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ppt/ink/ink8904.xml" ContentType="application/inkml+xml"/>
  <Override PartName="/ppt/ink/ink8905.xml" ContentType="application/inkml+xml"/>
  <Override PartName="/ppt/ink/ink8906.xml" ContentType="application/inkml+xml"/>
  <Override PartName="/ppt/ink/ink8907.xml" ContentType="application/inkml+xml"/>
  <Override PartName="/ppt/ink/ink8908.xml" ContentType="application/inkml+xml"/>
  <Override PartName="/ppt/ink/ink8909.xml" ContentType="application/inkml+xml"/>
  <Override PartName="/ppt/ink/ink8910.xml" ContentType="application/inkml+xml"/>
  <Override PartName="/ppt/ink/ink8911.xml" ContentType="application/inkml+xml"/>
  <Override PartName="/ppt/ink/ink8912.xml" ContentType="application/inkml+xml"/>
  <Override PartName="/ppt/ink/ink8913.xml" ContentType="application/inkml+xml"/>
  <Override PartName="/ppt/ink/ink8914.xml" ContentType="application/inkml+xml"/>
  <Override PartName="/ppt/ink/ink8915.xml" ContentType="application/inkml+xml"/>
  <Override PartName="/ppt/ink/ink8916.xml" ContentType="application/inkml+xml"/>
  <Override PartName="/ppt/ink/ink8917.xml" ContentType="application/inkml+xml"/>
  <Override PartName="/ppt/ink/ink8918.xml" ContentType="application/inkml+xml"/>
  <Override PartName="/ppt/ink/ink8919.xml" ContentType="application/inkml+xml"/>
  <Override PartName="/ppt/ink/ink8920.xml" ContentType="application/inkml+xml"/>
  <Override PartName="/ppt/ink/ink8921.xml" ContentType="application/inkml+xml"/>
  <Override PartName="/ppt/ink/ink8922.xml" ContentType="application/inkml+xml"/>
  <Override PartName="/ppt/ink/ink8923.xml" ContentType="application/inkml+xml"/>
  <Override PartName="/ppt/ink/ink8924.xml" ContentType="application/inkml+xml"/>
  <Override PartName="/ppt/ink/ink8925.xml" ContentType="application/inkml+xml"/>
  <Override PartName="/ppt/ink/ink8926.xml" ContentType="application/inkml+xml"/>
  <Override PartName="/ppt/ink/ink8927.xml" ContentType="application/inkml+xml"/>
  <Override PartName="/ppt/ink/ink8928.xml" ContentType="application/inkml+xml"/>
  <Override PartName="/ppt/ink/ink8929.xml" ContentType="application/inkml+xml"/>
  <Override PartName="/ppt/ink/ink8930.xml" ContentType="application/inkml+xml"/>
  <Override PartName="/ppt/ink/ink8931.xml" ContentType="application/inkml+xml"/>
  <Override PartName="/ppt/ink/ink8932.xml" ContentType="application/inkml+xml"/>
  <Override PartName="/ppt/ink/ink8933.xml" ContentType="application/inkml+xml"/>
  <Override PartName="/ppt/ink/ink8934.xml" ContentType="application/inkml+xml"/>
  <Override PartName="/ppt/ink/ink8935.xml" ContentType="application/inkml+xml"/>
  <Override PartName="/ppt/ink/ink8936.xml" ContentType="application/inkml+xml"/>
  <Override PartName="/ppt/ink/ink8937.xml" ContentType="application/inkml+xml"/>
  <Override PartName="/ppt/ink/ink8938.xml" ContentType="application/inkml+xml"/>
  <Override PartName="/ppt/ink/ink8939.xml" ContentType="application/inkml+xml"/>
  <Override PartName="/ppt/ink/ink8940.xml" ContentType="application/inkml+xml"/>
  <Override PartName="/ppt/ink/ink8941.xml" ContentType="application/inkml+xml"/>
  <Override PartName="/ppt/ink/ink8942.xml" ContentType="application/inkml+xml"/>
  <Override PartName="/ppt/ink/ink8943.xml" ContentType="application/inkml+xml"/>
  <Override PartName="/ppt/ink/ink8944.xml" ContentType="application/inkml+xml"/>
  <Override PartName="/ppt/ink/ink8945.xml" ContentType="application/inkml+xml"/>
  <Override PartName="/ppt/ink/ink8946.xml" ContentType="application/inkml+xml"/>
  <Override PartName="/ppt/ink/ink8947.xml" ContentType="application/inkml+xml"/>
  <Override PartName="/ppt/ink/ink8948.xml" ContentType="application/inkml+xml"/>
  <Override PartName="/ppt/ink/ink8949.xml" ContentType="application/inkml+xml"/>
  <Override PartName="/ppt/ink/ink8950.xml" ContentType="application/inkml+xml"/>
  <Override PartName="/ppt/ink/ink8951.xml" ContentType="application/inkml+xml"/>
  <Override PartName="/ppt/ink/ink8952.xml" ContentType="application/inkml+xml"/>
  <Override PartName="/ppt/ink/ink8953.xml" ContentType="application/inkml+xml"/>
  <Override PartName="/ppt/ink/ink8954.xml" ContentType="application/inkml+xml"/>
  <Override PartName="/ppt/ink/ink8955.xml" ContentType="application/inkml+xml"/>
  <Override PartName="/ppt/ink/ink8956.xml" ContentType="application/inkml+xml"/>
  <Override PartName="/ppt/ink/ink8957.xml" ContentType="application/inkml+xml"/>
  <Override PartName="/ppt/ink/ink8958.xml" ContentType="application/inkml+xml"/>
  <Override PartName="/ppt/ink/ink8959.xml" ContentType="application/inkml+xml"/>
  <Override PartName="/ppt/ink/ink8960.xml" ContentType="application/inkml+xml"/>
  <Override PartName="/ppt/ink/ink8961.xml" ContentType="application/inkml+xml"/>
  <Override PartName="/ppt/ink/ink8962.xml" ContentType="application/inkml+xml"/>
  <Override PartName="/ppt/ink/ink8963.xml" ContentType="application/inkml+xml"/>
  <Override PartName="/ppt/ink/ink8964.xml" ContentType="application/inkml+xml"/>
  <Override PartName="/ppt/ink/ink8965.xml" ContentType="application/inkml+xml"/>
  <Override PartName="/ppt/ink/ink8966.xml" ContentType="application/inkml+xml"/>
  <Override PartName="/ppt/ink/ink8967.xml" ContentType="application/inkml+xml"/>
  <Override PartName="/ppt/ink/ink8968.xml" ContentType="application/inkml+xml"/>
  <Override PartName="/ppt/ink/ink8969.xml" ContentType="application/inkml+xml"/>
  <Override PartName="/ppt/ink/ink8970.xml" ContentType="application/inkml+xml"/>
  <Override PartName="/ppt/ink/ink8971.xml" ContentType="application/inkml+xml"/>
  <Override PartName="/ppt/ink/ink8972.xml" ContentType="application/inkml+xml"/>
  <Override PartName="/ppt/ink/ink8973.xml" ContentType="application/inkml+xml"/>
  <Override PartName="/ppt/ink/ink8974.xml" ContentType="application/inkml+xml"/>
  <Override PartName="/ppt/ink/ink8975.xml" ContentType="application/inkml+xml"/>
  <Override PartName="/ppt/ink/ink8976.xml" ContentType="application/inkml+xml"/>
  <Override PartName="/ppt/ink/ink8977.xml" ContentType="application/inkml+xml"/>
  <Override PartName="/ppt/ink/ink8978.xml" ContentType="application/inkml+xml"/>
  <Override PartName="/ppt/ink/ink8979.xml" ContentType="application/inkml+xml"/>
  <Override PartName="/ppt/ink/ink8980.xml" ContentType="application/inkml+xml"/>
  <Override PartName="/ppt/ink/ink8981.xml" ContentType="application/inkml+xml"/>
  <Override PartName="/ppt/ink/ink8982.xml" ContentType="application/inkml+xml"/>
  <Override PartName="/ppt/ink/ink8983.xml" ContentType="application/inkml+xml"/>
  <Override PartName="/ppt/ink/ink8984.xml" ContentType="application/inkml+xml"/>
  <Override PartName="/ppt/ink/ink8985.xml" ContentType="application/inkml+xml"/>
  <Override PartName="/ppt/ink/ink8986.xml" ContentType="application/inkml+xml"/>
  <Override PartName="/ppt/ink/ink8987.xml" ContentType="application/inkml+xml"/>
  <Override PartName="/ppt/ink/ink8988.xml" ContentType="application/inkml+xml"/>
  <Override PartName="/ppt/ink/ink8989.xml" ContentType="application/inkml+xml"/>
  <Override PartName="/ppt/ink/ink8990.xml" ContentType="application/inkml+xml"/>
  <Override PartName="/ppt/ink/ink8991.xml" ContentType="application/inkml+xml"/>
  <Override PartName="/ppt/ink/ink8992.xml" ContentType="application/inkml+xml"/>
  <Override PartName="/ppt/ink/ink8993.xml" ContentType="application/inkml+xml"/>
  <Override PartName="/ppt/ink/ink8994.xml" ContentType="application/inkml+xml"/>
  <Override PartName="/ppt/ink/ink8995.xml" ContentType="application/inkml+xml"/>
  <Override PartName="/ppt/ink/ink8996.xml" ContentType="application/inkml+xml"/>
  <Override PartName="/ppt/ink/ink8997.xml" ContentType="application/inkml+xml"/>
  <Override PartName="/ppt/ink/ink8998.xml" ContentType="application/inkml+xml"/>
  <Override PartName="/ppt/ink/ink8999.xml" ContentType="application/inkml+xml"/>
  <Override PartName="/ppt/ink/ink9000.xml" ContentType="application/inkml+xml"/>
  <Override PartName="/ppt/ink/ink9001.xml" ContentType="application/inkml+xml"/>
  <Override PartName="/ppt/ink/ink9002.xml" ContentType="application/inkml+xml"/>
  <Override PartName="/ppt/ink/ink9003.xml" ContentType="application/inkml+xml"/>
  <Override PartName="/ppt/ink/ink9004.xml" ContentType="application/inkml+xml"/>
  <Override PartName="/ppt/ink/ink9005.xml" ContentType="application/inkml+xml"/>
  <Override PartName="/ppt/ink/ink9006.xml" ContentType="application/inkml+xml"/>
  <Override PartName="/ppt/ink/ink9007.xml" ContentType="application/inkml+xml"/>
  <Override PartName="/ppt/ink/ink9008.xml" ContentType="application/inkml+xml"/>
  <Override PartName="/ppt/ink/ink9009.xml" ContentType="application/inkml+xml"/>
  <Override PartName="/ppt/ink/ink9010.xml" ContentType="application/inkml+xml"/>
  <Override PartName="/ppt/ink/ink9011.xml" ContentType="application/inkml+xml"/>
  <Override PartName="/ppt/ink/ink9012.xml" ContentType="application/inkml+xml"/>
  <Override PartName="/ppt/ink/ink9013.xml" ContentType="application/inkml+xml"/>
  <Override PartName="/ppt/ink/ink9014.xml" ContentType="application/inkml+xml"/>
  <Override PartName="/ppt/ink/ink9015.xml" ContentType="application/inkml+xml"/>
  <Override PartName="/ppt/ink/ink9016.xml" ContentType="application/inkml+xml"/>
  <Override PartName="/ppt/ink/ink9017.xml" ContentType="application/inkml+xml"/>
  <Override PartName="/ppt/ink/ink9018.xml" ContentType="application/inkml+xml"/>
  <Override PartName="/ppt/ink/ink9019.xml" ContentType="application/inkml+xml"/>
  <Override PartName="/ppt/ink/ink9020.xml" ContentType="application/inkml+xml"/>
  <Override PartName="/ppt/ink/ink9021.xml" ContentType="application/inkml+xml"/>
  <Override PartName="/ppt/ink/ink9022.xml" ContentType="application/inkml+xml"/>
  <Override PartName="/ppt/ink/ink9023.xml" ContentType="application/inkml+xml"/>
  <Override PartName="/ppt/ink/ink9024.xml" ContentType="application/inkml+xml"/>
  <Override PartName="/ppt/ink/ink9025.xml" ContentType="application/inkml+xml"/>
  <Override PartName="/ppt/ink/ink9026.xml" ContentType="application/inkml+xml"/>
  <Override PartName="/ppt/ink/ink9027.xml" ContentType="application/inkml+xml"/>
  <Override PartName="/ppt/ink/ink9028.xml" ContentType="application/inkml+xml"/>
  <Override PartName="/ppt/ink/ink9029.xml" ContentType="application/inkml+xml"/>
  <Override PartName="/ppt/ink/ink9030.xml" ContentType="application/inkml+xml"/>
  <Override PartName="/ppt/ink/ink9031.xml" ContentType="application/inkml+xml"/>
  <Override PartName="/ppt/ink/ink9032.xml" ContentType="application/inkml+xml"/>
  <Override PartName="/ppt/ink/ink9033.xml" ContentType="application/inkml+xml"/>
  <Override PartName="/ppt/ink/ink9034.xml" ContentType="application/inkml+xml"/>
  <Override PartName="/ppt/ink/ink9035.xml" ContentType="application/inkml+xml"/>
  <Override PartName="/ppt/ink/ink9036.xml" ContentType="application/inkml+xml"/>
  <Override PartName="/ppt/ink/ink9037.xml" ContentType="application/inkml+xml"/>
  <Override PartName="/ppt/ink/ink9038.xml" ContentType="application/inkml+xml"/>
  <Override PartName="/ppt/ink/ink9039.xml" ContentType="application/inkml+xml"/>
  <Override PartName="/ppt/ink/ink9040.xml" ContentType="application/inkml+xml"/>
  <Override PartName="/ppt/ink/ink9041.xml" ContentType="application/inkml+xml"/>
  <Override PartName="/ppt/ink/ink9042.xml" ContentType="application/inkml+xml"/>
  <Override PartName="/ppt/ink/ink9043.xml" ContentType="application/inkml+xml"/>
  <Override PartName="/ppt/ink/ink9044.xml" ContentType="application/inkml+xml"/>
  <Override PartName="/ppt/ink/ink9045.xml" ContentType="application/inkml+xml"/>
  <Override PartName="/ppt/ink/ink9046.xml" ContentType="application/inkml+xml"/>
  <Override PartName="/ppt/ink/ink9047.xml" ContentType="application/inkml+xml"/>
  <Override PartName="/ppt/ink/ink9048.xml" ContentType="application/inkml+xml"/>
  <Override PartName="/ppt/ink/ink9049.xml" ContentType="application/inkml+xml"/>
  <Override PartName="/ppt/ink/ink9050.xml" ContentType="application/inkml+xml"/>
  <Override PartName="/ppt/ink/ink9051.xml" ContentType="application/inkml+xml"/>
  <Override PartName="/ppt/ink/ink9052.xml" ContentType="application/inkml+xml"/>
  <Override PartName="/ppt/ink/ink9053.xml" ContentType="application/inkml+xml"/>
  <Override PartName="/ppt/ink/ink9054.xml" ContentType="application/inkml+xml"/>
  <Override PartName="/ppt/ink/ink9055.xml" ContentType="application/inkml+xml"/>
  <Override PartName="/ppt/ink/ink9056.xml" ContentType="application/inkml+xml"/>
  <Override PartName="/ppt/ink/ink9057.xml" ContentType="application/inkml+xml"/>
  <Override PartName="/ppt/ink/ink9058.xml" ContentType="application/inkml+xml"/>
  <Override PartName="/ppt/ink/ink9059.xml" ContentType="application/inkml+xml"/>
  <Override PartName="/ppt/ink/ink9060.xml" ContentType="application/inkml+xml"/>
  <Override PartName="/ppt/ink/ink9061.xml" ContentType="application/inkml+xml"/>
  <Override PartName="/ppt/ink/ink9062.xml" ContentType="application/inkml+xml"/>
  <Override PartName="/ppt/ink/ink9063.xml" ContentType="application/inkml+xml"/>
  <Override PartName="/ppt/ink/ink9064.xml" ContentType="application/inkml+xml"/>
  <Override PartName="/ppt/ink/ink9065.xml" ContentType="application/inkml+xml"/>
  <Override PartName="/ppt/ink/ink9066.xml" ContentType="application/inkml+xml"/>
  <Override PartName="/ppt/ink/ink9067.xml" ContentType="application/inkml+xml"/>
  <Override PartName="/ppt/ink/ink9068.xml" ContentType="application/inkml+xml"/>
  <Override PartName="/ppt/ink/ink9069.xml" ContentType="application/inkml+xml"/>
  <Override PartName="/ppt/ink/ink9070.xml" ContentType="application/inkml+xml"/>
  <Override PartName="/ppt/ink/ink9071.xml" ContentType="application/inkml+xml"/>
  <Override PartName="/ppt/ink/ink9072.xml" ContentType="application/inkml+xml"/>
  <Override PartName="/ppt/ink/ink9073.xml" ContentType="application/inkml+xml"/>
  <Override PartName="/ppt/ink/ink9074.xml" ContentType="application/inkml+xml"/>
  <Override PartName="/ppt/ink/ink9075.xml" ContentType="application/inkml+xml"/>
  <Override PartName="/ppt/ink/ink9076.xml" ContentType="application/inkml+xml"/>
  <Override PartName="/ppt/ink/ink9077.xml" ContentType="application/inkml+xml"/>
  <Override PartName="/ppt/ink/ink9078.xml" ContentType="application/inkml+xml"/>
  <Override PartName="/ppt/ink/ink9079.xml" ContentType="application/inkml+xml"/>
  <Override PartName="/ppt/ink/ink9080.xml" ContentType="application/inkml+xml"/>
  <Override PartName="/ppt/ink/ink9081.xml" ContentType="application/inkml+xml"/>
  <Override PartName="/ppt/ink/ink9082.xml" ContentType="application/inkml+xml"/>
  <Override PartName="/ppt/ink/ink9083.xml" ContentType="application/inkml+xml"/>
  <Override PartName="/ppt/ink/ink9084.xml" ContentType="application/inkml+xml"/>
  <Override PartName="/ppt/ink/ink9085.xml" ContentType="application/inkml+xml"/>
  <Override PartName="/ppt/ink/ink9086.xml" ContentType="application/inkml+xml"/>
  <Override PartName="/ppt/ink/ink9087.xml" ContentType="application/inkml+xml"/>
  <Override PartName="/ppt/ink/ink9088.xml" ContentType="application/inkml+xml"/>
  <Override PartName="/ppt/ink/ink9089.xml" ContentType="application/inkml+xml"/>
  <Override PartName="/ppt/ink/ink9090.xml" ContentType="application/inkml+xml"/>
  <Override PartName="/ppt/ink/ink9091.xml" ContentType="application/inkml+xml"/>
  <Override PartName="/ppt/ink/ink9092.xml" ContentType="application/inkml+xml"/>
  <Override PartName="/ppt/ink/ink9093.xml" ContentType="application/inkml+xml"/>
  <Override PartName="/ppt/ink/ink9094.xml" ContentType="application/inkml+xml"/>
  <Override PartName="/ppt/ink/ink9095.xml" ContentType="application/inkml+xml"/>
  <Override PartName="/ppt/ink/ink9096.xml" ContentType="application/inkml+xml"/>
  <Override PartName="/ppt/ink/ink9097.xml" ContentType="application/inkml+xml"/>
  <Override PartName="/ppt/ink/ink9098.xml" ContentType="application/inkml+xml"/>
  <Override PartName="/ppt/ink/ink9099.xml" ContentType="application/inkml+xml"/>
  <Override PartName="/ppt/ink/ink9100.xml" ContentType="application/inkml+xml"/>
  <Override PartName="/ppt/ink/ink9101.xml" ContentType="application/inkml+xml"/>
  <Override PartName="/ppt/ink/ink9102.xml" ContentType="application/inkml+xml"/>
  <Override PartName="/ppt/ink/ink9103.xml" ContentType="application/inkml+xml"/>
  <Override PartName="/ppt/ink/ink9104.xml" ContentType="application/inkml+xml"/>
  <Override PartName="/ppt/ink/ink9105.xml" ContentType="application/inkml+xml"/>
  <Override PartName="/ppt/ink/ink9106.xml" ContentType="application/inkml+xml"/>
  <Override PartName="/ppt/ink/ink9107.xml" ContentType="application/inkml+xml"/>
  <Override PartName="/ppt/ink/ink9108.xml" ContentType="application/inkml+xml"/>
  <Override PartName="/ppt/ink/ink9109.xml" ContentType="application/inkml+xml"/>
  <Override PartName="/ppt/ink/ink9110.xml" ContentType="application/inkml+xml"/>
  <Override PartName="/ppt/ink/ink9111.xml" ContentType="application/inkml+xml"/>
  <Override PartName="/ppt/ink/ink9112.xml" ContentType="application/inkml+xml"/>
  <Override PartName="/ppt/ink/ink9113.xml" ContentType="application/inkml+xml"/>
  <Override PartName="/ppt/ink/ink9114.xml" ContentType="application/inkml+xml"/>
  <Override PartName="/ppt/ink/ink9115.xml" ContentType="application/inkml+xml"/>
  <Override PartName="/ppt/ink/ink9116.xml" ContentType="application/inkml+xml"/>
  <Override PartName="/ppt/ink/ink9117.xml" ContentType="application/inkml+xml"/>
  <Override PartName="/ppt/ink/ink9118.xml" ContentType="application/inkml+xml"/>
  <Override PartName="/ppt/ink/ink9119.xml" ContentType="application/inkml+xml"/>
  <Override PartName="/ppt/ink/ink9120.xml" ContentType="application/inkml+xml"/>
  <Override PartName="/ppt/ink/ink9121.xml" ContentType="application/inkml+xml"/>
  <Override PartName="/ppt/ink/ink9122.xml" ContentType="application/inkml+xml"/>
  <Override PartName="/ppt/ink/ink9123.xml" ContentType="application/inkml+xml"/>
  <Override PartName="/ppt/ink/ink9124.xml" ContentType="application/inkml+xml"/>
  <Override PartName="/ppt/ink/ink9125.xml" ContentType="application/inkml+xml"/>
  <Override PartName="/ppt/ink/ink9126.xml" ContentType="application/inkml+xml"/>
  <Override PartName="/ppt/ink/ink9127.xml" ContentType="application/inkml+xml"/>
  <Override PartName="/ppt/ink/ink9128.xml" ContentType="application/inkml+xml"/>
  <Override PartName="/ppt/ink/ink9129.xml" ContentType="application/inkml+xml"/>
  <Override PartName="/ppt/ink/ink9130.xml" ContentType="application/inkml+xml"/>
  <Override PartName="/ppt/ink/ink9131.xml" ContentType="application/inkml+xml"/>
  <Override PartName="/ppt/ink/ink9132.xml" ContentType="application/inkml+xml"/>
  <Override PartName="/ppt/ink/ink9133.xml" ContentType="application/inkml+xml"/>
  <Override PartName="/ppt/ink/ink9134.xml" ContentType="application/inkml+xml"/>
  <Override PartName="/ppt/ink/ink9135.xml" ContentType="application/inkml+xml"/>
  <Override PartName="/ppt/ink/ink9136.xml" ContentType="application/inkml+xml"/>
  <Override PartName="/ppt/ink/ink9137.xml" ContentType="application/inkml+xml"/>
  <Override PartName="/ppt/ink/ink9138.xml" ContentType="application/inkml+xml"/>
  <Override PartName="/ppt/ink/ink9139.xml" ContentType="application/inkml+xml"/>
  <Override PartName="/ppt/ink/ink9140.xml" ContentType="application/inkml+xml"/>
  <Override PartName="/ppt/ink/ink9141.xml" ContentType="application/inkml+xml"/>
  <Override PartName="/ppt/ink/ink9142.xml" ContentType="application/inkml+xml"/>
  <Override PartName="/ppt/ink/ink9143.xml" ContentType="application/inkml+xml"/>
  <Override PartName="/ppt/ink/ink9144.xml" ContentType="application/inkml+xml"/>
  <Override PartName="/ppt/ink/ink9145.xml" ContentType="application/inkml+xml"/>
  <Override PartName="/ppt/ink/ink9146.xml" ContentType="application/inkml+xml"/>
  <Override PartName="/ppt/ink/ink9147.xml" ContentType="application/inkml+xml"/>
  <Override PartName="/ppt/ink/ink9148.xml" ContentType="application/inkml+xml"/>
  <Override PartName="/ppt/ink/ink9149.xml" ContentType="application/inkml+xml"/>
  <Override PartName="/ppt/ink/ink9150.xml" ContentType="application/inkml+xml"/>
  <Override PartName="/ppt/ink/ink9151.xml" ContentType="application/inkml+xml"/>
  <Override PartName="/ppt/ink/ink9152.xml" ContentType="application/inkml+xml"/>
  <Override PartName="/ppt/ink/ink9153.xml" ContentType="application/inkml+xml"/>
  <Override PartName="/ppt/ink/ink9154.xml" ContentType="application/inkml+xml"/>
  <Override PartName="/ppt/ink/ink9155.xml" ContentType="application/inkml+xml"/>
  <Override PartName="/ppt/ink/ink9156.xml" ContentType="application/inkml+xml"/>
  <Override PartName="/ppt/ink/ink9157.xml" ContentType="application/inkml+xml"/>
  <Override PartName="/ppt/ink/ink9158.xml" ContentType="application/inkml+xml"/>
  <Override PartName="/ppt/ink/ink9159.xml" ContentType="application/inkml+xml"/>
  <Override PartName="/ppt/ink/ink9160.xml" ContentType="application/inkml+xml"/>
  <Override PartName="/ppt/ink/ink9161.xml" ContentType="application/inkml+xml"/>
  <Override PartName="/ppt/ink/ink9162.xml" ContentType="application/inkml+xml"/>
  <Override PartName="/ppt/ink/ink9163.xml" ContentType="application/inkml+xml"/>
  <Override PartName="/ppt/ink/ink9164.xml" ContentType="application/inkml+xml"/>
  <Override PartName="/ppt/ink/ink9165.xml" ContentType="application/inkml+xml"/>
  <Override PartName="/ppt/ink/ink9166.xml" ContentType="application/inkml+xml"/>
  <Override PartName="/ppt/ink/ink9167.xml" ContentType="application/inkml+xml"/>
  <Override PartName="/ppt/ink/ink9168.xml" ContentType="application/inkml+xml"/>
  <Override PartName="/ppt/ink/ink9169.xml" ContentType="application/inkml+xml"/>
  <Override PartName="/ppt/ink/ink9170.xml" ContentType="application/inkml+xml"/>
  <Override PartName="/ppt/ink/ink9171.xml" ContentType="application/inkml+xml"/>
  <Override PartName="/ppt/ink/ink9172.xml" ContentType="application/inkml+xml"/>
  <Override PartName="/ppt/ink/ink9173.xml" ContentType="application/inkml+xml"/>
  <Override PartName="/ppt/ink/ink9174.xml" ContentType="application/inkml+xml"/>
  <Override PartName="/ppt/ink/ink9175.xml" ContentType="application/inkml+xml"/>
  <Override PartName="/ppt/ink/ink9176.xml" ContentType="application/inkml+xml"/>
  <Override PartName="/ppt/ink/ink9177.xml" ContentType="application/inkml+xml"/>
  <Override PartName="/ppt/ink/ink9178.xml" ContentType="application/inkml+xml"/>
  <Override PartName="/ppt/ink/ink9179.xml" ContentType="application/inkml+xml"/>
  <Override PartName="/ppt/ink/ink9180.xml" ContentType="application/inkml+xml"/>
  <Override PartName="/ppt/ink/ink9181.xml" ContentType="application/inkml+xml"/>
  <Override PartName="/ppt/ink/ink9182.xml" ContentType="application/inkml+xml"/>
  <Override PartName="/ppt/ink/ink9183.xml" ContentType="application/inkml+xml"/>
  <Override PartName="/ppt/ink/ink9184.xml" ContentType="application/inkml+xml"/>
  <Override PartName="/ppt/ink/ink9185.xml" ContentType="application/inkml+xml"/>
  <Override PartName="/ppt/ink/ink9186.xml" ContentType="application/inkml+xml"/>
  <Override PartName="/ppt/ink/ink9187.xml" ContentType="application/inkml+xml"/>
  <Override PartName="/ppt/ink/ink9188.xml" ContentType="application/inkml+xml"/>
  <Override PartName="/ppt/ink/ink9189.xml" ContentType="application/inkml+xml"/>
  <Override PartName="/ppt/ink/ink9190.xml" ContentType="application/inkml+xml"/>
  <Override PartName="/ppt/ink/ink9191.xml" ContentType="application/inkml+xml"/>
  <Override PartName="/ppt/ink/ink9192.xml" ContentType="application/inkml+xml"/>
  <Override PartName="/ppt/ink/ink9193.xml" ContentType="application/inkml+xml"/>
  <Override PartName="/ppt/ink/ink9194.xml" ContentType="application/inkml+xml"/>
  <Override PartName="/ppt/ink/ink9195.xml" ContentType="application/inkml+xml"/>
  <Override PartName="/ppt/ink/ink9196.xml" ContentType="application/inkml+xml"/>
  <Override PartName="/ppt/ink/ink9197.xml" ContentType="application/inkml+xml"/>
  <Override PartName="/ppt/ink/ink9198.xml" ContentType="application/inkml+xml"/>
  <Override PartName="/ppt/ink/ink9199.xml" ContentType="application/inkml+xml"/>
  <Override PartName="/ppt/ink/ink9200.xml" ContentType="application/inkml+xml"/>
  <Override PartName="/ppt/ink/ink9201.xml" ContentType="application/inkml+xml"/>
  <Override PartName="/ppt/ink/ink9202.xml" ContentType="application/inkml+xml"/>
  <Override PartName="/ppt/ink/ink9203.xml" ContentType="application/inkml+xml"/>
  <Override PartName="/ppt/ink/ink9204.xml" ContentType="application/inkml+xml"/>
  <Override PartName="/ppt/ink/ink9205.xml" ContentType="application/inkml+xml"/>
  <Override PartName="/ppt/ink/ink9206.xml" ContentType="application/inkml+xml"/>
  <Override PartName="/ppt/ink/ink9207.xml" ContentType="application/inkml+xml"/>
  <Override PartName="/ppt/ink/ink9208.xml" ContentType="application/inkml+xml"/>
  <Override PartName="/ppt/ink/ink9209.xml" ContentType="application/inkml+xml"/>
  <Override PartName="/ppt/ink/ink9210.xml" ContentType="application/inkml+xml"/>
  <Override PartName="/ppt/ink/ink9211.xml" ContentType="application/inkml+xml"/>
  <Override PartName="/ppt/ink/ink9212.xml" ContentType="application/inkml+xml"/>
  <Override PartName="/ppt/ink/ink9213.xml" ContentType="application/inkml+xml"/>
  <Override PartName="/ppt/ink/ink9214.xml" ContentType="application/inkml+xml"/>
  <Override PartName="/ppt/ink/ink9215.xml" ContentType="application/inkml+xml"/>
  <Override PartName="/ppt/ink/ink9216.xml" ContentType="application/inkml+xml"/>
  <Override PartName="/ppt/ink/ink9217.xml" ContentType="application/inkml+xml"/>
  <Override PartName="/ppt/ink/ink9218.xml" ContentType="application/inkml+xml"/>
  <Override PartName="/ppt/ink/ink9219.xml" ContentType="application/inkml+xml"/>
  <Override PartName="/ppt/ink/ink9220.xml" ContentType="application/inkml+xml"/>
  <Override PartName="/ppt/ink/ink9221.xml" ContentType="application/inkml+xml"/>
  <Override PartName="/ppt/ink/ink9222.xml" ContentType="application/inkml+xml"/>
  <Override PartName="/ppt/ink/ink9223.xml" ContentType="application/inkml+xml"/>
  <Override PartName="/ppt/ink/ink9224.xml" ContentType="application/inkml+xml"/>
  <Override PartName="/ppt/ink/ink9225.xml" ContentType="application/inkml+xml"/>
  <Override PartName="/ppt/ink/ink9226.xml" ContentType="application/inkml+xml"/>
  <Override PartName="/ppt/ink/ink9227.xml" ContentType="application/inkml+xml"/>
  <Override PartName="/ppt/ink/ink9228.xml" ContentType="application/inkml+xml"/>
  <Override PartName="/ppt/ink/ink9229.xml" ContentType="application/inkml+xml"/>
  <Override PartName="/ppt/ink/ink9230.xml" ContentType="application/inkml+xml"/>
  <Override PartName="/ppt/ink/ink9231.xml" ContentType="application/inkml+xml"/>
  <Override PartName="/ppt/ink/ink9232.xml" ContentType="application/inkml+xml"/>
  <Override PartName="/ppt/ink/ink9233.xml" ContentType="application/inkml+xml"/>
  <Override PartName="/ppt/ink/ink9234.xml" ContentType="application/inkml+xml"/>
  <Override PartName="/ppt/ink/ink9235.xml" ContentType="application/inkml+xml"/>
  <Override PartName="/ppt/ink/ink9236.xml" ContentType="application/inkml+xml"/>
  <Override PartName="/ppt/ink/ink9237.xml" ContentType="application/inkml+xml"/>
  <Override PartName="/ppt/ink/ink9238.xml" ContentType="application/inkml+xml"/>
  <Override PartName="/ppt/ink/ink9239.xml" ContentType="application/inkml+xml"/>
  <Override PartName="/ppt/ink/ink9240.xml" ContentType="application/inkml+xml"/>
  <Override PartName="/ppt/ink/ink9241.xml" ContentType="application/inkml+xml"/>
  <Override PartName="/ppt/ink/ink9242.xml" ContentType="application/inkml+xml"/>
  <Override PartName="/ppt/ink/ink9243.xml" ContentType="application/inkml+xml"/>
  <Override PartName="/ppt/ink/ink9244.xml" ContentType="application/inkml+xml"/>
  <Override PartName="/ppt/ink/ink9245.xml" ContentType="application/inkml+xml"/>
  <Override PartName="/ppt/ink/ink9246.xml" ContentType="application/inkml+xml"/>
  <Override PartName="/ppt/ink/ink9247.xml" ContentType="application/inkml+xml"/>
  <Override PartName="/ppt/ink/ink9248.xml" ContentType="application/inkml+xml"/>
  <Override PartName="/ppt/ink/ink9249.xml" ContentType="application/inkml+xml"/>
  <Override PartName="/ppt/ink/ink9250.xml" ContentType="application/inkml+xml"/>
  <Override PartName="/ppt/ink/ink9251.xml" ContentType="application/inkml+xml"/>
  <Override PartName="/ppt/ink/ink9252.xml" ContentType="application/inkml+xml"/>
  <Override PartName="/ppt/ink/ink9253.xml" ContentType="application/inkml+xml"/>
  <Override PartName="/ppt/ink/ink9254.xml" ContentType="application/inkml+xml"/>
  <Override PartName="/ppt/ink/ink9255.xml" ContentType="application/inkml+xml"/>
  <Override PartName="/ppt/ink/ink9256.xml" ContentType="application/inkml+xml"/>
  <Override PartName="/ppt/ink/ink9257.xml" ContentType="application/inkml+xml"/>
  <Override PartName="/ppt/ink/ink9258.xml" ContentType="application/inkml+xml"/>
  <Override PartName="/ppt/ink/ink9259.xml" ContentType="application/inkml+xml"/>
  <Override PartName="/ppt/ink/ink9260.xml" ContentType="application/inkml+xml"/>
  <Override PartName="/ppt/ink/ink9261.xml" ContentType="application/inkml+xml"/>
  <Override PartName="/ppt/ink/ink9262.xml" ContentType="application/inkml+xml"/>
  <Override PartName="/ppt/ink/ink9263.xml" ContentType="application/inkml+xml"/>
  <Override PartName="/ppt/ink/ink9264.xml" ContentType="application/inkml+xml"/>
  <Override PartName="/ppt/ink/ink9265.xml" ContentType="application/inkml+xml"/>
  <Override PartName="/ppt/ink/ink9266.xml" ContentType="application/inkml+xml"/>
  <Override PartName="/ppt/ink/ink9267.xml" ContentType="application/inkml+xml"/>
  <Override PartName="/ppt/ink/ink9268.xml" ContentType="application/inkml+xml"/>
  <Override PartName="/ppt/ink/ink9269.xml" ContentType="application/inkml+xml"/>
  <Override PartName="/ppt/ink/ink9270.xml" ContentType="application/inkml+xml"/>
  <Override PartName="/ppt/ink/ink9271.xml" ContentType="application/inkml+xml"/>
  <Override PartName="/ppt/ink/ink9272.xml" ContentType="application/inkml+xml"/>
  <Override PartName="/ppt/ink/ink9273.xml" ContentType="application/inkml+xml"/>
  <Override PartName="/ppt/ink/ink9274.xml" ContentType="application/inkml+xml"/>
  <Override PartName="/ppt/ink/ink9275.xml" ContentType="application/inkml+xml"/>
  <Override PartName="/ppt/ink/ink9276.xml" ContentType="application/inkml+xml"/>
  <Override PartName="/ppt/ink/ink9277.xml" ContentType="application/inkml+xml"/>
  <Override PartName="/ppt/ink/ink9278.xml" ContentType="application/inkml+xml"/>
  <Override PartName="/ppt/ink/ink9279.xml" ContentType="application/inkml+xml"/>
  <Override PartName="/ppt/ink/ink9280.xml" ContentType="application/inkml+xml"/>
  <Override PartName="/ppt/ink/ink9281.xml" ContentType="application/inkml+xml"/>
  <Override PartName="/ppt/ink/ink9282.xml" ContentType="application/inkml+xml"/>
  <Override PartName="/ppt/ink/ink9283.xml" ContentType="application/inkml+xml"/>
  <Override PartName="/ppt/ink/ink9284.xml" ContentType="application/inkml+xml"/>
  <Override PartName="/ppt/ink/ink9285.xml" ContentType="application/inkml+xml"/>
  <Override PartName="/ppt/ink/ink9286.xml" ContentType="application/inkml+xml"/>
  <Override PartName="/ppt/ink/ink9287.xml" ContentType="application/inkml+xml"/>
  <Override PartName="/ppt/ink/ink9288.xml" ContentType="application/inkml+xml"/>
  <Override PartName="/ppt/ink/ink9289.xml" ContentType="application/inkml+xml"/>
  <Override PartName="/ppt/ink/ink9290.xml" ContentType="application/inkml+xml"/>
  <Override PartName="/ppt/ink/ink9291.xml" ContentType="application/inkml+xml"/>
  <Override PartName="/ppt/ink/ink9292.xml" ContentType="application/inkml+xml"/>
  <Override PartName="/ppt/ink/ink9293.xml" ContentType="application/inkml+xml"/>
  <Override PartName="/ppt/ink/ink9294.xml" ContentType="application/inkml+xml"/>
  <Override PartName="/ppt/ink/ink9295.xml" ContentType="application/inkml+xml"/>
  <Override PartName="/ppt/ink/ink9296.xml" ContentType="application/inkml+xml"/>
  <Override PartName="/ppt/ink/ink9297.xml" ContentType="application/inkml+xml"/>
  <Override PartName="/ppt/ink/ink9298.xml" ContentType="application/inkml+xml"/>
  <Override PartName="/ppt/ink/ink9299.xml" ContentType="application/inkml+xml"/>
  <Override PartName="/ppt/ink/ink9300.xml" ContentType="application/inkml+xml"/>
  <Override PartName="/ppt/ink/ink9301.xml" ContentType="application/inkml+xml"/>
  <Override PartName="/ppt/ink/ink9302.xml" ContentType="application/inkml+xml"/>
  <Override PartName="/ppt/ink/ink9303.xml" ContentType="application/inkml+xml"/>
  <Override PartName="/ppt/ink/ink9304.xml" ContentType="application/inkml+xml"/>
  <Override PartName="/ppt/ink/ink9305.xml" ContentType="application/inkml+xml"/>
  <Override PartName="/ppt/ink/ink9306.xml" ContentType="application/inkml+xml"/>
  <Override PartName="/ppt/ink/ink9307.xml" ContentType="application/inkml+xml"/>
  <Override PartName="/ppt/ink/ink9308.xml" ContentType="application/inkml+xml"/>
  <Override PartName="/ppt/ink/ink9309.xml" ContentType="application/inkml+xml"/>
  <Override PartName="/ppt/ink/ink9310.xml" ContentType="application/inkml+xml"/>
  <Override PartName="/ppt/ink/ink9311.xml" ContentType="application/inkml+xml"/>
  <Override PartName="/ppt/ink/ink9312.xml" ContentType="application/inkml+xml"/>
  <Override PartName="/ppt/ink/ink9313.xml" ContentType="application/inkml+xml"/>
  <Override PartName="/ppt/ink/ink9314.xml" ContentType="application/inkml+xml"/>
  <Override PartName="/ppt/ink/ink9315.xml" ContentType="application/inkml+xml"/>
  <Override PartName="/ppt/ink/ink9316.xml" ContentType="application/inkml+xml"/>
  <Override PartName="/ppt/ink/ink9317.xml" ContentType="application/inkml+xml"/>
  <Override PartName="/ppt/ink/ink9318.xml" ContentType="application/inkml+xml"/>
  <Override PartName="/ppt/ink/ink9319.xml" ContentType="application/inkml+xml"/>
  <Override PartName="/ppt/ink/ink9320.xml" ContentType="application/inkml+xml"/>
  <Override PartName="/ppt/ink/ink9321.xml" ContentType="application/inkml+xml"/>
  <Override PartName="/ppt/ink/ink9322.xml" ContentType="application/inkml+xml"/>
  <Override PartName="/ppt/ink/ink9323.xml" ContentType="application/inkml+xml"/>
  <Override PartName="/ppt/ink/ink9324.xml" ContentType="application/inkml+xml"/>
  <Override PartName="/ppt/ink/ink9325.xml" ContentType="application/inkml+xml"/>
  <Override PartName="/ppt/ink/ink9326.xml" ContentType="application/inkml+xml"/>
  <Override PartName="/ppt/ink/ink9327.xml" ContentType="application/inkml+xml"/>
  <Override PartName="/ppt/ink/ink9328.xml" ContentType="application/inkml+xml"/>
  <Override PartName="/ppt/ink/ink9329.xml" ContentType="application/inkml+xml"/>
  <Override PartName="/ppt/ink/ink9330.xml" ContentType="application/inkml+xml"/>
  <Override PartName="/ppt/ink/ink9331.xml" ContentType="application/inkml+xml"/>
  <Override PartName="/ppt/ink/ink9332.xml" ContentType="application/inkml+xml"/>
  <Override PartName="/ppt/ink/ink9333.xml" ContentType="application/inkml+xml"/>
  <Override PartName="/ppt/ink/ink9334.xml" ContentType="application/inkml+xml"/>
  <Override PartName="/ppt/ink/ink9335.xml" ContentType="application/inkml+xml"/>
  <Override PartName="/ppt/ink/ink9336.xml" ContentType="application/inkml+xml"/>
  <Override PartName="/ppt/ink/ink9337.xml" ContentType="application/inkml+xml"/>
  <Override PartName="/ppt/ink/ink9338.xml" ContentType="application/inkml+xml"/>
  <Override PartName="/ppt/ink/ink9339.xml" ContentType="application/inkml+xml"/>
  <Override PartName="/ppt/ink/ink9340.xml" ContentType="application/inkml+xml"/>
  <Override PartName="/ppt/ink/ink9341.xml" ContentType="application/inkml+xml"/>
  <Override PartName="/ppt/ink/ink9342.xml" ContentType="application/inkml+xml"/>
  <Override PartName="/ppt/ink/ink9343.xml" ContentType="application/inkml+xml"/>
  <Override PartName="/ppt/ink/ink9344.xml" ContentType="application/inkml+xml"/>
  <Override PartName="/ppt/ink/ink9345.xml" ContentType="application/inkml+xml"/>
  <Override PartName="/ppt/ink/ink9346.xml" ContentType="application/inkml+xml"/>
  <Override PartName="/ppt/ink/ink9347.xml" ContentType="application/inkml+xml"/>
  <Override PartName="/ppt/ink/ink9348.xml" ContentType="application/inkml+xml"/>
  <Override PartName="/ppt/ink/ink9349.xml" ContentType="application/inkml+xml"/>
  <Override PartName="/ppt/ink/ink9350.xml" ContentType="application/inkml+xml"/>
  <Override PartName="/ppt/ink/ink9351.xml" ContentType="application/inkml+xml"/>
  <Override PartName="/ppt/ink/ink9352.xml" ContentType="application/inkml+xml"/>
  <Override PartName="/ppt/ink/ink9353.xml" ContentType="application/inkml+xml"/>
  <Override PartName="/ppt/ink/ink9354.xml" ContentType="application/inkml+xml"/>
  <Override PartName="/ppt/ink/ink9355.xml" ContentType="application/inkml+xml"/>
  <Override PartName="/ppt/ink/ink9356.xml" ContentType="application/inkml+xml"/>
  <Override PartName="/ppt/ink/ink9357.xml" ContentType="application/inkml+xml"/>
  <Override PartName="/ppt/ink/ink9358.xml" ContentType="application/inkml+xml"/>
  <Override PartName="/ppt/ink/ink9359.xml" ContentType="application/inkml+xml"/>
  <Override PartName="/ppt/ink/ink9360.xml" ContentType="application/inkml+xml"/>
  <Override PartName="/ppt/ink/ink9361.xml" ContentType="application/inkml+xml"/>
  <Override PartName="/ppt/ink/ink9362.xml" ContentType="application/inkml+xml"/>
  <Override PartName="/ppt/ink/ink9363.xml" ContentType="application/inkml+xml"/>
  <Override PartName="/ppt/ink/ink9364.xml" ContentType="application/inkml+xml"/>
  <Override PartName="/ppt/ink/ink9365.xml" ContentType="application/inkml+xml"/>
  <Override PartName="/ppt/ink/ink9366.xml" ContentType="application/inkml+xml"/>
  <Override PartName="/ppt/ink/ink9367.xml" ContentType="application/inkml+xml"/>
  <Override PartName="/ppt/ink/ink9368.xml" ContentType="application/inkml+xml"/>
  <Override PartName="/ppt/ink/ink9369.xml" ContentType="application/inkml+xml"/>
  <Override PartName="/ppt/ink/ink9370.xml" ContentType="application/inkml+xml"/>
  <Override PartName="/ppt/ink/ink9371.xml" ContentType="application/inkml+xml"/>
  <Override PartName="/ppt/ink/ink9372.xml" ContentType="application/inkml+xml"/>
  <Override PartName="/ppt/ink/ink9373.xml" ContentType="application/inkml+xml"/>
  <Override PartName="/ppt/ink/ink9374.xml" ContentType="application/inkml+xml"/>
  <Override PartName="/ppt/ink/ink9375.xml" ContentType="application/inkml+xml"/>
  <Override PartName="/ppt/ink/ink9376.xml" ContentType="application/inkml+xml"/>
  <Override PartName="/ppt/ink/ink9377.xml" ContentType="application/inkml+xml"/>
  <Override PartName="/ppt/ink/ink9378.xml" ContentType="application/inkml+xml"/>
  <Override PartName="/ppt/ink/ink9379.xml" ContentType="application/inkml+xml"/>
  <Override PartName="/ppt/ink/ink9380.xml" ContentType="application/inkml+xml"/>
  <Override PartName="/ppt/ink/ink9381.xml" ContentType="application/inkml+xml"/>
  <Override PartName="/ppt/ink/ink9382.xml" ContentType="application/inkml+xml"/>
  <Override PartName="/ppt/ink/ink9383.xml" ContentType="application/inkml+xml"/>
  <Override PartName="/ppt/ink/ink9384.xml" ContentType="application/inkml+xml"/>
  <Override PartName="/ppt/ink/ink9385.xml" ContentType="application/inkml+xml"/>
  <Override PartName="/ppt/ink/ink9386.xml" ContentType="application/inkml+xml"/>
  <Override PartName="/ppt/ink/ink9387.xml" ContentType="application/inkml+xml"/>
  <Override PartName="/ppt/ink/ink9388.xml" ContentType="application/inkml+xml"/>
  <Override PartName="/ppt/ink/ink9389.xml" ContentType="application/inkml+xml"/>
  <Override PartName="/ppt/ink/ink9390.xml" ContentType="application/inkml+xml"/>
  <Override PartName="/ppt/ink/ink9391.xml" ContentType="application/inkml+xml"/>
  <Override PartName="/ppt/ink/ink9392.xml" ContentType="application/inkml+xml"/>
  <Override PartName="/ppt/ink/ink9393.xml" ContentType="application/inkml+xml"/>
  <Override PartName="/ppt/ink/ink9394.xml" ContentType="application/inkml+xml"/>
  <Override PartName="/ppt/ink/ink9395.xml" ContentType="application/inkml+xml"/>
  <Override PartName="/ppt/ink/ink9396.xml" ContentType="application/inkml+xml"/>
  <Override PartName="/ppt/ink/ink9397.xml" ContentType="application/inkml+xml"/>
  <Override PartName="/ppt/ink/ink9398.xml" ContentType="application/inkml+xml"/>
  <Override PartName="/ppt/ink/ink9399.xml" ContentType="application/inkml+xml"/>
  <Override PartName="/ppt/ink/ink9400.xml" ContentType="application/inkml+xml"/>
  <Override PartName="/ppt/ink/ink9401.xml" ContentType="application/inkml+xml"/>
  <Override PartName="/ppt/ink/ink9402.xml" ContentType="application/inkml+xml"/>
  <Override PartName="/ppt/ink/ink9403.xml" ContentType="application/inkml+xml"/>
  <Override PartName="/ppt/ink/ink9404.xml" ContentType="application/inkml+xml"/>
  <Override PartName="/ppt/ink/ink9405.xml" ContentType="application/inkml+xml"/>
  <Override PartName="/ppt/ink/ink9406.xml" ContentType="application/inkml+xml"/>
  <Override PartName="/ppt/ink/ink9407.xml" ContentType="application/inkml+xml"/>
  <Override PartName="/ppt/ink/ink9408.xml" ContentType="application/inkml+xml"/>
  <Override PartName="/ppt/ink/ink9409.xml" ContentType="application/inkml+xml"/>
  <Override PartName="/ppt/ink/ink9410.xml" ContentType="application/inkml+xml"/>
  <Override PartName="/ppt/ink/ink9411.xml" ContentType="application/inkml+xml"/>
  <Override PartName="/ppt/ink/ink9412.xml" ContentType="application/inkml+xml"/>
  <Override PartName="/ppt/ink/ink9413.xml" ContentType="application/inkml+xml"/>
  <Override PartName="/ppt/ink/ink9414.xml" ContentType="application/inkml+xml"/>
  <Override PartName="/ppt/ink/ink9415.xml" ContentType="application/inkml+xml"/>
  <Override PartName="/ppt/ink/ink9416.xml" ContentType="application/inkml+xml"/>
  <Override PartName="/ppt/ink/ink9417.xml" ContentType="application/inkml+xml"/>
  <Override PartName="/ppt/ink/ink9418.xml" ContentType="application/inkml+xml"/>
  <Override PartName="/ppt/ink/ink9419.xml" ContentType="application/inkml+xml"/>
  <Override PartName="/ppt/ink/ink9420.xml" ContentType="application/inkml+xml"/>
  <Override PartName="/ppt/ink/ink9421.xml" ContentType="application/inkml+xml"/>
  <Override PartName="/ppt/ink/ink9422.xml" ContentType="application/inkml+xml"/>
  <Override PartName="/ppt/ink/ink9423.xml" ContentType="application/inkml+xml"/>
  <Override PartName="/ppt/ink/ink9424.xml" ContentType="application/inkml+xml"/>
  <Override PartName="/ppt/ink/ink9425.xml" ContentType="application/inkml+xml"/>
  <Override PartName="/ppt/ink/ink9426.xml" ContentType="application/inkml+xml"/>
  <Override PartName="/ppt/ink/ink9427.xml" ContentType="application/inkml+xml"/>
  <Override PartName="/ppt/ink/ink9428.xml" ContentType="application/inkml+xml"/>
  <Override PartName="/ppt/ink/ink9429.xml" ContentType="application/inkml+xml"/>
  <Override PartName="/ppt/ink/ink9430.xml" ContentType="application/inkml+xml"/>
  <Override PartName="/ppt/ink/ink9431.xml" ContentType="application/inkml+xml"/>
  <Override PartName="/ppt/ink/ink9432.xml" ContentType="application/inkml+xml"/>
  <Override PartName="/ppt/ink/ink9433.xml" ContentType="application/inkml+xml"/>
  <Override PartName="/ppt/ink/ink9434.xml" ContentType="application/inkml+xml"/>
  <Override PartName="/ppt/ink/ink9435.xml" ContentType="application/inkml+xml"/>
  <Override PartName="/ppt/ink/ink9436.xml" ContentType="application/inkml+xml"/>
  <Override PartName="/ppt/ink/ink9437.xml" ContentType="application/inkml+xml"/>
  <Override PartName="/ppt/ink/ink9438.xml" ContentType="application/inkml+xml"/>
  <Override PartName="/ppt/ink/ink9439.xml" ContentType="application/inkml+xml"/>
  <Override PartName="/ppt/ink/ink9440.xml" ContentType="application/inkml+xml"/>
  <Override PartName="/ppt/ink/ink9441.xml" ContentType="application/inkml+xml"/>
  <Override PartName="/ppt/ink/ink9442.xml" ContentType="application/inkml+xml"/>
  <Override PartName="/ppt/ink/ink9443.xml" ContentType="application/inkml+xml"/>
  <Override PartName="/ppt/ink/ink9444.xml" ContentType="application/inkml+xml"/>
  <Override PartName="/ppt/ink/ink9445.xml" ContentType="application/inkml+xml"/>
  <Override PartName="/ppt/ink/ink9446.xml" ContentType="application/inkml+xml"/>
  <Override PartName="/ppt/ink/ink9447.xml" ContentType="application/inkml+xml"/>
  <Override PartName="/ppt/ink/ink9448.xml" ContentType="application/inkml+xml"/>
  <Override PartName="/ppt/ink/ink9449.xml" ContentType="application/inkml+xml"/>
  <Override PartName="/ppt/ink/ink9450.xml" ContentType="application/inkml+xml"/>
  <Override PartName="/ppt/ink/ink9451.xml" ContentType="application/inkml+xml"/>
  <Override PartName="/ppt/ink/ink9452.xml" ContentType="application/inkml+xml"/>
  <Override PartName="/ppt/ink/ink9453.xml" ContentType="application/inkml+xml"/>
  <Override PartName="/ppt/ink/ink9454.xml" ContentType="application/inkml+xml"/>
  <Override PartName="/ppt/ink/ink9455.xml" ContentType="application/inkml+xml"/>
  <Override PartName="/ppt/ink/ink9456.xml" ContentType="application/inkml+xml"/>
  <Override PartName="/ppt/ink/ink9457.xml" ContentType="application/inkml+xml"/>
  <Override PartName="/ppt/ink/ink9458.xml" ContentType="application/inkml+xml"/>
  <Override PartName="/ppt/ink/ink9459.xml" ContentType="application/inkml+xml"/>
  <Override PartName="/ppt/ink/ink9460.xml" ContentType="application/inkml+xml"/>
  <Override PartName="/ppt/ink/ink9461.xml" ContentType="application/inkml+xml"/>
  <Override PartName="/ppt/ink/ink9462.xml" ContentType="application/inkml+xml"/>
  <Override PartName="/ppt/ink/ink9463.xml" ContentType="application/inkml+xml"/>
  <Override PartName="/ppt/ink/ink9464.xml" ContentType="application/inkml+xml"/>
  <Override PartName="/ppt/ink/ink9465.xml" ContentType="application/inkml+xml"/>
  <Override PartName="/ppt/ink/ink9466.xml" ContentType="application/inkml+xml"/>
  <Override PartName="/ppt/ink/ink9467.xml" ContentType="application/inkml+xml"/>
  <Override PartName="/ppt/ink/ink9468.xml" ContentType="application/inkml+xml"/>
  <Override PartName="/ppt/ink/ink9469.xml" ContentType="application/inkml+xml"/>
  <Override PartName="/ppt/ink/ink9470.xml" ContentType="application/inkml+xml"/>
  <Override PartName="/ppt/ink/ink9471.xml" ContentType="application/inkml+xml"/>
  <Override PartName="/ppt/ink/ink9472.xml" ContentType="application/inkml+xml"/>
  <Override PartName="/ppt/ink/ink9473.xml" ContentType="application/inkml+xml"/>
  <Override PartName="/ppt/ink/ink9474.xml" ContentType="application/inkml+xml"/>
  <Override PartName="/ppt/ink/ink9475.xml" ContentType="application/inkml+xml"/>
  <Override PartName="/ppt/ink/ink9476.xml" ContentType="application/inkml+xml"/>
  <Override PartName="/ppt/ink/ink9477.xml" ContentType="application/inkml+xml"/>
  <Override PartName="/ppt/ink/ink9478.xml" ContentType="application/inkml+xml"/>
  <Override PartName="/ppt/ink/ink9479.xml" ContentType="application/inkml+xml"/>
  <Override PartName="/ppt/ink/ink9480.xml" ContentType="application/inkml+xml"/>
  <Override PartName="/ppt/ink/ink9481.xml" ContentType="application/inkml+xml"/>
  <Override PartName="/ppt/ink/ink9482.xml" ContentType="application/inkml+xml"/>
  <Override PartName="/ppt/ink/ink9483.xml" ContentType="application/inkml+xml"/>
  <Override PartName="/ppt/ink/ink9484.xml" ContentType="application/inkml+xml"/>
  <Override PartName="/ppt/ink/ink9485.xml" ContentType="application/inkml+xml"/>
  <Override PartName="/ppt/ink/ink9486.xml" ContentType="application/inkml+xml"/>
  <Override PartName="/ppt/ink/ink9487.xml" ContentType="application/inkml+xml"/>
  <Override PartName="/ppt/ink/ink9488.xml" ContentType="application/inkml+xml"/>
  <Override PartName="/ppt/ink/ink9489.xml" ContentType="application/inkml+xml"/>
  <Override PartName="/ppt/ink/ink9490.xml" ContentType="application/inkml+xml"/>
  <Override PartName="/ppt/ink/ink9491.xml" ContentType="application/inkml+xml"/>
  <Override PartName="/ppt/ink/ink9492.xml" ContentType="application/inkml+xml"/>
  <Override PartName="/ppt/ink/ink9493.xml" ContentType="application/inkml+xml"/>
  <Override PartName="/ppt/ink/ink9494.xml" ContentType="application/inkml+xml"/>
  <Override PartName="/ppt/ink/ink9495.xml" ContentType="application/inkml+xml"/>
  <Override PartName="/ppt/ink/ink9496.xml" ContentType="application/inkml+xml"/>
  <Override PartName="/ppt/ink/ink9497.xml" ContentType="application/inkml+xml"/>
  <Override PartName="/ppt/ink/ink9498.xml" ContentType="application/inkml+xml"/>
  <Override PartName="/ppt/ink/ink9499.xml" ContentType="application/inkml+xml"/>
  <Override PartName="/ppt/ink/ink9500.xml" ContentType="application/inkml+xml"/>
  <Override PartName="/ppt/ink/ink9501.xml" ContentType="application/inkml+xml"/>
  <Override PartName="/ppt/ink/ink9502.xml" ContentType="application/inkml+xml"/>
  <Override PartName="/ppt/ink/ink9503.xml" ContentType="application/inkml+xml"/>
  <Override PartName="/ppt/ink/ink9504.xml" ContentType="application/inkml+xml"/>
  <Override PartName="/ppt/ink/ink9505.xml" ContentType="application/inkml+xml"/>
  <Override PartName="/ppt/ink/ink9506.xml" ContentType="application/inkml+xml"/>
  <Override PartName="/ppt/ink/ink9507.xml" ContentType="application/inkml+xml"/>
  <Override PartName="/ppt/ink/ink9508.xml" ContentType="application/inkml+xml"/>
  <Override PartName="/ppt/ink/ink9509.xml" ContentType="application/inkml+xml"/>
  <Override PartName="/ppt/ink/ink9510.xml" ContentType="application/inkml+xml"/>
  <Override PartName="/ppt/ink/ink9511.xml" ContentType="application/inkml+xml"/>
  <Override PartName="/ppt/ink/ink9512.xml" ContentType="application/inkml+xml"/>
  <Override PartName="/ppt/ink/ink9513.xml" ContentType="application/inkml+xml"/>
  <Override PartName="/ppt/ink/ink9514.xml" ContentType="application/inkml+xml"/>
  <Override PartName="/ppt/ink/ink9515.xml" ContentType="application/inkml+xml"/>
  <Override PartName="/ppt/ink/ink9516.xml" ContentType="application/inkml+xml"/>
  <Override PartName="/ppt/ink/ink9517.xml" ContentType="application/inkml+xml"/>
  <Override PartName="/ppt/ink/ink9518.xml" ContentType="application/inkml+xml"/>
  <Override PartName="/ppt/ink/ink9519.xml" ContentType="application/inkml+xml"/>
  <Override PartName="/ppt/ink/ink9520.xml" ContentType="application/inkml+xml"/>
  <Override PartName="/ppt/ink/ink9521.xml" ContentType="application/inkml+xml"/>
  <Override PartName="/ppt/ink/ink9522.xml" ContentType="application/inkml+xml"/>
  <Override PartName="/ppt/ink/ink9523.xml" ContentType="application/inkml+xml"/>
  <Override PartName="/ppt/ink/ink9524.xml" ContentType="application/inkml+xml"/>
  <Override PartName="/ppt/ink/ink9525.xml" ContentType="application/inkml+xml"/>
  <Override PartName="/ppt/ink/ink9526.xml" ContentType="application/inkml+xml"/>
  <Override PartName="/ppt/ink/ink9527.xml" ContentType="application/inkml+xml"/>
  <Override PartName="/ppt/ink/ink9528.xml" ContentType="application/inkml+xml"/>
  <Override PartName="/ppt/ink/ink9529.xml" ContentType="application/inkml+xml"/>
  <Override PartName="/ppt/ink/ink9530.xml" ContentType="application/inkml+xml"/>
  <Override PartName="/ppt/ink/ink9531.xml" ContentType="application/inkml+xml"/>
  <Override PartName="/ppt/ink/ink9532.xml" ContentType="application/inkml+xml"/>
  <Override PartName="/ppt/ink/ink9533.xml" ContentType="application/inkml+xml"/>
  <Override PartName="/ppt/ink/ink9534.xml" ContentType="application/inkml+xml"/>
  <Override PartName="/ppt/ink/ink9535.xml" ContentType="application/inkml+xml"/>
  <Override PartName="/ppt/ink/ink9536.xml" ContentType="application/inkml+xml"/>
  <Override PartName="/ppt/ink/ink9537.xml" ContentType="application/inkml+xml"/>
  <Override PartName="/ppt/ink/ink9538.xml" ContentType="application/inkml+xml"/>
  <Override PartName="/ppt/ink/ink9539.xml" ContentType="application/inkml+xml"/>
  <Override PartName="/ppt/ink/ink9540.xml" ContentType="application/inkml+xml"/>
  <Override PartName="/ppt/ink/ink9541.xml" ContentType="application/inkml+xml"/>
  <Override PartName="/ppt/ink/ink9542.xml" ContentType="application/inkml+xml"/>
  <Override PartName="/ppt/ink/ink9543.xml" ContentType="application/inkml+xml"/>
  <Override PartName="/ppt/ink/ink9544.xml" ContentType="application/inkml+xml"/>
  <Override PartName="/ppt/ink/ink9545.xml" ContentType="application/inkml+xml"/>
  <Override PartName="/ppt/ink/ink9546.xml" ContentType="application/inkml+xml"/>
  <Override PartName="/ppt/ink/ink9547.xml" ContentType="application/inkml+xml"/>
  <Override PartName="/ppt/ink/ink9548.xml" ContentType="application/inkml+xml"/>
  <Override PartName="/ppt/ink/ink9549.xml" ContentType="application/inkml+xml"/>
  <Override PartName="/ppt/ink/ink9550.xml" ContentType="application/inkml+xml"/>
  <Override PartName="/ppt/ink/ink9551.xml" ContentType="application/inkml+xml"/>
  <Override PartName="/ppt/ink/ink9552.xml" ContentType="application/inkml+xml"/>
  <Override PartName="/ppt/ink/ink9553.xml" ContentType="application/inkml+xml"/>
  <Override PartName="/ppt/ink/ink9554.xml" ContentType="application/inkml+xml"/>
  <Override PartName="/ppt/ink/ink9555.xml" ContentType="application/inkml+xml"/>
  <Override PartName="/ppt/ink/ink9556.xml" ContentType="application/inkml+xml"/>
  <Override PartName="/ppt/ink/ink9557.xml" ContentType="application/inkml+xml"/>
  <Override PartName="/ppt/ink/ink9558.xml" ContentType="application/inkml+xml"/>
  <Override PartName="/ppt/ink/ink9559.xml" ContentType="application/inkml+xml"/>
  <Override PartName="/ppt/ink/ink9560.xml" ContentType="application/inkml+xml"/>
  <Override PartName="/ppt/ink/ink9561.xml" ContentType="application/inkml+xml"/>
  <Override PartName="/ppt/ink/ink9562.xml" ContentType="application/inkml+xml"/>
  <Override PartName="/ppt/ink/ink9563.xml" ContentType="application/inkml+xml"/>
  <Override PartName="/ppt/ink/ink9564.xml" ContentType="application/inkml+xml"/>
  <Override PartName="/ppt/ink/ink9565.xml" ContentType="application/inkml+xml"/>
  <Override PartName="/ppt/ink/ink9566.xml" ContentType="application/inkml+xml"/>
  <Override PartName="/ppt/ink/ink9567.xml" ContentType="application/inkml+xml"/>
  <Override PartName="/ppt/ink/ink9568.xml" ContentType="application/inkml+xml"/>
  <Override PartName="/ppt/ink/ink9569.xml" ContentType="application/inkml+xml"/>
  <Override PartName="/ppt/ink/ink9570.xml" ContentType="application/inkml+xml"/>
  <Override PartName="/ppt/ink/ink9571.xml" ContentType="application/inkml+xml"/>
  <Override PartName="/ppt/ink/ink9572.xml" ContentType="application/inkml+xml"/>
  <Override PartName="/ppt/ink/ink9573.xml" ContentType="application/inkml+xml"/>
  <Override PartName="/ppt/ink/ink9574.xml" ContentType="application/inkml+xml"/>
  <Override PartName="/ppt/ink/ink9575.xml" ContentType="application/inkml+xml"/>
  <Override PartName="/ppt/ink/ink9576.xml" ContentType="application/inkml+xml"/>
  <Override PartName="/ppt/ink/ink9577.xml" ContentType="application/inkml+xml"/>
  <Override PartName="/ppt/ink/ink9578.xml" ContentType="application/inkml+xml"/>
  <Override PartName="/ppt/ink/ink9579.xml" ContentType="application/inkml+xml"/>
  <Override PartName="/ppt/ink/ink9580.xml" ContentType="application/inkml+xml"/>
  <Override PartName="/ppt/ink/ink9581.xml" ContentType="application/inkml+xml"/>
  <Override PartName="/ppt/ink/ink9582.xml" ContentType="application/inkml+xml"/>
  <Override PartName="/ppt/ink/ink9583.xml" ContentType="application/inkml+xml"/>
  <Override PartName="/ppt/ink/ink9584.xml" ContentType="application/inkml+xml"/>
  <Override PartName="/ppt/ink/ink9585.xml" ContentType="application/inkml+xml"/>
  <Override PartName="/ppt/ink/ink9586.xml" ContentType="application/inkml+xml"/>
  <Override PartName="/ppt/ink/ink9587.xml" ContentType="application/inkml+xml"/>
  <Override PartName="/ppt/ink/ink9588.xml" ContentType="application/inkml+xml"/>
  <Override PartName="/ppt/ink/ink9589.xml" ContentType="application/inkml+xml"/>
  <Override PartName="/ppt/ink/ink9590.xml" ContentType="application/inkml+xml"/>
  <Override PartName="/ppt/ink/ink9591.xml" ContentType="application/inkml+xml"/>
  <Override PartName="/ppt/ink/ink9592.xml" ContentType="application/inkml+xml"/>
  <Override PartName="/ppt/ink/ink9593.xml" ContentType="application/inkml+xml"/>
  <Override PartName="/ppt/ink/ink9594.xml" ContentType="application/inkml+xml"/>
  <Override PartName="/ppt/ink/ink9595.xml" ContentType="application/inkml+xml"/>
  <Override PartName="/ppt/ink/ink9596.xml" ContentType="application/inkml+xml"/>
  <Override PartName="/ppt/ink/ink9597.xml" ContentType="application/inkml+xml"/>
  <Override PartName="/ppt/ink/ink9598.xml" ContentType="application/inkml+xml"/>
  <Override PartName="/ppt/ink/ink9599.xml" ContentType="application/inkml+xml"/>
  <Override PartName="/ppt/ink/ink9600.xml" ContentType="application/inkml+xml"/>
  <Override PartName="/ppt/ink/ink9601.xml" ContentType="application/inkml+xml"/>
  <Override PartName="/ppt/ink/ink9602.xml" ContentType="application/inkml+xml"/>
  <Override PartName="/ppt/ink/ink9603.xml" ContentType="application/inkml+xml"/>
  <Override PartName="/ppt/ink/ink9604.xml" ContentType="application/inkml+xml"/>
  <Override PartName="/ppt/ink/ink9605.xml" ContentType="application/inkml+xml"/>
  <Override PartName="/ppt/ink/ink9606.xml" ContentType="application/inkml+xml"/>
  <Override PartName="/ppt/ink/ink9607.xml" ContentType="application/inkml+xml"/>
  <Override PartName="/ppt/ink/ink9608.xml" ContentType="application/inkml+xml"/>
  <Override PartName="/ppt/ink/ink9609.xml" ContentType="application/inkml+xml"/>
  <Override PartName="/ppt/ink/ink9610.xml" ContentType="application/inkml+xml"/>
  <Override PartName="/ppt/ink/ink9611.xml" ContentType="application/inkml+xml"/>
  <Override PartName="/ppt/ink/ink9612.xml" ContentType="application/inkml+xml"/>
  <Override PartName="/ppt/ink/ink9613.xml" ContentType="application/inkml+xml"/>
  <Override PartName="/ppt/ink/ink9614.xml" ContentType="application/inkml+xml"/>
  <Override PartName="/ppt/ink/ink9615.xml" ContentType="application/inkml+xml"/>
  <Override PartName="/ppt/ink/ink9616.xml" ContentType="application/inkml+xml"/>
  <Override PartName="/ppt/ink/ink9617.xml" ContentType="application/inkml+xml"/>
  <Override PartName="/ppt/ink/ink9618.xml" ContentType="application/inkml+xml"/>
  <Override PartName="/ppt/ink/ink9619.xml" ContentType="application/inkml+xml"/>
  <Override PartName="/ppt/ink/ink9620.xml" ContentType="application/inkml+xml"/>
  <Override PartName="/ppt/ink/ink9621.xml" ContentType="application/inkml+xml"/>
  <Override PartName="/ppt/ink/ink9622.xml" ContentType="application/inkml+xml"/>
  <Override PartName="/ppt/ink/ink9623.xml" ContentType="application/inkml+xml"/>
  <Override PartName="/ppt/ink/ink9624.xml" ContentType="application/inkml+xml"/>
  <Override PartName="/ppt/ink/ink9625.xml" ContentType="application/inkml+xml"/>
  <Override PartName="/ppt/ink/ink9626.xml" ContentType="application/inkml+xml"/>
  <Override PartName="/ppt/ink/ink9627.xml" ContentType="application/inkml+xml"/>
  <Override PartName="/ppt/ink/ink9628.xml" ContentType="application/inkml+xml"/>
  <Override PartName="/ppt/ink/ink9629.xml" ContentType="application/inkml+xml"/>
  <Override PartName="/ppt/ink/ink9630.xml" ContentType="application/inkml+xml"/>
  <Override PartName="/ppt/ink/ink9631.xml" ContentType="application/inkml+xml"/>
  <Override PartName="/ppt/ink/ink9632.xml" ContentType="application/inkml+xml"/>
  <Override PartName="/ppt/ink/ink9633.xml" ContentType="application/inkml+xml"/>
  <Override PartName="/ppt/ink/ink9634.xml" ContentType="application/inkml+xml"/>
  <Override PartName="/ppt/ink/ink9635.xml" ContentType="application/inkml+xml"/>
  <Override PartName="/ppt/ink/ink9636.xml" ContentType="application/inkml+xml"/>
  <Override PartName="/ppt/ink/ink9637.xml" ContentType="application/inkml+xml"/>
  <Override PartName="/ppt/ink/ink9638.xml" ContentType="application/inkml+xml"/>
  <Override PartName="/ppt/ink/ink9639.xml" ContentType="application/inkml+xml"/>
  <Override PartName="/ppt/ink/ink9640.xml" ContentType="application/inkml+xml"/>
  <Override PartName="/ppt/ink/ink9641.xml" ContentType="application/inkml+xml"/>
  <Override PartName="/ppt/ink/ink9642.xml" ContentType="application/inkml+xml"/>
  <Override PartName="/ppt/ink/ink9643.xml" ContentType="application/inkml+xml"/>
  <Override PartName="/ppt/ink/ink9644.xml" ContentType="application/inkml+xml"/>
  <Override PartName="/ppt/ink/ink9645.xml" ContentType="application/inkml+xml"/>
  <Override PartName="/ppt/ink/ink9646.xml" ContentType="application/inkml+xml"/>
  <Override PartName="/ppt/ink/ink9647.xml" ContentType="application/inkml+xml"/>
  <Override PartName="/ppt/ink/ink9648.xml" ContentType="application/inkml+xml"/>
  <Override PartName="/ppt/ink/ink9649.xml" ContentType="application/inkml+xml"/>
  <Override PartName="/ppt/ink/ink9650.xml" ContentType="application/inkml+xml"/>
  <Override PartName="/ppt/ink/ink9651.xml" ContentType="application/inkml+xml"/>
  <Override PartName="/ppt/ink/ink9652.xml" ContentType="application/inkml+xml"/>
  <Override PartName="/ppt/ink/ink9653.xml" ContentType="application/inkml+xml"/>
  <Override PartName="/ppt/ink/ink9654.xml" ContentType="application/inkml+xml"/>
  <Override PartName="/ppt/ink/ink9655.xml" ContentType="application/inkml+xml"/>
  <Override PartName="/ppt/ink/ink9656.xml" ContentType="application/inkml+xml"/>
  <Override PartName="/ppt/ink/ink9657.xml" ContentType="application/inkml+xml"/>
  <Override PartName="/ppt/ink/ink9658.xml" ContentType="application/inkml+xml"/>
  <Override PartName="/ppt/ink/ink9659.xml" ContentType="application/inkml+xml"/>
  <Override PartName="/ppt/ink/ink9660.xml" ContentType="application/inkml+xml"/>
  <Override PartName="/ppt/ink/ink9661.xml" ContentType="application/inkml+xml"/>
  <Override PartName="/ppt/ink/ink9662.xml" ContentType="application/inkml+xml"/>
  <Override PartName="/ppt/ink/ink9663.xml" ContentType="application/inkml+xml"/>
  <Override PartName="/ppt/ink/ink9664.xml" ContentType="application/inkml+xml"/>
  <Override PartName="/ppt/ink/ink9665.xml" ContentType="application/inkml+xml"/>
  <Override PartName="/ppt/ink/ink9666.xml" ContentType="application/inkml+xml"/>
  <Override PartName="/ppt/ink/ink9667.xml" ContentType="application/inkml+xml"/>
  <Override PartName="/ppt/ink/ink9668.xml" ContentType="application/inkml+xml"/>
  <Override PartName="/ppt/ink/ink9669.xml" ContentType="application/inkml+xml"/>
  <Override PartName="/ppt/ink/ink9670.xml" ContentType="application/inkml+xml"/>
  <Override PartName="/ppt/ink/ink9671.xml" ContentType="application/inkml+xml"/>
  <Override PartName="/ppt/ink/ink9672.xml" ContentType="application/inkml+xml"/>
  <Override PartName="/ppt/ink/ink9673.xml" ContentType="application/inkml+xml"/>
  <Override PartName="/ppt/ink/ink9674.xml" ContentType="application/inkml+xml"/>
  <Override PartName="/ppt/ink/ink9675.xml" ContentType="application/inkml+xml"/>
  <Override PartName="/ppt/ink/ink9676.xml" ContentType="application/inkml+xml"/>
  <Override PartName="/ppt/ink/ink9677.xml" ContentType="application/inkml+xml"/>
  <Override PartName="/ppt/ink/ink9678.xml" ContentType="application/inkml+xml"/>
  <Override PartName="/ppt/ink/ink9679.xml" ContentType="application/inkml+xml"/>
  <Override PartName="/ppt/ink/ink9680.xml" ContentType="application/inkml+xml"/>
  <Override PartName="/ppt/ink/ink9681.xml" ContentType="application/inkml+xml"/>
  <Override PartName="/ppt/ink/ink9682.xml" ContentType="application/inkml+xml"/>
  <Override PartName="/ppt/ink/ink9683.xml" ContentType="application/inkml+xml"/>
  <Override PartName="/ppt/ink/ink9684.xml" ContentType="application/inkml+xml"/>
  <Override PartName="/ppt/ink/ink9685.xml" ContentType="application/inkml+xml"/>
  <Override PartName="/ppt/ink/ink9686.xml" ContentType="application/inkml+xml"/>
  <Override PartName="/ppt/ink/ink9687.xml" ContentType="application/inkml+xml"/>
  <Override PartName="/ppt/ink/ink9688.xml" ContentType="application/inkml+xml"/>
  <Override PartName="/ppt/ink/ink9689.xml" ContentType="application/inkml+xml"/>
  <Override PartName="/ppt/ink/ink9690.xml" ContentType="application/inkml+xml"/>
  <Override PartName="/ppt/ink/ink9691.xml" ContentType="application/inkml+xml"/>
  <Override PartName="/ppt/ink/ink9692.xml" ContentType="application/inkml+xml"/>
  <Override PartName="/ppt/ink/ink9693.xml" ContentType="application/inkml+xml"/>
  <Override PartName="/ppt/ink/ink9694.xml" ContentType="application/inkml+xml"/>
  <Override PartName="/ppt/ink/ink9695.xml" ContentType="application/inkml+xml"/>
  <Override PartName="/ppt/ink/ink9696.xml" ContentType="application/inkml+xml"/>
  <Override PartName="/ppt/ink/ink9697.xml" ContentType="application/inkml+xml"/>
  <Override PartName="/ppt/ink/ink9698.xml" ContentType="application/inkml+xml"/>
  <Override PartName="/ppt/ink/ink9699.xml" ContentType="application/inkml+xml"/>
  <Override PartName="/ppt/ink/ink9700.xml" ContentType="application/inkml+xml"/>
  <Override PartName="/ppt/ink/ink9701.xml" ContentType="application/inkml+xml"/>
  <Override PartName="/ppt/ink/ink9702.xml" ContentType="application/inkml+xml"/>
  <Override PartName="/ppt/ink/ink9703.xml" ContentType="application/inkml+xml"/>
  <Override PartName="/ppt/ink/ink9704.xml" ContentType="application/inkml+xml"/>
  <Override PartName="/ppt/ink/ink9705.xml" ContentType="application/inkml+xml"/>
  <Override PartName="/ppt/ink/ink9706.xml" ContentType="application/inkml+xml"/>
  <Override PartName="/ppt/ink/ink9707.xml" ContentType="application/inkml+xml"/>
  <Override PartName="/ppt/ink/ink9708.xml" ContentType="application/inkml+xml"/>
  <Override PartName="/ppt/ink/ink9709.xml" ContentType="application/inkml+xml"/>
  <Override PartName="/ppt/ink/ink9710.xml" ContentType="application/inkml+xml"/>
  <Override PartName="/ppt/ink/ink9711.xml" ContentType="application/inkml+xml"/>
  <Override PartName="/ppt/ink/ink9712.xml" ContentType="application/inkml+xml"/>
  <Override PartName="/ppt/ink/ink9713.xml" ContentType="application/inkml+xml"/>
  <Override PartName="/ppt/ink/ink9714.xml" ContentType="application/inkml+xml"/>
  <Override PartName="/ppt/ink/ink9715.xml" ContentType="application/inkml+xml"/>
  <Override PartName="/ppt/ink/ink9716.xml" ContentType="application/inkml+xml"/>
  <Override PartName="/ppt/ink/ink9717.xml" ContentType="application/inkml+xml"/>
  <Override PartName="/ppt/ink/ink9718.xml" ContentType="application/inkml+xml"/>
  <Override PartName="/ppt/ink/ink9719.xml" ContentType="application/inkml+xml"/>
  <Override PartName="/ppt/ink/ink9720.xml" ContentType="application/inkml+xml"/>
  <Override PartName="/ppt/ink/ink9721.xml" ContentType="application/inkml+xml"/>
  <Override PartName="/ppt/ink/ink9722.xml" ContentType="application/inkml+xml"/>
  <Override PartName="/ppt/ink/ink9723.xml" ContentType="application/inkml+xml"/>
  <Override PartName="/ppt/ink/ink9724.xml" ContentType="application/inkml+xml"/>
  <Override PartName="/ppt/ink/ink9725.xml" ContentType="application/inkml+xml"/>
  <Override PartName="/ppt/ink/ink9726.xml" ContentType="application/inkml+xml"/>
  <Override PartName="/ppt/ink/ink9727.xml" ContentType="application/inkml+xml"/>
  <Override PartName="/ppt/ink/ink9728.xml" ContentType="application/inkml+xml"/>
  <Override PartName="/ppt/ink/ink9729.xml" ContentType="application/inkml+xml"/>
  <Override PartName="/ppt/ink/ink9730.xml" ContentType="application/inkml+xml"/>
  <Override PartName="/ppt/ink/ink9731.xml" ContentType="application/inkml+xml"/>
  <Override PartName="/ppt/ink/ink9732.xml" ContentType="application/inkml+xml"/>
  <Override PartName="/ppt/ink/ink9733.xml" ContentType="application/inkml+xml"/>
  <Override PartName="/ppt/ink/ink9734.xml" ContentType="application/inkml+xml"/>
  <Override PartName="/ppt/ink/ink9735.xml" ContentType="application/inkml+xml"/>
  <Override PartName="/ppt/ink/ink9736.xml" ContentType="application/inkml+xml"/>
  <Override PartName="/ppt/ink/ink9737.xml" ContentType="application/inkml+xml"/>
  <Override PartName="/ppt/ink/ink9738.xml" ContentType="application/inkml+xml"/>
  <Override PartName="/ppt/ink/ink9739.xml" ContentType="application/inkml+xml"/>
  <Override PartName="/ppt/ink/ink9740.xml" ContentType="application/inkml+xml"/>
  <Override PartName="/ppt/ink/ink9741.xml" ContentType="application/inkml+xml"/>
  <Override PartName="/ppt/ink/ink9742.xml" ContentType="application/inkml+xml"/>
  <Override PartName="/ppt/ink/ink9743.xml" ContentType="application/inkml+xml"/>
  <Override PartName="/ppt/ink/ink9744.xml" ContentType="application/inkml+xml"/>
  <Override PartName="/ppt/ink/ink9745.xml" ContentType="application/inkml+xml"/>
  <Override PartName="/ppt/ink/ink9746.xml" ContentType="application/inkml+xml"/>
  <Override PartName="/ppt/ink/ink9747.xml" ContentType="application/inkml+xml"/>
  <Override PartName="/ppt/ink/ink9748.xml" ContentType="application/inkml+xml"/>
  <Override PartName="/ppt/ink/ink9749.xml" ContentType="application/inkml+xml"/>
  <Override PartName="/ppt/ink/ink9750.xml" ContentType="application/inkml+xml"/>
  <Override PartName="/ppt/ink/ink9751.xml" ContentType="application/inkml+xml"/>
  <Override PartName="/ppt/ink/ink9752.xml" ContentType="application/inkml+xml"/>
  <Override PartName="/ppt/ink/ink9753.xml" ContentType="application/inkml+xml"/>
  <Override PartName="/ppt/ink/ink9754.xml" ContentType="application/inkml+xml"/>
  <Override PartName="/ppt/ink/ink9755.xml" ContentType="application/inkml+xml"/>
  <Override PartName="/ppt/ink/ink9756.xml" ContentType="application/inkml+xml"/>
  <Override PartName="/ppt/ink/ink9757.xml" ContentType="application/inkml+xml"/>
  <Override PartName="/ppt/ink/ink9758.xml" ContentType="application/inkml+xml"/>
  <Override PartName="/ppt/ink/ink9759.xml" ContentType="application/inkml+xml"/>
  <Override PartName="/ppt/ink/ink9760.xml" ContentType="application/inkml+xml"/>
  <Override PartName="/ppt/ink/ink9761.xml" ContentType="application/inkml+xml"/>
  <Override PartName="/ppt/ink/ink9762.xml" ContentType="application/inkml+xml"/>
  <Override PartName="/ppt/ink/ink9763.xml" ContentType="application/inkml+xml"/>
  <Override PartName="/ppt/ink/ink9764.xml" ContentType="application/inkml+xml"/>
  <Override PartName="/ppt/ink/ink9765.xml" ContentType="application/inkml+xml"/>
  <Override PartName="/ppt/ink/ink9766.xml" ContentType="application/inkml+xml"/>
  <Override PartName="/ppt/ink/ink9767.xml" ContentType="application/inkml+xml"/>
  <Override PartName="/ppt/ink/ink9768.xml" ContentType="application/inkml+xml"/>
  <Override PartName="/ppt/ink/ink9769.xml" ContentType="application/inkml+xml"/>
  <Override PartName="/ppt/ink/ink9770.xml" ContentType="application/inkml+xml"/>
  <Override PartName="/ppt/ink/ink9771.xml" ContentType="application/inkml+xml"/>
  <Override PartName="/ppt/ink/ink9772.xml" ContentType="application/inkml+xml"/>
  <Override PartName="/ppt/ink/ink9773.xml" ContentType="application/inkml+xml"/>
  <Override PartName="/ppt/ink/ink9774.xml" ContentType="application/inkml+xml"/>
  <Override PartName="/ppt/ink/ink9775.xml" ContentType="application/inkml+xml"/>
  <Override PartName="/ppt/ink/ink9776.xml" ContentType="application/inkml+xml"/>
  <Override PartName="/ppt/ink/ink9777.xml" ContentType="application/inkml+xml"/>
  <Override PartName="/ppt/ink/ink9778.xml" ContentType="application/inkml+xml"/>
  <Override PartName="/ppt/ink/ink9779.xml" ContentType="application/inkml+xml"/>
  <Override PartName="/ppt/ink/ink9780.xml" ContentType="application/inkml+xml"/>
  <Override PartName="/ppt/ink/ink9781.xml" ContentType="application/inkml+xml"/>
  <Override PartName="/ppt/ink/ink9782.xml" ContentType="application/inkml+xml"/>
  <Override PartName="/ppt/ink/ink9783.xml" ContentType="application/inkml+xml"/>
  <Override PartName="/ppt/ink/ink9784.xml" ContentType="application/inkml+xml"/>
  <Override PartName="/ppt/ink/ink9785.xml" ContentType="application/inkml+xml"/>
  <Override PartName="/ppt/ink/ink9786.xml" ContentType="application/inkml+xml"/>
  <Override PartName="/ppt/ink/ink9787.xml" ContentType="application/inkml+xml"/>
  <Override PartName="/ppt/ink/ink9788.xml" ContentType="application/inkml+xml"/>
  <Override PartName="/ppt/ink/ink9789.xml" ContentType="application/inkml+xml"/>
  <Override PartName="/ppt/ink/ink9790.xml" ContentType="application/inkml+xml"/>
  <Override PartName="/ppt/ink/ink9791.xml" ContentType="application/inkml+xml"/>
  <Override PartName="/ppt/ink/ink9792.xml" ContentType="application/inkml+xml"/>
  <Override PartName="/ppt/ink/ink9793.xml" ContentType="application/inkml+xml"/>
  <Override PartName="/ppt/ink/ink9794.xml" ContentType="application/inkml+xml"/>
  <Override PartName="/ppt/ink/ink9795.xml" ContentType="application/inkml+xml"/>
  <Override PartName="/ppt/ink/ink9796.xml" ContentType="application/inkml+xml"/>
  <Override PartName="/ppt/ink/ink9797.xml" ContentType="application/inkml+xml"/>
  <Override PartName="/ppt/ink/ink9798.xml" ContentType="application/inkml+xml"/>
  <Override PartName="/ppt/ink/ink9799.xml" ContentType="application/inkml+xml"/>
  <Override PartName="/ppt/ink/ink9800.xml" ContentType="application/inkml+xml"/>
  <Override PartName="/ppt/ink/ink9801.xml" ContentType="application/inkml+xml"/>
  <Override PartName="/ppt/ink/ink9802.xml" ContentType="application/inkml+xml"/>
  <Override PartName="/ppt/ink/ink9803.xml" ContentType="application/inkml+xml"/>
  <Override PartName="/ppt/ink/ink9804.xml" ContentType="application/inkml+xml"/>
  <Override PartName="/ppt/ink/ink9805.xml" ContentType="application/inkml+xml"/>
  <Override PartName="/ppt/ink/ink9806.xml" ContentType="application/inkml+xml"/>
  <Override PartName="/ppt/ink/ink9807.xml" ContentType="application/inkml+xml"/>
  <Override PartName="/ppt/ink/ink9808.xml" ContentType="application/inkml+xml"/>
  <Override PartName="/ppt/ink/ink9809.xml" ContentType="application/inkml+xml"/>
  <Override PartName="/ppt/ink/ink9810.xml" ContentType="application/inkml+xml"/>
  <Override PartName="/ppt/ink/ink9811.xml" ContentType="application/inkml+xml"/>
  <Override PartName="/ppt/ink/ink9812.xml" ContentType="application/inkml+xml"/>
  <Override PartName="/ppt/ink/ink9813.xml" ContentType="application/inkml+xml"/>
  <Override PartName="/ppt/ink/ink9814.xml" ContentType="application/inkml+xml"/>
  <Override PartName="/ppt/ink/ink9815.xml" ContentType="application/inkml+xml"/>
  <Override PartName="/ppt/ink/ink9816.xml" ContentType="application/inkml+xml"/>
  <Override PartName="/ppt/ink/ink9817.xml" ContentType="application/inkml+xml"/>
  <Override PartName="/ppt/ink/ink9818.xml" ContentType="application/inkml+xml"/>
  <Override PartName="/ppt/ink/ink9819.xml" ContentType="application/inkml+xml"/>
  <Override PartName="/ppt/ink/ink9820.xml" ContentType="application/inkml+xml"/>
  <Override PartName="/ppt/ink/ink9821.xml" ContentType="application/inkml+xml"/>
  <Override PartName="/ppt/ink/ink9822.xml" ContentType="application/inkml+xml"/>
  <Override PartName="/ppt/ink/ink9823.xml" ContentType="application/inkml+xml"/>
  <Override PartName="/ppt/ink/ink9824.xml" ContentType="application/inkml+xml"/>
  <Override PartName="/ppt/ink/ink9825.xml" ContentType="application/inkml+xml"/>
  <Override PartName="/ppt/ink/ink9826.xml" ContentType="application/inkml+xml"/>
  <Override PartName="/ppt/ink/ink9827.xml" ContentType="application/inkml+xml"/>
  <Override PartName="/ppt/ink/ink9828.xml" ContentType="application/inkml+xml"/>
  <Override PartName="/ppt/ink/ink9829.xml" ContentType="application/inkml+xml"/>
  <Override PartName="/ppt/ink/ink9830.xml" ContentType="application/inkml+xml"/>
  <Override PartName="/ppt/ink/ink9831.xml" ContentType="application/inkml+xml"/>
  <Override PartName="/ppt/ink/ink9832.xml" ContentType="application/inkml+xml"/>
  <Override PartName="/ppt/ink/ink9833.xml" ContentType="application/inkml+xml"/>
  <Override PartName="/ppt/ink/ink9834.xml" ContentType="application/inkml+xml"/>
  <Override PartName="/ppt/ink/ink9835.xml" ContentType="application/inkml+xml"/>
  <Override PartName="/ppt/ink/ink9836.xml" ContentType="application/inkml+xml"/>
  <Override PartName="/ppt/ink/ink9837.xml" ContentType="application/inkml+xml"/>
  <Override PartName="/ppt/ink/ink9838.xml" ContentType="application/inkml+xml"/>
  <Override PartName="/ppt/ink/ink9839.xml" ContentType="application/inkml+xml"/>
  <Override PartName="/ppt/ink/ink9840.xml" ContentType="application/inkml+xml"/>
  <Override PartName="/ppt/ink/ink9841.xml" ContentType="application/inkml+xml"/>
  <Override PartName="/ppt/ink/ink9842.xml" ContentType="application/inkml+xml"/>
  <Override PartName="/ppt/ink/ink9843.xml" ContentType="application/inkml+xml"/>
  <Override PartName="/ppt/ink/ink9844.xml" ContentType="application/inkml+xml"/>
  <Override PartName="/ppt/ink/ink9845.xml" ContentType="application/inkml+xml"/>
  <Override PartName="/ppt/ink/ink9846.xml" ContentType="application/inkml+xml"/>
  <Override PartName="/ppt/ink/ink9847.xml" ContentType="application/inkml+xml"/>
  <Override PartName="/ppt/ink/ink9848.xml" ContentType="application/inkml+xml"/>
  <Override PartName="/ppt/ink/ink9849.xml" ContentType="application/inkml+xml"/>
  <Override PartName="/ppt/ink/ink9850.xml" ContentType="application/inkml+xml"/>
  <Override PartName="/ppt/ink/ink9851.xml" ContentType="application/inkml+xml"/>
  <Override PartName="/ppt/ink/ink9852.xml" ContentType="application/inkml+xml"/>
  <Override PartName="/ppt/ink/ink9853.xml" ContentType="application/inkml+xml"/>
  <Override PartName="/ppt/ink/ink9854.xml" ContentType="application/inkml+xml"/>
  <Override PartName="/ppt/ink/ink9855.xml" ContentType="application/inkml+xml"/>
  <Override PartName="/ppt/ink/ink9856.xml" ContentType="application/inkml+xml"/>
  <Override PartName="/ppt/ink/ink9857.xml" ContentType="application/inkml+xml"/>
  <Override PartName="/ppt/ink/ink9858.xml" ContentType="application/inkml+xml"/>
  <Override PartName="/ppt/ink/ink9859.xml" ContentType="application/inkml+xml"/>
  <Override PartName="/ppt/ink/ink9860.xml" ContentType="application/inkml+xml"/>
  <Override PartName="/ppt/ink/ink9861.xml" ContentType="application/inkml+xml"/>
  <Override PartName="/ppt/ink/ink9862.xml" ContentType="application/inkml+xml"/>
  <Override PartName="/ppt/ink/ink9863.xml" ContentType="application/inkml+xml"/>
  <Override PartName="/ppt/ink/ink9864.xml" ContentType="application/inkml+xml"/>
  <Override PartName="/ppt/ink/ink9865.xml" ContentType="application/inkml+xml"/>
  <Override PartName="/ppt/ink/ink9866.xml" ContentType="application/inkml+xml"/>
  <Override PartName="/ppt/ink/ink9867.xml" ContentType="application/inkml+xml"/>
  <Override PartName="/ppt/ink/ink9868.xml" ContentType="application/inkml+xml"/>
  <Override PartName="/ppt/ink/ink9869.xml" ContentType="application/inkml+xml"/>
  <Override PartName="/ppt/ink/ink9870.xml" ContentType="application/inkml+xml"/>
  <Override PartName="/ppt/ink/ink9871.xml" ContentType="application/inkml+xml"/>
  <Override PartName="/ppt/ink/ink9872.xml" ContentType="application/inkml+xml"/>
  <Override PartName="/ppt/ink/ink9873.xml" ContentType="application/inkml+xml"/>
  <Override PartName="/ppt/ink/ink9874.xml" ContentType="application/inkml+xml"/>
  <Override PartName="/ppt/ink/ink9875.xml" ContentType="application/inkml+xml"/>
  <Override PartName="/ppt/ink/ink9876.xml" ContentType="application/inkml+xml"/>
  <Override PartName="/ppt/ink/ink9877.xml" ContentType="application/inkml+xml"/>
  <Override PartName="/ppt/ink/ink9878.xml" ContentType="application/inkml+xml"/>
  <Override PartName="/ppt/ink/ink9879.xml" ContentType="application/inkml+xml"/>
  <Override PartName="/ppt/ink/ink9880.xml" ContentType="application/inkml+xml"/>
  <Override PartName="/ppt/ink/ink9881.xml" ContentType="application/inkml+xml"/>
  <Override PartName="/ppt/ink/ink9882.xml" ContentType="application/inkml+xml"/>
  <Override PartName="/ppt/ink/ink9883.xml" ContentType="application/inkml+xml"/>
  <Override PartName="/ppt/ink/ink9884.xml" ContentType="application/inkml+xml"/>
  <Override PartName="/ppt/ink/ink9885.xml" ContentType="application/inkml+xml"/>
  <Override PartName="/ppt/ink/ink9886.xml" ContentType="application/inkml+xml"/>
  <Override PartName="/ppt/ink/ink9887.xml" ContentType="application/inkml+xml"/>
  <Override PartName="/ppt/ink/ink9888.xml" ContentType="application/inkml+xml"/>
  <Override PartName="/ppt/ink/ink9889.xml" ContentType="application/inkml+xml"/>
  <Override PartName="/ppt/ink/ink9890.xml" ContentType="application/inkml+xml"/>
  <Override PartName="/ppt/ink/ink9891.xml" ContentType="application/inkml+xml"/>
  <Override PartName="/ppt/ink/ink9892.xml" ContentType="application/inkml+xml"/>
  <Override PartName="/ppt/ink/ink9893.xml" ContentType="application/inkml+xml"/>
  <Override PartName="/ppt/ink/ink9894.xml" ContentType="application/inkml+xml"/>
  <Override PartName="/ppt/ink/ink9895.xml" ContentType="application/inkml+xml"/>
  <Override PartName="/ppt/ink/ink9896.xml" ContentType="application/inkml+xml"/>
  <Override PartName="/ppt/ink/ink9897.xml" ContentType="application/inkml+xml"/>
  <Override PartName="/ppt/ink/ink9898.xml" ContentType="application/inkml+xml"/>
  <Override PartName="/ppt/ink/ink9899.xml" ContentType="application/inkml+xml"/>
  <Override PartName="/ppt/ink/ink9900.xml" ContentType="application/inkml+xml"/>
  <Override PartName="/ppt/ink/ink9901.xml" ContentType="application/inkml+xml"/>
  <Override PartName="/ppt/ink/ink9902.xml" ContentType="application/inkml+xml"/>
  <Override PartName="/ppt/ink/ink9903.xml" ContentType="application/inkml+xml"/>
  <Override PartName="/ppt/ink/ink9904.xml" ContentType="application/inkml+xml"/>
  <Override PartName="/ppt/ink/ink9905.xml" ContentType="application/inkml+xml"/>
  <Override PartName="/ppt/ink/ink9906.xml" ContentType="application/inkml+xml"/>
  <Override PartName="/ppt/ink/ink9907.xml" ContentType="application/inkml+xml"/>
  <Override PartName="/ppt/ink/ink9908.xml" ContentType="application/inkml+xml"/>
  <Override PartName="/ppt/ink/ink9909.xml" ContentType="application/inkml+xml"/>
  <Override PartName="/ppt/ink/ink9910.xml" ContentType="application/inkml+xml"/>
  <Override PartName="/ppt/ink/ink9911.xml" ContentType="application/inkml+xml"/>
  <Override PartName="/ppt/ink/ink9912.xml" ContentType="application/inkml+xml"/>
  <Override PartName="/ppt/ink/ink9913.xml" ContentType="application/inkml+xml"/>
  <Override PartName="/ppt/ink/ink9914.xml" ContentType="application/inkml+xml"/>
  <Override PartName="/ppt/ink/ink9915.xml" ContentType="application/inkml+xml"/>
  <Override PartName="/ppt/ink/ink9916.xml" ContentType="application/inkml+xml"/>
  <Override PartName="/ppt/ink/ink9917.xml" ContentType="application/inkml+xml"/>
  <Override PartName="/ppt/ink/ink9918.xml" ContentType="application/inkml+xml"/>
  <Override PartName="/ppt/ink/ink9919.xml" ContentType="application/inkml+xml"/>
  <Override PartName="/ppt/ink/ink9920.xml" ContentType="application/inkml+xml"/>
  <Override PartName="/ppt/ink/ink9921.xml" ContentType="application/inkml+xml"/>
  <Override PartName="/ppt/ink/ink9922.xml" ContentType="application/inkml+xml"/>
  <Override PartName="/ppt/ink/ink9923.xml" ContentType="application/inkml+xml"/>
  <Override PartName="/ppt/ink/ink9924.xml" ContentType="application/inkml+xml"/>
  <Override PartName="/ppt/ink/ink9925.xml" ContentType="application/inkml+xml"/>
  <Override PartName="/ppt/ink/ink9926.xml" ContentType="application/inkml+xml"/>
  <Override PartName="/ppt/ink/ink9927.xml" ContentType="application/inkml+xml"/>
  <Override PartName="/ppt/ink/ink9928.xml" ContentType="application/inkml+xml"/>
  <Override PartName="/ppt/ink/ink9929.xml" ContentType="application/inkml+xml"/>
  <Override PartName="/ppt/ink/ink9930.xml" ContentType="application/inkml+xml"/>
  <Override PartName="/ppt/ink/ink9931.xml" ContentType="application/inkml+xml"/>
  <Override PartName="/ppt/ink/ink9932.xml" ContentType="application/inkml+xml"/>
  <Override PartName="/ppt/ink/ink9933.xml" ContentType="application/inkml+xml"/>
  <Override PartName="/ppt/ink/ink9934.xml" ContentType="application/inkml+xml"/>
  <Override PartName="/ppt/ink/ink9935.xml" ContentType="application/inkml+xml"/>
  <Override PartName="/ppt/ink/ink9936.xml" ContentType="application/inkml+xml"/>
  <Override PartName="/ppt/ink/ink9937.xml" ContentType="application/inkml+xml"/>
  <Override PartName="/ppt/ink/ink9938.xml" ContentType="application/inkml+xml"/>
  <Override PartName="/ppt/ink/ink9939.xml" ContentType="application/inkml+xml"/>
  <Override PartName="/ppt/ink/ink9940.xml" ContentType="application/inkml+xml"/>
  <Override PartName="/ppt/ink/ink9941.xml" ContentType="application/inkml+xml"/>
  <Override PartName="/ppt/ink/ink9942.xml" ContentType="application/inkml+xml"/>
  <Override PartName="/ppt/ink/ink9943.xml" ContentType="application/inkml+xml"/>
  <Override PartName="/ppt/ink/ink9944.xml" ContentType="application/inkml+xml"/>
  <Override PartName="/ppt/ink/ink9945.xml" ContentType="application/inkml+xml"/>
  <Override PartName="/ppt/ink/ink9946.xml" ContentType="application/inkml+xml"/>
  <Override PartName="/ppt/ink/ink9947.xml" ContentType="application/inkml+xml"/>
  <Override PartName="/ppt/ink/ink9948.xml" ContentType="application/inkml+xml"/>
  <Override PartName="/ppt/ink/ink9949.xml" ContentType="application/inkml+xml"/>
  <Override PartName="/ppt/ink/ink9950.xml" ContentType="application/inkml+xml"/>
  <Override PartName="/ppt/ink/ink9951.xml" ContentType="application/inkml+xml"/>
  <Override PartName="/ppt/ink/ink9952.xml" ContentType="application/inkml+xml"/>
  <Override PartName="/ppt/ink/ink9953.xml" ContentType="application/inkml+xml"/>
  <Override PartName="/ppt/ink/ink9954.xml" ContentType="application/inkml+xml"/>
  <Override PartName="/ppt/ink/ink9955.xml" ContentType="application/inkml+xml"/>
  <Override PartName="/ppt/ink/ink9956.xml" ContentType="application/inkml+xml"/>
  <Override PartName="/ppt/ink/ink9957.xml" ContentType="application/inkml+xml"/>
  <Override PartName="/ppt/ink/ink9958.xml" ContentType="application/inkml+xml"/>
  <Override PartName="/ppt/ink/ink9959.xml" ContentType="application/inkml+xml"/>
  <Override PartName="/ppt/ink/ink9960.xml" ContentType="application/inkml+xml"/>
  <Override PartName="/ppt/ink/ink9961.xml" ContentType="application/inkml+xml"/>
  <Override PartName="/ppt/ink/ink9962.xml" ContentType="application/inkml+xml"/>
  <Override PartName="/ppt/ink/ink9963.xml" ContentType="application/inkml+xml"/>
  <Override PartName="/ppt/ink/ink9964.xml" ContentType="application/inkml+xml"/>
  <Override PartName="/ppt/ink/ink9965.xml" ContentType="application/inkml+xml"/>
  <Override PartName="/ppt/ink/ink9966.xml" ContentType="application/inkml+xml"/>
  <Override PartName="/ppt/ink/ink9967.xml" ContentType="application/inkml+xml"/>
  <Override PartName="/ppt/ink/ink9968.xml" ContentType="application/inkml+xml"/>
  <Override PartName="/ppt/ink/ink9969.xml" ContentType="application/inkml+xml"/>
  <Override PartName="/ppt/ink/ink9970.xml" ContentType="application/inkml+xml"/>
  <Override PartName="/ppt/ink/ink9971.xml" ContentType="application/inkml+xml"/>
  <Override PartName="/ppt/ink/ink9972.xml" ContentType="application/inkml+xml"/>
  <Override PartName="/ppt/ink/ink9973.xml" ContentType="application/inkml+xml"/>
  <Override PartName="/ppt/ink/ink9974.xml" ContentType="application/inkml+xml"/>
  <Override PartName="/ppt/ink/ink9975.xml" ContentType="application/inkml+xml"/>
  <Override PartName="/ppt/ink/ink9976.xml" ContentType="application/inkml+xml"/>
  <Override PartName="/ppt/ink/ink9977.xml" ContentType="application/inkml+xml"/>
  <Override PartName="/ppt/ink/ink9978.xml" ContentType="application/inkml+xml"/>
  <Override PartName="/ppt/ink/ink9979.xml" ContentType="application/inkml+xml"/>
  <Override PartName="/ppt/ink/ink9980.xml" ContentType="application/inkml+xml"/>
  <Override PartName="/ppt/ink/ink9981.xml" ContentType="application/inkml+xml"/>
  <Override PartName="/ppt/ink/ink9982.xml" ContentType="application/inkml+xml"/>
  <Override PartName="/ppt/ink/ink9983.xml" ContentType="application/inkml+xml"/>
  <Override PartName="/ppt/ink/ink9984.xml" ContentType="application/inkml+xml"/>
  <Override PartName="/ppt/ink/ink9985.xml" ContentType="application/inkml+xml"/>
  <Override PartName="/ppt/ink/ink9986.xml" ContentType="application/inkml+xml"/>
  <Override PartName="/ppt/ink/ink9987.xml" ContentType="application/inkml+xml"/>
  <Override PartName="/ppt/ink/ink9988.xml" ContentType="application/inkml+xml"/>
  <Override PartName="/ppt/ink/ink9989.xml" ContentType="application/inkml+xml"/>
  <Override PartName="/ppt/ink/ink9990.xml" ContentType="application/inkml+xml"/>
  <Override PartName="/ppt/ink/ink9991.xml" ContentType="application/inkml+xml"/>
  <Override PartName="/ppt/ink/ink9992.xml" ContentType="application/inkml+xml"/>
  <Override PartName="/ppt/ink/ink9993.xml" ContentType="application/inkml+xml"/>
  <Override PartName="/ppt/ink/ink9994.xml" ContentType="application/inkml+xml"/>
  <Override PartName="/ppt/ink/ink9995.xml" ContentType="application/inkml+xml"/>
  <Override PartName="/ppt/ink/ink9996.xml" ContentType="application/inkml+xml"/>
  <Override PartName="/ppt/ink/ink9997.xml" ContentType="application/inkml+xml"/>
  <Override PartName="/ppt/ink/ink9998.xml" ContentType="application/inkml+xml"/>
  <Override PartName="/ppt/ink/ink9999.xml" ContentType="application/inkml+xml"/>
  <Override PartName="/ppt/ink/ink10000.xml" ContentType="application/inkml+xml"/>
  <Override PartName="/ppt/ink/ink10001.xml" ContentType="application/inkml+xml"/>
  <Override PartName="/ppt/ink/ink10002.xml" ContentType="application/inkml+xml"/>
  <Override PartName="/ppt/ink/ink10003.xml" ContentType="application/inkml+xml"/>
  <Override PartName="/ppt/ink/ink10004.xml" ContentType="application/inkml+xml"/>
  <Override PartName="/ppt/ink/ink10005.xml" ContentType="application/inkml+xml"/>
  <Override PartName="/ppt/ink/ink10006.xml" ContentType="application/inkml+xml"/>
  <Override PartName="/ppt/ink/ink10007.xml" ContentType="application/inkml+xml"/>
  <Override PartName="/ppt/ink/ink10008.xml" ContentType="application/inkml+xml"/>
  <Override PartName="/ppt/ink/ink10009.xml" ContentType="application/inkml+xml"/>
  <Override PartName="/ppt/ink/ink10010.xml" ContentType="application/inkml+xml"/>
  <Override PartName="/ppt/ink/ink10011.xml" ContentType="application/inkml+xml"/>
  <Override PartName="/ppt/ink/ink10012.xml" ContentType="application/inkml+xml"/>
  <Override PartName="/ppt/ink/ink10013.xml" ContentType="application/inkml+xml"/>
  <Override PartName="/ppt/ink/ink10014.xml" ContentType="application/inkml+xml"/>
  <Override PartName="/ppt/ink/ink10015.xml" ContentType="application/inkml+xml"/>
  <Override PartName="/ppt/ink/ink10016.xml" ContentType="application/inkml+xml"/>
  <Override PartName="/ppt/ink/ink10017.xml" ContentType="application/inkml+xml"/>
  <Override PartName="/ppt/ink/ink10018.xml" ContentType="application/inkml+xml"/>
  <Override PartName="/ppt/ink/ink10019.xml" ContentType="application/inkml+xml"/>
  <Override PartName="/ppt/ink/ink10020.xml" ContentType="application/inkml+xml"/>
  <Override PartName="/ppt/ink/ink10021.xml" ContentType="application/inkml+xml"/>
  <Override PartName="/ppt/ink/ink10022.xml" ContentType="application/inkml+xml"/>
  <Override PartName="/ppt/ink/ink10023.xml" ContentType="application/inkml+xml"/>
  <Override PartName="/ppt/ink/ink10024.xml" ContentType="application/inkml+xml"/>
  <Override PartName="/ppt/ink/ink10025.xml" ContentType="application/inkml+xml"/>
  <Override PartName="/ppt/ink/ink10026.xml" ContentType="application/inkml+xml"/>
  <Override PartName="/ppt/ink/ink10027.xml" ContentType="application/inkml+xml"/>
  <Override PartName="/ppt/ink/ink10028.xml" ContentType="application/inkml+xml"/>
  <Override PartName="/ppt/ink/ink10029.xml" ContentType="application/inkml+xml"/>
  <Override PartName="/ppt/ink/ink10030.xml" ContentType="application/inkml+xml"/>
  <Override PartName="/ppt/ink/ink10031.xml" ContentType="application/inkml+xml"/>
  <Override PartName="/ppt/ink/ink10032.xml" ContentType="application/inkml+xml"/>
  <Override PartName="/ppt/ink/ink10033.xml" ContentType="application/inkml+xml"/>
  <Override PartName="/ppt/ink/ink10034.xml" ContentType="application/inkml+xml"/>
  <Override PartName="/ppt/ink/ink10035.xml" ContentType="application/inkml+xml"/>
  <Override PartName="/ppt/ink/ink10036.xml" ContentType="application/inkml+xml"/>
  <Override PartName="/ppt/ink/ink10037.xml" ContentType="application/inkml+xml"/>
  <Override PartName="/ppt/ink/ink10038.xml" ContentType="application/inkml+xml"/>
  <Override PartName="/ppt/ink/ink10039.xml" ContentType="application/inkml+xml"/>
  <Override PartName="/ppt/ink/ink10040.xml" ContentType="application/inkml+xml"/>
  <Override PartName="/ppt/ink/ink10041.xml" ContentType="application/inkml+xml"/>
  <Override PartName="/ppt/ink/ink10042.xml" ContentType="application/inkml+xml"/>
  <Override PartName="/ppt/ink/ink10043.xml" ContentType="application/inkml+xml"/>
  <Override PartName="/ppt/ink/ink10044.xml" ContentType="application/inkml+xml"/>
  <Override PartName="/ppt/ink/ink10045.xml" ContentType="application/inkml+xml"/>
  <Override PartName="/ppt/ink/ink10046.xml" ContentType="application/inkml+xml"/>
  <Override PartName="/ppt/ink/ink10047.xml" ContentType="application/inkml+xml"/>
  <Override PartName="/ppt/ink/ink10048.xml" ContentType="application/inkml+xml"/>
  <Override PartName="/ppt/ink/ink10049.xml" ContentType="application/inkml+xml"/>
  <Override PartName="/ppt/ink/ink10050.xml" ContentType="application/inkml+xml"/>
  <Override PartName="/ppt/ink/ink10051.xml" ContentType="application/inkml+xml"/>
  <Override PartName="/ppt/ink/ink10052.xml" ContentType="application/inkml+xml"/>
  <Override PartName="/ppt/ink/ink10053.xml" ContentType="application/inkml+xml"/>
  <Override PartName="/ppt/ink/ink10054.xml" ContentType="application/inkml+xml"/>
  <Override PartName="/ppt/ink/ink10055.xml" ContentType="application/inkml+xml"/>
  <Override PartName="/ppt/ink/ink10056.xml" ContentType="application/inkml+xml"/>
  <Override PartName="/ppt/ink/ink10057.xml" ContentType="application/inkml+xml"/>
  <Override PartName="/ppt/ink/ink10058.xml" ContentType="application/inkml+xml"/>
  <Override PartName="/ppt/ink/ink10059.xml" ContentType="application/inkml+xml"/>
  <Override PartName="/ppt/ink/ink10060.xml" ContentType="application/inkml+xml"/>
  <Override PartName="/ppt/ink/ink10061.xml" ContentType="application/inkml+xml"/>
  <Override PartName="/ppt/ink/ink10062.xml" ContentType="application/inkml+xml"/>
  <Override PartName="/ppt/ink/ink10063.xml" ContentType="application/inkml+xml"/>
  <Override PartName="/ppt/ink/ink10064.xml" ContentType="application/inkml+xml"/>
  <Override PartName="/ppt/ink/ink10065.xml" ContentType="application/inkml+xml"/>
  <Override PartName="/ppt/ink/ink10066.xml" ContentType="application/inkml+xml"/>
  <Override PartName="/ppt/ink/ink10067.xml" ContentType="application/inkml+xml"/>
  <Override PartName="/ppt/ink/ink10068.xml" ContentType="application/inkml+xml"/>
  <Override PartName="/ppt/ink/ink10069.xml" ContentType="application/inkml+xml"/>
  <Override PartName="/ppt/ink/ink10070.xml" ContentType="application/inkml+xml"/>
  <Override PartName="/ppt/ink/ink10071.xml" ContentType="application/inkml+xml"/>
  <Override PartName="/ppt/ink/ink10072.xml" ContentType="application/inkml+xml"/>
  <Override PartName="/ppt/ink/ink10073.xml" ContentType="application/inkml+xml"/>
  <Override PartName="/ppt/ink/ink10074.xml" ContentType="application/inkml+xml"/>
  <Override PartName="/ppt/ink/ink10075.xml" ContentType="application/inkml+xml"/>
  <Override PartName="/ppt/ink/ink10076.xml" ContentType="application/inkml+xml"/>
  <Override PartName="/ppt/ink/ink10077.xml" ContentType="application/inkml+xml"/>
  <Override PartName="/ppt/ink/ink10078.xml" ContentType="application/inkml+xml"/>
  <Override PartName="/ppt/ink/ink10079.xml" ContentType="application/inkml+xml"/>
  <Override PartName="/ppt/ink/ink10080.xml" ContentType="application/inkml+xml"/>
  <Override PartName="/ppt/ink/ink10081.xml" ContentType="application/inkml+xml"/>
  <Override PartName="/ppt/ink/ink10082.xml" ContentType="application/inkml+xml"/>
  <Override PartName="/ppt/ink/ink10083.xml" ContentType="application/inkml+xml"/>
  <Override PartName="/ppt/ink/ink10084.xml" ContentType="application/inkml+xml"/>
  <Override PartName="/ppt/ink/ink10085.xml" ContentType="application/inkml+xml"/>
  <Override PartName="/ppt/ink/ink10086.xml" ContentType="application/inkml+xml"/>
  <Override PartName="/ppt/ink/ink10087.xml" ContentType="application/inkml+xml"/>
  <Override PartName="/ppt/ink/ink10088.xml" ContentType="application/inkml+xml"/>
  <Override PartName="/ppt/ink/ink10089.xml" ContentType="application/inkml+xml"/>
  <Override PartName="/ppt/ink/ink10090.xml" ContentType="application/inkml+xml"/>
  <Override PartName="/ppt/ink/ink10091.xml" ContentType="application/inkml+xml"/>
  <Override PartName="/ppt/ink/ink10092.xml" ContentType="application/inkml+xml"/>
  <Override PartName="/ppt/ink/ink10093.xml" ContentType="application/inkml+xml"/>
  <Override PartName="/ppt/ink/ink10094.xml" ContentType="application/inkml+xml"/>
  <Override PartName="/ppt/ink/ink10095.xml" ContentType="application/inkml+xml"/>
  <Override PartName="/ppt/ink/ink10096.xml" ContentType="application/inkml+xml"/>
  <Override PartName="/ppt/ink/ink10097.xml" ContentType="application/inkml+xml"/>
  <Override PartName="/ppt/ink/ink10098.xml" ContentType="application/inkml+xml"/>
  <Override PartName="/ppt/ink/ink10099.xml" ContentType="application/inkml+xml"/>
  <Override PartName="/ppt/ink/ink10100.xml" ContentType="application/inkml+xml"/>
  <Override PartName="/ppt/ink/ink10101.xml" ContentType="application/inkml+xml"/>
  <Override PartName="/ppt/ink/ink10102.xml" ContentType="application/inkml+xml"/>
  <Override PartName="/ppt/ink/ink10103.xml" ContentType="application/inkml+xml"/>
  <Override PartName="/ppt/ink/ink10104.xml" ContentType="application/inkml+xml"/>
  <Override PartName="/ppt/ink/ink10105.xml" ContentType="application/inkml+xml"/>
  <Override PartName="/ppt/ink/ink10106.xml" ContentType="application/inkml+xml"/>
  <Override PartName="/ppt/ink/ink10107.xml" ContentType="application/inkml+xml"/>
  <Override PartName="/ppt/ink/ink10108.xml" ContentType="application/inkml+xml"/>
  <Override PartName="/ppt/ink/ink10109.xml" ContentType="application/inkml+xml"/>
  <Override PartName="/ppt/ink/ink10110.xml" ContentType="application/inkml+xml"/>
  <Override PartName="/ppt/ink/ink10111.xml" ContentType="application/inkml+xml"/>
  <Override PartName="/ppt/ink/ink10112.xml" ContentType="application/inkml+xml"/>
  <Override PartName="/ppt/ink/ink10113.xml" ContentType="application/inkml+xml"/>
  <Override PartName="/ppt/ink/ink10114.xml" ContentType="application/inkml+xml"/>
  <Override PartName="/ppt/ink/ink10115.xml" ContentType="application/inkml+xml"/>
  <Override PartName="/ppt/ink/ink10116.xml" ContentType="application/inkml+xml"/>
  <Override PartName="/ppt/ink/ink10117.xml" ContentType="application/inkml+xml"/>
  <Override PartName="/ppt/ink/ink10118.xml" ContentType="application/inkml+xml"/>
  <Override PartName="/ppt/ink/ink10119.xml" ContentType="application/inkml+xml"/>
  <Override PartName="/ppt/ink/ink10120.xml" ContentType="application/inkml+xml"/>
  <Override PartName="/ppt/ink/ink10121.xml" ContentType="application/inkml+xml"/>
  <Override PartName="/ppt/ink/ink10122.xml" ContentType="application/inkml+xml"/>
  <Override PartName="/ppt/ink/ink10123.xml" ContentType="application/inkml+xml"/>
  <Override PartName="/ppt/ink/ink10124.xml" ContentType="application/inkml+xml"/>
  <Override PartName="/ppt/ink/ink10125.xml" ContentType="application/inkml+xml"/>
  <Override PartName="/ppt/ink/ink10126.xml" ContentType="application/inkml+xml"/>
  <Override PartName="/ppt/ink/ink10127.xml" ContentType="application/inkml+xml"/>
  <Override PartName="/ppt/ink/ink10128.xml" ContentType="application/inkml+xml"/>
  <Override PartName="/ppt/ink/ink10129.xml" ContentType="application/inkml+xml"/>
  <Override PartName="/ppt/ink/ink10130.xml" ContentType="application/inkml+xml"/>
  <Override PartName="/ppt/ink/ink10131.xml" ContentType="application/inkml+xml"/>
  <Override PartName="/ppt/ink/ink10132.xml" ContentType="application/inkml+xml"/>
  <Override PartName="/ppt/ink/ink10133.xml" ContentType="application/inkml+xml"/>
  <Override PartName="/ppt/ink/ink10134.xml" ContentType="application/inkml+xml"/>
  <Override PartName="/ppt/ink/ink10135.xml" ContentType="application/inkml+xml"/>
  <Override PartName="/ppt/ink/ink10136.xml" ContentType="application/inkml+xml"/>
  <Override PartName="/ppt/ink/ink10137.xml" ContentType="application/inkml+xml"/>
  <Override PartName="/ppt/ink/ink10138.xml" ContentType="application/inkml+xml"/>
  <Override PartName="/ppt/ink/ink10139.xml" ContentType="application/inkml+xml"/>
  <Override PartName="/ppt/ink/ink10140.xml" ContentType="application/inkml+xml"/>
  <Override PartName="/ppt/ink/ink10141.xml" ContentType="application/inkml+xml"/>
  <Override PartName="/ppt/ink/ink10142.xml" ContentType="application/inkml+xml"/>
  <Override PartName="/ppt/ink/ink10143.xml" ContentType="application/inkml+xml"/>
  <Override PartName="/ppt/ink/ink10144.xml" ContentType="application/inkml+xml"/>
  <Override PartName="/ppt/ink/ink10145.xml" ContentType="application/inkml+xml"/>
  <Override PartName="/ppt/ink/ink10146.xml" ContentType="application/inkml+xml"/>
  <Override PartName="/ppt/ink/ink10147.xml" ContentType="application/inkml+xml"/>
  <Override PartName="/ppt/ink/ink10148.xml" ContentType="application/inkml+xml"/>
  <Override PartName="/ppt/ink/ink10149.xml" ContentType="application/inkml+xml"/>
  <Override PartName="/ppt/ink/ink10150.xml" ContentType="application/inkml+xml"/>
  <Override PartName="/ppt/ink/ink10151.xml" ContentType="application/inkml+xml"/>
  <Override PartName="/ppt/ink/ink10152.xml" ContentType="application/inkml+xml"/>
  <Override PartName="/ppt/ink/ink10153.xml" ContentType="application/inkml+xml"/>
  <Override PartName="/ppt/ink/ink10154.xml" ContentType="application/inkml+xml"/>
  <Override PartName="/ppt/ink/ink10155.xml" ContentType="application/inkml+xml"/>
  <Override PartName="/ppt/ink/ink10156.xml" ContentType="application/inkml+xml"/>
  <Override PartName="/ppt/ink/ink10157.xml" ContentType="application/inkml+xml"/>
  <Override PartName="/ppt/ink/ink10158.xml" ContentType="application/inkml+xml"/>
  <Override PartName="/ppt/ink/ink10159.xml" ContentType="application/inkml+xml"/>
  <Override PartName="/ppt/ink/ink10160.xml" ContentType="application/inkml+xml"/>
  <Override PartName="/ppt/ink/ink10161.xml" ContentType="application/inkml+xml"/>
  <Override PartName="/ppt/ink/ink10162.xml" ContentType="application/inkml+xml"/>
  <Override PartName="/ppt/ink/ink10163.xml" ContentType="application/inkml+xml"/>
  <Override PartName="/ppt/ink/ink10164.xml" ContentType="application/inkml+xml"/>
  <Override PartName="/ppt/ink/ink10165.xml" ContentType="application/inkml+xml"/>
  <Override PartName="/ppt/ink/ink10166.xml" ContentType="application/inkml+xml"/>
  <Override PartName="/ppt/ink/ink10167.xml" ContentType="application/inkml+xml"/>
  <Override PartName="/ppt/ink/ink10168.xml" ContentType="application/inkml+xml"/>
  <Override PartName="/ppt/ink/ink10169.xml" ContentType="application/inkml+xml"/>
  <Override PartName="/ppt/ink/ink10170.xml" ContentType="application/inkml+xml"/>
  <Override PartName="/ppt/ink/ink10171.xml" ContentType="application/inkml+xml"/>
  <Override PartName="/ppt/ink/ink10172.xml" ContentType="application/inkml+xml"/>
  <Override PartName="/ppt/ink/ink10173.xml" ContentType="application/inkml+xml"/>
  <Override PartName="/ppt/ink/ink10174.xml" ContentType="application/inkml+xml"/>
  <Override PartName="/ppt/ink/ink10175.xml" ContentType="application/inkml+xml"/>
  <Override PartName="/ppt/ink/ink10176.xml" ContentType="application/inkml+xml"/>
  <Override PartName="/ppt/ink/ink10177.xml" ContentType="application/inkml+xml"/>
  <Override PartName="/ppt/ink/ink10178.xml" ContentType="application/inkml+xml"/>
  <Override PartName="/ppt/ink/ink10179.xml" ContentType="application/inkml+xml"/>
  <Override PartName="/ppt/ink/ink10180.xml" ContentType="application/inkml+xml"/>
  <Override PartName="/ppt/ink/ink10181.xml" ContentType="application/inkml+xml"/>
  <Override PartName="/ppt/ink/ink10182.xml" ContentType="application/inkml+xml"/>
  <Override PartName="/ppt/ink/ink10183.xml" ContentType="application/inkml+xml"/>
  <Override PartName="/ppt/ink/ink10184.xml" ContentType="application/inkml+xml"/>
  <Override PartName="/ppt/ink/ink10185.xml" ContentType="application/inkml+xml"/>
  <Override PartName="/ppt/ink/ink10186.xml" ContentType="application/inkml+xml"/>
  <Override PartName="/ppt/ink/ink10187.xml" ContentType="application/inkml+xml"/>
  <Override PartName="/ppt/ink/ink10188.xml" ContentType="application/inkml+xml"/>
  <Override PartName="/ppt/ink/ink10189.xml" ContentType="application/inkml+xml"/>
  <Override PartName="/ppt/ink/ink10190.xml" ContentType="application/inkml+xml"/>
  <Override PartName="/ppt/ink/ink10191.xml" ContentType="application/inkml+xml"/>
  <Override PartName="/ppt/ink/ink10192.xml" ContentType="application/inkml+xml"/>
  <Override PartName="/ppt/ink/ink10193.xml" ContentType="application/inkml+xml"/>
  <Override PartName="/ppt/ink/ink10194.xml" ContentType="application/inkml+xml"/>
  <Override PartName="/ppt/ink/ink10195.xml" ContentType="application/inkml+xml"/>
  <Override PartName="/ppt/ink/ink10196.xml" ContentType="application/inkml+xml"/>
  <Override PartName="/ppt/ink/ink10197.xml" ContentType="application/inkml+xml"/>
  <Override PartName="/ppt/ink/ink10198.xml" ContentType="application/inkml+xml"/>
  <Override PartName="/ppt/ink/ink10199.xml" ContentType="application/inkml+xml"/>
  <Override PartName="/ppt/ink/ink10200.xml" ContentType="application/inkml+xml"/>
  <Override PartName="/ppt/ink/ink10201.xml" ContentType="application/inkml+xml"/>
  <Override PartName="/ppt/ink/ink10202.xml" ContentType="application/inkml+xml"/>
  <Override PartName="/ppt/ink/ink10203.xml" ContentType="application/inkml+xml"/>
  <Override PartName="/ppt/ink/ink10204.xml" ContentType="application/inkml+xml"/>
  <Override PartName="/ppt/ink/ink10205.xml" ContentType="application/inkml+xml"/>
  <Override PartName="/ppt/ink/ink10206.xml" ContentType="application/inkml+xml"/>
  <Override PartName="/ppt/ink/ink10207.xml" ContentType="application/inkml+xml"/>
  <Override PartName="/ppt/ink/ink10208.xml" ContentType="application/inkml+xml"/>
  <Override PartName="/ppt/ink/ink10209.xml" ContentType="application/inkml+xml"/>
  <Override PartName="/ppt/ink/ink10210.xml" ContentType="application/inkml+xml"/>
  <Override PartName="/ppt/ink/ink10211.xml" ContentType="application/inkml+xml"/>
  <Override PartName="/ppt/ink/ink10212.xml" ContentType="application/inkml+xml"/>
  <Override PartName="/ppt/ink/ink10213.xml" ContentType="application/inkml+xml"/>
  <Override PartName="/ppt/ink/ink10214.xml" ContentType="application/inkml+xml"/>
  <Override PartName="/ppt/ink/ink10215.xml" ContentType="application/inkml+xml"/>
  <Override PartName="/ppt/ink/ink10216.xml" ContentType="application/inkml+xml"/>
  <Override PartName="/ppt/ink/ink10217.xml" ContentType="application/inkml+xml"/>
  <Override PartName="/ppt/ink/ink10218.xml" ContentType="application/inkml+xml"/>
  <Override PartName="/ppt/ink/ink10219.xml" ContentType="application/inkml+xml"/>
  <Override PartName="/ppt/ink/ink10220.xml" ContentType="application/inkml+xml"/>
  <Override PartName="/ppt/ink/ink10221.xml" ContentType="application/inkml+xml"/>
  <Override PartName="/ppt/ink/ink10222.xml" ContentType="application/inkml+xml"/>
  <Override PartName="/ppt/ink/ink10223.xml" ContentType="application/inkml+xml"/>
  <Override PartName="/ppt/ink/ink10224.xml" ContentType="application/inkml+xml"/>
  <Override PartName="/ppt/ink/ink10225.xml" ContentType="application/inkml+xml"/>
  <Override PartName="/ppt/ink/ink10226.xml" ContentType="application/inkml+xml"/>
  <Override PartName="/ppt/ink/ink10227.xml" ContentType="application/inkml+xml"/>
  <Override PartName="/ppt/ink/ink10228.xml" ContentType="application/inkml+xml"/>
  <Override PartName="/ppt/ink/ink10229.xml" ContentType="application/inkml+xml"/>
  <Override PartName="/ppt/ink/ink10230.xml" ContentType="application/inkml+xml"/>
  <Override PartName="/ppt/ink/ink10231.xml" ContentType="application/inkml+xml"/>
  <Override PartName="/ppt/ink/ink10232.xml" ContentType="application/inkml+xml"/>
  <Override PartName="/ppt/ink/ink10233.xml" ContentType="application/inkml+xml"/>
  <Override PartName="/ppt/ink/ink10234.xml" ContentType="application/inkml+xml"/>
  <Override PartName="/ppt/ink/ink10235.xml" ContentType="application/inkml+xml"/>
  <Override PartName="/ppt/ink/ink10236.xml" ContentType="application/inkml+xml"/>
  <Override PartName="/ppt/ink/ink10237.xml" ContentType="application/inkml+xml"/>
  <Override PartName="/ppt/ink/ink10238.xml" ContentType="application/inkml+xml"/>
  <Override PartName="/ppt/ink/ink10239.xml" ContentType="application/inkml+xml"/>
  <Override PartName="/ppt/ink/ink10240.xml" ContentType="application/inkml+xml"/>
  <Override PartName="/ppt/ink/ink10241.xml" ContentType="application/inkml+xml"/>
  <Override PartName="/ppt/ink/ink10242.xml" ContentType="application/inkml+xml"/>
  <Override PartName="/ppt/ink/ink10243.xml" ContentType="application/inkml+xml"/>
  <Override PartName="/ppt/ink/ink10244.xml" ContentType="application/inkml+xml"/>
  <Override PartName="/ppt/ink/ink10245.xml" ContentType="application/inkml+xml"/>
  <Override PartName="/ppt/ink/ink10246.xml" ContentType="application/inkml+xml"/>
  <Override PartName="/ppt/ink/ink10247.xml" ContentType="application/inkml+xml"/>
  <Override PartName="/ppt/ink/ink10248.xml" ContentType="application/inkml+xml"/>
  <Override PartName="/ppt/ink/ink10249.xml" ContentType="application/inkml+xml"/>
  <Override PartName="/ppt/ink/ink10250.xml" ContentType="application/inkml+xml"/>
  <Override PartName="/ppt/ink/ink10251.xml" ContentType="application/inkml+xml"/>
  <Override PartName="/ppt/ink/ink10252.xml" ContentType="application/inkml+xml"/>
  <Override PartName="/ppt/ink/ink10253.xml" ContentType="application/inkml+xml"/>
  <Override PartName="/ppt/ink/ink10254.xml" ContentType="application/inkml+xml"/>
  <Override PartName="/ppt/ink/ink10255.xml" ContentType="application/inkml+xml"/>
  <Override PartName="/ppt/ink/ink10256.xml" ContentType="application/inkml+xml"/>
  <Override PartName="/ppt/ink/ink10257.xml" ContentType="application/inkml+xml"/>
  <Override PartName="/ppt/ink/ink10258.xml" ContentType="application/inkml+xml"/>
  <Override PartName="/ppt/ink/ink10259.xml" ContentType="application/inkml+xml"/>
  <Override PartName="/ppt/ink/ink10260.xml" ContentType="application/inkml+xml"/>
  <Override PartName="/ppt/ink/ink10261.xml" ContentType="application/inkml+xml"/>
  <Override PartName="/ppt/ink/ink10262.xml" ContentType="application/inkml+xml"/>
  <Override PartName="/ppt/ink/ink10263.xml" ContentType="application/inkml+xml"/>
  <Override PartName="/ppt/ink/ink10264.xml" ContentType="application/inkml+xml"/>
  <Override PartName="/ppt/ink/ink10265.xml" ContentType="application/inkml+xml"/>
  <Override PartName="/ppt/ink/ink10266.xml" ContentType="application/inkml+xml"/>
  <Override PartName="/ppt/ink/ink10267.xml" ContentType="application/inkml+xml"/>
  <Override PartName="/ppt/ink/ink10268.xml" ContentType="application/inkml+xml"/>
  <Override PartName="/ppt/ink/ink10269.xml" ContentType="application/inkml+xml"/>
  <Override PartName="/ppt/ink/ink10270.xml" ContentType="application/inkml+xml"/>
  <Override PartName="/ppt/ink/ink10271.xml" ContentType="application/inkml+xml"/>
  <Override PartName="/ppt/ink/ink10272.xml" ContentType="application/inkml+xml"/>
  <Override PartName="/ppt/ink/ink10273.xml" ContentType="application/inkml+xml"/>
  <Override PartName="/ppt/ink/ink10274.xml" ContentType="application/inkml+xml"/>
  <Override PartName="/ppt/ink/ink10275.xml" ContentType="application/inkml+xml"/>
  <Override PartName="/ppt/ink/ink10276.xml" ContentType="application/inkml+xml"/>
  <Override PartName="/ppt/ink/ink10277.xml" ContentType="application/inkml+xml"/>
  <Override PartName="/ppt/ink/ink10278.xml" ContentType="application/inkml+xml"/>
  <Override PartName="/ppt/ink/ink10279.xml" ContentType="application/inkml+xml"/>
  <Override PartName="/ppt/ink/ink10280.xml" ContentType="application/inkml+xml"/>
  <Override PartName="/ppt/ink/ink10281.xml" ContentType="application/inkml+xml"/>
  <Override PartName="/ppt/ink/ink10282.xml" ContentType="application/inkml+xml"/>
  <Override PartName="/ppt/ink/ink10283.xml" ContentType="application/inkml+xml"/>
  <Override PartName="/ppt/ink/ink10284.xml" ContentType="application/inkml+xml"/>
  <Override PartName="/ppt/ink/ink10285.xml" ContentType="application/inkml+xml"/>
  <Override PartName="/ppt/ink/ink10286.xml" ContentType="application/inkml+xml"/>
  <Override PartName="/ppt/ink/ink10287.xml" ContentType="application/inkml+xml"/>
  <Override PartName="/ppt/ink/ink10288.xml" ContentType="application/inkml+xml"/>
  <Override PartName="/ppt/ink/ink10289.xml" ContentType="application/inkml+xml"/>
  <Override PartName="/ppt/ink/ink10290.xml" ContentType="application/inkml+xml"/>
  <Override PartName="/ppt/ink/ink10291.xml" ContentType="application/inkml+xml"/>
  <Override PartName="/ppt/ink/ink10292.xml" ContentType="application/inkml+xml"/>
  <Override PartName="/ppt/ink/ink10293.xml" ContentType="application/inkml+xml"/>
  <Override PartName="/ppt/ink/ink10294.xml" ContentType="application/inkml+xml"/>
  <Override PartName="/ppt/ink/ink10295.xml" ContentType="application/inkml+xml"/>
  <Override PartName="/ppt/ink/ink10296.xml" ContentType="application/inkml+xml"/>
  <Override PartName="/ppt/ink/ink10297.xml" ContentType="application/inkml+xml"/>
  <Override PartName="/ppt/ink/ink10298.xml" ContentType="application/inkml+xml"/>
  <Override PartName="/ppt/ink/ink10299.xml" ContentType="application/inkml+xml"/>
  <Override PartName="/ppt/ink/ink10300.xml" ContentType="application/inkml+xml"/>
  <Override PartName="/ppt/ink/ink10301.xml" ContentType="application/inkml+xml"/>
  <Override PartName="/ppt/ink/ink10302.xml" ContentType="application/inkml+xml"/>
  <Override PartName="/ppt/ink/ink10303.xml" ContentType="application/inkml+xml"/>
  <Override PartName="/ppt/ink/ink10304.xml" ContentType="application/inkml+xml"/>
  <Override PartName="/ppt/ink/ink10305.xml" ContentType="application/inkml+xml"/>
  <Override PartName="/ppt/ink/ink10306.xml" ContentType="application/inkml+xml"/>
  <Override PartName="/ppt/ink/ink10307.xml" ContentType="application/inkml+xml"/>
  <Override PartName="/ppt/ink/ink10308.xml" ContentType="application/inkml+xml"/>
  <Override PartName="/ppt/ink/ink10309.xml" ContentType="application/inkml+xml"/>
  <Override PartName="/ppt/ink/ink10310.xml" ContentType="application/inkml+xml"/>
  <Override PartName="/ppt/ink/ink10311.xml" ContentType="application/inkml+xml"/>
  <Override PartName="/ppt/ink/ink10312.xml" ContentType="application/inkml+xml"/>
  <Override PartName="/ppt/ink/ink10313.xml" ContentType="application/inkml+xml"/>
  <Override PartName="/ppt/ink/ink10314.xml" ContentType="application/inkml+xml"/>
  <Override PartName="/ppt/ink/ink10315.xml" ContentType="application/inkml+xml"/>
  <Override PartName="/ppt/ink/ink10316.xml" ContentType="application/inkml+xml"/>
  <Override PartName="/ppt/ink/ink10317.xml" ContentType="application/inkml+xml"/>
  <Override PartName="/ppt/ink/ink10318.xml" ContentType="application/inkml+xml"/>
  <Override PartName="/ppt/ink/ink10319.xml" ContentType="application/inkml+xml"/>
  <Override PartName="/ppt/ink/ink10320.xml" ContentType="application/inkml+xml"/>
  <Override PartName="/ppt/ink/ink10321.xml" ContentType="application/inkml+xml"/>
  <Override PartName="/ppt/ink/ink10322.xml" ContentType="application/inkml+xml"/>
  <Override PartName="/ppt/ink/ink10323.xml" ContentType="application/inkml+xml"/>
  <Override PartName="/ppt/ink/ink10324.xml" ContentType="application/inkml+xml"/>
  <Override PartName="/ppt/ink/ink10325.xml" ContentType="application/inkml+xml"/>
  <Override PartName="/ppt/ink/ink10326.xml" ContentType="application/inkml+xml"/>
  <Override PartName="/ppt/ink/ink10327.xml" ContentType="application/inkml+xml"/>
  <Override PartName="/ppt/ink/ink10328.xml" ContentType="application/inkml+xml"/>
  <Override PartName="/ppt/ink/ink10329.xml" ContentType="application/inkml+xml"/>
  <Override PartName="/ppt/ink/ink10330.xml" ContentType="application/inkml+xml"/>
  <Override PartName="/ppt/ink/ink10331.xml" ContentType="application/inkml+xml"/>
  <Override PartName="/ppt/ink/ink10332.xml" ContentType="application/inkml+xml"/>
  <Override PartName="/ppt/ink/ink10333.xml" ContentType="application/inkml+xml"/>
  <Override PartName="/ppt/ink/ink10334.xml" ContentType="application/inkml+xml"/>
  <Override PartName="/ppt/ink/ink10335.xml" ContentType="application/inkml+xml"/>
  <Override PartName="/ppt/ink/ink10336.xml" ContentType="application/inkml+xml"/>
  <Override PartName="/ppt/ink/ink10337.xml" ContentType="application/inkml+xml"/>
  <Override PartName="/ppt/ink/ink10338.xml" ContentType="application/inkml+xml"/>
  <Override PartName="/ppt/ink/ink10339.xml" ContentType="application/inkml+xml"/>
  <Override PartName="/ppt/ink/ink10340.xml" ContentType="application/inkml+xml"/>
  <Override PartName="/ppt/ink/ink10341.xml" ContentType="application/inkml+xml"/>
  <Override PartName="/ppt/ink/ink10342.xml" ContentType="application/inkml+xml"/>
  <Override PartName="/ppt/ink/ink10343.xml" ContentType="application/inkml+xml"/>
  <Override PartName="/ppt/ink/ink10344.xml" ContentType="application/inkml+xml"/>
  <Override PartName="/ppt/ink/ink10345.xml" ContentType="application/inkml+xml"/>
  <Override PartName="/ppt/ink/ink10346.xml" ContentType="application/inkml+xml"/>
  <Override PartName="/ppt/ink/ink10347.xml" ContentType="application/inkml+xml"/>
  <Override PartName="/ppt/ink/ink10348.xml" ContentType="application/inkml+xml"/>
  <Override PartName="/ppt/ink/ink10349.xml" ContentType="application/inkml+xml"/>
  <Override PartName="/ppt/ink/ink10350.xml" ContentType="application/inkml+xml"/>
  <Override PartName="/ppt/ink/ink10351.xml" ContentType="application/inkml+xml"/>
  <Override PartName="/ppt/ink/ink10352.xml" ContentType="application/inkml+xml"/>
  <Override PartName="/ppt/ink/ink10353.xml" ContentType="application/inkml+xml"/>
  <Override PartName="/ppt/ink/ink10354.xml" ContentType="application/inkml+xml"/>
  <Override PartName="/ppt/ink/ink10355.xml" ContentType="application/inkml+xml"/>
  <Override PartName="/ppt/ink/ink10356.xml" ContentType="application/inkml+xml"/>
  <Override PartName="/ppt/ink/ink10357.xml" ContentType="application/inkml+xml"/>
  <Override PartName="/ppt/ink/ink10358.xml" ContentType="application/inkml+xml"/>
  <Override PartName="/ppt/ink/ink10359.xml" ContentType="application/inkml+xml"/>
  <Override PartName="/ppt/ink/ink10360.xml" ContentType="application/inkml+xml"/>
  <Override PartName="/ppt/ink/ink10361.xml" ContentType="application/inkml+xml"/>
  <Override PartName="/ppt/ink/ink10362.xml" ContentType="application/inkml+xml"/>
  <Override PartName="/ppt/ink/ink10363.xml" ContentType="application/inkml+xml"/>
  <Override PartName="/ppt/ink/ink10364.xml" ContentType="application/inkml+xml"/>
  <Override PartName="/ppt/ink/ink10365.xml" ContentType="application/inkml+xml"/>
  <Override PartName="/ppt/ink/ink10366.xml" ContentType="application/inkml+xml"/>
  <Override PartName="/ppt/ink/ink10367.xml" ContentType="application/inkml+xml"/>
  <Override PartName="/ppt/ink/ink10368.xml" ContentType="application/inkml+xml"/>
  <Override PartName="/ppt/ink/ink10369.xml" ContentType="application/inkml+xml"/>
  <Override PartName="/ppt/ink/ink10370.xml" ContentType="application/inkml+xml"/>
  <Override PartName="/ppt/ink/ink10371.xml" ContentType="application/inkml+xml"/>
  <Override PartName="/ppt/ink/ink10372.xml" ContentType="application/inkml+xml"/>
  <Override PartName="/ppt/ink/ink10373.xml" ContentType="application/inkml+xml"/>
  <Override PartName="/ppt/ink/ink10374.xml" ContentType="application/inkml+xml"/>
  <Override PartName="/ppt/ink/ink10375.xml" ContentType="application/inkml+xml"/>
  <Override PartName="/ppt/ink/ink10376.xml" ContentType="application/inkml+xml"/>
  <Override PartName="/ppt/ink/ink10377.xml" ContentType="application/inkml+xml"/>
  <Override PartName="/ppt/ink/ink10378.xml" ContentType="application/inkml+xml"/>
  <Override PartName="/ppt/ink/ink10379.xml" ContentType="application/inkml+xml"/>
  <Override PartName="/ppt/ink/ink10380.xml" ContentType="application/inkml+xml"/>
  <Override PartName="/ppt/ink/ink10381.xml" ContentType="application/inkml+xml"/>
  <Override PartName="/ppt/ink/ink10382.xml" ContentType="application/inkml+xml"/>
  <Override PartName="/ppt/ink/ink10383.xml" ContentType="application/inkml+xml"/>
  <Override PartName="/ppt/ink/ink10384.xml" ContentType="application/inkml+xml"/>
  <Override PartName="/ppt/ink/ink10385.xml" ContentType="application/inkml+xml"/>
  <Override PartName="/ppt/ink/ink10386.xml" ContentType="application/inkml+xml"/>
  <Override PartName="/ppt/ink/ink10387.xml" ContentType="application/inkml+xml"/>
  <Override PartName="/ppt/ink/ink10388.xml" ContentType="application/inkml+xml"/>
  <Override PartName="/ppt/ink/ink10389.xml" ContentType="application/inkml+xml"/>
  <Override PartName="/ppt/ink/ink10390.xml" ContentType="application/inkml+xml"/>
  <Override PartName="/ppt/ink/ink10391.xml" ContentType="application/inkml+xml"/>
  <Override PartName="/ppt/ink/ink10392.xml" ContentType="application/inkml+xml"/>
  <Override PartName="/ppt/ink/ink10393.xml" ContentType="application/inkml+xml"/>
  <Override PartName="/ppt/ink/ink10394.xml" ContentType="application/inkml+xml"/>
  <Override PartName="/ppt/ink/ink10395.xml" ContentType="application/inkml+xml"/>
  <Override PartName="/ppt/ink/ink10396.xml" ContentType="application/inkml+xml"/>
  <Override PartName="/ppt/ink/ink10397.xml" ContentType="application/inkml+xml"/>
  <Override PartName="/ppt/ink/ink10398.xml" ContentType="application/inkml+xml"/>
  <Override PartName="/ppt/ink/ink10399.xml" ContentType="application/inkml+xml"/>
  <Override PartName="/ppt/ink/ink10400.xml" ContentType="application/inkml+xml"/>
  <Override PartName="/ppt/ink/ink10401.xml" ContentType="application/inkml+xml"/>
  <Override PartName="/ppt/ink/ink10402.xml" ContentType="application/inkml+xml"/>
  <Override PartName="/ppt/ink/ink10403.xml" ContentType="application/inkml+xml"/>
  <Override PartName="/ppt/ink/ink10404.xml" ContentType="application/inkml+xml"/>
  <Override PartName="/ppt/ink/ink10405.xml" ContentType="application/inkml+xml"/>
  <Override PartName="/ppt/ink/ink10406.xml" ContentType="application/inkml+xml"/>
  <Override PartName="/ppt/ink/ink10407.xml" ContentType="application/inkml+xml"/>
  <Override PartName="/ppt/ink/ink10408.xml" ContentType="application/inkml+xml"/>
  <Override PartName="/ppt/ink/ink10409.xml" ContentType="application/inkml+xml"/>
  <Override PartName="/ppt/ink/ink10410.xml" ContentType="application/inkml+xml"/>
  <Override PartName="/ppt/ink/ink10411.xml" ContentType="application/inkml+xml"/>
  <Override PartName="/ppt/ink/ink10412.xml" ContentType="application/inkml+xml"/>
  <Override PartName="/ppt/ink/ink10413.xml" ContentType="application/inkml+xml"/>
  <Override PartName="/ppt/ink/ink10414.xml" ContentType="application/inkml+xml"/>
  <Override PartName="/ppt/ink/ink10415.xml" ContentType="application/inkml+xml"/>
  <Override PartName="/ppt/ink/ink10416.xml" ContentType="application/inkml+xml"/>
  <Override PartName="/ppt/ink/ink10417.xml" ContentType="application/inkml+xml"/>
  <Override PartName="/ppt/ink/ink10418.xml" ContentType="application/inkml+xml"/>
  <Override PartName="/ppt/ink/ink10419.xml" ContentType="application/inkml+xml"/>
  <Override PartName="/ppt/ink/ink10420.xml" ContentType="application/inkml+xml"/>
  <Override PartName="/ppt/ink/ink10421.xml" ContentType="application/inkml+xml"/>
  <Override PartName="/ppt/ink/ink10422.xml" ContentType="application/inkml+xml"/>
  <Override PartName="/ppt/ink/ink10423.xml" ContentType="application/inkml+xml"/>
  <Override PartName="/ppt/ink/ink10424.xml" ContentType="application/inkml+xml"/>
  <Override PartName="/ppt/ink/ink10425.xml" ContentType="application/inkml+xml"/>
  <Override PartName="/ppt/ink/ink10426.xml" ContentType="application/inkml+xml"/>
  <Override PartName="/ppt/ink/ink10427.xml" ContentType="application/inkml+xml"/>
  <Override PartName="/ppt/ink/ink10428.xml" ContentType="application/inkml+xml"/>
  <Override PartName="/ppt/ink/ink10429.xml" ContentType="application/inkml+xml"/>
  <Override PartName="/ppt/ink/ink10430.xml" ContentType="application/inkml+xml"/>
  <Override PartName="/ppt/ink/ink10431.xml" ContentType="application/inkml+xml"/>
  <Override PartName="/ppt/ink/ink10432.xml" ContentType="application/inkml+xml"/>
  <Override PartName="/ppt/ink/ink10433.xml" ContentType="application/inkml+xml"/>
  <Override PartName="/ppt/ink/ink10434.xml" ContentType="application/inkml+xml"/>
  <Override PartName="/ppt/ink/ink10435.xml" ContentType="application/inkml+xml"/>
  <Override PartName="/ppt/ink/ink10436.xml" ContentType="application/inkml+xml"/>
  <Override PartName="/ppt/ink/ink10437.xml" ContentType="application/inkml+xml"/>
  <Override PartName="/ppt/ink/ink10438.xml" ContentType="application/inkml+xml"/>
  <Override PartName="/ppt/ink/ink10439.xml" ContentType="application/inkml+xml"/>
  <Override PartName="/ppt/ink/ink10440.xml" ContentType="application/inkml+xml"/>
  <Override PartName="/ppt/ink/ink10441.xml" ContentType="application/inkml+xml"/>
  <Override PartName="/ppt/ink/ink10442.xml" ContentType="application/inkml+xml"/>
  <Override PartName="/ppt/ink/ink10443.xml" ContentType="application/inkml+xml"/>
  <Override PartName="/ppt/ink/ink10444.xml" ContentType="application/inkml+xml"/>
  <Override PartName="/ppt/ink/ink10445.xml" ContentType="application/inkml+xml"/>
  <Override PartName="/ppt/ink/ink10446.xml" ContentType="application/inkml+xml"/>
  <Override PartName="/ppt/ink/ink10447.xml" ContentType="application/inkml+xml"/>
  <Override PartName="/ppt/ink/ink10448.xml" ContentType="application/inkml+xml"/>
  <Override PartName="/ppt/ink/ink10449.xml" ContentType="application/inkml+xml"/>
  <Override PartName="/ppt/ink/ink10450.xml" ContentType="application/inkml+xml"/>
  <Override PartName="/ppt/ink/ink10451.xml" ContentType="application/inkml+xml"/>
  <Override PartName="/ppt/ink/ink10452.xml" ContentType="application/inkml+xml"/>
  <Override PartName="/ppt/ink/ink10453.xml" ContentType="application/inkml+xml"/>
  <Override PartName="/ppt/ink/ink10454.xml" ContentType="application/inkml+xml"/>
  <Override PartName="/ppt/ink/ink10455.xml" ContentType="application/inkml+xml"/>
  <Override PartName="/ppt/ink/ink10456.xml" ContentType="application/inkml+xml"/>
  <Override PartName="/ppt/ink/ink10457.xml" ContentType="application/inkml+xml"/>
  <Override PartName="/ppt/ink/ink10458.xml" ContentType="application/inkml+xml"/>
  <Override PartName="/ppt/ink/ink10459.xml" ContentType="application/inkml+xml"/>
  <Override PartName="/ppt/ink/ink10460.xml" ContentType="application/inkml+xml"/>
  <Override PartName="/ppt/ink/ink10461.xml" ContentType="application/inkml+xml"/>
  <Override PartName="/ppt/ink/ink10462.xml" ContentType="application/inkml+xml"/>
  <Override PartName="/ppt/ink/ink10463.xml" ContentType="application/inkml+xml"/>
  <Override PartName="/ppt/ink/ink10464.xml" ContentType="application/inkml+xml"/>
  <Override PartName="/ppt/ink/ink10465.xml" ContentType="application/inkml+xml"/>
  <Override PartName="/ppt/ink/ink10466.xml" ContentType="application/inkml+xml"/>
  <Override PartName="/ppt/ink/ink10467.xml" ContentType="application/inkml+xml"/>
  <Override PartName="/ppt/ink/ink10468.xml" ContentType="application/inkml+xml"/>
  <Override PartName="/ppt/ink/ink10469.xml" ContentType="application/inkml+xml"/>
  <Override PartName="/ppt/ink/ink10470.xml" ContentType="application/inkml+xml"/>
  <Override PartName="/ppt/ink/ink10471.xml" ContentType="application/inkml+xml"/>
  <Override PartName="/ppt/ink/ink10472.xml" ContentType="application/inkml+xml"/>
  <Override PartName="/ppt/ink/ink10473.xml" ContentType="application/inkml+xml"/>
  <Override PartName="/ppt/ink/ink10474.xml" ContentType="application/inkml+xml"/>
  <Override PartName="/ppt/ink/ink10475.xml" ContentType="application/inkml+xml"/>
  <Override PartName="/ppt/ink/ink10476.xml" ContentType="application/inkml+xml"/>
  <Override PartName="/ppt/ink/ink10477.xml" ContentType="application/inkml+xml"/>
  <Override PartName="/ppt/ink/ink10478.xml" ContentType="application/inkml+xml"/>
  <Override PartName="/ppt/ink/ink10479.xml" ContentType="application/inkml+xml"/>
  <Override PartName="/ppt/ink/ink10480.xml" ContentType="application/inkml+xml"/>
  <Override PartName="/ppt/ink/ink10481.xml" ContentType="application/inkml+xml"/>
  <Override PartName="/ppt/ink/ink10482.xml" ContentType="application/inkml+xml"/>
  <Override PartName="/ppt/ink/ink10483.xml" ContentType="application/inkml+xml"/>
  <Override PartName="/ppt/ink/ink10484.xml" ContentType="application/inkml+xml"/>
  <Override PartName="/ppt/ink/ink10485.xml" ContentType="application/inkml+xml"/>
  <Override PartName="/ppt/ink/ink10486.xml" ContentType="application/inkml+xml"/>
  <Override PartName="/ppt/ink/ink10487.xml" ContentType="application/inkml+xml"/>
  <Override PartName="/ppt/ink/ink10488.xml" ContentType="application/inkml+xml"/>
  <Override PartName="/ppt/ink/ink10489.xml" ContentType="application/inkml+xml"/>
  <Override PartName="/ppt/ink/ink10490.xml" ContentType="application/inkml+xml"/>
  <Override PartName="/ppt/ink/ink10491.xml" ContentType="application/inkml+xml"/>
  <Override PartName="/ppt/ink/ink10492.xml" ContentType="application/inkml+xml"/>
  <Override PartName="/ppt/ink/ink10493.xml" ContentType="application/inkml+xml"/>
  <Override PartName="/ppt/ink/ink10494.xml" ContentType="application/inkml+xml"/>
  <Override PartName="/ppt/ink/ink10495.xml" ContentType="application/inkml+xml"/>
  <Override PartName="/ppt/ink/ink10496.xml" ContentType="application/inkml+xml"/>
  <Override PartName="/ppt/ink/ink10497.xml" ContentType="application/inkml+xml"/>
  <Override PartName="/ppt/ink/ink10498.xml" ContentType="application/inkml+xml"/>
  <Override PartName="/ppt/ink/ink10499.xml" ContentType="application/inkml+xml"/>
  <Override PartName="/ppt/ink/ink10500.xml" ContentType="application/inkml+xml"/>
  <Override PartName="/ppt/ink/ink10501.xml" ContentType="application/inkml+xml"/>
  <Override PartName="/ppt/ink/ink10502.xml" ContentType="application/inkml+xml"/>
  <Override PartName="/ppt/ink/ink10503.xml" ContentType="application/inkml+xml"/>
  <Override PartName="/ppt/ink/ink10504.xml" ContentType="application/inkml+xml"/>
  <Override PartName="/ppt/ink/ink10505.xml" ContentType="application/inkml+xml"/>
  <Override PartName="/ppt/ink/ink10506.xml" ContentType="application/inkml+xml"/>
  <Override PartName="/ppt/ink/ink10507.xml" ContentType="application/inkml+xml"/>
  <Override PartName="/ppt/ink/ink10508.xml" ContentType="application/inkml+xml"/>
  <Override PartName="/ppt/ink/ink10509.xml" ContentType="application/inkml+xml"/>
  <Override PartName="/ppt/ink/ink10510.xml" ContentType="application/inkml+xml"/>
  <Override PartName="/ppt/ink/ink10511.xml" ContentType="application/inkml+xml"/>
  <Override PartName="/ppt/ink/ink10512.xml" ContentType="application/inkml+xml"/>
  <Override PartName="/ppt/ink/ink10513.xml" ContentType="application/inkml+xml"/>
  <Override PartName="/ppt/ink/ink10514.xml" ContentType="application/inkml+xml"/>
  <Override PartName="/ppt/ink/ink10515.xml" ContentType="application/inkml+xml"/>
  <Override PartName="/ppt/ink/ink10516.xml" ContentType="application/inkml+xml"/>
  <Override PartName="/ppt/ink/ink10517.xml" ContentType="application/inkml+xml"/>
  <Override PartName="/ppt/ink/ink10518.xml" ContentType="application/inkml+xml"/>
  <Override PartName="/ppt/ink/ink10519.xml" ContentType="application/inkml+xml"/>
  <Override PartName="/ppt/ink/ink10520.xml" ContentType="application/inkml+xml"/>
  <Override PartName="/ppt/ink/ink10521.xml" ContentType="application/inkml+xml"/>
  <Override PartName="/ppt/ink/ink10522.xml" ContentType="application/inkml+xml"/>
  <Override PartName="/ppt/ink/ink10523.xml" ContentType="application/inkml+xml"/>
  <Override PartName="/ppt/ink/ink10524.xml" ContentType="application/inkml+xml"/>
  <Override PartName="/ppt/ink/ink10525.xml" ContentType="application/inkml+xml"/>
  <Override PartName="/ppt/ink/ink10526.xml" ContentType="application/inkml+xml"/>
  <Override PartName="/ppt/ink/ink10527.xml" ContentType="application/inkml+xml"/>
  <Override PartName="/ppt/ink/ink10528.xml" ContentType="application/inkml+xml"/>
  <Override PartName="/ppt/ink/ink10529.xml" ContentType="application/inkml+xml"/>
  <Override PartName="/ppt/ink/ink10530.xml" ContentType="application/inkml+xml"/>
  <Override PartName="/ppt/ink/ink10531.xml" ContentType="application/inkml+xml"/>
  <Override PartName="/ppt/ink/ink10532.xml" ContentType="application/inkml+xml"/>
  <Override PartName="/ppt/ink/ink10533.xml" ContentType="application/inkml+xml"/>
  <Override PartName="/ppt/ink/ink10534.xml" ContentType="application/inkml+xml"/>
  <Override PartName="/ppt/ink/ink10535.xml" ContentType="application/inkml+xml"/>
  <Override PartName="/ppt/ink/ink10536.xml" ContentType="application/inkml+xml"/>
  <Override PartName="/ppt/ink/ink10537.xml" ContentType="application/inkml+xml"/>
  <Override PartName="/ppt/ink/ink10538.xml" ContentType="application/inkml+xml"/>
  <Override PartName="/ppt/ink/ink10539.xml" ContentType="application/inkml+xml"/>
  <Override PartName="/ppt/ink/ink10540.xml" ContentType="application/inkml+xml"/>
  <Override PartName="/ppt/ink/ink10541.xml" ContentType="application/inkml+xml"/>
  <Override PartName="/ppt/ink/ink10542.xml" ContentType="application/inkml+xml"/>
  <Override PartName="/ppt/ink/ink10543.xml" ContentType="application/inkml+xml"/>
  <Override PartName="/ppt/ink/ink10544.xml" ContentType="application/inkml+xml"/>
  <Override PartName="/ppt/ink/ink10545.xml" ContentType="application/inkml+xml"/>
  <Override PartName="/ppt/ink/ink10546.xml" ContentType="application/inkml+xml"/>
  <Override PartName="/ppt/ink/ink10547.xml" ContentType="application/inkml+xml"/>
  <Override PartName="/ppt/ink/ink10548.xml" ContentType="application/inkml+xml"/>
  <Override PartName="/ppt/ink/ink10549.xml" ContentType="application/inkml+xml"/>
  <Override PartName="/ppt/ink/ink10550.xml" ContentType="application/inkml+xml"/>
  <Override PartName="/ppt/ink/ink10551.xml" ContentType="application/inkml+xml"/>
  <Override PartName="/ppt/ink/ink10552.xml" ContentType="application/inkml+xml"/>
  <Override PartName="/ppt/ink/ink10553.xml" ContentType="application/inkml+xml"/>
  <Override PartName="/ppt/ink/ink10554.xml" ContentType="application/inkml+xml"/>
  <Override PartName="/ppt/ink/ink10555.xml" ContentType="application/inkml+xml"/>
  <Override PartName="/ppt/ink/ink10556.xml" ContentType="application/inkml+xml"/>
  <Override PartName="/ppt/ink/ink10557.xml" ContentType="application/inkml+xml"/>
  <Override PartName="/ppt/ink/ink10558.xml" ContentType="application/inkml+xml"/>
  <Override PartName="/ppt/ink/ink10559.xml" ContentType="application/inkml+xml"/>
  <Override PartName="/ppt/ink/ink10560.xml" ContentType="application/inkml+xml"/>
  <Override PartName="/ppt/ink/ink10561.xml" ContentType="application/inkml+xml"/>
  <Override PartName="/ppt/ink/ink10562.xml" ContentType="application/inkml+xml"/>
  <Override PartName="/ppt/ink/ink10563.xml" ContentType="application/inkml+xml"/>
  <Override PartName="/ppt/ink/ink10564.xml" ContentType="application/inkml+xml"/>
  <Override PartName="/ppt/ink/ink10565.xml" ContentType="application/inkml+xml"/>
  <Override PartName="/ppt/ink/ink10566.xml" ContentType="application/inkml+xml"/>
  <Override PartName="/ppt/ink/ink10567.xml" ContentType="application/inkml+xml"/>
  <Override PartName="/ppt/ink/ink10568.xml" ContentType="application/inkml+xml"/>
  <Override PartName="/ppt/ink/ink10569.xml" ContentType="application/inkml+xml"/>
  <Override PartName="/ppt/ink/ink10570.xml" ContentType="application/inkml+xml"/>
  <Override PartName="/ppt/ink/ink10571.xml" ContentType="application/inkml+xml"/>
  <Override PartName="/ppt/ink/ink10572.xml" ContentType="application/inkml+xml"/>
  <Override PartName="/ppt/ink/ink10573.xml" ContentType="application/inkml+xml"/>
  <Override PartName="/ppt/ink/ink10574.xml" ContentType="application/inkml+xml"/>
  <Override PartName="/ppt/ink/ink10575.xml" ContentType="application/inkml+xml"/>
  <Override PartName="/ppt/ink/ink10576.xml" ContentType="application/inkml+xml"/>
  <Override PartName="/ppt/ink/ink10577.xml" ContentType="application/inkml+xml"/>
  <Override PartName="/ppt/ink/ink10578.xml" ContentType="application/inkml+xml"/>
  <Override PartName="/ppt/ink/ink10579.xml" ContentType="application/inkml+xml"/>
  <Override PartName="/ppt/ink/ink10580.xml" ContentType="application/inkml+xml"/>
  <Override PartName="/ppt/ink/ink10581.xml" ContentType="application/inkml+xml"/>
  <Override PartName="/ppt/ink/ink10582.xml" ContentType="application/inkml+xml"/>
  <Override PartName="/ppt/ink/ink10583.xml" ContentType="application/inkml+xml"/>
  <Override PartName="/ppt/ink/ink10584.xml" ContentType="application/inkml+xml"/>
  <Override PartName="/ppt/ink/ink10585.xml" ContentType="application/inkml+xml"/>
  <Override PartName="/ppt/ink/ink10586.xml" ContentType="application/inkml+xml"/>
  <Override PartName="/ppt/ink/ink10587.xml" ContentType="application/inkml+xml"/>
  <Override PartName="/ppt/ink/ink10588.xml" ContentType="application/inkml+xml"/>
  <Override PartName="/ppt/ink/ink10589.xml" ContentType="application/inkml+xml"/>
  <Override PartName="/ppt/ink/ink10590.xml" ContentType="application/inkml+xml"/>
  <Override PartName="/ppt/ink/ink10591.xml" ContentType="application/inkml+xml"/>
  <Override PartName="/ppt/ink/ink10592.xml" ContentType="application/inkml+xml"/>
  <Override PartName="/ppt/ink/ink10593.xml" ContentType="application/inkml+xml"/>
  <Override PartName="/ppt/ink/ink10594.xml" ContentType="application/inkml+xml"/>
  <Override PartName="/ppt/ink/ink10595.xml" ContentType="application/inkml+xml"/>
  <Override PartName="/ppt/ink/ink10596.xml" ContentType="application/inkml+xml"/>
  <Override PartName="/ppt/ink/ink10597.xml" ContentType="application/inkml+xml"/>
  <Override PartName="/ppt/ink/ink10598.xml" ContentType="application/inkml+xml"/>
  <Override PartName="/ppt/ink/ink10599.xml" ContentType="application/inkml+xml"/>
  <Override PartName="/ppt/ink/ink10600.xml" ContentType="application/inkml+xml"/>
  <Override PartName="/ppt/ink/ink10601.xml" ContentType="application/inkml+xml"/>
  <Override PartName="/ppt/ink/ink10602.xml" ContentType="application/inkml+xml"/>
  <Override PartName="/ppt/ink/ink10603.xml" ContentType="application/inkml+xml"/>
  <Override PartName="/ppt/ink/ink10604.xml" ContentType="application/inkml+xml"/>
  <Override PartName="/ppt/ink/ink10605.xml" ContentType="application/inkml+xml"/>
  <Override PartName="/ppt/ink/ink10606.xml" ContentType="application/inkml+xml"/>
  <Override PartName="/ppt/ink/ink10607.xml" ContentType="application/inkml+xml"/>
  <Override PartName="/ppt/ink/ink10608.xml" ContentType="application/inkml+xml"/>
  <Override PartName="/ppt/ink/ink10609.xml" ContentType="application/inkml+xml"/>
  <Override PartName="/ppt/ink/ink10610.xml" ContentType="application/inkml+xml"/>
  <Override PartName="/ppt/ink/ink10611.xml" ContentType="application/inkml+xml"/>
  <Override PartName="/ppt/ink/ink10612.xml" ContentType="application/inkml+xml"/>
  <Override PartName="/ppt/ink/ink10613.xml" ContentType="application/inkml+xml"/>
  <Override PartName="/ppt/ink/ink10614.xml" ContentType="application/inkml+xml"/>
  <Override PartName="/ppt/ink/ink10615.xml" ContentType="application/inkml+xml"/>
  <Override PartName="/ppt/ink/ink10616.xml" ContentType="application/inkml+xml"/>
  <Override PartName="/ppt/ink/ink10617.xml" ContentType="application/inkml+xml"/>
  <Override PartName="/ppt/ink/ink10618.xml" ContentType="application/inkml+xml"/>
  <Override PartName="/ppt/ink/ink10619.xml" ContentType="application/inkml+xml"/>
  <Override PartName="/ppt/ink/ink10620.xml" ContentType="application/inkml+xml"/>
  <Override PartName="/ppt/ink/ink10621.xml" ContentType="application/inkml+xml"/>
  <Override PartName="/ppt/ink/ink10622.xml" ContentType="application/inkml+xml"/>
  <Override PartName="/ppt/ink/ink10623.xml" ContentType="application/inkml+xml"/>
  <Override PartName="/ppt/ink/ink10624.xml" ContentType="application/inkml+xml"/>
  <Override PartName="/ppt/ink/ink10625.xml" ContentType="application/inkml+xml"/>
  <Override PartName="/ppt/ink/ink10626.xml" ContentType="application/inkml+xml"/>
  <Override PartName="/ppt/ink/ink10627.xml" ContentType="application/inkml+xml"/>
  <Override PartName="/ppt/ink/ink10628.xml" ContentType="application/inkml+xml"/>
  <Override PartName="/ppt/ink/ink10629.xml" ContentType="application/inkml+xml"/>
  <Override PartName="/ppt/ink/ink10630.xml" ContentType="application/inkml+xml"/>
  <Override PartName="/ppt/ink/ink10631.xml" ContentType="application/inkml+xml"/>
  <Override PartName="/ppt/ink/ink10632.xml" ContentType="application/inkml+xml"/>
  <Override PartName="/ppt/ink/ink10633.xml" ContentType="application/inkml+xml"/>
  <Override PartName="/ppt/ink/ink10634.xml" ContentType="application/inkml+xml"/>
  <Override PartName="/ppt/ink/ink10635.xml" ContentType="application/inkml+xml"/>
  <Override PartName="/ppt/ink/ink10636.xml" ContentType="application/inkml+xml"/>
  <Override PartName="/ppt/ink/ink10637.xml" ContentType="application/inkml+xml"/>
  <Override PartName="/ppt/ink/ink10638.xml" ContentType="application/inkml+xml"/>
  <Override PartName="/ppt/ink/ink10639.xml" ContentType="application/inkml+xml"/>
  <Override PartName="/ppt/ink/ink10640.xml" ContentType="application/inkml+xml"/>
  <Override PartName="/ppt/ink/ink10641.xml" ContentType="application/inkml+xml"/>
  <Override PartName="/ppt/ink/ink10642.xml" ContentType="application/inkml+xml"/>
  <Override PartName="/ppt/ink/ink10643.xml" ContentType="application/inkml+xml"/>
  <Override PartName="/ppt/ink/ink10644.xml" ContentType="application/inkml+xml"/>
  <Override PartName="/ppt/ink/ink10645.xml" ContentType="application/inkml+xml"/>
  <Override PartName="/ppt/ink/ink10646.xml" ContentType="application/inkml+xml"/>
  <Override PartName="/ppt/ink/ink10647.xml" ContentType="application/inkml+xml"/>
  <Override PartName="/ppt/ink/ink10648.xml" ContentType="application/inkml+xml"/>
  <Override PartName="/ppt/ink/ink10649.xml" ContentType="application/inkml+xml"/>
  <Override PartName="/ppt/ink/ink10650.xml" ContentType="application/inkml+xml"/>
  <Override PartName="/ppt/ink/ink10651.xml" ContentType="application/inkml+xml"/>
  <Override PartName="/ppt/ink/ink10652.xml" ContentType="application/inkml+xml"/>
  <Override PartName="/ppt/ink/ink10653.xml" ContentType="application/inkml+xml"/>
  <Override PartName="/ppt/ink/ink10654.xml" ContentType="application/inkml+xml"/>
  <Override PartName="/ppt/ink/ink10655.xml" ContentType="application/inkml+xml"/>
  <Override PartName="/ppt/ink/ink10656.xml" ContentType="application/inkml+xml"/>
  <Override PartName="/ppt/ink/ink10657.xml" ContentType="application/inkml+xml"/>
  <Override PartName="/ppt/ink/ink10658.xml" ContentType="application/inkml+xml"/>
  <Override PartName="/ppt/ink/ink10659.xml" ContentType="application/inkml+xml"/>
  <Override PartName="/ppt/ink/ink10660.xml" ContentType="application/inkml+xml"/>
  <Override PartName="/ppt/ink/ink10661.xml" ContentType="application/inkml+xml"/>
  <Override PartName="/ppt/ink/ink10662.xml" ContentType="application/inkml+xml"/>
  <Override PartName="/ppt/ink/ink10663.xml" ContentType="application/inkml+xml"/>
  <Override PartName="/ppt/ink/ink10664.xml" ContentType="application/inkml+xml"/>
  <Override PartName="/ppt/ink/ink10665.xml" ContentType="application/inkml+xml"/>
  <Override PartName="/ppt/ink/ink10666.xml" ContentType="application/inkml+xml"/>
  <Override PartName="/ppt/ink/ink10667.xml" ContentType="application/inkml+xml"/>
  <Override PartName="/ppt/ink/ink10668.xml" ContentType="application/inkml+xml"/>
  <Override PartName="/ppt/ink/ink10669.xml" ContentType="application/inkml+xml"/>
  <Override PartName="/ppt/ink/ink10670.xml" ContentType="application/inkml+xml"/>
  <Override PartName="/ppt/ink/ink10671.xml" ContentType="application/inkml+xml"/>
  <Override PartName="/ppt/ink/ink10672.xml" ContentType="application/inkml+xml"/>
  <Override PartName="/ppt/ink/ink10673.xml" ContentType="application/inkml+xml"/>
  <Override PartName="/ppt/ink/ink10674.xml" ContentType="application/inkml+xml"/>
  <Override PartName="/ppt/ink/ink10675.xml" ContentType="application/inkml+xml"/>
  <Override PartName="/ppt/ink/ink10676.xml" ContentType="application/inkml+xml"/>
  <Override PartName="/ppt/ink/ink10677.xml" ContentType="application/inkml+xml"/>
  <Override PartName="/ppt/ink/ink10678.xml" ContentType="application/inkml+xml"/>
  <Override PartName="/ppt/ink/ink10679.xml" ContentType="application/inkml+xml"/>
  <Override PartName="/ppt/ink/ink10680.xml" ContentType="application/inkml+xml"/>
  <Override PartName="/ppt/ink/ink10681.xml" ContentType="application/inkml+xml"/>
  <Override PartName="/ppt/ink/ink10682.xml" ContentType="application/inkml+xml"/>
  <Override PartName="/ppt/ink/ink10683.xml" ContentType="application/inkml+xml"/>
  <Override PartName="/ppt/ink/ink10684.xml" ContentType="application/inkml+xml"/>
  <Override PartName="/ppt/ink/ink10685.xml" ContentType="application/inkml+xml"/>
  <Override PartName="/ppt/ink/ink10686.xml" ContentType="application/inkml+xml"/>
  <Override PartName="/ppt/ink/ink10687.xml" ContentType="application/inkml+xml"/>
  <Override PartName="/ppt/ink/ink10688.xml" ContentType="application/inkml+xml"/>
  <Override PartName="/ppt/ink/ink10689.xml" ContentType="application/inkml+xml"/>
  <Override PartName="/ppt/ink/ink10690.xml" ContentType="application/inkml+xml"/>
  <Override PartName="/ppt/ink/ink10691.xml" ContentType="application/inkml+xml"/>
  <Override PartName="/ppt/ink/ink10692.xml" ContentType="application/inkml+xml"/>
  <Override PartName="/ppt/ink/ink10693.xml" ContentType="application/inkml+xml"/>
  <Override PartName="/ppt/ink/ink10694.xml" ContentType="application/inkml+xml"/>
  <Override PartName="/ppt/ink/ink10695.xml" ContentType="application/inkml+xml"/>
  <Override PartName="/ppt/ink/ink10696.xml" ContentType="application/inkml+xml"/>
  <Override PartName="/ppt/ink/ink10697.xml" ContentType="application/inkml+xml"/>
  <Override PartName="/ppt/ink/ink10698.xml" ContentType="application/inkml+xml"/>
  <Override PartName="/ppt/ink/ink10699.xml" ContentType="application/inkml+xml"/>
  <Override PartName="/ppt/ink/ink10700.xml" ContentType="application/inkml+xml"/>
  <Override PartName="/ppt/ink/ink10701.xml" ContentType="application/inkml+xml"/>
  <Override PartName="/ppt/ink/ink10702.xml" ContentType="application/inkml+xml"/>
  <Override PartName="/ppt/ink/ink10703.xml" ContentType="application/inkml+xml"/>
  <Override PartName="/ppt/ink/ink10704.xml" ContentType="application/inkml+xml"/>
  <Override PartName="/ppt/ink/ink10705.xml" ContentType="application/inkml+xml"/>
  <Override PartName="/ppt/ink/ink10706.xml" ContentType="application/inkml+xml"/>
  <Override PartName="/ppt/ink/ink10707.xml" ContentType="application/inkml+xml"/>
  <Override PartName="/ppt/ink/ink10708.xml" ContentType="application/inkml+xml"/>
  <Override PartName="/ppt/ink/ink10709.xml" ContentType="application/inkml+xml"/>
  <Override PartName="/ppt/ink/ink10710.xml" ContentType="application/inkml+xml"/>
  <Override PartName="/ppt/ink/ink10711.xml" ContentType="application/inkml+xml"/>
  <Override PartName="/ppt/ink/ink10712.xml" ContentType="application/inkml+xml"/>
  <Override PartName="/ppt/ink/ink10713.xml" ContentType="application/inkml+xml"/>
  <Override PartName="/ppt/ink/ink10714.xml" ContentType="application/inkml+xml"/>
  <Override PartName="/ppt/ink/ink10715.xml" ContentType="application/inkml+xml"/>
  <Override PartName="/ppt/ink/ink10716.xml" ContentType="application/inkml+xml"/>
  <Override PartName="/ppt/ink/ink10717.xml" ContentType="application/inkml+xml"/>
  <Override PartName="/ppt/ink/ink10718.xml" ContentType="application/inkml+xml"/>
  <Override PartName="/ppt/ink/ink10719.xml" ContentType="application/inkml+xml"/>
  <Override PartName="/ppt/ink/ink10720.xml" ContentType="application/inkml+xml"/>
  <Override PartName="/ppt/ink/ink10721.xml" ContentType="application/inkml+xml"/>
  <Override PartName="/ppt/ink/ink10722.xml" ContentType="application/inkml+xml"/>
  <Override PartName="/ppt/ink/ink10723.xml" ContentType="application/inkml+xml"/>
  <Override PartName="/ppt/ink/ink10724.xml" ContentType="application/inkml+xml"/>
  <Override PartName="/ppt/ink/ink10725.xml" ContentType="application/inkml+xml"/>
  <Override PartName="/ppt/ink/ink10726.xml" ContentType="application/inkml+xml"/>
  <Override PartName="/ppt/ink/ink10727.xml" ContentType="application/inkml+xml"/>
  <Override PartName="/ppt/ink/ink10728.xml" ContentType="application/inkml+xml"/>
  <Override PartName="/ppt/ink/ink10729.xml" ContentType="application/inkml+xml"/>
  <Override PartName="/ppt/ink/ink10730.xml" ContentType="application/inkml+xml"/>
  <Override PartName="/ppt/ink/ink10731.xml" ContentType="application/inkml+xml"/>
  <Override PartName="/ppt/ink/ink10732.xml" ContentType="application/inkml+xml"/>
  <Override PartName="/ppt/ink/ink10733.xml" ContentType="application/inkml+xml"/>
  <Override PartName="/ppt/ink/ink10734.xml" ContentType="application/inkml+xml"/>
  <Override PartName="/ppt/ink/ink10735.xml" ContentType="application/inkml+xml"/>
  <Override PartName="/ppt/ink/ink10736.xml" ContentType="application/inkml+xml"/>
  <Override PartName="/ppt/ink/ink10737.xml" ContentType="application/inkml+xml"/>
  <Override PartName="/ppt/ink/ink10738.xml" ContentType="application/inkml+xml"/>
  <Override PartName="/ppt/ink/ink10739.xml" ContentType="application/inkml+xml"/>
  <Override PartName="/ppt/ink/ink10740.xml" ContentType="application/inkml+xml"/>
  <Override PartName="/ppt/ink/ink10741.xml" ContentType="application/inkml+xml"/>
  <Override PartName="/ppt/ink/ink10742.xml" ContentType="application/inkml+xml"/>
  <Override PartName="/ppt/ink/ink10743.xml" ContentType="application/inkml+xml"/>
  <Override PartName="/ppt/ink/ink10744.xml" ContentType="application/inkml+xml"/>
  <Override PartName="/ppt/ink/ink10745.xml" ContentType="application/inkml+xml"/>
  <Override PartName="/ppt/ink/ink10746.xml" ContentType="application/inkml+xml"/>
  <Override PartName="/ppt/ink/ink10747.xml" ContentType="application/inkml+xml"/>
  <Override PartName="/ppt/ink/ink10748.xml" ContentType="application/inkml+xml"/>
  <Override PartName="/ppt/ink/ink10749.xml" ContentType="application/inkml+xml"/>
  <Override PartName="/ppt/ink/ink10750.xml" ContentType="application/inkml+xml"/>
  <Override PartName="/ppt/ink/ink10751.xml" ContentType="application/inkml+xml"/>
  <Override PartName="/ppt/ink/ink10752.xml" ContentType="application/inkml+xml"/>
  <Override PartName="/ppt/ink/ink10753.xml" ContentType="application/inkml+xml"/>
  <Override PartName="/ppt/ink/ink10754.xml" ContentType="application/inkml+xml"/>
  <Override PartName="/ppt/ink/ink10755.xml" ContentType="application/inkml+xml"/>
  <Override PartName="/ppt/ink/ink10756.xml" ContentType="application/inkml+xml"/>
  <Override PartName="/ppt/ink/ink10757.xml" ContentType="application/inkml+xml"/>
  <Override PartName="/ppt/ink/ink10758.xml" ContentType="application/inkml+xml"/>
  <Override PartName="/ppt/ink/ink10759.xml" ContentType="application/inkml+xml"/>
  <Override PartName="/ppt/ink/ink10760.xml" ContentType="application/inkml+xml"/>
  <Override PartName="/ppt/ink/ink10761.xml" ContentType="application/inkml+xml"/>
  <Override PartName="/ppt/ink/ink10762.xml" ContentType="application/inkml+xml"/>
  <Override PartName="/ppt/ink/ink10763.xml" ContentType="application/inkml+xml"/>
  <Override PartName="/ppt/ink/ink10764.xml" ContentType="application/inkml+xml"/>
  <Override PartName="/ppt/ink/ink10765.xml" ContentType="application/inkml+xml"/>
  <Override PartName="/ppt/ink/ink10766.xml" ContentType="application/inkml+xml"/>
  <Override PartName="/ppt/ink/ink10767.xml" ContentType="application/inkml+xml"/>
  <Override PartName="/ppt/ink/ink10768.xml" ContentType="application/inkml+xml"/>
  <Override PartName="/ppt/ink/ink10769.xml" ContentType="application/inkml+xml"/>
  <Override PartName="/ppt/ink/ink10770.xml" ContentType="application/inkml+xml"/>
  <Override PartName="/ppt/ink/ink10771.xml" ContentType="application/inkml+xml"/>
  <Override PartName="/ppt/ink/ink10772.xml" ContentType="application/inkml+xml"/>
  <Override PartName="/ppt/ink/ink10773.xml" ContentType="application/inkml+xml"/>
  <Override PartName="/ppt/ink/ink10774.xml" ContentType="application/inkml+xml"/>
  <Override PartName="/ppt/ink/ink10775.xml" ContentType="application/inkml+xml"/>
  <Override PartName="/ppt/ink/ink10776.xml" ContentType="application/inkml+xml"/>
  <Override PartName="/ppt/ink/ink10777.xml" ContentType="application/inkml+xml"/>
  <Override PartName="/ppt/ink/ink10778.xml" ContentType="application/inkml+xml"/>
  <Override PartName="/ppt/ink/ink10779.xml" ContentType="application/inkml+xml"/>
  <Override PartName="/ppt/ink/ink10780.xml" ContentType="application/inkml+xml"/>
  <Override PartName="/ppt/ink/ink10781.xml" ContentType="application/inkml+xml"/>
  <Override PartName="/ppt/ink/ink10782.xml" ContentType="application/inkml+xml"/>
  <Override PartName="/ppt/ink/ink10783.xml" ContentType="application/inkml+xml"/>
  <Override PartName="/ppt/ink/ink10784.xml" ContentType="application/inkml+xml"/>
  <Override PartName="/ppt/ink/ink10785.xml" ContentType="application/inkml+xml"/>
  <Override PartName="/ppt/ink/ink10786.xml" ContentType="application/inkml+xml"/>
  <Override PartName="/ppt/ink/ink10787.xml" ContentType="application/inkml+xml"/>
  <Override PartName="/ppt/ink/ink10788.xml" ContentType="application/inkml+xml"/>
  <Override PartName="/ppt/ink/ink10789.xml" ContentType="application/inkml+xml"/>
  <Override PartName="/ppt/ink/ink10790.xml" ContentType="application/inkml+xml"/>
  <Override PartName="/ppt/ink/ink10791.xml" ContentType="application/inkml+xml"/>
  <Override PartName="/ppt/ink/ink10792.xml" ContentType="application/inkml+xml"/>
  <Override PartName="/ppt/ink/ink10793.xml" ContentType="application/inkml+xml"/>
  <Override PartName="/ppt/ink/ink10794.xml" ContentType="application/inkml+xml"/>
  <Override PartName="/ppt/ink/ink10795.xml" ContentType="application/inkml+xml"/>
  <Override PartName="/ppt/ink/ink10796.xml" ContentType="application/inkml+xml"/>
  <Override PartName="/ppt/ink/ink10797.xml" ContentType="application/inkml+xml"/>
  <Override PartName="/ppt/ink/ink10798.xml" ContentType="application/inkml+xml"/>
  <Override PartName="/ppt/ink/ink10799.xml" ContentType="application/inkml+xml"/>
  <Override PartName="/ppt/ink/ink10800.xml" ContentType="application/inkml+xml"/>
  <Override PartName="/ppt/ink/ink10801.xml" ContentType="application/inkml+xml"/>
  <Override PartName="/ppt/ink/ink10802.xml" ContentType="application/inkml+xml"/>
  <Override PartName="/ppt/ink/ink10803.xml" ContentType="application/inkml+xml"/>
  <Override PartName="/ppt/ink/ink10804.xml" ContentType="application/inkml+xml"/>
  <Override PartName="/ppt/ink/ink10805.xml" ContentType="application/inkml+xml"/>
  <Override PartName="/ppt/ink/ink10806.xml" ContentType="application/inkml+xml"/>
  <Override PartName="/ppt/ink/ink10807.xml" ContentType="application/inkml+xml"/>
  <Override PartName="/ppt/ink/ink10808.xml" ContentType="application/inkml+xml"/>
  <Override PartName="/ppt/ink/ink10809.xml" ContentType="application/inkml+xml"/>
  <Override PartName="/ppt/ink/ink10810.xml" ContentType="application/inkml+xml"/>
  <Override PartName="/ppt/ink/ink10811.xml" ContentType="application/inkml+xml"/>
  <Override PartName="/ppt/ink/ink10812.xml" ContentType="application/inkml+xml"/>
  <Override PartName="/ppt/ink/ink10813.xml" ContentType="application/inkml+xml"/>
  <Override PartName="/ppt/ink/ink10814.xml" ContentType="application/inkml+xml"/>
  <Override PartName="/ppt/ink/ink10815.xml" ContentType="application/inkml+xml"/>
  <Override PartName="/ppt/ink/ink10816.xml" ContentType="application/inkml+xml"/>
  <Override PartName="/ppt/ink/ink10817.xml" ContentType="application/inkml+xml"/>
  <Override PartName="/ppt/ink/ink10818.xml" ContentType="application/inkml+xml"/>
  <Override PartName="/ppt/ink/ink10819.xml" ContentType="application/inkml+xml"/>
  <Override PartName="/ppt/ink/ink10820.xml" ContentType="application/inkml+xml"/>
  <Override PartName="/ppt/ink/ink10821.xml" ContentType="application/inkml+xml"/>
  <Override PartName="/ppt/ink/ink10822.xml" ContentType="application/inkml+xml"/>
  <Override PartName="/ppt/ink/ink10823.xml" ContentType="application/inkml+xml"/>
  <Override PartName="/ppt/ink/ink10824.xml" ContentType="application/inkml+xml"/>
  <Override PartName="/ppt/ink/ink10825.xml" ContentType="application/inkml+xml"/>
  <Override PartName="/ppt/ink/ink10826.xml" ContentType="application/inkml+xml"/>
  <Override PartName="/ppt/ink/ink10827.xml" ContentType="application/inkml+xml"/>
  <Override PartName="/ppt/ink/ink10828.xml" ContentType="application/inkml+xml"/>
  <Override PartName="/ppt/ink/ink10829.xml" ContentType="application/inkml+xml"/>
  <Override PartName="/ppt/ink/ink10830.xml" ContentType="application/inkml+xml"/>
  <Override PartName="/ppt/ink/ink10831.xml" ContentType="application/inkml+xml"/>
  <Override PartName="/ppt/ink/ink10832.xml" ContentType="application/inkml+xml"/>
  <Override PartName="/ppt/ink/ink10833.xml" ContentType="application/inkml+xml"/>
  <Override PartName="/ppt/ink/ink10834.xml" ContentType="application/inkml+xml"/>
  <Override PartName="/ppt/ink/ink10835.xml" ContentType="application/inkml+xml"/>
  <Override PartName="/ppt/ink/ink10836.xml" ContentType="application/inkml+xml"/>
  <Override PartName="/ppt/ink/ink10837.xml" ContentType="application/inkml+xml"/>
  <Override PartName="/ppt/ink/ink10838.xml" ContentType="application/inkml+xml"/>
  <Override PartName="/ppt/ink/ink10839.xml" ContentType="application/inkml+xml"/>
  <Override PartName="/ppt/ink/ink10840.xml" ContentType="application/inkml+xml"/>
  <Override PartName="/ppt/ink/ink10841.xml" ContentType="application/inkml+xml"/>
  <Override PartName="/ppt/ink/ink10842.xml" ContentType="application/inkml+xml"/>
  <Override PartName="/ppt/ink/ink10843.xml" ContentType="application/inkml+xml"/>
  <Override PartName="/ppt/ink/ink10844.xml" ContentType="application/inkml+xml"/>
  <Override PartName="/ppt/ink/ink10845.xml" ContentType="application/inkml+xml"/>
  <Override PartName="/ppt/ink/ink10846.xml" ContentType="application/inkml+xml"/>
  <Override PartName="/ppt/ink/ink10847.xml" ContentType="application/inkml+xml"/>
  <Override PartName="/ppt/ink/ink10848.xml" ContentType="application/inkml+xml"/>
  <Override PartName="/ppt/ink/ink10849.xml" ContentType="application/inkml+xml"/>
  <Override PartName="/ppt/ink/ink10850.xml" ContentType="application/inkml+xml"/>
  <Override PartName="/ppt/ink/ink10851.xml" ContentType="application/inkml+xml"/>
  <Override PartName="/ppt/ink/ink10852.xml" ContentType="application/inkml+xml"/>
  <Override PartName="/ppt/ink/ink10853.xml" ContentType="application/inkml+xml"/>
  <Override PartName="/ppt/ink/ink10854.xml" ContentType="application/inkml+xml"/>
  <Override PartName="/ppt/ink/ink10855.xml" ContentType="application/inkml+xml"/>
  <Override PartName="/ppt/ink/ink10856.xml" ContentType="application/inkml+xml"/>
  <Override PartName="/ppt/ink/ink10857.xml" ContentType="application/inkml+xml"/>
  <Override PartName="/ppt/ink/ink10858.xml" ContentType="application/inkml+xml"/>
  <Override PartName="/ppt/ink/ink10859.xml" ContentType="application/inkml+xml"/>
  <Override PartName="/ppt/ink/ink10860.xml" ContentType="application/inkml+xml"/>
  <Override PartName="/ppt/ink/ink10861.xml" ContentType="application/inkml+xml"/>
  <Override PartName="/ppt/ink/ink10862.xml" ContentType="application/inkml+xml"/>
  <Override PartName="/ppt/ink/ink10863.xml" ContentType="application/inkml+xml"/>
  <Override PartName="/ppt/ink/ink10864.xml" ContentType="application/inkml+xml"/>
  <Override PartName="/ppt/ink/ink10865.xml" ContentType="application/inkml+xml"/>
  <Override PartName="/ppt/ink/ink10866.xml" ContentType="application/inkml+xml"/>
  <Override PartName="/ppt/ink/ink10867.xml" ContentType="application/inkml+xml"/>
  <Override PartName="/ppt/ink/ink10868.xml" ContentType="application/inkml+xml"/>
  <Override PartName="/ppt/ink/ink10869.xml" ContentType="application/inkml+xml"/>
  <Override PartName="/ppt/ink/ink10870.xml" ContentType="application/inkml+xml"/>
  <Override PartName="/ppt/ink/ink10871.xml" ContentType="application/inkml+xml"/>
  <Override PartName="/ppt/ink/ink10872.xml" ContentType="application/inkml+xml"/>
  <Override PartName="/ppt/ink/ink10873.xml" ContentType="application/inkml+xml"/>
  <Override PartName="/ppt/ink/ink10874.xml" ContentType="application/inkml+xml"/>
  <Override PartName="/ppt/ink/ink10875.xml" ContentType="application/inkml+xml"/>
  <Override PartName="/ppt/ink/ink10876.xml" ContentType="application/inkml+xml"/>
  <Override PartName="/ppt/ink/ink10877.xml" ContentType="application/inkml+xml"/>
  <Override PartName="/ppt/ink/ink10878.xml" ContentType="application/inkml+xml"/>
  <Override PartName="/ppt/ink/ink10879.xml" ContentType="application/inkml+xml"/>
  <Override PartName="/ppt/ink/ink10880.xml" ContentType="application/inkml+xml"/>
  <Override PartName="/ppt/ink/ink10881.xml" ContentType="application/inkml+xml"/>
  <Override PartName="/ppt/ink/ink10882.xml" ContentType="application/inkml+xml"/>
  <Override PartName="/ppt/ink/ink10883.xml" ContentType="application/inkml+xml"/>
  <Override PartName="/ppt/ink/ink10884.xml" ContentType="application/inkml+xml"/>
  <Override PartName="/ppt/ink/ink10885.xml" ContentType="application/inkml+xml"/>
  <Override PartName="/ppt/ink/ink10886.xml" ContentType="application/inkml+xml"/>
  <Override PartName="/ppt/ink/ink10887.xml" ContentType="application/inkml+xml"/>
  <Override PartName="/ppt/ink/ink10888.xml" ContentType="application/inkml+xml"/>
  <Override PartName="/ppt/ink/ink10889.xml" ContentType="application/inkml+xml"/>
  <Override PartName="/ppt/ink/ink10890.xml" ContentType="application/inkml+xml"/>
  <Override PartName="/ppt/ink/ink10891.xml" ContentType="application/inkml+xml"/>
  <Override PartName="/ppt/ink/ink10892.xml" ContentType="application/inkml+xml"/>
  <Override PartName="/ppt/ink/ink10893.xml" ContentType="application/inkml+xml"/>
  <Override PartName="/ppt/ink/ink10894.xml" ContentType="application/inkml+xml"/>
  <Override PartName="/ppt/ink/ink10895.xml" ContentType="application/inkml+xml"/>
  <Override PartName="/ppt/ink/ink10896.xml" ContentType="application/inkml+xml"/>
  <Override PartName="/ppt/ink/ink10897.xml" ContentType="application/inkml+xml"/>
  <Override PartName="/ppt/ink/ink10898.xml" ContentType="application/inkml+xml"/>
  <Override PartName="/ppt/ink/ink10899.xml" ContentType="application/inkml+xml"/>
  <Override PartName="/ppt/ink/ink10900.xml" ContentType="application/inkml+xml"/>
  <Override PartName="/ppt/ink/ink10901.xml" ContentType="application/inkml+xml"/>
  <Override PartName="/ppt/ink/ink10902.xml" ContentType="application/inkml+xml"/>
  <Override PartName="/ppt/ink/ink10903.xml" ContentType="application/inkml+xml"/>
  <Override PartName="/ppt/ink/ink10904.xml" ContentType="application/inkml+xml"/>
  <Override PartName="/ppt/ink/ink10905.xml" ContentType="application/inkml+xml"/>
  <Override PartName="/ppt/ink/ink10906.xml" ContentType="application/inkml+xml"/>
  <Override PartName="/ppt/ink/ink10907.xml" ContentType="application/inkml+xml"/>
  <Override PartName="/ppt/ink/ink10908.xml" ContentType="application/inkml+xml"/>
  <Override PartName="/ppt/ink/ink10909.xml" ContentType="application/inkml+xml"/>
  <Override PartName="/ppt/ink/ink10910.xml" ContentType="application/inkml+xml"/>
  <Override PartName="/ppt/ink/ink10911.xml" ContentType="application/inkml+xml"/>
  <Override PartName="/ppt/ink/ink10912.xml" ContentType="application/inkml+xml"/>
  <Override PartName="/ppt/ink/ink10913.xml" ContentType="application/inkml+xml"/>
  <Override PartName="/ppt/ink/ink10914.xml" ContentType="application/inkml+xml"/>
  <Override PartName="/ppt/ink/ink10915.xml" ContentType="application/inkml+xml"/>
  <Override PartName="/ppt/ink/ink10916.xml" ContentType="application/inkml+xml"/>
  <Override PartName="/ppt/ink/ink10917.xml" ContentType="application/inkml+xml"/>
  <Override PartName="/ppt/ink/ink10918.xml" ContentType="application/inkml+xml"/>
  <Override PartName="/ppt/ink/ink10919.xml" ContentType="application/inkml+xml"/>
  <Override PartName="/ppt/ink/ink10920.xml" ContentType="application/inkml+xml"/>
  <Override PartName="/ppt/ink/ink10921.xml" ContentType="application/inkml+xml"/>
  <Override PartName="/ppt/ink/ink10922.xml" ContentType="application/inkml+xml"/>
  <Override PartName="/ppt/ink/ink10923.xml" ContentType="application/inkml+xml"/>
  <Override PartName="/ppt/ink/ink10924.xml" ContentType="application/inkml+xml"/>
  <Override PartName="/ppt/ink/ink10925.xml" ContentType="application/inkml+xml"/>
  <Override PartName="/ppt/ink/ink10926.xml" ContentType="application/inkml+xml"/>
  <Override PartName="/ppt/ink/ink10927.xml" ContentType="application/inkml+xml"/>
  <Override PartName="/ppt/ink/ink10928.xml" ContentType="application/inkml+xml"/>
  <Override PartName="/ppt/ink/ink10929.xml" ContentType="application/inkml+xml"/>
  <Override PartName="/ppt/ink/ink10930.xml" ContentType="application/inkml+xml"/>
  <Override PartName="/ppt/ink/ink10931.xml" ContentType="application/inkml+xml"/>
  <Override PartName="/ppt/ink/ink10932.xml" ContentType="application/inkml+xml"/>
  <Override PartName="/ppt/ink/ink10933.xml" ContentType="application/inkml+xml"/>
  <Override PartName="/ppt/ink/ink10934.xml" ContentType="application/inkml+xml"/>
  <Override PartName="/ppt/ink/ink10935.xml" ContentType="application/inkml+xml"/>
  <Override PartName="/ppt/ink/ink10936.xml" ContentType="application/inkml+xml"/>
  <Override PartName="/ppt/ink/ink10937.xml" ContentType="application/inkml+xml"/>
  <Override PartName="/ppt/ink/ink10938.xml" ContentType="application/inkml+xml"/>
  <Override PartName="/ppt/ink/ink10939.xml" ContentType="application/inkml+xml"/>
  <Override PartName="/ppt/ink/ink10940.xml" ContentType="application/inkml+xml"/>
  <Override PartName="/ppt/ink/ink10941.xml" ContentType="application/inkml+xml"/>
  <Override PartName="/ppt/ink/ink10942.xml" ContentType="application/inkml+xml"/>
  <Override PartName="/ppt/ink/ink10943.xml" ContentType="application/inkml+xml"/>
  <Override PartName="/ppt/ink/ink10944.xml" ContentType="application/inkml+xml"/>
  <Override PartName="/ppt/ink/ink10945.xml" ContentType="application/inkml+xml"/>
  <Override PartName="/ppt/ink/ink10946.xml" ContentType="application/inkml+xml"/>
  <Override PartName="/ppt/ink/ink10947.xml" ContentType="application/inkml+xml"/>
  <Override PartName="/ppt/ink/ink10948.xml" ContentType="application/inkml+xml"/>
  <Override PartName="/ppt/ink/ink10949.xml" ContentType="application/inkml+xml"/>
  <Override PartName="/ppt/ink/ink10950.xml" ContentType="application/inkml+xml"/>
  <Override PartName="/ppt/ink/ink10951.xml" ContentType="application/inkml+xml"/>
  <Override PartName="/ppt/ink/ink10952.xml" ContentType="application/inkml+xml"/>
  <Override PartName="/ppt/ink/ink10953.xml" ContentType="application/inkml+xml"/>
  <Override PartName="/ppt/ink/ink10954.xml" ContentType="application/inkml+xml"/>
  <Override PartName="/ppt/ink/ink10955.xml" ContentType="application/inkml+xml"/>
  <Override PartName="/ppt/ink/ink10956.xml" ContentType="application/inkml+xml"/>
  <Override PartName="/ppt/ink/ink10957.xml" ContentType="application/inkml+xml"/>
  <Override PartName="/ppt/ink/ink10958.xml" ContentType="application/inkml+xml"/>
  <Override PartName="/ppt/ink/ink10959.xml" ContentType="application/inkml+xml"/>
  <Override PartName="/ppt/ink/ink10960.xml" ContentType="application/inkml+xml"/>
  <Override PartName="/ppt/ink/ink10961.xml" ContentType="application/inkml+xml"/>
  <Override PartName="/ppt/ink/ink10962.xml" ContentType="application/inkml+xml"/>
  <Override PartName="/ppt/ink/ink10963.xml" ContentType="application/inkml+xml"/>
  <Override PartName="/ppt/ink/ink10964.xml" ContentType="application/inkml+xml"/>
  <Override PartName="/ppt/ink/ink10965.xml" ContentType="application/inkml+xml"/>
  <Override PartName="/ppt/ink/ink10966.xml" ContentType="application/inkml+xml"/>
  <Override PartName="/ppt/ink/ink10967.xml" ContentType="application/inkml+xml"/>
  <Override PartName="/ppt/ink/ink10968.xml" ContentType="application/inkml+xml"/>
  <Override PartName="/ppt/ink/ink10969.xml" ContentType="application/inkml+xml"/>
  <Override PartName="/ppt/ink/ink10970.xml" ContentType="application/inkml+xml"/>
  <Override PartName="/ppt/ink/ink10971.xml" ContentType="application/inkml+xml"/>
  <Override PartName="/ppt/ink/ink10972.xml" ContentType="application/inkml+xml"/>
  <Override PartName="/ppt/ink/ink10973.xml" ContentType="application/inkml+xml"/>
  <Override PartName="/ppt/ink/ink10974.xml" ContentType="application/inkml+xml"/>
  <Override PartName="/ppt/ink/ink10975.xml" ContentType="application/inkml+xml"/>
  <Override PartName="/ppt/ink/ink10976.xml" ContentType="application/inkml+xml"/>
  <Override PartName="/ppt/ink/ink10977.xml" ContentType="application/inkml+xml"/>
  <Override PartName="/ppt/ink/ink10978.xml" ContentType="application/inkml+xml"/>
  <Override PartName="/ppt/ink/ink10979.xml" ContentType="application/inkml+xml"/>
  <Override PartName="/ppt/ink/ink10980.xml" ContentType="application/inkml+xml"/>
  <Override PartName="/ppt/ink/ink10981.xml" ContentType="application/inkml+xml"/>
  <Override PartName="/ppt/ink/ink10982.xml" ContentType="application/inkml+xml"/>
  <Override PartName="/ppt/ink/ink10983.xml" ContentType="application/inkml+xml"/>
  <Override PartName="/ppt/ink/ink10984.xml" ContentType="application/inkml+xml"/>
  <Override PartName="/ppt/ink/ink10985.xml" ContentType="application/inkml+xml"/>
  <Override PartName="/ppt/ink/ink10986.xml" ContentType="application/inkml+xml"/>
  <Override PartName="/ppt/ink/ink10987.xml" ContentType="application/inkml+xml"/>
  <Override PartName="/ppt/ink/ink10988.xml" ContentType="application/inkml+xml"/>
  <Override PartName="/ppt/ink/ink10989.xml" ContentType="application/inkml+xml"/>
  <Override PartName="/ppt/ink/ink10990.xml" ContentType="application/inkml+xml"/>
  <Override PartName="/ppt/ink/ink10991.xml" ContentType="application/inkml+xml"/>
  <Override PartName="/ppt/ink/ink10992.xml" ContentType="application/inkml+xml"/>
  <Override PartName="/ppt/ink/ink10993.xml" ContentType="application/inkml+xml"/>
  <Override PartName="/ppt/ink/ink10994.xml" ContentType="application/inkml+xml"/>
  <Override PartName="/ppt/ink/ink10995.xml" ContentType="application/inkml+xml"/>
  <Override PartName="/ppt/ink/ink10996.xml" ContentType="application/inkml+xml"/>
  <Override PartName="/ppt/ink/ink10997.xml" ContentType="application/inkml+xml"/>
  <Override PartName="/ppt/ink/ink10998.xml" ContentType="application/inkml+xml"/>
  <Override PartName="/ppt/ink/ink10999.xml" ContentType="application/inkml+xml"/>
  <Override PartName="/ppt/ink/ink11000.xml" ContentType="application/inkml+xml"/>
  <Override PartName="/ppt/ink/ink11001.xml" ContentType="application/inkml+xml"/>
  <Override PartName="/ppt/ink/ink11002.xml" ContentType="application/inkml+xml"/>
  <Override PartName="/ppt/ink/ink11003.xml" ContentType="application/inkml+xml"/>
  <Override PartName="/ppt/ink/ink11004.xml" ContentType="application/inkml+xml"/>
  <Override PartName="/ppt/ink/ink11005.xml" ContentType="application/inkml+xml"/>
  <Override PartName="/ppt/ink/ink11006.xml" ContentType="application/inkml+xml"/>
  <Override PartName="/ppt/ink/ink11007.xml" ContentType="application/inkml+xml"/>
  <Override PartName="/ppt/ink/ink11008.xml" ContentType="application/inkml+xml"/>
  <Override PartName="/ppt/ink/ink11009.xml" ContentType="application/inkml+xml"/>
  <Override PartName="/ppt/ink/ink11010.xml" ContentType="application/inkml+xml"/>
  <Override PartName="/ppt/ink/ink11011.xml" ContentType="application/inkml+xml"/>
  <Override PartName="/ppt/ink/ink11012.xml" ContentType="application/inkml+xml"/>
  <Override PartName="/ppt/ink/ink11013.xml" ContentType="application/inkml+xml"/>
  <Override PartName="/ppt/ink/ink11014.xml" ContentType="application/inkml+xml"/>
  <Override PartName="/ppt/ink/ink11015.xml" ContentType="application/inkml+xml"/>
  <Override PartName="/ppt/ink/ink11016.xml" ContentType="application/inkml+xml"/>
  <Override PartName="/ppt/ink/ink11017.xml" ContentType="application/inkml+xml"/>
  <Override PartName="/ppt/ink/ink11018.xml" ContentType="application/inkml+xml"/>
  <Override PartName="/ppt/ink/ink11019.xml" ContentType="application/inkml+xml"/>
  <Override PartName="/ppt/ink/ink11020.xml" ContentType="application/inkml+xml"/>
  <Override PartName="/ppt/ink/ink11021.xml" ContentType="application/inkml+xml"/>
  <Override PartName="/ppt/ink/ink11022.xml" ContentType="application/inkml+xml"/>
  <Override PartName="/ppt/ink/ink11023.xml" ContentType="application/inkml+xml"/>
  <Override PartName="/ppt/ink/ink11024.xml" ContentType="application/inkml+xml"/>
  <Override PartName="/ppt/ink/ink11025.xml" ContentType="application/inkml+xml"/>
  <Override PartName="/ppt/ink/ink11026.xml" ContentType="application/inkml+xml"/>
  <Override PartName="/ppt/ink/ink11027.xml" ContentType="application/inkml+xml"/>
  <Override PartName="/ppt/ink/ink11028.xml" ContentType="application/inkml+xml"/>
  <Override PartName="/ppt/ink/ink11029.xml" ContentType="application/inkml+xml"/>
  <Override PartName="/ppt/ink/ink11030.xml" ContentType="application/inkml+xml"/>
  <Override PartName="/ppt/ink/ink11031.xml" ContentType="application/inkml+xml"/>
  <Override PartName="/ppt/ink/ink11032.xml" ContentType="application/inkml+xml"/>
  <Override PartName="/ppt/ink/ink11033.xml" ContentType="application/inkml+xml"/>
  <Override PartName="/ppt/ink/ink11034.xml" ContentType="application/inkml+xml"/>
  <Override PartName="/ppt/ink/ink11035.xml" ContentType="application/inkml+xml"/>
  <Override PartName="/ppt/ink/ink11036.xml" ContentType="application/inkml+xml"/>
  <Override PartName="/ppt/ink/ink11037.xml" ContentType="application/inkml+xml"/>
  <Override PartName="/ppt/ink/ink11038.xml" ContentType="application/inkml+xml"/>
  <Override PartName="/ppt/ink/ink11039.xml" ContentType="application/inkml+xml"/>
  <Override PartName="/ppt/ink/ink11040.xml" ContentType="application/inkml+xml"/>
  <Override PartName="/ppt/ink/ink11041.xml" ContentType="application/inkml+xml"/>
  <Override PartName="/ppt/ink/ink11042.xml" ContentType="application/inkml+xml"/>
  <Override PartName="/ppt/ink/ink11043.xml" ContentType="application/inkml+xml"/>
  <Override PartName="/ppt/ink/ink11044.xml" ContentType="application/inkml+xml"/>
  <Override PartName="/ppt/ink/ink11045.xml" ContentType="application/inkml+xml"/>
  <Override PartName="/ppt/ink/ink11046.xml" ContentType="application/inkml+xml"/>
  <Override PartName="/ppt/ink/ink11047.xml" ContentType="application/inkml+xml"/>
  <Override PartName="/ppt/ink/ink11048.xml" ContentType="application/inkml+xml"/>
  <Override PartName="/ppt/ink/ink11049.xml" ContentType="application/inkml+xml"/>
  <Override PartName="/ppt/ink/ink11050.xml" ContentType="application/inkml+xml"/>
  <Override PartName="/ppt/ink/ink11051.xml" ContentType="application/inkml+xml"/>
  <Override PartName="/ppt/ink/ink11052.xml" ContentType="application/inkml+xml"/>
  <Override PartName="/ppt/ink/ink11053.xml" ContentType="application/inkml+xml"/>
  <Override PartName="/ppt/ink/ink11054.xml" ContentType="application/inkml+xml"/>
  <Override PartName="/ppt/ink/ink11055.xml" ContentType="application/inkml+xml"/>
  <Override PartName="/ppt/ink/ink11056.xml" ContentType="application/inkml+xml"/>
  <Override PartName="/ppt/ink/ink11057.xml" ContentType="application/inkml+xml"/>
  <Override PartName="/ppt/ink/ink11058.xml" ContentType="application/inkml+xml"/>
  <Override PartName="/ppt/ink/ink11059.xml" ContentType="application/inkml+xml"/>
  <Override PartName="/ppt/ink/ink11060.xml" ContentType="application/inkml+xml"/>
  <Override PartName="/ppt/ink/ink11061.xml" ContentType="application/inkml+xml"/>
  <Override PartName="/ppt/ink/ink11062.xml" ContentType="application/inkml+xml"/>
  <Override PartName="/ppt/ink/ink11063.xml" ContentType="application/inkml+xml"/>
  <Override PartName="/ppt/ink/ink11064.xml" ContentType="application/inkml+xml"/>
  <Override PartName="/ppt/ink/ink11065.xml" ContentType="application/inkml+xml"/>
  <Override PartName="/ppt/ink/ink11066.xml" ContentType="application/inkml+xml"/>
  <Override PartName="/ppt/ink/ink11067.xml" ContentType="application/inkml+xml"/>
  <Override PartName="/ppt/ink/ink11068.xml" ContentType="application/inkml+xml"/>
  <Override PartName="/ppt/ink/ink11069.xml" ContentType="application/inkml+xml"/>
  <Override PartName="/ppt/ink/ink11070.xml" ContentType="application/inkml+xml"/>
  <Override PartName="/ppt/ink/ink11071.xml" ContentType="application/inkml+xml"/>
  <Override PartName="/ppt/ink/ink11072.xml" ContentType="application/inkml+xml"/>
  <Override PartName="/ppt/ink/ink11073.xml" ContentType="application/inkml+xml"/>
  <Override PartName="/ppt/ink/ink11074.xml" ContentType="application/inkml+xml"/>
  <Override PartName="/ppt/ink/ink11075.xml" ContentType="application/inkml+xml"/>
  <Override PartName="/ppt/ink/ink11076.xml" ContentType="application/inkml+xml"/>
  <Override PartName="/ppt/ink/ink11077.xml" ContentType="application/inkml+xml"/>
  <Override PartName="/ppt/ink/ink11078.xml" ContentType="application/inkml+xml"/>
  <Override PartName="/ppt/ink/ink11079.xml" ContentType="application/inkml+xml"/>
  <Override PartName="/ppt/ink/ink11080.xml" ContentType="application/inkml+xml"/>
  <Override PartName="/ppt/ink/ink11081.xml" ContentType="application/inkml+xml"/>
  <Override PartName="/ppt/ink/ink11082.xml" ContentType="application/inkml+xml"/>
  <Override PartName="/ppt/ink/ink11083.xml" ContentType="application/inkml+xml"/>
  <Override PartName="/ppt/ink/ink11084.xml" ContentType="application/inkml+xml"/>
  <Override PartName="/ppt/ink/ink11085.xml" ContentType="application/inkml+xml"/>
  <Override PartName="/ppt/ink/ink11086.xml" ContentType="application/inkml+xml"/>
  <Override PartName="/ppt/ink/ink11087.xml" ContentType="application/inkml+xml"/>
  <Override PartName="/ppt/ink/ink11088.xml" ContentType="application/inkml+xml"/>
  <Override PartName="/ppt/ink/ink11089.xml" ContentType="application/inkml+xml"/>
  <Override PartName="/ppt/ink/ink11090.xml" ContentType="application/inkml+xml"/>
  <Override PartName="/ppt/ink/ink11091.xml" ContentType="application/inkml+xml"/>
  <Override PartName="/ppt/ink/ink11092.xml" ContentType="application/inkml+xml"/>
  <Override PartName="/ppt/ink/ink11093.xml" ContentType="application/inkml+xml"/>
  <Override PartName="/ppt/ink/ink11094.xml" ContentType="application/inkml+xml"/>
  <Override PartName="/ppt/ink/ink11095.xml" ContentType="application/inkml+xml"/>
  <Override PartName="/ppt/ink/ink11096.xml" ContentType="application/inkml+xml"/>
  <Override PartName="/ppt/ink/ink11097.xml" ContentType="application/inkml+xml"/>
  <Override PartName="/ppt/ink/ink11098.xml" ContentType="application/inkml+xml"/>
  <Override PartName="/ppt/ink/ink11099.xml" ContentType="application/inkml+xml"/>
  <Override PartName="/ppt/ink/ink11100.xml" ContentType="application/inkml+xml"/>
  <Override PartName="/ppt/ink/ink11101.xml" ContentType="application/inkml+xml"/>
  <Override PartName="/ppt/ink/ink11102.xml" ContentType="application/inkml+xml"/>
  <Override PartName="/ppt/ink/ink11103.xml" ContentType="application/inkml+xml"/>
  <Override PartName="/ppt/ink/ink11104.xml" ContentType="application/inkml+xml"/>
  <Override PartName="/ppt/ink/ink11105.xml" ContentType="application/inkml+xml"/>
  <Override PartName="/ppt/ink/ink11106.xml" ContentType="application/inkml+xml"/>
  <Override PartName="/ppt/ink/ink11107.xml" ContentType="application/inkml+xml"/>
  <Override PartName="/ppt/ink/ink11108.xml" ContentType="application/inkml+xml"/>
  <Override PartName="/ppt/ink/ink11109.xml" ContentType="application/inkml+xml"/>
  <Override PartName="/ppt/ink/ink11110.xml" ContentType="application/inkml+xml"/>
  <Override PartName="/ppt/ink/ink11111.xml" ContentType="application/inkml+xml"/>
  <Override PartName="/ppt/ink/ink11112.xml" ContentType="application/inkml+xml"/>
  <Override PartName="/ppt/ink/ink11113.xml" ContentType="application/inkml+xml"/>
  <Override PartName="/ppt/ink/ink11114.xml" ContentType="application/inkml+xml"/>
  <Override PartName="/ppt/ink/ink11115.xml" ContentType="application/inkml+xml"/>
  <Override PartName="/ppt/ink/ink11116.xml" ContentType="application/inkml+xml"/>
  <Override PartName="/ppt/ink/ink11117.xml" ContentType="application/inkml+xml"/>
  <Override PartName="/ppt/ink/ink11118.xml" ContentType="application/inkml+xml"/>
  <Override PartName="/ppt/ink/ink11119.xml" ContentType="application/inkml+xml"/>
  <Override PartName="/ppt/ink/ink11120.xml" ContentType="application/inkml+xml"/>
  <Override PartName="/ppt/ink/ink11121.xml" ContentType="application/inkml+xml"/>
  <Override PartName="/ppt/ink/ink11122.xml" ContentType="application/inkml+xml"/>
  <Override PartName="/ppt/ink/ink11123.xml" ContentType="application/inkml+xml"/>
  <Override PartName="/ppt/ink/ink11124.xml" ContentType="application/inkml+xml"/>
  <Override PartName="/ppt/ink/ink11125.xml" ContentType="application/inkml+xml"/>
  <Override PartName="/ppt/ink/ink11126.xml" ContentType="application/inkml+xml"/>
  <Override PartName="/ppt/ink/ink11127.xml" ContentType="application/inkml+xml"/>
  <Override PartName="/ppt/ink/ink11128.xml" ContentType="application/inkml+xml"/>
  <Override PartName="/ppt/ink/ink11129.xml" ContentType="application/inkml+xml"/>
  <Override PartName="/ppt/ink/ink11130.xml" ContentType="application/inkml+xml"/>
  <Override PartName="/ppt/ink/ink11131.xml" ContentType="application/inkml+xml"/>
  <Override PartName="/ppt/ink/ink11132.xml" ContentType="application/inkml+xml"/>
  <Override PartName="/ppt/ink/ink11133.xml" ContentType="application/inkml+xml"/>
  <Override PartName="/ppt/ink/ink11134.xml" ContentType="application/inkml+xml"/>
  <Override PartName="/ppt/ink/ink11135.xml" ContentType="application/inkml+xml"/>
  <Override PartName="/ppt/ink/ink11136.xml" ContentType="application/inkml+xml"/>
  <Override PartName="/ppt/ink/ink11137.xml" ContentType="application/inkml+xml"/>
  <Override PartName="/ppt/ink/ink11138.xml" ContentType="application/inkml+xml"/>
  <Override PartName="/ppt/ink/ink11139.xml" ContentType="application/inkml+xml"/>
  <Override PartName="/ppt/ink/ink11140.xml" ContentType="application/inkml+xml"/>
  <Override PartName="/ppt/ink/ink11141.xml" ContentType="application/inkml+xml"/>
  <Override PartName="/ppt/ink/ink11142.xml" ContentType="application/inkml+xml"/>
  <Override PartName="/ppt/ink/ink11143.xml" ContentType="application/inkml+xml"/>
  <Override PartName="/ppt/ink/ink11144.xml" ContentType="application/inkml+xml"/>
  <Override PartName="/ppt/ink/ink11145.xml" ContentType="application/inkml+xml"/>
  <Override PartName="/ppt/ink/ink11146.xml" ContentType="application/inkml+xml"/>
  <Override PartName="/ppt/ink/ink11147.xml" ContentType="application/inkml+xml"/>
  <Override PartName="/ppt/ink/ink11148.xml" ContentType="application/inkml+xml"/>
  <Override PartName="/ppt/ink/ink11149.xml" ContentType="application/inkml+xml"/>
  <Override PartName="/ppt/ink/ink11150.xml" ContentType="application/inkml+xml"/>
  <Override PartName="/ppt/ink/ink11151.xml" ContentType="application/inkml+xml"/>
  <Override PartName="/ppt/ink/ink11152.xml" ContentType="application/inkml+xml"/>
  <Override PartName="/ppt/ink/ink11153.xml" ContentType="application/inkml+xml"/>
  <Override PartName="/ppt/ink/ink11154.xml" ContentType="application/inkml+xml"/>
  <Override PartName="/ppt/ink/ink11155.xml" ContentType="application/inkml+xml"/>
  <Override PartName="/ppt/ink/ink11156.xml" ContentType="application/inkml+xml"/>
  <Override PartName="/ppt/ink/ink11157.xml" ContentType="application/inkml+xml"/>
  <Override PartName="/ppt/ink/ink11158.xml" ContentType="application/inkml+xml"/>
  <Override PartName="/ppt/ink/ink11159.xml" ContentType="application/inkml+xml"/>
  <Override PartName="/ppt/ink/ink11160.xml" ContentType="application/inkml+xml"/>
  <Override PartName="/ppt/ink/ink11161.xml" ContentType="application/inkml+xml"/>
  <Override PartName="/ppt/ink/ink11162.xml" ContentType="application/inkml+xml"/>
  <Override PartName="/ppt/ink/ink11163.xml" ContentType="application/inkml+xml"/>
  <Override PartName="/ppt/ink/ink11164.xml" ContentType="application/inkml+xml"/>
  <Override PartName="/ppt/ink/ink11165.xml" ContentType="application/inkml+xml"/>
  <Override PartName="/ppt/ink/ink11166.xml" ContentType="application/inkml+xml"/>
  <Override PartName="/ppt/ink/ink11167.xml" ContentType="application/inkml+xml"/>
  <Override PartName="/ppt/ink/ink11168.xml" ContentType="application/inkml+xml"/>
  <Override PartName="/ppt/ink/ink11169.xml" ContentType="application/inkml+xml"/>
  <Override PartName="/ppt/ink/ink11170.xml" ContentType="application/inkml+xml"/>
  <Override PartName="/ppt/ink/ink11171.xml" ContentType="application/inkml+xml"/>
  <Override PartName="/ppt/ink/ink11172.xml" ContentType="application/inkml+xml"/>
  <Override PartName="/ppt/ink/ink11173.xml" ContentType="application/inkml+xml"/>
  <Override PartName="/ppt/ink/ink11174.xml" ContentType="application/inkml+xml"/>
  <Override PartName="/ppt/ink/ink11175.xml" ContentType="application/inkml+xml"/>
  <Override PartName="/ppt/ink/ink11176.xml" ContentType="application/inkml+xml"/>
  <Override PartName="/ppt/ink/ink11177.xml" ContentType="application/inkml+xml"/>
  <Override PartName="/ppt/ink/ink11178.xml" ContentType="application/inkml+xml"/>
  <Override PartName="/ppt/ink/ink11179.xml" ContentType="application/inkml+xml"/>
  <Override PartName="/ppt/ink/ink11180.xml" ContentType="application/inkml+xml"/>
  <Override PartName="/ppt/ink/ink11181.xml" ContentType="application/inkml+xml"/>
  <Override PartName="/ppt/ink/ink11182.xml" ContentType="application/inkml+xml"/>
  <Override PartName="/ppt/ink/ink11183.xml" ContentType="application/inkml+xml"/>
  <Override PartName="/ppt/ink/ink11184.xml" ContentType="application/inkml+xml"/>
  <Override PartName="/ppt/ink/ink11185.xml" ContentType="application/inkml+xml"/>
  <Override PartName="/ppt/ink/ink11186.xml" ContentType="application/inkml+xml"/>
  <Override PartName="/ppt/ink/ink11187.xml" ContentType="application/inkml+xml"/>
  <Override PartName="/ppt/ink/ink11188.xml" ContentType="application/inkml+xml"/>
  <Override PartName="/ppt/ink/ink11189.xml" ContentType="application/inkml+xml"/>
  <Override PartName="/ppt/ink/ink11190.xml" ContentType="application/inkml+xml"/>
  <Override PartName="/ppt/ink/ink11191.xml" ContentType="application/inkml+xml"/>
  <Override PartName="/ppt/ink/ink11192.xml" ContentType="application/inkml+xml"/>
  <Override PartName="/ppt/ink/ink11193.xml" ContentType="application/inkml+xml"/>
  <Override PartName="/ppt/ink/ink11194.xml" ContentType="application/inkml+xml"/>
  <Override PartName="/ppt/ink/ink11195.xml" ContentType="application/inkml+xml"/>
  <Override PartName="/ppt/ink/ink11196.xml" ContentType="application/inkml+xml"/>
  <Override PartName="/ppt/ink/ink11197.xml" ContentType="application/inkml+xml"/>
  <Override PartName="/ppt/ink/ink11198.xml" ContentType="application/inkml+xml"/>
  <Override PartName="/ppt/ink/ink11199.xml" ContentType="application/inkml+xml"/>
  <Override PartName="/ppt/ink/ink11200.xml" ContentType="application/inkml+xml"/>
  <Override PartName="/ppt/ink/ink11201.xml" ContentType="application/inkml+xml"/>
  <Override PartName="/ppt/ink/ink11202.xml" ContentType="application/inkml+xml"/>
  <Override PartName="/ppt/ink/ink11203.xml" ContentType="application/inkml+xml"/>
  <Override PartName="/ppt/ink/ink11204.xml" ContentType="application/inkml+xml"/>
  <Override PartName="/ppt/ink/ink11205.xml" ContentType="application/inkml+xml"/>
  <Override PartName="/ppt/ink/ink11206.xml" ContentType="application/inkml+xml"/>
  <Override PartName="/ppt/ink/ink11207.xml" ContentType="application/inkml+xml"/>
  <Override PartName="/ppt/ink/ink11208.xml" ContentType="application/inkml+xml"/>
  <Override PartName="/ppt/ink/ink11209.xml" ContentType="application/inkml+xml"/>
  <Override PartName="/ppt/ink/ink11210.xml" ContentType="application/inkml+xml"/>
  <Override PartName="/ppt/ink/ink11211.xml" ContentType="application/inkml+xml"/>
  <Override PartName="/ppt/ink/ink11212.xml" ContentType="application/inkml+xml"/>
  <Override PartName="/ppt/ink/ink11213.xml" ContentType="application/inkml+xml"/>
  <Override PartName="/ppt/ink/ink11214.xml" ContentType="application/inkml+xml"/>
  <Override PartName="/ppt/ink/ink11215.xml" ContentType="application/inkml+xml"/>
  <Override PartName="/ppt/ink/ink11216.xml" ContentType="application/inkml+xml"/>
  <Override PartName="/ppt/ink/ink11217.xml" ContentType="application/inkml+xml"/>
  <Override PartName="/ppt/ink/ink11218.xml" ContentType="application/inkml+xml"/>
  <Override PartName="/ppt/ink/ink11219.xml" ContentType="application/inkml+xml"/>
  <Override PartName="/ppt/ink/ink11220.xml" ContentType="application/inkml+xml"/>
  <Override PartName="/ppt/ink/ink11221.xml" ContentType="application/inkml+xml"/>
  <Override PartName="/ppt/ink/ink11222.xml" ContentType="application/inkml+xml"/>
  <Override PartName="/ppt/ink/ink11223.xml" ContentType="application/inkml+xml"/>
  <Override PartName="/ppt/ink/ink11224.xml" ContentType="application/inkml+xml"/>
  <Override PartName="/ppt/ink/ink11225.xml" ContentType="application/inkml+xml"/>
  <Override PartName="/ppt/ink/ink11226.xml" ContentType="application/inkml+xml"/>
  <Override PartName="/ppt/ink/ink11227.xml" ContentType="application/inkml+xml"/>
  <Override PartName="/ppt/ink/ink11228.xml" ContentType="application/inkml+xml"/>
  <Override PartName="/ppt/ink/ink11229.xml" ContentType="application/inkml+xml"/>
  <Override PartName="/ppt/ink/ink11230.xml" ContentType="application/inkml+xml"/>
  <Override PartName="/ppt/ink/ink11231.xml" ContentType="application/inkml+xml"/>
  <Override PartName="/ppt/ink/ink11232.xml" ContentType="application/inkml+xml"/>
  <Override PartName="/ppt/ink/ink11233.xml" ContentType="application/inkml+xml"/>
  <Override PartName="/ppt/ink/ink11234.xml" ContentType="application/inkml+xml"/>
  <Override PartName="/ppt/ink/ink11235.xml" ContentType="application/inkml+xml"/>
  <Override PartName="/ppt/ink/ink11236.xml" ContentType="application/inkml+xml"/>
  <Override PartName="/ppt/ink/ink11237.xml" ContentType="application/inkml+xml"/>
  <Override PartName="/ppt/ink/ink11238.xml" ContentType="application/inkml+xml"/>
  <Override PartName="/ppt/ink/ink11239.xml" ContentType="application/inkml+xml"/>
  <Override PartName="/ppt/ink/ink11240.xml" ContentType="application/inkml+xml"/>
  <Override PartName="/ppt/ink/ink11241.xml" ContentType="application/inkml+xml"/>
  <Override PartName="/ppt/ink/ink11242.xml" ContentType="application/inkml+xml"/>
  <Override PartName="/ppt/ink/ink11243.xml" ContentType="application/inkml+xml"/>
  <Override PartName="/ppt/ink/ink11244.xml" ContentType="application/inkml+xml"/>
  <Override PartName="/ppt/ink/ink11245.xml" ContentType="application/inkml+xml"/>
  <Override PartName="/ppt/ink/ink11246.xml" ContentType="application/inkml+xml"/>
  <Override PartName="/ppt/ink/ink11247.xml" ContentType="application/inkml+xml"/>
  <Override PartName="/ppt/ink/ink11248.xml" ContentType="application/inkml+xml"/>
  <Override PartName="/ppt/ink/ink11249.xml" ContentType="application/inkml+xml"/>
  <Override PartName="/ppt/ink/ink11250.xml" ContentType="application/inkml+xml"/>
  <Override PartName="/ppt/ink/ink11251.xml" ContentType="application/inkml+xml"/>
  <Override PartName="/ppt/ink/ink11252.xml" ContentType="application/inkml+xml"/>
  <Override PartName="/ppt/ink/ink11253.xml" ContentType="application/inkml+xml"/>
  <Override PartName="/ppt/ink/ink11254.xml" ContentType="application/inkml+xml"/>
  <Override PartName="/ppt/ink/ink11255.xml" ContentType="application/inkml+xml"/>
  <Override PartName="/ppt/ink/ink11256.xml" ContentType="application/inkml+xml"/>
  <Override PartName="/ppt/ink/ink11257.xml" ContentType="application/inkml+xml"/>
  <Override PartName="/ppt/ink/ink11258.xml" ContentType="application/inkml+xml"/>
  <Override PartName="/ppt/ink/ink11259.xml" ContentType="application/inkml+xml"/>
  <Override PartName="/ppt/ink/ink11260.xml" ContentType="application/inkml+xml"/>
  <Override PartName="/ppt/ink/ink11261.xml" ContentType="application/inkml+xml"/>
  <Override PartName="/ppt/ink/ink11262.xml" ContentType="application/inkml+xml"/>
  <Override PartName="/ppt/ink/ink11263.xml" ContentType="application/inkml+xml"/>
  <Override PartName="/ppt/ink/ink11264.xml" ContentType="application/inkml+xml"/>
  <Override PartName="/ppt/ink/ink11265.xml" ContentType="application/inkml+xml"/>
  <Override PartName="/ppt/ink/ink11266.xml" ContentType="application/inkml+xml"/>
  <Override PartName="/ppt/ink/ink11267.xml" ContentType="application/inkml+xml"/>
  <Override PartName="/ppt/ink/ink11268.xml" ContentType="application/inkml+xml"/>
  <Override PartName="/ppt/ink/ink11269.xml" ContentType="application/inkml+xml"/>
  <Override PartName="/ppt/ink/ink11270.xml" ContentType="application/inkml+xml"/>
  <Override PartName="/ppt/ink/ink11271.xml" ContentType="application/inkml+xml"/>
  <Override PartName="/ppt/ink/ink11272.xml" ContentType="application/inkml+xml"/>
  <Override PartName="/ppt/ink/ink11273.xml" ContentType="application/inkml+xml"/>
  <Override PartName="/ppt/ink/ink11274.xml" ContentType="application/inkml+xml"/>
  <Override PartName="/ppt/ink/ink11275.xml" ContentType="application/inkml+xml"/>
  <Override PartName="/ppt/ink/ink11276.xml" ContentType="application/inkml+xml"/>
  <Override PartName="/ppt/ink/ink11277.xml" ContentType="application/inkml+xml"/>
  <Override PartName="/ppt/ink/ink11278.xml" ContentType="application/inkml+xml"/>
  <Override PartName="/ppt/ink/ink11279.xml" ContentType="application/inkml+xml"/>
  <Override PartName="/ppt/ink/ink11280.xml" ContentType="application/inkml+xml"/>
  <Override PartName="/ppt/ink/ink11281.xml" ContentType="application/inkml+xml"/>
  <Override PartName="/ppt/ink/ink11282.xml" ContentType="application/inkml+xml"/>
  <Override PartName="/ppt/ink/ink11283.xml" ContentType="application/inkml+xml"/>
  <Override PartName="/ppt/ink/ink11284.xml" ContentType="application/inkml+xml"/>
  <Override PartName="/ppt/ink/ink11285.xml" ContentType="application/inkml+xml"/>
  <Override PartName="/ppt/ink/ink11286.xml" ContentType="application/inkml+xml"/>
  <Override PartName="/ppt/ink/ink11287.xml" ContentType="application/inkml+xml"/>
  <Override PartName="/ppt/ink/ink11288.xml" ContentType="application/inkml+xml"/>
  <Override PartName="/ppt/ink/ink11289.xml" ContentType="application/inkml+xml"/>
  <Override PartName="/ppt/ink/ink11290.xml" ContentType="application/inkml+xml"/>
  <Override PartName="/ppt/ink/ink11291.xml" ContentType="application/inkml+xml"/>
  <Override PartName="/ppt/ink/ink11292.xml" ContentType="application/inkml+xml"/>
  <Override PartName="/ppt/ink/ink11293.xml" ContentType="application/inkml+xml"/>
  <Override PartName="/ppt/ink/ink11294.xml" ContentType="application/inkml+xml"/>
  <Override PartName="/ppt/ink/ink11295.xml" ContentType="application/inkml+xml"/>
  <Override PartName="/ppt/ink/ink11296.xml" ContentType="application/inkml+xml"/>
  <Override PartName="/ppt/ink/ink11297.xml" ContentType="application/inkml+xml"/>
  <Override PartName="/ppt/ink/ink11298.xml" ContentType="application/inkml+xml"/>
  <Override PartName="/ppt/ink/ink11299.xml" ContentType="application/inkml+xml"/>
  <Override PartName="/ppt/ink/ink11300.xml" ContentType="application/inkml+xml"/>
  <Override PartName="/ppt/ink/ink11301.xml" ContentType="application/inkml+xml"/>
  <Override PartName="/ppt/ink/ink11302.xml" ContentType="application/inkml+xml"/>
  <Override PartName="/ppt/ink/ink11303.xml" ContentType="application/inkml+xml"/>
  <Override PartName="/ppt/ink/ink11304.xml" ContentType="application/inkml+xml"/>
  <Override PartName="/ppt/ink/ink11305.xml" ContentType="application/inkml+xml"/>
  <Override PartName="/ppt/ink/ink11306.xml" ContentType="application/inkml+xml"/>
  <Override PartName="/ppt/ink/ink11307.xml" ContentType="application/inkml+xml"/>
  <Override PartName="/ppt/ink/ink11308.xml" ContentType="application/inkml+xml"/>
  <Override PartName="/ppt/ink/ink11309.xml" ContentType="application/inkml+xml"/>
  <Override PartName="/ppt/ink/ink11310.xml" ContentType="application/inkml+xml"/>
  <Override PartName="/ppt/ink/ink11311.xml" ContentType="application/inkml+xml"/>
  <Override PartName="/ppt/ink/ink11312.xml" ContentType="application/inkml+xml"/>
  <Override PartName="/ppt/ink/ink11313.xml" ContentType="application/inkml+xml"/>
  <Override PartName="/ppt/ink/ink11314.xml" ContentType="application/inkml+xml"/>
  <Override PartName="/ppt/ink/ink11315.xml" ContentType="application/inkml+xml"/>
  <Override PartName="/ppt/ink/ink11316.xml" ContentType="application/inkml+xml"/>
  <Override PartName="/ppt/ink/ink11317.xml" ContentType="application/inkml+xml"/>
  <Override PartName="/ppt/ink/ink11318.xml" ContentType="application/inkml+xml"/>
  <Override PartName="/ppt/ink/ink11319.xml" ContentType="application/inkml+xml"/>
  <Override PartName="/ppt/ink/ink11320.xml" ContentType="application/inkml+xml"/>
  <Override PartName="/ppt/ink/ink11321.xml" ContentType="application/inkml+xml"/>
  <Override PartName="/ppt/ink/ink11322.xml" ContentType="application/inkml+xml"/>
  <Override PartName="/ppt/ink/ink11323.xml" ContentType="application/inkml+xml"/>
  <Override PartName="/ppt/ink/ink11324.xml" ContentType="application/inkml+xml"/>
  <Override PartName="/ppt/ink/ink11325.xml" ContentType="application/inkml+xml"/>
  <Override PartName="/ppt/ink/ink11326.xml" ContentType="application/inkml+xml"/>
  <Override PartName="/ppt/ink/ink11327.xml" ContentType="application/inkml+xml"/>
  <Override PartName="/ppt/ink/ink11328.xml" ContentType="application/inkml+xml"/>
  <Override PartName="/ppt/ink/ink11329.xml" ContentType="application/inkml+xml"/>
  <Override PartName="/ppt/ink/ink11330.xml" ContentType="application/inkml+xml"/>
  <Override PartName="/ppt/ink/ink11331.xml" ContentType="application/inkml+xml"/>
  <Override PartName="/ppt/ink/ink11332.xml" ContentType="application/inkml+xml"/>
  <Override PartName="/ppt/ink/ink11333.xml" ContentType="application/inkml+xml"/>
  <Override PartName="/ppt/ink/ink11334.xml" ContentType="application/inkml+xml"/>
  <Override PartName="/ppt/ink/ink11335.xml" ContentType="application/inkml+xml"/>
  <Override PartName="/ppt/ink/ink11336.xml" ContentType="application/inkml+xml"/>
  <Override PartName="/ppt/ink/ink11337.xml" ContentType="application/inkml+xml"/>
  <Override PartName="/ppt/ink/ink11338.xml" ContentType="application/inkml+xml"/>
  <Override PartName="/ppt/ink/ink11339.xml" ContentType="application/inkml+xml"/>
  <Override PartName="/ppt/ink/ink11340.xml" ContentType="application/inkml+xml"/>
  <Override PartName="/ppt/ink/ink11341.xml" ContentType="application/inkml+xml"/>
  <Override PartName="/ppt/ink/ink11342.xml" ContentType="application/inkml+xml"/>
  <Override PartName="/ppt/ink/ink11343.xml" ContentType="application/inkml+xml"/>
  <Override PartName="/ppt/ink/ink11344.xml" ContentType="application/inkml+xml"/>
  <Override PartName="/ppt/ink/ink11345.xml" ContentType="application/inkml+xml"/>
  <Override PartName="/ppt/ink/ink11346.xml" ContentType="application/inkml+xml"/>
  <Override PartName="/ppt/ink/ink11347.xml" ContentType="application/inkml+xml"/>
  <Override PartName="/ppt/ink/ink11348.xml" ContentType="application/inkml+xml"/>
  <Override PartName="/ppt/ink/ink11349.xml" ContentType="application/inkml+xml"/>
  <Override PartName="/ppt/ink/ink11350.xml" ContentType="application/inkml+xml"/>
  <Override PartName="/ppt/ink/ink11351.xml" ContentType="application/inkml+xml"/>
  <Override PartName="/ppt/ink/ink11352.xml" ContentType="application/inkml+xml"/>
  <Override PartName="/ppt/ink/ink11353.xml" ContentType="application/inkml+xml"/>
  <Override PartName="/ppt/ink/ink11354.xml" ContentType="application/inkml+xml"/>
  <Override PartName="/ppt/ink/ink11355.xml" ContentType="application/inkml+xml"/>
  <Override PartName="/ppt/ink/ink11356.xml" ContentType="application/inkml+xml"/>
  <Override PartName="/ppt/ink/ink11357.xml" ContentType="application/inkml+xml"/>
  <Override PartName="/ppt/ink/ink11358.xml" ContentType="application/inkml+xml"/>
  <Override PartName="/ppt/ink/ink11359.xml" ContentType="application/inkml+xml"/>
  <Override PartName="/ppt/ink/ink11360.xml" ContentType="application/inkml+xml"/>
  <Override PartName="/ppt/ink/ink11361.xml" ContentType="application/inkml+xml"/>
  <Override PartName="/ppt/ink/ink11362.xml" ContentType="application/inkml+xml"/>
  <Override PartName="/ppt/ink/ink11363.xml" ContentType="application/inkml+xml"/>
  <Override PartName="/ppt/ink/ink11364.xml" ContentType="application/inkml+xml"/>
  <Override PartName="/ppt/ink/ink11365.xml" ContentType="application/inkml+xml"/>
  <Override PartName="/ppt/ink/ink11366.xml" ContentType="application/inkml+xml"/>
  <Override PartName="/ppt/ink/ink11367.xml" ContentType="application/inkml+xml"/>
  <Override PartName="/ppt/ink/ink11368.xml" ContentType="application/inkml+xml"/>
  <Override PartName="/ppt/ink/ink11369.xml" ContentType="application/inkml+xml"/>
  <Override PartName="/ppt/ink/ink11370.xml" ContentType="application/inkml+xml"/>
  <Override PartName="/ppt/ink/ink11371.xml" ContentType="application/inkml+xml"/>
  <Override PartName="/ppt/ink/ink11372.xml" ContentType="application/inkml+xml"/>
  <Override PartName="/ppt/ink/ink11373.xml" ContentType="application/inkml+xml"/>
  <Override PartName="/ppt/ink/ink11374.xml" ContentType="application/inkml+xml"/>
  <Override PartName="/ppt/ink/ink11375.xml" ContentType="application/inkml+xml"/>
  <Override PartName="/ppt/ink/ink11376.xml" ContentType="application/inkml+xml"/>
  <Override PartName="/ppt/ink/ink11377.xml" ContentType="application/inkml+xml"/>
  <Override PartName="/ppt/ink/ink11378.xml" ContentType="application/inkml+xml"/>
  <Override PartName="/ppt/ink/ink11379.xml" ContentType="application/inkml+xml"/>
  <Override PartName="/ppt/ink/ink11380.xml" ContentType="application/inkml+xml"/>
  <Override PartName="/ppt/ink/ink11381.xml" ContentType="application/inkml+xml"/>
  <Override PartName="/ppt/ink/ink11382.xml" ContentType="application/inkml+xml"/>
  <Override PartName="/ppt/ink/ink11383.xml" ContentType="application/inkml+xml"/>
  <Override PartName="/ppt/ink/ink11384.xml" ContentType="application/inkml+xml"/>
  <Override PartName="/ppt/ink/ink11385.xml" ContentType="application/inkml+xml"/>
  <Override PartName="/ppt/ink/ink11386.xml" ContentType="application/inkml+xml"/>
  <Override PartName="/ppt/ink/ink11387.xml" ContentType="application/inkml+xml"/>
  <Override PartName="/ppt/ink/ink11388.xml" ContentType="application/inkml+xml"/>
  <Override PartName="/ppt/ink/ink11389.xml" ContentType="application/inkml+xml"/>
  <Override PartName="/ppt/ink/ink11390.xml" ContentType="application/inkml+xml"/>
  <Override PartName="/ppt/ink/ink11391.xml" ContentType="application/inkml+xml"/>
  <Override PartName="/ppt/ink/ink11392.xml" ContentType="application/inkml+xml"/>
  <Override PartName="/ppt/ink/ink11393.xml" ContentType="application/inkml+xml"/>
  <Override PartName="/ppt/ink/ink11394.xml" ContentType="application/inkml+xml"/>
  <Override PartName="/ppt/ink/ink11395.xml" ContentType="application/inkml+xml"/>
  <Override PartName="/ppt/ink/ink11396.xml" ContentType="application/inkml+xml"/>
  <Override PartName="/ppt/ink/ink11397.xml" ContentType="application/inkml+xml"/>
  <Override PartName="/ppt/ink/ink11398.xml" ContentType="application/inkml+xml"/>
  <Override PartName="/ppt/ink/ink11399.xml" ContentType="application/inkml+xml"/>
  <Override PartName="/ppt/ink/ink11400.xml" ContentType="application/inkml+xml"/>
  <Override PartName="/ppt/ink/ink11401.xml" ContentType="application/inkml+xml"/>
  <Override PartName="/ppt/ink/ink11402.xml" ContentType="application/inkml+xml"/>
  <Override PartName="/ppt/ink/ink11403.xml" ContentType="application/inkml+xml"/>
  <Override PartName="/ppt/ink/ink11404.xml" ContentType="application/inkml+xml"/>
  <Override PartName="/ppt/ink/ink11405.xml" ContentType="application/inkml+xml"/>
  <Override PartName="/ppt/ink/ink11406.xml" ContentType="application/inkml+xml"/>
  <Override PartName="/ppt/ink/ink11407.xml" ContentType="application/inkml+xml"/>
  <Override PartName="/ppt/ink/ink11408.xml" ContentType="application/inkml+xml"/>
  <Override PartName="/ppt/ink/ink11409.xml" ContentType="application/inkml+xml"/>
  <Override PartName="/ppt/ink/ink11410.xml" ContentType="application/inkml+xml"/>
  <Override PartName="/ppt/ink/ink11411.xml" ContentType="application/inkml+xml"/>
  <Override PartName="/ppt/ink/ink11412.xml" ContentType="application/inkml+xml"/>
  <Override PartName="/ppt/ink/ink11413.xml" ContentType="application/inkml+xml"/>
  <Override PartName="/ppt/ink/ink11414.xml" ContentType="application/inkml+xml"/>
  <Override PartName="/ppt/ink/ink11415.xml" ContentType="application/inkml+xml"/>
  <Override PartName="/ppt/ink/ink11416.xml" ContentType="application/inkml+xml"/>
  <Override PartName="/ppt/ink/ink11417.xml" ContentType="application/inkml+xml"/>
  <Override PartName="/ppt/ink/ink11418.xml" ContentType="application/inkml+xml"/>
  <Override PartName="/ppt/ink/ink11419.xml" ContentType="application/inkml+xml"/>
  <Override PartName="/ppt/ink/ink11420.xml" ContentType="application/inkml+xml"/>
  <Override PartName="/ppt/ink/ink11421.xml" ContentType="application/inkml+xml"/>
  <Override PartName="/ppt/ink/ink11422.xml" ContentType="application/inkml+xml"/>
  <Override PartName="/ppt/ink/ink11423.xml" ContentType="application/inkml+xml"/>
  <Override PartName="/ppt/ink/ink11424.xml" ContentType="application/inkml+xml"/>
  <Override PartName="/ppt/ink/ink11425.xml" ContentType="application/inkml+xml"/>
  <Override PartName="/ppt/ink/ink11426.xml" ContentType="application/inkml+xml"/>
  <Override PartName="/ppt/ink/ink11427.xml" ContentType="application/inkml+xml"/>
  <Override PartName="/ppt/ink/ink11428.xml" ContentType="application/inkml+xml"/>
  <Override PartName="/ppt/ink/ink11429.xml" ContentType="application/inkml+xml"/>
  <Override PartName="/ppt/ink/ink11430.xml" ContentType="application/inkml+xml"/>
  <Override PartName="/ppt/ink/ink11431.xml" ContentType="application/inkml+xml"/>
  <Override PartName="/ppt/ink/ink11432.xml" ContentType="application/inkml+xml"/>
  <Override PartName="/ppt/ink/ink11433.xml" ContentType="application/inkml+xml"/>
  <Override PartName="/ppt/ink/ink11434.xml" ContentType="application/inkml+xml"/>
  <Override PartName="/ppt/ink/ink11435.xml" ContentType="application/inkml+xml"/>
  <Override PartName="/ppt/ink/ink11436.xml" ContentType="application/inkml+xml"/>
  <Override PartName="/ppt/ink/ink11437.xml" ContentType="application/inkml+xml"/>
  <Override PartName="/ppt/ink/ink11438.xml" ContentType="application/inkml+xml"/>
  <Override PartName="/ppt/ink/ink11439.xml" ContentType="application/inkml+xml"/>
  <Override PartName="/ppt/ink/ink11440.xml" ContentType="application/inkml+xml"/>
  <Override PartName="/ppt/ink/ink11441.xml" ContentType="application/inkml+xml"/>
  <Override PartName="/ppt/ink/ink11442.xml" ContentType="application/inkml+xml"/>
  <Override PartName="/ppt/ink/ink11443.xml" ContentType="application/inkml+xml"/>
  <Override PartName="/ppt/ink/ink11444.xml" ContentType="application/inkml+xml"/>
  <Override PartName="/ppt/ink/ink11445.xml" ContentType="application/inkml+xml"/>
  <Override PartName="/ppt/ink/ink11446.xml" ContentType="application/inkml+xml"/>
  <Override PartName="/ppt/ink/ink11447.xml" ContentType="application/inkml+xml"/>
  <Override PartName="/ppt/ink/ink11448.xml" ContentType="application/inkml+xml"/>
  <Override PartName="/ppt/ink/ink11449.xml" ContentType="application/inkml+xml"/>
  <Override PartName="/ppt/ink/ink11450.xml" ContentType="application/inkml+xml"/>
  <Override PartName="/ppt/ink/ink11451.xml" ContentType="application/inkml+xml"/>
  <Override PartName="/ppt/ink/ink11452.xml" ContentType="application/inkml+xml"/>
  <Override PartName="/ppt/ink/ink11453.xml" ContentType="application/inkml+xml"/>
  <Override PartName="/ppt/ink/ink11454.xml" ContentType="application/inkml+xml"/>
  <Override PartName="/ppt/ink/ink11455.xml" ContentType="application/inkml+xml"/>
  <Override PartName="/ppt/ink/ink11456.xml" ContentType="application/inkml+xml"/>
  <Override PartName="/ppt/ink/ink11457.xml" ContentType="application/inkml+xml"/>
  <Override PartName="/ppt/ink/ink11458.xml" ContentType="application/inkml+xml"/>
  <Override PartName="/ppt/ink/ink11459.xml" ContentType="application/inkml+xml"/>
  <Override PartName="/ppt/ink/ink11460.xml" ContentType="application/inkml+xml"/>
  <Override PartName="/ppt/ink/ink11461.xml" ContentType="application/inkml+xml"/>
  <Override PartName="/ppt/ink/ink11462.xml" ContentType="application/inkml+xml"/>
  <Override PartName="/ppt/ink/ink11463.xml" ContentType="application/inkml+xml"/>
  <Override PartName="/ppt/ink/ink11464.xml" ContentType="application/inkml+xml"/>
  <Override PartName="/ppt/ink/ink11465.xml" ContentType="application/inkml+xml"/>
  <Override PartName="/ppt/ink/ink11466.xml" ContentType="application/inkml+xml"/>
  <Override PartName="/ppt/ink/ink11467.xml" ContentType="application/inkml+xml"/>
  <Override PartName="/ppt/ink/ink11468.xml" ContentType="application/inkml+xml"/>
  <Override PartName="/ppt/ink/ink11469.xml" ContentType="application/inkml+xml"/>
  <Override PartName="/ppt/ink/ink11470.xml" ContentType="application/inkml+xml"/>
  <Override PartName="/ppt/ink/ink11471.xml" ContentType="application/inkml+xml"/>
  <Override PartName="/ppt/ink/ink11472.xml" ContentType="application/inkml+xml"/>
  <Override PartName="/ppt/ink/ink11473.xml" ContentType="application/inkml+xml"/>
  <Override PartName="/ppt/ink/ink11474.xml" ContentType="application/inkml+xml"/>
  <Override PartName="/ppt/ink/ink11475.xml" ContentType="application/inkml+xml"/>
  <Override PartName="/ppt/ink/ink11476.xml" ContentType="application/inkml+xml"/>
  <Override PartName="/ppt/ink/ink11477.xml" ContentType="application/inkml+xml"/>
  <Override PartName="/ppt/ink/ink11478.xml" ContentType="application/inkml+xml"/>
  <Override PartName="/ppt/ink/ink11479.xml" ContentType="application/inkml+xml"/>
  <Override PartName="/ppt/ink/ink11480.xml" ContentType="application/inkml+xml"/>
  <Override PartName="/ppt/ink/ink11481.xml" ContentType="application/inkml+xml"/>
  <Override PartName="/ppt/ink/ink11482.xml" ContentType="application/inkml+xml"/>
  <Override PartName="/ppt/ink/ink11483.xml" ContentType="application/inkml+xml"/>
  <Override PartName="/ppt/ink/ink11484.xml" ContentType="application/inkml+xml"/>
  <Override PartName="/ppt/ink/ink11485.xml" ContentType="application/inkml+xml"/>
  <Override PartName="/ppt/ink/ink11486.xml" ContentType="application/inkml+xml"/>
  <Override PartName="/ppt/ink/ink11487.xml" ContentType="application/inkml+xml"/>
  <Override PartName="/ppt/ink/ink11488.xml" ContentType="application/inkml+xml"/>
  <Override PartName="/ppt/ink/ink11489.xml" ContentType="application/inkml+xml"/>
  <Override PartName="/ppt/ink/ink11490.xml" ContentType="application/inkml+xml"/>
  <Override PartName="/ppt/ink/ink11491.xml" ContentType="application/inkml+xml"/>
  <Override PartName="/ppt/ink/ink11492.xml" ContentType="application/inkml+xml"/>
  <Override PartName="/ppt/ink/ink11493.xml" ContentType="application/inkml+xml"/>
  <Override PartName="/ppt/ink/ink11494.xml" ContentType="application/inkml+xml"/>
  <Override PartName="/ppt/ink/ink11495.xml" ContentType="application/inkml+xml"/>
  <Override PartName="/ppt/ink/ink11496.xml" ContentType="application/inkml+xml"/>
  <Override PartName="/ppt/ink/ink11497.xml" ContentType="application/inkml+xml"/>
  <Override PartName="/ppt/ink/ink11498.xml" ContentType="application/inkml+xml"/>
  <Override PartName="/ppt/ink/ink11499.xml" ContentType="application/inkml+xml"/>
  <Override PartName="/ppt/ink/ink11500.xml" ContentType="application/inkml+xml"/>
  <Override PartName="/ppt/ink/ink11501.xml" ContentType="application/inkml+xml"/>
  <Override PartName="/ppt/ink/ink11502.xml" ContentType="application/inkml+xml"/>
  <Override PartName="/ppt/ink/ink11503.xml" ContentType="application/inkml+xml"/>
  <Override PartName="/ppt/ink/ink11504.xml" ContentType="application/inkml+xml"/>
  <Override PartName="/ppt/ink/ink11505.xml" ContentType="application/inkml+xml"/>
  <Override PartName="/ppt/ink/ink11506.xml" ContentType="application/inkml+xml"/>
  <Override PartName="/ppt/ink/ink11507.xml" ContentType="application/inkml+xml"/>
  <Override PartName="/ppt/ink/ink11508.xml" ContentType="application/inkml+xml"/>
  <Override PartName="/ppt/ink/ink11509.xml" ContentType="application/inkml+xml"/>
  <Override PartName="/ppt/ink/ink11510.xml" ContentType="application/inkml+xml"/>
  <Override PartName="/ppt/ink/ink11511.xml" ContentType="application/inkml+xml"/>
  <Override PartName="/ppt/ink/ink11512.xml" ContentType="application/inkml+xml"/>
  <Override PartName="/ppt/ink/ink11513.xml" ContentType="application/inkml+xml"/>
  <Override PartName="/ppt/ink/ink11514.xml" ContentType="application/inkml+xml"/>
  <Override PartName="/ppt/ink/ink11515.xml" ContentType="application/inkml+xml"/>
  <Override PartName="/ppt/ink/ink11516.xml" ContentType="application/inkml+xml"/>
  <Override PartName="/ppt/ink/ink11517.xml" ContentType="application/inkml+xml"/>
  <Override PartName="/ppt/ink/ink11518.xml" ContentType="application/inkml+xml"/>
  <Override PartName="/ppt/ink/ink11519.xml" ContentType="application/inkml+xml"/>
  <Override PartName="/ppt/ink/ink11520.xml" ContentType="application/inkml+xml"/>
  <Override PartName="/ppt/ink/ink11521.xml" ContentType="application/inkml+xml"/>
  <Override PartName="/ppt/ink/ink11522.xml" ContentType="application/inkml+xml"/>
  <Override PartName="/ppt/ink/ink11523.xml" ContentType="application/inkml+xml"/>
  <Override PartName="/ppt/ink/ink11524.xml" ContentType="application/inkml+xml"/>
  <Override PartName="/ppt/ink/ink11525.xml" ContentType="application/inkml+xml"/>
  <Override PartName="/ppt/ink/ink11526.xml" ContentType="application/inkml+xml"/>
  <Override PartName="/ppt/ink/ink11527.xml" ContentType="application/inkml+xml"/>
  <Override PartName="/ppt/ink/ink11528.xml" ContentType="application/inkml+xml"/>
  <Override PartName="/ppt/ink/ink11529.xml" ContentType="application/inkml+xml"/>
  <Override PartName="/ppt/ink/ink11530.xml" ContentType="application/inkml+xml"/>
  <Override PartName="/ppt/ink/ink11531.xml" ContentType="application/inkml+xml"/>
  <Override PartName="/ppt/ink/ink11532.xml" ContentType="application/inkml+xml"/>
  <Override PartName="/ppt/ink/ink11533.xml" ContentType="application/inkml+xml"/>
  <Override PartName="/ppt/ink/ink11534.xml" ContentType="application/inkml+xml"/>
  <Override PartName="/ppt/ink/ink11535.xml" ContentType="application/inkml+xml"/>
  <Override PartName="/ppt/ink/ink11536.xml" ContentType="application/inkml+xml"/>
  <Override PartName="/ppt/ink/ink11537.xml" ContentType="application/inkml+xml"/>
  <Override PartName="/ppt/ink/ink11538.xml" ContentType="application/inkml+xml"/>
  <Override PartName="/ppt/ink/ink11539.xml" ContentType="application/inkml+xml"/>
  <Override PartName="/ppt/ink/ink11540.xml" ContentType="application/inkml+xml"/>
  <Override PartName="/ppt/ink/ink11541.xml" ContentType="application/inkml+xml"/>
  <Override PartName="/ppt/ink/ink11542.xml" ContentType="application/inkml+xml"/>
  <Override PartName="/ppt/ink/ink11543.xml" ContentType="application/inkml+xml"/>
  <Override PartName="/ppt/ink/ink11544.xml" ContentType="application/inkml+xml"/>
  <Override PartName="/ppt/ink/ink11545.xml" ContentType="application/inkml+xml"/>
  <Override PartName="/ppt/ink/ink11546.xml" ContentType="application/inkml+xml"/>
  <Override PartName="/ppt/ink/ink11547.xml" ContentType="application/inkml+xml"/>
  <Override PartName="/ppt/ink/ink11548.xml" ContentType="application/inkml+xml"/>
  <Override PartName="/ppt/ink/ink11549.xml" ContentType="application/inkml+xml"/>
  <Override PartName="/ppt/ink/ink11550.xml" ContentType="application/inkml+xml"/>
  <Override PartName="/ppt/ink/ink11551.xml" ContentType="application/inkml+xml"/>
  <Override PartName="/ppt/ink/ink11552.xml" ContentType="application/inkml+xml"/>
  <Override PartName="/ppt/ink/ink11553.xml" ContentType="application/inkml+xml"/>
  <Override PartName="/ppt/ink/ink11554.xml" ContentType="application/inkml+xml"/>
  <Override PartName="/ppt/ink/ink11555.xml" ContentType="application/inkml+xml"/>
  <Override PartName="/ppt/ink/ink11556.xml" ContentType="application/inkml+xml"/>
  <Override PartName="/ppt/ink/ink11557.xml" ContentType="application/inkml+xml"/>
  <Override PartName="/ppt/ink/ink11558.xml" ContentType="application/inkml+xml"/>
  <Override PartName="/ppt/ink/ink11559.xml" ContentType="application/inkml+xml"/>
  <Override PartName="/ppt/ink/ink11560.xml" ContentType="application/inkml+xml"/>
  <Override PartName="/ppt/ink/ink11561.xml" ContentType="application/inkml+xml"/>
  <Override PartName="/ppt/ink/ink11562.xml" ContentType="application/inkml+xml"/>
  <Override PartName="/ppt/ink/ink11563.xml" ContentType="application/inkml+xml"/>
  <Override PartName="/ppt/ink/ink11564.xml" ContentType="application/inkml+xml"/>
  <Override PartName="/ppt/ink/ink11565.xml" ContentType="application/inkml+xml"/>
  <Override PartName="/ppt/ink/ink11566.xml" ContentType="application/inkml+xml"/>
  <Override PartName="/ppt/ink/ink11567.xml" ContentType="application/inkml+xml"/>
  <Override PartName="/ppt/ink/ink11568.xml" ContentType="application/inkml+xml"/>
  <Override PartName="/ppt/ink/ink11569.xml" ContentType="application/inkml+xml"/>
  <Override PartName="/ppt/ink/ink11570.xml" ContentType="application/inkml+xml"/>
  <Override PartName="/ppt/ink/ink11571.xml" ContentType="application/inkml+xml"/>
  <Override PartName="/ppt/ink/ink11572.xml" ContentType="application/inkml+xml"/>
  <Override PartName="/ppt/ink/ink11573.xml" ContentType="application/inkml+xml"/>
  <Override PartName="/ppt/ink/ink11574.xml" ContentType="application/inkml+xml"/>
  <Override PartName="/ppt/ink/ink11575.xml" ContentType="application/inkml+xml"/>
  <Override PartName="/ppt/ink/ink11576.xml" ContentType="application/inkml+xml"/>
  <Override PartName="/ppt/ink/ink11577.xml" ContentType="application/inkml+xml"/>
  <Override PartName="/ppt/ink/ink11578.xml" ContentType="application/inkml+xml"/>
  <Override PartName="/ppt/ink/ink11579.xml" ContentType="application/inkml+xml"/>
  <Override PartName="/ppt/ink/ink11580.xml" ContentType="application/inkml+xml"/>
  <Override PartName="/ppt/ink/ink11581.xml" ContentType="application/inkml+xml"/>
  <Override PartName="/ppt/ink/ink11582.xml" ContentType="application/inkml+xml"/>
  <Override PartName="/ppt/ink/ink11583.xml" ContentType="application/inkml+xml"/>
  <Override PartName="/ppt/ink/ink11584.xml" ContentType="application/inkml+xml"/>
  <Override PartName="/ppt/ink/ink11585.xml" ContentType="application/inkml+xml"/>
  <Override PartName="/ppt/ink/ink11586.xml" ContentType="application/inkml+xml"/>
  <Override PartName="/ppt/ink/ink11587.xml" ContentType="application/inkml+xml"/>
  <Override PartName="/ppt/ink/ink11588.xml" ContentType="application/inkml+xml"/>
  <Override PartName="/ppt/ink/ink11589.xml" ContentType="application/inkml+xml"/>
  <Override PartName="/ppt/ink/ink11590.xml" ContentType="application/inkml+xml"/>
  <Override PartName="/ppt/ink/ink11591.xml" ContentType="application/inkml+xml"/>
  <Override PartName="/ppt/ink/ink11592.xml" ContentType="application/inkml+xml"/>
  <Override PartName="/ppt/ink/ink11593.xml" ContentType="application/inkml+xml"/>
  <Override PartName="/ppt/ink/ink11594.xml" ContentType="application/inkml+xml"/>
  <Override PartName="/ppt/ink/ink11595.xml" ContentType="application/inkml+xml"/>
  <Override PartName="/ppt/ink/ink11596.xml" ContentType="application/inkml+xml"/>
  <Override PartName="/ppt/ink/ink11597.xml" ContentType="application/inkml+xml"/>
  <Override PartName="/ppt/ink/ink11598.xml" ContentType="application/inkml+xml"/>
  <Override PartName="/ppt/ink/ink11599.xml" ContentType="application/inkml+xml"/>
  <Override PartName="/ppt/ink/ink11600.xml" ContentType="application/inkml+xml"/>
  <Override PartName="/ppt/ink/ink11601.xml" ContentType="application/inkml+xml"/>
  <Override PartName="/ppt/ink/ink11602.xml" ContentType="application/inkml+xml"/>
  <Override PartName="/ppt/ink/ink11603.xml" ContentType="application/inkml+xml"/>
  <Override PartName="/ppt/ink/ink11604.xml" ContentType="application/inkml+xml"/>
  <Override PartName="/ppt/ink/ink11605.xml" ContentType="application/inkml+xml"/>
  <Override PartName="/ppt/ink/ink11606.xml" ContentType="application/inkml+xml"/>
  <Override PartName="/ppt/ink/ink11607.xml" ContentType="application/inkml+xml"/>
  <Override PartName="/ppt/ink/ink11608.xml" ContentType="application/inkml+xml"/>
  <Override PartName="/ppt/ink/ink11609.xml" ContentType="application/inkml+xml"/>
  <Override PartName="/ppt/ink/ink11610.xml" ContentType="application/inkml+xml"/>
  <Override PartName="/ppt/ink/ink11611.xml" ContentType="application/inkml+xml"/>
  <Override PartName="/ppt/ink/ink11612.xml" ContentType="application/inkml+xml"/>
  <Override PartName="/ppt/ink/ink11613.xml" ContentType="application/inkml+xml"/>
  <Override PartName="/ppt/ink/ink11614.xml" ContentType="application/inkml+xml"/>
  <Override PartName="/ppt/ink/ink11615.xml" ContentType="application/inkml+xml"/>
  <Override PartName="/ppt/ink/ink11616.xml" ContentType="application/inkml+xml"/>
  <Override PartName="/ppt/ink/ink11617.xml" ContentType="application/inkml+xml"/>
  <Override PartName="/ppt/ink/ink11618.xml" ContentType="application/inkml+xml"/>
  <Override PartName="/ppt/ink/ink11619.xml" ContentType="application/inkml+xml"/>
  <Override PartName="/ppt/ink/ink11620.xml" ContentType="application/inkml+xml"/>
  <Override PartName="/ppt/ink/ink11621.xml" ContentType="application/inkml+xml"/>
  <Override PartName="/ppt/ink/ink11622.xml" ContentType="application/inkml+xml"/>
  <Override PartName="/ppt/ink/ink11623.xml" ContentType="application/inkml+xml"/>
  <Override PartName="/ppt/ink/ink11624.xml" ContentType="application/inkml+xml"/>
  <Override PartName="/ppt/ink/ink11625.xml" ContentType="application/inkml+xml"/>
  <Override PartName="/ppt/ink/ink11626.xml" ContentType="application/inkml+xml"/>
  <Override PartName="/ppt/ink/ink11627.xml" ContentType="application/inkml+xml"/>
  <Override PartName="/ppt/ink/ink11628.xml" ContentType="application/inkml+xml"/>
  <Override PartName="/ppt/ink/ink11629.xml" ContentType="application/inkml+xml"/>
  <Override PartName="/ppt/ink/ink11630.xml" ContentType="application/inkml+xml"/>
  <Override PartName="/ppt/ink/ink11631.xml" ContentType="application/inkml+xml"/>
  <Override PartName="/ppt/ink/ink11632.xml" ContentType="application/inkml+xml"/>
  <Override PartName="/ppt/ink/ink11633.xml" ContentType="application/inkml+xml"/>
  <Override PartName="/ppt/ink/ink11634.xml" ContentType="application/inkml+xml"/>
  <Override PartName="/ppt/ink/ink11635.xml" ContentType="application/inkml+xml"/>
  <Override PartName="/ppt/ink/ink11636.xml" ContentType="application/inkml+xml"/>
  <Override PartName="/ppt/ink/ink11637.xml" ContentType="application/inkml+xml"/>
  <Override PartName="/ppt/ink/ink11638.xml" ContentType="application/inkml+xml"/>
  <Override PartName="/ppt/ink/ink11639.xml" ContentType="application/inkml+xml"/>
  <Override PartName="/ppt/ink/ink11640.xml" ContentType="application/inkml+xml"/>
  <Override PartName="/ppt/ink/ink11641.xml" ContentType="application/inkml+xml"/>
  <Override PartName="/ppt/ink/ink11642.xml" ContentType="application/inkml+xml"/>
  <Override PartName="/ppt/ink/ink11643.xml" ContentType="application/inkml+xml"/>
  <Override PartName="/ppt/ink/ink11644.xml" ContentType="application/inkml+xml"/>
  <Override PartName="/ppt/ink/ink11645.xml" ContentType="application/inkml+xml"/>
  <Override PartName="/ppt/ink/ink11646.xml" ContentType="application/inkml+xml"/>
  <Override PartName="/ppt/ink/ink11647.xml" ContentType="application/inkml+xml"/>
  <Override PartName="/ppt/ink/ink11648.xml" ContentType="application/inkml+xml"/>
  <Override PartName="/ppt/ink/ink11649.xml" ContentType="application/inkml+xml"/>
  <Override PartName="/ppt/ink/ink11650.xml" ContentType="application/inkml+xml"/>
  <Override PartName="/ppt/ink/ink11651.xml" ContentType="application/inkml+xml"/>
  <Override PartName="/ppt/ink/ink11652.xml" ContentType="application/inkml+xml"/>
  <Override PartName="/ppt/ink/ink11653.xml" ContentType="application/inkml+xml"/>
  <Override PartName="/ppt/ink/ink11654.xml" ContentType="application/inkml+xml"/>
  <Override PartName="/ppt/ink/ink11655.xml" ContentType="application/inkml+xml"/>
  <Override PartName="/ppt/ink/ink11656.xml" ContentType="application/inkml+xml"/>
  <Override PartName="/ppt/ink/ink11657.xml" ContentType="application/inkml+xml"/>
  <Override PartName="/ppt/ink/ink11658.xml" ContentType="application/inkml+xml"/>
  <Override PartName="/ppt/ink/ink11659.xml" ContentType="application/inkml+xml"/>
  <Override PartName="/ppt/ink/ink11660.xml" ContentType="application/inkml+xml"/>
  <Override PartName="/ppt/ink/ink11661.xml" ContentType="application/inkml+xml"/>
  <Override PartName="/ppt/ink/ink11662.xml" ContentType="application/inkml+xml"/>
  <Override PartName="/ppt/ink/ink11663.xml" ContentType="application/inkml+xml"/>
  <Override PartName="/ppt/ink/ink11664.xml" ContentType="application/inkml+xml"/>
  <Override PartName="/ppt/ink/ink11665.xml" ContentType="application/inkml+xml"/>
  <Override PartName="/ppt/ink/ink11666.xml" ContentType="application/inkml+xml"/>
  <Override PartName="/ppt/ink/ink11667.xml" ContentType="application/inkml+xml"/>
  <Override PartName="/ppt/ink/ink11668.xml" ContentType="application/inkml+xml"/>
  <Override PartName="/ppt/ink/ink11669.xml" ContentType="application/inkml+xml"/>
  <Override PartName="/ppt/ink/ink11670.xml" ContentType="application/inkml+xml"/>
  <Override PartName="/ppt/ink/ink11671.xml" ContentType="application/inkml+xml"/>
  <Override PartName="/ppt/ink/ink11672.xml" ContentType="application/inkml+xml"/>
  <Override PartName="/ppt/ink/ink11673.xml" ContentType="application/inkml+xml"/>
  <Override PartName="/ppt/ink/ink11674.xml" ContentType="application/inkml+xml"/>
  <Override PartName="/ppt/ink/ink11675.xml" ContentType="application/inkml+xml"/>
  <Override PartName="/ppt/ink/ink11676.xml" ContentType="application/inkml+xml"/>
  <Override PartName="/ppt/ink/ink11677.xml" ContentType="application/inkml+xml"/>
  <Override PartName="/ppt/ink/ink11678.xml" ContentType="application/inkml+xml"/>
  <Override PartName="/ppt/ink/ink11679.xml" ContentType="application/inkml+xml"/>
  <Override PartName="/ppt/ink/ink11680.xml" ContentType="application/inkml+xml"/>
  <Override PartName="/ppt/ink/ink11681.xml" ContentType="application/inkml+xml"/>
  <Override PartName="/ppt/ink/ink11682.xml" ContentType="application/inkml+xml"/>
  <Override PartName="/ppt/ink/ink11683.xml" ContentType="application/inkml+xml"/>
  <Override PartName="/ppt/ink/ink11684.xml" ContentType="application/inkml+xml"/>
  <Override PartName="/ppt/ink/ink11685.xml" ContentType="application/inkml+xml"/>
  <Override PartName="/ppt/ink/ink11686.xml" ContentType="application/inkml+xml"/>
  <Override PartName="/ppt/ink/ink11687.xml" ContentType="application/inkml+xml"/>
  <Override PartName="/ppt/ink/ink11688.xml" ContentType="application/inkml+xml"/>
  <Override PartName="/ppt/ink/ink11689.xml" ContentType="application/inkml+xml"/>
  <Override PartName="/ppt/ink/ink11690.xml" ContentType="application/inkml+xml"/>
  <Override PartName="/ppt/ink/ink11691.xml" ContentType="application/inkml+xml"/>
  <Override PartName="/ppt/ink/ink11692.xml" ContentType="application/inkml+xml"/>
  <Override PartName="/ppt/ink/ink11693.xml" ContentType="application/inkml+xml"/>
  <Override PartName="/ppt/ink/ink11694.xml" ContentType="application/inkml+xml"/>
  <Override PartName="/ppt/ink/ink11695.xml" ContentType="application/inkml+xml"/>
  <Override PartName="/ppt/ink/ink11696.xml" ContentType="application/inkml+xml"/>
  <Override PartName="/ppt/ink/ink11697.xml" ContentType="application/inkml+xml"/>
  <Override PartName="/ppt/ink/ink11698.xml" ContentType="application/inkml+xml"/>
  <Override PartName="/ppt/ink/ink11699.xml" ContentType="application/inkml+xml"/>
  <Override PartName="/ppt/ink/ink11700.xml" ContentType="application/inkml+xml"/>
  <Override PartName="/ppt/ink/ink11701.xml" ContentType="application/inkml+xml"/>
  <Override PartName="/ppt/ink/ink11702.xml" ContentType="application/inkml+xml"/>
  <Override PartName="/ppt/ink/ink11703.xml" ContentType="application/inkml+xml"/>
  <Override PartName="/ppt/ink/ink11704.xml" ContentType="application/inkml+xml"/>
  <Override PartName="/ppt/ink/ink11705.xml" ContentType="application/inkml+xml"/>
  <Override PartName="/ppt/ink/ink11706.xml" ContentType="application/inkml+xml"/>
  <Override PartName="/ppt/ink/ink11707.xml" ContentType="application/inkml+xml"/>
  <Override PartName="/ppt/ink/ink11708.xml" ContentType="application/inkml+xml"/>
  <Override PartName="/ppt/ink/ink11709.xml" ContentType="application/inkml+xml"/>
  <Override PartName="/ppt/ink/ink11710.xml" ContentType="application/inkml+xml"/>
  <Override PartName="/ppt/ink/ink11711.xml" ContentType="application/inkml+xml"/>
  <Override PartName="/ppt/ink/ink11712.xml" ContentType="application/inkml+xml"/>
  <Override PartName="/ppt/ink/ink11713.xml" ContentType="application/inkml+xml"/>
  <Override PartName="/ppt/ink/ink11714.xml" ContentType="application/inkml+xml"/>
  <Override PartName="/ppt/ink/ink11715.xml" ContentType="application/inkml+xml"/>
  <Override PartName="/ppt/ink/ink11716.xml" ContentType="application/inkml+xml"/>
  <Override PartName="/ppt/ink/ink11717.xml" ContentType="application/inkml+xml"/>
  <Override PartName="/ppt/ink/ink11718.xml" ContentType="application/inkml+xml"/>
  <Override PartName="/ppt/ink/ink11719.xml" ContentType="application/inkml+xml"/>
  <Override PartName="/ppt/ink/ink11720.xml" ContentType="application/inkml+xml"/>
  <Override PartName="/ppt/ink/ink11721.xml" ContentType="application/inkml+xml"/>
  <Override PartName="/ppt/ink/ink11722.xml" ContentType="application/inkml+xml"/>
  <Override PartName="/ppt/ink/ink11723.xml" ContentType="application/inkml+xml"/>
  <Override PartName="/ppt/ink/ink11724.xml" ContentType="application/inkml+xml"/>
  <Override PartName="/ppt/ink/ink11725.xml" ContentType="application/inkml+xml"/>
  <Override PartName="/ppt/ink/ink11726.xml" ContentType="application/inkml+xml"/>
  <Override PartName="/ppt/ink/ink11727.xml" ContentType="application/inkml+xml"/>
  <Override PartName="/ppt/ink/ink11728.xml" ContentType="application/inkml+xml"/>
  <Override PartName="/ppt/ink/ink11729.xml" ContentType="application/inkml+xml"/>
  <Override PartName="/ppt/ink/ink11730.xml" ContentType="application/inkml+xml"/>
  <Override PartName="/ppt/ink/ink11731.xml" ContentType="application/inkml+xml"/>
  <Override PartName="/ppt/ink/ink11732.xml" ContentType="application/inkml+xml"/>
  <Override PartName="/ppt/ink/ink11733.xml" ContentType="application/inkml+xml"/>
  <Override PartName="/ppt/ink/ink11734.xml" ContentType="application/inkml+xml"/>
  <Override PartName="/ppt/ink/ink11735.xml" ContentType="application/inkml+xml"/>
  <Override PartName="/ppt/ink/ink11736.xml" ContentType="application/inkml+xml"/>
  <Override PartName="/ppt/ink/ink11737.xml" ContentType="application/inkml+xml"/>
  <Override PartName="/ppt/ink/ink11738.xml" ContentType="application/inkml+xml"/>
  <Override PartName="/ppt/ink/ink11739.xml" ContentType="application/inkml+xml"/>
  <Override PartName="/ppt/ink/ink11740.xml" ContentType="application/inkml+xml"/>
  <Override PartName="/ppt/ink/ink11741.xml" ContentType="application/inkml+xml"/>
  <Override PartName="/ppt/ink/ink11742.xml" ContentType="application/inkml+xml"/>
  <Override PartName="/ppt/ink/ink11743.xml" ContentType="application/inkml+xml"/>
  <Override PartName="/ppt/ink/ink11744.xml" ContentType="application/inkml+xml"/>
  <Override PartName="/ppt/ink/ink11745.xml" ContentType="application/inkml+xml"/>
  <Override PartName="/ppt/ink/ink11746.xml" ContentType="application/inkml+xml"/>
  <Override PartName="/ppt/ink/ink11747.xml" ContentType="application/inkml+xml"/>
  <Override PartName="/ppt/ink/ink11748.xml" ContentType="application/inkml+xml"/>
  <Override PartName="/ppt/ink/ink11749.xml" ContentType="application/inkml+xml"/>
  <Override PartName="/ppt/ink/ink11750.xml" ContentType="application/inkml+xml"/>
  <Override PartName="/ppt/ink/ink11751.xml" ContentType="application/inkml+xml"/>
  <Override PartName="/ppt/ink/ink11752.xml" ContentType="application/inkml+xml"/>
  <Override PartName="/ppt/ink/ink11753.xml" ContentType="application/inkml+xml"/>
  <Override PartName="/ppt/ink/ink11754.xml" ContentType="application/inkml+xml"/>
  <Override PartName="/ppt/ink/ink11755.xml" ContentType="application/inkml+xml"/>
  <Override PartName="/ppt/ink/ink11756.xml" ContentType="application/inkml+xml"/>
  <Override PartName="/ppt/ink/ink11757.xml" ContentType="application/inkml+xml"/>
  <Override PartName="/ppt/ink/ink11758.xml" ContentType="application/inkml+xml"/>
  <Override PartName="/ppt/ink/ink11759.xml" ContentType="application/inkml+xml"/>
  <Override PartName="/ppt/ink/ink11760.xml" ContentType="application/inkml+xml"/>
  <Override PartName="/ppt/ink/ink11761.xml" ContentType="application/inkml+xml"/>
  <Override PartName="/ppt/ink/ink11762.xml" ContentType="application/inkml+xml"/>
  <Override PartName="/ppt/ink/ink11763.xml" ContentType="application/inkml+xml"/>
  <Override PartName="/ppt/ink/ink11764.xml" ContentType="application/inkml+xml"/>
  <Override PartName="/ppt/ink/ink11765.xml" ContentType="application/inkml+xml"/>
  <Override PartName="/ppt/ink/ink11766.xml" ContentType="application/inkml+xml"/>
  <Override PartName="/ppt/ink/ink11767.xml" ContentType="application/inkml+xml"/>
  <Override PartName="/ppt/ink/ink11768.xml" ContentType="application/inkml+xml"/>
  <Override PartName="/ppt/ink/ink11769.xml" ContentType="application/inkml+xml"/>
  <Override PartName="/ppt/ink/ink11770.xml" ContentType="application/inkml+xml"/>
  <Override PartName="/ppt/ink/ink11771.xml" ContentType="application/inkml+xml"/>
  <Override PartName="/ppt/ink/ink11772.xml" ContentType="application/inkml+xml"/>
  <Override PartName="/ppt/ink/ink11773.xml" ContentType="application/inkml+xml"/>
  <Override PartName="/ppt/ink/ink11774.xml" ContentType="application/inkml+xml"/>
  <Override PartName="/ppt/ink/ink11775.xml" ContentType="application/inkml+xml"/>
  <Override PartName="/ppt/ink/ink11776.xml" ContentType="application/inkml+xml"/>
  <Override PartName="/ppt/ink/ink11777.xml" ContentType="application/inkml+xml"/>
  <Override PartName="/ppt/ink/ink11778.xml" ContentType="application/inkml+xml"/>
  <Override PartName="/ppt/ink/ink11779.xml" ContentType="application/inkml+xml"/>
  <Override PartName="/ppt/ink/ink11780.xml" ContentType="application/inkml+xml"/>
  <Override PartName="/ppt/ink/ink11781.xml" ContentType="application/inkml+xml"/>
  <Override PartName="/ppt/ink/ink11782.xml" ContentType="application/inkml+xml"/>
  <Override PartName="/ppt/ink/ink11783.xml" ContentType="application/inkml+xml"/>
  <Override PartName="/ppt/ink/ink11784.xml" ContentType="application/inkml+xml"/>
  <Override PartName="/ppt/ink/ink11785.xml" ContentType="application/inkml+xml"/>
  <Override PartName="/ppt/ink/ink11786.xml" ContentType="application/inkml+xml"/>
  <Override PartName="/ppt/ink/ink11787.xml" ContentType="application/inkml+xml"/>
  <Override PartName="/ppt/ink/ink11788.xml" ContentType="application/inkml+xml"/>
  <Override PartName="/ppt/ink/ink11789.xml" ContentType="application/inkml+xml"/>
  <Override PartName="/ppt/ink/ink11790.xml" ContentType="application/inkml+xml"/>
  <Override PartName="/ppt/ink/ink11791.xml" ContentType="application/inkml+xml"/>
  <Override PartName="/ppt/ink/ink11792.xml" ContentType="application/inkml+xml"/>
  <Override PartName="/ppt/ink/ink11793.xml" ContentType="application/inkml+xml"/>
  <Override PartName="/ppt/ink/ink11794.xml" ContentType="application/inkml+xml"/>
  <Override PartName="/ppt/ink/ink11795.xml" ContentType="application/inkml+xml"/>
  <Override PartName="/ppt/ink/ink11796.xml" ContentType="application/inkml+xml"/>
  <Override PartName="/ppt/ink/ink11797.xml" ContentType="application/inkml+xml"/>
  <Override PartName="/ppt/ink/ink11798.xml" ContentType="application/inkml+xml"/>
  <Override PartName="/ppt/ink/ink11799.xml" ContentType="application/inkml+xml"/>
  <Override PartName="/ppt/ink/ink11800.xml" ContentType="application/inkml+xml"/>
  <Override PartName="/ppt/ink/ink11801.xml" ContentType="application/inkml+xml"/>
  <Override PartName="/ppt/ink/ink11802.xml" ContentType="application/inkml+xml"/>
  <Override PartName="/ppt/ink/ink11803.xml" ContentType="application/inkml+xml"/>
  <Override PartName="/ppt/ink/ink11804.xml" ContentType="application/inkml+xml"/>
  <Override PartName="/ppt/ink/ink11805.xml" ContentType="application/inkml+xml"/>
  <Override PartName="/ppt/ink/ink11806.xml" ContentType="application/inkml+xml"/>
  <Override PartName="/ppt/ink/ink11807.xml" ContentType="application/inkml+xml"/>
  <Override PartName="/ppt/ink/ink11808.xml" ContentType="application/inkml+xml"/>
  <Override PartName="/ppt/ink/ink11809.xml" ContentType="application/inkml+xml"/>
  <Override PartName="/ppt/ink/ink11810.xml" ContentType="application/inkml+xml"/>
  <Override PartName="/ppt/ink/ink11811.xml" ContentType="application/inkml+xml"/>
  <Override PartName="/ppt/ink/ink11812.xml" ContentType="application/inkml+xml"/>
  <Override PartName="/ppt/ink/ink11813.xml" ContentType="application/inkml+xml"/>
  <Override PartName="/ppt/ink/ink11814.xml" ContentType="application/inkml+xml"/>
  <Override PartName="/ppt/ink/ink11815.xml" ContentType="application/inkml+xml"/>
  <Override PartName="/ppt/ink/ink11816.xml" ContentType="application/inkml+xml"/>
  <Override PartName="/ppt/ink/ink11817.xml" ContentType="application/inkml+xml"/>
  <Override PartName="/ppt/ink/ink11818.xml" ContentType="application/inkml+xml"/>
  <Override PartName="/ppt/ink/ink11819.xml" ContentType="application/inkml+xml"/>
  <Override PartName="/ppt/ink/ink11820.xml" ContentType="application/inkml+xml"/>
  <Override PartName="/ppt/ink/ink11821.xml" ContentType="application/inkml+xml"/>
  <Override PartName="/ppt/ink/ink11822.xml" ContentType="application/inkml+xml"/>
  <Override PartName="/ppt/ink/ink11823.xml" ContentType="application/inkml+xml"/>
  <Override PartName="/ppt/ink/ink11824.xml" ContentType="application/inkml+xml"/>
  <Override PartName="/ppt/ink/ink11825.xml" ContentType="application/inkml+xml"/>
  <Override PartName="/ppt/ink/ink11826.xml" ContentType="application/inkml+xml"/>
  <Override PartName="/ppt/ink/ink11827.xml" ContentType="application/inkml+xml"/>
  <Override PartName="/ppt/ink/ink11828.xml" ContentType="application/inkml+xml"/>
  <Override PartName="/ppt/ink/ink11829.xml" ContentType="application/inkml+xml"/>
  <Override PartName="/ppt/ink/ink11830.xml" ContentType="application/inkml+xml"/>
  <Override PartName="/ppt/ink/ink11831.xml" ContentType="application/inkml+xml"/>
  <Override PartName="/ppt/ink/ink11832.xml" ContentType="application/inkml+xml"/>
  <Override PartName="/ppt/ink/ink11833.xml" ContentType="application/inkml+xml"/>
  <Override PartName="/ppt/ink/ink11834.xml" ContentType="application/inkml+xml"/>
  <Override PartName="/ppt/ink/ink11835.xml" ContentType="application/inkml+xml"/>
  <Override PartName="/ppt/ink/ink11836.xml" ContentType="application/inkml+xml"/>
  <Override PartName="/ppt/ink/ink11837.xml" ContentType="application/inkml+xml"/>
  <Override PartName="/ppt/ink/ink11838.xml" ContentType="application/inkml+xml"/>
  <Override PartName="/ppt/ink/ink11839.xml" ContentType="application/inkml+xml"/>
  <Override PartName="/ppt/ink/ink11840.xml" ContentType="application/inkml+xml"/>
  <Override PartName="/ppt/ink/ink11841.xml" ContentType="application/inkml+xml"/>
  <Override PartName="/ppt/ink/ink11842.xml" ContentType="application/inkml+xml"/>
  <Override PartName="/ppt/ink/ink11843.xml" ContentType="application/inkml+xml"/>
  <Override PartName="/ppt/ink/ink11844.xml" ContentType="application/inkml+xml"/>
  <Override PartName="/ppt/ink/ink11845.xml" ContentType="application/inkml+xml"/>
  <Override PartName="/ppt/ink/ink11846.xml" ContentType="application/inkml+xml"/>
  <Override PartName="/ppt/ink/ink11847.xml" ContentType="application/inkml+xml"/>
  <Override PartName="/ppt/ink/ink11848.xml" ContentType="application/inkml+xml"/>
  <Override PartName="/ppt/ink/ink11849.xml" ContentType="application/inkml+xml"/>
  <Override PartName="/ppt/ink/ink11850.xml" ContentType="application/inkml+xml"/>
  <Override PartName="/ppt/ink/ink11851.xml" ContentType="application/inkml+xml"/>
  <Override PartName="/ppt/ink/ink11852.xml" ContentType="application/inkml+xml"/>
  <Override PartName="/ppt/ink/ink11853.xml" ContentType="application/inkml+xml"/>
  <Override PartName="/ppt/ink/ink11854.xml" ContentType="application/inkml+xml"/>
  <Override PartName="/ppt/ink/ink11855.xml" ContentType="application/inkml+xml"/>
  <Override PartName="/ppt/ink/ink11856.xml" ContentType="application/inkml+xml"/>
  <Override PartName="/ppt/ink/ink11857.xml" ContentType="application/inkml+xml"/>
  <Override PartName="/ppt/ink/ink11858.xml" ContentType="application/inkml+xml"/>
  <Override PartName="/ppt/ink/ink11859.xml" ContentType="application/inkml+xml"/>
  <Override PartName="/ppt/ink/ink11860.xml" ContentType="application/inkml+xml"/>
  <Override PartName="/ppt/ink/ink11861.xml" ContentType="application/inkml+xml"/>
  <Override PartName="/ppt/ink/ink11862.xml" ContentType="application/inkml+xml"/>
  <Override PartName="/ppt/ink/ink11863.xml" ContentType="application/inkml+xml"/>
  <Override PartName="/ppt/ink/ink11864.xml" ContentType="application/inkml+xml"/>
  <Override PartName="/ppt/ink/ink11865.xml" ContentType="application/inkml+xml"/>
  <Override PartName="/ppt/ink/ink11866.xml" ContentType="application/inkml+xml"/>
  <Override PartName="/ppt/ink/ink11867.xml" ContentType="application/inkml+xml"/>
  <Override PartName="/ppt/ink/ink11868.xml" ContentType="application/inkml+xml"/>
  <Override PartName="/ppt/ink/ink11869.xml" ContentType="application/inkml+xml"/>
  <Override PartName="/ppt/ink/ink11870.xml" ContentType="application/inkml+xml"/>
  <Override PartName="/ppt/ink/ink11871.xml" ContentType="application/inkml+xml"/>
  <Override PartName="/ppt/ink/ink11872.xml" ContentType="application/inkml+xml"/>
  <Override PartName="/ppt/ink/ink11873.xml" ContentType="application/inkml+xml"/>
  <Override PartName="/ppt/ink/ink11874.xml" ContentType="application/inkml+xml"/>
  <Override PartName="/ppt/ink/ink11875.xml" ContentType="application/inkml+xml"/>
  <Override PartName="/ppt/ink/ink11876.xml" ContentType="application/inkml+xml"/>
  <Override PartName="/ppt/ink/ink11877.xml" ContentType="application/inkml+xml"/>
  <Override PartName="/ppt/ink/ink11878.xml" ContentType="application/inkml+xml"/>
  <Override PartName="/ppt/ink/ink11879.xml" ContentType="application/inkml+xml"/>
  <Override PartName="/ppt/ink/ink11880.xml" ContentType="application/inkml+xml"/>
  <Override PartName="/ppt/ink/ink11881.xml" ContentType="application/inkml+xml"/>
  <Override PartName="/ppt/ink/ink11882.xml" ContentType="application/inkml+xml"/>
  <Override PartName="/ppt/ink/ink11883.xml" ContentType="application/inkml+xml"/>
  <Override PartName="/ppt/ink/ink11884.xml" ContentType="application/inkml+xml"/>
  <Override PartName="/ppt/ink/ink11885.xml" ContentType="application/inkml+xml"/>
  <Override PartName="/ppt/ink/ink11886.xml" ContentType="application/inkml+xml"/>
  <Override PartName="/ppt/ink/ink11887.xml" ContentType="application/inkml+xml"/>
  <Override PartName="/ppt/ink/ink11888.xml" ContentType="application/inkml+xml"/>
  <Override PartName="/ppt/ink/ink11889.xml" ContentType="application/inkml+xml"/>
  <Override PartName="/ppt/ink/ink11890.xml" ContentType="application/inkml+xml"/>
  <Override PartName="/ppt/ink/ink11891.xml" ContentType="application/inkml+xml"/>
  <Override PartName="/ppt/ink/ink11892.xml" ContentType="application/inkml+xml"/>
  <Override PartName="/ppt/ink/ink11893.xml" ContentType="application/inkml+xml"/>
  <Override PartName="/ppt/ink/ink11894.xml" ContentType="application/inkml+xml"/>
  <Override PartName="/ppt/ink/ink11895.xml" ContentType="application/inkml+xml"/>
  <Override PartName="/ppt/ink/ink11896.xml" ContentType="application/inkml+xml"/>
  <Override PartName="/ppt/ink/ink11897.xml" ContentType="application/inkml+xml"/>
  <Override PartName="/ppt/ink/ink11898.xml" ContentType="application/inkml+xml"/>
  <Override PartName="/ppt/ink/ink11899.xml" ContentType="application/inkml+xml"/>
  <Override PartName="/ppt/ink/ink11900.xml" ContentType="application/inkml+xml"/>
  <Override PartName="/ppt/ink/ink11901.xml" ContentType="application/inkml+xml"/>
  <Override PartName="/ppt/ink/ink11902.xml" ContentType="application/inkml+xml"/>
  <Override PartName="/ppt/ink/ink11903.xml" ContentType="application/inkml+xml"/>
  <Override PartName="/ppt/ink/ink11904.xml" ContentType="application/inkml+xml"/>
  <Override PartName="/ppt/ink/ink11905.xml" ContentType="application/inkml+xml"/>
  <Override PartName="/ppt/ink/ink11906.xml" ContentType="application/inkml+xml"/>
  <Override PartName="/ppt/ink/ink11907.xml" ContentType="application/inkml+xml"/>
  <Override PartName="/ppt/ink/ink11908.xml" ContentType="application/inkml+xml"/>
  <Override PartName="/ppt/ink/ink11909.xml" ContentType="application/inkml+xml"/>
  <Override PartName="/ppt/ink/ink11910.xml" ContentType="application/inkml+xml"/>
  <Override PartName="/ppt/ink/ink11911.xml" ContentType="application/inkml+xml"/>
  <Override PartName="/ppt/ink/ink11912.xml" ContentType="application/inkml+xml"/>
  <Override PartName="/ppt/ink/ink11913.xml" ContentType="application/inkml+xml"/>
  <Override PartName="/ppt/ink/ink11914.xml" ContentType="application/inkml+xml"/>
  <Override PartName="/ppt/ink/ink11915.xml" ContentType="application/inkml+xml"/>
  <Override PartName="/ppt/ink/ink11916.xml" ContentType="application/inkml+xml"/>
  <Override PartName="/ppt/ink/ink11917.xml" ContentType="application/inkml+xml"/>
  <Override PartName="/ppt/ink/ink11918.xml" ContentType="application/inkml+xml"/>
  <Override PartName="/ppt/ink/ink11919.xml" ContentType="application/inkml+xml"/>
  <Override PartName="/ppt/ink/ink11920.xml" ContentType="application/inkml+xml"/>
  <Override PartName="/ppt/ink/ink11921.xml" ContentType="application/inkml+xml"/>
  <Override PartName="/ppt/ink/ink11922.xml" ContentType="application/inkml+xml"/>
  <Override PartName="/ppt/ink/ink11923.xml" ContentType="application/inkml+xml"/>
  <Override PartName="/ppt/ink/ink11924.xml" ContentType="application/inkml+xml"/>
  <Override PartName="/ppt/ink/ink11925.xml" ContentType="application/inkml+xml"/>
  <Override PartName="/ppt/ink/ink11926.xml" ContentType="application/inkml+xml"/>
  <Override PartName="/ppt/ink/ink11927.xml" ContentType="application/inkml+xml"/>
  <Override PartName="/ppt/ink/ink11928.xml" ContentType="application/inkml+xml"/>
  <Override PartName="/ppt/ink/ink11929.xml" ContentType="application/inkml+xml"/>
  <Override PartName="/ppt/ink/ink11930.xml" ContentType="application/inkml+xml"/>
  <Override PartName="/ppt/ink/ink11931.xml" ContentType="application/inkml+xml"/>
  <Override PartName="/ppt/ink/ink11932.xml" ContentType="application/inkml+xml"/>
  <Override PartName="/ppt/ink/ink11933.xml" ContentType="application/inkml+xml"/>
  <Override PartName="/ppt/ink/ink11934.xml" ContentType="application/inkml+xml"/>
  <Override PartName="/ppt/ink/ink11935.xml" ContentType="application/inkml+xml"/>
  <Override PartName="/ppt/ink/ink11936.xml" ContentType="application/inkml+xml"/>
  <Override PartName="/ppt/ink/ink11937.xml" ContentType="application/inkml+xml"/>
  <Override PartName="/ppt/ink/ink11938.xml" ContentType="application/inkml+xml"/>
  <Override PartName="/ppt/ink/ink11939.xml" ContentType="application/inkml+xml"/>
  <Override PartName="/ppt/ink/ink11940.xml" ContentType="application/inkml+xml"/>
  <Override PartName="/ppt/ink/ink11941.xml" ContentType="application/inkml+xml"/>
  <Override PartName="/ppt/ink/ink11942.xml" ContentType="application/inkml+xml"/>
  <Override PartName="/ppt/ink/ink11943.xml" ContentType="application/inkml+xml"/>
  <Override PartName="/ppt/ink/ink11944.xml" ContentType="application/inkml+xml"/>
  <Override PartName="/ppt/ink/ink11945.xml" ContentType="application/inkml+xml"/>
  <Override PartName="/ppt/ink/ink11946.xml" ContentType="application/inkml+xml"/>
  <Override PartName="/ppt/ink/ink11947.xml" ContentType="application/inkml+xml"/>
  <Override PartName="/ppt/ink/ink11948.xml" ContentType="application/inkml+xml"/>
  <Override PartName="/ppt/ink/ink11949.xml" ContentType="application/inkml+xml"/>
  <Override PartName="/ppt/ink/ink11950.xml" ContentType="application/inkml+xml"/>
  <Override PartName="/ppt/ink/ink11951.xml" ContentType="application/inkml+xml"/>
  <Override PartName="/ppt/ink/ink11952.xml" ContentType="application/inkml+xml"/>
  <Override PartName="/ppt/ink/ink11953.xml" ContentType="application/inkml+xml"/>
  <Override PartName="/ppt/ink/ink11954.xml" ContentType="application/inkml+xml"/>
  <Override PartName="/ppt/ink/ink11955.xml" ContentType="application/inkml+xml"/>
  <Override PartName="/ppt/ink/ink11956.xml" ContentType="application/inkml+xml"/>
  <Override PartName="/ppt/ink/ink11957.xml" ContentType="application/inkml+xml"/>
  <Override PartName="/ppt/ink/ink11958.xml" ContentType="application/inkml+xml"/>
  <Override PartName="/ppt/ink/ink11959.xml" ContentType="application/inkml+xml"/>
  <Override PartName="/ppt/ink/ink11960.xml" ContentType="application/inkml+xml"/>
  <Override PartName="/ppt/ink/ink11961.xml" ContentType="application/inkml+xml"/>
  <Override PartName="/ppt/ink/ink11962.xml" ContentType="application/inkml+xml"/>
  <Override PartName="/ppt/ink/ink11963.xml" ContentType="application/inkml+xml"/>
  <Override PartName="/ppt/ink/ink11964.xml" ContentType="application/inkml+xml"/>
  <Override PartName="/ppt/ink/ink11965.xml" ContentType="application/inkml+xml"/>
  <Override PartName="/ppt/ink/ink11966.xml" ContentType="application/inkml+xml"/>
  <Override PartName="/ppt/ink/ink11967.xml" ContentType="application/inkml+xml"/>
  <Override PartName="/ppt/ink/ink11968.xml" ContentType="application/inkml+xml"/>
  <Override PartName="/ppt/ink/ink11969.xml" ContentType="application/inkml+xml"/>
  <Override PartName="/ppt/ink/ink11970.xml" ContentType="application/inkml+xml"/>
  <Override PartName="/ppt/ink/ink11971.xml" ContentType="application/inkml+xml"/>
  <Override PartName="/ppt/ink/ink11972.xml" ContentType="application/inkml+xml"/>
  <Override PartName="/ppt/ink/ink11973.xml" ContentType="application/inkml+xml"/>
  <Override PartName="/ppt/ink/ink11974.xml" ContentType="application/inkml+xml"/>
  <Override PartName="/ppt/ink/ink11975.xml" ContentType="application/inkml+xml"/>
  <Override PartName="/ppt/ink/ink11976.xml" ContentType="application/inkml+xml"/>
  <Override PartName="/ppt/ink/ink11977.xml" ContentType="application/inkml+xml"/>
  <Override PartName="/ppt/ink/ink11978.xml" ContentType="application/inkml+xml"/>
  <Override PartName="/ppt/ink/ink11979.xml" ContentType="application/inkml+xml"/>
  <Override PartName="/ppt/ink/ink11980.xml" ContentType="application/inkml+xml"/>
  <Override PartName="/ppt/ink/ink11981.xml" ContentType="application/inkml+xml"/>
  <Override PartName="/ppt/ink/ink11982.xml" ContentType="application/inkml+xml"/>
  <Override PartName="/ppt/ink/ink11983.xml" ContentType="application/inkml+xml"/>
  <Override PartName="/ppt/ink/ink11984.xml" ContentType="application/inkml+xml"/>
  <Override PartName="/ppt/ink/ink11985.xml" ContentType="application/inkml+xml"/>
  <Override PartName="/ppt/ink/ink11986.xml" ContentType="application/inkml+xml"/>
  <Override PartName="/ppt/ink/ink11987.xml" ContentType="application/inkml+xml"/>
  <Override PartName="/ppt/ink/ink11988.xml" ContentType="application/inkml+xml"/>
  <Override PartName="/ppt/ink/ink11989.xml" ContentType="application/inkml+xml"/>
  <Override PartName="/ppt/ink/ink11990.xml" ContentType="application/inkml+xml"/>
  <Override PartName="/ppt/ink/ink11991.xml" ContentType="application/inkml+xml"/>
  <Override PartName="/ppt/ink/ink11992.xml" ContentType="application/inkml+xml"/>
  <Override PartName="/ppt/ink/ink11993.xml" ContentType="application/inkml+xml"/>
  <Override PartName="/ppt/ink/ink11994.xml" ContentType="application/inkml+xml"/>
  <Override PartName="/ppt/ink/ink11995.xml" ContentType="application/inkml+xml"/>
  <Override PartName="/ppt/ink/ink11996.xml" ContentType="application/inkml+xml"/>
  <Override PartName="/ppt/ink/ink11997.xml" ContentType="application/inkml+xml"/>
  <Override PartName="/ppt/ink/ink11998.xml" ContentType="application/inkml+xml"/>
  <Override PartName="/ppt/ink/ink11999.xml" ContentType="application/inkml+xml"/>
  <Override PartName="/ppt/ink/ink12000.xml" ContentType="application/inkml+xml"/>
  <Override PartName="/ppt/ink/ink12001.xml" ContentType="application/inkml+xml"/>
  <Override PartName="/ppt/ink/ink12002.xml" ContentType="application/inkml+xml"/>
  <Override PartName="/ppt/ink/ink12003.xml" ContentType="application/inkml+xml"/>
  <Override PartName="/ppt/ink/ink12004.xml" ContentType="application/inkml+xml"/>
  <Override PartName="/ppt/ink/ink12005.xml" ContentType="application/inkml+xml"/>
  <Override PartName="/ppt/ink/ink12006.xml" ContentType="application/inkml+xml"/>
  <Override PartName="/ppt/ink/ink12007.xml" ContentType="application/inkml+xml"/>
  <Override PartName="/ppt/ink/ink12008.xml" ContentType="application/inkml+xml"/>
  <Override PartName="/ppt/ink/ink12009.xml" ContentType="application/inkml+xml"/>
  <Override PartName="/ppt/ink/ink12010.xml" ContentType="application/inkml+xml"/>
  <Override PartName="/ppt/ink/ink12011.xml" ContentType="application/inkml+xml"/>
  <Override PartName="/ppt/ink/ink12012.xml" ContentType="application/inkml+xml"/>
  <Override PartName="/ppt/ink/ink12013.xml" ContentType="application/inkml+xml"/>
  <Override PartName="/ppt/ink/ink12014.xml" ContentType="application/inkml+xml"/>
  <Override PartName="/ppt/ink/ink12015.xml" ContentType="application/inkml+xml"/>
  <Override PartName="/ppt/ink/ink12016.xml" ContentType="application/inkml+xml"/>
  <Override PartName="/ppt/ink/ink12017.xml" ContentType="application/inkml+xml"/>
  <Override PartName="/ppt/ink/ink12018.xml" ContentType="application/inkml+xml"/>
  <Override PartName="/ppt/ink/ink12019.xml" ContentType="application/inkml+xml"/>
  <Override PartName="/ppt/ink/ink12020.xml" ContentType="application/inkml+xml"/>
  <Override PartName="/ppt/ink/ink12021.xml" ContentType="application/inkml+xml"/>
  <Override PartName="/ppt/ink/ink12022.xml" ContentType="application/inkml+xml"/>
  <Override PartName="/ppt/ink/ink12023.xml" ContentType="application/inkml+xml"/>
  <Override PartName="/ppt/ink/ink12024.xml" ContentType="application/inkml+xml"/>
  <Override PartName="/ppt/ink/ink12025.xml" ContentType="application/inkml+xml"/>
  <Override PartName="/ppt/ink/ink12026.xml" ContentType="application/inkml+xml"/>
  <Override PartName="/ppt/ink/ink12027.xml" ContentType="application/inkml+xml"/>
  <Override PartName="/ppt/ink/ink12028.xml" ContentType="application/inkml+xml"/>
  <Override PartName="/ppt/ink/ink12029.xml" ContentType="application/inkml+xml"/>
  <Override PartName="/ppt/ink/ink12030.xml" ContentType="application/inkml+xml"/>
  <Override PartName="/ppt/ink/ink12031.xml" ContentType="application/inkml+xml"/>
  <Override PartName="/ppt/ink/ink12032.xml" ContentType="application/inkml+xml"/>
  <Override PartName="/ppt/ink/ink12033.xml" ContentType="application/inkml+xml"/>
  <Override PartName="/ppt/ink/ink12034.xml" ContentType="application/inkml+xml"/>
  <Override PartName="/ppt/ink/ink12035.xml" ContentType="application/inkml+xml"/>
  <Override PartName="/ppt/ink/ink12036.xml" ContentType="application/inkml+xml"/>
  <Override PartName="/ppt/ink/ink12037.xml" ContentType="application/inkml+xml"/>
  <Override PartName="/ppt/ink/ink12038.xml" ContentType="application/inkml+xml"/>
  <Override PartName="/ppt/ink/ink12039.xml" ContentType="application/inkml+xml"/>
  <Override PartName="/ppt/ink/ink12040.xml" ContentType="application/inkml+xml"/>
  <Override PartName="/ppt/ink/ink12041.xml" ContentType="application/inkml+xml"/>
  <Override PartName="/ppt/ink/ink12042.xml" ContentType="application/inkml+xml"/>
  <Override PartName="/ppt/ink/ink12043.xml" ContentType="application/inkml+xml"/>
  <Override PartName="/ppt/ink/ink12044.xml" ContentType="application/inkml+xml"/>
  <Override PartName="/ppt/ink/ink12045.xml" ContentType="application/inkml+xml"/>
  <Override PartName="/ppt/ink/ink12046.xml" ContentType="application/inkml+xml"/>
  <Override PartName="/ppt/ink/ink12047.xml" ContentType="application/inkml+xml"/>
  <Override PartName="/ppt/ink/ink12048.xml" ContentType="application/inkml+xml"/>
  <Override PartName="/ppt/ink/ink12049.xml" ContentType="application/inkml+xml"/>
  <Override PartName="/ppt/ink/ink12050.xml" ContentType="application/inkml+xml"/>
  <Override PartName="/ppt/ink/ink12051.xml" ContentType="application/inkml+xml"/>
  <Override PartName="/ppt/ink/ink12052.xml" ContentType="application/inkml+xml"/>
  <Override PartName="/ppt/ink/ink12053.xml" ContentType="application/inkml+xml"/>
  <Override PartName="/ppt/ink/ink12054.xml" ContentType="application/inkml+xml"/>
  <Override PartName="/ppt/ink/ink12055.xml" ContentType="application/inkml+xml"/>
  <Override PartName="/ppt/ink/ink12056.xml" ContentType="application/inkml+xml"/>
  <Override PartName="/ppt/ink/ink12057.xml" ContentType="application/inkml+xml"/>
  <Override PartName="/ppt/ink/ink12058.xml" ContentType="application/inkml+xml"/>
  <Override PartName="/ppt/ink/ink12059.xml" ContentType="application/inkml+xml"/>
  <Override PartName="/ppt/ink/ink12060.xml" ContentType="application/inkml+xml"/>
  <Override PartName="/ppt/ink/ink12061.xml" ContentType="application/inkml+xml"/>
  <Override PartName="/ppt/ink/ink12062.xml" ContentType="application/inkml+xml"/>
  <Override PartName="/ppt/ink/ink12063.xml" ContentType="application/inkml+xml"/>
  <Override PartName="/ppt/ink/ink12064.xml" ContentType="application/inkml+xml"/>
  <Override PartName="/ppt/ink/ink12065.xml" ContentType="application/inkml+xml"/>
  <Override PartName="/ppt/ink/ink12066.xml" ContentType="application/inkml+xml"/>
  <Override PartName="/ppt/ink/ink12067.xml" ContentType="application/inkml+xml"/>
  <Override PartName="/ppt/ink/ink12068.xml" ContentType="application/inkml+xml"/>
  <Override PartName="/ppt/ink/ink12069.xml" ContentType="application/inkml+xml"/>
  <Override PartName="/ppt/ink/ink12070.xml" ContentType="application/inkml+xml"/>
  <Override PartName="/ppt/ink/ink12071.xml" ContentType="application/inkml+xml"/>
  <Override PartName="/ppt/ink/ink12072.xml" ContentType="application/inkml+xml"/>
  <Override PartName="/ppt/ink/ink12073.xml" ContentType="application/inkml+xml"/>
  <Override PartName="/ppt/ink/ink12074.xml" ContentType="application/inkml+xml"/>
  <Override PartName="/ppt/ink/ink12075.xml" ContentType="application/inkml+xml"/>
  <Override PartName="/ppt/ink/ink12076.xml" ContentType="application/inkml+xml"/>
  <Override PartName="/ppt/ink/ink12077.xml" ContentType="application/inkml+xml"/>
  <Override PartName="/ppt/ink/ink12078.xml" ContentType="application/inkml+xml"/>
  <Override PartName="/ppt/ink/ink12079.xml" ContentType="application/inkml+xml"/>
  <Override PartName="/ppt/ink/ink12080.xml" ContentType="application/inkml+xml"/>
  <Override PartName="/ppt/ink/ink12081.xml" ContentType="application/inkml+xml"/>
  <Override PartName="/ppt/ink/ink12082.xml" ContentType="application/inkml+xml"/>
  <Override PartName="/ppt/ink/ink12083.xml" ContentType="application/inkml+xml"/>
  <Override PartName="/ppt/ink/ink12084.xml" ContentType="application/inkml+xml"/>
  <Override PartName="/ppt/ink/ink12085.xml" ContentType="application/inkml+xml"/>
  <Override PartName="/ppt/ink/ink12086.xml" ContentType="application/inkml+xml"/>
  <Override PartName="/ppt/ink/ink12087.xml" ContentType="application/inkml+xml"/>
  <Override PartName="/ppt/ink/ink12088.xml" ContentType="application/inkml+xml"/>
  <Override PartName="/ppt/ink/ink12089.xml" ContentType="application/inkml+xml"/>
  <Override PartName="/ppt/ink/ink12090.xml" ContentType="application/inkml+xml"/>
  <Override PartName="/ppt/ink/ink12091.xml" ContentType="application/inkml+xml"/>
  <Override PartName="/ppt/ink/ink12092.xml" ContentType="application/inkml+xml"/>
  <Override PartName="/ppt/ink/ink12093.xml" ContentType="application/inkml+xml"/>
  <Override PartName="/ppt/ink/ink12094.xml" ContentType="application/inkml+xml"/>
  <Override PartName="/ppt/ink/ink12095.xml" ContentType="application/inkml+xml"/>
  <Override PartName="/ppt/ink/ink12096.xml" ContentType="application/inkml+xml"/>
  <Override PartName="/ppt/ink/ink12097.xml" ContentType="application/inkml+xml"/>
  <Override PartName="/ppt/ink/ink12098.xml" ContentType="application/inkml+xml"/>
  <Override PartName="/ppt/ink/ink12099.xml" ContentType="application/inkml+xml"/>
  <Override PartName="/ppt/ink/ink12100.xml" ContentType="application/inkml+xml"/>
  <Override PartName="/ppt/ink/ink12101.xml" ContentType="application/inkml+xml"/>
  <Override PartName="/ppt/ink/ink12102.xml" ContentType="application/inkml+xml"/>
  <Override PartName="/ppt/ink/ink12103.xml" ContentType="application/inkml+xml"/>
  <Override PartName="/ppt/ink/ink12104.xml" ContentType="application/inkml+xml"/>
  <Override PartName="/ppt/ink/ink12105.xml" ContentType="application/inkml+xml"/>
  <Override PartName="/ppt/ink/ink12106.xml" ContentType="application/inkml+xml"/>
  <Override PartName="/ppt/ink/ink12107.xml" ContentType="application/inkml+xml"/>
  <Override PartName="/ppt/ink/ink12108.xml" ContentType="application/inkml+xml"/>
  <Override PartName="/ppt/ink/ink12109.xml" ContentType="application/inkml+xml"/>
  <Override PartName="/ppt/ink/ink12110.xml" ContentType="application/inkml+xml"/>
  <Override PartName="/ppt/ink/ink12111.xml" ContentType="application/inkml+xml"/>
  <Override PartName="/ppt/ink/ink12112.xml" ContentType="application/inkml+xml"/>
  <Override PartName="/ppt/ink/ink12113.xml" ContentType="application/inkml+xml"/>
  <Override PartName="/ppt/ink/ink12114.xml" ContentType="application/inkml+xml"/>
  <Override PartName="/ppt/ink/ink12115.xml" ContentType="application/inkml+xml"/>
  <Override PartName="/ppt/ink/ink12116.xml" ContentType="application/inkml+xml"/>
  <Override PartName="/ppt/ink/ink12117.xml" ContentType="application/inkml+xml"/>
  <Override PartName="/ppt/ink/ink12118.xml" ContentType="application/inkml+xml"/>
  <Override PartName="/ppt/ink/ink12119.xml" ContentType="application/inkml+xml"/>
  <Override PartName="/ppt/ink/ink12120.xml" ContentType="application/inkml+xml"/>
  <Override PartName="/ppt/ink/ink12121.xml" ContentType="application/inkml+xml"/>
  <Override PartName="/ppt/ink/ink12122.xml" ContentType="application/inkml+xml"/>
  <Override PartName="/ppt/ink/ink12123.xml" ContentType="application/inkml+xml"/>
  <Override PartName="/ppt/ink/ink12124.xml" ContentType="application/inkml+xml"/>
  <Override PartName="/ppt/ink/ink12125.xml" ContentType="application/inkml+xml"/>
  <Override PartName="/ppt/ink/ink12126.xml" ContentType="application/inkml+xml"/>
  <Override PartName="/ppt/ink/ink12127.xml" ContentType="application/inkml+xml"/>
  <Override PartName="/ppt/ink/ink12128.xml" ContentType="application/inkml+xml"/>
  <Override PartName="/ppt/ink/ink12129.xml" ContentType="application/inkml+xml"/>
  <Override PartName="/ppt/ink/ink12130.xml" ContentType="application/inkml+xml"/>
  <Override PartName="/ppt/ink/ink12131.xml" ContentType="application/inkml+xml"/>
  <Override PartName="/ppt/ink/ink12132.xml" ContentType="application/inkml+xml"/>
  <Override PartName="/ppt/ink/ink12133.xml" ContentType="application/inkml+xml"/>
  <Override PartName="/ppt/ink/ink12134.xml" ContentType="application/inkml+xml"/>
  <Override PartName="/ppt/ink/ink12135.xml" ContentType="application/inkml+xml"/>
  <Override PartName="/ppt/ink/ink12136.xml" ContentType="application/inkml+xml"/>
  <Override PartName="/ppt/ink/ink12137.xml" ContentType="application/inkml+xml"/>
  <Override PartName="/ppt/ink/ink12138.xml" ContentType="application/inkml+xml"/>
  <Override PartName="/ppt/ink/ink12139.xml" ContentType="application/inkml+xml"/>
  <Override PartName="/ppt/ink/ink12140.xml" ContentType="application/inkml+xml"/>
  <Override PartName="/ppt/ink/ink12141.xml" ContentType="application/inkml+xml"/>
  <Override PartName="/ppt/ink/ink12142.xml" ContentType="application/inkml+xml"/>
  <Override PartName="/ppt/ink/ink12143.xml" ContentType="application/inkml+xml"/>
  <Override PartName="/ppt/ink/ink12144.xml" ContentType="application/inkml+xml"/>
  <Override PartName="/ppt/ink/ink12145.xml" ContentType="application/inkml+xml"/>
  <Override PartName="/ppt/ink/ink12146.xml" ContentType="application/inkml+xml"/>
  <Override PartName="/ppt/ink/ink12147.xml" ContentType="application/inkml+xml"/>
  <Override PartName="/ppt/ink/ink12148.xml" ContentType="application/inkml+xml"/>
  <Override PartName="/ppt/ink/ink12149.xml" ContentType="application/inkml+xml"/>
  <Override PartName="/ppt/ink/ink12150.xml" ContentType="application/inkml+xml"/>
  <Override PartName="/ppt/ink/ink12151.xml" ContentType="application/inkml+xml"/>
  <Override PartName="/ppt/ink/ink12152.xml" ContentType="application/inkml+xml"/>
  <Override PartName="/ppt/ink/ink12153.xml" ContentType="application/inkml+xml"/>
  <Override PartName="/ppt/ink/ink12154.xml" ContentType="application/inkml+xml"/>
  <Override PartName="/ppt/ink/ink12155.xml" ContentType="application/inkml+xml"/>
  <Override PartName="/ppt/ink/ink12156.xml" ContentType="application/inkml+xml"/>
  <Override PartName="/ppt/ink/ink12157.xml" ContentType="application/inkml+xml"/>
  <Override PartName="/ppt/ink/ink12158.xml" ContentType="application/inkml+xml"/>
  <Override PartName="/ppt/ink/ink12159.xml" ContentType="application/inkml+xml"/>
  <Override PartName="/ppt/ink/ink12160.xml" ContentType="application/inkml+xml"/>
  <Override PartName="/ppt/ink/ink12161.xml" ContentType="application/inkml+xml"/>
  <Override PartName="/ppt/ink/ink12162.xml" ContentType="application/inkml+xml"/>
  <Override PartName="/ppt/ink/ink12163.xml" ContentType="application/inkml+xml"/>
  <Override PartName="/ppt/ink/ink12164.xml" ContentType="application/inkml+xml"/>
  <Override PartName="/ppt/ink/ink12165.xml" ContentType="application/inkml+xml"/>
  <Override PartName="/ppt/ink/ink12166.xml" ContentType="application/inkml+xml"/>
  <Override PartName="/ppt/ink/ink12167.xml" ContentType="application/inkml+xml"/>
  <Override PartName="/ppt/ink/ink12168.xml" ContentType="application/inkml+xml"/>
  <Override PartName="/ppt/ink/ink12169.xml" ContentType="application/inkml+xml"/>
  <Override PartName="/ppt/ink/ink12170.xml" ContentType="application/inkml+xml"/>
  <Override PartName="/ppt/ink/ink12171.xml" ContentType="application/inkml+xml"/>
  <Override PartName="/ppt/ink/ink12172.xml" ContentType="application/inkml+xml"/>
  <Override PartName="/ppt/ink/ink12173.xml" ContentType="application/inkml+xml"/>
  <Override PartName="/ppt/ink/ink12174.xml" ContentType="application/inkml+xml"/>
  <Override PartName="/ppt/ink/ink12175.xml" ContentType="application/inkml+xml"/>
  <Override PartName="/ppt/ink/ink12176.xml" ContentType="application/inkml+xml"/>
  <Override PartName="/ppt/ink/ink12177.xml" ContentType="application/inkml+xml"/>
  <Override PartName="/ppt/ink/ink12178.xml" ContentType="application/inkml+xml"/>
  <Override PartName="/ppt/ink/ink12179.xml" ContentType="application/inkml+xml"/>
  <Override PartName="/ppt/ink/ink12180.xml" ContentType="application/inkml+xml"/>
  <Override PartName="/ppt/ink/ink12181.xml" ContentType="application/inkml+xml"/>
  <Override PartName="/ppt/ink/ink12182.xml" ContentType="application/inkml+xml"/>
  <Override PartName="/ppt/ink/ink12183.xml" ContentType="application/inkml+xml"/>
  <Override PartName="/ppt/ink/ink12184.xml" ContentType="application/inkml+xml"/>
  <Override PartName="/ppt/ink/ink12185.xml" ContentType="application/inkml+xml"/>
  <Override PartName="/ppt/ink/ink12186.xml" ContentType="application/inkml+xml"/>
  <Override PartName="/ppt/ink/ink12187.xml" ContentType="application/inkml+xml"/>
  <Override PartName="/ppt/ink/ink12188.xml" ContentType="application/inkml+xml"/>
  <Override PartName="/ppt/ink/ink12189.xml" ContentType="application/inkml+xml"/>
  <Override PartName="/ppt/ink/ink12190.xml" ContentType="application/inkml+xml"/>
  <Override PartName="/ppt/ink/ink12191.xml" ContentType="application/inkml+xml"/>
  <Override PartName="/ppt/ink/ink12192.xml" ContentType="application/inkml+xml"/>
  <Override PartName="/ppt/ink/ink12193.xml" ContentType="application/inkml+xml"/>
  <Override PartName="/ppt/ink/ink12194.xml" ContentType="application/inkml+xml"/>
  <Override PartName="/ppt/ink/ink12195.xml" ContentType="application/inkml+xml"/>
  <Override PartName="/ppt/ink/ink12196.xml" ContentType="application/inkml+xml"/>
  <Override PartName="/ppt/ink/ink12197.xml" ContentType="application/inkml+xml"/>
  <Override PartName="/ppt/ink/ink12198.xml" ContentType="application/inkml+xml"/>
  <Override PartName="/ppt/ink/ink12199.xml" ContentType="application/inkml+xml"/>
  <Override PartName="/ppt/ink/ink12200.xml" ContentType="application/inkml+xml"/>
  <Override PartName="/ppt/ink/ink12201.xml" ContentType="application/inkml+xml"/>
  <Override PartName="/ppt/ink/ink12202.xml" ContentType="application/inkml+xml"/>
  <Override PartName="/ppt/ink/ink12203.xml" ContentType="application/inkml+xml"/>
  <Override PartName="/ppt/ink/ink12204.xml" ContentType="application/inkml+xml"/>
  <Override PartName="/ppt/ink/ink12205.xml" ContentType="application/inkml+xml"/>
  <Override PartName="/ppt/ink/ink12206.xml" ContentType="application/inkml+xml"/>
  <Override PartName="/ppt/ink/ink12207.xml" ContentType="application/inkml+xml"/>
  <Override PartName="/ppt/ink/ink12208.xml" ContentType="application/inkml+xml"/>
  <Override PartName="/ppt/ink/ink12209.xml" ContentType="application/inkml+xml"/>
  <Override PartName="/ppt/ink/ink12210.xml" ContentType="application/inkml+xml"/>
  <Override PartName="/ppt/ink/ink12211.xml" ContentType="application/inkml+xml"/>
  <Override PartName="/ppt/ink/ink12212.xml" ContentType="application/inkml+xml"/>
  <Override PartName="/ppt/ink/ink12213.xml" ContentType="application/inkml+xml"/>
  <Override PartName="/ppt/ink/ink12214.xml" ContentType="application/inkml+xml"/>
  <Override PartName="/ppt/ink/ink12215.xml" ContentType="application/inkml+xml"/>
  <Override PartName="/ppt/ink/ink12216.xml" ContentType="application/inkml+xml"/>
  <Override PartName="/ppt/ink/ink12217.xml" ContentType="application/inkml+xml"/>
  <Override PartName="/ppt/ink/ink12218.xml" ContentType="application/inkml+xml"/>
  <Override PartName="/ppt/ink/ink12219.xml" ContentType="application/inkml+xml"/>
  <Override PartName="/ppt/ink/ink12220.xml" ContentType="application/inkml+xml"/>
  <Override PartName="/ppt/ink/ink12221.xml" ContentType="application/inkml+xml"/>
  <Override PartName="/ppt/ink/ink12222.xml" ContentType="application/inkml+xml"/>
  <Override PartName="/ppt/ink/ink12223.xml" ContentType="application/inkml+xml"/>
  <Override PartName="/ppt/ink/ink12224.xml" ContentType="application/inkml+xml"/>
  <Override PartName="/ppt/ink/ink12225.xml" ContentType="application/inkml+xml"/>
  <Override PartName="/ppt/ink/ink12226.xml" ContentType="application/inkml+xml"/>
  <Override PartName="/ppt/ink/ink12227.xml" ContentType="application/inkml+xml"/>
  <Override PartName="/ppt/ink/ink12228.xml" ContentType="application/inkml+xml"/>
  <Override PartName="/ppt/ink/ink12229.xml" ContentType="application/inkml+xml"/>
  <Override PartName="/ppt/ink/ink12230.xml" ContentType="application/inkml+xml"/>
  <Override PartName="/ppt/ink/ink12231.xml" ContentType="application/inkml+xml"/>
  <Override PartName="/ppt/ink/ink12232.xml" ContentType="application/inkml+xml"/>
  <Override PartName="/ppt/ink/ink12233.xml" ContentType="application/inkml+xml"/>
  <Override PartName="/ppt/ink/ink12234.xml" ContentType="application/inkml+xml"/>
  <Override PartName="/ppt/ink/ink12235.xml" ContentType="application/inkml+xml"/>
  <Override PartName="/ppt/ink/ink12236.xml" ContentType="application/inkml+xml"/>
  <Override PartName="/ppt/ink/ink12237.xml" ContentType="application/inkml+xml"/>
  <Override PartName="/ppt/ink/ink12238.xml" ContentType="application/inkml+xml"/>
  <Override PartName="/ppt/ink/ink12239.xml" ContentType="application/inkml+xml"/>
  <Override PartName="/ppt/ink/ink12240.xml" ContentType="application/inkml+xml"/>
  <Override PartName="/ppt/ink/ink12241.xml" ContentType="application/inkml+xml"/>
  <Override PartName="/ppt/ink/ink12242.xml" ContentType="application/inkml+xml"/>
  <Override PartName="/ppt/ink/ink12243.xml" ContentType="application/inkml+xml"/>
  <Override PartName="/ppt/ink/ink12244.xml" ContentType="application/inkml+xml"/>
  <Override PartName="/ppt/ink/ink12245.xml" ContentType="application/inkml+xml"/>
  <Override PartName="/ppt/ink/ink12246.xml" ContentType="application/inkml+xml"/>
  <Override PartName="/ppt/ink/ink12247.xml" ContentType="application/inkml+xml"/>
  <Override PartName="/ppt/ink/ink12248.xml" ContentType="application/inkml+xml"/>
  <Override PartName="/ppt/ink/ink12249.xml" ContentType="application/inkml+xml"/>
  <Override PartName="/ppt/ink/ink12250.xml" ContentType="application/inkml+xml"/>
  <Override PartName="/ppt/ink/ink12251.xml" ContentType="application/inkml+xml"/>
  <Override PartName="/ppt/ink/ink12252.xml" ContentType="application/inkml+xml"/>
  <Override PartName="/ppt/ink/ink12253.xml" ContentType="application/inkml+xml"/>
  <Override PartName="/ppt/ink/ink12254.xml" ContentType="application/inkml+xml"/>
  <Override PartName="/ppt/ink/ink12255.xml" ContentType="application/inkml+xml"/>
  <Override PartName="/ppt/ink/ink12256.xml" ContentType="application/inkml+xml"/>
  <Override PartName="/ppt/ink/ink12257.xml" ContentType="application/inkml+xml"/>
  <Override PartName="/ppt/ink/ink12258.xml" ContentType="application/inkml+xml"/>
  <Override PartName="/ppt/ink/ink12259.xml" ContentType="application/inkml+xml"/>
  <Override PartName="/ppt/ink/ink12260.xml" ContentType="application/inkml+xml"/>
  <Override PartName="/ppt/ink/ink12261.xml" ContentType="application/inkml+xml"/>
  <Override PartName="/ppt/ink/ink12262.xml" ContentType="application/inkml+xml"/>
  <Override PartName="/ppt/ink/ink12263.xml" ContentType="application/inkml+xml"/>
  <Override PartName="/ppt/ink/ink12264.xml" ContentType="application/inkml+xml"/>
  <Override PartName="/ppt/ink/ink12265.xml" ContentType="application/inkml+xml"/>
  <Override PartName="/ppt/ink/ink12266.xml" ContentType="application/inkml+xml"/>
  <Override PartName="/ppt/ink/ink12267.xml" ContentType="application/inkml+xml"/>
  <Override PartName="/ppt/ink/ink12268.xml" ContentType="application/inkml+xml"/>
  <Override PartName="/ppt/ink/ink12269.xml" ContentType="application/inkml+xml"/>
  <Override PartName="/ppt/ink/ink12270.xml" ContentType="application/inkml+xml"/>
  <Override PartName="/ppt/ink/ink12271.xml" ContentType="application/inkml+xml"/>
  <Override PartName="/ppt/ink/ink12272.xml" ContentType="application/inkml+xml"/>
  <Override PartName="/ppt/ink/ink12273.xml" ContentType="application/inkml+xml"/>
  <Override PartName="/ppt/ink/ink12274.xml" ContentType="application/inkml+xml"/>
  <Override PartName="/ppt/ink/ink12275.xml" ContentType="application/inkml+xml"/>
  <Override PartName="/ppt/ink/ink12276.xml" ContentType="application/inkml+xml"/>
  <Override PartName="/ppt/ink/ink12277.xml" ContentType="application/inkml+xml"/>
  <Override PartName="/ppt/ink/ink12278.xml" ContentType="application/inkml+xml"/>
  <Override PartName="/ppt/ink/ink12279.xml" ContentType="application/inkml+xml"/>
  <Override PartName="/ppt/ink/ink12280.xml" ContentType="application/inkml+xml"/>
  <Override PartName="/ppt/ink/ink12281.xml" ContentType="application/inkml+xml"/>
  <Override PartName="/ppt/ink/ink12282.xml" ContentType="application/inkml+xml"/>
  <Override PartName="/ppt/ink/ink12283.xml" ContentType="application/inkml+xml"/>
  <Override PartName="/ppt/ink/ink12284.xml" ContentType="application/inkml+xml"/>
  <Override PartName="/ppt/ink/ink12285.xml" ContentType="application/inkml+xml"/>
  <Override PartName="/ppt/ink/ink12286.xml" ContentType="application/inkml+xml"/>
  <Override PartName="/ppt/ink/ink12287.xml" ContentType="application/inkml+xml"/>
  <Override PartName="/ppt/ink/ink12288.xml" ContentType="application/inkml+xml"/>
  <Override PartName="/ppt/ink/ink12289.xml" ContentType="application/inkml+xml"/>
  <Override PartName="/ppt/ink/ink12290.xml" ContentType="application/inkml+xml"/>
  <Override PartName="/ppt/ink/ink12291.xml" ContentType="application/inkml+xml"/>
  <Override PartName="/ppt/ink/ink12292.xml" ContentType="application/inkml+xml"/>
  <Override PartName="/ppt/ink/ink12293.xml" ContentType="application/inkml+xml"/>
  <Override PartName="/ppt/ink/ink12294.xml" ContentType="application/inkml+xml"/>
  <Override PartName="/ppt/ink/ink12295.xml" ContentType="application/inkml+xml"/>
  <Override PartName="/ppt/ink/ink12296.xml" ContentType="application/inkml+xml"/>
  <Override PartName="/ppt/ink/ink12297.xml" ContentType="application/inkml+xml"/>
  <Override PartName="/ppt/ink/ink12298.xml" ContentType="application/inkml+xml"/>
  <Override PartName="/ppt/ink/ink12299.xml" ContentType="application/inkml+xml"/>
  <Override PartName="/ppt/ink/ink12300.xml" ContentType="application/inkml+xml"/>
  <Override PartName="/ppt/ink/ink12301.xml" ContentType="application/inkml+xml"/>
  <Override PartName="/ppt/ink/ink12302.xml" ContentType="application/inkml+xml"/>
  <Override PartName="/ppt/ink/ink12303.xml" ContentType="application/inkml+xml"/>
  <Override PartName="/ppt/ink/ink12304.xml" ContentType="application/inkml+xml"/>
  <Override PartName="/ppt/ink/ink12305.xml" ContentType="application/inkml+xml"/>
  <Override PartName="/ppt/ink/ink12306.xml" ContentType="application/inkml+xml"/>
  <Override PartName="/ppt/ink/ink12307.xml" ContentType="application/inkml+xml"/>
  <Override PartName="/ppt/ink/ink12308.xml" ContentType="application/inkml+xml"/>
  <Override PartName="/ppt/ink/ink12309.xml" ContentType="application/inkml+xml"/>
  <Override PartName="/ppt/ink/ink12310.xml" ContentType="application/inkml+xml"/>
  <Override PartName="/ppt/ink/ink12311.xml" ContentType="application/inkml+xml"/>
  <Override PartName="/ppt/ink/ink12312.xml" ContentType="application/inkml+xml"/>
  <Override PartName="/ppt/ink/ink12313.xml" ContentType="application/inkml+xml"/>
  <Override PartName="/ppt/ink/ink12314.xml" ContentType="application/inkml+xml"/>
  <Override PartName="/ppt/ink/ink12315.xml" ContentType="application/inkml+xml"/>
  <Override PartName="/ppt/ink/ink12316.xml" ContentType="application/inkml+xml"/>
  <Override PartName="/ppt/ink/ink12317.xml" ContentType="application/inkml+xml"/>
  <Override PartName="/ppt/ink/ink12318.xml" ContentType="application/inkml+xml"/>
  <Override PartName="/ppt/ink/ink12319.xml" ContentType="application/inkml+xml"/>
  <Override PartName="/ppt/ink/ink12320.xml" ContentType="application/inkml+xml"/>
  <Override PartName="/ppt/ink/ink12321.xml" ContentType="application/inkml+xml"/>
  <Override PartName="/ppt/ink/ink12322.xml" ContentType="application/inkml+xml"/>
  <Override PartName="/ppt/ink/ink12323.xml" ContentType="application/inkml+xml"/>
  <Override PartName="/ppt/ink/ink12324.xml" ContentType="application/inkml+xml"/>
  <Override PartName="/ppt/ink/ink12325.xml" ContentType="application/inkml+xml"/>
  <Override PartName="/ppt/ink/ink12326.xml" ContentType="application/inkml+xml"/>
  <Override PartName="/ppt/ink/ink12327.xml" ContentType="application/inkml+xml"/>
  <Override PartName="/ppt/ink/ink12328.xml" ContentType="application/inkml+xml"/>
  <Override PartName="/ppt/ink/ink12329.xml" ContentType="application/inkml+xml"/>
  <Override PartName="/ppt/ink/ink12330.xml" ContentType="application/inkml+xml"/>
  <Override PartName="/ppt/ink/ink12331.xml" ContentType="application/inkml+xml"/>
  <Override PartName="/ppt/ink/ink12332.xml" ContentType="application/inkml+xml"/>
  <Override PartName="/ppt/ink/ink12333.xml" ContentType="application/inkml+xml"/>
  <Override PartName="/ppt/ink/ink12334.xml" ContentType="application/inkml+xml"/>
  <Override PartName="/ppt/ink/ink12335.xml" ContentType="application/inkml+xml"/>
  <Override PartName="/ppt/ink/ink12336.xml" ContentType="application/inkml+xml"/>
  <Override PartName="/ppt/ink/ink12337.xml" ContentType="application/inkml+xml"/>
  <Override PartName="/ppt/ink/ink12338.xml" ContentType="application/inkml+xml"/>
  <Override PartName="/ppt/ink/ink12339.xml" ContentType="application/inkml+xml"/>
  <Override PartName="/ppt/ink/ink12340.xml" ContentType="application/inkml+xml"/>
  <Override PartName="/ppt/ink/ink12341.xml" ContentType="application/inkml+xml"/>
  <Override PartName="/ppt/ink/ink12342.xml" ContentType="application/inkml+xml"/>
  <Override PartName="/ppt/ink/ink12343.xml" ContentType="application/inkml+xml"/>
  <Override PartName="/ppt/ink/ink12344.xml" ContentType="application/inkml+xml"/>
  <Override PartName="/ppt/ink/ink12345.xml" ContentType="application/inkml+xml"/>
  <Override PartName="/ppt/ink/ink12346.xml" ContentType="application/inkml+xml"/>
  <Override PartName="/ppt/ink/ink12347.xml" ContentType="application/inkml+xml"/>
  <Override PartName="/ppt/ink/ink12348.xml" ContentType="application/inkml+xml"/>
  <Override PartName="/ppt/ink/ink12349.xml" ContentType="application/inkml+xml"/>
  <Override PartName="/ppt/ink/ink12350.xml" ContentType="application/inkml+xml"/>
  <Override PartName="/ppt/ink/ink12351.xml" ContentType="application/inkml+xml"/>
  <Override PartName="/ppt/ink/ink12352.xml" ContentType="application/inkml+xml"/>
  <Override PartName="/ppt/ink/ink12353.xml" ContentType="application/inkml+xml"/>
  <Override PartName="/ppt/ink/ink12354.xml" ContentType="application/inkml+xml"/>
  <Override PartName="/ppt/ink/ink12355.xml" ContentType="application/inkml+xml"/>
  <Override PartName="/ppt/ink/ink12356.xml" ContentType="application/inkml+xml"/>
  <Override PartName="/ppt/ink/ink12357.xml" ContentType="application/inkml+xml"/>
  <Override PartName="/ppt/ink/ink12358.xml" ContentType="application/inkml+xml"/>
  <Override PartName="/ppt/ink/ink12359.xml" ContentType="application/inkml+xml"/>
  <Override PartName="/ppt/ink/ink12360.xml" ContentType="application/inkml+xml"/>
  <Override PartName="/ppt/ink/ink12361.xml" ContentType="application/inkml+xml"/>
  <Override PartName="/ppt/ink/ink12362.xml" ContentType="application/inkml+xml"/>
  <Override PartName="/ppt/ink/ink12363.xml" ContentType="application/inkml+xml"/>
  <Override PartName="/ppt/ink/ink12364.xml" ContentType="application/inkml+xml"/>
  <Override PartName="/ppt/ink/ink12365.xml" ContentType="application/inkml+xml"/>
  <Override PartName="/ppt/ink/ink12366.xml" ContentType="application/inkml+xml"/>
  <Override PartName="/ppt/ink/ink12367.xml" ContentType="application/inkml+xml"/>
  <Override PartName="/ppt/ink/ink12368.xml" ContentType="application/inkml+xml"/>
  <Override PartName="/ppt/ink/ink12369.xml" ContentType="application/inkml+xml"/>
  <Override PartName="/ppt/ink/ink12370.xml" ContentType="application/inkml+xml"/>
  <Override PartName="/ppt/ink/ink12371.xml" ContentType="application/inkml+xml"/>
  <Override PartName="/ppt/ink/ink12372.xml" ContentType="application/inkml+xml"/>
  <Override PartName="/ppt/ink/ink12373.xml" ContentType="application/inkml+xml"/>
  <Override PartName="/ppt/ink/ink12374.xml" ContentType="application/inkml+xml"/>
  <Override PartName="/ppt/ink/ink12375.xml" ContentType="application/inkml+xml"/>
  <Override PartName="/ppt/ink/ink12376.xml" ContentType="application/inkml+xml"/>
  <Override PartName="/ppt/ink/ink12377.xml" ContentType="application/inkml+xml"/>
  <Override PartName="/ppt/ink/ink12378.xml" ContentType="application/inkml+xml"/>
  <Override PartName="/ppt/ink/ink12379.xml" ContentType="application/inkml+xml"/>
  <Override PartName="/ppt/ink/ink12380.xml" ContentType="application/inkml+xml"/>
  <Override PartName="/ppt/ink/ink12381.xml" ContentType="application/inkml+xml"/>
  <Override PartName="/ppt/ink/ink12382.xml" ContentType="application/inkml+xml"/>
  <Override PartName="/ppt/ink/ink12383.xml" ContentType="application/inkml+xml"/>
  <Override PartName="/ppt/ink/ink12384.xml" ContentType="application/inkml+xml"/>
  <Override PartName="/ppt/ink/ink12385.xml" ContentType="application/inkml+xml"/>
  <Override PartName="/ppt/ink/ink12386.xml" ContentType="application/inkml+xml"/>
  <Override PartName="/ppt/ink/ink12387.xml" ContentType="application/inkml+xml"/>
  <Override PartName="/ppt/ink/ink12388.xml" ContentType="application/inkml+xml"/>
  <Override PartName="/ppt/ink/ink12389.xml" ContentType="application/inkml+xml"/>
  <Override PartName="/ppt/ink/ink12390.xml" ContentType="application/inkml+xml"/>
  <Override PartName="/ppt/ink/ink12391.xml" ContentType="application/inkml+xml"/>
  <Override PartName="/ppt/ink/ink12392.xml" ContentType="application/inkml+xml"/>
  <Override PartName="/ppt/ink/ink12393.xml" ContentType="application/inkml+xml"/>
  <Override PartName="/ppt/ink/ink12394.xml" ContentType="application/inkml+xml"/>
  <Override PartName="/ppt/ink/ink12395.xml" ContentType="application/inkml+xml"/>
  <Override PartName="/ppt/ink/ink12396.xml" ContentType="application/inkml+xml"/>
  <Override PartName="/ppt/ink/ink12397.xml" ContentType="application/inkml+xml"/>
  <Override PartName="/ppt/ink/ink12398.xml" ContentType="application/inkml+xml"/>
  <Override PartName="/ppt/ink/ink12399.xml" ContentType="application/inkml+xml"/>
  <Override PartName="/ppt/ink/ink12400.xml" ContentType="application/inkml+xml"/>
  <Override PartName="/ppt/ink/ink12401.xml" ContentType="application/inkml+xml"/>
  <Override PartName="/ppt/ink/ink12402.xml" ContentType="application/inkml+xml"/>
  <Override PartName="/ppt/ink/ink12403.xml" ContentType="application/inkml+xml"/>
  <Override PartName="/ppt/ink/ink12404.xml" ContentType="application/inkml+xml"/>
  <Override PartName="/ppt/ink/ink12405.xml" ContentType="application/inkml+xml"/>
  <Override PartName="/ppt/ink/ink12406.xml" ContentType="application/inkml+xml"/>
  <Override PartName="/ppt/ink/ink12407.xml" ContentType="application/inkml+xml"/>
  <Override PartName="/ppt/ink/ink12408.xml" ContentType="application/inkml+xml"/>
  <Override PartName="/ppt/ink/ink12409.xml" ContentType="application/inkml+xml"/>
  <Override PartName="/ppt/ink/ink12410.xml" ContentType="application/inkml+xml"/>
  <Override PartName="/ppt/ink/ink12411.xml" ContentType="application/inkml+xml"/>
  <Override PartName="/ppt/ink/ink12412.xml" ContentType="application/inkml+xml"/>
  <Override PartName="/ppt/ink/ink12413.xml" ContentType="application/inkml+xml"/>
  <Override PartName="/ppt/ink/ink12414.xml" ContentType="application/inkml+xml"/>
  <Override PartName="/ppt/ink/ink12415.xml" ContentType="application/inkml+xml"/>
  <Override PartName="/ppt/ink/ink12416.xml" ContentType="application/inkml+xml"/>
  <Override PartName="/ppt/ink/ink12417.xml" ContentType="application/inkml+xml"/>
  <Override PartName="/ppt/ink/ink12418.xml" ContentType="application/inkml+xml"/>
  <Override PartName="/ppt/ink/ink12419.xml" ContentType="application/inkml+xml"/>
  <Override PartName="/ppt/ink/ink12420.xml" ContentType="application/inkml+xml"/>
  <Override PartName="/ppt/ink/ink12421.xml" ContentType="application/inkml+xml"/>
  <Override PartName="/ppt/ink/ink12422.xml" ContentType="application/inkml+xml"/>
  <Override PartName="/ppt/ink/ink12423.xml" ContentType="application/inkml+xml"/>
  <Override PartName="/ppt/ink/ink12424.xml" ContentType="application/inkml+xml"/>
  <Override PartName="/ppt/ink/ink12425.xml" ContentType="application/inkml+xml"/>
  <Override PartName="/ppt/ink/ink12426.xml" ContentType="application/inkml+xml"/>
  <Override PartName="/ppt/ink/ink12427.xml" ContentType="application/inkml+xml"/>
  <Override PartName="/ppt/ink/ink12428.xml" ContentType="application/inkml+xml"/>
  <Override PartName="/ppt/ink/ink12429.xml" ContentType="application/inkml+xml"/>
  <Override PartName="/ppt/ink/ink12430.xml" ContentType="application/inkml+xml"/>
  <Override PartName="/ppt/ink/ink12431.xml" ContentType="application/inkml+xml"/>
  <Override PartName="/ppt/ink/ink12432.xml" ContentType="application/inkml+xml"/>
  <Override PartName="/ppt/ink/ink12433.xml" ContentType="application/inkml+xml"/>
  <Override PartName="/ppt/ink/ink12434.xml" ContentType="application/inkml+xml"/>
  <Override PartName="/ppt/ink/ink12435.xml" ContentType="application/inkml+xml"/>
  <Override PartName="/ppt/ink/ink12436.xml" ContentType="application/inkml+xml"/>
  <Override PartName="/ppt/ink/ink12437.xml" ContentType="application/inkml+xml"/>
  <Override PartName="/ppt/ink/ink12438.xml" ContentType="application/inkml+xml"/>
  <Override PartName="/ppt/ink/ink12439.xml" ContentType="application/inkml+xml"/>
  <Override PartName="/ppt/ink/ink12440.xml" ContentType="application/inkml+xml"/>
  <Override PartName="/ppt/ink/ink12441.xml" ContentType="application/inkml+xml"/>
  <Override PartName="/ppt/ink/ink12442.xml" ContentType="application/inkml+xml"/>
  <Override PartName="/ppt/ink/ink12443.xml" ContentType="application/inkml+xml"/>
  <Override PartName="/ppt/ink/ink12444.xml" ContentType="application/inkml+xml"/>
  <Override PartName="/ppt/ink/ink12445.xml" ContentType="application/inkml+xml"/>
  <Override PartName="/ppt/ink/ink12446.xml" ContentType="application/inkml+xml"/>
  <Override PartName="/ppt/ink/ink12447.xml" ContentType="application/inkml+xml"/>
  <Override PartName="/ppt/ink/ink12448.xml" ContentType="application/inkml+xml"/>
  <Override PartName="/ppt/ink/ink12449.xml" ContentType="application/inkml+xml"/>
  <Override PartName="/ppt/ink/ink12450.xml" ContentType="application/inkml+xml"/>
  <Override PartName="/ppt/ink/ink12451.xml" ContentType="application/inkml+xml"/>
  <Override PartName="/ppt/ink/ink12452.xml" ContentType="application/inkml+xml"/>
  <Override PartName="/ppt/ink/ink12453.xml" ContentType="application/inkml+xml"/>
  <Override PartName="/ppt/ink/ink12454.xml" ContentType="application/inkml+xml"/>
  <Override PartName="/ppt/ink/ink12455.xml" ContentType="application/inkml+xml"/>
  <Override PartName="/ppt/ink/ink12456.xml" ContentType="application/inkml+xml"/>
  <Override PartName="/ppt/ink/ink12457.xml" ContentType="application/inkml+xml"/>
  <Override PartName="/ppt/ink/ink12458.xml" ContentType="application/inkml+xml"/>
  <Override PartName="/ppt/ink/ink12459.xml" ContentType="application/inkml+xml"/>
  <Override PartName="/ppt/ink/ink12460.xml" ContentType="application/inkml+xml"/>
  <Override PartName="/ppt/ink/ink12461.xml" ContentType="application/inkml+xml"/>
  <Override PartName="/ppt/ink/ink12462.xml" ContentType="application/inkml+xml"/>
  <Override PartName="/ppt/ink/ink12463.xml" ContentType="application/inkml+xml"/>
  <Override PartName="/ppt/ink/ink12464.xml" ContentType="application/inkml+xml"/>
  <Override PartName="/ppt/ink/ink12465.xml" ContentType="application/inkml+xml"/>
  <Override PartName="/ppt/ink/ink12466.xml" ContentType="application/inkml+xml"/>
  <Override PartName="/ppt/ink/ink12467.xml" ContentType="application/inkml+xml"/>
  <Override PartName="/ppt/ink/ink12468.xml" ContentType="application/inkml+xml"/>
  <Override PartName="/ppt/ink/ink12469.xml" ContentType="application/inkml+xml"/>
  <Override PartName="/ppt/ink/ink12470.xml" ContentType="application/inkml+xml"/>
  <Override PartName="/ppt/ink/ink12471.xml" ContentType="application/inkml+xml"/>
  <Override PartName="/ppt/ink/ink12472.xml" ContentType="application/inkml+xml"/>
  <Override PartName="/ppt/ink/ink12473.xml" ContentType="application/inkml+xml"/>
  <Override PartName="/ppt/ink/ink12474.xml" ContentType="application/inkml+xml"/>
  <Override PartName="/ppt/ink/ink12475.xml" ContentType="application/inkml+xml"/>
  <Override PartName="/ppt/ink/ink12476.xml" ContentType="application/inkml+xml"/>
  <Override PartName="/ppt/ink/ink12477.xml" ContentType="application/inkml+xml"/>
  <Override PartName="/ppt/ink/ink12478.xml" ContentType="application/inkml+xml"/>
  <Override PartName="/ppt/ink/ink12479.xml" ContentType="application/inkml+xml"/>
  <Override PartName="/ppt/ink/ink12480.xml" ContentType="application/inkml+xml"/>
  <Override PartName="/ppt/ink/ink12481.xml" ContentType="application/inkml+xml"/>
  <Override PartName="/ppt/ink/ink12482.xml" ContentType="application/inkml+xml"/>
  <Override PartName="/ppt/ink/ink12483.xml" ContentType="application/inkml+xml"/>
  <Override PartName="/ppt/ink/ink12484.xml" ContentType="application/inkml+xml"/>
  <Override PartName="/ppt/ink/ink12485.xml" ContentType="application/inkml+xml"/>
  <Override PartName="/ppt/ink/ink12486.xml" ContentType="application/inkml+xml"/>
  <Override PartName="/ppt/ink/ink12487.xml" ContentType="application/inkml+xml"/>
  <Override PartName="/ppt/ink/ink12488.xml" ContentType="application/inkml+xml"/>
  <Override PartName="/ppt/ink/ink12489.xml" ContentType="application/inkml+xml"/>
  <Override PartName="/ppt/ink/ink12490.xml" ContentType="application/inkml+xml"/>
  <Override PartName="/ppt/ink/ink12491.xml" ContentType="application/inkml+xml"/>
  <Override PartName="/ppt/ink/ink12492.xml" ContentType="application/inkml+xml"/>
  <Override PartName="/ppt/ink/ink12493.xml" ContentType="application/inkml+xml"/>
  <Override PartName="/ppt/ink/ink12494.xml" ContentType="application/inkml+xml"/>
  <Override PartName="/ppt/ink/ink12495.xml" ContentType="application/inkml+xml"/>
  <Override PartName="/ppt/ink/ink12496.xml" ContentType="application/inkml+xml"/>
  <Override PartName="/ppt/ink/ink12497.xml" ContentType="application/inkml+xml"/>
  <Override PartName="/ppt/ink/ink12498.xml" ContentType="application/inkml+xml"/>
  <Override PartName="/ppt/ink/ink12499.xml" ContentType="application/inkml+xml"/>
  <Override PartName="/ppt/ink/ink12500.xml" ContentType="application/inkml+xml"/>
  <Override PartName="/ppt/ink/ink12501.xml" ContentType="application/inkml+xml"/>
  <Override PartName="/ppt/ink/ink12502.xml" ContentType="application/inkml+xml"/>
  <Override PartName="/ppt/ink/ink12503.xml" ContentType="application/inkml+xml"/>
  <Override PartName="/ppt/ink/ink12504.xml" ContentType="application/inkml+xml"/>
  <Override PartName="/ppt/ink/ink12505.xml" ContentType="application/inkml+xml"/>
  <Override PartName="/ppt/ink/ink12506.xml" ContentType="application/inkml+xml"/>
  <Override PartName="/ppt/ink/ink12507.xml" ContentType="application/inkml+xml"/>
  <Override PartName="/ppt/ink/ink12508.xml" ContentType="application/inkml+xml"/>
  <Override PartName="/ppt/ink/ink12509.xml" ContentType="application/inkml+xml"/>
  <Override PartName="/ppt/ink/ink12510.xml" ContentType="application/inkml+xml"/>
  <Override PartName="/ppt/ink/ink12511.xml" ContentType="application/inkml+xml"/>
  <Override PartName="/ppt/ink/ink12512.xml" ContentType="application/inkml+xml"/>
  <Override PartName="/ppt/ink/ink12513.xml" ContentType="application/inkml+xml"/>
  <Override PartName="/ppt/ink/ink12514.xml" ContentType="application/inkml+xml"/>
  <Override PartName="/ppt/ink/ink12515.xml" ContentType="application/inkml+xml"/>
  <Override PartName="/ppt/ink/ink12516.xml" ContentType="application/inkml+xml"/>
  <Override PartName="/ppt/ink/ink12517.xml" ContentType="application/inkml+xml"/>
  <Override PartName="/ppt/ink/ink12518.xml" ContentType="application/inkml+xml"/>
  <Override PartName="/ppt/ink/ink12519.xml" ContentType="application/inkml+xml"/>
  <Override PartName="/ppt/ink/ink12520.xml" ContentType="application/inkml+xml"/>
  <Override PartName="/ppt/ink/ink12521.xml" ContentType="application/inkml+xml"/>
  <Override PartName="/ppt/ink/ink12522.xml" ContentType="application/inkml+xml"/>
  <Override PartName="/ppt/ink/ink12523.xml" ContentType="application/inkml+xml"/>
  <Override PartName="/ppt/ink/ink12524.xml" ContentType="application/inkml+xml"/>
  <Override PartName="/ppt/ink/ink12525.xml" ContentType="application/inkml+xml"/>
  <Override PartName="/ppt/ink/ink12526.xml" ContentType="application/inkml+xml"/>
  <Override PartName="/ppt/ink/ink12527.xml" ContentType="application/inkml+xml"/>
  <Override PartName="/ppt/ink/ink12528.xml" ContentType="application/inkml+xml"/>
  <Override PartName="/ppt/ink/ink12529.xml" ContentType="application/inkml+xml"/>
  <Override PartName="/ppt/ink/ink12530.xml" ContentType="application/inkml+xml"/>
  <Override PartName="/ppt/ink/ink12531.xml" ContentType="application/inkml+xml"/>
  <Override PartName="/ppt/ink/ink12532.xml" ContentType="application/inkml+xml"/>
  <Override PartName="/ppt/ink/ink12533.xml" ContentType="application/inkml+xml"/>
  <Override PartName="/ppt/ink/ink12534.xml" ContentType="application/inkml+xml"/>
  <Override PartName="/ppt/ink/ink12535.xml" ContentType="application/inkml+xml"/>
  <Override PartName="/ppt/ink/ink12536.xml" ContentType="application/inkml+xml"/>
  <Override PartName="/ppt/ink/ink12537.xml" ContentType="application/inkml+xml"/>
  <Override PartName="/ppt/ink/ink12538.xml" ContentType="application/inkml+xml"/>
  <Override PartName="/ppt/ink/ink12539.xml" ContentType="application/inkml+xml"/>
  <Override PartName="/ppt/ink/ink12540.xml" ContentType="application/inkml+xml"/>
  <Override PartName="/ppt/ink/ink12541.xml" ContentType="application/inkml+xml"/>
  <Override PartName="/ppt/ink/ink12542.xml" ContentType="application/inkml+xml"/>
  <Override PartName="/ppt/ink/ink12543.xml" ContentType="application/inkml+xml"/>
  <Override PartName="/ppt/ink/ink12544.xml" ContentType="application/inkml+xml"/>
  <Override PartName="/ppt/ink/ink12545.xml" ContentType="application/inkml+xml"/>
  <Override PartName="/ppt/ink/ink12546.xml" ContentType="application/inkml+xml"/>
  <Override PartName="/ppt/ink/ink12547.xml" ContentType="application/inkml+xml"/>
  <Override PartName="/ppt/ink/ink12548.xml" ContentType="application/inkml+xml"/>
  <Override PartName="/ppt/ink/ink12549.xml" ContentType="application/inkml+xml"/>
  <Override PartName="/ppt/ink/ink12550.xml" ContentType="application/inkml+xml"/>
  <Override PartName="/ppt/ink/ink12551.xml" ContentType="application/inkml+xml"/>
  <Override PartName="/ppt/ink/ink12552.xml" ContentType="application/inkml+xml"/>
  <Override PartName="/ppt/ink/ink12553.xml" ContentType="application/inkml+xml"/>
  <Override PartName="/ppt/ink/ink12554.xml" ContentType="application/inkml+xml"/>
  <Override PartName="/ppt/ink/ink12555.xml" ContentType="application/inkml+xml"/>
  <Override PartName="/ppt/ink/ink12556.xml" ContentType="application/inkml+xml"/>
  <Override PartName="/ppt/ink/ink12557.xml" ContentType="application/inkml+xml"/>
  <Override PartName="/ppt/ink/ink12558.xml" ContentType="application/inkml+xml"/>
  <Override PartName="/ppt/ink/ink12559.xml" ContentType="application/inkml+xml"/>
  <Override PartName="/ppt/ink/ink12560.xml" ContentType="application/inkml+xml"/>
  <Override PartName="/ppt/ink/ink12561.xml" ContentType="application/inkml+xml"/>
  <Override PartName="/ppt/ink/ink12562.xml" ContentType="application/inkml+xml"/>
  <Override PartName="/ppt/ink/ink12563.xml" ContentType="application/inkml+xml"/>
  <Override PartName="/ppt/ink/ink12564.xml" ContentType="application/inkml+xml"/>
  <Override PartName="/ppt/ink/ink12565.xml" ContentType="application/inkml+xml"/>
  <Override PartName="/ppt/ink/ink12566.xml" ContentType="application/inkml+xml"/>
  <Override PartName="/ppt/ink/ink12567.xml" ContentType="application/inkml+xml"/>
  <Override PartName="/ppt/ink/ink12568.xml" ContentType="application/inkml+xml"/>
  <Override PartName="/ppt/ink/ink12569.xml" ContentType="application/inkml+xml"/>
  <Override PartName="/ppt/ink/ink12570.xml" ContentType="application/inkml+xml"/>
  <Override PartName="/ppt/ink/ink12571.xml" ContentType="application/inkml+xml"/>
  <Override PartName="/ppt/ink/ink12572.xml" ContentType="application/inkml+xml"/>
  <Override PartName="/ppt/ink/ink12573.xml" ContentType="application/inkml+xml"/>
  <Override PartName="/ppt/ink/ink12574.xml" ContentType="application/inkml+xml"/>
  <Override PartName="/ppt/ink/ink12575.xml" ContentType="application/inkml+xml"/>
  <Override PartName="/ppt/ink/ink12576.xml" ContentType="application/inkml+xml"/>
  <Override PartName="/ppt/ink/ink12577.xml" ContentType="application/inkml+xml"/>
  <Override PartName="/ppt/ink/ink12578.xml" ContentType="application/inkml+xml"/>
  <Override PartName="/ppt/ink/ink12579.xml" ContentType="application/inkml+xml"/>
  <Override PartName="/ppt/ink/ink12580.xml" ContentType="application/inkml+xml"/>
  <Override PartName="/ppt/ink/ink12581.xml" ContentType="application/inkml+xml"/>
  <Override PartName="/ppt/ink/ink12582.xml" ContentType="application/inkml+xml"/>
  <Override PartName="/ppt/ink/ink12583.xml" ContentType="application/inkml+xml"/>
  <Override PartName="/ppt/ink/ink12584.xml" ContentType="application/inkml+xml"/>
  <Override PartName="/ppt/ink/ink12585.xml" ContentType="application/inkml+xml"/>
  <Override PartName="/ppt/ink/ink12586.xml" ContentType="application/inkml+xml"/>
  <Override PartName="/ppt/ink/ink12587.xml" ContentType="application/inkml+xml"/>
  <Override PartName="/ppt/ink/ink12588.xml" ContentType="application/inkml+xml"/>
  <Override PartName="/ppt/ink/ink12589.xml" ContentType="application/inkml+xml"/>
  <Override PartName="/ppt/ink/ink12590.xml" ContentType="application/inkml+xml"/>
  <Override PartName="/ppt/ink/ink12591.xml" ContentType="application/inkml+xml"/>
  <Override PartName="/ppt/ink/ink12592.xml" ContentType="application/inkml+xml"/>
  <Override PartName="/ppt/ink/ink12593.xml" ContentType="application/inkml+xml"/>
  <Override PartName="/ppt/ink/ink12594.xml" ContentType="application/inkml+xml"/>
  <Override PartName="/ppt/ink/ink12595.xml" ContentType="application/inkml+xml"/>
  <Override PartName="/ppt/ink/ink12596.xml" ContentType="application/inkml+xml"/>
  <Override PartName="/ppt/ink/ink12597.xml" ContentType="application/inkml+xml"/>
  <Override PartName="/ppt/ink/ink12598.xml" ContentType="application/inkml+xml"/>
  <Override PartName="/ppt/ink/ink12599.xml" ContentType="application/inkml+xml"/>
  <Override PartName="/ppt/ink/ink12600.xml" ContentType="application/inkml+xml"/>
  <Override PartName="/ppt/ink/ink12601.xml" ContentType="application/inkml+xml"/>
  <Override PartName="/ppt/ink/ink12602.xml" ContentType="application/inkml+xml"/>
  <Override PartName="/ppt/ink/ink12603.xml" ContentType="application/inkml+xml"/>
  <Override PartName="/ppt/ink/ink12604.xml" ContentType="application/inkml+xml"/>
  <Override PartName="/ppt/ink/ink12605.xml" ContentType="application/inkml+xml"/>
  <Override PartName="/ppt/ink/ink12606.xml" ContentType="application/inkml+xml"/>
  <Override PartName="/ppt/ink/ink12607.xml" ContentType="application/inkml+xml"/>
  <Override PartName="/ppt/ink/ink12608.xml" ContentType="application/inkml+xml"/>
  <Override PartName="/ppt/ink/ink12609.xml" ContentType="application/inkml+xml"/>
  <Override PartName="/ppt/ink/ink12610.xml" ContentType="application/inkml+xml"/>
  <Override PartName="/ppt/ink/ink12611.xml" ContentType="application/inkml+xml"/>
  <Override PartName="/ppt/ink/ink12612.xml" ContentType="application/inkml+xml"/>
  <Override PartName="/ppt/ink/ink12613.xml" ContentType="application/inkml+xml"/>
  <Override PartName="/ppt/ink/ink12614.xml" ContentType="application/inkml+xml"/>
  <Override PartName="/ppt/ink/ink12615.xml" ContentType="application/inkml+xml"/>
  <Override PartName="/ppt/ink/ink12616.xml" ContentType="application/inkml+xml"/>
  <Override PartName="/ppt/ink/ink12617.xml" ContentType="application/inkml+xml"/>
  <Override PartName="/ppt/ink/ink12618.xml" ContentType="application/inkml+xml"/>
  <Override PartName="/ppt/ink/ink12619.xml" ContentType="application/inkml+xml"/>
  <Override PartName="/ppt/ink/ink12620.xml" ContentType="application/inkml+xml"/>
  <Override PartName="/ppt/ink/ink12621.xml" ContentType="application/inkml+xml"/>
  <Override PartName="/ppt/ink/ink12622.xml" ContentType="application/inkml+xml"/>
  <Override PartName="/ppt/ink/ink12623.xml" ContentType="application/inkml+xml"/>
  <Override PartName="/ppt/ink/ink12624.xml" ContentType="application/inkml+xml"/>
  <Override PartName="/ppt/ink/ink12625.xml" ContentType="application/inkml+xml"/>
  <Override PartName="/ppt/ink/ink12626.xml" ContentType="application/inkml+xml"/>
  <Override PartName="/ppt/ink/ink12627.xml" ContentType="application/inkml+xml"/>
  <Override PartName="/ppt/ink/ink12628.xml" ContentType="application/inkml+xml"/>
  <Override PartName="/ppt/ink/ink12629.xml" ContentType="application/inkml+xml"/>
  <Override PartName="/ppt/ink/ink12630.xml" ContentType="application/inkml+xml"/>
  <Override PartName="/ppt/ink/ink12631.xml" ContentType="application/inkml+xml"/>
  <Override PartName="/ppt/ink/ink12632.xml" ContentType="application/inkml+xml"/>
  <Override PartName="/ppt/ink/ink12633.xml" ContentType="application/inkml+xml"/>
  <Override PartName="/ppt/ink/ink12634.xml" ContentType="application/inkml+xml"/>
  <Override PartName="/ppt/ink/ink12635.xml" ContentType="application/inkml+xml"/>
  <Override PartName="/ppt/ink/ink12636.xml" ContentType="application/inkml+xml"/>
  <Override PartName="/ppt/ink/ink12637.xml" ContentType="application/inkml+xml"/>
  <Override PartName="/ppt/ink/ink12638.xml" ContentType="application/inkml+xml"/>
  <Override PartName="/ppt/ink/ink12639.xml" ContentType="application/inkml+xml"/>
  <Override PartName="/ppt/ink/ink12640.xml" ContentType="application/inkml+xml"/>
  <Override PartName="/ppt/ink/ink12641.xml" ContentType="application/inkml+xml"/>
  <Override PartName="/ppt/ink/ink12642.xml" ContentType="application/inkml+xml"/>
  <Override PartName="/ppt/ink/ink12643.xml" ContentType="application/inkml+xml"/>
  <Override PartName="/ppt/ink/ink12644.xml" ContentType="application/inkml+xml"/>
  <Override PartName="/ppt/ink/ink12645.xml" ContentType="application/inkml+xml"/>
  <Override PartName="/ppt/ink/ink12646.xml" ContentType="application/inkml+xml"/>
  <Override PartName="/ppt/ink/ink12647.xml" ContentType="application/inkml+xml"/>
  <Override PartName="/ppt/ink/ink12648.xml" ContentType="application/inkml+xml"/>
  <Override PartName="/ppt/ink/ink12649.xml" ContentType="application/inkml+xml"/>
  <Override PartName="/ppt/ink/ink12650.xml" ContentType="application/inkml+xml"/>
  <Override PartName="/ppt/ink/ink12651.xml" ContentType="application/inkml+xml"/>
  <Override PartName="/ppt/ink/ink12652.xml" ContentType="application/inkml+xml"/>
  <Override PartName="/ppt/ink/ink12653.xml" ContentType="application/inkml+xml"/>
  <Override PartName="/ppt/ink/ink12654.xml" ContentType="application/inkml+xml"/>
  <Override PartName="/ppt/ink/ink12655.xml" ContentType="application/inkml+xml"/>
  <Override PartName="/ppt/ink/ink12656.xml" ContentType="application/inkml+xml"/>
  <Override PartName="/ppt/ink/ink12657.xml" ContentType="application/inkml+xml"/>
  <Override PartName="/ppt/ink/ink12658.xml" ContentType="application/inkml+xml"/>
  <Override PartName="/ppt/ink/ink12659.xml" ContentType="application/inkml+xml"/>
  <Override PartName="/ppt/ink/ink12660.xml" ContentType="application/inkml+xml"/>
  <Override PartName="/ppt/ink/ink1266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39"/>
  </p:notesMasterIdLst>
  <p:sldIdLst>
    <p:sldId id="382" r:id="rId3"/>
    <p:sldId id="503" r:id="rId4"/>
    <p:sldId id="504" r:id="rId5"/>
    <p:sldId id="383" r:id="rId6"/>
    <p:sldId id="393" r:id="rId7"/>
    <p:sldId id="394" r:id="rId8"/>
    <p:sldId id="395" r:id="rId9"/>
    <p:sldId id="396" r:id="rId10"/>
    <p:sldId id="397" r:id="rId11"/>
    <p:sldId id="398" r:id="rId12"/>
    <p:sldId id="399" r:id="rId13"/>
    <p:sldId id="400" r:id="rId14"/>
    <p:sldId id="401" r:id="rId15"/>
    <p:sldId id="384" r:id="rId16"/>
    <p:sldId id="402" r:id="rId17"/>
    <p:sldId id="403" r:id="rId18"/>
    <p:sldId id="404" r:id="rId19"/>
    <p:sldId id="405" r:id="rId20"/>
    <p:sldId id="406" r:id="rId21"/>
    <p:sldId id="407" r:id="rId22"/>
    <p:sldId id="408" r:id="rId23"/>
    <p:sldId id="409" r:id="rId24"/>
    <p:sldId id="410" r:id="rId25"/>
    <p:sldId id="411" r:id="rId26"/>
    <p:sldId id="412" r:id="rId27"/>
    <p:sldId id="385" r:id="rId28"/>
    <p:sldId id="413" r:id="rId29"/>
    <p:sldId id="414" r:id="rId30"/>
    <p:sldId id="415" r:id="rId31"/>
    <p:sldId id="416" r:id="rId32"/>
    <p:sldId id="417" r:id="rId33"/>
    <p:sldId id="418" r:id="rId34"/>
    <p:sldId id="419" r:id="rId35"/>
    <p:sldId id="420" r:id="rId36"/>
    <p:sldId id="421" r:id="rId37"/>
    <p:sldId id="386" r:id="rId38"/>
    <p:sldId id="422" r:id="rId39"/>
    <p:sldId id="423" r:id="rId40"/>
    <p:sldId id="424" r:id="rId41"/>
    <p:sldId id="426" r:id="rId42"/>
    <p:sldId id="427" r:id="rId43"/>
    <p:sldId id="428" r:id="rId44"/>
    <p:sldId id="429" r:id="rId45"/>
    <p:sldId id="430" r:id="rId46"/>
    <p:sldId id="431" r:id="rId47"/>
    <p:sldId id="432" r:id="rId48"/>
    <p:sldId id="434" r:id="rId49"/>
    <p:sldId id="435" r:id="rId50"/>
    <p:sldId id="387" r:id="rId51"/>
    <p:sldId id="436" r:id="rId52"/>
    <p:sldId id="437" r:id="rId53"/>
    <p:sldId id="438" r:id="rId54"/>
    <p:sldId id="439" r:id="rId55"/>
    <p:sldId id="440" r:id="rId56"/>
    <p:sldId id="441" r:id="rId57"/>
    <p:sldId id="442" r:id="rId58"/>
    <p:sldId id="443" r:id="rId59"/>
    <p:sldId id="444" r:id="rId60"/>
    <p:sldId id="445" r:id="rId61"/>
    <p:sldId id="446" r:id="rId62"/>
    <p:sldId id="447" r:id="rId63"/>
    <p:sldId id="448" r:id="rId64"/>
    <p:sldId id="449" r:id="rId65"/>
    <p:sldId id="450" r:id="rId66"/>
    <p:sldId id="451" r:id="rId67"/>
    <p:sldId id="452" r:id="rId68"/>
    <p:sldId id="388" r:id="rId69"/>
    <p:sldId id="455" r:id="rId70"/>
    <p:sldId id="456" r:id="rId71"/>
    <p:sldId id="457" r:id="rId72"/>
    <p:sldId id="458" r:id="rId73"/>
    <p:sldId id="459" r:id="rId74"/>
    <p:sldId id="460" r:id="rId75"/>
    <p:sldId id="461" r:id="rId76"/>
    <p:sldId id="462" r:id="rId77"/>
    <p:sldId id="463" r:id="rId78"/>
    <p:sldId id="464" r:id="rId79"/>
    <p:sldId id="465" r:id="rId80"/>
    <p:sldId id="466" r:id="rId81"/>
    <p:sldId id="467" r:id="rId82"/>
    <p:sldId id="389" r:id="rId83"/>
    <p:sldId id="468" r:id="rId84"/>
    <p:sldId id="469" r:id="rId85"/>
    <p:sldId id="470" r:id="rId86"/>
    <p:sldId id="471" r:id="rId87"/>
    <p:sldId id="472" r:id="rId88"/>
    <p:sldId id="494" r:id="rId89"/>
    <p:sldId id="495" r:id="rId90"/>
    <p:sldId id="496" r:id="rId91"/>
    <p:sldId id="497" r:id="rId92"/>
    <p:sldId id="473" r:id="rId93"/>
    <p:sldId id="474" r:id="rId94"/>
    <p:sldId id="498" r:id="rId95"/>
    <p:sldId id="477" r:id="rId96"/>
    <p:sldId id="499" r:id="rId97"/>
    <p:sldId id="500" r:id="rId98"/>
    <p:sldId id="501" r:id="rId99"/>
    <p:sldId id="502" r:id="rId100"/>
    <p:sldId id="390" r:id="rId101"/>
    <p:sldId id="482" r:id="rId102"/>
    <p:sldId id="483" r:id="rId103"/>
    <p:sldId id="484" r:id="rId104"/>
    <p:sldId id="485" r:id="rId105"/>
    <p:sldId id="486" r:id="rId106"/>
    <p:sldId id="487" r:id="rId107"/>
    <p:sldId id="488" r:id="rId108"/>
    <p:sldId id="489" r:id="rId109"/>
    <p:sldId id="490" r:id="rId110"/>
    <p:sldId id="492" r:id="rId111"/>
    <p:sldId id="493" r:id="rId112"/>
    <p:sldId id="505" r:id="rId113"/>
    <p:sldId id="506" r:id="rId114"/>
    <p:sldId id="507" r:id="rId115"/>
    <p:sldId id="508" r:id="rId116"/>
    <p:sldId id="509" r:id="rId117"/>
    <p:sldId id="510" r:id="rId118"/>
    <p:sldId id="511" r:id="rId119"/>
    <p:sldId id="512" r:id="rId120"/>
    <p:sldId id="513" r:id="rId121"/>
    <p:sldId id="514" r:id="rId122"/>
    <p:sldId id="515" r:id="rId123"/>
    <p:sldId id="516" r:id="rId124"/>
    <p:sldId id="517" r:id="rId125"/>
    <p:sldId id="518" r:id="rId126"/>
    <p:sldId id="519" r:id="rId127"/>
    <p:sldId id="520" r:id="rId128"/>
    <p:sldId id="521" r:id="rId129"/>
    <p:sldId id="522" r:id="rId130"/>
    <p:sldId id="523" r:id="rId131"/>
    <p:sldId id="524" r:id="rId132"/>
    <p:sldId id="525" r:id="rId133"/>
    <p:sldId id="526" r:id="rId134"/>
    <p:sldId id="527" r:id="rId135"/>
    <p:sldId id="528" r:id="rId136"/>
    <p:sldId id="529" r:id="rId137"/>
    <p:sldId id="530" r:id="rId138"/>
    <p:sldId id="531" r:id="rId139"/>
    <p:sldId id="532" r:id="rId140"/>
    <p:sldId id="533" r:id="rId141"/>
    <p:sldId id="534" r:id="rId142"/>
    <p:sldId id="535" r:id="rId143"/>
    <p:sldId id="536" r:id="rId144"/>
    <p:sldId id="425" r:id="rId145"/>
    <p:sldId id="537" r:id="rId146"/>
    <p:sldId id="538" r:id="rId147"/>
    <p:sldId id="539" r:id="rId148"/>
    <p:sldId id="540" r:id="rId149"/>
    <p:sldId id="541" r:id="rId150"/>
    <p:sldId id="542" r:id="rId151"/>
    <p:sldId id="543" r:id="rId152"/>
    <p:sldId id="433" r:id="rId153"/>
    <p:sldId id="544" r:id="rId154"/>
    <p:sldId id="545" r:id="rId155"/>
    <p:sldId id="546" r:id="rId156"/>
    <p:sldId id="547" r:id="rId157"/>
    <p:sldId id="548" r:id="rId158"/>
    <p:sldId id="549" r:id="rId159"/>
    <p:sldId id="550" r:id="rId160"/>
    <p:sldId id="551" r:id="rId161"/>
    <p:sldId id="552" r:id="rId162"/>
    <p:sldId id="553" r:id="rId163"/>
    <p:sldId id="554" r:id="rId164"/>
    <p:sldId id="555" r:id="rId165"/>
    <p:sldId id="556" r:id="rId166"/>
    <p:sldId id="557" r:id="rId167"/>
    <p:sldId id="558" r:id="rId168"/>
    <p:sldId id="559" r:id="rId169"/>
    <p:sldId id="560" r:id="rId170"/>
    <p:sldId id="453" r:id="rId171"/>
    <p:sldId id="454" r:id="rId172"/>
    <p:sldId id="561" r:id="rId173"/>
    <p:sldId id="562" r:id="rId174"/>
    <p:sldId id="563" r:id="rId175"/>
    <p:sldId id="564" r:id="rId176"/>
    <p:sldId id="565" r:id="rId177"/>
    <p:sldId id="566" r:id="rId178"/>
    <p:sldId id="567" r:id="rId179"/>
    <p:sldId id="568" r:id="rId180"/>
    <p:sldId id="569" r:id="rId181"/>
    <p:sldId id="570" r:id="rId182"/>
    <p:sldId id="571" r:id="rId183"/>
    <p:sldId id="572" r:id="rId184"/>
    <p:sldId id="573" r:id="rId185"/>
    <p:sldId id="574" r:id="rId186"/>
    <p:sldId id="575" r:id="rId187"/>
    <p:sldId id="576" r:id="rId188"/>
    <p:sldId id="577" r:id="rId189"/>
    <p:sldId id="578" r:id="rId190"/>
    <p:sldId id="579" r:id="rId191"/>
    <p:sldId id="580" r:id="rId192"/>
    <p:sldId id="475" r:id="rId193"/>
    <p:sldId id="476" r:id="rId194"/>
    <p:sldId id="581" r:id="rId195"/>
    <p:sldId id="478" r:id="rId196"/>
    <p:sldId id="479" r:id="rId197"/>
    <p:sldId id="480" r:id="rId198"/>
    <p:sldId id="481" r:id="rId199"/>
    <p:sldId id="582" r:id="rId200"/>
    <p:sldId id="583" r:id="rId201"/>
    <p:sldId id="584" r:id="rId202"/>
    <p:sldId id="585" r:id="rId203"/>
    <p:sldId id="586" r:id="rId204"/>
    <p:sldId id="587" r:id="rId205"/>
    <p:sldId id="588" r:id="rId206"/>
    <p:sldId id="589" r:id="rId207"/>
    <p:sldId id="590" r:id="rId208"/>
    <p:sldId id="491" r:id="rId209"/>
    <p:sldId id="591" r:id="rId210"/>
    <p:sldId id="592" r:id="rId211"/>
    <p:sldId id="593" r:id="rId212"/>
    <p:sldId id="594" r:id="rId213"/>
    <p:sldId id="595" r:id="rId214"/>
    <p:sldId id="596" r:id="rId215"/>
    <p:sldId id="597" r:id="rId216"/>
    <p:sldId id="598" r:id="rId217"/>
    <p:sldId id="599" r:id="rId218"/>
    <p:sldId id="600" r:id="rId219"/>
    <p:sldId id="601" r:id="rId220"/>
    <p:sldId id="602" r:id="rId221"/>
    <p:sldId id="603" r:id="rId222"/>
    <p:sldId id="604" r:id="rId223"/>
    <p:sldId id="605" r:id="rId224"/>
    <p:sldId id="606" r:id="rId225"/>
    <p:sldId id="607" r:id="rId226"/>
    <p:sldId id="608" r:id="rId227"/>
    <p:sldId id="609" r:id="rId228"/>
    <p:sldId id="610" r:id="rId229"/>
    <p:sldId id="611" r:id="rId230"/>
    <p:sldId id="612" r:id="rId231"/>
    <p:sldId id="613" r:id="rId232"/>
    <p:sldId id="614" r:id="rId233"/>
    <p:sldId id="615" r:id="rId234"/>
    <p:sldId id="616" r:id="rId235"/>
    <p:sldId id="617" r:id="rId236"/>
    <p:sldId id="618" r:id="rId237"/>
    <p:sldId id="619" r:id="rId238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226" Type="http://schemas.openxmlformats.org/officeDocument/2006/relationships/slide" Target="slides/slide22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16" Type="http://schemas.openxmlformats.org/officeDocument/2006/relationships/slide" Target="slides/slide214.xml"/><Relationship Id="rId237" Type="http://schemas.openxmlformats.org/officeDocument/2006/relationships/slide" Target="slides/slide235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227" Type="http://schemas.openxmlformats.org/officeDocument/2006/relationships/slide" Target="slides/slide225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217" Type="http://schemas.openxmlformats.org/officeDocument/2006/relationships/slide" Target="slides/slide215.xml"/><Relationship Id="rId6" Type="http://schemas.openxmlformats.org/officeDocument/2006/relationships/slide" Target="slides/slide4.xml"/><Relationship Id="rId238" Type="http://schemas.openxmlformats.org/officeDocument/2006/relationships/slide" Target="slides/slide236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7" Type="http://schemas.openxmlformats.org/officeDocument/2006/relationships/slide" Target="slides/slide205.xml"/><Relationship Id="rId228" Type="http://schemas.openxmlformats.org/officeDocument/2006/relationships/slide" Target="slides/slide226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20" Type="http://schemas.openxmlformats.org/officeDocument/2006/relationships/slide" Target="slides/slide118.xml"/><Relationship Id="rId141" Type="http://schemas.openxmlformats.org/officeDocument/2006/relationships/slide" Target="slides/slide139.xml"/><Relationship Id="rId7" Type="http://schemas.openxmlformats.org/officeDocument/2006/relationships/slide" Target="slides/slide5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8" Type="http://schemas.openxmlformats.org/officeDocument/2006/relationships/slide" Target="slides/slide216.xml"/><Relationship Id="rId239" Type="http://schemas.openxmlformats.org/officeDocument/2006/relationships/notesMaster" Target="notesMasters/notesMaster1.xml"/><Relationship Id="rId24" Type="http://schemas.openxmlformats.org/officeDocument/2006/relationships/slide" Target="slides/slide22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31" Type="http://schemas.openxmlformats.org/officeDocument/2006/relationships/slide" Target="slides/slide129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208" Type="http://schemas.openxmlformats.org/officeDocument/2006/relationships/slide" Target="slides/slide206.xml"/><Relationship Id="rId229" Type="http://schemas.openxmlformats.org/officeDocument/2006/relationships/slide" Target="slides/slide227.xml"/><Relationship Id="rId240" Type="http://schemas.openxmlformats.org/officeDocument/2006/relationships/presProps" Target="presProps.xml"/><Relationship Id="rId14" Type="http://schemas.openxmlformats.org/officeDocument/2006/relationships/slide" Target="slides/slide12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8" Type="http://schemas.openxmlformats.org/officeDocument/2006/relationships/slide" Target="slides/slide6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219" Type="http://schemas.openxmlformats.org/officeDocument/2006/relationships/slide" Target="slides/slide217.xml"/><Relationship Id="rId230" Type="http://schemas.openxmlformats.org/officeDocument/2006/relationships/slide" Target="slides/slide228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220" Type="http://schemas.openxmlformats.org/officeDocument/2006/relationships/slide" Target="slides/slide218.xml"/><Relationship Id="rId241" Type="http://schemas.openxmlformats.org/officeDocument/2006/relationships/viewProps" Target="view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slide" Target="slides/slide208.xml"/><Relationship Id="rId215" Type="http://schemas.openxmlformats.org/officeDocument/2006/relationships/slide" Target="slides/slide213.xml"/><Relationship Id="rId236" Type="http://schemas.openxmlformats.org/officeDocument/2006/relationships/slide" Target="slides/slide234.xml"/><Relationship Id="rId26" Type="http://schemas.openxmlformats.org/officeDocument/2006/relationships/slide" Target="slides/slide24.xml"/><Relationship Id="rId231" Type="http://schemas.openxmlformats.org/officeDocument/2006/relationships/slide" Target="slides/slide229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221" Type="http://schemas.openxmlformats.org/officeDocument/2006/relationships/slide" Target="slides/slide219.xml"/><Relationship Id="rId242" Type="http://schemas.openxmlformats.org/officeDocument/2006/relationships/theme" Target="theme/theme1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32" Type="http://schemas.openxmlformats.org/officeDocument/2006/relationships/slide" Target="slides/slide230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222" Type="http://schemas.openxmlformats.org/officeDocument/2006/relationships/slide" Target="slides/slide220.xml"/><Relationship Id="rId243" Type="http://schemas.openxmlformats.org/officeDocument/2006/relationships/tableStyles" Target="tableStyles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0.xml"/><Relationship Id="rId233" Type="http://schemas.openxmlformats.org/officeDocument/2006/relationships/slide" Target="slides/slide23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202" Type="http://schemas.openxmlformats.org/officeDocument/2006/relationships/slide" Target="slides/slide200.xml"/><Relationship Id="rId223" Type="http://schemas.openxmlformats.org/officeDocument/2006/relationships/slide" Target="slides/slide22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50" Type="http://schemas.openxmlformats.org/officeDocument/2006/relationships/slide" Target="slides/slide48.xml"/><Relationship Id="rId104" Type="http://schemas.openxmlformats.org/officeDocument/2006/relationships/slide" Target="slides/slide102.xml"/><Relationship Id="rId125" Type="http://schemas.openxmlformats.org/officeDocument/2006/relationships/slide" Target="slides/slide123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13" Type="http://schemas.openxmlformats.org/officeDocument/2006/relationships/slide" Target="slides/slide211.xml"/><Relationship Id="rId234" Type="http://schemas.openxmlformats.org/officeDocument/2006/relationships/slide" Target="slides/slide232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40" Type="http://schemas.openxmlformats.org/officeDocument/2006/relationships/slide" Target="slides/slide38.xml"/><Relationship Id="rId115" Type="http://schemas.openxmlformats.org/officeDocument/2006/relationships/slide" Target="slides/slide113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19" Type="http://schemas.openxmlformats.org/officeDocument/2006/relationships/slide" Target="slides/slide17.xml"/><Relationship Id="rId224" Type="http://schemas.openxmlformats.org/officeDocument/2006/relationships/slide" Target="slides/slide222.xml"/><Relationship Id="rId30" Type="http://schemas.openxmlformats.org/officeDocument/2006/relationships/slide" Target="slides/slide2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14" Type="http://schemas.openxmlformats.org/officeDocument/2006/relationships/slide" Target="slides/slide212.xml"/><Relationship Id="rId235" Type="http://schemas.openxmlformats.org/officeDocument/2006/relationships/slide" Target="slides/slide233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179" Type="http://schemas.openxmlformats.org/officeDocument/2006/relationships/slide" Target="slides/slide17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225" Type="http://schemas.openxmlformats.org/officeDocument/2006/relationships/slide" Target="slides/slide223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5:28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678 187,'-13'39,"1"0,1 0,3 1,1 1,0 37,-11 67,-6-1,-36 112,52-236,5-39,3 1</inkml:trace>
  <inkml:trace contextRef="#ctx0" brushRef="#br0" timeOffset="314.926">170 158,'195'-6,"-1"-10,173-36,-216 29,-128 18</inkml:trace>
  <inkml:trace contextRef="#ctx0" brushRef="#br0" timeOffset="752.599">1242 554,'-27'15,"1"2,0 1,1 1,1 1,1 1,0 1,2 0,-1 4,19-24,1 1,-1 0,0 0,1 1,0-1,-1 0,1 1,1-1,-1 1,0 0,1-1,0 1,0 0,0 0,0 0,1 0,-1 0,1 0,0 0,0 0,1 0,-1 0,1 0,0 0,0 0,0 0,0 0,1-1,0 1,-1 0,1-1,1 0,-1 1,0-1,1 0,0 0,0 0,0 0,0-1,0 1,0-1,1 0,2 2,5-2,0-1,1 0,-1 0,0-1,0-1,0 0,0 0,0-1,0-1,0 0,0 0,-1-1,1 0,-1-1,0 0,-1-1,1 0,-1 0,0-1,-1-1,1 1,-1-1,-1 0,0-1,0 0,0 0,-1-1,-1 1,0-1,0 0,0-2,0-2,0 0,-1 0,-1 0,0 0,0-1,-2 0,0 1,0-1,-2 1,-1-15,1 25,0 0,0-1,0 1,0 0,-1 0,0 1,0-1,0 0,0 0,0 1,-1-1,0 1,0 0,0 0,0 0,0 0,0 1,-1-1,1 1,-1 0,0 0,0 0,1 0,-1 1,-1-1,1 1,0 0,-2 0,-18-3</inkml:trace>
  <inkml:trace contextRef="#ctx0" brushRef="#br0" timeOffset="1267.139">1666 582,'-7'8,"-8"7,1 0,1 1,1 0,0 1,1 0,1 1,0 0,2 1,0-1,1 2,-3 12,10-29,-1 0,1 0,-1 0,1 0,0 0,0 0,0 0,1 1,-1-1,1 0,0 0,-1 0,1-1,1 1,-1 0,0 0,1 0,-1-1,1 1,0-1,0 1,0-1,0 0,0 0,1 0,-1 0,0 0,1 0,0-1,-1 1,1-1,0 0,0 1,0-1,0-1,0 1,0 0,0-1,0 0,0 1,0-1,3-1,14-1,-1-1,1-1,-1-1,1-1,-2-1,1 0,-1-2,0 0,0-1,-1 0,-1-2,0 0,0 0,-1-2,12-13,8-4,-1-1,-2-1,0-1,-3-2,-1-1,-2-2,-1 0,-2-2,-2 0,-2-2,-2 0,4-17,-18 52,-1 0,0 0,0-1,-1 1,0 0,0-1,-1 1,0-1,0 1,-1 0,0-1,-1 1,0 0,0 0,-1 0,0 0,0 0,-1 0,0 1,0 0,-1 0,0 0,0 0,0 1,-1 0,0 0,-1 0,1 1,-1 0,0 0,0 1,-1-1,-2 4,-1 0,1 1,-1 1,1-1,0 1,0 1,-1 0,1 1,0 0,1 0,-1 1,1 0,-1 1,1 0,0 0,1 1,0 0,-6 6,8-8,-12 8,0 2,1 0,0 1,1 1,1 0,1 1,0 1,1 0,1 1,-3 8,9-17,0 1,1 1,1-1,0 1,0-1,1 1,1 0,0 0,1 0,0 1,1-1,0 0,1 0,0 1,1-1,0 0,1 0,1-1,2 9,4-6,0 0,1 0,0-1,1 0,1-1,0-1,0 0,1-1,1 0,0-1,0 0,0-2,1 0,0 0,1-1,-1-2,1 1,0-2,0 0,13 0,9 4</inkml:trace>
  <inkml:trace contextRef="#ctx0" brushRef="#br0" timeOffset="2263.287">2597 357,'-61'32,"2"3,2 3,1 2,-13 16,68-55,-7 3,1 1,0 1,0-1,0 1,1 0,0 1,0 0,1 0,0 0,0 0,0 1,1 0,0 0,1 0,0 0,0 1,1-1,-1 4,5-8,0 0,1 0,-1 0,1-1,0 1,0-1,0 1,1-1,-1 0,1 0,-1-1,1 1,0-1,0 0,0 0,1 0,-1 0,0-1,1 0,-1 0,1 0,-1 0,1-1,-1 1,1-1,0-1,-1 1,1-1,-1 1,1-1,-1 0,1-1,-1 1,4-3,22-7,-1-2,0-1,0-1,-2-1,0-2,-1 0,-1-2,0-1,-2-1,17-20,47-40,-87 83,0 0,0 0,-1-1,2 1,-1 0,0 0,0-1,0 1,0 0,0 0,0-1,1 1,-1 0,0-1,1 1,-1 0,1-1,-1 1,0 0,1-1,-1 1,1-1,0 1,-1-1,1 1,-1-1,1 1,0-1,-1 0,1 1,0-1,0 0,-1 1,1-1,0 0,-1 0,1 0,0 0,0 0,0 0,-1 0,1 0,0 0,0 0,-1 0,1-1,0 1,0 0,-1 0,1-1,0 1,-1 0,1-1,0 1,-1-1,1 1,-1-1,1 1,-1-1,1 1,-1-1,-25 79,21-71,0 0,0 0,1 0,0 1,0 0,1-1,0 1,0 0,1 0,0 0,0 0,1 0,0 0,1 1,-1-1,2 0,-1 0,1-1,0 1,1 0,-1 0,2-1,-1 0,1 0,3 5,-4-9,0 0,0 0,0-1,1 1,-1-1,1 0,-1 0,1 0,0-1,0 1,0-1,0 0,0 0,0 0,0 0,0-1,0 0,0 1,1-2,-1 1,0 0,0-1,0 0,0 0,0 0,0 0,0-1,3-1,2-1,0-1,1 0,-2 0,1-1,0 0,-1 0,-1-1,1 0,-1-1,0 0,1-2,147-230,-154 305,-3-48,0-4,0 0,0 0,1 0,1 0,0 0,1 0,1 0,-1 0,2-1,0 1,1 0,0-1,3 7,-5-16,0-1,-1 0,1 0,0 0,0 0,0 0,0 0,0 0,1 0,-1-1,1 1,-1-1,1 0,-1 0,1 0,0 0,-1 0,1-1,0 1,0-1,-1 1,1-1,0 0,0 0,0-1,0 1,-1 0,1-1,0 0,0 1,-1-1,1 0,-1-1,1 1,-1 0,1-1,-1 1,0-1,1 0,0-1,81-84,-21-17,41-49,-103 152,-1 0,0 1,1-1,-1 0,1 0,-1 0,1 0,-1 0,1 1,0-1,0 0,-1 1,1-1,0 0,0 1,0-1,-1 1,1-1,0 1,0 0,0-1,0 1,0 0,0-1,0 1,0 0,0 0,0 0,0 0,0 0,0 0,0 0,0 1,0-1,0 0,0 0,0 1,0-1,0 1,0-1,-1 1,1-1,0 1,0-1,0 1,-1 0,1-1,0 1,-1 0,1 0,-1 0,1-1,0 1,-1 0,0 0,1 0,-1 0,1 1,6 156,-9-103,1-5,2 27,-4 0,-3 0,-3 0,-14 45,-6-1,-5-1,-5-1,-6-3,-5-1,-25 36,70-139,-1 1,-1-1,0-1,-1 1,0-1,-1-1,0 1,-1-2,0 1,0-1,-1-1,0 0,-1 0,0-1,0-1,-10 5,20-11,0 1,0-1,-1 0,1 0,0 0,0 0,0 0,0-1,0 1,0-1,0 1,0-1,1 0,-1 0,0 1,0-1,0-1,1 1,-1 0,0 0,1-1,-1 1,1 0,0-1,-1 0,1 1,0-1,0 0,0 0,0 1,0-1,1 0,-1 0,0 0,1 0,0 0,-1 0,1-2,-4-82,11 38,1 1,3 1,1 0,3 1,12-26,-21 56,8-27,3 0,1 1,2 0,2 2,1 0,2 2,2 1,1 1,2 1,1 2,1 1,2 1,1 2,2 1,27-14,-38 28</inkml:trace>
  <inkml:trace contextRef="#ctx0" brushRef="#br0" timeOffset="6568.772">1 1429,'248'-11,"136"-41,976-118,-923 147,164 22,-252 4,-114-32,-37 0,-148 24,-32-1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5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235 198,'-8'7,"0"1,1-1,-1 1,1 1,1 0,0 0,0 0,1 0,0 1,0 0,1 0,0 0,1 1,1-1,-1 1,2 0,-1-1,1 1,1 0,0 0,1 0,0 0,1 5,-3 28,-4 27,-2-1,-4 0,-3-1,-11 31,-60 103,86-203,-1-1,1 1,0-1,-1 1,1 0,-1-1,1 1,0 0,0 0,-1-1,1 1,0 0,-1 0,1 0,0 0,0 0,-1 0,1 0,0 0,0 0,-1 0,1 0,0 0,-1 1,1-1,0 0,-1 1,1-1,0 0,-1 1,1-1,0 1,-1-1,1 1,-1-1,1 1,-1-1,1 1,-1-1,0 1,1 0,-1-1,0 1,1 0,-1-1,0 1,0 0,0-1,1 1,-1 0,0 0,0-1,0 1,0 0,0 0,-1-1,1 1,0 0,0 0,0-1,-1 1,1 0,0-1,0 1,-1 0,1-1,-1 1,42-33,-20 16</inkml:trace>
  <inkml:trace contextRef="#ctx0" brushRef="#br0" timeOffset="382.79">828 227,'-5'5,"-37"33,2 2,2 1,2 2,1 1,3 2,2 1,1 1,-3 14,26-47,0-1,1 1,1 0,0 0,1 0,0 1,2-1,0 1,0-1,2 1,0-1,0 1,2-1,0 1,0-1,2 0,0 0,0-1,2 0,0 0,0 0,1-1,1 0,0 0,1-1,0 0,4 2,-7-9,-1-2,1 1,0-1,-1 0,1 0,1-1,-1 0,0 0,1-1,-1 0,0 0,1-1,-1 0,1 0,-1 0,1-1,-1 0,1-1,-1 0,0 0,0-1,0 1,0-1,0-1,-1 0,1 0,-1 0,0 0,0-1,-1 0,1 0,2-4,1-3,0-1,0 0,-1 0,-1-1,0 0,-1 0,0 0,-1-1,1-8,-4 17,-1 0,0 0,0 0,0 0,-1 0,0 0,0 0,-1 0,1 0,-1 0,-1 0,1 0,-1 0,0 1,0-1,-1 0,1 1,-1 0,-1 0,1 0,-1 0,1 0,-2 1,1-1,-2-1,-3 2,0 1,-1 0,1 0,0 1,-1 0,0 0,1 1,-1 1,0 0,1 0,-1 1,0 0,1 0,-1 1,1 1,0-1,-1 2,1-1,1 1,-1 0,0 1,1 0,0 1,-6 5,-12 7,6-1</inkml:trace>
  <inkml:trace contextRef="#ctx0" brushRef="#br0" timeOffset="650.779">1280 791,'-15'29,"-4"9</inkml:trace>
  <inkml:trace contextRef="#ctx0" brushRef="#br0" timeOffset="965.692">1703 1,'-17'427,"-12"-124,18-71,11-208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10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10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10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10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10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10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10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10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10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10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10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10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10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10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10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10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10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10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10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10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10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10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10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10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10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10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10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10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10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10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10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10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10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10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10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10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10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10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10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10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10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10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10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10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10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10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10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10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10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10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10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10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10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2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10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10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10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10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10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10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10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10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10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10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10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10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10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10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10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10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3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10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10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10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10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10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3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0 310,'226'-16,"58"-47,-221 68,-57 0</inkml:trace>
  <inkml:trace contextRef="#ctx0" brushRef="#br0" timeOffset="254.998">57 480,'33'-5,"17"-1,3 0,-1 1,-6 2,-5-4,-5-1,-4 2,-2 0,-2 3,-1 1,0 1,0 1,-4 0</inkml:trace>
  <inkml:trace contextRef="#ctx0" brushRef="#br0" timeOffset="724.5">338 0,'13'16,"0"0,0-1,2 0,0-1,0-1,1-1,1 0,0-1,1 0,0-2,0 0,1-1,1-1,-13-6,0 1,0 0,0 1,0-1,0 1,-1 1,1-1,-1 1,0 0,0 1,0-1,0 1,-1 0,0 1,0-1,0 1,-1 0,0 0,0 1,-1-1,1 1,-1 0,-1 0,1 0,-1 0,-1 0,1 0,-1 0,0 1,-1-1,0 3,-4 2,-1 1,0-1,-1 1,0-1,-1-1,0 0,-1 0,0 0,-1-1,0 0,0 0,-1-1,-1-1,-6 5,-31 31,-97 80,132-110</inkml:trace>
</inkml:ink>
</file>

<file path=ppt/ink/ink10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1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1,'10'0,"8"4,5 3,4-2,2 0,1-1,0-2,0-1,0-1,-1 0,-5 0</inkml:trace>
</inkml:ink>
</file>

<file path=ppt/ink/ink10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0 185,'24'-4,"13"-3,5 1,0 2,-3 0,-2 2,-4 1,-6 0</inkml:trace>
  <inkml:trace contextRef="#ctx0" brushRef="#br0" timeOffset="1381.029">395 440,'28'-78,"-23"47,2 3,-5 12,1 0,1 0,0 0,1 0,1 1,0 0,1 0,0 0,2 1,-1 0,2 1,0 0,0 0,1 1,11-8,-21 19,1 0,-1-1,1 1,0 1,-1-1,1 0,0 0,0 1,-1-1,1 1,0-1,0 1,0 0,0 0,0 0,0 0,0 0,-1 0,1 0,0 1,0-1,0 1,0-1,-1 1,1 0,0 0,-1-1,1 1,0 0,-1 1,1-1,-1 0,1 0,-1 1,0-1,0 1,0-1,0 1,0-1,1 2,31 76,-29-66,-2-6,-2-5,0-1,0 1,1 0,-1 0,0 0,1-1,-1 1,1 0,-1 0,1-1,0 1,0 0,-1-1,1 1,1-1,-1 1,0-1,0 0,0 1,1-1,-1 0,1 0,-1 0,1 0,-1 0,1 0,0 0,-1-1,1 1,0 0,0-1,-1 0,1 1,0-1,0 0,0 0,-1 0,1 0,1 0,7-5,-1-1,0 1,0-2,0 1,-1-1,0-1,0 1,-1-1,4-5,12-11,-3 4,1 1,0 1,2 1,0 2,22-13,-44 27,1 1,-1-1,1 0,-1 0,1 0,-1 1,1-1,0 1,-1-1,1 1,0 0,0 0,-1 0,1 0,0 0,-1 0,1 0,0 0,-1 1,1-1,0 0,-1 1,1 0,0-1,-1 1,1 0,-1 0,0 0,1 0,-1 0,0 0,1 0,-1 1,0-1,0 0,0 1,0-1,0 1,0-1,-1 1,1-1,0 1,-1-1,1 1,-1 0,0-1,1 1,7 85,-8-84,2 167,4-152</inkml:trace>
  <inkml:trace contextRef="#ctx0" brushRef="#br0" timeOffset="2047.885">1581 17,'-19'5,"0"1,0 1,0 0,1 2,0 0,1 1,0 0,0 2,1 0,1 1,0 0,1 1,0 1,1 0,1 1,0 1,1 0,0 2,10-17,-1 1,1-1,0 1,0 0,0 0,0 0,0 0,1 0,-1 0,1 0,0 0,0 0,0 0,0 0,0 0,1 0,-1 0,1 0,0 0,0 0,0-1,0 1,1 0,-1-1,1 1,-1 0,1-1,0 0,0 1,0-1,0 0,1 0,-1 0,1 0,-1-1,1 1,-1-1,1 1,0-1,0 0,0 0,-1 0,1-1,0 1,0-1,0 1,2-1,8-2,0-1,0-1,-1 0,0-1,0 0,0 0,0-2,-1 1,0-1,0-1,-1 0,0-1,-1 1,1-2,-2 0,5-5,6-5,110-116,-75 95,-52 41,-1-1,0 1,0 0,1-1,-1 1,0 0,0 0,1 0,-1 0,0 0,1 0,-1 0,0 0,1 0,-1 1,0-1,0 0,1 1,-1-1,0 1,0 0,0-1,0 1,0 0,0 0,0 0,0-1,0 1,0 0,0 0,0 0,-1 1,1-1,0 0,-1 0,1 0,-1 0,1 1,-1-1,0 0,1 1,-1-1,0 0,0 0,0 1,0-1,0 0,0 1,9 287,21-36,-28-240,1 0,-2 1,0-1,0 0,-2 1,1-1,-2 0,0 1,0-1,-1 0,-1 0,0-1,-1 1,0-1,-1 0,0 0,-1-1,0 1,4-8,0-1,-1 1,1-1,-1 0,0 0,0 0,0 0,0 0,0-1,0 0,-1 0,1 0,-1-1,0 1,1-1,-1 0,0 0,0-1,1 1,-1-1,0 0,0-1,0 1,0-1,1 0,-1 0,0 0,1-1,-1 1,1-1,-1-1,1 1,0 0,0-1,0 0,0 0,0 0,1 0,0-1,-1 1,1-1,0 0,1 0,-1 0,1-1,-1 1,2-5,-1 0,1-1,0 1,1 0,0 0,1 0,0-1,0 1,1 0,0 0,0 0,1 0,0 1,1-1,0 1,0 0,1 0,0 0,1 1,-1-1,1 1,1 0,17-18,2 1,0 1,2 2,0 0,6-1,7 0,-22 15</inkml:trace>
</inkml:ink>
</file>

<file path=ppt/ink/ink10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31,'0'499,"0"-487</inkml:trace>
  <inkml:trace contextRef="#ctx0" brushRef="#br0" timeOffset="384.034">0 59,'14'-8,"1"0,-1 1,1 0,1 1,-1 1,1 0,0 1,0 1,0 1,0 0,0 1,1 0,7 2,-20-1,0 0,0 0,0 0,0 1,0-1,0 1,0 0,0 0,-1 0,1 1,0-1,-1 1,1 0,-1 0,1 0,-1 1,0-1,0 1,0 0,0-1,-1 1,1 1,-1-1,1 0,-1 0,0 1,-1 0,1-1,-1 1,1 0,-1 0,0-1,0 1,-1 0,1 0,-1 0,0 0,0 0,0 0,-1 0,0 3,-6 6,0-1,-1 0,-1-1,1 0,-2 0,0-1,0 0,-1-1,0 0,0-1,-1 0,0-1,-1 0,1-1,-10 3,-12 9,14-7,2-1</inkml:trace>
  <inkml:trace contextRef="#ctx0" brushRef="#br0" timeOffset="1223.839">395 454,'-17'39,"15"-33,0 0,0-1,1 1,0 0,0 0,0 0,1 0,-1 0,2 0,-1 1,1-1,-1 0,2 0,-1-1,1 1,2 6,-2-12,0 1,0-1,0 0,1 0,-1 1,0-1,0-1,0 1,1 0,-1 0,0-1,0 0,0 1,0-1,0 0,0 0,0 0,0 0,0 0,-1 0,1-1,0 1,-1-1,1 1,-1-1,1 1,-1-1,0 0,1 0,-1-1,7-4,106-109,-113 115,-1 0,1 0,0 0,0 0,0 0,0 1,0-1,1 0,-1 1,0-1,0 0,0 1,1 0,-1-1,0 1,0 0,1-1,-1 1,0 0,1 0,-1 0,0 0,0 1,1-1,-1 0,0 0,0 1,1-1,-1 1,0-1,0 1,0-1,1 1,-1 0,0 0,0-1,0 1,0 0,-1 0,1 0,0 0,0 0,0 0,-1 0,1 1,-1-1,1 0,-1 0,1 0,-1 1,1 0,11 68,-14 163,3-226,-1 1,0 0,-1 0,1-1,-2 1,1 0,-1-1,0 1,0-1,-1 0,0 0,0 0,-1 0,0 0,0-1,-1 0,0 1,0-2,0 1,-1-1,-5 6,8-12,-1 1,1 0,0-1,0 0,0 0,0 0,0 0,0 0,0 0,0-1,1 1,-1-1,0 0,1 0,0 0,-1 0,1-1,0 1,0 0,0-1,0 0,0 1,1-1,0 0,-1 0,1 0,0 0,0 0,0 0,1 0,-1 0,1 0,-1 0,1-3,6-94,0 82</inkml:trace>
</inkml:ink>
</file>

<file path=ppt/ink/ink10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58,'88'-22,"108"4,-31 0,-165 18</inkml:trace>
</inkml:ink>
</file>

<file path=ppt/ink/ink10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50,'34'-4,"15"-3,5 1,-2 2,-6 0,-5 2,-5 1,-9-4,-3-2,-2 2,0 0,-3 7,-1 2,-2 1</inkml:trace>
</inkml:ink>
</file>

<file path=ppt/ink/ink10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26,'0'312,"-27"-145,25-149,3-39,-1 4,0-5,-1-9,1 1,2-1,1 0,1 1,2 0,1 0,10-27,-12 44,1-1,0 2,1-1,0 1,1 0,1 1,0-1,0 2,1-1,0 1,1 1,0 0,1 1,-1 0,2 0,-1 1,2 0,-11 6,0 0,0 0,0 0,1 0,-1 1,0-1,0 1,0 0,1 0,-1 0,0 0,0 0,0 1,0 0,1-1,-1 1,0 0,0 0,0 1,0-1,-1 1,1-1,0 1,-1 0,1 0,-1 0,1 1,-1-1,0 0,0 1,0 0,0-1,-1 1,1 0,-1 0,1 0,-1 0,0 0,0 0,-1 0,1 0,-1 0,1 1,-1-1,0 0,0 2,0 7,0 0,-1 0,0 0,-1-1,0 1,-1 0,-1 0,1-1,-2 0,-2 5,-18 59,24-74,1 0,-1 0,0-1,0 2,0-1,1 0,-1 0,1 0,-1 0,1 0,-1 0,1 1,-1-1,1 0,0 0,0 1,0-1,0 0,0 1,0-1,0 0,0 0,0 1,1-1,-1 0,0 0,1 0,-1 1,1-1,-1 0,1 0,0 0,-1 0,1 0,0 0,0 0,0 0,0 0,0 0,0-1,0 1,0 0,0-1,0 1,0-1,1 1,-1-1,0 1,0-1,0 0,1 1,-1-1,0 0,1 0,-1 0,0 0,0 0,1-1,-1 1,0 0,0 0,1-1,-1 1,103-110,-80 81,-9 9,1 0,1 1,1 1,1 0,0 1,1 2,5-3,-24 17,1 0,-1 0,1 1,0-1,0 0,-1 1,1-1,0 1,0-1,0 1,0 0,0 0,0 0,-1 0,1 0,0 0,0 1,0-1,0 1,-1-1,1 1,0 0,0-1,-1 1,1 0,0 0,-1 0,1 0,-1 1,0-1,1 0,-1 1,0-1,0 1,1-1,-1 1,-1-1,1 1,0 0,0 0,0-1,-1 2,18 80,-46 93,26-151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10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4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41,'33'5,"22"1,10 1,4-2,-1-2,4-1,-2-5,-3-3,-3-1,-3-3,-7 0,-3 2,-6 2,-5 2,-5-3,-8-1</inkml:trace>
</inkml:ink>
</file>

<file path=ppt/ink/ink10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0,'-25'6,"0"0,1 2,0 0,1 2,-1 1,2 0,0 2,0 0,-5 6,19-11,1 1,0 0,0-1,1 2,0-1,1 1,0 0,0 0,1 1,1-1,0 1,0 0,1 0,0 0,1 0,0 0,1 0,0 0,1 2,-1-10,0-1,0 1,0-1,1 1,-1-1,1 1,0-1,0 1,0-1,0 1,0-1,0 0,1 0,-1 0,1 0,0 0,-1 0,1 0,0 0,0-1,0 1,0-1,0 1,1-1,-1 0,0 0,1 0,-1 0,1 0,-1-1,1 1,-1-1,1 1,-1-1,1 0,2 0,3 0,-1-1,1 0,0 0,-1-1,1 1,-1-2,0 1,1-1,-1 0,0-1,6-3,15-16,0-2,-1 0,-2-2,-1 0,-1-2,-1-1,-1 0,13-30,-15 30,-19 31,0-1,0 0,0 1,0-1,1 0,-1 1,0-1,0 0,0 1,1-1,-1 0,0 0,0 1,1-1,-1 0,0 0,0 1,1-1,-1 0,0 0,1 0,-1 0,0 1,1-1,-1 0,1 0,-1 0,0 0,1 0,-1 0,0 0,1 0,-1 0,0 0,1 0,-1 0,1 0,-1 0,0-1,1 1,-1 0,0 0,1 0,-1 0,0-1,0 1,1 0,-1 0,0-1,0 1,1 0,-1 0,0-1,0 1,1 0,-1-1,0 1,0 0,0-1,0 1,2 37,-2-33,0 14,-1-9,0 1,0-1,1 1,1 0,-1-1,1 1,1-1,0 1,0-1,1 0,0 0,1 0,0 0,0-1,1 1,0-1,1 0,0 0,5 5,9 3</inkml:trace>
  <inkml:trace contextRef="#ctx0" brushRef="#br0" timeOffset="595.894">794 198,'-22'40,"15"-31,2 0,-1 0,2 0,-1 1,1 0,0 0,1 0,0 0,1 1,0-1,1 1,0 0,1 0,-1-10,1 1,0-1,0 1,0-1,1 1,-1-1,0 1,0-1,1 1,-1-1,1 1,0-1,-1 0,1 1,0-1,0 0,0 0,0 1,0-1,0 0,0 0,0 0,0 0,0 0,1-1,-1 1,0 0,1 0,-1-1,0 1,1-1,-1 1,1-1,-1 0,1 1,-1-1,1 0,-1 0,1 0,-1 0,1 0,-1-1,2 1,57-36,-36 6,-20 23,1 0,1 0,-1 1,1-1,0 1,0 1,1-1,0 1,0 0,0 1,4-2,-8 6,-1 1,0 0,0 0,1 0,-1 0,0 0,0 0,0 1,0-1,0 1,0-1,-1 1,1 0,0 0,-1 0,0-1,1 2,-1-1,0 0,0 0,0 0,0 0,0 1,-1-1,1 0,-1 1,1-1,-1 1,0-1,0 0,0 1,0-1,0 1,-1-1,1 1,-1-1,0 0,0 2,1 1,-5 231,6-232,-1 1,1-1,-1 1,0-1,-1 1,1-1,-1 1,0-1,0 0,0 1,-1-1,1 0,-1 0,0 0,0 0,-1 0,1 0,-1-1,0 1,-2 2,2-7,1 1,-1-1,1 0,-1 1,1-1,-1 0,1-1,0 1,0 0,-1-1,1 1,0-1,0 1,0-1,1 0,-1 0,0 0,1 0,-1 0,1-1,0 1,-1 0,1-1,0 1,0 0,1-1,-1 0,1 1,-1-1,1 1,0-1,0-1,-1-3,0 0,1 1,0-1,0 1,0-1,1 0,0 1,1-1,-1 1,1 0,0-1,1 1,-1 0,1 0,1 1,-1-1,1 1,2-3,10-13</inkml:trace>
</inkml:ink>
</file>

<file path=ppt/ink/ink10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1 310,'225'0,"-25"-29,-99 29,-89 0</inkml:trace>
  <inkml:trace contextRef="#ctx0" brushRef="#br0" timeOffset="347.494">1 508,'14'0,"10"0,5 0,3 0,1 0,-1 0,-1 0,-1 0,0 0,-1 0,-1 0,1 0,-1 0,0 0,0 0,-5 0</inkml:trace>
  <inkml:trace contextRef="#ctx0" brushRef="#br0" timeOffset="1281.212">142 0,'6'13,"2"0,0-1,0 0,1 0,1-1,0 0,0-1,1 0,0 0,1-1,0-1,0 0,1-1,0 0,0-1,1 0,0-1,0-1,0 0,1-1,11 1,130 58,-132-48,-8-6,-1 1,0 0,0 1,-1 1,-1 0,0 1,0 1,2 4,-14-15,-1 1,1-1,-1 1,0-1,0 1,0-1,0 1,0 0,0-1,-1 1,1-1,-1 1,0-1,0 0,0 1,0-1,0 0,0 1,0-1,-1 0,1 0,-1 0,0 0,0 0,0-1,0 1,0 0,0-1,0 1,0-1,0 0,-1 0,1 0,0 0,-1 0,1-1,-1 1,-2 0,-15 11,-118 105,-24-5,125-94,43-22</inkml:trace>
</inkml:ink>
</file>

<file path=ppt/ink/ink10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82,'-22'87,"-52"167,24-103,129-360,92-77,-162 268,-7 15,-1-1,0 0,1 1,0-1,0 1,0-1,0 1,1 0,-1 0,1 0,-1 0,1 1,0-1,1 1,-1-1,0 1,0 0,1 0,0 1,3-2,-5 4,0 1,1 0,-1 0,0 0,0 0,0 0,-1 0,1 1,0-1,-1 1,1-1,-1 1,0-1,0 1,0 0,0 0,-1-1,1 1,-1 0,1 0,-1 0,0 0,0 0,0-1,-1 1,1 1,0 0,-2 402,29-322,-25-83,0-1,0 0,0 0,0 1,-1-1,1 0,0-1,0 1,0 0,0-1,0 1,0-1,0 1,0-1,0 0,-1 0,1 0,0 0,0 0,-1 0,1 0,-1-1,1 1,-1 0,0-1,0 1,1-1,-1 0,0 1,0-1,0 0,-1 0,1 0,0 0,-1 1,1-1,-1 0,0 0,1-1,1-1,217-379,-215 377,-3 3,0 0,1 0,0 0,-1 0,1 0,0 1,0-1,1 0,-1 1,0 0,1-1,0 1,-1 0,1 0,0 1,0-1,0 0,1 1,-3 2,0 0,1 1,-1-1,0 0,0 1,1-1,-1 1,0-1,0 1,-1 0,1-1,0 1,-1 0,1-1,-1 1,1 0,-1 0,0 0,1 0,-1-1,0 1,-1 0,1 0,0 1,0 0,9 194,12-107,-2-74,-8-15</inkml:trace>
</inkml:ink>
</file>

<file path=ppt/ink/ink10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29,'4'0,"7"0,6 0,5 0,4-5,2-1,1 0,0 1,1 2,-1 1,-5 0</inkml:trace>
</inkml:ink>
</file>

<file path=ppt/ink/ink10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40,'24'0,"13"0,5 0,-5-5,-4-2,-3 1,-1 1,-6-3,-7-1</inkml:trace>
</inkml:ink>
</file>

<file path=ppt/ink/ink10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51,'14'0,"10"0,6-5,2-1,0-1,5 2,1 2,-1 1,-3 0,-1 2,-3 0,0 0,-2 0,0-4,0-2,0 0,-5 1</inkml:trace>
</inkml:ink>
</file>

<file path=ppt/ink/ink10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2,'4'14,"3"10,4 1,0 0,-1 2,-3 0,-3 1,-1 1,-2-1,0 0,-7 1,-1-1,1 0,-4 0,-1 1,3-1,-3-5,1-6</inkml:trace>
  <inkml:trace contextRef="#ctx0" brushRef="#br0" timeOffset="253.712">1 30,'33'5,"22"1,5 0,2-6,1-2,-6-2,-3 0,-2-4,-4 0,0 0,-5 2,-4 2,-4 2,-3 1,-7 6,-8 1</inkml:trace>
  <inkml:trace contextRef="#ctx0" brushRef="#br0" timeOffset="497.945">29 454,'33'9,"21"4,7-1,-4-7,-5-4,-3-3,-4-1,-6-4,-4-2,-3 2,-3-4,-1 1,-1 1,0-2,-4 1</inkml:trace>
  <inkml:trace contextRef="#ctx0" brushRef="#br0" timeOffset="1946.247">1440 115,'-21'29,"-1"0,-2-1,0-1,-2-1,-1-2,-1 0,-1-2,-1-1,-1-2,0 0,-17 5,-41-3,86-20,0-1,0 1,1-1,-1 0,0 0,0 0,1 0,-1-1,0 1,0-1,1 1,-1-1,0 0,1 0,-1-1,1 1,-1 0,1-1,0 1,-1-1,1 0,0 0,0 0,0 0,1 0,-1 0,0 0,1-1,-1 1,1-1,1-4,1-1,0 1,0 0,1-1,0 1,0 0,1 0,0 1,0-1,0 0,1 1,0 0,0 0,1 0,0 0,0 1,0 0,0 0,1 0,0 0,0 1,-2 0,0 0,0 0,0 0,0 1,1-1,0 1,0 0,0 1,0-1,0 1,0 0,0 0,1 1,-1-1,1 1,-1 0,1 1,0-1,-1 1,1 1,-1-1,1 1,0-1,-1 2,1-1,-1 1,0-1,0 1,1 1,3 1,198 116,-161-92,-27-17</inkml:trace>
</inkml:ink>
</file>

<file path=ppt/ink/ink10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0,'-1'32,"-1"-1,-2 0,0 1,-3-1,0-1,-5 9,11-37,0 0,0 0,-1 0,1 0,1 1,-1-1,0 0,0 1,1-1,-1 0,1 1,0-1,0 1,0-1,0 0,0 1,1-1,-1 1,1-1,-1 0,1 1,0-1,0 0,0 0,0 0,0 1,0-1,1 0,-1-1,1 1,0 0,-1 0,1-1,0 1,0-1,0 1,0-1,0 0,0 0,0 0,1 0,-1 0,0 0,3 0,7-1,-1 0,1 0,0-2,-1 1,1-1,-1-1,1 0,-1-1,0 0,5-3,26-8,12 2,-29 9</inkml:trace>
  <inkml:trace contextRef="#ctx0" brushRef="#br0" timeOffset="738.98">621 649,'15'-1,"62"7,-75-6,0 0,-1 1,1-1,-1 0,1 1,-1 0,1-1,-1 1,1 0,-1 0,0-1,1 1,-1 0,0 1,0-1,0 0,0 0,0 0,0 1,0-1,0 0,0 1,-1-1,1 1,0-1,-1 1,1-1,-1 1,0-1,0 1,1 0,-1-1,0 1,0-1,0 1,-1 0,1-1,0 1,-1-1,1 1,-1 1,-5 9,0 0,-1 0,0-1,-1 0,0 0,-1-1,0 0,-1 0,-3 2,-15 17,-12 24,88-44,48-39,-74 20</inkml:trace>
  <inkml:trace contextRef="#ctx0" brushRef="#br0" timeOffset="-434.139">0 423,'34'0,"16"0,3 0,-1 0,-6 0,-5 0,-10 0</inkml:trace>
  <inkml:trace contextRef="#ctx0" brushRef="#br0" timeOffset="289.191">480 451,'34'5,"15"1,5 0,-2-1,-6-1,-10-7,-6-2,-4-1,-1 1,-6 2</inkml:trace>
  <inkml:trace contextRef="#ctx0" brushRef="#br0" timeOffset="2683.493">1016 564,'0'-12,"0"-1,1 1,1 0,0-1,0 1,1 0,1 0,0 0,1 1,0 0,1-1,0 2,0-1,1 1,2-2,-4 6,48-40,-51 48,0-1,0 1,-1-1,1 1,0 0,-1-1,1 1,-1 0,1 0,-1 0,0 0,0 1,0-1,0 0,0 0,-1 1,1-1,-1 0,1 1,-1-1,0 1,0-1,0 0,0 1,0-1,-1 1,1-1,0 2,0 102,1-105,-1-1,1 0,-1 1,1-1,-1 1,1-1,-1 0,1 0,0 1,-1-1,1 0,-1 0,1 0,0 1,-1-1,1 0,0 0,-1 0,1 0,0 0,-1 0,1-1,0 1,-1 0,1 0,-1 0,1-1,0 1,-1 0,1-1,-1 1,1 0,-1-1,1 1,-1-1,1 1,-1 0,1-1,-1 1,0-1,1 0,-1 1,0-1,1 1,-1-1,0 0,0 1,0-1,1 1,-1-1,0 0,0 1,0-1,1-1,21-26,1 1,1 1,2 2,0 0,2 1,8-3,-35 24,0 1,1 0,-1 0,0 0,1 0,-1 0,1 0,-1 1,1-1,-1 0,1 1,0-1,-1 1,1 0,0-1,-1 1,1 0,0 0,0 0,-1 0,1 0,0 1,-1-1,1 0,0 1,-1 0,1-1,-1 1,1 0,-1-1,1 1,-1 0,1 0,-1 0,0 1,1-1,-1 0,0 0,0 1,0-1,0 0,0 1,0-1,-1 1,1 0,0-1,-1 1,1-1,-1 1,0 0,1-1,-1 1,0 0,0 0,0 0,-24 118,21-94,2-2</inkml:trace>
  <inkml:trace contextRef="#ctx0" brushRef="#br0" timeOffset="3350.134">1806 311,'-41'19,"29"-15,0 0,0 1,0 0,1 1,0 0,0 1,0 1,1-1,0 2,1-1,-1 1,2 1,-1 0,2 0,-1 0,1 1,-3 7,9-17,1 0,-1 1,0-1,1 0,-1 0,1 0,-1 1,1-1,0 0,0 0,0 1,-1-1,1 0,0 1,1-1,-1 0,0 0,0 1,0-1,1 0,-1 0,1 1,-1-1,1 0,-1 0,1 0,0 0,-1 0,1 1,0-2,0 1,0 0,0 0,0 0,0 0,0 0,0-1,0 1,0-1,1 1,-1-1,0 1,0-1,1 1,-1-1,0 0,0 0,1 0,0 0,63-17,73-73,-136 89,0 0,0 0,1 1,-1-1,0 0,1 1,-1-1,0 1,1 0,-1 0,1 0,-1 0,1 0,-1 0,0 1,1-1,-1 1,0 0,1 0,-1 0,0 0,0 0,0 0,0 0,0 1,0-1,0 1,0-1,-1 1,1 0,0 0,-1 0,0 0,1 0,-1 0,0 0,0 0,0 1,0-1,-1 0,1 2,23 102,-11-22,-8-64,-1 1,-1 0,-1-1,-1 1,-1 0,0 0,-2 0,-3 16,5-32,-1-1,1 1,-1-1,0 1,-1-1,1 1,-1-1,0 0,0 1,0-1,0 0,-1 0,1-1,-1 1,0 0,-1-1,1 0,0 0,-1 0,0 0,0 0,1-1,-2 0,1 0,0 0,0 0,-1 0,1-1,-1 0,1 0,-1 0,1-1,-1 1,0-1,1 0,-1-1,0 1,1-1,-1 0,1 0,-1 0,1 0,-1-1,0 0,1-2,1 0,-1 0,1-1,-1 1,1-1,1 0,-1 1,1-1,-1 0,1-1,1 1,-1 0,1 0,0-1,0 1,1-1,-1 1,1-1,1 1,-1-1,1 1,-1-1,2 1,-1 0,1-1,-1 1,1 0,1 0,-1 0,1 0,0 1,0-1,0 1,4-4,89-85,-76 80</inkml:trace>
</inkml:ink>
</file>

<file path=ppt/ink/ink10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0 198,'5'0,"6"0,1-4,4-3,4 1,2 1,4 2,1 1,1 1,1 0,0 1,0 1,0-1,-10 0,-8 0</inkml:trace>
  <inkml:trace contextRef="#ctx0" brushRef="#br0" timeOffset="244.629">112 1,'-5'33,"-1"17,0 4,1-3,2-4,1-7,1-4,0-3,-4-9,-1-2,1-5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10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9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1,'0'0,"0"0,-1 1,1-1,0 0,0 0,-1 1,1-1,0 0,0 1,0-1,0 1,-1-1,1 0,0 1,0-1,0 0,0 1,0-1,0 1,0-1,0 0,0 1,0-1,0 1,0-1,0 0,1 1,-1-1,0 0,0 1,0-1,0 0,1 1,-1-1,0 0,0 1,1-1,-1 0,0 0,0 1,1-1,-1 0,0 0,1 1,-1-1,1 0,-1 0,0 0,1 0,-1 0,0 0,1 1,-1-1,1 0,-1 0,0 0,1 0,-1 0,0-1,1 1,-1 0,-10 40,-23 45,25-67,-1 1,2 1,1-1,0 1,2 0,0 0,-1 15,5-32,1 0,-1-1,0 1,1 0,0-1,-1 1,1-1,0 1,0-1,1 1,-1-1,0 0,1 1,-1-1,1 0,0 0,0 0,0 0,0-1,0 1,0-1,0 1,1-1,-1 1,1-1,-1 0,1 0,-1 0,1-1,-1 1,1-1,0 1,-1-1,1 0,1 0,99-7,30-30,-128 35,0 1,-1 0,1 0,0 0,0 0,0 1,0 0,0 0,-1 0,1 1,0 0,0-1,0 2,-1-1,1 0,0 1,-1 0,1 0,0 1,9 7</inkml:trace>
</inkml:ink>
</file>

<file path=ppt/ink/ink10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1 593,'14'0,"10"0,6 0,2 0,-4-5,-2-1,-1 0,-4 1</inkml:trace>
  <inkml:trace contextRef="#ctx0" brushRef="#br0" timeOffset="1013.459">424 819,'8'-26,"1"1,1 0,1 1,1 0,2 0,0 2,1 0,1 0,1 2,1 0,6-4,82-49,-105 72,0 1,0-1,0 1,0 0,0-1,0 1,0 0,0 0,0-1,0 1,0 0,0 0,0 0,0 0,0 1,0-1,0 0,0 0,0 1,0-1,0 0,0 1,0-1,0 1,0-1,-1 1,1 0,0-1,0 1,-1 0,1-1,0 1,-1 0,1 0,0 0,-1 0,1 0,-1-1,0 1,1 0,-1 0,0 0,1 0,-1 0,0 0,0 0,0 0,0 0,0 0,0 1,0-1,-6 55,4-54,1 0,0 1,-1-1,1 0,0 1,1 0,-1-1,0 1,1-1,0 1,-1 0,1-1,0 1,0 0,1-1,-1 1,1 0,-1-1,1 1,0 0,0-1,0 1,0-1,0 0,0 1,1-1,-1 0,1 0,0 0,0 0,0 0,0 0,0 0,0-1,0 1,0-1,1 1,-1-1,0 0,1 0,-1 0,1 0,0-1,11-2,-1 0,0-1,0-1,0 0,-1-1,1 0,-1-1,0-1,-1 1,0-2,0 0,0 0,1-3,52-32,-60 40,-2 1,1 0,-1-1,0 1,1 0,0 0,-1 0,1 1,0-1,0 1,0-1,0 1,0 0,0 0,0 0,1 1,-1-1,0 1,0 0,1 0,-1 0,0 0,0 0,1 1,-1-1,0 1,0 0,0 0,0 0,0 0,0 1,0-1,0 1,0 0,-1 0,1 0,-1 0,1 0,-1 1,0 0,18 120,-10-109,2-7</inkml:trace>
  <inkml:trace contextRef="#ctx0" brushRef="#br0" timeOffset="1523.406">1469 508,'-21'10,"0"0,1 1,0 1,1 1,1 1,0 1,-15 15,31-29,1 0,-1 0,1 0,-1 0,1 1,0-1,-1 0,1 0,0 1,0-1,0 1,0-1,0 1,0 0,0-1,1 1,-1 0,1-1,-1 1,1 0,-1 0,1-1,0 1,0 0,0 0,0 0,0-1,1 1,-1 0,0 0,1 0,-1-1,1 1,0 0,-1-1,1 1,0 0,0-1,0 1,0-1,1 0,-1 1,0-1,0 0,1 0,-1 0,1 0,-1 0,1 0,0 0,-1 0,1 0,0-1,-1 1,1-1,0 1,0-1,1 0,12-3,0 0,0-1,0-1,0-1,-1 0,0-1,0 0,-1-1,0 0,0-1,0-2,47-27,-58 36,0 1,1 0,-1 0,1 0,-1 1,1-1,-1 0,1 1,0 0,-1-1,1 1,0 0,-1 1,1-1,0 0,-1 1,1 0,-1-1,1 1,0 0,-1 0,0 0,1 1,-1-1,0 1,0-1,0 1,0 0,0-1,0 1,0 0,0 0,-1 1,1-1,-1 0,0 0,1 1,-1-1,0 1,-1-1,1 1,0-1,-1 1,1 0,-1-1,0 1,0 0,0 0,6 184,-9-112,3-71,2 9,-2 0,0-1,0 1,-1 0,0 0,-2 0,1 0,-1-1,-1 1,-1-1,1 0,-2 0,0-1,0 1,-1-1,-1 1,-39 33,45-45,1 1,0 0,0 0,-1 0,1-1,0 1,-1 0,1-1,-1 0,1 1,-1-1,1 0,-1 1,1-1,-1 0,1 0,-1 0,1-1,-1 1,1 0,-1 0,1-1,0 1,-1-1,1 1,-1-1,1 0,0 0,0 1,-1-1,1 0,0 0,0 0,0 0,0-1,0 1,0 0,0 0,0-2,-3-8,0-1,1 1,0-1,1 0,1 0,0 0,0 0,1 0,1 0,0 0,1 0,0 0,1 1,0-1,0 1,2-1,-1 1,2 0,4-17,-1 3</inkml:trace>
  <inkml:trace contextRef="#ctx0" brushRef="#br0" timeOffset="1921.319">1808 1,'31'46,"-2"1,-2 2,-2 0,12 36,-26-52,-1 0,-1 0,-2 1,-1 0,-2 0,-1 1,-2 1,-1-29,1 8,0 1,-1 0,-1-1,-1 1,0-1,-1 1,0-1,-1 0,-1 0,0 0,-2-1,0 1,-3 2,-1-1,0 0,-1-1,-1 0,0-1,-1-1,0 0,-1-1,-4 2,0-1,2-3</inkml:trace>
</inkml:ink>
</file>

<file path=ppt/ink/ink10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0,'-15'7,"1"0,-1 1,2 0,-1 1,1 0,0 2,1-1,0 1,1 1,0 0,1 1,0 0,1 0,1 1,0 0,0 1,2 0,0 0,1 0,-2 10,-3 6,3 0,0 1,2 1,2-1,0 0,3 3,-1 7,-1-27,0 0,1 1,1 0,1-1,0 1,0-1,2 0,0 1,1-1,0 0,1-1,1 1,0-1,1 0,1 0,0-1,0 0,2-1,-1 0,2 0,-7-8,-1 0,1-1,0 1,0-1,0 0,0-1,0 1,1-1,0 0,-1 0,1 0,0 0,0-1,0 0,0 0,0 0,0-1,0 0,0 0,0 0,0 0,12-5</inkml:trace>
  <inkml:trace contextRef="#ctx0" brushRef="#br0" timeOffset="403.847">487 311,'0'29,"0"14,0 4,0 0,0-4,0-4,0-4,0-4,0-1,0-2,0 0,0-1,0 0,0 1,0-5</inkml:trace>
  <inkml:trace contextRef="#ctx0" brushRef="#br0" timeOffset="708.727">487 311,'7'-4,"4"-5,0 0,1 1,0 1,0 0,1 1,0 0,0 1,0 1,1 0,-1 0,1 2,14-2,-26 4,0 0,0 1,0-1,0 0,0 1,0 0,0-1,0 1,0 0,0 0,0 0,0 0,-1 1,1-1,-1 0,1 1,-1-1,1 1,-1-1,0 1,1 0,-1 0,0-1,0 1,0 0,-1 0,1 0,0 0,-1 0,1 0,-1 0,0 0,0 0,0 0,0 1,0-1,0 0,0 0,-1 0,1 0,-1 1,-32 82,-60 2,52-55,23-16</inkml:trace>
  <inkml:trace contextRef="#ctx0" brushRef="#br0" timeOffset="1442.431">713 650,'1'2,"0"1,0-1,0 1,0-1,0 0,0 0,1 0,-1 0,1 0,-1 0,1 0,0 0,0 0,0-1,0 1,0-1,0 1,0-1,0 0,1 0,-1 0,1 0,-1 0,0-1,1 1,-1-1,1 1,-1-1,1 0,0 0,-1 0,1 0,-1-1,1 1,0-1,4-2,0-1,0 0,0 0,0 0,-1-1,0 0,0 0,0-1,-1 0,1 0,-2 0,1 0,0-1,1-4,24-28,-30 38,1 0,-1 0,1 0,-1 0,1 0,0 0,-1 0,1 0,0 1,0-1,-1 0,1 0,0 1,0-1,0 1,0-1,0 1,0-1,0 1,0-1,0 1,0 0,0 0,0 0,0-1,1 1,-1 0,0 0,0 1,0-1,0 0,0 0,0 0,0 1,0-1,0 0,0 1,0-1,0 1,0-1,0 1,0 0,0-1,0 1,-1 0,1 0,0 0,0-1,-1 1,1 0,20 57,-18-43,5 20,-2 0,-1 0,-2 1,-1 0,-2 0,-2 2,1 5,2-37,-1-1,0 1,0-1,0 1,-1 0,1-1,-2 1,1-1,0 0,-1 1,0-1,-1 0,1 0,-1 0,0 0,0-1,0 1,-1-1,1 0,-1 0,0 0,0 0,-1-1,1 1,-2 0,4-4,0 0,1 1,-1-1,0 0,1 0,-1 0,0 0,0-1,1 1,-1 0,0-1,1 1,-1-1,0 1,1-1,-1 0,1 0,-1 0,1 0,-1 0,1 0,0 0,-1 0,1-1,0 1,0 0,0-1,0 1,0-1,0 1,1-1,-1 1,0-1,1 0,-1 1,1-1,0 0,-1 1,1-1,0 0,0 0,0-1,5-76,46-6,-39 70</inkml:trace>
</inkml:ink>
</file>

<file path=ppt/ink/ink10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0 117,'39'-10,"17"-8,4 0,-4 2,-6 0,-7 1,-5 5,-6 3,-2 2,-2 4,-1 0,0 2,0-1,-5 6,-5 1</inkml:trace>
  <inkml:trace contextRef="#ctx0" brushRef="#br0" timeOffset="417.359">113 258,'27'-7,"0"-2,0 1,0 2,1 0,0 2,0 1,13 1,-39 2,-1-1,1 1,0 0,-1 0,1-1,0 1,-1 0,1 1,0-1,-1 0,1 0,0 1,-1-1,1 1,0-1,-1 1,1 0,-1-1,1 1,-1 0,0 0,1 0,-1 0,0 1,1-1,-1 0,0 0,0 1,0-1,0 1,-1-1,1 1,0-1,0 1,-1-1,1 1,-1 0,0-1,1 1,-1 0,0-1,0 1,0 0,0-1,0 1,-1 0,1 0,0-1,-1 1,1-1,-1 1,0 0,0 0,-70 67,64-64,-1 0,1 1,0-1,0 2,1-1,0 0,0 1,1 0,0 1,0-1,0 1,1 0,0 0,1 0,-3 9,5-15,1 0,0 0,0 0,0 1,0-1,0 0,0 0,1 0,-1 0,1 0,-1 0,1 0,0 0,0 0,0 0,0-1,0 1,0 0,0 0,1-1,-1 1,1-1,-1 1,1-1,-1 0,1 1,0-1,0 0,0 0,-1 0,1-1,0 1,0 0,0-1,0 1,0-1,1 0,-1 1,0-1,85-2,-33-18,-34 8</inkml:trace>
</inkml:ink>
</file>

<file path=ppt/ink/ink10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0 311,'168'-11,"90"-23,-180 29,-60 10</inkml:trace>
  <inkml:trace contextRef="#ctx0" brushRef="#br0" timeOffset="297.75">29 509,'24'-5,"13"-1,4 0,1 1,-3 1,-2 2,1-4,0-1,-2 1,-3 2,-2 1,-1 1,-1 1,-1 1,-5 0</inkml:trace>
  <inkml:trace contextRef="#ctx0" brushRef="#br0" timeOffset="963.257">283 1,'-1'-1,"-1"1,1 0,0 0,-1 0,1 1,0-1,-1 0,1 0,0 1,0-1,-1 1,1-1,0 1,0 0,0-1,0 1,-1 0,1 0,0-1,1 1,-1 0,0 0,0 0,0 1,0-1,1 0,-1 0,1 0,-1 0,1 1,-1-1,1 0,-1 0,1 1,0-1,0 0,0 1,0-1,0 0,0 1,0-1,0 0,1 1,-1-1,0 0,1 0,-1 1,1-1,0 1,30 62,-16-49,-1 0,2-1,0-1,0 0,1-2,1 1,0-2,0-1,1 0,1-1,-1-1,1-1,0-1,1 0,22 8,-39-12,0-1,-1 1,1-1,-1 1,1 0,-1 0,1 1,-1-1,0 1,0 0,0 0,0 0,0 0,0 0,0 0,0 1,-1 0,0-1,1 1,-1 0,0 0,0 0,-1 1,1-1,-1 0,1 1,-1-1,0 1,0-1,-1 1,1-1,-1 1,1 0,-1-1,0 1,-1 0,1-1,-1 1,1-1,-2 3,-7 8,-1 0,0 0,-2-1,1 0,-1-1,-1 0,0-1,-1 0,-12 6,17-9,-172 128,139-99,37-29</inkml:trace>
</inkml:ink>
</file>

<file path=ppt/ink/ink10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95,'0'20,"-2"0,-1 0,0-1,-1 1,-1-1,-1 0,-1 0,-1-1,-3 7,-43 98,49-105,13-25,14-27,113-182,-114 187,1 1,1 1,2 1,0 1,5-1,-30 25,1 0,-1 0,1 0,-1 0,1 0,0 0,-1 0,1 1,0-1,0 0,0 0,-1 1,1-1,0 0,0 1,0-1,0 1,0-1,1 1,-1-1,0 1,0 0,0 0,0-1,0 1,0 0,0 0,1 0,-1 0,0 0,0 1,0-1,0 0,0 0,0 1,1-1,-1 1,0-1,0 1,0-1,0 1,-1 0,1-1,0 1,0 0,0 0,0 0,-1 0,1 0,0-1,-1 1,1 0,-1 1,1 1,4 9,0 1,-1 0,-1 0,0 1,-1-1,0 1,-1-1,0 1,-1 0,-1-1,-1 1,0 4,0-13,-1 5,0 0,1 0,0 0,0 1,1-1,0 0,1 1,0-1,1 0,0 2,0-11,0-1,0 1,0 0,0 0,0-1,0 1,0 0,0-1,1 1,-1-1,0 1,0-1,0 0,1 1,-1-1,0 0,1 0,-1 0,0 0,0 0,1 0,-1-1,0 1,0 0,1 0,-1-1,0 1,0-1,0 1,1-1,-1 0,0 0,0 1,0-1,0 0,0 0,-1 0,1 0,0 0,0 0,0 0,-1 0,1 0,-1 0,1 0,-1-1,1 1,-1-1,4-2,82-95,-71 79,0 0,1 2,0 0,2 1,0 0,1 2,1 0,0 1,8-3,-26 15,0 1,0 0,0 0,0 1,0-1,1 0,-1 1,0-1,0 1,0 0,1 0,-1 0,0 0,0 0,1 0,-1 1,0-1,0 1,0-1,0 1,1 0,-1 0,0 0,0 0,-1 0,1 0,0 1,0-1,-1 1,1-1,0 1,-1-1,0 1,1 0,-1 0,0 0,0 0,0 0,0 0,0 1,19 92,-38 32,5-8,13-107</inkml:trace>
</inkml:ink>
</file>

<file path=ppt/ink/ink10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9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23,'5'0,"6"0,6 0,5 0,3 0,3 0,1 0,1 0,-1 0,0 0,1-5,-2-1,-9 0,-8 1</inkml:trace>
</inkml:ink>
</file>

<file path=ppt/ink/ink10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7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0,'0'3,"0"14,0 0,-1 1,0-1,-2 0,0 0,-1-1,0 1,-7 14,-4-5,11-20,0 0,0 1,0-1,1 1,0 0,0-1,0 1,1 1,1-1,-1 0,1 0,0 1,0-1,1 1,0-1,3-4,-1 0,1 0,0 0,0 0,0 0,1-1,-1 0,1 1,-1-1,1-1,0 1,-1 0,1-1,0 0,0 0,0 0,0 0,0-1,1 1,-1-1,0 0,0-1,0 1,0-1,1 0,0 1,199-4,-180 4</inkml:trace>
</inkml:ink>
</file>

<file path=ppt/ink/ink10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1,'34'0,"15"0,10 0,-1 0,-6 0,-6 0,-7 0,-4 0,-5 0,-1 0,-2 0,-5 0</inkml:trace>
</inkml:ink>
</file>

<file path=ppt/ink/ink10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81,'45'-36,"-28"28,1 1,-1 0,1 1,1 1,-1 1,1 1,6 0,-24 2,1 1,-1 0,1-1,-1 1,1 0,-1 0,1 0,0 0,-1 0,1 0,-1 1,1-1,-1 0,1 1,-1-1,0 1,1 0,-1-1,1 1,-1 0,0 0,0 0,0 0,1 0,-1 0,0 0,0 0,0 0,0 1,-1-1,1 0,0 0,0 1,-1-1,1 1,-1-1,1 1,-1-1,0 1,0-1,1 1,-1-1,0 1,0-1,-1 1,1-1,0 1,0-1,-1 1,1-1,-1 1,1-1,-1 1,-8 15,-2-1,1-1,-2 1,0-2,-1 0,0 0,-1-1,-1-1,0 0,-2 0,-11 11,13-11,-47 47,61-58,-1 1,1-1,-1 1,1 0,0 0,0 0,0 0,0 0,1 0,-1 0,0 0,1 0,-1 0,1 0,0 0,0 0,0 0,0 1,0-1,0 0,0 0,1 0,-1 0,1 0,-1 0,1 0,0 0,0 0,0 0,0 0,0 0,1-1,-1 1,1 0,6 2,-1-1,1 0,0-1,0 0,0 0,0-1,0 0,1 0,-1-1,0 0,0 0,1-1,-1 0,0-1,0 1,0-2,0 1,-1-1,1 0,2-2,-4 3,132-49,-120 38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10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0 125,'8'12,"0"0,-1 1,0-1,-1 1,-1 1,0-1,0 1,-2 0,0 0,0 0,-1 1,-1-1,-1 1,0-1,0 0,-2 1,-1 9,-24 117,6-57,16-60</inkml:trace>
  <inkml:trace contextRef="#ctx0" brushRef="#br0" timeOffset="316.212">0 267,'7'-24,"1"1,1 0,0 0,2 1,1 0,1 1,13-16,-22 31,0 0,0 1,1 0,0 0,0 0,0 1,1 0,0 0,-1 0,1 1,1-1,-1 1,0 1,1-1,-1 1,1 0,0 1,0 0,0 0,0 0,-1 1,1 0,0 0,0 1,0 0,0 0,0 0,-1 1,7 2,-10-3,0 1,0-1,0 1,0-1,0 1,0 0,-1 0,1 0,-1 1,1-1,-1 0,0 1,0 0,0-1,0 1,0 0,-1 0,1 0,-1 0,0 0,0 1,0-1,0 0,-1 1,1-1,-1 0,0 1,0-1,0 0,0 1,-1-1,1 0,-1 1,0-1,0 0,0 0,0 0,-1 0,1 0,-1 0,-1 2,-15 14,-2 1,0-2,0-1,-2 0,0-2,-1 0,-1-2,-13 6,-25 16,40-21</inkml:trace>
  <inkml:trace contextRef="#ctx0" brushRef="#br0" timeOffset="1110.976">283 521,'0'9,"6"53,-5-61,-1 1,1-1,0 0,0 1,-1-1,1 0,0 0,0 0,0 0,0 0,0 0,1 0,-1 0,0 0,0 0,1-1,-1 1,0 0,1-1,-1 1,1-1,-1 0,1 1,-1-1,1 0,-1 0,0 0,1 0,-1 0,1 0,-1-1,1 1,-1 0,1-1,-1 1,0-1,1 1,-1-1,1 0,14-6,0-1,0-1,-1-1,0 0,0-1,-1 0,-1-1,0 0,5-8,-17 19,0-1,0 1,-1-1,1 1,1-1,-1 1,0 0,0-1,0 1,1 0,-1 0,0 0,1 0,-1 0,1 0,-1 1,1-1,0 0,-1 1,1-1,0 1,-1 0,1 0,0-1,-1 1,1 0,0 0,0 0,-1 1,1-1,0 0,-1 1,1-1,0 1,-1 0,1-1,-1 1,1 0,-1 0,1 0,-1 0,0 0,1 0,-1 0,0 1,0-1,0 0,0 1,1 0,3 10,0 0,0 0,-1 0,0 1,-1 0,-1 0,0 0,-1 0,0 9,2 8,9 40,-9-58,0 0,-1 0,0 1,-1-1,-1 0,1 0,-2 1,0-1,0 0,-1 0,-1 1,-53 81,54-91,0-1,-1 1,1-1,0 0,-1 0,1 0,-1-1,0 1,0-1,1 1,-1-1,0 0,0 0,0 0,0 0,0-1,-1 1,1-1,0 0,0 0,0 0,0 0,0 0,-1-1,1 0,0 1,0-1,0 0,0-1,1 1,-1 0,0-1,0 0,0 0,1 0,0 1,0-1,0-1,0 1,0 0,1 0,-1-1,1 1,0-1,-1 1,1-1,0 0,0 0,1 1,-1-1,1 0,-1 0,1 0,0 1,0-1,0 0,0 0,1 0,-1 0,1 1,0-1,-1 0,1 0,1 1,-1-1,1 0,56-77,30-1,-74 69</inkml:trace>
</inkml:ink>
</file>

<file path=ppt/ink/ink10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0,3 0,3 0,1 0,1 0,-1-5,0-1,0 0,0 1,0 1,-6 2</inkml:trace>
</inkml:ink>
</file>

<file path=ppt/ink/ink10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0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28,'34'-5,"16"-1,4 0,-3 1,-4 1,-11 2</inkml:trace>
</inkml:ink>
</file>

<file path=ppt/ink/ink10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31,'167'-11,"-129"4,1 1,-1 2,1 2,0 2,26 3,-38 1,-3 2</inkml:trace>
</inkml:ink>
</file>

<file path=ppt/ink/ink10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5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1,'-40'26,"2"3,1 1,1 1,2 3,-11 14,-33 19,75-65,0 0,1 0,-1-1,0 1,0-1,0 0,0 0,0 0,0 0,0 0,0 0,-1-1,1 0,0 0,0 0,-1 0,1 0,0 0,0-1,0 0,0 0,0 0,-1 0,1 0,1 0,-1-1,0 1,0-1,1 0,-2 0,2-3,0-1,0 1,0 0,0-1,1 1,0-1,0 1,0-1,1 0,0 1,0-1,1 0,-1 1,1-1,0 1,1-1,-1 1,1-1,0 1,0 0,1 0,0 0,0 0,3-3,-4 3,0 0,1 1,0-1,0 1,0 0,1 0,-1 0,1 1,0-1,0 1,0 0,1 0,-1 0,1 1,0-1,-1 1,1 0,0 1,0-1,0 1,0 0,1 0,-1 0,0 1,0 0,1 0,-1 0,0 1,0 0,0 0,0 0,1 0,-2 1,1 0,0 0,0 0,0 1,0 0,211 153,-142-122,-56-25</inkml:trace>
</inkml:ink>
</file>

<file path=ppt/ink/ink10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0,'0'454,"-11"-381,4-55</inkml:trace>
  <inkml:trace contextRef="#ctx0" brushRef="#br0" timeOffset="340.414">145 0,'596'0,"-546"5,-32 2</inkml:trace>
  <inkml:trace contextRef="#ctx0" brushRef="#br0" timeOffset="649.21">258 509,'29'10,"14"2,0-4,-3-5,-3-2,-3-2,-3 0,-1-1,-2 1,0 0,0-4,-1-1,1-1,-5 7,-7 3</inkml:trace>
  <inkml:trace contextRef="#ctx0" brushRef="#br0" timeOffset="3279.685">512 565,'-7'-4,"0"0,0 0,-1 1,1 0,-1 0,0 1,1 0,-1 0,0 1,0 0,0 0,0 1,0 0,-8 1,1-1,-243 1,152 25,97-24</inkml:trace>
</inkml:ink>
</file>

<file path=ppt/ink/ink10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09.50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428 203,'8'157,"7"-1,6-1,13 23,7 61,-21-135,-4 1,-6 1,-4 0,-4 1,-6-1,-4 0,-11 43,15-129,-1-1,-1 0,-1-1,0 1,-2-1,0 0,-1-1,-7 9,14-22,2-3,0-1,0 1,0 0,0-1,0 1,0 0,0 0,0 0,0 0,0 0,0 0,1 0,-1 0,0 0,1 0,-1 1,1-1,-1 0,1 0,0 1,-1-1,1 0,0 0,0 1,0-1,0 0,0 1,0-1,0 0,1 0,-1 1,0-1,1 0,-1 0,1 1,-1-1,1 0,0 0,-1 0,1 0,0 0,0 0,0 0,0 0,-1 0,1 0,1-1,-1 1,142 2,291-34,250 57,176 4,2098-30,-2873 0,335-1,0 18,126 33,-269-7,-136-38,-138-6,0 1,0-1,0 0,0 0,0 0,-1 0,1-1,0 1,-1-1,1 1,-1-1,1 0,-1 0,0 0,0-1,0 1,0 0,0-1,0 1,-1-1,1 0,-1 1,0-1,0 0,0 0,0 0,0 0,0 0,-1 0,0 0,1 0,-1 0,0 0,-1 0,1 0,-1-1,-24-111,-102-174,107 199,4-2,4 1,4-2,4 1,4-1,5-6,-3-28,0-730,14 682,-16 174,1-1,-1 0,0 0,0 0,0 0,0 0,0 0,-1 0,1 1,-1-1,1 0,-1 0,1 0,-1 1,0-1,0 0,0 1,0-1,0 1,0-1,-1 1,1-1,0 1,-1 0,1 0,-1 0,1 0,-1 0,1 0,-1 0,0 0,0 0,1 1,-1-1,0 1,0 0,0-1,0 1,0 0,1 0,-1 0,0 0,0 0,0 1,0-1,0 0,1 1,-1 0,0-1,0 1,1 0,-1 0,0 0,1 0,-1 0,-230 65,-227 2,-2-21,-109-16,366-20,-1849 18,1500-31,-1081 18,1479-11,-236 8,-22 20,284-6,128-27,1 1,-1-1,1 1,-1-1,1 1,-1-1,1 1,0 0,-1-1,1 1,0 0,-1-1,1 1,0 0,0-1,0 1,0 0,0-1,0 1,0 0,0 0,0-1,0 1,0 0,0-1,0 1,1 0,-1-1,0 1,0 0,1-1,-1 1,1 0,-1-1,0 1,1-1,-1 1,1-1,-1 1,1-1,0 1,-1-1,1 0,-1 1,1-1,0 0,-1 1,1-1,0 0,-1 0,1 0,0 0,-1 1,1-1,0 0,0 0,-1 0,1-1,0 1,-1 0,21 9</inkml:trace>
</inkml:ink>
</file>

<file path=ppt/ink/ink10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16.62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320 105,'-1'0,"-30"4,0 1,0 1,0 2,1 1,-12 6,35-11,-1-1,1 1,0 0,0 1,0-1,1 2,0-1,-1 1,2-1,-1 2,1-1,0 0,0 1,1 0,0 0,0 1,1-1,-1 1,2 0,-1 0,1 0,0 0,1 1,-1-3,1-1,0 0,0 1,1 0,0-1,0 1,0-1,0 1,1-1,0 1,0-1,1 1,-1-1,1 0,0 1,1-1,-1 0,1-1,0 1,0 0,1-1,-1 1,1-1,0 0,0-1,0 1,1-1,-1 1,1-1,1 0,3 1,0-1,0 0,1 0,-1-1,0 0,1-1,0 0,-1-1,1 0,-1 0,1-1,-1 0,1-1,-1 0,1 0,-1-1,1-1,147-77,-129 63,-2-2,0-1,-1-2,-1 0,-2-1,14-19,-36 43,0-1,0 1,0-1,0 1,0-1,0 1,0-1,0 1,1-1,-1 1,0-1,0 1,0-1,1 1,-1 0,0-1,1 1,-1-1,0 1,1 0,-1-1,1 1,-1 0,0 0,1-1,-1 1,1 0,-1 0,1-1,-1 1,1 0,-1 0,1 0,-1 0,1 0,-1 0,1 0,-1 0,1 0,-1 0,1 0,-1 0,1 0,-1 1,1-1,-1 0,1 0,-1 0,1 1,-1-1,1 0,-1 1,0-1,1 0,-1 1,0-1,1 0,-1 1,1 0,1 33,-1-21,-1-4,0 0,1 0,0 0,1 0,0 0,1-1,-1 1,2-1,-1 0,1 0,0 0,1 0,0-1,0 1,1-1,0-1,0 1,0-1,1 0,0 0,0-1,0 0,1 0,0-1,0 0,0 0,0-1,1 0,-1 0,5 0,-2-3,0 1,0-2,-1 0,1 0,0-1,-1 0,1-1,-1 0,0 0,0-1,0-1,0 0,-1 0,1-1,-1 0,-1 0,1-1,-1 0,-1-1,2-1,118-124,-107 108,0 0,2 2,1 0,1 2,1 1,0 0,1 2,2 1,24-11,-48 26,0 0,0 1,0 0,0 0,1 0,-1 1,0-1,1 1,-1 0,0 0,1 1,-1-1,0 1,0 0,1 0,-1 0,0 1,0-1,0 1,0 0,0 0,-1 1,1-1,-1 1,1-1,-1 1,0 0,0 1,0-1,-1 0,1 1,-1 0,0-1,0 1,0 0,0 0,0 0,-1 0,0 1,0-1,0 0,-1 0,1 1,-1 1,2 10,0 1,-1-1,-1 1,-1-1,0 1,-1-1,-1 1,0-1,-1 0,-1 0,-1 0,0-1,-1 0,-1 0,0-1,-1 0,0 0,-4 3,8-11,0 0,0-1,-1 0,0 0,1 0,-2-1,1 0,-1 0,1 0,-1-1,0 0,0 0,0-1,-1 0,1 0,-1-1,1 0,-1 0,1-1,-1 0,1 0,-1-1,0 0,1 0,0 0,-1-1,1-1,0 1,0-1,0 0,0-1,1 1,-3-2,8 4,0 0,0-1,1 1,-1 0,0 0,0 0,1 0,-1-1,0 1,1 0,-1-1,1 1,0 0,-1-1,1 1,0-1,0 1,0-1,0 1,0 0,0-1,0 1,1-1,-1 1,1 0,-1-1,1 1,-1 0,1-1,-1 1,1 0,0 0,0 0,0 0,0-1,0 1,0 0,0 1,0-1,0 0,0 0,0 0,1 1,-1-1,0 0,1 1,64-22,138 22,-3 28,-117-27,-60-2</inkml:trace>
</inkml:ink>
</file>

<file path=ppt/ink/ink10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17.4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149 773,'18'-1,"0"-2,0 0,-1 0,1-2,-1 0,0-1,-1-1,1 0,-1-1,-1-1,1-1,-1 0,-1-1,0 0,-1-1,0-1,1-2,-12 12,0 0,0 0,0 0,0 0,-1 0,0 0,0-1,0 1,0 0,0-1,0 1,-1-1,0 1,0-1,0 1,0 0,0-1,-1 1,1-1,-1 1,0 0,0-1,0 1,-1 0,1 0,-1 0,0 0,0 0,0 0,0 0,0 1,0-1,-1 1,1-1,-1 1,0 0,0 0,0 0,0 1,0-1,0 1,0-1,0 1,-1 0,1 0,0 0,-3 1,-9 0,0 2,0 0,0 1,0 0,1 1,0 1,0 0,0 1,0 0,1 2,0-1,0 1,1 1,0 0,1 1,0 1,0-1,-5 9,2-4,0 1,1 1,1 0,0 1,2 0,0 1,1 0,1 1,0 2,4-13,2 0,-1 0,1 0,0 1,1-1,0 1,1-1,0 1,1-1,-1 1,2-1,-1 0,1 1,1-1,0 0,0 0,1 0,0-1,0 1,1-1,1 2,6 0,0 1,1-2,0 0,0 0,1-1,0-1,0 0,1-1,0-1,0 0,0-1,1 0,-1-1,1-1,0-1,-1 0,1-1,0-1,0 0,11-3,20-7,0-2,-1-2,0-3,-2-1,0-2,-1-1,-2-3,0-2,-2-1,-1-2,31-31,16-10,-52 42</inkml:trace>
  <inkml:trace contextRef="#ctx0" brushRef="#br0" timeOffset="593.989">1222 548,'-31'14,"0"1,1 1,0 2,1 1,2 1,0 2,1 0,1 2,1 1,1 1,-15 49,37-73,1 0,-1 0,1 1,0-1,0 0,-1 0,1 1,1-1,-1 0,0 1,1-1,-1 0,1 0,-1 1,1-1,0 0,0 0,0 0,0 0,1 0,-1 0,1 0,-1-1,1 1,-1 0,1-1,0 1,0-1,0 0,0 1,0-1,0 0,0 0,0 0,8 0,0 1,0-1,-1-1,1 0,0-1,0 1,0-2,-1 1,1-2,0 1,-1-1,0 0,0-1,0 0,0-1,-1 0,1 0,-1-1,0-1,24-10,6-7,-2-1,0-2,-2-1,-1-2,21-25,53-45,-98 99,-17 20,7-16,-52 104,22-52,2 1,3 2,2 0,3 2,3 0,2 1,3 1,2 0,3 12,5-48,1 0,2 1,1-1,0 0,2 0,2 0,0 0,1-1,2 0,0 0,2-1,0 0,2 0,1-1,3 2,-9-16,-28-31,-335-249,308 217,47 52,0 1,1-1,-1 0,0 1,1-1,-1 0,1 0,0 1,-1-1,1 0,0 0,0 0,0 1,0-1,1 0,-1 0,0 1,1-1,-1 0,1 0,-1 1,1-1,0 0,0 1,0-1,0 1,0-1,0 1,0 0,1-1,-1 1,0 0,1 0,-1 0,1 0,-1 0,2-1,14-6,-1 1,1 0,1 1,-1 0,1 2,0 0,8 0,24-7,114-22,-136 27</inkml:trace>
  <inkml:trace contextRef="#ctx0" brushRef="#br0" timeOffset="894.521">1644 858,'16'148,"-15"-143,1 1,-1-1,1 1,1-1,-1 0,1 0,0 0,0 0,0 0,1 0,-1-1,1 0,0 0,1 0,-1 0,1-1,-1 0,1 1,0-2,0 1,0-1,1 1,-1-1,3 0,-1-1,-1 0,1-1,0 0,-1 0,1 0,0-1,-1 0,1-1,-1 1,0-1,1 0,-1-1,0 1,0-1,0-1,0 1,-1-1,0 0,1 0,-1 0,1-3,6-4,-1-1,0-1,-1 1,0-2,-1 1,-1-1,0 0,1-6,71-204,-74 199</inkml:trace>
  <inkml:trace contextRef="#ctx0" brushRef="#br0" timeOffset="1596.398">2548 717,'-31'7,"-1"2,2 1,0 1,0 2,1 1,1 1,0 2,1 1,-17 15,42-32,0 1,0-1,0 1,0 0,1 0,-1 0,1 0,-1 0,1 0,0 0,0 0,0 0,0 0,0 1,0-1,1 0,-1 1,1-1,0 1,-1-1,1 1,0-1,1 0,-1 1,0-1,1 1,-1-1,1 0,0 1,0-1,-1 0,2 0,-1 1,0-1,0 0,1 0,-1 0,1-1,0 1,-1 0,1 0,0-1,0 1,0-1,0 0,0 0,0 1,1-1,-1-1,0 1,0 0,1 0,0-1,14 2,-1-1,1-1,-1-1,1 0,-1-1,1-1,-1-1,0 0,0-1,-1 0,1-1,-1-1,-1-1,1 0,-1-1,-1 0,1-1,-1-2,5 1,-4 1,-10 7,-1 0,1 0,-1 0,1 1,0-1,0 1,0 0,0 0,1 0,-1 1,1-1,-1 1,1 0,-1 0,1 1,-1-1,1 1,0 0,4 1,-7 2,1 0,-1 0,0 1,0-1,0 0,-1 1,1 0,-1-1,0 1,0 0,0 0,0-1,-1 1,1 0,-1 0,0 0,0 0,-1 0,1 0,-1 0,1 4,-3 36,2-32,-1 0,2-1,0 1,0 0,1 0,1-1,0 1,0-1,3 6,-4-14,0-1,1 1,-1-1,1 0,-1 1,1-1,0 0,0 0,0 0,0-1,0 1,0 0,1-1,-1 1,0-1,1 0,-1 0,1 0,0 0,-1 0,1 0,0-1,-1 1,1-1,0 0,0 0,-1 0,1 0,0 0,0-1,-1 1,1-1,0 0,-1 0,1 0,1-1,89-53,-70 28,-1 0,-1-2,-2-1,-1 0,-1-2,-2 0,0 0,-3-1,-1-1,168-412,-168 417,-1 0,-2-1,0 0,-3-1,0 1,-2-1,0-16,-3 46,1 0,-1-1,0 1,1 0,-1 0,0 0,0 0,1-1,-1 1,0 0,0 0,0 0,-1-1,1 1,0 0,0 0,-1 0,1-1,0 1,-1 0,1 0,-1 0,0 0,1 0,-1 0,0 0,0 0,1 0,-1 0,0 1,0-1,0 0,0 1,0-1,0 0,0 1,0-1,0 1,-1-1,1 1,0 0,0 0,0-1,-1 1,1 0,0 0,0 0,0 0,-1 0,1 1,0-1,0 0,0 0,0 1,-1-1,1 1,0-1,0 1,0-1,0 1,0 0,0 0,0-1,0 1,0 1,-11 13,1 1,1 0,0 1,1 0,1 1,1 0,0 0,-2 11,-1 3,0 0,2 0,2 1,1-1,1 1,2 1,1-1,2 0,1 0,2 0,1 0,1 0,2-1,1 0,2-1,6 11,85 196,-85-194,-53-55,16-1</inkml:trace>
  <inkml:trace contextRef="#ctx0" brushRef="#br0" timeOffset="1848.256">2887 576,'34'-10,"15"-3,9 1,0 7,-5 5,-2 2,-6 0,-4 1,-6 4,-3 1,-2-1,-2 3,-1 0,0-2,1 3,-1-1,-4-1</inkml:trace>
  <inkml:trace contextRef="#ctx0" brushRef="#br0" timeOffset="1998.001">3762 830,'-15'33,"-4"17,1 3,8-6,10-16,6-19,7-15,0-13,-1-3</inkml:trace>
  <inkml:trace contextRef="#ctx0" brushRef="#br0" timeOffset="2177.04">3733 350,'0'0</inkml:trace>
  <inkml:trace contextRef="#ctx0" brushRef="#br0" timeOffset="2390.813">4043 660,'-20'22,"1"1,0 0,2 2,1 0,1 1,1 0,1 1,-1 6,13-30,0 0,0 0,0 0,0 1,0-1,1 1,-1-1,1 0,0 1,0-1,0 1,0-1,1 1,0-1,-1 0,1 1,0-1,1 0,-1 0,1 1,-1-1,1 0,0-1,0 1,0 0,0 0,1-1,-1 0,1 1,-1-1,1 0,0 0,0 0,0-1,1 1,6 3,-1-1,1-1,0 0,0 0,0-1,0-1,0 1,0-1,1-1,-1 0,0-1,0 0,1 0,-1-1,0 0,0-1,-1 0,1-1,0 0,-1 0,0-1,0 0,-1-1,3-2,-2 0,-1 0,0-1,0 0,-1 0,0-1,-1 1,0-2,0 1,-1-1,-1 1,0-1,0-1,-1 1,-1 0,0-1,0 1,-1-1,0 0,-1 0,-1-5,1 15,1-4,0 1,-1 0,1 0,-1-1,0 1,0 0,-1-1,1 1,-1 0,-1 0,1 0,-1 0,1 0,-1 0,-1 0,1 0,-1 1,0-1,0 1,0 0,-1 0,1 0,-1 0,0 0,0 1,0 0,-1 0,-1-2,-16-1</inkml:trace>
  <inkml:trace contextRef="#ctx0" brushRef="#br0" timeOffset="2756.948">4383 943,'190'-211,"-141"172,-47 40,-1 1,1-1,-1 0,0 1,0-1,0 1,0 0,0-1,0 1,0 0,0-1,-1 1,1 0,-1 0,1 0,-1 0,0 0,0-1,0 1,0 0,0 0,0 0,0 0,-1 0,1 0,-1 0,1-1,-1 1,0 0,0 0,1-1,-1 1,0 0,-1 0,0 5,-1 1,1 0,0 0,1 0,-1 1,1-1,1 0,0 1,0-1,1 0,0 0,0 1,1-1,0 0,0 0,1 0,0 0,0-1,1 1,0-1,0 0,1 0,0 0,0-1,1 0,-1 0,1 0,1 0,-1-1,1 0,0-1,0 0,2 1,3-2,1-2,-1 1,1-2,-1 1,1-2,0 0,-1 0,1-1,-1-1,0 0,0 0,0-1,0-1,-1 0,1-1,-1 0,-1-1,1 0,-1 0,0-1,-1 0,0-1,0 0,-1-1,5-6,-7 8,8-10,-1 0,-1-1,0-1,-1 1,-1-2,7-20,-11 14</inkml:trace>
</inkml:ink>
</file>

<file path=ppt/ink/ink10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14.1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785 0,'-78'30,"1"2,2 5,1 2,-10 11,65-38,-82 55,2 3,-21 25,118-94,0 1,0-1,0 0,1 1,-1-1,0 1,1-1,-1 1,1 0,-1 0,1 0,0 0,0 0,0 0,0 0,0 0,0 0,1 0,-1 1,1-1,0 0,-1 0,1 1,0-1,0 0,0 1,1-1,-1 0,1 0,-1 1,1-1,-1 0,1 0,0 0,0 0,0 0,1 0,-1 0,0 0,1 0,-1-1,1 1,0 0,-1-1,3 2,10 5,1-1,0-1,0 0,1 0,0-2,0 0,0-1,1 0,-1-2,0 1,1-2,0-1,3 0,63 4,-29 2,-13-4,-1 3,1 2,-1 1,0 2,-1 2,10 4,-46-13,0-1,0 1,0 0,0 0,0 0,0 0,0 0,0 0,-1 1,1-1,-1 1,0 0,0 0,0 0,0 0,0 0,-1 0,1 1,-1-1,0 0,0 1,0-1,-1 1,1-1,-1 1,0-1,0 1,0 0,0-1,-1 1,1-1,-1 1,0-1,0 1,0-1,0 0,-1 0,1 1,-1-1,0 0,0 0,0 0,-1-1,1 1,0-1,-1 1,-1 0,-16 12,0-1,-1-2,0 0,-1-1,0-1,-1-1,0-1,-1-1,1-1,-1-1,-13 1,-19 6,-248 66,218-65,131-35,25 1,-39 13</inkml:trace>
  <inkml:trace contextRef="#ctx0" brushRef="#br0" timeOffset="543.701">1519 452,'-50'19,"2"1,0 3,1 2,1 1,2 3,-25 21,63-44,-1 0,1 0,0 1,1 0,-1 0,1 0,1 1,-1-1,1 1,1 0,0 0,0 1,0-1,1 1,0-1,1 1,0 0,0 0,1 0,0-1,0 1,1 0,1 0,-1-1,1 1,2 4,1-8,-1-1,1 0,0 0,0 0,0 0,1-1,-1 0,1-1,0 1,0-1,0 0,0 0,0-1,0 1,0-1,0-1,1 1,-1-1,0-1,1 1,-1-1,0 0,0 0,0-1,0 1,0-1,0-1,2 0,14-7,0 0,-1-1,-1-1,0-2,0 1,-1-2,-1-1,-1 0,0-1,-1-1,-1 0,-1-1,9-16,16-14,54-84,-93 133,0-1,1 0,-1 0,1 1,-1-1,0 1,1-1,-1 0,1 1,-1-1,1 1,0-1,-1 1,1-1,-1 1,1 0,0-1,0 1,-1 0,1-1,0 1,-1 0,1 0,0 0,0 0,-1 0,1 0,0 0,0 0,-1 0,1 0,0 0,0 0,-1 0,1 0,0 1,0-1,-1 0,1 1,0-1,-1 1,1-1,0 0,-1 1,1-1,-1 1,1 0,-1-1,1 1,-1-1,0 1,1 0,-1-1,1 1,-1 0,0 0,0-1,21 53,-16-40,-1 3,1 1,1-1,1 0,0-1,1 0,0 0,1-1,1 0,1 0,0-1,0-1,1 1,1-2,0 0,0-1,1 0,1-1,0 0,0-1,0-1,1-1,0 0,0-1,1 0,-1-1,8-1,0-2</inkml:trace>
  <inkml:trace contextRef="#ctx0" brushRef="#br0" timeOffset="1063.668">2196 819,'6'-4,"0"0,0-1,-1 0,0 0,0-1,0 1,-1-1,0 0,0-1,0 1,-1 0,2-4,11-19,29-62,-41 78,1 1,0-1,1 1,0 0,1 1,0-1,1 2,0-1,1 1,0 0,1 0,0 1,0 1,1 0,7-5,-17 12,1 0,0 0,0 0,0 0,0 0,0 1,0-1,0 1,0-1,0 1,0-1,1 1,-1 0,0 0,0 0,0 1,0-1,0 0,1 1,-1-1,0 1,0 0,0 0,0 0,-1 0,1 0,0 0,0 0,0 0,-1 1,1-1,-1 1,1-1,-1 1,0 0,1 0,-1-1,0 1,0 0,0 0,-1 0,1 0,0 0,-1 0,1 0,-1 1,10 102,-11-89,0-13,0-1,0 1,0-1,0 1,1-1,-1 1,0 0,1-1,0 1,0 0,0-1,0 1,0 0,0-1,1 1,-1 0,1-1,0 1,0-1,0 1,0-1,0 0,0 1,1-1,-1 0,1 0,0 0,0 0,-1 0,1 0,0 0,0 0,1-1,-1 1,0-1,1 0,-1 0,0 0,1 0,0 0,-1 0,1-1,-1 1,1-1,0 0,0 1,8-5,1-1,-1 0,-1 0,1-1,-1 0,0-1,0 0,-1 0,0-1,6-7,13-9,8-4,2 1,1 1,0 2,2 2,16-4,-55 23,1 1,0 0,0 1,0-1,0 1,0-1,0 1,0 0,0 0,1 0,-1 0,0 1,1-1,-1 1,0 0,1 0,-1 0,0 0,1 1,-1 0,0-1,1 1,-1 0,0 0,0 1,0-1,0 1,0 0,0-1,-1 1,1 0,0 1,-1-1,0 0,2 2,-1 8,0 0,-1 0,0 0,-1 0,0 1,-1-1,-1 0,0 0,-1 6,-1 50,3-66,0-1,0 1,0 0,0-1,0 1,0-1,0 1,1-1,-1 1,1 0,-1-1,1 1,0-1,-1 0,1 1,0-1,0 0,0 1,0-1,0 0,0 0,0 0,1 0,-1 0,0 0,1 0,-1 0,0 0,1-1,-1 1,1-1,0 1,-1-1,2 1,14 0</inkml:trace>
  <inkml:trace contextRef="#ctx0" brushRef="#br0" timeOffset="1374.831">3325 678,'17'7,"1"0,0-1,0-1,0-1,0-1,1 0,0-1,-1-1,1-1,0 0,0-1,-1-2,1 0,-1 0,1-2,-1 0,-1-2,1 0,9-5,-22 8,8-3,-1-1,1-1,-1 0,0-1,-1 0,-1-1,1 0,-2-1,1 0,-2 0,1-1,-2 0,4-7,-11 17,0-1,0 1,0 0,0 0,-1 0,1 0,-1 0,0-1,1 1,-2 0,1 0,0 1,0-1,-1 0,0 0,1 1,-1-1,0 1,0-1,-1 1,1 0,0 0,-1 0,1 0,-1 0,0 1,0-1,1 1,-1 0,0-1,0 1,0 1,0-1,-1 0,1 1,0-1,0 1,0 0,0 0,-1 1,1-1,0 0,0 1,0 0,0 0,0 0,-1 1,-20 4,1 2,0 0,1 2,0 1,0 0,1 2,1 0,0 1,1 1,-2 3,12-11,1 0,0 0,0 0,0 1,1 0,1 0,-1 1,1 0,1 0,0 1,0-1,1 1,0 0,0 0,1 1,1-1,0 1,0-1,1 1,0 0,1 0,1-1,0 7,5-7,0 0,1-1,0 0,1 0,0-1,0 0,1-1,0 1,0-2,1 1,0-1,0-1,0 0,0 0,1-1,0 0,0-1,0 0,1-1,-1 0,0-1,7 0,53 7,1-4,0-2,14-4,-83 2,30-1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10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20.9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259 0,'-10'34,"-7"20,-2 16,4 5,3 0,4-3,4-5,2-4,1-3,1-7,1-2,0-6,0-6,-1-4,1-8</inkml:trace>
  <inkml:trace contextRef="#ctx0" brushRef="#br0" timeOffset="21135.623">231 57,'-33'20,"-47"91,52-60,60-55,-14-6</inkml:trace>
  <inkml:trace contextRef="#ctx0" brushRef="#br0" timeOffset="21748.072">5 904,'0'-1,"-1"1,1 0,0-1,-1 1,1-1,0 1,-1-1,1 1,0-1,0 1,-1-1,1 1,0-1,0 0,0 1,0-1,0 1,0-1,0 1,0-1,0 0,0 1,0-1,0 1,0-1,1 1,-1-1,0 1,0-1,1 1,-1-1,0 1,1-1,-1 1,0-1,1 1,-1-1,1 1,-1 0,0-1,1 1,-1 0,1-1,-1 1,1 0,0 0,-1 0,1-1,-1 1,1 0,-1 0,1 0,-1 0,1 0,0 0,-1 0,1 0,-1 0,1 0,40-5,-40 5,59-7,0-2,0-3,-1-3,-1-2,17-9,-13 15,-73 26,-3-6</inkml:trace>
</inkml:ink>
</file>

<file path=ppt/ink/ink10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9:44.5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1830 200,'-37'-18,"-2"1,0 3,-1 1,0 2,-1 2,0 1,0 2,-1 2,1 2,-1 2,0 1,1 2,-1 3,1 0,0 3,1 2,0 1,-25 12,-8 12,2 2,2 4,2 2,2 4,2 2,2 3,2 2,3 3,3 3,2 1,3 3,3 2,-36 71,50-82,2 0,2 2,4 1,-10 36,25-69,2 1,0-1,2 1,1 1,1-1,1 0,2 1,0-1,2 0,1 0,6 22,-3-29,1 0,1 0,1-1,0 0,1 0,1-1,1-1,0 0,2-1,0 0,0-2,1 1,1-2,1 0,0-1,1-1,26 15,1-3,2-1,0-3,1-2,1-2,7 0,40 7,1-4,1-5,1-4,0-4,0-4,76-11,-102 2,-1-3,1-3,-2-3,-1-4,0-3,-1-2,-2-4,-1-3,24-18,-59 32,-1-2,0-1,-2-1,-1-1,0-2,-2-1,-2-1,0-1,-2-1,-1-1,-1-1,-2-1,-1-1,-2 0,-1-1,-2 0,0-6,-3-12,-2 1,-2-1,-3 0,-2 0,-2 0,-3 0,-2 0,-2 1,-3 0,-1 1,-3 0,-3 2,-1 0,-2 0,-3 2,-1 1,-3 2,-1 0,-3 2,-1 2,-2 0,-17-12,22 25,0 2,-2 2,-1 0,0 2,-1 2,-2 1,0 2,0 2,-2 1,1 2,-1 1,-1 3,0 1,0 1,0 3,-1 1,1 2,0 2,0 2,0 1,1 2,-11 4,-10 6,2 3,0 2,-35 20,-8 12</inkml:trace>
</inkml:ink>
</file>

<file path=ppt/ink/ink10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</inkml:ink>
</file>

<file path=ppt/ink/ink10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</inkml:ink>
</file>

<file path=ppt/ink/ink10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10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</inkml:ink>
</file>

<file path=ppt/ink/ink10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10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10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10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10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10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10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10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10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10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10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10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10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10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10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10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10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10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10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10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3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9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10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10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4.1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 0,'0'10,"0"12,0 8,0 3,0 1,0-1,0 0,0-2,0-1,0-1,-4-6,-2-6</inkml:trace>
</inkml:ink>
</file>

<file path=ppt/ink/ink10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1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0,'-14'5,"-5"6,1-3,8-4,6-6,8-4,4 0</inkml:trace>
</inkml:ink>
</file>

<file path=ppt/ink/ink10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4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79 0,'-5'34,"-6"25,-1 7,-4-7,1-9,3-8,4-11</inkml:trace>
  <inkml:trace contextRef="#ctx0" brushRef="#br0" timeOffset="387.318">108 0,'-5'16,"1"-1,1 1,0 0,1-1,1 1,1 0,0 0,1 0,0 0,2 0,0 0,0-1,2 1,0-1,2 2,74 89,-77-102,0-1,0 0,0 0,0 0,0 0,1-1,-1 1,1-1,-1 0,1-1,0 1,0-1,0 0,0 0,0 0,0-1,0 0,0 0,0 0,0-1,0 1,0-1,0 0,0-1,0 1,0-2,-1 1,0-1,0 1,0-1,0-1,0 1,0-1,-1 1,0-1,0 0,0 0,0 0,0 0,-1-1,0 1,0-1,0 0,0 1,-1-1,0 0,0 0,0 0,5-114,-6 109,-2-103,1 88</inkml:trace>
</inkml:ink>
</file>

<file path=ppt/ink/ink10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10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10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3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9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10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10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10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10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10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3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200 489,'-12'3,"1"0,0 0,0 2,1-1,-1 1,1 1,0 0,0 0,1 1,0 0,0 1,0 0,1 0,1 1,-1 0,1 0,1 1,0 0,0 0,1 0,-3 9,7-17,0 1,0-1,0 0,0 1,1-1,-1 0,1 1,0-1,0 1,0-1,0 1,0-1,0 0,1 1,-1-1,1 1,-1-1,1 0,0 1,0-1,0 0,0 0,1 0,-1 0,1 0,-1 0,1 0,-1 0,1-1,0 1,0-1,0 1,0-1,0 0,0 0,0 1,1-2,-1 1,0 0,1 0,-1-1,0 1,1-1,-1 0,1 0,-1 1,1-2,-1 1,0 0,1 0,-1-1,1 0,-1 1,0-1,1 0,-1 0,0 0,0 0,2-2,24-21,-1-2,-1-1,-2-1,0-1,-2-1,-1-1,-2-1,-1-1,-1 0,0-6,-6 14,0 0,-1 0,-2-1,-1 0,-1-1,-1 1,-1-1,-1 0,-2-13,-1 33,-1 0,1 0,-1-1,-1 1,0 1,0-1,0 0,-1 0,1 1,-2-1,1 1,-1 0,0 0,0 0,-1 1,1-1,-1 1,1 4,0 0,0 1,1 0,-1-1,0 1,0 0,0 1,1-1,-1 1,0 0,0-1,1 2,-1-1,1 0,-1 1,1 0,-1-1,1 1,0 1,0-1,0 0,0 1,0-1,1 1,-1 0,1 0,0 0,0 0,0 1,0-1,0 0,1 1,-1 0,-6 11,1 0,1 0,0 1,1 0,0 0,2 1,0-1,0 1,2 0,0 0,1-1,0 1,2 0,0 0,1-1,0 1,2-1,0 0,0 0,2 0,0-1,4 6,135 243,-134-246</inkml:trace>
</inkml:ink>
</file>

<file path=ppt/ink/ink10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10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4">169 0,'-4'39,"-3"21,1 7,1-4,2-8,1-9,1-11</inkml:trace>
</inkml:ink>
</file>

<file path=ppt/ink/ink10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10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10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10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10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10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10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10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5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1,'-9'34,"1"15,7-4,4-11</inkml:trace>
</inkml:ink>
</file>

<file path=ppt/ink/ink10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10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</inkml:trace>
</inkml:ink>
</file>

<file path=ppt/ink/ink10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0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0,'-18'10,"1"1,1 1,0 0,1 1,0 1,1 0,0 1,1 1,1 0,0 0,2 1,-4 7,12-20,0 1,0-1,1 1,-1 0,1 0,0 0,0 0,1 0,-1 0,1 0,0 0,0 0,1 0,0-1,0 1,0 0,0 0,1 0,-1-1,1 1,1 0,-1-1,1 0,-1 0,1 0,0 0,1 0,-1 0,1-1,-1 1,1-1,0 0,0-1,1 1,-1 0,1-1,-1 0,1 0,2 0,3 1,0 0,1-1,-1-1,0 0,1 0,-1-1,0 0,1-1,-1 0,0 0,1-1,-1-1,0 0,15-3</inkml:trace>
</inkml:ink>
</file>

<file path=ppt/ink/ink10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2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0,'0'29,"4"9,3-1</inkml:trace>
</inkml:ink>
</file>

<file path=ppt/ink/ink10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3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0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10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10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3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9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10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10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10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10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10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10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55,'-3'16,"1"0,0 0,2 0,-1 0,2 0,0 0,1 0,1 0,0-1,1 1,1-1,0 0,1 0,3 4,-8-16,1-1,0 1,0-1,0 0,0 1,0-1,0 0,1 0,-1 0,1 0,-1-1,1 1,0-1,0 0,-1 0,1 0,0 0,0 0,0 0,0-1,1 1,-1-1,0 0,0 0,0 0,0-1,0 1,0-1,0 1,0-1,0 0,0 0,0 0,0-1,-1 1,1-1,0 0,-1 1,1-1,-1 0,0 0,0-1,0 1,0 0,0-1,0 1,0-1,-1 0,5-5,-1 1,1-1,-2 0,1 0,-1 0,-1-1,1 1,-1-1,-1 0,0 0,0 0,-1 0,0-1,0 1,-1 0,0 0,-1 0,0-1,-1 1,1 0,-2 0,1 0,-1 1,-1-1,0 0,0 1,0 0,-1 0,0 1,-6-8,7 13,1 0,0 0,-1 0,1 0,-1 1,0-1,0 1,1 0,-1 0,0 0,0 1,0-1,0 1,0 0,0 0,0 0,0 1,0-1,0 1,0 0,0 0,1 1,-1-1,0 1,1-1,-1 1,-1 1,-14 9</inkml:trace>
</inkml:ink>
</file>

<file path=ppt/ink/ink10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4">169 0,'-4'39,"-3"21,1 7,1-4,2-8,1-9,1-11</inkml:trace>
</inkml:ink>
</file>

<file path=ppt/ink/ink10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10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10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10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10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10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10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10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10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1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1 162,'103'-140,"-102"139,0 0,1 1,-1-1,1 1,-1-1,1 1,0-1,-1 1,1 0,-1 0,1 0,-1 0,1 0,0 0,-1 0,1 1,-1-1,1 0,-1 1,1-1,-1 1,1 0,-1 0,0-1,1 1,-1 0,0 0,1 0,-1 0,0 0,0 1,0-1,0 0,0 1,0-1,-1 0,1 1,0-1,-1 1,1-1,-1 1,1-1,-1 1,0-1,0 1,1 0,-1-1,0 1,-1-1,1 1,10 20,-6-17,0 0,1 0,-1-1,1 0,0 0,0 0,0 0,0-1,1 0,0 0,-1 0,1-1,0 1,0-2,0 1,1-1,-1 1,0-2,1 1,-1-1,0 0,1 0,-1-1,0 0,0 0,1 0,-1-1,0 0,0 0,0 0,-1-1,1 0,-1 0,1-1,-1 1,0-1,0 0,0-1,-1 1,0-1,0 0,3-3,9-43,-12 27</inkml:trace>
</inkml:ink>
</file>

<file path=ppt/ink/ink10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48,'9'0,"14"0,6 0,4 0,1 0,0 0,-2 0,-1 0,-1 0,-1-5,0-1,-1 0,0 1,0 1,-5-3,-2 0,-3 0</inkml:trace>
</inkml:ink>
</file>

<file path=ppt/ink/ink10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6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47,'39'0,"26"-5,8-1,-4-1,-10 2,-9-3,-8 0,-12 0</inkml:trace>
</inkml:ink>
</file>

<file path=ppt/ink/ink10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4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14,'25'-5,"-30"12,-154 54,15-9,143-52,0 1,0-1,0 0,0 1,0-1,0 0,0 1,0-1,0 1,0 0,0-1,0 1,0 0,0 0,0-1,0 1,1 0,-1 0,0 0,1 0,-1 0,1 0,-1 0,1 0,-1 0,1 1,0-1,-1 0,1 0,0 0,0 0,0 0,0 1,0-1,0 0,0 0,0 0,1 0,-1 0,0 1,1-1,-1 0,1 0,-1 0,1 0,0 0,-1 0,1 0,0 0,-1-1,1 1,0 0,0 0,0-1,59 30,42-4,-101-26,0 0,0 0,0 0,-1 0,1 1,0-1,0 0,0 1,-1-1,1 1,0-1,0 1,-1-1,1 1,0-1,-1 1,1 0,-1-1,1 1,-1 0,1 0,-1-1,1 1,-1 0,0 0,1 0,-1-1,0 1,0 0,1 0,-1 0,0 0,0 0,0-1,0 1,0 0,-1 0,1 0,0 0,0 0,0 0,-1-1,1 1,0 0,-1 0,1 0,-1-1,1 1,-1 0,1-1,-1 1,0 0,1-1,-1 1,0-1,0 1,-42 30,2-11,0-1,1 2,0 1,2 2,1 2,-13 13,47-37,0 0,0 0,0 0,0 0,1 1,-1-1,1 1,0 0,0 0,0-1,0 1,0 1,0-1,1 0,-1 0,1 1,0-1,0 1,1-1,-1 1,0-1,1 1,0-1,0 1,0-1,1 1,-1 0,1-1,0 0,0 1,0-1,0 1,0-1,1 0,-1 0,1 0,0 0,0 0,0 0,1 0,-1 0,1-1,-1 0,1 1,0-1,1 1,8 1,-1-1,1 0,0-1,0 0,0 0,0-1,0-1,0 0,0-1,0 0,0-1,0 0,0-1,-1-1,1 1,-1-2,0 0,0 0,0-1,-1 0,0 0,0-2,-1 1,8-8,-3 4</inkml:trace>
  <inkml:trace contextRef="#ctx0" brushRef="#br0" timeOffset="246.78">863 71,'-24'43,"-13"19,0 4,2-4,6-9,9-7,7-8,1-5,3-4,3-1,2-1,3-1,0 1,1-5</inkml:trace>
  <inkml:trace contextRef="#ctx0" brushRef="#br0" timeOffset="515.294">778 43,'53'-5,"22"-1,3-1,-7 2,-10 2,-12-4,-8-1,-17 7,-12 2</inkml:trace>
  <inkml:trace contextRef="#ctx0" brushRef="#br0" timeOffset="715.359">778 410,'39'-5,"26"-1,8-1,-5 2,-13-3,-16 0</inkml:trace>
  <inkml:trace contextRef="#ctx0" brushRef="#br0" timeOffset="936.516">1343 381,'-24'39,"-8"16,-3 5,4-3,2-12,7-13</inkml:trace>
  <inkml:trace contextRef="#ctx0" brushRef="#br0" timeOffset="1186.766">1145 325,'20'14,"15"15,7 7,0 2,-1-1,-3-1,-3-3,-3-6,-7-3,-3-6,-5-6</inkml:trace>
</inkml:ink>
</file>

<file path=ppt/ink/ink10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612 424,'-13'-8,"0"1,0 0,-1 1,0 0,0 1,-1 1,1 0,-1 1,0 1,0 0,0 1,0 1,0 0,0 1,0 0,0 2,0 0,1 0,-1 1,-9 5,2-2,-46 27,67-33,1-1,-1 1,1 0,-1 0,1 0,-1 0,1-1,0 1,0 0,0 0,-1 0,1 0,0 0,0 0,0 0,0 0,0 0,1 0,-1-1,0 1,0 0,0 0,1 0,-1 0,1 0,-1 0,1-1,-1 1,1 0,-1 0,1-1,-1 1,1 0,0-1,0 1,-1-1,1 1,0-1,0 1,-1-1,1 1,0-1,0 0,0 0,0 1,0-1,44 12,90 2,-134-14,-1 0,1 1,0-1,0 0,0 1,0-1,-1 1,1-1,0 1,0 0,-1-1,1 1,0 0,-1 0,1-1,-1 1,1 0,-1 0,1 0,-1-1,0 1,1 0,-1 0,0 0,0 0,0 0,1 0,-1 0,0 0,0 0,0 0,-1 0,1 0,0 0,0-1,0 1,-1 0,1 0,0 0,-1 0,1 0,-1-1,1 1,-1 0,0 0,1-1,-1 1,0 0,-38 37,34-34,-311 206,313-209,0 0,0 0,1 0,-1 1,0-1,1 1,-1-1,1 1,0 0,-1 0,1 0,0 1,0-1,1 0,-1 1,0-1,1 1,-1 0,1-1,0 1,0 0,0 0,0 0,0 0,1 0,0 0,-1 0,1 0,0 0,0 0,1 0,-1 0,0 0,1 0,0 0,0 1,5 2,-1 0,1-1,0 0,0 0,0-1,1 1,0-1,0-1,0 1,0-1,0-1,1 1,-1-1,1 0,0-1,-1 0,1 0,0-1,0 0,0 0,0-1,-1 0,1 0,0 0,-1-1,1-1,0 0,23-24,-22 10</inkml:trace>
  <inkml:trace contextRef="#ctx0" brushRef="#br0" timeOffset="245.556">499 0,'-235'769,"218"-718,-3-1,-2-2,-3 0,-1-2,-14 18,24-39</inkml:trace>
</inkml:ink>
</file>

<file path=ppt/ink/ink10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60,'-8'11,"0"0,1 1,0 0,1 0,0 1,1-1,0 1,-2 11,2-9,-19 52,-3-1,-3-1,-32 50,21-25,35-65</inkml:trace>
  <inkml:trace contextRef="#ctx0" brushRef="#br0" timeOffset="505.094">226 89,'29'196,"-27"-166,1 0,2-1,1 0,1 0,10 24,-17-51,1 1,0-1,-1 1,1-1,0 1,0-1,1 0,-1 0,0 1,1-1,-1 0,1 0,0 0,0-1,0 1,0 0,0-1,0 1,0-1,0 0,1 1,-1-1,0 0,1-1,-1 1,1 0,-1-1,1 1,-1-1,1 0,-1 0,1 0,0 0,-1 0,1 0,-1-1,1 0,-1 1,1-1,-1 0,0 0,1 0,-1 0,0-1,0 1,0 0,0-1,0 0,0 0,0 1,0-1,-1 0,9-14,-1-1,0 0,-2 0,0-1,-1 0,0 0,-1-6,2 1,64-307,-68 316</inkml:trace>
  <inkml:trace contextRef="#ctx0" brushRef="#br0" timeOffset="888.714">622 399,'0'5,"0"11,0 8,0 4,0 2,0 2,0-1,0-6</inkml:trace>
  <inkml:trace contextRef="#ctx0" brushRef="#br0" timeOffset="1421.505">650 343,'5'-5,"0"1,0 0,1 0,0 0,-1 1,1 0,1 0,-1 0,0 1,1 0,-1 0,1 0,-1 1,1 0,0 1,0-1,-1 1,1 0,0 1,0 0,-1 0,2 1,-7 0,0 0,0 0,0 0,0 0,0 0,0 1,0-1,-1 0,1 1,-1-1,0 1,1-1,-1 1,0-1,-1 0,1 1,0-1,-1 1,1-1,-1 0,0 1,0-1,0 0,0 0,0 0,0 0,0 1,-1-2,1 1,-1 0,0 0,0 0,1-1,-1 1,0-1,-2 1,-9 17,13-16,-1 0,0 0,0 0,1 0,0-1,0 1,-1 0,2 0,-1 0,0 0,1 0,-1 0,1 0,0 0,0 0,0-1,0 1,0 0,1-1,-1 1,1-1,0 1,-1-1,1 0,0 0,1 0,-1 0,0 0,1 0,-1 0,1-1,-1 1,1-1,0 0,-1 0,1 0,2 0,38 34,-41-33,-1 1,1 0,-1 0,0 0,1 0,-1 1,-1-1,1 0,0 0,-1 1,0-1,1 0,-1 1,-1-1,1 0,0 1,-1-1,0 0,1 0,-1 0,-1 1,1-1,0 0,-1 0,1 0,-1-1,0 1,0 0,0-1,-1 1,1-1,0 0,-1 0,0 0,1 0,-3 1,-1 2,0 0,0-1,0 0,-1 0,1-1,-1 0,0 0,0 0,0-1,-1 0,1-1,0 1,-1-2,1 1,-1-1,-2 0,-27-15,24 4</inkml:trace>
</inkml:ink>
</file>

<file path=ppt/ink/ink10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0 170,'24'0,"23"-5,7-1,0 0,-5 1,-10-3,-7-1,-10 2</inkml:trace>
  <inkml:trace contextRef="#ctx0" brushRef="#br0" timeOffset="262.789">170 1,'-5'33,"-2"26,1 8,1-3,2-8,0-8,2-8,1-10</inkml:trace>
</inkml:ink>
</file>

<file path=ppt/ink/ink10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76,'5'29,"1"19,0 6,-6-6,-3-6,0-6,-6-4,0-3,0-1,-2-6,1-1,1 0,-2-4,1 1,2-3</inkml:trace>
  <inkml:trace contextRef="#ctx0" brushRef="#br0" timeOffset="534.234">1 443,'20'-1,"-1"-2,1 0,-1-1,0-1,0-1,0-1,-1 0,0-2,0 0,-1 0,0-2,-1 0,0-1,-1-1,0 0,-1-1,3-5,-5 3,-1 0,0-1,-1-1,-1 0,-1 0,-1-1,0 0,0-4,-1 4,14-83,-21 102,1 0,-1-1,0 1,1 0,-1 0,0 0,1 0,-1 0,0 0,1 0,-1 0,0 0,1 0,-1 1,0-1,1 0,-1 0,1 1,-1-1,0 0,1 1,-1-1,1 0,-1 1,1-1,-1 1,1-1,-1 1,1-1,0 1,-1-1,1 1,0 0,-1-1,1 1,0-1,0 1,0 0,-1-1,1 1,0 0,0-1,0 1,0 0,0-1,-48 162,46-149,0 0,1-1,1 1,0 0,0 0,1-1,1 1,0 0,1-1,0 1,1-1,1 0,-1 0,2-1,0 0,0 1,1-2,0 1,1-1,0 0,1-1,4 4,-5-4,-3-2</inkml:trace>
  <inkml:trace contextRef="#ctx0" brushRef="#br0" timeOffset="980.339">764 302,'-59'25,"58"-25,-1 1,1 0,0 0,0 0,-1-1,1 1,0 1,0-1,0 0,0 0,0 0,0 0,1 1,-1-1,0 0,1 1,-1-1,1 1,-1-1,1 0,0 1,-1-1,1 1,0-1,0 1,0-1,0 1,0-1,0 1,1-1,-1 1,1-1,-1 1,1-1,-1 1,1-1,0 0,-1 1,1-1,17 24,-15-23,1 1,-1 0,0 0,0 0,0 1,0-1,-1 1,1-1,-1 1,0 0,0 0,0 0,0 0,-1 0,0 1,0-1,0 0,0 1,-1-1,0 0,0 1,0-1,0 1,0-1,-1 0,0 1,0-1,0 0,-1 1,1-1,-1 0,0 0,0-1,-1 1,1 0,-3 3,-1-3,0 0,1-1,-1 1,0-1,-1 0,1-1,-1 1,1-1,-1-1,1 1,-1-1,0 0,0-1,0 1,0-1,0-1,1 1,-4-2,-10-3</inkml:trace>
</inkml:ink>
</file>

<file path=ppt/ink/ink10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137 141,'-5'24,"-6"22,-2 8,2 0,-2-4,1-7,3-5,2-4,-2-4,1-1,1-2,2 0,-2 0,-1 0,1 1,3-5</inkml:trace>
  <inkml:trace contextRef="#ctx0" brushRef="#br0" timeOffset="397.51">165 112,'16'79,"3"-1,4-1,28 62,-50-136,1 4,0 0,1 0,-1 0,1 0,1 0,-1-1,1 0,0 1,1-2,0 1,-1 0,2-1,-1 0,1 0,-1 0,1-1,1 0,-1 0,1-1,-1 0,1 0,1 0,-3-5,-1 0,1 0,-1-1,1 0,-1 0,0 0,0 0,0-1,-1 1,1-1,-1 0,0 0,0 0,0-1,-1 1,1-1,-1 1,0-1,-1 0,1 0,-1 0,0 0,0 0,0 0,-1 0,0 0,0-1,3-6,49-276,4 116,-47 147</inkml:trace>
  <inkml:trace contextRef="#ctx0" brushRef="#br0" timeOffset="1246.081">701 508,'0'19,"0"16,-4 7,-3 1,1-2,-3-4,-1-2,1-3,3-2,2-6</inkml:trace>
  <inkml:trace contextRef="#ctx0" brushRef="#br0" timeOffset="1534.3">758 508,'24'-5,"13"-1,4-1,1 2,-12 2,-11 5,-9 4</inkml:trace>
  <inkml:trace contextRef="#ctx0" brushRef="#br0" timeOffset="1746.555">729 705,'29'0,"19"0,6 0,-1 0,-10 0</inkml:trace>
</inkml:ink>
</file>

<file path=ppt/ink/ink10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0,'9'40,"-2"0,-1 0,-2 1,-3-1,0 2,-3-24,0 0,-1 0,-1-1,-1 1,0-1,-1 0,-1-1,-1 1,0-1,-1-1,-1 0,0 0,-1-1,0 0,-2 0,1-2,-2 0,-10 8,11-9</inkml:trace>
</inkml:ink>
</file>

<file path=ppt/ink/ink10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0 403,'20'-3,"-1"-1,0-1,0 0,0-2,-1 0,0-1,0-1,-1 0,0-2,-1 0,0 0,-1-2,0 0,-1 0,-1-2,0 0,0 0,-2-1,0 0,-1-1,6-15,40-115,-66 176,2 1,2 1,0-1,2 1,1 0,2 0,0 0,4 16,25 123,-27-143,-1-3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7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 0,'0'737,"0"-735,-1 0,1 0,-1 0,1-1,-1 1,1 0,0 0,0 0,0 0,0 0,0 0,0 0,0 0,1 0,-1 0,1 0,0-1,-1 1,1 0,0 0,0-1,0 1,0 0,0-1,0 1,1-1,-1 1,1-1,-1 0,1 1,-1-1,1 0,-1 0,1 0,0 0,0-1,1 2,9-8</inkml:trace>
  <inkml:trace contextRef="#ctx0" brushRef="#br0" timeOffset="217.028">0 424,'15'5,"18"1,9 0,3-1,-3-2,-3-1,-3-1,-4 0,-1-1,-2 0,-6-1</inkml:trace>
</inkml:ink>
</file>

<file path=ppt/ink/ink10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0,'-6'4,"-6"3,2-1,-1 2,1 0,0 0,1 0,-1 1,2 1,-1 0,2 0,-5 7,11-14,1-1,-1 0,1 0,0 0,0 1,0-1,0 0,1 0,-1 0,1 1,-1-1,1 0,0 0,-1 0,1 0,0 0,1 0,-1 0,0 0,0 0,1-1,-1 1,1 0,-1-1,1 0,0 1,0-1,0 0,0 0,0 0,0 0,0 0,1 1,22 18,-23-19,-1 1,1 0,-1 0,1 0,-1 0,0 1,0-1,0 0,0 0,0 1,0-1,0 1,-1-1,0 0,1 1,-1-1,0 1,0-1,0 1,0-1,-1 1,1-1,-1 1,1-1,-1 1,0-1,0 0,0 0,0 1,-1-1,1 0,-1 0,1 0,-1 0,1 0,-1-1,0 1,0 0,-1 0,-2 2,0-1,0 0,0 0,0 0,0 0,-1-1,1 0,-1 0,0 0,1-1,-1 1,0-1,0-1,0 1,0-1,-2-1,-12-3</inkml:trace>
</inkml:ink>
</file>

<file path=ppt/ink/ink10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9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12 408,'-4'-29,"-3"-19,6-6,7 2,3 4,5 6,5 5,3 9,-1 4,0 7,1 5,-2 11,-6 4</inkml:trace>
  <inkml:trace contextRef="#ctx0" brushRef="#br0" timeOffset="381.597">351 211,'13'-7,"0"1,0-2,-1 0,-1 0,1-1,-1-1,-1 0,0 0,0-1,-1 0,-1-1,1 0,-2 0,0-1,2-4,-9 16,1 0,0-1,-1 1,0 0,1 0,-1-1,1 1,-1 0,0-1,0 1,0 0,0-1,0 1,0 0,0-1,0 1,-1 0,1-1,0 1,-1 0,1 0,-1-1,0 1,1 0,-1 0,0 0,0 0,0 0,1 0,-1 0,0 0,0 0,-1 0,1 0,0 1,0-1,0 0,0 1,-1-1,1 1,0-1,0 1,-1 0,1-1,0 1,-1 0,1 0,-1 0,1 0,0 0,-1 0,1 1,0-1,-1 0,1 1,0-1,0 1,-1-1,1 1,-1 0,-16 8,1 1,0 1,1 1,0 0,1 1,0 0,1 1,0 1,1 1,1-1,-4 9,12-20,0 0,0 0,0 0,1 0,0 0,0 1,0-1,0 1,1 0,0 0,0 0,0 0,0 0,1 1,0-1,0 0,0 1,1-1,0 1,0-1,0 0,1 1,0-1,0 1,0-1,0 0,1 0,0 0,0 0,1 0,-1 0,1 0,0-1,0 1,1-1,-1 0,1 0,0 0,0-1,1 1,8 1,1 0,0-1,0 0,0-2,0 1,1-2,-1 0,1 0,-1-2,1 0,-1 0,1-1,30-1,-21 2</inkml:trace>
</inkml:ink>
</file>

<file path=ppt/ink/ink10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3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83 555,'-5'2,"0"0,0 0,0 1,1 0,0 0,-1 0,1 0,0 1,0-1,1 1,-1 0,1 0,0 0,0 1,0-1,1 1,-1 0,1 0,0 0,1 0,-1 0,1 0,0 0,0 0,0 6,-1 63,2-72,0 0,0 0,1-1,-1 1,1 0,0 0,-1-1,1 1,0 0,0-1,0 1,0-1,0 1,0-1,1 1,-1-1,0 0,1 0,-1 0,1 0,-1 0,1 0,0 0,-1 0,1 0,0-1,0 1,0-1,-1 1,1-1,0 0,0 0,0 0,0 0,-1 0,1 0,0 0,0-1,9-3,-1 0,-1-1,1-1,-1 0,0 0,0 0,0-1,-1-1,0 1,-1-1,0-1,0 1,-1-1,0 0,0-1,-1 1,0-1,-1 0,0-1,0 1,1-7,0 1,0-1,-2 0,0 0,-1-1,0 1,-2 0,0-1,-1 1,-1 0,0-1,-1 1,-1 0,-1-1,4 15,0 0,0 0,-1 0,1 0,0 1,-1-1,0 0,1 1,-1 0,0-1,0 1,-1 0,1 0,0 0,-1 0,1 0,-1 1,0-1,1 1,-1 0,0-1,0 1,0 1,0-1,0 0,0 1,0-1,-2 1,-3 8,29-2,-8-9,-1 0,0-1,0-1,-1 0,1 0,-1-1,0-1,-1 0,1 0,-1-1,-1 0,0-1,0 0,0 0,-1-1,-1 0,0-1,0 1,4-11,50-139,-55 272,47 639,-49-719,8 53,-4 0,-4 1,-5 53,0-128,1 0,-2-1,1 0,-1 1,-1-1,0 0,0 0,-1 0,-1 0,1-1,-2 0,1 0,-7 8,11-16,0 0,1 0,-1-1,0 1,0 0,0 0,0-1,0 1,0-1,0 1,0-1,0 1,0-1,0 0,0 0,-1 1,1-1,0 0,0 0,0 0,0 0,0 0,-1 0,1-1,0 1,0 0,0 0,0-1,0 1,0-1,0 1,0-1,0 1,0-1,0 0,0 0,0 1,0-1,1 0,-1 0,0 0,1 0,-1 0,0 0,1 0,-1-1,-17-51,17-209,13 136,-6 94</inkml:trace>
</inkml:ink>
</file>

<file path=ppt/ink/ink10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4.6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1 517,'30'-23,"0"0,-2-2,-1-2,-1 0,-1-1,-1-2,-2 0,-1-2,-1 0,-2-2,5-14,-22 48,0-1,0 0,0 1,-1-1,1 0,0 0,-1 1,1-1,0 0,-1 0,1 0,-1 0,1 0,-1 0,0 0,1 0,-1 0,0 0,0 0,0 0,1 0,-1 0,0 0,0 0,-1 0,1 0,0 0,0 0,0 0,-1 0,1 0,-1 0,1 0,-1 0,1 0,-1 0,1 0,-1 0,0 1,1-1,-1 0,0 0,0 1,0-1,1 0,-1 1,0-1,0 1,0-1,0 1,0 0,0-1,0 1,0 0,0 0,0 0,0-1,0 1,0 0,0 1,-1-1,-8 6,0 1,0 1,1 0,0 0,0 1,1 0,0 1,1-1,0 2,1-1,0 1,0 0,1 0,-2 6,4-12,0-1,1 2,-1-1,1 0,0 0,0 1,0 0,1-1,0 1,0 0,0-1,1 1,0 0,0 0,1-1,-1 1,1 0,0-1,1 1,-1 0,1-1,0 0,1 1,-1-1,1 0,0 0,0 0,1-1,0 1,-1-1,1 0,1 0,-1 0,0 0,1-1,0 0,0 0,0 0,0-1,1 1,-1-1,14 0,0-1,0-1,-1-1,1-1,0 0,-1-1,1-1,-1-1,0 0,-1-2,1 0,-1-1,0 0,-1-2,0 0,-1 0,0-2,0 0,-2 0,1-1,-1-1,-1 0,-1-1,6-10,15-49,-32 74,-1-1,0 1,1 0,-1 0,0 0,1 0,-1 0,0 0,1-1,-1 1,0 1,1-1,-1 0,0 0,1 0,-1 0,0 0,1 1,-1-1,0 0,1 0,-1 1,1-1,-1 1,1-1,-1 0,1 1,-1-1,1 1,-1-1,1 1,-1-1,1 1,0 0,-1-1,1 1,0-1,0 1,-1 0,1-1,0 1,0 0,0-1,0 1,0 0,0 0,-4 4,1 1,-1-1,1 1,0 0,1 0,0 0,0 1,0-1,0 1,1-1,0 1,1-1,0 1,0-1,0 1,0 0,1-1,0 1,1-1,0 0,0 1,0-1,0 0,1 0,0 0,0-1,1 1,0-1,0 1,0-1,0 0,1-1,0 1,0-1,0 0,1 0,-1-1,4 2,0-2,0-2,0 1,1-1,-1 0,0-1,0 0,0-1,0 0,0 0,0-1,0 0,0-1,0 0,-1 0,1-1,-1 0,0 0,1-2,133-102,-129 97,0 0,-1-2,-1 1,0-2,0 1,-1-1,-1-1,-1 0,0 0,-1-1,0 0,-1 0,-1 0,2-17,-6 31,0 1,0-1,-1 0,1 1,0-1,-1 0,0 0,1 0,-1 1,0-1,0 0,0 0,0 0,-1 1,1-1,0 0,-1 0,1 1,-1-1,0 0,1 1,-1-1,0 0,0 1,0-1,0 1,0-1,0 1,-1 0,1 0,0-1,-1 1,1 0,-1 0,1 0,-1 0,0 1,1-1,-1 0,0 1,1-1,-1 1,0-1,0 1,0 0,1 0,-1 0,0 0,0 0,0 0,1 1,-1-1,0 0,0 1,1 0,-1-1,0 1,1 0,-1 0,0 0,1 0,0 0,-1 0,1 0,-1 1,-6 8,0-1,1 2,0-1,1 1,0 0,1 0,0 1,1 0,0-1,1 1,-2 12,4-18,0 0,0 0,0 0,1 0,0 0,0 0,1 0,-1 1,1-1,1-1,-1 1,1 0,0 0,0 0,1-1,0 1,0-1,0 0,0 0,1 0,0 0,0-1,0 1,1-1,0 0,2 0,1-1,-1 1,1-2,0 1,0-1,0 0,0-1,0 0,0 0,1-1,-1 0,0 0,0-1,1 0,-1 0,7-3,4-3</inkml:trace>
</inkml:ink>
</file>

<file path=ppt/ink/ink10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5.1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0 248,'419'-29,"-168"1,-260 28,0 0,0-1,0 0,0 0,0-1,0 0,0-1,0 0,0 0,1-1,0 0,0 0,0-1,0 0,-3-3,4 1,0 1,0-1,1 0,0 0,1 0,-1-1,1 0,1 0,0-1,0 1,0-1,1 0,0 0,0-3,-1-12</inkml:trace>
</inkml:ink>
</file>

<file path=ppt/ink/ink10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10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10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3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9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10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10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10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10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10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10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07.8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320 23,'29'-23,"-37"50,-9 1,-2 0,0-1,-2-1,-1-1,-1 0,-15 11,-69 77,48-34,44-61</inkml:trace>
</inkml:ink>
</file>

<file path=ppt/ink/ink10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4">169 0,'-4'39,"-3"21,1 7,1-4,2-8,1-9,1-11</inkml:trace>
</inkml:ink>
</file>

<file path=ppt/ink/ink10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10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10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10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10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10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10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10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10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573 92,'-205'242,"-55"128,160-256,100-114,0-1,0 1,0 0,0 0,0 0,0-1,0 1,0 0,0 0,-1-1,1 1,0 0,0 0,0 0,0-1,0 1,0 0,-1 0,1 0,0 0,0 0,0-1,-1 1,1 0,0 0,0 0,0 0,-1 0,1 0,0 0,0 0,-1 0,1 0,0 0,0 0,0 0,-1 0,1 0,0 0,0 0,-1 0,1 0,0 0,0 0,-1 0,1 0,12-24,31-43,3 2,3 2,19-17,2-3,189-221,-177 234,-80 70,0 1,-1-1,1 0,0 1,-1-1,1 1,0-1,-1 1,1 0,-1 0,1 0,-1 0,1 0,-1 0,0 0,1 0,-1 0,0 1,0-1,0 0,0 1,0-1,0 1,-1-1,1 1,0-1,-1 1,1 0,-1-1,1 1,-1 0,0 0,0-1,0 1,0 0,0-1,0 1,-1 0,1 0,0-1,-1 1,1 0,-1 0,1 1,-2 60,-3 0,-2 0,-11 42,-15 173,34-262,0-14,0 1,0-1,-1 1,1-1,-1 0,1 1,-1-1,0 1,0-1,0 1,0-1,0 1,0-1,-1 1,1-1,-1 1,0-1,0 0,0 1,0-1,0 0,0 0,-1 0,1 0,-1 0,1 0,-1 0,0 0,0-1,0 1,0-1,0 1,0-1,0 0,0 0,-1 0,0 1,-8-5,0 1,1-1,-1-1,1 0,-1 0,1-1,1-1,-1 1,1-2,-7-4,-33-20,-147-74,168 94,4 3</inkml:trace>
  <inkml:trace contextRef="#ctx0" brushRef="#br0" timeOffset="1314.283">742 769,'58'-33,"-3"-3,-1-2,-1-2,-2-3,7-11,-28 27,-1-1,-2-2,-1-1,-1-1,12-21,-25 33,0 1,-1-1,-1-1,-1 0,-1 0,-1-1,-1 0,-1 0,-1-1,0 1,-2-8,-1 28,-1 0,1 0,-1 0,0 0,1 0,-1 0,0 1,0-1,-1 0,1 0,0 0,-1 0,1 0,-1 0,1 0,-1 0,0 0,0 1,0-1,0 0,0 0,0 1,-1-1,1 1,0-1,-1 1,1 0,-1 0,1-1,-1 1,0 0,0 0,1 1,-1-1,0 0,0 1,0-1,0 1,0-1,0 1,0 0,0 0,0 0,0 0,0 0,0 0,0 1,0-1,0 1,0-1,1 1,-1 0,0-1,0 1,0 0,-1 2,-21 15,1 2,1 0,1 2,1 1,0 0,2 1,1 1,1 1,1 0,1 1,2 0,0 2,2-1,2 1,0 1,3-15,2-1,0 1,1 0,0 0,1 0,1-1,0 1,1 0,1 0,0 0,1 0,1-1,2 7,-2-16,0 0,1 0,0 0,0 0,1-1,-1 1,1-1,0-1,0 1,0-1,0 0,1-1,-1 1,1-1,-1-1,1 1,0-1,0 0,0 0,0-1,0 0,0-1,0 1,0-1,0 0,22-5,-1 0,1-2,-1-1,0-1,-1-2,-1 0,0-2,0-1,-1-1,17-15,96-78,-136 108,0-1,0 0,0 1,1-1,-1 1,1-1,-1 1,1 0,-1 0,1 0,-1 1,1-1,0 0,0 1,-1 0,1 0,0 0,-1 0,1 0,0 0,0 1,-1-1,1 1,0 0,-1 0,1 0,-1 0,1 0,-1 1,0-1,1 1,-1-1,0 1,0 0,0 0,0 0,0 0,-1 0,1 0,-1 1,1-1,-1 1,0-1,0 1,0-1,1 2,-1 6,0 1,-1-1,0 0,-1 1,0-1,0 0,-1 1,-1-1,0 0,0-1,-1 1,0 0,0-1,-1 0,0 0,-1 0,0-1,-5 5,5-5,-1 1,0-2,0 1,-1-1,0 0,0-1,0 1,-1-2,0 1,0-1,-1-1,0 0,-8 3,84-6,170-4,-218 0,1 0,-1-2,0 0,0-1,0 0,-1-2,0 0,0-1,-1-1,0 0,-1-1,0-1,10-10,-2-15,-22 36,-1 1,0-1,0 1,1-1,-1 0,0 1,0-1,0 0,1 0,-1 1,0-1,0 0,0 1,0-1,0 0,-1 1,1-1,0 0,0 1,0-1,-1 0,1 1,0-1,-1 0,1 1,0-1,-1 1,1-1,-1 0,1 1,-1-1,1 1,-1 0,1-1,-1 1,0-1,1 1,-1 0,1 0,-1-1,0 1,1 0,-1 0,0 0,0-1,1 1,-1 0,0 0,1 0,-1 0,0 0,1 1,-1-1,0 0,1 0,-1 0,0 1,-7 1,1 1,-1 0,1 0,0 1,0 0,0 0,0 0,1 1,0 0,0 1,0-1,0 1,1 0,0 0,1 1,-1 0,1 0,0 0,1 0,-2 4,4-8,-1-1,1 1,0 0,0 0,0 0,1 0,-1 0,1 0,-1 0,1 0,0 0,0 0,0 0,1 0,-1 1,1-1,0-1,-1 1,1 0,1 0,-1 0,0 0,1-1,-1 1,1 0,0-1,0 0,0 1,0-1,0 0,1 0,-1 0,1 0,3 2,1 1,1-1,-1-1,0 1,1-1,0-1,0 1,0-1,0 0,0-1,8 0,-2 1,0-1,-1 0,1-1,0 0,0-2,0 1,-1-2,1 0,-1 0,1-2,-1 1,-1-2,1 1,-1-2,0 0,0 0,-1-1,0-1,0 1,7-10,-17 17,9-8,0-2,0 0,-2 0,1 0,-1-1,-1 0,0-1,-1 0,0 0,3-13,-9 22,0 1,-1-1,1 1,-1 0,0-1,0 1,-1 0,1-1,-1 1,0 0,1 0,-1 0,0 0,-1 0,1 1,0-1,-1 1,0-1,0 1,1 0,-1 0,0 0,0 1,-1-1,1 1,0-1,-1 1,1 0,0 1,-1-1,1 0,-1 1,1 0,-1 0,0 0,1 0,-1 0,-1 1,-6 10,35-2,124-20,-117 6,213-30,-215 34</inkml:trace>
</inkml:ink>
</file>

<file path=ppt/ink/ink10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48,'9'0,"14"0,6 0,4 0,1 0,0 0,-2 0,-1 0,-1 0,-1-5,0-1,-1 0,0 1,0 1,-5-3,-2 0,-3 0</inkml:trace>
</inkml:ink>
</file>

<file path=ppt/ink/ink10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6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47,'39'0,"26"-5,8-1,-4-1,-10 2,-9-3,-8 0,-12 0</inkml:trace>
</inkml:ink>
</file>

<file path=ppt/ink/ink10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4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14,'25'-5,"-30"12,-154 54,15-9,143-52,0 1,0-1,0 0,0 1,0-1,0 0,0 1,0-1,0 1,0 0,0-1,0 1,0 0,0 0,0-1,0 1,1 0,-1 0,0 0,1 0,-1 0,1 0,-1 0,1 0,-1 0,1 1,0-1,-1 0,1 0,0 0,0 0,0 0,0 1,0-1,0 0,0 0,0 0,1 0,-1 0,0 1,1-1,-1 0,1 0,-1 0,1 0,0 0,-1 0,1 0,0 0,-1-1,1 1,0 0,0 0,0-1,59 30,42-4,-101-26,0 0,0 0,0 0,-1 0,1 1,0-1,0 0,0 1,-1-1,1 1,0-1,0 1,-1-1,1 1,0-1,-1 1,1 0,-1-1,1 1,-1 0,1 0,-1-1,1 1,-1 0,0 0,1 0,-1-1,0 1,0 0,1 0,-1 0,0 0,0 0,0-1,0 1,0 0,-1 0,1 0,0 0,0 0,0 0,-1-1,1 1,0 0,-1 0,1 0,-1-1,1 1,-1 0,1-1,-1 1,0 0,1-1,-1 1,0-1,0 1,-42 30,2-11,0-1,1 2,0 1,2 2,1 2,-13 13,47-37,0 0,0 0,0 0,0 0,1 1,-1-1,1 1,0 0,0 0,0-1,0 1,0 1,0-1,1 0,-1 0,1 1,0-1,0 1,1-1,-1 1,0-1,1 1,0-1,0 1,0-1,1 1,-1 0,1-1,0 0,0 1,0-1,0 1,0-1,1 0,-1 0,1 0,0 0,0 0,0 0,1 0,-1 0,1-1,-1 0,1 1,0-1,1 1,8 1,-1-1,1 0,0-1,0 0,0 0,0-1,0-1,0 0,0-1,0 0,0-1,0 0,0-1,-1-1,1 1,-1-2,0 0,0 0,0-1,-1 0,0 0,0-2,-1 1,8-8,-3 4</inkml:trace>
  <inkml:trace contextRef="#ctx0" brushRef="#br0" timeOffset="246.78">863 71,'-24'43,"-13"19,0 4,2-4,6-9,9-7,7-8,1-5,3-4,3-1,2-1,3-1,0 1,1-5</inkml:trace>
  <inkml:trace contextRef="#ctx0" brushRef="#br0" timeOffset="515.294">778 43,'53'-5,"22"-1,3-1,-7 2,-10 2,-12-4,-8-1,-17 7,-12 2</inkml:trace>
  <inkml:trace contextRef="#ctx0" brushRef="#br0" timeOffset="715.359">778 410,'39'-5,"26"-1,8-1,-5 2,-13-3,-16 0</inkml:trace>
  <inkml:trace contextRef="#ctx0" brushRef="#br0" timeOffset="936.516">1343 381,'-24'39,"-8"16,-3 5,4-3,2-12,7-13</inkml:trace>
  <inkml:trace contextRef="#ctx0" brushRef="#br0" timeOffset="1186.766">1145 325,'20'14,"15"15,7 7,0 2,-1-1,-3-1,-3-3,-3-6,-7-3,-3-6,-5-6</inkml:trace>
</inkml:ink>
</file>

<file path=ppt/ink/ink10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612 424,'-13'-8,"0"1,0 0,-1 1,0 0,0 1,-1 1,1 0,-1 1,0 1,0 0,0 1,0 1,0 0,0 1,0 0,0 2,0 0,1 0,-1 1,-9 5,2-2,-46 27,67-33,1-1,-1 1,1 0,-1 0,1 0,-1 0,1-1,0 1,0 0,0 0,-1 0,1 0,0 0,0 0,0 0,0 0,0 0,1 0,-1-1,0 1,0 0,0 0,1 0,-1 0,1 0,-1 0,1-1,-1 1,1 0,-1 0,1-1,-1 1,1 0,0-1,0 1,-1-1,1 1,0-1,0 1,-1-1,1 1,0-1,0 0,0 0,0 1,0-1,44 12,90 2,-134-14,-1 0,1 1,0-1,0 0,0 1,0-1,-1 1,1-1,0 1,0 0,-1-1,1 1,0 0,-1 0,1-1,-1 1,1 0,-1 0,1 0,-1-1,0 1,1 0,-1 0,0 0,0 0,0 0,1 0,-1 0,0 0,0 0,0 0,-1 0,1 0,0 0,0-1,0 1,-1 0,1 0,0 0,-1 0,1 0,-1-1,1 1,-1 0,0 0,1-1,-1 1,0 0,-38 37,34-34,-311 206,313-209,0 0,0 0,1 0,-1 1,0-1,1 1,-1-1,1 1,0 0,-1 0,1 0,0 1,0-1,1 0,-1 1,0-1,1 1,-1 0,1-1,0 1,0 0,0 0,0 0,0 0,1 0,0 0,-1 0,1 0,0 0,0 0,1 0,-1 0,0 0,1 0,0 0,0 1,5 2,-1 0,1-1,0 0,0 0,0-1,1 1,0-1,0-1,0 1,0-1,0-1,1 1,-1-1,1 0,0-1,-1 0,1 0,0-1,0 0,0 0,0-1,-1 0,1 0,0 0,-1-1,1-1,0 0,23-24,-22 10</inkml:trace>
  <inkml:trace contextRef="#ctx0" brushRef="#br0" timeOffset="245.556">499 0,'-235'769,"218"-718,-3-1,-2-2,-3 0,-1-2,-14 18,24-39</inkml:trace>
</inkml:ink>
</file>

<file path=ppt/ink/ink10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60,'-8'11,"0"0,1 1,0 0,1 0,0 1,1-1,0 1,-2 11,2-9,-19 52,-3-1,-3-1,-32 50,21-25,35-65</inkml:trace>
  <inkml:trace contextRef="#ctx0" brushRef="#br0" timeOffset="505.094">226 89,'29'196,"-27"-166,1 0,2-1,1 0,1 0,10 24,-17-51,1 1,0-1,-1 1,1-1,0 1,0-1,1 0,-1 0,0 1,1-1,-1 0,1 0,0 0,0-1,0 1,0 0,0-1,0 1,0-1,0 0,1 1,-1-1,0 0,1-1,-1 1,1 0,-1-1,1 1,-1-1,1 0,-1 0,1 0,0 0,-1 0,1 0,-1-1,1 0,-1 1,1-1,-1 0,0 0,1 0,-1 0,0-1,0 1,0 0,0-1,0 0,0 0,0 1,0-1,-1 0,9-14,-1-1,0 0,-2 0,0-1,-1 0,0 0,-1-6,2 1,64-307,-68 316</inkml:trace>
  <inkml:trace contextRef="#ctx0" brushRef="#br0" timeOffset="888.714">622 399,'0'5,"0"11,0 8,0 4,0 2,0 2,0-1,0-6</inkml:trace>
  <inkml:trace contextRef="#ctx0" brushRef="#br0" timeOffset="1421.505">650 343,'5'-5,"0"1,0 0,1 0,0 0,-1 1,1 0,1 0,-1 0,0 1,1 0,-1 0,1 0,-1 1,1 0,0 1,0-1,-1 1,1 0,0 1,0 0,-1 0,2 1,-7 0,0 0,0 0,0 0,0 0,0 0,0 1,0-1,-1 0,1 1,-1-1,0 1,1-1,-1 1,0-1,-1 0,1 1,0-1,-1 1,1-1,-1 0,0 1,0-1,0 0,0 0,0 0,0 0,0 1,-1-2,1 1,-1 0,0 0,0 0,1-1,-1 1,0-1,-2 1,-9 17,13-16,-1 0,0 0,0 0,1 0,0-1,0 1,-1 0,2 0,-1 0,0 0,1 0,-1 0,1 0,0 0,0 0,0-1,0 1,0 0,1-1,-1 1,1-1,0 1,-1-1,1 0,0 0,1 0,-1 0,0 0,1 0,-1 0,1-1,-1 1,1-1,0 0,-1 0,1 0,2 0,38 34,-41-33,-1 1,1 0,-1 0,0 0,1 0,-1 1,-1-1,1 0,0 0,-1 1,0-1,1 0,-1 1,-1-1,1 0,0 1,-1-1,0 0,1 0,-1 0,-1 1,1-1,0 0,-1 0,1 0,-1-1,0 1,0 0,0-1,-1 1,1-1,0 0,-1 0,0 0,1 0,-3 1,-1 2,0 0,0-1,0 0,-1 0,1-1,-1 0,0 0,0 0,0-1,-1 0,1-1,0 1,-1-2,1 1,-1-1,-2 0,-27-15,24 4</inkml:trace>
</inkml:ink>
</file>

<file path=ppt/ink/ink10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0 170,'24'0,"23"-5,7-1,0 0,-5 1,-10-3,-7-1,-10 2</inkml:trace>
  <inkml:trace contextRef="#ctx0" brushRef="#br0" timeOffset="262.789">170 1,'-5'33,"-2"26,1 8,1-3,2-8,0-8,2-8,1-10</inkml:trace>
</inkml:ink>
</file>

<file path=ppt/ink/ink10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76,'5'29,"1"19,0 6,-6-6,-3-6,0-6,-6-4,0-3,0-1,-2-6,1-1,1 0,-2-4,1 1,2-3</inkml:trace>
  <inkml:trace contextRef="#ctx0" brushRef="#br0" timeOffset="534.234">1 443,'20'-1,"-1"-2,1 0,-1-1,0-1,0-1,0-1,-1 0,0-2,0 0,-1 0,0-2,-1 0,0-1,-1-1,0 0,-1-1,3-5,-5 3,-1 0,0-1,-1-1,-1 0,-1 0,-1-1,0 0,0-4,-1 4,14-83,-21 102,1 0,-1-1,0 1,1 0,-1 0,0 0,1 0,-1 0,0 0,1 0,-1 0,0 0,1 0,-1 1,0-1,1 0,-1 0,1 1,-1-1,0 0,1 1,-1-1,1 0,-1 1,1-1,-1 1,1-1,-1 1,1-1,0 1,-1-1,1 1,0 0,-1-1,1 1,0-1,0 1,0 0,-1-1,1 1,0 0,0-1,0 1,0 0,0-1,-48 162,46-149,0 0,1-1,1 1,0 0,0 0,1-1,1 1,0 0,1-1,0 1,1-1,1 0,-1 0,2-1,0 0,0 1,1-2,0 1,1-1,0 0,1-1,4 4,-5-4,-3-2</inkml:trace>
  <inkml:trace contextRef="#ctx0" brushRef="#br0" timeOffset="980.339">764 302,'-59'25,"58"-25,-1 1,1 0,0 0,0 0,-1-1,1 1,0 1,0-1,0 0,0 0,0 0,0 0,1 1,-1-1,0 0,1 1,-1-1,1 1,-1-1,1 0,0 1,-1-1,1 1,0-1,0 1,0-1,0 1,0-1,0 1,1-1,-1 1,1-1,-1 1,1-1,-1 1,1-1,0 0,-1 1,1-1,17 24,-15-23,1 1,-1 0,0 0,0 0,0 1,0-1,-1 1,1-1,-1 1,0 0,0 0,0 0,0 0,-1 0,0 1,0-1,0 0,0 1,-1-1,0 0,0 1,0-1,0 1,0-1,-1 0,0 1,0-1,0 0,-1 1,1-1,-1 0,0 0,0-1,-1 1,1 0,-3 3,-1-3,0 0,1-1,-1 1,0-1,-1 0,1-1,-1 1,1-1,-1-1,1 1,-1-1,0 0,0-1,0 1,0-1,0-1,1 1,-4-2,-10-3</inkml:trace>
</inkml:ink>
</file>

<file path=ppt/ink/ink10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137 141,'-5'24,"-6"22,-2 8,2 0,-2-4,1-7,3-5,2-4,-2-4,1-1,1-2,2 0,-2 0,-1 0,1 1,3-5</inkml:trace>
  <inkml:trace contextRef="#ctx0" brushRef="#br0" timeOffset="397.51">165 112,'16'79,"3"-1,4-1,28 62,-50-136,1 4,0 0,1 0,-1 0,1 0,1 0,-1-1,1 0,0 1,1-2,0 1,-1 0,2-1,-1 0,1 0,-1 0,1-1,1 0,-1 0,1-1,-1 0,1 0,1 0,-3-5,-1 0,1 0,-1-1,1 0,-1 0,0 0,0 0,0-1,-1 1,1-1,-1 0,0 0,0 0,0-1,-1 1,1-1,-1 1,0-1,-1 0,1 0,-1 0,0 0,0 0,0 0,-1 0,0 0,0-1,3-6,49-276,4 116,-47 147</inkml:trace>
  <inkml:trace contextRef="#ctx0" brushRef="#br0" timeOffset="1246.081">701 508,'0'19,"0"16,-4 7,-3 1,1-2,-3-4,-1-2,1-3,3-2,2-6</inkml:trace>
  <inkml:trace contextRef="#ctx0" brushRef="#br0" timeOffset="1534.3">758 508,'24'-5,"13"-1,4-1,1 2,-12 2,-11 5,-9 4</inkml:trace>
  <inkml:trace contextRef="#ctx0" brushRef="#br0" timeOffset="1746.555">729 705,'29'0,"19"0,6 0,-1 0,-10 0</inkml:trace>
</inkml:ink>
</file>

<file path=ppt/ink/ink10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0,'9'40,"-2"0,-1 0,-2 1,-3-1,0 2,-3-24,0 0,-1 0,-1-1,-1 1,0-1,-1 0,-1-1,-1 1,0-1,-1-1,-1 0,0 0,-1-1,0 0,-2 0,1-2,-2 0,-10 8,11-9</inkml:trace>
</inkml:ink>
</file>

<file path=ppt/ink/ink10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0 403,'20'-3,"-1"-1,0-1,0 0,0-2,-1 0,0-1,0-1,-1 0,0-2,-1 0,0 0,-1-2,0 0,-1 0,-1-2,0 0,0 0,-2-1,0 0,-1-1,6-15,40-115,-66 176,2 1,2 1,0-1,2 1,1 0,2 0,0 0,4 16,25 123,-27-143,-1-3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1 158,'163'25,"14"-49,-178 24,1-1,-1 1,0-1,1 1,-1-1,1 0,-1 1,0-1,1 1,0-1,-1 0,1 1,-1-1,1 0,0 0,-1 1,1-1,0 0,0 0,0 0,-1 1,1-1,0 0,0 0,0 0,1 0,-1 1,0-1,0 0,0 0,0 0,1 1,-1-1,0 0,1 0,-1 1,1-1,-1 0,1 1,-1-1,1 0,-1 1,1-1,-1 1,1-1,0 1,-1-1,1 1,0 0,0-1,-1 1,1 0,0-1,0 1,0 0,-1 0,1 0,0 0,0 0,0 0,-1 0,2 0,-63-33,51 29,0 0,0-1,0 0,1-1,0 0,0-1,0 0,1 0,0-1,0 0,2-5,5 2</inkml:trace>
</inkml:ink>
</file>

<file path=ppt/ink/ink10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0,'-6'4,"-6"3,2-1,-1 2,1 0,0 0,1 0,-1 1,2 1,-1 0,2 0,-5 7,11-14,1-1,-1 0,1 0,0 0,0 1,0-1,0 0,1 0,-1 0,1 1,-1-1,1 0,0 0,-1 0,1 0,0 0,1 0,-1 0,0 0,0 0,1-1,-1 1,1 0,-1-1,1 0,0 1,0-1,0 0,0 0,0 0,0 0,0 0,1 1,22 18,-23-19,-1 1,1 0,-1 0,1 0,-1 0,0 1,0-1,0 0,0 0,0 1,0-1,0 1,-1-1,0 0,1 1,-1-1,0 1,0-1,0 1,0-1,-1 1,1-1,-1 1,1-1,-1 1,0-1,0 0,0 0,0 1,-1-1,1 0,-1 0,1 0,-1 0,1 0,-1-1,0 1,0 0,-1 0,-2 2,0-1,0 0,0 0,0 0,0 0,-1-1,1 0,-1 0,0 0,1-1,-1 1,0-1,0-1,0 1,0-1,-2-1,-12-3</inkml:trace>
</inkml:ink>
</file>

<file path=ppt/ink/ink10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59,'5'0,"6"0,2-5,3-1,3 0,4 1,3-3,1-1,1 2,1 1,0 3,0 1,0 1,-1 1,1 0,-10 0,-9 1</inkml:trace>
</inkml:ink>
</file>

<file path=ppt/ink/ink10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52,'28'0,"20"-4,6-3,-1 1,-5 1,-6 1,-5-3,-4 0,-3 0,-7 3</inkml:trace>
</inkml:ink>
</file>

<file path=ppt/ink/ink10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217 114,'-206'300,"195"-285,17-21,10-12,54-58,220-213,-291 290,1 0,0 0,0-1,0 1,0 0,0 0,0 0,0 0,0 0,0-1,0 1,0 0,0 0,1 0,-1 0,0-1,1 1,-1 0,0 0,1-1,-1 1,1 0,-1-1,1 1,0 0,-1-1,1 1,0-1,-1 1,1-1,0 1,-1-1,1 0,0 1,0-1,0 0,-1 1,1-1,0 0,0 0,0 0,0 0,0 0,-1 0,1 0,0 0,0 0,0 0,0-1,-1 1,1 0,0 0,0-1,0 1,-1-1,1 1,0-1,-1 1,1-1,0 1,-1-1,1 1,-1-1,1 0,-1 1,1-1,-1 0,1 0,-1 0,-3 26,-2 0,-1-1,0 0,-2 0,-1 0,-11 19,7-13,12-29,0 0,1-1,-1 1,0 0,0-1,0 1,1 0,-1 0,1 0,-1 0,0 0,1 0,-1 0,1 0,0 0,-1 0,1 0,0 0,0 0,-1 0,1 0,0 0,0 0,0 0,0 0,1 0,-1 0,0 1,0-1,1 0,-1 0,0 0,1 0,-1 0,1 0,0-1,-1 1,1 0,0 0,-1 0,1 0,0-1,0 1,0 0,-1-1,1 1,0-1,0 1,0-1,0 1,0-1,0 0,0 1,0-1,0 0,0 0,1 0,-1 0,0 0,13-7,0-2,-1 0,0-1,-1 0,0-1,0 0,-1-1,0 0,11-12,0 0,2 1,0 0,2 2,0 1,1 1,15-6,-41 24,0 1,0-1,0 1,0-1,0 1,0 0,0-1,0 1,0 0,0 0,0 0,0 0,0 0,0 0,0 0,0 0,0 0,0 0,0 1,0-1,0 0,0 1,0-1,0 1,0-1,0 1,0 0,0-1,-1 1,1 0,0-1,0 1,-1 0,1 0,-1 0,1 0,0 0,-1-1,0 1,1 0,-1 0,0 0,1 0,-1 0,0 0,0 1,0-1,0 0,4 58,-4-52,-3 141,3-123</inkml:trace>
  <inkml:trace contextRef="#ctx0" brushRef="#br0" timeOffset="652.638">1289 1,'-42'11,"1"2,0 2,2 1,0 3,0 1,-1 3,-34 44,73-65,-1 0,1 0,0 0,-1-1,1 1,0 1,0-1,0 0,1 0,-1 0,0 0,1 1,-1-1,1 0,0 0,0 1,0-1,0 0,0 1,0-1,1 0,-1 0,1 1,0-1,-1 0,1 0,0 0,0 0,0 0,1 0,-1 0,0 0,1 0,-1-1,1 1,0 0,0-1,-1 0,1 1,1 0,4 1,-1 0,0 0,1 0,-1-1,1 0,0 0,0-1,-1 0,1 0,0 0,0-1,0 0,0-1,0 1,0-1,0-1,0 1,0-1,-1 0,7-3,125-69,-135 72,120-78,-123 79,1 0,0 0,0 1,0-1,0 0,0 1,0-1,0 1,0-1,0 1,0 0,0-1,0 1,1 0,-1 0,0 0,0 0,0 0,0 0,0 0,1 0,-1 0,0 0,0 1,0-1,0 0,0 1,0-1,0 1,0-1,0 1,0 0,0-1,0 1,0 0,0 0,-1-1,1 1,0 0,0 0,-1 0,1 0,-1 0,1 0,-1 0,1 0,-1 0,0 1,0-1,1 0,-1 0,0 1,3 70,-3-60,-1-7,0 0,1 1,0-1,0 1,0-1,1 0,0 1,0-1,0 0,0 0,1 1,0-1,0 0,1-1,-1 1,1 0,0-1,0 1,1-1,-1 0,1 0,12 5</inkml:trace>
  <inkml:trace contextRef="#ctx0" brushRef="#br0" timeOffset="5875.189">1882 255,'-10'9,"-12"9,-3 5,-2 4,-1-2,4-1,2-5,4-1,0-3,4-4</inkml:trace>
  <inkml:trace contextRef="#ctx0" brushRef="#br0" timeOffset="6253.902">1712 198,'0'10,"5"2,6 6,7-2,4-3,-1 1,0-2,2-3,-3 2,-1-1,-3 3,-4 3,-5 5,-2 3,-4 2,4-3,1-6</inkml:trace>
  <inkml:trace contextRef="#ctx0" brushRef="#br0" timeOffset="7725.357">2023 170,'-5'0,"-6"0,-2 5,-2 6,0 6,-2 1,-2 1,1 3,5-3</inkml:trace>
</inkml:ink>
</file>

<file path=ppt/ink/ink10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1,'-15'19,"-4"16,-4 2,2 0,5-2,5-7</inkml:trace>
</inkml:ink>
</file>

<file path=ppt/ink/ink10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1,'111'484,"-109"-476,-2-3,1 1,-1-1,1 0,1 0,-1 0,1 0,0 0,0 0,0-1,1 1,-1-1,1 1,0-1,1 0,-1 0,2 1,-1-5,-1-1,0-1,0 1,0 0,0-1,-1 1,1-1,0 0,-1 0,1 0,-1-1,1 1,-1 0,0-1,0 1,0-1,-1 0,1 0,-1 0,1 0,-1 0,0 0,0 0,0-2,97-293,2 115,-93 172,-6 6</inkml:trace>
  <inkml:trace contextRef="#ctx0" brushRef="#br0" timeOffset="1001.52">678 453,'-5'24,"-1"12,0 6,6 0,3-3,5-7,2-14,0-11</inkml:trace>
  <inkml:trace contextRef="#ctx0" brushRef="#br0" timeOffset="1267.047">707 142,'-5'10,"-2"2</inkml:trace>
</inkml:ink>
</file>

<file path=ppt/ink/ink10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0,'5'0,"6"0,6 0,5 0,4 0,2 0,1 0,0 0,1 0,-1 0,0 0,0 0,-6 0</inkml:trace>
</inkml:ink>
</file>

<file path=ppt/ink/ink10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54,'39'-5,"21"-6,7-1,-5 1,-7 2,-13 4</inkml:trace>
</inkml:ink>
</file>

<file path=ppt/ink/ink10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10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10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3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9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10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10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10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1 547,'34'-16,"0"0,-1-3,-1 0,-1-2,-1-1,-1-2,-1-1,-1-1,-1-1,-2-1,9-13,-31 38,1-1,-1 1,0 0,1 0,-2-1,1 1,0-1,-1 0,1 0,-1 1,0-1,0 0,-1 0,1 0,-1 0,0 0,0 0,0 0,0 0,-1 0,0 0,1 0,-2 0,1 0,-2 3,0 0,0 1,0-1,0 1,0 0,0 0,-1 0,1 0,0 1,0-1,0 1,0 0,0 0,0 0,0 0,1 0,-1 0,0 1,0 0,1-1,-1 1,1 0,0 0,0 1,-1-1,1 0,1 1,-1-1,-7 6,1 0,1 1,-1 0,2 0,-1 1,1-1,1 1,-1 1,2-1,-1 1,2 0,-1 0,2 1,0-8,1 1,1 0,-1 0,1 0,0 0,0 0,0 0,1 0,-1 0,1 0,1 0,-1 0,1 0,-1-1,2 1,-1 0,0-1,1 0,0 0,0 1,0-2,0 1,1 0,-1-1,1 1,0-1,0 0,0 0,0-1,3 2,1-1,0 0,0 0,0-1,1 0,-1 0,0-1,1 0,-1 0,1-1,-1 0,1-1,-1 0,0 0,1-1,-1 0,0 0,0-1,2-1,138-73,-145 75,19-10,-1-2,0 0,0-1,-2-2,0 0,-1 0,0-2,-2 0,0-1,2-6,-3-40,-15 64,0 1,-1 0,1-1,0 1,-1-1,1 1,-1-1,0 1,1 0,-1-1,0 1,0 0,0 0,0 0,0-1,0 1,0 0,0 0,0 1,-1-1,1 0,0 0,-1 1,1-1,0 0,-1 1,1-1,-1 1,1 0,-1-1,1 1,-1 0,1 0,-1 0,1 0,-1 0,1 1,-1-1,1 0,-1 1,1-1,-1 1,-8 2,1 1,0 1,0 0,1 0,-1 0,1 1,0 0,0 1,1 0,0 0,0 0,1 1,0 0,0 0,-2 5,4-9,0 1,0-1,0 1,0 0,1 0,0 1,0-1,0 0,1 1,0 0,0 0,0-1,1 1,0 0,0 0,0 1,1-1,0 0,0 0,1 0,-1 0,1 0,0 0,1 0,0 0,0 0,0-1,1 1,-1-1,1 1,1-1,-1 0,1 0,-1-1,2 1,-1-1,2 2,6-1,0-1,0 0,0-1,0 0,1-1,-1 0,1-1,-1-1,1 0,-1 0,1-1,0-1,-1 0,10-4,3-4,-1-1,-1-1,1-1,-2-1,0-1,-1-1,0-1,-2 0,0-2,-1 0,-1-1,13-20,-22 30,1 0,-2 0,0-1,0-1,-1 1,0-1,-1 0,0 0,-1 0,-1-1,0 1,0-1,-1-7,-1 18,-1 1,0 0,0-1,0 1,0 0,0-1,0 1,0 0,-1-1,1 1,0 0,-1-1,1 1,-1 0,1 0,-1 0,0-1,1 1,-1 0,0 0,0 0,0 0,0 0,0 0,0 0,0 1,0-1,0 0,0 1,-1-1,1 0,0 1,0 0,-1-1,1 1,0 0,-1-1,1 1,0 0,-1 0,1 0,0 0,-1 0,1 0,0 1,-1-1,-53 35,45-23,0 1,1 0,0 1,1-1,1 2,0-1,1 1,0 0,1 0,1 0,0 1,2 0,-1 0,1 11,5-15,0-1,0 1,1-1,1 0,-1 0,2-1,0 1,0-1,1 0,0-1,0 0,1 0,1 0,-1-1,1-1,1 1,-1-1,2 0,26 25,-18-14</inkml:trace>
</inkml:ink>
</file>

<file path=ppt/ink/ink10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10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10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10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4">169 0,'-4'39,"-3"21,1 7,1-4,2-8,1-9,1-11</inkml:trace>
</inkml:ink>
</file>

<file path=ppt/ink/ink10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10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10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10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10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10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2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0 216,'87'-13,"1"3,0 5,75 4,-164 1,1-1,-1 1,1-1,-1 1,0-1,1 1,-1-1,1 0,-1 1,1-1,0 0,-1 1,1-1,0 0,-1 1,1-1,0 0,0 0,0 1,0-1,-1 0,1 0,0 0,1 1,-1-1,0 0,0 0,0 1,0-1,0 0,1 0,-1 1,0-1,1 0,-1 1,1-1,-1 0,0 1,1-1,-1 0,1 1,0-1,-1 1,1-1,-1 1,1 0,0-1,0 1,-1-1,1 1,0 0,-1 0,1-1,0 1,0 0,-1 0,1 0,0 0,0 0,-83-53,-23-22,96 61,7 2</inkml:trace>
</inkml:ink>
</file>

<file path=ppt/ink/ink10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10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10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10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48,'9'0,"14"0,6 0,4 0,1 0,0 0,-2 0,-1 0,-1 0,-1-5,0-1,-1 0,0 1,0 1,-5-3,-2 0,-3 0</inkml:trace>
</inkml:ink>
</file>

<file path=ppt/ink/ink10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6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47,'39'0,"26"-5,8-1,-4-1,-10 2,-9-3,-8 0,-12 0</inkml:trace>
</inkml:ink>
</file>

<file path=ppt/ink/ink10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4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14,'25'-5,"-30"12,-154 54,15-9,143-52,0 1,0-1,0 0,0 1,0-1,0 0,0 1,0-1,0 1,0 0,0-1,0 1,0 0,0 0,0-1,0 1,1 0,-1 0,0 0,1 0,-1 0,1 0,-1 0,1 0,-1 0,1 1,0-1,-1 0,1 0,0 0,0 0,0 0,0 1,0-1,0 0,0 0,0 0,1 0,-1 0,0 1,1-1,-1 0,1 0,-1 0,1 0,0 0,-1 0,1 0,0 0,-1-1,1 1,0 0,0 0,0-1,59 30,42-4,-101-26,0 0,0 0,0 0,-1 0,1 1,0-1,0 0,0 1,-1-1,1 1,0-1,0 1,-1-1,1 1,0-1,-1 1,1 0,-1-1,1 1,-1 0,1 0,-1-1,1 1,-1 0,0 0,1 0,-1-1,0 1,0 0,1 0,-1 0,0 0,0 0,0-1,0 1,0 0,-1 0,1 0,0 0,0 0,0 0,-1-1,1 1,0 0,-1 0,1 0,-1-1,1 1,-1 0,1-1,-1 1,0 0,1-1,-1 1,0-1,0 1,-42 30,2-11,0-1,1 2,0 1,2 2,1 2,-13 13,47-37,0 0,0 0,0 0,0 0,1 1,-1-1,1 1,0 0,0 0,0-1,0 1,0 1,0-1,1 0,-1 0,1 1,0-1,0 1,1-1,-1 1,0-1,1 1,0-1,0 1,0-1,1 1,-1 0,1-1,0 0,0 1,0-1,0 1,0-1,1 0,-1 0,1 0,0 0,0 0,0 0,1 0,-1 0,1-1,-1 0,1 1,0-1,1 1,8 1,-1-1,1 0,0-1,0 0,0 0,0-1,0-1,0 0,0-1,0 0,0-1,0 0,0-1,-1-1,1 1,-1-2,0 0,0 0,0-1,-1 0,0 0,0-2,-1 1,8-8,-3 4</inkml:trace>
  <inkml:trace contextRef="#ctx0" brushRef="#br0" timeOffset="246.78">863 71,'-24'43,"-13"19,0 4,2-4,6-9,9-7,7-8,1-5,3-4,3-1,2-1,3-1,0 1,1-5</inkml:trace>
  <inkml:trace contextRef="#ctx0" brushRef="#br0" timeOffset="515.294">778 43,'53'-5,"22"-1,3-1,-7 2,-10 2,-12-4,-8-1,-17 7,-12 2</inkml:trace>
  <inkml:trace contextRef="#ctx0" brushRef="#br0" timeOffset="715.359">778 410,'39'-5,"26"-1,8-1,-5 2,-13-3,-16 0</inkml:trace>
  <inkml:trace contextRef="#ctx0" brushRef="#br0" timeOffset="936.516">1343 381,'-24'39,"-8"16,-3 5,4-3,2-12,7-13</inkml:trace>
  <inkml:trace contextRef="#ctx0" brushRef="#br0" timeOffset="1186.766">1145 325,'20'14,"15"15,7 7,0 2,-1-1,-3-1,-3-3,-3-6,-7-3,-3-6,-5-6</inkml:trace>
</inkml:ink>
</file>

<file path=ppt/ink/ink10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612 424,'-13'-8,"0"1,0 0,-1 1,0 0,0 1,-1 1,1 0,-1 1,0 1,0 0,0 1,0 1,0 0,0 1,0 0,0 2,0 0,1 0,-1 1,-9 5,2-2,-46 27,67-33,1-1,-1 1,1 0,-1 0,1 0,-1 0,1-1,0 1,0 0,0 0,-1 0,1 0,0 0,0 0,0 0,0 0,0 0,1 0,-1-1,0 1,0 0,0 0,1 0,-1 0,1 0,-1 0,1-1,-1 1,1 0,-1 0,1-1,-1 1,1 0,0-1,0 1,-1-1,1 1,0-1,0 1,-1-1,1 1,0-1,0 0,0 0,0 1,0-1,44 12,90 2,-134-14,-1 0,1 1,0-1,0 0,0 1,0-1,-1 1,1-1,0 1,0 0,-1-1,1 1,0 0,-1 0,1-1,-1 1,1 0,-1 0,1 0,-1-1,0 1,1 0,-1 0,0 0,0 0,0 0,1 0,-1 0,0 0,0 0,0 0,-1 0,1 0,0 0,0-1,0 1,-1 0,1 0,0 0,-1 0,1 0,-1-1,1 1,-1 0,0 0,1-1,-1 1,0 0,-38 37,34-34,-311 206,313-209,0 0,0 0,1 0,-1 1,0-1,1 1,-1-1,1 1,0 0,-1 0,1 0,0 1,0-1,1 0,-1 1,0-1,1 1,-1 0,1-1,0 1,0 0,0 0,0 0,0 0,1 0,0 0,-1 0,1 0,0 0,0 0,1 0,-1 0,0 0,1 0,0 0,0 1,5 2,-1 0,1-1,0 0,0 0,0-1,1 1,0-1,0-1,0 1,0-1,0-1,1 1,-1-1,1 0,0-1,-1 0,1 0,0-1,0 0,0 0,0-1,-1 0,1 0,0 0,-1-1,1-1,0 0,23-24,-22 10</inkml:trace>
  <inkml:trace contextRef="#ctx0" brushRef="#br0" timeOffset="245.556">499 0,'-235'769,"218"-718,-3-1,-2-2,-3 0,-1-2,-14 18,24-39</inkml:trace>
</inkml:ink>
</file>

<file path=ppt/ink/ink10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60,'-8'11,"0"0,1 1,0 0,1 0,0 1,1-1,0 1,-2 11,2-9,-19 52,-3-1,-3-1,-32 50,21-25,35-65</inkml:trace>
  <inkml:trace contextRef="#ctx0" brushRef="#br0" timeOffset="505.094">226 89,'29'196,"-27"-166,1 0,2-1,1 0,1 0,10 24,-17-51,1 1,0-1,-1 1,1-1,0 1,0-1,1 0,-1 0,0 1,1-1,-1 0,1 0,0 0,0-1,0 1,0 0,0-1,0 1,0-1,0 0,1 1,-1-1,0 0,1-1,-1 1,1 0,-1-1,1 1,-1-1,1 0,-1 0,1 0,0 0,-1 0,1 0,-1-1,1 0,-1 1,1-1,-1 0,0 0,1 0,-1 0,0-1,0 1,0 0,0-1,0 0,0 0,0 1,0-1,-1 0,9-14,-1-1,0 0,-2 0,0-1,-1 0,0 0,-1-6,2 1,64-307,-68 316</inkml:trace>
  <inkml:trace contextRef="#ctx0" brushRef="#br0" timeOffset="888.714">622 399,'0'5,"0"11,0 8,0 4,0 2,0 2,0-1,0-6</inkml:trace>
  <inkml:trace contextRef="#ctx0" brushRef="#br0" timeOffset="1421.505">650 343,'5'-5,"0"1,0 0,1 0,0 0,-1 1,1 0,1 0,-1 0,0 1,1 0,-1 0,1 0,-1 1,1 0,0 1,0-1,-1 1,1 0,0 1,0 0,-1 0,2 1,-7 0,0 0,0 0,0 0,0 0,0 0,0 1,0-1,-1 0,1 1,-1-1,0 1,1-1,-1 1,0-1,-1 0,1 1,0-1,-1 1,1-1,-1 0,0 1,0-1,0 0,0 0,0 0,0 0,0 1,-1-2,1 1,-1 0,0 0,0 0,1-1,-1 1,0-1,-2 1,-9 17,13-16,-1 0,0 0,0 0,1 0,0-1,0 1,-1 0,2 0,-1 0,0 0,1 0,-1 0,1 0,0 0,0 0,0-1,0 1,0 0,1-1,-1 1,1-1,0 1,-1-1,1 0,0 0,1 0,-1 0,0 0,1 0,-1 0,1-1,-1 1,1-1,0 0,-1 0,1 0,2 0,38 34,-41-33,-1 1,1 0,-1 0,0 0,1 0,-1 1,-1-1,1 0,0 0,-1 1,0-1,1 0,-1 1,-1-1,1 0,0 1,-1-1,0 0,1 0,-1 0,-1 1,1-1,0 0,-1 0,1 0,-1-1,0 1,0 0,0-1,-1 1,1-1,0 0,-1 0,0 0,1 0,-3 1,-1 2,0 0,0-1,0 0,-1 0,1-1,-1 0,0 0,0 0,0-1,-1 0,1-1,0 1,-1-2,1 1,-1-1,-2 0,-27-15,24 4</inkml:trace>
</inkml:ink>
</file>

<file path=ppt/ink/ink10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0 170,'24'0,"23"-5,7-1,0 0,-5 1,-10-3,-7-1,-10 2</inkml:trace>
  <inkml:trace contextRef="#ctx0" brushRef="#br0" timeOffset="262.789">170 1,'-5'33,"-2"26,1 8,1-3,2-8,0-8,2-8,1-10</inkml:trace>
</inkml:ink>
</file>

<file path=ppt/ink/ink10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76,'5'29,"1"19,0 6,-6-6,-3-6,0-6,-6-4,0-3,0-1,-2-6,1-1,1 0,-2-4,1 1,2-3</inkml:trace>
  <inkml:trace contextRef="#ctx0" brushRef="#br0" timeOffset="534.234">1 443,'20'-1,"-1"-2,1 0,-1-1,0-1,0-1,0-1,-1 0,0-2,0 0,-1 0,0-2,-1 0,0-1,-1-1,0 0,-1-1,3-5,-5 3,-1 0,0-1,-1-1,-1 0,-1 0,-1-1,0 0,0-4,-1 4,14-83,-21 102,1 0,-1-1,0 1,1 0,-1 0,0 0,1 0,-1 0,0 0,1 0,-1 0,0 0,1 0,-1 1,0-1,1 0,-1 0,1 1,-1-1,0 0,1 1,-1-1,1 0,-1 1,1-1,-1 1,1-1,-1 1,1-1,0 1,-1-1,1 1,0 0,-1-1,1 1,0-1,0 1,0 0,-1-1,1 1,0 0,0-1,0 1,0 0,0-1,-48 162,46-149,0 0,1-1,1 1,0 0,0 0,1-1,1 1,0 0,1-1,0 1,1-1,1 0,-1 0,2-1,0 0,0 1,1-2,0 1,1-1,0 0,1-1,4 4,-5-4,-3-2</inkml:trace>
  <inkml:trace contextRef="#ctx0" brushRef="#br0" timeOffset="980.339">764 302,'-59'25,"58"-25,-1 1,1 0,0 0,0 0,-1-1,1 1,0 1,0-1,0 0,0 0,0 0,0 0,1 1,-1-1,0 0,1 1,-1-1,1 1,-1-1,1 0,0 1,-1-1,1 1,0-1,0 1,0-1,0 1,0-1,0 1,1-1,-1 1,1-1,-1 1,1-1,-1 1,1-1,0 0,-1 1,1-1,17 24,-15-23,1 1,-1 0,0 0,0 0,0 1,0-1,-1 1,1-1,-1 1,0 0,0 0,0 0,0 0,-1 0,0 1,0-1,0 0,0 1,-1-1,0 0,0 1,0-1,0 1,0-1,-1 0,0 1,0-1,0 0,-1 1,1-1,-1 0,0 0,0-1,-1 1,1 0,-3 3,-1-3,0 0,1-1,-1 1,0-1,-1 0,1-1,-1 1,1-1,-1-1,1 1,-1-1,0 0,0-1,0 1,0-1,0-1,1 1,-4-2,-10-3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395 560,'-33'15,"-22"13,-5 8,7 3,13-2,8-1,10-3,8-1,2-7,-2-3,-3-5,2-5</inkml:trace>
  <inkml:trace contextRef="#ctx0" brushRef="#br0" timeOffset="262.994">1 419,'19'39,"11"17,5 3,-3-2,-2-12,-2-8,-5-6,-2-8,-5-4,1 1,1 1,-2 2,1-3,-2-5</inkml:trace>
  <inkml:trace contextRef="#ctx0" brushRef="#br0" timeOffset="732.028">649 560,'25'152,"-13"-93,-3 1,-2 0,-1 56,-3-248,10 66,3 0,4 0,2 2,21-42,-41 99,0 1,1 0,-1-1,1 1,0 1,1-1,-1 0,1 1,0-1,1 1,-1 1,1-1,0 0,0 1,1 0,-1 0,1 1,0 0,0 0,0 0,5-1,-7 6,-1 0,0 0,0 0,0 1,0-1,0 1,0 0,0 0,-1 0,0 0,0 1,0-1,0 1,0-1,0 1,-1 0,0-1,0 1,0 0,0 0,-1 0,1 0,-1 0,0 3,2 5,4 18,-1-4</inkml:trace>
  <inkml:trace contextRef="#ctx0" brushRef="#br0" timeOffset="2413.665">1044 1040,'-15'29,"-4"14,1 5,8-2,11-7,5-17,7-15,0-10</inkml:trace>
  <inkml:trace contextRef="#ctx0" brushRef="#br0" timeOffset="2650.924">1157 758,'0'0</inkml:trace>
  <inkml:trace contextRef="#ctx0" brushRef="#br0" timeOffset="2902.964">1496 222,'-10'10,"-7"12,-7 8,2 3,4 1,1-6,2-6</inkml:trace>
  <inkml:trace contextRef="#ctx0" brushRef="#br0" timeOffset="3432.884">621 222,'367'-59,"-366"60,0-1,0 1,1-1,-1 0,0 1,0-1,1 0,-1 0,0 0,1 0,-1 0,0 0,0-1,1 1,-1 0,0 0,0-1,1 1,-1-1,0 1,0-1,0 0,0 1,0-1,0 0,0 0,0 0,0 0,0 0,0 0,-1 0,1 0,0 0,-1 0,1 0,-1 0,1-1,-1 1,1 0,-1 0,0-1,0 1,0 0,1 0,-1-1,0 1,-1 0,1 0,0-1,-119-88,105 69,3 1</inkml:trace>
  <inkml:trace contextRef="#ctx0" brushRef="#br0" timeOffset="6548.04">1609 1040,'0'0</inkml:trace>
</inkml:ink>
</file>

<file path=ppt/ink/ink10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137 141,'-5'24,"-6"22,-2 8,2 0,-2-4,1-7,3-5,2-4,-2-4,1-1,1-2,2 0,-2 0,-1 0,1 1,3-5</inkml:trace>
  <inkml:trace contextRef="#ctx0" brushRef="#br0" timeOffset="397.51">165 112,'16'79,"3"-1,4-1,28 62,-50-136,1 4,0 0,1 0,-1 0,1 0,1 0,-1-1,1 0,0 1,1-2,0 1,-1 0,2-1,-1 0,1 0,-1 0,1-1,1 0,-1 0,1-1,-1 0,1 0,1 0,-3-5,-1 0,1 0,-1-1,1 0,-1 0,0 0,0 0,0-1,-1 1,1-1,-1 0,0 0,0 0,0-1,-1 1,1-1,-1 1,0-1,-1 0,1 0,-1 0,0 0,0 0,0 0,-1 0,0 0,0-1,3-6,49-276,4 116,-47 147</inkml:trace>
  <inkml:trace contextRef="#ctx0" brushRef="#br0" timeOffset="1246.081">701 508,'0'19,"0"16,-4 7,-3 1,1-2,-3-4,-1-2,1-3,3-2,2-6</inkml:trace>
  <inkml:trace contextRef="#ctx0" brushRef="#br0" timeOffset="1534.3">758 508,'24'-5,"13"-1,4-1,1 2,-12 2,-11 5,-9 4</inkml:trace>
  <inkml:trace contextRef="#ctx0" brushRef="#br0" timeOffset="1746.555">729 705,'29'0,"19"0,6 0,-1 0,-10 0</inkml:trace>
</inkml:ink>
</file>

<file path=ppt/ink/ink10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0,'9'40,"-2"0,-1 0,-2 1,-3-1,0 2,-3-24,0 0,-1 0,-1-1,-1 1,0-1,-1 0,-1-1,-1 1,0-1,-1-1,-1 0,0 0,-1-1,0 0,-2 0,1-2,-2 0,-10 8,11-9</inkml:trace>
</inkml:ink>
</file>

<file path=ppt/ink/ink10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0 403,'20'-3,"-1"-1,0-1,0 0,0-2,-1 0,0-1,0-1,-1 0,0-2,-1 0,0 0,-1-2,0 0,-1 0,-1-2,0 0,0 0,-2-1,0 0,-1-1,6-15,40-115,-66 176,2 1,2 1,0-1,2 1,1 0,2 0,0 0,4 16,25 123,-27-143,-1-3</inkml:trace>
</inkml:ink>
</file>

<file path=ppt/ink/ink10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0,'-6'4,"-6"3,2-1,-1 2,1 0,0 0,1 0,-1 1,2 1,-1 0,2 0,-5 7,11-14,1-1,-1 0,1 0,0 0,0 1,0-1,0 0,1 0,-1 0,1 1,-1-1,1 0,0 0,-1 0,1 0,0 0,1 0,-1 0,0 0,0 0,1-1,-1 1,1 0,-1-1,1 0,0 1,0-1,0 0,0 0,0 0,0 0,0 0,1 1,22 18,-23-19,-1 1,1 0,-1 0,1 0,-1 0,0 1,0-1,0 0,0 0,0 1,0-1,0 1,-1-1,0 0,1 1,-1-1,0 1,0-1,0 1,0-1,-1 1,1-1,-1 1,1-1,-1 1,0-1,0 0,0 0,0 1,-1-1,1 0,-1 0,1 0,-1 0,1 0,-1-1,0 1,0 0,-1 0,-2 2,0-1,0 0,0 0,0 0,0 0,-1-1,1 0,-1 0,0 0,1-1,-1 1,0-1,0-1,0 1,0-1,-2-1,-12-3</inkml:trace>
</inkml:ink>
</file>

<file path=ppt/ink/ink10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59,'5'0,"6"0,2-5,3-1,3 0,4 1,3-3,1-1,1 2,1 1,0 3,0 1,0 1,-1 1,1 0,-10 0,-9 1</inkml:trace>
</inkml:ink>
</file>

<file path=ppt/ink/ink10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52,'28'0,"20"-4,6-3,-1 1,-5 1,-6 1,-5-3,-4 0,-3 0,-7 3</inkml:trace>
</inkml:ink>
</file>

<file path=ppt/ink/ink10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217 114,'-206'300,"195"-285,17-21,10-12,54-58,220-213,-291 290,1 0,0 0,0-1,0 1,0 0,0 0,0 0,0 0,0 0,0-1,0 1,0 0,0 0,1 0,-1 0,0-1,1 1,-1 0,0 0,1-1,-1 1,1 0,-1-1,1 1,0 0,-1-1,1 1,0-1,-1 1,1-1,0 1,-1-1,1 0,0 1,0-1,0 0,-1 1,1-1,0 0,0 0,0 0,0 0,0 0,-1 0,1 0,0 0,0 0,0 0,0-1,-1 1,1 0,0 0,0-1,0 1,-1-1,1 1,0-1,-1 1,1-1,0 1,-1-1,1 1,-1-1,1 0,-1 1,1-1,-1 0,1 0,-1 0,-3 26,-2 0,-1-1,0 0,-2 0,-1 0,-11 19,7-13,12-29,0 0,1-1,-1 1,0 0,0-1,0 1,1 0,-1 0,1 0,-1 0,0 0,1 0,-1 0,1 0,0 0,-1 0,1 0,0 0,0 0,-1 0,1 0,0 0,0 0,0 0,0 0,1 0,-1 0,0 1,0-1,1 0,-1 0,0 0,1 0,-1 0,1 0,0-1,-1 1,1 0,0 0,-1 0,1 0,0-1,0 1,0 0,-1-1,1 1,0-1,0 1,0-1,0 1,0-1,0 0,0 1,0-1,0 0,0 0,1 0,-1 0,0 0,13-7,0-2,-1 0,0-1,-1 0,0-1,0 0,-1-1,0 0,11-12,0 0,2 1,0 0,2 2,0 1,1 1,15-6,-41 24,0 1,0-1,0 1,0-1,0 1,0 0,0-1,0 1,0 0,0 0,0 0,0 0,0 0,0 0,0 0,0 0,0 0,0 0,0 1,0-1,0 0,0 1,0-1,0 1,0-1,0 1,0 0,0-1,-1 1,1 0,0-1,0 1,-1 0,1 0,-1 0,1 0,0 0,-1-1,0 1,1 0,-1 0,0 0,1 0,-1 0,0 0,0 1,0-1,0 0,4 58,-4-52,-3 141,3-123</inkml:trace>
  <inkml:trace contextRef="#ctx0" brushRef="#br0" timeOffset="652.638">1289 1,'-42'11,"1"2,0 2,2 1,0 3,0 1,-1 3,-34 44,73-65,-1 0,1 0,0 0,-1-1,1 1,0 1,0-1,0 0,1 0,-1 0,0 0,1 1,-1-1,1 0,0 0,0 1,0-1,0 0,0 1,0-1,1 0,-1 0,1 1,0-1,-1 0,1 0,0 0,0 0,0 0,1 0,-1 0,0 0,1 0,-1-1,1 1,0 0,0-1,-1 0,1 1,1 0,4 1,-1 0,0 0,1 0,-1-1,1 0,0 0,0-1,-1 0,1 0,0 0,0-1,0 0,0-1,0 1,0-1,0-1,0 1,0-1,-1 0,7-3,125-69,-135 72,120-78,-123 79,1 0,0 0,0 1,0-1,0 0,0 1,0-1,0 1,0-1,0 1,0 0,0-1,0 1,1 0,-1 0,0 0,0 0,0 0,0 0,0 0,1 0,-1 0,0 0,0 1,0-1,0 0,0 1,0-1,0 1,0-1,0 1,0 0,0-1,0 1,0 0,0 0,-1-1,1 1,0 0,0 0,-1 0,1 0,-1 0,1 0,-1 0,1 0,-1 0,0 1,0-1,1 0,-1 0,0 1,3 70,-3-60,-1-7,0 0,1 1,0-1,0 1,0-1,1 0,0 1,0-1,0 0,0 0,1 1,0-1,0 0,1-1,-1 1,1 0,0-1,0 1,1-1,-1 0,1 0,12 5</inkml:trace>
  <inkml:trace contextRef="#ctx0" brushRef="#br0" timeOffset="5875.189">1882 255,'-10'9,"-12"9,-3 5,-2 4,-1-2,4-1,2-5,4-1,0-3,4-4</inkml:trace>
  <inkml:trace contextRef="#ctx0" brushRef="#br0" timeOffset="6253.902">1712 198,'0'10,"5"2,6 6,7-2,4-3,-1 1,0-2,2-3,-3 2,-1-1,-3 3,-4 3,-5 5,-2 3,-4 2,4-3,1-6</inkml:trace>
  <inkml:trace contextRef="#ctx0" brushRef="#br0" timeOffset="7725.357">2023 170,'-5'0,"-6"0,-2 5,-2 6,0 6,-2 1,-2 1,1 3,5-3</inkml:trace>
</inkml:ink>
</file>

<file path=ppt/ink/ink10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49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1,'-30'4,"19"-3,1 0,-1 1,0 0,1 1,0 0,-1 0,1 1,1 1,-10 5,17-10,1 1,0 0,-1 0,1-1,0 1,0 0,0 0,0 1,0-1,0 0,0 0,0 0,0 1,1-1,-1 0,0 1,1-1,-1 1,1-1,0 0,-1 1,1-1,0 1,0-1,0 1,0-1,0 1,0-1,0 1,1-1,-1 1,1-1,-1 1,1-1,-1 0,1 1,0 0,43 44,-22-26,-20-17,0 0,0-1,0 1,-1 0,1 0,-1 0,1 0,-1 0,0 0,0 0,-1 1,1-1,-1 0,1 0,-1 1,0-1,0 0,-1 1,1-1,-1 0,1 0,-1 0,0 1,0-1,0 0,-1 0,1 0,-1 0,0-1,0 1,0 0,0-1,0 1,0-1,-1 0,-2 2,-2 3,0-1,0 0,-1 0,0-1,0 0,0-1,-1 1,0-2,0 1,0-1,0-1,-6 2,-5-3</inkml:trace>
</inkml:ink>
</file>

<file path=ppt/ink/ink10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142 199,'30'-7,"0"-1,0-2,-1 0,-1-3,0 0,0-1,-2-2,0-1,0-1,-2-1,0-1,10-13,-78 96,20-8,2 1,3 1,3 0,-3 27,-30 216,48-286,0 1,-1-1,0 1,-1-1,-1 0,0 0,-1 0,-1-1,0 0,0 0,-1 0,-1-1,0 0,-1 0,0-1,-1 0,0-1,-1 0,0 0,0-1,-1-1,0 0,-1-1,0 0,-2 0,12-5,1 0,-1 0,0-1,1 1,-1-1,0 0,0 0,0 0,0 0,0-1,0 1,0-1,0 0,0 1,0-1,0-1,0 1,0 0,0-1,0 0,0 1,0-1,0 0,0-1,0 1,1 0,-1-1,0 0,1 1,-1-1,1 0,0 0,0-1,0 1,0 0,0-1,0 1,0-1,1 0,-1 1,1-1,0 0,0 0,0-1,2-3,0 0,1 0,0 1,0-1,0 1,1-1,0 1,0 0,1 0,0 0,0 0,0 1,1-1,0 1,4-3,5-9,17-16,1 1,2 2,1 1,20-11,81-44,-118 70</inkml:trace>
  <inkml:trace contextRef="#ctx0" brushRef="#br0" timeOffset="312.139">763 453,'-18'19,"2"1,0 1,1 0,1 1,1 1,1 0,1 0,1 2,-6 22,15-45,1 1,-1-1,0 0,1 0,0 1,-1-1,1 0,0 1,0-1,0 1,1-1,-1 0,0 0,1 1,0-1,-1 0,1 0,0 1,0-1,0 0,1 0,-1 0,0 0,1 0,-1-1,1 1,0 0,-1-1,1 1,0-1,0 0,0 1,0-1,0 0,1 0,-1 0,0-1,0 1,0 0,1-1,-1 0,0 1,1-1,10 0,-1-1,0 0,1-1,-1 0,0-1,0-1,0 0,-1 0,1-1,-1 0,0-1,-1-1,1 1,-1-2,-1 1,1-1,-1-1,-1 0,1 0,-2-1,1 0,-1 0,-1-1,0 1,0-1,0-3,-2 8,-1 1,1-1,-1 0,-1 1,1-1,-1 0,0-1,0 1,-1 0,1-1,-2 1,1 0,-1-1,0 1,0-1,0 1,-1-1,0 1,-1-1,1 1,-1 0,0 0,-1 0,0 0,0 0,0 1,0-1,-1 1,-2-3,-31 2,19 9</inkml:trace>
  <inkml:trace contextRef="#ctx0" brushRef="#br0" timeOffset="599.883">1046 707,'4'-5,"3"-11,-1-7,-2-6,5-1,-1-2,5 1,-2 0,4 6,-2 3,2 4,4 1,2 3,4 4,1 4,2 2,-5 3</inkml:trace>
</inkml:ink>
</file>

<file path=ppt/ink/ink10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4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69 481,'-6'10,"-2"0,1 1,0 1,1-1,0 1,0 0,2 1,-1-1,2 1,0 0,0 0,1 0,0 0,2 0,-1 0,2 10,-1-21,1-1,-1 1,0 0,1-1,0 1,-1-1,1 1,0-1,0 1,0-1,0 1,0-1,0 0,0 1,0-1,0 0,1 0,-1 0,1 0,-1 0,0 0,1-1,0 1,-1 0,1-1,-1 1,1-1,0 1,-1-1,1 0,0 0,-1 0,1 0,0 0,0 0,-1 0,1-1,0 1,-1-1,1 1,-1-1,2 0,58-44,-54 36,1 0,-2 0,0 0,0-1,-1 0,0 0,0-1,-1 1,-1-1,0 0,0 0,-1 0,0 0,-1-1,-1 1,1 0,-2-1,0 1,0 0,-2-4,-3-3</inkml:trace>
  <inkml:trace contextRef="#ctx0" brushRef="#br0" timeOffset="353.989">463 1,'-9'38,"-9"33,0 8,2 0,4-7,5-13,2-10,-2-5,0-5,1-4,2-3,1-2,2-2,0 0,1-1,0-4</inkml:trace>
  <inkml:trace contextRef="#ctx0" brushRef="#br0" timeOffset="1152.282">605 340,'5'38,"1"23,0 5,4-8,0-10,3-17,-1-19,3-16,-2-13,-2-7,1-5,-1-3,-3 0,3 1,-2 0,-1 1,-3 1,-1 5</inkml:trace>
  <inkml:trace contextRef="#ctx0" brushRef="#br0" timeOffset="4890.648">972 481,'0'1,"-1"1,1 0,0-1,-1 1,1 0,0-1,0 1,0 0,0-1,0 1,1 0,-1-1,0 1,1 0,-1-1,1 1,0-1,-1 1,1-1,0 1,0-1,0 0,0 1,0-1,0 0,0 0,1 0,-1 0,0 0,1 0,-1 0,1 0,-1 0,1-1,-1 1,1 0,0-1,-1 0,1 1,-1-1,1 0,0 0,-1 0,1 0,0 0,-1 0,1 0,0-1,-1 1,3-1,5-1,1 0,0-1,0 0,-1 0,1-1,-1 0,0-1,-1 0,1 0,-1-1,0 0,0-1,-1 0,0 0,0 0,0-1,4-7,-10 14,1-1,-1 0,1 0,-1 0,0 0,0 0,0 0,0 0,0 0,0 0,0 0,-1 0,1-1,-1 1,0 0,1-1,-1 1,0 0,0 0,-1-1,1 1,0 0,-1 0,1-1,-1 1,0 0,0 0,0 0,0 0,0 0,0 0,-1 0,1 0,0 0,-1 1,0-1,1 0,-1 1,0 0,0-1,0 1,0 0,0 0,0 0,0 0,0 0,0 1,-1-1,1 0,0 1,0 0,-1 0,-6 0,-1 1,0 0,1 0,0 1,-1 1,1 0,0 0,0 1,0 0,1 0,-1 1,1 0,0 0,1 1,-1 0,1 1,0-1,1 1,0 1,0-1,0 1,1 0,0 1,-1 2,3-6,0 1,1-1,-1 1,1 0,0-1,1 1,-1 0,1 0,0 0,1 0,-1 0,1 0,0 0,1 0,0 0,0 0,0 0,0 0,1 0,0-1,1 1,-1-1,1 1,0-1,0 0,0 0,1 0,0 0,0-1,0 0,1 1,-1-1,1-1,0 1,0-1,0 0,0 0,1 0,-1-1,1 0,0 0,0 0,0-1,0 0,4 0,39 10,-35-7,1 0,-1-1,0-1,1 0,0-1,-1-1,1 0,0-1,-1-1,9-1,-5-3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1 857,'19'13,"1"0,0-2,1 0,0-2,1 0,0-1,1-1,-1-2,1 0,0-1,0-1,1-2,-1 0,0-1,1-2,-1 0,0-1,0-2,0 0,-1-1,18-8,-3-10,-2-2,0-1,-2-2,-1-1,-1-2,-1 0,-3-3,0 0,-2-1,-2-2,171-274,-68 82,-126 229,0-1,0 0,0 1,1-1,-1 1,1-1,-1 1,1 0,0-1,0 1,-1-1,1 1,0 0,0 0,0 0,0-1,0 1,1 0,-1 0,0 0,0 1,1-1,-1 0,1 0,-1 1,1-1,-1 1,1-1,-1 1,1 0,-1-1,1 1,-1 0,1 0,-1 0,1 0,0 1,-1-1,1 0,-1 0,1 1,-1-1,1 1,-1 0,0-1,1 1,-1 0,0 0,1 0,-1 0,0 0,3 7,-1 0,-1 0,1 0,-1 0,-1 0,0 1,0-1,0 1,-1-1,0 0,-1 1,0-1,0 1,-1 0,0 11,-11 71,-4-2,-3 0,-5-1,-34 80,54-147,-2-1,0 0,-2-1,0 0,-1 0,-1-1,0 0,-2-1,0 0,0-1,-2 0,0-1,-1-1,-16 11,23-21,-1 0,1-1,-1-1,0 1,0-1,0-1,0 0,0 0,0-1,0 0,0-1,0 0,0-1,0 0,0-1,0 1,1-2,-1 0,1 0,0 0,0-1,1-1,0 1,-4-4,-2-5</inkml:trace>
  <inkml:trace contextRef="#ctx0" brushRef="#br0" timeOffset="607.839">1440 659,'-9'17,"1"-4,0 1,1 0,0 0,1 0,1 1,0 0,1 0,1 1,0-1,1 1,1-1,0 1,1 0,1 2,0-16,-1 0,1 0,-1 0,1 0,0-1,-1 1,1 0,0 0,0-1,0 1,1 0,-1-1,0 1,1-1,-1 0,1 1,-1-1,1 0,-1 0,1 0,0 0,0 0,0 0,-1 0,1-1,0 1,0-1,0 1,0-1,0 0,0 0,0 0,0 0,0 0,0 0,0-1,0 1,0-1,0 1,1-1,71-41,-67 34,1 0,-1 0,-1-1,0 1,0-2,0 1,-1 0,-1-1,0 0,0 0,-1-1,0 1,-1 0,1-6,-2 11,0-1,-1 1,1-1,-1 1,0-1,-1 1,1-1,-1 1,0-1,-1 1,1 0,-1 0,0 0,0 0,-1 0,0 0,0 0,0 1,0-1,0 1,-1 0,0 0,0 0,0 1,0-1,-1 1,1 0,-5-2,-9-3</inkml:trace>
</inkml:ink>
</file>

<file path=ppt/ink/ink10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94,'3'-4,"0"0,0 0,0 0,-1 0,0-1,0 1,0-1,0 1,0-1,-1 0,0 0,0 0,-1 0,1 0,-1 0,0-4,-2 8,1 0,0 0,-1 0,1 0,0 0,-1 0,1 0,-1 0,1 1,-1-1,0 1,1-1,-1 1,0 0,1 0,-1 0,0 0,1 0,-1 0,0 0,1 0,-1 0,0 1,1-1,-1 1,1-1,-1 1,1 0,-1 0,1 0,-1-1,1 1,0 1,-1-1,1 0,0 0,0 0,0 1,0-1,0 0,0 1,0-1,0 1,-1 0,-13 7,1 2,-1 0,2 0,0 2,0-1,1 2,1-1,0 2,1-1,1 2,0-1,1 1,0 0,2 1,0 0,0 0,2 0,0 1,1 5,2-20,1 0,0 0,0-1,0 1,0 0,0-1,1 1,-1 0,1-1,0 1,0 0,0-1,0 1,0-1,0 0,1 1,-1-1,1 0,0 0,-1 0,1 0,0 0,0 0,1 0,-1-1,0 1,0-1,1 0,-1 1,1-1,-1 0,1-1,-1 1,1 0,0-1,0 1,-1-1,1 0,0 0,-1 0,1 0,0 0,0-1,-1 1,1-1,-1 0,2 0,8-3,-1 0,1-1,-1 0,0-1,0 0,-1-1,0 0,0-1,0 0,5-6,39-29,146-129,-200 171,1 0,0 0,-1 0,1 1,0-1,0 0,0 1,-1-1,1 1,0-1,0 1,0-1,0 1,0 0,0 0,0-1,0 1,0 0,0 0,0 0,0 0,0 0,0 0,0 0,0 0,0 0,0 1,0-1,0 0,0 1,0-1,0 0,0 1,-1 0,1-1,0 1,0-1,0 1,-1 0,1-1,0 1,-1 0,1 0,0 0,-1 0,1-1,-1 1,0 0,1 0,-1 0,0 0,1 0,-1 0,0 1,8 58,-8-50,0-1,0 1,1-1,0 0,0 1,1-1,0 0,1 0,0 0,1 0,0-1,0 1,0-1,1 0,1 0,-1 0,1-1,1 0,-1 0,1-1,0 0,8 6,2-5</inkml:trace>
</inkml:ink>
</file>

<file path=ppt/ink/ink10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0,'-20'10,"-5"7,-4 2,3 2,1 2,0 2,5 2,0-4,4-1,0-4,2-1,-1-3,2-3</inkml:trace>
</inkml:ink>
</file>

<file path=ppt/ink/ink10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0,'15'24,"9"13,5 5,3 0,1-3,-1-7,-6-5,-2-6,-5-8</inkml:trace>
</inkml:ink>
</file>

<file path=ppt/ink/ink10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1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534 593,'0'-5,"0"0,-1 1,0-1,0 0,0 0,0 0,-1 1,0-1,0 1,0-1,0 1,-1 0,1 0,-1 0,0 0,-1 1,1-1,0 1,-1-1,0 1,0 1,0-1,0 0,0 1,-1 0,1 0,-1 0,1 1,-1-1,0 1,0 0,0 0,1 1,-1 0,0-1,0 2,0-1,0 0,0 1,1 0,-1 0,-3 2,-206 72,193-67,11-6,1 1,0 0,0 1,1-1,-1 2,1-1,0 1,0 1,0-1,1 1,0 1,-2 2,8-8,0 1,0 0,0 0,0-1,0 1,1 0,-1 0,1 0,-1 0,1 0,0 0,0 0,0-1,0 1,0 0,0 0,0 0,1 0,-1 0,1 0,0 0,-1 0,1-1,0 1,0 0,0-1,0 1,0 0,0-1,1 1,-1-1,0 0,1 1,-1-1,1 0,0 0,-1 0,1 0,1 0,70 31,23-4,-94-28,-1 0,0 1,1-1,-1 0,0 0,1 1,-1-1,0 1,0 0,0-1,1 1,-1 0,0-1,0 1,0 0,0 0,0 0,-1 0,1 0,0 0,0 0,0 0,-1 0,1 1,-1-1,1 0,-1 0,1 1,-1-1,0 0,0 0,1 1,-1-1,0 0,0 1,0-1,-1 0,1 1,0-1,0 0,-1 1,1-1,-1 0,1 0,-1 0,1 1,-1-1,0 0,0 0,1 0,-1 0,0 0,0 0,0 0,0 0,0-1,0 1,0 0,-1-1,1 1,-1 0,-123 89,112-81,-73 66,84-73,1 1,-1-1,1 1,-1-1,1 1,0 0,0-1,0 1,0 0,1 0,-1 0,1-1,-1 1,1 0,0 0,0 0,0 0,1 0,-1 0,1 0,0-1,-1 1,1 0,0 0,1-1,-1 1,0-1,1 1,0-1,-1 1,1-1,0 0,0 0,0 0,0 0,2 1,6 3,0 0,1 0,0-1,0 0,1-1,-1 0,1-1,0 0,0-1,0 0,0-1,0-1,0 0,0 0,0-1,0-1,0 0,0 0,0-1,9-4,42-41,-50 28</inkml:trace>
  <inkml:trace contextRef="#ctx0" brushRef="#br0" timeOffset="295.859">421 0,'-30'125,"6"2,5 0,0 87,-37 232,28-320,-21 141,25-84,24-133,6-33</inkml:trace>
</inkml:ink>
</file>

<file path=ppt/ink/ink10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0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0 469,'44'-71,"3"3,2 2,4 2,2 2,10-4,16-1,-81 66,1 1,-1-1,1 1,-1 0,1-1,-1 1,1 0,-1 0,1-1,-1 1,1 0,-1 0,1 0,-1 0,1-1,0 1,-1 0,1 0,-1 0,1 0,0 0,-1 1,1-1,-1 0,1 0,-1 0,1 0,-1 1,1-1,0 0,-1 0,1 1,-1-1,0 1,1-1,-1 0,1 1,-1-1,0 1,1-1,-1 1,0-1,1 1,-1-1,0 1,0-1,1 1,-1-1,0 1,0 0,0-1,0 1,0-1,0 1,0-1,0 1,0 0,0-1,0 1,-6 42,4-35,-37 168,39-175,-1 1,1 0,0 0,0-1,0 1,0 0,0 0,0 0,0 0,1-1,-1 1,1 0,-1 0,1-1,0 1,-1 0,1-1,0 1,0-1,0 1,0-1,1 1,-1-1,0 0,1 0,-1 0,0 0,1 0,0 0,-1 0,1 0,-1 0,1-1,0 1,0 0,-1-1,1 0,0 1,0-1,0 0,-1 0,1 0,0 0,0 0,0-1,1 1,81-35,164-131,-247 165,1 0,-1 0,0 0,1 0,-1 0,1 0,0 0,-1 1,1-1,-1 1,1-1,0 1,0 0,-1-1,1 1,0 0,0 0,-1 0,1 0,0 1,-1-1,1 0,0 1,-1-1,1 1,0 0,-1-1,1 1,-1 0,1 0,-1 0,1 0,-1 0,0 1,0-1,1 0,-1 0,0 1,0-1,0 1,-1-1,1 1,0-1,0 1,-1 0,1-1,-1 1,0 0,1-1,-1 1,0 0,0 0,0-1,0 2,-13 131,0-67,10-42</inkml:trace>
</inkml:ink>
</file>

<file path=ppt/ink/ink10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1,'-31'6,"0"1,0 2,1 1,0 2,0 0,2 2,0 2,0 0,1 2,-4 5,14-12,0 1,1 1,1 0,1 1,-1 1,2 0,0 1,1 0,1 1,1 1,0-1,1 2,1-1,0 1,2 0,0 1,1-1,1 1,1 0,0 12,3-27,0 0,0-1,1 1,-1-1,1 1,0-1,0 1,1-1,-1 0,1 0,0 0,0 0,1 0,-1 0,1 0,0-1,0 1,0-1,0 0,1 0,-1 0,1 0,0 0,0-1,0 0,0 0,0 0,0 0,0-1,1 0,-1 1,1-2,0 1,13-5,1-1,-1-1,0 0,-1-2,1 0,-2 0,1-2,-1 0,-1-1,0-1,0 0,-1-1,-1 0,0-2,0 0,-10 12,204-245,-142 156,-65 92,0 1,0 0,1-1,-1 1,0 0,0-1,0 1,1-1,-1 1,0-1,1 1,-1 0,0-1,1 0,-1 1,1-1,-1 1,1-1,-1 1,1-1,-1 0,1 1,-1-1,1 0,0 0,-1 1,1-1,-1 0,1 0,0 0,-1 0,1 0,0 0,-1 0,1 0,-1 0,1 0,0 0,-1 0,1 0,0 0,-1-1,1 1,-1 0,1 0,-1-1,1 1,-1 0,1-1,-1 1,1-1,-1 1,1-1,-1 1,1-1,-1 1,0-1,1 1,-1-1,0 1,0-1,1 0,-1 1,-4 52,-1-37,2 0,0 1,1-1,0 1,1 0,1 0,1-1,0 1,1 0,0-1,1 1,1-1,1 0,0 0,4 8,30 34,-22-33</inkml:trace>
</inkml:ink>
</file>

<file path=ppt/ink/ink10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6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28,'-16'-1,"0"1,0 1,1 1,-1 0,0 1,1 0,0 1,0 1,0 0,0 2,-3 1,16-7,0 0,0 1,0-1,0 0,0 0,0 1,1 0,-1-1,0 1,1 0,-1-1,1 1,0 0,0 0,0 0,0 1,0-1,0 0,0 0,1 0,-1 1,1-1,-1 0,1 0,0 1,0-1,0 0,0 1,1-1,-1 0,0 1,1-1,0 0,-1 0,1 0,0 1,0-1,1 0,-1 0,0 0,0-1,1 1,0 1,81 64,-74-61,-1-1,0 1,0 1,-1-1,0 1,0 1,0-1,-1 1,0 0,-1 1,2 3,-5-9,-1 0,1 0,-1 1,0-1,0 1,0-1,0 1,-1-1,0 1,1 0,-1-1,-1 1,1-1,0 1,-1 0,0-1,0 1,0-1,0 0,0 1,-1-1,0 0,1 0,-1 0,0 0,-1 0,1 0,0 0,-1-1,1 1,-1-1,0 0,0 1,-9 5,0-1,0 1,0-2,-1 0,0 0,0-1,0-1,-1 0,0-1,0-1,1 0,-1 0,-7-1,-5-1</inkml:trace>
  <inkml:trace contextRef="#ctx0" brushRef="#br0" timeOffset="258.409">618 57,'-19'38,"-7"23,2 5,4-4,6-12</inkml:trace>
  <inkml:trace contextRef="#ctx0" brushRef="#br0" timeOffset="723.873">985 0,'-11'8,"0"0,1 1,0 0,0 0,1 1,1 0,-1 1,2 0,-1 0,2 0,0 1,0 0,-2 6,8-12,1-1,-1 0,1 0,0 1,0-1,0 0,1 0,0 0,0 0,0 0,0-1,1 1,0 0,0-1,0 0,0 0,1 0,0 0,0-1,0 1,0-1,0 0,1 0,-1 0,1-1,0 0,0 1,28 21,-28-21,-1-1,-1 1,1-1,0 1,-1 0,1 1,-1-1,0 1,0-1,0 1,-1 0,1 0,-1 0,0 0,0 0,0 1,-1-1,0 1,0-1,0 1,0-1,0 1,-1 0,0-1,0 1,0 0,-1-1,0 1,0 0,0-1,0 1,-1 0,-3 2,0 0,0-1,-1 1,0-1,0-1,0 1,-1-1,1 0,-2 0,1-1,0 0,-1-1,1 1,-1-1,0-1,0 1,-1-2,1 1,0-1,-7 0,-11 1</inkml:trace>
</inkml:ink>
</file>

<file path=ppt/ink/ink10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1 940,'22'-59,"3"0,3 1,2 2,2 1,22-25,-54 80,31-35,-30 34,-1 0,1 1,-1-1,1 1,-1-1,1 1,-1-1,1 1,-1-1,1 1,0-1,-1 1,1 0,0-1,-1 1,1 0,0 0,0 0,-1-1,1 1,0 0,0 0,-1 0,1 0,0 0,0 0,-1 0,1 1,0-1,-1 0,1 0,0 1,0-1,-1 0,1 1,-1-1,1 0,0 1,-1-1,1 1,-1-1,1 1,-1-1,1 1,-1 0,1-1,-1 1,0 0,1-1,-1 1,0 0,1-1,-1 1,0 0,6 90,-8-85,1-1,0 1,0 0,0 0,1 0,0 0,0 0,1 0,-1 0,1 0,1-1,-1 1,1 0,0 0,0-1,0 0,1 1,0-1,0 0,0 0,1 0,0-1,0 1,0-1,0 0,1 0,-1 0,1-1,2 2,3-4,-1 0,1-1,-1 0,1 0,-1-1,1 0,-1-1,1 0,-1 0,0-1,0-1,0 1,0-1,-1-1,0 1,0-2,0 1,0-1,-1 0,0-1,3-3,81-99,-75 100</inkml:trace>
  <inkml:trace contextRef="#ctx0" brushRef="#br0" timeOffset="620.244">1158 488,'-49'22,"1"3,1 1,1 3,1 1,-4 7,5 23,43-59,1 1,-1-1,1 1,0 0,-1 0,1-1,0 1,0 0,1-1,-1 1,0 0,0-1,1 1,-1 0,1-1,-1 1,1 0,0-1,0 1,0-1,0 0,0 1,0-1,0 0,0 1,0-1,1 0,-1 0,0 0,1 0,-1 0,1 0,-1-1,1 1,0 0,-1-1,1 1,0-1,-1 0,3 1,10-1,0 1,0-2,-1 0,1 0,0-2,0 1,-1-2,1 0,-1-1,0 0,0 0,-1-2,1 0,-2 0,1-1,-1 0,6-6,59-46,-74 60,0 0,0 0,0 1,1-1,-1 1,0-1,0 1,0 0,0 0,0 0,0 0,0 0,-1 0,1 0,0 1,-1-1,1 1,-1-1,1 1,-1 0,0-1,1 1,-1 0,0 0,0 0,0 0,-1 0,1 0,0 0,-1 0,0 1,1-1,-1 0,0 2,12 21,-8-20,0 0,0 1,1-2,-1 1,1 0,0-1,1 0,-1 0,1-1,0 1,-1-1,2-1,-1 1,0-1,0 0,1 0,-1-1,1 0,-1 0,1 0,0-1,-1 0,1 0,0-1,-1 0,1 0,-1 0,1-1,-1 0,0-1,0 1,6-4,16-8,-1-2,0-1,-2-1,0-1,-1-1,0-1,-2-1,11-15,-12 15,-8 8,-1-2,0 1,-1-2,-1 1,-1-1,0-1,-1 0,-1 0,-1-1,0 1,-1-1,-2 0,0-1,0 1,-2-1,-1 1,0-1,-3-15,2 23,0 0,-1 0,0 1,-1-1,0 0,-1 1,0 0,-1 0,0 0,-1 1,-2-4,5 11,0-1,0 0,0 1,0-1,-1 1,1 0,-1 0,0 1,0-1,0 1,0-1,0 1,0 1,-1-1,1 0,0 1,-1 0,0 0,1 1,-1-1,0 1,1 0,-1 0,0 0,1 1,-1 0,1 0,-1 0,-4 2,-2 3,-1 1,2 0,-1 1,1 0,0 0,0 2,1-1,0 1,1 0,0 1,1-1,0 2,1-1,0 1,1 0,0 0,0 1,2-1,0 1,0 0,1 0,0 0,1 0,1 8,-1 0,0-1,1 1,2-1,0 0,1 1,1-1,0 0,2-1,0 1,2-1,0 0,1-1,0 0,2-1,0 1,1-2,1 0,0 0,1-2,1 1,0-2,1 0,0-1,7 3,62 19,-60-33</inkml:trace>
  <inkml:trace contextRef="#ctx0" brushRef="#br0" timeOffset="1081.242">1977 545,'-4'11,"0"2,1-1,1 0,0 1,0-1,1 1,1-1,0 1,1 0,0-1,1 1,2 8,-4-20,1 1,-1 0,1 0,0 0,-1 0,1-1,0 1,0 0,0 0,0-1,0 1,0-1,1 1,-1-1,0 0,1 1,-1-1,1 0,0 0,-1 0,1 0,0 0,0-1,-1 1,1 0,0-1,0 1,0-1,0 0,0 1,0-1,0 0,0 0,-1-1,1 1,0 0,0-1,0 1,0-1,0 1,0-1,-1 0,1 0,0 0,1 0,68-60,13-42,-84 102,1 0,0 0,-1 0,1 0,0 1,-1-1,1 0,0 0,0 1,0-1,0 0,0 1,0-1,0 1,0 0,0-1,0 1,0 0,0-1,0 1,0 0,0 0,0 0,0 0,0 0,0 0,0 0,1 0,-1 1,0-1,0 0,0 1,0-1,0 1,0-1,0 1,0-1,-1 1,1-1,0 1,0 0,0 0,-1-1,1 1,0 0,-1 0,1 0,0 0,-1 0,0 0,1 0,-1 1,21 64,-17-51,8 53,-2 0,-4 1,-2 0,-4 0,-4 23,2 25,3-94,-1 1,-2 0,0-1,-1 0,-2 1,0-2,-1 1,-1 0,-2-1,0-1,-1 1,-1-2,-1 1,-1-1,-8 8,21-27,-1 0,0 1,0-1,0 0,0 0,0 0,-1 1,1-1,0 0,0-1,-1 1,1 0,-1 0,1-1,0 1,-1 0,1-1,-1 0,0 1,1-1,-1 0,1 0,-1 1,1-1,-1-1,0 1,1 0,-1 0,1-1,-1 1,1 0,-1-1,1 0,-1 1,1-1,-1 0,1 0,0 0,0 0,-1 0,1 0,0 0,0 0,0 0,0 0,0-1,0 1,0 0,1-1,-1 1,0-1,1 1,-1-1,1 1,0-1,-1 0,1 1,0-2,-7-25,2 1,1-1,1 0,1 0,2 0,1 0,1 0,1 0,5-17,-3-3,2 0,3 0,1 1,3 0,2 1,1 0,24-41,-25 61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64,'53'16,"0"-3,1-2,0-3,0-2,1-2,50-4,-105 0,-1-1,1 1,0 0,-1-1,1 1,0-1,0 1,-1 0,1-1,0 1,0-1,0 1,0-1,0 1,0-1,0 1,0-1,0 1,0-1,0 1,0-1,0 1,0-1,0 1,0-1,0 1,1-1,-1 1,0 0,0-1,1 1,-1-1,0 1,1 0,-1-1,0 1,1-1,-1 1,0 0,1 0,-1-1,1 1,-1 0,1 0,-1 0,0-1,1 1,-1 0,1 0,-1 0,1 0,-1 0,1 0,-1 0,1 0,-1 0,1 0,-1 0,1 0,-1 0,1 1,-42-29,36 25,-82-55,73 44</inkml:trace>
</inkml:ink>
</file>

<file path=ppt/ink/ink10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76 678,'-16'40,"2"0,2 2,1-1,3 1,-3 29,10-67,1-1,-1 0,0 0,1 0,-1 0,1 1,0-1,0 0,1 0,-1 1,0-1,1 0,0 0,0 0,0 0,0 0,0 0,1 0,-1 0,1 0,0-1,0 1,0 0,0-1,0 0,1 0,-1 1,1-1,-1-1,1 1,0 0,0-1,0 1,0-1,0 0,0 0,0 0,0 0,0 0,0-1,4 1,8-5,1 0,-1 0,0-2,0 0,-1 0,0-2,0 1,0-2,-1 0,0 0,-1-2,0 1,-1-1,0-1,-1 0,0-1,-1 0,6-10,-6 9,0-1,-1 0,-1-1,0 0,-1 0,-1-1,0 1,-1-1,-1 0,-1 0,0-1,-1 1,-1-1,0 14,-1 1,1-1,-1 0,1 1,-1-1,0 1,-1-1,1 1,-1-1,1 1,-1 0,0 0,0 0,0 0,-1 0,1 0,-1 0,0 1,1 0,-1-1,0 1,0 0,-1 0,1 1,0-1,-3 0,-15-5</inkml:trace>
  <inkml:trace contextRef="#ctx0" brushRef="#br0" timeOffset="499.712">442 1045,'208'-335,"-155"266,-51 69,-1 0,0 0,1 0,-1 0,0 0,0 0,1 0,-1 0,0 1,0-1,1 1,-1-1,0 1,0-1,0 1,0-1,0 1,0 0,0 0,0 0,0 0,0-1,0 1,0 0,0 1,-1-1,1 0,0 0,-1 0,1 0,-1 0,1 1,-1-1,0 0,0 0,1 1,-1-1,0 0,0 1,0-1,0 0,0 0,-1 1,1-1,0 0,-1 0,1 1,-1-1,1 0,-1 0,1 0,-1 0,0 1,1 1,-16 116,16-118,0 0,0 0,0 0,0 0,1 0,-1 0,0 0,0 0,1 0,-1 0,1-1,-1 1,1 0,-1 0,1 0,0-1,-1 1,1 0,0 0,0-1,-1 1,1-1,0 1,0-1,0 1,0-1,0 1,0-1,0 0,0 0,0 1,0-1,0 0,0 0,0 0,0 0,0 0,0 0,0 0,0 0,0-1,0 1,0 0,-1-1,1 1,0-1,0 1,0 0,0-1,0 0,-1 1,1-1,0 0,48-31,110-103,-97 108,-61 27,1 0,-1 0,1 0,0 0,-1 0,1 0,-1 1,1-1,-1 1,1-1,-1 1,1 0,-1 0,1-1,-1 1,0 0,0 0,1 0,-1 0,0 1,0-1,0 0,0 0,0 1,0-1,-1 0,1 1,0-1,-1 1,1-1,-1 1,1-1,-1 1,0 0,0-1,1 1,-1-1,0 1,-1 0,1 0,-41 195,41-178</inkml:trace>
  <inkml:trace contextRef="#ctx0" brushRef="#br0" timeOffset="835.454">1289 904,'38'-13,"0"-2,-1-2,-1-1,-1-2,0-1,-2-2,0-1,-2-2,15-15,-44 39,0 1,0 0,-1-1,1 1,0-1,-1 1,1-1,-1 0,1 0,-1 0,0 0,0 0,0 0,0 0,0 0,0 0,0 0,-1-1,1 1,-1 0,0 0,0-1,1 1,-2 0,1-1,0 1,0 0,-1 0,1-1,-1 1,0 0,1 0,-1 0,0 0,0 0,-1 0,1 0,0 0,-1 0,1 0,-1 1,1-1,-1 0,0 1,0 0,0-1,-3-1,0 0,0 1,0-1,0 1,-1 0,1 0,-1 1,0-1,1 1,-1 1,0-1,0 1,0 0,1 0,-1 1,0-1,0 1,1 1,-1-1,1 1,-1 0,-3 2,-109 71,115-73,-10 9,0 0,1 0,0 2,1-1,1 2,0-1,1 1,0 1,1 0,1 0,0 0,1 1,-1 5,6-18,1 1,-1-1,1 1,-1 0,1 0,0-1,0 1,1 0,-1-1,1 1,0 0,0-1,0 1,0-1,1 0,-1 1,1-1,0 0,0 0,0 0,0 0,1 0,-1 0,1-1,0 1,0-1,0 0,0 0,0 0,0 0,0 0,1-1,-1 1,3 0,126 26,-107-28</inkml:trace>
  <inkml:trace contextRef="#ctx0" brushRef="#br0" timeOffset="1186.298">1826 876,'19'-29,"2"1,1 1,1 1,1 1,1 1,1 1,13-7,-38 29,0 0,0 0,0 0,0 0,1 0,-1 0,0 0,1 0,-1 1,0-1,1 0,-1 1,1 0,-1-1,1 1,-1 0,1-1,-1 1,1 0,0 0,-1 0,1 0,-1 1,1-1,-1 0,1 1,-1-1,1 1,-1-1,1 1,-1 0,0-1,1 1,-1 0,0 0,0 0,0 0,1 0,-1 1,0-1,0 0,-1 0,1 1,0-1,0 0,-1 1,1-1,-1 1,1-1,-1 1,1-1,-1 1,0-1,0 1,0-1,0 1,0 0,0-1,0 1,1 12,-2-10,0 0,1 1,0-1,0 0,0 0,0 0,0 0,1 0,0 0,-1 0,2 0,-1 0,0 0,1 0,0-1,0 1,0-1,0 1,0-1,1 0,0 1,-1-1,1-1,0 1,0 0,1-1,-1 1,1-1,-1 0,1 0,0-1,-1 1,1-1,0 0,0 0,0 0,8-3,-1 0,0-1,-1-1,1 0,0 0,-1-1,0-1,0 1,-1-1,0-1,0 0,0 0,-1-1,0 0,0-1,-1 0,0 0,-1 0,0-1,4-7,27-40,-23 32</inkml:trace>
  <inkml:trace contextRef="#ctx0" brushRef="#br0" timeOffset="1433.656">2786 0,'-25'39,"-11"36,-1 15,1 2,7-5,9-12,7-10,1-6,3-9,3-2,2-5,2-6,2-3,5-8,1-4,6-5,0-5</inkml:trace>
  <inkml:trace contextRef="#ctx0" brushRef="#br0" timeOffset="1686.211">2306 509,'43'-14,"38"-10,15-1,1-1,-6 4,-15 6,-10 6,-11 4,-11 3,-12 2</inkml:trace>
</inkml:ink>
</file>

<file path=ppt/ink/ink10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1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87 257,'22'5,"-1"-1,1-1,1-1,-1 0,0-2,0-1,0 0,0-2,0-1,0 0,0-2,-1 0,0-1,0-1,-1-2,0 0,-1 0,0-2,7-6,-19 12,-1-1,1-1,-1 1,0-1,-1 0,1 0,-2 0,1-1,-1 0,-1 0,1 0,-2 0,1-1,-1 1,-1-1,1 1,-2-1,1-5,-1 15,-1 0,1 1,0-1,0 0,0 0,-1 1,1-1,0 0,0 0,-1 0,1 1,0-1,0 0,-1 0,1 0,0 0,-1 0,1 0,0 0,-1 0,1 0,0 0,0 0,-1 0,1 0,0 0,-1 0,1 0,0 0,-1 0,1 0,0 0,0 0,-1 0,1-1,0 1,0 0,-1 0,1 0,0-1,0 1,-1 0,1 0,0-1,0 1,0 0,-1 0,1-1,0 1,0 0,0 0,0-1,0 1,0 0,0-1,0 1,0 0,0-1,0 1,0 0,0-1,-9 28,-1 198,-5-7,14-134,-3 0,-5-1,-3 0,-3 0,-5-2,-2 0,-24 53,40-121,-1 0,0 0,-1 0,0-1,-1 0,0-1,-1 0,0 0,-1-1,0-1,0 1,-1-2,0 0,-1 0,0-1,0 0,-1-2,1 1,-1-2,0 0,-1 0,1-1,-1-1,1-1,-1 0,0 0,-3-2,14 1,0-1,0 0,0 0,0 0,0-1,0 1,0-1,1 0,-1 0,1 0,-1 0,1-1,0 1,0-1,0 0,0 0,1 0,-1 0,1-1,-1 1,1-1,0 1,1-1,-1 0,1 1,-1-1,1 0,0 0,1 0,-1 0,1 0,-1-1,1 1,1 0,-1-1,0-7,1 1,1-1,-1 0,2 0,0 1,0 0,1-1,0 1,1 1,1-1,4-8,18-18,0 1,3 2,0 0,3 2,0 2,2 1,1 2,13-6,6 2,1 3,1 3,1 2,1 2,1 3,29-3,41-20,-130 40,-1 1,0-1,1 1,-1 0,1-1,-1 1,1 0,-1 0,1-1,-1 1,1 0,-1 0,1 0,-1-1,1 1,-1 0,1 0,-1 0,1 0,-1 0,1 0,0 0,-1 0,1 1,-1-1,1 0,-1 0,1 0,-1 0,1 1,-1-1,1 0,-1 1,1-1,-1 0,0 1,1-1,-1 0,1 1,-1-1,0 1,0-1,1 1,-1-1,0 1,0-1,1 1,-1-1,0 1,0-1,0 1,0-1,0 1,0 0,0-1,0 1,0-1,0 1,0-1,0 1,0-1,0 1,0-1,-1 1,1 0,-21 39,15-29,-54 115,59-123,0 0,0 0,0 0,1 0,-1 0,1 1,-1-1,1 0,0 0,1 1,-1-1,0 0,1 0,0 0,-1 1,1-1,1 0,-1 0,0 0,1 0,-1-1,1 1,0 0,0-1,0 1,0-1,1 0,-1 1,1-1,-1 0,1 0,0-1,-1 1,1-1,0 1,0-1,0 0,0 0,1 0,-1 0,0-1,0 0,0 1,1-1,1 0,9-1,1-1,-1-1,0 0,0 0,0-2,0 1,-1-2,0 0,0 0,0-2,-1 1,0-2,-1 1,1-2,-2 1,1-1,-1-1,-1 0,0 0,-1-1,0 0,-1-1,0 0,-1 0,0 0,-1-1,0 0,0-6,-3 14,1 0,-2 0,1-1,-1 1,0-1,0 1,-1 0,1-1,-2 1,1-1,-1 1,0-1,0 1,0-1,-1 1,0 0,-1 0,1 0,-1 0,0 0,-1 1,1-1,-1 1,0 0,0 0,-1 0,0 1,0 0,0 0,0 0,0 0,-1 1,1 0,-6-2,6 5,0 0,0 0,-1 1,1 0,0 0,0 0,0 1,0-1,0 1,0 1,0-1,1 0,-1 1,1 0,0 0,-4 4,-13 10</inkml:trace>
  <inkml:trace contextRef="#ctx0" brushRef="#br0" timeOffset="684.571">1329 849,'5'70,"-5"-70,1 0,0 1,0-1,-1 0,1 1,0-1,0 0,0 0,0 0,-1 0,1 0,0 0,0 0,0 0,0 0,-1 0,1 0,0-1,0 1,0 0,-1-1,1 1,0 0,0-1,-1 1,1-1,0 1,-1-1,1 1,-1-1,1 0,-1 1,1-1,-1 0,1 1,-1-1,1 0,-1 0,0 1,0-1,1 0,-1 0,0 0,0 1,0-1,83-147,-60 100,3 1,2 1,2 2,2 0,22-21,-45 56,-4 2,0 1,0 0,1 0,0 1,0 0,1 0,-1 0,1 1,0 0,0 0,0 0,1 1,-1 1,7-3,-11 7,-1-1,1 1,-1-1,0 1,0 0,1 0,-1 0,0 0,-1 0,1 1,0-1,-1 0,1 1,-1-1,0 1,1 0,-1-1,-1 1,1 0,0 0,-1-1,1 1,-1 0,0 0,0 0,0 0,0 0,-1 0,1-1,-2 4,3 9,8 33,-3-28</inkml:trace>
</inkml:ink>
</file>

<file path=ppt/ink/ink10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4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928 791,'22'-9,"0"-2,-1 0,-1-1,0-1,0 0,-1-2,-1-1,0 0,-2-1,0-1,0 0,2-7,155-178,-77 129,-93 72,1 0,0 1,0-1,0 1,0-1,0 1,0 1,0-1,0 0,0 1,0 0,0 0,1 0,-1 1,0-1,0 1,0 0,0 0,0 1,0-1,0 1,-1 0,1 0,0 0,-1 0,0 0,3 3,0 4,-1 0,0 0,0 0,-1 0,0 1,-1 0,0 0,0 0,-1 0,0 0,-1 0,-1 1,1-1,0 12,-1 1,-1-1,-1 0,-1 0,-1 0,0 0,-2-1,-1 0,0 0,-2 0,0-1,-1 0,-1-1,-1 0,-3 2,9-14,0-1,0 1,-1-1,1-1,-2 1,1-1,0 0,-1 0,0-1,0 0,-1-1,1 0,-4 1,8-3,0 0,0 0,0 0,0-1,0 1,0-1,0 0,0 0,0 0,0-1,0 0,0 0,1 0,-1 0,0 0,0-1,1 1,-1-1,0 0,1 0,0-1,0 1,-1-1,2 1,-1-1,0 0,0 0,1 0,0 0,-1-1,1 1,-7-35,12 22</inkml:trace>
  <inkml:trace contextRef="#ctx0" brushRef="#br0" timeOffset="368.348">1945 508,'-10'18,"-8"10,2 1,1 1,1 0,2 1,1 1,2 0,-2 11,10-39,1-1,-1 0,1 1,0-1,0 1,0-1,1 0,-1 1,1-1,0 0,0 1,0-1,0 0,1 0,-1 0,1 0,0 0,-1 0,1-1,1 1,-1 0,0-1,1 0,-1 1,1-1,0 0,-1 0,1-1,0 1,0-1,0 1,1-1,-1 0,0 0,0 0,1-1,-1 1,0-1,1 0,-1 0,1 0,-1 0,0 0,3-1,13-3,1-1,-1-1,0 0,-1-2,1 0,-2-1,1 0,-1-2,-1 0,0-1,0 0,-1-1,-1-1,0-1,-1 0,-1 0,0-2,-1 1,-1-1,0-1,-1 0,1-5,-7 18,-1 0,1 0,-1 0,0 0,0-1,-1 1,1-1,-1 1,0-1,-1 1,0-1,1 0,-2 1,1-1,-1 1,0-1,0 0,0 1,-1-1,1 1,-2 0,1 0,0 0,-1 0,0 0,0 0,-1 1,1-1,-1 1,0 0,0 0,0 0,-1 1,-3-3,2 3,0 1,-1 0,1 0,0 0,-1 1,1 0,-1 1,0-1,1 1,-1 0,1 1,-1-1,1 1,-1 1,1-1,-1 1,1 0,0 1,0-1,0 1,0 1,1-1,-1 1,1 0,-1 1,-13 10</inkml:trace>
  <inkml:trace contextRef="#ctx0" brushRef="#br0" timeOffset="58489.736">3186 734,'57'-56,"-6"7,-2-3,-2-2,7-14,-52 65,18-20,-5 40,12 278,-18-237,-3-1,-3 1,-2 0,-4 17,-15 14,17-86,0-1,0 1,0-1,0 0,0 1,0-1,0 0,-1 0,1 1,-1-1,0 0,0-1,0 1,1 0,-2-1,1 1,0-1,0 1,0-1,-1 0,1 0,0 0,-1 0,1 0,-1-1,0 1,1-1,-1 0,1 1,-1-1,1 0,-3-1,-1-2,1 0,-1-1,1 0,-1 0,1-1,1 1,-1-1,0 0,1 0,0-1,0 1,1-1,0 0,0 0,0 0,0 0,1 0,0-1,1 1,-1-1,1 1,0-1,1-4,-5-107,6 93</inkml:trace>
  <inkml:trace contextRef="#ctx0" brushRef="#br0" timeOffset="58754.192">3440 28,'0'5,"5"6,1 2</inkml:trace>
  <inkml:trace contextRef="#ctx0" brushRef="#br0" timeOffset="59187.12">3694 339,'1'18,"2"0,0 0,1 0,1 0,0-1,1 0,1 0,1 0,0-1,1 0,1 0,8 8,-16-22,0 0,0 0,0 0,1 0,-1-1,0 1,1-1,0 1,-1-1,1 0,0 0,-1 0,1-1,0 1,0-1,0 1,-1-1,1 0,0 0,0 0,0 0,0-1,0 1,-1-1,1 0,0 0,0 0,-1 0,1 0,-1-1,1 1,-1-1,1 1,-1-1,0 0,0 0,0 0,0 0,1-2,63-97,-66 101,3-5,1 0,-1 0,-1 0,1-1,-1 1,0 0,0-1,-1 0,1 1,-1-1,0 0,-1 0,0 1,0-1,0 0,0 0,-1 0,0 1,0-1,-1 0,1 1,-1-1,-2-3,-9-2</inkml:trace>
  <inkml:trace contextRef="#ctx0" brushRef="#br0" timeOffset="59558.64">4428 226,'-5'4,"-4"1,1 2,0-1,0 1,0 0,1 1,0 0,1 0,0 1,0-1,1 1,0 0,0 1,5-8,0 0,1 0,-1 0,0 0,1 0,-1 0,1 0,0 0,0 0,0 0,0 0,0-1,0 1,0 0,1-1,-1 1,0-1,1 1,0-1,-1 0,1 0,0 1,-1-1,1 0,0-1,0 1,0 0,0 0,0-1,0 1,0-1,0 0,0 0,0 1,0-1,0 0,0-1,0 1,0 0,0-1,1 1,19 3,-20-3,-1 1,1-1,0 1,0-1,0 1,0-1,0 1,-1 0,1 0,0 0,-1 0,1 0,-1 0,1 1,-1-1,1 0,-1 1,0-1,0 1,0 0,0-1,0 1,0 0,0-1,0 1,-1 0,1 0,-1 0,1 0,-1 0,0 0,0-1,0 1,0 0,0 0,0 0,0 0,-1 0,1 0,-1 0,1 0,-1-1,0 1,0 0,0 0,0-1,0 2,-7 6,0 1,-1-2,0 1,-1-1,0 0,0-1,0 0,-1-1,0 0,-1-1,1 0,-9 2,10-2,-10 3</inkml:trace>
  <inkml:trace contextRef="#ctx0" brushRef="#br0" timeOffset="59824.028">4879 1,'-10'38,"-2"27,-5 8,1-5,3-8,3-10,5-8,2-12</inkml:trace>
  <inkml:trace contextRef="#ctx0" brushRef="#br0" timeOffset="60021.42">4682 226,'28'0,"20"0,6 0,-1-5,-5-1,-10 0</inkml:trace>
  <inkml:trace contextRef="#ctx0" brushRef="#br0" timeOffset="83791.545">391 1892,'-15'3,"-1"0,1 2,0 0,0 0,0 1,1 1,0 1,0 0,1 1,0 0,0 1,1 0,0 1,1 1,1-1,-3 4,-7 9,0 1,2 0,1 1,1 1,1 1,1 0,2 1,-6 18,17-43,-1-1,1 0,0 0,0 0,0 0,0 0,0 0,1 1,-1-1,1 0,0 0,0 1,0-1,0 0,1 1,-1-1,1 0,0 0,1 2,-1-4,1-1,-1 1,1-1,-1 0,1 0,-1 0,1 0,-1 0,1 0,-1 0,1 0,-1 0,1-1,-1 1,1-1,-1 1,0-1,1 0,-1 1,0-1,1 0,-1 0,0 0,0 0,0 0,0 0,0 0,0 0,0-1,0 1,1-1,153-172,-90 94,151-161,-216 240,0 1,0-1,0 1,1-1,-1 1,0-1,0 1,0-1,0 1,1-1,-1 1,0 0,0-1,1 1,-1-1,0 1,1 0,-1-1,0 1,1-1,-1 1,1 0,-1 0,0-1,1 1,-1 0,1 0,-1-1,1 1,-1 0,1 0,-1 0,1 0,-1 0,1 0,-1 0,1 0,-1 0,1 0,-1 0,1 0,-1 0,1 0,-1 1,1-1,-1 0,1 0,-1 1,1-1,-1 0,1 0,-1 1,0-1,1 0,-1 1,0-1,1 1,-1-1,0 1,1-1,-1 0,0 1,0-1,0 1,1-1,-1 1,1 38,-2-30,-3 215,5-217,-1-1,1 0,0 1,0-1,1 0,0 0,0 0,0 0,1 0,0 0,0 0,0-1,1 0,0 1,0-1,0-1,1 1,0-1,-1 1,1-2,1 1,-1 0,1-1,-1 0,1 0,0-1,0 1,0-1,0-1,1 1,-1-1,0 0,1 0,-1-1,1 0,-1 0,0-1,1 0,-1 0,1 0,-1-1,0 1,0-2,0 1,0-1,0 0,-1 0,1 0,-1-1,4-3,4-6,-1 0,-1-1,0 0,-1 0,0-1,-1-1,-1 1,-1-2,0 1,-1-1,-1 0,0 0,-1 0,-1-1,-1 1,-1-1,0-8,0 14</inkml:trace>
  <inkml:trace contextRef="#ctx0" brushRef="#br0" timeOffset="84094.957">1323 1947,'-20'24,"1"1,1 1,1 0,1 1,2 1,1 0,1 1,1 0,2 1,1 1,7-28,0 1,0-1,0 0,1 1,0-1,0 0,0 1,0-1,0 1,1-1,-1 0,1 1,0-1,0 0,0 0,0 1,1-1,-1 0,1 0,0-1,0 1,0 0,0-1,1 1,-1-1,1 1,-1-1,1 0,0 0,0 0,0-1,0 1,0-1,0 0,0 1,0-1,1-1,-1 1,0 0,1-1,-1 0,0 1,1-1,-1-1,1 1,-1 0,1-1,10-3,-1-1,0 0,-1 0,1-1,-1-1,0 0,-1-1,0 0,0-1,-1 0,0 0,0-1,-1-1,0 1,-1-2,0 1,-1-1,-1 0,1 0,-2-1,0 0,0 0,-2 0,1-1,-2 1,1-1,-2 0,0-3,-1 8,-1 1,0-1,0 0,0 1,-1 0,-1-1,0 1,0 0,0 0,-1 0,0 0,-1 1,1 0,-2 0,1 0,-1 0,0 1,0 0,0 0,-1 1,0 0,0 0,-1 0,1 1,-1 0,0 1,-5-2,-13-2</inkml:trace>
  <inkml:trace contextRef="#ctx0" brushRef="#br0" timeOffset="87898.439">2622 1835,'-95'220,"-9"8,97-223,14-29,86-154,42-32,-131 205,37-32,-38 81,-4-39,-2 5,-1 0,2 1,0-1,0 1,0-1,2 1,-1-1,1 1,1 0,0-1,0 1,1-1,1 0,0 1,0-1,1 0,0-1,0 1,1-1,1 1,-1-2,2 1,-1-1,1 1,0-2,7 7,-9-12,-1 0,1 0,0 0,-1-1,1 0,0 0,0 0,0 0,0-1,0 0,0 0,0 0,0-1,-1 1,1-1,0 0,0-1,0 1,-1-1,1 0,-1 0,1 0,-1-1,0 0,91-81,-74 53,-2-1,-1-1,-2 0,-1-1,-1-2,9-97,-23 122</inkml:trace>
  <inkml:trace contextRef="#ctx0" brushRef="#br0" timeOffset="88342.905">3355 2033,'26'-7,"-1"0,1-1,-1-2,-1 0,0-2,0-1,-1 0,-1-2,2-2,-21 15,0 0,0 0,1-1,-1 1,-1-1,1 1,0-1,-1 0,1 0,-1 0,0-1,0 1,0-1,-1 1,1-1,-1 1,0-1,1 0,-2 1,1-1,0 0,-1 0,0 0,0 0,0 1,0-1,-1 0,1 0,-1 0,0 0,0 1,-1-1,1 1,-1-1,1 1,-1-1,0 1,-1 0,1 0,0 0,-1 0,0 0,0 0,0 1,0 0,0-1,0 1,0 0,-1 0,1 1,-2-1,-1 1,-1 0,0 0,0 1,1 0,-1 0,0 0,0 1,1 0,-1 1,0-1,1 1,-1 1,1-1,0 1,0 0,0 0,0 1,1 0,-3 2,-95 90,93-85,1 1,0 0,1 1,0 0,1 0,1 1,0 0,0 0,2 0,0 1,0-1,1 1,1 0,1 0,0 0,1 0,1 10,1-18,1-1,0 1,0-1,1 0,0 0,0 0,0-1,0 1,1-1,0 0,0 0,1-1,-1 1,1-1,0-1,0 1,0-1,1 0,-1 0,1-1,0 0,0 0,-1 0,1-1,0 0,0-1,0 1,0-1,1-1,-1 1,0-1,-1 0,1-1,2 0,20-5,-1-1,-1-1,1-1,-2-1,0-2,0 0,-1-2,0-1,21-19,-19 15,-2 4</inkml:trace>
  <inkml:trace contextRef="#ctx0" brushRef="#br0" timeOffset="88727.838">3835 2060,'11'5,"1"-2,0 1,0-2,0 1,0-2,0 0,1 0,-1-1,0 0,1-1,-1-1,0 0,0 0,0-2,0 1,-1-1,1-1,-1 0,0-1,0 0,-1 0,4-4,-5 5,0-1,-1 0,0-1,0 1,-1-2,1 1,-1-1,-1 0,0 0,0-1,0 0,-1 0,-1 0,0 0,0-1,0 0,-1 0,-1 0,0 0,0 0,-1 0,0-1,-1 1,0-2,-1 9,1 1,-1-1,0 0,-1 0,1 1,0-1,-1 0,1 1,-1 0,0-1,0 1,0 0,0 0,0 0,0 0,-1 0,1 0,-1 1,1-1,-1 1,1 0,-1 0,0 0,0 0,0 0,0 0,1 1,-1-1,0 1,0 0,0 0,0 0,0 1,0-1,0 0,-1 1,-99 45,89-36,0 1,0 0,1 0,1 2,0-1,0 2,2-1,-1 2,2-1,0 1,1 1,0-1,1 1,1 1,1-1,0 1,1 0,1 0,1 1,0-1,1 0,1 6,0-19,1 0,-1-1,1 1,0 0,0-1,0 1,1-1,-1 1,1-1,0 0,0 1,0-1,0 0,0 0,1-1,-1 1,1 0,0-1,0 1,0-1,0 0,0 0,1 0,-1-1,0 1,1-1,-1 0,1 0,0 0,-1 0,1 0,0-1,0 0,9 1,0-1,1 0,-1-1,0 0,0-1,0-1,0 0,10-4,37-15,-2-2,0-2,-2-3,-1-3,1-3,-32 18</inkml:trace>
  <inkml:trace contextRef="#ctx0" brushRef="#br0" timeOffset="89178.045">4654 1835,'-21'4,"-1"1,2 0,-1 2,1 0,0 1,0 1,1 1,-3 2,15-7,0-1,0 1,1 0,-1 1,1 0,0 0,0 0,1 0,0 1,0 0,1 0,0 1,0-1,0 1,1 0,0-1,1 2,0-1,0 0,0 0,1 9,1-13,-1 1,2-1,-1 1,1-1,-1 1,1-1,0 0,1 1,-1-1,1 0,0 0,0 0,0 0,0 0,1-1,-1 1,1-1,0 1,0-1,0 0,1 0,-1-1,1 1,0-1,0 1,-1-1,1 0,1-1,-1 1,0-1,4 2,2-1,-1-1,0 1,1-2,-1 1,1-1,-1-1,1 1,-1-2,0 1,1-1,-1-1,0 1,0-2,6-2,17-16,-1-1,-1-1,-1-2,-1-1,-1-1,-2-1,-1-2,-1 0,-2-2,-1 0,-1-1,10-29,-23 52,11-18,-1 0,-1-1,-2 0,-1-1,-1 0,-2-1,-1 0,1-16,-14-64,5 109,-1 0,1 0,-1 0,0 0,0 0,0 1,-1-1,1 0,-1 1,1-1,-1 1,0-1,0 1,0 0,0 0,0 0,-1 0,1 0,0 0,-1 1,0-1,1 1,-1 0,0 0,0 0,1 0,-1 0,0 1,0-1,0 1,0-1,0 1,0 0,0 1,-2-1,-7 4,1 0,0 1,0 0,0 1,0 0,1 1,0 0,1 0,-1 1,2 0,-1 1,1 0,-7 9,1 2,0-1,1 2,1 0,1 0,1 1,1 1,1-1,1 1,1 1,0-1,2 1,1 0,1 0,1 0,2 0,0 0,1 0,1 0,2 0,0 0,6 13,-6-21,0-1,1 0,1 0,1 0,0-1,1 0,0-1,1 0,0 0,1-1,1-1,0 1,0-2,1 0,0 0,1-2,0 1,1-2,10 4,159 28,-157-38</inkml:trace>
</inkml:ink>
</file>

<file path=ppt/ink/ink10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0,'-5'15,"0"-1,1 1,1 0,0 0,1 0,1 0,0 0,1 2,-1 10,-28 280,-25 41,26-259,17-64</inkml:trace>
  <inkml:trace contextRef="#ctx0" brushRef="#br0" timeOffset="430.506">515 57,'0'736,"-11"-675,-14-80,-62-166,-7 65,91 117,-1 0,0 0,0 0,0 0,-1 0,1 1,-1 0,1 0,-1 0,0 1,1-1,-1 1,0 0,0 0,0 1,0 0,0 0,0 0,0 0,0 1,0 0,0 0,0 0,0 0,1 1,-1 0,0 0,-3 2,-27 27,21-14</inkml:trace>
  <inkml:trace contextRef="#ctx0" brushRef="#br0" timeOffset="1082.639">967 565,'-4'-2,"0"1,0-1,-1 1,1 0,-1 1,1-1,0 1,-1 0,1 0,-1 0,1 1,-1 0,1-1,0 2,-1-1,1 0,0 1,0 0,0 0,0 0,0 0,1 1,-1-1,1 1,-1 0,1 0,-3 4,-3 1,1 1,0 1,1 0,0 0,0 0,1 1,0 0,1 0,-2 8,3-6,0-1,2 1,-1 0,2 0,0 0,0 0,1 1,1-1,0 0,1 0,1 6,-2-14,1 0,-1 0,1 0,0 0,0 0,1 0,-1-1,1 1,0-1,0 0,1 0,-1 0,1 0,0 0,0-1,0 0,1 0,-1 0,1 0,-1-1,1 1,0-1,0 0,0-1,0 1,0-1,1 0,4 0,4 0,0 0,0-1,1 0,-1-1,0-1,0 0,0-1,12-4,-21 5,0 0,0 0,0 0,-1 0,1-1,-1 0,0 0,0 0,0 0,0-1,0 0,0 1,-1-1,0-1,0 1,0 0,-1-1,1 1,-1-1,0 0,0 0,-1 0,1 0,-1 0,0-3,-1 6,0-1,0 1,0-1,0 1,0 0,-1-1,1 1,-1 0,1-1,-1 1,0 0,0-1,0 1,0 0,-1 0,1 0,-1 0,1 0,-1 1,0-1,1 0,-1 1,0-1,0 1,0-1,0 1,0 0,-1 0,0 0,0-2,2 3,1 0,-1 0,1 0,-1 0,1 0,0 0,-1-1,1 1,-1 0,1 0,0 0,-1-1,1 1,0 0,-1-1,1 1,0 0,-1-1,1 1,0 0,-1-1,1 1,0-1,0 1,0-1,0 1,-1 0,1-1,0 1,0-1,0 1,0-1,0 1,0-1,0 1,0-1,0 1,0 0,0-1,1 1,-1-1,0 1,0-1,0 1,0 0,1-1,-1 1,0-1,1 1,-1 0,0-1,0 1,1 0,-1-1,1 1,-1 0,0 0,1-1,-1 1,1 0,-1 0,0 0,1 0,-1-1,1 1,-1 0,1 0,-1 0,1 0,-1 0,36-6,18 4,-29 2</inkml:trace>
  <inkml:trace contextRef="#ctx0" brushRef="#br0" timeOffset="3988.645">1418 170,'24'0,"13"0,5 0,0 0,-3 0,-2 0,-4 0,-1 0,-3 0,0 0,-2 0,1 0,0 0,-1 0,1 0,-5 0</inkml:trace>
  <inkml:trace contextRef="#ctx0" brushRef="#br0" timeOffset="4232.519">1503 424,'29'4,"23"-2,9-2,-2-1,-6-1,-8-4,-5-1,-7 0,-2 1,-3 2,-5 2</inkml:trace>
</inkml:ink>
</file>

<file path=ppt/ink/ink10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2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0 477,'67'-21,"-2"-2,0-3,-2-3,-1-3,18-14,-68 38,-2 0,1-2,-1 1,0-1,-1-1,0 1,-1-1,0-1,-1 0,0 0,0 0,-2-1,0 0,3-10,-7 22,0-1,1 0,-1 0,0 0,-1 0,1 0,0 0,-1 0,1 0,-1 0,1 0,-1 0,0-1,0 1,0 0,0 0,0 0,-1 0,1 0,-1 0,1-1,-1 1,0 0,0 0,0 1,0-1,0 0,0 0,0 0,-1 1,1-1,-1 1,1-1,-1 1,1-1,-1 1,0 0,0 0,0 0,0 0,0 0,0 0,0 0,0 1,0-1,0 1,0 0,0-1,0 1,0 0,-1 0,1 0,0 1,0-1,0 0,0 1,0 0,0-1,0 1,-2 1,-3 5,0 0,1 1,0 0,0 0,1 0,0 1,0 0,1 0,0 0,0 0,1 1,1 0,0-1,0 1,1 0,0 0,0 8,1-11,0 0,0 0,0 0,1 0,0 0,0 0,1 0,0 0,0-1,1 1,0-1,0 1,0-1,1 0,0 0,0-1,0 1,1-1,0 0,0 0,0 0,1-1,-1 0,1 0,0 0,0-1,1 0,-1 0,1 0,-1-1,1 0,0 0,0-1,0 0,0 0,0-1,7 0,148-3,-139-2,1-1,0-1,-1-1,-1-1,1-1,-1-1,-1-1,0 0,11-11,-16 14,-1-2,0 0,-1-1,0 0,-1-1,0-1,-1 0,-1 0,0-2,-1 1,0-1,-2 0,0-1,0 0,2-13,-9 29,0 0,-1 0,0-1,1 1,-1 0,1-1,-1 1,0 0,0-1,0 1,0 0,0-1,0 1,0-1,-1 1,1 0,0 0,-1-1,1 1,-1 0,1-1,-1 1,0 0,1 0,-1 0,0 0,0 0,0 0,0 0,0 0,0 0,0 0,0 0,0 1,0-1,0 0,-1 1,1-1,0 1,0-1,-1 1,1 0,0 0,-1-1,1 1,-1 0,1 0,0 0,-1 0,1 1,0-1,-1 0,1 0,0 1,-1-1,1 1,0-1,-1 2,-9 4,1 1,0 1,1 0,0 0,0 1,1 0,0 0,0 1,1 0,0 1,1-1,1 1,-1 1,2-1,-1 1,2-1,-2 8,3-14,1 1,0 0,0-1,0 1,1 0,0-1,0 1,0 0,1 0,-1-1,2 1,-1 0,0-1,1 1,0-1,1 0,-1 0,1 0,0 0,0 0,0 0,1-1,0 1,0-1,0 0,0 0,1-1,-1 1,1-1,0 0,0 0,0-1,0 1,1-1,-1 0,2 0,4 2,0 1,0-1,0-1,1 0,-1-1,1 0,0 0,-1-1,1-1,0 0,0-1,-1 0,1-1,-1 0,1-1,9-3,-4 0,1-1,-2 0,1-1,-1-1,0-1,-1 0,0-1,-1-1,0 0,-1-1,0 0,-1-1,-1-1,0 1,-1-2,-1 0,0 0,-1 0,0-1,-2 0,4-15,-9 30,0 0,0-1,0 1,-1 0,1-1,-1 1,0-1,1 1,-1 0,0-1,0 1,-1-1,1 1,0-1,-1 1,0 0,1-1,-1 1,0 0,0-1,0 1,-1 0,1 0,0 0,-1 0,1 0,-1 1,0-1,0 0,1 1,-1-1,0 1,0-1,-1 1,1 0,0 0,0 0,-1 0,1 1,0-1,-1 0,1 1,-1 0,1 0,-2-1,-3 4,0-1,1 1,0 0,0 1,0-1,0 1,0 1,1-1,-1 1,1 0,0 0,1 0,-1 0,1 1,0 0,1 0,-1 0,1 1,0-1,1 1,0-1,0 1,0 0,1 0,0 0,0 0,1 0,-1 0,2 0,-1 0,1 0,0 0,1 3,2-2,1 0,0 0,1 0,-1 0,2-1,-1 0,1 0,0-1,0 0,0 0,1 0,0-1,0-1,1 1,-1-1,1-1,0 1,0-1,0-1,1 0,-1 0,0-1,1 0,-1-1,1 0,-1 0,1-1,-1 0,9-2,45-20,-49 11</inkml:trace>
</inkml:ink>
</file>

<file path=ppt/ink/ink10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0 219,'116'-15,"0"4,1 5,88 9,-54-1,-126-6,-29-11,-67-24,59 34,0 0,0-2,1 1,-1-1,2-1,-1 0,1-1,0 0,1 0,-2-3,-7-13,2 2</inkml:trace>
</inkml:ink>
</file>

<file path=ppt/ink/ink10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0,'-133'23,"113"-21,-1 1,1 0,-1 2,1 1,1 0,-1 1,-7 5,22-6,-1 1,1 0,1 0,0 0,0 1,0-1,1 1,0 0,0 0,1 0,0 0,1 0,-1 1,2-1,-1 1,1-1,0 0,1 1,0-1,0 0,1 1,2 5,28 186,-50-31,-6 0,-10 1,30-155,1 1,0-1,1 1,1 0,1 0,0-1,1 1,1 0,1 5,-1-19,-1 0,1 0,-1-1,1 1,0-1,0 1,0-1,-1 0,1 0,0 0,1 0,-1 0,0 0,0-1,0 1,0 0,1-1,-1 0,0 0,1 0,-1 0,0 0,0 0,1 0,-1-1,0 1,0-1,1 1,-1-1,0 0,1 0,10-2,293-67,-293 69,-7 2</inkml:trace>
</inkml:ink>
</file>

<file path=ppt/ink/ink10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1,'-10'0,"2"0,-2 0,-1 4,-1 3,4-1,5 3,2 1</inkml:trace>
</inkml:ink>
</file>

<file path=ppt/ink/ink10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9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0,'0'5,"-5"1,-1 5,4 0,9-1,1-8,-4-4,-3 4,-6 0,-3 6,0 1</inkml:trace>
</inkml:ink>
</file>

<file path=ppt/ink/ink10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54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4064 622,'-17'12,"0"1,1 0,0 1,1 1,1 0,0 1,1 1,1 0,1 0,0 1,-6 15,16-31,0 0,0 0,0 0,0 1,0-1,0 0,0 1,1-1,-1 0,1 1,0-1,0 1,0-1,0 0,0 1,0-1,0 1,1-1,0 1,-1-1,1 0,0 0,0 1,0-1,0 0,1 0,-1 0,0 0,1 0,0 0,-1 0,1-1,0 1,0-1,0 1,0-1,0 0,0 1,0-1,1 0,-1-1,0 1,0 0,1-1,-1 1,1-1,-1 0,1 1,-1-1,0 0,1-1,14-2,0-1,0-1,-1 0,1-1,-2-1,1-1,-1 0,0-1,0 0,-1-1,-1-1,0-1,0 1,-1-2,-1 0,7-9,9-5,0-1,-2-2,-1-1,-1 0,-2-2,-2-1,0 0,-3-1,-1-1,-1-1,-2 0,-2 0,1-10,-11 45,5-139,-5 135,-1-1,0 0,0 1,0-1,-1 1,0 0,0-1,-1 1,0 0,0 0,0 1,-1-1,0 1,0-1,0 1,0 0,-1 1,0-1,-4-2,5 5,0 0,0 0,0 0,-1 1,1-1,-1 1,1 0,-1 1,1-1,-1 1,0 0,1 0,-1 0,0 0,1 1,-1 0,1 0,-1 0,1 1,-1 0,1-1,0 1,0 1,0-1,0 1,0-1,1 1,-1 0,-1 3,-88 107,83-93,1 1,1 0,1 0,0 0,2 1,1 0,0 1,2-1,0 0,2 1,0-1,2 1,0-1,1 0,2 0,0 0,1 0,2-1,0 0,1 0,1-1,0-1,2 1,1-2,0 1,1-2,1 0,0-1,1 0,1-1,1-1,0-1,15 9,127 64,-155-84,0 0,0-1,0 0,0 0,1 0,-1 0,0-1,0 0,1 0,-1 0,0-1,0 0,0 0,1 0,-1-1,0 0,-1 1,1-2,0 1,0-1,-1 1,0-1,1 0,-1-1,0 1,3-5,84-111,-76 93,-2-1,0 0,-2-1,-1 0,-1 0,-2-1,0 0,-2-1,-2 1,0-1,-2 0,-3-27,3 56,-1 0,0 0,1-1,-1 1,0 0,0-1,0 1,0 0,0-1,0 1,-1 0,1-1,0 1,-1 0,1 0,-1-1,1 1,-1 0,0 0,1 0,-1 0,0 0,0 0,0 0,0 0,0 0,0 0,0 0,0 1,0-1,0 0,0 1,0-1,-1 1,1-1,0 1,0-1,-1 1,1 0,0 0,-1 0,1 0,0 0,-1 0,1 0,0 0,-1 0,1 0,0 1,0-1,-1 1,1-1,0 1,0-1,0 1,0 0,-1 0,1-1,0 1,0 0,0 0,1 0,-1 0,0 0,0 0,1 0,-1 1,-4 2,1 0,-1 0,1 0,1 0,-1 1,1-1,-1 1,1 0,1 0,-1 0,1 1,0-1,0 1,0-1,1 1,0 0,0-1,0 1,1 0,0 0,0-1,0 1,1 0,0 0,0-1,0 1,1 0,0-1,0 1,0-1,1 0,0 0,0 0,0 0,2 1,179 81,-180-83,0 0,-1 0,1 0,-1 1,0 0,0-1,0 1,-1 0,0 0,0 1,0-1,0 0,-1 1,0-1,0 1,-1-1,1 1,-1-1,0 1,-1 0,1-1,-1 1,0-1,-1 1,1-1,-1 0,0 0,0 1,-2 0,-7 45,14-20,2-27</inkml:trace>
  <inkml:trace contextRef="#ctx0" brushRef="#br0" timeOffset="377.729">5362 29,'0'0</inkml:trace>
  <inkml:trace contextRef="#ctx0" brushRef="#br0" timeOffset="219.647">5335 537,'-10'38,"-3"18,1 4,2-4,8-10,4-19,1-14</inkml:trace>
  <inkml:trace contextRef="#ctx0" brushRef="#br0" timeOffset="743.793">5561 509,'-1'53,"-1"-31,1 1,1 0,2 0,0 0,1-1,1 1,1-1,1 0,3 5,-8-24,-1-1,1 0,0 0,-1 0,1 0,0 0,0 0,1 0,-1 0,0 0,1 0,-1-1,1 1,-1-1,1 1,0-1,0 1,-1-1,1 0,0 0,0 0,0 0,1 0,-1-1,0 1,0 0,0-1,0 0,1 1,-1-1,0 0,0 0,1-1,-1 1,0 0,0-1,1 1,-1-1,0 0,0 1,0-1,0 0,0 0,0-1,0 1,0 0,-1-1,1 1,1-2,10-14,-1 0,0-1,-2-1,0 0,0 0,4-17,8-15,23-52,-36 84</inkml:trace>
  <inkml:trace contextRef="#ctx0" brushRef="#br0" timeOffset="1099.467">6012 679,'9'-6,"40"-19,-1-3,-2-1,-1-3,-1-1,33-35,-28-7,-48 74,0-1,0 0,0 0,-1 0,1 0,0 0,-1 0,0 0,1 0,-1 0,0 0,0 0,0 0,0 0,-1 0,1 0,0 0,-1 0,0 0,1 0,-1 0,0 0,0 0,0 0,0 1,0-1,-1 0,1 1,0-1,-1 1,1-1,-1 1,0 0,1 0,-1 0,0 0,0 0,1 0,-1 0,-1 0,-3-1,0 1,1 0,-1 0,0 0,0 0,0 1,0 0,0 1,0-1,0 1,1 0,-1 0,0 1,0 0,1 0,-1 0,1 1,0 0,0 0,0 0,0 0,0 1,1 0,-1 0,1 0,-1 2,-8 8,2 1,-1 0,2 0,0 1,0 0,2 1,-6 15,9-23,1 0,0 0,1 1,-1 0,2-1,0 1,0 0,0 1,2-1,-1 0,1 0,0 0,1 0,1 0,-1 0,2 0,-1 0,1 0,1 0,0-1,0 0,0 0,2 0,-1 0,1-1,0 0,1 0,-1-1,2 1,-1-1,5 2,2-3,0-1,1 0,0-1,0-1,0 0,0-1,1 0,-1-2,1 0,-1 0,0-2,1 0,-1 0,13-5,2 0</inkml:trace>
  <inkml:trace contextRef="#ctx0" brushRef="#br0" timeOffset="-6041.117">254 312,'-19'53,"-101"148,117-197,0-1,0 1,0 0,1-1,-1 1,1 0,0 1,0-1,1 0,-1 0,1 1,0-1,0 1,1-1,-1 1,1 0,0-1,0 1,1-1,-1 1,1-1,0 1,0-1,0 1,1-1,0 0,0 0,0 0,0 0,0 0,1 0,0 0,0-1,0 1,0-1,0 0,1 0,-1 0,1-1,3 3,9-2,-1-1,1 0,-1-2,1 1,-1-2,1 0,-1-1,1 0,-1-2,0 1,0-2,0 0,11-6,-14 5,0-1,0-1,-1 0,0 0,0-1,-1 0,0-1,-1 0,0 0,2-5,2-1</inkml:trace>
  <inkml:trace contextRef="#ctx0" brushRef="#br0" timeOffset="-5769.965">677 255,'-27'34,"1"1,1 1,2 1,2 1,1 2,3-1,0 2,3 0,-8 39,4 12,-43 159,55-222,10-34</inkml:trace>
  <inkml:trace contextRef="#ctx0" brushRef="#br0" timeOffset="-5019.623">677 735,'15'0,"9"0,6 0,2 0,0 0,1 0,-2 0,-1 0,-5-5,-3-1,-9-1,-7 2</inkml:trace>
  <inkml:trace contextRef="#ctx0" brushRef="#br0" timeOffset="-2920.572">1073 480,'40'196,"-36"-175,-5-18,1-1,-1 1,1-1,0 1,0-1,0 1,0 0,0-1,1 1,-1-1,1 1,-1-1,1 1,0-1,0 1,0-1,1 0,-1 0,0 1,1-1,-1 0,1 0,0 0,0-1,0 1,0 0,0-1,0 1,0-1,1 0,-1 0,0 1,1-2,-1 1,1 0,-1 0,1-1,-1 1,1-1,-1 0,1 0,0 0,-1 0,1 0,80-68,-81 68,1 0,0-1,0 1,0 0,-1 0,1 0,0 1,0-1,-1 1,1-1,0 1,-1 0,1 0,0 0,-1 0,1 1,-1-1,0 1,1 0,-1-1,0 1,0 0,0 0,0 0,-1 0,1 1,0-1,-1 0,0 1,1-1,-1 1,0 0,0 0,8 10,-1-4,-7-5,0 0,1-1,0 0,-1 1,2-1,-1 0,0 0,0 0,1 0,0 0,0 0,0-1,0 1,0-1,0 0,0 0,1 0,-1-1,1 1,-1-1,1 0,0 0,-1 0,1 0,0 0,0-1,0 0,0 0,-1 0,1 0,0-1,0 1,0-1,-1 0,1 0,0 0,-1-1,1 1,1-2,5-7,-1-1,0 0,0 0,-1-1,-1 0,0 0,0-1,-2 0,1 0,-2-1,0 1,0-1,-1 0,-1 0,0 0,-1-12,1 1</inkml:trace>
  <inkml:trace contextRef="#ctx0" brushRef="#br0" timeOffset="-2418.838">1807 86,'-2'138,"-7"0,-7 8,-14 29,24-154,4-20,1 1,-1-1,1 1,0 0,0 0,0-1,0 1,0 0,0 0,1 0,-1 0,0 0,1 0,0 0,-1 0,1 0,0 0,0 0,0 0,0 0,1 0,-1 0,0 0,1 0,0 0,-1 0,1 0,0 0,0 0,0 0,0-1,0 1,1 0,-1-1,0 1,1-1,-1 1,1-1,-1 0,1 1,0-1,0 0,0 0,7-4,0 0,-1 0,1-1,-1 0,0 0,-1-1,1 0,-1-1,1 0,-2 0,1 0,-1-1,4-4,13-11,-3 1,54-34,-73 56,1 0,0 0,0 0,-1 0,1 0,0 0,-1 0,1 1,-1-1,0 1,0-1,1 1,-1-1,0 1,0 0,0 0,0-1,-1 1,1 0,0 0,-1 0,0 0,1 0,-1 0,0 0,0 0,0 0,0 0,0 0,0 0,-1 0,1-1,-1 3,1-1,-1 35,0-31,0 1,0 0,1 0,0-1,1 1,-1 0,2-1,-1 1,1-1,0 1,0-1,1 0,0 0,3 4,19-5,-12-14</inkml:trace>
  <inkml:trace contextRef="#ctx0" brushRef="#br0" timeOffset="-2017.409">2231 735,'24'-9,"0"-1,-1 0,0-2,0-1,-2-1,1-1,-2-1,0 0,-1-2,13-14,-31 31,1-1,-1 0,1 1,-1-1,0 0,0 0,0 0,0 0,0 0,0 0,0 0,0 0,-1 0,1 0,-1 0,0-1,0 1,0 0,0 0,0 0,0-1,0 1,-1 0,1 0,-1 0,1 0,-1 0,0-1,0 2,0-1,0 0,0 0,-1 0,1 0,-1 1,1-1,-1 0,1 1,-1 0,0-1,0 1,1 0,-1 0,0 0,0 0,0 0,-1 0,1 1,0-1,0 1,0-1,0 1,-1 0,1 0,0 0,0 0,0 0,-1 0,-8 3,1 0,0 1,-1-1,1 2,1 0,-1 0,1 1,-1 0,2 0,-1 1,1 0,0 1,0-1,1 2,0-1,1 1,0 0,-3 5,4-7,1-3,1 0,-1-1,1 1,0 0,1 1,-1-1,1 0,-1 1,1 0,1-1,-1 1,1 0,-1 0,1 0,1 0,-1 0,1 0,0 0,0 0,0 0,1 0,0 0,0 0,0 0,0 0,1 0,0-1,0 1,0 0,1-1,-1 0,1 1,0-1,2 1,1 0,-1-1,1 0,0 0,1 0,-1-1,1 0,-1 0,1-1,0 1,0-2,0 1,0-1,0 0,0 0,1-1,-1 0,0-1,0 1,0-1,0 0,0-1,0 0,5-2,16-1,-3 0</inkml:trace>
  <inkml:trace contextRef="#ctx0" brushRef="#br0" timeOffset="-1585.383">2625 763,'22'-5,"-1"0,1-1,-2-1,1-1,-1-1,0-1,-1-1,0-1,-1 0,0-1,12-12,8-43,-37 66,-1 0,0 1,1-1,-1 0,0 0,0 0,0 0,0 0,0 0,0 0,0 0,-1 0,1 1,-1-1,0 0,1 0,-1 0,0 1,0-1,0 0,0 1,0-1,-1 1,1-1,0 1,-1 0,1-1,-1 1,1 0,-1 0,1 0,-1 0,0 0,0 1,0-1,1 0,-3 0,-3 2,0-1,0 1,0 0,0 0,0 1,0 0,1 0,-1 1,1 0,-1 0,1 0,0 1,0 0,1 0,-1 0,1 1,0 0,0 0,0 0,1 1,-3 3,0-2,1 0,0 0,0 1,1 0,0 0,0 0,1 1,0-1,0 1,1 0,0 0,1 1,0-1,1 0,-1 1,2 0,-1-1,2 1,-1-1,1 1,0-1,1 1,0-1,2 2,1-5,1 0,-1 0,2-1,-1 0,0 0,1 0,0-1,0 0,1 0,-1-1,1 0,-1 0,1-1,0 0,0 0,0-1,0 0,0-1,0 1,1-2,-1 1,15-4,0-1,-1-1,0 0,0-2,-1-1,0 0,0-2,-1 0,-1-2,0 0,5-5,-1 0,-5 2</inkml:trace>
  <inkml:trace contextRef="#ctx0" brushRef="#br0" timeOffset="-1328.341">3387 1,'-36'120,"6"1,-8 78,11 61,16-140,11-95</inkml:trace>
  <inkml:trace contextRef="#ctx0" brushRef="#br0" timeOffset="4315.555">0 1214,'130'-20,"-37"4,1 5,0 3,13 5,541 5,-333-31,631 30,541-1,-1249-30,353 31,-365-29,-34 17,12-7,-7-10,311 29,-339-26,17-8,-174 33</inkml:trace>
</inkml:ink>
</file>

<file path=ppt/ink/ink10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8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55,'20'0,"10"0,5 0,2 0,-1 0,-2-5,-1-1,-2-1,-2 2,0 2,-1 1,0-4,0-1,0 1,0 1,-10 2,-12 6,-8 3</inkml:trace>
</inkml:ink>
</file>

<file path=ppt/ink/ink10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80,'24'-5,"13"-1,4-5,1 0,-3 1,-2 3,-4 2,-1 3,-3 1,0 0,-6-3,-2-2,0 0,-3 1</inkml:trace>
</inkml:ink>
</file>

<file path=ppt/ink/ink10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29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1,'-16'3,"0"0,1 1,-1 1,1 0,0 1,0 1,1 0,0 1,0 1,1 0,0 1,0 0,1 1,1 0,0 1,0 0,1 1,1 0,0 1,1-1,0 2,1-1,1 1,0 0,1 1,1-1,0 1,0 5,3-12,0-1,0 1,1-1,0 0,1 1,0-1,0 1,1-1,0 0,0 0,1 0,0 0,1 0,-1-1,1 1,1-1,0 0,0 0,0-1,1 1,-1-1,2 0,-1-1,0 0,1 0,0 0,1-1,-1 0,1 0,-1 0,1-1,0-1,2 1,13 0,1-1,0-1,0-1,0-1,0-1,0-1,-1-1,1-1,-1-2,0 0,-1-1,1-1,-2-1,1-1,-2-1,1-1,-2-1,0 0,0-2,-2 0,3-4,-14 15,1-1,-1-1,0 1,0-1,-1 0,1-1,-2 1,1-1,-1 0,0 0,-1 0,0 0,0-1,-1 0,0 1,-1-1,1 0,-2 0,1 0,-1 0,-1 0,0 0,0 1,0-1,-1 0,-1 0,1 1,-1 0,-1-1,-2-4,-1 5,-1 1,1-1,-1 1,-1 1,1-1,-1 2,0-1,-1 1,1 0,-1 1,0 0,0 1,0 0,0 1,-1 0,1 0,-1 1,-5 0,-15-1</inkml:trace>
  <inkml:trace contextRef="#ctx0" brushRef="#br0" timeOffset="903.217">1 255,'29'-8,"0"2,1 1,0 1,0 2,25 1,27-3,147-22,46-2,-46-1,-99 4,-119 32,-16-1</inkml:trace>
</inkml:ink>
</file>

<file path=ppt/ink/ink10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40:0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29,'194'18,"-194"-18,-1 1,1-1,-1 1,1-1,-1 1,1-1,-1 1,1-1,0 1,-1-1,1 1,0 0,0-1,-1 1,1 0,0-1,0 1,0 0,0-1,0 1,-1 0,1-1,1 1,-1 0,0 0,0-1,0 1,0 0,0-1,1 1,-1-1,0 1,0 0,1-1,-1 1,1-1,-1 1,0 0,1-1,-1 1,1-1,0 0,-1 1,1-1,-1 1,1-1,-1 0,1 1,0-1,-1 0,1 0,0 0,-1 1,1-1,-128 17,-174 28,245-18,55-26,0 0,0-1,0 1,0 0,0 0,0 0,1 1,-1-1,0 0,1 0,-1 0,1 0,0 1,-1-1,1 0,0 1,0-1,-1 0,1 0,0 1,1-1,-1 0,0 1,0-1,0 0,1 0,-1 1,0-1,1 0,0 0,-1 0,1 1,-1-1,1 0,0 0,0 0,0 0,0 0,0-1,0 1,0 0,0 0,0-1,0 1,0 0,11 6,-1 0,1-1,0 0,0-1,1 0,-1-1,1-1,0 0,0 0,9 0,55 14,-50-9,61 30,-88-36,0 1,0-1,0 0,0 0,0 0,-1 0,1 0,-1 0,1 0,-1 0,0 0,0 0,0 0,0 0,0 0,0 0,0-1,-1 1,1 0,-1-1,1 1,-1-1,1 0,-1 1,0-1,0 0,0 0,0 0,0 0,0 0,0-1,0 1,0-1,0 1,-1-1,-6 5,-55 35,-2-4,-2-3,-24 7,-77 35,86-38,83-37,1 0,-1 0,1 0,0 0,-1-1,1 1,-1 0,1 0,-1 0,1 0,0 0,-1 1,1-1,-1 0,1 0,-1 0,1 0,-1 1,1-1,-1 0,1 0,-1 1,1-1,-1 0,1 1,-1-1,0 1,1-1,-1 0,0 1,1-1,-1 1,0-1,1 1,-1-1,0 1,0-1,0 1,0-1,1 1,-1 0,0-1,0 1,0-1,0 1,0-1,0 1,0 0,-1-1,1 1,0-1,0 1,0-1,0 1,-1-1,1 1,0-1,-1 1,1-1,0 1,-1-1,1 0,0 1,-1-1,1 1,-1-1,1 0,-1 0,0 1,50 4,-48-5,394-1,-313 18,-80-12,-6-2</inkml:trace>
  <inkml:trace contextRef="#ctx0" brushRef="#br0" timeOffset="4081.579">1102 86,'0'339,"-28"-151,27-181,1-8</inkml:trace>
  <inkml:trace contextRef="#ctx0" brushRef="#br0" timeOffset="4386.786">1102 29,'19'0,"21"-4,8-3,1 1,-3 2,-5 0,-4 2,-4 1,-12 1,-10 4,-6 3</inkml:trace>
  <inkml:trace contextRef="#ctx0" brushRef="#br0" timeOffset="4672.563">1102 396,'43'-9,"19"-4,4 1,-9 7,-15 4</inkml:trace>
  <inkml:trace contextRef="#ctx0" brushRef="#br0" timeOffset="22242.847">1609 482,'0'0,"0"0,0 1,0-1,-1 0,1 1,0-1,0 0,0 1,0-1,0 0,0 1,0-1,0 0,0 1,0-1,0 1,0-1,0 0,0 1,0-1,0 0,0 1,1-1,-1 0,0 1,0-1,0 0,1 0,-1 1,0-1,0 0,1 0,-1 1,0-1,0 0,1 0,-1 1,0-1,1 0,-1 0,0 0,1 0,-1 0,0 0,1 1,-1-1,0 0,1 0,-1 0,0 0,1 0,-1 0,1-1,-1 1,0 0,-10 37,-16 67,25-101,0 1,1 0,0 0,0 0,0-1,0 1,1 0,0 0,-1 0,1-1,0 1,1 0,-1-1,1 1,0-1,0 1,0-1,0 0,0 0,1 0,-1 0,1 0,0-1,0 1,0-1,0 0,3 0,1-1,-1 0,1 0,-1-1,0 0,1 0,-1-1,1 0,-1 0,0 0,1-1,-1 0,0 0,0 0,0-1,-1 0,1 0,-1 0,1-1,-1 0,0 0,0 0,-1-1,0 0,1 0,-1 0,-1 0,1 0,-1-1,0 0,0 1,0-4,4-3,-1 0,0 0,-1-1,0 1,-1-1,-1 0,0-1,0-7,-2 21,-1 0,1 1,-1-1,1 0,-1 1,1-1,0 0,-1 0,1 0,-1 1,1-1,0 0,-1 0,1 0,0 0,-1 0,1 0,-1 0,1 0,0 0,-1-1,1 1,0 0,-1 0,1 0,-1-1,1 1,-1 0,1-1,-1 1,1 0,-1-1,1 1,-1-1,1 1,-1-1,0 1,1-1,-1 1,0-1,1 1,-1-1,0 0,0 1,1-1,-1 0,0 1,0-1,0 1,0-1,0 0,0 1,0-1,0 0,0 1,0-1,0 1,-1-1,1 0,0 1,0-1,-1 1,1-1,0 1,-1-1,1 0,-1 1,13 27,-2 0,0 1,-2 0,-2 0,2 14,-7-35,6 45,-2-1,-3 1,-1 1,-4 9,1 37,2-79,2-8,-1-1,0 1,-1 0,0 0,-1-1,0 1,-1 0,0-1,-1 1,0-1,-1 0,0 0,-1 0,0-1,0 1,-1-1,-1 0,0-1,0 0,-1 0,-3 3,9-10,1-1,-1 0,1 0,-1 0,0 0,1 0,-1 0,0 0,0-1,0 1,0-1,1 1,-1-1,0 0,0 1,0-1,0 0,0 0,0 0,0-1,0 1,0 0,0-1,1 0,-1 1,0-1,0 0,0 0,1 0,-1 0,1 0,-1 0,0 0,1-1,0 1,-1 0,1-1,0 1,0-1,0 0,-25-76,28 59,1 1,0-1,1 1,2 0,-1 0,2 0,0 1,1 0,1 0,1 1,0 0,1 0,1 2,0-1,1 1,0 1,1 1,1 0,0 0,5-1,-12 5,27-15,-18 16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1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0,'1'0,"34"2,-35-2,-1 0,1 0,-1 0,1 0,-1 0,1 0,0 0,-1 0,1 0,-1 0,1 0,-1 0,1 0,0 0,-1 0,1 0,-1 0,1 1,0-1,-1 0,1 0,-1 0,1 1,0-1,-1 0,1 0,0 1,0-1,-1 0,1 1,0-1,0 0,-1 1,1-1,0 1,0-1,0 0,0 1,-1-1,1 1,0-1,0 1,0-1,0 0,0 1,0-1,0 1,0-1,0 1,1-1,-1 0,0 1,0-1,0 1,0-1,0 0,1 1,-1-1,0 0,0 1,1-1,-305 119,302-119,0 0,0 1,1-1,-1 0,0 1,0-1,0 1,1 0,-1-1,0 1,1 0,-1 0,0 0,1 0,-1 1,1-1,0 0,-1 0,1 1,0-1,0 1,0-1,0 1,0 0,0-1,1 1,-1 0,0 0,1 0,-1-1,1 1,0 0,0 0,-1 0,1 0,1 0,-1-1,0 1,0 0,1 0,-1 0,1 0,-1-1,1 1,0 0,0 0,0-1,0 1,0-1,0 1,0-1,0 1,0-1,1 0,-1 0,1 1,9 2,0-1,0 0,0 0,0-1,1-1,-1 0,1-1,-1 0,5 0,76 7,32 10,-123-17,-1 0,1-1,0 1,0 0,0-1,0 1,-1 0,1 0,0-1,0 1,0 0,0 0,0 0,-1 0,1 1,0-1,0 0,0 0,0 0,0 1,-1-1,1 0,0 1,0-1,-1 1,1-1,0 1,0-1,-1 1,1-1,-1 1,1 0,0-1,-1 1,1 0,-1-1,0 1,1 0,-1 0,1 0,-1-1,0 1,0 0,0 0,1 0,-1 0,0 0,0-1,0 1,0 0,0 0,-1 0,1 0,0 0,0-1,-1 1,1 0,0 0,-1 0,1-1,0 1,-1 0,1 0,-1-1,0 1,1 0,-1-1,0 1,-142 75,57-37,80-36,-10 5,0 0,0 0,1 2,0 0,0 0,1 1,1 1,0 1,1 0,0 0,-6 10,-37 92,56-112,-1 0,1-1,1 1,-1 0,0 0,1-1,-1 1,1-1,0 1,-1-1,1 1,0-1,1 0,-1 0,0 0,1-1,-1 1,1 0,-1-1,1 0,0 1,0-1,0 0,-1 0,1-1,0 1,0-1,0 1,0-1,0 0,0 0,0 0,0-1,0 1,0-1,0 1,0-1,2-1,-1 2,173-30,-131 18,-35 9,0 0,0 0,0 1,0 0,1 1,-1 0,1 1,-1 0,5 1,2 4</inkml:trace>
</inkml:ink>
</file>

<file path=ppt/ink/ink10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6.9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28 284,'5'0,"6"0,7 0,4 0,3 0,3 0,1 0,1 0,-1 0,0 0,0 0,0 0,-5-5,-7 3,-6 2</inkml:trace>
  <inkml:trace contextRef="#ctx0" brushRef="#br0" timeOffset="295.732">0 510,'34'0,"25"0,7 0,-2 0,-8 0,-8 0,-7 0,-7 0,-8 0</inkml:trace>
  <inkml:trace contextRef="#ctx0" brushRef="#br0" timeOffset="873.225">282 1,'2'11,"0"1,1-1,1 0,-1-1,2 1,0-1,0 1,1-1,0-1,0 1,1-1,1 0,-1-1,1 0,1 0,0 0,0-1,0-1,1 1,0-2,0 1,0-1,6 1,3 4,0 1,-1 0,0 1,-1 2,-1-1,0 2,-1 0,13 17,-26-30,1 1,-1 0,0 0,-1 0,1 1,0-1,-1 0,0 1,0-1,0 1,0-1,0 1,-1-1,1 1,-1 0,0-1,0 1,-1 0,1-1,-1 1,0-1,0 1,0-1,0 1,0-1,-1 0,0 1,1-1,-1 0,0 0,-1 0,1-1,0 1,-1 0,0-1,-1 2,-155 111,-23-9,170-94</inkml:trace>
</inkml:ink>
</file>

<file path=ppt/ink/ink10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48,'-10'44,"-3"28,-4 6,1-4,3-11,3-10,0-11,0-6,-2-6,1-2,2-6</inkml:trace>
  <inkml:trace contextRef="#ctx0" brushRef="#br0" timeOffset="419.801">132 77,'2'0,"0"1,0-1,0 1,0-1,0 1,-1-1,1 1,0 0,0 0,0 0,-1 0,1 0,0 0,-1 1,1-1,-1 1,0-1,1 1,-1-1,0 1,0 0,0-1,0 1,0 0,0 0,-1 0,1 0,0 0,-1 0,0 0,1 0,-1 0,0 0,0 1,1 2,21 55,-7-18,1 0,2 0,1-2,3 0,1-1,-22-38,-1 0,1 0,0 0,-1 0,1 0,0 0,0 0,0 0,0 0,0 0,0 0,0 0,0-1,0 1,0 0,0-1,0 1,0-1,1 1,-1-1,0 0,0 1,1-1,-1 0,0 0,1 0,-1 0,0 0,0 0,1 0,-1-1,0 1,0 0,1-1,-1 1,0-1,0 1,0-1,1 1,-1-1,0 0,0 0,0 1,0-1,-1 0,1 0,0 0,0 0,0-1,37-62,-33 54,53-178,-41 113,-15 71,-1-1,0 0,0 0,0 1,0-1,-1 0,0 0,0 0,0 0,-1 0,0 0,0 1,0-1,0 0,-1 0,1 1,-3-5,-7-4</inkml:trace>
</inkml:ink>
</file>

<file path=ppt/ink/ink10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1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1 199,'14'0,"15"0,6 0,3 0,0 0,-7-5,-4-2,-2 1,0 1,1 2,-5-4,-6-1</inkml:trace>
  <inkml:trace contextRef="#ctx0" brushRef="#br0" timeOffset="252.714">169 0,'-4'39,"-3"21,1 7,1-4,2-8,1-9,1-11</inkml:trace>
</inkml:ink>
</file>

<file path=ppt/ink/ink10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0.2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39,'0'24,"0"12,0 6,0-1,0-1,0-4,0-7</inkml:trace>
  <inkml:trace contextRef="#ctx0" brushRef="#br0" timeOffset="470.404">29 10,'16'-3,"0"0,0 1,0 1,0 1,0 0,0 1,0 1,0 0,14 4,-28-5,-1-1,1 0,0 0,0 1,-1-1,1 1,0-1,0 1,-1 0,1 0,-1 0,1 0,-1 0,1 0,-1 0,1 0,-1 1,0-1,0 1,0-1,0 1,0-1,0 1,0-1,0 1,-1 0,1-1,0 1,-1 0,0 0,1-1,-1 1,0 0,0 0,0 0,0 0,0-1,0 1,-1 0,1 0,-1 0,1-1,-1 1,0 0,1-1,-1 1,0 0,0-1,0 1,-1-1,1 0,0 1,-1 0,-29 21,28-22,1 0,-1 0,0 1,1-1,-1 1,1 0,-1 0,1 0,0 0,0 0,0 1,0-1,0 1,0-1,1 1,-1-1,1 1,0 0,0 0,0 0,40 30,-21-23,-17-9,0 0,0-1,0 1,0 0,1-1,-1 1,0 0,0 0,-1 0,1 0,0 0,0 0,0 0,-1 1,1-1,-1 0,1 0,-1 0,1 1,-1-1,0 0,1 1,-1-1,0 0,0 1,0-1,0 0,0 1,0-1,0 0,-1 0,1 1,0-1,-1 0,1 0,-1 1,0-1,1 0,-1 0,0 0,0 0,1 0,-1 0,0 0,0 0,0 0,0 0,0 0,-1 0,-61 30,58-30,-66 26,50-21</inkml:trace>
</inkml:ink>
</file>

<file path=ppt/ink/ink10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8:59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109 112,'-5'9,"-1"18,0 9,1 4,2-1,1-2,1-3,-5-2,0-1,-5-2,0-1,2 0,-3 0,1-1,2 1,3-5</inkml:trace>
  <inkml:trace contextRef="#ctx0" brushRef="#br0" timeOffset="536.976">109 55,'9'11,"-2"0,1 1,-1 0,-1 0,0 1,-1-1,0 1,1 10,0-7,62 274,-68-289,-1-1,1 1,0 0,0 0,0 0,0 0,0 0,0 0,0 0,0 0,0 0,0 0,0 0,1 0,-1 0,0 0,1 0,-1 0,1-1,-1 1,1 0,-1 0,1 0,-1-1,1 1,0 0,0-1,-1 1,1-1,0 1,0 0,0-1,-1 0,1 1,0-1,0 1,0-1,0 0,0 0,0 0,0 0,0 1,0-1,0 0,0-1,0 1,0 0,0 0,0 0,0 0,-1-1,1 1,0 0,0-1,0 1,0-1,0 1,-1-1,1 0,0 1,0-1,40-121,14-132,-37 128,-18 126</inkml:trace>
</inkml:ink>
</file>

<file path=ppt/ink/ink10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2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1,'0'14,"0"10,0 6,0 2,0 1,0-1,-4-6,-3-2,1 0,1-1,1-2</inkml:trace>
</inkml:ink>
</file>

<file path=ppt/ink/ink10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45,'39'-10,"16"-2,5-1,-8 3</inkml:trace>
</inkml:ink>
</file>

<file path=ppt/ink/ink10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4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12,'43'-5,"15"-2</inkml:trace>
</inkml:ink>
</file>

<file path=ppt/ink/ink10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30,'29'0,"19"-5,6-2,-1 1,-5 1,-6 1,-5 2,-9 1</inkml:trace>
</inkml:ink>
</file>

<file path=ppt/ink/ink10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5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45,'49'-10,"19"-2,4-1,-10 4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1,'-4'23,"-3"14,1 5,1-5</inkml:trace>
</inkml:ink>
</file>

<file path=ppt/ink/ink10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6.1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0 380,'273'-316,"-226"280,-46 35,0 0,0 1,0-1,0 0,0 1,0 0,0-1,0 1,0-1,1 1,-1 0,0 0,0 0,0 0,1 0,-1 0,0 0,0 0,0 0,1 0,-1 1,0-1,0 0,0 1,0-1,0 1,0 0,0-1,0 1,0 0,0 0,0-1,0 1,0 0,0 0,-1 0,1 0,0 0,-1 0,1 0,0 0,-1 0,0 0,1 2,5 62,-7-60,0 1,1-1,0 0,0 1,0-1,1 1,0-1,0 0,0 1,1-1,0 0,0 0,0 0,0 0,2 1,-2-4,-1 0,1-1,0 1,0-1,0 0,1 1,-1-1,0 0,0 0,1 0,-1 0,0-1,1 1,-1-1,1 0,-1 1,1-1,-1 0,1 0,-1 0,1-1,-1 1,0-1,1 1,-1-1,1 0,-1 0,0 0,0 0,1-1,63-43,-45 23,1 2,1 0,1 2,1 1,0 0,2 2,17-7,-43 21,1 0,-1 1,1-1,-1 1,1-1,0 1,-1-1,1 1,0 0,0 0,-1 0,1 0,0 0,-1 0,1 0,0 1,-1-1,1 1,0-1,-1 1,1-1,-1 1,1 0,-1 0,1 0,-1 0,0 0,1 0,-1 0,0 0,0 1,0-1,0 0,0 1,0-1,0 1,0-1,0 1,-1 0,1-1,-1 1,1-1,-1 1,0 0,0 1,-2 80,-18 6,15-63</inkml:trace>
</inkml:ink>
</file>

<file path=ppt/ink/ink10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09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14,'-4'-3,"-1"1,0 0,1 1,-1-1,0 1,0 0,0 0,0 1,0-1,0 1,0 0,0 1,0-1,0 1,0 0,0 0,0 1,1-1,-1 1,0 0,1 0,-1 1,1-1,0 1,0 0,0 0,0 0,0 1,1-1,0 1,-1 0,1 0,1 0,-1 1,0-1,1 0,0 1,0 1,0-2,0 0,0 0,0 0,0 0,1 0,0 1,0-1,0 0,1 1,-1-1,1 0,0 1,0-1,1 1,-1-1,1 0,0 1,0-1,0 0,1 0,0 0,-1 0,1 0,1 0,-1 0,1-1,-1 1,1-1,0 1,0-1,0 0,1-1,-1 1,1 0,0-1,-1 0,1 0,0 0,0 0,0-1,1 1,-1-1,0 0,1 0,-1-1,0 1,1-1,1 0,8-6,0 0,0-1,-1 0,0-1,-1-1,1 0,-2 0,1-1,-1-1,-1 0,0 0,-1-1,0 0,0-1,-2 0,1 0,-2-1,2-4,-8 18,0-1,-1 0,1 0,0 0,0 0,1 1,-1-1,0 0,0 0,0 0,0 0,1 1,-1-1,0 0,1 0,-1 1,1-1,-1 0,1 1,-1-1,1 0,-1 1,1-1,-1 1,1-1,0 1,-1-1,1 1,0-1,0 1,-1 0,1-1,0 1,0 0,0 0,-1 0,1-1,0 1,0 0,0 0,0 0,-1 0,1 1,0-1,0 0,0 0,0 0,-1 1,1-1,0 0,0 1,-1-1,1 0,0 1,-1-1,1 1,0 0,-1-1,1 1,-1-1,1 1,-1 0,1 0,6 148,-9-95,-26 183,22-183,-1-2,-4 1,-1-1,-3-1,-15 36,27-80,1 0,-2 1,1-1,-1 0,0-1,0 1,-1-1,0 0,0 0,0 0,-1-1,0 1,0-2,-1 1,1-1,-1 1,-6 1,8-3,0 0,0 0,0-1,-1 0,1 0,-1 0,0-1,1 0,-1 0,0 0,0-1,0 0,1 0,-1 0,0-1,0 0,0 0,1 0,-1-1,1 0,-1 0,1 0,0-1,-1 0,2 0,-1 0,0-1,0 1,1-1,0 0,0 0,-2-3,4 3,0 0,1 0,-1 0,1 0,0 0,0 0,0 0,1 0,-1 0,1-1,0 1,0 0,1 0,-1-1,1 1,0 0,0 0,0 0,1 0,-1 0,1 0,0 0,0 1,0-1,1 0,1-1,80-82,-52 58,2 2,0 1,2 2,1 1,1 2,0 1,2 2,0 2,2 2,-18 9</inkml:trace>
</inkml:ink>
</file>

<file path=ppt/ink/ink10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5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48,'9'0,"14"0,6 0,4 0,1 0,0 0,-2 0,-1 0,-1 0,-1-5,0-1,-1 0,0 1,0 1,-5-3,-2 0,-3 0</inkml:trace>
</inkml:ink>
</file>

<file path=ppt/ink/ink10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6.1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47,'39'0,"26"-5,8-1,-4-1,-10 2,-9-3,-8 0,-12 0</inkml:trace>
</inkml:ink>
</file>

<file path=ppt/ink/ink10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4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496 14,'25'-5,"-30"12,-154 54,15-9,143-52,0 1,0-1,0 0,0 1,0-1,0 0,0 1,0-1,0 1,0 0,0-1,0 1,0 0,0 0,0-1,0 1,1 0,-1 0,0 0,1 0,-1 0,1 0,-1 0,1 0,-1 0,1 1,0-1,-1 0,1 0,0 0,0 0,0 0,0 1,0-1,0 0,0 0,0 0,1 0,-1 0,0 1,1-1,-1 0,1 0,-1 0,1 0,0 0,-1 0,1 0,0 0,-1-1,1 1,0 0,0 0,0-1,59 30,42-4,-101-26,0 0,0 0,0 0,-1 0,1 1,0-1,0 0,0 1,-1-1,1 1,0-1,0 1,-1-1,1 1,0-1,-1 1,1 0,-1-1,1 1,-1 0,1 0,-1-1,1 1,-1 0,0 0,1 0,-1-1,0 1,0 0,1 0,-1 0,0 0,0 0,0-1,0 1,0 0,-1 0,1 0,0 0,0 0,0 0,-1-1,1 1,0 0,-1 0,1 0,-1-1,1 1,-1 0,1-1,-1 1,0 0,1-1,-1 1,0-1,0 1,-42 30,2-11,0-1,1 2,0 1,2 2,1 2,-13 13,47-37,0 0,0 0,0 0,0 0,1 1,-1-1,1 1,0 0,0 0,0-1,0 1,0 1,0-1,1 0,-1 0,1 1,0-1,0 1,1-1,-1 1,0-1,1 1,0-1,0 1,0-1,1 1,-1 0,1-1,0 0,0 1,0-1,0 1,0-1,1 0,-1 0,1 0,0 0,0 0,0 0,1 0,-1 0,1-1,-1 0,1 1,0-1,1 1,8 1,-1-1,1 0,0-1,0 0,0 0,0-1,0-1,0 0,0-1,0 0,0-1,0 0,0-1,-1-1,1 1,-1-2,0 0,0 0,0-1,-1 0,0 0,0-2,-1 1,8-8,-3 4</inkml:trace>
  <inkml:trace contextRef="#ctx0" brushRef="#br0" timeOffset="246.78">863 71,'-24'43,"-13"19,0 4,2-4,6-9,9-7,7-8,1-5,3-4,3-1,2-1,3-1,0 1,1-5</inkml:trace>
  <inkml:trace contextRef="#ctx0" brushRef="#br0" timeOffset="515.294">778 43,'53'-5,"22"-1,3-1,-7 2,-10 2,-12-4,-8-1,-17 7,-12 2</inkml:trace>
  <inkml:trace contextRef="#ctx0" brushRef="#br0" timeOffset="715.359">778 410,'39'-5,"26"-1,8-1,-5 2,-13-3,-16 0</inkml:trace>
  <inkml:trace contextRef="#ctx0" brushRef="#br0" timeOffset="936.516">1343 381,'-24'39,"-8"16,-3 5,4-3,2-12,7-13</inkml:trace>
  <inkml:trace contextRef="#ctx0" brushRef="#br0" timeOffset="1186.766">1145 325,'20'14,"15"15,7 7,0 2,-1-1,-3-1,-3-3,-3-6,-7-3,-3-6,-5-6</inkml:trace>
</inkml:ink>
</file>

<file path=ppt/ink/ink10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59:5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612 424,'-13'-8,"0"1,0 0,-1 1,0 0,0 1,-1 1,1 0,-1 1,0 1,0 0,0 1,0 1,0 0,0 1,0 0,0 2,0 0,1 0,-1 1,-9 5,2-2,-46 27,67-33,1-1,-1 1,1 0,-1 0,1 0,-1 0,1-1,0 1,0 0,0 0,-1 0,1 0,0 0,0 0,0 0,0 0,0 0,1 0,-1-1,0 1,0 0,0 0,1 0,-1 0,1 0,-1 0,1-1,-1 1,1 0,-1 0,1-1,-1 1,1 0,0-1,0 1,-1-1,1 1,0-1,0 1,-1-1,1 1,0-1,0 0,0 0,0 1,0-1,44 12,90 2,-134-14,-1 0,1 1,0-1,0 0,0 1,0-1,-1 1,1-1,0 1,0 0,-1-1,1 1,0 0,-1 0,1-1,-1 1,1 0,-1 0,1 0,-1-1,0 1,1 0,-1 0,0 0,0 0,0 0,1 0,-1 0,0 0,0 0,0 0,-1 0,1 0,0 0,0-1,0 1,-1 0,1 0,0 0,-1 0,1 0,-1-1,1 1,-1 0,0 0,1-1,-1 1,0 0,-38 37,34-34,-311 206,313-209,0 0,0 0,1 0,-1 1,0-1,1 1,-1-1,1 1,0 0,-1 0,1 0,0 1,0-1,1 0,-1 1,0-1,1 1,-1 0,1-1,0 1,0 0,0 0,0 0,0 0,1 0,0 0,-1 0,1 0,0 0,0 0,1 0,-1 0,0 0,1 0,0 0,0 1,5 2,-1 0,1-1,0 0,0 0,0-1,1 1,0-1,0-1,0 1,0-1,0-1,1 1,-1-1,1 0,0-1,-1 0,1 0,0-1,0 0,0 0,0-1,-1 0,1 0,0 0,-1-1,1-1,0 0,23-24,-22 10</inkml:trace>
  <inkml:trace contextRef="#ctx0" brushRef="#br0" timeOffset="245.556">499 0,'-235'769,"218"-718,-3-1,-2-2,-3 0,-1-2,-14 18,24-39</inkml:trace>
</inkml:ink>
</file>

<file path=ppt/ink/ink10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4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60,'-8'11,"0"0,1 1,0 0,1 0,0 1,1-1,0 1,-2 11,2-9,-19 52,-3-1,-3-1,-32 50,21-25,35-65</inkml:trace>
  <inkml:trace contextRef="#ctx0" brushRef="#br0" timeOffset="505.094">226 89,'29'196,"-27"-166,1 0,2-1,1 0,1 0,10 24,-17-51,1 1,0-1,-1 1,1-1,0 1,0-1,1 0,-1 0,0 1,1-1,-1 0,1 0,0 0,0-1,0 1,0 0,0-1,0 1,0-1,0 0,1 1,-1-1,0 0,1-1,-1 1,1 0,-1-1,1 1,-1-1,1 0,-1 0,1 0,0 0,-1 0,1 0,-1-1,1 0,-1 1,1-1,-1 0,0 0,1 0,-1 0,0-1,0 1,0 0,0-1,0 0,0 0,0 1,0-1,-1 0,9-14,-1-1,0 0,-2 0,0-1,-1 0,0 0,-1-6,2 1,64-307,-68 316</inkml:trace>
  <inkml:trace contextRef="#ctx0" brushRef="#br0" timeOffset="888.714">622 399,'0'5,"0"11,0 8,0 4,0 2,0 2,0-1,0-6</inkml:trace>
  <inkml:trace contextRef="#ctx0" brushRef="#br0" timeOffset="1421.505">650 343,'5'-5,"0"1,0 0,1 0,0 0,-1 1,1 0,1 0,-1 0,0 1,1 0,-1 0,1 0,-1 1,1 0,0 1,0-1,-1 1,1 0,0 1,0 0,-1 0,2 1,-7 0,0 0,0 0,0 0,0 0,0 0,0 1,0-1,-1 0,1 1,-1-1,0 1,1-1,-1 1,0-1,-1 0,1 1,0-1,-1 1,1-1,-1 0,0 1,0-1,0 0,0 0,0 0,0 0,0 1,-1-2,1 1,-1 0,0 0,0 0,1-1,-1 1,0-1,-2 1,-9 17,13-16,-1 0,0 0,0 0,1 0,0-1,0 1,-1 0,2 0,-1 0,0 0,1 0,-1 0,1 0,0 0,0 0,0-1,0 1,0 0,1-1,-1 1,1-1,0 1,-1-1,1 0,0 0,1 0,-1 0,0 0,1 0,-1 0,1-1,-1 1,1-1,0 0,-1 0,1 0,2 0,38 34,-41-33,-1 1,1 0,-1 0,0 0,1 0,-1 1,-1-1,1 0,0 0,-1 1,0-1,1 0,-1 1,-1-1,1 0,0 1,-1-1,0 0,1 0,-1 0,-1 1,1-1,0 0,-1 0,1 0,-1-1,0 1,0 0,0-1,-1 1,1-1,0 0,-1 0,0 0,1 0,-3 1,-1 2,0 0,0-1,0 0,-1 0,1-1,-1 0,0 0,0 0,0-1,-1 0,1-1,0 1,-1-2,1 1,-1-1,-2 0,-27-15,24 4</inkml:trace>
</inkml:ink>
</file>

<file path=ppt/ink/ink10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0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0 170,'24'0,"23"-5,7-1,0 0,-5 1,-10-3,-7-1,-10 2</inkml:trace>
  <inkml:trace contextRef="#ctx0" brushRef="#br0" timeOffset="262.789">170 1,'-5'33,"-2"26,1 8,1-3,2-8,0-8,2-8,1-10</inkml:trace>
</inkml:ink>
</file>

<file path=ppt/ink/ink10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08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76,'5'29,"1"19,0 6,-6-6,-3-6,0-6,-6-4,0-3,0-1,-2-6,1-1,1 0,-2-4,1 1,2-3</inkml:trace>
  <inkml:trace contextRef="#ctx0" brushRef="#br0" timeOffset="534.234">1 443,'20'-1,"-1"-2,1 0,-1-1,0-1,0-1,0-1,-1 0,0-2,0 0,-1 0,0-2,-1 0,0-1,-1-1,0 0,-1-1,3-5,-5 3,-1 0,0-1,-1-1,-1 0,-1 0,-1-1,0 0,0-4,-1 4,14-83,-21 102,1 0,-1-1,0 1,1 0,-1 0,0 0,1 0,-1 0,0 0,1 0,-1 0,0 0,1 0,-1 1,0-1,1 0,-1 0,1 1,-1-1,0 0,1 1,-1-1,1 0,-1 1,1-1,-1 1,1-1,-1 1,1-1,0 1,-1-1,1 1,0 0,-1-1,1 1,0-1,0 1,0 0,-1-1,1 1,0 0,0-1,0 1,0 0,0-1,-48 162,46-149,0 0,1-1,1 1,0 0,0 0,1-1,1 1,0 0,1-1,0 1,1-1,1 0,-1 0,2-1,0 0,0 1,1-2,0 1,1-1,0 0,1-1,4 4,-5-4,-3-2</inkml:trace>
  <inkml:trace contextRef="#ctx0" brushRef="#br0" timeOffset="980.339">764 302,'-59'25,"58"-25,-1 1,1 0,0 0,0 0,-1-1,1 1,0 1,0-1,0 0,0 0,0 0,0 0,1 1,-1-1,0 0,1 1,-1-1,1 1,-1-1,1 0,0 1,-1-1,1 1,0-1,0 1,0-1,0 1,0-1,0 1,1-1,-1 1,1-1,-1 1,1-1,-1 1,1-1,0 0,-1 1,1-1,17 24,-15-23,1 1,-1 0,0 0,0 0,0 1,0-1,-1 1,1-1,-1 1,0 0,0 0,0 0,0 0,-1 0,0 1,0-1,0 0,0 1,-1-1,0 0,0 1,0-1,0 1,0-1,-1 0,0 1,0-1,0 0,-1 1,1-1,-1 0,0 0,0-1,-1 1,1 0,-3 3,-1-3,0 0,1-1,-1 1,0-1,-1 0,1-1,-1 1,1-1,-1-1,1 1,-1-1,0 0,0-1,0 1,0-1,0-1,1 1,-4-2,-10-3</inkml:trace>
</inkml:ink>
</file>

<file path=ppt/ink/ink10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1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137 141,'-5'24,"-6"22,-2 8,2 0,-2-4,1-7,3-5,2-4,-2-4,1-1,1-2,2 0,-2 0,-1 0,1 1,3-5</inkml:trace>
  <inkml:trace contextRef="#ctx0" brushRef="#br0" timeOffset="397.51">165 112,'16'79,"3"-1,4-1,28 62,-50-136,1 4,0 0,1 0,-1 0,1 0,1 0,-1-1,1 0,0 1,1-2,0 1,-1 0,2-1,-1 0,1 0,-1 0,1-1,1 0,-1 0,1-1,-1 0,1 0,1 0,-3-5,-1 0,1 0,-1-1,1 0,-1 0,0 0,0 0,0-1,-1 1,1-1,-1 0,0 0,0 0,0-1,-1 1,1-1,-1 1,0-1,-1 0,1 0,-1 0,0 0,0 0,0 0,-1 0,0 0,0-1,3-6,49-276,4 116,-47 147</inkml:trace>
  <inkml:trace contextRef="#ctx0" brushRef="#br0" timeOffset="1246.081">701 508,'0'19,"0"16,-4 7,-3 1,1-2,-3-4,-1-2,1-3,3-2,2-6</inkml:trace>
  <inkml:trace contextRef="#ctx0" brushRef="#br0" timeOffset="1534.3">758 508,'24'-5,"13"-1,4-1,1 2,-12 2,-11 5,-9 4</inkml:trace>
  <inkml:trace contextRef="#ctx0" brushRef="#br0" timeOffset="1746.555">729 705,'29'0,"19"0,6 0,-1 0,-10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0,'-9'10,"-4"-2,1-3</inkml:trace>
</inkml:ink>
</file>

<file path=ppt/ink/ink10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5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0,'9'40,"-2"0,-1 0,-2 1,-3-1,0 2,-3-24,0 0,-1 0,-1-1,-1 1,0-1,-1 0,-1-1,-1 1,0-1,-1-1,-1 0,0 0,-1-1,0 0,-2 0,1-2,-2 0,-10 8,11-9</inkml:trace>
</inkml:ink>
</file>

<file path=ppt/ink/ink10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0 403,'20'-3,"-1"-1,0-1,0 0,0-2,-1 0,0-1,0-1,-1 0,0-2,-1 0,0 0,-1-2,0 0,-1 0,-1-2,0 0,0 0,-2-1,0 0,-1-1,6-15,40-115,-66 176,2 1,2 1,0-1,2 1,1 0,2 0,0 0,4 16,25 123,-27-143,-1-3</inkml:trace>
</inkml:ink>
</file>

<file path=ppt/ink/ink10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16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0,'-6'4,"-6"3,2-1,-1 2,1 0,0 0,1 0,-1 1,2 1,-1 0,2 0,-5 7,11-14,1-1,-1 0,1 0,0 0,0 1,0-1,0 0,1 0,-1 0,1 1,-1-1,1 0,0 0,-1 0,1 0,0 0,1 0,-1 0,0 0,0 0,1-1,-1 1,1 0,-1-1,1 0,0 1,0-1,0 0,0 0,0 0,0 0,0 0,1 1,22 18,-23-19,-1 1,1 0,-1 0,1 0,-1 0,0 1,0-1,0 0,0 0,0 1,0-1,0 1,-1-1,0 0,1 1,-1-1,0 1,0-1,0 1,0-1,-1 1,1-1,-1 1,1-1,-1 1,0-1,0 0,0 0,0 1,-1-1,1 0,-1 0,1 0,-1 0,1 0,-1-1,0 1,0 0,-1 0,-2 2,0-1,0 0,0 0,0 0,0 0,-1-1,1 0,-1 0,0 0,1-1,-1 1,0-1,0-1,0 1,0-1,-2-1,-12-3</inkml:trace>
</inkml:ink>
</file>

<file path=ppt/ink/ink10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59,'5'0,"6"0,2-5,3-1,3 0,4 1,3-3,1-1,1 2,1 1,0 3,0 1,0 1,-1 1,1 0,-10 0,-9 1</inkml:trace>
</inkml:ink>
</file>

<file path=ppt/ink/ink10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7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52,'28'0,"20"-4,6-3,-1 1,-5 1,-6 1,-5-3,-4 0,-3 0,-7 3</inkml:trace>
</inkml:ink>
</file>

<file path=ppt/ink/ink10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2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217 114,'-206'300,"195"-285,17-21,10-12,54-58,220-213,-291 290,1 0,0 0,0-1,0 1,0 0,0 0,0 0,0 0,0 0,0-1,0 1,0 0,0 0,1 0,-1 0,0-1,1 1,-1 0,0 0,1-1,-1 1,1 0,-1-1,1 1,0 0,-1-1,1 1,0-1,-1 1,1-1,0 1,-1-1,1 0,0 1,0-1,0 0,-1 1,1-1,0 0,0 0,0 0,0 0,0 0,-1 0,1 0,0 0,0 0,0 0,0-1,-1 1,1 0,0 0,0-1,0 1,-1-1,1 1,0-1,-1 1,1-1,0 1,-1-1,1 1,-1-1,1 0,-1 1,1-1,-1 0,1 0,-1 0,-3 26,-2 0,-1-1,0 0,-2 0,-1 0,-11 19,7-13,12-29,0 0,1-1,-1 1,0 0,0-1,0 1,1 0,-1 0,1 0,-1 0,0 0,1 0,-1 0,1 0,0 0,-1 0,1 0,0 0,0 0,-1 0,1 0,0 0,0 0,0 0,0 0,1 0,-1 0,0 1,0-1,1 0,-1 0,0 0,1 0,-1 0,1 0,0-1,-1 1,1 0,0 0,-1 0,1 0,0-1,0 1,0 0,-1-1,1 1,0-1,0 1,0-1,0 1,0-1,0 0,0 1,0-1,0 0,0 0,1 0,-1 0,0 0,13-7,0-2,-1 0,0-1,-1 0,0-1,0 0,-1-1,0 0,11-12,0 0,2 1,0 0,2 2,0 1,1 1,15-6,-41 24,0 1,0-1,0 1,0-1,0 1,0 0,0-1,0 1,0 0,0 0,0 0,0 0,0 0,0 0,0 0,0 0,0 0,0 0,0 1,0-1,0 0,0 1,0-1,0 1,0-1,0 1,0 0,0-1,-1 1,1 0,0-1,0 1,-1 0,1 0,-1 0,1 0,0 0,-1-1,0 1,1 0,-1 0,0 0,1 0,-1 0,0 0,0 1,0-1,0 0,4 58,-4-52,-3 141,3-123</inkml:trace>
  <inkml:trace contextRef="#ctx0" brushRef="#br0" timeOffset="652.638">1289 1,'-42'11,"1"2,0 2,2 1,0 3,0 1,-1 3,-34 44,73-65,-1 0,1 0,0 0,-1-1,1 1,0 1,0-1,0 0,1 0,-1 0,0 0,1 1,-1-1,1 0,0 0,0 1,0-1,0 0,0 1,0-1,1 0,-1 0,1 1,0-1,-1 0,1 0,0 0,0 0,0 0,1 0,-1 0,0 0,1 0,-1-1,1 1,0 0,0-1,-1 0,1 1,1 0,4 1,-1 0,0 0,1 0,-1-1,1 0,0 0,0-1,-1 0,1 0,0 0,0-1,0 0,0-1,0 1,0-1,0-1,0 1,0-1,-1 0,7-3,125-69,-135 72,120-78,-123 79,1 0,0 0,0 1,0-1,0 0,0 1,0-1,0 1,0-1,0 1,0 0,0-1,0 1,1 0,-1 0,0 0,0 0,0 0,0 0,0 0,1 0,-1 0,0 0,0 1,0-1,0 0,0 1,0-1,0 1,0-1,0 1,0 0,0-1,0 1,0 0,0 0,-1-1,1 1,0 0,0 0,-1 0,1 0,-1 0,1 0,-1 0,1 0,-1 0,0 1,0-1,1 0,-1 0,0 1,3 70,-3-60,-1-7,0 0,1 1,0-1,0 1,0-1,1 0,0 1,0-1,0 0,0 0,1 1,0-1,0 0,1-1,-1 1,1 0,0-1,0 1,1-1,-1 0,1 0,12 5</inkml:trace>
  <inkml:trace contextRef="#ctx0" brushRef="#br0" timeOffset="5875.189">1882 255,'-10'9,"-12"9,-3 5,-2 4,-1-2,4-1,2-5,4-1,0-3,4-4</inkml:trace>
  <inkml:trace contextRef="#ctx0" brushRef="#br0" timeOffset="6253.902">1712 198,'0'10,"5"2,6 6,7-2,4-3,-1 1,0-2,2-3,-3 2,-1-1,-3 3,-4 3,-5 5,-2 3,-4 2,4-3,1-6</inkml:trace>
  <inkml:trace contextRef="#ctx0" brushRef="#br0" timeOffset="7725.357">2023 170,'-5'0,"-6"0,-2 5,-2 6,0 6,-2 1,-2 1,1 3,5-3</inkml:trace>
</inkml:ink>
</file>

<file path=ppt/ink/ink10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49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236 1,'-30'4,"19"-3,1 0,-1 1,0 0,1 1,0 0,-1 0,1 1,1 1,-10 5,17-10,1 1,0 0,-1 0,1-1,0 1,0 0,0 0,0 1,0-1,0 0,0 0,0 0,0 1,1-1,-1 0,0 1,1-1,-1 1,1-1,0 0,-1 1,1-1,0 1,0-1,0 1,0-1,0 1,0-1,0 1,1-1,-1 1,1-1,-1 1,1-1,-1 0,1 1,0 0,43 44,-22-26,-20-17,0 0,0-1,0 1,-1 0,1 0,-1 0,1 0,-1 0,0 0,0 0,-1 1,1-1,-1 0,1 0,-1 1,0-1,0 0,-1 1,1-1,-1 0,1 0,-1 0,0 1,0-1,0 0,-1 0,1 0,-1 0,0-1,0 1,0 0,0-1,0 1,0-1,-1 0,-2 2,-2 3,0-1,0 0,-1 0,0-1,0 0,0-1,-1 1,0-2,0 1,0-1,0-1,-6 2,-5-3</inkml:trace>
</inkml:ink>
</file>

<file path=ppt/ink/ink10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142 199,'30'-7,"0"-1,0-2,-1 0,-1-3,0 0,0-1,-2-2,0-1,0-1,-2-1,0-1,10-13,-78 96,20-8,2 1,3 1,3 0,-3 27,-30 216,48-286,0 1,-1-1,0 1,-1-1,-1 0,0 0,-1 0,-1-1,0 0,0 0,-1 0,-1-1,0 0,-1 0,0-1,-1 0,0-1,-1 0,0 0,0-1,-1-1,0 0,-1-1,0 0,-2 0,12-5,1 0,-1 0,0-1,1 1,-1-1,0 0,0 0,0 0,0 0,0-1,0 1,0-1,0 0,0 1,0-1,0-1,0 1,0 0,0-1,0 0,0 1,0-1,0 0,0-1,0 1,1 0,-1-1,0 0,1 1,-1-1,1 0,0 0,0-1,0 1,0 0,0-1,0 1,0-1,1 0,-1 1,1-1,0 0,0 0,0-1,2-3,0 0,1 0,0 1,0-1,0 1,1-1,0 1,0 0,1 0,0 0,0 0,0 1,1-1,0 1,4-3,5-9,17-16,1 1,2 2,1 1,20-11,81-44,-118 70</inkml:trace>
  <inkml:trace contextRef="#ctx0" brushRef="#br0" timeOffset="312.139">763 453,'-18'19,"2"1,0 1,1 0,1 1,1 1,1 0,1 0,1 2,-6 22,15-45,1 1,-1-1,0 0,1 0,0 1,-1-1,1 0,0 1,0-1,0 1,1-1,-1 0,0 0,1 1,0-1,-1 0,1 0,0 1,0-1,0 0,1 0,-1 0,0 0,1 0,-1-1,1 1,0 0,-1-1,1 1,0-1,0 0,0 1,0-1,0 0,1 0,-1 0,0-1,0 1,0 0,1-1,-1 0,0 1,1-1,10 0,-1-1,0 0,1-1,-1 0,0-1,0-1,0 0,-1 0,1-1,-1 0,0-1,-1-1,1 1,-1-2,-1 1,1-1,-1-1,-1 0,1 0,-2-1,1 0,-1 0,-1-1,0 1,0-1,0-3,-2 8,-1 1,1-1,-1 0,-1 1,1-1,-1 0,0-1,0 1,-1 0,1-1,-2 1,1 0,-1-1,0 1,0-1,0 1,-1-1,0 1,-1-1,1 1,-1 0,0 0,-1 0,0 0,0 0,0 1,0-1,-1 1,-2-3,-31 2,19 9</inkml:trace>
  <inkml:trace contextRef="#ctx0" brushRef="#br0" timeOffset="599.883">1046 707,'4'-5,"3"-11,-1-7,-2-6,5-1,-1-2,5 1,-2 0,4 6,-2 3,2 4,4 1,2 3,4 4,1 4,2 2,-5 3</inkml:trace>
</inkml:ink>
</file>

<file path=ppt/ink/ink10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49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69 481,'-6'10,"-2"0,1 1,0 1,1-1,0 1,0 0,2 1,-1-1,2 1,0 0,0 0,1 0,0 0,2 0,-1 0,2 10,-1-21,1-1,-1 1,0 0,1-1,0 1,-1-1,1 1,0-1,0 1,0-1,0 1,0-1,0 0,0 1,0-1,0 0,1 0,-1 0,1 0,-1 0,0 0,1-1,0 1,-1 0,1-1,-1 1,1-1,0 1,-1-1,1 0,0 0,-1 0,1 0,0 0,0 0,-1 0,1-1,0 1,-1-1,1 1,-1-1,2 0,58-44,-54 36,1 0,-2 0,0 0,0-1,-1 0,0 0,0-1,-1 1,-1-1,0 0,0 0,-1 0,0 0,-1-1,-1 1,1 0,-2-1,0 1,0 0,-2-4,-3-3</inkml:trace>
  <inkml:trace contextRef="#ctx0" brushRef="#br0" timeOffset="353.989">463 1,'-9'38,"-9"33,0 8,2 0,4-7,5-13,2-10,-2-5,0-5,1-4,2-3,1-2,2-2,0 0,1-1,0-4</inkml:trace>
  <inkml:trace contextRef="#ctx0" brushRef="#br0" timeOffset="1152.282">605 340,'5'38,"1"23,0 5,4-8,0-10,3-17,-1-19,3-16,-2-13,-2-7,1-5,-1-3,-3 0,3 1,-2 0,-1 1,-3 1,-1 5</inkml:trace>
  <inkml:trace contextRef="#ctx0" brushRef="#br0" timeOffset="4890.648">972 481,'0'1,"-1"1,1 0,0-1,-1 1,1 0,0-1,0 1,0 0,0-1,0 1,1 0,-1-1,0 1,1 0,-1-1,1 1,0-1,-1 1,1-1,0 1,0-1,0 0,0 1,0-1,0 0,0 0,1 0,-1 0,0 0,1 0,-1 0,1 0,-1 0,1-1,-1 1,1 0,0-1,-1 0,1 1,-1-1,1 0,0 0,-1 0,1 0,0 0,-1 0,1 0,0-1,-1 1,3-1,5-1,1 0,0-1,0 0,-1 0,1-1,-1 0,0-1,-1 0,1 0,-1-1,0 0,0-1,-1 0,0 0,0 0,0-1,4-7,-10 14,1-1,-1 0,1 0,-1 0,0 0,0 0,0 0,0 0,0 0,0 0,0 0,-1 0,1-1,-1 1,0 0,1-1,-1 1,0 0,0 0,-1-1,1 1,0 0,-1 0,1-1,-1 1,0 0,0 0,0 0,0 0,0 0,0 0,-1 0,1 0,0 0,-1 1,0-1,1 0,-1 1,0 0,0-1,0 1,0 0,0 0,0 0,0 0,0 0,0 1,-1-1,1 0,0 1,0 0,-1 0,-6 0,-1 1,0 0,1 0,0 1,-1 1,1 0,0 0,0 1,0 0,1 0,-1 1,1 0,0 0,1 1,-1 0,1 1,0-1,1 1,0 1,0-1,0 1,1 0,0 1,-1 2,3-6,0 1,1-1,-1 1,1 0,0-1,1 1,-1 0,1 0,0 0,1 0,-1 0,1 0,0 0,1 0,0 0,0 0,0 0,0 0,1 0,0-1,1 1,-1-1,1 1,0-1,0 0,0 0,1 0,0 0,0-1,0 0,1 1,-1-1,1-1,0 1,0-1,0 0,0 0,1 0,-1-1,1 0,0 0,0 0,0-1,0 0,4 0,39 10,-35-7,1 0,-1-1,0-1,1 0,0-1,-1-1,1 0,0-1,-1-1,9-1,-5-3</inkml:trace>
</inkml:ink>
</file>

<file path=ppt/ink/ink10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94,'3'-4,"0"0,0 0,0 0,-1 0,0-1,0 1,0-1,0 1,0-1,-1 0,0 0,0 0,-1 0,1 0,-1 0,0-4,-2 8,1 0,0 0,-1 0,1 0,0 0,-1 0,1 0,-1 0,1 1,-1-1,0 1,1-1,-1 1,0 0,1 0,-1 0,0 0,1 0,-1 0,0 0,1 0,-1 0,0 1,1-1,-1 1,1-1,-1 1,1 0,-1 0,1 0,-1-1,1 1,0 1,-1-1,1 0,0 0,0 0,0 1,0-1,0 0,0 1,0-1,0 1,-1 0,-13 7,1 2,-1 0,2 0,0 2,0-1,1 2,1-1,0 2,1-1,1 2,0-1,1 1,0 0,2 1,0 0,0 0,2 0,0 1,1 5,2-20,1 0,0 0,0-1,0 1,0 0,0-1,1 1,-1 0,1-1,0 1,0 0,0-1,0 1,0-1,0 0,1 1,-1-1,1 0,0 0,-1 0,1 0,0 0,0 0,1 0,-1-1,0 1,0-1,1 0,-1 1,1-1,-1 0,1-1,-1 1,1 0,0-1,0 1,-1-1,1 0,0 0,-1 0,1 0,0 0,0-1,-1 1,1-1,-1 0,2 0,8-3,-1 0,1-1,-1 0,0-1,0 0,-1-1,0 0,0-1,0 0,5-6,39-29,146-129,-200 171,1 0,0 0,-1 0,1 1,0-1,0 0,0 1,-1-1,1 1,0-1,0 1,0-1,0 1,0 0,0 0,0-1,0 1,0 0,0 0,0 0,0 0,0 0,0 0,0 0,0 0,0 0,0 1,0-1,0 0,0 1,0-1,0 0,0 1,-1 0,1-1,0 1,0-1,0 1,-1 0,1-1,0 1,-1 0,1 0,0 0,-1 0,1-1,-1 1,0 0,1 0,-1 0,0 0,1 0,-1 0,0 1,8 58,-8-50,0-1,0 1,1-1,0 0,0 1,1-1,0 0,1 0,0 0,1 0,0-1,0 1,0-1,1 0,1 0,-1 0,1-1,1 0,-1 0,1-1,0 0,8 6,2-5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1,'-5'38,"-1"22,-5 7,0 0,1-6,3-8,2-9,3-2,1-3,-4-4,-1-3,0-2,2-1,-4-1,-1-1,2 1,2-5</inkml:trace>
</inkml:ink>
</file>

<file path=ppt/ink/ink10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7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0,'-20'10,"-5"7,-4 2,3 2,1 2,0 2,5 2,0-4,4-1,0-4,2-1,-1-3,2-3</inkml:trace>
</inkml:ink>
</file>

<file path=ppt/ink/ink10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1:58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0,'15'24,"9"13,5 5,3 0,1-3,-1-7,-6-5,-2-6,-5-8</inkml:trace>
</inkml:ink>
</file>

<file path=ppt/ink/ink10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10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534 593,'0'-5,"0"0,-1 1,0-1,0 0,0 0,0 0,-1 1,0-1,0 1,0-1,0 1,-1 0,1 0,-1 0,0 0,-1 1,1-1,0 1,-1-1,0 1,0 1,0-1,0 0,0 1,-1 0,1 0,-1 0,1 1,-1-1,0 1,0 0,0 0,1 1,-1 0,0-1,0 2,0-1,0 0,0 1,1 0,-1 0,-3 2,-206 72,193-67,11-6,1 1,0 0,0 1,1-1,-1 2,1-1,0 1,0 1,0-1,1 1,0 1,-2 2,8-8,0 1,0 0,0 0,0-1,0 1,1 0,-1 0,1 0,-1 0,1 0,0 0,0 0,0-1,0 1,0 0,0 0,0 0,1 0,-1 0,1 0,0 0,-1 0,1-1,0 1,0 0,0-1,0 1,0 0,0-1,1 1,-1-1,0 0,1 1,-1-1,1 0,0 0,-1 0,1 0,1 0,70 31,23-4,-94-28,-1 0,0 1,1-1,-1 0,0 0,1 1,-1-1,0 1,0 0,0-1,1 1,-1 0,0-1,0 1,0 0,0 0,0 0,-1 0,1 0,0 0,0 0,0 0,-1 0,1 1,-1-1,1 0,-1 0,1 1,-1-1,0 0,0 0,1 1,-1-1,0 0,0 1,0-1,-1 0,1 1,0-1,0 0,-1 1,1-1,-1 0,1 0,-1 0,1 1,-1-1,0 0,0 0,1 0,-1 0,0 0,0 0,0 0,0 0,0-1,0 1,0 0,-1-1,1 1,-1 0,-123 89,112-81,-73 66,84-73,1 1,-1-1,1 1,-1-1,1 1,0 0,0-1,0 1,0 0,1 0,-1 0,1-1,-1 1,1 0,0 0,0 0,0 0,1 0,-1 0,1 0,0-1,-1 1,1 0,0 0,1-1,-1 1,0-1,1 1,0-1,-1 1,1-1,0 0,0 0,0 0,0 0,2 1,6 3,0 0,1 0,0-1,0 0,1-1,-1 0,1-1,0 0,0-1,0 0,0-1,0-1,0 0,0 0,0-1,0-1,0 0,0 0,0-1,9-4,42-41,-50 28</inkml:trace>
  <inkml:trace contextRef="#ctx0" brushRef="#br0" timeOffset="295.859">421 0,'-30'125,"6"2,5 0,0 87,-37 232,28-320,-21 141,25-84,24-133,6-33</inkml:trace>
</inkml:ink>
</file>

<file path=ppt/ink/ink10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0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0 469,'44'-71,"3"3,2 2,4 2,2 2,10-4,16-1,-81 66,1 1,-1-1,1 1,-1 0,1-1,-1 1,1 0,-1 0,1-1,-1 1,1 0,-1 0,1 0,-1 0,1-1,0 1,-1 0,1 0,-1 0,1 0,0 0,-1 1,1-1,-1 0,1 0,-1 0,1 0,-1 1,1-1,0 0,-1 0,1 1,-1-1,0 1,1-1,-1 0,1 1,-1-1,0 1,1-1,-1 1,0-1,1 1,-1-1,0 1,0-1,1 1,-1-1,0 1,0 0,0-1,0 1,0-1,0 1,0-1,0 1,0 0,0-1,0 1,-6 42,4-35,-37 168,39-175,-1 1,1 0,0 0,0-1,0 1,0 0,0 0,0 0,0 0,1-1,-1 1,1 0,-1 0,1-1,0 1,-1 0,1-1,0 1,0-1,0 1,0-1,1 1,-1-1,0 0,1 0,-1 0,0 0,1 0,0 0,-1 0,1 0,-1 0,1-1,0 1,0 0,-1-1,1 0,0 1,0-1,0 0,-1 0,1 0,0 0,0 0,0-1,1 1,81-35,164-131,-247 165,1 0,-1 0,0 0,1 0,-1 0,1 0,0 0,-1 1,1-1,-1 1,1-1,0 1,0 0,-1-1,1 1,0 0,0 0,-1 0,1 0,0 1,-1-1,1 0,0 1,-1-1,1 1,0 0,-1-1,1 1,-1 0,1 0,-1 0,1 0,-1 0,0 1,0-1,1 0,-1 0,0 1,0-1,0 1,-1-1,1 1,0-1,0 1,-1 0,1-1,-1 1,0 0,1-1,-1 1,0 0,0 0,0-1,0 2,-13 131,0-67,10-42</inkml:trace>
</inkml:ink>
</file>

<file path=ppt/ink/ink10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541 1,'-31'6,"0"1,0 2,1 1,0 2,0 0,2 2,0 2,0 0,1 2,-4 5,14-12,0 1,1 1,1 0,1 1,-1 1,2 0,0 1,1 0,1 1,1 1,0-1,1 2,1-1,0 1,2 0,0 1,1-1,1 1,1 0,0 12,3-27,0 0,0-1,1 1,-1-1,1 1,0-1,0 1,1-1,-1 0,1 0,0 0,0 0,1 0,-1 0,1 0,0-1,0 1,0-1,0 0,1 0,-1 0,1 0,0 0,0-1,0 0,0 0,0 0,0 0,0-1,1 0,-1 1,1-2,0 1,13-5,1-1,-1-1,0 0,-1-2,1 0,-2 0,1-2,-1 0,-1-1,0-1,0 0,-1-1,-1 0,0-2,0 0,-10 12,204-245,-142 156,-65 92,0 1,0 0,1-1,-1 1,0 0,0-1,0 1,1-1,-1 1,0-1,1 1,-1 0,0-1,1 0,-1 1,1-1,-1 1,1-1,-1 1,1-1,-1 0,1 1,-1-1,1 0,0 0,-1 1,1-1,-1 0,1 0,0 0,-1 0,1 0,0 0,-1 0,1 0,-1 0,1 0,0 0,-1 0,1 0,0 0,-1-1,1 1,-1 0,1 0,-1-1,1 1,-1 0,1-1,-1 1,1-1,-1 1,1-1,-1 1,1-1,-1 1,0-1,1 1,-1-1,0 1,0-1,1 0,-1 1,-4 52,-1-37,2 0,0 1,1-1,0 1,1 0,1 0,1-1,0 1,1 0,0-1,1 1,1-1,1 0,0 0,4 8,30 34,-22-33</inkml:trace>
</inkml:ink>
</file>

<file path=ppt/ink/ink10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6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10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5.6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28,'-16'-1,"0"1,0 1,1 1,-1 0,0 1,1 0,0 1,0 1,0 0,0 2,-3 1,16-7,0 0,0 1,0-1,0 0,0 0,0 1,1 0,-1-1,0 1,1 0,-1-1,1 1,0 0,0 0,0 0,0 1,0-1,0 0,0 0,1 0,-1 1,1-1,-1 0,1 0,0 1,0-1,0 0,0 1,1-1,-1 0,0 1,1-1,0 0,-1 0,1 0,0 1,0-1,1 0,-1 0,0 0,0-1,1 1,0 1,81 64,-74-61,-1-1,0 1,0 1,-1-1,0 1,0 1,0-1,-1 1,0 0,-1 1,2 3,-5-9,-1 0,1 0,-1 1,0-1,0 1,0-1,0 1,-1-1,0 1,1 0,-1-1,-1 1,1-1,0 1,-1 0,0-1,0 1,0-1,0 0,0 1,-1-1,0 0,1 0,-1 0,0 0,-1 0,1 0,0 0,-1-1,1 1,-1-1,0 0,0 1,-9 5,0-1,0 1,0-2,-1 0,0 0,0-1,0-1,-1 0,0-1,0-1,1 0,-1 0,-7-1,-5-1</inkml:trace>
  <inkml:trace contextRef="#ctx0" brushRef="#br0" timeOffset="258.409">618 57,'-19'38,"-7"23,2 5,4-4,6-12</inkml:trace>
  <inkml:trace contextRef="#ctx0" brushRef="#br0" timeOffset="723.873">985 0,'-11'8,"0"0,1 1,0 0,0 0,1 1,1 0,-1 1,2 0,-1 0,2 0,0 1,0 0,-2 6,8-12,1-1,-1 0,1 0,0 1,0-1,0 0,1 0,0 0,0 0,0 0,0-1,1 1,0 0,0-1,0 0,0 0,1 0,0 0,0-1,0 1,0-1,0 0,1 0,-1 0,1-1,0 0,0 1,28 21,-28-21,-1-1,-1 1,1-1,0 1,-1 0,1 1,-1-1,0 1,0-1,0 1,-1 0,1 0,-1 0,0 0,0 0,0 1,-1-1,0 1,0-1,0 1,0-1,0 1,-1 0,0-1,0 1,0 0,-1-1,0 1,0 0,0-1,0 1,-1 0,-3 2,0 0,0-1,-1 1,0-1,0-1,0 1,-1-1,1 0,-2 0,1-1,0 0,-1-1,1 1,-1-1,0-1,0 1,-1-2,1 1,0-1,-7 0,-11 1</inkml:trace>
</inkml:ink>
</file>

<file path=ppt/ink/ink10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4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1 940,'22'-59,"3"0,3 1,2 2,2 1,22-25,-54 80,31-35,-30 34,-1 0,1 1,-1-1,1 1,-1-1,1 1,-1-1,1 1,-1-1,1 1,0-1,-1 1,1 0,0-1,-1 1,1 0,0 0,0 0,-1-1,1 1,0 0,0 0,-1 0,1 0,0 0,0 0,-1 0,1 1,0-1,-1 0,1 0,0 1,0-1,-1 0,1 1,-1-1,1 0,0 1,-1-1,1 1,-1-1,1 1,-1-1,1 1,-1 0,1-1,-1 1,0 0,1-1,-1 1,0 0,1-1,-1 1,0 0,6 90,-8-85,1-1,0 1,0 0,0 0,1 0,0 0,0 0,1 0,-1 0,1 0,1-1,-1 1,1 0,0 0,0-1,0 0,1 1,0-1,0 0,0 0,1 0,0-1,0 1,0-1,0 0,1 0,-1 0,1-1,2 2,3-4,-1 0,1-1,-1 0,1 0,-1-1,1 0,-1-1,1 0,-1 0,0-1,0-1,0 1,0-1,-1-1,0 1,0-2,0 1,0-1,-1 0,0-1,3-3,81-99,-75 100</inkml:trace>
  <inkml:trace contextRef="#ctx0" brushRef="#br0" timeOffset="620.244">1158 488,'-49'22,"1"3,1 1,1 3,1 1,-4 7,5 23,43-59,1 1,-1-1,1 1,0 0,-1 0,1-1,0 1,0 0,1-1,-1 1,0 0,0-1,1 1,-1 0,1-1,-1 1,1 0,0-1,0 1,0-1,0 0,0 1,0-1,0 0,0 1,0-1,1 0,-1 0,0 0,1 0,-1 0,1 0,-1-1,1 1,0 0,-1-1,1 1,0-1,-1 0,3 1,10-1,0 1,0-2,-1 0,1 0,0-2,0 1,-1-2,1 0,-1-1,0 0,0 0,-1-2,1 0,-2 0,1-1,-1 0,6-6,59-46,-74 60,0 0,0 0,0 1,1-1,-1 1,0-1,0 1,0 0,0 0,0 0,0 0,0 0,-1 0,1 0,0 1,-1-1,1 1,-1-1,1 1,-1 0,0-1,1 1,-1 0,0 0,0 0,0 0,-1 0,1 0,0 0,-1 0,0 1,1-1,-1 0,0 2,12 21,-8-20,0 0,0 1,1-2,-1 1,1 0,0-1,1 0,-1 0,1-1,0 1,-1-1,2-1,-1 1,0-1,0 0,1 0,-1-1,1 0,-1 0,1 0,0-1,-1 0,1 0,0-1,-1 0,1 0,-1 0,1-1,-1 0,0-1,0 1,6-4,16-8,-1-2,0-1,-2-1,0-1,-1-1,0-1,-2-1,11-15,-12 15,-8 8,-1-2,0 1,-1-2,-1 1,-1-1,0-1,-1 0,-1 0,-1-1,0 1,-1-1,-2 0,0-1,0 1,-2-1,-1 1,0-1,-3-15,2 23,0 0,-1 0,0 1,-1-1,0 0,-1 1,0 0,-1 0,0 0,-1 1,-2-4,5 11,0-1,0 0,0 1,0-1,-1 1,1 0,-1 0,0 1,0-1,0 1,0-1,0 1,0 1,-1-1,1 0,0 1,-1 0,0 0,1 1,-1-1,0 1,1 0,-1 0,0 0,1 1,-1 0,1 0,-1 0,-4 2,-2 3,-1 1,2 0,-1 1,1 0,0 0,0 2,1-1,0 1,1 0,0 1,1-1,0 2,1-1,0 1,1 0,0 0,0 1,2-1,0 1,0 0,1 0,0 0,1 0,1 8,-1 0,0-1,1 1,2-1,0 0,1 1,1-1,0 0,2-1,0 1,2-1,0 0,1-1,0 0,2-1,0 1,1-2,1 0,0 0,1-2,1 1,0-2,1 0,0-1,7 3,62 19,-60-33</inkml:trace>
  <inkml:trace contextRef="#ctx0" brushRef="#br0" timeOffset="1081.242">1977 545,'-4'11,"0"2,1-1,1 0,0 1,0-1,1 1,1-1,0 1,1 0,0-1,1 1,2 8,-4-20,1 1,-1 0,1 0,0 0,-1 0,1-1,0 1,0 0,0 0,0-1,0 1,0-1,1 1,-1-1,0 0,1 1,-1-1,1 0,0 0,-1 0,1 0,0 0,0-1,-1 1,1 0,0-1,0 1,0-1,0 0,0 1,0-1,0 0,0 0,-1-1,1 1,0 0,0-1,0 1,0-1,0 1,0-1,-1 0,1 0,0 0,1 0,68-60,13-42,-84 102,1 0,0 0,-1 0,1 0,0 1,-1-1,1 0,0 0,0 1,0-1,0 0,0 1,0-1,0 1,0 0,0-1,0 1,0 0,0-1,0 1,0 0,0 0,0 0,0 0,0 0,0 0,0 0,1 0,-1 1,0-1,0 0,0 1,0-1,0 1,0-1,0 1,0-1,-1 1,1-1,0 1,0 0,0 0,-1-1,1 1,0 0,-1 0,1 0,0 0,-1 0,0 0,1 0,-1 1,21 64,-17-51,8 53,-2 0,-4 1,-2 0,-4 0,-4 23,2 25,3-94,-1 1,-2 0,0-1,-1 0,-2 1,0-2,-1 1,-1 0,-2-1,0-1,-1 1,-1-2,-1 1,-1-1,-8 8,21-27,-1 0,0 1,0-1,0 0,0 0,0 0,-1 1,1-1,0 0,0-1,-1 1,1 0,-1 0,1-1,0 1,-1 0,1-1,-1 0,0 1,1-1,-1 0,1 0,-1 1,1-1,-1-1,0 1,1 0,-1 0,1-1,-1 1,1 0,-1-1,1 0,-1 1,1-1,-1 0,1 0,0 0,0 0,-1 0,1 0,0 0,0 0,0 0,0 0,0-1,0 1,0 0,1-1,-1 1,0-1,1 1,-1-1,1 1,0-1,-1 0,1 1,0-2,-7-25,2 1,1-1,1 0,1 0,2 0,1 0,1 0,1 0,5-17,-3-3,2 0,3 0,1 1,3 0,2 1,1 0,24-41,-25 61</inkml:trace>
</inkml:ink>
</file>

<file path=ppt/ink/ink10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2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76 678,'-16'40,"2"0,2 2,1-1,3 1,-3 29,10-67,1-1,-1 0,0 0,1 0,-1 0,1 1,0-1,0 0,1 0,-1 1,0-1,1 0,0 0,0 0,0 0,0 0,0 0,1 0,-1 0,1 0,0-1,0 1,0 0,0-1,0 0,1 0,-1 1,1-1,-1-1,1 1,0 0,0-1,0 1,0-1,0 0,0 0,0 0,0 0,0 0,0-1,4 1,8-5,1 0,-1 0,0-2,0 0,-1 0,0-2,0 1,0-2,-1 0,0 0,-1-2,0 1,-1-1,0-1,-1 0,0-1,-1 0,6-10,-6 9,0-1,-1 0,-1-1,0 0,-1 0,-1-1,0 1,-1-1,-1 0,-1 0,0-1,-1 1,-1-1,0 14,-1 1,1-1,-1 0,1 1,-1-1,0 1,-1-1,1 1,-1-1,1 1,-1 0,0 0,0 0,0 0,-1 0,1 0,-1 0,0 1,1 0,-1-1,0 1,0 0,-1 0,1 1,0-1,-3 0,-15-5</inkml:trace>
  <inkml:trace contextRef="#ctx0" brushRef="#br0" timeOffset="499.712">442 1045,'208'-335,"-155"266,-51 69,-1 0,0 0,1 0,-1 0,0 0,0 0,1 0,-1 0,0 1,0-1,1 1,-1-1,0 1,0-1,0 1,0-1,0 1,0 0,0 0,0 0,0 0,0-1,0 1,0 0,0 1,-1-1,1 0,0 0,-1 0,1 0,-1 0,1 1,-1-1,0 0,0 0,1 1,-1-1,0 0,0 1,0-1,0 0,0 0,-1 1,1-1,0 0,-1 0,1 1,-1-1,1 0,-1 0,1 0,-1 0,0 1,1 1,-16 116,16-118,0 0,0 0,0 0,0 0,1 0,-1 0,0 0,0 0,1 0,-1 0,1-1,-1 1,1 0,-1 0,1 0,0-1,-1 1,1 0,0 0,0-1,-1 1,1-1,0 1,0-1,0 1,0-1,0 1,0-1,0 0,0 0,0 1,0-1,0 0,0 0,0 0,0 0,0 0,0 0,0 0,0 0,0-1,0 1,0 0,-1-1,1 1,0-1,0 1,0 0,0-1,0 0,-1 1,1-1,0 0,48-31,110-103,-97 108,-61 27,1 0,-1 0,1 0,0 0,-1 0,1 0,-1 1,1-1,-1 1,1-1,-1 1,1 0,-1 0,1-1,-1 1,0 0,0 0,1 0,-1 0,0 1,0-1,0 0,0 0,0 1,0-1,-1 0,1 1,0-1,-1 1,1-1,-1 1,1-1,-1 1,0 0,0-1,1 1,-1-1,0 1,-1 0,1 0,-41 195,41-178</inkml:trace>
  <inkml:trace contextRef="#ctx0" brushRef="#br0" timeOffset="835.454">1289 904,'38'-13,"0"-2,-1-2,-1-1,-1-2,0-1,-2-2,0-1,-2-2,15-15,-44 39,0 1,0 0,-1-1,1 1,0-1,-1 1,1-1,-1 0,1 0,-1 0,0 0,0 0,0 0,0 0,0 0,0 0,0 0,-1-1,1 1,-1 0,0 0,0-1,1 1,-2 0,1-1,0 1,0 0,-1 0,1-1,-1 1,0 0,1 0,-1 0,0 0,0 0,-1 0,1 0,0 0,-1 0,1 0,-1 1,1-1,-1 0,0 1,0 0,0-1,-3-1,0 0,0 1,0-1,0 1,-1 0,1 0,-1 1,0-1,1 1,-1 1,0-1,0 1,0 0,1 0,-1 1,0-1,0 1,1 1,-1-1,1 1,-1 0,-3 2,-109 71,115-73,-10 9,0 0,1 0,0 2,1-1,1 2,0-1,1 1,0 1,1 0,1 0,0 0,1 1,-1 5,6-18,1 1,-1-1,1 1,-1 0,1 0,0-1,0 1,1 0,-1-1,1 1,0 0,0-1,0 1,0-1,1 0,-1 1,1-1,0 0,0 0,0 0,0 0,1 0,-1 0,1-1,0 1,0-1,0 0,0 0,0 0,0 0,0 0,1-1,-1 1,3 0,126 26,-107-28</inkml:trace>
  <inkml:trace contextRef="#ctx0" brushRef="#br0" timeOffset="1186.298">1826 876,'19'-29,"2"1,1 1,1 1,1 1,1 1,1 1,13-7,-38 29,0 0,0 0,0 0,0 0,1 0,-1 0,0 0,1 0,-1 1,0-1,1 0,-1 1,1 0,-1-1,1 1,-1 0,1-1,-1 1,1 0,0 0,-1 0,1 0,-1 1,1-1,-1 0,1 1,-1-1,1 1,-1-1,1 1,-1 0,0-1,1 1,-1 0,0 0,0 0,0 0,1 0,-1 1,0-1,0 0,-1 0,1 1,0-1,0 0,-1 1,1-1,-1 1,1-1,-1 1,1-1,-1 1,0-1,0 1,0-1,0 1,0 0,0-1,0 1,1 12,-2-10,0 0,1 1,0-1,0 0,0 0,0 0,0 0,1 0,0 0,-1 0,2 0,-1 0,0 0,1 0,0-1,0 1,0-1,0 1,0-1,1 0,0 1,-1-1,1-1,0 1,0 0,1-1,-1 1,1-1,-1 0,1 0,0-1,-1 1,1-1,0 0,0 0,0 0,8-3,-1 0,0-1,-1-1,1 0,0 0,-1-1,0-1,0 1,-1-1,0-1,0 0,0 0,-1-1,0 0,0-1,-1 0,0 0,-1 0,0-1,4-7,27-40,-23 32</inkml:trace>
  <inkml:trace contextRef="#ctx0" brushRef="#br0" timeOffset="1433.656">2786 0,'-25'39,"-11"36,-1 15,1 2,7-5,9-12,7-10,1-6,3-9,3-2,2-5,2-6,2-3,5-8,1-4,6-5,0-5</inkml:trace>
  <inkml:trace contextRef="#ctx0" brushRef="#br0" timeOffset="1686.211">2306 509,'43'-14,"38"-10,15-1,1-1,-6 4,-15 6,-10 6,-11 4,-11 3,-12 2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0 537,'24'-82,"3"1,4 1,19-31,-50 109,1 0,-1 0,1 0,-1 0,1 0,0 1,0-1,0 0,0 0,0 1,0-1,1 1,-1-1,0 1,1-1,-1 1,1 0,0 0,-1 0,1 0,0 0,0 0,0 0,-1 0,1 1,0-1,0 1,0-1,0 1,0 0,0 0,0 0,0 0,0 0,0 0,0 1,0-1,0 1,0-1,0 1,0 0,0 0,-1 0,1 0,0 0,0 0,-1 0,1 0,-1 1,1-1,-1 1,0-1,0 1,1-1,-1 1,0 0,0 1,8 55,-9-54,0 1,0 0,0 0,1 0,-1 0,1 0,0-1,1 1,-1 0,1-1,0 1,0-1,0 1,1-1,-1 0,1 0,0 0,0 0,4 2,-5-5,0 0,0 1,0-2,0 1,1 0,-1 0,0-1,0 1,1-1,-1 0,1 0,-1 0,0 0,1 0,-1 0,0-1,1 1,-1-1,0 1,1-1,-1 0,0 0,0 0,0 0,0-1,0 1,0 0,0-1,0 1,-1-1,1 0,0-1,50-65,-48 63,133-198,-103 172,-33 31,0 0,0 0,0-1,0 1,0 0,0 0,0 0,0 0,0 1,0-1,0 0,0 0,0 0,0 1,0-1,-1 0,1 1,0-1,0 1,0-1,0 1,-1 0,1-1,0 1,0 0,-1-1,1 1,-1 0,1 0,-1 0,1 0,-1-1,1 1,-1 0,0 0,1 0,-1 0,0 0,0 0,0 0,0 0,0 0,0 0,0 1,8 124,-9-113,0 1,1-1,0 1,1 0,1-1,0 1,1-1,0 1,1-1,1 0,0-1,4 9,4-1,-1-3</inkml:trace>
</inkml:ink>
</file>

<file path=ppt/ink/ink10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1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87 257,'22'5,"-1"-1,1-1,1-1,-1 0,0-2,0-1,0 0,0-2,0-1,0 0,0-2,-1 0,0-1,0-1,-1-2,0 0,-1 0,0-2,7-6,-19 12,-1-1,1-1,-1 1,0-1,-1 0,1 0,-2 0,1-1,-1 0,-1 0,1 0,-2 0,1-1,-1 1,-1-1,1 1,-2-1,1-5,-1 15,-1 0,1 1,0-1,0 0,0 0,-1 1,1-1,0 0,0 0,-1 0,1 1,0-1,0 0,-1 0,1 0,0 0,-1 0,1 0,0 0,-1 0,1 0,0 0,0 0,-1 0,1 0,0 0,-1 0,1 0,0 0,-1 0,1 0,0 0,0 0,-1 0,1-1,0 1,0 0,-1 0,1 0,0-1,0 1,-1 0,1 0,0-1,0 1,0 0,-1 0,1-1,0 1,0 0,0 0,0-1,0 1,0 0,0-1,0 1,0 0,0-1,0 1,0 0,0-1,-9 28,-1 198,-5-7,14-134,-3 0,-5-1,-3 0,-3 0,-5-2,-2 0,-24 53,40-121,-1 0,0 0,-1 0,0-1,-1 0,0-1,-1 0,0 0,-1-1,0-1,0 1,-1-2,0 0,-1 0,0-1,0 0,-1-2,1 1,-1-2,0 0,-1 0,1-1,-1-1,1-1,-1 0,0 0,-3-2,14 1,0-1,0 0,0 0,0 0,0-1,0 1,0-1,1 0,-1 0,1 0,-1 0,1-1,0 1,0-1,0 0,0 0,1 0,-1 0,1-1,-1 1,1-1,0 1,1-1,-1 0,1 1,-1-1,1 0,0 0,1 0,-1 0,1 0,-1-1,1 1,1 0,-1-1,0-7,1 1,1-1,-1 0,2 0,0 1,0 0,1-1,0 1,1 1,1-1,4-8,18-18,0 1,3 2,0 0,3 2,0 2,2 1,1 2,13-6,6 2,1 3,1 3,1 2,1 2,1 3,29-3,41-20,-130 40,-1 1,0-1,1 1,-1 0,1-1,-1 1,1 0,-1 0,1-1,-1 1,1 0,-1 0,1 0,-1-1,1 1,-1 0,1 0,-1 0,1 0,-1 0,1 0,0 0,-1 0,1 1,-1-1,1 0,-1 0,1 0,-1 0,1 1,-1-1,1 0,-1 1,1-1,-1 0,0 1,1-1,-1 0,1 1,-1-1,0 1,0-1,1 1,-1-1,0 1,0-1,1 1,-1-1,0 1,0-1,0 1,0-1,0 1,0 0,0-1,0 1,0-1,0 1,0-1,0 1,0-1,0 1,0-1,-1 1,1 0,-21 39,15-29,-54 115,59-123,0 0,0 0,0 0,1 0,-1 0,1 1,-1-1,1 0,0 0,1 1,-1-1,0 0,1 0,0 0,-1 1,1-1,1 0,-1 0,0 0,1 0,-1-1,1 1,0 0,0-1,0 1,0-1,1 0,-1 1,1-1,-1 0,1 0,0-1,-1 1,1-1,0 1,0-1,0 0,0 0,1 0,-1 0,0-1,0 0,0 1,1-1,1 0,9-1,1-1,-1-1,0 0,0 0,0-2,0 1,-1-2,0 0,0 0,0-2,-1 1,0-2,-1 1,1-2,-2 1,1-1,-1-1,-1 0,0 0,-1-1,0 0,-1-1,0 0,-1 0,0 0,-1-1,0 0,0-6,-3 14,1 0,-2 0,1-1,-1 1,0-1,0 1,-1 0,1-1,-2 1,1-1,-1 1,0-1,0 1,0-1,-1 1,0 0,-1 0,1 0,-1 0,0 0,-1 1,1-1,-1 1,0 0,0 0,-1 0,0 1,0 0,0 0,0 0,0 0,-1 1,1 0,-6-2,6 5,0 0,0 0,-1 1,1 0,0 0,0 0,0 1,0-1,0 1,0 1,0-1,1 0,-1 1,1 0,0 0,-4 4,-13 10</inkml:trace>
  <inkml:trace contextRef="#ctx0" brushRef="#br0" timeOffset="684.571">1329 849,'5'70,"-5"-70,1 0,0 1,0-1,-1 0,1 1,0-1,0 0,0 0,0 0,-1 0,1 0,0 0,0 0,0 0,0 0,-1 0,1 0,0-1,0 1,0 0,-1-1,1 1,0 0,0-1,-1 1,1-1,0 1,-1-1,1 1,-1-1,1 0,-1 1,1-1,-1 0,1 1,-1-1,1 0,-1 0,0 1,0-1,1 0,-1 0,0 0,0 1,0-1,83-147,-60 100,3 1,2 1,2 2,2 0,22-21,-45 56,-4 2,0 1,0 0,1 0,0 1,0 0,1 0,-1 0,1 1,0 0,0 0,0 0,1 1,-1 1,7-3,-11 7,-1-1,1 1,-1-1,0 1,0 0,1 0,-1 0,0 0,-1 0,1 1,0-1,-1 0,1 1,-1-1,0 1,1 0,-1-1,-1 1,1 0,0 0,-1-1,1 1,-1 0,0 0,0 0,0 0,0 0,-1 0,1-1,-2 4,3 9,8 33,-3-28</inkml:trace>
</inkml:ink>
</file>

<file path=ppt/ink/ink10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0:48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928 791,'22'-9,"0"-2,-1 0,-1-1,0-1,0 0,-1-2,-1-1,0 0,-2-1,0-1,0 0,2-7,155-178,-77 129,-93 72,1 0,0 1,0-1,0 1,0-1,0 1,0 1,0-1,0 0,0 1,0 0,0 0,1 0,-1 1,0-1,0 1,0 0,0 0,0 1,0-1,0 1,-1 0,1 0,0 0,-1 0,0 0,3 3,0 4,-1 0,0 0,0 0,-1 0,0 1,-1 0,0 0,0 0,-1 0,0 0,-1 0,-1 1,1-1,0 12,-1 1,-1-1,-1 0,-1 0,-1 0,0 0,-2-1,-1 0,0 0,-2 0,0-1,-1 0,-1-1,-1 0,-3 2,9-14,0-1,0 1,-1-1,1-1,-2 1,1-1,0 0,-1 0,0-1,0 0,-1-1,1 0,-4 1,8-3,0 0,0 0,0 0,0-1,0 1,0-1,0 0,0 0,0 0,0-1,0 0,0 0,1 0,-1 0,0 0,0-1,1 1,-1-1,0 0,1 0,0-1,0 1,-1-1,2 1,-1-1,0 0,0 0,1 0,0 0,-1-1,1 1,-7-35,12 22</inkml:trace>
  <inkml:trace contextRef="#ctx0" brushRef="#br0" timeOffset="368.348">1945 508,'-10'18,"-8"10,2 1,1 1,1 0,2 1,1 1,2 0,-2 11,10-39,1-1,-1 0,1 1,0-1,0 1,0-1,1 0,-1 1,1-1,0 0,0 1,0-1,0 0,1 0,-1 0,1 0,0 0,-1 0,1-1,1 1,-1 0,0-1,1 0,-1 1,1-1,0 0,-1 0,1-1,0 1,0-1,0 1,1-1,-1 0,0 0,0 0,1-1,-1 1,0-1,1 0,-1 0,1 0,-1 0,0 0,3-1,13-3,1-1,-1-1,0 0,-1-2,1 0,-2-1,1 0,-1-2,-1 0,0-1,0 0,-1-1,-1-1,0-1,-1 0,-1 0,0-2,-1 1,-1-1,0-1,-1 0,1-5,-7 18,-1 0,1 0,-1 0,0 0,0-1,-1 1,1-1,-1 1,0-1,-1 1,0-1,1 0,-2 1,1-1,-1 1,0-1,0 0,0 1,-1-1,1 1,-2 0,1 0,0 0,-1 0,0 0,0 0,-1 1,1-1,-1 1,0 0,0 0,0 0,-1 1,-3-3,2 3,0 1,-1 0,1 0,0 0,-1 1,1 0,-1 1,0-1,1 1,-1 0,1 1,-1-1,1 1,-1 1,1-1,-1 1,1 0,0 1,0-1,0 1,0 1,1-1,-1 1,1 0,-1 1,-13 10</inkml:trace>
  <inkml:trace contextRef="#ctx0" brushRef="#br0" timeOffset="58489.736">3186 734,'57'-56,"-6"7,-2-3,-2-2,7-14,-52 65,18-20,-5 40,12 278,-18-237,-3-1,-3 1,-2 0,-4 17,-15 14,17-86,0-1,0 1,0-1,0 0,0 1,0-1,0 0,-1 0,1 1,-1-1,0 0,0-1,0 1,1 0,-2-1,1 1,0-1,0 1,0-1,-1 0,1 0,0 0,-1 0,1 0,-1-1,0 1,1-1,-1 0,1 1,-1-1,1 0,-3-1,-1-2,1 0,-1-1,1 0,-1 0,1-1,1 1,-1-1,0 0,1 0,0-1,0 1,1-1,0 0,0 0,0 0,0 0,1 0,0-1,1 1,-1-1,1 1,0-1,1-4,-5-107,6 93</inkml:trace>
  <inkml:trace contextRef="#ctx0" brushRef="#br0" timeOffset="58754.192">3440 28,'0'5,"5"6,1 2</inkml:trace>
  <inkml:trace contextRef="#ctx0" brushRef="#br0" timeOffset="59187.12">3694 339,'1'18,"2"0,0 0,1 0,1 0,0-1,1 0,1 0,1 0,0-1,1 0,1 0,8 8,-16-22,0 0,0 0,0 0,1 0,-1-1,0 1,1-1,0 1,-1-1,1 0,0 0,-1 0,1-1,0 1,0-1,0 1,-1-1,1 0,0 0,0 0,0 0,0-1,0 1,-1-1,1 0,0 0,0 0,-1 0,1 0,-1-1,1 1,-1-1,1 1,-1-1,0 0,0 0,0 0,0 0,1-2,63-97,-66 101,3-5,1 0,-1 0,-1 0,1-1,-1 1,0 0,0-1,-1 0,1 1,-1-1,0 0,-1 0,0 1,0-1,0 0,0 0,-1 0,0 1,0-1,-1 0,1 1,-1-1,-2-3,-9-2</inkml:trace>
  <inkml:trace contextRef="#ctx0" brushRef="#br0" timeOffset="59558.64">4428 226,'-5'4,"-4"1,1 2,0-1,0 1,0 0,1 1,0 0,1 0,0 1,0-1,1 1,0 0,0 1,5-8,0 0,1 0,-1 0,0 0,1 0,-1 0,1 0,0 0,0 0,0 0,0 0,0-1,0 1,0 0,1-1,-1 1,0-1,1 1,0-1,-1 0,1 0,0 1,-1-1,1 0,0-1,0 1,0 0,0 0,0-1,0 1,0-1,0 0,0 0,0 1,0-1,0 0,0-1,0 1,0 0,0-1,1 1,19 3,-20-3,-1 1,1-1,0 1,0-1,0 1,0-1,0 1,-1 0,1 0,0 0,-1 0,1 0,-1 0,1 1,-1-1,1 0,-1 1,0-1,0 1,0 0,0-1,0 1,0 0,0-1,0 1,-1 0,1 0,-1 0,1 0,-1 0,0 0,0-1,0 1,0 0,0 0,0 0,0 0,-1 0,1 0,-1 0,1 0,-1-1,0 1,0 0,0 0,0-1,0 2,-7 6,0 1,-1-2,0 1,-1-1,0 0,0-1,0 0,-1-1,0 0,-1-1,1 0,-9 2,10-2,-10 3</inkml:trace>
  <inkml:trace contextRef="#ctx0" brushRef="#br0" timeOffset="59824.028">4879 1,'-10'38,"-2"27,-5 8,1-5,3-8,3-10,5-8,2-12</inkml:trace>
  <inkml:trace contextRef="#ctx0" brushRef="#br0" timeOffset="60021.42">4682 226,'28'0,"20"0,6 0,-1-5,-5-1,-10 0</inkml:trace>
  <inkml:trace contextRef="#ctx0" brushRef="#br0" timeOffset="83791.545">391 1892,'-15'3,"-1"0,1 2,0 0,0 0,0 1,1 1,0 1,0 0,1 1,0 0,0 1,1 0,0 1,1 1,1-1,-3 4,-7 9,0 1,2 0,1 1,1 1,1 1,1 0,2 1,-6 18,17-43,-1-1,1 0,0 0,0 0,0 0,0 0,0 0,1 1,-1-1,1 0,0 0,0 1,0-1,0 0,1 1,-1-1,1 0,0 0,1 2,-1-4,1-1,-1 1,1-1,-1 0,1 0,-1 0,1 0,-1 0,1 0,-1 0,1 0,-1 0,1-1,-1 1,1-1,-1 1,0-1,1 0,-1 1,0-1,1 0,-1 0,0 0,0 0,0 0,0 0,0 0,0 0,0-1,0 1,1-1,153-172,-90 94,151-161,-216 240,0 1,0-1,0 1,1-1,-1 1,0-1,0 1,0-1,0 1,1-1,-1 1,0 0,0-1,1 1,-1-1,0 1,1 0,-1-1,0 1,1-1,-1 1,1 0,-1 0,0-1,1 1,-1 0,1 0,-1-1,1 1,-1 0,1 0,-1 0,1 0,-1 0,1 0,-1 0,1 0,-1 0,1 0,-1 0,1 0,-1 0,1 0,-1 1,1-1,-1 0,1 0,-1 1,1-1,-1 0,1 0,-1 1,0-1,1 0,-1 1,0-1,1 1,-1-1,0 1,1-1,-1 0,0 1,0-1,0 1,1-1,-1 1,1 38,-2-30,-3 215,5-217,-1-1,1 0,0 1,0-1,1 0,0 0,0 0,0 0,1 0,0 0,0 0,0-1,1 0,0 1,0-1,0-1,1 1,0-1,-1 1,1-2,1 1,-1 0,1-1,-1 0,1 0,0-1,0 1,0-1,0-1,1 1,-1-1,0 0,1 0,-1-1,1 0,-1 0,0-1,1 0,-1 0,1 0,-1-1,0 1,0-2,0 1,0-1,0 0,-1 0,1 0,-1-1,4-3,4-6,-1 0,-1-1,0 0,-1 0,0-1,-1-1,-1 1,-1-2,0 1,-1-1,-1 0,0 0,-1 0,-1-1,-1 1,-1-1,0-8,0 14</inkml:trace>
  <inkml:trace contextRef="#ctx0" brushRef="#br0" timeOffset="84094.957">1323 1947,'-20'24,"1"1,1 1,1 0,1 1,2 1,1 0,1 1,1 0,2 1,1 1,7-28,0 1,0-1,0 0,1 1,0-1,0 0,0 1,0-1,0 1,1-1,-1 0,1 1,0-1,0 0,0 0,0 1,1-1,-1 0,1 0,0-1,0 1,0 0,0-1,1 1,-1-1,1 1,-1-1,1 0,0 0,0 0,0-1,0 1,0-1,0 0,0 1,0-1,1-1,-1 1,0 0,1-1,-1 0,0 1,1-1,-1-1,1 1,-1 0,1-1,10-3,-1-1,0 0,-1 0,1-1,-1-1,0 0,-1-1,0 0,0-1,-1 0,0 0,0-1,-1-1,0 1,-1-2,0 1,-1-1,-1 0,1 0,-2-1,0 0,0 0,-2 0,1-1,-2 1,1-1,-2 0,0-3,-1 8,-1 1,0-1,0 0,0 1,-1 0,-1-1,0 1,0 0,0 0,-1 0,0 0,-1 1,1 0,-2 0,1 0,-1 0,0 1,0 0,0 0,-1 1,0 0,0 0,-1 0,1 1,-1 0,0 1,-5-2,-13-2</inkml:trace>
  <inkml:trace contextRef="#ctx0" brushRef="#br0" timeOffset="87898.439">2622 1835,'-95'220,"-9"8,97-223,14-29,86-154,42-32,-131 205,37-32,-38 81,-4-39,-2 5,-1 0,2 1,0-1,0 1,0-1,2 1,-1-1,1 1,1 0,0-1,0 1,1-1,1 0,0 1,0-1,1 0,0-1,0 1,1-1,1 1,-1-2,2 1,-1-1,1 1,0-2,7 7,-9-12,-1 0,1 0,0 0,-1-1,1 0,0 0,0 0,0 0,0-1,0 0,0 0,0 0,0-1,-1 1,1-1,0 0,0-1,0 1,-1-1,1 0,-1 0,1 0,-1-1,0 0,91-81,-74 53,-2-1,-1-1,-2 0,-1-1,-1-2,9-97,-23 122</inkml:trace>
  <inkml:trace contextRef="#ctx0" brushRef="#br0" timeOffset="88342.905">3355 2033,'26'-7,"-1"0,1-1,-1-2,-1 0,0-2,0-1,-1 0,-1-2,2-2,-21 15,0 0,0 0,1-1,-1 1,-1-1,1 1,0-1,-1 0,1 0,-1 0,0-1,0 1,0-1,-1 1,1-1,-1 1,0-1,1 0,-2 1,1-1,0 0,-1 0,0 0,0 0,0 1,0-1,-1 0,1 0,-1 0,0 0,0 1,-1-1,1 1,-1-1,1 1,-1-1,0 1,-1 0,1 0,0 0,-1 0,0 0,0 0,0 1,0 0,0-1,0 1,0 0,-1 0,1 1,-2-1,-1 1,-1 0,0 0,0 1,1 0,-1 0,0 0,0 1,1 0,-1 1,0-1,1 1,-1 1,1-1,0 1,0 0,0 0,0 1,1 0,-3 2,-95 90,93-85,1 1,0 0,1 1,0 0,1 0,1 1,0 0,0 0,2 0,0 1,0-1,1 1,1 0,1 0,0 0,1 0,1 10,1-18,1-1,0 1,0-1,1 0,0 0,0 0,0-1,0 1,1-1,0 0,0 0,1-1,-1 1,1-1,0-1,0 1,0-1,1 0,-1 0,1-1,0 0,0 0,-1 0,1-1,0 0,0-1,0 1,0-1,1-1,-1 1,0-1,-1 0,1-1,2 0,20-5,-1-1,-1-1,1-1,-2-1,0-2,0 0,-1-2,0-1,21-19,-19 15,-2 4</inkml:trace>
  <inkml:trace contextRef="#ctx0" brushRef="#br0" timeOffset="88727.838">3835 2060,'11'5,"1"-2,0 1,0-2,0 1,0-2,0 0,1 0,-1-1,0 0,1-1,-1-1,0 0,0 0,0-2,0 1,-1-1,1-1,-1 0,0-1,0 0,-1 0,4-4,-5 5,0-1,-1 0,0-1,0 1,-1-2,1 1,-1-1,-1 0,0 0,0-1,0 0,-1 0,-1 0,0 0,0-1,0 0,-1 0,-1 0,0 0,0 0,-1 0,0-1,-1 1,0-2,-1 9,1 1,-1-1,0 0,-1 0,1 1,0-1,-1 0,1 1,-1 0,0-1,0 1,0 0,0 0,0 0,0 0,-1 0,1 0,-1 1,1-1,-1 1,1 0,-1 0,0 0,0 0,0 0,0 0,1 1,-1-1,0 1,0 0,0 0,0 0,0 1,0-1,0 0,-1 1,-99 45,89-36,0 1,0 0,1 0,1 2,0-1,0 2,2-1,-1 2,2-1,0 1,1 1,0-1,1 1,1 1,1-1,0 1,1 0,1 0,1 1,0-1,1 0,1 6,0-19,1 0,-1-1,1 1,0 0,0-1,0 1,1-1,-1 1,1-1,0 0,0 1,0-1,0 0,0 0,1-1,-1 1,1 0,0-1,0 1,0-1,0 0,0 0,1 0,-1-1,0 1,1-1,-1 0,1 0,0 0,-1 0,1 0,0-1,0 0,9 1,0-1,1 0,-1-1,0 0,0-1,0-1,0 0,10-4,37-15,-2-2,0-2,-2-3,-1-3,1-3,-32 18</inkml:trace>
  <inkml:trace contextRef="#ctx0" brushRef="#br0" timeOffset="89178.045">4654 1835,'-21'4,"-1"1,2 0,-1 2,1 0,0 1,0 1,1 1,-3 2,15-7,0-1,0 1,1 0,-1 1,1 0,0 0,0 0,1 0,0 1,0 0,1 0,0 1,0-1,0 1,1 0,0-1,1 2,0-1,0 0,0 0,1 9,1-13,-1 1,2-1,-1 1,1-1,-1 1,1-1,0 0,1 1,-1-1,1 0,0 0,0 0,0 0,0 0,1-1,-1 1,1-1,0 1,0-1,0 0,1 0,-1-1,1 1,0-1,0 1,-1-1,1 0,1-1,-1 1,0-1,4 2,2-1,-1-1,0 1,1-2,-1 1,1-1,-1-1,1 1,-1-2,0 1,1-1,-1-1,0 1,0-2,6-2,17-16,-1-1,-1-1,-1-2,-1-1,-1-1,-2-1,-1-2,-1 0,-2-2,-1 0,-1-1,10-29,-23 52,11-18,-1 0,-1-1,-2 0,-1-1,-1 0,-2-1,-1 0,1-16,-14-64,5 109,-1 0,1 0,-1 0,0 0,0 0,0 1,-1-1,1 0,-1 1,1-1,-1 1,0-1,0 1,0 0,0 0,0 0,-1 0,1 0,0 0,-1 1,0-1,1 1,-1 0,0 0,0 0,1 0,-1 0,0 1,0-1,0 1,0-1,0 1,0 0,0 1,-2-1,-7 4,1 0,0 1,0 0,0 1,0 0,1 1,0 0,1 0,-1 1,2 0,-1 1,1 0,-7 9,1 2,0-1,1 2,1 0,1 0,1 1,1 1,1-1,1 1,1 1,0-1,2 1,1 0,1 0,1 0,2 0,0 0,1 0,1 0,2 0,0 0,6 13,-6-21,0-1,1 0,1 0,1 0,0-1,1 0,0-1,1 0,0 0,1-1,1-1,0 1,0-2,1 0,0 0,1-2,0 1,1-2,10 4,159 28,-157-38</inkml:trace>
</inkml:ink>
</file>

<file path=ppt/ink/ink10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2:34.7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641 1,'-35'7,"1"1,0 2,1 2,0 1,1 2,0 0,1 3,1 0,1 2,0 1,2 2,1 0,0 2,-6 9,12-10,1 2,1 0,1 1,1 1,2 0,1 1,1 0,1 1,2 1,1-1,1 1,2 1,1-1,1 1,2 0,1 0,2 1,0-17,0-1,1 1,1-1,0 1,1-1,1 0,0-1,1 1,0-1,2-1,-1 1,2-1,0-1,0 0,1 0,0-1,1-1,1 0,0 0,0-1,0-1,8 3,9 3,1-3,1 0,-1-2,1-1,1-2,0-1,-1-1,1-2,0-2,1-1,-2-1,1-2,0-1,-1-1,0-2,0-2,-1 0,0-3,-1 0,0-2,-1-1,4-4,9-4,-2-2,-1-2,-1-1,-1-2,-2-2,14-17,-35 34,0-1,0 0,-2-1,0-1,-2 0,0 0,0-1,-2 0,-1-1,0 0,-2 0,0-1,-2 1,0-1,-1-6,-3 13,0 0,-1 0,0 0,-2 0,0 1,0-1,-1 1,-1 0,-1 1,0-1,0 1,-1 0,-1 1,0 0,-1 1,-2-3,-12-10,0 1,-1 1,-1 1,-1 2,-1 0,-26-11,23 15,-2 2,1 1,-2 1,1 2,-1 2,-1 0,1 3,-1 1,-23 1,6 2</inkml:trace>
  <inkml:trace contextRef="#ctx0" brushRef="#br0" timeOffset="400.765">499 479,'10'-9,"-2"1,-2 7,2 4,1 1</inkml:trace>
  <inkml:trace contextRef="#ctx0" brushRef="#br0" timeOffset="653.109">895 339,'0'5,"0"6,0 1</inkml:trace>
  <inkml:trace contextRef="#ctx0" brushRef="#br0" timeOffset="1151.601">584 733,'51'40,"-38"-24,-11-14,96 82,-94-81,0 0,0-1,1 1,-1-1,1 0,-1 0,1 0,0-1,0 0,-1 0,1 0,0 0,0-1,0 0,0 0,0 0,0-1,0 0,0 1,0-2,0 1,-1-1,1 1,0-2,7-5,-2-1,1 0,-1-1,0-1,-1 1,-1-1,0-1,0 1,-1-2,0 1,-1-1,-1 0,0 0,0 0,-2-1,1 0,1-1,4-7,1 4</inkml:trace>
</inkml:ink>
</file>

<file path=ppt/ink/ink10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1,'0'33,"5"12,1-3</inkml:trace>
</inkml:ink>
</file>

<file path=ppt/ink/ink10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0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57 578,'0'54,"11"147,-8-187,-1-9,0-1,-1 1,0 0,0-1,0 1,-1 0,0 0,0 0,0 0,0 0,-1 0,0-1,0 1,0 0,-1 1,-10-37,10 13,1 0,1 0,0 0,1 0,1 0,1 0,1 0,0 1,1 0,1 0,0 0,2 0,0 1,0 0,2 1,0 0,6-7,-14 20,-1 0,1 1,0-1,-1 0,1 1,0-1,0 1,0-1,0 1,0 0,0 0,1 0,-1 0,0 0,1 0,-1 1,0-1,1 1,-1 0,1 0,-1 0,0 0,1 0,-1 0,1 0,-1 1,0-1,1 1,-1 0,0 0,1 0,-1 0,0 0,0 0,0 1,0-1,0 1,0-1,-1 1,1 0,0 0,-1-1,1 1,-1 0,0 0,0 1,1-1,-1 0,-1 0,1 1,0-1,-1 0,1 1,-1-1,8 78,-8-54</inkml:trace>
  <inkml:trace contextRef="#ctx0" brushRef="#br0" timeOffset="304.806">452 945,'0'29,"0"14,0-5,0-9</inkml:trace>
  <inkml:trace contextRef="#ctx0" brushRef="#br0" timeOffset="519.914">508 521,'-4'15,"-3"4</inkml:trace>
  <inkml:trace contextRef="#ctx0" brushRef="#br0" timeOffset="1032.239">1 295,'39'-9,"0"1,1 2,-1 2,1 2,1 1,4 2,-19-5,-33-8,-99-22,83 30</inkml:trace>
  <inkml:trace contextRef="#ctx0" brushRef="#br0" timeOffset="1371.459">791 211,'-14'14,"-10"10,-1 6,4-3</inkml:trace>
  <inkml:trace contextRef="#ctx0" brushRef="#br0" timeOffset="2034.239">1016 70,'-3'6,"-1"0,1 0,1 0,-1 0,1 1,0-1,1 1,-1-1,1 1,0 0,1 0,0-1,0 2,-1 5,20 247,-59 23,29-82,16-177,1-6</inkml:trace>
  <inkml:trace contextRef="#ctx0" brushRef="#br0" timeOffset="2603.11">1186 70,'27'-14,"-12"6,0 0,0 0,1 2,0 0,0 1,0 0,1 1,4 1,-20 2,0 1,1 0,-1-1,1 1,-1 0,0 0,1 0,-1 0,1 0,-1 0,0 0,1 1,-1-1,1 1,-1-1,0 1,0-1,1 1,-1-1,0 1,0 0,0 0,1 0,-1 0,0 0,0 0,-1 0,1 0,0 0,0 0,0 0,-1 1,1-1,-1 0,1 0,-1 1,1-1,-1 1,0-1,1 0,-1 1,0-1,0 1,0-1,0 0,0 1,-1-1,1 1,0-1,-1 0,1 1,-1-1,0 1,-34 70,23-52,6-13,1 0,0 0,1 0,0 0,0 1,0 0,1 0,0 0,1 0,0 0,0 0,1 1,0-1,0 7,1-13,1 0,0 0,-1-1,1 1,0 0,0 0,0 0,0-1,0 1,1-1,-1 1,0-1,1 1,-1-1,1 0,-1 1,1-1,0 0,0 0,-1 0,1-1,0 1,0 0,0-1,0 1,0-1,0 0,0 1,0-1,0 0,0 0,0 0,0 0,0-1,0 1,0-1,0 1,72-25,-33 5,-22 13</inkml:trace>
  <inkml:trace contextRef="#ctx0" brushRef="#br0" timeOffset="5084.432">1920 268,'-3'-8,"-4"20,-12 38,10-25,-19 37,-3 0,-3-2,-34 44,57-89,9-14,0 0,0 0,0 1,0-1,0 1,0-1,0 1,0 0,1 0,-1 0,1 0,-1 0,1 0,0 0,0 1,0-1,0 0,0 1,1-1,-1 1,1-1,-1 1,1-1,0 1,0-1,0 1,0-1,0 1,1-1,-1 0,1 1,0-1,0 1,0-1,0 0,0 0,0 1,0-1,1 0,-1 0,1 0,-1 0,3 1,12 0,0 0,0-1,0-1,1 0,-1-1,0-1,1-1,-1 0,0-1,0-1,7-2,0 1,174-9,-196 14,1 0,-1 1,0-1,0 0,0 0,1 0,-1 0,0 0,0 0,1 0,-1 0,0 0,0-1,0 1,0-1,1 1,-1-1,0 1,0-1,0 1,0-1,0 0,0 0,0 1,0-1,0 0,-1 0,1 0,0 0,-1 0,1 0,0 0,-1 0,1-1,-1 1,0 0,1 0,-1 0,0 0,0-1,1 1,-1 0,0 0,0-1,-1 1,1 0,0 0,0 0,0-1,-1 1,1 0,-104-218,35 25,57 169</inkml:trace>
</inkml:ink>
</file>

<file path=ppt/ink/ink10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23,'2'-2,"0"0,-1 0,1 1,0-1,0 0,0 1,0 0,0-1,0 1,0 0,1 0,-1 0,0 0,1 1,-1-1,1 1,-1-1,0 1,1 0,-1 0,1 0,-1 0,1 0,-1 0,1 1,-1-1,0 1,1 0,-1 0,2 1,12 1,0-1,1 0,-1-1,0-1,0-1,1 0,-1-1,9-2,-17 3,55-5,-61 6,-1 0,1 0,-1 1,0-1,1 0,-1 0,1 1,-1-1,0 1,0-1,1 1,-1 0,0-1,0 1,0 0,1 0,-1 0,0 0,0 0,0 0,-1 0,1 0,0 0,0 0,-1 1,1-1,0 0,-1 1,1-1,-1 0,0 1,1-1,-1 0,0 1,0-1,0 1,0-1,0 0,0 1,-1 0,-39 121,31-92,1 1,1-1,2 1,1 0,1 1,2-1,1 0,2 1,1-1,4 13,29 131,-30-138,-1 1,-3 0,-1-1,-1 1,-4 20,3-55,-1-1,1 1,0-1,-1 1,0-1,0 0,0 0,0 0,0 0,0 0,-1 0,0 0,1-1,-1 1,0-1,0 0,0 0,-1 0,1 0,0-1,-1 1,1-1,-1 0,0 0,1 0,-1-1,0 1,1-1,-1 0,0 0,0 0,1 0,-1-1,-3 0,-20 3,13-1,7-3</inkml:trace>
</inkml:ink>
</file>

<file path=ppt/ink/ink10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0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31.4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871 689,'110'6,"0"-3,0-6,0-5,-1-4,0-5,69-22,101-12,139-6,125 11,1032-76,745-3,-1218 103,-1-12,499-32,-642 18,-261 26,773 5,-986 19,-423-12,-78 22,0 2,0 0,2 0,0 2,1 0,0 0,-5 11,-37 40,-643 694,658-711,1 2,3 2,3 1,2 1,2 2,3 1,0 7,25-59,-9 26,-1 0,-2-1,-1 0,-1-1,-2 0,-1-2,-16 19,25-41,0 0,-1 0,0-1,0-1,-1 0,1 0,-1-1,0-1,0 0,-1 0,1-1,-1-1,1 0,-1-1,1 0,-1-1,1 0,0-1,-2 0,-37-1,-292 28,-426 68,140-32,-248 13,-95 21,455-58,10-16,-1 13,-169 6,252-15,-494 52,97 7,476-61,-44 11,58-12,-171 12,12-12,-6 12,-195 32,369-38,23-1,-48 3,-37-1,225-35,160 6,1 0,-1 0,1 0,-1 0,1 0,-1 0,1 0,-1 0,1-1,-1 1,1 0,-1 0,0-1,1 1,-1 0,1-1,-1 1,0 0,1-1,-1 1,0 0,1-1,-1 1,0-1,0 1,1-1,-1 1,0-1,0 1,0-1,0 1,1-1,-1 1,0-1,0 1,0-1,0 1,0-1,-1 1,1-1,0 1,0-1,0 1,0-1,0 1,-1-1,1 1,0 0,0-1,-1 1,1-1,0 1,-1 0,1-1,0 1,-1-1,1 1,-1 0,1 0,0-1,-1 1,1 0,-1 0,1 0,-1-1,1 1,-1 0,42-16,7 5,-39 11,0-1,-1-1,1 0,0 0,-1-1,0 1,1-2,-1 0,-1 0,1 0,0-1,-1 0,0 0,0-1,3-3,74-131,259-406,-279 440,246-378,240-227,-506 657</inkml:trace>
</inkml:ink>
</file>

<file path=ppt/ink/ink10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42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734 397,'0'-30,"0"31,0 12,-3 70,-3-1,-4-1,-4 0,-19 64,10-55,4 1,4 1,4 0,5 1,3 11,19-27,-15-75,-1-1,1 1,0-1,0 1,0-1,1 0,-1 1,0-1,0 0,1 0,-1 0,1 0,-1 0,1 0,-1 0,1 0,0 0,-1-1,1 1,0-1,0 1,0-1,-1 0,1 0,0 0,0 0,-1 0,1 0,0 0,0-1,0 1,-1-1,1 1,0-1,-1 1,1-1,0 0,-1 0,1 0,-1 0,2-1,116-116,40-34,-158 151,0 0,0 0,0-1,1 1,-1 0,0 0,1 1,-1-1,0 0,1 0,-1 1,1-1,-1 1,1-1,-1 1,1-1,0 1,-1 0,1 0,-1 0,1 0,0 0,-1 0,1 1,-1-1,1 0,-1 1,1-1,-1 1,1 0,-1-1,1 1,-1 0,0 0,1 0,-1 0,0 0,0 0,0 0,0 0,0 1,0-1,0 0,0 1,0-1,0 2,16 75,-17-69,0 0,1-1,0 1,0-1,1 1,0-1,1 1,0-1,0 0,1 0,0-1,0 1,0-1,1 0,1 0,-1 0,1-1,0 1,0-1,3 1,-5-5,0-1,0 0,0 0,0 0,0 0,0 0,0-1,0 0,0 0,1 0,-1 0,0 0,0-1,0 0,0 0,0 0,0-1,0 1,-1-1,1 0,0 0,-1 0,1 0,-1-1,0 1,0-1,0 0,2-3,68-98,-56 67,-3-2,-1 0,-2 0,-1-1,-3 0,-1-1,0-27,-6 8,-3 0,-3 0,-2 1,-3 0,-3 0,-2 1,-2 1,-3 1,-16-28,22 46,-3 1,-1 0,-1 2,-2 1,-2 0,-1 2,-1 0,-2 2,-9-7,32 32,0 0,0 1,0-1,0 1,-1 0,1 0,-1 1,0 0,0 0,-1 0,1 1,-1 0,1 0,-1 0,1 1,-1 0,0 1,0-1,0 1,1 0,-1 1,0 0,0 0,1 0,-1 1,1 0,-1 0,1 1,0 0,0 0,0 0,0 1,0 0,1 0,0 0,0 1,-5 4,-38 93,38-70</inkml:trace>
  <inkml:trace contextRef="#ctx0" brushRef="#br0" timeOffset="1659.288">1552 1187,'22'-6,"-1"-2,0 0,0-1,0-1,-1-1,-1-1,0 0,-1-2,0 0,-1-1,-1-1,0 0,-1-1,8-13,-17 22,1 1,-1-1,0 0,0-1,-1 1,0-1,0 0,-1 0,0-1,-1 1,0-1,-1 0,0 0,0-3,-2 11,0 1,-1-1,1 0,-1 0,0 1,1-1,-1 1,0-1,0 1,0-1,0 1,0-1,0 1,-1 0,1 0,0-1,-1 1,1 0,-1 0,1 1,-1-1,1 0,-1 0,0 1,1-1,-1 1,0-1,0 1,1 0,-1 0,0 0,0 0,0 0,1 0,-1 0,0 0,0 1,0-1,-68 19,52-8,0 1,1 1,0 0,1 1,0 0,1 2,1 0,1 0,0 1,1 1,1 0,-1 5,5-14,2 0,-1 1,1 0,1 0,0 1,0-1,1 1,1-1,0 1,0 0,1 0,0 0,1 1,0-1,1 0,0 0,1 0,0 0,0-1,2 1,-1 0,1-1,1 0,0 0,0 0,1-1,0 1,0-1,1-1,1 1,-1-1,1-1,1 1,-1-1,9 4,-4-5,0-1,0 0,0-1,0 0,0-1,1-1,-1 0,1-1,0 0,0-1,-1-1,1 0,0-1,-1 0,0-1,1-1,-1 0,0-1,-1 0,1-1,-1 0,0-1,2-2,30-21,-1-1,-2-2,-1-2,-2-2,-1-1,-2-2,-2-2,-2 0,-1-2,11-26,-14 23,-2-1,-2-1,-2-1,-2-1,-3-1,-1 0,-4-1,-1 0,-1-15,-8 61,1 1,-1-1,0 0,-1 1,0-1,0 0,0 1,-1-1,0 0,0 1,-1-1,0 1,0 0,0-1,-1 1,0 0,0 0,0 1,-1-1,0 1,0-1,-1 0,2 5,1 0,-1 1,0-1,1 0,-1 1,0 0,1-1,-1 1,0 0,1 1,-1-1,0 0,1 1,-1-1,1 1,-1 0,1 0,-1 0,1 0,-1 0,1 1,0-1,0 1,0-1,0 1,0 0,0 0,0 0,0 0,0 1,-45 71,36-40,1 0,2 1,2 0,1 0,0 34,-3 7,-6 130,11 194,5-202,-2 271,1-455,0 0,-1 0,-1 0,-1 0,0 0,-1 0,0 0,-1-1,0 1,-1-1,-1 0,0 0,-2 1,7-13,1 0,-1 1,0-1,0 0,0 0,0 1,-1-1,1 0,0 0,0 0,-1-1,1 1,-1 0,1 0,0-1,-1 1,0-1,1 1,-1-1,1 1,-1-1,1 0,-1 0,0 0,1 0,-1 0,1 0,-1-1,0 1,1 0,-1-1,1 1,-1-1,1 0,-1 1,1-1,0 0,-1 0,1 0,0 0,0 0,-1 0,1 0,0 0,0-1,0 1,0 0,1-1,-1 1,0-1,1 1,-1-1,0 1,1-1,0 1,-1-1,1 1,0-1,0 0,0 1,0-1,0 0,-2-42,1 1,2-1,3 0,1 0,2 1,2 0,1 0,3 1,2 1,1 0,2 1,2 1,2-2,176-296,-103 185,-85 137,-7 12,0 0,0 0,0 0,-1 0,0 0,1 0,-1-1,0 1,-1-1,1 0,-1 1,1-1,-1 0,0 0,-1 0,1 0,-1 0,1 0,-1 0,0 0,-1 0,1 0,-1 0,0 1,0-1,0 0,0 0,-1-1,0 4,0 1,0-1,0 1,0-1,0 1,0 0,0 0,0 0,0 0,0 0,0 0,0 0,0 1,0-1,0 1,0-1,0 1,0 0,1 0,-1 0,0 0,1 0,-1 0,0 1,1-1,-1 0,1 1,0-1,-1 1,1 0,0-1,0 1,0 0,0 0,0-1,1 1,-1 0,0 0,1 0,0 0,-1 0,1 1,-2 8,0 0,1-1,1 1,0 0,0 0,1 0,0-1,1 1,0 0,0-1,2 2,9 58,19 94,-31-161,-1 1,0-1,1 0,0 0,0 0,0 0,0 0,0 0,1 0,-1 0,1-1,0 1,0-1,0 1,0-1,0 1,0-1,1 0,-1 0,1 0,0-1,-1 1,1 0,0-1,0 0,0 0,0 0,0 0,0 0,0 0,0-1,1 0,-1 0,0 1,0-2,0 1,0 0,3-1,4-7,0 0,-1 0,0-1,0-1,-1 1,-1-1,1-1,-1 1,3-8,20-28,36-40,4 4,4 2,34-26,-107 105,-1-1,1 1,0 0,0-1,0 1,0 0,0-1,0 1,0 0,1 0,-1 0,0 0,1 0,-1 0,0 1,1-1,-1 0,1 1,-1-1,1 1,0-1,-1 1,1 0,-1-1,1 1,0 0,-1 0,1 0,-1 1,1-1,0 0,-1 1,1-1,-1 1,1-1,-1 1,1 0,-1-1,1 1,-1 0,0 0,1 0,-1 0,1 1,0 9,0-1,-1 0,0 0,-1 0,0 1,-1-1,0 0,0 0,-1 0,-1 0,1 0,-4 8,-1 6,-6 18,9-33,1 0,0 0,0 0,1 0,0 0,1 0,0 1,0-1,1 1,0-1,1 0,0 6,0-13,-1-1,1 1,-1 0,1-1,0 1,0-1,0 0,-1 1,1-1,0 1,1-1,-1 0,0 0,0 0,1 0,-1 0,0 0,1 0,-1 0,1 0,-1-1,1 1,-1 0,1-1,0 0,-1 1,1-1,0 0,-1 0,1 0,0 0,-1 0,1 0,0 0,-1-1,1 1,-1 0,1-1,0 0,-1 1,1-1,-1 0,1 0,-1 0,1 0,62-50,-16-3,-25 26,1 1,1 1,1 1,1 1,1 2,1 0,6-1,-34 22,1 0,-1 0,0-1,1 1,-1 0,1 0,-1 0,1 1,-1-1,1 0,0 1,-1-1,1 1,0-1,0 1,-1 0,1-1,0 1,0 0,0 0,-1 1,1-1,0 0,0 0,-1 1,1-1,0 1,-1 0,1-1,0 1,-1 0,1 0,-1 0,1 0,-1 0,0 1,0-1,1 0,-1 1,0-1,0 0,0 1,0-1,0 1,-1 0,1-1,0 1,-1 0,1-1,-1 1,0 0,1 0,-1-1,0 1,0 1,-7 79,4-68,0 0,2 0,-1 1,2-1,0 0,1 1,0-1,1 0,1 0,0 0,1 0,1 0,3 6,1-2,0-2</inkml:trace>
  <inkml:trace contextRef="#ctx0" brushRef="#br0" timeOffset="2063.151">3951 1158,'42'5,"1"-2,0-1,-1-3,1-1,0-3,29-6,-58 7,-1-1,-1 1,1-2,-1 0,0-1,0 0,-1 0,1-1,-2-1,1 0,-1 0,-1-1,0 0,0-1,-1 0,0 0,-1-1,-1 0,0 0,0-1,-1 0,2-7,-6 16,0 1,0 0,0-1,0 1,0-1,-1 1,0-1,0 0,0 1,0-1,0 1,-1-1,1 1,-1-1,0 1,0-1,-1 1,1 0,-1-1,1 1,-1 0,0 0,0 0,0 0,-1 1,1-1,-1 1,1-1,-1 1,0 0,0 0,0 0,0 0,0 0,-1 1,1 0,0-1,-1 1,1 1,-1-1,1 0,-1 1,1 0,-4-1,-8 2,-1-1,1 2,0 0,0 1,1 0,-1 1,1 1,-1 0,2 1,-1 1,1 0,-1 0,2 2,-1-1,1 2,-8 7,3 0,-1 0,2 1,0 1,2 0,0 1,1 1,1 0,1 1,1 0,-1 4,7-17,1-1,0 1,1 1,0-1,0 0,1 0,0 1,1-1,0 1,0-1,1 0,1 1,-1-1,1 0,1 0,0 0,0 0,1 0,0-1,0 0,1 1,0-1,0-1,1 1,0-1,0 0,1-1,0 1,0-1,1-1,-1 1,1-1,1 0,1 0,3 0,0 1,0-2,0 0,1 0,0-2,0 1,-1-2,1 0,0 0,0-2,0 0,0 0,0-1,0-1,0 0,-1-1,1 0,9-6,-6-1</inkml:trace>
  <inkml:trace contextRef="#ctx0" brushRef="#br0" timeOffset="2483.419">3076 312,'-9'10,"1"3,7-1,8-7,9-5,0-6,3-3,3-5,-2-4,-5 0</inkml:trace>
  <inkml:trace contextRef="#ctx0" brushRef="#br0" timeOffset="3028.181">0 2089,'78'-22,"1"2,1 4,0 4,0 3,76 2,-46 1,740-79,2178-264,-2707 310,-293 34,-9-2</inkml:trace>
  <inkml:trace contextRef="#ctx0" brushRef="#br0" timeOffset="3698.948">5334 877,'-9'-5,"-9"-2,4 1,10-4,9 0,9-3,3 6,-8 3,-4 8,-3 3</inkml:trace>
  <inkml:trace contextRef="#ctx0" brushRef="#br0" timeOffset="4129.99">5419 1215,'-5'5,"-6"6,-2 6,7 1,9-4,9-8,7-6,0-7,-8 2,-10 2,-6 2</inkml:trace>
</inkml:ink>
</file>

<file path=ppt/ink/ink10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4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58,'-9'43,"-4"34,-4 8,0 0,4-11,4-12,-2-7,2-9,2-7,2-5,-3-4,0-2,1-1,3 0,5-10,4-13,1-6</inkml:trace>
  <inkml:trace contextRef="#ctx0" brushRef="#br0" timeOffset="335.59">57 30,'48'0,"45"0,16-5,-2-1,-8 0,-12 1,-16 1,-10 2,-11 1,-9 0,-7 1,-4 1,-3-1,-1 0,0 0,-9 0,-7 1</inkml:trace>
  <inkml:trace contextRef="#ctx0" brushRef="#br0" timeOffset="4413.764">1 849,'29'-2,"0"-1,-1-2,1 0,-1-2,18-7,-37 11,32-5,0 1,0 2,1 2,0 2,-1 2,9 2,48-1,32-2,-118 0</inkml:trace>
</inkml:ink>
</file>

<file path=ppt/ink/ink10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28,'369'0,"-237"-25,-122 22</inkml:trace>
</inkml:ink>
</file>

<file path=ppt/ink/ink10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0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05.21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220 3749,'31'163,"-17"-116,55 191,-20-73,-6 3,-3 27,-44-105,3-88,0 0,0 0,1 0,-2 0,1 0,0 0,0 0,-1 0,1 0,0-1,-1 1,0 0,1-1,-1 0,0 1,0-1,0 0,0 0,0 0,0 0,0 0,0 0,-1-1,1 1,0-1,0 0,-1 1,1-1,0 0,-1 0,1 0,0-1,0 1,-1-1,1 1,0-1,-1 0,-16-7,1-1,0-1,1 0,0-1,1-1,0-1,1 0,1-1,0 0,0-1,2-1,0 0,0-1,2 0,0-1,1 0,-6-17,-9-19,2-1,2-1,3 0,2-1,3-1,2 0,3-1,2 0,3 0,3 0,2 0,6-25,-2 43,3 0,1 1,2 0,1 1,3 0,0 2,3 0,1 1,2 1,1 1,2 1,1 1,24-21,-36 38,1 0,1 1,0 1,1 0,0 2,1 0,0 1,0 1,1 0,1 2,-1 1,3-1,-17 7,-1-1,0 0,1 1,-1 0,1 1,-1-1,0 1,0 0,1 0,-1 0,0 1,0 0,0 0,0 0,0 1,-1 0,1 0,-1 0,0 0,0 0,0 1,0 0,0 0,-1 0,0 0,0 1,0-1,0 1,-1 0,0 0,0 0,0 0,0 0,-1 0,0 0,1 4,1 24,-1-1,-2 0,-1 1,-2-1,-1 0,-1 0,-2 0,-1-1,-1 0,-2 0,-1-1,-2-1,-1 2,-49 101,-5-2,-48 61,74-121,33-54,5-9,0 0,0 0,1 1,0-1,1 1,0 0,0 0,0 0,1 1,0-1,1 3,2-8,0 0,1 0,-1 0,1 0,0 0,0 0,0 0,0-1,0 1,1-1,-1 0,1 0,0 1,0-2,0 1,0 0,0 0,0-1,0 0,0 0,0 0,1 0,-1 0,0-1,1 1,-1-1,1 0,-1 0,0 0,2 0,-4 0,33 2,-1-2,1-1,0-1,31-7,37-3,-62 10,-10-2,0 3,0 0,0 2,-1 1,15 3,-20 2</inkml:trace>
  <inkml:trace contextRef="#ctx0" brushRef="#br0" timeOffset="364.882">1066 4144,'24'-32,"-1"0,-2-1,-1-1,-2-1,-2-1,-1-1,1-5,-15 39,1 0,0 0,-1 0,0 0,0 0,0 0,0 0,0 0,0 0,-1-1,0 1,1 0,-1 0,-1-1,1 1,0 0,-1 0,1 0,-1-1,0 1,0 0,0 0,-1 0,1 0,-1 0,0 1,1-1,-1 0,0 1,-1-1,1 1,0 0,-1 0,1 0,-1 0,0 0,1 0,-1 1,0-1,0 1,0 0,0 0,-1 0,1 0,0 1,0-1,-2 1,-4 4,1-1,1 2,-1-1,0 1,1 1,0-1,1 1,-1 0,1 1,0 0,0 0,1 0,0 0,1 1,-1 0,1 0,1 0,0 0,0 1,0-1,1 1,0 0,1 0,0-1,0 1,1 0,0 0,1 0,0 0,0 0,2 3,-1-1,0 1,1-1,1 0,0 0,0 0,1 0,1-1,-1 1,2-2,-1 1,1-1,1 0,0 0,0 0,1-2,0 1,0-1,1 0,-1-1,2 0,-1 0,10 3,4-1,-15-4,1 0,-1-1,1 0,0-1,0 0,0-1,0 1,0-2,1 0,-1 0,0-1,9-1,2-4,-3 1</inkml:trace>
  <inkml:trace contextRef="#ctx0" brushRef="#br0" timeOffset="1448.793">1546 3720,'55'-86,"-65"117,-7 6,1-4,1 1,1 0,2 1,2 0,1 1,1 5,7-39,0-1,0 1,0 0,0 0,1 0,-1 0,1 0,-1-1,1 1,0 0,0 0,0 0,0 0,0 0,0 0,0 0,1 0,-1 0,1 0,-1 0,1 0,0-1,0 1,0 0,0 0,0-1,0 1,0-1,1 1,-1-1,0 1,1-1,-1 0,1 0,0 0,-1 0,1 0,0 0,0 0,0 0,-1-1,1 1,0-1,0 1,0-1,0 0,0 0,0 0,0 0,0 0,0 0,0 0,0-1,0 1,0-1,0 1,-1-1,2 0,9-10,-1 0,0 0,-1-1,0 0,-1-1,-1 0,0 0,0-1,-1 0,-1 0,-1-1,0 0,0 0,-2 0,0 0,0-2,14-46,14-47,-31 109,0 1,0-1,1 1,-1-1,0 1,0-1,0 1,0-1,1 1,-1-1,0 1,0-1,1 1,-1 0,0-1,1 1,-1 0,1-1,-1 1,0 0,1-1,-1 1,1 0,-1 0,1-1,-1 1,1 0,-1 0,1 0,-1 0,1 0,-1 0,1 0,-1 0,1 0,-1 0,1 0,-1 0,1 0,-1 0,1 0,-1 0,1 1,-1-1,0 0,1 0,-1 1,1-1,-1 0,1 0,-1 1,0-1,1 1,-1-1,0 0,1 1,-1-1,0 1,0-1,1 0,-1 1,19 35,-13-24,-2-4,1-1,0 1,1-1,0 0,0 0,0 0,1-1,0 0,0-1,1 1,3 1,-8-6,0 1,0 0,0-1,0 0,0 0,0 0,0 0,1 0,-1-1,0 1,1-1,-1 0,0 0,1 0,-1-1,0 1,1-1,-1 1,0-1,0 0,0-1,0 1,0 0,0-1,0 0,0 1,0-1,-1 0,1-1,-1 1,0 0,3-3,3-8,-1 0,0-1,0 0,-1-1,-1 1,-1-1,0 0,-1 0,0 0,-1-1,-1 1,0-1,-1 1,-1 0,-1-1,0-1,1-15,2 19,-1 0,0 0,-1 0,-1 1,0-1,-1 1,0-1,0 1,-1 0,-1 0,0 0,-1 1,0 0,-1 0,0 0,-1 1,0 0,-1 0,1 1,-2 0,1 1,-4-2,11 9,0 0,0 0,0 1,0-1,0 0,0 1,0 0,0-1,0 1,0 0,0 0,0 0,0 0,-1 1,1-1,0 1,0-1,0 1,0-1,0 1,0 0,1 0,-1 0,0 0,0 1,1-1,-1 0,0 1,1-1,0 1,-1-1,1 1,0 0,0-1,0 1,0 0,0 0,0 0,0 0,1 0,-1 0,0 1,0 1,0 0,-1 0,1 1,1-1,-1 0,0 1,1-1,0 1,0-1,1 1,-1-1,1 0,0 1,0-1,0 0,1 0,-1 0,1 0,0 0,1 1,4 1,1 0,-1 0,1-1,0-1,0 1,1-1,0-1,-1 1,1-1,0-1,0 0,1 0,-1-1,0 0,1-1,-1 0,0 0,1-1,-1 0,0 0,0-1,0-1,0 0,0 0,0 0,-1-1,5-3,71-14,-80 21,1-3,0 1,1 1,0-1,-1 1,1 0,0 0,0 0,0 1,-1 0,1 0,0 1,0-1,0 1,-1 0,1 1,0 0,-1 0,1 0,-1 0,0 1,0 0,0 0,0 0,0 1,-1-1,0 1,1 0,-1 1,-1-1,1 1,1 2,-1 6,0 1,-1-1,0 1,-1 0,-1 0,0 0,-1 1,-2 12,3 34,-2-60,1 0,0 0,0 1,0-1,0 0,0 1,0-1,0 0,0 0,0 1,1-1,-1 0,0 0,1 0,-1 0,1 1,0-1,-1 0,1 0,0 0,-1 0,1 0,0 0,0 0,0-1,0 1,0 0,0 0,0-1,0 1,0-1,1 1,-1-1,0 1,0-1,0 0,1 1,-1-1,0 0,0 0,1 0,-1 0,0 0,16-5</inkml:trace>
  <inkml:trace contextRef="#ctx0" brushRef="#br0" timeOffset="2347.191">2817 2592,'6'26,"1"0,2 0,1-1,0 0,2-1,1 0,1-1,0-1,18 21,-31-41,1 0,-1 0,0-1,1 1,-1 0,1 0,0-1,-1 1,1-1,0 1,0-1,0 0,0 0,0 0,0 0,1 0,-1 0,0 0,0-1,1 1,-1-1,0 0,1 0,-1 1,0-1,1-1,-1 1,0 0,1-1,-1 1,0-1,0 0,1 0,-1 1,0-2,0 1,0 0,0 0,0-1,0 1,-1-1,1 1,0-1,-1 0,1 1,-1-1,1-1,57-142,-58 144,0 0,-1 0,1 0,0 0,0 0,0 0,0 0,0 0,0 0,1 0,-1 0,0 1,0-1,0 0,1 1,-1-1,0 1,1 0,-1-1,1 1,-1 0,0 0,1 0,-1 0,1 0,-1 0,0 0,1 0,-1 1,1-1,-1 0,0 1,1-1,-1 1,0 0,0-1,0 1,1 0,0 0,47 47,-29-27,-15-16,0-1,0 1,1-1,-1-1,1 1,0-1,0 0,0-1,0 1,1-1,-1 0,1-1,-1 1,1-1,-1-1,1 1,0-1,0 0,-1-1,1 0,0 0,-1 0,1-1,-1 1,0-2,1 1,-1-1,0 0,0 0,-1-1,1 1,-1-1,0-1,1 1,-2-1,1 0,2-3,2-8,-1 0,-1 0,0-1,-1 0,-1 0,0 0,-2-1,0 0,-1 0,0 1,-2-1,0 0,-1 0,-1 0,-1-6,1 18,1-1,-1 0,0 1,0-1,-1 1,0 0,0 0,-1 0,1 0,-1 0,-1 1,1-1,-1 1,0 1,0-1,0 1,0-1,-1 1,0 1,0-1,0 1,0 0,-4-1,-7-4</inkml:trace>
  <inkml:trace contextRef="#ctx0" brushRef="#br0" timeOffset="3348.669">3325 1604,'82'207,"99"217,-180-419,0-1,1 0,-1 0,1-1,0 1,0 0,1-1,-1 1,1-1,-1 1,1-1,0 0,1 0,-1-1,0 1,1-1,-1 1,1-1,0 0,0-1,0 1,0-1,0 1,0-1,0 0,0 0,0-1,0 0,1 1,-1-1,0-1,0 1,1-1,-1 1,0-1,0 0,0-1,0 1,0-1,0 0,0 0,-1 0,1 0,0 0,2-3,21-30,-26 31,1 1,0-1,0 0,0 1,0-1,0 1,1 0,0-1,0 1,0 0,0 1,0-1,0 1,1-1,-1 1,1 0,0 0,-1 0,1 1,0-1,0 1,0 0,0 0,0 1,1-1,-1 1,0 0,0 0,0 0,0 1,1-1,0 1,38 22,-38-19,1 0,-1-1,0 0,1 0,-1 0,1-1,0 0,0 0,0 0,0 0,1-1,-1 0,0-1,0 0,1 0,-1 0,0 0,0-1,2 0,4-5,0 0,-1 0,0-1,0-1,0 0,-1 0,-1-1,1 0,-1-1,-1 0,0 0,0-1,-1 0,0 0,-1-1,0 0,-1 0,-1 0,2-8,2-96,-9 113,1 0,0 0,-1 0,0 0,0 0,0 0,0 0,0 0,0 1,-1-1,1 0,-1 1,0-1,0 1,0-1,0 1,0 0,0 0,-1 0,1 0,-1 1,1-1,-1 0,0 1,0 0,0 0,0 0,1 0,-1 0,0 0,-1 1,1 0,0-1,0 1,-1 0,-1 1,1 0,0 0,-1 0,1 1,0-1,0 1,0 0,0 0,1 0,-1 1,0-1,1 1,0 0,0 0,-1 0,2 1,-1-1,0 1,1-1,-1 1,1 0,0 0,1 0,-1 0,1 0,-1 0,1 1,0-1,-1 5,0 0,0 0,1 0,0 0,0 0,1 1,1-1,-1 0,1 0,1 0,0 0,0 0,1 2,2-3,0 0,1-1,0 0,0 0,0 0,1-1,0 0,0 0,1 0,-1-1,1 0,1-1,-1 0,0 0,1-1,0 0,0 0,0-1,0 0,0-1,0 0,1-1,-1 1,0-2,1 1,-1-1,0-1,0 0,4-1,-4 1,0 0,0 0,0-1,-1 0,0-1,1 0,-1 0,-1-1,1 1,-1-2,1 1,-1-1,-1 0,1-1,-1 0,-1 0,1 0,-1 0,0-1,-1 0,0 0,1-3,8-17,-2-1,-2 0,0 0,-2-1,4-29,-9 51,0 0,0 0,-1 0,0 1,0-1,-1 0,0 0,-1 0,1 0,-1 0,-1 0,0 0,0 0,0 1,-1-1,0 1,-1 0,1 0,-1 0,-1 0,1 0,-1 1,-1 0,1 0,-2 0,5 4,0 1,0 0,0 1,0-1,0 0,0 0,0 1,0-1,0 1,-1 0,1 0,0 0,0 0,0 0,-1 0,1 0,0 1,0-1,0 1,0 0,0 0,0-1,0 1,0 0,0 1,0-1,0 0,1 1,-1-1,0 1,1-1,-1 1,1-1,0 1,-1 0,1 0,0 0,0 0,0 0,-28 84,26-79,1 0,1 0,-1 0,1 0,1 0,-1 1,1-1,0 0,1 0,0 0,0 1,0-1,1 0,0-1,1 1,-1 0,1 0,1-1,-1 0,1 0,0 0,0 0,1 0,0-1,0 0,0 0,0 0,1-1,0 1,0-2,0 1,1 0,-1-1,7 2,0-2,-1 0,1-1,0 0,0-1,0 0,0-1,0-1,0 0,0 0,0-2,0 1,-1-2,1 0,-1 0,0-1,0 0,-1-1,1-1,-1 0,-1 0,1-1,-1-1,-1 1,6-8,10-22,-1-2,-2 0,-2-2,-2 0,-2-1,-2-1,-1 0,-3-1,-1 0,-3 0,-1-1,-3 0,-1 0,-3 0,-5-33,6 60,-1 0,-1-1,0 1,-2 1,0-1,-1 1,-1-1,-1 2,0-1,-1 1,-3-2,10 16,0 0,-1 1,1-1,0 1,-1-1,0 1,1 0,-1 0,0 0,0 0,0 1,-1-1,1 1,0 0,0 0,-1 0,1 0,-1 1,1-1,-1 1,1 0,-1 0,1 0,-1 0,1 1,0 0,-1-1,1 1,0 0,-1 1,1-1,0 0,0 1,0 0,0 0,0 0,0 0,1 0,-1 1,1-1,-1 1,1-1,0 1,0 0,0 0,1 0,-1 0,1 0,-1 0,0 3,-1 7,0 0,0 0,1 0,1 1,0-1,1 1,1-1,0 0,0 1,2-1,-1 0,2 0,0 0,0-1,1 1,1-1,0 0,0-1,1 1,1-1,0 0,1-1,0 0,0-1,11 9,210 161,-95-71,-117-90</inkml:trace>
  <inkml:trace contextRef="#ctx0" brushRef="#br0" timeOffset="4783.105">1546 5725,'-25'27,"2"2,0 0,2 2,1 1,1 0,2 1,1 1,2 0,2 1,0 1,3 0,1 0,2 1,1 0,1 22,3-53,1 0,1 0,-1 0,1 0,0 0,0 0,1 0,0 0,0 0,0-1,1 1,0-1,0 1,0-1,0 0,1 0,0-1,0 1,1-1,-1 0,1 0,0 0,0 0,0-1,0 0,1 0,-1 0,1-1,0 0,0 0,-1-1,7 2,-7-3,0-1,-1 0,1 1,0-1,-1-1,0 1,1-1,-1 0,0 0,0 0,0 0,0-1,0 1,0-1,-1 0,1-1,-1 1,0 0,0-1,0 0,0 0,0-1,48-92,-24 26,-4-1,-3-1,-3 0,-4-1,-2-1,-4 0,-3 0,-4-1,-8-72,7 131,0 0,-1 0,-1 0,0 0,-2 1,0 0,0 0,-2 0,0 0,0 1,-2 0,0 1,0 0,-9-9,16 21,-1 0,1 0,-1 0,0 1,0-1,0 1,0 0,0-1,0 1,0 1,0-1,0 0,0 1,0 0,-1-1,1 1,0 0,0 1,0-1,0 1,-1-1,1 1,0 0,0 0,0 0,0 1,0-1,1 1,-1-1,0 1,1 0,-1 0,1 0,0 0,-1 1,1-1,0 1,0-1,1 1,-1 0,1 0,-1 0,1-1,0 1,0 1,0-1,0 0,1 0,-1 0,1 1,-9 26,1 0,1 1,2 0,1 0,1 1,2-1,1 1,2-1,1 1,1-1,2 0,1 1,-1-8,1-1,0 0,2 0,1-1,0 0,2-1,0 0,1-1,2-1,0 0,1 0,0-2,2 0,0-1,20 13,-23-19,2-2,-1 0,1-1,1 0,-1-1,1-2,0 1,0-2,0-1,0 0,1-1,-1-1,1-1,-1 0,0-1,0-1,0-1,0-1,6-3,-11 2,-1 0,0-2,0 1,-1-2,0 1,-1-1,0-1,0 0,-1-1,0 1,-1-2,0 1,-1-1,0 0,-1-1,5-12,-1-2,-1 0,-1 0,-2 0,-1-1,-1 0,-1 0,-1-29,-2 35,-1-1,-1 1,-1 0,-1 0,-1 0,-1 0,-1 0,0 1,-2 0,-1 1,-2-3,10 19,1 1,-1-1,0 1,-1-1,1 1,0 0,-1 0,0 0,0 1,0-1,0 0,0 1,0 0,-1 0,1 0,-1 0,1 1,-1-1,0 1,0 0,0 0,0 0,0 0,1 1,-1 0,0 0,0 0,0 0,0 0,0 1,0 0,0 0,0 0,0 0,1 1,-1-1,0 1,1 0,0 0,-1 0,1 1,0-1,-1 2,-4 6,1 0,0 0,0 1,1 0,1 0,0 1,1-1,0 1,0 0,1 0,1 0,0 1,1-1,0 0,1 8,1-16,-1-1,1 0,0 0,0 1,0-1,0 0,1 0,-1 0,1 0,0-1,0 1,0 0,0-1,0 1,0-1,1 0,-1 0,1 0,0 0,0 0,0 0,-1-1,1 1,1-1,-1 0,0 0,0 0,0-1,1 1,-1-1,0 1,1-1,111-12,-93 4,-1-1,0-1,0-1,-2-1,1 0,-1-2,12-11,57-37,-87 61,0 0,0 0,0 1,0-1,0 0,0 1,0-1,0 1,0-1,0 1,1 0,-1-1,0 1,0 0,0 0,0 0,1 0,-1 0,0 0,0 0,1 0,-1 0,0 1,0-1,0 0,0 1,0-1,0 1,1 0,-1-1,0 1,0 0,-1-1,1 1,0 0,0 0,0 0,0 0,-1 0,1 0,0 0,-1 0,1 0,-1 0,1 0,-1 0,0 0,1 1,-1-1,8 62,-8-60,0 35,-1-28,0 0,1 1,0-1,1 1,0-1,1 0,0 0,0 0,1 0,1 0,-1 0,2 0,-4-9,0 1,0 0,0-1,0 0,0 1,0-1,1 0,-1 1,1-1,-1 0,1 0,-1 0,1 0,-1 0,1-1,0 1,0 0,-1-1,1 0,0 1,0-1,0 0,-1 0,1 0,0 0,0 0,0 0,0 0,-1-1,1 1,0-1,0 1,0-1,15-8</inkml:trace>
  <inkml:trace contextRef="#ctx0" brushRef="#br0" timeOffset="5035.066">2817 5301,'-5'34,"3"10,3-6,0-15,0-16,1-13,-1-7</inkml:trace>
  <inkml:trace contextRef="#ctx0" brushRef="#br0" timeOffset="5189.178">2421 4850</inkml:trace>
  <inkml:trace contextRef="#ctx0" brushRef="#br0" timeOffset="5466.705">2760 4878,'281'259,"-211"-211,-69-48,0 0,0 1,0-1,0 0,0 0,0 0,0 0,0-1,0 1,0 0,0 0,0 0,0-1,-1 1,1 0,0-1,0 1,0-1,0 1,0-1,-1 0,1 1,0-1,-1 0,1 1,0-1,-1 0,1 0,-1 0,1 0,-1 1,1-1,-1 0,0 0,1 0,-1 0,0 0,0 0,0 0,0 0,0 0,0 0,0 0,0 0,0 0,0 0,-1 0,-4-49,-4 5,2 22,2 1,1-1,1 0,0 0,2 0,1 0,1 0,0 0,4-15,2 11,-2 3</inkml:trace>
  <inkml:trace contextRef="#ctx0" brushRef="#br0" timeOffset="5765.598">3325 4991,'25'-37,"-1"-1,-2-1,-2-1,-1-1,-3-1,-1 0,6-30,-19 62,0 0,-1 0,-1-1,0 1,0 0,-1 0,0 0,0-1,-2 1,1 0,-3-5,4 11,-1 0,1 1,-1-1,0 0,-1 1,1-1,0 1,-1 0,0-1,0 1,0 1,0-1,0 0,-1 1,1-1,-1 1,1 0,-1 1,0-1,0 0,0 1,0 0,0 0,0 0,0 1,0-1,0 1,-4 0,3 0,0 1,1-1,-1 1,0 0,1 1,-1-1,0 1,1 0,0 0,-1 0,1 0,0 1,0 0,1 0,-1 0,0 0,1 0,0 1,0 0,0 0,0-1,1 2,-1-1,1 0,0 0,0 1,1-1,-1 2,-2 8,0 1,1-1,0 1,1 0,1 0,0 0,1 0,1 8,2-11,0 1,0-1,1 0,1 0,0-1,0 1,1-1,0 0,1-1,1 0,0 0,0 0,1-1,0 0,0-1,1 0,0 0,1-1,-1 0,1-1,1 0,-1-1,1 0,0-1,0-1,0 0,1 0,-1-1,1 0,-1-2,1 1,0-1,5-2,85-11,-85 7</inkml:trace>
  <inkml:trace contextRef="#ctx0" brushRef="#br0" timeOffset="10983.314">4736 3862,'-21'13,"1"2,1 0,0 1,1 0,1 2,1 0,0 1,1 0,-8 17,5-10,2 2,1 0,1 0,2 1,0 1,2 0,2 1,0 0,2 0,-1 27,17 35,-9-91,-1 0,1 1,0-1,-1 1,1-1,0 0,1 0,-1 0,0 1,1-1,-1 0,1-1,0 1,-1 0,1 0,0-1,0 1,0-1,0 0,0 1,1-1,-1 0,0 0,1 0,-1-1,0 1,1-1,-1 1,1-1,-1 0,1 0,-1 0,1 0,-1 0,2 0,3-4,0 1,0-1,0 0,-1-1,0 0,0 0,0 0,0 0,-1-1,0 0,0 0,-1-1,1 1,-1-1,2-6,-5 11,34-60,-3-2,-3-1,-2-2,-4-1,-2 0,0-21,8-6,-28 94,-1 0,1 1,-1-1,1 0,0 0,-1 1,1-1,0 1,-1-1,1 1,0-1,0 1,0-1,0 1,-1-1,1 1,0 0,0 0,0-1,0 1,0 0,0 0,0 0,0 0,0 0,0 0,0 1,0-1,-1 0,1 0,0 1,0-1,0 0,0 1,0-1,-1 1,1-1,0 1,0-1,-1 1,1 0,0-1,-1 1,1 0,0-1,-1 1,1 0,30 39,7 17,-23-40</inkml:trace>
  <inkml:trace contextRef="#ctx0" brushRef="#br0" timeOffset="11367.972">5046 4060,'48'-326,"-21"204,-27 122,0 0,0 1,0-1,0 0,0 1,1-1,-1 0,0 0,0 1,0-1,0 0,0 0,0 1,0-1,1 0,-1 0,0 1,0-1,0 0,1 0,-1 0,0 0,0 1,0-1,1 0,-1 0,0 0,1 0,-1 0,0 0,0 0,1 1,-1-1,0 0,0 0,1 0,-1 0,0 0,1 0,-1 0,0 0,0-1,1 1,-1 0,0 0,2 33,-2-26,0 1,0 0,0-1,1 1,0-1,0 1,1-1,0 0,0 1,1-1,0 0,0-1,1 1,0 0,0-1,0 0,1 0,0 0,0 0,0-1,1 0,0 0,0-1,0 1,1-1,-1-1,1 1,0-1,2 1,-4-4,0 0,0 0,0-1,0 1,-1-1,1 0,0-1,-1 1,1-1,-1 0,1 0,-1 0,0-1,0 1,0-1,0 0,0 0,-1 0,1-1,-1 1,0-1,0 0,0 0,1-3,50-107,-47 96,0 0,-1 0,-2-1,1 0,-2 0,-1 0,0 0,-1 0,-2-1,0 1,0 0,-2 0,0 0,-2 0,-2-7,-5 2</inkml:trace>
  <inkml:trace contextRef="#ctx0" brushRef="#br0" timeOffset="12305.231">5780 3043,'-30'42,"3"0,1 2,2 1,-11 31,30-66,0 0,1 1,0-1,1 1,0 0,1 0,0 0,1 0,0 0,1 0,0 1,0-1,1 0,1 0,0 0,1 0,2 6,-4-15,1 1,-1-1,1 1,0-1,0 1,0-1,1 0,-1 0,0 0,1 0,-1-1,1 1,0-1,-1 1,1-1,0 0,0 0,0 0,0 0,0-1,0 1,0-1,0 0,0 0,0 0,0 0,0-1,0 1,0-1,0 1,0-1,0 0,0 0,1-1,89-58,-76 38,0 0,-2 0,-1-1,-1-1,-1 0,-1-1,-1-1,-1 1,-1-2,-2 1,0-1,-2 1,-1-2,-1 1,-2 0,0 0,-3-15,35 109,-31-60,1 0,1-1,-1 1,1-1,0 0,1 0,0 0,0 0,0-1,0 0,1 1,0-2,0 1,0 0,1-1,-1 0,1 0,0-1,0 0,0 0,1 0,-1 0,1-1,0-1,-1 1,1-1,0 0,0 0,0-1,5 0,-5-5,1 0,-1 0,-1-1,1 0,-1-1,0 1,0-1,-1 0,0 0,0-1,-1 0,0 0,0 0,-1 0,0 0,0-1,-1 1,0-1,0 0,-1 0,-1 0,1-4,1 0,8-56,-3 0,-4 0,-2-1,-7-39,5 83,-1 1,-1 0,-2 0,0 0,-2 1,0 0,-2 0,-1 0,-1 1,0 1,-2 0,-12-16,-44-34,67 70,1 1,-1 0,0-1,0 1,0 0,0 0,0 0,0 0,0 0,0 1,0-1,-1 1,1-1,0 1,0 0,-1 0,1 0,0 0,0 0,0 0,-1 1,1-1,0 1,0 0,0-1,0 1,0 0,0 0,0 0,0 1,0-1,0 0,1 1,-1-1,0 1,1 0,-1-1,1 1,0 0,0 0,0 0,-1 0,-3 12,0-1,1 1,0-1,1 1,0 0,1 1,1-1,1 0,-1 0,3 14,-2-9,2 8,1-1,1 0,1 0,1 0,1-1,1 0,2 0,0-1,2 0,1-1,0 0,15 18,-17-28,0-1,1 0,0-1,1-1,0 0,1 0,0-2,0 1,1-2,0 0,0-1,1 0,0-1,0-1,0-1,14 2,-24-4,0-1,0 0,1 0,-1 0,0 0,0-1,0 0,0-1,0 1,0-1,0 0,0-1,0 1,-1-1,1 0,-1 0,0-1,0 0,0 0,-1 0,1 0,-1-1,0 0,0 0,-1 0,1 0,-1 0,0-1,-1 0,1 1,0-5,4-13</inkml:trace>
  <inkml:trace contextRef="#ctx0" brushRef="#br0" timeOffset="12787.418">6514 2479,'5'40,"-4"-24,0-1,1 1,1-1,0 1,1-1,1 0,0 0,1-1,1 0,0 0,2 2,-8-15,-1 0,1 0,-1 1,1-1,-1 0,1 0,0 0,0 0,0 0,0 0,0-1,0 1,0 0,0 0,0-1,0 1,0 0,0-1,0 1,0-1,1 0,-1 1,0-1,0 0,1 0,-1 0,0 0,1 0,-1 0,0 0,0 0,1 0,-1 0,0-1,0 1,0-1,1 1,-1-1,0 1,0-1,0 0,0 1,0-1,0 0,0 0,0 0,0 0,0 0,-1 0,1 0,0 0,29-66,-28 60,80-259,-81 262,-1 3,-1-1,1 1,-1 0,1-1,0 1,-1-1,1 1,0 0,0-1,0 1,0-1,0 1,0 0,1-1,-1 1,0-1,1 1,-1 0,1-1,0 1,-1 0,1 0,0-1,0 1,0 0,-1 0,1 0,1 0,-1 0,0 0,0 0,0 1,0-1,0 0,1 1,-1-1,0 0,1 1,-1 0,0-1,1 1,-1 0,1 0,-1-1,1 1,-1 0,0 1,1-1,-1 0,1 0,-1 1,0-1,1 0,-1 1,14 16,-2 1,0 0,-1 1,-1 0,-1 1,0 1,0 6,28 51,1-8,0-3,-3 2,-2 2,-4 1,4 21,-26-65,-1-8,-1 0,-1 1,-1-1,-1 1,0 0,-1 20,-2-40,0 1,1-1,-1 1,0-1,0 0,0 1,0-1,0 1,0-1,-1 0,1 1,0-1,-1 0,1 1,-1-1,1 0,-1 1,0-1,1 0,-1 0,0 0,0 0,0 0,0 0,0 0,0 0,0 0,0 0,0 0,0-1,-1 1,1 0,0-1,0 1,-1-1,1 0,-1 1,1-1,0 0,-1 0,1 0,0 0,-1 0,1 0,-1 0,1 0,0 0,-1-1,1 1,0-1,-1 1,1-1,0 1,0-1,-1 0,1 0,0 1,0-1,0 0,0 0,0 0,0 0,0 0,0-1,1 1,-1 0,0-1,-68-142,54 105,-3-8,2 0,2-1,3-1,1 1,2-2,3 1,1-25,4 50</inkml:trace>
  <inkml:trace contextRef="#ctx0" brushRef="#br0" timeOffset="13207.61">7135 1943,'-8'6,"0"-1,0 1,1 1,0 0,0 0,1 0,0 0,0 1,1 0,0 1,-4 8,8-16,1 0,-1-1,1 1,-1 0,1 0,0 0,-1 0,1 0,0 0,0 0,0 0,0 0,0 0,0 0,0 0,0 0,0 0,0 0,0 0,1 0,-1 0,0 0,1 0,-1 0,1 0,-1 0,1-1,-1 1,1 0,0 0,-1-1,1 1,0 0,0-1,-1 1,1 0,0-1,0 1,0-1,0 0,0 1,0-1,0 0,0 1,0-1,0 0,0 0,0 0,0 0,0 0,0 0,0 0,0 0,0 0,0-1,0 1,0 0,0-1,66-15,-60 14,-4 0,0 0,1 1,-1-1,0 1,0 0,0 0,1 1,-1-1,0 1,1-1,-1 1,1 0,-1 0,0 0,1 1,-1-1,1 1,-1 0,0 0,0 0,0 1,1-1,-1 0,0 1,-1 0,1 0,0 0,0 0,-1 0,0 1,1-1,-1 1,0 0,0-1,0 1,0 0,-1 0,1 0,-1 1,0-1,0 0,0 0,0 1,-1-1,0 14,0 0,-2 0,0-1,-1 1,-1-1,0 1,-1-1,-1-1,-1 1,-3 6,8-17,1-1,-1 0,0 0,0-1,0 1,0 0,-1-1,1 1,-1-1,0 1,0-1,0 0,-1-1,1 1,-1-1,0 1,-7-1</inkml:trace>
  <inkml:trace contextRef="#ctx0" brushRef="#br0" timeOffset="13454.902">7473 1801,'-5'39,"-1"17,5-1,2-10</inkml:trace>
  <inkml:trace contextRef="#ctx0" brushRef="#br0" timeOffset="13623.092">7276 1520,'0'0</inkml:trace>
  <inkml:trace contextRef="#ctx0" brushRef="#br0" timeOffset="13885.078">7670 1434,'-21'81,"22"-76,0-1,0 0,0 0,1 0,-1 0,1 0,0-1,0 1,0 0,0-1,1 1,-1-1,1 0,0 0,0 0,0 0,1-1,-1 1,1-1,-1 0,1 0,0 0,0 0,0-1,0 1,0-1,0 0,0 0,1 0,40 20,-39-16,0 1,0 0,-1 0,1 1,-1-1,-1 1,1 0,-1 1,-1-1,1 1,-1 0,0-1,-1 1,0 1,0-1,-1 0,0 0,-1 1,1-1,-2 0,1 1,-1-1,0 0,-1 0,0 1,0-1,-1-1,0 1,0 0,-1-1,0 1,0-1,-1 0,-7 11</inkml:trace>
  <inkml:trace contextRef="#ctx0" brushRef="#br0" timeOffset="14605.241">2675 7052,'10'38,"7"22,7 2,-2-16,-4-14</inkml:trace>
  <inkml:trace contextRef="#ctx0" brushRef="#br0" timeOffset="14753.612">2450 6599,'0'0</inkml:trace>
  <inkml:trace contextRef="#ctx0" brushRef="#br0" timeOffset="15137.48">3268 6572,'-18'14,"5"-6,1 1,1 1,0 0,0 0,1 1,0 0,1 1,0 0,1 0,0 1,1 0,7-10,0 0,0 0,1 0,-1 0,1 0,0 0,0 0,0 0,0 0,0-1,1 1,-1 0,1-1,-1 1,1-1,0 0,0 0,0 0,1 1,-1-2,0 1,1 0,-1 0,1-1,0 0,-1 1,1-1,0 0,0 0,0 0,0-1,0 1,-1-1,1 0,0 0,0 0,0 0,0 0,0 0,0-1,0 0,26 7,-26-5,1-1,-1 1,1-1,-1 1,0 0,1 1,-1-1,0 1,0-1,0 1,0 0,0 0,0 0,0 0,-1 1,1-1,-1 1,0-1,1 1,-1 0,-1 0,1 0,0 0,-1 1,1-1,-1 0,0 0,0 1,0-1,-1 1,1-1,-1 1,0-1,0 1,0-1,0 1,-1-1,1 1,-1-1,-1 3,-2 5,0 1,-1-1,0 0,-1-1,-1 1,1-1,-2 0,1-1,-1 0,-1 0,1-1,-2 0,1 0,-1-1,0 0,0-1,-1 0,0-1,0 0,0-1,-6 2,-8-3</inkml:trace>
  <inkml:trace contextRef="#ctx0" brushRef="#br0" timeOffset="15972.342">4397 5697,'-4'3,"-14"14,0 1,1 0,1 1,1 1,1 0,0 1,-2 8,15-28,0 0,0 0,0 1,0-1,0 0,1 0,-1 1,0-1,1 0,-1 1,1-1,-1 1,1-1,0 1,-1-1,1 1,0-1,0 1,0-1,0 1,1-1,-1 1,0-1,1 0,-1 1,1-1,-1 1,1-1,0 0,-1 1,1-1,0 0,0 0,0 1,0-1,0 0,0 0,0 0,0 0,1-1,-1 1,0 0,0 0,1-1,-1 1,1-1,-1 1,0-1,1 1,-1-1,1 0,-1 0,1 0,-1 0,1 0,-1 0,1 0,-1 0,1-1,-1 1,2-1,45-7,73-5,-117 13,0 1,1-1,-1 1,0 0,0 0,0 0,0 1,0-1,0 1,-1 0,1 0,-1 0,1 1,-1-1,0 1,1 0,-1 0,-1 0,1 0,0 0,-1 1,0-1,0 1,0 0,0-1,0 2,0 4,-1 0,0 0,0 0,-1 1,0-1,-1 0,0 0,0 0,-1 0,0 0,-1 0,0 0,0-1,-1 1,0-1,0 0,-1 0,0 0,0-1,-1 0,0 0,-1 0,1-1,-1 0,0 0,-1-1,1 0,-5 2,-48 21,58-28,1 0,-1 0,1 0,0 0,-1 0,1 0,0 0,-1 0,1 0,0-1,-1 1,1-1,0 1,-1-1,1 1,0-1,0 0,0 1,-1-1,1 0,0 0,0 0,0 0,1 0,-1 0,0 0,0 0,0 0,1-1,-1 1,1 0,-1 0,1-1,-1 1,1 0,0-1,-1 1,1 0,0-1,0 1,0-1,0 1,0 0,1-2,-1-18</inkml:trace>
  <inkml:trace contextRef="#ctx0" brushRef="#br0" timeOffset="16225.697">4792 5697,'5'38,"1"18,0-1</inkml:trace>
  <inkml:trace contextRef="#ctx0" brushRef="#br0" timeOffset="16471.592">4453 5160,'0'0</inkml:trace>
  <inkml:trace contextRef="#ctx0" brushRef="#br0" timeOffset="16756.215">5103 5838,'-12'-57,"2"0,3-1,2 1,3-1,5-52,-4 106,1-1,-1 0,1 1,0-1,1 0,-1 1,1-1,0 0,0 1,1-1,-1 1,1 0,0-1,0 1,0 0,1 0,0 0,-1 0,1 1,0-1,1 1,-1 0,1 0,-1 0,1 0,0 0,1 1,-2 3,1 1,-1 0,1-1,-1 1,1 1,-1-1,0 0,0 1,0 0,0-1,-1 1,1 0,-1 1,0-1,1 0,-1 1,-1-1,1 1,-1-1,1 1,-1 0,0 0,0 0,-1 0,1 1,0-2,30 61,-30-62,-1-1,1 0,0 0,0 0,-1-1,1 1,0 0,0 0,0 0,0-1,0 1,0 0,0-1,1 1,-1-1,0 1,0-1,0 0,1 1,-1-1,0 0,0 0,0 0,1 0,-1 0,0 0,0 0,1 0,-1-1,0 1,0 0,0-1,1 1,-1-1,0 1,0-1,0 0,0 1,0-1,0 0,0 0,0 0,0 0,-1 1,1-1,0-1,-1 1,1 0,0 0,-1 0,1 0,-1 0,0 0,1-1,54-164,-44 128,-7 24,-1-1,2 1,0 1,1-1,0 1,1 0,1 0,6-8,-13 19,0 1,1-1,-1 1,1 0,0-1,-1 1,1 0,0 0,0 0,0 0,0 0,0 1,-1-1,2 1,-1-1,0 1,0-1,0 1,0 0,0 0,0 0,0 1,0-1,0 0,0 1,0-1,0 1,0-1,0 1,0 0,0 0,0 0,-1 0,1 0,0 1,-1-1,1 1,60 58,-56-52,-4-4,1-1,0 1,0-1,0 0,0 0,1 0,-1 0,1-1,0 0,0 1,0-1,0 0,0-1,0 1,0-1,1 0,-1 0,0 0,1 0,-1-1,1 0,-1 0,1 0,-1 0,0-1,1 0,-1 0,0 0,1 0,-1-1,0 0,0 1,0-2,3-1,6-8</inkml:trace>
  <inkml:trace contextRef="#ctx0" brushRef="#br0" timeOffset="16937.247">5864 5020,'15'33,"4"12</inkml:trace>
  <inkml:trace contextRef="#ctx0" brushRef="#br0" timeOffset="17087.206">5582 4709,'0'0</inkml:trace>
  <inkml:trace contextRef="#ctx0" brushRef="#br0" timeOffset="18202.781">6175 5104,'22'-73,"9"-24,-3-2,-5-1,-4 0,3-86,-21 166,0-1,-2 1,-1 0,0 0,-1 0,-2 0,0 1,-1-1,0 1,-2 0,0 1,-1 0,-1 0,-1 1,0 1,-10-11,19 25,1 1,-1-1,0 0,0 1,0 0,0-1,0 1,0 0,0 0,0 0,0 0,-1 1,1-1,0 0,0 1,-1 0,1-1,-1 1,1 0,0 0,-1 1,1-1,0 0,-1 1,1-1,0 1,0 0,-1 0,1 0,0 0,0 0,0 0,0 1,0-1,0 1,1-1,-1 1,0 0,1-1,-1 1,1 0,0 0,0 0,-1 0,1 0,0 1,1-1,-1 0,0 0,1 2,-8 19,1 1,2 0,0 0,2 0,0 0,2 1,1-1,1 1,0-1,2 1,1-1,1 0,1-1,2 1,0-1,1 0,2 1,-8-13,0-1,0 0,2 0,-1 0,1 0,0-1,1 0,0 0,1 0,0-1,0 0,0 0,1-1,1 0,-1 0,1-1,0 0,0-1,1 0,0 0,0-1,0 0,0-1,0 0,1 0,0-2,-1 1,1-1,0 0,0-1,1-1,2-4,-1-2,-1 1,1-1,-1-1,0 0,-1-1,0 0,0-1,-1 0,0-1,-1 0,-1 0,1-1,-2 0,1-1,-2 1,0-1,0-1,-1-1,33-53,81-159,-118 226,0 0,0 0,0 0,0 1,0-1,0 0,-1 0,1 0,0 0,-1-1,1 1,-1 0,1 0,-1 0,0 0,1-1,-1 1,0 0,0 0,0 0,0-1,0 1,0 0,0 0,0-1,0 1,-1 0,1 0,0 0,-1-1,1 1,-1 0,0 0,1 0,-1 0,0 0,1 0,-1 0,0 0,0 0,0 1,0-1,0 0,0 1,0-1,0 0,0 1,0-1,-1 1,1-1,0 1,0 0,0 0,-1-1,1 1,0 0,0 0,-1 0,1 0,0 1,0-1,0 0,-1 0,1 1,0-1,-9 9,0 1,1 0,0 0,1 1,0 0,1 0,0 1,1 0,0 0,1 0,0 1,1 0,0 0,1 0,1 0,0 1,1-1,0 1,1-1,0 1,2-1,-1 1,2 2,-3-14,0 0,0 0,0 0,0 0,1 0,-1 0,1 0,-1 0,1 0,0 0,0 0,0 0,0 0,0-1,0 1,0 0,0-1,1 1,-1-1,1 1,-1-1,1 0,-1 0,1 1,0-1,0 0,0-1,0 1,-1 0,1 0,0-1,0 1,0-1,0 0,0 0,1 1,-1-1,0 0,0-1,2 1,1-1,0-1,0 0,0 1,0-1,0-1,0 1,-1-1,1 0,-1 0,0 0,0-1,0 0,0 1,0-1,1-3,12-22,0-1,-2-1,-1 0,-2-1,-1-1,-1 0,0-12,-5 26,1-11,-6 25,1 0,-1 0,1 0,-1 0,1 0,1 0,-1 0,1 1,0-1,0 1,0-1,1 1,-1 0,1-1,0 1,0 1,1-1,-1 0,1 1,3-3,-3 6,-1 0,1 0,0 1,0-1,-1 1,1 0,-1 0,1 0,-1 1,1-1,-1 1,1 0,-1 0,0 0,0 0,0 0,0 1,-1-1,1 1,-1 0,2 2,12 10,-11-11,0 1,0-1,1 0,-1-1,1 0,0 0,0 0,0 0,0-1,0 0,1 0,-1-1,0 0,1 0,-1 0,1-1,0 0,-1 0,1 0,-1-1,1 0,-1-1,0 1,1-1,-1-1,0 1,0-1,0 0,0 0,-1-1,4-2,9-16,-2-1,0 0,-2-2,0 1,-2-2,0 0,-2 0,-1-1,-2 0,3-13,-3 15,-2-1,0 1,-2-1,0 0,-2 0,-1 0,-1 0,-1 1,-1-1,-5-15,8 38,-1 1,1-1,-1 0,0 1,0-1,0 0,0 1,-1-1,1 1,-1-1,1 1,-1 0,0 0,0 0,0 0,0 0,0 0,0 0,-1 1,1-1,0 1,-1-1,0 1,1 0,-1 0,0 0,1 1,-1-1,0 1,0-1,1 1,-1 0,0 0,0 0,0 0,0 1,1-1,-1 1,0 0,0-1,1 1,-1 0,1 1,-1-1,1 0,-1 1,1 0,0-1,0 1,-2 1,-2 6,-1 1,1-1,1 1,0 1,0-1,1 0,0 1,1 0,0 0,1 0,0 0,0 1,2-1,-1 0,1 1,1-1,0 0,1 2,-1-5,1-1,-1 0,1 0,1 0,-1 0,1 0,1-1,-1 1,1-1,0 0,0 0,1 0,0 0,0-1,0 0,1 0,0 0,-1-1,2 0,-1 0,0 0,1-1,0 0,0 0,2 0,31 6,0-1,1-1,-1-3,1-1,0-3,20-2,-56 2,1 0,-1-1,1 1,0 1,0-1,0 1,-1 0,1 0,0 0,-1 1,1 0,-1 0,1 1,-1-1,0 1,0 0,0 0,-1 1,1 0,-1 0,0 0,0 0,0 0,0 1,-1 0,2 2,2 11</inkml:trace>
  <inkml:trace contextRef="#ctx0" brushRef="#br0" timeOffset="19275.533">586 1887,'-23'134,"5"2,2 87,14-190,-13 60,32-206,153-682,-138 663,-32 133,0-1,0 1,1-1,-1 1,0 0,1-1,-1 1,0-1,1 1,-1-1,1 0,-1 1,1-1,-1 1,1-1,-1 0,1 1,-1-1,1 0,-1 0,1 1,-1-1,1 0,0 0,-1 0,1 0,-1 0,1 0,0 0,-1 0,1 0,-1 0,1 0,0 0,-1 0,1 0,-1-1,1 1,0 0,-1 0,1-1,-1 1,1 0,-1-1,1 1,-1-1,0 1,1-1,-1 1,1 0,-1-1,0 1,1-1,-1 0,0 1,0-1,1 1,-1-1,0 1,0-1,0 0,0 1,0-1,0 1,0-1,0 0,0 1,0-1,17 49,-16-44,8 32,-5-11,2-1,0 0,2-1,0 0,1 0,2-1,0 0,2 0,0-2,1 1,11 10,-21-27,0-1,0 0,0 0,0 0,0 0,1-1,-1 0,1 1,-1-2,1 1,0-1,0 1,0-1,0-1,0 1,0-1,0 0,0 0,0 0,0-1,0 1,0-1,0 0,0-1,0 1,-1-1,1 0,-1-1,1 1,0-1,6-4,0 0,0-1,-1 0,-1-1,1 0,-1 0,-1-1,0 0,0-1,-1 1,2-6,3-10,0-1,-2-1,-1 0,-1-1,-1 0,-2 0,-1 0,-1-1,-2 1,-1-1,-1 1,-1-1,-2 1,-1 0,-1 0,-7-18,-26-82,30 104</inkml:trace>
  <inkml:trace contextRef="#ctx0" brushRef="#br0" timeOffset="19575.1">1546 1124,'-8'36,"2"1,1 0,2 0,1 1,2-1,2 0,1 0,4 16,-6-49,-1 0,1 0,0-1,0 1,0 0,0 0,1 0,0-1,0 1,0-1,0 1,0-1,0 0,1 0,0 0,0 0,0-1,0 1,0-1,0 1,0-1,1 0,0 0,-1-1,1 1,0-1,-1 0,1 0,0 0,0 0,0-1,0 1,0-1,0 0,0 0,1-1,10-5,-1 0,0-1,0-1,-1 0,0-1,0 0,-1-1,0 0,-1-1,0-1,-1 0,0 0,-1-1,0 0,-1 0,-1-1,0 0,-1-1,4-10,-3 12,0 0,-1 0,0-1,-1 0,-1 0,0 0,-1 0,0 0,-1-1,-1 0,0 1,-1-1,-1 0,0 1,-1-1,-1 1,0-1,0 1,-2 0,0 1,-3-8,3 15,0-1,0 1,-1-1,0 2,0-1,0 0,-1 1,1 1,-1-1,-1 1,1 0,0 0,-1 1,0 0,0 1,0-1,0 2,0-1,0 1,0 0,-1 1,1 0,0 0,-1 1,1 0,0 0,0 1,0 0,0 0,0 1,0 0,1 1,-1-1,1 2,0-1,0 1,1 0,-6 5,1-1,1 1,1 1,0-1,0 2,1-1,1 1,0 0,0 0,1 3,-4 11</inkml:trace>
  <inkml:trace contextRef="#ctx0" brushRef="#br0" timeOffset="19852.378">2083 362,'5'34,"11"30,7 14,5 3,-2-8,-1-6,0-9,1-6,-5-7,0 0,-4-5,0-3,-4-4,2-2,-2-2,-3-5</inkml:trace>
  <inkml:trace contextRef="#ctx0" brushRef="#br0" timeOffset="20092.01">1913 645,'34'-38,"30"-23,9-6,-3 5,-9 12,-10 9,-8 13,-8 6,-4 6,-8 6</inkml:trace>
  <inkml:trace contextRef="#ctx0" brushRef="#br0" timeOffset="20424.479">2704 23,'-214'351,"208"-338,1-4,0-1,0 1,2 0,-1 0,1 0,0 1,1-1,0 1,0-1,1 1,0 9,2-17,-1 0,1 0,-1-1,1 1,0 0,0 0,0-1,0 1,0 0,0-1,0 1,0-1,1 1,-1-1,1 0,-1 1,1-1,-1 0,1 0,0 0,0 0,-1-1,1 1,0 0,0-1,0 1,0-1,0 0,0 1,0-1,0 0,-1 0,1 0,0-1,0 1,0 0,0-1,1 0,74-19,-76 20,91-34,-89 36,-1 0,0 0,0 0,0 0,0 0,-1 1,1-1,0 1,-1-1,0 1,1-1,-1 1,0 0,-1 0,1 0,0-1,-1 1,1 0,-1 0,0 0,0 0,0 0,-1 0,1 0,-1 0,1-1,-1 1,0 0,0 0,0-1,-1 2,-71 241,72-243,0 0,0 1,1-1,-1 0,0 0,1 1,0-1,-1 0,1 1,0-1,0 1,0-1,1 0,-1 1,0-1,1 0,0 1,-1-1,1 0,0 0,0 0,0 0,1 0,-1 0,0 0,1 0,-1 0,1 0,0-1,0 1,-1-1,1 1,0-1,0 0,0 0,1 1,-1-2,0 1,0 0,0 0,1-1,-1 1,0-1,1 0,-1 1,2-1,9-5,0 0,0 0,0-1,0-1,-1 0,0-1,-1 0,0-1,0 0,-1-1,0 0,0 0,-1-1,-1-1,0 1,0-1,0-3,-4 9,16-22,-2 3</inkml:trace>
  <inkml:trace contextRef="#ctx0" brushRef="#br0" timeOffset="20809.134">220 2789,'660'-291,"-368"135,-7-13,-8-11,228-197,-353 262,262-208,189-138,-462 364,-117 79</inkml:trace>
  <inkml:trace contextRef="#ctx0" brushRef="#br0" timeOffset="21288.999">3239 52,'-24'19,"-3"7,8-2,7-9,11-12,4-12,8-4,2-4,2-5,0-3,-3-2,-4 8,-7 13,-5 11,-1 6</inkml:trace>
  <inkml:trace contextRef="#ctx0" brushRef="#br0" timeOffset="21691.517">3296 362,'-6'60,"7"-59,0-1,0 1,0-1,0 0,0 1,0-1,0 0,0 0,0 0,1 0,-1 0,0 0,0 0,0 0,0 0,0 0,0-1,0 1,0 0,0-1,0 1,0-1,0 1,0-1,0 0,0 1,0-1,0 0,-1 0,1 1,0-1,0 0,-1 0,1 0,-1 0,1 0,-1 0,1 0,-1 0,0 0,1 0,-1 0,2-1,46-61,-73 106,14-20</inkml:trace>
</inkml:ink>
</file>

<file path=ppt/ink/ink10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41,'38'-5,"28"-1,6 0,-3 1,-9 1,-10 2,-9 1,-6 1,-5-5,-7-2</inkml:trace>
</inkml:ink>
</file>

<file path=ppt/ink/ink10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31,'53'0,"22"0,3 0,-7 0,-11-5,-10-2,-10 1,-6 1,-4 2,-3 0,0 2,-6 1</inkml:trace>
</inkml:ink>
</file>

<file path=ppt/ink/ink10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58,'-1'-1,"1"1,0-1,-1 1,1-1,0 1,-1-1,1 1,0-1,0 1,-1-1,1 1,0-1,0 1,0-1,0 0,0 1,0-1,0 1,0-1,0 0,0 1,0-1,0 1,0-1,0 1,1-1,-1 1,0-1,0 1,1-1,-1 1,0-1,1 1,-1-1,0 1,1-1,-1 1,1 0,-1-1,1 1,-1 0,1-1,-1 1,1 0,-1 0,1-1,-1 1,1 0,-1 0,1 0,-1 0,1 0,0 0,-1 0,1 0,-1 0,1 0,-1 0,1 0,39-6,-39 6,455-1,-231-26,-190 42,-29-2</inkml:trace>
</inkml:ink>
</file>

<file path=ppt/ink/ink10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49 728,'-6'8,"0"1,1 0,0 0,0 1,1-1,1 1,-1 0,1 0,1 0,0 1,1-1,0 0,0 1,1-1,0 1,1-1,0 1,2 6,-3-15,1-1,-1 1,0 0,1 0,0 0,-1 0,1-1,0 1,0 0,0-1,0 1,0-1,0 1,0-1,1 1,-1-1,0 0,1 0,-1 0,1 0,0 0,-1 0,1 0,0 0,-1 0,1-1,0 1,0-1,0 1,0-1,-1 0,1 0,0 0,0 0,0 0,0 0,0 0,0-1,-1 1,1-1,0 1,0-1,-1 0,1 0,0 0,-1 0,1 0,0 0,-1 0,0 0,1 0,-1-1,0 1,1-1,-1 0,7-5,-1 1,-1-2,1 1,-1-1,-1 1,1-2,-1 1,-1-1,1 1,-2-1,1 0,-1-1,0 1,-1-1,0 1,-1-1,0 1,0-1,-1 0,0 0,-1 1,0-1,-1 0,0 1,0-1,-1 1,0 0,-1 0,0-1,2 7,1 1,-1 0,1 0,-1 0,0 1,0-1,1 0,-1 1,-1-1,1 1,0-1,0 1,0 0,-1 0,1 0,0 0,-1 1,1-1,-1 1,1-1,-1 1,1 0,-1 0,0 0,1 0,-1 0,1 1,-1-1,0 1,31 3,-11-10,-1-2,1 0,-1 0,-1-2,0 0,0 0,-1-2,0 0,-1 0,0-1,6-9,-2 5,6-11,-1-2,-1 0,-2 0,-1-2,-1-1,-2 0,-1 0,-2-2,-2 0,0 0,-3-1,0-1,14-39,-20 76,-1-1,1 1,-1 0,1 0,0 0,-1 0,1 0,0-1,-1 1,1 0,0 0,-1 1,1-1,-1 0,1 0,0 0,-1 0,1 0,0 1,-1-1,1 0,-1 1,1-1,-1 0,1 1,-1-1,1 1,-1-1,1 1,-1-1,1 1,-1-1,0 1,1-1,-1 1,0-1,0 1,1 0,-1-1,0 1,0-1,0 1,0 0,0-1,0 1,0 0,0-1,0 1,0 0,0-1,0 1,0-1,35 228,6 59,-5-51,-10 2,-6 163,-22-337,-3 0,-3 0,-2-1,-3 0,-3-1,-19 46,34-101,-1 0,0-1,-1 1,0 0,0-1,0 1,-1-1,0 0,0 0,0-1,-1 1,0-1,0 0,0 0,-1-1,0 1,0-1,0-1,0 1,0-1,-1 0,-1 0,4-5,0 0,1 0,-1 0,0-1,1 0,-1 1,1-1,0-1,0 1,0 0,0-1,1 1,-1-1,1 0,0 0,0 0,0 0,1 0,-1 0,1-1,0 1,1 0,-1-1,1 1,-1-1,1 1,1-3,-6-45,4 0,1 0,2 1,3-1,2 0,3 1,1 1,3 0,2 0,2 2,2 0,8-10,-9 21</inkml:trace>
</inkml:ink>
</file>

<file path=ppt/ink/ink10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0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0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0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2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203 368,'-172'543,"141"-465,36-102,-5 24,21-54,2 2,2 1,30-47,152-215,-143 234,-64 78,1 1,-1-1,1 1,0-1,-1 1,1 0,0-1,-1 1,1 0,0 0,0-1,-1 1,1 0,0 0,0 0,-1 0,1 0,0 0,0 0,0 0,-1 0,1 0,0 0,0 1,-1-1,1 0,0 1,-1-1,1 0,0 1,-1-1,1 1,0-1,-1 1,1-1,-1 1,1-1,-1 1,1-1,-1 1,0 0,1-1,-1 1,0 0,1 0,-1-1,0 1,0 0,0 0,1-1,-1 1,0 0,0 0,0-1,0 1,3 49,-3-46,-1 73,9 113,14-56,-20-133,-1 0,0-1,0 1,0 0,0-1,0 1,0-1,1 1,-1-1,0 1,0-1,1 0,-1 0,0 0,1 0,-1 0,0 0,1 0,-1 0,0 0,0 0,1-1,-1 1,0-1,0 1,1-1,-1 1,0-1,0 0,0 1,0-1,0 0,0 0,0 0,0 0,0 0,0 0,-1 0,1 0,0 0,-1 0,1-1,-1 1,1 0,-1 0,1 0,-1-1,0 1,0 0,0-1,0 1,0-1,43-67,3 2,52-58,81-82,-179 206,0 0,0 0,0 1,0-1,0 0,0 1,0-1,1 0,-1 1,0-1,1 1,-1-1,0 0,1 1,-1-1,1 1,-1-1,1 1,-1-1,1 1,-1 0,1-1,-1 1,1-1,0 1,-1 0,1 0,-1-1,1 1,0 0,-1 0,1 0,0 0,-1 0,1 0,0 0,0 0,-1 0,1 0,0 0,-1 0,1 0,0 0,-1 1,1-1,-1 0,1 1,0-1,-1 0,1 1,-1-1,1 1,-1-1,1 1,-1-1,1 1,-1-1,1 1,-1-1,0 1,1 0,-1-1,0 1,0-1,1 1,-1 0,0-1,0 1,-6 49,-13 16,3-15,2 0,3 1,2 1,2 0,1 16,6-50,-1-11,0 1,1-1,0 1,0 0,1-1,0 1,1-1,0 1,0-1,1 0,0 1,0-2,1 1,2 3,5 1</inkml:trace>
  <inkml:trace contextRef="#ctx0" brushRef="#br0" timeOffset="330.06">1304 650,'-11'20,"1"-1,1 2,1-1,1 1,0 0,2 1,1-1,0 1,2 0,0 0,1 1,2-1,0 0,0-18,1 1,-1 0,1-1,0 1,1-1,-1 0,1 0,-1 0,1 0,1 0,-1 0,0-1,1 1,0-1,0 0,0-1,0 1,0 0,0-1,1 0,-1 0,1 0,-1-1,1 0,0 0,0 0,0 0,0-1,-1 1,1-1,0-1,0 1,0-1,0 0,0 0,-1 0,1 0,0-1,-1 0,1 0,-1 0,0-1,0 1,4-4,2 0,0 0,-1-1,1 0,-1-1,-1 0,0-1,0 0,0 0,-1 0,-1-1,1 0,-2-1,1 1,-1-1,-1 0,0 0,-1 0,0-1,-1 1,0-1,0-4,-1 9,0 1,0 0,-1 0,0 0,0 0,0-1,-1 1,0 0,0 0,0 0,-1 0,0 0,0 0,-1 1,1-1,-1 1,-1 0,1-1,-1 1,0 1,0-1,0 0,0 1,-1 0,0 0,0 0,0 1,0 0,-1 0,1 0,-1 1,0-1,0 1,0 1,0-1,0 1,0 0,0 0,0 1,0 0,-1 0,1 0,0 1,0 0,0 0,-3 1,-11 5</inkml:trace>
  <inkml:trace contextRef="#ctx0" brushRef="#br0" timeOffset="867.764">1671 1017,'79'-173,"-60"136,2 1,2 1,1 1,1 1,2 1,8-6,-34 37,-1 0,1 0,-1 0,1-1,0 1,0 0,-1 0,1 0,0 0,0 0,0 1,0-1,0 0,0 0,0 1,0-1,1 0,-1 1,0-1,0 1,0 0,1-1,-1 1,0 0,1 0,-1 0,0 0,0 0,1 0,-1 0,0 0,1 0,-1 1,0-1,0 0,0 1,1-1,-1 1,0-1,0 1,0 0,0 0,0-1,0 1,0 0,0 0,0 0,0 0,-1 0,1 0,0 0,0 1,0 5,0 0,-1 0,0 0,0 0,-1 0,1 0,-1 0,-1-1,1 1,-1 0,-1 0,1-1,-1 0,0 1,-4 4,4-5,-1 1,1 0,0-1,1 1,-1 1,1-1,1 0,-1 0,2 1,-1-1,1 1,0-1,0 6,1-12,-1 1,0-1,1 0,-1 0,0 1,1-1,0 0,-1 0,1 0,0 0,0 0,-1 0,1 0,0 0,0 0,0 0,0 0,0-1,0 1,1 0,-1-1,0 1,0-1,0 1,1-1,-1 1,0-1,0 0,1 0,-1 0,0 0,1 0,-1 0,0 0,1 0,-1 0,0 0,0-1,1 1,-1-1,0 1,0-1,0 1,1-1,-1 0,0 1,0-1,0 0,0 0,0 0,56-44,-21 7,-26 25,1 1,0 0,1 1,0 0,1 1,0 0,0 1,1 1,0 0,1 1,12-5,-25 12,1-1,-1 0,1 1,-1-1,1 1,-1 0,1-1,-1 1,1 1,-1-1,1 0,-1 1,1-1,-1 1,1 0,-1-1,0 1,1 0,-1 1,0-1,0 0,0 1,0-1,0 1,0 0,0-1,0 1,-1 0,1 0,-1 0,1 1,-1-1,0 0,0 0,0 1,0-1,0 0,-1 1,1-1,-1 1,1-1,-1 1,-1 228,1-147,0-60</inkml:trace>
  <inkml:trace contextRef="#ctx0" brushRef="#br0" timeOffset="1529.968">2574 904,'25'0,"-1"-1,1-1,-1-2,1 0,-1-2,0 0,-1-2,0 0,0-2,12-6,-33 15,1 0,0 0,0 0,0 0,-1 0,1 0,0-1,-1 1,1-1,-1 0,0 1,1-1,-1 0,0-1,0 1,0 0,-1-1,1 1,-1-1,1 1,-1-1,0 0,0 1,0-1,0 0,0 0,-1 0,1 0,-1 0,0 0,0 0,0 0,0 1,0-1,-1 0,1 0,-1 0,0 0,0 0,0 0,0 1,0-1,-1 1,1-1,-1 1,0-1,0 1,-2-2,-1 1,0 0,0 1,-1 0,1 0,-1 1,1-1,-1 1,0 0,0 1,1-1,-1 1,0 0,0 1,0 0,1 0,-1 0,0 0,1 1,-1 0,1 0,0 0,-1 1,1 0,0 0,1 0,-1 0,-2 3,-2 1,1 0,-1 0,1 1,1 0,0 0,0 1,0 0,1 0,0 1,1-1,0 1,1 0,0 1,0 2,1-6,1 0,1 0,-1 1,1-1,1 0,-1 1,1-1,0 1,1-1,0 1,0-1,1 0,0 1,0-1,0 0,1 0,0 0,1-1,-1 1,1-1,1 0,-1 0,1 0,0 0,0-1,1 0,-1 0,1-1,0 1,1-1,-1 0,1-1,-1 0,8 3,7-1,0-1,1-1,-1-1,1-1,0 0,-1-2,1-1,10-2,23-7,-31 5</inkml:trace>
  <inkml:trace contextRef="#ctx0" brushRef="#br0" timeOffset="1934.889">3138 1017,'120'-160,"-34"70,-86 89,1 1,-1 0,0-1,1 1,-1 0,0-1,1 1,-1 0,1-1,-1 1,1 0,-1 0,1-1,-1 1,1 0,-1 0,1 0,-1 0,1 0,-1 0,1 0,-1 0,1 0,-1 0,1 0,-1 0,1 0,-1 0,1 0,-1 1,1-1,-1 0,1 0,-1 0,1 1,-1-1,0 0,1 1,-1-1,0 0,1 1,-1-1,0 1,1-1,-1 0,0 1,1-1,-1 1,0-1,0 1,0-1,0 1,0-1,1 1,-1-1,0 1,0-1,0 1,0-1,0 1,0-1,-1 1,1-1,0 1,0 0,2 49,-2-37,1-2,0-1,1 1,1-1,-1 1,2-1,-1 0,1 0,1-1,0 1,0-1,1 0,5 7,-8-13,0 1,0-1,1 0,-1 1,1-1,0-1,-1 1,1-1,0 1,0-1,1 0,-1 0,0-1,1 0,-1 1,1-1,-1-1,1 1,0-1,-1 1,1-2,0 1,-1 0,1-1,0 0,-1 0,1 0,-1 0,0-1,2 0,8-8,1 0,-1-1,-1 0,0-1,-1-1,0 0,-1-1,0 0,-1 0,-1-1,0 0,-1-1,-1 0,-1 0,0-1,7-9,-3 4,-2 4</inkml:trace>
  <inkml:trace contextRef="#ctx0" brushRef="#br0" timeOffset="2196.575">4323 1,'-38'423,"19"-84,19-323,-1 0,-1-1,0 1,-1-1,0 1,-2-1,0 0,0 0,-4 6,0-3</inkml:trace>
  <inkml:trace contextRef="#ctx0" brushRef="#br0" timeOffset="2433.19">4013 537,'38'0,"33"5,8 1,-4 0,-6-1,-9-2,-11 0,-12-2</inkml:trace>
</inkml:ink>
</file>

<file path=ppt/ink/ink10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0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0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0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0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0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0 678,'5'29,"1"19,0 6,-1-1,-2-5,-1-11</inkml:trace>
  <inkml:trace contextRef="#ctx0" brushRef="#br0" timeOffset="235.064">0 170,'0'0</inkml:trace>
  <inkml:trace contextRef="#ctx0" brushRef="#br0" timeOffset="620.377">310 1017,'120'-302,"-116"295,-3 3,0 0,0 0,1 0,0 1,-1-1,2 0,-1 1,0 0,0-1,1 1,0 0,0 0,0 0,0 1,0-1,0 1,1 0,-1 0,1 0,1-1,-4 4,1 0,-1 0,1 0,-1 1,1-1,-1 0,0 0,0 1,0-1,1 1,-1-1,-1 1,1-1,0 1,0 0,0-1,-1 1,1 0,-1 0,0-1,1 1,-1 0,0 0,0 0,0-1,0 3,1 4,3 19,-4-19,0 1,1-1,0 1,1-1,0 1,0-1,1 0,0 0,0 0,1 0,0 0,0-1,1 0,0 0,0 0,1 0,5 5,-9-11,0 0,1 0,-1 0,0-1,1 1,-1 0,1-1,-1 0,1 1,-1-1,1 0,-1 0,1 0,-1-1,1 1,-1-1,1 1,-1-1,0 0,1 0,-1 0,0 0,0 0,0-1,1 1,-1-1,-1 1,1-1,0 0,0 0,-1 1,2-3,44-71,-45 70,5-10,-1 1,-1-1,0-1,-1 1,-1 0,0-1,-1 0,-1-10,0 2</inkml:trace>
  <inkml:trace contextRef="#ctx0" brushRef="#br0" timeOffset="1335.59">1044 875,'44'-25,"-1"-2,-1-3,-2 0,24-26,-12-27,-51 80,0 1,-1-1,1 1,-1-1,1 1,-1-1,0 0,0 1,0-1,0 0,-1 1,1-1,-1 1,1-1,-1 0,0 1,0 0,0-1,-1 1,1 0,0-1,-1 1,1 0,-1 0,0 0,0 0,0 0,0 1,0-1,0 1,0-1,-1 1,1 0,0 0,-2-1,-5 1,0 0,0 1,0 0,-1 0,1 1,0 0,0 1,0 0,0 1,0-1,1 1,-1 1,1 0,0 0,0 1,0 0,0 0,1 1,0 0,0 0,1 0,-1 1,2 0,-1 1,-2 3,2-6,1 0,0 0,0 0,1 0,-1 1,1 0,0 0,1 0,-1 0,1 1,0-1,1 1,0 0,0-1,0 1,1 0,0 0,0 1,1-1,0 0,0 0,1 0,0 0,0 0,0 0,1 0,0 0,1-1,-1 1,1-1,1 1,-1-1,5 6,-1-5,1-1,0 1,0-1,0-1,1 0,0 0,0 0,0-1,1-1,0 1,-1-1,1-1,0 0,0-1,0 0,0 0,1-1,-1 0,0-1,0 0,0 0,0-1,0-1,0 0,-1 0,4-2,12-4,0-1,0-1,-1-1,-1-1,0-1,0-1,-2-1,0-1,-1-1,0-1,-2 0,0-2,-1 0,-1-1,-2 0,0-1,3-9,-9 18,-1 1,-1-1,0 0,-1 0,0-1,-1 0,-1 1,0-1,-1 0,-1-1,0-2,-1 16,0 0,0 0,-1 0,1 0,0 0,-1-1,1 1,-1 0,0 0,0 0,0 1,0-1,0 0,0 0,0 0,0 1,-1-1,1 0,-1 1,1 0,-1-1,0 1,1 0,-1 0,0 0,0 0,0 0,0 0,0 0,0 1,0-1,0 1,0-1,0 1,-1 0,1 0,0 0,-2 0,-77 31,76-27,-1 0,1 0,0 0,0 1,1 0,-1 0,1 0,0 0,0 1,1 0,0 0,0 0,0 0,1 0,-1 0,2 1,-1-1,1 1,0-1,0 1,0 0,1-1,0 1,1 0,0-1,0 1,0 0,0-1,1 0,0 1,1-1,-1 0,1 0,1 0,-1 0,1-1,3 5,3-3,1-1,-1 0,1-1,0 0,0 0,0-2,1 1,-1-1,1-1,8 1,47 13,-62-15,-1 1,0-1,1 1,-1 0,0 1,0-1,-1 1,1-1,0 1,-1 1,0-1,1 0,-1 1,0-1,-1 1,1 0,-1 0,0 0,0 0,0 1,0-1,-1 0,0 1,0-1,0 1,0 4,-10 121,7-115,-2 13,0-3</inkml:trace>
  <inkml:trace contextRef="#ctx0" brushRef="#br0" timeOffset="1705.053">2314 1,'-21'259,"13"236,9-343,-12-101,4-52</inkml:trace>
  <inkml:trace contextRef="#ctx0" brushRef="#br0" timeOffset="1937.77">2003 565,'43'-5,"29"-1,7 0,-5-4,-6 0,-10 2,-9 2,-9 2,-6 2,-9-4,-4 0,-5 0</inkml:trace>
  <inkml:trace contextRef="#ctx0" brushRef="#br0" timeOffset="2135.523">2709 707,'10'33,"7"17,2-6,-3-10</inkml:trace>
  <inkml:trace contextRef="#ctx0" brushRef="#br0" timeOffset="2368.406">2709 283,'15'15,"4"4</inkml:trace>
  <inkml:trace contextRef="#ctx0" brushRef="#br0" timeOffset="2688.474">3245 368,'-97'89,"69"-67,2 1,0 2,1 0,2 2,0 1,2 0,2 2,-9 17,11 34,16-79,2 0,-1 0,0 0,0 0,1 0,-1 0,1 0,-1 0,1 0,0 0,0-1,0 1,0 0,0 0,0-1,1 1,-1-1,0 1,1-1,-1 1,1-1,0 0,-1 0,1 0,0 0,0 0,0 0,0 0,0-1,0 1,-1-1,2 1,-1-1,0 0,0 0,0 0,0 0,1 0,11-3,0-1,-1-1,1 0,-1-1,0 0,0-1,-1-1,0 0,0 0,0-1,-1-1,-1 0,0 0,0-1,-1 0,0-2,16-13,19-25,60-49,-102 98,-1 1,1 0,0 0,0 0,0 0,0 0,0 0,0 0,0 0,0 1,0-1,0 1,0 0,0-1,1 1,-1 0,0 0,0 1,0-1,0 0,1 1,-1-1,0 1,0 0,0-1,0 1,0 0,0 0,0 0,-1 1,1-1,0 0,-1 1,1-1,-1 1,1 0,-1-1,0 1,1 0,-1 0,0 0,0 0,-1 0,1 0,0 0,-1 0,1 0,0 1,23 86,-23-80,0 0,1 1,0-1,0 0,1 0,0 0,0 0,1 0,0-1,1 0,0 0,0 0,1 0,0-1,0 0,0 0,1 0,0-1,1 0,-1-1,9 5,68-3,-58-10</inkml:trace>
</inkml:ink>
</file>

<file path=ppt/ink/ink10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1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1037,'-13'0,"-1"1,1 0,-1 1,1 0,0 2,-1-1,2 2,-1-1,0 2,1 0,0 0,0 1,1 1,0 0,0 0,1 1,0 0,1 1,0 0,0 1,1 0,0 0,1 0,1 1,0 0,0 1,1 0,0-1,2 1,-1 1,1-1,1 0,1 1,0-1,0 3,1-13,-1-1,1 0,0 1,0-1,0 0,0 1,0-1,0 0,1 0,-1 1,1-1,-1 0,1 0,0 1,0-1,0 0,0 0,0 0,1 0,-1 0,0-1,1 1,0 0,-1-1,1 1,0-1,0 1,0-1,0 0,0 0,0 0,0 0,0 0,0 0,1-1,-1 1,0-1,0 1,1-1,-1 0,0 0,1 0,-1 0,0-1,1 1,-1 0,0-1,2 0,9-8,-1 0,0-1,-1-1,0 1,-1-2,0 1,-1-2,2-2,20-24,164-194,-194 231,21-25,-10 50,-13 30,8 71,-6-120,0 0,0 0,1 1,-1-1,1 0,0-1,0 1,1 0,-1 0,1-1,0 0,0 1,0-1,0 0,0-1,1 1,-1 0,1-1,0 0,0 0,0 0,0 0,0-1,0 1,4 0,5-1,0 0,0 0,0-1,0 0,0-2,0 1,0-2,0 1,0-2,-1 0,1 0,-1-1,0-1,-1 0,1 0,-1-1,-1-1,1 0,-1 0,-1-1,1 0,-1-1,2-3,182-301,-163 257,-4-1,-1 0,-4-2,-2-1,-2-1,-4 0,-2 0,-1-16,-12 32,2 45,0 0,0 1,-1-1,1 0,0 1,0-1,-1 1,1-1,0 0,0 1,-1-1,1 1,-1-1,1 1,-1-1,1 1,-1-1,1 1,-1-1,1 1,-1 0,1-1,-1 1,1 0,-1 0,0-1,1 1,-1 0,0 0,1 0,-1 0,0 0,1 0,-1 0,0 0,1 0,-1 0,0 0,1 0,-1 0,0 0,1 1,-1-1,1 0,-1 1,0-1,1 0,-1 1,1-1,-1 1,1-1,-1 0,1 1,0-1,-1 1,1 0,-1-1,1 1,0-1,-1 1,1 0,0 0,-70 118,55-85,-7 8,1 0,3 2,1 0,3 0,1 2,3 0,1 0,2 0,3 1,1 0,3 21,0-56,1 0,0-1,1 1,0 0,1-1,0 0,1 1,0-1,1-1,0 1,0-1,1 0,1 0,0 0,0-1,1 0,0-1,0 1,1-2,0 1,1-1,-1 0,1-1,1-1,-1 1,1-1,0-1,9 3,-10-5,1-1,-1 1,0-2,0 1,1-1,-1-1,0 0,0 0,1-1,-1-1,0 1,-1-2,1 1,-1-1,1-1,-1 0,0 0,-1 0,1-1,-1-1,0 1,-1-2,6-5,-3 1,-2 1,1-1,-1-1,-1 1,0-1,-1-1,-1 1,0-1,0 0,-1 0,-1 0,-1-1,1-7,-2 16,-1-1,0 0,0 0,0 0,-1 0,0 0,0 0,0 1,-1-1,0 0,-1 1,0 0,0-1,0 1,0 0,-1 0,0 1,0-1,-1 1,0 0,0 0,0 1,0-1,-1 1,1 0,-1 0,0 1,0 0,-2-1,-4 0,1 1,-1 0,0 0,1 1,-1 0,0 1,0 1,0 0,0 0,0 1,0 1,0 0,0 1,0 0,1 0,0 2,0-1,-10 6,-12 9</inkml:trace>
  <inkml:trace contextRef="#ctx0" brushRef="#br0" timeOffset="420.109">1896 839,'-183'79,"172"-73,1 0,-1 1,2 0,-1 1,1 0,0 1,1 0,-1 0,2 1,0-1,0 2,0-1,2 1,-1 0,1 0,4-6,-1 0,1-1,0 1,0 0,0 0,1-1,0 1,0 0,0 0,0 0,1 0,0-1,0 1,0 0,0-1,1 1,0-1,0 1,0-1,1 0,-1 0,1 0,0 0,0 0,0 0,1-1,-1 0,1 0,0 0,3 2,2 1,1 0,0-1,0 0,0-1,0 0,1-1,0 0,-1-1,1 0,0 0,0-1,0-1,2 0,-2 0,-1 0,1-1,-1-1,1 0,-1 0,0-1,0-1,0 1,0-2,0 1,-1-1,0-1,0 1,-1-2,1 1,-1-1,-1 0,1-1,-1 0,0 0,-1 0,0-1,-1 0,1 0,0-5,-1 6,0 0,-1 0,-1 0,1 0,-1-1,0 1,-1-1,0 0,-1 0,0 0,0 0,-1 0,0 0,0 0,-1 0,0 0,-1 0,0 0,0 1,-1-1,0 0,-1 1,1 0,-2 0,1 0,-1 1,0-1,-1 1,-1-1,3 3,0 0,-1 1,1-1,-1 1,0 1,0-1,0 1,0-1,-1 1,1 1,-1-1,0 1,1 0,-1 0,0 1,0 0,-1 0,1 0,0 1,0 0,0 0,0 0,-1 1,1 0,0 0,0 1,0 0,1 0,-1 0,0 0,1 1,-1 0,1 0,-5 4,-8 10,2-3</inkml:trace>
  <inkml:trace contextRef="#ctx0" brushRef="#br0" timeOffset="1149.957">2292 896,'-5'9,"0"0,1 0,0 1,0 0,1-1,0 1,1 0,0 1,1-1,0 0,1 0,0 1,0-1,1 0,1 1,0-1,0 0,1 0,0 1,-1-9,-1 0,1 0,0 0,0 0,0 0,0 0,0-1,0 1,0-1,1 1,-1-1,1 0,-1 0,0 0,1 0,0-1,-1 1,1-1,0 1,-1-1,1 0,0 0,-1 0,1 0,0-1,-1 1,1-1,-1 1,1-1,-1 0,1 0,1-1,76-45,-56 29,0-2,-2-1,0 0,-1-2,-2 0,0-2,-18 23,21-24,-22 26,-1 1,1-1,0 0,0 1,0-1,0 0,-1 1,1-1,0 0,0 1,0-1,0 0,0 1,0-1,0 1,0-1,0 0,0 1,0-1,1 0,-1 1,0-1,0 0,0 1,0-1,0 0,1 1,-1-1,0 0,0 0,1 1,-1-1,0 0,0 0,1 1,-1-1,0 0,1 0,-1 0,0 1,0-1,1 0,-1 0,1 0,-1 0,0 0,1 0,-1 0,0 0,1 0,-1 0,0 0,1 0,-1 0,0 0,1 0,-3 6,0-1,0 1,1 0,0 1,0-1,0 0,1 0,0 0,0 0,0 1,1-1,0 0,0 0,1 0,0 0,0 0,0-1,1 1,-1 0,1-1,1 0,-1 0,1 0,0 0,0 0,0-1,1 1,-1-1,1-1,0 1,0-1,1 1,1-1,3 1,0-2,0 1,1-1,-1-1,0 0,1 0,-1-1,1 0,-1-1,1 0,-1-1,0 0,1-1,-1 0,0 0,-1-1,1 0,-1-1,3-2,20-12,-1-1,-1-2,-1-1,20-21,62-107,-84 110,-1-2,-3-2,-1 0,-2-1,-3-1,-1 0,-1-8,-7 22,-1-1,-2 1,-2-1,-1 0,-1 0,-2 0,-2 0,-6-31,9 61,0 1,0 0,0 0,-1-1,1 1,-1 0,0 0,0 0,0 0,-1 0,1 0,-1 0,1 0,-1 0,0 1,0-1,0 1,0-1,-1 1,1 0,-1 0,1 0,-1 0,0 0,0 1,0-1,0 1,0 0,0 0,0 0,0 0,0 0,-1 1,1 0,0-1,-1 1,1 0,0 0,0 1,-1-1,1 1,-1 0,-8 7,2 0,-1 1,2 0,-1 1,1 0,0 0,1 1,0 0,1 1,1 0,-1 0,2 0,0 0,0 1,1 0,1 0,0 0,1 1,0 2,-3 30,2 0,3-1,1 1,2 0,3-1,1 0,2 0,3-1,1 0,2-1,2 0,1-1,3-1,3 1,57 86,-118-157,19 15</inkml:trace>
  <inkml:trace contextRef="#ctx0" brushRef="#br0" timeOffset="1385.879">2772 529,'48'0,"44"-5,17-1,-1-5,-9 0,-12-4,-16 2,-11 2,-5-1,-8 1,-6-3,-7 2,-3 3,-7 2</inkml:trace>
</inkml:ink>
</file>

<file path=ppt/ink/ink10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1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443 109,'6'-6,"-2"3,0 0,-1 0,1-1,-1 1,1-1,-1 0,0 0,0 0,-1 0,0-1,1 1,-1-1,-1 0,1 1,-1-1,0 0,0 0,0-3,-1 7,0 0,-1 0,1-1,-1 1,1 0,-1 0,0 0,0 0,1 0,-1 0,0 0,0 0,0 1,0-1,0 0,0 0,0 1,0-1,0 1,0-1,0 1,-1-1,1 1,0 0,0-1,-1 1,1 0,0 0,0 0,0 0,-1 0,1 0,0 0,0 1,-1-1,1 0,0 1,0-1,0 1,0-1,-1 1,1 0,-52 23,52-24,-31 20,1 2,0 1,2 1,0 2,2 1,1 1,1 1,2 1,-17 29,24-34,2 1,1 0,1 0,1 1,2 1,0 0,2 0,-3 28,8-44,1-1,0 1,1 0,0-1,1 1,0 0,1-1,0 0,1 1,0-1,1 0,0 0,1-1,0 1,1-1,0 0,0 0,1-1,0 0,1 0,0-1,0 0,7 4,0-2,1-2,0 0,1-1,0-1,0 0,0-1,1-1,0-1,0 0,0-2,0 0,0-1,0 0,0-2,0 0,-1-1,1-1,0 0,-1-1,0-1,0-1,-1-1,0 0,0-1,-1 0,0-1,12-11,-20 14,-1 0,1 0,-1-1,-1 1,1-1,-1-1,-1 1,1-1,-1 1,-1-1,0 0,0-1,-1 1,0 0,0-1,-1 1,-1-1,0 0,0 1,0-1,-1 1,-1-1,0 1,0-1,-1 1,0 0,0 0,-1 0,0 1,-1-1,0 1,0 0,-1 0,0 1,0-1,-1 1,0 1,0-1,0 1,-9-4,-29-20,46 18,25 10,-18 2,199-24,46 25,-229-1</inkml:trace>
</inkml:ink>
</file>

<file path=ppt/ink/ink10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4,'17'7,"1"-1,0-2,0 1,0-2,1 0,-1-2,1 0,0-1,12-1,205-28,-216 28,19-1,1 2,0 1,0 3,30 6,41 11,-87-13</inkml:trace>
</inkml:ink>
</file>

<file path=ppt/ink/ink10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0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0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0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0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6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1,'565'0,"-541"0</inkml:trace>
</inkml:ink>
</file>

<file path=ppt/ink/ink10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0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0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0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0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0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0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0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0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0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58,'39'-5,"26"-1,8 0,-4 1,-10 2,-8-4,-10-1,-6 2,-5 1,-2 2,-1 1,-11 1,-7 1</inkml:trace>
</inkml:ink>
</file>

<file path=ppt/ink/ink10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0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24,'29'9,"24"-1,12-2,0-3,-6-1,-8-5,-8-4,-7 1,-5 1,-2-4,-2 0,0 2,-6 1</inkml:trace>
</inkml:ink>
</file>

<file path=ppt/ink/ink10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28,'-45'155,"6"2,-4 68,27-52,19-153,5-26,4-31,-8 14</inkml:trace>
  <inkml:trace contextRef="#ctx0" brushRef="#br0" timeOffset="276.224">30 28,'53'0,"93"0,128-17,101 6,-324 16,-33 1</inkml:trace>
  <inkml:trace contextRef="#ctx0" brushRef="#br0" timeOffset="610.78">1 791,'29'0,"28"0,15 0,-1 0,-2-5,-4-2,-7-3,-5-2,-6 3,-2 2,-3-3,-5 1,-3 2,-3 1,-2 3,0-3,-2-1,-4 1</inkml:trace>
</inkml:ink>
</file>

<file path=ppt/ink/ink10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694 536,'-17'-10,"0"2,-1 0,0 1,0 1,0 1,-1 0,0 2,-5-1,-10 2,-1 1,0 2,1 1,-1 1,1 3,0 0,0 3,1 0,-2 3,33-12,0 0,0 0,0 1,0-1,0 1,0-1,0 1,0-1,0 1,0 0,0 0,0 0,1 0,-1 1,0-1,1 0,-1 1,1-1,-1 1,1-1,0 1,0 0,0 0,-1-1,2 1,-1 0,0 0,0 0,1 0,-1 0,1 0,-1 0,1 0,0 0,0 0,0 0,0 1,0-1,1 0,-1 0,0 0,1 0,0 0,-1 0,1 0,0-1,0 1,0 0,0 0,1-1,-1 1,0 0,1-1,-1 1,1-1,-1 0,1 1,0-1,95 21,-52-13,56 19,-98-27,0 1,-1 0,1 0,-1 0,0 0,0 0,0 0,0 1,0-1,0 1,0-1,-1 1,1 0,-1 0,0-1,0 1,0 0,0 0,-1 0,1 0,-1 0,0 0,1 0,-1 0,-1 1,1-1,0 0,-1 0,0 0,1 0,-1 0,-1 0,-3 8,0 1,-1-1,-1-1,0 1,-1-1,0 0,0 0,-1-1,0-1,0 1,-1-1,-2 0,-13 14,-167 138,187-157,-4 3,0 0,0 0,0 1,1 0,0 0,0 1,1 0,0 1,1-1,0 1,0 1,0-1,1 2,4-9,1 0,0-1,-1 1,1 0,0 0,0 0,0 0,0 0,0-1,1 1,-1 0,0 0,1 0,0 0,-1-1,1 1,0 0,0-1,0 1,0-1,0 1,0-1,0 1,0-1,1 0,-1 1,1-1,-1 0,1 0,-1 0,1 0,0 0,-1-1,1 1,0 0,0-1,-1 1,1-1,1 0,78 8,-77-8,137-9,-122 2</inkml:trace>
  <inkml:trace contextRef="#ctx0" brushRef="#br0" timeOffset="320.62">298 0,'-13'57,"-5"14,4 1,3 1,3 0,2 18,20 492,-15-507,-3 0,-3 0,-3 0,-5 3,-43 147,49-208</inkml:trace>
</inkml:ink>
</file>

<file path=ppt/ink/ink10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9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 1,'-110'22,"-177"58,286-80,0 0,-1 0,1 0,-1 1,1-1,0 0,-1 0,1 1,0-1,-1 1,1-1,0 1,-1-1,1 1,0 0,0 0,0 0,0 0,0 0,0 0,0 0,0 0,0 0,0 0,0 0,1 1,-1-1,0 0,1 0,-1 1,1-1,0 0,-1 1,1-1,0 1,0-1,0 0,0 1,0-1,0 1,0-1,1 1,-1-1,0 0,1 1,-1-1,1 0,-1 1,1-1,0 0,0 0,-1 0,1 0,0 1,0-1,0 0,0-1,0 1,1 1,10 6,1 0,0-1,0 0,0-1,1 0,0-1,0-1,0 0,0-1,1 0,2-1,122 0,-138-2,0 0,1-1,-1 1,0 0,0 0,0 0,1 0,-1 1,0-1,0 0,1 0,-1 1,0-1,0 1,0-1,0 1,0-1,0 1,0 0,0-1,0 1,0 0,0 0,0 0,0 0,0 0,-1 0,1 0,0 0,-1 0,1 0,-1 0,1 0,-1 0,0 1,1-1,-1 0,0 0,0 1,0-1,0 0,0 0,0 0,0 1,0-1,-1 0,1 0,0 1,-1-1,1 0,-1 0,1 0,-1 0,1 0,-1 0,0 0,0 0,0 0,1 0,-2 0,-14 17,0-1,-1-1,-1-1,-1-1,0 0,-1-1,-17 8,5-1,-29 16,-101 76,160-110,-1 0,1 0,-1 0,1 0,0 0,0 1,0-1,0 1,0-1,0 1,1 0,0 0,-1 0,1 0,0 0,0 0,0 0,1 0,-1 0,1 0,0 0,0 0,0 1,0-1,0 0,1 0,-1 0,1 0,0 0,0 0,0 0,0 0,1 0,-1 0,1 0,0-1,0 1,0-1,0 1,0-1,0 0,1 0,-1 0,1 0,-1 0,1 0,0-1,0 0,-1 1,1-1,0 0,2 0,12-1,0-1,0-1,0-1,0-1,-1 0,0-1,0 0,15-8,-5 3,287-73,-199 71,-102 12</inkml:trace>
</inkml:ink>
</file>

<file path=ppt/ink/ink10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0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0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0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0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0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0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0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0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0,'-10'34,"-3"20,6 2,8-10,10-16,2-15</inkml:trace>
</inkml:ink>
</file>

<file path=ppt/ink/ink10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0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0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0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0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0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0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0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0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0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0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18,'-5'0,"4"-5,-4-1,0 0</inkml:trace>
</inkml:ink>
</file>

<file path=ppt/ink/ink10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0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0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0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0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0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0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0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0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0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0,'0'75,"-11"181,-25-19,8-114,29-72,4-52,0-5</inkml:trace>
</inkml:ink>
</file>

<file path=ppt/ink/ink10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0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0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0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0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0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0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0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0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0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0 547,'55'-117,"-35"68,3 1,2 1,2 1,29-37,-51 77,-3 2,0 1,0 0,1-1,-1 1,1 1,0-1,0 0,0 1,0-1,0 1,0 0,1 0,-1 0,1 0,0 1,1-1,-3 4,0 0,0 0,0 0,0 0,-1 0,1 0,-1 0,1 1,-1-1,0 0,0 1,0-1,0 1,0 0,-1-1,1 1,-1 0,0-1,0 1,0 0,0-1,0 1,0 0,-1 0,1 2,20 98,-19-100,0 0,1-1,-1 1,1 0,-1-1,1 1,0-1,0 0,0 0,0 0,1 0,-1 0,0 0,1 0,0-1,-1 1,1-1,0 0,0 0,0 0,-1 0,1 0,0 0,0-1,0 0,0 1,0-1,0 0,1-1,-1 1,0-1,2 0,3-2,-1 0,0 0,0-1,-1 0,1-1,-1 1,0-1,0 0,-1-1,1 0,-1 0,0 0,-1 0,0 0,0-1,4-7,14-19,94-139,-115 171,-1 0,0 0,0 0,1 0,-1 0,1 0,-1 0,1 0,-1 0,1 0,-1 0,1 1,0-1,0 0,-1 0,1 0,0 1,0-1,0 1,0-1,0 0,0 1,0 0,0-1,0 1,0 0,0-1,0 1,0 0,0 0,0 0,0 0,0 0,0 0,0 0,0 0,0 0,1 1,-1-1,0 0,0 1,0-1,0 0,-1 1,1 0,0-1,0 1,0-1,0 1,0 0,-1 0,1 0,0-1,-1 1,1 0,0 0,-1 0,3 15,-1 0,0 0,-1-1,-1 1,0 0,-1 0,-1 0,-1 0,0-1,-4 10,-9 73,14-89,1 1,0 0,0-1,0 1,1 0,1 0,0-1,0 1,1 0,0-1,1 0,0 1,0-1,1 0,0 0,0-1,1 1,1-1,-1 0,1-1,0 1,1-1,2 1,8 1</inkml:trace>
</inkml:ink>
</file>

<file path=ppt/ink/ink10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0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0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0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0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0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0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0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0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1,'-5'28,"4"11,1-3</inkml:trace>
</inkml:ink>
</file>

<file path=ppt/ink/ink10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0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0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0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0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0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0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0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0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0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8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0,'-9'10,"-4"3</inkml:trace>
</inkml:ink>
</file>

<file path=ppt/ink/ink10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0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0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0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0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0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0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0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0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0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2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0 562,'0'363,"0"-383,1 0,0 0,2 0,0 0,1 1,1-1,1 1,0 0,2 1,0 0,1 0,2-2,1 0,0 0,1 0,1 2,1 0,0 0,1 2,1 0,18-13,-33 27,1 0,-1 0,1 0,0 1,-1-1,1 1,0 0,0 0,0 0,0 0,0 0,0 1,0 0,0-1,0 1,1 0,-1 0,0 1,0-1,0 1,0-1,0 1,0 0,0 0,0 0,-1 1,1-1,0 1,-1-1,1 1,-1 0,1 0,-1 0,0 0,0 1,0-1,0 0,0 1,1 2,27 23,-14-18</inkml:trace>
  <inkml:trace contextRef="#ctx0" brushRef="#br0" timeOffset="469.405">112 195,'55'11,"0"-3,1-2,0-2,1-3,-26-5,-32 4,1 0,0 0,-1 0,1 0,0-1,-1 1,1 0,0 0,0 0,-1 0,1 0,0-1,0 1,-1 0,1 0,0 0,0-1,-1 1,1 0,0 0,0-1,0 1,-1 0,1 0,0-1,0 1,0 0,0-1,0 1,0 0,0-1,0 1,0 0,0-1,0 1,0 0,0-1,0 1,0 0,0-1,0 1,0 0,0 0,0-1,1 1,-1 0,0-1,0 1,0 0,0 0,1-1,-1 1,0 0,0 0,1 0,-1-1,-29-10,19 9,0-1,0-1,1 0,0 0,0 0,0-1,0-1,1 0,-1 0,2 0,-1-1,-2-3,3-7,6 3</inkml:trace>
  <inkml:trace contextRef="#ctx0" brushRef="#br0" timeOffset="737.54">818 139,'-24'24,"-7"17,0 3</inkml:trace>
  <inkml:trace contextRef="#ctx0" brushRef="#br0" timeOffset="1747.06">1072 111,'-29'402,"31"-325,0-47,-1-1,-2 1,-1-1,-1 1,-6 20,3-31,1-7</inkml:trace>
  <inkml:trace contextRef="#ctx0" brushRef="#br0" timeOffset="2637.327">508 1014,'-10'5,"-7"11,-2 7,3 6,4 1,4 1,8 0,10-5,2-12,-1-8</inkml:trace>
  <inkml:trace contextRef="#ctx0" brushRef="#br0" timeOffset="2953.291">592 619,'-4'9,"2"4,2-6,6-3,2-8,0-3</inkml:trace>
  <inkml:trace contextRef="#ctx0" brushRef="#br0" timeOffset="3636.187">1242 54,'162'-36,"-151"33,-3 0,1 0,-1 1,1 0,0 0,-1 1,1 0,0 1,0 0,0 0,-1 1,2 0,-8 0,-1-1,1 1,-1-1,1 1,-1 0,1 0,-1 0,0 0,1 0,-1 0,0 0,0 0,0 0,0 1,0-1,0 0,0 1,0-1,-1 1,1-1,0 1,-1-1,1 1,-1-1,0 1,0 0,1-1,-1 1,0 0,0-1,0 1,-1-1,1 1,0 0,-1-1,1 1,-1-1,1 1,-1-1,0 1,1-1,-1 1,-1 0,-40 60,33-52,3-5,0 1,0-1,0 2,0-1,1 0,0 1,1 0,-1 0,1 1,1-1,-1 1,1 0,1 0,-1 0,1 0,1 0,0 0,-1 6,3-12,0 0,-1 0,1 0,0 0,0-1,0 1,0 0,1 0,-1-1,0 1,1-1,-1 1,1-1,-1 1,1-1,0 0,0 0,0 0,-1 0,1 0,0 0,0-1,0 1,0-1,0 1,0-1,0 0,1 0,-1 0,0 0,0 0,0 0,0 0,1-1,75-17,-74 16,17-6,-4-2</inkml:trace>
  <inkml:trace contextRef="#ctx0" brushRef="#br0" timeOffset="5539.019">2144 280,'-75'114,"-6"-3,-44 42,35-59,90-92,1 0,-1 0,1 0,-1 0,1 0,0 0,-1 0,1 0,0-1,0 1,1 0,-1-1,0 1,1 0,-1-1,0 0,1 1,0-1,-1 0,1 0,0 0,0 0,-1 0,1 0,0 0,0-1,0 1,0-1,0 1,0-1,0 0,0 0,0 0,0 0,0 0,0 0,0-1,0 1,0-1,0 1,16 3,276 70,-290-73,82 4,-84-4,0 0,0 0,0-1,0 1,0-1,0 1,0-1,0 0,0 0,0 0,0 0,0 0,-1 0,1-1,0 1,-1 0,1-1,-1 1,1-1,-1 0,0 1,0-1,0 0,0 0,0 0,0 0,0 0,-1 0,1 0,0 0,-1 0,0 0,0 0,0-1,0 1,0 0,0-1,-48-196,33 141,9 24,-3 1,-1 0,-1 0,-2 1,-15-27,12 36,1 5</inkml:trace>
</inkml:ink>
</file>

<file path=ppt/ink/ink10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0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0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0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0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0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0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0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0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0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10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0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0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0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0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0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0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0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0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0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6:50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0 200,'208'-18,"119"8,43-2,371-16,417 9,-774 21,297-3,-320-24,116-7,13 5,-22-2,-148 30,-296-1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1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1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1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1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1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1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1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1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1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1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1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1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1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1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1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07.3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1661 424,'-172'263,"142"-209,3 0,3 2,1 0,1 11,-67 278,80-301,4-28,0 0,1 0,1 1,1-1,0 1,1 0,1 0,0 0,1 0,1-1,1 1,0-1,1 1,1-1,1 0,1 1,7 6,2 0,1-1,1-1,1-1,0-1,1 0,2-1,0-2,0 0,1-1,21 9,-34-18,221 97,-146-83,0-3,2-4,25-2,8 2,990 80,235 20,-403-65,-132-20,-582-29,330 12,-362 3,184-11,-80-32,-296 29,0 1,0-1,1 0,-1 0,0 0,0-1,1 1,-1-1,0 0,0-1,0 1,0-1,0 1,0-1,-1 0,1-1,-1 1,1-1,-1 1,0-1,0 0,0 0,0 0,0-1,-1 1,1-1,-1 1,2-5,67-139,292-457,15-20,-184 339,-88 116,-104 165,0 1,1 0,-1-1,-1 1,1-1,0 0,-1 0,0 0,0 0,0 1,0-1,-1 0,1-1,-1 1,0 0,0 0,-1 0,1 0,-1 0,0 0,0 0,0 0,0 1,-2-3,-71 7,-257 6,-114-54,-454-31,-1397-90,1552 123,-441 15,614 32,55 26,329-28,180 2,1 0,0 0,0 0,0 1,0 0,0 0,1 0,-1 1,1 0,0 0,0 0,0 1,1 0,-3 3,-23 19,-180 97,197-112,1 0,0 1,0 1,1-1,1 2,0-1,1 2,1-1,1 1,0 0,-14 24,-32 54,47-76,4-5</inkml:trace>
  <inkml:trace contextRef="#ctx0" brushRef="#br0" timeOffset="1862.716">729 3586,'-485'749,"242"-368,263-401,107-192,513-803,-438 705,-201 309,-1 0,0 0,1-1,-1 1,0 0,1 0,-1 0,1-1,0 1,-1 0,1 0,0 0,-1 0,1 0,0 0,0 0,0 1,0-1,0 0,0 0,0 1,0-1,0 0,1 1,-1-1,0 1,0 0,0-1,1 1,-1 0,0 0,0 0,1 0,-1 0,0 0,0 0,1 0,-1 0,0 1,0-1,1 0,-1 1,0-1,0 1,0-1,0 1,0 0,0 0,0-1,0 1,7 137,-10-97,-32 425,31-366,-4 1,-5-1,-12 43,24-136,-1-1,0 1,0 0,0 0,-1-1,0 1,0-1,-1 1,0-1,0 0,0 0,-1 0,0 0,0-1,0 0,-1 0,0 0,0 0,0-1,0 1,-1-1,0-1,1 1,-1-1,-1 0,1 0,0-1,-1 0,-2 1,-6-3,0-1,1 0,-1-1,1-1,0 0,-1-1,1 0,1-1,-1-1,-3-2,-18-6,-22-7,-224-70,270 89,2-1,1 1,-1 0,0 0,0 1,1 0,-1 0,0 1,0 0,0 1,0 0,0 0,1 1,-1 0,1 1,-1 0,-1 1,-3 9</inkml:trace>
  <inkml:trace contextRef="#ctx0" brushRef="#br0" timeOffset="2315.629">1830 3699,'-237'66,"176"-28,60-37,0 0,0 0,0 0,0 0,0 0,0 0,1 1,-1-1,0 0,1 0,-1 1,1-1,0 0,-1 1,1-1,0 1,0-1,0 0,0 1,0-1,0 0,0 1,0-1,0 1,1-1,-1 0,1 1,-1-1,1 0,-1 0,1 1,0-1,0 0,-1 0,1 0,0 0,0 0,0 0,0 0,0 0,1 0,-1-1,0 1,0 0,0-1,1 1,92 38,-84-37,-1 0,1 1,-1 0,0 1,0 0,0 1,0-1,0 2,-1-1,0 1,-1 1,4 2,-7-5,0 0,-1 0,1 0,-1 0,0 1,0-1,0 1,-1 0,0-1,0 1,0 1,0-1,-1 0,0 0,0 0,0 1,-1-1,1 1,-1-1,-1 0,0 5,-2 6,0 1,-1-1,-1 0,0-1,-1 1,-1-1,-1-1,0 1,0-1,-2 0,0-1,0 0,-1-1,-1 0,0-1,0 0,-14 9,18-14,0 0,0-1,-1 0,0 0,0-1,0 0,0 0,0-1,-1-1,0 1,0-1,1-1,-1 0,0 0,0-1,0-1,0 1,0-1,0-1,0 0,6 0,0 0,0-1,0 1,0-1,1 0,-1 0,1 0,0 0,0-1,0 1,0-1,0 0,1 0,-1 0,1 0,0 0,1 0,-1-1,1 1,0 0,0-1,0 0,0 1,1-1,0 1,0-1,0-1,-1-19</inkml:trace>
  <inkml:trace contextRef="#ctx0" brushRef="#br0" timeOffset="3127.838">3072 3106,'10'64,"-2"0,-3 1,-3 0,-3 0,-2 0,-4 0,-11 50,7-74,-1 0,-2 0,-2-1,-16 28,18-24,40-48,133-116,-113 89,1 1,1 3,2 1,0 3,50-15,-95 36,1 1,0 0,0 1,0-1,0 1,0 0,0 1,0-1,0 1,0 0,0 1,-1-1,1 1,0 1,-1-1,1 1,-1 0,0 0,0 0,0 1,-1-1,1 1,-1 0,0 1,0-1,0 1,0 0,-1 0,0 0,0 0,0 0,-1 1,0 0,0-1,0 1,-1 0,0 0,0 0,0 0,-1 2,2 5,-1 1,-1-1,0 0,0 1,-2-1,0 0,0 1,-1-1,-1 0,0-1,-1 1,0-1,-1 0,0 0,-1 0,-1-1,1 0,-2-1,0 1,-1 0,-4 6,0 0,-1-1,-1 0,0-2,-1 0,-1 0,0-2,0 0,-2-1,1-1,-1-1,-1-1,1 0,-1-2,-1 0,1-2,-12 1,-78-26,107 20,1-1,0 0,0 0,-1 0,2 0,-1 0,0 0,0-1,1 0,-1 1,1-1,0 0,0 0,0 0,0-1,0 1,1 0,0-1,-1 1,1-1,0 1,1-1,-1 0,1 1,-1-1,1 0,0 1,1-1,0-3,34-74,-19 62</inkml:trace>
  <inkml:trace contextRef="#ctx0" brushRef="#br0" timeOffset="3914.811">3665 3980,'42'-3,"-1"-2,1-2,-2-2,1-2,-1-1,-1-2,0-2,9-7,-28 17,-1-2,0-1,-1 0,0-1,0-1,-1-1,0 0,-1-1,-1-1,0-1,-1 0,0-1,-2 0,0-1,7-12,-18 27,0 0,-1 0,1 0,0 0,-1 0,1 0,-1 0,0 0,0-1,0 1,0 0,0 0,0 0,-1-1,1 1,-1 0,1 0,-1 0,0 0,0 0,0 0,0 0,0 0,0 0,0 1,-1-1,1 0,-1 1,1-1,-1 1,0-1,0 1,1 0,-1 0,0 0,0 0,0 0,0 0,-2 0,-2-1,1 1,-1-1,1 1,-1 0,1 1,-1 0,1-1,-1 2,1-1,-1 1,0-1,1 2,0-1,-1 1,-1 0,-11 9,0 0,1 1,0 0,1 2,1 0,0 1,1 0,-4 6,11-11,-1 1,1 0,1 0,0 1,1 0,0 0,1 0,0 0,1 1,0 0,1 0,1 0,0-1,0 1,2 0,-1 0,3 12,-1-17,1 0,0 0,0 0,1-1,0 1,0-1,1 0,0 0,0 0,1 0,0-1,0 0,0-1,1 1,-1-1,1 0,1-1,-1 0,1 0,-1 0,1-1,0 0,0-1,1 0,-1 0,0 0,1-1,-1-1,1 1,-1-1,1-1,-1 0,1 0,-1 0,0-1,1-1,-1 1,0-1,7-4,19-12,0-1,-1-2,-2-2,0 0,-1-2,-2-2,-1 0,-1-2,-1-1,-2 0,-1-2,1-5,20-34,-3-1,-3-2,-4-1,-3-2,18-74,-39 121,-1-1,-1 1,-2-1,-1 0,-2 0,-1 0,-2-1,-3-21,4 52,0-1,0 1,0-1,0 1,-1-1,1 0,-1 1,0-1,0 1,0 0,0-1,0 1,0 0,-1 0,1-1,-1 1,1 0,-1 1,0-1,0 0,0 0,0 1,0-1,0 1,0 0,-1-1,1 1,0 0,-1 0,1 1,-1-1,1 0,-1 1,1 0,-1-1,0 1,1 0,-1 0,1 1,-1-1,1 0,-1 1,1 0,-1-1,1 1,-1 0,1 0,0 0,-1 1,1-1,0 1,0-1,0 1,-2 1,-5 12,-1-1,2 1,0 1,1-1,0 1,2 0,0 1,0 0,2-1,0 1,1 1,0-1,2 0,0 0,1 0,0 1,2-1,1 5,103 585,-99-498,-5 0,-5 1,-4-1,-5 0,-10 28,9-93,-2 0,-2 0,-1-1,-2-1,-3-1,-14 20,-40 31,74-90,0 0,0-1,0 1,0 0,0-1,-1 1,1-1,0 0,-1 0,1 0,-1 0,1 0,-1-1,0 1,1-1,-1 1,0-1,1 0,-1 0,0 0,1-1,-1 1,0 0,1-1,-1 0,1 0,-1 0,1 0,-1 0,1 0,0-1,-1 1,1-1,0 1,0-1,0 0,0 0,1 0,-1 0,0 0,0-2,-4-7,1 0,1-1,0 0,1 1,0-1,1 0,0-1,1 1,0 0,1 0,0-1,1 1,1-3,-1-16,1-4,2 1,2 0,1 0,1 0,2 1,1 0,2 0,1 2,1 0,2 0,1 2,2 0,0 1,9-7,291-309,-263 277,-33 40</inkml:trace>
  <inkml:trace contextRef="#ctx0" brushRef="#br0" timeOffset="4262.712">5358 3500,'-36'36,"2"2,2 1,1 1,2 2,2 0,-10 25,34-63,0 1,0-1,0 1,0 0,1-1,-1 1,1 1,1-1,-1 0,1 0,0 1,0-1,0 1,1-1,0 1,0-1,0 1,1-1,-1 0,1 1,1-1,-1 0,1 1,0-1,0 0,1 0,-1-1,1 1,0 0,0-1,1 0,-1 1,1-1,0-1,0 1,0-1,1 1,4-1,0 0,0-1,0 0,0 0,0-1,0 0,0-1,1 0,-1-1,0 0,0 0,0 0,0-2,0 1,0-1,0 0,-1-1,1 0,-1 0,0-1,0 0,-1 0,0-1,0 0,0 0,0 0,-1-1,0 0,-1-1,1 1,-1-1,-1 0,0 0,0-1,0 1,-1-1,0 0,0-3,1-14,-1 0,-1 0,-1 0,-1 0,-2 0,0 1,-5-19,6 38,0 0,0 0,-1 0,0 1,0-1,0 1,-1-1,0 1,0 0,0 0,0 0,-1 1,0-1,0 1,-2-2,-7 0</inkml:trace>
  <inkml:trace contextRef="#ctx0" brushRef="#br0" timeOffset="4498.869">5668 3980,'-14'-43,"-1"-38,8-15,5 3,8 9,7 14,6 9,5 10,3 8,2 8,1 9,-1 5,1 5,-1 6,-5 4</inkml:trace>
  <inkml:trace contextRef="#ctx0" brushRef="#br0" timeOffset="4883.692">6007 3586,'15'9,"0"0,1-1,0-1,0-1,0 0,1 0,0-2,0 0,0-1,0-1,0-1,1 0,-1-1,1-1,-1 0,8-3,-9 0,-1-1,0-1,0 0,-1-1,0 0,0-1,-1-1,0 0,0 0,-1-2,0 1,-1-2,0 0,-1 0,0 0,-1-1,-1-1,0 0,-1 0,0 0,2-8,-7 19,0 1,0-1,0 0,-1 0,1 0,-1 0,1-1,-1 1,0 0,0 0,-1-1,1 1,-1-1,1 1,-1 0,0-1,-1 1,1-1,0 1,-1-1,0 1,0 0,0 0,0-1,0 1,-1 0,0 0,1 0,-1 0,0 0,0 1,-1-1,1 1,0-1,-1 1,0 0,1 0,-1 0,0 0,0 0,0 1,0-1,-1 1,1 0,-2-1,-9 4,1 0,-1 0,0 1,1 1,-1 0,1 1,0 0,1 1,-1 1,1 0,0 0,1 1,0 1,0 0,1 0,0 1,1 0,0 1,0 0,1 1,1 0,0 0,-3 8,0-5,1 1,0 1,1 0,1 0,1 0,0 1,2 0,0 0,0 1,3-13,1 0,-1 1,1-1,1 0,-1 0,1 0,0 0,0 0,1 1,0-2,0 1,0 0,1 0,-1-1,1 1,1-1,-1 0,1 0,0 0,0-1,0 1,1-1,0 0,0 0,0 0,0-1,0 0,3 1,5 2,-1 0,1-1,0-1,0 0,0-1,1 0,-1-1,1-1,-1 0,1-1,-1 0,1-1,2-1,17-3</inkml:trace>
  <inkml:trace contextRef="#ctx0" brushRef="#br0" timeOffset="6133.659">3946 2202,'-23'29,"1"0,2 2,0 0,2 1,-9 24,15-33,-135 285,147-309,0 0,0 0,0 1,0-1,0 0,0 0,-1 0,1 1,0-1,0 0,-1 0,1 1,0-1,-1 0,1 1,-1-1,1 0,-1 1,1-1,-1 1,0-1,1 1,-1-1,0 1,1 0,-1-1,0 1,1-1,-1 1,0 0,0 0,1 0,-1-1,0 1,0 0,0 0,1 0,-1 0,0 0,0 0,1 1,-1-1,0 0,0 0,0 0,1 1,-1-1,0 0,1 1,-1-1,0 1,1-1,-1 1,0-1,1 1,-1-1,1 1,-1 0,1-1,-1 1,1 0,-1 0,-4-14,-92-153,96 165,1 0,-1 0,0 0,1 1,-1-1,1 0,-1 0,1 0,0 0,-1 0,1 0,0 0,-1 0,1 0,0 0,0 0,0 0,0 0,0 0,0-1,0 1,1 0,-1 0,0 0,1 0,-1 0,0 0,1 0,-1 1,1-1,0 0,-1 0,1 0,-1 0,1 1,0-1,0 0,0 1,-1-1,1 0,0 1,0-1,0 1,0-1,0 1,0 0,0-1,0 1,1 0,58-4,-52 4,66 1,-9-2,0 3,0 3,0 2,36 11,133 59,-233-78,-1 1,1 0,0 0,0 1,0-1,0 0,0 0,-1 0,1 0,0 1,0-1,0 1,0-1,-1 0,1 1,0-1,-1 1,1-1,0 1,-1 0,1-1,0 1,-1 0,1-1,-1 1,0 0,1 0,-1-1,1 1,-1 0,0 0,0 0,1 0,-1-1,0 1,0 0,0 0,0 0,0 0,0 0,0 0,0-1,-1 1,1 0,0 0,0 0,-1 0,1-1,-1 1,1 0,0 0,-1-1,0 1,1 0,-1-1,1 1,-1 0,0-1,1 1,-1-1,0 1,0-1,0 1,-12 5,0-1,-1 0,0-1,0 0,0-1,0-1,-1 0,1-1,-6 0,-50 6,-102 32,146-31,5 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1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1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1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1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1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1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1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1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2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1 635,'218'-299,"-184"259,-24 83,5 65,-14-105,1 0,-1 0,1 0,0-1,-1 1,1 0,0-1,1 1,-1-1,0 0,1 0,-1 0,1 0,0 0,0 0,0-1,-1 1,2-1,-1 0,0 0,0 0,0 0,0-1,0 1,1-1,-1 0,0 0,1 0,-1 0,0-1,3 0,8-3,-1-2,0 1,0-2,0 0,-1 0,0-2,0 1,-1-1,0-1,0 0,-1 0,-1-1,0-1,0 1,-1-1,-1-1,5-10,-5 13,5-8</inkml:trace>
  <inkml:trace contextRef="#ctx0" brushRef="#br0" timeOffset="333.71">734 522,'13'-8,"-1"0,0-1,-1-1,0 0,-1 0,0-1,0 0,-1 0,-1-1,0-1,0 0,-1 0,-1 0,1-3,-7 14,1 1,-1-1,1 0,-1 0,1 1,-1-1,0 0,0 0,0 0,0 0,0 1,-1-1,1 0,0 0,-1 1,1-1,-1 0,0 0,0 1,1-1,-1 1,0-1,0 1,0-1,-1 1,1-1,0 1,-1 0,1 0,0 0,-1 0,1 0,-1 0,0 0,1 0,-1 1,0-1,0 0,1 1,-1 0,0-1,0 1,1 0,-1 0,0 0,0 0,0 0,0 0,1 1,-1-1,0 1,0-1,1 1,-1 0,0-1,1 1,-1 0,1 0,-2 1,-6 3,-1 1,2 0,-1 1,1 0,0 0,0 1,0 0,1 0,1 1,-1 0,2 0,-1 0,1 1,0 0,1 0,0 0,-2 11,6-14,0 0,1 0,-1 0,1 0,1 0,-1-1,1 1,0 0,1-1,-1 1,1-1,1 0,-1 1,1-2,0 1,1 0,-1-1,1 0,0 0,0 0,1-1,-1 1,1-1,0-1,0 1,0-1,1 0,-1-1,1 1,0-1,0 0,-1-1,1 0,0 0,0 0,0-1,0 0,0-1,7 0,3-2,1-1,-1-1,-1 0,1-2,-1 0,0 0,10-7,-2 1</inkml:trace>
  <inkml:trace contextRef="#ctx0" brushRef="#br0" timeOffset="690.074">1101 493,'18'-3,"0"0,-1-2,0 0,0-1,0 0,-1-1,1-1,-2-1,1 0,-2-1,1-1,-1 0,-1-1,0-1,3-3,8-41,-24 56,-1-1,1 1,0 0,0-1,0 1,-1-1,1 1,-1 0,1-1,-1 1,1 0,-1 0,0 0,0-1,0 1,0 0,1 0,-1 0,0 0,-1 0,1 0,0 1,0-1,0 0,-1 0,1 1,0-1,0 1,-1-1,1 1,-1 0,1 0,0-1,-1 1,1 0,-1 0,1 0,0 0,-1 1,1-1,-1 0,1 1,-8 1,-1 1,1 1,0 0,0 0,1 0,-1 1,1 1,0 0,0 0,1 0,0 1,0 0,1 0,-1 1,1-1,1 2,0-1,0 0,1 1,0 0,0 0,-1 5,2-9,1-1,-1 1,1-1,0 1,1 0,-1 0,1 0,0 0,0 0,0 0,1 0,-1 0,1 1,1-1,-1 0,1 0,0 0,0 0,0 0,1 0,0 0,-1-1,2 1,-1 0,1-1,-1 0,1 1,1-1,-1 0,0-1,1 1,0 0,0-1,0 0,0 0,0 0,1-1,-1 1,1-1,0 0,0-1,0 1,0-1,0 0,0 0,0 0,0-1,12-1,0-2,-1 0,1-1,-1-1,0 0,0-1,-1-1,0 0,0-1,0-1,4-4,-12 8,18-9</inkml:trace>
  <inkml:trace contextRef="#ctx0" brushRef="#br0" timeOffset="1101.825">1694 380,'-8'6,"0"0,0 0,1 1,-1 0,1 0,1 0,0 1,0 0,0 1,1-1,0 1,1 0,0 1,0-1,3-7,1 0,-1-1,1 1,0 0,-1-1,1 1,0 0,0 0,0 0,0-1,1 1,-1 0,0 0,1-1,-1 1,1 0,-1-1,1 1,0-1,0 1,0-1,0 1,0-1,0 1,0-1,0 0,1 0,-1 1,1-1,-1 0,0 0,1 0,0-1,-1 1,1 0,-1-1,1 1,0-1,0 1,-1-1,1 0,0 1,0-1,-1 0,1 0,1-1,81-18,-66 4,0 0,-1-1,-1-1,-1-1,0-1,-1 1,-1-2,-1 0,-1-1,0 0,-2 0,0-1,-2-1,1-4,-3 13,-1-1,-1 1,0-1,-1 1,0-1,-1 0,-1 0,0-1,0 11,0 1,-1-1,0 0,1 1,-1-1,-1 1,1 0,-1-1,0 1,0 0,0 0,0 0,-1 0,1 0,-1 1,0-1,0 1,-1 0,1 0,-1 0,1 0,-1 0,0 1,0 0,0 0,0 0,-1 0,1 1,0 0,0 0,0 0,0 0,0 1,0 0,0 0,0 0,0 1,0-1,0 1,0 0,0 0,0 0,1 0,-1 1,0 0,1-1,-1 1,1 1,0-1,-1 0,1 1,0 0,1 0,-1 0,0 0,1 0,0 0,-1 0,0 3,-3 4,1 1,-1-1,2 1,-1 1,2-1,-1 0,2 1,-1 0,0 10,2-8,0 0,1 1,0-1,1 0,1 0,0 0,1 0,1 0,0 0,0-1,1 1,1-1,1-1,0 1,0-1,1 0,1-1,0 0,0 0,1-1,0 0,1 0,0-2,3 3,44 22,-33-19</inkml:trace>
</inkml:ink>
</file>

<file path=ppt/ink/ink1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0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64,'-12'12,"0"0,2 1,-1 0,2 1,-1 1,2-1,0 1,1 0,1 1,0 0,1 0,0 0,2 1,0-1,-1 14,4-27,0-1,0 1,0-1,1 1,-1-1,1 1,-1-1,1 1,0-1,0 1,0-1,0 1,0-1,1 0,-1 0,1 0,-1 0,1 0,0 0,0 0,0 0,0-1,0 1,0-1,0 0,0 1,1-1,-1 0,1 0,-1 0,1-1,-1 1,1-1,-1 1,1-1,1 0,2 0,1-1,-1 1,0-2,0 1,0 0,0-1,-1 0,1-1,0 1,-1-1,0 0,1-1,-1 1,-1-1,2 0,4-6,1-1,-2 0,1 0,-1-1,-1 0,0-1,-1 0,-1 0,1 0,-2-1,0 0,-1 0,0 0,0-5,-5 14,1-1,-1 1,1 0,-2 0,1 0,0 0,-1 0,0 0,0 1,0-1,-1 1,0-1,0 1,0 0,0 0,0 0,-1 0,0 1,0 0,0-1,0 1,0 1,-1-1,1 0,-1 1,0 0,0 0,1 1,-1-1,0 1,-1 0,1 1,0-1,0 1,0 0,0 0,0 0,-1 1,1 0,0 0,0 0,0 1,0-1,1 1,-1 0,0 1,1-1,0 1,-2 0,-16 9,4-1</inkml:trace>
  <inkml:trace contextRef="#ctx0" brushRef="#br0" timeOffset="450.215">486 64,'-2'11,"-7"102,9-110,0 1,0-1,1 0,-1 0,1 1,0-1,0 0,0 0,0 0,1 0,-1 0,1 0,0-1,0 1,0 0,0-1,0 1,0-1,1 0,-1 0,1 0,-1 0,1 0,0-1,0 1,0-1,0 1,0-1,0 0,0 0,3 0,2-2,0 0,-1 0,1-1,-1 0,1 0,-1-1,0 0,0 0,0-1,0 0,0 0,-1-1,0 1,0-1,0-1,-1 1,1-1,1-3,12-8,91-87,-109 104,0-1,0 0,0 1,0-1,0 1,0-1,0 1,0-1,0 1,0 0,0 0,0-1,0 1,0 0,0 0,0 0,0 0,1 0,-1 0,0 0,0 1,0-1,0 0,0 1,0-1,0 1,0-1,0 1,0-1,0 1,0-1,0 1,-1 0,1 0,0-1,0 1,-1 0,1 0,0 0,-1 0,1 0,-1 0,1 0,-1 0,0 0,1 0,-1 0,0 0,0 0,0 0,0 1,0-1,0 0,0 0,0 0,0 0,0 1,5 12,50 77,-53-89,0 0,1 1,-1-1,0 0,1 0,-1 0,1-1,0 1,-1-1,1 1,0-1,0 0,0 0,0 0,0-1,0 1,0-1,1 1,-1-1,0 0,0 0,0-1,0 1,0-1,0 1,0-1,0 0,0 0,0 0,0 0,2-2,5-4,-1 0,0-1,0 0,-1 0,0-1,-1 0,0 0,0-1,-1 1,0-2,-1 1,0-1,-1 1,0-1,-1 0,1-2,11-28,-7 23</inkml:trace>
</inkml:ink>
</file>

<file path=ppt/ink/ink1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29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80,'-19'38,"-11"28,-1 6,0 2,1-8,5-5,3-4,-1-6,4-7,1-2,3-2,4-5,-1-7,2-4,2-1,3-5</inkml:trace>
  <inkml:trace contextRef="#ctx0" brushRef="#br0" timeOffset="400.112">309 52,'-7'22,"1"1,0-1,2 1,1 0,1 0,0 0,2 0,1 1,1-1,0 0,2 0,1-1,1 1,0-1,2 0,1-1,0 1,2-2,0 0,12 15,-13-18,-6-8,1 1,0-1,1 0,-1-1,2 1,-1-1,1-1,1 1,-1-1,1 0,0-1,1 0,0 0,0-1,9 4,-15-8,1-1,-1 0,1 0,0 0,-1 0,1-1,-1 1,1-1,-1 0,1 0,-1 0,1 0,-1-1,0 1,0-1,0 0,0 0,0 0,0-1,0 1,-1-1,1 1,-1-1,1 0,-1 0,1-1,44-88,-35 52,-2 0,-3-1,-1 0,-1-1,-3 1,-1-1,-5-36,3 48,2 18,-2 0,0 0,0-1,-1 1,-1 0,0 0,0 0,-1 1,-1-1,0 1,-2-4,6 16,1-1,0 1,0-1,0 1,0-1,0 0,0 1,-1-1,1 1,0-1,0 0,-1 1,1-1,0 1,-1-1,1 0,0 0,-1 1,1-1,0 0,-1 0,1 1,-1-1,1 0,-1 0,1 0,0 0,-1 1,1-1,-1 0,1 0,-1 0,1 0,-1 0,1 0,-1 0,1 0,0-1,-1 1,1 0,-1 0,1 0,-1 0,1 0,0-1,-1 1,1 0,0-1,-1 1,1 0,-1 0,1-1,0 1,0 0,-1-1,1 1,0-1,0 1,-1 0,1-1,0 1,0-1,0 1,0-1,0 1,0-1,0 1,0 0,0-1,0 1,-3 13</inkml:trace>
</inkml:ink>
</file>

<file path=ppt/ink/ink1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3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1 429,'31'-43,"12"-21,3 1,3 3,2 2,37-30,-87 87,43-31,-43 32,0-1,0 0,0 1,0-1,0 1,0-1,0 1,1 0,-1-1,0 1,0 0,0 0,0 0,1 0,-1 0,0 0,0 0,0 0,0 0,0 0,1 1,-1-1,0 0,0 1,0-1,0 1,0 0,0-1,0 1,0 0,0-1,0 1,-1 0,1 0,0 0,0 0,-1 0,1 0,-1 0,1 0,0 0,4 69,-6-65,0 0,1 0,0 0,0 0,0 0,0 0,1 0,0 1,0-1,0 0,1-1,-1 1,1 0,0 0,3 3,-1-6,0 0,-1-1,1 1,0-1,1 0,-1 0,0 0,0-1,0 0,0 0,1 0,-1 0,0 0,0-1,0 0,0 0,0 0,0 0,0-1,0 0,0 1,0-1,-1-1,1 1,-1 0,0-1,1 0,-1 0,2-3,-1 4,43-30,161-89,-207 121,1-1,-1 0,1 0,0 1,-1-1,1 1,-1-1,1 1,0 0,-1-1,1 1,0 0,-1 0,1 0,0 1,-1-1,1 0,0 0,-1 1,1-1,-1 1,1 0,0-1,-1 1,0 0,1 0,-1 0,1 0,-1 0,0 0,0 1,0-1,0 0,0 0,0 1,0-1,0 1,0-1,0 1,-1-1,1 1,-1 0,1-1,-1 1,0-1,0 1,0 0,1 0,-1-1,-1 1,1 0,0-1,0 1,-1 0,1-1,-1 1,1-1,-1 1,0-1,-8 38,6-33,1 1,0-1,0 0,1 1,-1-1,1 1,1 0,-1-1,1 1,1 0,-1-1,1 1,0-1,0 1,1-1,0 1,1 2,8 3</inkml:trace>
</inkml:ink>
</file>

<file path=ppt/ink/ink1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1,'-10'38,"2"0,2 1,2 0,1 0,3 0,1 9,-1-22,18 258,-4-137,-4-113,-5-29</inkml:trace>
  <inkml:trace contextRef="#ctx0" brushRef="#br0" timeOffset="242.43">0 368,'44'5,"27"1,8 0,-5-1,-11-2,-6-1,-8-1,-8 0,-5-1,-10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1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21 114,'-4'11,"0"0,1 1,0 0,0 0,2 0,-1 0,2 0,-1 0,2 0,-1 1,2-1,0 0,0 0,1-1,1 1,-1 0,2-1,0 0,0 0,1-1,4 6,-8-14,1 0,0 0,-1 0,1 0,0 0,0-1,0 1,1-1,-1 0,0 0,0 0,1 0,-1-1,0 1,1-1,-1 0,1 0,-1 0,1 0,-1-1,0 1,1-1,-1 0,0 0,0 0,1-1,-1 1,0-1,0 1,0-1,-1 0,3-2,74-83,-74 82,-1-1,0 0,0 0,0 0,-1-1,1 1,-2-1,1 0,-1 0,0 0,0 0,-1 0,0 0,0 0,-1-1,0 1,0 0,-1 0,0-1,0 1,-1 0,1 0,-2 0,1 0,-1 1,0-1,0 1,-1-1,0 1,0 0,0 0,-1 1,0-1,-5-3,-70-18,55 24</inkml:trace>
  <inkml:trace contextRef="#ctx0" brushRef="#br0" timeOffset="3669.4">473 0,'-80'340,"79"-321,8-21,15-29,-18 24,51-87,56-75,-110 168,-1-1,1 0,0 1,0-1,-1 1,1-1,0 1,1-1,-1 1,0 0,0 0,0-1,1 1,-1 0,1 0,-1 0,1 0,-1 1,1-1,0 0,-1 1,1-1,0 1,-1-1,1 1,0 0,0 0,-1 0,1 0,0 0,0 0,-1 0,1 1,0-1,0 1,-1-1,1 1,-1-1,1 1,0 0,-1 0,1 0,-1 0,0 0,1 0,-1 0,0 1,0-1,0 0,1 1,-1-1,-1 1,1-1,0 1,0 0,0 0,0 8,0 0,0 1,-1-1,-1 0,1 1,-2-1,1 0,-1 0,-1 0,-1 3,-7 42,-1 15,58-138,94-99,-138 165,1 0,-1 0,1 0,0 0,-1 1,1-1,0 1,0 0,0 0,0 0,0 0,0 0,0 1,0-1,1 1,-1 0,0 0,0 0,0 0,0 1,1-1,-1 1,0 0,0-1,0 2,0-1,0 0,-1 1,1-1,0 1,0 0,-1 0,1 0,-1 0,0 0,0 0,0 1,0-1,0 1,0 0,0-1,-1 1,0 0,1 0,-1 0,0 1,3 9,-1 0,0 0,-1 0,-1 0,0 0,-1 0,0 0,-1 1,0-1,-1 0,-1 0,-2 8,3-3,2-5</inkml:trace>
  <inkml:trace contextRef="#ctx0" brushRef="#br0" timeOffset="4282.837">1319 226,'7'2,"-1"-1,1 1,0-1,-1 0,1-1,0 1,0-1,0-1,-1 1,1-1,0 0,0-1,-1 1,1-2,-1 1,0 0,0-1,0 0,0-1,0 0,0 1,-1-2,0 1,0-1,0 1,0-1,-1-1,0 1,0-1,0 1,-1-1,0 0,0 0,0-1,-1 1,1-4,-3 8,0-1,1 1,-2-1,1 1,0 0,0-1,-1 1,1-1,-1 1,0 0,0-1,1 1,-2 0,1 0,0 0,0-1,-1 1,1 1,-1-1,0 0,1 0,-1 1,0-1,0 0,0 1,0 0,0 0,0-1,-1 1,1 1,0-1,-1 0,1 0,0 1,-1-1,1 1,-1 0,1 0,-1 0,1 0,-2 0,-101 22,93-15,1 1,0 0,0 1,1 1,0-1,1 1,0 1,0 0,1 0,0 1,1 0,-3 8,9-16,-1 0,1-1,0 1,0 0,1 0,-1 0,1 0,0 0,0 0,0 0,0-1,1 1,0 0,0 0,0 0,0-1,0 1,1 0,0-1,-1 1,1-1,1 0,-1 1,0-1,1 0,0-1,-1 1,1 0,0-1,0 1,1-1,-1 0,0 0,1 0,-1-1,1 1,0-1,0 0,-1 0,1 0,0-1,0 1,0-1,0 0,0 0,0 0,83 3,-62-4</inkml:trace>
  <inkml:trace contextRef="#ctx0" brushRef="#br0" timeOffset="4690.48">1602 367,'155'-193,"-99"154,-53 40,-1 1,0-1,0 1,-1 0,1 0,0 0,0 0,-1 0,1 0,-1 0,0 0,0 1,0-1,0 0,0 1,0-1,0 1,-1 0,1-1,-1 1,0-1,0 1,0-1,0 1,0 0,-1-1,1 1,-1-1,0 1,0 0,1 3,11 85,-10-89,-1-1,1 1,0 0,0 0,0-1,0 1,0-1,0 1,1-1,-1 1,0-1,1 0,-1 0,1 1,-1-1,1 0,0 0,-1-1,1 1,0 0,0 0,-1-1,1 1,0-1,0 0,0 0,0 1,0-1,0 0,-1-1,1 1,0 0,0 0,0-1,0 1,0-1,-1 0,1 1,0-1,0 0,-1 0,1 0,-1 0,1 0,-1-1,1 1,21-16,-1-1,0-1,-1-1,-1-1,-1-1,-1 0,7-13,-14 20</inkml:trace>
</inkml:ink>
</file>

<file path=ppt/ink/ink1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3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1,'-82'103,"80"-101,1 1,-1 0,1 0,0 0,0 0,0 0,0 0,1 0,-1 1,1-1,0 0,0 0,0 0,0 1,0-1,1 0,0 0,-1 0,1 0,0 0,1 0,-1 0,0 0,1 0,0 0,-1-1,1 1,0-1,0 1,1-1,-1 0,0 0,1 0,0 0,-1 0,1 0,0-1,0 0,0 1,26 12,-25-14,1 1,-1 0,1 0,-1 1,1-1,-1 1,0 0,0 0,0 1,0-1,0 1,-1 0,1 0,-1 0,0 0,0 1,0-1,0 1,0 0,-1 0,1 0,-1 0,0 0,-1 0,1 1,-1-1,0 1,0-1,0 1,0-1,-1 5,-4-4,-1 0,0 0,0 0,0 0,-1-1,1 0,-1 0,0-1,0 0,0 0,-1 0,1 0,-1-1,0 0,1-1,-1 0,-4 1,6-1,0 0,0-1,0 1,0-1,0 0,0 0,0 0,0-1,1 0,-1 0,0 0,0-1,1 1,-1-1,0 0,1-1,0 1,0-1,0 0,0 0,0 0,-1-1,-10-12</inkml:trace>
</inkml:ink>
</file>

<file path=ppt/ink/ink1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7,'-9'24,"-4"8</inkml:trace>
  <inkml:trace contextRef="#ctx0" brushRef="#br0" timeOffset="1515.533">81 7,'-5'-5,"-1"3,0 7,1 8,1 5,-3 1,0 1,0 3,-3-3,1-1,1 3,2 1,7-8,3-11,1-6</inkml:trace>
</inkml:ink>
</file>

<file path=ppt/ink/ink1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368 530,'-28'9,"1"1,0 2,1 1,0 1,1 1,0 1,2 1,0 1,1 2,-8 8,23-23,1 0,-1 0,1 0,1 1,-1 0,1 0,-1 0,2 1,-1 0,1 0,0 0,0 0,1 0,0 1,1 0,-1 0,2-1,-1 1,1 0,0 1,0-1,1 0,0 0,1 0,1 6,1-11,1 1,-1-1,1 0,0 0,0 0,0 0,1-1,-1 0,1 0,-1 0,1 0,0-1,0 1,-1-1,1 0,0-1,0 1,0-1,0 0,0-1,0 1,0-1,0 0,0 0,0 0,-1-1,1 1,0-1,-1 0,1-1,-1 1,0-1,0 0,0 0,0 0,0-1,242-192,-119 66,-127 129,0 1,0-1,0 1,1-1,-1 1,0-1,0 1,1-1,-1 0,0 1,1 0,-1-1,0 1,1-1,-1 1,1-1,-1 1,1 0,-1-1,1 1,-1 0,1-1,-1 1,1 0,-1 0,1 0,0 0,-1-1,1 1,-1 0,1 0,0 0,-1 0,1 0,-1 0,1 1,0-1,-1 0,1 0,-1 0,1 0,-1 1,1-1,0 0,-1 1,1-1,-1 0,0 1,1-1,-1 0,1 1,-1-1,0 1,1-1,-1 1,0-1,1 1,4 41,-3-19,13 24,-4-26</inkml:trace>
  <inkml:trace contextRef="#ctx0" brushRef="#br0" timeOffset="377.267">791 925,'25'-62,"2"0,3 2,3 1,8-7,-15 37,-25 29,-1 0,1-1,0 1,-1 0,1 0,-1 0,1 0,0 0,-1 0,1 0,-1 0,1 0,0 0,-1 0,1 1,-1-1,1 0,0 0,-1 0,1 1,-1-1,1 0,-1 1,1-1,-1 1,1-1,-1 0,1 1,-1-1,0 1,1-1,-1 1,0-1,1 1,-1 0,0-1,0 1,0-1,1 1,-1 0,0-1,0 1,0-1,0 1,0 0,0-1,0 1,0-1,0 1,-1 0,1-1,0 1,0 0,1 44,9 46,-9-88,0-1,0 1,0-1,1 0,-1 0,0 0,1 0,-1 0,1 0,0 0,0 0,0 0,0-1,0 1,0-1,0 0,0 1,0-1,1 0,-1 0,1-1,-1 1,1 0,-1-1,1 1,-1-1,1 0,-1 0,1 0,-1 0,1 0,2-1,5-2,0-1,1 0,-2 0,1-1,0 0,-1 0,0-1,0-1,-1 1,1-2,-2 1,1-1,-1 0,0 0,-1-1,1 0,-2 0,1-2,60-67,-53 66</inkml:trace>
  <inkml:trace contextRef="#ctx0" brushRef="#br0" timeOffset="1104.201">1581 558,'-10'0,"-1"-1,0 1,1 1,-1 0,0 0,1 1,-1 1,1 0,0 0,0 1,0 0,0 0,0 1,1 1,0 0,0 0,1 1,-7 6,9-8,1 0,0 1,0 0,1-1,0 1,0 1,0-1,1 1,0-1,0 1,0 0,1 1,1-6,0 1,1-1,-1 0,1 1,0-1,0 0,0 1,0-1,0 0,1 1,-1-1,0 0,1 0,0 1,0-1,-1 0,1 0,0 0,1 0,-1 0,0 0,1 0,-1 0,1-1,-1 1,1 0,0-1,0 1,0-1,0 0,0 0,0 0,0 0,0 0,0 0,0 0,1-1,-1 1,1-1,8 1,0-1,0-1,0 0,-1 0,1-1,0-1,-1 1,1-2,-1 0,0 0,0 0,-1-2,1 1,-1-1,0 0,-1-1,1 0,-2 0,4-4,6-2,102-67,-117 80,0 0,0 0,0 0,0 1,0-1,0 1,0-1,0 1,0 0,0 0,-1 0,1 0,0 0,-1 0,1 1,-1-1,1 0,-1 1,0-1,1 1,-1 0,0-1,0 1,0 0,0 0,0-1,-1 1,1 0,-1 0,1 0,-1 0,0 0,1 0,-1 0,0 0,0 0,0 0,-1 0,1 0,0 0,-1 0,1 0,-1 0,4 20,-3-18,0 0,1 0,0 0,0 0,0 0,0 0,1 0,-1 0,1-1,0 1,0 0,1-1,-1 0,1 0,-1 1,1-2,0 1,0 0,0 0,1-1,-1 0,1 0,-1 0,1 0,0 0,-1-1,1 1,0-1,0 0,0 0,0-1,0 1,1-1,-1 0,0 0,0 0,0-1,0 0,0 1,0-1,0 0,0-1,0 1,-1-1,1 0,1-1,12-8,-1-1,-1-1,0 0,-1-1,0-1,-1 0,0-1,-2 0,0-1,0 0,-2-1,0 0,-1 0,1-7,5-17,-2 0,-1-1,-3 1,-1-2,-3 1,-1-4,-1 16,1 18,-2 0,0 0,-1 0,0 0,-1 0,0 0,-1 0,0 1,-2-1,1 0,-1 1,-1-1,4 11,0 1,0-1,0 0,0 1,-1-1,1 1,0-1,-1 1,1 0,-1 0,0 0,1 0,-1 0,0 0,1 0,-1 0,0 0,0 1,0-1,0 1,0 0,1-1,-1 1,0 0,0 0,0 0,0 0,0 1,0-1,0 0,0 1,0-1,0 1,1 0,-1 0,0 0,1 0,-1 0,0 0,1 0,-1 1,-57 60,43-36,1 0,2 1,0 0,2 1,1 1,2 0,0 0,2 0,1 1,2 0,0 0,3 20,0-37,0-1,1 1,1 0,0-1,1 0,0 1,1-1,0 0,1 0,0-1,1 0,0 0,1 0,0 0,1-1,0-1,0 1,1-1,1-1,-1 1,1-2,1 1,-1-1,1-1,9 4,-14-8,0 0,0 0,0 0,1-1,-1 0,0 0,0-1,1 0,-1 0,0 0,1-1,-1 0,0 0,0 0,0-1,0 0,0 0,0-1,0 0,3-2,10-5</inkml:trace>
  <inkml:trace contextRef="#ctx0" brushRef="#br0" timeOffset="1529.721">2371 473,'-9'13,"0"1,2-1,-1 2,2-1,0 1,1 0,0 0,1 0,1 1,0-1,1 1,1 0,1 0,1 15,-1-30,0 1,1-1,-1 1,1-1,0 1,-1-1,1 1,0-1,0 0,0 0,0 1,0-1,0 0,0 0,0 0,0 0,1 0,-1 0,0 0,1 0,-1-1,1 1,-1-1,1 1,-1-1,1 1,-1-1,1 0,-1 0,1 1,0-1,-1 0,1-1,-1 1,1 0,0 0,-1-1,1 1,-1-1,1 1,0-1,59-34,129-161,-190 195,1 0,-1 0,0 0,1 0,-1 0,1 0,-1 1,1-1,-1 0,1 0,0 1,-1-1,1 0,0 1,0-1,-1 0,1 1,0-1,0 1,0 0,0-1,0 1,0 0,0-1,0 1,0 0,-1 0,1 0,0 0,0 0,0 0,0 0,0 0,0 0,0 1,0-1,0 0,0 0,0 1,0-1,0 1,-1-1,1 1,0-1,0 1,0 0,-1-1,1 1,0 0,-1-1,1 1,-1 0,1 0,-1 0,1-1,-1 1,1 0,-1 1,5 170,-7 264,1-399,-1 0,-2 1,-2-2,-1 1,-2-1,-1 0,-14 30,21-60,0-1,0 1,-1-1,0 0,0 0,0-1,-1 1,0-1,0 0,0 0,0-1,0 1,-1-1,0 0,-3 1,6-3,1 0,-1-1,1 1,-1-1,1 1,-1-1,1 0,-1 0,1 0,-1 0,1 0,-1 0,1-1,-1 0,1 1,-1-1,1 0,-1 0,1 0,0 0,0-1,0 1,-1-1,1 1,1-1,-1 0,0 1,0-1,1 0,-1 0,1 0,-1-1,1 1,0 0,0 0,0-1,0 1,0-1,1 1,-3-14,1 1,0-1,1 0,1 0,1 0,0 0,1 1,0-1,2 1,0-1,0 1,1 0,1 1,1-1,0 1,6-8,9-30,8-18,-16 40</inkml:trace>
  <inkml:trace contextRef="#ctx0" brushRef="#br0" timeOffset="1967.211">3048 502,'-2'-2,"1"0,-1 1,0-1,0 1,0 0,0-1,0 1,0 0,0 0,-1 0,1 0,0 1,0-1,-1 1,1-1,-1 1,1 0,0 0,-1 0,1 0,-1 0,1 0,0 1,-1-1,1 1,0 0,-1 0,1 0,0 0,0 0,0 0,0 0,-2 2,3-3,-1 0,0 0,0 0,1 1,-1-1,0 1,0-1,1 1,-1-1,1 1,-1 0,0 0,1 0,0 0,-1 0,1 0,-1 0,1 0,0 1,0-1,0 0,0 1,0-1,0 1,0-1,0 1,1 0,-1-1,0 1,1 0,0-1,-1 1,1 0,0 0,0-1,0 1,0 0,0 0,0-1,0 1,1 0,-1 0,1-1,-1 1,1 0,0-1,0 1,-1-1,1 1,0-1,1 2,64 23,-61-25,0-1,0 1,0 0,0 1,0-1,-1 1,1 0,0 0,-1 1,1-1,-1 1,0 0,0 0,0 0,0 1,-1-1,1 1,-1 0,0 0,0 0,1 4,-3-5,0-1,-1 1,1 0,-1-1,0 1,0 0,0-1,0 1,-1-1,1 1,-1 0,1-1,-1 1,0-1,0 1,0-1,0 1,-1-1,1 0,0 0,-1 0,0 0,0 0,1 0,-1 0,0 0,0 0,-1-1,1 1,-1-1,-77 35,62-30,-52 12,49-15</inkml:trace>
</inkml:ink>
</file>

<file path=ppt/ink/ink1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34,'0'0</inkml:trace>
  <inkml:trace contextRef="#ctx0" brushRef="#br0" timeOffset="2564.711">28 34,'5'0,"1"-5,-4-1,-8-1,-3 7,-5 3,5 1,9-5,9-2,8-6,1-1</inkml:trace>
</inkml:ink>
</file>

<file path=ppt/ink/ink1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52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31,'0'-4,"5"-8,-3 5,-8 2,4 3,1 1</inkml:trace>
</inkml:ink>
</file>

<file path=ppt/ink/ink1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1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1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1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1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1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1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1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1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2.0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1 635,'218'-299,"-184"259,-24 83,5 65,-14-105,1 0,-1 0,1 0,0-1,-1 1,1 0,0-1,1 1,-1-1,0 0,1 0,-1 0,1 0,0 0,0 0,0-1,-1 1,2-1,-1 0,0 0,0 0,0 0,0-1,0 1,1-1,-1 0,0 0,1 0,-1 0,0-1,3 0,8-3,-1-2,0 1,0-2,0 0,-1 0,0-2,0 1,-1-1,0-1,0 0,-1 0,-1-1,0-1,0 1,-1-1,-1-1,5-10,-5 13,5-8</inkml:trace>
  <inkml:trace contextRef="#ctx0" brushRef="#br0" timeOffset="333.71">734 522,'13'-8,"-1"0,0-1,-1-1,0 0,-1 0,0-1,0 0,-1 0,-1-1,0-1,0 0,-1 0,-1 0,1-3,-7 14,1 1,-1-1,1 0,-1 0,1 1,-1-1,0 0,0 0,0 0,0 0,0 1,-1-1,1 0,0 0,-1 1,1-1,-1 0,0 0,0 1,1-1,-1 1,0-1,0 1,0-1,-1 1,1-1,0 1,-1 0,1 0,0 0,-1 0,1 0,-1 0,0 0,1 0,-1 1,0-1,0 0,1 1,-1 0,0-1,0 1,1 0,-1 0,0 0,0 0,0 0,0 0,1 1,-1-1,0 1,0-1,1 1,-1 0,0-1,1 1,-1 0,1 0,-2 1,-6 3,-1 1,2 0,-1 1,1 0,0 0,0 1,0 0,1 0,1 1,-1 0,2 0,-1 0,1 1,0 0,1 0,0 0,-2 11,6-14,0 0,1 0,-1 0,1 0,1 0,-1-1,1 1,0 0,1-1,-1 1,1-1,1 0,-1 1,1-2,0 1,1 0,-1-1,1 0,0 0,0 0,1-1,-1 1,1-1,0-1,0 1,0-1,1 0,-1-1,1 1,0-1,0 0,-1-1,1 0,0 0,0 0,0-1,0 0,0-1,7 0,3-2,1-1,-1-1,-1 0,1-2,-1 0,0 0,10-7,-2 1</inkml:trace>
  <inkml:trace contextRef="#ctx0" brushRef="#br0" timeOffset="690.074">1101 493,'18'-3,"0"0,-1-2,0 0,0-1,0 0,-1-1,1-1,-2-1,1 0,-2-1,1-1,-1 0,-1-1,0-1,3-3,8-41,-24 56,-1-1,1 1,0 0,0-1,0 1,-1-1,1 1,-1 0,1-1,-1 1,1 0,-1 0,0 0,0-1,0 1,0 0,1 0,-1 0,0 0,-1 0,1 0,0 1,0-1,0 0,-1 0,1 1,0-1,0 1,-1-1,1 1,-1 0,1 0,0-1,-1 1,1 0,-1 0,1 0,0 0,-1 1,1-1,-1 0,1 1,-8 1,-1 1,1 1,0 0,0 0,1 0,-1 1,1 1,0 0,0 0,1 0,0 1,0 0,1 0,-1 1,1-1,1 2,0-1,0 0,1 1,0 0,0 0,-1 5,2-9,1-1,-1 1,1-1,0 1,1 0,-1 0,1 0,0 0,0 0,0 0,1 0,-1 0,1 1,1-1,-1 0,1 0,0 0,0 0,0 0,1 0,0 0,-1-1,2 1,-1 0,1-1,-1 0,1 1,1-1,-1 0,0-1,1 1,0 0,0-1,0 0,0 0,0 0,1-1,-1 1,1-1,0 0,0-1,0 1,0-1,0 0,0 0,0 0,0-1,12-1,0-2,-1 0,1-1,-1-1,0 0,0-1,-1-1,0 0,0-1,0-1,4-4,-12 8,18-9</inkml:trace>
  <inkml:trace contextRef="#ctx0" brushRef="#br0" timeOffset="1101.825">1694 380,'-8'6,"0"0,0 0,1 1,-1 0,1 0,1 0,0 1,0 0,0 1,1-1,0 1,1 0,0 1,0-1,3-7,1 0,-1-1,1 1,0 0,-1-1,1 1,0 0,0 0,0 0,0-1,1 1,-1 0,0 0,1-1,-1 1,1 0,-1-1,1 1,0-1,0 1,0-1,0 1,0-1,0 1,0-1,0 0,1 0,-1 1,1-1,-1 0,0 0,1 0,0-1,-1 1,1 0,-1-1,1 1,0-1,0 1,-1-1,1 0,0 1,0-1,-1 0,1 0,1-1,81-18,-66 4,0 0,-1-1,-1-1,-1-1,0-1,-1 1,-1-2,-1 0,-1-1,0 0,-2 0,0-1,-2-1,1-4,-3 13,-1-1,-1 1,0-1,-1 1,0-1,-1 0,-1 0,0-1,0 11,0 1,-1-1,0 0,1 1,-1-1,-1 1,1 0,-1-1,0 1,0 0,0 0,0 0,-1 0,1 0,-1 1,0-1,0 1,-1 0,1 0,-1 0,1 0,-1 0,0 1,0 0,0 0,0 0,-1 0,1 1,0 0,0 0,0 0,0 0,0 1,0 0,0 0,0 0,0 1,0-1,0 1,0 0,0 0,0 0,1 0,-1 1,0 0,1-1,-1 1,1 1,0-1,-1 0,1 1,0 0,1 0,-1 0,0 0,1 0,0 0,-1 0,0 3,-3 4,1 1,-1-1,2 1,-1 1,2-1,-1 0,2 1,-1 0,0 10,2-8,0 0,1 1,0-1,1 0,1 0,0 0,1 0,1 0,0 0,0-1,1 1,1-1,1-1,0 1,0-1,1 0,1-1,0 0,0 0,1-1,0 0,1 0,0-2,3 3,44 22,-33-19</inkml:trace>
</inkml:ink>
</file>

<file path=ppt/ink/ink1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0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64,'-12'12,"0"0,2 1,-1 0,2 1,-1 1,2-1,0 1,1 0,1 1,0 0,1 0,0 0,2 1,0-1,-1 14,4-27,0-1,0 1,0-1,1 1,-1-1,1 1,-1-1,1 1,0-1,0 1,0-1,0 1,0-1,1 0,-1 0,1 0,-1 0,1 0,0 0,0 0,0 0,0-1,0 1,0-1,0 0,0 1,1-1,-1 0,1 0,-1 0,1-1,-1 1,1-1,-1 1,1-1,1 0,2 0,1-1,-1 1,0-2,0 1,0 0,0-1,-1 0,1-1,0 1,-1-1,0 0,1-1,-1 1,-1-1,2 0,4-6,1-1,-2 0,1 0,-1-1,-1 0,0-1,-1 0,-1 0,1 0,-2-1,0 0,-1 0,0 0,0-5,-5 14,1-1,-1 1,1 0,-2 0,1 0,0 0,-1 0,0 0,0 1,0-1,-1 1,0-1,0 1,0 0,0 0,0 0,-1 0,0 1,0 0,0-1,0 1,0 1,-1-1,1 0,-1 1,0 0,0 0,1 1,-1-1,0 1,-1 0,1 1,0-1,0 1,0 0,0 0,0 0,-1 1,1 0,0 0,0 0,0 1,0-1,1 1,-1 0,0 1,1-1,0 1,-2 0,-16 9,4-1</inkml:trace>
  <inkml:trace contextRef="#ctx0" brushRef="#br0" timeOffset="450.215">486 64,'-2'11,"-7"102,9-110,0 1,0-1,1 0,-1 0,1 1,0-1,0 0,0 0,0 0,1 0,-1 0,1 0,0-1,0 1,0 0,0-1,0 1,0-1,1 0,-1 0,1 0,-1 0,1 0,0-1,0 1,0-1,0 1,0-1,0 0,0 0,3 0,2-2,0 0,-1 0,1-1,-1 0,1 0,-1-1,0 0,0 0,0-1,0 0,0 0,-1-1,0 1,0-1,0-1,-1 1,1-1,1-3,12-8,91-87,-109 104,0-1,0 0,0 1,0-1,0 1,0-1,0 1,0-1,0 1,0 0,0 0,0-1,0 1,0 0,0 0,0 0,0 0,1 0,-1 0,0 0,0 1,0-1,0 0,0 1,0-1,0 1,0-1,0 1,0-1,0 1,0-1,0 1,-1 0,1 0,0-1,0 1,-1 0,1 0,0 0,-1 0,1 0,-1 0,1 0,-1 0,0 0,1 0,-1 0,0 0,0 0,0 0,0 1,0-1,0 0,0 0,0 0,0 0,0 1,5 12,50 77,-53-89,0 0,1 1,-1-1,0 0,1 0,-1 0,1-1,0 1,-1-1,1 1,0-1,0 0,0 0,0 0,0-1,0 1,0-1,1 1,-1-1,0 0,0 0,0-1,0 1,0-1,0 1,0-1,0 0,0 0,0 0,0 0,2-2,5-4,-1 0,0-1,0 0,-1 0,0-1,-1 0,0 0,0-1,-1 1,0-2,-1 1,0-1,-1 1,0-1,-1 0,1-2,11-28,-7 23</inkml:trace>
</inkml:ink>
</file>

<file path=ppt/ink/ink1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29.9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80,'-19'38,"-11"28,-1 6,0 2,1-8,5-5,3-4,-1-6,4-7,1-2,3-2,4-5,-1-7,2-4,2-1,3-5</inkml:trace>
  <inkml:trace contextRef="#ctx0" brushRef="#br0" timeOffset="400.112">309 52,'-7'22,"1"1,0-1,2 1,1 0,1 0,0 0,2 0,1 1,1-1,0 0,2 0,1-1,1 1,0-1,2 0,1-1,0 1,2-2,0 0,12 15,-13-18,-6-8,1 1,0-1,1 0,-1-1,2 1,-1-1,1-1,1 1,-1-1,1 0,0-1,1 0,0 0,0-1,9 4,-15-8,1-1,-1 0,1 0,0 0,-1 0,1-1,-1 1,1-1,-1 0,1 0,-1 0,1 0,-1-1,0 1,0-1,0 0,0 0,0 0,0-1,0 1,-1-1,1 1,-1-1,1 0,-1 0,1-1,44-88,-35 52,-2 0,-3-1,-1 0,-1-1,-3 1,-1-1,-5-36,3 48,2 18,-2 0,0 0,0-1,-1 1,-1 0,0 0,0 0,-1 1,-1-1,0 1,-2-4,6 16,1-1,0 1,0-1,0 1,0-1,0 0,0 1,-1-1,1 1,0-1,0 0,-1 1,1-1,0 1,-1-1,1 0,0 0,-1 1,1-1,0 0,-1 0,1 1,-1-1,1 0,-1 0,1 0,0 0,-1 1,1-1,-1 0,1 0,-1 0,1 0,-1 0,1 0,-1 0,1 0,0-1,-1 1,1 0,-1 0,1 0,-1 0,1 0,0-1,-1 1,1 0,0-1,-1 1,1 0,-1 0,1-1,0 1,0 0,-1-1,1 1,0-1,0 1,-1 0,1-1,0 1,0-1,0 1,0-1,0 1,0-1,0 1,0 0,0-1,0 1,-3 13</inkml:trace>
</inkml:ink>
</file>

<file path=ppt/ink/ink1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3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1 429,'31'-43,"12"-21,3 1,3 3,2 2,37-30,-87 87,43-31,-43 32,0-1,0 0,0 1,0-1,0 1,0-1,0 1,1 0,-1-1,0 1,0 0,0 0,0 0,1 0,-1 0,0 0,0 0,0 0,0 0,0 0,1 1,-1-1,0 0,0 1,0-1,0 1,0 0,0-1,0 1,0 0,0-1,0 1,-1 0,1 0,0 0,0 0,-1 0,1 0,-1 0,1 0,0 0,4 69,-6-65,0 0,1 0,0 0,0 0,0 0,0 0,1 0,0 1,0-1,0 0,1-1,-1 1,1 0,0 0,3 3,-1-6,0 0,-1-1,1 1,0-1,1 0,-1 0,0 0,0-1,0 0,0 0,1 0,-1 0,0 0,0-1,0 0,0 0,0 0,0 0,0-1,0 0,0 1,0-1,-1-1,1 1,-1 0,0-1,1 0,-1 0,2-3,-1 4,43-30,161-89,-207 121,1-1,-1 0,1 0,0 1,-1-1,1 1,-1-1,1 1,0 0,-1-1,1 1,0 0,-1 0,1 0,0 1,-1-1,1 0,0 0,-1 1,1-1,-1 1,1 0,0-1,-1 1,0 0,1 0,-1 0,1 0,-1 0,0 0,0 1,0-1,0 0,0 0,0 1,0-1,0 1,0-1,0 1,-1-1,1 1,-1 0,1-1,-1 1,0-1,0 1,0 0,1 0,-1-1,-1 1,1 0,0-1,0 1,-1 0,1-1,-1 1,1-1,-1 1,0-1,-8 38,6-33,1 1,0-1,0 0,1 1,-1-1,1 1,1 0,-1-1,1 1,1 0,-1-1,1 1,0-1,0 1,1-1,0 1,1 2,8 3</inkml:trace>
</inkml:ink>
</file>

<file path=ppt/ink/ink1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9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1,'-10'38,"2"0,2 1,2 0,1 0,3 0,1 9,-1-22,18 258,-4-137,-4-113,-5-29</inkml:trace>
  <inkml:trace contextRef="#ctx0" brushRef="#br0" timeOffset="242.43">0 368,'44'5,"27"1,8 0,-5-1,-11-2,-6-1,-8-1,-8 0,-5-1,-10 0</inkml:trace>
</inkml:ink>
</file>

<file path=ppt/ink/ink1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34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21 114,'-4'11,"0"0,1 1,0 0,0 0,2 0,-1 0,2 0,-1 0,2 0,-1 1,2-1,0 0,0 0,1-1,1 1,-1 0,2-1,0 0,0 0,1-1,4 6,-8-14,1 0,0 0,-1 0,1 0,0 0,0-1,0 1,1-1,-1 0,0 0,0 0,1 0,-1-1,0 1,1-1,-1 0,1 0,-1 0,1 0,-1-1,0 1,1-1,-1 0,0 0,0 0,1-1,-1 1,0-1,0 1,0-1,-1 0,3-2,74-83,-74 82,-1-1,0 0,0 0,0 0,-1-1,1 1,-2-1,1 0,-1 0,0 0,0 0,-1 0,0 0,0 0,-1-1,0 1,0 0,-1 0,0-1,0 1,-1 0,1 0,-2 0,1 0,-1 1,0-1,0 1,-1-1,0 1,0 0,0 0,-1 1,0-1,-5-3,-70-18,55 24</inkml:trace>
  <inkml:trace contextRef="#ctx0" brushRef="#br0" timeOffset="3669.4">473 0,'-80'340,"79"-321,8-21,15-29,-18 24,51-87,56-75,-110 168,-1-1,1 0,0 1,0-1,-1 1,1-1,0 1,1-1,-1 1,0 0,0 0,0-1,1 1,-1 0,1 0,-1 0,1 0,-1 1,1-1,0 0,-1 1,1-1,0 1,-1-1,1 1,0 0,0 0,-1 0,1 0,0 0,0 0,-1 0,1 1,0-1,0 1,-1-1,1 1,-1-1,1 1,0 0,-1 0,1 0,-1 0,0 0,1 0,-1 0,0 1,0-1,0 0,1 1,-1-1,-1 1,1-1,0 1,0 0,0 0,0 8,0 0,0 1,-1-1,-1 0,1 1,-2-1,1 0,-1 0,-1 0,-1 3,-7 42,-1 15,58-138,94-99,-138 165,1 0,-1 0,1 0,0 0,-1 1,1-1,0 1,0 0,0 0,0 0,0 0,0 0,0 1,0-1,1 1,-1 0,0 0,0 0,0 0,0 1,1-1,-1 1,0 0,0-1,0 2,0-1,0 0,-1 1,1-1,0 1,0 0,-1 0,1 0,-1 0,0 0,0 0,0 1,0-1,0 1,0 0,0-1,-1 1,0 0,1 0,-1 0,0 1,3 9,-1 0,0 0,-1 0,-1 0,0 0,-1 0,0 0,-1 1,0-1,-1 0,-1 0,-2 8,3-3,2-5</inkml:trace>
  <inkml:trace contextRef="#ctx0" brushRef="#br0" timeOffset="4282.837">1319 226,'7'2,"-1"-1,1 1,0-1,-1 0,1-1,0 1,0-1,0-1,-1 1,1-1,0 0,0-1,-1 1,1-2,-1 1,0 0,0-1,0 0,0-1,0 0,0 1,-1-2,0 1,0-1,0 1,0-1,-1-1,0 1,0-1,0 1,-1-1,0 0,0 0,0-1,-1 1,1-4,-3 8,0-1,1 1,-2-1,1 1,0 0,0-1,-1 1,1-1,-1 1,0 0,0-1,1 1,-2 0,1 0,0 0,0-1,-1 1,1 1,-1-1,0 0,1 0,-1 1,0-1,0 0,0 1,0 0,0 0,0-1,-1 1,1 1,0-1,-1 0,1 0,0 1,-1-1,1 1,-1 0,1 0,-1 0,1 0,-2 0,-101 22,93-15,1 1,0 0,0 1,1 1,0-1,1 1,0 1,0 0,1 0,0 1,1 0,-3 8,9-16,-1 0,1-1,0 1,0 0,1 0,-1 0,1 0,0 0,0 0,0 0,0-1,1 1,0 0,0 0,0 0,0-1,0 1,1 0,0-1,-1 1,1-1,1 0,-1 1,0-1,1 0,0-1,-1 1,1 0,0-1,0 1,1-1,-1 0,0 0,1 0,-1-1,1 1,0-1,0 0,-1 0,1 0,0-1,0 1,0-1,0 0,0 0,0 0,83 3,-62-4</inkml:trace>
  <inkml:trace contextRef="#ctx0" brushRef="#br0" timeOffset="4690.48">1602 367,'155'-193,"-99"154,-53 40,-1 1,0-1,0 1,-1 0,1 0,0 0,0 0,-1 0,1 0,-1 0,0 0,0 1,0-1,0 0,0 1,0-1,0 1,-1 0,1-1,-1 1,0-1,0 1,0-1,0 1,0 0,-1-1,1 1,-1-1,0 1,0 0,1 3,11 85,-10-89,-1-1,1 1,0 0,0 0,0-1,0 1,0-1,0 1,1-1,-1 1,0-1,1 0,-1 0,1 1,-1-1,1 0,0 0,-1-1,1 1,0 0,0 0,-1-1,1 1,0-1,0 0,0 0,0 1,0-1,0 0,-1-1,1 1,0 0,0 0,0-1,0 1,0-1,-1 0,1 1,0-1,0 0,-1 0,1 0,-1 0,1 0,-1-1,1 1,21-16,-1-1,0-1,-1-1,-1-1,-1-1,-1 0,7-13,-14 20</inkml:trace>
</inkml:ink>
</file>

<file path=ppt/ink/ink1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3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1,'-82'103,"80"-101,1 1,-1 0,1 0,0 0,0 0,0 0,0 0,1 0,-1 1,1-1,0 0,0 0,0 0,0 1,0-1,1 0,0 0,-1 0,1 0,0 0,1 0,-1 0,0 0,1 0,0 0,-1-1,1 1,0-1,0 1,1-1,-1 0,0 0,1 0,0 0,-1 0,1 0,0-1,0 0,0 1,26 12,-25-14,1 1,-1 0,1 0,-1 1,1-1,-1 1,0 0,0 0,0 1,0-1,0 1,-1 0,1 0,-1 0,0 0,0 1,0-1,0 1,0 0,-1 0,1 0,-1 0,0 0,-1 0,1 1,-1-1,0 1,0-1,0 1,0-1,-1 5,-4-4,-1 0,0 0,0 0,0 0,-1-1,1 0,-1 0,0-1,0 0,0 0,-1 0,1 0,-1-1,0 0,1-1,-1 0,-4 1,6-1,0 0,0-1,0 1,0-1,0 0,0 0,0 0,0-1,1 0,-1 0,0 0,0-1,1 1,-1-1,0 0,1-1,0 1,0-1,0 0,0 0,0 0,-1-1,-10-12</inkml:trace>
</inkml:ink>
</file>

<file path=ppt/ink/ink1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2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7,'-9'24,"-4"8</inkml:trace>
  <inkml:trace contextRef="#ctx0" brushRef="#br0" timeOffset="1515.533">81 7,'-5'-5,"-1"3,0 7,1 8,1 5,-3 1,0 1,0 3,-3-3,1-1,1 3,2 1,7-8,3-11,1-6</inkml:trace>
</inkml:ink>
</file>

<file path=ppt/ink/ink1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0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368 530,'-28'9,"1"1,0 2,1 1,0 1,1 1,0 1,2 1,0 1,1 2,-8 8,23-23,1 0,-1 0,1 0,1 1,-1 0,1 0,-1 0,2 1,-1 0,1 0,0 0,0 0,1 0,0 1,1 0,-1 0,2-1,-1 1,1 0,0 1,0-1,1 0,0 0,1 0,1 6,1-11,1 1,-1-1,1 0,0 0,0 0,0 0,1-1,-1 0,1 0,-1 0,1 0,0-1,0 1,-1-1,1 0,0-1,0 1,0-1,0 0,0-1,0 1,0-1,0 0,0 0,0 0,-1-1,1 1,0-1,-1 0,1-1,-1 1,0-1,0 0,0 0,0 0,0-1,242-192,-119 66,-127 129,0 1,0-1,0 1,1-1,-1 1,0-1,0 1,1-1,-1 0,0 1,1 0,-1-1,0 1,1-1,-1 1,1-1,-1 1,1 0,-1-1,1 1,-1 0,1-1,-1 1,1 0,-1 0,1 0,0 0,-1-1,1 1,-1 0,1 0,0 0,-1 0,1 0,-1 0,1 1,0-1,-1 0,1 0,-1 0,1 0,-1 1,1-1,0 0,-1 1,1-1,-1 0,0 1,1-1,-1 0,1 1,-1-1,0 1,1-1,-1 1,0-1,1 1,4 41,-3-19,13 24,-4-26</inkml:trace>
  <inkml:trace contextRef="#ctx0" brushRef="#br0" timeOffset="377.267">791 925,'25'-62,"2"0,3 2,3 1,8-7,-15 37,-25 29,-1 0,1-1,0 1,-1 0,1 0,-1 0,1 0,0 0,-1 0,1 0,-1 0,1 0,0 0,-1 0,1 1,-1-1,1 0,0 0,-1 0,1 1,-1-1,1 0,-1 1,1-1,-1 1,1-1,-1 0,1 1,-1-1,0 1,1-1,-1 1,0-1,1 1,-1 0,0-1,0 1,0-1,1 1,-1 0,0-1,0 1,0-1,0 1,0 0,0-1,0 1,0-1,0 1,-1 0,1-1,0 1,0 0,1 44,9 46,-9-88,0-1,0 1,0-1,1 0,-1 0,0 0,1 0,-1 0,1 0,0 0,0 0,0 0,0-1,0 1,0-1,0 0,0 1,0-1,1 0,-1 0,1-1,-1 1,1 0,-1-1,1 1,-1-1,1 0,-1 0,1 0,-1 0,1 0,2-1,5-2,0-1,1 0,-2 0,1-1,0 0,-1 0,0-1,0-1,-1 1,1-2,-2 1,1-1,-1 0,0 0,-1-1,1 0,-2 0,1-2,60-67,-53 66</inkml:trace>
  <inkml:trace contextRef="#ctx0" brushRef="#br0" timeOffset="1104.201">1581 558,'-10'0,"-1"-1,0 1,1 1,-1 0,0 0,1 1,-1 1,1 0,0 0,0 1,0 0,0 0,0 1,1 1,0 0,0 0,1 1,-7 6,9-8,1 0,0 1,0 0,1-1,0 1,0 1,0-1,1 1,0-1,0 1,0 0,1 1,1-6,0 1,1-1,-1 0,1 1,0-1,0 0,0 1,0-1,0 0,1 1,-1-1,0 0,1 0,0 1,0-1,-1 0,1 0,0 0,1 0,-1 0,0 0,1 0,-1 0,1-1,-1 1,1 0,0-1,0 1,0-1,0 0,0 0,0 0,0 0,0 0,0 0,0 0,1-1,-1 1,1-1,8 1,0-1,0-1,0 0,-1 0,1-1,0-1,-1 1,1-2,-1 0,0 0,0 0,-1-2,1 1,-1-1,0 0,-1-1,1 0,-2 0,4-4,6-2,102-67,-117 80,0 0,0 0,0 0,0 1,0-1,0 1,0-1,0 1,0 0,0 0,-1 0,1 0,0 0,-1 0,1 1,-1-1,1 0,-1 1,0-1,1 1,-1 0,0-1,0 1,0 0,0 0,0-1,-1 1,1 0,-1 0,1 0,-1 0,0 0,1 0,-1 0,0 0,0 0,0 0,-1 0,1 0,0 0,-1 0,1 0,-1 0,4 20,-3-18,0 0,1 0,0 0,0 0,0 0,0 0,1 0,-1 0,1-1,0 1,0 0,1-1,-1 0,1 0,-1 1,1-2,0 1,0 0,0 0,1-1,-1 0,1 0,-1 0,1 0,0 0,-1-1,1 1,0-1,0 0,0 0,0-1,0 1,1-1,-1 0,0 0,0 0,0-1,0 0,0 1,0-1,0 0,0-1,0 1,-1-1,1 0,1-1,12-8,-1-1,-1-1,0 0,-1-1,0-1,-1 0,0-1,-2 0,0-1,0 0,-2-1,0 0,-1 0,1-7,5-17,-2 0,-1-1,-3 1,-1-2,-3 1,-1-4,-1 16,1 18,-2 0,0 0,-1 0,0 0,-1 0,0 0,-1 0,0 1,-2-1,1 0,-1 1,-1-1,4 11,0 1,0-1,0 0,0 1,-1-1,1 1,0-1,-1 1,1 0,-1 0,0 0,1 0,-1 0,0 0,1 0,-1 0,0 0,0 1,0-1,0 1,0 0,1-1,-1 1,0 0,0 0,0 0,0 0,0 1,0-1,0 0,0 1,0-1,0 1,1 0,-1 0,0 0,1 0,-1 0,0 0,1 0,-1 1,-57 60,43-36,1 0,2 1,0 0,2 1,1 1,2 0,0 0,2 0,1 1,2 0,0 0,3 20,0-37,0-1,1 1,1 0,0-1,1 0,0 1,1-1,0 0,1 0,0-1,1 0,0 0,1 0,0 0,1-1,0-1,0 1,1-1,1-1,-1 1,1-2,1 1,-1-1,1-1,9 4,-14-8,0 0,0 0,0 0,1-1,-1 0,0 0,0-1,1 0,-1 0,0 0,1-1,-1 0,0 0,0 0,0-1,0 0,0 0,0-1,0 0,3-2,10-5</inkml:trace>
  <inkml:trace contextRef="#ctx0" brushRef="#br0" timeOffset="1529.721">2371 473,'-9'13,"0"1,2-1,-1 2,2-1,0 1,1 0,0 0,1 0,1 1,0-1,1 1,1 0,1 0,1 15,-1-30,0 1,1-1,-1 1,1-1,0 1,-1-1,1 1,0-1,0 0,0 0,0 1,0-1,0 0,0 0,0 0,0 0,1 0,-1 0,0 0,1 0,-1-1,1 1,-1-1,1 1,-1-1,1 1,-1-1,1 0,-1 0,1 1,0-1,-1 0,1-1,-1 1,1 0,0 0,-1-1,1 1,-1-1,1 1,0-1,59-34,129-161,-190 195,1 0,-1 0,0 0,1 0,-1 0,1 0,-1 1,1-1,-1 0,1 0,0 1,-1-1,1 0,0 1,0-1,-1 0,1 1,0-1,0 1,0 0,0-1,0 1,0 0,0-1,0 1,0 0,-1 0,1 0,0 0,0 0,0 0,0 0,0 0,0 0,0 1,0-1,0 0,0 0,0 1,0-1,0 1,-1-1,1 1,0-1,0 1,0 0,-1-1,1 1,0 0,-1-1,1 1,-1 0,1 0,-1 0,1-1,-1 1,1 0,-1 1,5 170,-7 264,1-399,-1 0,-2 1,-2-2,-1 1,-2-1,-1 0,-14 30,21-60,0-1,0 1,-1-1,0 0,0 0,0-1,-1 1,0-1,0 0,0 0,0-1,0 1,-1-1,0 0,-3 1,6-3,1 0,-1-1,1 1,-1-1,1 1,-1-1,1 0,-1 0,1 0,-1 0,1 0,-1 0,1-1,-1 0,1 1,-1-1,1 0,-1 0,1 0,0 0,0-1,0 1,-1-1,1 1,1-1,-1 0,0 1,0-1,1 0,-1 0,1 0,-1-1,1 1,0 0,0 0,0-1,0 1,0-1,1 1,-3-14,1 1,0-1,1 0,1 0,1 0,0 0,1 1,0-1,2 1,0-1,0 1,1 0,1 1,1-1,0 1,6-8,9-30,8-18,-16 40</inkml:trace>
  <inkml:trace contextRef="#ctx0" brushRef="#br0" timeOffset="1967.211">3048 502,'-2'-2,"1"0,-1 1,0-1,0 1,0 0,0-1,0 1,0 0,0 0,-1 0,1 0,0 1,0-1,-1 1,1-1,-1 1,1 0,0 0,-1 0,1 0,-1 0,1 0,0 1,-1-1,1 1,0 0,-1 0,1 0,0 0,0 0,0 0,0 0,-2 2,3-3,-1 0,0 0,0 0,1 1,-1-1,0 1,0-1,1 1,-1-1,1 1,-1 0,0 0,1 0,0 0,-1 0,1 0,-1 0,1 0,0 1,0-1,0 0,0 1,0-1,0 1,0-1,0 1,1 0,-1-1,0 1,1 0,0-1,-1 1,1 0,0 0,0-1,0 1,0 0,0 0,0-1,0 1,1 0,-1 0,1-1,-1 1,1 0,0-1,0 1,-1-1,1 1,0-1,1 2,64 23,-61-25,0-1,0 1,0 0,0 1,0-1,-1 1,1 0,0 0,-1 1,1-1,-1 1,0 0,0 0,0 0,0 1,-1-1,1 1,-1 0,0 0,0 0,1 4,-3-5,0-1,-1 1,1 0,-1-1,0 1,0 0,0-1,0 1,-1-1,1 1,-1 0,1-1,-1 1,0-1,0 1,0-1,0 1,-1-1,1 0,0 0,-1 0,0 0,0 0,1 0,-1 0,0 0,0 0,-1-1,1 1,-1-1,-77 35,62-30,-52 12,49-15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1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42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34,'0'0</inkml:trace>
  <inkml:trace contextRef="#ctx0" brushRef="#br0" timeOffset="2564.711">28 34,'5'0,"1"-5,-4-1,-8-1,-3 7,-5 3,5 1,9-5,9-2,8-6,1-1</inkml:trace>
</inkml:ink>
</file>

<file path=ppt/ink/ink1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7:52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31,'0'-4,"5"-8,-3 5,-8 2,4 3,1 1</inkml:trace>
</inkml:ink>
</file>

<file path=ppt/ink/ink1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37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1,'-19'83,"4"1,3 1,4 0,4 0,4 9,-1-92,1 0,-1 0,1 0,-1 0,1 0,0 0,-1 0,1 0,0 0,1 0,-1 0,0 0,0 0,1 0,-1 0,1-1,0 1,0 0,0 0,-1 0,2 0,-1-1,0 1,0-1,0 1,1-1,-1 1,1-1,-1 0,1 1,0-1,-1 0,1 0,0 0,0 0,0-1,0 1,0 0,0-1,-1 0,1 1,0-1,1 0,-1 0,0 0,0 0,0 0,0 0,0-1,0 1,1-1,159-108,-160 109,-1-1,1 0,-1 1,1 0,0-1,-1 1,1 0,0-1,-1 1,1 0,0 0,-1 1,1-1,0 0,-1 0,1 1,-1-1,1 1,0-1,-1 1,1 0,-1 0,0 0,1 0,-1 0,0 0,1 0,-1 0,0 0,0 0,0 1,0-1,0 0,0 1,0-1,0 2,21 65,-18-49,6 19,-8-28</inkml:trace>
  <inkml:trace contextRef="#ctx0" brushRef="#br0" timeOffset="396.115">514 537,'27'-6,"-1"-2,0 0,-1-2,0 0,0-2,-1-1,-1-1,14-11,-36 24,1 1,-1 0,0-1,1 1,-1-1,0 0,1 1,-1-1,0 0,0 0,0 0,0 1,0-1,0 0,0-1,0 1,0 0,-1 0,1 0,0 0,-1-1,1 1,-1 0,1-1,-1 1,1 0,-1-1,0 1,0-1,0 1,0 0,0-1,0 1,0 0,0-1,-1 1,1-1,0 1,-1 0,1-1,-1 1,0 0,1 0,-1 0,0-1,0 1,0 0,0 0,1 0,-2 0,1 0,0 0,0 1,0-1,0 0,0 0,-1 1,1-1,0 1,-1-1,1 1,-2-1,-7 2,-1-1,0 1,0 1,1 0,-1 0,1 1,0 1,0 0,0 0,0 0,1 2,-1-1,1 1,1 0,-1 1,1 0,0 0,1 1,0 0,0 1,-2 3,6-9,0 0,0 0,0 0,1 0,0 0,-1 1,1-1,0 1,1-1,-1 1,1 0,-1 0,1 0,0 0,1 0,-1 0,1 0,-1 0,1 0,0 0,1 0,-1 0,1 0,0 0,0 0,0 0,0 0,1-1,-1 1,1 0,0-1,0 1,1-1,-1 0,1 0,-1 0,1 0,1 1,9-1,0 0,0 0,1-1,-1-1,0 0,1-1,-1-1,1 0,-1 0,19-1,-7 1</inkml:trace>
  <inkml:trace contextRef="#ctx0" brushRef="#br0" timeOffset="651.893">909 706,'10'-15,"7"-13,2-8,1-2,3 5,-2 4,-6 2,0 5,-2 2,1 4,-2 0,2 3,-1 8,-4 6</inkml:trace>
  <inkml:trace contextRef="#ctx0" brushRef="#br0" timeOffset="1021.18">1304 537,'2'-1,"30"-13,-1-1,0-2,-1-1,-1-2,-1 0,0-2,-2-1,16-18,-41 40,0 0,1 1,-1-1,0 0,0 0,0 1,0-1,0 0,0 0,0 0,0-1,0 1,-1 0,1 0,0 0,-1-1,1 1,-1 0,1 0,-1-1,1 1,-1-1,0 1,0 0,0-1,0 1,0-1,0 1,0 0,0-1,-1 1,1 0,0-1,-1 1,1 0,-1-1,0 1,1 0,-1 0,0 0,0 0,0-1,1 1,-1 0,0 0,-1 1,1-1,0 0,0 0,0 0,0 1,-1-1,1 1,0-1,-1 1,1-1,0 1,-1 0,1 0,0 0,-1-1,-1 1,-10 3,-1 1,1 0,0 0,0 1,0 1,1 0,-1 1,2 0,-1 1,1 0,0 1,1 0,0 1,0 0,1 0,0 1,-5 9,10-15,-1 0,0 0,1 1,0 0,0 0,1 0,0 0,0 1,0-1,1 1,0 0,0-1,0 1,1 0,0 0,1 0,-1 0,1 0,1 1,-1-1,1 0,1 0,-1-1,1 1,0 0,1 0,0-1,0 0,0 1,1-1,2 3,4-2,1 0,0-1,0-1,0 0,1 0,0-1,0 0,0-2,0 1,0-1,1-1,-1 0,0-1,1 0,-1-1,1 0,10-3,29 2,-28 1</inkml:trace>
</inkml:ink>
</file>

<file path=ppt/ink/ink1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44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0,'-24'19,"15"-12,-1 0,1 0,0 1,0 0,1 1,0 0,1 0,0 1,-2 3,8-10,1 0,0-1,0 1,0 0,0-1,0 1,0-1,0 1,1 0,0-1,-1 1,1-1,0 1,0-1,0 0,1 1,-1-1,0 0,1 0,0 0,-1 0,1 0,0 0,0 0,0 0,0-1,0 1,1-1,-1 0,0 0,1 0,-1 0,1 0,-1 0,1 0,-1-1,1 1,-1-1,1 0,0 0,-1 0,3 0,38 18,-40-17,-1 1,0-1,0 1,-1 0,1 0,0 0,0 0,-1 0,0 0,1 0,-1 1,0-1,0 0,0 1,0-1,0 1,-1-1,1 1,-1-1,0 1,1-1,-1 1,-1 0,1-1,0 1,0-1,-1 1,0-1,1 1,-1-1,0 1,0-1,0 0,-1 1,1-1,0 0,-1 0,0 0,1 0,-1 0,-1 0,-3 5,-1 1,0-2,0 1,-1-1,0 0,0-1,0 0,-1 0,1-1,-6 2,-9 1</inkml:trace>
</inkml:ink>
</file>

<file path=ppt/ink/ink1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4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1 481,'14'83,"-14"-69,2-1,-1 1,2 0,0 0,1-1,0 0,1 1,0-2,1 1,1-1,7 11,-12-20,0-1,0 1,1-1,-1 0,1 1,-1-1,1-1,0 1,0 0,0-1,0 1,0-1,0 0,0 0,1 0,-1-1,0 1,0-1,1 1,-1-1,0 0,1 0,-1-1,0 1,1-1,-1 0,0 0,0 0,0 0,0 0,0-1,2 0,88-69,-76 55,53-51,-70 67,1-1,-1 1,0-1,1 0,-1 1,1-1,0 1,-1-1,1 1,-1 0,1-1,0 1,-1 0,1-1,0 1,-1 0,1-1,0 1,0 0,-1 0,1 0,0 0,-1 0,1 0,0 0,0 0,-1 0,1 0,0 0,0 1,-1-1,1 0,0 1,-1-1,1 0,0 1,-1-1,1 0,-1 1,1-1,0 1,-1-1,1 1,-1 0,0-1,1 1,-1-1,1 1,-1 0,17 44,-11-25,-4-17,-1-1,1 0,-1 1,1-1,0 0,0 0,0 0,0 0,0 0,0 0,0 0,1-1,-1 1,1-1,-1 0,1 0,0 0,-1 0,1 0,0 0,0-1,0 0,-1 1,1-1,0 0,0 0,0 0,0-1,0 1,-1-1,1 0,0 1,0-1,-1 0,1-1,-1 1,1 0,0-1,92-64,-81 55,0-1,-2-1,1 0,-2 0,1-1,-2-1,0 0,-1 0,0-1,-2 0,1 0,3-17,-6 8</inkml:trace>
  <inkml:trace contextRef="#ctx0" brushRef="#br0" timeOffset="465.804">876 1,'-30'486,"29"-482,1 0,-1 0,0 1,1-1,0 0,0 1,0-1,1 0,-1 1,1-1,0 0,0 0,1 0,-1 0,1 0,0 0,0 0,0 0,0-1,1 1,-1-1,1 0,0 0,0 0,1 0,-1 0,0 0,1-1,0 0,-1 0,1 0,0 0,0 0,0-1,0 0,0 0,1 0,-1 0,0 0,1-1,-1 0,2 0,155-69,-160 69,1 0,0-1,0 1,0 0,0 0,0 0,-1 1,1-1,0 0,0 1,0-1,-1 1,1 0,0-1,-1 1,1 0,-1 0,1 0,-1 0,1 1,-1-1,1 0,-1 0,0 1,0-1,0 1,0-1,0 1,0 0,0-1,-1 1,1 0,0-1,-1 1,1 0,-1 0,0 0,0 0,0-1,0 3,-5 77,4-75,0-5,1 0,-1 1,0-1,1 1,0-1,-1 1,1-1,0 1,-1-1,1 1,0-1,0 1,0-1,1 1,-1-1,0 1,1-1,-1 1,1-1,-1 1,1-1,-1 0,1 1,0-1,0 0,0 0,0 1,0-1,0 0,0 0,0 0,0 0,0 0,1 0,-1-1,0 1,1 0,-1-1,0 1,1 0,-1-1,1 0,12-2</inkml:trace>
  <inkml:trace contextRef="#ctx0" brushRef="#br0" timeOffset="915.829">1441 622,'24'-5,"0"0,-1-2,0 0,0-2,0 0,-1-1,0-2,-1 0,-1-2,0 0,-1-1,1-2,-18 16,-1 1,0-1,0 0,0 0,0-1,0 1,0 0,0 0,0 0,0-1,-1 1,1 0,0-1,-1 1,1 0,-1-1,0 1,1-1,-1 1,0-1,0 1,0-1,0 1,0-1,0 1,0-1,-1 1,1-1,0 1,-1-1,1 1,-1 0,0-1,1 1,-1 0,0-1,0 1,0 0,0 0,0 0,0 0,0 0,0 0,-1 0,1 0,0 0,0 1,-1-1,1 0,-1 1,1-1,0 1,-1 0,1-1,-1 1,1 0,-1 0,0 0,-11 0,0 1,1 1,-1 0,1 0,-1 1,1 1,0 0,0 1,0 0,1 1,0 0,0 1,0 0,1 1,0 0,0 0,1 1,0 0,-2 5,-51 83,61-94,0 0,-1-1,1 1,1 0,-1 0,0 0,1 0,-1 0,1 0,0 0,0 0,0 0,0 0,1 0,-1 0,1 0,0 0,-1 0,1 0,1 0,-1 0,0-1,1 1,0 0,-1-1,1 1,0-1,0 0,0 0,1 0,-1 0,0 0,1 0,-1 0,3 0,7 2,0-1,0 0,0-1,1 0,-1-1,1 0,-1-1,1-1,-1 0,1 0,-1-1,0-1,0 0,7-3,38-17,-32 13</inkml:trace>
  <inkml:trace contextRef="#ctx0" brushRef="#br0" timeOffset="1333.419">1835 651,'223'-111,"-168"58,-54 52,0-1,0 1,0 0,-1 0,1-1,0 1,-1-1,1 1,-1-1,0 1,1-1,-1 1,0-1,0 1,0-1,0 1,0-1,0 1,0-1,-1 1,1-1,0 1,-1-1,1 1,-1 0,0-1,1 1,-1 0,0-1,0 1,0 0,0 0,0 0,0 0,0 0,0 0,-1 0,1 0,0 0,0 0,-1 1,1-1,-1 0,1 1,-1 0,1-1,-1 1,-6 0,-1 0,1 0,0 1,0 0,0 1,0 0,0 0,0 0,1 1,-1 0,1 1,0 0,0 0,0 1,0-1,1 2,-1-1,1 0,1 1,-1 0,1 1,0-1,1 1,-1 0,1 0,1 1,-1-1,1 1,-1 4,2-7,-1-1,1 1,0 0,0 0,1 0,-1 0,1 0,0 0,1 1,-1-1,1 0,0 0,1 1,-1-1,1 0,0 0,0 0,0 1,1-1,0-1,0 1,0 0,1 0,-1-1,1 1,0-1,0 0,1 0,0 0,-1 0,1-1,0 1,0-1,1 0,1 1,6-1,-1 0,1-1,0 0,0-1,0 0,-1-1,1 0,0-1,0 0,0-1,-1 0,1-1,-1 0,1-1,-1 0,2-2,167-101,-133 75,-17 13,-1-1,0-1,-2-2,-1-1,0-1,5-8,15-29,-28 40</inkml:trace>
  <inkml:trace contextRef="#ctx0" brushRef="#br0" timeOffset="1586.795">2710 86,'-15'14,"0"1,1 0,0 1,1 1,1 0,1 1,1 0,0 0,1 1,1 0,1 1,1 0,0 0,2 0,0 1,1 5,-3 10,3 0,1 1,1-1,2 0,3 7,-5-41,1 0,-1 0,1 1,0-1,0 0,0 0,0 1,0-1,0 0,1 0,-1 0,1 1,-1-1,1 0,0 0,0 0,0 0,0 0,0 0,1 0,-1-1,0 1,1 0,-1-1,1 1,0-1,0 1,-1-1,1 0,0 0,0 0,0 0,0 0,0 0,1-1,-1 1,0 0,0-1,0 0,1 0,-1 1,0-1,0-1,0 1,1 0,0-1,8-8</inkml:trace>
</inkml:ink>
</file>

<file path=ppt/ink/ink1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40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1 304,'0'132,"0"-132,1 0,-1-1,0 1,0 0,0-1,0 1,0 0,0 0,0-1,0 1,1 0,-1 0,0-1,0 1,0 0,0 0,1-1,-1 1,0 0,0 0,1 0,-1 0,0-1,0 1,1 0,-1 0,0 0,0 0,1 0,-1 0,0 0,1 0,-1 0,0 0,1 0,-1 0,0 0,0 0,1 0,-1 0,0 0,1 0,-1 0,0 0,0 0,1 1,-1-1,0 0,0 0,1 0,-1 0,0 1,0-1,0 0,1 0,-1 1,13-32,-13 30,15-36,1 2,2 0,1 0,1 2,2 1,2 0,13-12,-36 42,0 1,0 0,0 0,0 0,0-1,0 1,0 0,1 0,-1 1,0-1,1 0,-1 0,0 1,1-1,-1 1,1-1,-1 1,1 0,-1-1,1 1,0 0,-1 0,1 0,-1 0,1 0,-1 0,1 1,-1-1,1 1,-1-1,1 1,-1-1,1 1,-1 0,0 0,1-1,-1 1,0 0,11 8</inkml:trace>
  <inkml:trace contextRef="#ctx0" brushRef="#br0" timeOffset="385.863">537 277,'20'0,"-13"1,1 0,0 0,-1 0,1-1,0 0,-1-1,1 1,-1-1,1-1,-1 0,1 0,-1 0,0-1,0 0,0 0,0-1,-1 0,0 0,1-1,-1 1,-1-1,1-1,3-3,-9 8,1-1,0 1,-1 0,1-1,-1 1,0-1,1 1,-1-1,0 1,0-1,0 1,0-1,0 1,0-1,0 1,-1-1,1 1,0-1,-1 1,1-1,-1 1,0 0,0-1,1 1,-1 0,0 0,0-1,0 1,0 0,0 0,0 0,0 0,-1 0,1 0,0 1,-1-1,1 0,0 1,-1-1,1 1,-1-1,1 1,-1 0,0-1,-70-3,59 9,0 0,0 0,1 1,0 1,0 0,1 1,0 0,0 1,1 0,0 0,0 1,1 1,0-1,1 1,1 1,-7 11,11-19,0 1,0-1,1 1,-1-1,1 1,0 0,0-1,1 1,0 0,-1 0,2 0,-1 0,0 1,1-1,0 0,0 0,1 0,-1 0,1 0,0 0,1 0,-1 0,1 0,0 0,0 0,1-1,-1 1,1-1,0 0,0 0,0 0,1 0,-1 0,1-1,0 1,0-1,1 0,-1-1,4 3,138 0,-97-7,-24 1</inkml:trace>
  <inkml:trace contextRef="#ctx0" brushRef="#br0" timeOffset="1034.021">1215 164,'-27'13,"2"1,0 2,0 0,2 2,0 0,1 2,1 0,1 2,-16 21,34-41,0-1,0 0,1 0,-1 1,1-1,-1 1,1 0,0-1,-1 1,1 0,0 0,0 0,0-1,1 1,-1 0,0 0,1 1,-1-1,1 0,0 0,-1 0,1 0,0 0,0 0,1 0,-1 1,0-1,1 0,-1 0,1 0,0 0,-1 0,1 0,0 0,0-1,0 1,1 0,-1 0,0-1,1 1,-1-1,1 1,0-1,-1 0,1 1,0-1,0 0,-1 0,1 0,1 0,8 0,0 0,0 0,0-1,0 0,0-1,-1 0,1-1,0 0,0-1,-1 0,1-1,-1 0,0 0,0-1,-1-1,5-3,10-6,0-2,-2-1,0 0,-1-2,13-16,-34 35,1 1,-1-1,0 1,0-1,0 1,1 0,-1-1,0 1,0-1,1 1,-1-1,0 1,1 0,-1-1,0 1,1 0,-1-1,1 1,-1 0,0 0,1-1,-1 1,1 0,-1 0,1 0,-1 0,1 0,-1 0,1-1,-1 1,1 0,-1 0,1 1,-1-1,1 0,-1 0,1 0,-1 0,1 0,-1 0,1 1,-1-1,0 0,1 0,-1 1,1-1,-1 0,0 1,1-1,-1 0,1 1,-1-1,0 0,0 1,1-1,-1 1,0-1,0 1,0-1,1 1,-1-1,0 1,0-1,0 1,0-1,0 1,0-1,0 1,0-1,0 1,2 47,-3-34,1-10,0 0,1 0,-1 0,1 0,-1 0,1 0,0 0,1 0,-1 0,1-1,-1 1,1-1,0 1,0-1,1 1,-1-1,1 0,0 0,0 0,0-1,0 1,0-1,0 1,1-1,-1 0,1 0,-1-1,1 1,0-1,0 0,0 0,0 0,0 0,0-1,0 1,0-1,0 0,0-1,2 1,8-3,-1-1,0 1,0-2,0 0,-1-1,1 0,-2-1,1 0,-1-1,0 0,0-1,-1 0,0 0,-1-1,6-8,111-150,-114 153,-6 8,0 0,0 0,0 0,-1-1,0 0,-1 0,1 0,-2-1,1 1,-1-1,0 0,-1 0,0 0,0-2,-3 10,1 0,0-1,0 1,-1 0,1 0,-1 0,1 0,-1-1,1 1,-1 0,0 0,1 0,-1 0,0 0,0 0,0 0,0 1,0-1,0 0,0 0,0 1,0-1,0 1,0-1,-1 1,1-1,0 1,0 0,-1-1,1 1,0 0,0 0,-1 0,1 0,0 0,0 0,-1 1,1-1,0 0,0 1,0-1,-1 0,1 1,0 0,-54 23,46-19,1 0,0 0,0 1,1 0,-1 1,1 0,1 0,0 1,0-1,0 1,1 0,0 1,0 0,1-1,0 1,1 1,0-1,1 0,-1 1,2-1,-1 1,1 0,1 0,2-5,0-1,1 0,-1 0,1 0,0 0,0 0,0 0,1-1,-1 1,1-1,0 0,0 0,0-1,0 1,1-1,-1 0,0 0,1 0,0 0,-1-1,1 0,0 0,0 0,0-1,0 0,0 0,-1 0,1 0,0-1,40 8,-37-5,0 0,0 0,0 1,0 0,0 0,-1 1,0-1,1 2,-1-1,-1 1,1 0,-1 1,0-1,0 1,0 1,-1-1,0 1,-1 0,1 0,-1 0,0 0,-1 1,1 1,6 18,-3-2</inkml:trace>
</inkml:ink>
</file>

<file path=ppt/ink/ink1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01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18 566,'-4'38,"-3"8,1-3</inkml:trace>
  <inkml:trace contextRef="#ctx0" brushRef="#br0" timeOffset="247.488">103 57,'0'5,"0"2</inkml:trace>
  <inkml:trace contextRef="#ctx0" brushRef="#br0" timeOffset="530.863">329 650,'96'-199,"-96"197,1 0,-1 0,1 0,0 0,0 0,0 0,0 0,0 0,1 0,-1 0,0 1,1-1,-1 0,1 1,0 0,-1-1,1 1,0 0,0 0,0 0,0 0,0 0,0 0,0 1,0-1,1 1,-1-1,0 1,0 0,0 0,0 0,1 0,-1 0,0 0,0 1,0-1,0 1,1 0,-1-1,0 1,0 0,0 0,-1 0,1 1,0-1,0 0,0 1,-1-1,1 1,-1-1,1 1,-1 0,0 0,0-1,0 1,0 0,1 2,8 28,-10-27,1 1,0-1,0 1,0-1,0 0,1 1,0-1,0 0,1 0,-1 0,1-1,0 1,0-1,1 1,-1-1,1 0,0 0,0-1,1 1,-1-1,1 0,-1 0,1 0,0-1,0 0,0 0,0 0,1 0,-1-1,3 1,1-3,0 1,-1-1,1 0,0-1,-1 0,1 0,-1-1,0 0,0-1,0 0,0 0,0 0,-1-1,0 0,0-1,0 1,-1-2,0 1,0 0,0-1,-1-1,14-17,-2-1,0 0,-2-2,-1 0,2-7,-6 10</inkml:trace>
  <inkml:trace contextRef="#ctx0" brushRef="#br0" timeOffset="777.974">1260 1,'-5'43,"-1"24,0 5,1-4,2-5,1-8,1-8,0-8,6-10,1-6,1-1,-2 0,-2 1,0-3</inkml:trace>
  <inkml:trace contextRef="#ctx0" brushRef="#br0" timeOffset="1013.526">977 340,'39'-10,"26"-3,8-4,-4 1,-5 3,-7 4,-10 4,-7 1,-6 3,-8 1</inkml:trace>
</inkml:ink>
</file>

<file path=ppt/ink/ink1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01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40 166,'14'154,"-9"-123,-1 0,-2 1,0-1,-3 1,0-1,-6 27,-22 42,29-100,-1 1,1-1,0 1,-1-1,1 1,0-1,-1 0,1 1,-1-1,1 0,0 1,-1-1,1 0,-1 0,1 1,-1-1,1 0,-1 0,0 0,1 0,-1 1,1-1,-1 0,1 0,-1 0,1 0,-1-1,1 1,-1 0,0 0,1 0,-1 0,1 0,-1-1,1 1,-1 0,1 0,0-1,-1 1,1 0,-1-1,1 1,-1-1,1 1,0 0,-1-1,1 1,0-1,0 1,-1-1,1 1,0-1,0 1,0-1,-1 1,1-1,0 1,0-1,0 0,0 1,0-1,0 0,-5-36,9 6,1 0,2 1,1 0,1 0,1 1,2 0,1 1,1 0,2 1,0 1,2 0,2 0,-5 4,2 0,0 2,1 0,1 1,1 0,1 2,0 1,1 0,1 2,1 0,-1 2,2 1,13-5,-35 15,1-1,0 0,0 1,0 0,0-1,0 2,0-1,0 0,0 1,0 0,0 0,0 0,0 0,0 1,0-1,0 1,0 0,0 1,0-1,0 0,-1 1,1 0,0 0,-1 0,0 1,1-1,-1 1,0 0,0-1,0 1,-1 1,1-1,-1 0,0 1,0-1,0 1,0-1,0 1,-1 0,0 0,1 3,-3 7,0 0,-2-1,1 1,-2-1,0 1,0-1,-1 0,-1-1,0 1,-1-1,0 0,-1-1,0 0,0 0,-6 4,7-5,-1-1,0 0,-1 0,0-1,0 0,-1 0,0-1,0-1,-1 0,0 0,0-1,0 0,0-1,-1 0,0-1,0 0,0-1,0 0,-3-1,-10 0</inkml:trace>
  <inkml:trace contextRef="#ctx0" brushRef="#br0" timeOffset="347.419">943 81,'-32'23,"1"2,1 1,1 1,1 1,2 2,1 1,-16 27,39-57,0 1,0 0,1 0,-1 0,0 0,1 0,0 0,-1 0,1 0,0 1,0-1,0 0,0 1,1-1,-1 1,1-1,0 1,-1-1,1 1,0-1,0 1,1-1,-1 1,0-1,1 1,0-1,-1 1,1-1,0 1,0-1,0 0,1 0,-1 0,1 1,-1-1,1-1,-1 1,1 0,0 0,0-1,0 1,0-1,2 2,10-2,1-1,0 0,0-1,0 0,0-1,0-1,-1 0,1-1,-1-1,0 0,0-1,-1 0,0-1,0 0,0-2,-1 1,9-9,-10 9,-1-1,0 0,-1 0,0 0,-1-1,1-1,-2 1,0-2,0 1,3-8,-8 15,0 1,-1-1,1 0,-1 0,0 1,0-1,0 0,0 0,-1 0,1 0,-1 0,0 0,0 0,-1 0,1 0,-1 0,0 0,0 0,0 0,-1 0,1 1,-1-1,0 1,0-1,0 1,-1-1,1 1,-1 0,1 0,-1 0,0 1,0-1,0 1,-1 0,-1-2,-3 0,1 1,-1 0,0 0,0 1,0 0,0 0,0 1,0 0,-1 0,1 1,0 0,0 1,-1-1,1 2,0-1,-1 1,-11 6</inkml:trace>
</inkml:ink>
</file>

<file path=ppt/ink/ink1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25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340 424,'-29'289,"3"-126,7-88,18-75,0 0,1 0,-1 0,1 0,-1 0,1 0,-1 0,1-1,-1 1,1 0,-1 0,1 0,-1-1,1 1,-1 0,1 0,0-1,-1 1,1 0,-1-1,1 1,0-1,-1 1,1 0,0-1,0 1,-1-1,1 1,0-1,0 1,0-1,-1 1,1-1,0 1,0-1,0 1,0-1,0 1,0-1,0 0,0 1,0-1,0 1,1-1,-1 1,0-1,0 1,0-1,1 1,-1-1,0 1,0 0,1-1,-1 1,0-1,1 1,-1 0,6-34,0 1,2 0,2 1,0 0,3 0,0 1,2 1,2 0,0 1,2 1,14-16,-8 8,1 2,2 0,1 2,1 2,33-26,5 25,-66 31,0 0,-1 0,1 0,0 0,-1 0,1 0,0 0,-1 1,1-1,0 1,-1-1,1 1,-1-1,1 1,-1 0,1 0,-1 0,0 0,1 0,-1 0,0 0,0 0,1 1,-1-1,0 0,-1 1,1-1,0 1,0-1,-1 1,1 0,0-1,-1 1,0-1,1 1,-1 0,0-1,0 1,0 0,0-1,0 1,0 1,-2 15,-1 1,0-1,-1 0,-1-1,-1 1,0-1,-2 0,0 0,0-1,-2 0,0-1,0 0,-7 6,4-1,6-9,-1 0,0 0,0 0,-1-1,-1 0,0-1,0 0,0-1,-1 0,-1 0,1-1,-9 3,5-7,3-4</inkml:trace>
  <inkml:trace contextRef="#ctx0" brushRef="#br0" timeOffset="365.051">1158 367,'-30'20,"2"2,0 1,1 1,1 1,2 1,0 2,-5 9,27-34,-1-1,1 1,0 0,0 0,0 0,1 0,-1 0,1 0,-1 0,1 1,0-1,1 0,-1 1,0-1,1 1,0-1,0 1,0-1,0 1,0-1,1 0,-1 1,1-1,0 1,0-1,1 0,-1 0,1 1,-1-1,1 0,0-1,0 1,0 0,1 0,-1-1,0 1,1-1,0 0,0 0,-1 0,1 0,0 0,1-1,-1 1,0-1,0 0,1 0,1 0,4-2,0 0,-1-1,0-1,1 1,-1-1,0-1,0 1,0-1,-1-1,0 1,0-1,0-1,0 1,-1-1,1 0,-2-1,1 1,-1-1,0 0,0-1,-1 1,0-1,3-6,-1 4,-1 4,-1 1,-1 0,1-1,-1 0,0 0,0 0,-1 0,0-1,0 1,0 0,-1-1,0 1,0-1,-1 0,1 1,-2-1,1 0,-1 1,0-1,0 0,-1 1,1 0,-1-1,-1 1,0 0,1 0,-2 0,1 0,-1 1,0-1,0 1,0 0,-1 0,0 1,-2-3,-15-5</inkml:trace>
  <inkml:trace contextRef="#ctx0" brushRef="#br0" timeOffset="742.339">1441 0,'0'0</inkml:trace>
  <inkml:trace contextRef="#ctx0" brushRef="#br0" timeOffset="2228.314">2598 57,'-40'312,"32"-270,3 1,1-1,2 1,4 42,-2-84,0 0,0 0,0 0,-1 1,1-1,0 0,1 0,-1 0,0 1,0-1,0 0,1 0,-1 0,1 0,-1 0,1 0,-1 0,1 0,-1 0,1 0,0 0,0 0,-1 0,1 0,0-1,0 1,0 0,0 0,0-1,0 1,0-1,0 1,0-1,0 1,0-1,1 0,-1 0,11-5</inkml:trace>
  <inkml:trace contextRef="#ctx0" brushRef="#br0" timeOffset="2498.527">2429 283,'33'4,"21"3,7-1,-4-2,-5 0,-8-2,-6-1,-10 0</inkml:trace>
  <inkml:trace contextRef="#ctx0" brushRef="#br0" timeOffset="596.47">1554 508,'-10'34,"-3"10</inkml:trace>
  <inkml:trace contextRef="#ctx0" brushRef="#br0" timeOffset="1112.936">1695 621,'5'-17,"1"-9,1 0,1 1,2 0,0 1,2 0,0 1,8-9,-19 32,0-1,0 1,0-1,0 1,0 0,0-1,0 1,1 0,-1 0,0 0,0 0,0 0,1 0,-1 0,0 0,0 1,0-1,0 0,0 1,0-1,1 1,-1-1,0 1,0-1,0 1,-1 0,1 0,0-1,0 1,0 0,0 0,-1 0,1 0,0 0,-1 0,1 0,-1 0,1 0,-1 0,0 0,1 0,-1 1,0-1,0 0,0 0,0 0,0 0,0 1,0-1,0 0,0 0,0 0,-1 0,1 1,0-1,-1 0,2 2,-1 2,0 1,1-1,0 0,0 1,0-1,1 0,0 0,0 1,0-1,0-1,1 1,0 0,0-1,0 1,1-1,-1 0,1 0,0 0,0-1,0 1,1-1,-1 0,1 0,0-1,0 1,0-1,0 0,0 0,0-1,1 0,-1 1,0-2,1 1,2-1,2-4,-1 0,1 0,-1-1,0-1,-1 0,0 0,1 0,-2-1,1-1,-1 1,0-1,-1 0,0 0,0-1,-1 0,0 0,0 0,-1-1,-1 0,1 1,-1-1,-1-1,0 1,0-1,3-5,2-3</inkml:trace>
  <inkml:trace contextRef="#ctx0" brushRef="#br0" timeOffset="8747.451">3529 197,'0'39,"0"26,0 8,0 1,0-8,0-10,0-10,0-7,0-6,0-5,0-1,0-10,5-8,1-6</inkml:trace>
  <inkml:trace contextRef="#ctx0" brushRef="#br0" timeOffset="9265.4">3444 170,'90'5,"186"-5,-272 0,0 0,1 0,-1 0,1 1,-1 0,0 0,1 0,-1 1,0-1,0 1,0 0,0 0,0 0,-1 1,1-1,-1 1,1 0,-1 0,0 0,0 1,0-1,-1 1,1-1,-1 1,0 0,0 0,0 0,0 0,-1 0,0 1,1-1,-2 0,1 1,0-1,-1 1,0-1,0 1,0-1,-1 0,1 1,-1-1,0 0,-1 2,-80 103,29-49,51-58,0 0,0 1,0-1,1 1,-1 0,1-1,-1 1,1 0,0 0,0 0,0 0,1 0,-1 0,1 0,-1 0,1 0,0 0,0 1,1-1,-1 0,1 0,-1 0,1 0,0 0,0 0,0 0,1-1,-1 1,0 0,1-1,0 1,0-1,0 1,0-1,2 2,95 60,-82-56,-14-7,1 0,0 1,0-1,-1 1,1-1,-1 1,1 0,-1 0,0 1,0-1,0 1,0-1,0 1,0 0,-1 0,1 0,-1 1,0-1,0 0,0 1,-1-1,1 1,-1 0,0 0,0 0,0-1,0 1,-1 0,0 0,1 0,-2 0,1 0,0 0,-1 0,1 0,-1 0,-6 7,-1-1,0 0,0 0,-1 0,-1-1,1-1,-1 1,0-2,-1 1,0-1,0-1,-1 0,0-1,0 0,0-1,0 0,-1-1,0 0,1-1,-1 0,0-1,0-1,-4 0,5-1,0 0,1-1,-1 0,1-1,0 0,-1 0,2-2,-1 1,0-1,1-1,0 0,-5-4,3-2</inkml:trace>
  <inkml:trace contextRef="#ctx0" brushRef="#br0" timeOffset="9976.937">4941 170,'-9'-2,"0"2,1-1,-1 1,1 0,-1 1,0 0,1 0,0 1,-1 0,1 1,0 0,0 0,0 0,0 1,1 1,-1-1,-1 3,-6 7,0 1,2 0,-1 1,2 1,0 0,1 1,1 0,1 1,0 0,2 0,0 1,1 0,1 0,-2 18,1-5,2 0,1 0,2 0,2 0,2 19,-2-43,1-1,0 0,1 0,0 0,0 0,0 0,1 0,1-1,-1 0,1 0,0 0,1 0,-1-1,1 0,1 0,-1 0,1-1,0 0,0-1,0 1,1-1,0-1,0 1,0-1,0-1,0 1,0-2,1 1,-1-1,1 0,-1-1,1 0,19 2,-3-1</inkml:trace>
  <inkml:trace contextRef="#ctx0" brushRef="#br0" timeOffset="11394.349">5138 480,'-22'73,"20"-65,1 1,0-1,1 1,0-1,1 1,-1-1,1 1,1-1,0 1,0-1,1 0,0 0,0 0,1 0,0-1,0 1,1-1,0 0,0-1,0 1,1-1,0 0,7 5,-10-9,0-1,0 0,0 0,0 0,1-1,-1 1,0-1,0 1,0-1,1 0,-1-1,0 1,0 0,1-1,-1 0,0 1,0-1,0-1,0 1,0 0,0-1,-1 1,1-1,0 0,-1 0,1 0,1-2,59-69,-60 70,40-54,-42 57,0 1,0-1,0 1,0-1,0 1,0 0,0-1,0 1,0 0,0 0,0 0,-1 0,1 0,0 0,0 0,-1 0,1 0,-1 0,1 0,-1 0,0 0,1 0,-1 1,0-1,0 0,0 0,0 0,0 1,0-1,0 0,0 0,0 0,-1 1,3 7,-1-5,0-1,0 1,0-1,1 1,-1-1,1 0,0 1,0-1,0 0,0 0,1 0,-1-1,1 1,0-1,-1 1,1-1,0 0,0 0,1 0,-1 0,0-1,1 1,-1-1,1 0,-1 0,1 0,0 0,-1-1,1 0,0 1,-1-1,1-1,0 1,0 0,-1-1,1 0,-1 0,1 0,-1 0,2-1,3-2,1 0,-1 0,0-1,-1 0,1-1,-1 1,0-2,0 1,-1-1,0 0,0 0,0 0,-1-1,-1 0,1 0,-1 0,0-1,-1 1,0-1,0 0,-1 0,0 0,-1 0,0 0,0-2,0-15</inkml:trace>
  <inkml:trace contextRef="#ctx0" brushRef="#br0" timeOffset="30473.325">397 1242,'5'-9,"-5"9,0-1,0 1,-1 0,1 0,0 0,0 0,0 0,-1 0,1-1,0 1,0 0,0 0,-1 0,1 0,0-1,0 1,0 0,0 0,0 0,-1-1,1 1,0 0,0 0,0-1,0 1,0 0,0 0,0-1,0 1,0 0,0 0,0-1,0 1,0 0,0 0,0-1,0 1,0 0,1 0,-1-1,0 1,-171 86,155-77,-121 85,130-89,1 1,0 0,0 1,0 0,1-1,0 2,0-1,1 1,0-1,0 1,1 0,0 0,0 1,1-1,0 1,1-1,-1 6,2-9,0-1,0 1,1-1,-1 1,1-1,0 1,0-1,0 0,1 1,0-1,0 0,0 0,0 0,0 0,1-1,0 1,0-1,0 1,0-1,0 0,1 0,-1 0,1-1,0 1,0-1,0 0,0 0,0 0,1-1,-1 0,0 1,1-1,-1-1,1 1,-1-1,16 3,0-1,1-2,-1 0,0 0,0-2,0-1,7-2,-4 0,-1-1,0 0,0-2,0-1,-1 0,0-2,-1 0,0-2,-1 0,-1-1,0 0,0-2,-2 0,0-1,-1-1,13-19,-12 24,-12 40,-4-15,1 1,0-1,1 0,0 0,1 0,0-1,1 1,1-1,-1 0,2 0,-1 0,2 0,-1-1,2 0,-1-1,1 0,0 0,1 0,0-1,1 0,0-1,0 0,0-1,1 0,0-1,0 0,0 0,0-1,1-1,3 1,10-1</inkml:trace>
  <inkml:trace contextRef="#ctx0" brushRef="#br0" timeOffset="31255.286">1271 1609,'0'175,"7"-164,6-43,-10 21,23-54,2 1,3 2,2 1,40-53,-30 50,-43 64,1-1,-1 0,1 1,-1-1,1 1,0-1,-1 1,1 0,-1-1,1 1,0 0,-1-1,1 1,0 0,-1 0,1-1,0 1,0 0,-1 0,1 0,0 0,-1 0,1 0,0 0,0 0,-1 0,1 1,0-1,-1 0,1 0,0 0,-1 1,1-1,0 1,-1-1,1 0,-1 1,1-1,0 1,-1-1,1 1,-1-1,0 1,1 0,-1-1,1 1,8 8</inkml:trace>
  <inkml:trace contextRef="#ctx0" brushRef="#br0" timeOffset="32206.468">1751 1524,'158'-19,"-150"17,-1 0,1 0,-1-1,1 0,-1-1,0 1,0-1,-1-1,1 0,-1 1,0-2,0 1,0-1,-1 0,0 0,0 0,-1-1,3-4,-6 9,0-1,0 1,0-1,0 1,0-1,0 1,-1-1,1 1,-1-1,0 0,0 1,0-1,0 0,0 1,-1-1,1 1,-1-1,0 0,0 1,0-1,0 1,0 0,0-1,0 1,-1 0,1 0,-1 0,0 0,0 0,0 0,0 0,0 0,0 1,0-1,0 1,-1 0,1 0,0 0,-1 0,1 0,-1 0,1 0,-1 1,0-1,1 1,-1 0,0 0,1 0,-1 0,0 0,1 1,-1-1,1 1,-1 0,-1 0,-8 4,0 0,0 0,0 1,1 1,0 0,0 0,1 1,0 1,0-1,1 2,0-1,0 1,1 1,1-1,0 2,0-1,1 0,1 1,-1 2,3-7,-1 1,1 0,1 0,0 0,0 1,0-1,1 1,0-1,1 0,0 1,0-1,1 1,0-1,1 1,0-1,0 0,0 0,1 0,1 0,-1 0,1-1,0 1,1-1,0 0,0 0,0-1,1 0,0 0,0 0,1 0,0-1,0 0,0-1,0 0,1 0,-1 0,1-1,7 2,-4-3,0-1,0-1,0 0,0 0,0-1,0-1,0 0,0 0,-1-1,1 0,-1-1,1 0,-1-1,-1 0,1 0,-1-1,0-1,0 1,0-2,20-17,-2-1,-1-1,0-2,19-29,33-83,-43 77,-14-56,-17 107,-1 1,-1-1,0 0,0 0,-1 0,-1 0,0 0,-1 0,-1 1,0-1,0 0,-1 0,-1 1,0 0,-1 0,0 0,-1-1,4 10,0 0,-1 1,1-1,0 1,-1-1,0 1,1 0,-1 0,0 0,0 1,0-1,0 0,0 1,-1 0,1 0,0 0,-1 0,1 1,0-1,-1 1,1 0,-1 0,1 0,-1 0,1 1,0-1,-1 1,1 0,0 0,-1 0,1 0,0 1,0-1,0 1,0 0,0 0,1 0,-1 0,0 1,1-1,0 1,-1-1,1 1,0 0,1 0,-1 0,0 0,1 0,-2 3,-8 21,1 1,2 0,0 1,2 0,1 0,1 1,2-1,1 1,1-1,2 1,1 6,46 294,-36-262,7 42,-4 0,-5 2,-4 47,-7-147,-1-1,0 1,-1-1,-1 1,0-1,0 0,-1 0,0 0,-4 6,7-14,-1 0,1 0,-1 0,0-1,0 1,0 0,0-1,0 1,-1-1,1 0,-1 0,1 0,-1 0,0 0,0-1,0 1,0-1,0 0,0 1,0-1,0-1,-1 1,1 0,0-1,-1 0,1 0,0 0,-1 0,1 0,0-1,0 1,-1-1,1 0,0 0,0 0,-2-3,1 0,-1-1,1 1,0-1,1 0,-1 0,1 0,0 0,0 0,1-1,-1 0,1 1,0-1,1 0,-1 0,1 0,1 0,-1 0,1 0,0 0,0 0,1 0,-1 0,2 0,0-4,-2-5,2-11,1-1,1 1,1 0,1 0,1 0,1 1,2 0,0 1,2 0,0 1,3-2,-3 6</inkml:trace>
  <inkml:trace contextRef="#ctx0" brushRef="#br0" timeOffset="32872.519">2456 1778,'13'-10,"27"-24,0-1,-3-2,0-2,7-14,-42 52,1-1,-1 1,0-1,-1 1,1-1,0 0,0 0,-1 0,1 0,-1 0,1 0,-1-1,0 1,0 0,0-1,0 1,-1-1,1 1,-1-1,1 1,-1-1,0 1,0-1,0 1,0-1,0 1,-1-1,1 1,-1-1,0 1,1-1,-1 1,0-1,-1 1,1 0,0 0,-1 0,1 0,-1 0,1 0,-1 0,0 0,0 0,0 1,0-1,0 1,0 0,-1-1,-1 0,-5 1,0 1,0-1,0 1,0 1,0-1,1 2,-1-1,0 1,0 1,1-1,-1 1,1 1,0 0,0 0,0 0,0 1,1 0,0 1,0 0,0 0,1 0,0 1,0 0,1 0,0 0,0 1,0 0,1 0,0 0,1 0,0 1,0-1,1 1,0 0,0 0,1 3,0 0,0 0,1 0,0 0,1-1,1 1,0 0,0-1,1 1,1-1,0 0,0 0,1 0,1 0,0-1,0 0,1 0,0-1,0 1,1-2,1 1,-1-1,7 4,-7-8,1 0,0 0,0-1,0 0,0-1,0 0,1 0,-1-1,1 0,-1-1,1 0,-1 0,0-1,1 0,-1-1,1 0,-1-1,0 0,0 0,-1 0,1-2,-1 1,1-1,-1 0,-1 0,1-1,-1 0,3-3,9-11,-1-1,-1 0,-1-1,0-1,-2-1,-1 0,-1 0,0-2,-2 1,-2-1,0-1,-1 0,-3-84,-4 109,0-1,-1 1,1 0,-1-1,0 1,0-1,0 1,0 0,0 0,0 0,-1 0,1 0,-1 0,1 0,-1 0,0 0,0 1,0-1,0 1,0-1,0 1,0 0,-1 0,1 0,0 0,0 0,-1 0,1 1,-1-1,1 1,-1 0,1-1,-1 1,1 0,-1 1,1-1,-1 0,1 1,0-1,-1 1,-1 0,-1 1,1 0,-1 0,0 0,1 1,0 0,0 0,-1 0,2 0,-1 0,0 1,1 0,-1-1,1 1,0 1,0-1,1 0,-1 1,1-1,0 1,0 2,1-4,0-1,0 1,0-1,1 1,-1-1,1 1,0-1,0 1,0-1,0 1,0-1,0 1,1 0,-1-1,1 1,0-1,0 0,-1 1,2-1,-1 0,0 1,0-1,1 0,-1 0,1 0,0 0,0 0,0-1,0 1,0 0,0-1,0 0,0 1,0-1,1 0,-1 0,0 0,1 0,-1-1,2 1,45 9,-43-10,0 1,1 0,-1 0,0 0,0 1,0 0,0 0,0 0,0 1,0 0,-1 0,0 1,1-1,-1 1,0 0,-1 1,1-1,2 4,-1 2,0-1,-1 1,0 0,-1 0,0 0,-1 1,0 0,0-1,-1 1,-1 0,0 0,0 0,-1 1,-1 7,5 32,2-33</inkml:trace>
  <inkml:trace contextRef="#ctx0" brushRef="#br0" timeOffset="33222.368">3219 1778,'27'1,"0"-1,-1-1,1-2,0 0,-1-2,0-1,0-1,0-1,14-8,-33 12,-1-1,0 1,0-1,0 0,0-1,-1 0,0 0,0 0,-1 0,0-1,0 1,0-1,-1 0,0 0,0-1,-1 1,0-1,0 1,0-1,-1-1,0 5,-1-1,0 0,1 0,-1 1,-1-1,1 0,-1 1,0-1,0 0,0 1,-1-1,1 1,-1-1,0 1,-1 0,1 0,-1 0,1 0,-1 0,0 1,-1-1,1 1,-1 0,1 0,-1 0,0 0,0 1,0-1,-1 1,1 0,0 1,-4-2,-2 3,0 0,0 0,1 1,-1 0,0 1,0 0,1 1,0 0,-1 0,1 1,0 0,1 1,-1 0,1 0,0 1,0 0,0 0,1 1,0 0,1 0,-1 1,1-1,1 2,-1-1,1 0,-3 9,2-5,-1 0,2 1,0 0,0 0,1 0,1 0,0 1,1-1,0 1,1 0,1 0,0 0,1 6,0-13,-1 0,1 0,1 0,-1-1,1 1,1-1,-1 1,1-1,0 0,0 0,1 0,-1 0,2-1,-1 1,0-1,1 0,0 0,0-1,1 1,-1-1,1-1,0 1,0-1,0 0,0 0,1 0,4 0,-1 0,0-1,0 0,0-1,1 0,-1-1,1 0,-1-1,0 0,1 0,0-1,14-5</inkml:trace>
  <inkml:trace contextRef="#ctx0" brushRef="#br0" timeOffset="33608.973">3699 1806,'170'-257,"-170"257,1 1,-1 0,0-1,0 1,1-1,-1 1,0 0,1-1,-1 1,1-1,-1 1,1-1,-1 1,1-1,-1 0,1 1,0-1,-1 1,1-1,0 0,-1 0,1 1,0-1,-1 0,1 0,0 0,-1 0,1 0,0 0,-1 0,1 0,0 0,-1 0,1 0,0 0,-1 0,1-1,0 1,-1 0,1-1,0 1,-1 0,1-1,-1 1,1-1,-1 1,1 0,-1-1,1 0,-1 1,1-1,-1 1,0-1,1 1,-1-1,0 0,1 0,0 15,-2-8,0 0,0 0,1 0,0 0,0 1,1-1,0 0,0 0,0 0,1 0,-1-1,1 1,1 0,-1-1,1 1,0-1,1 0,-1 0,1 0,0 0,0-1,0 1,1-1,-1 0,1 0,0-1,0 0,1 0,-1 0,2 0,2-4,0-1,0 0,0 0,0-1,0 0,-1 0,1-1,-1-1,0 1,0-1,0-1,-1 1,0-1,0-1,0 1,-1-1,0 0,0-1,-1 1,3-6,13-15,-2 2</inkml:trace>
  <inkml:trace contextRef="#ctx0" brushRef="#br0" timeOffset="33923.613">4488 1468,'-15'4,"1"0,-1 2,1-1,0 2,0 0,0 1,1 0,1 1,-1 0,1 1,1 0,0 1,0 1,-4 7,13-17,0 1,0 0,1 1,-1-1,1 0,0 0,0 1,0-1,0 0,1 1,-1-1,1 1,0-1,0 1,0-1,1 0,-1 1,1-1,0 1,-1-1,2 0,-1 1,0-1,1 0,-1 0,1 0,0 0,0 0,0-1,0 1,1-1,-1 1,1-1,0 0,-1 0,1 0,0 0,0 0,0-1,0 1,1-1,-1 0,0 0,1 0,-1 0,1-1,14 2,0-1,0 0,0-2,-1 0,1-1,0-1,0-1,-1 0,0-1,0-1,0-1,-1 0,0-1,0-1,4-3,-5 3</inkml:trace>
  <inkml:trace contextRef="#ctx0" brushRef="#br0" timeOffset="34255.702">4658 1694,'16'6,"1"-1,-1-1,1 0,0-1,0-1,1-1,-1 0,0-1,0-1,1-1,-1 0,0-1,0-1,-1 0,1-2,10-4,-18 7,-1 0,0 0,1 0,-2-1,1-1,0 1,-1-1,0 0,0-1,0 0,-1 0,0 0,0-1,0 0,-1 0,0 0,-1-1,0 1,0-1,0 0,-1-1,0 1,-1 0,1-1,-2 0,1 1,-1-1,-1-4,0 10,-1 0,0 0,0 0,0 0,0 0,-1 0,1 0,-1 1,0-1,1 1,-1-1,0 1,-1 0,1-1,0 1,-1 0,1 1,-1-1,1 0,-1 1,0-1,0 1,0 0,0 0,0 0,0 0,0 1,0-1,0 1,0 0,0 0,0 0,-1 0,-2 1,-104 29,95-21,1 0,-1 0,2 1,0 1,0 0,1 1,0 1,1 0,0 0,1 1,1 0,0 1,1 0,1 0,0 1,-3 10,9-22,-1 1,1-1,0 1,0 0,0-1,1 1,0-1,0 1,0 0,0-1,1 1,0 0,0-1,0 1,0-1,1 1,0-1,0 0,0 0,0 0,0 0,1 0,0 0,0-1,0 1,0-1,1 0,-1 0,1 0,0 0,0-1,0 1,4 1,5 2,1 0,1-1,-1 0,1-2,0 1,-1-2,1 0,1-1,13 0,197-16,-200 9</inkml:trace>
  <inkml:trace contextRef="#ctx0" brushRef="#br0" timeOffset="37686.261">340 1242,'0'-5,"5"-1,1 4,5 4,5 0,5 1,3 4,3 1,1 5,1-2,1 4,-1-1,-5 1,-1-1,-6 1,-5 4,-4-2</inkml:trace>
</inkml:ink>
</file>

<file path=ppt/ink/ink1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10.6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1 435,'38'-72,"3"2,4 1,2 3,5 0,-47 57,2 1,-1 0,1 0,0 1,1 0,0 0,0 0,1 1,-1 1,1-1,0 2,1-1,1 0,-9 7,1-1,-1 0,1 1,-1-1,1 1,-1 0,0 0,0 0,0 0,0 0,0 0,-1 1,1-1,0 1,-1-1,0 1,0-1,0 1,0 0,0 0,0-1,-1 1,1 0,-1 0,0 0,0 0,0 0,0 0,0-1,-1 1,1 0,-1 0,0 1,1 2,-1 12,0-15,0 1,0 0,0 0,1-1,0 1,0 0,0 0,0-1,0 1,1 0,-1 0,1-1,0 1,0-1,1 1,-1-1,1 1,0-1,0 0,0 1,0-1,0 0,1 0,-1-1,4 3,-2-5,1 0,0-1,-1 1,1-1,-1 0,1 0,-1-1,1 0,-1 1,0-1,0-1,0 1,0 0,0-1,1-1,7-3,170-114,-131 97,-50 23,0 1,0-1,0 1,0 0,0-1,0 1,0 0,1 0,-1-1,0 1,0 0,0 0,0 1,1-1,-1 0,0 0,0 0,0 1,0-1,0 1,0-1,0 1,1-1,-1 1,-1 0,1-1,0 1,0 0,0 0,0 0,0-1,-1 1,1 0,0 0,-1 0,1 0,-1 0,1 1,-1-1,0 0,1 0,-1 0,0 0,0 1,-20 105,2-49,18-58,-2 4,1-1,0 1,-1 0,1-1,0 1,1 0,-1 0,1 0,0 0,0 0,0 0,0-1,1 1,-1 0,1 0,0 0,0 0,1-1,-1 1,1-1,-1 1,1-1,1 1,-1-1,0 0,1 0,-1 0,1 0,3 2,11 2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1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8:19.1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2081 537,'-9'-2,"0"-1,-1 2,0-1,1 1,-1 1,0 0,1 0,-1 1,0 0,1 1,-1 0,1 1,-1-1,1 2,0-1,0 1,1 1,-1 0,1 0,0 0,0 1,1 0,0 1,0 0,0 0,1 0,0 1,0 0,1 0,0 1,1-1,-1 1,2 0,-1 0,1 0,-1 8,4-14,-1 1,1-1,0 0,0 1,1-1,-1 0,1 1,0-1,0 0,0 0,0 0,0 0,0 0,1 0,0 0,0 0,-1 0,2-1,-1 1,0-1,0 1,1-1,-1 0,1 0,0 0,0 0,0-1,0 1,0-1,0 0,0 1,0-1,0-1,0 1,1 0,-1-1,0 0,1 0,-1 0,0 0,1 0,-1-1,0 1,1-1,-1 0,0 0,0 0,2-1,22-9,-1 0,0-2,-1-1,-1 0,0-2,-1-1,0-1,-2-1,11-11,-31 28,0 0,0 0,0 0,1 0,-1 0,1 0,-1 0,1 1,0-1,-1 0,1 1,0-1,0 1,0 0,0 0,0-1,1 2,-1-1,0 0,0 0,1 1,-1-1,0 1,1-1,-1 1,1 0,-1 0,0 0,1 1,-1-1,0 0,1 1,-1 0,0-1,1 1,-1 0,0 0,0 0,0 1,0-1,1 1,16 53,-18-49,0 0,0-1,1 1,0 0,0-1,0 0,1 1,-1-1,1 0,0 0,1-1,-1 1,1-1,0 1,0-1,1 0,-1-1,1 1,0-1,-1 0,3 1,15 4</inkml:trace>
  <inkml:trace contextRef="#ctx0" brushRef="#br0" timeOffset="554.181">2392 848,'177'-276,"-177"275,1-1,-1 1,1 0,0-1,-1 1,1 0,0 0,0 0,0 0,0 0,0 0,0 0,0 0,0 0,0 0,0 1,0-1,1 0,-1 1,0-1,0 1,1-1,-1 1,0 0,1 0,-1-1,1 1,-1 0,0 0,1 0,-1 1,0-1,1 0,-1 0,0 1,1-1,-1 1,0-1,1 1,-1-1,0 1,0 0,0 0,0-1,0 1,0 0,0 0,0 0,0 0,0 1,0-1,0 1,14 52,9 11,-20-63,0-1,0-1,0 1,0 0,0-1,1 0,-1 0,0 0,0-1,0 1,0-1,0 0,1 0,-2 0,1-1,0 1,0-1,0 0,-1 0,1-1,-1 1,1-1,-1 1,0-1,0 0,0-1,2 1,39-35,-36 30,0 1,0 0,0 0,0 1,1 0,0 1,1 0,-1 0,1 1,0 0,4 0,-13 3,1 1,0-1,0 1,0 0,0 0,0 0,0 0,0 0,0 0,-1 1,1-1,0 1,0-1,0 1,0 0,-1-1,1 1,0 0,-1 0,1 0,-1 1,1-1,-1 0,1 1,-1-1,0 0,0 1,0 0,0-1,0 1,0 0,0-1,0 1,-1 0,1 0,0 0,-1-1,0 3,6 77,-6-73,-1 18</inkml:trace>
  <inkml:trace contextRef="#ctx0" brushRef="#br0" timeOffset="-1534.046">1037 256,'-11'225,"-7"-55,7-135,5-29</inkml:trace>
  <inkml:trace contextRef="#ctx0" brushRef="#br0" timeOffset="-1181.238">756 227,'3'5,"1"0,-1 0,1 0,1-1,-1 1,0-1,1 0,0-1,0 1,0-1,1 0,-1 0,1 0,0-1,-1 0,1 0,0 0,0-1,2 0,15 3,0 0,0-2,0-1,0-1,0 0,0-2,0-1,0-1,-1 0,17-7,-9 3,1 2,0 1,1 2,-1 1,13 1,-40 1,0 0,-1 1,1-1,0 1,-1 0,1 0,-1 0,1 1,-1-1,1 1,-1 0,0 0,0 0,0 0,0 1,0-1,0 1,-1 0,1 0,9 15</inkml:trace>
  <inkml:trace contextRef="#ctx0" brushRef="#br0" timeOffset="-895.161">756 735,'43'0,"29"0,6-5,-4-1,-11 0,-11 1,-9 1,-8 2,-5 1,-2 1,-2 0,-4 0</inkml:trace>
  <inkml:trace contextRef="#ctx0" brushRef="#br0" timeOffset="25591.865">614 1243,'0'24,"-10"37,-3 17,1 1,2-4,3-10,3-11,2-10,1-8,1-5,0-3,-4-6,-2-7</inkml:trace>
  <inkml:trace contextRef="#ctx0" brushRef="#br0" timeOffset="25840.721">360 1554,'38'0,"33"0,8 0,-4 0,-6 0,-9 0,-10 0,-10 0,-5 0,-5 0,-2 0,-7 0</inkml:trace>
  <inkml:trace contextRef="#ctx0" brushRef="#br0" timeOffset="26029.338">1150 1525,'-1'1,"-25"28,1 0,1 2,2 1,0 1,-5 16,25-48,1 0,-1 1,1-1,0 1,-1-1,1 1,0 0,0 0,0-1,0 1,0 0,1 0,-1 0,1 0,-1 0,1 0,0 0,-1 0,1 0,0 0,0 0,1 0,-1 0,0 0,1 0,-1 0,1 0,-1-1,1 1,0 0,0 0,0 0,0-1,0 1,0 0,1-1,-1 1,0-1,1 1,-1-1,1 0,0 0,-1 0,1 0,0 0,0 0,0 0,-1 0,1-1,0 1,0-1,0 1,0-1,9-4,0-1,0 1,-1-2,0 0,0 0,0 0,-1-1,0-1,0 0,-1 0,0-1,0 1,-1-2,0 1,-1-1,0 0,2-6,-3 6,-1-1,0 0,0 0,-1 0,-1 0,0-1,0 1,-1-1,0-6,-1-7</inkml:trace>
  <inkml:trace contextRef="#ctx0" brushRef="#br0" timeOffset="26355.922">1433 1581,'-10'29,"2"14,7 0,9-7,7-11,6-8,4-8,3-5,2-8,0-4,-5-5,-2 0,-5-3,0-3,-4-3,-4-4,1-1,-1 4</inkml:trace>
  <inkml:trace contextRef="#ctx0" brushRef="#br0" timeOffset="27013.44">2138 1525,'-10'-2,"0"0,0 0,1 1,-2 0,1 1,0 0,0 1,0 0,0 1,1 0,-1 0,0 1,1 0,-1 1,1 0,0 0,0 1,1 0,-1 1,1 0,1 0,-1 1,1-1,0 2,0-1,1 1,0 0,0 1,1-1,0 1,1 0,-2 5,4-10,0 0,0 0,1 0,-1 0,1 0,0 0,0 1,1-1,-1 0,1 1,0-1,0 0,0 1,1-1,-1 0,1 1,0-1,1 0,-1 0,1 0,-1 0,1 0,1 0,-1 0,0-1,1 1,0-1,0 0,0 1,0-1,0-1,0 1,1 0,0-1,-1 0,1 0,0 0,1 0,8 0,0 0,1-2,-1 1,1-2,-1 0,1 0,-1-1,0-1,0 0,0-1,0 0,-1-1,1-1,-1 0,13-4</inkml:trace>
  <inkml:trace contextRef="#ctx0" brushRef="#br0" timeOffset="27364.605">2392 1243,'-36'176,"28"-146,3 1,0-1,2 1,1 0,2 0,1 8,0-35,0 0,0 1,0-1,1 0,-1 0,1-1,0 1,0 0,0 0,0-1,1 0,-1 1,1-1,0 0,0 0,0 0,1-1,-1 1,1-1,-1 0,1 0,0 0,0 0,0-1,0 1,0-1,0 0,0 0,0-1,0 1,1-1,-1 0,0 0,0 0,0-1,1 1,-1-1,0 0,0-1,0 1,0 0,2-2,167-68,-172 70,0 0,1 0,-1 0,0 0,1 1,-1-1,0 1,1-1,-1 1,1-1,-1 1,1 0,-1-1,1 1,-1 0,1 0,-1 0,1 0,-1 1,1-1,-1 0,1 1,-1-1,1 1,-1-1,1 1,-1 0,0-1,1 1,-1 0,0 0,0 0,0 0,0 0,0 0,0 0,0 1,0-1,0 0,0 1,-1-1,1 0,0 1,-1-1,1 1,-1-1,0 1,1-1,1 77,-3-52</inkml:trace>
  <inkml:trace contextRef="#ctx0" brushRef="#br0" timeOffset="1591.033">3860 509,'-17'4,"1"0,-1 1,1 0,0 1,1 1,0 0,0 2,0-1,1 2,1 0,-1 0,0 3,11-10,1-1,0 1,-1-1,1 1,0 0,1 0,-1 0,1 0,-1 0,1 1,0-1,0 0,0 1,0-1,1 0,-1 1,1-1,0 1,0-1,0 1,1-1,-1 0,1 1,0-1,0 0,0 1,0-1,1 0,-1 0,1 0,0 0,-1 0,2 0,-1-1,0 1,1 0,3 4,0-1,1 1,0-2,0 1,0-1,1 0,0 0,0-1,0 0,0 0,0-1,1 0,4 0,-1-2,-1 0,0-1,1 0,-1-1,1 0,-1-1,0 0,0-1,0 0,0-1,0 0,-1-1,0 0,0 0,0-1,0-2,9-5</inkml:trace>
  <inkml:trace contextRef="#ctx0" brushRef="#br0" timeOffset="2070.745">4283 1,'-18'79,"3"1,4 0,0 80,8-132,2-16,-1-1,1 0,1 0,0 1,1-1,0 0,1 0,0 0,0 0,1 0,2 3,-4-12,0-1,1 1,-1 0,0 0,1 0,0-1,-1 1,1-1,0 0,0 1,0-1,0 0,0 0,0 0,0 0,0 0,0-1,1 1,-1-1,0 1,0-1,1 0,-1 0,0 0,1 0,-1 0,0 0,0-1,1 1,-1-1,2 0,74-32,-62 24,-14 7,0 1,0-1,1 0,-1 1,1-1,0 1,-1 0,1 0,0 0,0 0,0 1,-1-1,1 1,0-1,0 1,0 0,0 0,0 1,0-1,0 0,0 1,-1 0,1 0,0 0,0 0,-1 0,1 0,0 1,-1-1,0 1,1 0,-1 0,0-1,0 2,0-1,0 0,0 0,0 1,-1-1,1 1,-1-1,1 3,5 17,-6-17,-1-1,1 1,1 0,-1-1,1 0,0 1,0-1,0 0,0 0,1 0,0 0,0 0,0-1,0 1,2 1,4-2</inkml:trace>
  <inkml:trace contextRef="#ctx0" brushRef="#br0" timeOffset="3823.438">6174 57,'-5'34,"-1"11</inkml:trace>
  <inkml:trace contextRef="#ctx0" brushRef="#br0" timeOffset="4116.883">6286 566,'21'-21,"64"-46,-84 67,1-1,-1 1,1 0,-1 0,1 0,0 0,-1 0,1 0,-1 1,1-1,-1 1,1-1,-1 1,1-1,-1 1,1 0,-1-1,0 1,1 0,-1 0,0 0,0 0,0 1,0-1,0 0,0 0,0 1,0-1,0 0,0 1,-1-1,1 1,-1-1,1 1,-1-1,1 1,-1-1,0 1,0 0,15 26,-13-26,0-1,0 1,0-1,0 1,1-1,-1 0,0 0,1 0,-1 0,1 0,-1 0,1-1,-1 1,1-1,0 0,-1 0,1 0,-1 0,1 0,0 0,-1-1,1 1,-1-1,1 0,-1 0,1 0,-1 0,0 0,2-1,69-48,-64 43,39-29,-25 22</inkml:trace>
  <inkml:trace contextRef="#ctx0" brushRef="#br0" timeOffset="4556.878">6879 396,'-6'3,"0"-1,0 1,0 1,0-1,1 1,-1 0,1 0,0 0,0 1,0 0,1 0,0 0,0 1,0-1,0 1,1 0,0 0,1 0,-1 0,1 0,0 1,0-1,1 1,-1 5,5-6,0-1,0 0,0 1,1-1,-1 0,1-1,0 1,1-1,-1 0,1 0,0 0,0-1,0 1,4 1,18 14,-2 0,0 2,-2 0,0 2,-1 1,-1 0,-2 1,0 2,-2 0,-1 0,-1 2,-1 0,-2 0,-1 1,-1 1,-2 0,2 13,-7-22,0 1,-1 0,-2 0,0 0,-2-1,0 1,-2 0,0-1,-1 0,-2 0,0 0,-5 9,10-28,0 0,-1 0,1 0,-1-1,1 1,-1-1,0 1,0-1,0 0,0 0,0-1,-1 1,1-1,0 1,-1-1,1 0,-1 0,1 0,-1-1,0 0,1 1,-1-1,0 0,1-1,-1 1,1-1,-1 1,0-1,1 0,0 0,-1-1,1 1,0-1,-1 0,1 1,0-2,0 1,0 0,1 0,-1-1,1 0,-1 1,1-1,0 0,0 0,0 0,0 0,0-1,1 1,-1-2,-1-13,0 1,1-1,0 0,2 0,0 0,1 0,1 0,0 0,2 1,0-1,1 1,0 0,2 0,0 1,0-1,2 2,0-1,1 1,0 1,2 0,-1 0,2 1,-1 0,2 1,14-10,9-2,1 1,1 1,1 2,1 3,0 0,29-5,-31 10</inkml:trace>
  <inkml:trace contextRef="#ctx0" brushRef="#br0" timeOffset="2582.977">4932 481,'-27'76,"24"-73,1 0,-1 1,1-1,0 0,0 1,0 0,0-1,1 1,0 0,-1 0,1-1,1 1,-1 0,0 0,1 0,0 0,0 0,0 0,1 0,-1 0,1 0,0 0,0 0,0 0,1 0,-1 0,1-1,0 1,0-1,0 1,0-1,1 0,0 0,-1 0,1 0,0 0,0-1,0 1,1-1,-1 0,1 0,0 0,2-1,0 0,0 0,0-1,0 0,0 0,0-1,1 1,-1-1,-1-1,1 1,0-1,0 0,-1 0,1-1,-1 1,1-1,-1-1,0 1,0-1,-1 1,1-1,-1-1,0 1,0-1,0 0,0 1,-1-2,0 1,0 0,-1-1,1 1,-1-1,0 0,-1 1,1-1,-1 0,0 0,-1 0,1 0,-1 0,0-1,-1 1,0 0,0 0,0 0,0 1,-2-4,1 6,1 0,-1 1,0-1,0 1,0 0,0-1,0 1,0 0,-1 0,1 0,-1 1,1-1,-1 0,0 1,1 0,-1 0,0 0,0 0,0 0,0 0,0 1,0 0,0-1,0 1,0 0,0 0,0 1,0-1,-1 1,1-1,1 1,-1 0,0 0,0 1,0-1,0 0,1 1,-1 0,-1 1,-10 9</inkml:trace>
  <inkml:trace contextRef="#ctx0" brushRef="#br0" timeOffset="2952.378">5384 424,'-10'13,"-1"1,0 0,1 0,1 1,0 0,1 1,0 0,1 0,1 0,1 1,0 0,-1 11,6-26,0 0,0 0,0-1,0 1,0 0,0-1,0 1,0 0,1 0,-1-1,1 1,-1 0,1-1,0 1,0-1,0 1,-1-1,2 1,-1-1,0 0,0 0,0 1,0-1,1 0,-1 0,1 0,-1 0,1 0,-1-1,1 1,-1 0,1-1,0 1,-1-1,1 1,0-1,-1 0,1 0,0 0,0 0,-1 0,2 0,67-25,-63 19,0 0,-1 0,0 0,0-1,-1 0,0 0,0 0,0-1,-1 0,-1 0,1 0,-1 0,0-1,-1 1,0-1,0 1,-1-1,0 0,-1 0,0 0,0-4,0 11,0-1,-1 1,1-1,0 0,-1 1,0-1,0 1,0 0,0-1,0 1,0 0,0-1,-1 1,1 0,-1 0,0 0,1 0,-1 1,0-1,0 0,0 1,0-1,-1 1,-1-1,-14-5</inkml:trace>
  <inkml:trace contextRef="#ctx0" brushRef="#br0" timeOffset="3403.821">5919 368,'-8'6,"-2"0,0 1,0 1,0 0,1 0,0 1,1 0,0 1,1-1,-1 1,2 1,0 0,-2 3,8-10,-1-1,1 0,0 0,0 0,0 1,1-1,-1 0,1 0,0 0,-1 0,2 1,-1-1,0-1,0 1,1 0,0 0,0 0,-1-1,2 1,-1-1,0 0,1 1,-1-1,-1-1,1 0,0 1,-1-1,1 1,-1-1,0 1,1 0,-1-1,0 1,0 0,0 0,0 0,-1 0,1 0,0 0,-1 0,1 0,-1 0,0 0,0 1,0-1,0 0,0 0,0 0,0 0,-1 0,1 0,-1 0,0 0,1 0,-1 0,0 0,0 0,0 0,-1 0,1-1,0 1,-1 0,1-1,-1 1,1-1,-1 0,0 1,-9 6,1-1,-1 0,0-1,-1 0,1 0,-1-2,0 1,-1-2,1 1,-2-1,-12 1</inkml:trace>
  <inkml:trace contextRef="#ctx0" brushRef="#br0" timeOffset="3650.156">6061 424,'-9'34,"-4"15,1 0</inkml:trace>
  <inkml:trace contextRef="#ctx0" brushRef="#br0" timeOffset="29009.884">3493 1638,'-7'-3,"-1"0,1 1,0 0,-1 0,0 1,1 0,-1 0,0 0,1 1,-1 1,0-1,0 1,1 1,-1-1,1 1,-1 0,1 1,0 0,0 0,0 1,0-1,1 1,-1 1,1-1,0 1,1 1,-1-1,1 1,0 0,0 0,0 0,1 0,0 1,1 0,-1 0,1 0,-1 6,0-5,1 0,0 0,1 0,0 0,0 0,1 0,0 1,1-1,-1 0,2 1,-1-1,1 0,0 1,1-1,0 0,0 0,1 0,0 0,0 0,1-1,2 3,-5-8,1 0,0-1,1 1,-1-1,0 0,0 0,0 0,1 0,-1 0,1-1,-1 1,0-1,1 1,-1-1,1 0,-1 0,1 0,-1 0,1 0,-1-1,1 1,-1-1,1 1,-1-1,0 0,1 0,-1 0,0-1,0 1,0 0,1-1,64-53,-62 51,131-173,-135 175,0 0,0 0,0 0,0 0,0 0,1 0,-1 0,0 0,1 1,-1-1,1 0,0 1,-1-1,1 1,0 0,0 0,0 0,0 0,0 0,0 0,1 0,-1 0,0 1,0-1,0 1,1 0,-1 0,0 0,1 0,-1 0,0 0,0 0,1 1,-1-1,0 1,0 0,0 0,0 0,0 0,0 0,0 0,0 0,0 0,0 1,0 0,5 9,0 1,-1 0,0 0,-1 0,-1 1,0-1,0 1,-2 0,2 10,1 3,8 28,-3 1,-2 1,-3-1,-2 3,-3-40,0-1,-1 1,0 0,-2 0,0 0,-1-1,-1 0,-1 1,-2 3,-3 2,-1-1,-1 0,-1-1,-1 0,-1-1,0-1,-2-1,0 0,-1-2,-1 0,0-1,-16 9,36-23,-1 0,0 0,0 0,0-1,0 1,0 0,0 0,0 0,0-1,0 1,0-1,0 1,0-1,0 1,-1-1,1 0,0 1,0-1,-1 0,1 0,0 0,0 0,0 0,-1 0,1 0,0 0,0-1,-1 1,1 0,0-1,0 1,0-1,0 1,0-1,0 0,-1 1,2-1,-1 0,0 0,0 0,0 0,0 0,0 0,1 0,-1 0,0 0,1 0,-1 0,1 0,-1 0,1-1,0 1,-1 0,1 0,0-1,0 1,0 0,0 0,0-1,0 1,0 0,1 0,-1 0,0-1,1 1,-1 0,1 0,5-16,0 0,2 1,0 0,1 1,0-1,2 2,-1 0,2 0,0 1,8-8,26-30,54-71,-6-4,-5-4,59-117,-138 229,-1 1,-1-2,0 1,-2-1,0 0,-1-1,-1 1,0-6,-4 23,0 0,1 0,-1 1,0-1,0 0,0 0,0 1,0-1,-1 0,1 0,0 1,-1-1,1 0,-1 1,0-1,0 0,1 1,-1-1,0 1,0-1,-1 1,1 0,0-1,0 1,-1 0,1 0,0 0,-1 0,1 0,-1 0,0 0,1 0,-1 1,0-1,1 1,-1-1,0 1,1 0,-1-1,0 1,0 0,-69 27,60-19,1 2,-1-1,2 2,-1-1,2 1,-1 0,1 1,1 0,0 0,1 1,-3 8,8-18,0 0,0 0,0 0,1 0,-1 0,1 1,0-1,0 0,0 1,0-1,0 0,1 0,-1 0,1 1,0-1,0 0,0 0,0 0,1 0,-1 0,1 0,0-1,0 1,0 0,0-1,0 0,1 1,-1-1,1 0,-1 0,1 0,0-1,0 1,0 0,7 2,0 0,1 0,-1-1,0-1,1 0,0 0,0-1,-1 0,10-1,121 1,-137 2,-1 0,1 1,-1 0,0-1,0 1,-1 0,1 1,-1-1,0 0,0 1,0-1,-1 1,1 0,-1-1,0 1,0 0,-1 0,0 0,1 0,-2-1,1 1,0 0,-1 0,0 0,0-1,-1 1,1 0,-1-1,0 1,0-1,-2 2,0 12,-7 40,8-33</inkml:trace>
  <inkml:trace contextRef="#ctx0" brushRef="#br0" timeOffset="29310.438">4650 1525,'-32'36,"2"1,2 1,1 2,2 1,1 1,-9 28,20 13,14-81,-1 0,0 0,1 0,-1 0,1 0,-1 0,1 0,0-1,0 1,0 0,0 0,0-1,0 1,0-1,1 1,-1-1,0 0,1 1,-1-1,1 0,0 0,-1 0,1 0,0 0,0 0,-1-1,1 1,0 0,0-1,0 0,0 1,0-1,0 0,0 0,0 0,0 0,0 0,0-1,-1 1,3-1,10-4,0 0,0-1,-1-1,0 0,0-1,-1 0,0-1,-1 0,1-1,-2 0,0-1,0 0,0-1,-2 1,1-2,-2 1,0-1,0-1,-1 1,-1-1,0 0,-1 0,0-1,-2 1,2-9,-3 20,0-1,-1 1,1-1,-1 0,1 1,-1-1,0 1,0-1,-1 0,1 1,-1-1,0 1,0-1,0 1,0 0,0-1,-1 1,0 0,1 0,-1 0,0 0,-1 0,1 0,0 0,-1 1,0-1,1 1,-1 0,0 0,0 0,0 0,-1 1,0-1,-11 1</inkml:trace>
  <inkml:trace contextRef="#ctx0" brushRef="#br0" timeOffset="29610.245">4960 1638,'-2'13,"0"0,0 0,1 0,0 0,2 0,-1 0,1 0,1 0,1 0,0 0,0 0,1-1,1 0,0 1,0-2,2 1,-5-10,-1 0,1 0,0 0,0 0,0-1,1 1,-1-1,0 1,1-1,-1 0,1 0,-1 0,1 0,-1-1,1 1,-1-1,1 1,0-1,0 0,-1 0,1 0,0 0,-1-1,1 1,-1-1,1 0,0 1,-1-1,1 0,-1-1,0 1,3-2,67-55,61-146,-123 183</inkml:trace>
  <inkml:trace contextRef="#ctx0" brushRef="#br0" timeOffset="29977.218">5412 1892,'217'-252,"-217"250,1 1,-1 0,1 0,-1 0,1 0,0 0,0 0,-1 0,1 0,0 0,0 0,0 0,0 0,0 1,0-1,1 0,-1 1,0-1,0 1,0-1,1 1,-1-1,0 1,0 0,1 0,-1 0,0 0,1 0,-1 0,0 0,0 0,1 0,-1 0,0 1,0-1,1 1,-1-1,0 1,0-1,0 1,0 0,0-1,0 1,0 0,0 0,0 0,1 0,-1 1,0 2,0-1,1 1,0-1,0 1,0-1,0 0,1 1,-1-1,1 0,-1-1,1 1,0 0,0-1,1 0,-1 1,0-1,1-1,-1 1,1 0,0-1,-1 0,1 0,0 0,0 0,0 0,0-1,0 0,0 0,0 0,0 0,0-1,-1 1,1-1,3-1,-1-1,0-1,-1 0,1 0,-1 0,0-1,0 0,0 0,-1 0,0-1,0 1,0-1,0 0,-1 0,0 0,0-2,7-13</inkml:trace>
  <inkml:trace contextRef="#ctx0" brushRef="#br0" timeOffset="30479.202">6259 1554,'-15'15,"1"1,0 0,1 2,1-1,1 1,1 1,0 0,1 0,2 1,0 0,0 1,0 11,6-30,1 0,0 0,-1 0,1 0,0 0,0 0,0 0,1 0,-1 0,0 0,1 0,-1 0,1 0,0 0,0 0,0 0,0 0,0 0,0-1,0 1,0 0,1-1,-1 1,1-1,-1 1,1-1,-1 0,1 0,0 0,0 0,0 0,0 0,0 0,-1 0,1-1,0 1,1-1,-1 0,0 1,0-1,0 0,0 0,0 0,0 0,0-1,0 1,0-1,0 1,0-1,0 0,0 0,0 0,13-5,-1 0,0-2,0 1,0-2,-1 0,-1-1,0 0,0-1,-1 0,0-1,-1 0,0 0,-1-1,5-9,9-18,-1-2,-3 0,-1-1,4-18,-11 31,-4 14,0 0,-1 0,0 0,-1 0,-1-1,-1 0,0 0,-2 0,0 0,0 0,-2-1,0 1,-1 0,-1 0,0 0,-1 1,2 12,1 1,-1-1,0 1,1 0,-2 0,1 0,0 0,-1 0,1 1,-1-1,0 1,1 0,-1-1,0 1,-1 0,1 1,0-1,-1 1,1-1,-1 1,1 0,-1 0,1 0,-1 1,0 0,1-1,-1 1,0 0,1 1,-1-1,0 1,-1 0,-4 1,1 1,0 0,-1 0,1 1,1 0,-1 0,0 1,1 0,0 0,0 1,1 0,0 0,-1 2,-6 9,2 1,0 0,1 1,1 0,1 0,0 1,2 0,0 1,1 0,2-1,0 1,1 1,0-1,2 0,1 0,1 0,0 0,2 0,0 0,4 8,-4-12,1 0,1 0,0-1,2 0,-1 0,2 0,0-1,1-1,0 0,1 0,1-1,0 0,1-1,0 0,1-1,2 1,-9-9,-1 1,1-1,0-1,-1 1,1-1,1-1,-1 1,0-1,0 0,0-1,1 1,-1-2,0 1,0-1,1 0,-1 0,0-1,0 0,0 0,-1-1,1 0,0 0,2-2,4-7</inkml:trace>
  <inkml:trace contextRef="#ctx0" brushRef="#br0" timeOffset="30824.918">6597 989,'28'22,"0"0,-2 2,-1 1,0 1,-2 1,-1 1,-1 1,-2 1,-1 0,-1 2,4 12,-14-13,-2 0,-1 1,-1-1,-1 1,-2 0,-2 0,0-1,-2 1,-2-1,-1 0,2-1,-2-2,-2 1,0-1,-2 0,-1-1,-1 0,-1-1,-1 0,-2-1,0-1,-2-1,-21 21,-16 10,31-31</inkml:trace>
  <inkml:trace contextRef="#ctx0" brushRef="#br0" timeOffset="34977.202">7783 1722,'-11'-4,"1"1,-1 0,1 0,-1 1,0 1,0-1,0 2,0 0,-1 0,1 1,0 0,1 1,-1 0,0 1,0 0,1 1,0 0,-1 0,2 1,-1 0,0 1,1 1,-7 5,13-9,1 1,-1-1,0 1,1 0,0 0,0 0,0 0,0 0,1 0,0 0,0 1,0-1,0 0,0 1,1-1,0 1,0-1,0 1,1-1,-1 0,1 1,0-1,0 0,1 1,-1-1,1 0,0 0,0 0,1 0,-1-1,1 1,-1 0,1-1,0 0,1 0,-1 0,0 0,1 0,0-1,-1 1,1-1,0 0,0 0,0-1,1 1,-1-1,3 1,5 0,-1-1,1 0,0 0,-1-1,1-1,-1 0,1 0,-1-1,1-1,-1 0,0 0,0-1,0-1,-1 0,0 0,0-1,0 0,3-3,16-7,-5 2,0-1,-1-2,-1 0,0-2,14-16,-31 30,-5 6,0-1,0 0,0 1,0-1,0 0,0 0,0 1,0-1,0 0,0 1,0-1,0 0,0 1,0-1,0 0,0 0,0 1,0-1,0 0,1 1,-1-1,0 0,0 0,0 1,0-1,1 0,-1 0,0 0,0 1,1-1,-1 0,0 0,0 0,1 0,-1 1,0-1,1 0,-1 0,0 0,0 0,1 0,-1 0,0 0,1 0,-1 0,0 0,1 0,-1 0,0 0,1 0,-1 0,0 0,0 0,1-1,-1 1,0 0,0 0,1 0,-1 0,0 0,0-1,1 1,-1 0,0 0,0-1,0 1,1 0,-1 0,0-1,0 1,-2 34,1-21,12 29,0-28</inkml:trace>
  <inkml:trace contextRef="#ctx0" brushRef="#br0" timeOffset="35281.234">8431 1581,'-18'16,"0"0,0 1,2 1,0 1,1 0,1 1,1 0,-6 13,17-30,0-1,1 1,-1-1,1 1,-1 0,1 0,0 0,0 0,0 0,1 0,-1 0,1 0,0 0,-1 0,1 0,1 0,-1 0,0 0,1 0,0 0,-1 0,1 0,0 0,1 0,-1-1,0 1,1 0,-1-1,1 1,0-1,0 1,0-1,0 0,1 0,-1 0,0 0,1 0,0-1,1 2,51 12,23 14,-77-28,0 0,0 0,-1 0,1 0,0 0,-1 0,1 0,-1 0,0 0,1 0,-1 1,0-1,1 0,-1 0,0 0,0 0,0 1,0-1,0 0,-1 0,1 0,0 0,0 1,-1-1,1 0,-1 0,1 0,-1 0,1 0,-1 0,0 0,1 0,-1 0,0 0,0 0,0-1,0 1,1 0,-1 0,0-1,0 1,-1-1,1 1,-46 28,-72 12,93-35</inkml:trace>
  <inkml:trace contextRef="#ctx0" brushRef="#br0" timeOffset="51748.92">49 2880,'0'0,"-9"22,1 0,0 1,2-1,0 1,2 1,1-1,0 1,2 3,1-24,0 0,0 0,0 1,0-1,1 0,-1 0,1 1,0-1,0 0,0 0,0 0,1 0,-1 0,1 0,0-1,0 1,0 0,0-1,0 1,1-1,-1 0,1 0,-1 0,1 0,0 0,0-1,0 1,0-1,0 0,0 0,0 0,0 0,1 0,-1-1,0 1,0-1,1 0,-1 0,0 0,0-1,1 1,-1-1,0 0,1 0,12-5,-1-2,-1 0,1 0,-1-1,-1-1,0-1,0 0,-1 0,7-9,-9 9,0-1,-1 1,0-1,-1-1,0 0,-1 0,-1-1,0 1,0-1,-1-3,-3 12,-1 1,1-1,-1 0,0 0,-1 0,1 0,-1 0,0 0,0 0,-1 0,1 0,-1 0,0 0,-1 0,1 1,-1-1,0 0,0 1,0-1,-1 1,1 0,-1 0,0 0,0 0,-1 0,1 1,-1-1,0 1,0 0,0 0,-2-1,2 2,-1 0,0 1,1 0,-1 0,0 0,1 0,-1 0,0 1,0 0,0 0,0 1,1-1,-1 1,0 0,0 0,1 0,-1 1,1 0,-1 0,1 0,0 0,0 1,0 0,0 0,0 0,0 0,1 0,0 1,-1-1,1 2,-14 10</inkml:trace>
  <inkml:trace contextRef="#ctx0" brushRef="#br0" timeOffset="52255.634">445 3133,'11'-28,"0"0,2 0,1 1,1 0,1 1,2 1,0 1,1 1,22-20,-41 42,1 0,-1 0,1 0,-1 0,1 0,-1 0,1 0,0 1,0-1,-1 0,1 0,0 1,0-1,0 0,0 1,0-1,-1 1,1-1,0 1,0 0,1-1,-1 1,0 0,0 0,0 0,0 0,0 0,0 0,0 0,0 0,0 0,0 0,0 0,0 1,0-1,0 0,0 1,0-1,0 1,0-1,0 1,0 0,0-1,-1 1,1 0,0-1,0 1,-1 0,1 0,0 0,-1 0,1 0,-1 0,1 0,-1 0,1 0,-13 158,12-158,0 0,0 0,0 0,0 0,0 0,1 0,-1 0,0 0,1 0,-1 0,0 0,1 0,-1 0,1 0,0 0,-1 0,1 0,0-1,-1 1,1 0,0 0,0-1,0 1,0 0,0-1,-1 1,1-1,0 1,0-1,0 0,1 1,-1-1,0 0,0 0,0 0,0 0,0 0,0 0,0 0,0 0,0 0,0 0,0-1,0 1,0 0,0-1,1 0,50-29,-42 23,80-65,-71 54,1 2,1 0,0 1,1 1,0 1,19-8,-39 20,-1 1,0-1,1 0,-1 0,1 1,-1-1,1 1,-1 0,1-1,-1 1,1 0,0 0,-1 0,1 0,-1 0,1 0,0 0,-1 1,1-1,-1 1,1-1,-1 1,1-1,-1 1,0 0,1 0,-1 0,0 0,1 0,-1 0,0 0,0 0,0 0,0 0,0 1,0-1,0 0,-1 1,1-1,0 1,-1-1,1 1,-1-1,1 1,-1-1,0 1,0-1,0 1,0 1,-7 81,6-81,-2 1,1 0,0 0,1 0,-1 0,1 0,-1 0,1 0,0 0,1 1,-1-1,1 0,0 0,0 1,0-1,0 0,1 1,0-1,0 0,0 0,0 0,1 0,0 0,-1 0,1 0,1 0,-1-1,1 1,-1-1,1 1,0-1,0 0,0 0,1-1,-1 1,1-1,-1 1,2-1,18 2,0-2</inkml:trace>
  <inkml:trace contextRef="#ctx0" brushRef="#br0" timeOffset="53035.596">1488 2993,'3'5,"1"0,-1 0,1 0,0-1,0 1,0-1,0 0,1 0,0 0,-1-1,2 0,-1 0,0 0,0 0,1-1,0 0,-1 0,1-1,0 1,0-1,0 0,0-1,0 0,0 1,0-2,0 1,0-1,0 0,0 0,-1-1,1 0,0 0,-1 0,1 0,-1-1,0 0,0 0,0-1,2-1,0-1,0 0,-1-1,0 1,0-1,-1 0,0-1,0 1,-1-1,0 0,0 0,-1-1,0 1,0-3,-2 8,0 0,0 0,0 0,-1-1,1 1,-1 0,0 0,0-1,0 1,0 0,-1-1,1 1,-1 0,0 0,0-1,0 1,0 0,-1 0,1 0,-1 0,0 1,1-1,-2 0,1 1,0-1,0 1,-1 0,1 0,-1 0,0 0,1 0,-1 0,0 1,0-1,0 1,-1 0,-7-1,-1 1,0 0,0 1,0 0,0 1,0 1,0-1,1 2,-1 0,1 0,0 1,-1 0,2 1,-1 1,0-1,1 2,0-1,1 1,0 1,0 0,0 0,1 1,0 0,1 0,0 1,-6 9,9-13,0-1,0 1,0 0,0 0,1 0,0 0,1 1,-1-1,1 1,0-1,1 1,0 0,0 0,0 0,1 0,0 0,0 0,1 0,0 0,0 0,0-1,1 1,0 0,0-1,1 1,0-1,0 0,1 0,-1 0,1 0,1-1,-1 1,1-1,0 0,0-1,0 1,1-1,-1 0,1 0,0-1,1 1,13 1,1-1,0-1,0-1,0-1,0 0,0-2,0 0,-1-2,1 0,18-6,-8 2</inkml:trace>
  <inkml:trace contextRef="#ctx0" brushRef="#br0" timeOffset="53403.422">1941 3162,'108'-77,"-3"-5,1-8,-105 89,-1 0,0 1,0-1,1 1,-1-1,0 1,0-1,1 1,-1-1,1 1,-1 0,0-1,1 1,-1-1,1 1,-1 0,1 0,-1-1,1 1,-1 0,1 0,-1-1,1 1,-1 0,1 0,0 0,-1 0,1 0,-1 0,1 0,-1 0,1 0,0 0,-1 0,1 0,-1 0,1 1,-1-1,1 0,-1 0,1 1,-1-1,1 0,-1 1,1-1,-1 0,1 1,-1-1,0 1,1-1,-1 1,0-1,2 33,-2-18,0-10,1-1,0 1,0-1,0 1,0-1,1 1,0-1,0 0,0 0,0 0,1 0,-1 0,1 0,0-1,0 1,1-1,-1 0,1 0,-1 0,1 0,0-1,0 0,0 1,1-1,-1-1,0 1,1-1,-1 1,1-1,-1-1,1 1,0-1,-1 1,1-1,0-1,-1 1,1-1,3 0,2 0,-1-1,1 0,-1 0,1-1,-1 0,0-1,0 0,0 0,-1-1,1 0,-1-1,0 1,-1-2,1 1,-1-1,-1 0,1 0,-1-1,0 0,-1 0,0-1,0 1,-1-1,0 0,2-8,-1-1</inkml:trace>
  <inkml:trace contextRef="#ctx0" brushRef="#br0" timeOffset="53650.575">2843 2428,'-5'39,"-1"26,0 8,1-5,2-8,1-5,1-7,0-7,1-6,5-3,2-3,-1-2,-1-5</inkml:trace>
  <inkml:trace contextRef="#ctx0" brushRef="#br0" timeOffset="53801.18">2589 2880,'39'-10,"21"-8,7 0,0 2,-6 4,-8 5,-9 2,-6-2,-6 0,-8 1</inkml:trace>
  <inkml:trace contextRef="#ctx0" brushRef="#br0" timeOffset="54455.772">3916 2880,'-1'0,"1"1,-1-1,0 0,0 1,1-1,-1 0,0 1,0-1,0 0,0 0,0 0,1 0,-1 0,0 0,0 0,0 0,0 0,0 0,1 0,-1-1,0 1,0 0,0-1,1 1,-1 0,0-1,0 1,1-1,-1 1,0-1,1 0,-1 1,0-1,1 0,-1 1,1-1,-1 0,1 0,0 1,-1-1,1 0,0 0,-1 0,1 1,0-1,0 0,0 0,0 0,0 0,0 0,0 1,0-1,0 0,0 0,0 0,1 0,-1 0,0 1,1-1,-1 0,0 0,1 1,-1-1,1 0,-21 7,1 1,0 0,0 1,1 2,0 0,1 0,0 2,0 0,1 1,1 0,0 2,1 0,1 0,0 1,1 1,9-14,0-1,1 1,0 0,0 0,0 0,0 0,0 0,1 0,-1 0,1 1,0-1,0 0,0 1,0-1,1 1,-1 0,1-1,0 1,0-1,0 1,1-1,-1 1,1-1,0 1,0-1,0 1,0-1,1 0,-1 1,1-1,0 0,0 0,0 0,0-1,1 1,-1 0,1-1,0 0,-1 1,1-1,0 0,0 0,0-1,1 1,-1-1,0 1,1-1,-1 0,1 0,-1-1,1 1,-1-1,1 0,2 0,16-5,-1-2,0-1,-1-1,0 0,0-2,-1 0,-1-1,0-1,0-1,1-3,34-22,98-57,-149 95,-1 1,1-1,0 1,-1 0,1-1,-1 1,1 0,0 0,-1 0,1 0,0 1,-1-1,1 0,0 1,-1-1,1 1,-1-1,1 1,-1 0,1 0,-1 0,0 0,1 0,-1 0,0 0,0 0,0 0,1 0,-1 1,-1-1,1 0,0 1,0-1,0 1,-1-1,1 1,-1 0,1-1,-1 1,0-1,1 2,6 18</inkml:trace>
  <inkml:trace contextRef="#ctx0" brushRef="#br0" timeOffset="54805.642">4227 3190,'213'-326,"-176"284,-36 44,1-1,-1 0,0 0,0 1,0-1,0 1,0-1,-1 1,1-1,0 1,-1-1,1 1,-1 0,1-1,-1 1,0 0,0-1,0 1,0 0,0-1,0 1,0 0,-1 0,1-1,-1 2,1-1,-1 25,5 75,-3-99,-1 0,1-1,0 1,0 0,0-1,1 1,-1-1,0 0,1 1,0-1,-1 0,1 0,0 0,0 0,0 0,1 0,-1-1,0 1,1-1,-1 0,1 1,-1-1,1 0,0 0,-1-1,1 1,0-1,0 1,-1-1,1 0,0 0,0 0,1 0,7-2,1-1,-1 0,1-1,-1 0,0-1,0 0,-1 0,0-1,0-1,0 0,-1 0,0-1,8-8,44-30,-27 24,-19 13</inkml:trace>
  <inkml:trace contextRef="#ctx0" brushRef="#br0" timeOffset="55387.802">5242 2795,'-276'188,"269"-184,0 0,1 1,0 0,0 0,0 0,0 1,1 0,0 0,0 0,0 1,1-1,0 1,0 0,1 0,0 1,0-1,1 1,0-1,0 1,0 0,1 0,1 1,0-7,1 0,0 0,1 0,-1 0,0 0,0 0,1 0,-1 0,1-1,0 1,0-1,-1 1,1-1,0 0,0 0,0 0,0 0,0 0,0 0,1 0,-1-1,0 1,0-1,1 0,-1 1,0-1,0 0,1 0,-1 0,0-1,2 0,70-19,165-142,-172 116,-65 46,-1 1,0-1,1 1,-1-1,0 1,0 0,0 0,1 0,-1-1,0 1,0 0,0 0,0 1,0-1,-1 0,1 0,0 0,0 1,-1-1,1 0,-1 1,1-1,-1 0,1 1,-1-1,0 0,0 1,0-1,0 1,0-1,0 1,0-1,0 0,0 1,-1-1,1 1,-1-1,1 0,-1 1,1 3,-1 22,8 69,-7-93,1 0,1 0,-1 0,0 0,1-1,-1 1,1 0,0-1,0 1,0-1,0 0,1 1,-1-1,1 0,-1 0,1-1,0 1,-1-1,1 1,0-1,0 0,0 0,0 0,0 0,0 0,0-1,1 0,1 1,6-3,0 0,-1 0,0-1,1-1,-1 1,-1-2,1 1,0-1,-1-1,0 0,-1 0,1-1,-1 0,0 0,-1-1,0 0,0 0,0-1,-1 1,-1-2,1 1,0-3,16-32,-1-2,-3 1,-2-2,-1-1,1-14,-10 36,5-12,-3-1,-1 0,-2-1,-2 1,-1-21,-19-10,16 68,0 1,0 0,0-1,0 1,0 0,0 0,0-1,0 1,0 0,0 0,-1 0,1 1,0-1,-1 0,1 0,0 1,-1-1,1 1,-1-1,0 1,1 0,-1-1,1 1,-1 0,1 0,-1 0,0 0,1 1,-1-1,1 0,-1 0,1 1,-1-1,1 1,-1 0,1-1,0 1,-1 0,1 0,0 0,0 0,-1 0,1 0,0 0,-13 13,0 1,1 0,1 1,0 1,1-1,1 2,1 0,0 0,1 0,1 1,1 0,1 1,0-1,2 1,0 0,-2 9,2 0,0 0,2 0,1 1,2-1,0 0,2 0,7 24,-8-41,0-1,1 1,0-1,1 0,0 0,0 0,1-1,1 0,0 0,0-1,1 0,0 0,1 0,0-1,0-1,1 1,0-2,0 1,0-1,1-1,0 0,9 3,36-3,-31-8</inkml:trace>
  <inkml:trace contextRef="#ctx0" brushRef="#br0" timeOffset="55899.851">6005 2795,'-12'20,"0"0,2 1,0 0,2 1,0 0,2 0,0 0,1 1,1 0,2 0,0 10,1-31,1 1,0-1,-1 0,1 1,1-1,-1 0,0 1,0-1,1 0,-1 1,1-1,0 0,0 0,0 1,0-1,0 0,0 0,0 0,1 0,-1 0,1-1,-1 1,1 0,0-1,0 1,0-1,0 0,0 1,0-1,0 0,0 0,0 0,1-1,-1 1,0-1,0 1,1-1,-1 1,1-1,-1 0,0 0,1-1,-1 1,0 0,1-1,-1 1,0-1,0 0,1 0,-1 1,0-2,0 1,1-1,16-14,-2-1,0-1,-1-1,0 0,-2-1,0 0,6-15,59-78,-78 111,-1 1,1-1,-1 1,1 0,0-1,0 1,0 0,0 0,0 0,0 0,0 0,0 0,1 0,-1 0,0 0,0 0,1 1,-1-1,1 1,-1-1,1 1,-1-1,0 1,1 0,-1-1,1 1,0 0,-1 0,1 0,-1 1,1-1,-1 0,1 0,-1 1,0-1,1 1,-1-1,1 1,-1 0,0 0,1-1,-1 1,0 0,0 0,0 0,0 0,0 0,0 1,0-1,0 0,0 0,0 1,-1-1,1 1,0-1,-1 0,1 1,-1-1,0 2,8 172,-10-115,-32 406,31-431,-1-1,-2-1,-1 1,-2-1,-1 0,-1-1,-2 0,-2-1,-15 25,29-53,0-1,0 1,0-1,0 1,-1-1,1 0,-1 0,1 0,-1 0,0 0,0 0,0 0,0-1,0 1,0 0,0-1,-1 0,1 0,0 0,-1 0,1 0,-1 0,0 0,1-1,-1 1,1-1,-1 0,0 0,1 0,-1 0,0 0,1-1,-1 1,1-1,-1 1,1-1,-1 0,1 0,-1 0,1-1,0 1,0-1,-1 1,1-1,0 1,0-1,1 0,-1 0,-1-2,-1-10,1 0,0-1,1 1,1-1,0 1,1-1,1 1,1-11,0-15,2-29,3 0,3 1,3 0,2 1,7-8,-15 51</inkml:trace>
  <inkml:trace contextRef="#ctx0" brushRef="#br0" timeOffset="56400.026">6766 2823,'-7'1,"0"0,0 1,0 0,1 0,-1 0,0 1,1 0,-1 0,1 1,0-1,0 2,1-1,-1 0,1 1,0 0,0 1,1-1,-1 1,1-1,0 1,1 1,-1-1,1 0,1 1,-1 0,1-1,0 1,1 0,-1 0,2 0,-1 0,1 1,0 0,0-5,0 0,1 0,-1 0,1 0,0 0,0-1,0 1,0 0,1 0,-1-1,1 1,0-1,-1 1,1-1,0 0,0 0,1 0,-1 0,0 0,1 0,-1-1,1 1,0-1,-1 0,1 1,0-1,0-1,0 1,-1 0,1-1,0 1,0-1,0 0,0 0,0 0,0 0,0-1,0 1,2-1,63 18,-67-14,0 0,0 0,0-1,-1 1,1 0,-1 0,0 0,0 0,0 0,0 0,-1 0,1 0,-1 0,1-1,-1 1,0 0,0 0,0-1,-1 1,1 0,-1-1,1 0,-1 1,0-1,0 0,0 0,0 0,0 0,-1 0,1 0,0-1,-1 1,0 0,1-1,-10 12,-1-1,0-1,-1 0,0-1,-1 0,0-2,0 1,-1-2,0 0,-12 3,-36-19,51-1</inkml:trace>
  <inkml:trace contextRef="#ctx0" brushRef="#br0" timeOffset="56652.659">7162 2936,'-19'34,"-2"10,3-1</inkml:trace>
  <inkml:trace contextRef="#ctx0" brushRef="#br0" timeOffset="56801.919">7133 2655,'0'0</inkml:trace>
  <inkml:trace contextRef="#ctx0" brushRef="#br0" timeOffset="57301.858">7670 2682,'-14'14,"6"-7,0 0,0 1,1 0,0 0,1 0,0 1,0 0,1 0,0 1,1-1,0 1,4-6,0 0,1 0,-1 0,1 0,0-1,0 1,0 0,0-1,1 1,0-1,0 1,0-1,0 1,0-1,0 0,1 0,0-1,-1 1,1 0,0-1,0 1,1-1,-1 0,0 0,1-1,-1 1,1-1,0 1,0-1,-1 0,1-1,0 1,0 0,0-1,2 0,40 18,-43-16,1 0,-1 0,1 0,-1 0,0 1,0-1,0 1,0 0,0 0,-1 0,1 0,-1 1,0-1,0 0,0 1,-1 0,1-1,-1 1,0 0,0 0,0 0,0 0,-1 0,1 0,-1 0,0 0,-1 0,1 0,-1 0,1 0,-1-1,0 1,-1 0,1 0,-1 0,1-1,-1 1,0-1,0 0,-2 3,-7 6,0 1,-1-2,0 1,-1-2,0 1,0-2,-1 0,-1-1,1 0,-1-1,-1 0,1-2,-1 0,0 0,0-2,-15 2,7-2</inkml:trace>
</inkml:ink>
</file>

<file path=ppt/ink/ink1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08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0,'4'20,"3"19,-1 10,-2 5,0-2,-2 0,-1-4,-1-1,1-3,-2 1,-4-4,-1-2,0 0,1-1,1-2,2-3,1-1,0-7</inkml:trace>
  <inkml:trace contextRef="#ctx0" brushRef="#br0" timeOffset="548.7">0 480,'110'-22,"-36"8,-1-3,-1-4,30-14,-83 26,-1-2,-1 0,0-1,0-1,-1 0,-1-1,0-1,-1-1,-1 0,0 0,-1-1,-1-1,-1 0,0 0,-1-1,3-13,-12 33,1-1,-1 0,1 0,-1 0,0 0,1 0,-1 0,0 0,1 0,-1 0,0 0,1 0,-1 0,1 0,-1 0,0 0,1 0,-1 0,0 0,1-1,-1 1,0 0,1 0,-1 0,0-1,0 1,1 0,-1 0,0-1,0 1,1 0,-1-1,0 1,0 0,0 0,1-1,-1 1,0-1,-2 38,-25 119,17-110,2-1,2 2,2-1,1 13,3-56,0 1,0-1,0 1,1-1,-1 1,1-1,-1 0,1 1,0-1,1 0,-1 0,0 1,1-1,0 0,0 0,0-1,0 1,0 0,0-1,1 1,-1-1,1 0,0 0,-1 0,1 0,0 0,0-1,1 1,-1-1,0 0,0 0,1 0,-1 0,0 0,1-1,-1 0,1 0,-1 0,1 0,-1 0,0-1,1 1,-1-1,1 0,2-1,83-50,-82 46,0 0,1 1,0-1,0 1,0 1,0 0,1 0,-1 0,1 1,0 1,0-1,9 0,-14 3,-1 1,0 0,0 0,0 0,1 1,-1-1,0 1,-1-1,1 1,0 0,0 0,-1 0,1 1,-1-1,0 0,0 1,0 0,0-1,0 1,0 0,-1 0,1 0,-1 0,0 0,0 1,0-1,0 0,-1 0,1 1,-1-1,0 1,16 40,-13-41,-1 0,1 0,0 0,0 0,0 0,0-1,0 1,1-1,-1 0,1 0,0 0,-1-1,1 1,0-1,0 0,0 0,0 0,0-1,0 1,0-1,0 0,0 0,0 0,0-1,0 0,0 1,0-1,0-1,0 1,0 0,-1-1,1 0,0 0,-1 0,0 0,1-1,-1 1,0-1,0 0,1-2,33-20,-19 16</inkml:trace>
  <inkml:trace contextRef="#ctx0" brushRef="#br0" timeOffset="830.41">1242 565,'6'0,"0"0,-1-1,1 1,0-1,0 0,-1-1,1 0,-1 1,1-2,-1 1,0 0,0-1,0 0,0-1,0 1,-1-1,1 1,-1-2,0 1,0 0,-1-1,1 1,-1-1,0 0,0 0,-1 0,1-1,-1 1,0-1,-1 1,0-1,1 0,-2 1,1-1,0-5,-3 8,1 0,0 0,-1 0,1 0,-1 1,0-1,0 1,0-1,0 1,0 0,0-1,-1 1,1 1,-1-1,0 0,1 0,-1 1,0 0,0-1,0 1,0 0,0 1,0-1,0 0,-1 1,1 0,0 0,0 0,0 0,0 0,-1 0,1 1,0 0,0-1,0 1,0 1,0-1,0 0,1 1,-1-1,0 1,1 0,-1 0,1 0,-1 0,1 0,0 0,0 1,0-1,0 1,0 0,0 1,-8 7,1 0,0 0,1 1,0 0,1 1,0-1,1 1,1 1,0-1,1 1,0 0,1 0,0 0,1 1,1-1,0 8,2-17,-1-1,1 1,0 0,0-1,0 1,1 0,0-1,-1 0,2 1,-1-1,0 0,1 0,0 0,0 0,0-1,0 1,1-1,-1 0,1 0,0 0,0 0,0-1,0 1,0-1,1 0,-1 0,1-1,-1 1,1-1,1 0,147 10,-148-11,23-1</inkml:trace>
</inkml:ink>
</file>

<file path=ppt/ink/ink1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07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253 213,'176'-164,"-116"115,-58 49,0 1,0-1,0 1,-1 0,1-1,0 1,0 0,-1 0,1 0,0 0,-1 0,1 1,-1-1,0 0,1 1,-1-1,0 1,0-1,0 1,0 0,0-1,0 1,0 0,-1 0,1 0,-1-1,1 1,-1 0,0 0,1 0,-1 0,0 0,0 0,-1 0,1 0,0 1,1 3,5 46,-2 1,-2-1,-2 1,-5 21,1-45,-1 0,-1 0,-2-1,-1 0,-1 0,-2-1,0 0,-2-1,-1 0,-1-1,-1-1,-1-1,-1 0,-12 9,14-11,-1-2,-1 0,-1-1,-1-1,0-1,-1-1,-1-1,0-1,-20 8,-28-4,70-16,-1-1,1 0,-1 0,1 0,-1 0,1 0,-1-1,1 1,0 0,-1-1,1 1,-1-1,1 1,0-1,-1 1,1-1,0 0,0 0,0 0,-1 0,1 0,0 0,0 0,0 0,1 0,-1 0,0-1,0 1,1 0,-1-1,0 1,1 0,0-1,-1 1,1-1,0 1,0-1,-1 1,1 0,0-1,0 1,1-1,-1 1,0-1,0 1,1-1,-1 1,5-15,1 1,1 0,0 1,0-1,2 2,0-1,0 1,1 0,1 1,0 0,2-1,37-34,2 2,1 3,49-29,16-13,-95 65,-5 2</inkml:trace>
  <inkml:trace contextRef="#ctx0" brushRef="#br0" timeOffset="282.28">789 355,'-15'20,"0"1,1 1,1 1,2-1,0 2,1 0,1 0,2 0,-3 16,9-38,1 1,-1 0,1 0,0-1,0 1,0 0,0 0,1-1,-1 1,1 0,0 0,0-1,0 1,0-1,0 1,0-1,1 1,-1-1,1 0,-1 1,1-1,0 0,0 0,0 0,0-1,1 1,-1 0,0-1,1 0,-1 1,1-1,-1 0,1 0,0 0,-1-1,1 1,0-1,0 1,-1-1,1 0,0 0,0 0,-1-1,1 1,0 0,1-2,9 1,-1-2,1 0,-1 0,0-2,0 1,0-1,-1-1,1 0,-2-1,1 0,-1 0,0-1,0-1,-1 0,0 0,0 0,-1-1,-1-1,0 1,3-6,-9 13,1-1,0 0,-1 0,0 0,0 0,0 0,0 0,-1 0,1 0,-1-1,0 1,0 0,-1 0,1 0,-1 0,0 0,0 0,-1 0,1 0,-1 0,1 0,-1 1,0-1,-1 1,1-1,-1 1,1 0,-1 0,0 0,0 0,-1 0,1 1,0 0,-1-1,1 1,-1 1,0-1,0 0,0 1,0 0,0 0,0 0,0 0,0 1,0-1,0 1,0 0,-1 0,1 1,0-1,0 1,0 0,0 0,-14 10,4 0</inkml:trace>
  <inkml:trace contextRef="#ctx0" brushRef="#br0" timeOffset="529.996">1127 693,'-9'-14,"-4"-15,1-7,7-2,5 1,6 1,3 3,5 1,4 7,4 2,3 1,3-1,0 4,1-1,0 5,-4 3</inkml:trace>
</inkml:ink>
</file>

<file path=ppt/ink/ink1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1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1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1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1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4.1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 0,'0'10,"0"12,0 8,0 3,0 1,0-1,0 0,0-2,0-1,0-1,-4-6,-2-6</inkml:trace>
</inkml:ink>
</file>

<file path=ppt/ink/ink1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1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0,'-14'5,"-5"6,1-3,8-4,6-6,8-4,4 0</inkml:trace>
</inkml:ink>
</file>

<file path=ppt/ink/ink1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4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79 0,'-5'34,"-6"25,-1 7,-4-7,1-9,3-8,4-11</inkml:trace>
  <inkml:trace contextRef="#ctx0" brushRef="#br0" timeOffset="387.318">108 0,'-5'16,"1"-1,1 1,0 0,1-1,1 1,1 0,0 0,1 0,0 0,2 0,0 0,0-1,2 1,0-1,2 2,74 89,-77-102,0-1,0 0,0 0,0 0,0 0,1-1,-1 1,1-1,-1 0,1-1,0 1,0-1,0 0,0 0,0 0,0-1,0 0,0 0,0 0,0-1,0 1,0-1,0 0,0-1,0 1,0-2,-1 1,0-1,0 1,0-1,0-1,0 1,0-1,-1 1,0-1,0 0,0 0,0 0,0 0,-1-1,0 1,0-1,0 0,0 1,-1-1,0 0,0 0,0 0,5-114,-6 109,-2-103,1 88</inkml:trace>
</inkml:ink>
</file>

<file path=ppt/ink/ink1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3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200 489,'-12'3,"1"0,0 0,0 2,1-1,-1 1,1 1,0 0,0 0,1 1,0 0,0 1,0 0,1 0,1 1,-1 0,1 0,1 1,0 0,0 0,1 0,-3 9,7-17,0 1,0-1,0 0,0 1,1-1,-1 0,1 1,0-1,0 1,0-1,0 1,0-1,0 0,1 1,-1-1,1 1,-1-1,1 0,0 1,0-1,0 0,0 0,1 0,-1 0,1 0,-1 0,1 0,-1 0,1-1,0 1,0-1,0 1,0-1,0 0,0 0,0 1,1-2,-1 1,0 0,1 0,-1-1,0 1,1-1,-1 0,1 0,-1 1,1-2,-1 1,0 0,1 0,-1-1,1 0,-1 1,0-1,1 0,-1 0,0 0,0 0,2-2,24-21,-1-2,-1-1,-2-1,0-1,-2-1,-1-1,-2-1,-1-1,-1 0,0-6,-6 14,0 0,-1 0,-2-1,-1 0,-1-1,-1 1,-1-1,-1 0,-2-13,-1 33,-1 0,1 0,-1-1,-1 1,0 1,0-1,0 0,-1 0,1 1,-2-1,1 1,-1 0,0 0,0 0,-1 1,1-1,-1 1,1 4,0 0,0 1,1 0,-1-1,0 1,0 0,0 1,1-1,-1 1,0 0,0-1,1 2,-1-1,1 0,-1 1,1 0,-1-1,1 1,0 1,0-1,0 0,0 1,0-1,1 1,-1 0,1 0,0 0,0 0,0 1,0-1,0 0,1 1,-1 0,-6 11,1 0,1 0,0 1,1 0,0 0,2 1,0-1,0 1,2 0,0 0,1-1,0 1,2 0,0 0,1-1,0 1,2-1,0 0,0 0,2 0,0-1,4 6,135 243,-134-246</inkml:trace>
</inkml:ink>
</file>

<file path=ppt/ink/ink1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5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1,'-9'34,"1"15,7-4,4-11</inkml:trace>
</inkml:ink>
</file>

<file path=ppt/ink/ink1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</inkml:trace>
</inkml:ink>
</file>

<file path=ppt/ink/ink1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0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0,'-18'10,"1"1,1 1,0 0,1 1,0 1,1 0,0 1,1 1,1 0,0 0,2 1,-4 7,12-20,0 1,0-1,1 1,-1 0,1 0,0 0,0 0,1 0,-1 0,1 0,0 0,0 0,1 0,0-1,0 1,0 0,0 0,1 0,-1-1,1 1,1 0,-1-1,1 0,-1 0,1 0,0 0,1 0,-1 0,1-1,-1 1,1-1,0 0,0-1,1 1,-1 0,1-1,-1 0,1 0,2 0,3 1,0 0,1-1,-1-1,0 0,1 0,-1-1,0 0,1-1,-1 0,0 0,1-1,-1-1,0 0,15-3</inkml:trace>
</inkml:ink>
</file>

<file path=ppt/ink/ink1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2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0,'0'29,"4"9,3-1</inkml:trace>
</inkml:ink>
</file>

<file path=ppt/ink/ink1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3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55,'-3'16,"1"0,0 0,2 0,-1 0,2 0,0 0,1 0,1 0,0-1,1 1,1-1,0 0,1 0,3 4,-8-16,1-1,0 1,0-1,0 0,0 1,0-1,0 0,1 0,-1 0,1 0,-1-1,1 1,0-1,0 0,-1 0,1 0,0 0,0 0,0 0,0-1,1 1,-1-1,0 0,0 0,0 0,0-1,0 1,0-1,0 1,0-1,0 0,0 0,0 0,0-1,-1 1,1-1,0 0,-1 1,1-1,-1 0,0 0,0-1,0 1,0 0,0-1,0 1,0-1,-1 0,5-5,-1 1,1-1,-2 0,1 0,-1 0,-1-1,1 1,-1-1,-1 0,0 0,0 0,-1 0,0-1,0 1,-1 0,0 0,-1 0,0-1,-1 1,1 0,-2 0,1 0,-1 1,-1-1,0 0,0 1,0 0,-1 0,0 1,-6-8,7 13,1 0,0 0,-1 0,1 0,-1 1,0-1,0 1,1 0,-1 0,0 0,0 1,0-1,0 1,0 0,0 0,0 0,0 1,0-1,0 1,0 0,0 0,1 1,-1-1,0 1,1-1,-1 1,-1 1,-14 9</inkml:trace>
</inkml:ink>
</file>

<file path=ppt/ink/ink1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1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1 162,'103'-140,"-102"139,0 0,1 1,-1-1,1 1,-1-1,1 1,0-1,-1 1,1 0,-1 0,1 0,-1 0,1 0,0 0,-1 0,1 1,-1-1,1 0,-1 1,1-1,-1 1,1 0,-1 0,0-1,1 1,-1 0,0 0,1 0,-1 0,0 0,0 1,0-1,0 0,0 1,0-1,-1 0,1 1,0-1,-1 1,1-1,-1 1,1-1,-1 1,0-1,0 1,1 0,-1-1,0 1,-1-1,1 1,10 20,-6-17,0 0,1 0,-1-1,1 0,0 0,0 0,0 0,0-1,1 0,0 0,-1 0,1-1,0 1,0-2,0 1,1-1,-1 1,0-2,1 1,-1-1,0 0,1 0,-1-1,0 0,0 0,1 0,-1-1,0 0,0 0,0 0,-1-1,1 0,-1 0,1-1,-1 1,0-1,0 0,0-1,-1 1,0-1,0 0,3-3,9-43,-12 27</inkml:trace>
</inkml:ink>
</file>

<file path=ppt/ink/ink1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7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 0,'0'737,"0"-735,-1 0,1 0,-1 0,1-1,-1 1,1 0,0 0,0 0,0 0,0 0,0 0,0 0,0 0,1 0,-1 0,1 0,0-1,-1 1,1 0,0 0,0-1,0 1,0 0,0-1,0 1,1-1,-1 1,1-1,-1 0,1 1,-1-1,1 0,-1 0,1 0,0 0,0-1,1 2,9-8</inkml:trace>
  <inkml:trace contextRef="#ctx0" brushRef="#br0" timeOffset="217.028">0 424,'15'5,"18"1,9 0,3-1,-3-2,-3-1,-3-1,-4 0,-1-1,-2 0,-6-1</inkml:trace>
</inkml:ink>
</file>

<file path=ppt/ink/ink1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9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12 408,'-4'-29,"-3"-19,6-6,7 2,3 4,5 6,5 5,3 9,-1 4,0 7,1 5,-2 11,-6 4</inkml:trace>
  <inkml:trace contextRef="#ctx0" brushRef="#br0" timeOffset="381.597">351 211,'13'-7,"0"1,0-2,-1 0,-1 0,1-1,-1-1,-1 0,0 0,0-1,-1 0,-1-1,1 0,-2 0,0-1,2-4,-9 16,1 0,0-1,-1 1,0 0,1 0,-1-1,1 1,-1 0,0-1,0 1,0 0,0-1,0 1,0 0,0-1,0 1,-1 0,1-1,0 1,-1 0,1 0,-1-1,0 1,1 0,-1 0,0 0,0 0,0 0,1 0,-1 0,0 0,0 0,-1 0,1 0,0 1,0-1,0 0,0 1,-1-1,1 1,0-1,0 1,-1 0,1-1,0 1,-1 0,1 0,-1 0,1 0,0 0,-1 0,1 1,0-1,-1 0,1 1,0-1,0 1,-1-1,1 1,-1 0,-16 8,1 1,0 1,1 1,0 0,1 1,0 0,1 1,0 1,1 1,1-1,-4 9,12-20,0 0,0 0,0 0,1 0,0 0,0 1,0-1,0 1,1 0,0 0,0 0,0 0,0 0,1 1,0-1,0 0,0 1,1-1,0 1,0-1,0 0,1 1,0-1,0 1,0-1,0 0,1 0,0 0,0 0,1 0,-1 0,1 0,0-1,0 1,1-1,-1 0,1 0,0 0,0-1,1 1,8 1,1 0,0-1,0 0,0-2,0 1,1-2,-1 0,1 0,-1-2,1 0,-1 0,1-1,30-1,-21 2</inkml:trace>
</inkml:ink>
</file>

<file path=ppt/ink/ink1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3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83 555,'-5'2,"0"0,0 0,0 1,1 0,0 0,-1 0,1 0,0 1,0-1,1 1,-1 0,1 0,0 0,0 1,0-1,1 1,-1 0,1 0,0 0,1 0,-1 0,1 0,0 0,0 0,0 6,-1 63,2-72,0 0,0 0,1-1,-1 1,1 0,0 0,-1-1,1 1,0 0,0-1,0 1,0-1,0 1,0-1,1 1,-1-1,0 0,1 0,-1 0,1 0,-1 0,1 0,0 0,-1 0,1 0,0-1,0 1,0-1,-1 1,1-1,0 0,0 0,0 0,0 0,-1 0,1 0,0 0,0-1,9-3,-1 0,-1-1,1-1,-1 0,0 0,0 0,0-1,-1-1,0 1,-1-1,0-1,0 1,-1-1,0 0,0-1,-1 1,0-1,-1 0,0-1,0 1,1-7,0 1,0-1,-2 0,0 0,-1-1,0 1,-2 0,0-1,-1 1,-1 0,0-1,-1 1,-1 0,-1-1,4 15,0 0,0 0,-1 0,1 0,0 1,-1-1,0 0,1 1,-1 0,0-1,0 1,-1 0,1 0,0 0,-1 0,1 0,-1 1,0-1,1 1,-1 0,0-1,0 1,0 1,0-1,0 0,0 1,0-1,-2 1,-3 8,29-2,-8-9,-1 0,0-1,0-1,-1 0,1 0,-1-1,0-1,-1 0,1 0,-1-1,-1 0,0-1,0 0,0 0,-1-1,-1 0,0-1,0 1,4-11,50-139,-55 272,47 639,-49-719,8 53,-4 0,-4 1,-5 53,0-128,1 0,-2-1,1 0,-1 1,-1-1,0 0,0 0,-1 0,-1 0,1-1,-2 0,1 0,-7 8,11-16,0 0,1 0,-1-1,0 1,0 0,0 0,0-1,0 1,0-1,0 1,0-1,0 1,0-1,0 0,0 0,-1 1,1-1,0 0,0 0,0 0,0 0,0 0,-1 0,1-1,0 1,0 0,0 0,0-1,0 1,0-1,0 1,0-1,0 1,0-1,0 0,0 0,0 1,0-1,1 0,-1 0,0 0,1 0,-1 0,0 0,1 0,-1-1,-17-51,17-209,13 136,-6 94</inkml:trace>
</inkml:ink>
</file>

<file path=ppt/ink/ink1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4.6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1 517,'30'-23,"0"0,-2-2,-1-2,-1 0,-1-1,-1-2,-2 0,-1-2,-1 0,-2-2,5-14,-22 48,0-1,0 0,0 1,-1-1,1 0,0 0,-1 1,1-1,0 0,-1 0,1 0,-1 0,1 0,-1 0,0 0,1 0,-1 0,0 0,0 0,0 0,1 0,-1 0,0 0,0 0,-1 0,1 0,0 0,0 0,0 0,-1 0,1 0,-1 0,1 0,-1 0,1 0,-1 0,1 0,-1 0,0 1,1-1,-1 0,0 0,0 1,0-1,1 0,-1 1,0-1,0 1,0-1,0 1,0 0,0-1,0 1,0 0,0 0,0 0,0-1,0 1,0 0,0 1,-1-1,-8 6,0 1,0 1,1 0,0 0,0 1,1 0,0 1,1-1,0 2,1-1,0 1,0 0,1 0,-2 6,4-12,0-1,1 2,-1-1,1 0,0 0,0 1,0 0,1-1,0 1,0 0,0-1,1 1,0 0,0 0,1-1,-1 1,1 0,0-1,1 1,-1 0,1-1,0 0,1 1,-1-1,1 0,0 0,0 0,1-1,0 1,-1-1,1 0,1 0,-1 0,0 0,1-1,0 0,0 0,0 0,0-1,1 1,-1-1,14 0,0-1,0-1,-1-1,1-1,0 0,-1-1,1-1,-1-1,0 0,-1-2,1 0,-1-1,0 0,-1-2,0 0,-1 0,0-2,0 0,-2 0,1-1,-1-1,-1 0,-1-1,6-10,15-49,-32 74,-1-1,0 1,1 0,-1 0,0 0,1 0,-1 0,0 0,1-1,-1 1,0 1,1-1,-1 0,0 0,1 0,-1 0,0 0,1 1,-1-1,0 0,1 0,-1 1,1-1,-1 1,1-1,-1 0,1 1,-1-1,1 1,-1-1,1 1,-1-1,1 1,0 0,-1-1,1 1,0-1,0 1,-1 0,1-1,0 1,0 0,0-1,0 1,0 0,0 0,-4 4,1 1,-1-1,1 1,0 0,1 0,0 0,0 1,0-1,0 1,1-1,0 1,1-1,0 1,0-1,0 1,0 0,1-1,0 1,1-1,0 0,0 1,0-1,0 0,1 0,0 0,0-1,1 1,0-1,0 1,0-1,0 0,1-1,0 1,0-1,0 0,1 0,-1-1,4 2,0-2,0-2,0 1,1-1,-1 0,0-1,0 0,0-1,0 0,0 0,0-1,0 0,0-1,0 0,-1 0,1-1,-1 0,0 0,1-2,133-102,-129 97,0 0,-1-2,-1 1,0-2,0 1,-1-1,-1-1,-1 0,0 0,-1-1,0 0,-1 0,-1 0,2-17,-6 31,0 1,0-1,-1 0,1 1,0-1,-1 0,0 0,1 0,-1 1,0-1,0 0,0 0,0 0,-1 1,1-1,0 0,-1 0,1 1,-1-1,0 0,1 1,-1-1,0 0,0 1,0-1,0 1,0-1,0 1,-1 0,1 0,0-1,-1 1,1 0,-1 0,1 0,-1 0,0 1,1-1,-1 0,0 1,1-1,-1 1,0-1,0 1,0 0,1 0,-1 0,0 0,0 0,0 0,1 1,-1-1,0 0,0 1,1 0,-1-1,0 1,1 0,-1 0,0 0,1 0,0 0,-1 0,1 0,-1 1,-6 8,0-1,1 2,0-1,1 1,0 0,1 0,0 1,1 0,0-1,1 1,-2 12,4-18,0 0,0 0,0 0,1 0,0 0,0 0,1 0,-1 1,1-1,1-1,-1 1,1 0,0 0,0 0,1-1,0 1,0-1,0 0,0 0,1 0,0 0,0-1,0 1,1-1,0 0,2 0,1-1,-1 1,1-2,0 1,0-1,0 0,0-1,0 0,0 0,1-1,-1 0,0 0,0-1,1 0,-1 0,7-3,4-3</inkml:trace>
</inkml:ink>
</file>

<file path=ppt/ink/ink1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5.1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0 248,'419'-29,"-168"1,-260 28,0 0,0-1,0 0,0 0,0-1,0 0,0-1,0 0,0 0,1-1,0 0,0 0,0-1,0 0,-3-3,4 1,0 1,0-1,1 0,0 0,1 0,-1-1,1 0,1 0,0-1,0 1,0-1,1 0,0 0,0-3,-1-12</inkml:trace>
</inkml:ink>
</file>

<file path=ppt/ink/ink1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07.8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320 23,'29'-23,"-37"50,-9 1,-2 0,0-1,-2-1,-1-1,-1 0,-15 11,-69 77,48-34,44-61</inkml:trace>
</inkml:ink>
</file>

<file path=ppt/ink/ink1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573 92,'-205'242,"-55"128,160-256,100-114,0-1,0 1,0 0,0 0,0 0,0-1,0 1,0 0,0 0,-1-1,1 1,0 0,0 0,0 0,0-1,0 1,0 0,-1 0,1 0,0 0,0 0,0-1,-1 1,1 0,0 0,0 0,0 0,-1 0,1 0,0 0,0 0,-1 0,1 0,0 0,0 0,0 0,-1 0,1 0,0 0,0 0,-1 0,1 0,0 0,0 0,-1 0,1 0,12-24,31-43,3 2,3 2,19-17,2-3,189-221,-177 234,-80 70,0 1,-1-1,1 0,0 1,-1-1,1 1,0-1,-1 1,1 0,-1 0,1 0,-1 0,1 0,-1 0,0 0,1 0,-1 0,0 1,0-1,0 0,0 1,0-1,0 1,-1-1,1 1,0-1,-1 1,1 0,-1-1,1 1,-1 0,0 0,0-1,0 1,0 0,0-1,0 1,-1 0,1 0,0-1,-1 1,1 0,-1 0,1 1,-2 60,-3 0,-2 0,-11 42,-15 173,34-262,0-14,0 1,0-1,-1 1,1-1,-1 0,1 1,-1-1,0 1,0-1,0 1,0-1,0 1,0-1,-1 1,1-1,-1 1,0-1,0 0,0 1,0-1,0 0,0 0,-1 0,1 0,-1 0,1 0,-1 0,0 0,0-1,0 1,0-1,0 1,0-1,0 0,0 0,-1 0,0 1,-8-5,0 1,1-1,-1-1,1 0,-1 0,1-1,1-1,-1 1,1-2,-7-4,-33-20,-147-74,168 94,4 3</inkml:trace>
  <inkml:trace contextRef="#ctx0" brushRef="#br0" timeOffset="1314.283">742 769,'58'-33,"-3"-3,-1-2,-1-2,-2-3,7-11,-28 27,-1-1,-2-2,-1-1,-1-1,12-21,-25 33,0 1,-1-1,-1-1,-1 0,-1 0,-1-1,-1 0,-1 0,-1-1,0 1,-2-8,-1 28,-1 0,1 0,-1 0,0 0,1 0,-1 0,0 1,0-1,-1 0,1 0,0 0,-1 0,1 0,-1 0,1 0,-1 0,0 0,0 1,0-1,0 0,0 0,0 1,-1-1,1 1,0-1,-1 1,1 0,-1 0,1-1,-1 1,0 0,0 0,1 1,-1-1,0 0,0 1,0-1,0 1,0-1,0 1,0 0,0 0,0 0,0 0,0 0,0 0,0 1,0-1,0 1,0-1,1 1,-1 0,0-1,0 1,0 0,-1 2,-21 15,1 2,1 0,1 2,1 1,0 0,2 1,1 1,1 1,1 0,1 1,2 0,0 2,2-1,2 1,0 1,3-15,2-1,0 1,1 0,0 0,1 0,1-1,0 1,1 0,1 0,0 0,1 0,1-1,2 7,-2-16,0 0,1 0,0 0,0 0,1-1,-1 1,1-1,0-1,0 1,0-1,0 0,1-1,-1 1,1-1,-1-1,1 1,0-1,0 0,0 0,0-1,0 0,0-1,0 1,0-1,0 0,22-5,-1 0,1-2,-1-1,0-1,-1-2,-1 0,0-2,0-1,-1-1,17-15,96-78,-136 108,0-1,0 0,0 1,1-1,-1 1,1-1,-1 1,1 0,-1 0,1 0,-1 1,1-1,0 0,0 1,-1 0,1 0,0 0,-1 0,1 0,0 0,0 1,-1-1,1 1,0 0,-1 0,1 0,-1 0,1 0,-1 1,0-1,1 1,-1-1,0 1,0 0,0 0,0 0,0 0,-1 0,1 0,-1 1,1-1,-1 1,0-1,0 1,0-1,1 2,-1 6,0 1,-1-1,0 0,-1 1,0-1,0 0,-1 1,-1-1,0 0,0-1,-1 1,0 0,0-1,-1 0,0 0,-1 0,0-1,-5 5,5-5,-1 1,0-2,0 1,-1-1,0 0,0-1,0 1,-1-2,0 1,0-1,-1-1,0 0,-8 3,84-6,170-4,-218 0,1 0,-1-2,0 0,0-1,0 0,-1-2,0 0,0-1,-1-1,0 0,-1-1,0-1,10-10,-2-15,-22 36,-1 1,0-1,0 1,1-1,-1 0,0 1,0-1,0 0,1 0,-1 1,0-1,0 0,0 1,0-1,0 0,-1 1,1-1,0 0,0 1,0-1,-1 0,1 1,0-1,-1 0,1 1,0-1,-1 1,1-1,-1 0,1 1,-1-1,1 1,-1 0,1-1,-1 1,0-1,1 1,-1 0,1 0,-1-1,0 1,1 0,-1 0,0 0,0-1,1 1,-1 0,0 0,1 0,-1 0,0 0,1 1,-1-1,0 0,1 0,-1 0,0 1,-7 1,1 1,-1 0,1 0,0 1,0 0,0 0,0 0,1 1,0 0,0 1,0-1,0 1,1 0,0 0,1 1,-1 0,1 0,0 0,1 0,-2 4,4-8,-1-1,1 1,0 0,0 0,0 0,1 0,-1 0,1 0,-1 0,1 0,0 0,0 0,0 0,1 0,-1 1,1-1,0-1,-1 1,1 0,1 0,-1 0,0 0,1-1,-1 1,1 0,0-1,0 0,0 1,0-1,0 0,1 0,-1 0,1 0,3 2,1 1,1-1,-1-1,0 1,1-1,0-1,0 1,0-1,0 0,0-1,8 0,-2 1,0-1,-1 0,1-1,0 0,0-2,0 1,-1-2,1 0,-1 0,1-2,-1 1,-1-2,1 1,-1-2,0 0,0 0,-1-1,0-1,0 1,7-10,-17 17,9-8,0-2,0 0,-2 0,1 0,-1-1,-1 0,0-1,-1 0,0 0,3-13,-9 22,0 1,-1-1,1 1,-1 0,0-1,0 1,-1 0,1-1,-1 1,0 0,1 0,-1 0,0 0,-1 0,1 1,0-1,-1 1,0-1,0 1,1 0,-1 0,0 0,0 1,-1-1,1 1,0-1,-1 1,1 0,0 1,-1-1,1 0,-1 1,1 0,-1 0,0 0,1 0,-1 0,-1 1,-6 10,35-2,124-20,-117 6,213-30,-215 34</inkml:trace>
</inkml:ink>
</file>

<file path=ppt/ink/ink1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1 158,'163'25,"14"-49,-178 24,1-1,-1 1,0-1,1 1,-1-1,1 0,-1 1,0-1,1 1,0-1,-1 0,1 1,-1-1,1 0,0 0,-1 1,1-1,0 0,0 0,0 0,-1 1,1-1,0 0,0 0,0 0,1 0,-1 1,0-1,0 0,0 0,0 0,1 1,-1-1,0 0,1 0,-1 1,1-1,-1 0,1 1,-1-1,1 0,-1 1,1-1,-1 1,1-1,0 1,-1-1,1 1,0 0,0-1,-1 1,1 0,0-1,0 1,0 0,-1 0,1 0,0 0,0 0,0 0,-1 0,2 0,-63-33,51 29,0 0,0-1,0 0,1-1,0 0,0-1,0 0,1 0,0-1,0 0,2-5,5 2</inkml:trace>
</inkml:ink>
</file>

<file path=ppt/ink/ink1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1,'-15'19,"-4"16,-4 2,2 0,5-2,5-7</inkml:trace>
</inkml:ink>
</file>

<file path=ppt/ink/ink1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1,'111'484,"-109"-476,-2-3,1 1,-1-1,1 0,1 0,-1 0,1 0,0 0,0 0,0-1,1 1,-1-1,1 1,0-1,1 0,-1 0,2 1,-1-5,-1-1,0-1,0 1,0 0,0-1,-1 1,1-1,0 0,-1 0,1 0,-1-1,1 1,-1 0,0-1,0 1,0-1,-1 0,1 0,-1 0,1 0,-1 0,0 0,0 0,0-2,97-293,2 115,-93 172,-6 6</inkml:trace>
  <inkml:trace contextRef="#ctx0" brushRef="#br0" timeOffset="1001.52">678 453,'-5'24,"-1"12,0 6,6 0,3-3,5-7,2-14,0-11</inkml:trace>
  <inkml:trace contextRef="#ctx0" brushRef="#br0" timeOffset="1267.047">707 142,'-5'10,"-2"2</inkml:trace>
</inkml:ink>
</file>

<file path=ppt/ink/ink1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0,'5'0,"6"0,6 0,5 0,4 0,2 0,1 0,0 0,1 0,-1 0,0 0,0 0,-6 0</inkml:trace>
</inkml:ink>
</file>

<file path=ppt/ink/ink1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54,'39'-5,"21"-6,7-1,-5 1,-7 2,-13 4</inkml:trace>
</inkml:ink>
</file>

<file path=ppt/ink/ink1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1 547,'34'-16,"0"0,-1-3,-1 0,-1-2,-1-1,-1-2,-1-1,-1-1,-1-1,-2-1,9-13,-31 38,1-1,-1 1,0 0,1 0,-2-1,1 1,0-1,-1 0,1 0,-1 1,0-1,0 0,-1 0,1 0,-1 0,0 0,0 0,0 0,0 0,-1 0,0 0,1 0,-2 0,1 0,-2 3,0 0,0 1,0-1,0 1,0 0,0 0,-1 0,1 0,0 1,0-1,0 1,0 0,0 0,0 0,0 0,1 0,-1 0,0 1,0 0,1-1,-1 1,1 0,0 0,0 1,-1-1,1 0,1 1,-1-1,-7 6,1 0,1 1,-1 0,2 0,-1 1,1-1,1 1,-1 1,2-1,-1 1,2 0,-1 0,2 1,0-8,1 1,1 0,-1 0,1 0,0 0,0 0,0 0,1 0,-1 0,1 0,1 0,-1 0,1 0,-1-1,2 1,-1 0,0-1,1 0,0 0,0 1,0-2,0 1,1 0,-1-1,1 1,0-1,0 0,0 0,0-1,3 2,1-1,0 0,0 0,0-1,1 0,-1 0,0-1,1 0,-1 0,1-1,-1 0,1-1,-1 0,0 0,1-1,-1 0,0 0,0-1,2-1,138-73,-145 75,19-10,-1-2,0 0,0-1,-2-2,0 0,-1 0,0-2,-2 0,0-1,2-6,-3-40,-15 64,0 1,-1 0,1-1,0 1,-1-1,1 1,-1-1,0 1,1 0,-1-1,0 1,0 0,0 0,0 0,0-1,0 1,0 0,0 0,0 1,-1-1,1 0,0 0,-1 1,1-1,0 0,-1 1,1-1,-1 1,1 0,-1-1,1 1,-1 0,1 0,-1 0,1 0,-1 0,1 1,-1-1,1 0,-1 1,1-1,-1 1,-8 2,1 1,0 1,0 0,1 0,-1 0,1 1,0 0,0 1,1 0,0 0,0 0,1 1,0 0,0 0,-2 5,4-9,0 1,0-1,0 1,0 0,1 0,0 1,0-1,0 0,1 1,0 0,0 0,0-1,1 1,0 0,0 0,0 1,1-1,0 0,0 0,1 0,-1 0,1 0,0 0,1 0,0 0,0 0,0-1,1 1,-1-1,1 1,1-1,-1 0,1 0,-1-1,2 1,-1-1,2 2,6-1,0-1,0 0,0-1,0 0,1-1,-1 0,1-1,-1-1,1 0,-1 0,1-1,0-1,-1 0,10-4,3-4,-1-1,-1-1,1-1,-2-1,0-1,-1-1,0-1,-2 0,0-2,-1 0,-1-1,13-20,-22 30,1 0,-2 0,0-1,0-1,-1 1,0-1,-1 0,0 0,-1 0,-1-1,0 1,0-1,-1-7,-1 18,-1 1,0 0,0-1,0 1,0 0,0-1,0 1,0 0,-1-1,1 1,0 0,-1-1,1 1,-1 0,1 0,-1 0,0-1,1 1,-1 0,0 0,0 0,0 0,0 0,0 0,0 0,0 1,0-1,0 0,0 1,-1-1,1 0,0 1,0 0,-1-1,1 1,0 0,-1-1,1 1,0 0,-1 0,1 0,0 0,-1 0,1 0,0 1,-1-1,-53 35,45-23,0 1,1 0,0 1,1-1,1 2,0-1,1 1,0 0,1 0,1 0,0 1,2 0,-1 0,1 11,5-15,0-1,0 1,1-1,1 0,-1 0,2-1,0 1,0-1,1 0,0-1,0 0,1 0,1 0,-1-1,1-1,1 1,-1-1,2 0,26 25,-18-14</inkml:trace>
</inkml:ink>
</file>

<file path=ppt/ink/ink1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2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0 216,'87'-13,"1"3,0 5,75 4,-164 1,1-1,-1 1,1-1,-1 1,0-1,1 1,-1-1,1 0,-1 1,1-1,0 0,-1 1,1-1,0 0,-1 1,1-1,0 0,0 0,0 1,0-1,-1 0,1 0,0 0,1 1,-1-1,0 0,0 0,0 1,0-1,0 0,1 0,-1 1,0-1,1 0,-1 1,1-1,-1 0,0 1,1-1,-1 0,1 1,0-1,-1 1,1-1,-1 1,1 0,0-1,0 1,-1-1,1 1,0 0,-1 0,1-1,0 1,0 0,-1 0,1 0,0 0,0 0,-83-53,-23-22,96 61,7 2</inkml:trace>
</inkml:ink>
</file>

<file path=ppt/ink/ink1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395 560,'-33'15,"-22"13,-5 8,7 3,13-2,8-1,10-3,8-1,2-7,-2-3,-3-5,2-5</inkml:trace>
  <inkml:trace contextRef="#ctx0" brushRef="#br0" timeOffset="262.994">1 419,'19'39,"11"17,5 3,-3-2,-2-12,-2-8,-5-6,-2-8,-5-4,1 1,1 1,-2 2,1-3,-2-5</inkml:trace>
  <inkml:trace contextRef="#ctx0" brushRef="#br0" timeOffset="732.028">649 560,'25'152,"-13"-93,-3 1,-2 0,-1 56,-3-248,10 66,3 0,4 0,2 2,21-42,-41 99,0 1,1 0,-1-1,1 1,0 1,1-1,-1 0,1 1,0-1,1 1,-1 1,1-1,0 0,0 1,1 0,-1 0,1 1,0 0,0 0,0 0,5-1,-7 6,-1 0,0 0,0 0,0 1,0-1,0 1,0 0,0 0,-1 0,0 0,0 1,0-1,0 1,0-1,0 1,-1 0,0-1,0 1,0 0,0 0,-1 0,1 0,-1 0,0 3,2 5,4 18,-1-4</inkml:trace>
  <inkml:trace contextRef="#ctx0" brushRef="#br0" timeOffset="2413.665">1044 1040,'-15'29,"-4"14,1 5,8-2,11-7,5-17,7-15,0-10</inkml:trace>
  <inkml:trace contextRef="#ctx0" brushRef="#br0" timeOffset="2650.924">1157 758,'0'0</inkml:trace>
  <inkml:trace contextRef="#ctx0" brushRef="#br0" timeOffset="2902.964">1496 222,'-10'10,"-7"12,-7 8,2 3,4 1,1-6,2-6</inkml:trace>
  <inkml:trace contextRef="#ctx0" brushRef="#br0" timeOffset="3432.884">621 222,'367'-59,"-366"60,0-1,0 1,1-1,-1 0,0 1,0-1,1 0,-1 0,0 0,1 0,-1 0,0 0,0-1,1 1,-1 0,0 0,0-1,1 1,-1-1,0 1,0-1,0 0,0 1,0-1,0 0,0 0,0 0,0 0,0 0,0 0,-1 0,1 0,0 0,-1 0,1 0,-1 0,1-1,-1 1,1 0,-1 0,0-1,0 1,0 0,1 0,-1-1,0 1,-1 0,1 0,0-1,-119-88,105 69,3 1</inkml:trace>
  <inkml:trace contextRef="#ctx0" brushRef="#br0" timeOffset="6548.04">1609 1040,'0'0</inkml:trace>
</inkml:ink>
</file>

<file path=ppt/ink/ink1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1 857,'19'13,"1"0,0-2,1 0,0-2,1 0,0-1,1-1,-1-2,1 0,0-1,0-1,1-2,-1 0,0-1,1-2,-1 0,0-1,0-2,0 0,-1-1,18-8,-3-10,-2-2,0-1,-2-2,-1-1,-1-2,-1 0,-3-3,0 0,-2-1,-2-2,171-274,-68 82,-126 229,0-1,0 0,0 1,1-1,-1 1,1-1,-1 1,1 0,0-1,0 1,-1-1,1 1,0 0,0 0,0 0,0-1,0 1,1 0,-1 0,0 0,0 1,1-1,-1 0,1 0,-1 1,1-1,-1 1,1-1,-1 1,1 0,-1-1,1 1,-1 0,1 0,-1 0,1 0,0 1,-1-1,1 0,-1 0,1 1,-1-1,1 1,-1 0,0-1,1 1,-1 0,0 0,1 0,-1 0,0 0,3 7,-1 0,-1 0,1 0,-1 0,-1 0,0 1,0-1,0 1,-1-1,0 0,-1 1,0-1,0 1,-1 0,0 11,-11 71,-4-2,-3 0,-5-1,-34 80,54-147,-2-1,0 0,-2-1,0 0,-1 0,-1-1,0 0,-2-1,0 0,0-1,-2 0,0-1,-1-1,-16 11,23-21,-1 0,1-1,-1-1,0 1,0-1,0-1,0 0,0 0,0-1,0 0,0-1,0 0,0-1,0 0,0-1,0 1,1-2,-1 0,1 0,0 0,0-1,1-1,0 1,-4-4,-2-5</inkml:trace>
  <inkml:trace contextRef="#ctx0" brushRef="#br0" timeOffset="607.839">1440 659,'-9'17,"1"-4,0 1,1 0,0 0,1 0,1 1,0 0,1 0,1 1,0-1,1 1,1-1,0 1,1 0,1 2,0-16,-1 0,1 0,-1 0,1 0,0-1,-1 1,1 0,0 0,0-1,0 1,1 0,-1-1,0 1,1-1,-1 0,1 1,-1-1,1 0,-1 0,1 0,0 0,0 0,0 0,-1 0,1-1,0 1,0-1,0 1,0-1,0 0,0 0,0 0,0 0,0 0,0 0,0-1,0 1,0-1,0 1,1-1,71-41,-67 34,1 0,-1 0,-1-1,0 1,0-2,0 1,-1 0,-1-1,0 0,0 0,-1-1,0 1,-1 0,1-6,-2 11,0-1,-1 1,1-1,-1 1,0-1,-1 1,1-1,-1 1,0-1,-1 1,1 0,-1 0,0 0,0 0,-1 0,0 0,0 0,0 1,0-1,0 1,-1 0,0 0,0 0,0 1,0-1,-1 1,1 0,-5-2,-9-3</inkml:trace>
</inkml:ink>
</file>

<file path=ppt/ink/ink1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64,'53'16,"0"-3,1-2,0-3,0-2,1-2,50-4,-105 0,-1-1,1 1,0 0,-1-1,1 1,0-1,0 1,-1 0,1-1,0 1,0-1,0 1,0-1,0 1,0-1,0 1,0-1,0 1,0-1,0 1,0-1,0 1,0-1,0 1,0-1,0 1,1-1,-1 1,0 0,0-1,1 1,-1-1,0 1,1 0,-1-1,0 1,1-1,-1 1,0 0,1 0,-1-1,1 1,-1 0,1 0,-1 0,0-1,1 1,-1 0,1 0,-1 0,1 0,-1 0,1 0,-1 0,1 0,-1 0,1 0,-1 0,1 0,-1 0,1 1,-42-29,36 25,-82-55,73 44</inkml:trace>
</inkml:ink>
</file>

<file path=ppt/ink/ink1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0,'-5'15,"0"-1,1 1,1 0,0 0,1 0,1 0,0 0,1 2,-1 10,-28 280,-25 41,26-259,17-64</inkml:trace>
  <inkml:trace contextRef="#ctx0" brushRef="#br0" timeOffset="430.506">515 57,'0'736,"-11"-675,-14-80,-62-166,-7 65,91 117,-1 0,0 0,0 0,0 0,-1 0,1 1,-1 0,1 0,-1 0,0 1,1-1,-1 1,0 0,0 0,0 1,0 0,0 0,0 0,0 0,0 1,0 0,0 0,0 0,0 0,1 1,-1 0,0 0,-3 2,-27 27,21-14</inkml:trace>
  <inkml:trace contextRef="#ctx0" brushRef="#br0" timeOffset="1082.639">967 565,'-4'-2,"0"1,0-1,-1 1,1 0,-1 1,1-1,0 1,-1 0,1 0,-1 0,1 1,-1 0,1-1,0 2,-1-1,1 0,0 1,0 0,0 0,0 0,0 0,1 1,-1-1,1 1,-1 0,1 0,-3 4,-3 1,1 1,0 1,1 0,0 0,0 0,1 1,0 0,1 0,-2 8,3-6,0-1,2 1,-1 0,2 0,0 0,0 0,1 1,1-1,0 0,1 0,1 6,-2-14,1 0,-1 0,1 0,0 0,0 0,1 0,-1-1,1 1,0-1,0 0,1 0,-1 0,1 0,0 0,0-1,0 0,1 0,-1 0,1 0,-1-1,1 1,0-1,0 0,0-1,0 1,0-1,1 0,4 0,4 0,0 0,0-1,1 0,-1-1,0-1,0 0,0-1,12-4,-21 5,0 0,0 0,0 0,-1 0,1-1,-1 0,0 0,0 0,0 0,0-1,0 0,0 1,-1-1,0-1,0 1,0 0,-1-1,1 1,-1-1,0 0,0 0,-1 0,1 0,-1 0,0-3,-1 6,0-1,0 1,0-1,0 1,0 0,-1-1,1 1,-1 0,1-1,-1 1,0 0,0-1,0 1,0 0,-1 0,1 0,-1 0,1 0,-1 1,0-1,1 0,-1 1,0-1,0 1,0-1,0 1,0 0,-1 0,0 0,0-2,2 3,1 0,-1 0,1 0,-1 0,1 0,0 0,-1-1,1 1,-1 0,1 0,0 0,-1-1,1 1,0 0,-1-1,1 1,0 0,-1-1,1 1,0 0,-1-1,1 1,0-1,0 1,0-1,0 1,-1 0,1-1,0 1,0-1,0 1,0-1,0 1,0-1,0 1,0-1,0 1,0 0,0-1,1 1,-1-1,0 1,0-1,0 1,0 0,1-1,-1 1,0-1,1 1,-1 0,0-1,0 1,1 0,-1-1,1 1,-1 0,0 0,1-1,-1 1,1 0,-1 0,0 0,1 0,-1-1,1 1,-1 0,1 0,-1 0,1 0,-1 0,36-6,18 4,-29 2</inkml:trace>
  <inkml:trace contextRef="#ctx0" brushRef="#br0" timeOffset="3988.645">1418 170,'24'0,"13"0,5 0,0 0,-3 0,-2 0,-4 0,-1 0,-3 0,0 0,-2 0,1 0,0 0,-1 0,1 0,-5 0</inkml:trace>
  <inkml:trace contextRef="#ctx0" brushRef="#br0" timeOffset="4232.519">1503 424,'29'4,"23"-2,9-2,-2-1,-6-1,-8-4,-5-1,-7 0,-2 1,-3 2,-5 2</inkml:trace>
</inkml:ink>
</file>

<file path=ppt/ink/ink1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2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0 477,'67'-21,"-2"-2,0-3,-2-3,-1-3,18-14,-68 38,-2 0,1-2,-1 1,0-1,-1-1,0 1,-1-1,0-1,-1 0,0 0,0 0,-2-1,0 0,3-10,-7 22,0-1,1 0,-1 0,0 0,-1 0,1 0,0 0,-1 0,1 0,-1 0,1 0,-1 0,0-1,0 1,0 0,0 0,0 0,-1 0,1 0,-1 0,1-1,-1 1,0 0,0 0,0 1,0-1,0 0,0 0,0 0,-1 1,1-1,-1 1,1-1,-1 1,1-1,-1 1,0 0,0 0,0 0,0 0,0 0,0 0,0 0,0 1,0-1,0 1,0 0,0-1,0 1,0 0,-1 0,1 0,0 1,0-1,0 0,0 1,0 0,0-1,0 1,-2 1,-3 5,0 0,1 1,0 0,0 0,1 0,0 1,0 0,1 0,0 0,0 0,1 1,1 0,0-1,0 1,1 0,0 0,0 8,1-11,0 0,0 0,0 0,1 0,0 0,0 0,1 0,0 0,0-1,1 1,0-1,0 1,0-1,1 0,0 0,0-1,0 1,1-1,0 0,0 0,0 0,1-1,-1 0,1 0,0 0,0-1,1 0,-1 0,1 0,-1-1,1 0,0 0,0-1,0 0,0 0,0-1,7 0,148-3,-139-2,1-1,0-1,-1-1,-1-1,1-1,-1-1,-1-1,0 0,11-11,-16 14,-1-2,0 0,-1-1,0 0,-1-1,0-1,-1 0,-1 0,0-2,-1 1,0-1,-2 0,0-1,0 0,2-13,-9 29,0 0,-1 0,0-1,1 1,-1 0,1-1,-1 1,0 0,0-1,0 1,0 0,0-1,0 1,0-1,-1 1,1 0,0 0,-1-1,1 1,-1 0,1-1,-1 1,0 0,1 0,-1 0,0 0,0 0,0 0,0 0,0 0,0 0,0 0,0 0,0 1,0-1,0 0,-1 1,1-1,0 1,0-1,-1 1,1 0,0 0,-1-1,1 1,-1 0,1 0,0 0,-1 0,1 1,0-1,-1 0,1 0,0 1,-1-1,1 1,0-1,-1 2,-9 4,1 1,0 1,1 0,0 0,0 1,1 0,0 0,0 1,1 0,0 1,1-1,1 1,-1 1,2-1,-1 1,2-1,-2 8,3-14,1 1,0 0,0-1,0 1,1 0,0-1,0 1,0 0,1 0,-1-1,2 1,-1 0,0-1,1 1,0-1,1 0,-1 0,1 0,0 0,0 0,0 0,1-1,0 1,0-1,0 0,0 0,1-1,-1 1,1-1,0 0,0 0,0-1,0 1,1-1,-1 0,2 0,4 2,0 1,0-1,0-1,1 0,-1-1,1 0,0 0,-1-1,1-1,0 0,0-1,-1 0,1-1,-1 0,1-1,9-3,-4 0,1-1,-2 0,1-1,-1-1,0-1,-1 0,0-1,-1-1,0 0,-1-1,0 0,-1-1,-1-1,0 1,-1-2,-1 0,0 0,-1 0,0-1,-2 0,4-15,-9 30,0 0,0-1,0 1,-1 0,1-1,-1 1,0-1,1 1,-1 0,0-1,0 1,-1-1,1 1,0-1,-1 1,0 0,1-1,-1 1,0 0,0-1,0 1,-1 0,1 0,0 0,-1 0,1 0,-1 1,0-1,0 0,1 1,-1-1,0 1,0-1,-1 1,1 0,0 0,0 0,-1 0,1 1,0-1,-1 0,1 1,-1 0,1 0,-2-1,-3 4,0-1,1 1,0 0,0 1,0-1,0 1,0 1,1-1,-1 1,1 0,0 0,1 0,-1 0,1 1,0 0,1 0,-1 0,1 1,0-1,1 1,0-1,0 1,0 0,1 0,0 0,0 0,1 0,-1 0,2 0,-1 0,1 0,0 0,1 3,2-2,1 0,0 0,1 0,-1 0,2-1,-1 0,1 0,0-1,0 0,0 0,1 0,0-1,0-1,1 1,-1-1,1-1,0 1,0-1,0-1,1 0,-1 0,0-1,1 0,-1-1,1 0,-1 0,1-1,-1 0,9-2,45-20,-49 11</inkml:trace>
</inkml:ink>
</file>

<file path=ppt/ink/ink1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0 219,'116'-15,"0"4,1 5,88 9,-54-1,-126-6,-29-11,-67-24,59 34,0 0,0-2,1 1,-1-1,2-1,-1 0,1-1,0 0,1 0,-2-3,-7-13,2 2</inkml:trace>
</inkml:ink>
</file>

<file path=ppt/ink/ink1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0,'-133'23,"113"-21,-1 1,1 0,-1 2,1 1,1 0,-1 1,-7 5,22-6,-1 1,1 0,1 0,0 0,0 1,0-1,1 1,0 0,0 0,1 0,0 0,1 0,-1 1,2-1,-1 1,1-1,0 0,1 1,0-1,0 0,1 1,2 5,28 186,-50-31,-6 0,-10 1,30-155,1 1,0-1,1 1,1 0,1 0,0-1,1 1,1 0,1 5,-1-19,-1 0,1 0,-1-1,1 1,0-1,0 1,0-1,-1 0,1 0,0 0,1 0,-1 0,0 0,0-1,0 1,0 0,1-1,-1 0,0 0,1 0,-1 0,0 0,0 0,1 0,-1-1,0 1,0-1,1 1,-1-1,0 0,1 0,10-2,293-67,-293 69,-7 2</inkml:trace>
</inkml:ink>
</file>

<file path=ppt/ink/ink1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48,'0'0,"0"1,0 0,0-1,0 1,0-1,0 1,0-1,0 1,1-1,-1 1,0-1,0 1,0-1,1 0,-1 1,0-1,0 1,1-1,-1 1,0-1,1 0,-1 1,0-1,1 0,-1 1,1-1,-1 0,1 0,-1 1,1-1,-1 0,1 0,-1 0,1 0,-1 1,1-1,-1 0,1 0,-1 0,1 0,-1 0,1 0,-1 0,1-1,-1 1,1 0,-1 0,1 0,-1 0,1-1,-1 1,0 0,1 0,-1-1,1 1,-1 0,0-1,1 1,-1-1,0 1,1-1,-15 106,-45 191,46-240,-8 102,29-130,-8-28,0-1,0 1,0 0,0-1,0 1,0 0,0-1,0 1,0 0,0-1,0 1,0 0,1-1,-1 1,0 0,0-1,0 1,0 0,1-1,-1 1,0 0,0 0,0-1,1 1,-1 0,0 0,1 0,-1 0,0-1,0 1,1 0,-1 0,0 0,1 0,-1 0,0 0,1 0,-1 0,0 0,1 0,-1 0,0 0,1 0,-1 0,0 0,1 0,-1 0,0 0,1 0,-1 0,0 0,1 1,-1-1,0 0,0 0,1 0,-1 1,0-1,0 0,1 0,-1 1,0-1,0 0,0 0,1 1,3-15</inkml:trace>
  <inkml:trace contextRef="#ctx0" brushRef="#br0" timeOffset="3152.137">198 132,'-72'-39,"72"38,0 0,0 0,0 0,1 0,-1 0,0 0,0 1,1-1,-1 0,0 0,1 0,-1 0,1 0,-1 0,1 1,0-1,-1 0,1 0,0 1,-1-1,1 1,0-1,0 0,0 1,-1-1,1 1,0 0,0-1,0 1,0 0,0-1,0 1,0 0,0 0,0 0,0 0,0 0,0 0,0 0,0 0,0 0,0 1,0-1,-1 0,1 1,0-1,0 1,0-1,1 1,-1-1,193-10,16-34,-179 36,-26 6,-1 0,1 1,0-1,0 1,0 0,0 0,0 0,0 1,0 0,0 0,0 0,0 1,0-1,0 1,0 0,0 1,4 1,3 7</inkml:trace>
  <inkml:trace contextRef="#ctx0" brushRef="#br0" timeOffset="3521.663">0 697,'39'-10,"26"-3,8 1,-5 2,-8 3,-10 3,-8 1,-8 3,-3 0,-8-5,-3-1,0 1,2 1,1 1,2 1,2-4,0-1,-3 1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1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0,'1'0,"34"2,-35-2,-1 0,1 0,-1 0,1 0,-1 0,1 0,0 0,-1 0,1 0,-1 0,1 0,-1 0,1 0,0 0,-1 0,1 0,-1 0,1 1,0-1,-1 0,1 0,-1 0,1 1,0-1,-1 0,1 0,0 1,0-1,-1 0,1 1,0-1,0 0,-1 1,1-1,0 1,0-1,0 0,0 1,-1-1,1 1,0-1,0 1,0-1,0 0,0 1,0-1,0 1,0-1,0 1,1-1,-1 0,0 1,0-1,0 1,0-1,0 0,1 1,-1-1,0 0,0 1,1-1,-305 119,302-119,0 0,0 1,1-1,-1 0,0 1,0-1,0 1,1 0,-1-1,0 1,1 0,-1 0,0 0,1 0,-1 1,1-1,0 0,-1 0,1 1,0-1,0 1,0-1,0 1,0 0,0-1,1 1,-1 0,0 0,1 0,-1-1,1 1,0 0,0 0,-1 0,1 0,1 0,-1-1,0 1,0 0,1 0,-1 0,1 0,-1-1,1 1,0 0,0 0,0-1,0 1,0-1,0 1,0-1,0 1,0-1,1 0,-1 0,1 1,9 2,0-1,0 0,0 0,0-1,1-1,-1 0,1-1,-1 0,5 0,76 7,32 10,-123-17,-1 0,1-1,0 1,0 0,0-1,0 1,-1 0,1 0,0-1,0 1,0 0,0 0,0 0,-1 0,1 1,0-1,0 0,0 0,0 0,0 1,-1-1,1 0,0 1,0-1,-1 1,1-1,0 1,0-1,-1 1,1-1,-1 1,1 0,0-1,-1 1,1 0,-1-1,0 1,1 0,-1 0,1 0,-1-1,0 1,0 0,0 0,1 0,-1 0,0 0,0-1,0 1,0 0,0 0,-1 0,1 0,0 0,0-1,-1 1,1 0,0 0,-1 0,1-1,0 1,-1 0,1 0,-1-1,0 1,1 0,-1-1,0 1,-142 75,57-37,80-36,-10 5,0 0,0 0,1 2,0 0,0 0,1 1,1 1,0 1,1 0,0 0,-6 10,-37 92,56-112,-1 0,1-1,1 1,-1 0,0 0,1-1,-1 1,1-1,0 1,-1-1,1 1,0-1,1 0,-1 0,0 0,1-1,-1 1,1 0,-1-1,1 0,0 1,0-1,0 0,-1 0,1-1,0 1,0-1,0 1,0-1,0 0,0 0,0 0,0-1,0 1,0-1,0 1,0-1,2-1,-1 2,173-30,-131 18,-35 9,0 0,0 0,0 1,0 0,1 1,-1 0,1 1,-1 0,5 1,2 4</inkml:trace>
</inkml:ink>
</file>

<file path=ppt/ink/ink1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1,'-4'23,"-3"14,1 5,1-5</inkml:trace>
</inkml:ink>
</file>

<file path=ppt/ink/ink1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0,'-9'10,"-4"-2,1-3</inkml:trace>
</inkml:ink>
</file>

<file path=ppt/ink/ink1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1,'-5'38,"-1"22,-5 7,0 0,1-6,3-8,2-9,3-2,1-3,-4-4,-1-3,0-2,2-1,-4-1,-1-1,2 1,2-5</inkml:trace>
</inkml:ink>
</file>

<file path=ppt/ink/ink1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0 537,'24'-82,"3"1,4 1,19-31,-50 109,1 0,-1 0,1 0,-1 0,1 0,0 1,0-1,0 0,0 0,0 1,0-1,1 1,-1-1,0 1,1-1,-1 1,1 0,0 0,-1 0,1 0,0 0,0 0,0 0,-1 0,1 1,0-1,0 1,0-1,0 1,0 0,0 0,0 0,0 0,0 0,0 0,0 1,0-1,0 1,0-1,0 1,0 0,0 0,-1 0,1 0,0 0,0 0,-1 0,1 0,-1 1,1-1,-1 1,0-1,0 1,1-1,-1 1,0 0,0 1,8 55,-9-54,0 1,0 0,0 0,1 0,-1 0,1 0,0-1,1 1,-1 0,1-1,0 1,0-1,0 1,1-1,-1 0,1 0,0 0,0 0,4 2,-5-5,0 0,0 1,0-2,0 1,1 0,-1 0,0-1,0 1,1-1,-1 0,1 0,-1 0,0 0,1 0,-1 0,0-1,1 1,-1-1,0 1,1-1,-1 0,0 0,0 0,0 0,0-1,0 1,0 0,0-1,0 1,-1-1,1 0,0-1,50-65,-48 63,133-198,-103 172,-33 31,0 0,0 0,0-1,0 1,0 0,0 0,0 0,0 0,0 1,0-1,0 0,0 0,0 0,0 1,0-1,-1 0,1 1,0-1,0 1,0-1,0 1,-1 0,1-1,0 1,0 0,-1-1,1 1,-1 0,1 0,-1 0,1 0,-1-1,1 1,-1 0,0 0,1 0,-1 0,0 0,0 0,0 0,0 0,0 0,0 0,0 1,8 124,-9-113,0 1,1-1,0 1,1 0,1-1,0 1,1-1,0 1,1-1,1 0,0-1,4 9,4-1,-1-3</inkml:trace>
</inkml:ink>
</file>

<file path=ppt/ink/ink1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1,'0'33,"5"12,1-3</inkml:trace>
</inkml:ink>
</file>

<file path=ppt/ink/ink1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57 578,'0'54,"11"147,-8-187,-1-9,0-1,-1 1,0 0,0-1,0 1,-1 0,0 0,0 0,0 0,0 0,-1 0,0-1,0 1,0 0,-1 1,-10-37,10 13,1 0,1 0,0 0,1 0,1 0,1 0,1 0,0 1,1 0,1 0,0 0,2 0,0 1,0 0,2 1,0 0,6-7,-14 20,-1 0,1 1,0-1,-1 0,1 1,0-1,0 1,0-1,0 1,0 0,0 0,1 0,-1 0,0 0,1 0,-1 1,0-1,1 1,-1 0,1 0,-1 0,0 0,1 0,-1 0,1 0,-1 1,0-1,1 1,-1 0,0 0,1 0,-1 0,0 0,0 0,0 1,0-1,0 1,0-1,-1 1,1 0,0 0,-1-1,1 1,-1 0,0 0,0 1,1-1,-1 0,-1 0,1 1,0-1,-1 0,1 1,-1-1,8 78,-8-54</inkml:trace>
  <inkml:trace contextRef="#ctx0" brushRef="#br0" timeOffset="304.806">452 945,'0'29,"0"14,0-5,0-9</inkml:trace>
  <inkml:trace contextRef="#ctx0" brushRef="#br0" timeOffset="519.914">508 521,'-4'15,"-3"4</inkml:trace>
  <inkml:trace contextRef="#ctx0" brushRef="#br0" timeOffset="1032.239">1 295,'39'-9,"0"1,1 2,-1 2,1 2,1 1,4 2,-19-5,-33-8,-99-22,83 30</inkml:trace>
  <inkml:trace contextRef="#ctx0" brushRef="#br0" timeOffset="1371.459">791 211,'-14'14,"-10"10,-1 6,4-3</inkml:trace>
  <inkml:trace contextRef="#ctx0" brushRef="#br0" timeOffset="2034.239">1016 70,'-3'6,"-1"0,1 0,1 0,-1 0,1 1,0-1,1 1,-1-1,1 1,0 0,1 0,0-1,0 2,-1 5,20 247,-59 23,29-82,16-177,1-6</inkml:trace>
  <inkml:trace contextRef="#ctx0" brushRef="#br0" timeOffset="2603.11">1186 70,'27'-14,"-12"6,0 0,0 0,1 2,0 0,0 1,0 0,1 1,4 1,-20 2,0 1,1 0,-1-1,1 1,-1 0,0 0,1 0,-1 0,1 0,-1 0,0 0,1 1,-1-1,1 1,-1-1,0 1,0-1,1 1,-1-1,0 1,0 0,0 0,1 0,-1 0,0 0,0 0,-1 0,1 0,0 0,0 0,0 0,-1 1,1-1,-1 0,1 0,-1 1,1-1,-1 1,0-1,1 0,-1 1,0-1,0 1,0-1,0 0,0 1,-1-1,1 1,0-1,-1 0,1 1,-1-1,0 1,-34 70,23-52,6-13,1 0,0 0,1 0,0 0,0 1,0 0,1 0,0 0,1 0,0 0,0 0,1 1,0-1,0 7,1-13,1 0,0 0,-1-1,1 1,0 0,0 0,0 0,0-1,0 1,1-1,-1 1,0-1,1 1,-1-1,1 0,-1 1,1-1,0 0,0 0,-1 0,1-1,0 1,0 0,0-1,0 1,0-1,0 0,0 1,0-1,0 0,0 0,0 0,0 0,0-1,0 1,0-1,0 1,72-25,-33 5,-22 13</inkml:trace>
  <inkml:trace contextRef="#ctx0" brushRef="#br0" timeOffset="5084.432">1920 268,'-3'-8,"-4"20,-12 38,10-25,-19 37,-3 0,-3-2,-34 44,57-89,9-14,0 0,0 0,0 1,0-1,0 1,0-1,0 1,0 0,1 0,-1 0,1 0,-1 0,1 0,0 0,0 1,0-1,0 0,0 1,1-1,-1 1,1-1,-1 1,1-1,0 1,0-1,0 1,0-1,0 1,1-1,-1 0,1 1,0-1,0 1,0-1,0 0,0 0,0 1,0-1,1 0,-1 0,1 0,-1 0,3 1,12 0,0 0,0-1,0-1,1 0,-1-1,0-1,1-1,-1 0,0-1,0-1,7-2,0 1,174-9,-196 14,1 0,-1 1,0-1,0 0,0 0,1 0,-1 0,0 0,0 0,1 0,-1 0,0 0,0-1,0 1,0-1,1 1,-1-1,0 1,0-1,0 1,0-1,0 0,0 0,0 1,0-1,0 0,-1 0,1 0,0 0,-1 0,1 0,0 0,-1 0,1-1,-1 1,0 0,1 0,-1 0,0 0,0-1,1 1,-1 0,0 0,0-1,-1 1,1 0,0 0,0 0,0-1,-1 1,1 0,-104-218,35 25,57 169</inkml:trace>
</inkml:ink>
</file>

<file path=ppt/ink/ink1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23,'2'-2,"0"0,-1 0,1 1,0-1,0 0,0 1,0 0,0-1,0 1,0 0,1 0,-1 0,0 0,1 1,-1-1,1 1,-1-1,0 1,1 0,-1 0,1 0,-1 0,1 0,-1 0,1 1,-1-1,0 1,1 0,-1 0,2 1,12 1,0-1,1 0,-1-1,0-1,0-1,1 0,-1-1,9-2,-17 3,55-5,-61 6,-1 0,1 0,-1 1,0-1,1 0,-1 0,1 1,-1-1,0 1,0-1,1 1,-1 0,0-1,0 1,0 0,1 0,-1 0,0 0,0 0,0 0,-1 0,1 0,0 0,0 0,-1 1,1-1,0 0,-1 1,1-1,-1 0,0 1,1-1,-1 0,0 1,0-1,0 1,0-1,0 0,0 1,-1 0,-39 121,31-92,1 1,1-1,2 1,1 0,1 1,2-1,1 0,2 1,1-1,4 13,29 131,-30-138,-1 1,-3 0,-1-1,-1 1,-4 20,3-55,-1-1,1 1,0-1,-1 1,0-1,0 0,0 0,0 0,0 0,0 0,-1 0,0 0,1-1,-1 1,0-1,0 0,0 0,-1 0,1 0,0-1,-1 1,1-1,-1 0,0 0,1 0,-1-1,0 1,1-1,-1 0,0 0,0 0,1 0,-1-1,-3 0,-20 3,13-1,7-3</inkml:trace>
</inkml:ink>
</file>

<file path=ppt/ink/ink1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31.4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871 689,'110'6,"0"-3,0-6,0-5,-1-4,0-5,69-22,101-12,139-6,125 11,1032-76,745-3,-1218 103,-1-12,499-32,-642 18,-261 26,773 5,-986 19,-423-12,-78 22,0 2,0 0,2 0,0 2,1 0,0 0,-5 11,-37 40,-643 694,658-711,1 2,3 2,3 1,2 1,2 2,3 1,0 7,25-59,-9 26,-1 0,-2-1,-1 0,-1-1,-2 0,-1-2,-16 19,25-41,0 0,-1 0,0-1,0-1,-1 0,1 0,-1-1,0-1,0 0,-1 0,1-1,-1-1,1 0,-1-1,1 0,-1-1,1 0,0-1,-2 0,-37-1,-292 28,-426 68,140-32,-248 13,-95 21,455-58,10-16,-1 13,-169 6,252-15,-494 52,97 7,476-61,-44 11,58-12,-171 12,12-12,-6 12,-195 32,369-38,23-1,-48 3,-37-1,225-35,160 6,1 0,-1 0,1 0,-1 0,1 0,-1 0,1 0,-1 0,1-1,-1 1,1 0,-1 0,0-1,1 1,-1 0,1-1,-1 1,0 0,1-1,-1 1,0 0,1-1,-1 1,0-1,0 1,1-1,-1 1,0-1,0 1,0-1,0 1,1-1,-1 1,0-1,0 1,0-1,0 1,0-1,-1 1,1-1,0 1,0-1,0 1,0-1,0 1,-1-1,1 1,0 0,0-1,-1 1,1-1,0 1,-1 0,1-1,0 1,-1-1,1 1,-1 0,1 0,0-1,-1 1,1 0,-1 0,1 0,-1-1,1 1,-1 0,42-16,7 5,-39 11,0-1,-1-1,1 0,0 0,-1-1,0 1,1-2,-1 0,-1 0,1 0,0-1,-1 0,0 0,0-1,3-3,74-131,259-406,-279 440,246-378,240-227,-506 657</inkml:trace>
</inkml:ink>
</file>

<file path=ppt/ink/ink1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127 111,'0'-10,"0"2,-4 7,-3 9,1 7,-3 1,-1 3,1 4,-1 1,-1 2,-2 2,1 0,2 1,-2-5,2-2,6-4,10-10,3-7</inkml:trace>
  <inkml:trace contextRef="#ctx0" brushRef="#br0" timeOffset="437.885">156 82,'45'110,"11"35,-56-143,1 0,-1 0,0 1,1-1,0 0,-1 0,1 0,0 0,0 0,0 0,0 0,1 0,-1 0,1 0,-1-1,1 1,-1-1,1 1,0-1,0 1,0-1,0 0,0 0,0 0,0 0,0 0,0-1,0 1,0 0,1-1,-1 0,0 1,0-1,1 0,-1 0,0-1,0 1,1 0,-1-1,0 1,0-1,0 0,0 0,0 1,0-1,0-1,0 1,0 0,0 0,0-1,0 1,-1-1,1 0,-1 1,2-3,9-17,0 0,-1-1,-1-1,-1 0,-1 0,-1-1,1-13,4-80,3 77,-3 29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42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734 397,'0'-30,"0"31,0 12,-3 70,-3-1,-4-1,-4 0,-19 64,10-55,4 1,4 1,4 0,5 1,3 11,19-27,-15-75,-1-1,1 1,0-1,0 1,0-1,1 0,-1 1,0-1,0 0,1 0,-1 0,1 0,-1 0,1 0,-1 0,1 0,0 0,-1-1,1 1,0-1,0 1,0-1,-1 0,1 0,0 0,0 0,-1 0,1 0,0 0,0-1,0 1,-1-1,1 1,0-1,-1 1,1-1,0 0,-1 0,1 0,-1 0,2-1,116-116,40-34,-158 151,0 0,0 0,0-1,1 1,-1 0,0 0,1 1,-1-1,0 0,1 0,-1 1,1-1,-1 1,1-1,-1 1,1-1,0 1,-1 0,1 0,-1 0,1 0,0 0,-1 0,1 1,-1-1,1 0,-1 1,1-1,-1 1,1 0,-1-1,1 1,-1 0,0 0,1 0,-1 0,0 0,0 0,0 0,0 0,0 1,0-1,0 0,0 1,0-1,0 2,16 75,-17-69,0 0,1-1,0 1,0-1,1 1,0-1,1 1,0-1,0 0,1 0,0-1,0 1,0-1,1 0,1 0,-1 0,1-1,0 1,0-1,3 1,-5-5,0-1,0 0,0 0,0 0,0 0,0 0,0-1,0 0,0 0,1 0,-1 0,0 0,0-1,0 0,0 0,0 0,0-1,0 1,-1-1,1 0,0 0,-1 0,1 0,-1-1,0 1,0-1,0 0,2-3,68-98,-56 67,-3-2,-1 0,-2 0,-1-1,-3 0,-1-1,0-27,-6 8,-3 0,-3 0,-2 1,-3 0,-3 0,-2 1,-2 1,-3 1,-16-28,22 46,-3 1,-1 0,-1 2,-2 1,-2 0,-1 2,-1 0,-2 2,-9-7,32 32,0 0,0 1,0-1,0 1,-1 0,1 0,-1 1,0 0,0 0,-1 0,1 1,-1 0,1 0,-1 0,1 1,-1 0,0 1,0-1,0 1,1 0,-1 1,0 0,0 0,1 0,-1 1,1 0,-1 0,1 1,0 0,0 0,0 0,0 1,0 0,1 0,0 0,0 1,-5 4,-38 93,38-70</inkml:trace>
  <inkml:trace contextRef="#ctx0" brushRef="#br0" timeOffset="1659.288">1552 1187,'22'-6,"-1"-2,0 0,0-1,0-1,-1-1,-1-1,0 0,-1-2,0 0,-1-1,-1-1,0 0,-1-1,8-13,-17 22,1 1,-1-1,0 0,0-1,-1 1,0-1,0 0,-1 0,0-1,-1 1,0-1,-1 0,0 0,0-3,-2 11,0 1,-1-1,1 0,-1 0,0 1,1-1,-1 1,0-1,0 1,0-1,0 1,0-1,0 1,-1 0,1 0,0-1,-1 1,1 0,-1 0,1 1,-1-1,1 0,-1 0,0 1,1-1,-1 1,0-1,0 1,1 0,-1 0,0 0,0 0,0 0,1 0,-1 0,0 0,0 1,0-1,-68 19,52-8,0 1,1 1,0 0,1 1,0 0,1 2,1 0,1 0,0 1,1 1,1 0,-1 5,5-14,2 0,-1 1,1 0,1 0,0 1,0-1,1 1,1-1,0 1,0 0,1 0,0 0,1 1,0-1,1 0,0 0,1 0,0 0,0-1,2 1,-1 0,1-1,1 0,0 0,0 0,1-1,0 1,0-1,1-1,1 1,-1-1,1-1,1 1,-1-1,9 4,-4-5,0-1,0 0,0-1,0 0,0-1,1-1,-1 0,1-1,0 0,0-1,-1-1,1 0,0-1,-1 0,0-1,1-1,-1 0,0-1,-1 0,1-1,-1 0,0-1,2-2,30-21,-1-1,-2-2,-1-2,-2-2,-1-1,-2-2,-2-2,-2 0,-1-2,11-26,-14 23,-2-1,-2-1,-2-1,-2-1,-3-1,-1 0,-4-1,-1 0,-1-15,-8 61,1 1,-1-1,0 0,-1 1,0-1,0 0,0 1,-1-1,0 0,0 1,-1-1,0 1,0 0,0-1,-1 1,0 0,0 0,0 1,-1-1,0 1,0-1,-1 0,2 5,1 0,-1 1,0-1,1 0,-1 1,0 0,1-1,-1 1,0 0,1 1,-1-1,0 0,1 1,-1-1,1 1,-1 0,1 0,-1 0,1 0,-1 0,1 1,0-1,0 1,0-1,0 1,0 0,0 0,0 0,0 0,0 1,-45 71,36-40,1 0,2 1,2 0,1 0,0 34,-3 7,-6 130,11 194,5-202,-2 271,1-455,0 0,-1 0,-1 0,-1 0,0 0,-1 0,0 0,-1-1,0 1,-1-1,-1 0,0 0,-2 1,7-13,1 0,-1 1,0-1,0 0,0 0,0 1,-1-1,1 0,0 0,0 0,-1-1,1 1,-1 0,1 0,0-1,-1 1,0-1,1 1,-1-1,1 1,-1-1,1 0,-1 0,0 0,1 0,-1 0,1 0,-1-1,0 1,1 0,-1-1,1 1,-1-1,1 0,-1 1,1-1,0 0,-1 0,1 0,0 0,0 0,-1 0,1 0,0 0,0-1,0 1,0 0,1-1,-1 1,0-1,1 1,-1-1,0 1,1-1,0 1,-1-1,1 1,0-1,0 0,0 1,0-1,0 0,-2-42,1 1,2-1,3 0,1 0,2 1,2 0,1 0,3 1,2 1,1 0,2 1,2 1,2-2,176-296,-103 185,-85 137,-7 12,0 0,0 0,0 0,-1 0,0 0,1 0,-1-1,0 1,-1-1,1 0,-1 1,1-1,-1 0,0 0,-1 0,1 0,-1 0,1 0,-1 0,0 0,-1 0,1 0,-1 0,0 1,0-1,0 0,0 0,-1-1,0 4,0 1,0-1,0 1,0-1,0 1,0 0,0 0,0 0,0 0,0 0,0 0,0 0,0 1,0-1,0 1,0-1,0 1,0 0,1 0,-1 0,0 0,1 0,-1 0,0 1,1-1,-1 0,1 1,0-1,-1 1,1 0,0-1,0 1,0 0,0 0,0-1,1 1,-1 0,0 0,1 0,0 0,-1 0,1 1,-2 8,0 0,1-1,1 1,0 0,0 0,1 0,0-1,1 1,0 0,0-1,2 2,9 58,19 94,-31-161,-1 1,0-1,1 0,0 0,0 0,0 0,0 0,0 0,1 0,-1 0,1-1,0 1,0-1,0 1,0-1,0 1,0-1,1 0,-1 0,1 0,0-1,-1 1,1 0,0-1,0 0,0 0,0 0,0 0,0 0,0 0,0-1,1 0,-1 0,0 1,0-2,0 1,0 0,3-1,4-7,0 0,-1 0,0-1,0-1,-1 1,-1-1,1-1,-1 1,3-8,20-28,36-40,4 4,4 2,34-26,-107 105,-1-1,1 1,0 0,0-1,0 1,0 0,0-1,0 1,0 0,1 0,-1 0,0 0,1 0,-1 0,0 1,1-1,-1 0,1 1,-1-1,1 1,0-1,-1 1,1 0,-1-1,1 1,0 0,-1 0,1 0,-1 1,1-1,0 0,-1 1,1-1,-1 1,1-1,-1 1,1 0,-1-1,1 1,-1 0,0 0,1 0,-1 0,1 1,0 9,0-1,-1 0,0 0,-1 0,0 1,-1-1,0 0,0 0,-1 0,-1 0,1 0,-4 8,-1 6,-6 18,9-33,1 0,0 0,0 0,1 0,0 0,1 0,0 1,0-1,1 1,0-1,1 0,0 6,0-13,-1-1,1 1,-1 0,1-1,0 1,0-1,0 0,-1 1,1-1,0 1,1-1,-1 0,0 0,0 0,1 0,-1 0,0 0,1 0,-1 0,1 0,-1-1,1 1,-1 0,1-1,0 0,-1 1,1-1,0 0,-1 0,1 0,0 0,-1 0,1 0,0 0,-1-1,1 1,-1 0,1-1,0 0,-1 1,1-1,-1 0,1 0,-1 0,1 0,62-50,-16-3,-25 26,1 1,1 1,1 1,1 1,1 2,1 0,6-1,-34 22,1 0,-1 0,0-1,1 1,-1 0,1 0,-1 0,1 1,-1-1,1 0,0 1,-1-1,1 1,0-1,0 1,-1 0,1-1,0 1,0 0,0 0,-1 1,1-1,0 0,0 0,-1 1,1-1,0 1,-1 0,1-1,0 1,-1 0,1 0,-1 0,1 0,-1 0,0 1,0-1,1 0,-1 1,0-1,0 0,0 1,0-1,0 1,-1 0,1-1,0 1,-1 0,1-1,-1 1,0 0,1 0,-1-1,0 1,0 1,-7 79,4-68,0 0,2 0,-1 1,2-1,0 0,1 1,0-1,1 0,1 0,0 0,1 0,1 0,3 6,1-2,0-2</inkml:trace>
  <inkml:trace contextRef="#ctx0" brushRef="#br0" timeOffset="2063.151">3951 1158,'42'5,"1"-2,0-1,-1-3,1-1,0-3,29-6,-58 7,-1-1,-1 1,1-2,-1 0,0-1,0 0,-1 0,1-1,-2-1,1 0,-1 0,-1-1,0 0,0-1,-1 0,0 0,-1-1,-1 0,0 0,0-1,-1 0,2-7,-6 16,0 1,0 0,0-1,0 1,0-1,-1 1,0-1,0 0,0 1,0-1,0 1,-1-1,1 1,-1-1,0 1,0-1,-1 1,1 0,-1-1,1 1,-1 0,0 0,0 0,0 0,-1 1,1-1,-1 1,1-1,-1 1,0 0,0 0,0 0,0 0,0 0,-1 1,1 0,0-1,-1 1,1 1,-1-1,1 0,-1 1,1 0,-4-1,-8 2,-1-1,1 2,0 0,0 1,1 0,-1 1,1 1,-1 0,2 1,-1 1,1 0,-1 0,2 2,-1-1,1 2,-8 7,3 0,-1 0,2 1,0 1,2 0,0 1,1 1,1 0,1 1,1 0,-1 4,7-17,1-1,0 1,1 1,0-1,0 0,1 0,0 1,1-1,0 1,0-1,1 0,1 1,-1-1,1 0,1 0,0 0,0 0,1 0,0-1,0 0,1 1,0-1,0-1,1 1,0-1,0 0,1-1,0 1,0-1,1-1,-1 1,1-1,1 0,1 0,3 0,0 1,0-2,0 0,1 0,0-2,0 1,-1-2,1 0,0 0,0-2,0 0,0 0,0-1,0-1,0 0,-1-1,1 0,9-6,-6-1</inkml:trace>
  <inkml:trace contextRef="#ctx0" brushRef="#br0" timeOffset="2483.419">3076 312,'-9'10,"1"3,7-1,8-7,9-5,0-6,3-3,3-5,-2-4,-5 0</inkml:trace>
  <inkml:trace contextRef="#ctx0" brushRef="#br0" timeOffset="3028.181">0 2089,'78'-22,"1"2,1 4,0 4,0 3,76 2,-46 1,740-79,2178-264,-2707 310,-293 34,-9-2</inkml:trace>
  <inkml:trace contextRef="#ctx0" brushRef="#br0" timeOffset="3698.948">5334 877,'-9'-5,"-9"-2,4 1,10-4,9 0,9-3,3 6,-8 3,-4 8,-3 3</inkml:trace>
  <inkml:trace contextRef="#ctx0" brushRef="#br0" timeOffset="4129.99">5419 1215,'-5'5,"-6"6,-2 6,7 1,9-4,9-8,7-6,0-7,-8 2,-10 2,-6 2</inkml:trace>
</inkml:ink>
</file>

<file path=ppt/ink/ink1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1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1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8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1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1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29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1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1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1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4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58,'-9'43,"-4"34,-4 8,0 0,4-11,4-12,-2-7,2-9,2-7,2-5,-3-4,0-2,1-1,3 0,5-10,4-13,1-6</inkml:trace>
  <inkml:trace contextRef="#ctx0" brushRef="#br0" timeOffset="335.59">57 30,'48'0,"45"0,16-5,-2-1,-8 0,-12 1,-16 1,-10 2,-11 1,-9 0,-7 1,-4 1,-3-1,-1 0,0 0,-9 0,-7 1</inkml:trace>
  <inkml:trace contextRef="#ctx0" brushRef="#br0" timeOffset="4413.764">1 849,'29'-2,"0"-1,-1-2,1 0,-1-2,18-7,-37 11,32-5,0 1,0 2,1 2,0 2,-1 2,9 2,48-1,32-2,-118 0</inkml:trace>
</inkml:ink>
</file>

<file path=ppt/ink/ink1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28,'369'0,"-237"-25,-122 22</inkml:trace>
</inkml:ink>
</file>

<file path=ppt/ink/ink1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41,'38'-5,"28"-1,6 0,-3 1,-9 1,-10 2,-9 1,-6 1,-5-5,-7-2</inkml:trace>
</inkml:ink>
</file>

<file path=ppt/ink/ink1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31,'53'0,"22"0,3 0,-7 0,-11-5,-10-2,-10 1,-6 1,-4 2,-3 0,0 2,-6 1</inkml:trace>
</inkml:ink>
</file>

<file path=ppt/ink/ink1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58,'-1'-1,"1"1,0-1,-1 1,1-1,0 1,-1-1,1 1,0-1,0 1,-1-1,1 1,0-1,0 1,0-1,0 0,0 1,0-1,0 1,0-1,0 0,0 1,0-1,0 1,0-1,0 1,1-1,-1 1,0-1,0 1,1-1,-1 1,0-1,1 1,-1-1,0 1,1-1,-1 1,1 0,-1-1,1 1,-1 0,1-1,-1 1,1 0,-1 0,1-1,-1 1,1 0,-1 0,1 0,-1 0,1 0,0 0,-1 0,1 0,-1 0,1 0,-1 0,1 0,39-6,-39 6,455-1,-231-26,-190 42,-29-2</inkml:trace>
</inkml:ink>
</file>

<file path=ppt/ink/ink1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49 728,'-6'8,"0"1,1 0,0 0,0 1,1-1,1 1,-1 0,1 0,1 0,0 1,1-1,0 0,0 1,1-1,0 1,1-1,0 1,2 6,-3-15,1-1,-1 1,0 0,1 0,0 0,-1 0,1-1,0 1,0 0,0-1,0 1,0-1,0 1,0-1,1 1,-1-1,0 0,1 0,-1 0,1 0,0 0,-1 0,1 0,0 0,-1 0,1-1,0 1,0-1,0 1,0-1,-1 0,1 0,0 0,0 0,0 0,0 0,0 0,0-1,-1 1,1-1,0 1,0-1,-1 0,1 0,0 0,-1 0,1 0,0 0,-1 0,0 0,1 0,-1-1,0 1,1-1,-1 0,7-5,-1 1,-1-2,1 1,-1-1,-1 1,1-2,-1 1,-1-1,1 1,-2-1,1 0,-1-1,0 1,-1-1,0 1,-1-1,0 1,0-1,-1 0,0 0,-1 1,0-1,-1 0,0 1,0-1,-1 1,0 0,-1 0,0-1,2 7,1 1,-1 0,1 0,-1 0,0 1,0-1,1 0,-1 1,-1-1,1 1,0-1,0 1,0 0,-1 0,1 0,0 0,-1 1,1-1,-1 1,1-1,-1 1,1 0,-1 0,0 0,1 0,-1 0,1 1,-1-1,0 1,31 3,-11-10,-1-2,1 0,-1 0,-1-2,0 0,0 0,-1-2,0 0,-1 0,0-1,6-9,-2 5,6-11,-1-2,-1 0,-2 0,-1-2,-1-1,-2 0,-1 0,-2-2,-2 0,0 0,-3-1,0-1,14-39,-20 76,-1-1,1 1,-1 0,1 0,0 0,-1 0,1 0,0-1,-1 1,1 0,0 0,-1 1,1-1,-1 0,1 0,0 0,-1 0,1 0,0 1,-1-1,1 0,-1 1,1-1,-1 0,1 1,-1-1,1 1,-1-1,1 1,-1-1,1 1,-1-1,0 1,1-1,-1 1,0-1,0 1,1 0,-1-1,0 1,0-1,0 1,0 0,0-1,0 1,0 0,0-1,0 1,0 0,0-1,0 1,0-1,35 228,6 59,-5-51,-10 2,-6 163,-22-337,-3 0,-3 0,-2-1,-3 0,-3-1,-19 46,34-101,-1 0,0-1,-1 1,0 0,0-1,0 1,-1-1,0 0,0 0,0-1,-1 1,0-1,0 0,0 0,-1-1,0 1,0-1,0-1,0 1,0-1,-1 0,-1 0,4-5,0 0,1 0,-1 0,0-1,1 0,-1 1,1-1,0-1,0 1,0 0,0-1,1 1,-1-1,1 0,0 0,0 0,0 0,1 0,-1 0,1-1,0 1,1 0,-1-1,1 1,-1-1,1 1,1-3,-6-45,4 0,1 0,2 1,3-1,2 0,3 1,1 1,3 0,2 0,2 2,2 0,8-10,-9 21</inkml:trace>
</inkml:ink>
</file>

<file path=ppt/ink/ink1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2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203 368,'-172'543,"141"-465,36-102,-5 24,21-54,2 2,2 1,30-47,152-215,-143 234,-64 78,1 1,-1-1,1 1,0-1,-1 1,1 0,0-1,-1 1,1 0,0 0,0-1,-1 1,1 0,0 0,0 0,-1 0,1 0,0 0,0 0,0 0,-1 0,1 0,0 0,0 1,-1-1,1 0,0 1,-1-1,1 0,0 1,-1-1,1 1,0-1,-1 1,1-1,-1 1,1-1,-1 1,1-1,-1 1,0 0,1-1,-1 1,0 0,1 0,-1-1,0 1,0 0,0 0,1-1,-1 1,0 0,0 0,0-1,0 1,3 49,-3-46,-1 73,9 113,14-56,-20-133,-1 0,0-1,0 1,0 0,0-1,0 1,0-1,1 1,-1-1,0 1,0-1,1 0,-1 0,0 0,1 0,-1 0,0 0,1 0,-1 0,0 0,0 0,1-1,-1 1,0-1,0 1,1-1,-1 1,0-1,0 0,0 1,0-1,0 0,0 0,0 0,0 0,0 0,0 0,-1 0,1 0,0 0,-1 0,1-1,-1 1,1 0,-1 0,1 0,-1-1,0 1,0 0,0-1,0 1,0-1,43-67,3 2,52-58,81-82,-179 206,0 0,0 0,0 1,0-1,0 0,0 1,0-1,1 0,-1 1,0-1,1 1,-1-1,0 0,1 1,-1-1,1 1,-1-1,1 1,-1-1,1 1,-1 0,1-1,-1 1,1-1,0 1,-1 0,1 0,-1-1,1 1,0 0,-1 0,1 0,0 0,-1 0,1 0,0 0,0 0,-1 0,1 0,0 0,-1 0,1 0,0 0,-1 1,1-1,-1 0,1 1,0-1,-1 0,1 1,-1-1,1 1,-1-1,1 1,-1-1,1 1,-1-1,1 1,-1-1,0 1,1 0,-1-1,0 1,0-1,1 1,-1 0,0-1,0 1,-6 49,-13 16,3-15,2 0,3 1,2 1,2 0,1 16,6-50,-1-11,0 1,1-1,0 1,0 0,1-1,0 1,1-1,0 1,0-1,1 0,0 1,0-2,1 1,2 3,5 1</inkml:trace>
  <inkml:trace contextRef="#ctx0" brushRef="#br0" timeOffset="330.06">1304 650,'-11'20,"1"-1,1 2,1-1,1 1,0 0,2 1,1-1,0 1,2 0,0 0,1 1,2-1,0 0,0-18,1 1,-1 0,1-1,0 1,1-1,-1 0,1 0,-1 0,1 0,1 0,-1 0,0-1,1 1,0-1,0 0,0-1,0 1,0 0,0-1,1 0,-1 0,1 0,-1-1,1 0,0 0,0 0,0 0,0-1,-1 1,1-1,0-1,0 1,0-1,0 0,0 0,-1 0,1 0,0-1,-1 0,1 0,-1 0,0-1,0 1,4-4,2 0,0 0,-1-1,1 0,-1-1,-1 0,0-1,0 0,0 0,-1 0,-1-1,1 0,-2-1,1 1,-1-1,-1 0,0 0,-1 0,0-1,-1 1,0-1,0-4,-1 9,0 1,0 0,-1 0,0 0,0 0,0-1,-1 1,0 0,0 0,0 0,-1 0,0 0,0 0,-1 1,1-1,-1 1,-1 0,1-1,-1 1,0 1,0-1,0 0,0 1,-1 0,0 0,0 0,0 1,0 0,-1 0,1 0,-1 1,0-1,0 1,0 1,0-1,0 1,0 0,0 0,0 1,0 0,-1 0,1 0,0 1,0 0,0 0,-3 1,-11 5</inkml:trace>
  <inkml:trace contextRef="#ctx0" brushRef="#br0" timeOffset="867.764">1671 1017,'79'-173,"-60"136,2 1,2 1,1 1,1 1,2 1,8-6,-34 37,-1 0,1 0,-1 0,1-1,0 1,0 0,-1 0,1 0,0 0,0 0,0 1,0-1,0 0,0 0,0 1,0-1,1 0,-1 1,0-1,0 1,0 0,1-1,-1 1,0 0,1 0,-1 0,0 0,0 0,1 0,-1 0,0 0,1 0,-1 1,0-1,0 0,0 1,1-1,-1 1,0-1,0 1,0 0,0 0,0-1,0 1,0 0,0 0,0 0,0 0,-1 0,1 0,0 0,0 1,0 5,0 0,-1 0,0 0,0 0,-1 0,1 0,-1 0,-1-1,1 1,-1 0,-1 0,1-1,-1 0,0 1,-4 4,4-5,-1 1,1 0,0-1,1 1,-1 1,1-1,1 0,-1 0,2 1,-1-1,1 1,0-1,0 6,1-12,-1 1,0-1,1 0,-1 0,0 1,1-1,0 0,-1 0,1 0,0 0,0 0,-1 0,1 0,0 0,0 0,0 0,0 0,0-1,0 1,1 0,-1-1,0 1,0-1,0 1,1-1,-1 1,0-1,0 0,1 0,-1 0,0 0,1 0,-1 0,0 0,1 0,-1 0,0 0,0-1,1 1,-1-1,0 1,0-1,0 1,1-1,-1 0,0 1,0-1,0 0,0 0,0 0,56-44,-21 7,-26 25,1 1,0 0,1 1,0 0,1 1,0 0,0 1,1 1,0 0,1 1,12-5,-25 12,1-1,-1 0,1 1,-1-1,1 1,-1 0,1-1,-1 1,1 1,-1-1,1 0,-1 1,1-1,-1 1,1 0,-1-1,0 1,1 0,-1 1,0-1,0 0,0 1,0-1,0 1,0 0,0-1,0 1,-1 0,1 0,-1 0,1 1,-1-1,0 0,0 0,0 1,0-1,0 0,-1 1,1-1,-1 1,1-1,-1 1,-1 228,1-147,0-60</inkml:trace>
  <inkml:trace contextRef="#ctx0" brushRef="#br0" timeOffset="1529.968">2574 904,'25'0,"-1"-1,1-1,-1-2,1 0,-1-2,0 0,-1-2,0 0,0-2,12-6,-33 15,1 0,0 0,0 0,0 0,-1 0,1 0,0-1,-1 1,1-1,-1 0,0 1,1-1,-1 0,0-1,0 1,0 0,-1-1,1 1,-1-1,1 1,-1-1,0 0,0 1,0-1,0 0,0 0,-1 0,1 0,-1 0,0 0,0 0,0 0,0 1,0-1,-1 0,1 0,-1 0,0 0,0 0,0 0,0 1,0-1,-1 1,1-1,-1 1,0-1,0 1,-2-2,-1 1,0 0,0 1,-1 0,1 0,-1 1,1-1,-1 1,0 0,0 1,1-1,-1 1,0 0,0 1,0 0,1 0,-1 0,0 0,1 1,-1 0,1 0,0 0,-1 1,1 0,0 0,1 0,-1 0,-2 3,-2 1,1 0,-1 0,1 1,1 0,0 0,0 1,0 0,1 0,0 1,1-1,0 1,1 0,0 1,0 2,1-6,1 0,1 0,-1 1,1-1,1 0,-1 1,1-1,0 1,1-1,0 1,0-1,1 0,0 1,0-1,0 0,1 0,0 0,1-1,-1 1,1-1,1 0,-1 0,1 0,0 0,0-1,1 0,-1 0,1-1,0 1,1-1,-1 0,1-1,-1 0,8 3,7-1,0-1,1-1,-1-1,1-1,0 0,-1-2,1-1,10-2,23-7,-31 5</inkml:trace>
  <inkml:trace contextRef="#ctx0" brushRef="#br0" timeOffset="1934.889">3138 1017,'120'-160,"-34"70,-86 89,1 1,-1 0,0-1,1 1,-1 0,0-1,1 1,-1 0,1-1,-1 1,1 0,-1 0,1-1,-1 1,1 0,-1 0,1 0,-1 0,1 0,-1 0,1 0,-1 0,1 0,-1 0,1 0,-1 0,1 0,-1 0,1 0,-1 1,1-1,-1 0,1 0,-1 0,1 1,-1-1,0 0,1 1,-1-1,0 0,1 1,-1-1,0 1,1-1,-1 0,0 1,1-1,-1 1,0-1,0 1,0-1,0 1,0-1,1 1,-1-1,0 1,0-1,0 1,0-1,0 1,0-1,-1 1,1-1,0 1,0 0,2 49,-2-37,1-2,0-1,1 1,1-1,-1 1,2-1,-1 0,1 0,1-1,0 1,0-1,1 0,5 7,-8-13,0 1,0-1,1 0,-1 1,1-1,0-1,-1 1,1-1,0 1,0-1,1 0,-1 0,0-1,1 0,-1 1,1-1,-1-1,1 1,0-1,-1 1,1-2,0 1,-1 0,1-1,0 0,-1 0,1 0,-1 0,0-1,2 0,8-8,1 0,-1-1,-1 0,0-1,-1-1,0 0,-1-1,0 0,-1 0,-1-1,0 0,-1-1,-1 0,-1 0,0-1,7-9,-3 4,-2 4</inkml:trace>
  <inkml:trace contextRef="#ctx0" brushRef="#br0" timeOffset="2196.575">4323 1,'-38'423,"19"-84,19-323,-1 0,-1-1,0 1,-1-1,0 1,-2-1,0 0,0 0,-4 6,0-3</inkml:trace>
  <inkml:trace contextRef="#ctx0" brushRef="#br0" timeOffset="2433.19">4013 537,'38'0,"33"5,8 1,-4 0,-6-1,-9-2,-11 0,-12-2</inkml:trace>
</inkml:ink>
</file>

<file path=ppt/ink/ink1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0 678,'5'29,"1"19,0 6,-1-1,-2-5,-1-11</inkml:trace>
  <inkml:trace contextRef="#ctx0" brushRef="#br0" timeOffset="235.064">0 170,'0'0</inkml:trace>
  <inkml:trace contextRef="#ctx0" brushRef="#br0" timeOffset="620.377">310 1017,'120'-302,"-116"295,-3 3,0 0,0 0,1 0,0 1,-1-1,2 0,-1 1,0 0,0-1,1 1,0 0,0 0,0 0,0 1,0-1,0 1,1 0,-1 0,1 0,1-1,-4 4,1 0,-1 0,1 0,-1 1,1-1,-1 0,0 0,0 1,0-1,1 1,-1-1,-1 1,1-1,0 1,0 0,0-1,-1 1,1 0,-1 0,0-1,1 1,-1 0,0 0,0 0,0-1,0 3,1 4,3 19,-4-19,0 1,1-1,0 1,1-1,0 1,0-1,1 0,0 0,0 0,1 0,0 0,0-1,1 0,0 0,0 0,1 0,5 5,-9-11,0 0,1 0,-1 0,0-1,1 1,-1 0,1-1,-1 0,1 1,-1-1,1 0,-1 0,1 0,-1-1,1 1,-1-1,1 1,-1-1,0 0,1 0,-1 0,0 0,0 0,0-1,1 1,-1-1,-1 1,1-1,0 0,0 0,-1 1,2-3,44-71,-45 70,5-10,-1 1,-1-1,0-1,-1 1,-1 0,0-1,-1 0,-1-10,0 2</inkml:trace>
  <inkml:trace contextRef="#ctx0" brushRef="#br0" timeOffset="1335.59">1044 875,'44'-25,"-1"-2,-1-3,-2 0,24-26,-12-27,-51 80,0 1,-1-1,1 1,-1-1,1 1,-1-1,0 0,0 1,0-1,0 0,-1 1,1-1,-1 1,1-1,-1 0,0 1,0 0,0-1,-1 1,1 0,0-1,-1 1,1 0,-1 0,0 0,0 0,0 0,0 1,0-1,0 1,0-1,-1 1,1 0,0 0,-2-1,-5 1,0 0,0 1,0 0,-1 0,1 1,0 0,0 1,0 0,0 1,0-1,1 1,-1 1,1 0,0 0,0 1,0 0,0 0,1 1,0 0,0 0,1 0,-1 1,2 0,-1 1,-2 3,2-6,1 0,0 0,0 0,1 0,-1 1,1 0,0 0,1 0,-1 0,1 1,0-1,1 1,0 0,0-1,0 1,1 0,0 0,0 1,1-1,0 0,0 0,1 0,0 0,0 0,0 0,1 0,0 0,1-1,-1 1,1-1,1 1,-1-1,5 6,-1-5,1-1,0 1,0-1,0-1,1 0,0 0,0 0,0-1,1-1,0 1,-1-1,1-1,0 0,0-1,0 0,0 0,1-1,-1 0,0-1,0 0,0 0,0-1,0-1,0 0,-1 0,4-2,12-4,0-1,0-1,-1-1,-1-1,0-1,0-1,-2-1,0-1,-1-1,0-1,-2 0,0-2,-1 0,-1-1,-2 0,0-1,3-9,-9 18,-1 1,-1-1,0 0,-1 0,0-1,-1 0,-1 1,0-1,-1 0,-1-1,0-2,-1 16,0 0,0 0,-1 0,1 0,0 0,-1-1,1 1,-1 0,0 0,0 0,0 1,0-1,0 0,0 0,0 0,0 1,-1-1,1 0,-1 1,1 0,-1-1,0 1,1 0,-1 0,0 0,0 0,0 0,0 0,0 0,0 1,0-1,0 1,0-1,0 1,-1 0,1 0,0 0,-2 0,-77 31,76-27,-1 0,1 0,0 0,0 1,1 0,-1 0,1 0,0 0,0 1,1 0,0 0,0 0,0 0,1 0,-1 0,2 1,-1-1,1 1,0-1,0 1,0 0,1-1,0 1,1 0,0-1,0 1,0 0,0-1,1 0,0 1,1-1,-1 0,1 0,1 0,-1 0,1-1,3 5,3-3,1-1,-1 0,1-1,0 0,0 0,0-2,1 1,-1-1,1-1,8 1,47 13,-62-15,-1 1,0-1,1 1,-1 0,0 1,0-1,-1 1,1-1,0 1,-1 1,0-1,1 0,-1 1,0-1,-1 1,1 0,-1 0,0 0,0 0,0 1,0-1,-1 0,0 1,0-1,0 1,0 4,-10 121,7-115,-2 13,0-3</inkml:trace>
  <inkml:trace contextRef="#ctx0" brushRef="#br0" timeOffset="1705.053">2314 1,'-21'259,"13"236,9-343,-12-101,4-52</inkml:trace>
  <inkml:trace contextRef="#ctx0" brushRef="#br0" timeOffset="1937.77">2003 565,'43'-5,"29"-1,7 0,-5-4,-6 0,-10 2,-9 2,-9 2,-6 2,-9-4,-4 0,-5 0</inkml:trace>
  <inkml:trace contextRef="#ctx0" brushRef="#br0" timeOffset="2135.523">2709 707,'10'33,"7"17,2-6,-3-10</inkml:trace>
  <inkml:trace contextRef="#ctx0" brushRef="#br0" timeOffset="2368.406">2709 283,'15'15,"4"4</inkml:trace>
  <inkml:trace contextRef="#ctx0" brushRef="#br0" timeOffset="2688.474">3245 368,'-97'89,"69"-67,2 1,0 2,1 0,2 2,0 1,2 0,2 2,-9 17,11 34,16-79,2 0,-1 0,0 0,0 0,1 0,-1 0,1 0,-1 0,1 0,0 0,0-1,0 1,0 0,0 0,0-1,1 1,-1-1,0 1,1-1,-1 1,1-1,0 0,-1 0,1 0,0 0,0 0,0 0,0 0,0-1,0 1,-1-1,2 1,-1-1,0 0,0 0,0 0,0 0,1 0,11-3,0-1,-1-1,1 0,-1-1,0 0,0-1,-1-1,0 0,0 0,0-1,-1-1,-1 0,0 0,0-1,-1 0,0-2,16-13,19-25,60-49,-102 98,-1 1,1 0,0 0,0 0,0 0,0 0,0 0,0 0,0 0,0 1,0-1,0 1,0 0,0-1,1 1,-1 0,0 0,0 1,0-1,0 0,1 1,-1-1,0 1,0 0,0-1,0 1,0 0,0 0,0 0,-1 1,1-1,0 0,-1 1,1-1,-1 1,1 0,-1-1,0 1,1 0,-1 0,0 0,0 0,-1 0,1 0,0 0,-1 0,1 0,0 1,23 86,-23-80,0 0,1 1,0-1,0 0,1 0,0 0,0 0,1 0,0-1,1 0,0 0,0 0,1 0,0-1,0 0,0 0,1 0,0-1,1 0,-1-1,9 5,68-3,-58-10</inkml:trace>
</inkml:ink>
</file>

<file path=ppt/ink/ink1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1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1037,'-13'0,"-1"1,1 0,-1 1,1 0,0 2,-1-1,2 2,-1-1,0 2,1 0,0 0,0 1,1 1,0 0,0 0,1 1,0 0,1 1,0 0,0 1,1 0,0 0,1 0,1 1,0 0,0 1,1 0,0-1,2 1,-1 1,1-1,1 0,1 1,0-1,0 3,1-13,-1-1,1 0,0 1,0-1,0 0,0 1,0-1,0 0,1 0,-1 1,1-1,-1 0,1 0,0 1,0-1,0 0,0 0,0 0,1 0,-1 0,0-1,1 1,0 0,-1-1,1 1,0-1,0 1,0-1,0 0,0 0,0 0,0 0,0 0,0 0,1-1,-1 1,0-1,0 1,1-1,-1 0,0 0,1 0,-1 0,0-1,1 1,-1 0,0-1,2 0,9-8,-1 0,0-1,-1-1,0 1,-1-2,0 1,-1-2,2-2,20-24,164-194,-194 231,21-25,-10 50,-13 30,8 71,-6-120,0 0,0 0,1 1,-1-1,1 0,0-1,0 1,1 0,-1 0,1-1,0 0,0 1,0-1,0 0,0-1,1 1,-1 0,1-1,0 0,0 0,0 0,0 0,0-1,0 1,4 0,5-1,0 0,0 0,0-1,0 0,0-2,0 1,0-2,0 1,0-2,-1 0,1 0,-1-1,0-1,-1 0,1 0,-1-1,-1-1,1 0,-1 0,-1-1,1 0,-1-1,2-3,182-301,-163 257,-4-1,-1 0,-4-2,-2-1,-2-1,-4 0,-2 0,-1-16,-12 32,2 45,0 0,0 1,-1-1,1 0,0 1,0-1,-1 1,1-1,0 0,0 1,-1-1,1 1,-1-1,1 1,-1-1,1 1,-1-1,1 1,-1-1,1 1,-1 0,1-1,-1 1,1 0,-1 0,0-1,1 1,-1 0,0 0,1 0,-1 0,0 0,1 0,-1 0,0 0,1 0,-1 0,0 0,1 0,-1 0,0 0,1 1,-1-1,1 0,-1 1,0-1,1 0,-1 1,1-1,-1 1,1-1,-1 0,1 1,0-1,-1 1,1 0,-1-1,1 1,0-1,-1 1,1 0,0 0,-70 118,55-85,-7 8,1 0,3 2,1 0,3 0,1 2,3 0,1 0,2 0,3 1,1 0,3 21,0-56,1 0,0-1,1 1,0 0,1-1,0 0,1 1,0-1,1-1,0 1,0-1,1 0,1 0,0 0,0-1,1 0,0-1,0 1,1-2,0 1,1-1,-1 0,1-1,1-1,-1 1,1-1,0-1,9 3,-10-5,1-1,-1 1,0-2,0 1,1-1,-1-1,0 0,0 0,1-1,-1-1,0 1,-1-2,1 1,-1-1,1-1,-1 0,0 0,-1 0,1-1,-1-1,0 1,-1-2,6-5,-3 1,-2 1,1-1,-1-1,-1 1,0-1,-1-1,-1 1,0-1,0 0,-1 0,-1 0,-1-1,1-7,-2 16,-1-1,0 0,0 0,0 0,-1 0,0 0,0 0,0 1,-1-1,0 0,-1 1,0 0,0-1,0 1,0 0,-1 0,0 1,0-1,-1 1,0 0,0 0,0 1,0-1,-1 1,1 0,-1 0,0 1,0 0,-2-1,-4 0,1 1,-1 0,0 0,1 1,-1 0,0 1,0 1,0 0,0 0,0 1,0 1,0 0,0 1,0 0,1 0,0 2,0-1,-10 6,-12 9</inkml:trace>
  <inkml:trace contextRef="#ctx0" brushRef="#br0" timeOffset="420.109">1896 839,'-183'79,"172"-73,1 0,-1 1,2 0,-1 1,1 0,0 1,1 0,-1 0,2 1,0-1,0 2,0-1,2 1,-1 0,1 0,4-6,-1 0,1-1,0 1,0 0,0 0,1-1,0 1,0 0,0 0,0 0,1 0,0-1,0 1,0 0,0-1,1 1,0-1,0 1,0-1,1 0,-1 0,1 0,0 0,0 0,0 0,1-1,-1 0,1 0,0 0,3 2,2 1,1 0,0-1,0 0,0-1,0 0,1-1,0 0,-1-1,1 0,0 0,0-1,0-1,2 0,-2 0,-1 0,1-1,-1-1,1 0,-1 0,0-1,0-1,0 1,0-2,0 1,-1-1,0-1,0 1,-1-2,1 1,-1-1,-1 0,1-1,-1 0,0 0,-1 0,0-1,-1 0,1 0,0-5,-1 6,0 0,-1 0,-1 0,1 0,-1-1,0 1,-1-1,0 0,-1 0,0 0,0 0,-1 0,0 0,0 0,-1 0,0 0,-1 0,0 0,0 1,-1-1,0 0,-1 1,1 0,-2 0,1 0,-1 1,0-1,-1 1,-1-1,3 3,0 0,-1 1,1-1,-1 1,0 1,0-1,0 1,0-1,-1 1,1 1,-1-1,0 1,1 0,-1 0,0 1,0 0,-1 0,1 0,0 1,0 0,0 0,0 0,-1 1,1 0,0 0,0 1,0 0,1 0,-1 0,0 0,1 1,-1 0,1 0,-5 4,-8 10,2-3</inkml:trace>
  <inkml:trace contextRef="#ctx0" brushRef="#br0" timeOffset="1149.957">2292 896,'-5'9,"0"0,1 0,0 1,0 0,1-1,0 1,1 0,0 1,1-1,0 0,1 0,0 1,0-1,1 0,1 1,0-1,0 0,1 0,0 1,-1-9,-1 0,1 0,0 0,0 0,0 0,0 0,0-1,0 1,0-1,1 1,-1-1,1 0,-1 0,0 0,1 0,0-1,-1 1,1-1,0 1,-1-1,1 0,0 0,-1 0,1 0,0-1,-1 1,1-1,-1 1,1-1,-1 0,1 0,1-1,76-45,-56 29,0-2,-2-1,0 0,-1-2,-2 0,0-2,-18 23,21-24,-22 26,-1 1,1-1,0 0,0 1,0-1,0 0,-1 1,1-1,0 0,0 1,0-1,0 0,0 1,0-1,0 1,0-1,0 0,0 1,0-1,1 0,-1 1,0-1,0 0,0 1,0-1,0 0,1 1,-1-1,0 0,0 0,1 1,-1-1,0 0,0 0,1 1,-1-1,0 0,1 0,-1 0,0 1,0-1,1 0,-1 0,1 0,-1 0,0 0,1 0,-1 0,0 0,1 0,-1 0,0 0,1 0,-1 0,0 0,1 0,-3 6,0-1,0 1,1 0,0 1,0-1,0 0,1 0,0 0,0 0,0 1,1-1,0 0,0 0,1 0,0 0,0 0,0-1,1 1,-1 0,1-1,1 0,-1 0,1 0,0 0,0 0,0-1,1 1,-1-1,1-1,0 1,0-1,1 1,1-1,3 1,0-2,0 1,1-1,-1-1,0 0,1 0,-1-1,1 0,-1-1,1 0,-1-1,0 0,1-1,-1 0,0 0,-1-1,1 0,-1-1,3-2,20-12,-1-1,-1-2,-1-1,20-21,62-107,-84 110,-1-2,-3-2,-1 0,-2-1,-3-1,-1 0,-1-8,-7 22,-1-1,-2 1,-2-1,-1 0,-1 0,-2 0,-2 0,-6-31,9 61,0 1,0 0,0 0,-1-1,1 1,-1 0,0 0,0 0,0 0,-1 0,1 0,-1 0,1 0,-1 0,0 1,0-1,0 1,0-1,-1 1,1 0,-1 0,1 0,-1 0,0 0,0 1,0-1,0 1,0 0,0 0,0 0,0 0,0 0,-1 1,1 0,0-1,-1 1,1 0,0 0,0 1,-1-1,1 1,-1 0,-8 7,2 0,-1 1,2 0,-1 1,1 0,0 0,1 1,0 0,1 1,1 0,-1 0,2 0,0 0,0 1,1 0,1 0,0 0,1 1,0 2,-3 30,2 0,3-1,1 1,2 0,3-1,1 0,2 0,3-1,1 0,2-1,2 0,1-1,3-1,3 1,57 86,-118-157,19 15</inkml:trace>
  <inkml:trace contextRef="#ctx0" brushRef="#br0" timeOffset="1385.879">2772 529,'48'0,"44"-5,17-1,-1-5,-9 0,-12-4,-16 2,-11 2,-5-1,-8 1,-6-3,-7 2,-3 3,-7 2</inkml:trace>
</inkml:ink>
</file>

<file path=ppt/ink/ink1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31 101,'-16'30,"11"-11,2 0,0 0,1 0,1 0,0 0,2 0,0 0,1 0,2 1,-3-16,0 0,0-1,0 1,1-1,-1 0,1 1,0-1,0 0,1 0,-1 0,1 0,-1-1,1 1,0-1,0 1,0-1,0 0,0 0,0-1,1 1,-1 0,1-1,-1 0,1 0,-1 0,1 0,0-1,0 0,-1 1,1-1,0 0,2-1,5 0,-1 0,0 0,0-1,0-1,-1 0,1 0,-1-1,1 0,-1 0,0-1,6-5,20-18,-1-1,-2-2,-1-1,17-25,-47 57,0-1,0 0,-1 1,1-1,0 0,0 1,-1-1,1 1,0-1,0 1,0 0,0-1,0 1,0 0,0 0,0 0,0-1,0 1,0 0,0 0,0 1,0-1,0 0,0 0,0 0,0 0,0 1,-1-1,1 1,0-1,0 1,0-1,0 1,0-1,-1 1,1-1,0 1,-1 0,1 0,0-1,-1 1,1 0,-1 0,1 0,-1 0,1-1,-1 1,0 0,1 0,-1 0,0 0,0 0,0 0,0 0,0 0,0 0,0 0,0 0,0 0,0 0,0 0,-1 0,1 0,0 0,-1 0,1-1,1 5,0 1,0-1,0 0,1-1,-1 1,1 0,0 0,1-1,-1 1,1-1,0 1,0-1,0 0,1-1,-1 1,1 0,0-1,0 0,0 0,0 0,1 0,-1-1,1 0,0 0,0 0,-1 0,1-1,5 1,-4-1,0-1,0 0,0 0,0 0,0-1,0 0,-1 0,1 0,0-1,0 0,-1 0,1-1,-1 1,1-1,-1 0,0-1,0 1,-1-1,1 0,-1 0,0-1,3-2,68-117,-68 110,1-2</inkml:trace>
  <inkml:trace contextRef="#ctx0" brushRef="#br0" timeOffset="419.188">1019 270,'16'-3,"0"-1,0-1,0 0,-1-1,1-1,-2-1,1 0,-1 0,0-2,-1 0,0 0,-1-1,0-1,0 0,-1 0,-1-1,6-9,-15 19,0 0,0 0,0 0,0 0,0 0,0 1,-1-1,1-1,-1 1,0 0,0 0,0 0,0 0,-1 0,1 0,-1 0,0 0,0 0,0 1,0-1,0 0,-1 0,1 1,-1-1,0 1,1-1,-1 1,0 0,-1-1,1 1,0 0,-1 1,1-1,-1 0,1 1,-1-1,0 1,0 0,0 0,1 0,-1 0,0 0,0 1,0 0,0-1,0 1,-1 0,1 0,0 1,-1-1,-9 4,0 1,1 0,-1 1,2 0,-1 1,0 0,1 1,1 0,-1 0,2 2,-1-1,1 1,0 0,1 1,0 0,1 0,0 1,1 0,-4 11,6-17,0-1,0 1,1-1,0 1,0 0,1 0,0 1,0-1,0 0,1 1,0-1,0 1,0 0,1-1,0 1,0-1,1 1,0 0,0-1,1 1,-1-1,1 0,1 0,-1 1,1-1,0-1,1 1,-1 0,1-1,0 0,0 0,1 0,0 0,-1-1,2 1,2 1,97 30,-82-35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1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443 109,'6'-6,"-2"3,0 0,-1 0,1-1,-1 1,1-1,-1 0,0 0,0 0,-1 0,0-1,1 1,-1-1,-1 0,1 1,-1-1,0 0,0 0,0-3,-1 7,0 0,-1 0,1-1,-1 1,1 0,-1 0,0 0,0 0,1 0,-1 0,0 0,0 0,0 1,0-1,0 0,0 0,0 1,0-1,0 1,0-1,0 1,-1-1,1 1,0 0,0-1,-1 1,1 0,0 0,0 0,0 0,-1 0,1 0,0 0,0 1,-1-1,1 0,0 1,0-1,0 1,0-1,-1 1,1 0,-52 23,52-24,-31 20,1 2,0 1,2 1,0 2,2 1,1 1,1 1,2 1,-17 29,24-34,2 1,1 0,1 0,1 1,2 1,0 0,2 0,-3 28,8-44,1-1,0 1,1 0,0-1,1 1,0 0,1-1,0 0,1 1,0-1,1 0,0 0,1-1,0 1,1-1,0 0,0 0,1-1,0 0,1 0,0-1,0 0,7 4,0-2,1-2,0 0,1-1,0-1,0 0,0-1,1-1,0-1,0 0,0-2,0 0,0-1,0 0,0-2,0 0,-1-1,1-1,0 0,-1-1,0-1,0-1,-1-1,0 0,0-1,-1 0,0-1,12-11,-20 14,-1 0,1 0,-1-1,-1 1,1-1,-1-1,-1 1,1-1,-1 1,-1-1,0 0,0-1,-1 1,0 0,0-1,-1 1,-1-1,0 0,0 1,0-1,-1 1,-1-1,0 1,0-1,-1 1,0 0,0 0,-1 0,0 1,-1-1,0 1,0 0,-1 0,0 1,0-1,-1 1,0 1,0-1,0 1,-9-4,-29-20,46 18,25 10,-18 2,199-24,46 25,-229-1</inkml:trace>
</inkml:ink>
</file>

<file path=ppt/ink/ink1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4,'17'7,"1"-1,0-2,0 1,0-2,1 0,-1-2,1 0,0-1,12-1,205-28,-216 28,19-1,1 2,0 1,0 3,30 6,41 11,-87-13</inkml:trace>
</inkml:ink>
</file>

<file path=ppt/ink/ink1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1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8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1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1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29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1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1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1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1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6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1,'565'0,"-541"0</inkml:trace>
</inkml:ink>
</file>

<file path=ppt/ink/ink1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58,'39'-5,"26"-1,8 0,-4 1,-10 2,-8-4,-10-1,-6 2,-5 1,-2 2,-1 1,-11 1,-7 1</inkml:trace>
</inkml:ink>
</file>

<file path=ppt/ink/ink1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24,'29'9,"24"-1,12-2,0-3,-6-1,-8-5,-8-4,-7 1,-5 1,-2-4,-2 0,0 2,-6 1</inkml:trace>
</inkml:ink>
</file>

<file path=ppt/ink/ink1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28,'-45'155,"6"2,-4 68,27-52,19-153,5-26,4-31,-8 14</inkml:trace>
  <inkml:trace contextRef="#ctx0" brushRef="#br0" timeOffset="276.224">30 28,'53'0,"93"0,128-17,101 6,-324 16,-33 1</inkml:trace>
  <inkml:trace contextRef="#ctx0" brushRef="#br0" timeOffset="610.78">1 791,'29'0,"28"0,15 0,-1 0,-2-5,-4-2,-7-3,-5-2,-6 3,-2 2,-3-3,-5 1,-3 2,-3 1,-2 3,0-3,-2-1,-4 1</inkml:trace>
</inkml:ink>
</file>

<file path=ppt/ink/ink1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694 536,'-17'-10,"0"2,-1 0,0 1,0 1,0 1,-1 0,0 2,-5-1,-10 2,-1 1,0 2,1 1,-1 1,1 3,0 0,0 3,1 0,-2 3,33-12,0 0,0 0,0 1,0-1,0 1,0-1,0 1,0-1,0 1,0 0,0 0,0 0,1 0,-1 1,0-1,1 0,-1 1,1-1,-1 1,1-1,0 1,0 0,0 0,-1-1,2 1,-1 0,0 0,0 0,1 0,-1 0,1 0,-1 0,1 0,0 0,0 0,0 0,0 1,0-1,1 0,-1 0,0 0,1 0,0 0,-1 0,1 0,0-1,0 1,0 0,0 0,1-1,-1 1,0 0,1-1,-1 1,1-1,-1 0,1 1,0-1,95 21,-52-13,56 19,-98-27,0 1,-1 0,1 0,-1 0,0 0,0 0,0 0,0 1,0-1,0 1,0-1,-1 1,1 0,-1 0,0-1,0 1,0 0,0 0,-1 0,1 0,-1 0,0 0,1 0,-1 0,-1 1,1-1,0 0,-1 0,0 0,1 0,-1 0,-1 0,-3 8,0 1,-1-1,-1-1,0 1,-1-1,0 0,0 0,-1-1,0-1,0 1,-1-1,-2 0,-13 14,-167 138,187-157,-4 3,0 0,0 0,0 1,1 0,0 0,0 1,1 0,0 1,1-1,0 1,0 1,0-1,1 2,4-9,1 0,0-1,-1 1,1 0,0 0,0 0,0 0,0 0,0-1,1 1,-1 0,0 0,1 0,0 0,-1-1,1 1,0 0,0-1,0 1,0-1,0 1,0-1,0 1,0-1,1 0,-1 1,1-1,-1 0,1 0,-1 0,1 0,0 0,-1-1,1 1,0 0,0-1,-1 1,1-1,1 0,78 8,-77-8,137-9,-122 2</inkml:trace>
  <inkml:trace contextRef="#ctx0" brushRef="#br0" timeOffset="320.62">298 0,'-13'57,"-5"14,4 1,3 1,3 0,2 18,20 492,-15-507,-3 0,-3 0,-3 0,-5 3,-43 147,49-208</inkml:trace>
</inkml:ink>
</file>

<file path=ppt/ink/ink1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9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 1,'-110'22,"-177"58,286-80,0 0,-1 0,1 0,-1 1,1-1,0 0,-1 0,1 1,0-1,-1 1,1-1,0 1,-1-1,1 1,0 0,0 0,0 0,0 0,0 0,0 0,0 0,0 0,0 0,0 0,0 0,1 1,-1-1,0 0,1 0,-1 1,1-1,0 0,-1 1,1-1,0 1,0-1,0 0,0 1,0-1,0 1,0-1,1 1,-1-1,0 0,1 1,-1-1,1 0,-1 1,1-1,0 0,0 0,-1 0,1 0,0 1,0-1,0 0,0-1,0 1,1 1,10 6,1 0,0-1,0 0,0-1,1 0,0-1,0-1,0 0,0-1,1 0,2-1,122 0,-138-2,0 0,1-1,-1 1,0 0,0 0,0 0,1 0,-1 1,0-1,0 0,1 0,-1 1,0-1,0 1,0-1,0 1,0-1,0 1,0 0,0-1,0 1,0 0,0 0,0 0,0 0,0 0,-1 0,1 0,0 0,-1 0,1 0,-1 0,1 0,-1 0,0 1,1-1,-1 0,0 0,0 1,0-1,0 0,0 0,0 0,0 1,0-1,-1 0,1 0,0 1,-1-1,1 0,-1 0,1 0,-1 0,1 0,-1 0,0 0,0 0,0 0,1 0,-2 0,-14 17,0-1,-1-1,-1-1,-1-1,0 0,-1-1,-17 8,5-1,-29 16,-101 76,160-110,-1 0,1 0,-1 0,1 0,0 0,0 1,0-1,0 1,0-1,0 1,1 0,0 0,-1 0,1 0,0 0,0 0,0 0,1 0,-1 0,1 0,0 0,0 0,0 1,0-1,0 0,1 0,-1 0,1 0,0 0,0 0,0 0,0 0,1 0,-1 0,1 0,0-1,0 1,0-1,0 1,0-1,0 0,1 0,-1 0,1 0,-1 0,1 0,0-1,0 0,-1 1,1-1,0 0,2 0,12-1,0-1,0-1,0-1,0-1,-1 0,0-1,0 0,15-8,-5 3,287-73,-199 71,-102 12</inkml:trace>
</inkml:ink>
</file>

<file path=ppt/ink/ink1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0,'-10'34,"-3"20,6 2,8-10,10-16,2-15</inkml:trace>
</inkml:ink>
</file>

<file path=ppt/ink/ink1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0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18,'-5'0,"4"-5,-4-1,0 0</inkml:trace>
</inkml:ink>
</file>

<file path=ppt/ink/ink1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6:50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85,'-45'118,"6"2,4 1,-16 120,51-240,-66 363,37-265,29-100,0 1,1-1,-1 1,0 0,0 0,1-1,-1 1,0 0,0-1,1 1,-1 0,0 0,1 0,-1-1,0 1,1 0,-1 0,1 0,-1 0,0 0,1 0,-1 0,1-1,-1 1,0 0,1 0,-1 1,1-1,-1 0,0 0,1 0,-1 0,0 0,1 0,-1 0,1 1,-1-1,0 0,1 0,-1 1,0-1,0 0,1 0,-1 1,0-1,1 0,-1 1,0-1,0 0,0 1,1-1,-1 0,0 1,0-1,0 1,0-1,0 0,16-13</inkml:trace>
  <inkml:trace contextRef="#ctx0" brushRef="#br0" timeOffset="361.314">859 57,'-56'69,"2"3,4 1,4 3,2 2,4 1,-10 35,44-103,1 0,0 0,1 0,0 1,1-1,0 1,1 0,0 0,1 0,0 0,1 0,1 0,0 1,0-1,1-1,1 1,0 0,0 0,1-1,1 0,0 0,0 0,1 0,0-1,1 0,1 0,-1-1,1 0,8 7,-3-9,1 0,-1-1,1-1,1 0,-1-1,0 0,1-1,0-1,0 0,-1-1,1-1,0 0,0-1,0 0,0-2,0 0,-1 0,0-1,1-1,-1 0,-1-1,1-1,-1 0,0-1,-1 0,0-1,0 0,1-3,-8 8,0 0,0-1,-1 0,0 0,0 0,0-1,0 0,-1 1,0-1,0 0,-1 0,0-1,0 1,0 0,-1-1,0 1,0-1,0 0,-1 1,0-1,0 0,-1 1,0-1,0 1,-1-1,1 1,-1 0,-1-1,1 1,-1 0,0 0,-1 1,1-1,-1 1,0-1,0 1,-1 0,0 1,0-1,0 1,-4-3,-8 1,1 1,-1 1,0 0,-1 1,1 1,0 0,-1 2,0 0,1 1,0 0,-1 1,1 2,0-1,0 2,-10 4,16-5,0 0,0 1,1 1,0-1,0 2,0-1,1 1,0 1,-2 2,-10 13</inkml:trace>
  <inkml:trace contextRef="#ctx0" brushRef="#br0" timeOffset="619.334">1395 819,'-10'19,"-3"6</inkml:trace>
  <inkml:trace contextRef="#ctx0" brushRef="#br0" timeOffset="4197.673">1988 1,'0'16,"0"448,-4-409,-3-1,-2-1,-2 1,-2-1,-19 45,-6 33,37-126,1-5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0 402,'16'-1,"-1"0,0-1,0-1,-1 0,1-1,0-1,-1 0,0-1,0 0,-1-2,0 1,0-1,9-9,147-143,-86 73,10 10,-90 76,0 1,-1 0,1 0,-1 0,1 0,0 0,-1 0,1 1,-1-1,1 1,-1 0,1-1,-1 1,1 0,-1 1,0-1,1 0,-1 1,0-1,0 1,0 0,0 0,-1-1,1 1,0 0,-1 1,1-1,-1 0,0 0,0 1,0-1,0 0,0 1,0-1,0 1,-1 0,0-1,1 1,-1-1,0 1,0 0,0-1,-1 1,1 1,3 8,4 18,0 1,-2 0,-2 0,0 0,-2 0,-2 1,-2 13,3-39,-1-1,0 1,-1-1,1 0,-1 0,0 1,0-1,0-1,-1 1,0 0,0 0,0-1,-1 0,1 0,-1 0,0 0,0 0,0-1,-1 1,1-1,-1-1,0 1,0 0,0-1,0 0,0 0,0-1,-1 0,1 0,0 0,-1 0,1-1,-1 0,1 0,-5 0,-4 1,0-1,0 0,1 0,-1-1,0-1,1-1,-1 0,1 0,0-1,0-1,-11-5,10 0</inkml:trace>
  <inkml:trace contextRef="#ctx0" brushRef="#br0" timeOffset="548.578">1327 64,'-60'8,"1"2,0 3,1 2,-32 15,81-28,1 1,-1 0,1 1,0 0,0 0,0 0,1 1,-1 1,1-1,0 1,1 0,0 1,0 0,0-1,0 2,1-1,1 1,-1 0,1 0,0 0,1 0,0 1,0 0,1-1,0 1,1 0,0 0,0 0,1 0,0 0,0 0,1 0,1 0,-1-5,1 1,-1-1,1 0,0 0,1 0,-1 0,1 0,-1-1,1 1,0-1,1 1,-1-1,0 0,1-1,0 1,0-1,0 1,0-1,0 0,0 0,0-1,1 1,-1-1,1 0,-1 0,1-1,-1 1,1-1,-1 0,3-1,7 0,0-1,0 0,0-1,-1-1,1 0,-1-1,0-1,0 0,3-2,2-2,1-1,-1 0,-1-2,0 0,-1-1,0 0,-1-2,-1 1,0-2,-2 0,1-1,-2 0,-1 0,0-1,-1-1,2-7,-15 45,1 1,1-1,1 1,1 0,0-1,1 1,1 0,1-1,1 1,0-1,5 11,-7-24,1-1,-1 0,1 0,0 1,0-2,1 1,-1 0,1-1,0 1,0-1,0 0,0-1,0 1,1-1,-1 1,1-1,-1-1,1 1,0-1,0 0,0 0,0 0,0 0,0-1,0 0,0 0,2-1,17 1</inkml:trace>
  <inkml:trace contextRef="#ctx0" brushRef="#br0" timeOffset="1033.456">1694 64,'-4'12,"-4"3,2 0,0 1,0 0,2 1,0-1,1 1,0-1,1 1,1 0,1 0,1 0,0 0,2 6,-3-20,1 0,1 1,-1-1,0 0,1 0,0 0,-1 0,1 0,0 0,1-1,-1 1,0-1,1 1,-1-1,1 0,0 0,0 0,0 0,0-1,0 1,0-1,0 0,1 0,-1 0,0 0,1 0,-1-1,0 1,1-1,-1 0,1 0,-1 0,1-1,-1 1,0-1,1 0,-1 0,0 0,1 0,-1-1,0 1,0-1,0 0,2-2,26-16,-1-2,-1 0,-1-3,-2 0,3-4,-12 11,-16 17,-1 0,0 1,1-1,-1 0,0 0,1 1,-1-1,1 0,0 0,-1 1,1-1,-1 1,1-1,0 1,-1-1,1 1,0-1,0 1,-1-1,1 1,0 0,0-1,0 1,0 0,-1 0,1 0,0 0,0 0,0 0,0 0,0 0,-1 0,1 0,0 0,0 0,0 1,0-1,-1 0,1 1,0-1,0 1,-1-1,1 0,0 1,-1 0,1-1,0 1,-1-1,1 1,-1 0,1-1,-1 1,1 0,-1 0,1-1,-1 1,0 0,0 0,1 0,-1 0,0-1,0 1,0 0,0 0,0 0,0 0,0 0,0 0,2 10,-3-4,1 1,0-1,1 0,0 0,0 0,0 0,1 0,0 0,0-1,1 1,0-1,0 1,1-1,-1 0,1 0,1 0,-1-1,1 0,0 0,0 0,1 0,-1-1,1 1,0-2,3 3,-1-4,-1-1,0 0,1 0,-1-1,1 0,-1 0,1-1,-1 0,1 0,-1-1,0 0,1 0,-1-1,0 1,-1-2,1 1,0-1,-1 0,0 0,0-1,3-2,105-127,-77 84,46-63,-69 89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0,'0'75,"-11"181,-25-19,8-114,29-72,4-52,0-5</inkml:trace>
</inkml:ink>
</file>

<file path=ppt/ink/ink1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0 547,'55'-117,"-35"68,3 1,2 1,2 1,29-37,-51 77,-3 2,0 1,0 0,1-1,-1 1,1 1,0-1,0 0,0 1,0-1,0 1,0 0,1 0,-1 0,1 0,0 1,1-1,-3 4,0 0,0 0,0 0,0 0,-1 0,1 0,-1 0,1 1,-1-1,0 0,0 1,0-1,0 1,0 0,-1-1,1 1,-1 0,0-1,0 1,0 0,0-1,0 1,0 0,-1 0,1 2,20 98,-19-100,0 0,1-1,-1 1,1 0,-1-1,1 1,0-1,0 0,0 0,0 0,1 0,-1 0,0 0,1 0,0-1,-1 1,1-1,0 0,0 0,0 0,-1 0,1 0,0 0,0-1,0 0,0 1,0-1,0 0,1-1,-1 1,0-1,2 0,3-2,-1 0,0 0,0-1,-1 0,1-1,-1 1,0-1,0 0,-1-1,1 0,-1 0,0 0,-1 0,0 0,0-1,4-7,14-19,94-139,-115 171,-1 0,0 0,0 0,1 0,-1 0,1 0,-1 0,1 0,-1 0,1 0,-1 0,1 1,0-1,0 0,-1 0,1 0,0 1,0-1,0 1,0-1,0 0,0 1,0 0,0-1,0 1,0 0,0-1,0 1,0 0,0 0,0 0,0 0,0 0,0 0,0 0,0 0,0 0,1 1,-1-1,0 0,0 1,0-1,0 0,-1 1,1 0,0-1,0 1,0-1,0 1,0 0,-1 0,1 0,0-1,-1 1,1 0,0 0,-1 0,3 15,-1 0,0 0,-1-1,-1 1,0 0,-1 0,-1 0,-1 0,0-1,-4 10,-9 73,14-89,1 1,0 0,0-1,0 1,1 0,1 0,0-1,0 1,1 0,0-1,1 0,0 1,0-1,1 0,0 0,0-1,1 1,1-1,-1 0,1-1,0 1,1-1,2 1,8 1</inkml:trace>
</inkml:ink>
</file>

<file path=ppt/ink/ink1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1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1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8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1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1,'-5'28,"4"11,1-3</inkml:trace>
</inkml:ink>
</file>

<file path=ppt/ink/ink1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29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1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1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1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1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5:53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57 135,'57'376,"-29"-127,-33-172,-2-59</inkml:trace>
  <inkml:trace contextRef="#ctx0" brushRef="#br0" timeOffset="519.988">0 192,'44'-22,"1"1,1 3,0 2,2 1,19-1,-24 4,-41 12,124-20,-123 20,0 0,0 0,0 0,1 1,-1-1,0 1,0 0,-1 0,1 0,0 1,0-1,0 0,-1 1,1 0,-1 0,1 0,-1 0,0 0,0 0,0 0,0 1,0-1,0 1,0-1,-1 1,0 0,1 0,-1 0,0 0,0 0,-1 0,1 0,-1 0,1 0,-1 0,0 0,0 0,0 1,-2 6,-1 0,1 0,-1-1,-1 1,0-1,0 1,-1-1,0 0,-1-1,0 0,-6 7,1 1,-135 169,144-181,0 0,0-1,1 1,-1 0,1 0,0 0,0 0,0 0,1 0,0 0,-1 1,2-1,-1 0,0 0,1 0,0 0,-1 0,2 0,-1 0,0 0,1 0,0-1,0 1,0 0,0-1,0 0,1 1,1 0,98 74,-55-48,-45-28,1-1,-1 1,-1 0,1 0,0 0,0 0,-1 0,1 0,-1 0,1 0,-1 1,0-1,0 0,0 1,0-1,-1 1,1-1,-1 1,1-1,-1 1,0 0,0-1,0 1,0-1,-1 1,1 0,-1-1,1 1,-1-1,0 1,0-1,0 0,0 1,-1-1,1 0,0 0,-1 0,0 0,1 0,-1 0,0 0,0 0,0-1,0 1,-1-1,1 1,-22 14,0-1,0-1,-1-1,-1-1,0-2,-1 0,-10 1,-19 8,41-13,6-2,0 0,-1-1,1 0,-1 0,0-1,0-1,0 1,0-1,-10-1,19-1,1 1,0-1,-1 0,1 1,0-1,0 0,0 1,-1-1,1 0,0 0,0 1,0-1,0 0,0 1,0-1,0 0,1 0,-1 1,0-1,0 0,0 1,1-1,-1 0,0 1,1-1,-1 1,1-1,-1 0,0 1,1-1,-1 1,1-1,0 1,-1-1,1 1,-1 0,1-1,0 1,-1 0,1-1,0 1,-1 0,1 0,0 0,-1 0,1 0,0-1,0 1,17-10</inkml:trace>
  <inkml:trace contextRef="#ctx0" brushRef="#br0" timeOffset="1151.147">847 672,'0'6,"1"0,0 0,0-1,0 1,0 0,1 0,0-1,0 1,1-1,-1 0,1 0,1 0,-1 0,0 0,1 0,0-1,0 0,1 0,-1 0,1 0,0-1,0 0,0 0,0 0,0 0,1-1,-1 0,1 0,0-1,0 1,-1-1,1-1,0 1,0-1,0 0,0 0,0 0,0-1,0 0,-1 0,1-1,0 0,156-122,-159 123,-1 0,1 1,0-1,-1 1,1 0,-1 0,1 0,0 0,-1 0,1 1,-1-1,1 1,-1-1,1 1,-1 0,1 0,-1 0,0 1,1-1,-1 0,0 1,0-1,0 1,0 0,0 0,-1 0,1 0,0 0,-1 0,1 0,-1 1,0-1,0 0,0 1,0-1,0 1,-1-1,1 1,-1-1,1 1,-1-1,0 1,0 0,0-1,13 30,-8-26,-1 0,1-1,0 1,1-1,-1 0,1 0,0 0,0-1,1 0,-1-1,1 1,0-1,0 0,0-1,0 0,1 0,-1 0,0-1,1 0,-1 0,1-1,-1 0,1-1,-1 1,1-1,-1-1,1 0,-1 0,0 0,0-1,0 0,0 0,-1 0,1-1,-1 0,4-3,19-12,-1 0,0-2,-2-1,-1-1,0-1,-2-1,-1-1,7-12,-9 11,-1-2,-2 0,-1-2,-1 1,-1-2,-2 0,-1 0,-2-1,-1-1,-2 1,-1-1,-1 0,-3 0,-1-28,1 59,-1 0,0 0,0 0,0 0,0 0,-1 0,1 0,-1 0,0 0,0 0,0 0,0 0,0 0,-1 0,1 1,-1-1,1 1,-1-1,0 1,0-1,-1 1,1 0,0 0,-1 0,1 1,-1-1,1 0,-1 1,0 0,0-1,0 1,0 0,1 1,-1-1,-1 0,1 1,0 0,0 0,0 0,0 0,0 0,0 0,0 1,0-1,0 1,0 0,0 0,0 0,1 1,-1-1,-1 1,-5 7,0 1,1-1,0 2,1-1,0 1,1 0,0 1,0-1,1 1,1 0,0 0,0 1,2-1,-1 1,2 0,-1 6,-1 5,0 0,2 0,1 0,1 0,0 0,2-1,1 1,1-1,1 1,1-1,1-1,9 19,-7-22,1 0,1-1,1 0,0-1,1 0,1-1,0 0,8 4,-5-17,-30-28,0 13</inkml:trace>
  <inkml:trace contextRef="#ctx0" brushRef="#br0" timeOffset="1406.032">1411 334,'39'0,"41"0,16 0,7 0,-5-5,-9-2,-15 1,-11 1,-6 2,-8-4,-3-1,-4 2,-5 1,-9 2</inkml:trace>
</inkml:ink>
</file>

<file path=ppt/ink/ink1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5:5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1,'10'38,"-2"33,-2 8,-3 0,-1-7,-1-13,-1-10,0-10,-1-6,1-4,0-2,-1-1,1-5</inkml:trace>
</inkml:ink>
</file>

<file path=ppt/ink/ink1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5:57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87 253,'23'-2,"-1"-2,0-1,1 0,-2-2,1 0,-1-2,0 0,-1-1,0-1,-1-1,12-10,-28 21,-1-1,1 0,0 0,-1 0,0 0,1 0,-1 0,0-1,0 1,0-1,0 1,-1-1,1 0,-1 0,1 0,-1 0,0 0,0 0,-1 0,1 0,0 0,-1 0,0-1,0 1,0 0,0 0,0 0,-1-1,0 1,1 0,-1 0,0 0,0 0,-1 0,1 0,-1 0,1 1,-1-1,0 0,0 1,0 0,0-1,-1 1,1 0,-1 0,1 0,-1 0,0 0,-4-1,-1-1,1 2,0-1,-1 1,0 0,1 0,-1 1,0 0,0 0,0 1,0 0,0 1,1 0,-1 0,0 0,0 1,1 0,-1 1,1 0,0 0,-7 4,0 0,0 1,0 0,1 1,0 1,0 0,1 1,0 0,1 1,1 0,-3 5,9-12,0-1,0 1,0 0,1-1,0 2,0-1,1 0,-1 1,1-1,0 1,1-1,-1 1,1 0,0 0,0 0,1 0,0 0,0 0,1 0,-1 0,1-1,0 1,1 0,-1 0,1-1,0 1,1-1,0 1,-1-1,1 0,1 0,-1 0,1-1,0 1,0-1,0 0,1 0,0 0,1 0,9 2,0-2,1 0,0 0,0-1,0-1,0-1,0 0,0-1,0-1,15-3,94-34,-104 29</inkml:trace>
  <inkml:trace contextRef="#ctx0" brushRef="#br0" timeOffset="683.4">991 28,'-22'3,"1"0,-1 2,1 0,0 1,1 2,0 0,0 1,0 0,1 2,1 1,0 0,0 1,2 1,-14 13,27-24,0 0,0 0,0 0,0 1,1-1,0 1,-1-1,1 1,1 0,-1 0,0 0,1 0,0 0,0 0,0 0,0 0,1 0,0 1,0-1,0 0,0 0,0 0,1 1,0-1,0 0,0 0,0 0,1 0,0 0,0 0,0-1,0 1,0-1,1 1,-1-1,1 0,0 0,0 0,0 0,1 0,-1-1,1 1,-1-1,1 0,2 1,4-3,0 1,0-1,0-1,-1 0,1 0,0-1,0-1,-1 1,0-1,1-1,-1 0,0 0,-1-1,1 0,-1 0,0-1,6-5,27-15,-15 10,0-1,-1-1,-1-1,-1-1,0-1,-2-1,8-11,-172 237,123-166,1 0,2 2,2 0,2 0,1 1,2 1,2 0,-1 30,8-59,1 1,1-1,0 1,1-1,0 0,1 0,0 0,1 0,1 0,0-1,0 0,2 0,-1 0,1-1,1 0,0 0,1-1,0 0,6 5,-14-13,0 0,1-1,0 1,-1-1,1 1,0-1,0 1,-1-1,1 0,0 0,0 0,1 0,-1 0,0 0,0-1,0 1,0-1,1 1,-1-1,0 0,1 0,-1 0,0 0,0 0,1-1,-1 1,0-1,0 0,0 1,1-1,-1 0,0 0,0 0,0 0,-1-1,1 1,0 0,0-1,-1 1,1-1,-1 0,1 0,-1 1,0-1,1 0,-1 0,0 0,0 0,-1-1,1 1,0 0,-1 0,1 0,-1-1,0 0,1-5,-2 0,1 0,-1 1,0-1,-1 0,0 1,0-1,0 1,-1 0,0-1,-1 1,0 1,0-1,0 1,-1-1,0 1,0 0,0 1,-1-1,0 1,0 0,-2 0,-153-88,150 87,-112-52,122 57,1 0,-1 0,0 0,1 0,-1 0,1 0,-1 0,1 0,-1 0,1-1,0 1,0 0,0 0,0-1,0 1,0 0,0 0,0 0,0-1,0 1,1 0,-1 0,0 0,1-1,-1 1,1 0,-1 0,1 0,0 0,-1 0,1 0,0 0,0 0,0 1,0-1,0 0,0 0,0 1,0-1,1 0,45-28,188-65,-95 47,-116 40</inkml:trace>
  <inkml:trace contextRef="#ctx0" brushRef="#br0" timeOffset="1178.326">1301 395,'47'-51,"-2"-2,-2-2,31-55,-62 94,-7 22,-25 121,20-123,1 0,-1 0,1 0,-1 0,1 0,1 0,-1 0,0 0,1 0,0-1,0 1,0 0,0-1,1 0,-1 1,1-1,0 0,0 0,0-1,0 1,1-1,-1 1,1-1,-1 0,1 0,0-1,0 1,0-1,4 1,0-1,0-1,1-1,-1 1,0-1,1 0,-1-1,0 0,0-1,0 1,0-2,-1 1,1-1,-1 0,0 0,0-1,0 0,-1 0,0-1,0 0,0 0,0 0,-1-1,0 0,-1 0,3-5,3 1,101-160,-97 158</inkml:trace>
</inkml:ink>
</file>

<file path=ppt/ink/ink1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03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57,'1'-1,"-1"0,1 0,0 0,-1 0,1 0,-1 0,1 0,-1 0,1 0,-1 0,0 0,1 0,-1 0,0 0,0 0,0 0,0 0,0 0,0-1,0 1,0 0,-1 0,1 0,0 0,-1 0,1 0,-1 0,1 0,-1 0,1 0,-1 0,1 0,-1 0,0 1,0-1,1 0,-1 0,0 1,0-1,0 0,0 1,0-1,0 1,0-1,0 1,0 0,0-1,0 1,0 0,0 0,0 0,-1 0,-60 2,-22 26,82-27,0 0,0 0,1 0,-1 0,0 1,1-1,-1 0,1 1,0 0,-1-1,1 1,0 0,0 0,0-1,0 1,0 0,1 0,-1 0,0 0,1 0,0 0,-1 1,1-1,0 0,0 0,0 0,0 0,1 0,-1 0,1 0,-1 0,1 0,-1 0,1 0,0 0,0 0,0 0,0-1,1 1,-1 0,4 5,1-1,0 1,0-1,0-1,1 1,0-1,0 0,0-1,1 0,0 0,-1 0,6 0,36 22,-48-26,1 1,-1 0,0 0,1 0,-1 0,0 0,0 0,1 0,-1 0,0 1,0-1,0 0,0 1,-1-1,1 1,0-1,-1 1,1-1,-1 1,1-1,-1 1,0-1,1 1,-1 0,0-1,0 1,0 0,0-1,-1 1,1-1,0 1,-1 0,1-1,-1 1,1-1,-1 1,0-1,0 0,0 1,0-1,0 0,0 1,0-1,0 0,0 0,-1 1,-66 45,-58-11,86-43,27-4</inkml:trace>
  <inkml:trace contextRef="#ctx0" brushRef="#br0" timeOffset="461.579">1012 0,'-376'71,"262"-22,111-47,0 0,0 0,0 0,1 0,-1 1,0-1,1 1,0-1,0 1,0 0,0 0,0 0,0 0,1 0,-1 0,1 1,0-1,0 0,0 1,1-1,-1 1,1-1,0 0,0 1,0-1,0 1,0-1,1 1,0-1,0 1,0-1,0 0,1 2,0-1,1 1,0-1,0 0,1 0,-1 0,1 0,0 0,0-1,1 0,-1 0,0 0,1 0,0-1,0 1,0-1,0 0,0-1,0 1,0-1,0 0,1-1,-1 1,0-1,2 0,130-17,-101 6,0-2,-1-1,-1-1,-1-2,0-1,-1-2,-1-1,6-8,-33 26,17-13,-21 35,-4-7,0 0,0 0,1 1,1-1,0 1,0 0,2 0,-1-1,2 9,4-1</inkml:trace>
  <inkml:trace contextRef="#ctx0" brushRef="#br0" timeOffset="1034.316">1351 113,'4'52,"-3"-47,0-1,0 1,0-1,0 1,1-1,0 0,0 1,0-1,0 0,1-1,-1 1,1 0,0-1,0 1,0-1,1 0,-1 0,1 0,0-1,0 1,0-1,0 0,0 0,0 0,1-1,-1 1,0-1,1 0,-1 0,1-1,0 1,-1-1,1 0,-1 0,1-1,-1 1,1-1,-1 0,1 0,-1-1,1 1,-1-1,0 0,0 0,3-2,16-11,1 0,-2-1,0-2,-1 0,0-1,8-12,54-47,-83 78,0 1,0 0,0-1,0 1,0 0,0-1,0 1,0 0,0-1,0 1,0 0,1-1,-1 1,0 0,0-1,1 1,-1-1,0 1,1-1,-1 1,1 0,-1-1,1 0,-1 1,1-1,-1 1,1-1,-1 1,1-1,0 0,-1 0,1 1,0-1,-1 0,1 0,0 0,-1 0,1 1,0-1,-1 0,1 0,0 0,-1-1,1 1,0 0,-1 0,1 0,0 0,-1-1,1 1,-1 0,1 0,0-1,-1 1,1-1,-1 1,1-1,-1 1,1 0,-1-1,1 0,-1 1,0-1,1 1,-1-1,1 0,-7 25,2 0,1 1,1-1,1 0,1 1,2-1,0 1,1-1,4 10,11 43,-4-30,-3 2,-1-1,-3 1,-2 0,-1 1,-4-1,-1 3,0-45,0 0,-1 0,1-1,-2 1,1 0,-1-1,1 0,-2 0,1 0,-1 0,0 0,0-1,-1 1,1-1,-1 0,0-1,-1 1,1-1,-1 0,0 0,0-1,0 0,0 0,0 0,-1-1,0 0,1 0,-1 0,0-1,0 0,0-1,0 1,0-1,1-1,-1 1,0-1,0 0,0-1,0 0,-4-2,6 0,0-1,0-1,1 1,0-1,0 0,1 1,-1-2,1 1,1 0,-1-1,1 1,0-1,0 0,1 1,0-1,0 0,1 0,0 0,0 0,0 0,1 0,0 0,1 0,1-3,-2-17,-1 18,1 0,0 0,1 0,0 0,0 0,1 0,0 1,0-1,1 1,0 0,1 0,0 0,1-1,10-11</inkml:trace>
  <inkml:trace contextRef="#ctx0" brushRef="#br0" timeOffset="1500.017">2339 28,'-69'27,"-11"13,79-38,1-1,0 1,0 0,0 0,0-1,0 1,1 0,-1 0,1-1,-1 1,1 0,-1-1,1 1,0-1,0 1,0-1,0 1,0-1,0 1,0-1,0 0,1 0,-1 0,0 0,1 0,-1 0,1 0,-1 0,1 0,-1 0,1-1,0 1,-1-1,1 1,0-1,0 0,-1 0,1 0,0 0,1 0,7 4,-4-2,0-1,1 1,-2 0,1 0,0 1,0 0,-1 0,1 0,-1 1,0 0,0 0,-1 0,1 0,-1 1,0 0,0 0,0 0,-1 0,1 0,-2 1,1 0,0-1,-1 1,0 0,0 0,-1 0,0 1,0-1,0 0,-1 1,0-1,0 0,-1 0,1 1,-1-1,-1 0,1 0,-1 0,0 0,-3 5,0-3,0 0,0-1,-1 1,-1-1,1-1,-1 1,0-1,0 0,-1-1,0 0,0 0,0 0,0-1,-1-1,0 1,0-1,0-1,0 0,0 0,0 0,-1-1,1-1,0 0,-1 0,1-1,0 0,0 0,-2-1,-14-5</inkml:trace>
</inkml:ink>
</file>

<file path=ppt/ink/ink1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09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55,'15'0,"14"-4,6-3,3 1,0 2,-2 0,-3 2,-2 1,-1-5,-1 0,0 0,-2 1,-4 2</inkml:trace>
</inkml:ink>
</file>

<file path=ppt/ink/ink1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09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16,'39'5,"26"1,8-5,-5-2,-8-2,-10-4,-8-2,-12 1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8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0,'-9'10,"-4"3</inkml:trace>
</inkml:ink>
</file>

<file path=ppt/ink/ink1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07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152 224,'-5'9,"-6"9,-1 5,1 5,2 1,-1 1,0 0,2 0,-2-1,1 0,1 0,-3-5,2-2,1 0,-3-4,1-4</inkml:trace>
  <inkml:trace contextRef="#ctx0" brushRef="#br0" timeOffset="465.174">124 167,'2'1,"0"0,-1 1,1-1,0 0,-1 1,1-1,-1 0,0 1,1 0,-1-1,0 1,0 0,0 0,0 0,-1-1,1 1,0 0,-1 0,1 0,-1 0,0 0,1 0,-1 0,0 1,0-1,-1 0,3 8,9 41,2-1,3 0,1-1,19 35,36 33,-71-116,0 0,0 0,0 0,0 0,0 0,0-1,0 1,0-1,1 1,-1-1,0 1,0-1,0 1,1-1,-1 0,0 0,1 0,-1 0,0 0,0 0,1 0,-1 0,0 0,1-1,-1 1,0 0,0-1,1 1,-1-1,0 1,0-1,0 0,0 0,0 1,0-1,0 0,0 0,0 0,0 0,-1 0,1 0,0 0,0 0,-1-1,1 1,-1 0,1-1,22-65,-21 60,62-220,29-80,-96 302,-4 10</inkml:trace>
  <inkml:trace contextRef="#ctx0" brushRef="#br0" timeOffset="847.515">632 422,'0'24,"0"13,0 4,-5-4,-1-4,0-2,1-3,2 0,1-5</inkml:trace>
  <inkml:trace contextRef="#ctx0" brushRef="#br0" timeOffset="1130.819">604 450,'43'0,"19"0,4 0,-4 0,-14 0</inkml:trace>
  <inkml:trace contextRef="#ctx0" brushRef="#br0" timeOffset="1386.272">660 647,'33'0,"22"0,0 0</inkml:trace>
</inkml:ink>
</file>

<file path=ppt/ink/ink1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11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1,'5'24,"1"17,0 7,-1 0,-6-3,-3-5,-1-4,-5-4,1-2,-5-6,1-3,-2-4,2-1,-3 1,-2 4,1-3</inkml:trace>
  <inkml:trace contextRef="#ctx0" brushRef="#br0" timeOffset="614.266">114 283,'0'5,"1"0,0 0,0-1,1 1,-1-1,1 1,0-1,0 0,1 0,-1 0,1 0,0 0,0 0,0-1,1 0,-1 1,1-1,0 0,-1-1,1 1,1-1,-1 1,0-1,1-1,-1 1,1-1,-1 1,1-1,-1 0,1-1,0 1,0-1,-1 0,1 0,0-1,0 1,-1-1,5-1,6-4,0-1,0 0,-1 0,0-2,0 0,-1 0,0-1,-1-1,0 0,-1-1,0 0,0-1,-2 0,0 0,0-2,0 3,-2-1,0 0,0-1,-1 1,-1-1,0 0,-1-1,2-10,-7 26,1 0,-1-1,1 1,-1 0,0-1,1 1,-1-1,0 1,1-1,-1 1,0-1,0 1,0-1,1 0,-1 1,0-1,0 0,0 0,0 0,0 0,1 0,-1 0,0 0,0 0,0 0,0 0,0 0,0 0,1-1,-1 1,0 0,0-1,0 1,1 0,-1-1,0 1,0-1,1 1,-1-1,0 0,1 1,-1-1,1 0,-1 1,1-1,-1 0,1 0,0 1,-1-1,1 0,0 0,-1 0,1 0,0 0,0 1,0-1,0 0,0 0,0 0,0 0,0 0,0 0,-4 16,1 1,0 0,1-1,1 1,0 0,1 1,1-1,0 0,1-1,1 1,1 0,0-1,1 1,0-1,1-1,7 12,16 41,-23-48</inkml:trace>
  <inkml:trace contextRef="#ctx0" brushRef="#br0" timeOffset="1319.368">933 255,'-7'-1,"0"0,0 1,-1 0,1 0,0 1,0 0,0 0,0 0,0 1,0 0,1 1,-1 0,1 0,-1 0,1 1,0-1,0 1,1 1,-1-1,1 1,0 0,0 1,6-4,0 1,-1 0,2-1,-1 1,0-1,0 1,1-1,0 1,-1-1,1 0,0 0,0 0,0 0,0 0,0-1,1 1,-1-1,0 1,1-1,-1 0,1 0,0 0,-1 0,1 0,0 0,0-1,2 1,2 1,-5-2,1 0,-1 1,1-1,-1 0,1 1,-1-1,0 1,1 0,-1 0,0 0,1 0,-1 0,0 0,0 1,0-1,0 1,0-1,0 1,0 0,-1 0,1 0,-1 0,1 0,-1 0,0 0,0 1,0-1,0 0,0 1,0-1,-1 0,1 1,-1-1,1 1,-1-1,0 1,0-1,0 1,-1-1,1 1,-1-1,1 1,-1-1,0 1,0 0,-5 3,0-1,-1 0,1 0,-1 0,0-1,0 0,-1-1,1 1,-1-1,0-1,0 1,0-1,0-1,0 0,0 0,0 0,-1-1,-10-1</inkml:trace>
</inkml:ink>
</file>

<file path=ppt/ink/ink1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1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1 500,'15'-41,"2"0,1 1,3 1,1 1,14-18,69-53,-104 108,0 0,-1 0,1 1,0-1,-1 0,1 1,0-1,0 0,0 1,0 0,0-1,-1 1,1-1,0 1,0 0,0 0,0-1,0 1,0 0,0 0,0 0,0 0,0 0,0 0,0 0,0 1,0-1,0 0,0 0,0 1,0-1,0 1,0-1,0 1,-1-1,1 1,0 0,0-1,-1 1,1 0,0-1,-1 1,1 0,0 0,-1 0,0 0,1-1,-1 1,1 0,-1 0,0 0,0 0,1 0,-1 0,0 0,0 0,0 0,0 0,8 62,-8-46,-1-14,0-1,0 1,1 0,-1 0,1 0,-1 0,1 1,0-1,0 0,0 0,1 0,-1 0,1 0,-1 0,1 0,0 0,0 0,1-1,-1 1,0 0,1-1,0 1,-1-1,1 1,0-1,1 0,-1 1,0-1,0-1,1 1,-1 0,1 0,0-1,0 0,-1 1,1-1,0 0,0 0,0-1,1 1,8-5,0 0,0-1,-1 0,0-1,0 0,-1-1,1 0,-1 0,-1-1,0-1,0 0,0 0,-1 0,-1-1,0 0,5-10,52-55,-64 75,13-14,0 1,1 0,1 1,0 1,0 0,1 2,0-1,1 2,10-4,-24 11,-1 1,0-1,0 1,1-1,-1 1,0 0,1 0,-1 0,0 0,0 1,1-1,-1 1,0-1,0 1,1 0,-1 0,0 0,0 0,0 0,0 0,0 0,-1 1,1-1,0 1,0 0,-1-1,1 1,-1 0,0 0,0 0,1 0,-1 0,0 0,0 0,0 1,20 88,-17-61,-3-25,-1 0,0 0,1 0,0 0,0 0,0-1,1 1,0 0,0-1,0 1,0-1,1 0,-1 1,1-1,0-1,1 1,-1 0,1-1,-1 0,1 1,0-1,0-1,0 1,1-1,-1 1,1-1,-1-1,1 1,0-1,0 1,3-1,10-4</inkml:trace>
  <inkml:trace contextRef="#ctx0" brushRef="#br0" timeOffset="303.765">57 584,'39'15,"41"-1,16-2,2-8,-6-5,-9-7,-10-2,-6 1,-7-4,-7 2,-9 2,-6 2,-6 3,-2 2,-8 1</inkml:trace>
</inkml:ink>
</file>

<file path=ppt/ink/ink1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15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1,'-25'5,"1"1,0 1,0 1,1 1,0 2,1 0,-16 11,29-17,1 1,0 0,0 0,0 1,1 0,0 0,0 1,1 0,0 0,1 0,0 1,0 0,0 0,1 0,1 0,0 1,0 0,0-1,2 1,-2 5,12 89,-8-101,0 0,0 0,0 0,0 0,1 0,-1 0,1 0,0 0,0-1,0 1,0-1,0 1,0-1,1 0,-1 0,1 0,0 0,-1-1,1 1,0-1,0 1,0-1,0 0,0 0,0 0,1-1,-1 1,0-1,0 0,2 0,6-2,0-2,-1 0,0 0,0-1,0 0,0-1,-1 0,0 0,0-1,-1 0,1-1,-2 1,1-2,-1 1,0-1,-1 0,0-1,0 0,-2 5,132-216,-123 215,-13 30,-3-12,-1 1,1 0,0 0,1 1,0-1,1 0,1 1,0-1,1 1,0-1,1 0,4 12,-2-12,1-1,1 1,0-1,0 0,2-1,-1 1,1-1,1-1,0 0,2 2,-8-9,0 0,0 0,0-1,0 1,1-1,-1 0,1 1,0-1,0-1,-1 1,1-1,0 1,0-1,0 0,1-1,-1 1,0-1,0 1,0-1,0-1,1 1,-1-1,0 1,0-1,0 0,0 0,0-1,0 1,0-1,-1 0,1 0,0 0,-1-1,2 0,8-9</inkml:trace>
  <inkml:trace contextRef="#ctx0" brushRef="#br0" timeOffset="337.105">1023 170,'-10'15,"-7"8,-2 7,-2-3,3-1,-1 0,3 0,0-4,2-1,-1 1,2 1,-2-3,2 0,-1-4,0-4</inkml:trace>
  <inkml:trace contextRef="#ctx0" brushRef="#br0" timeOffset="620.111">713 198,'9'24,"14"13,6 4,4 1,1-7,-5-5,-3-7,-6-3,-2-5,-3 0,0-3,3-3,-3 2,2-2,-2-1</inkml:trace>
</inkml:ink>
</file>

<file path=ppt/ink/ink1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21.28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5989 710,'-288'-341,"267"326,0 0,-1 1,-1 1,0 1,0 1,-1 1,-1 1,0 1,0 1,0 1,-1 2,1 0,-1 2,-26 1,-408-31,-385 28,-88 67,682-33,2 11,1 11,-51 26,30 8,-197 94,346-126,3 5,3 5,2 5,3 5,1 8,52-42,3 3,1 2,3 3,1 1,3 3,2 1,2 3,3 1,-24 49,40-60,1 2,3 0,1 2,3 0,2 0,2 1,0 25,7-32,2 0,3 0,1 0,2 0,2 0,2-1,1 0,3-1,1 0,2-1,2-1,2-1,2 0,28 35,4-3,2-2,4-2,2-4,4-2,1-3,4-3,17 8,50 25,4-7,3-6,3-6,14-3,34 8,4-9,202 38,-248-73,2-6,0-7,88-4,-78-18,0-7,-1-8,-1-6,-1-8,-1-7,141-56,-167 44,-2-6,-3-5,-3-6,-3-6,12-16,-77 52,-1-4,-2-2,-2-3,-2-1,-3-3,-2-3,-2-1,-3-2,6-17,-28 35,-2 0,-2-1,-2-1,-1 0,-3-1,-1 0,-2-1,-3 0,-1 0,-2 0,-3-1,-2-16,-4-9,-4 0,-2 0,-4 1,-3 1,-2 1,-4 0,-16-27,-16-18,-4 2,-6 3,-3 3,-6 3,-4 4,-4 4,-4 2,-518-465,592 543,-3-2,1 0,0-1,2 0,-1-2,2 1,1-2,0 0,1-1,2 0,-2-6,5 1</inkml:trace>
</inkml:ink>
</file>

<file path=ppt/ink/ink1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23.76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3422 369,'-101'-61,"-2"6,-3 3,-2 6,-2 4,-54-11,104 37,-2 2,1 3,-2 2,1 3,-1 3,0 3,0 2,1 3,0 3,-35 10,-52 23,3 6,1 7,3 6,-70 44,130-62,2 4,2 3,3 4,1 3,4 3,2 4,2 2,4 3,3 2,2 3,4 3,-29 56,32-36,4 2,4 2,4 1,5 2,4 2,5 0,5 2,4 0,5 1,5 0,4 1,5-1,5 0,15 63,-19-130,2-1,2 0,2 0,1-1,2-1,1 0,3-1,0 0,3-2,1 0,1-1,2-2,1 0,2-2,1-1,1-1,1-2,9 4,-4-9,0-2,1-2,1-1,1-2,0-2,1-2,0-1,0-2,1-1,34-1,3-4,1-3,-1-4,-1-3,0-3,19-9,88-31,-3-9,-2-8,-4-7,-3-8,-4-8,127-92,-164 104,-4-6,-3-5,-5-5,-4-5,-4-5,-6-5,19-33,-94 106,-2-2,-2-1,-2-1,-1-1,-3-1,-1-1,-3-1,-1 0,-3-1,-1-1,-3 0,-1 0,-3 0,-2-1,-4-40,-5 34,-3 1,-3-1,-2 2,-2 0,-2 1,-3 1,-2 1,-2 1,-2 1,-2 1,-2 2,-2 1,-2 2,-2 2,-2 1,-1 1,-37-24,23 21,-1 3,-2 2,-2 3,-1 2,-2 3,0 3,-2 2,0 4,-1 2,-1 3,-1 3,0 3,0 3,-22 3,14 6,1 4,1 3,-1 3,2 3,0 4,2 3,0 2,2 4,1 3,1 3,-2 5,-17 15</inkml:trace>
</inkml:ink>
</file>

<file path=ppt/ink/ink1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6:24.39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 4911,'30'-39,"2"2,1 1,2 2,2 1,28-19,-43 34,241-174,8 12,7 12,99-34,-65 32,1413-795,-1361 761,1322-713,-546 379,231-34,-681 303,-513 200,151-84,-310 143,0 1,1 1,0 1,1 0,-1 1,1 2,1 0,-1 1,0 0,1 2,-1 1,1 0,-1 2,1 0,11 3,-6 2</inkml:trace>
</inkml:ink>
</file>

<file path=ppt/ink/ink1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2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0 562,'0'363,"0"-383,1 0,0 0,2 0,0 0,1 1,1-1,1 1,0 0,2 1,0 0,1 0,2-2,1 0,0 0,1 0,1 2,1 0,0 0,1 2,1 0,18-13,-33 27,1 0,-1 0,1 0,0 1,-1-1,1 1,0 0,0 0,0 0,0 0,0 0,0 1,0 0,0-1,0 1,1 0,-1 0,0 1,0-1,0 1,0-1,0 1,0 0,0 0,0 0,-1 1,1-1,0 1,-1-1,1 1,-1 0,1 0,-1 0,0 0,0 1,0-1,0 0,0 1,1 2,27 23,-14-18</inkml:trace>
  <inkml:trace contextRef="#ctx0" brushRef="#br0" timeOffset="469.405">112 195,'55'11,"0"-3,1-2,0-2,1-3,-26-5,-32 4,1 0,0 0,-1 0,1 0,0-1,-1 1,1 0,0 0,0 0,-1 0,1 0,0-1,0 1,-1 0,1 0,0 0,0-1,-1 1,1 0,0 0,0-1,0 1,-1 0,1 0,0-1,0 1,0 0,0-1,0 1,0 0,0-1,0 1,0 0,0-1,0 1,0 0,0-1,0 1,0 0,0-1,0 1,0 0,0 0,0-1,1 1,-1 0,0-1,0 1,0 0,0 0,1-1,-1 1,0 0,0 0,1 0,-1-1,-29-10,19 9,0-1,0-1,1 0,0 0,0 0,0-1,0-1,1 0,-1 0,2 0,-1-1,-2-3,3-7,6 3</inkml:trace>
  <inkml:trace contextRef="#ctx0" brushRef="#br0" timeOffset="737.54">818 139,'-24'24,"-7"17,0 3</inkml:trace>
  <inkml:trace contextRef="#ctx0" brushRef="#br0" timeOffset="1747.06">1072 111,'-29'402,"31"-325,0-47,-1-1,-2 1,-1-1,-1 1,-6 20,3-31,1-7</inkml:trace>
  <inkml:trace contextRef="#ctx0" brushRef="#br0" timeOffset="2637.327">508 1014,'-10'5,"-7"11,-2 7,3 6,4 1,4 1,8 0,10-5,2-12,-1-8</inkml:trace>
  <inkml:trace contextRef="#ctx0" brushRef="#br0" timeOffset="2953.291">592 619,'-4'9,"2"4,2-6,6-3,2-8,0-3</inkml:trace>
  <inkml:trace contextRef="#ctx0" brushRef="#br0" timeOffset="3636.187">1242 54,'162'-36,"-151"33,-3 0,1 0,-1 1,1 0,0 0,-1 1,1 0,0 1,0 0,0 0,-1 1,2 0,-8 0,-1-1,1 1,-1-1,1 1,-1 0,1 0,-1 0,0 0,1 0,-1 0,0 0,0 0,0 0,0 1,0-1,0 0,0 1,0-1,-1 1,1-1,0 1,-1-1,1 1,-1-1,0 1,0 0,1-1,-1 1,0 0,0-1,0 1,-1-1,1 1,0 0,-1-1,1 1,-1-1,1 1,-1-1,0 1,1-1,-1 1,-1 0,-40 60,33-52,3-5,0 1,0-1,0 2,0-1,1 0,0 1,1 0,-1 0,1 1,1-1,-1 1,1 0,1 0,-1 0,1 0,1 0,0 0,-1 6,3-12,0 0,-1 0,1 0,0 0,0-1,0 1,0 0,1 0,-1-1,0 1,1-1,-1 1,1-1,-1 1,1-1,0 0,0 0,0 0,-1 0,1 0,0 0,0-1,0 1,0-1,0 1,0-1,0 0,1 0,-1 0,0 0,0 0,0 0,0 0,1-1,75-17,-74 16,17-6,-4-2</inkml:trace>
  <inkml:trace contextRef="#ctx0" brushRef="#br0" timeOffset="5539.019">2144 280,'-75'114,"-6"-3,-44 42,35-59,90-92,1 0,-1 0,1 0,-1 0,1 0,0 0,-1 0,1 0,0-1,0 1,1 0,-1-1,0 1,1 0,-1-1,0 0,1 1,0-1,-1 0,1 0,0 0,0 0,-1 0,1 0,0 0,0-1,0 1,0-1,0 1,0-1,0 0,0 0,0 0,0 0,0 0,0 0,0-1,0 1,0-1,0 1,16 3,276 70,-290-73,82 4,-84-4,0 0,0 0,0-1,0 1,0-1,0 1,0-1,0 0,0 0,0 0,0 0,0 0,-1 0,1-1,0 1,-1 0,1-1,-1 1,1-1,-1 0,0 1,0-1,0 0,0 0,0 0,0 0,0 0,-1 0,1 0,0 0,-1 0,0 0,0 0,0-1,0 1,0 0,0-1,-48-196,33 141,9 24,-3 1,-1 0,-1 0,-2 1,-15-27,12 36,1 5</inkml:trace>
</inkml:ink>
</file>

<file path=ppt/ink/ink1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4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367 106,'-42'177,"16"184,9-20,17-317</inkml:trace>
  <inkml:trace contextRef="#ctx0" brushRef="#br0" timeOffset="251.236">0 671,'43'-5,"39"-6,14-7,-4 1,-12 3,-11 3,-13 4,-10-1,-8 0,-7 1,-3 3,-6-4,-7 0</inkml:trace>
  <inkml:trace contextRef="#ctx0" brushRef="#br0" timeOffset="687.908">875 163,'-28'82,"3"2,5 1,3 1,4 0,0 45,12-119,1 0,0 0,1 0,0 0,1 0,0 0,1 0,0-1,1 0,0 1,1-1,1 1,-2-10,-1 0,1 0,0 0,0-1,0 0,0 1,0-2,0 1,1 0,-1-1,0 0,0 0,0 0,1 0,-1-1,0 1,0-1,0 0,0 0,0-1,0 1,0-1,0 0,-1 0,1 0,0-1,-1 1,0-1,0 0,0 0,0 0,1-2,10-4,-5 3,82-38,-88 43,0 0,0 1,0-1,0 1,0 0,1 0,-1 0,0 1,0-1,0 1,0-1,0 1,0 0,0 0,0 0,-1 1,1-1,0 1,-1 0,1-1,-1 1,1 0,-1 1,0-1,0 0,0 0,0 1,0 0,-1-1,1 1,-1 0,1 1,0 0,0 0,-1 0,1 1,-1-1,0 1,-1-1,1 0,-1 1,0-1,0 1,0-1,-1 1,1-1,-1 1,0-1,-1 2,-3 40,7-31</inkml:trace>
  <inkml:trace contextRef="#ctx0" brushRef="#br0" timeOffset="1399.448">1552 699,'-17'11,"1"0,0 0,1 2,0 0,1 0,1 2,0 0,0 0,2 1,0 0,-3 9,13-25,0 1,0 0,1 0,-1 1,1-1,-1 0,1 0,-1 0,1 0,-1 0,1 1,0-1,0 0,0 0,-1 0,1 1,0-1,1 0,-1 0,0 1,0-1,0 0,1 0,-1 0,1 1,-1-1,1 0,-1 0,1 0,0 0,-1 0,1 0,0 0,0 0,0-1,0 1,0 0,0 0,0-1,0 1,0 0,0-1,0 1,0-1,0 1,1-1,57-9,-25-8,-1-1,-1-2,0-1,24-23,-55 44,-1-1,0 1,1-1,-1 1,0-1,1 1,-1 0,1-1,-1 1,0 0,1-1,-1 1,1 0,-1-1,1 1,-1 0,1 0,0-1,-1 1,1 0,-1 0,1 0,-1 0,1 0,-1 0,1 0,0 0,-1 0,1 0,-1 0,1 0,-1 1,1-1,-1 0,1 0,-1 1,1-1,-1 0,1 0,-1 1,1-1,-1 1,1-1,-1 0,0 1,1-1,-1 1,0-1,1 1,-1-1,0 1,0-1,1 1,-1-1,0 1,0-1,0 1,0 0,0-1,0 1,0-1,0 1,1 47,-1-33,-1-11,1-1,-1 0,1 0,0 0,0 1,1-1,-1 0,1 0,0 0,-1 1,1-1,0 0,1 0,-1-1,1 1,-1 0,1 0,0-1,0 1,0-1,0 1,0-1,1 0,-1 0,1 0,-1 0,1 0,0-1,0 1,0-1,0 1,0-1,0 0,0-1,0 1,0 0,0-1,1 0,-1 0,0 0,0 0,0 0,1 0,-1-1,0 0,0 0,0 0,0 0,0 0,1-1,140-105,-107 71,-1-1,-2-2,-2-2,21-34,-7 9,-23 34,-1-2,-2 0,-1-1,-2-1,-1-1,-3 0,0-1,-3-1,-1 1,0-8,-8-33,-1 77,0-1,0 1,-1 0,1-1,0 1,-1 0,0 0,1 0,-1 0,0 0,0-1,0 1,0 1,-1-1,1 0,0 0,-1 0,1 1,-1-1,0 1,0-1,1 1,-1 0,0-1,0 1,0 0,0 0,0 1,-1-1,1 0,0 1,-1-1,-3 3,1 1,-1-1,1 1,-1 0,1 1,0-1,0 1,0 0,0 0,1 1,0-1,0 1,0 0,0 0,1 1,0-1,0 1,0-1,1 1,0 0,-1 3,-9 24,2 0,1 1,2 0,1 1,2-1,1 1,2 0,1 0,2 0,1-1,2 1,1-1,2 0,1 0,2-1,1 0,1-1,2 0,10 13,21 54,-45-98,0 0,0 0,0 0,0 0,0 0,0 1,-1-1,1 0,-1 0,1 0,0 1,-1-1,0 0,1 1,-1-1,0 0,0 1,0-1,0 0,0 1,0-1,0 1,0-1,0 0,-1 1,1-1,-1 0,1 0,-1 1,1-1,-1 0,0 0,1 0,-1 1,0-1,0 0,0 0,0 0,0-1,0 1,0 0,0 0,0 0,-1-1,1 1,0-1,0 1,-1-1,1 1,0-1,-1 0,1 0,0 1,-1-1,1 0,0 0,-1 0,1-1,-31-17,16 8</inkml:trace>
  <inkml:trace contextRef="#ctx0" brushRef="#br0" timeOffset="1635.484">1864 473,'38'-14,"42"-5,16 1,2-2,-11 3,-11 4,-8 5,-12 3,-10 3,-12 1</inkml:trace>
</inkml:ink>
</file>

<file path=ppt/ink/ink1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4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0 566,'90'-44,"-3"-4,75-53,-127 78,137-123,-148 120,2 1,1 2,0 1,2 0,0 3,1 0,26-10,-53 27,1 0,-1 1,1 0,0-1,-1 2,1-1,0 0,0 1,0-1,0 1,-1 0,1 1,0-1,0 1,0-1,0 1,-1 0,1 1,0-1,-1 1,1-1,-1 1,0 0,1 0,-1 1,0-1,0 0,-1 1,1 0,0 0,-1 0,0 0,1 0,-1 0,-1 1,1-1,0 1,-1-1,0 1,1 0,-2 0,1-1,0 3,2 12,-1 1,0-1,-1 0,-1 0,-1 0,-1 1,-1-1,0 0,-1-1,-1 1,0-1,-2 0,0 0,0 0,-2-1,0 0,-1-1,-1 0,0-1,-1 0,-4 3,4-3,3-1,-2-1,1 1,-2-2,1 0,-2 0,1-1,-1-1,-1 0,0-1,0 0,-1-1,1-1,-11 4,8-6,1-1,-1 0,0-1,0-1,0 0,0-2,0 0,0 0,-14-5,13 0</inkml:trace>
  <inkml:trace contextRef="#ctx0" brushRef="#br0" timeOffset="317.514">1497 0,'-37'33,"2"1,2 1,1 2,2 1,2 2,1 1,2 1,22-39,0-1,1 1,-1 0,1 0,0 1,0-1,0 0,1 1,-1-1,1 1,-1 0,1-1,1 1,-1 0,0 0,1 0,0-1,0 1,0 0,0 0,1 0,-1 0,1-1,0 1,0 0,0 0,1-1,-1 1,1-1,0 0,0 1,0-1,0 0,1 0,-1 0,1 0,0-1,0 1,0-1,0 0,0 1,2-1,10 1,0-1,1 0,-1-1,0-1,1 0,-1-1,1-1,-1 0,0-1,0-1,0 0,-1-1,1-1,7-4,-12 6,-1 0,1-1,-1 0,0 0,0-1,-1 0,1-1,-1 1,-1-2,1 1,-1-1,-1 0,0-1,0 1,0-1,-1-1,0 1,-1-1,0 1,-1-1,0 0,0 0,-1-1,0 1,-1-6,-4 7,0 1,-1 0,0-1,0 2,-1-1,0 0,0 1,-1 0,0 0,0 1,-1 0,0 0,0 0,0 1,-1 0,0 0,0 1,0 0,0 0,0 1,-1 0,0 1,0-1,1 2,-1-1,0 2,-2-1,-14-3</inkml:trace>
</inkml:ink>
</file>

<file path=ppt/ink/ink1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49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0,'-7'18,"2"1,0 0,0-1,2 2,1-1,0 0,1 0,2 14,-2-17,-26 405,10-141,6-188,10-68</inkml:trace>
  <inkml:trace contextRef="#ctx0" brushRef="#br0" timeOffset="405.904">368 0,'0'50,"1"128,16 113,-15-273,7 210,-8-227,-1 0,0 0,0 1,0-1,1 0,-1 0,0 0,0 0,-1 0,1 0,0 0,0 0,0 0,-1 0,1 0,0 0,-1 0,1 0,-1 0,1 0,-1-1,0 1,1 0,-1 0,0 0,0-1,1 1,-1 0,0-1,0 1,0-1,0 1,0-1,0 1,0-1,0 0,0 1,0-1,0 0,0 0,0 0,0 0,0 0,0 0,0 0,0 0,0 0,0 0,0 0,0-1,0 1,0-1,0 1,0 0,0-1,0 0,0 1,0-1,-132-118,112 105,13 7,0 0,-1 1,0 0,0 1,0 0,-1 0,1 1,-1 0,-1 0,1 1,0 1,-1 0,1 0,-1 1,1 1,-5-1,14 1,0 0,0 1,1-1,-1 0,0 0,0 0,1 0,-1 1,0-1,1 0,-1 1,0-1,1 0,-1 1,0-1,1 1,-1-1,1 1,-1-1,1 1,-1 0,1-1,0 1,-1 0,1-1,0 1,-1 0,1-1,0 1,0 0,-1 0,1-1,0 1,0 0,0 0,0-1,0 1,0 0,0 0,1-1,-1 1,0 0,0-1,0 1,1 0,-1-1,0 1,1 0,-1-1,1 1,7 10</inkml:trace>
  <inkml:trace contextRef="#ctx0" brushRef="#br0" timeOffset="3770.287">933 650,'-1'0,"1"0,-1 0,1 0,0 0,-1 0,1 0,-1 0,1 0,-1 0,1 0,0 0,-1 0,1 0,-1 0,1 0,-1 0,1-1,0 1,-1 0,1 0,-1 0,1-1,0 1,-1 0,1-1,0 1,-1 0,1-1,0 1,0 0,-1-1,1 1,0 0,0-1,0 1,0-1,-1 1,1 0,0-1,0 1,0-1,0 1,0-1,0 1,0-1,0 1,0 0,0-1,0 1,0-1,1 1,-1-1,0 1,0 0,0-1,1 1,-1-1,0 1,0 0,1-1,-1 1,0 0,1-1,-1 1,0 0,1 0,-1-1,0 1,1 0,-1 0,-34 2,19 2,0 2,0 0,1 0,-1 1,2 1,-1 0,1 1,0 1,1 0,0 1,1 0,-5 6,10-6,0-1,1 1,1 1,0-1,0 1,1-1,0 1,1 0,0 0,1 0,1 1,0-1,0 0,1 0,1 0,0 0,1 0,0 0,0-1,2 1,-1-1,1 0,7 9,-9-15,1 0,-1-1,1 0,1 0,-1 0,1 0,-1-1,1 1,0-1,0 0,0-1,1 1,-1-1,1 0,-1-1,1 1,0-1,-1 0,1 0,0-1,0 0,0 0,0 0,-1-1,1 1,0-2,0 1,-1-1,1 1,3-3,94-61,-100 63,1-1,-1 0,0 0,0 0,-1-1,1 1,-1-1,1 1,-1-1,0 0,-1 0,1 0,-1 0,1 0,-1 0,0 0,-1-1,1 1,-1 0,0-1,0 1,0 0,0-1,-1 1,0 0,-1-3,0 3,-1 1,0 0,0 0,0 0,0 0,-1 1,1-1,-1 1,1 0,-1 0,0 0,0 1,0-1,0 1,0 0,0 0,0 0,-1 1,1-1,0 1,0 0,-1 0,1 1,-1-1,89-1,16-19,-77 18</inkml:trace>
</inkml:ink>
</file>

<file path=ppt/ink/ink1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1 197,'1'-2,"0"0,1 1,-1-1,1 0,-1 0,1 1,0-1,0 1,0 0,0-1,0 1,0 0,0 0,0 0,0 1,1-1,-1 0,0 1,0 0,1-1,-1 1,0 0,1 0,-1 0,1 1,0-2,366-2,-240-2,-128 4,-1 0,1 0,-1 0,1 0,-1 0,0 0,0 0,1 0,-1 0,0-1,0 1,0 0,0 0,0 0,-1 0,1 0,0 0,0 0,-1 0,1 0,-1-1,1 1,-1 1,1-1,-1 0,0 0,1 0,-1 0,0 0,0 0,0 1,1-1,-1 0,0 1,0-1,0 1,0-1,0 1,0-1,0 1,-1 0,1-1,0 1,0 0,0 0,-53-30,40 23,-1 0,1-1,0-1,1-1,0 0,0 0,-6-8,6 1</inkml:trace>
</inkml:ink>
</file>

<file path=ppt/ink/ink1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55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0,'226'29,"2"-1,-178-32,-32-2</inkml:trace>
</inkml:ink>
</file>

<file path=ppt/ink/ink1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7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28,'-6'-4,"-1"1,1-1,-1 1,0 1,0-1,0 1,-1 0,1 1,0-1,-1 1,1 1,-1 0,1 0,-1 0,1 1,-1 0,-2 1,-8 4,0 1,1 1,0 1,0 0,1 1,0 1,1 1,0 0,1 0,0 3,12-14,-8 7,1 1,-1 0,1 0,1 1,0 0,0 0,1 1,0 0,1 1,0 0,1-1,0 2,1-1,0 0,1 1,1 0,0 0,0 12,1-20,0 0,0 0,1 0,-1 1,1-1,1 0,-1 0,1 0,0 0,0 0,0 0,1-1,-1 1,1 0,0-1,1 1,-1-1,1 1,0-1,0 0,0 0,1-1,-1 1,1-1,0 1,0-1,0 0,1-1,1 2,2-2,0 1,0-1,0-1,1 0,-1 0,0-1,1 0,-1 0,0-1,1 0,-1 0,0-1,0 0,0-1,0 1,0-2,-1 1,1-1,-1 0,4-3,8-6,0 0,-2-2,1 0,-2 0,0-2,12-16,52-74,-78 105,-2 1,-1 0,1 0,0 0,0 1,0-1,0 0,0 0,1 0,-1 0,0 0,0 1,1-1,-1 0,0 0,1 0,-1 1,0-1,1 0,-1 0,1 1,0-1,-1 0,1 1,-1-1,1 1,0-1,0 1,-1-1,1 1,0-1,0 1,0 0,-1 0,1-1,0 1,0 0,0 0,0 0,-1 0,1 0,0 0,0 0,0 0,0 0,0 0,0 0,-1 1,1-1,0 0,0 1,0-1,-1 0,1 1,0-1,0 1,-1-1,1 1,-1 0,1-1,0 1,-1 0,1 0,7 19,-3-3,1 0,1-1,1 0,0 0,1 0,1-1,0 0,1-1,0-1,13 13,114 59,-114-75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55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0,-5 0,-6 0,-5 0,-4 0,-8 5,-7 1</inkml:trace>
</inkml:ink>
</file>

<file path=ppt/ink/ink1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58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367 115,'29'-10,"23"-3,9 1,-2 2,-6 3,-7 3,-7 1,0 3,-3 0,-1 5,-3 1,-7 1</inkml:trace>
  <inkml:trace contextRef="#ctx0" brushRef="#br0" timeOffset="-1114.968">508 283,'17'91,"-10"-40,-2 0,-2 1,-3 0,-2-1,-2 1,-2-1,-3 0,-2 0,-16 47,-9 6,36-104</inkml:trace>
  <inkml:trace contextRef="#ctx0" brushRef="#br0" timeOffset="-770.015">226 368,'46'-14,"0"1,1 3,0 2,0 1,1 3,37 2,-36 1,-32-1,0 1,0 0,-1 1,1 1,0 1,0 1,-1 0,1 1,-1 0,0 2,0 0,10 6,3 20,-21-15</inkml:trace>
  <inkml:trace contextRef="#ctx0" brushRef="#br0" timeOffset="-465.684">0 1187,'43'-10,"34"-8,13 0,-4-3,-7 3,-12 4,-8 4,-9 5,-8 2,-7 2,-9 2</inkml:trace>
  <inkml:trace contextRef="#ctx0" brushRef="#br0" timeOffset="2748.663">1214 1017,'29'-29,"159"-181,-149 138,-38 69,0 1,0-1,0 1,0-1,0 0,-1 1,1-1,-1 1,0-1,0 0,0 0,0 1,0-1,0 0,-1 1,1-1,-1 0,0 1,0-1,0 1,0-1,0 1,0 0,-1-1,1 1,-1 0,-1-1,0 2,0 0,0 1,-1 0,1 0,0 0,0 0,-1 1,1-1,0 1,0-1,0 1,0 0,0 1,0-1,0 0,0 1,0 0,1-1,-1 1,1 0,-1 0,1 1,0-1,0 1,0-1,0 1,0-1,0 1,1 0,-1 0,1 0,0 0,0 0,-1 2,1-3,-6 9,1 1,0 0,1 0,0 0,1 1,0 0,1 0,0 0,1 0,1 0,0 0,0 1,2 6,-1-16,1-1,-1 1,0-1,1 1,0-1,0 0,0 0,0 1,1-1,-1 0,1 0,0 0,0 0,0-1,0 1,0 0,1-1,-1 0,1 1,-1-1,1 0,0 0,0-1,0 1,0 0,0-1,0 0,1 0,-1 0,3 1,4-1,-1 0,1-1,-1 1,0-2,1 1,-1-2,1 1,-1-1,0 0,6-3,15-6,-2-1,1-1,-2-1,0-2,0-1,-2-1,0-1,-1-1,-1-1,-1-1,-1-1,-1-1,6-11,-24 33,0-1,0 1,0-1,0 0,0 0,-1 0,1 0,-1 0,0 0,0 0,0 0,0-1,0 1,-1 0,1-1,-1 1,0 0,0-1,-1 1,1 0,-1-1,-1 4,0 0,0-1,0 1,0 0,0 1,0-1,0 0,0 0,0 1,0 0,0-1,0 1,0 0,0 0,1 0,-1 0,0 0,1 0,-1 0,0 1,1-1,-1 1,1-1,0 1,0-1,-1 1,1 0,0 0,0-1,1 1,-1 0,0 0,1 0,-5 4,0 0,0 1,1 0,0-1,1 1,-1 0,1 1,1-1,-1 1,1-1,1 1,-1 0,1-1,1 1,-1 0,1 0,1 0,-1 0,2-1,-1 1,1 0,0-1,0 1,1-1,0 0,0 1,1-2,0 1,0 0,0-1,1 0,0 0,1 0,-1 0,1-1,0 0,0 0,1-1,-1 1,1-2,0 1,4 1,1-4,1-1,0-1,-1 1,1-2,-1 0,1 0,-1-1,0-1,0 0,0-1,0 0,-1-1,0 0,0 0,-1-1,1-1,-2 0,1 0,-1-1,0 0,4-6,-2 5,1-1,0 1,0-2,-1 1,-1-2,0 1,-1-2,0 1,-1-1,-1 0,0-1,-1 0,0 0,-1 0,-1-1,0 1,1-15,-5 29,0 0,1 0,-1 0,0 0,0 0,0 0,0 0,0 0,0 0,0-1,0 1,0 0,0 0,0 0,-1 0,1 0,0 0,-1 0,1 0,-1 0,1 0,-1 0,1 1,-1-1,0 0,0 0,1 0,-1 1,0-1,0 0,0 1,0-1,0 1,0-1,0 1,0-1,0 1,0 0,0-1,0 1,0 0,0 0,0 0,0 0,0 0,0 0,0 0,0 0,0 0,0 1,0-1,0 0,0 1,0-1,0 1,0-1,0 1,0-1,0 1,0-1,0 1,1 0,-1 0,0-1,0 2,-4 4,1 0,-1 0,1 0,0 1,1 0,-1 0,1 0,1 0,-1 0,1 1,1-1,-1 1,1-1,1 1,-1-1,1 1,1 0,-1-1,1 1,0-1,1 1,0-1,0 1,1-1,0 0,0 0,0 0,1-1,0 1,1-1,-1 0,2 0,1-1,-1 1,1-1,0-1,0 0,0 1,0-2,1 1,0-1,0-1,-1 1,2-1,-1-1,0 1,0-2,0 1,1-1,-1 0,0 0,0-1,1-1,-1 1,0-1,0 0,0-1,-1 0,1 0,1-2,5-7</inkml:trace>
  <inkml:trace contextRef="#ctx0" brushRef="#br0" timeOffset="3237.25">1665 283,'56'-16,"227"-51,-111 64,-173 3,1-1,0 1,0-1,-1 1,1-1,0 1,0-1,-1 1,1-1,0 0,0 1,0-1,0 1,0-1,0 0,0 1,0-1,0 1,0-1,0 0,1 1,-1-1,0 1,0-1,0 1,1-1,-1 1,0-1,1 1,-1-1,1 1,-1-1,0 1,1-1,-1 1,1 0,-1-1,1 1,-1 0,1-1,-1 1,1 0,0 0,-1 0,1-1,-1 1,1 0,0 0,-1 0,1 0,-1 0,1 0,0 0,-1 0,1 0,-1 1,1-1,0 0,-1 0,1 0,-53-36,39 29,1-1,0-1,0 0,0 0,2-1,-1-1,1 0,0 0,1-1,-6-11,6 4</inkml:trace>
</inkml:ink>
</file>

<file path=ppt/ink/ink1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1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1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1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1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8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1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1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29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1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1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1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1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1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1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59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1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1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1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7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1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1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1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1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1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1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1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1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1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5589 114,'16'39,"-9"14,-3 1,-3-1,-1 1,-3-1,-3 0,-1 0,-3 0,-10 27,4-25,-7 73,32-119,-3-14</inkml:trace>
  <inkml:trace contextRef="#ctx0" brushRef="#br0" timeOffset="299.724">6040 170,'-24'34,"-8"25,2 8,10-4,14-11,12-16,10-13,8-11,3-7,3-5,1-2,0-1,-1 1,-5-5,-2-1,0 1,0-3,-3 0</inkml:trace>
  <inkml:trace contextRef="#ctx0" brushRef="#br0" timeOffset="617.576">6407 1,'-59'132,"6"3,6 2,6 2,-5 54,19 4,23-174</inkml:trace>
  <inkml:trace contextRef="#ctx0" brushRef="#br0" timeOffset="-3405.768">762 622,'-22'3,"0"1,1 1,0 1,0 1,0 1,1 0,-4 4,18-9,0 1,0-1,0 1,1 0,-1 0,1 1,1-1,-1 1,0 0,1 0,0 1,0 0,1-1,0 1,0 0,0 0,0 1,1-1,0 1,1-1,-1 1,1 0,1-1,-1 1,1 3,2 0,1 0,1 0,-1 0,2 0,-1-1,1 0,1 1,-1-2,2 1,-1-1,1 0,0 0,1-1,0 0,0 0,1-1,-1 0,1 0,0-1,1 0,0-1,-1 0,1-1,4 1,-6-1,0-1,0-1,0 1,0-1,1-1,-1 1,0-2,0 1,1-1,-1 0,0-1,0 0,0 0,0 0,0-1,-1-1,1 1,-1-1,0 0,0-1,5-4,1-4</inkml:trace>
  <inkml:trace contextRef="#ctx0" brushRef="#br0" timeOffset="-2904.174">1185 57,'-21'100,"5"-1,4 2,4 0,4 0,8 61,-3-60,-1-99,-1-1,1 0,-1 0,1-1,-1 1,1 0,0 0,0 0,0 0,0 0,0 0,0 0,1 0,-1 0,0 0,1 0,0-1,-1 1,1 0,0 0,0-1,0 1,0 0,0-1,1 1,-1-1,0 1,1-1,-1 0,1 0,-1 1,1-1,0 0,-1 0,1-1,9-6,1-2,-2 1,1-2,-1 1,-1-1,0-1,0 0,6-8,37-38,-40 45,1 1,0 0,0 1,1 1,0 0,1 1,0 1,0 0,12-3,-25 9,-1 0,1-1,0 1,-1 0,1 0,0 1,-1-1,1 0,0 1,-1-1,1 1,0-1,-1 1,1 0,-1-1,1 1,-1 0,0 0,1 0,-1 0,0 1,1-1,-1 0,0 0,0 1,0-1,0 1,-1-1,1 1,0-1,0 1,-1-1,1 1,-1 0,0-1,1 1,-1 0,0-1,0 1,3 76,-3-65,-1 5,0-13,0 1,1-1,0 0,0 1,0-1,1 0,-1 1,1-1,1 0,-1 0,1 0,0 0,0 0,0 0,1 0,9 8</inkml:trace>
  <inkml:trace contextRef="#ctx0" brushRef="#br0" timeOffset="-2002.107">1947 622,'-12'8,"-12"8,1 0,1 2,0 0,1 2,1 0,1 1,1 1,0 1,17-22,0 1,-1-1,1 0,0 1,0-1,0 1,0-1,0 1,0-1,0 1,0 0,1-1,-1 1,1 0,-1 0,1 0,0-1,-1 1,1 0,0 0,0 0,1 0,-1-1,0 1,0 0,1 0,-1 0,1-1,0 1,0 0,-1-1,1 1,0 0,0-1,0 1,1-1,-1 0,0 1,0-1,1 0,-1 0,1 0,-1 0,1 0,0 0,-1 0,1 0,0-1,-1 1,1-1,0 1,0-1,11-1,0 0,0-1,0-1,0 0,-1 0,0-1,0-1,0 0,0-1,-1 0,1-1,-2 0,1-1,-1 0,2-3,26-25,54-33,-91 68,0 1,0-1,0 0,1 1,-1-1,0 1,0-1,0 1,1-1,-1 1,0 0,0 0,1 0,-1 0,0 0,1 0,-1 0,0 0,0 0,1 1,-1-1,0 0,0 1,1-1,-1 1,0-1,0 1,0 0,0-1,0 1,0 0,0 0,0 0,0 0,0 0,-1 0,1 0,0 0,-1 0,1 0,0 0,-1 1,1 0,-4 57,1 3,2-61,0 1,0 0,0-1,1 1,-1-1,0 1,1-1,-1 1,1-1,0 1,-1-1,1 1,0-1,0 0,0 1,0-1,0 0,0 0,1 0,-1 0,0 0,0 0,1 0,-1 0,1 0,-1-1,0 1,1-1,0 1,-1-1,1 1,-1-1,1 0,-1 0,1 0,0 0,0 0,3-2,0-1,1 1,-1-1,0-1,0 1,-1-1,1 0,-1 0,0 0,0 0,0-1,0 1,-1-1,0 0,3-6,3-2,7-10,1 1,1 1,0 1,2 0,0 2,1 0,1 1,1 1,23-11,-45 26,0 0,1 0,-1 0,1 1,-1-1,1 0,-1 1,1-1,-1 1,1 0,-1 0,1-1,0 1,-1 0,1 0,0 0,-1 1,1-1,-1 0,1 1,0-1,-1 1,1-1,-1 1,0 0,1-1,-1 1,1 0,-1 0,0 0,0 0,1 0,-1 1,0-1,0 0,0 0,0 1,0 0,17 63,-16-48,21 247,-9-56,-14-201,-1 0,0 1,0-1,-1 0,0 0,0 0,0 0,-1 0,0 0,-1-1,0 1,0-1,0 0,0 0,-1-1,0 1,0-1,-1 0,0 0,1-1,-7 4,11-8,0 0,-1 1,1-1,-1 0,1 1,-1-1,1 0,-1 0,1 0,0 0,-1 0,1-1,-1 1,1 0,-1-1,1 1,0-1,-1 1,1-1,0 0,-1 0,1 1,0-1,0 0,0 0,0 0,0 0,0 0,0-1,0 1,0 0,0 0,1-1,-1 1,1 0,-1-1,1 1,-1 0,1-1,0 1,-1-1,1 1,0-1,0 0,0-68,15 21,2 1,2 1,3 1,1 0,2 2,3 1,4-4,-22 32,-2-2,2 1,0 0,1 0,0 1,1 0,1 1,0 1,1 0,0 0,1 2,1 0,0 0,0 2,1 0,0 1,0 0,1 2,11-3,-25 8,0 0,0 0,1 1,-1 0,0 0,0 0,0 0,0 1,1 0,-1 0,0 0,0 0,0 0,-1 1,1 0,0 0,0 0,-1 0,1 0,-1 1,0-1,0 1,0 0,0 0,0 0,-1 1,1-1,-1 1,0-1,0 1,0 0,-1 0,1 0,-1 0,0 0,0 0,0 0,0 0,-1 0,0 0,0 1,0-1,0 0,-1 0,0 0,0 0,0 1,-8 9,0 0,-1-1,0 0,-1-1,-1 0,0-1,0 0,-1-1,-1-1,1 0,-2 0,1-1,-1-1,0-1,-8 3,15-6,0 0,0 0,0-1,0 0,0-1,0 1,-1-1,1-1,0 0,-1 0,1 0,0-1,-6-2,-4-3</inkml:trace>
  <inkml:trace contextRef="#ctx0" brushRef="#br0" timeOffset="-1684.458">3274 57,'-28'388,"27"-96,-3-269,-2-5</inkml:trace>
  <inkml:trace contextRef="#ctx0" brushRef="#br0" timeOffset="-1435.382">3048 537,'38'10,"33"3,13-1,-3-2,-10-3,-13-3,-11-2,-9-1,-6-1,-8-5,-4-2,0 0,-4 2</inkml:trace>
  <inkml:trace contextRef="#ctx0" brushRef="#br0" timeOffset="-798.257">3584 650,'33'1,"0"-3,-1 0,1-3,-1 0,0-2,-1-1,19-9,31-41,-79 56,0-1,-1 1,1-1,-1 1,1-1,-1 1,0-1,0 0,0 1,0-1,0 0,-1 0,1 0,-1 0,0 0,0 1,0-1,0 0,-1 0,1 0,-1 0,1 0,-1 0,0 1,0-1,0 0,-1 1,1-1,-1 1,1-1,-1 1,0-1,-1 1,1-1,-1 1,0 0,1 0,-1 0,0 0,0 1,0-1,0 1,0-1,-1 1,1 0,0 1,-1-1,1 0,0 1,-1 0,1 0,-1 0,1 0,-1 0,1 1,0 0,-1-1,1 1,0 0,0 1,0-1,-1 1,-89 49,82-44,1 0,0 0,0 1,0 0,1 1,0 0,1 0,0 1,0 0,1 1,0 0,1 0,1 0,-1 1,2-1,0 1,0 0,1 1,0-1,1 2,2-11,0 1,1-1,-1 0,1 1,0-1,0 1,0-1,0 0,0 0,1 0,-1 1,1-2,0 1,0 0,0 0,0 0,1-1,-1 1,1-1,0 0,-1 0,1 0,0 0,0 0,0-1,0 1,1-1,-1 0,0 0,1 0,2 0,113 9,-109-10,17-1,-1-1,1-1,-1-1,0-2,0 0,0-2,-1-1,0-1,17-9,0-1,-1-2,-1-2,-1-1,-1-2,-1-1,-2-2,-1-2,-1-1,8-13,-30 32,-5 8,1-1,-2 0,1 0,-1-1,0 1,0-1,-1 0,0-1,-1 1,0-1,0 1,-1-1,1-1,-3 9,0 0,0 0,0 0,0-1,0 1,0 0,-1 0,1 0,0-1,0 1,-1 0,1 0,-1 0,1 0,-1 0,0 0,1 0,-1 0,0 0,0 0,1 0,-1 0,0 0,0 1,0-1,0 0,0 1,0-1,0 1,-1-1,1 1,0-1,0 1,0 0,0 0,-1-1,1 1,0 0,0 0,0 0,-1 0,1 1,0-1,0 0,0 0,0 1,-1-1,1 0,0 1,0 0,0-1,0 1,0 0,-59 32,53-29,0 0,0 1,0 0,0 0,1 1,0-1,0 1,1 1,0-1,0 1,0 0,1 0,0 0,0 1,1 0,0-1,0 1,1 0,0 0,0 1,1-1,0 0,1 0,-1 1,2-1,-1 0,1 1,0-1,1 0,2 7,5 0,1 0,0-1,1 0,0-1,2 0,-1-1,5 3,27 28,-36-36,-1 0,0 1,-1 0,1 0,-1 0,-1 1,0 0,0 0,-1 1,0-1,0 1,1 7,7 42,-14-46</inkml:trace>
  <inkml:trace contextRef="#ctx0" brushRef="#br0" timeOffset="27802.663">0 1920,'3'16,"0"1,1-1,1 1,0-2,1 1,1 0,0-1,1 0,1-1,1 0,-1 0,2-1,11 11,-18-21,-1 0,1-1,-1 1,1-1,0 0,0 0,0 0,0-1,0 1,0-1,0 0,1 0,-1-1,0 1,1-1,-1 0,0 0,1 0,-1-1,0 1,1-1,-1 0,0 0,0-1,0 0,0 1,0-1,0 0,0-1,-1 1,1-1,-1 1,1-1,-1 0,0-1,0 1,-1 0,1-1,-1 1,1-1,-1 0,0 0,-1 0,1 0,0-3,1 0,-1-1,-1 1,1 0,-1-1,0 1,-1-1,0 1,0-1,0 0,-1 1,0-1,-1 1,0 0,0-1,0 1,-1 0,0 0,0 1,-1-1,0 0,0 1,-1 0,0 0,-2-3,-10-8,-1 0,0 1,-1 1,-1 1,0 0,-1 2,-1 0,23 12,-1 0,1-1,-1 1,0 0,1-1,-1 1,0-1,1 1,-1 0,0-1,0 1,1-1,-1 1,0-1,0 1,0-1,0 1,0-1,0 1,1-1,-1 1,0-1,0 1,-1-1,1 1,0-1,0 1,0-1,0 1,0-1,0 1,-1 0,1-1,0 1,0-1,-1 1,1-1,0 1,-1 0,1-1,0 1,-1 0,1-1,0 1,-1 0,1-1,-1 1,1 0,-1 0,1 0,-1-1,1 1,-1 0,1 0,-1 0,1 0,-1 0,51-1,-41 1,9 0,-1-2,0 0,1-1,-1 0,0-2,0 0,-1-1,1 0,-1-1,-1-1,0-1,0 0,0-1,0-2,16-13,-1-1,-2-1,-1-2,-1-1,16-25,-29 37,-2-1,0-1,-1 0,-1 0,-1-1,-1 0,4-20,-8 1,-19 61,15 0,0-1,1 1,1 0,0 0,2 0,1 0,2 4,-1 3,87 628,-88-614,5 10,-2 0,-2 0,-3 1,-2-1,-2 1,-2-1,-3 0,-2 0,-2-1,-3-1,-4 7,-30 11,47-67,0 1,-1-1,1 0,-1 0,1 0,-1-1,1 1,-1 0,1 0,-1-1,0 1,1-1,-1 1,0-1,0 0,1 0,-1 0,0 0,1 0,-1 0,0 0,0-1,1 1,-1 0,0-1,1 0,-1 1,0-1,1 0,-1 0,1 0,0 0,-1 0,1 0,0 0,-1 0,1-1,0 1,0 0,0-1,0 1,0-1,0 1,1-1,-6-11,2 0,-1 0,2-1,0 1,0-1,1 0,1 0,1 0,-1 0,2 0,0 0,1 1,0-1,1 0,5-12,-5 11,47-223,-41 201</inkml:trace>
  <inkml:trace contextRef="#ctx0" brushRef="#br0" timeOffset="28588.112">1722 2005,'-29'399,"17"-349,11-50,1 0,-1 0,0 0,1 0,-1-1,0 1,1 0,-1 0,0-1,1 1,-1 0,0 0,1-1,-1 1,1-1,-1 1,1-1,-1 1,1-1,-1 1,1-1,-1 1,1-1,0 1,-1-1,1 0,0 1,0-1,-1 0,1 1,0-1,0 0,0 1,0-1,0 0,0 1,0-1,0 0,0 1,0-1,0 0,0 0,1 1,-1-1,0 1,0-1,1 0,-1 0,0-22,0 0,1 0,1 1,1-1,1 0,1 1,1 0,1 0,1 1,11-21,121-197,-130 222,0 0,1 1,0 0,2 1,0 1,0 0,1 0,1 1,0 1,1 1,0 0,1 1,0 0,1 2,0 0,9-2,-23 9,0 0,0 1,0 0,1 0,-1 0,0 0,0 0,0 1,0 0,0-1,0 2,0-1,0 0,0 1,0 0,-1 0,1 0,-1 0,1 1,-1-1,0 1,0 0,0 0,0 0,0 0,-1 0,1 1,-1-1,0 1,0 0,-1-1,1 1,-1 0,0 0,1 0,-2 0,1 0,0 1,-1-1,0 0,0 1,1 9,0-1,-1 1,0-1,-1 1,-1-1,0 0,-1 0,0 1,-1-2,-1 1,0 0,0-1,-1 0,-1 0,0-1,-1 0,0 0,0 0,-1-1,-7 5,8-7,-1 0,0-1,0 0,-1 0,0-1,-1 0,1-1,-1 0,0 0,0-1,-1-1,1 0,-1-1,1 0,-1 0,0-1,0-1,0 0,-2-1,-27-16,29 4</inkml:trace>
  <inkml:trace contextRef="#ctx0" brushRef="#br0" timeOffset="29704.299">2879 1666,'-104'55,"2"4,-34 29,123-81,0 2,1-1,0 2,0 0,1 0,1 1,-1 0,2 1,0 0,0 0,1 1,-1 3,8-15,1 1,-1-1,0 1,1-1,0 1,-1-1,1 1,0-1,0 1,0-1,0 1,0-1,0 1,0-1,0 1,1-1,-1 1,0-1,1 1,-1-1,1 1,0-1,0 0,-1 1,1-1,0 0,0 0,0 1,0-1,0 0,1 0,-1 0,0 0,0-1,1 1,-1 0,0 0,1-1,-1 1,1-1,-1 1,1-1,-1 0,1 0,-1 1,2-1,72-6,-50-5,-1-1,0-1,0 0,-1-2,-1-1,0-1,-2-1,0 0,-1-2,0 0,14-22,-11 17,-22 26,0-1,0 0,1 1,-1-1,0 0,0 1,1-1,-1 0,0 1,0-1,1 0,-1 0,0 1,1-1,-1 0,0 0,1 0,-1 0,0 1,1-1,-1 0,1 0,-1 0,0 0,1 0,-1 0,0 0,1 0,-1 0,1 0,-1 0,0 0,1 0,-1-1,0 1,1 0,-1 0,1 0,-1 0,0-1,0 1,1 0,-1 0,0-1,1 1,-1 0,0-1,0 1,1 0,-1 0,0-1,0 1,0-1,0 1,1 0,-1-1,0 1,0 0,0-1,0 1,0-1,-7 38,4-25,-1 7,1 0,1 0,1 0,1 1,0-1,2 0,0 2,-1-16,0 0,0 0,0-1,0 1,1-1,0 1,0-1,0 1,0-1,1 0,-1 0,1 0,0 0,0-1,1 1,-1-1,1 0,0 0,0 0,0 0,0-1,0 0,0 0,1 0,-1 0,1 0,-1-1,1 0,0 0,4 0,6-2,0 0,0-2,0 0,-1 0,1-1,-1-1,0 0,0-1,-1-1,1 0,-1-1,-1 0,1-1,12-9,0-2,-2 0,0-1,-1-2,-1 0,-1-1,-2-1,0-1,-2 0,0-1,8-23,-18 40,0 0,-1-1,0 1,-1-1,0 0,-1 0,0-1,-1 1,0 0,-1-1,0 0,-1 1,0-1,-1 1,-2-11,2 21,0-1,0 0,0 0,-1 0,1 1,0-1,-1 1,0-1,1 1,-1 0,0 0,1-1,-1 1,0 0,0 1,0-1,0 0,0 0,0 1,0 0,-1-1,1 1,0 0,0 0,0 0,0 0,0 0,0 0,-1 1,1-1,0 1,0 0,0-1,0 1,0 0,0 1,-69 40,64-37,1-1,-1 1,1 0,1 1,-1-1,1 1,0 0,0 0,0 1,1 0,0-1,1 1,-1 1,1-1,1 0,-1 1,1-1,1 1,-1 0,1 5,4-10,-1 0,1 0,0 0,0 0,0 0,1-1,-1 1,1-1,-1 0,1 0,0 0,0-1,0 1,0-1,0 0,0 0,0-1,0 1,0-1,0 1,1-2,-1 1,0 0,0-1,3 0,-2 1,70-4,81 9,-152-4,0 0,0 0,0 1,0-1,0 1,0 0,0 0,0 1,-1-1,1 1,-1-1,0 1,0 0,0 0,0 1,-1-1,1 1,-1-1,0 1,0 0,0 0,0 0,-1 0,1 0,-1 0,0 0,0 0,-1 1,1-1,-1 0,0 0,0 1,-1-1,1 0,-1 1,0-1,0 0,-2 4,-12 37,12-40,0 0,1 1,-1-1,1 1,0-1,0 1,1 0,0 0,0 0,0 0,1 0,-1 0,2 0,-1 0,1 0,0 0,0-1,0 1,1 0,0 0,0-1,1 4,0-7,0 1,-1-1,1 0,0 0,0 0,0 0,1 0,-1-1,0 1,1-1,-1 0,1 0,-1 0,1-1,-1 1,1-1,0 0,-1 0,1 0,-1 0,1-1,-1 1,1-1,0 0,-1 0,0 0,1-1,2-1,89-52,-77 42,0-1,-1-1,0-1,-1 0,-1-1,-1 0,0-1,-2-1,5-9,13-33,-2-1,-4-1,8-31,-17 41,2-4,-2 0,-3-2,5-49,-15-63,-2 169,1 1,-1 0,1-1,-1 1,0 0,0-1,0 1,0-1,0 1,0 0,0-1,0 1,-1 0,1-1,0 1,-1 0,1-1,-1 1,0 0,1 0,-1-1,0 1,0 0,1 0,-1 0,0 0,0 0,0 0,0 0,-1 1,1-1,0 0,0 0,0 1,-1-1,1 1,0-1,-1 1,1 0,0-1,-1 1,1 0,-1 0,1 0,0 0,-1 0,1 0,0 1,-1-1,1 0,0 1,-1-1,1 1,0-1,-1 1,1-1,0 1,0 0,0 0,0 0,0 0,0 0,0 0,0 0,-7 10,1 0,1 0,0 1,0-1,1 1,0 1,1-1,1 1,0 0,1 0,0 0,-3 237,10-181,3 0,3-1,4 0,1-1,7 8,-5-11,20 115,-35-108,-4-70,0-1,0 1,1-1,-1 1,0-1,0 1,0-1,0 0,0 0,0 0,0 1,0-1,-1 0,1 0,0-1,0 1,0 0,0 0,0 0,0-1,0 1,0 0,0-1,1 1,-1-1,0 1,0-1,0 1,0-1,0 0,1 1,-1-1,0 0,1 0,-1 0,0 0,-2-2,-13-8</inkml:trace>
  <inkml:trace contextRef="#ctx0" brushRef="#br0" timeOffset="29940.342">3641 1441,'43'5,"34"6,8 1,-1-1,-9-3,-13 2,-13 0,-4-2,-5 2,-5 0,-4-3,-7 4,-2-1,-6-2</inkml:trace>
  <inkml:trace contextRef="#ctx0" brushRef="#br0" timeOffset="30108.347">4459 1836,'5'33,"6"17,7-6,-1-10</inkml:trace>
  <inkml:trace contextRef="#ctx0" brushRef="#br0" timeOffset="30354.371">4516 1525,'0'0</inkml:trace>
  <inkml:trace contextRef="#ctx0" brushRef="#br0" timeOffset="30510.06">4996 1553,'-35'21,"2"2,1 1,0 1,2 2,1 1,-23 30,47-54,1 1,0-1,0 1,0 0,1 1,0-1,0 0,0 1,1 0,0 0,0 0,0 0,1 0,-1 0,2 0,-1 0,1 1,0-1,0 0,0 0,1 1,0-1,0 0,1 0,0 0,0 0,0 0,1-1,0 1,0-1,0 1,1-1,0 1,2 0,0-1,1 1,-1-1,1 0,1-1,-1 1,1-1,-1-1,1 1,0-1,0-1,0 0,1 0,-1 0,1-1,-1 0,1-1,-1 0,1 0,5-2,6 0,1-2,-1 0,0-1,0-1,0-1,-1-1,17-9,58-54,-75 51</inkml:trace>
  <inkml:trace contextRef="#ctx0" brushRef="#br0" timeOffset="30754.648">5306 1045,'-19'219,"9"152,38-168,-28-199,-1 0,1-1,-1 1,1 0,0 0,1 0,-1 0,1-1,-1 1,1 0,0 0,0-1,1 1,-1-1,1 1,0-1,0 1,0-1,0 0,1 0,-1 0,1 0,0-1,-1 1,1-1,1 1,-1-1,0 0,0 0,1-1,-1 1,1-1,0 1,16-4</inkml:trace>
  <inkml:trace contextRef="#ctx0" brushRef="#br0" timeOffset="31156.424">5560 1836,'10'-6,"20"-9,-1-1,0-1,-2-2,0-1,-1 0,-1-2,-1-1,0-3,-21 24,-1 0,0 0,1 0,-1 0,0-1,0 1,0-1,-1 1,1-1,-1 0,1 0,-1 0,0 0,0 0,0 0,0 0,-1 0,1 0,-1 0,0 0,0 0,0-1,0 1,-1 0,1 0,-1 0,0 0,1 0,-1 0,-1 0,1 0,0 0,-1 1,0-1,1 0,-1 1,0-1,0 1,-1 0,1 0,0-1,-1 2,1-1,-1 0,0 0,0 1,-1-1,-4 0,-1 0,1 1,0 0,0 1,0-1,-1 2,1-1,0 1,0 0,0 1,0 0,0 0,0 1,1 0,-1 0,1 1,0 0,-1 0,2 1,-1 0,1 0,-1 0,-3 6,-5 4,1 0,0 1,1 1,1 0,0 1,1 1,1-1,-5 17,12-29,0-1,0 1,1-1,0 1,0 0,1 0,0 0,0 0,0 0,1 0,-1 0,2 0,-1 0,1 0,-1 0,2 0,-1 0,1 0,0 0,0-1,0 1,1-1,0 1,0-1,0 0,1 0,-1 0,3 1,3 1,0 0,0-1,1 0,0 0,0-1,0 0,1-1,0 0,-1-1,1 0,1-1,-1 0,0-1,0 0,1 0,-1-2,0 1,1-1,-1-1,0 0,0-1,1 0,12-4</inkml:trace>
  <inkml:trace contextRef="#ctx0" brushRef="#br0" timeOffset="31544.597">6491 1412,'-16'7,"-7"1,2 1,-1 1,1 1,1 0,0 2,0 1,1 0,1 1,-4 5,20-17,-1-1,1 0,0 1,-1 0,1-1,1 1,-1 0,0 0,1 0,-1 0,1 0,0 1,0-1,0 0,0 1,1-1,0 0,-1 1,1-1,0 1,1-1,-1 0,0 1,1-1,0 0,0 1,0-1,0 0,1 0,-1 0,1 0,-1 0,1 0,0 0,2 1,151 114,-151-115,0 0,-1 1,1-1,-1 1,0 0,0 0,0 0,0 0,-1 1,0-1,0 1,0-1,0 1,-1 0,0 0,0 0,0 0,0 0,-1 0,0 0,0 0,0 0,-1 0,0 0,0 0,0-1,0 1,-1 0,0 0,0-1,0 1,0-1,-1 0,0 0,0 1,-2 1,0-1,-1 1,0-1,1-1,-1 1,-1-1,1 0,-1-1,1 1,-1-1,0-1,0 1,-1-1,1 0,0-1,-1 0,1 0,-1-1,1 1,-1-2,1 1,-1-1,1 0,0-1,-1 1,1-2,0 1,0-1,0 0,-4-3,-8-4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1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1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1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1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1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1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1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1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8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1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1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29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1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1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1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1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1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1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59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1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1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1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7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1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1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1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1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1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57 201,'5'0,"11"0,8 0,4 0,2 0,2 0,-1-5,-1-1,0 0,-1 1,0 1,-5 7,-2 2,-5 5,-5 2</inkml:trace>
  <inkml:trace contextRef="#ctx0" brushRef="#br0" timeOffset="290.255">0 399,'44'0,"18"0,4 0,-5 0,-7 0,-9 0,-7 0,-4 0,-10 0</inkml:trace>
  <inkml:trace contextRef="#ctx0" brushRef="#br0" timeOffset="851.543">254 3,'-2'-1,"1"1,-1-1,0 1,0 0,0 0,1-1,-1 1,0 0,0 1,0-1,0 0,1 1,-1-1,0 0,0 1,1 0,-1 0,0-1,1 1,-1 0,1 0,-1 0,1 1,-1-1,1 0,0 0,0 1,-1-1,1 1,0-1,0 1,1 0,-1-1,0 1,0 0,1-1,-1 1,1 0,0 0,-1 0,1-1,0 1,0 0,0 0,0 0,0 0,1-1,-1 1,1 0,-1 0,1-1,-1 1,1 0,0-1,0 1,1 1,9 8,2 1,0-1,0-1,1-1,0 0,0 0,1-2,0 0,1 0,9 2,65 33,-84-40,-1 0,0 0,0 1,0 0,0 0,-1 0,1 1,-1-1,0 1,0 0,0 1,-1-1,1 0,-1 1,0 0,0 0,-1 0,1 0,-1 0,0 1,-1-1,1 1,-1-1,0 1,0-1,-1 1,0 0,0-1,-1 6,-8 3,-1-1,0 1,-1-2,0 1,-1-2,-1 1,0-2,0 0,-1 0,0-1,-6 2,-21 13,-68 56,98-66</inkml:trace>
</inkml:ink>
</file>

<file path=ppt/ink/ink1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3,'-18'-2,"0"1,-1 1,1 1,0 1,0 0,0 1,0 1,0 1,1 0,0 1,0 1,0 1,1 0,0 1,1 1,0 0,0 2,1-1,0 2,0 1,10-8,1 1,0-1,1 0,-1 1,1 0,1-1,-1 1,1 0,0 0,1 0,-1 0,2 0,-1 0,1 0,0-1,0 2,-1-5,1 0,-1-1,1 1,0 0,0-1,0 1,0-1,0 1,0-1,1 0,-1 1,1-1,-1 0,1 0,0 0,0 0,0 0,0-1,0 1,1-1,-1 1,0-1,1 0,-1 0,1 0,-1 0,1 0,0 0,-1-1,1 1,0-1,-1 0,1 0,0 0,0 0,-1 0,1-1,0 1,-1-1,3 0,8-5,0-1,0 0,-1-1,1-1,-2 1,1-2,-1 0,-1 0,0-1,-1 0,1-1,-2 0,6-10,2 0,75-103,-91 125,0 1,0-1,0 1,0-1,0 0,0 1,0-1,1 1,-1-1,0 0,0 1,0-1,1 1,-1-1,0 0,1 1,-1-1,0 0,1 0,-1 1,0-1,1 0,-1 0,0 1,1-1,-1 0,1 0,-1 0,0 0,1 0,-1 0,1 0,-1 0,1 0,-1 0,0 0,1 0,-1 0,1 0,-1 0,1 0,-1 0,0 0,1 0,-1-1,1 1,-1 0,0 0,1-1,-1 1,0 0,1 0,-1-1,0 1,1 0,-1-1,-6 40,-1-11,2-1,0 1,2-1,1 1,2 0,1 0,0 0,2 0,4 13,16 66,-16-89</inkml:trace>
  <inkml:trace contextRef="#ctx0" brushRef="#br0" timeOffset="251.078">853 116,'-19'38,"-11"18,-1 4,0-3,6-7,2-12,5-7,5-5,5-6</inkml:trace>
  <inkml:trace contextRef="#ctx0" brushRef="#br0" timeOffset="563.259">598 144,'10'9,"8"14,5 7,-1 3,1 1,1 0,-3-2,-6-1,0-6,-3-2,1-1,-1 1,2-3,-1-1,-3-3</inkml:trace>
</inkml:ink>
</file>

<file path=ppt/ink/ink1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8,'0'-8,"-20"22,10-3,0 1,1 1,1 0,0 0,0 1,2 0,-1 0,2 1,0-1,-3 16,-4 26,2 2,2 0,3 0,2 52,3-55,-3-34,2 1,0-1,1 1,2-1,0 1,1-1,1 0,1 0,0 0,2-1,1 1,0-2,2 1,0-1,1-1,11 15,6-15,-17-17</inkml:trace>
</inkml:ink>
</file>

<file path=ppt/ink/ink1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0,'-11'198,"2"-142,3 1,2-1,3 1,2 10,0-31,37-135,-35 91,3-7,0 1,1-1,0 1,2 0,-1 1,2 0,0 0,0 1,12-11,-20 22,1 0,-1 0,1 0,-1 0,1 0,-1 0,1 1,-1-1,1 1,-1 0,1 0,0 0,-1 0,1 0,0 0,-1 1,1-1,-1 1,1 0,-1 0,1 0,-1 0,0 0,1 1,-1-1,0 1,0-1,0 1,0 0,0-1,0 1,-1 0,1 1,-1-1,1 0,-1 0,0 1,0-1,0 0,0 1,0-1,0 1,-1 0,1-1,-1 1,0-1,0 1,0 0,0-1,0 1,0 0,1 141,-2-119</inkml:trace>
</inkml:ink>
</file>

<file path=ppt/ink/ink1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0 142,'19'0,"16"0,7 5,1 1,-2 0,-3-1,-3-1,-3-7,-7-2</inkml:trace>
  <inkml:trace contextRef="#ctx0" brushRef="#br0" timeOffset="321.424">170 1,'-10'43,"-3"19,1 4,2-4,3-9,3-7,2-8,-4-10,-1-5,1-6</inkml:trace>
</inkml:ink>
</file>

<file path=ppt/ink/ink1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4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989 959,'5'24,"-4"23,-6 7,-2 0,-6-5,1-5,-4-11,2-6,-2-2,-3-2,2-4</inkml:trace>
  <inkml:trace contextRef="#ctx0" brushRef="#br0" timeOffset="481.734">932 1185,'28'-4,"-11"4,0-1,0 0,0-2,0 0,-1-1,0 0,1-2,-1 0,-1 0,1-2,-2 0,1-1,-1 0,0-1,0 0,-2-1,3-3,28-58,-49 84,0 2,0-1,1 1,1 0,0 0,1 0,0 0,1 8,2 150,16-132,-4-27</inkml:trace>
  <inkml:trace contextRef="#ctx0" brushRef="#br0" timeOffset="916.493">1525 1158,'-19'14,"-11"10,4 0,11-3,14-6,11 0,3 2,6-3,-1 3,-9 2,-10-2,-10-4,-8-4,-1-3</inkml:trace>
  <inkml:trace contextRef="#ctx0" brushRef="#br0" timeOffset="-4498.386">1 508,'1'2,"0"-1,0 1,1-1,-1 1,0-1,1 1,0-1,-1 0,1 0,0 1,-1-1,1-1,0 1,0 0,0 0,0-1,0 1,0-1,0 1,0-1,0 0,0 0,0 0,0 0,0 0,0 0,0-1,0 1,0-1,1 0,12-5,0-1,0 0,-1-1,0-1,0-1,-1 1,0-2,-1 0,0-1,-1 0,0 0,-1-1,0-1,-1 1,-1-2,3-5,7-7,-8 13,0 0,0 0,-1-1,-1 0,-1-1,0 0,-1 0,-1 0,0-1,-1 1,1-14,-4 29,-1-1,0 1,0-1,1 1,-1-1,0 1,0-1,-1 1,1 0,0-1,0 1,-1-1,1 1,0-1,-1 1,0 0,1-1,-1 1,0 0,1 0,-1-1,0 1,0 0,0 0,0 0,0 0,-1 0,1 0,0 1,0-1,0 0,-1 1,1-1,0 0,-1 1,1 0,-1-1,1 1,-1 0,1 0,0-1,-1 1,1 0,-1 1,1-1,-1 0,0 0,-60 38,50-23,1 1,0 0,2 1,0 0,1 0,0 1,2 0,0 1,1-1,0 1,2 0,0 5,3-12,1 1,0-1,1 0,0 0,1-1,1 1,0 0,0-1,1 0,0 0,1 0,1-1,-1 0,2 0,-1-1,10 9,16 27,-28-37</inkml:trace>
  <inkml:trace contextRef="#ctx0" brushRef="#br0" timeOffset="-3730.262">481 451,'-45'92,"44"-91,0 0,0 0,1 0,-1 0,0 0,1 0,-1 0,0 0,1 0,0 0,-1 0,1 0,0 0,-1 0,1 1,0-1,0 0,0 0,0 0,0 0,0 1,0-1,0 0,1 0,-1 0,0 0,1 0,-1 1,1-1,-1 0,1 0,-1 0,1 0,0 0,0-1,-1 1,1 0,0 0,0 0,0-1,0 1,0 0,0-1,0 1,0-1,0 1,0-1,0 1,0-1,1 0,-1 0,0 0,0 1,0-1,0 0,1 0,-1-1,0 1,0 0,0 0,0 0,1-1,-1 1,0-1,0 1,0-1,40-21,-38 18,0 1,0 0,0 1,1-1,-1 0,1 1,0 0,0 0,0 0,0 1,0-1,0 1,0 0,1 0,-1 0,0 0,1 1,-1 0,1 0,-1 0,0 1,1-1,-1 1,0 0,1 0,-1 1,0-1,0 1,0 0,0 0,-1 0,1 0,0 1,-1 0,1 0,-2-1,1 1,-1-1,0 1,0 0,-1 0,1 0,0-1,-1 2,0-1,0 0,0 0,0 0,0 1,-1-1,1 0,-1 1,0-1,0 0,0 1,0-1,-1 0,1 1,-1-1,0 0,0 0,0 0,-1 0,1 0,-1 0,1 0,-1 0,0 0,0-1,0 1,-1-1,1 1,-2 0,0 1,0-1,0 0,0 0,0 0,-1 0,1-1,-1 0,0 0,0 0,1-1,-1 1,0-1,0 0,0-1,-1 1,1-1,0 0,0 0,0 0,0-1,0 0,0 0,0 0,-4-2,5 1,-1-1,0 1,1-1,-1 0,1 0,0 0,0-1,0 1,1-1,-1 0,1 0,0-1,0 1,0-1,0 0,-4-12</inkml:trace>
  <inkml:trace contextRef="#ctx0" brushRef="#br0" timeOffset="-3145.894">848 451,'19'0,"16"0,7 0,1 0,-2 0,-8 0</inkml:trace>
  <inkml:trace contextRef="#ctx0" brushRef="#br0" timeOffset="-2898.354">1017 282,'-4'38,"-8"28,0 6,1-3,2-14</inkml:trace>
  <inkml:trace contextRef="#ctx0" brushRef="#br0" timeOffset="-2429.982">1158 734,'66'-42,"-1"-3,-3-2,23-26,-58 49,-1-2,-1-1,-1-1,19-30,-32 41,0 0,-1 0,-1-1,-1 0,0 0,-1-1,-2 0,1 0,-2 0,-1-1,0 0,-1-12,-2 30,1-1,-1 1,0-1,0 1,0-1,0 1,0-1,-1 1,1-1,-1 1,0 0,1-1,-1 1,0 0,0-1,-1 1,1 0,0 0,-1 0,1 0,-1 0,0 1,0-1,1 0,-1 1,0-1,0 1,-1 0,1-1,0 1,0 0,-1 0,1 1,0-1,-1 0,1 1,-1 0,1-1,-1 1,1 0,-1 0,1 0,-1 1,1-1,0 1,-1-1,1 1,-1 0,-1 1,-11 7,0 1,1 1,0 0,0 1,2 1,-1 0,2 1,0 0,0 1,2 0,0 0,0 1,1 0,1 1,-3 13,5-20,0 1,2-1,-1 1,1 0,1 0,-1 0,2 0,0 0,0 1,1-1,1 0,-1 1,2-1,0 0,0 0,1 0,0 0,1-1,0 1,1-1,0 0,1 0,0 0,0-1,1 0,0 0,1-1,7 7,9 3</inkml:trace>
  <inkml:trace contextRef="#ctx0" brushRef="#br0" timeOffset="-2164.474">1722 395,'-4'29,"-2"19,0 6,1-6</inkml:trace>
  <inkml:trace contextRef="#ctx0" brushRef="#br0" timeOffset="-1751.774">1722 451,'20'-4,"10"-3,6 1,-4 2</inkml:trace>
  <inkml:trace contextRef="#ctx0" brushRef="#br0" timeOffset="-1499.189">1751 564,'29'0,"14"-4,0-3</inkml:trace>
  <inkml:trace contextRef="#ctx0" brushRef="#br0" timeOffset="-845.313">311 818,'539'0,"-144"-27,2-3,-374 30</inkml:trace>
  <inkml:trace contextRef="#ctx0" brushRef="#br0" timeOffset="1899.28">1976 0,'96'398,"-60"-176,-33-201,-1 1,-1-1,-1 0,0 1,-2-1,-1 0,-1 0,0 0,-2 0,0-1,-1 1,-6 10,7-19,-4 15,-1 0,-2-1,-1 0,-1-1,-1-1,-1 0,-1-1,-15 14,-123 106,140-129</inkml:trace>
  <inkml:trace contextRef="#ctx0" brushRef="#br0" timeOffset="4602.965">2372 621,'5'5,"6"1,6 0,5-1,4-2,2-1,0-1,2 0,-1-1,1 0,-1-1,-5 1</inkml:trace>
  <inkml:trace contextRef="#ctx0" brushRef="#br0" timeOffset="4849.043">2287 875,'38'0,"18"0,4 0,-8 0</inkml:trace>
  <inkml:trace contextRef="#ctx0" brushRef="#br0" timeOffset="9106.629">2710 1185,'35'-33,"-1"-3,-2 0,-1-2,-2-1,18-34,-23 34,-2-1,-1-1,-2-1,-2-1,-2-1,-2 0,-1 0,-3-1,-2-2,-5 27,0 5,0 0,-2 1,1-1,-2 0,0 1,-1-1,0 0,-1 1,-1 0,-1-3,4 15,-1 0,1 0,-1 0,0 0,0 0,0 0,0 1,0-1,0 1,-1 0,1-1,0 1,-1 0,1 0,-1 0,1 1,-1-1,1 1,-1-1,0 1,1 0,-1 0,1 0,-1 0,0 1,1-1,-1 1,1-1,-1 1,1 0,-1 0,1 0,0 0,-1 0,1 1,0-1,0 1,0 0,0-1,0 1,0 0,1 0,-1 0,0 0,1 0,0 1,-1-1,1 0,0 1,0-1,1 1,-2 1,-12 17,1 1,0 0,2 1,0 0,2 1,1 0,0 0,2 1,1 0,1 0,1 0,1 0,1 1,2-1,0 1,2-1,4 20,30 106,-26-51,-11-76</inkml:trace>
  <inkml:trace contextRef="#ctx0" brushRef="#br0" timeOffset="9721.802">3161 847,'-30'193,"10"-103,21-91,-1 1,1-1,-1 1,1 0,0-1,-1 1,1 0,0-1,0 1,-1 0,1 0,0 0,-1 0,1-1,0 1,0 0,0 0,-1 1,1-1,0 0,-1 0,1 0,0 0,0 1,-1-1,1 0,0 1,-1-1,1 0,0 1,-1-1,1 1,-1-1,1 1,-1-1,1 1,-1-1,1 1,-1 0,1-1,-1 1,0 0,1-1,-1 1,0 0,0 0,0-1,0 1,1 0,-1-1,0 1,0 0,0 0,0-1,0 1,-1 0,1 0,0-1,0 1,0 0,-1 0,139-93,-137 91,0 0,0 1,1-1,-1 1,0-1,1 1,-1-1,1 1,-1 0,0 0,1 0,-1 0,1 0,-1 0,0 0,1 0,-1 1,0-1,1 0,-1 1,0-1,1 1,-1 0,0-1,0 1,1 0,-1 0,0 0,0 0,0 0,0 0,0 0,0 0,-1 0,1 0,0 0,0 0,-1 1,1-1,-1 0,1 1,-1-1,0 0,1 1,-1-1,0 1,-12 66,12-65,-1 1,-1-1,1 0,0 1,-1-1,1 0,-1 0,0 0,0 0,0 0,0 0,-1-1,1 1,-1-1,0 0,0 1,0-1,0-1,0 1,0 0,0-1,0 1,-1-1,1 0,0 0,-1 0,1-1,-1 1,0-1,1 0,-1 0,1 0,-1 0,1-1,-1 1,1-1,-1 0,1 0,0 0,-1-1,1 1,0-1,0 0,-1 0,-10-16,5-1</inkml:trace>
</inkml:ink>
</file>

<file path=ppt/ink/ink1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5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0,'-10'2,"0"0,0 1,0 0,0 0,0 1,0 1,1 0,0 0,0 0,0 1,1 1,0-1,0 1,0 1,1 0,0 0,1 0,0 0,0 1,1 0,0 1,0-1,1 1,-2 7,5-15,1 0,0 0,-1 0,1 0,0 0,0 0,0-1,0 1,0 0,0 0,1 0,-1 0,1 0,-1 0,1 0,0-1,0 1,0 0,0 0,0-1,0 1,0-1,0 1,1-1,-1 1,1-1,-1 0,1 0,-1 0,1 0,0 0,-1 0,1 0,0 0,0-1,0 1,0-1,0 1,-1-1,1 0,0 1,2-1,82-17,-60 2,-1 0,0-2,-1-1,-1-1,13-15,-34 32,0-1,1 1,-1 0,1-1,-1 1,1 0,0 1,0-1,0 0,0 1,0 0,0 0,1 0,-1 0,0 0,1 0,-1 1,0 0,1 0,-1 0,0 0,1 0,-1 0,1 1,-1 0,0 0,0 0,0 0,1 0,-1 1,0-1,0 1,-1 0,1 0,0 0,-1 0,1 0,-1 1,1-1,0 2,3 8,1 0,-2 0,1 1,-2 0,0 0,0 0,-1 0,-1 1,0-1,-1 1,-1-1,0 1,0 0,-1-1,-1 2,1 21,-35 153,18-123,16-52,-2 0,0 0,0 0,-1 0,-1-1,0 0,-1 0,0-1,-1 0,-1 0,0 0,0-1,-1-1,0 0,-11 8,-67 23,86-41,-1 0,0 0,1 1,-1-2,0 1,1 0,-1 0,0-1,1 0,-1 1,1-1,-1 0,1 0,-1 0,1-1,-1 1,1 0,0-1,0 0,0 0,0 1,0-1,0 0,1 0,-1-1,0 1,1 0,0 0,-1-1,1 1,0-1,0 1,1-1,-1 0,-1-4,1 0,0 0,0 0,0 0,1 0,0-1,1 1,-1 0,1 0,1 0,-1 0,1 0,1 0,-1 1,1-1,0 1,0-1,1 1,0 0,1 0,99-105,-84 96,0 1,1 1,0 1,1 1,1 1,0 1,0 1,0 1,1 1,0 1,18-1,-17 4</inkml:trace>
</inkml:ink>
</file>

<file path=ppt/ink/ink1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1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1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556 424,'-1'-2,"-1"0,1 0,0 0,-1 0,0 1,1-1,-1 1,0-1,0 1,0 0,0-1,0 1,0 0,0 0,0 1,-1-1,1 0,0 1,-1-1,1 1,0 0,-1 0,1 0,0 0,-2 0,1 0,-11 0,-1 1,1 1,0 0,0 1,0 0,0 2,0-1,1 2,-1-1,2 2,-7 3,-9 3,10-5,-55 40,73-45,0 0,0 0,0 0,1 0,-1 0,1 0,0 0,0 0,0 0,1 0,-1 0,1-1,-1 1,1-1,0 1,0-1,0 0,0 1,0-1,1 0,-1 0,1-1,-1 1,1 0,0-1,-1 0,1 0,0 1,0-1,0-1,0 1,0 0,0-1,2 0,9 6,42 14,-50-19,0 0,0 0,0 1,0 0,0 0,0 0,-1 0,1 1,-1 0,0 0,1 1,-1 0,-1-1,1 2,-1-1,1 0,-1 1,0 0,-1 0,1 0,-1 0,0 1,0-1,1 5,-4-6,0-1,0 1,-1-1,1 1,0-1,-1 1,0-1,0 0,0 1,0-1,-1 0,1 0,-1 0,0 0,0 0,0 0,0 0,-1 0,1-1,-1 1,1-1,-1 0,0 0,0 0,0 0,-2 1,-86 39,45-29,0-2,-1-2,0-1,0-3,-31-1,59-12,44-8,-17 11,9-5</inkml:trace>
  <inkml:trace contextRef="#ctx0" brushRef="#br0" timeOffset="642.959">782 452,'-14'14,"0"0,1 2,0-1,2 2,0 0,0 0,2 1,0 0,1 0,1 1,1 0,0 1,2-1,0 1,1 0,0 11,4-27,-1 0,0 0,1-1,0 1,0 0,0 0,0-1,0 1,1-1,0 1,-1-1,1 0,1 0,-1 0,0 0,1 0,-1 0,1 0,0-1,0 0,0 1,0-1,1 0,-1-1,0 1,1 0,0-1,-1 0,1 0,0 0,-1 0,1-1,0 1,0-1,-1 0,1 0,0 0,0-1,0 1,-1-1,1 0,0 0,-1 0,1-1,-1 1,1-1,-1 0,11-6,-1-1,0 0,-1-1,0 0,-1-1,0 0,0-1,-2-1,1 1,-1-1,-1-1,-1 1,4-10,16-22,43-68,-70 112,1 1,-1-1,0 1,1-1,-1 1,1-1,-1 1,1-1,0 1,-1-1,1 1,-1-1,1 1,0 0,-1 0,1-1,0 1,-1 0,1 0,0 0,0-1,-1 1,1 0,0 0,-1 0,1 0,0 1,0-1,-1 0,1 0,0 0,-1 0,1 1,0-1,-1 0,1 1,0-1,-1 1,1-1,-1 0,1 1,-1-1,1 1,-1 0,1-1,-1 1,1-1,-1 1,0 0,1-1,-1 1,0 0,0-1,0 1,1 0,12 40,21 229,-36-210,-3-1,-2 0,-3 0,-2-1,-3 0,-2-1,-7 11,17-47,-1 0,-1-1,-1-1,-1 1,0-2,-1 1,-1-2,-1 0,0 0,-1-1,-1-1,-1-1,-5 4,20-17,1 0,0 0,-1-1,1 1,0 0,-1-1,1 1,-1-1,1 0,-1 1,1-1,-1 0,1 0,-1 0,1 0,-1 0,1 0,-1 0,1-1,-1 1,1-1,0 1,-1-1,1 1,-1-1,1 0,0 1,0-1,-1 0,1 0,0 0,0 0,0 0,0 0,0-1,0 1,0 0,1 0,-1-1,0 1,1 0,-1-1,1 1,-1-2,-15-66,16 35,2 1,1 0,1 0,2 1,5-12,-6 17,1-3,1 1,1 0,1 1,2 0,1 0,1 1,1 1,1 0,2 1,1 0,-2 8</inkml:trace>
  <inkml:trace contextRef="#ctx0" brushRef="#br0" timeOffset="1215.773">1544 424,'-7'0,"1"1,0 1,0-1,0 1,0 0,0 0,0 1,0 0,1 0,0 0,-1 1,1-1,0 1,0 0,1 1,0-1,-1 1,1 0,1 0,-1 0,1 1,0-1,0 1,1 0,-1 1,4-3,0 0,1 0,0 0,-1-1,2 1,-1 0,0-1,1 0,-1 0,1 0,0 0,0 0,0 0,0-1,1 1,-1-1,1 0,-1 0,1 0,0-1,0 1,0-1,0 0,2 1,11 5,-13-5,0-1,0 1,-1 0,1 0,-1 1,0-1,0 0,0 1,0 0,0 0,0 0,-1 0,1 0,-1 1,0-1,0 1,0-1,-1 1,1 0,-1 0,0-1,0 1,0 0,0 0,-1 0,1 0,-1 0,0 0,-1 0,1 1,-1-1,0-1,0 1,0 0,0 0,-2 3,-3 4,-1 0,0 0,-1-1,0 0,0-1,-1 0,-1 0,1 0,-1-1,-1-1,0 0,0 0,0-1,0-1,-1 0,0 0,0-1,-1-1,1 0,-1 0,0-2,1 1,-1-2,-12 0,24 0,-1 1,0-1,0 0,0-1,0 1,1 0,-1 0,0-1,0 1,1-1,-1 0,0 1,1-1,-1 0,0 0,1 0,-1 0,1 0,-1 0,1-1,0 1,0 0,0-1,-1 1,1-1,0 1,1-1,-1 0,0 1,0-1,1 0,-1 1,1-1,-1 0,1 0,0 0,0 1,0-1,0-1,3-13</inkml:trace>
  <inkml:trace contextRef="#ctx0" brushRef="#br0" timeOffset="1528.49">1911 0,'-12'48,"-59"297,68-310,2 1,1-1,2 1,1-1,2 0,4 11,-7-36,-1 1,0-1,0 0,-1 1,0-1,-1 1,0-1,-1 0,0 0,-2 3,4-10,-1 0,0 0,0 0,-1-1,1 1,0 0,-1-1,0 1,0-1,1 0,-1 1,-1-1,1 0,0 0,0 0,-1-1,1 1,-1 0,0-1,1 0,-1 1,0-1,0-1,0 1,0 0,0 0,0-1,0 0,0 0,0 0,0 0,0 0,0 0,0-1,0 1,-2-2,-13-4</inkml:trace>
  <inkml:trace contextRef="#ctx0" brushRef="#br0" timeOffset="2131.99">1600 479,'297'30,"114"-31,-406 2,-1 0,1-1,0 0,-1 1,1-2,-1 1,1 0,0-1,-1 0,1 0,-1 0,0-1,1 0,-1 1,0-1,0-1,0 1,0-1,0 1,-1-1,1 0,-1-1,0 1,0 0,0-1,0 0,0 0,-1 1,0-2,0 1,0 0,0 0,-1-1,1 1,-1-1,0 1,-1-1,1-2,-2 4,0 0,0 1,0-1,-1 1,1-1,-1 1,0 0,0-1,1 1,-1 0,-1 0,1 0,0 0,0 1,-1-1,1 1,-1-1,1 1,-1 0,0 0,0 0,1 0,-1 0,0 1,0 0,0-1,0 1,0 0,0 0,-86 10,75-5,1 0,1 1,-1 0,1 1,0 1,0-1,1 2,0 0,1 0,0 1,0 0,1 1,1 0,0 0,0 1,1 0,3-6,0 1,1-1,1 0,-1 1,1 0,0-1,0 1,1 0,0 0,0 0,0 0,1 0,0 0,1 0,0 0,0 0,0 0,1 0,0 0,0-1,0 1,1-1,0 1,1-1,-1 0,1 0,4 4,2-3,1 0,0-1,0 0,1-1,-1 0,1 0,0-1,1-1,-1 0,1-1,-1 0,1-1,0 0,-1-1,1-1,0 0,8-2,6 2,58-12,-61 7</inkml:trace>
  <inkml:trace contextRef="#ctx0" brushRef="#br0" timeOffset="2698.609">2560 762,'190'-235,"-182"226,-5 5,0-1,0 1,0 0,1-1,-1 2,1-1,0 0,0 1,1 0,-1 0,1 0,-1 0,1 1,0 0,0 0,0 0,0 0,0 1,2 0,-4 3,0 1,-1-1,1 1,-1 0,0 0,0 0,0 0,0 0,0 0,-1 1,0-1,1 0,-1 1,0-1,-1 1,1 0,-1-1,1 1,-1-1,0 1,0 0,-1-1,1 1,-1 0,0-1,0 1,-1 2,-1 8,1-12,1 0,0 0,0-1,0 1,0 0,0 0,0 0,0 0,1 1,-1-1,1 0,-1 0,1 0,0 0,0 1,0-1,0 0,0 0,1 0,-1 1,0-1,1 0,0 0,0 0,-1 0,1 0,1 0,-1 0,0 0,0-1,1 1,-1 0,1-1,-1 1,1-1,-1 1,1-1,0 0,0 0,0 0,0 0,0 0,0 0,0 0,0-1,0 1,2 0,4-3,0 1,0-1,-1-1,1 1,-1-1,1 0,-1-1,0 0,0 0,-1-1,1 1,-1-1,2-2,11-7,26-18,-14 9,0 1,2 2,0 0,1 3,1 1,1 1,15-3,-49 17,1-1,-1 1,0 0,0 0,0 0,1 1,-1-1,0 0,1 1,-1 0,0-1,1 1,-1 0,1 0,-1 1,1-1,-1 0,0 1,1-1,-1 1,0 0,0 0,1 0,-1 0,0 0,0 0,0 1,0-1,0 1,0-1,-1 1,1 0,-1 0,1 0,-1 0,1 0,-1 0,0 0,0 0,0 0,0 0,0 1,-1-1,1 0,-1 1,1-1,-1 1,0-1,-12 69,9-64,1 0,-1 0,1 0,0 0,1 1,-1-1,1 1,1-1,0 1,0-1,0 1,1-1,0 0,0 1,1-1,0 0,1 0,-1 0,1 0,0 0,1-1,0 1,0-1,0 0,1 0,0 0,0-1,1 1,15 6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1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1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1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1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1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1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1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1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1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1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8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1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1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29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1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1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1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1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1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1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59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1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1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1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7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1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1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1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1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1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57 201,'5'0,"11"0,8 0,4 0,2 0,2 0,-1-5,-1-1,0 0,-1 1,0 1,-5 7,-2 2,-5 5,-5 2</inkml:trace>
  <inkml:trace contextRef="#ctx0" brushRef="#br0" timeOffset="290.255">0 399,'44'0,"18"0,4 0,-5 0,-7 0,-9 0,-7 0,-4 0,-10 0</inkml:trace>
  <inkml:trace contextRef="#ctx0" brushRef="#br0" timeOffset="851.543">254 3,'-2'-1,"1"1,-1-1,0 1,0 0,0 0,1-1,-1 1,0 0,0 1,0-1,0 0,1 1,-1-1,0 0,0 1,1 0,-1 0,0-1,1 1,-1 0,1 0,-1 0,1 1,-1-1,1 0,0 0,0 1,-1-1,1 1,0-1,0 1,1 0,-1-1,0 1,0 0,1-1,-1 1,1 0,0 0,-1 0,1-1,0 1,0 0,0 0,0 0,0 0,1-1,-1 1,1 0,-1 0,1-1,-1 1,1 0,0-1,0 1,1 1,9 8,2 1,0-1,0-1,1-1,0 0,0 0,1-2,0 0,1 0,9 2,65 33,-84-40,-1 0,0 0,0 1,0 0,0 0,-1 0,1 1,-1-1,0 1,0 0,0 1,-1-1,1 0,-1 1,0 0,0 0,-1 0,1 0,-1 0,0 1,-1-1,1 1,-1-1,0 1,0-1,-1 1,0 0,0-1,-1 6,-8 3,-1-1,0 1,-1-2,0 1,-1-2,-1 1,0-2,0 0,-1 0,0-1,-6 2,-21 13,-68 56,98-66</inkml:trace>
</inkml:ink>
</file>

<file path=ppt/ink/ink1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3,'-18'-2,"0"1,-1 1,1 1,0 1,0 0,0 1,0 1,0 1,1 0,0 1,0 1,0 1,1 0,0 1,1 1,0 0,0 2,1-1,0 2,0 1,10-8,1 1,0-1,1 0,-1 1,1 0,1-1,-1 1,1 0,0 0,1 0,-1 0,2 0,-1 0,1 0,0-1,0 2,-1-5,1 0,-1-1,1 1,0 0,0-1,0 1,0-1,0 1,0-1,1 0,-1 1,1-1,-1 0,1 0,0 0,0 0,0 0,0-1,0 1,1-1,-1 1,0-1,1 0,-1 0,1 0,-1 0,1 0,0 0,-1-1,1 1,0-1,-1 0,1 0,0 0,0 0,-1 0,1-1,0 1,-1-1,3 0,8-5,0-1,0 0,-1-1,1-1,-2 1,1-2,-1 0,-1 0,0-1,-1 0,1-1,-2 0,6-10,2 0,75-103,-91 125,0 1,0-1,0 1,0-1,0 0,0 1,0-1,1 1,-1-1,0 0,0 1,0-1,1 1,-1-1,0 0,1 1,-1-1,0 0,1 0,-1 1,0-1,1 0,-1 0,0 1,1-1,-1 0,1 0,-1 0,0 0,1 0,-1 0,1 0,-1 0,1 0,-1 0,0 0,1 0,-1 0,1 0,-1 0,1 0,-1 0,0 0,1 0,-1-1,1 1,-1 0,0 0,1-1,-1 1,0 0,1 0,-1-1,0 1,1 0,-1-1,-6 40,-1-11,2-1,0 1,2-1,1 1,2 0,1 0,0 0,2 0,4 13,16 66,-16-89</inkml:trace>
  <inkml:trace contextRef="#ctx0" brushRef="#br0" timeOffset="251.078">853 116,'-19'38,"-11"18,-1 4,0-3,6-7,2-12,5-7,5-5,5-6</inkml:trace>
  <inkml:trace contextRef="#ctx0" brushRef="#br0" timeOffset="563.259">598 144,'10'9,"8"14,5 7,-1 3,1 1,1 0,-3-2,-6-1,0-6,-3-2,1-1,-1 1,2-3,-1-1,-3-3</inkml:trace>
</inkml:ink>
</file>

<file path=ppt/ink/ink1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8,'0'-8,"-20"22,10-3,0 1,1 1,1 0,0 0,0 1,2 0,-1 0,2 1,0-1,-3 16,-4 26,2 2,2 0,3 0,2 52,3-55,-3-34,2 1,0-1,1 1,2-1,0 1,1-1,1 0,1 0,0 0,2-1,1 1,0-2,2 1,0-1,1-1,11 15,6-15,-17-17</inkml:trace>
</inkml:ink>
</file>

<file path=ppt/ink/ink1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0,'-11'198,"2"-142,3 1,2-1,3 1,2 10,0-31,37-135,-35 91,3-7,0 1,1-1,0 1,2 0,-1 1,2 0,0 0,0 1,12-11,-20 22,1 0,-1 0,1 0,-1 0,1 0,-1 0,1 1,-1-1,1 1,-1 0,1 0,0 0,-1 0,1 0,0 0,-1 1,1-1,-1 1,1 0,-1 0,1 0,-1 0,0 0,1 1,-1-1,0 1,0-1,0 1,0 0,0-1,0 1,-1 0,1 1,-1-1,1 0,-1 0,0 1,0-1,0 0,0 1,0-1,0 1,-1 0,1-1,-1 1,0-1,0 1,0 0,0-1,0 1,0 0,1 141,-2-119</inkml:trace>
</inkml:ink>
</file>

<file path=ppt/ink/ink1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0 142,'19'0,"16"0,7 5,1 1,-2 0,-3-1,-3-1,-3-7,-7-2</inkml:trace>
  <inkml:trace contextRef="#ctx0" brushRef="#br0" timeOffset="321.424">170 1,'-10'43,"-3"19,1 4,2-4,3-9,3-7,2-8,-4-10,-1-5,1-6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41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197 121,'-11'226,"-61"209,43-245,3-60,34-138,-2-4</inkml:trace>
  <inkml:trace contextRef="#ctx0" brushRef="#br0" timeOffset="6317.162">0 572,'5'0,"6"0,7 0,4 0,3 0,3 0,1 0,-4 5,-2 2,-5-6,0-3,1 0,2-1,3 1,2 0,1 1,1 0,-5 1</inkml:trace>
  <inkml:trace contextRef="#ctx0" brushRef="#br0" timeOffset="6952.717">621 150,'-33'39,"27"-25,1 1,0-1,1 1,1 0,0 0,1 0,1 0,0 0,1 5,-6 59,-22 216,10-69,8-165,11-60,0-1,1 1,-1-1,0 1,0-1,0 1,0-1,1 1,-1-1,0 0,0 0,1 0,-1 0,0 0,0 0,1 0,-1 0,0 0,0-1,1 1,-1 0,0-1,0 1,0-1,0 1,1-1,-1 0,0 0,0 1,0-1,-1 0,2-1,-1 2,114-101,14-3,-127 102,-1 1,0 0,0 0,1 0,-1 0,1 0,-1 0,0 1,1-1,0 0,-1 1,1-1,0 1,-1-1,1 1,0 0,-1 0,1 0,0 0,-1 0,1 0,0 0,-1 0,1 1,0-1,-1 1,1-1,0 1,-1 0,1-1,-1 1,0 0,1 0,-1 0,0 0,1 1,-1-1,0 0,0 0,0 1,0-1,0 1,0-1,0 1,-1-1,1 1,0-1,-1 1,1 0,-1-1,0 1,0 0,1-1,-1 1,0 0,0 0,1 62,-2-56,0 0,1 1,0-1,0 1,1-1,0 0,1 1,0-1,0 0,1 0,0 0,0 0,1 1,7 5</inkml:trace>
  <inkml:trace contextRef="#ctx0" brushRef="#br0" timeOffset="7777.356">1383 714,'-46'24,"0"1,2 3,1 2,-36 31,25 11,53-71,0 1,0 0,1 0,-1-1,0 1,1 0,-1 0,1 0,-1 0,1 0,0 0,0 0,0 0,0 0,0 0,1 0,-1-1,0 1,1 0,0 0,-1 0,1 0,0-1,0 1,0 0,0 0,0-1,0 1,1-1,-1 1,0-1,1 0,-1 0,1 1,-1-1,1 0,0 0,0 0,-1-1,1 1,0 0,1 0,6-1,0 1,1-1,-1-1,0 0,0 0,0-1,0 0,0-1,0 1,0-2,-1 1,1-1,-1-1,0 1,0-1,-1-1,0 0,0 0,0 0,0-1,-1 0,1-1,12-9,110-95,-129 111,0 1,1-1,-1 0,0 0,1 1,-1-1,1 0,0 1,-1-1,1 0,-1 1,1-1,0 1,0-1,-1 1,1-1,0 1,0 0,-1-1,1 1,0 0,0-1,0 1,0 0,0 0,-1 0,1 0,0 0,0 0,0 0,0 0,0 0,0 1,-1-1,1 0,0 0,0 1,0-1,-1 1,1-1,0 1,0-1,-1 1,1-1,-1 1,1-1,0 1,-1 0,1-1,-1 1,1 0,-1 0,0 0,1-1,-1 1,0 0,1 0,-1 0,0 0,0-1,0 1,0 0,0 0,0 0,0 0,0 0,0-1,0 1,0 0,-1 0,2 39,9 49,-9-86,0-1,0 1,0 0,1-1,-1 1,1-1,0 0,0 1,0-1,0 0,0 0,0 0,1-1,-1 1,1 0,-1-1,1 0,-1 1,1-1,0 0,0-1,0 1,-1 0,1-1,0 1,0-1,0 0,0 0,0 0,15-3,0 0,0-2,-1 1,0-2,0-1,0 0,-1-1,0 0,0-2,-1 0,0 0,5-7,-11 11,17-15,0-1,-2-1,-1-1,0-1,3-8,23-25,-25 28,-2-1,-1-2,-1 0,-2-1,-2 0,-1-2,-1 0,-3 0,5-24,-13 52,-1 0,1 0,-1 0,-1 0,0-1,0 1,-1 0,0-1,0 1,-1 0,0-1,0 1,-1 0,0 0,-1 0,1 0,-2 0,1 1,-1-1,0 1,0 0,-1 0,0 0,-1 1,1 0,-7-6,9 11,0-1,-1 0,1 1,0 0,-1 0,1 0,-1 0,1 0,-1 1,1 0,-1-1,0 1,1 1,-1-1,1 0,-1 1,1 0,-1 0,1 0,-1 0,1 0,0 1,-1 0,1-1,0 1,0 0,0 1,1-1,-1 0,1 1,-1 0,1 0,-7 5,2 0,-1 1,1 0,0 0,1 1,0-1,1 2,0-1,-3 10,-2 14,1 1,2 0,2 0,1 1,1-1,3 1,0 0,2-1,7 34,-7-59,4 30,2 0,1 0,2-1,2 0,1-1,18 31,-20-51,-15-27,-29-50,21 37</inkml:trace>
  <inkml:trace contextRef="#ctx0" brushRef="#br0" timeOffset="8001.605">1581 488,'38'10,"42"2,12 0,0-2,-7-3,-12-7,-9-4,-11-2,-9 1,-8-3,-5-1,-8 1</inkml:trace>
  <inkml:trace contextRef="#ctx0" brushRef="#br0" timeOffset="10969.191">3076 291,'30'-1,"0"0,0-2,0-1,-1-2,0-1,0-1,0-1,24-12,-41 14,-1 0,0 0,0-1,-1-1,0 0,0 0,-1-1,0 0,-1-1,0 0,-1 0,0-1,0 0,-2 0,1 0,-2-1,4-10,-8 22,1 0,0 1,-1-1,1 0,-1 0,1 0,-1 1,0-1,1 0,-1 0,0 0,1 0,-1 0,0 0,0 0,0 0,0 0,0 1,0-1,0 0,0 0,0 0,-1 0,1 0,0 0,0 0,-1 0,1 1,-1-1,1 0,-1 0,1 0,-1 1,1-1,-1 0,0 1,1-1,-1 0,0 1,0-1,1 1,-1-1,0 1,0 0,0-1,0 1,0 0,1-1,-1 1,0 0,0 0,0 0,0 0,0 0,0 0,0 0,0 0,0 0,0 1,-7 7,0 0,1 1,0 0,0 0,1 1,1 0,-1 0,1 0,1 1,0-1,0 4,1-6,-25 78,3 2,5 1,-7 77,5-21,-57 284,66-378,-2-2,-3 0,-1-1,-12 19,25-58,1-1,-1 0,0 0,-1-1,0 0,0 0,-1 0,1-1,-2 0,1-1,0 1,-1-2,0 1,0-1,-1-1,1 1,-10 0,14-2,0-1,0 0,0-1,0 1,0-1,0 0,-1 0,1-1,0 0,0 1,0-2,0 1,0-1,0 1,1-1,-1-1,0 1,1-1,0 1,-1-1,1-1,0 1,1 0,-1-1,0 0,1 0,0 0,0 0,0-1,1 1,-1-1,1 1,0-1,0-3,-2-4,1 1,1-1,0 0,1 0,0 1,1-1,0 0,1 0,0 0,1 0,1 1,-1-1,2 1,0-1,0 1,1 0,0 1,1-1,0 1,4-5,10-12,0 0,2 1,1 1,1 1,2 1,16-11,-2 2,-2 1,0 2,2 2,1 1,18-6,-35 21</inkml:trace>
  <inkml:trace contextRef="#ctx0" brushRef="#br0" timeOffset="11589.109">3839 658,'-19'9,"1"2,0 0,0 2,1 0,1 0,0 2,1 0,1 1,0 0,1 1,1 0,1 1,-7 15,16-30,0 0,1 0,0 0,-1 0,1 1,1-1,-1 0,0 1,1-1,0 1,0-1,0 0,0 1,0-1,1 1,-1-1,1 0,0 1,0-1,0 0,1 0,-1 0,1 0,-1 0,1 0,0 0,0 0,1-1,-1 1,0-1,1 0,0 1,-1-1,1 0,0-1,0 1,0 0,0-1,3 1,8 2,0-1,0-1,0-1,0 0,0 0,0-2,0 0,0 0,0-1,0-1,0 0,0-1,-1-1,0 0,0 0,0-1,-1-1,0-1,0 1,0-2,-1 1,4-6,-11 9,1-1,-1 0,0 0,0-1,0 1,-1-1,0 0,-1 0,1 0,-1 0,0 0,-1 0,0-1,0 1,-1 0,0-1,0 1,-1-1,1 1,-2 0,1 0,-1-1,0 1,0 0,-1 0,0 1,-1-1,1 1,-1-1,0 1,-1 0,1 0,-1 1,0 0,-1 0,1 0,-1 0,0 1,0 0,-1 0,-1 0,0 0,0 0,0 1,0 1,-1 0,1 0,-1 0,0 1,1 0,-1 1,0 0,1 0,-1 1,0 0,1 0,-1 1,1 0,-2 1,-9 5</inkml:trace>
  <inkml:trace contextRef="#ctx0" brushRef="#br0" timeOffset="11938.499">4290 968,'-1'0,"1"0,-1 1,0-1,0 0,0 0,0 0,1 0,-1 0,0 0,0 0,0 0,0-1,1 1,-1 0,0 0,0-1,0 1,1 0,-1-1,0 1,1-1,-1 1,0-1,1 1,-1-1,0 1,1-1,-1 0,1 1,-1-1,1 0,0 0,-1 1,1-1,0 0,-1 0,1 1,0-1,0 0,0 0,0 0,0 0,0 1,0-1,0 0,0 0,0 0,0 0,0 1,1-1,-1 0,0 0,0 0,1 1,-1-1,1 0,-1 1,1-1,-1 0,5-29,1 1,1-1,2 1,0 1,2 0,2 0,0 1,2 1,0 0,2 1,7-8,-13 22,0-1,0 1,1 1,0 0,1 1,0 0,1 1,-1 1,2 0,2-1,-15 7,0 0,0 0,0 1,0-1,0 0,0 1,0 0,0-1,0 1,1 0,-1 0,0 0,0 0,0 0,0 1,0-1,0 1,0-1,0 1,0 0,0 0,0 0,0 0,0 0,0 0,-1 0,1 1,0-1,-1 1,1-1,-1 1,0-1,1 1,-1 0,0 0,0 1,6 14</inkml:trace>
  <inkml:trace contextRef="#ctx0" brushRef="#br0" timeOffset="29363.352">2540 911,'0'5,"-5"11,-6 8,-6 4,-5 3,-4 0,-2 0,-1 0,-5-6,-2-2,1-1,1 2,2-4,1-6,7-4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1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4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989 959,'5'24,"-4"23,-6 7,-2 0,-6-5,1-5,-4-11,2-6,-2-2,-3-2,2-4</inkml:trace>
  <inkml:trace contextRef="#ctx0" brushRef="#br0" timeOffset="481.734">932 1185,'28'-4,"-11"4,0-1,0 0,0-2,0 0,-1-1,0 0,1-2,-1 0,-1 0,1-2,-2 0,1-1,-1 0,0-1,0 0,-2-1,3-3,28-58,-49 84,0 2,0-1,1 1,1 0,0 0,1 0,0 0,1 8,2 150,16-132,-4-27</inkml:trace>
  <inkml:trace contextRef="#ctx0" brushRef="#br0" timeOffset="916.493">1525 1158,'-19'14,"-11"10,4 0,11-3,14-6,11 0,3 2,6-3,-1 3,-9 2,-10-2,-10-4,-8-4,-1-3</inkml:trace>
  <inkml:trace contextRef="#ctx0" brushRef="#br0" timeOffset="-4498.386">1 508,'1'2,"0"-1,0 1,1-1,-1 1,0-1,1 1,0-1,-1 0,1 0,0 1,-1-1,1-1,0 1,0 0,0 0,0-1,0 1,0-1,0 1,0-1,0 0,0 0,0 0,0 0,0 0,0 0,0-1,0 1,0-1,1 0,12-5,0-1,0 0,-1-1,0-1,0-1,-1 1,0-2,-1 0,0-1,-1 0,0 0,-1-1,0-1,-1 1,-1-2,3-5,7-7,-8 13,0 0,0 0,-1-1,-1 0,-1-1,0 0,-1 0,-1 0,0-1,-1 1,1-14,-4 29,-1-1,0 1,0-1,1 1,-1-1,0 1,0-1,-1 1,1 0,0-1,0 1,-1-1,1 1,0-1,-1 1,0 0,1-1,-1 1,0 0,1 0,-1-1,0 1,0 0,0 0,0 0,0 0,-1 0,1 0,0 1,0-1,0 0,-1 1,1-1,0 0,-1 1,1 0,-1-1,1 1,-1 0,1 0,0-1,-1 1,1 0,-1 1,1-1,-1 0,0 0,-60 38,50-23,1 1,0 0,2 1,0 0,1 0,0 1,2 0,0 1,1-1,0 1,2 0,0 5,3-12,1 1,0-1,1 0,0 0,1-1,1 1,0 0,0-1,1 0,0 0,1 0,1-1,-1 0,2 0,-1-1,10 9,16 27,-28-37</inkml:trace>
  <inkml:trace contextRef="#ctx0" brushRef="#br0" timeOffset="-3730.262">481 451,'-45'92,"44"-91,0 0,0 0,1 0,-1 0,0 0,1 0,-1 0,0 0,1 0,0 0,-1 0,1 0,0 0,-1 0,1 1,0-1,0 0,0 0,0 0,0 0,0 1,0-1,0 0,1 0,-1 0,0 0,1 0,-1 1,1-1,-1 0,1 0,-1 0,1 0,0 0,0-1,-1 1,1 0,0 0,0 0,0-1,0 1,0 0,0-1,0 1,0-1,0 1,0-1,0 1,0-1,1 0,-1 0,0 0,0 1,0-1,0 0,1 0,-1-1,0 1,0 0,0 0,0 0,1-1,-1 1,0-1,0 1,0-1,40-21,-38 18,0 1,0 0,0 1,1-1,-1 0,1 1,0 0,0 0,0 0,0 1,0-1,0 1,0 0,1 0,-1 0,0 0,1 1,-1 0,1 0,-1 0,0 1,1-1,-1 1,0 0,1 0,-1 1,0-1,0 1,0 0,0 0,-1 0,1 0,0 1,-1 0,1 0,-2-1,1 1,-1-1,0 1,0 0,-1 0,1 0,0-1,-1 2,0-1,0 0,0 0,0 0,0 1,-1-1,1 0,-1 1,0-1,0 0,0 1,0-1,-1 0,1 1,-1-1,0 0,0 0,0 0,-1 0,1 0,-1 0,1 0,-1 0,0 0,0-1,0 1,-1-1,1 1,-2 0,0 1,0-1,0 0,0 0,0 0,-1 0,1-1,-1 0,0 0,0 0,1-1,-1 1,0-1,0 0,0-1,-1 1,1-1,0 0,0 0,0 0,0-1,0 0,0 0,0 0,-4-2,5 1,-1-1,0 1,1-1,-1 0,1 0,0 0,0-1,0 1,1-1,-1 0,1 0,0-1,0 1,0-1,0 0,-4-12</inkml:trace>
  <inkml:trace contextRef="#ctx0" brushRef="#br0" timeOffset="-3145.894">848 451,'19'0,"16"0,7 0,1 0,-2 0,-8 0</inkml:trace>
  <inkml:trace contextRef="#ctx0" brushRef="#br0" timeOffset="-2898.354">1017 282,'-4'38,"-8"28,0 6,1-3,2-14</inkml:trace>
  <inkml:trace contextRef="#ctx0" brushRef="#br0" timeOffset="-2429.982">1158 734,'66'-42,"-1"-3,-3-2,23-26,-58 49,-1-2,-1-1,-1-1,19-30,-32 41,0 0,-1 0,-1-1,-1 0,0 0,-1-1,-2 0,1 0,-2 0,-1-1,0 0,-1-12,-2 30,1-1,-1 1,0-1,0 1,0-1,0 1,0-1,-1 1,1-1,-1 1,0 0,1-1,-1 1,0 0,0-1,-1 1,1 0,0 0,-1 0,1 0,-1 0,0 1,0-1,1 0,-1 1,0-1,0 1,-1 0,1-1,0 1,0 0,-1 0,1 1,0-1,-1 0,1 1,-1 0,1-1,-1 1,1 0,-1 0,1 0,-1 1,1-1,0 1,-1-1,1 1,-1 0,-1 1,-11 7,0 1,1 1,0 0,0 1,2 1,-1 0,2 1,0 0,0 1,2 0,0 0,0 1,1 0,1 1,-3 13,5-20,0 1,2-1,-1 1,1 0,1 0,-1 0,2 0,0 0,0 1,1-1,1 0,-1 1,2-1,0 0,0 0,1 0,0 0,1-1,0 1,1-1,0 0,1 0,0 0,0-1,1 0,0 0,1-1,7 7,9 3</inkml:trace>
  <inkml:trace contextRef="#ctx0" brushRef="#br0" timeOffset="-2164.474">1722 395,'-4'29,"-2"19,0 6,1-6</inkml:trace>
  <inkml:trace contextRef="#ctx0" brushRef="#br0" timeOffset="-1751.774">1722 451,'20'-4,"10"-3,6 1,-4 2</inkml:trace>
  <inkml:trace contextRef="#ctx0" brushRef="#br0" timeOffset="-1499.189">1751 564,'29'0,"14"-4,0-3</inkml:trace>
  <inkml:trace contextRef="#ctx0" brushRef="#br0" timeOffset="-845.313">311 818,'539'0,"-144"-27,2-3,-374 30</inkml:trace>
  <inkml:trace contextRef="#ctx0" brushRef="#br0" timeOffset="1899.28">1976 0,'96'398,"-60"-176,-33-201,-1 1,-1-1,-1 0,0 1,-2-1,-1 0,-1 0,0 0,-2 0,0-1,-1 1,-6 10,7-19,-4 15,-1 0,-2-1,-1 0,-1-1,-1-1,-1 0,-1-1,-15 14,-123 106,140-129</inkml:trace>
  <inkml:trace contextRef="#ctx0" brushRef="#br0" timeOffset="4602.965">2372 621,'5'5,"6"1,6 0,5-1,4-2,2-1,0-1,2 0,-1-1,1 0,-1-1,-5 1</inkml:trace>
  <inkml:trace contextRef="#ctx0" brushRef="#br0" timeOffset="4849.043">2287 875,'38'0,"18"0,4 0,-8 0</inkml:trace>
  <inkml:trace contextRef="#ctx0" brushRef="#br0" timeOffset="9106.629">2710 1185,'35'-33,"-1"-3,-2 0,-1-2,-2-1,18-34,-23 34,-2-1,-1-1,-2-1,-2-1,-2-1,-2 0,-1 0,-3-1,-2-2,-5 27,0 5,0 0,-2 1,1-1,-2 0,0 1,-1-1,0 0,-1 1,-1 0,-1-3,4 15,-1 0,1 0,-1 0,0 0,0 0,0 0,0 1,0-1,0 1,-1 0,1-1,0 1,-1 0,1 0,-1 0,1 1,-1-1,1 1,-1-1,0 1,1 0,-1 0,1 0,-1 0,0 1,1-1,-1 1,1-1,-1 1,1 0,-1 0,1 0,0 0,-1 0,1 1,0-1,0 1,0 0,0-1,0 1,0 0,1 0,-1 0,0 0,1 0,0 1,-1-1,1 0,0 1,0-1,1 1,-2 1,-12 17,1 1,0 0,2 1,0 0,2 1,1 0,0 0,2 1,1 0,1 0,1 0,1 0,1 1,2-1,0 1,2-1,4 20,30 106,-26-51,-11-76</inkml:trace>
  <inkml:trace contextRef="#ctx0" brushRef="#br0" timeOffset="9721.802">3161 847,'-30'193,"10"-103,21-91,-1 1,1-1,-1 1,1 0,0-1,-1 1,1 0,0-1,0 1,-1 0,1 0,0 0,-1 0,1-1,0 1,0 0,0 0,-1 1,1-1,0 0,-1 0,1 0,0 0,0 1,-1-1,1 0,0 1,-1-1,1 0,0 1,-1-1,1 1,-1-1,1 1,-1-1,1 1,-1-1,1 1,-1 0,1-1,-1 1,0 0,1-1,-1 1,0 0,0 0,0-1,0 1,1 0,-1-1,0 1,0 0,0 0,0-1,0 1,-1 0,1 0,0-1,0 1,0 0,-1 0,139-93,-137 91,0 0,0 1,1-1,-1 1,0-1,1 1,-1-1,1 1,-1 0,0 0,1 0,-1 0,1 0,-1 0,0 0,1 0,-1 1,0-1,1 0,-1 1,0-1,1 1,-1 0,0-1,0 1,1 0,-1 0,0 0,0 0,0 0,0 0,0 0,0 0,-1 0,1 0,0 0,0 0,-1 1,1-1,-1 0,1 1,-1-1,0 0,1 1,-1-1,0 1,-12 66,12-65,-1 1,-1-1,1 0,0 1,-1-1,1 0,-1 0,0 0,0 0,0 0,0 0,-1-1,1 1,-1-1,0 0,0 1,0-1,0-1,0 1,0 0,0-1,0 1,-1-1,1 0,0 0,-1 0,1-1,-1 1,0-1,1 0,-1 0,1 0,-1 0,1-1,-1 1,1-1,-1 0,1 0,0 0,-1-1,1 1,0-1,0 0,-1 0,-10-16,5-1</inkml:trace>
</inkml:ink>
</file>

<file path=ppt/ink/ink1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5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0,'-10'2,"0"0,0 1,0 0,0 0,0 1,0 1,1 0,0 0,0 0,0 1,1 1,0-1,0 1,0 1,1 0,0 0,1 0,0 0,0 1,1 0,0 1,0-1,1 1,-2 7,5-15,1 0,0 0,-1 0,1 0,0 0,0 0,0-1,0 1,0 0,0 0,1 0,-1 0,1 0,-1 0,1 0,0-1,0 1,0 0,0 0,0-1,0 1,0-1,0 1,1-1,-1 1,1-1,-1 0,1 0,-1 0,1 0,0 0,-1 0,1 0,0 0,0-1,0 1,0-1,0 1,-1-1,1 0,0 1,2-1,82-17,-60 2,-1 0,0-2,-1-1,-1-1,13-15,-34 32,0-1,1 1,-1 0,1-1,-1 1,1 0,0 1,0-1,0 0,0 1,0 0,0 0,1 0,-1 0,0 0,1 0,-1 1,0 0,1 0,-1 0,0 0,1 0,-1 0,1 1,-1 0,0 0,0 0,0 0,1 0,-1 1,0-1,0 1,-1 0,1 0,0 0,-1 0,1 0,-1 1,1-1,0 2,3 8,1 0,-2 0,1 1,-2 0,0 0,0 0,-1 0,-1 1,0-1,-1 1,-1-1,0 1,0 0,-1-1,-1 2,1 21,-35 153,18-123,16-52,-2 0,0 0,0 0,-1 0,-1-1,0 0,-1 0,0-1,-1 0,-1 0,0 0,0-1,-1-1,0 0,-11 8,-67 23,86-41,-1 0,0 0,1 1,-1-2,0 1,1 0,-1 0,0-1,1 0,-1 1,1-1,-1 0,1 0,-1 0,1-1,-1 1,1 0,0-1,0 0,0 0,0 1,0-1,0 0,1 0,-1-1,0 1,1 0,0 0,-1-1,1 1,0-1,0 1,1-1,-1 0,-1-4,1 0,0 0,0 0,0 0,1 0,0-1,1 1,-1 0,1 0,1 0,-1 0,1 0,1 0,-1 1,1-1,0 1,0-1,1 1,0 0,1 0,99-105,-84 96,0 1,1 1,0 1,1 1,1 1,0 1,0 1,0 1,1 1,0 1,18-1,-17 4</inkml:trace>
</inkml:ink>
</file>

<file path=ppt/ink/ink1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0 283,'59'17,"0"-3,1-2,0-2,0-3,1-3,0-3,0-2,18-4,68 2,13 3,-149 0</inkml:trace>
  <inkml:trace contextRef="#ctx0" brushRef="#br0" timeOffset="329.732">85 622,'302'-18,"-37"-11,-255 28,4-3,1 2,-1 0,0 0,1 1,-1 1,0 0,1 2,-1-1,0 1,0 1,0 1,0 0,0 1,4 2,-4 3</inkml:trace>
  <inkml:trace contextRef="#ctx0" brushRef="#br0" timeOffset="927.314">480 1,'11'24,"1"0,1-1,1-1,1 0,1-1,1 0,0-2,2 0,13 10,116 77,-124-93,0 2,-2 0,1 1,-2 2,0 0,-1 1,-1 1,8 12,-25-29,0 1,1-1,-2 1,1-1,0 1,-1 0,1 0,-1 0,0 0,-1 0,1 0,-1 0,1 0,-1 0,0 0,-1 0,1 0,-1 0,0 0,0 0,0 0,0 0,-1 0,1 0,-1-1,0 1,0-1,0 1,-1-1,0 0,1 0,-1 0,-3 3,-117 78,114-79,-218 117,169-93,51-23</inkml:trace>
</inkml:ink>
</file>

<file path=ppt/ink/ink1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917,'34'0,"20"0,6 0,-2 0,-7 0,-6-4,-7-3,-5 1,-3 1,-7-3,-2 0,-5 1</inkml:trace>
  <inkml:trace contextRef="#ctx0" brushRef="#br0" timeOffset="266.133">1690 1172,'53'-5,"22"-6,3-1,-7 1,-10 2,-12 4,-8 1,-12 3</inkml:trace>
  <inkml:trace contextRef="#ctx0" brushRef="#br0" timeOffset="-934.884">505 862,'-19'-7,"0"1,0 0,-1 2,0 0,1 2,-1 0,-1 1,1 1,0 0,0 2,0 1,1 0,-1 1,1 1,-1 1,-4 3,13-4,1 1,0 0,0 1,0 0,1 0,0 1,1 0,0 0,0 1,0 1,1-1,1 1,0 0,0 0,-3 9,4-11,1 1,0-1,1 1,-1-1,2 1,-1 0,1 0,1 0,0 1,0-1,1 0,0 0,0 1,1-1,0 0,1 0,0 0,0 0,1 0,0 0,1-1,0 1,2 2,-2-5,0-1,0 0,0 0,1 0,0 0,0-1,0 0,0 0,1-1,-1 1,1-1,0 0,0-1,0 1,1-1,-1 0,1-1,-1 1,1-2,-1 1,1 0,-1-1,1-1,0 1,-1-1,1 0,-1 0,0-1,1 0,-1 0,0 0,0-1,0 0,0 0,0-1,-1 1,2-3,21-17,-2-1,0-2,-2 0,-1-2,-1 0,2-7,2 0,81-132,-86 145,-8 41,-12 71,-3-81,1 0,-1 1,1-1,1 1,0 0,0-1,1 1,0-1,0 0,1 1,1-1,0 0,0 0,0 0,1 0,1-1,-1 1,1-1,1 0,0-1,0 1,0-1,1 0,0-1,0 0,5 4,12 0,-2-4</inkml:trace>
  <inkml:trace contextRef="#ctx0" brushRef="#br0" timeOffset="-632.359">1154 1087,'-29'38,"-9"18,-3-1,5-5,9-6,9-5,3-11,3-4,0-6,2-7</inkml:trace>
  <inkml:trace contextRef="#ctx0" brushRef="#br0" timeOffset="-385.32">843 1116,'15'33,"14"21,6 2,4-5,-2-11,-6-6,-4-11,-2-8,-4-6</inkml:trace>
  <inkml:trace contextRef="#ctx0" brushRef="#br0" timeOffset="1880.928">2875 946,'61'-16,"-1"-3,-1-3,-1-2,-1-2,45-29,-72 36,-1-1,-1-2,0-1,-2 0,-1-3,-1 0,-1-1,-1-1,6-11,6-14,-3-1,-1-1,-3-2,18-57,-40 101,0-1,-2 1,1-1,-2 0,0 0,0-1,-2 1,0 0,0 0,-1 0,-3-13,4 26,-1 0,1 0,0 0,-1 0,1 0,-1 1,1-1,-1 0,1 0,-1 0,1 1,-1-1,0 0,0 1,1-1,-1 1,0-1,0 1,0-1,1 1,-1-1,0 1,0 0,0-1,0 1,0 0,0 0,0 0,0 0,0 0,0 0,0 0,0 0,0 0,0 0,0 0,1 1,-1-1,0 0,0 1,0-1,0 1,0-1,0 1,1-1,-1 1,0 0,-37 30,37-30,-27 28,2 1,2 0,0 2,3 1,0 0,2 2,2 0,1 1,-11 37,18-46,1 0,1 1,2-1,0 1,2 1,1-1,2 0,1 11,2-24,0 1,2-1,-1 0,2 0,0-1,1 0,1 0,0 0,0-1,1 0,1-1,2 2,-8-9,1 0,0 0,0 0,0-1,0 0,0 0,1 0,0 0,0-1,0 0,0-1,1 1,-1-1,3 0,3-2</inkml:trace>
  <inkml:trace contextRef="#ctx0" brushRef="#br0" timeOffset="2547.806">3863 550,'-29'112,"3"-35,26-76,-1 0,1 0,0-1,-1 1,1 0,0 0,0 0,0-1,-1 1,1 0,0 0,0 0,0 0,0-1,1 1,-1 0,0 0,0 0,0 0,1-1,-1 1,0 0,1 0,-1-1,1 1,-1 0,1-1,-1 1,1 0,-1-1,1 1,-1-1,1 1,0-1,0 1,-1-1,1 1,0-1,0 0,-1 1,1-1,0 0,0 0,0 0,-1 0,1 1,0-1,0 0,0 0,0-1,0 1,46-16,-34 10,-5 2,-1 0,1 1,0 0,0 0,0 1,0 0,0 1,0-1,1 2,-1-1,0 1,1 0,-1 1,0 0,0 0,1 1,-1 0,0 1,0-1,-1 1,4 2,-9-3,-1 1,1-1,-1 0,1 1,-1-1,0 1,0-1,0 1,0 0,0 0,-1-1,1 1,-1 0,0 0,0 0,0-1,0 1,0 0,0 0,-1 0,0-1,1 1,-1 0,0-1,0 1,0 0,-1-1,1 0,-1 1,1-1,-1 1,-62 66,-37-30,97-38,0 1,1-1,-1 0,0 0,0 0,0-1,0 0,0 1,0-1,0 0,0-1,1 1,-1-1,0 0,0 0,0 0,1 0,-1-1,0 1,1-1,-1 0,1 0,0-1,0 1,0 0,0-1,0 0,0 0,1 0,-1 0,1 0,0 0,0-1,0 1,0-1,1 1,-1-1,1 0,0 0,0 0,0 0,-2-51,3 30</inkml:trace>
  <inkml:trace contextRef="#ctx0" brushRef="#br0" timeOffset="3802.291">4597 382,'-14'-2,"0"1,0 0,0 1,0 1,0 0,1 1,-1 1,0 0,1 1,0 0,0 1,0 0,0 1,1 1,0 0,0 0,1 1,0 1,0 0,-1 2,0 5,0 0,1 1,1 1,1-1,0 2,2-1,0 1,-1 6,7-22,0 1,0-1,1 1,-1-1,1 1,0-1,0 1,0-1,0 1,1-1,0 1,-1-1,1 1,0-1,1 0,-1 1,1-1,-1 0,1 0,0 0,0 0,0 0,1-1,-1 1,1-1,-1 1,1-1,0 0,0 0,0 0,0 0,0-1,0 1,0-1,1 0,0 0,3 2,1-2,0 1,0-1,0 0,-1-1,1 0,0 0,0 0,0-1,0-1,0 1,-1-1,1-1,0 1,5-4,8-6,-1-1,-1-1,1-1,-2-1,0-1,-1 0,-1-1,7-11,21-21,-38 43,0 0,0 0,1 1,-1-1,1 2,1-1,-1 1,1 0,0 0,0 1,0 0,1 1,3-1,-9 5,0 0,0 0,0 0,-1 1,1 0,0-1,-1 1,1 0,-1 0,0 0,1 1,-1-1,0 1,0-1,-1 1,1-1,-1 1,1 0,-1 0,0 0,0 0,0 0,0 0,-1 0,1 0,-1 0,0 1,0-1,0 3,4 10,4 32,-1 1,-3 0,-1 0,-4 41,0-56,0-22,0 0,-1-1,-1 1,0-1,0 1,-1-1,-1 0,0-1,0 1,-1-1,0 0,-1 0,0-1,0 0,-1 0,-1-1,1 0,-1 0,-1-1,1 0,-1-1,0 0,-1 0,1-1,-1-1,0 1,-1-2,1 0,-1 0,1-1,-1 0,0-1,1-1,-9 0,17 0,1-1,-1 1,0-1,1 0,-1 0,1 0,0 0,-1 0,1 0,0-1,-1 1,1-1,0 0,0 1,0-1,1 0,-1 0,0 0,1-1,-1 1,1 0,0 0,0-1,0 1,0-1,0 1,0-1,1 1,-1-1,1 0,0 1,-1-1,1 0,1 1,-1-1,0 0,1 1,-1-1,1 1,0-1,0 0,0 1,0 0,0-1,0 1,1 0,-1 0,1-1,0 1,-1 0,1 1,0-1,0 0,1 0,12-15,-1 2,2 0,0 1,1 0,0 2,1 0,0 1,1 0,17-6,3-3,131-50,-145 62,-6-1</inkml:trace>
  <inkml:trace contextRef="#ctx0" brushRef="#br0" timeOffset="5468.101">2537 1256,'284'-23,"2"13,43 13,-68-1,511-2,-393-29,123 30,-213-29,-212 28,104-11,-136 3,1 3,-1 2,1 1,29 4,92-4,30-26,141 28,-168-28,112 27,-84-27,-57 17,-90 3,1 2,0 3,0 1,8 4,-45-2,211-28,-86 28,-116 0</inkml:trace>
  <inkml:trace contextRef="#ctx0" brushRef="#br0" timeOffset="7669.093">2932 1454,'0'737,"-25"-606,50-151,89-136,-112 154,7-10,1 1,1 0,0 0,0 1,1 0,0 1,0 1,1 0,0 1,1 0,0 1,0 0,1 1,-11 4,-1 1,1 0,0 0,-1 1,1-1,0 1,-1-1,1 1,-1 0,1 1,-1-1,1 0,-1 1,0 0,0 0,0 0,0 0,0 1,0-1,-1 1,1-1,-1 1,1 0,-1 0,0 0,0 0,-1 1,1-1,-1 0,1 1,-1-1,1 4,16 119,-19-22,1-104,1 1,0 0,-1-1,1 1,-1-1,1 1,0-1,-1 0,1 1,0-1,-1 0,1 1,0-1,0 0,-1 0,1 0,0 0,0 0,0 1,-1-1,1-1,0 1,0 0,-1 0,1 0,0 0,0 0,-1-1,1 1,0 0,0-1,-1 1,1-1,0 1,-1 0,1-1,-1 1,1-1,-1 0,1 1,-1-1,1 1,-1-1,1 0,-1 0,0 1,1-1,-1 0,0 1,0-1,0 0,1 0,-1 1,0-1,0 0,0 0,0 0,0 1,0-1,-1 0,1 0,10-18</inkml:trace>
  <inkml:trace contextRef="#ctx0" brushRef="#br0" timeOffset="8087.267">3835 1990,'39'5,"26"1,8 0,-5-1,-8-1,-10-2,-9-1,-6-1,-9-4,-9-3</inkml:trace>
  <inkml:trace contextRef="#ctx0" brushRef="#br0" timeOffset="8335.527">4061 1821,'-5'33,"-1"31,0 9,1-3,1-9,2-9,1-10,0-6,1-10</inkml:trace>
  <inkml:trace contextRef="#ctx0" brushRef="#br0" timeOffset="9814.222">4766 2075,'315'-259,"-180"93,-124 151,-1-1,0 1,-1-2,-1 1,-1-1,0 0,-1-1,-1 0,0-1,-4 17,-1 1,1 0,-1-1,1 1,-1 0,0-1,0 1,1 0,-1-1,0 1,0-1,-1 1,1 0,0-1,0 1,-1 0,1-1,-1 1,1 0,-1-1,1 1,-1 0,0 0,0 0,1 0,-1-1,0 1,0 0,0 1,0-1,0 0,-1 0,1 0,0 1,0-1,0 0,-1 1,1-1,0 1,-1 0,1-1,0 1,-1 0,1 0,-1 0,1 0,0 0,-1 0,1 0,0 0,-1 1,1-1,-1 0,1 1,0-1,0 1,-1 0,1-1,0 1,0 0,-1 0,-14 12,0 0,0 1,1 0,1 2,1-1,0 2,-7 11,-13 16,23-30,1 1,1-1,0 2,1-1,0 1,2 0,0 0,0 1,2 0,0 0,1-1,0 1,2 1,0-1,1 0,2 15,14 19,-5-33</inkml:trace>
  <inkml:trace contextRef="#ctx0" brushRef="#br0" timeOffset="10453.172">5331 1850,'-11'134,"11"-133,0 0,-1 0,1-1,-1 1,1 0,0 0,0 0,-1 0,1 0,0 0,0 0,0 0,0 0,0 0,0-1,0 1,1 0,-1 0,0 0,0 0,1 0,-1 0,0 0,1-1,-1 1,1 0,0 0,-1-1,1 1,-1 0,1 0,0-1,-1 1,1-1,0 1,0-1,0 1,-1-1,1 1,0-1,0 0,0 0,0 1,0-1,0 0,0 0,0 0,0 0,-1 0,1 0,1 0,51-21,-34 11,55 2,-72 8,-1 0,1 1,-1-1,1 0,-1 1,1-1,-1 1,1-1,-1 1,1 0,-1 0,0 0,1-1,-1 1,0 1,0-1,0 0,0 0,0 0,0 1,0-1,0 0,0 1,-1-1,1 0,0 1,-1-1,1 1,-1 0,0-1,1 1,-1-1,0 1,0-1,0 1,0 0,0-1,-1 1,1-1,0 1,-1-1,1 1,-1-1,1 1,-1 0,-1 3,0 0,-1 0,1 0,-1 0,0 0,-1-1,1 1,-1-1,1 0,-1 0,-1 0,1 0,0-1,-1 0,0 0,0 0,0 0,0-1,0 0,0 0,-1 0,1-1,0 0,-1 0,0 0,1-1,-1 1,1-1,-1-1,0 1,1-1,-1 0,1 0,-1-1,1 1,-9-10</inkml:trace>
  <inkml:trace contextRef="#ctx0" brushRef="#br0" timeOffset="11335.264">5811 1850,'14'-5,"15"-2,6 1,4 1,-2 1,-6-3,-4 0,-1 1,-1 1,0 1,1 3,-4 0</inkml:trace>
  <inkml:trace contextRef="#ctx0" brushRef="#br0" timeOffset="11620.348">5951 1680,'-4'38,"-3"23,1 5,2-4,0-7,7-13,2-14</inkml:trace>
  <inkml:trace contextRef="#ctx0" brushRef="#br0" timeOffset="12269.004">6205 2018,'15'-2,"0"-1,-1 0,0-1,0-1,0 0,0-1,-1-1,0 0,0-1,4-3,0-1,-1-1,0 0,-1 0,-1-2,-1 0,0-1,0 0,6-13,103-140,-108 149,-2 0,0-1,-2-1,0 0,-2 0,0-1,-1 0,-2-1,0 1,-1-8,-4 30,1-1,-1 0,0 0,0 1,0-1,0 0,0 0,-1 0,1 1,-1-1,1 0,-1 1,1-1,-1 0,0 1,0-1,0 1,0-1,0 1,0-1,0 1,0 0,-1 0,1-1,0 1,-1 0,1 0,-1 0,1 1,-1-1,0 0,1 0,-1 1,0-1,1 1,-1 0,0-1,0 1,-1 0,-66 23,58-16,0 0,1 0,0 2,0-1,1 1,0 1,0-1,1 2,0-1,1 1,1 0,-1 0,2 1,-1 0,2 0,0 1,0-1,1 1,0-1,1 1,1 0,0 10,0-8,2 1,-1-1,2 0,0 0,1 0,0 0,2 0,-1-1,2 0,0 1,0-2,2 1,-1-1,2 0,0-1,0 0,1 0,0-1,6 4,88 57,-87-64</inkml:trace>
  <inkml:trace contextRef="#ctx0" brushRef="#br0" timeOffset="14753.573">6968 1850,'0'4,"0"7,-5 6,-1 5,-1 4,-2 2,-1 1,6-4,5-12,1-7</inkml:trace>
  <inkml:trace contextRef="#ctx0" brushRef="#br0" timeOffset="15072.095">6996 1793,'29'-10,"18"-2,8-1,-3 4,-4 2,-10 7,-13 4</inkml:trace>
  <inkml:trace contextRef="#ctx0" brushRef="#br0" timeOffset="15439.464">6968 1934,'10'0,"7"4,6 3,4-1,3-1,0-2,-5-6,-2-2,-4 0</inkml:trace>
  <inkml:trace contextRef="#ctx0" brushRef="#br0" timeOffset="17519.083">7419 1370,'109'243,"-102"-227,-1 0,-1 0,0 0,-1 1,-1 0,-1 0,0 0,-1 0,-1 0,-1 0,0 0,-1-1,-1 1,0 0,-2-1,0 1,0-1,-2-1,0 1,-5 7,1-5,-1-1,-1 1,-1-2,0 0,-2-1,1 0,-2-1,0-1,0 0,-1-2,-1 0,-3 1,-99 51,101-53</inkml:trace>
  <inkml:trace contextRef="#ctx0" brushRef="#br0" timeOffset="18234.128">4710 1454,'-21'51,"2"1,2 1,3 1,2 0,3 1,-1 29,5-57,1 0,2 0,1 0,1 0,1 0,1 1,1-1,2-1,1 1,1-1,1 0,1 0,2-1,0 0,1-1,2-1,1 0,0 0,2-2,0 0,6 4,-15-18,1-1,0 1,0-2,1 0,-1 0,1 0,0-1,0-1,1 0,0 0,14 2</inkml:trace>
  <inkml:trace contextRef="#ctx0" brushRef="#br0" timeOffset="18923.287">8096 1370,'-33'103,"-142"217,-22-35,128-151,56-116</inkml:trace>
  <inkml:trace contextRef="#ctx0" brushRef="#br0" timeOffset="20371.999">8350 1623,'-2'2,"0"-1,1 1,-1-1,0 1,1-1,-1 1,1 0,-1 0,1 0,0 0,-1 0,1 0,0 0,1 0,-1 1,0-1,1 0,-1 0,1 1,-1-1,1 0,0 1,0-1,0 0,1 1,-2 0,-8 77,-5-1,-2-1,-4 0,-4-2,-32 74,29-100,14-33</inkml:trace>
  <inkml:trace contextRef="#ctx0" brushRef="#br0" timeOffset="20935.306">8210 2018,'7'4,"1"0,0 0,1 0,-1-1,0-1,1 0,0 0,0 0,-1-1,1 0,0-1,0 0,0-1,0 1,0-2,-1 1,1-1,0-1,-1 1,1-2,-1 1,0-1,0 0,-1 0,1-1,-1 0,0-1,0 0,4-4,68-120,-23-4,-36 75,-10 3,-9 55,-1 0,0 1,0-1,0 0,0 0,0 0,-1 0,1 1,0-1,0 0,0 0,-1 0,1 1,-1-1,1 0,0 1,-1-1,1 0,-1 1,1-1,-1 0,0 1,1-1,-1 1,0-1,1 1,-1-1,0 1,1 0,-1-1,0 1,0 0,0-1,1 1,-1 0,0 0,0 0,0 0,1 0,-1 0,0 0,0 0,0 0,0 0,1 0,-1 1,0-1,0 0,1 1,-1-1,0 0,0 1,1-1,-1 1,0-1,1 1,-1-1,1 1,-1 0,0-1,1 1,0 0,-1-1,1 1,-7 6,0 0,1 0,0 1,1-1,0 1,0 0,1 1,0-1,0 1,1 0,0 0,0 0,1 0,0 0,0 7,1 13,2-1,0 0,2 0,1 0,1 0,2 0,1-1,0 0,2-1,2 0,0-1,1 0,4 4,-16-28,-1-1,0 1,0 0,1 0,-1 1,0-1,1 0,-1 0,1 0,-1 0,1 0,0 0,-1 0,1 0,0-1,0 1,-1 0,1 0,0-1,0 1,0 0,0-1,0 1,0-1,0 1,0-1,0 1,1-1,-1 0,0 0,0 1,0-1,0 0,1 0,4-7</inkml:trace>
  <inkml:trace contextRef="#ctx0" brushRef="#br0" timeOffset="21386.607">8971 1905,'-88'74,"85"-72,1 0,0 1,1 0,-1-1,0 1,1 0,-1 0,1-1,0 1,0 0,0 1,1-1,-1 0,1 0,-1 0,1 0,0 0,0 0,1 1,-1-1,0 0,1 0,0 0,0 0,0 0,0 0,0 0,1 0,0-1,-1 1,1 0,0-1,0 1,0-1,38 33,-36-33,1 1,-1-1,0 1,0 0,0 0,0 1,0-1,0 1,-1 0,0 0,0 0,0 0,0 1,-1-1,0 1,0-1,0 1,0 0,-1 0,1 0,-1 0,-1 0,1 0,-1 0,0 0,0 0,0 2,-3-3,0 0,0 0,0 0,-1 0,0 0,0 0,0-1,0 0,0 0,0 0,-1 0,0-1,1 0,-1 0,0 0,0-1,0 1,0-1,-1 0,1 0,0-1,0 0,0 0,-1 0,1-1,-5 0,-15-2</inkml:trace>
  <inkml:trace contextRef="#ctx0" brushRef="#br0" timeOffset="23018.324">8237 1059,'57'-17,"-14"10,0 2,0 2,1 1,38 5,4-1,269-2,-343 0</inkml:trace>
</inkml:ink>
</file>

<file path=ppt/ink/ink1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1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1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1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1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1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1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1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1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1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0,'-23'2,"0"2,0 0,1 1,-1 1,1 1,1 1,-1 1,-15 10,36-18,-1-1,1 1,0 0,0-1,-1 1,1 0,0 0,0 0,0 0,0 0,0 0,0 0,0 0,1 0,-1 1,0-1,1 0,-1 1,0-1,1 0,0 1,-1-1,1 1,0-1,0 0,0 1,0-1,0 1,0-1,0 1,0-1,0 0,1 1,-1-1,1 1,-1-1,1 0,0 0,-1 1,1-1,0 0,0 0,0 0,0 0,0 0,0 0,0 0,0 0,0 0,0 0,0 0,1-1,62 39,-55-36,0 2,-1-1,1 1,-1 0,0 0,-1 1,1 1,-1-1,0 1,-1 0,0 0,0 1,0 0,-1 0,-4-4,1 0,-1 0,0 0,-1-1,1 1,-1 0,1 1,-1-1,-1 0,1 0,0 0,-1 0,0 0,0-1,0 1,0 0,-1 0,0 0,1-1,-1 1,0-1,-1 0,1 1,-1-1,1 0,-1 0,0-1,0 1,0-1,-4 3,-2 2,-1 0,1-1,-1 0,-1 0,1-1,-1 0,0-1,0-1,0 0,-5 1,-37 0,30-4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1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1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1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8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1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1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29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1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1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4.1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 0,'0'10,"0"12,0 8,0 3,0 1,0-1,0 0,0-2,0-1,0-1,-4-6,-2-6</inkml:trace>
</inkml:ink>
</file>

<file path=ppt/ink/ink1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1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1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1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59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1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1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1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7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1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1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1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1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0,'-14'5,"-5"6,1-3,8-4,6-6,8-4,4 0</inkml:trace>
</inkml:ink>
</file>

<file path=ppt/ink/ink1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1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57 201,'5'0,"11"0,8 0,4 0,2 0,2 0,-1-5,-1-1,0 0,-1 1,0 1,-5 7,-2 2,-5 5,-5 2</inkml:trace>
  <inkml:trace contextRef="#ctx0" brushRef="#br0" timeOffset="290.255">0 399,'44'0,"18"0,4 0,-5 0,-7 0,-9 0,-7 0,-4 0,-10 0</inkml:trace>
  <inkml:trace contextRef="#ctx0" brushRef="#br0" timeOffset="851.543">254 3,'-2'-1,"1"1,-1-1,0 1,0 0,0 0,1-1,-1 1,0 0,0 1,0-1,0 0,1 1,-1-1,0 0,0 1,1 0,-1 0,0-1,1 1,-1 0,1 0,-1 0,1 1,-1-1,1 0,0 0,0 1,-1-1,1 1,0-1,0 1,1 0,-1-1,0 1,0 0,1-1,-1 1,1 0,0 0,-1 0,1-1,0 1,0 0,0 0,0 0,0 0,1-1,-1 1,1 0,-1 0,1-1,-1 1,1 0,0-1,0 1,1 1,9 8,2 1,0-1,0-1,1-1,0 0,0 0,1-2,0 0,1 0,9 2,65 33,-84-40,-1 0,0 0,0 1,0 0,0 0,-1 0,1 1,-1-1,0 1,0 0,0 1,-1-1,1 0,-1 1,0 0,0 0,-1 0,1 0,-1 0,0 1,-1-1,1 1,-1-1,0 1,0-1,-1 1,0 0,0-1,-1 6,-8 3,-1-1,0 1,-1-2,0 1,-1-2,-1 1,0-2,0 0,-1 0,0-1,-6 2,-21 13,-68 56,98-66</inkml:trace>
</inkml:ink>
</file>

<file path=ppt/ink/ink1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3,'-18'-2,"0"1,-1 1,1 1,0 1,0 0,0 1,0 1,0 1,1 0,0 1,0 1,0 1,1 0,0 1,1 1,0 0,0 2,1-1,0 2,0 1,10-8,1 1,0-1,1 0,-1 1,1 0,1-1,-1 1,1 0,0 0,1 0,-1 0,2 0,-1 0,1 0,0-1,0 2,-1-5,1 0,-1-1,1 1,0 0,0-1,0 1,0-1,0 1,0-1,1 0,-1 1,1-1,-1 0,1 0,0 0,0 0,0 0,0-1,0 1,1-1,-1 1,0-1,1 0,-1 0,1 0,-1 0,1 0,0 0,-1-1,1 1,0-1,-1 0,1 0,0 0,0 0,-1 0,1-1,0 1,-1-1,3 0,8-5,0-1,0 0,-1-1,1-1,-2 1,1-2,-1 0,-1 0,0-1,-1 0,1-1,-2 0,6-10,2 0,75-103,-91 125,0 1,0-1,0 1,0-1,0 0,0 1,0-1,1 1,-1-1,0 0,0 1,0-1,1 1,-1-1,0 0,1 1,-1-1,0 0,1 0,-1 1,0-1,1 0,-1 0,0 1,1-1,-1 0,1 0,-1 0,0 0,1 0,-1 0,1 0,-1 0,1 0,-1 0,0 0,1 0,-1 0,1 0,-1 0,1 0,-1 0,0 0,1 0,-1-1,1 1,-1 0,0 0,1-1,-1 1,0 0,1 0,-1-1,0 1,1 0,-1-1,-6 40,-1-11,2-1,0 1,2-1,1 1,2 0,1 0,0 0,2 0,4 13,16 66,-16-89</inkml:trace>
  <inkml:trace contextRef="#ctx0" brushRef="#br0" timeOffset="251.078">853 116,'-19'38,"-11"18,-1 4,0-3,6-7,2-12,5-7,5-5,5-6</inkml:trace>
  <inkml:trace contextRef="#ctx0" brushRef="#br0" timeOffset="563.259">598 144,'10'9,"8"14,5 7,-1 3,1 1,1 0,-3-2,-6-1,0-6,-3-2,1-1,-1 1,2-3,-1-1,-3-3</inkml:trace>
</inkml:ink>
</file>

<file path=ppt/ink/ink1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8,'0'-8,"-20"22,10-3,0 1,1 1,1 0,0 0,0 1,2 0,-1 0,2 1,0-1,-3 16,-4 26,2 2,2 0,3 0,2 52,3-55,-3-34,2 1,0-1,1 1,2-1,0 1,1-1,1 0,1 0,0 0,2-1,1 1,0-2,2 1,0-1,1-1,11 15,6-15,-17-17</inkml:trace>
</inkml:ink>
</file>

<file path=ppt/ink/ink1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0,'-11'198,"2"-142,3 1,2-1,3 1,2 10,0-31,37-135,-35 91,3-7,0 1,1-1,0 1,2 0,-1 1,2 0,0 0,0 1,12-11,-20 22,1 0,-1 0,1 0,-1 0,1 0,-1 0,1 1,-1-1,1 1,-1 0,1 0,0 0,-1 0,1 0,0 0,-1 1,1-1,-1 1,1 0,-1 0,1 0,-1 0,0 0,1 1,-1-1,0 1,0-1,0 1,0 0,0-1,0 1,-1 0,1 1,-1-1,1 0,-1 0,0 1,0-1,0 0,0 1,0-1,0 1,-1 0,1-1,-1 1,0-1,0 1,0 0,0-1,0 1,0 0,1 141,-2-119</inkml:trace>
</inkml:ink>
</file>

<file path=ppt/ink/ink1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0 142,'19'0,"16"0,7 5,1 1,-2 0,-3-1,-3-1,-3-7,-7-2</inkml:trace>
  <inkml:trace contextRef="#ctx0" brushRef="#br0" timeOffset="321.424">170 1,'-10'43,"-3"19,1 4,2-4,3-9,3-7,2-8,-4-10,-1-5,1-6</inkml:trace>
</inkml:ink>
</file>

<file path=ppt/ink/ink1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4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989 959,'5'24,"-4"23,-6 7,-2 0,-6-5,1-5,-4-11,2-6,-2-2,-3-2,2-4</inkml:trace>
  <inkml:trace contextRef="#ctx0" brushRef="#br0" timeOffset="481.734">932 1185,'28'-4,"-11"4,0-1,0 0,0-2,0 0,-1-1,0 0,1-2,-1 0,-1 0,1-2,-2 0,1-1,-1 0,0-1,0 0,-2-1,3-3,28-58,-49 84,0 2,0-1,1 1,1 0,0 0,1 0,0 0,1 8,2 150,16-132,-4-27</inkml:trace>
  <inkml:trace contextRef="#ctx0" brushRef="#br0" timeOffset="916.493">1525 1158,'-19'14,"-11"10,4 0,11-3,14-6,11 0,3 2,6-3,-1 3,-9 2,-10-2,-10-4,-8-4,-1-3</inkml:trace>
  <inkml:trace contextRef="#ctx0" brushRef="#br0" timeOffset="-4498.386">1 508,'1'2,"0"-1,0 1,1-1,-1 1,0-1,1 1,0-1,-1 0,1 0,0 1,-1-1,1-1,0 1,0 0,0 0,0-1,0 1,0-1,0 1,0-1,0 0,0 0,0 0,0 0,0 0,0 0,0-1,0 1,0-1,1 0,12-5,0-1,0 0,-1-1,0-1,0-1,-1 1,0-2,-1 0,0-1,-1 0,0 0,-1-1,0-1,-1 1,-1-2,3-5,7-7,-8 13,0 0,0 0,-1-1,-1 0,-1-1,0 0,-1 0,-1 0,0-1,-1 1,1-14,-4 29,-1-1,0 1,0-1,1 1,-1-1,0 1,0-1,-1 1,1 0,0-1,0 1,-1-1,1 1,0-1,-1 1,0 0,1-1,-1 1,0 0,1 0,-1-1,0 1,0 0,0 0,0 0,0 0,-1 0,1 0,0 1,0-1,0 0,-1 1,1-1,0 0,-1 1,1 0,-1-1,1 1,-1 0,1 0,0-1,-1 1,1 0,-1 1,1-1,-1 0,0 0,-60 38,50-23,1 1,0 0,2 1,0 0,1 0,0 1,2 0,0 1,1-1,0 1,2 0,0 5,3-12,1 1,0-1,1 0,0 0,1-1,1 1,0 0,0-1,1 0,0 0,1 0,1-1,-1 0,2 0,-1-1,10 9,16 27,-28-37</inkml:trace>
  <inkml:trace contextRef="#ctx0" brushRef="#br0" timeOffset="-3730.262">481 451,'-45'92,"44"-91,0 0,0 0,1 0,-1 0,0 0,1 0,-1 0,0 0,1 0,0 0,-1 0,1 0,0 0,-1 0,1 1,0-1,0 0,0 0,0 0,0 0,0 1,0-1,0 0,1 0,-1 0,0 0,1 0,-1 1,1-1,-1 0,1 0,-1 0,1 0,0 0,0-1,-1 1,1 0,0 0,0 0,0-1,0 1,0 0,0-1,0 1,0-1,0 1,0-1,0 1,0-1,1 0,-1 0,0 0,0 1,0-1,0 0,1 0,-1-1,0 1,0 0,0 0,0 0,1-1,-1 1,0-1,0 1,0-1,40-21,-38 18,0 1,0 0,0 1,1-1,-1 0,1 1,0 0,0 0,0 0,0 1,0-1,0 1,0 0,1 0,-1 0,0 0,1 1,-1 0,1 0,-1 0,0 1,1-1,-1 1,0 0,1 0,-1 1,0-1,0 1,0 0,0 0,-1 0,1 0,0 1,-1 0,1 0,-2-1,1 1,-1-1,0 1,0 0,-1 0,1 0,0-1,-1 2,0-1,0 0,0 0,0 0,0 1,-1-1,1 0,-1 1,0-1,0 0,0 1,0-1,-1 0,1 1,-1-1,0 0,0 0,0 0,-1 0,1 0,-1 0,1 0,-1 0,0 0,0-1,0 1,-1-1,1 1,-2 0,0 1,0-1,0 0,0 0,0 0,-1 0,1-1,-1 0,0 0,0 0,1-1,-1 1,0-1,0 0,0-1,-1 1,1-1,0 0,0 0,0 0,0-1,0 0,0 0,0 0,-4-2,5 1,-1-1,0 1,1-1,-1 0,1 0,0 0,0-1,0 1,1-1,-1 0,1 0,0-1,0 1,0-1,0 0,-4-12</inkml:trace>
  <inkml:trace contextRef="#ctx0" brushRef="#br0" timeOffset="-3145.894">848 451,'19'0,"16"0,7 0,1 0,-2 0,-8 0</inkml:trace>
  <inkml:trace contextRef="#ctx0" brushRef="#br0" timeOffset="-2898.354">1017 282,'-4'38,"-8"28,0 6,1-3,2-14</inkml:trace>
  <inkml:trace contextRef="#ctx0" brushRef="#br0" timeOffset="-2429.982">1158 734,'66'-42,"-1"-3,-3-2,23-26,-58 49,-1-2,-1-1,-1-1,19-30,-32 41,0 0,-1 0,-1-1,-1 0,0 0,-1-1,-2 0,1 0,-2 0,-1-1,0 0,-1-12,-2 30,1-1,-1 1,0-1,0 1,0-1,0 1,0-1,-1 1,1-1,-1 1,0 0,1-1,-1 1,0 0,0-1,-1 1,1 0,0 0,-1 0,1 0,-1 0,0 1,0-1,1 0,-1 1,0-1,0 1,-1 0,1-1,0 1,0 0,-1 0,1 1,0-1,-1 0,1 1,-1 0,1-1,-1 1,1 0,-1 0,1 0,-1 1,1-1,0 1,-1-1,1 1,-1 0,-1 1,-11 7,0 1,1 1,0 0,0 1,2 1,-1 0,2 1,0 0,0 1,2 0,0 0,0 1,1 0,1 1,-3 13,5-20,0 1,2-1,-1 1,1 0,1 0,-1 0,2 0,0 0,0 1,1-1,1 0,-1 1,2-1,0 0,0 0,1 0,0 0,1-1,0 1,1-1,0 0,1 0,0 0,0-1,1 0,0 0,1-1,7 7,9 3</inkml:trace>
  <inkml:trace contextRef="#ctx0" brushRef="#br0" timeOffset="-2164.474">1722 395,'-4'29,"-2"19,0 6,1-6</inkml:trace>
  <inkml:trace contextRef="#ctx0" brushRef="#br0" timeOffset="-1751.774">1722 451,'20'-4,"10"-3,6 1,-4 2</inkml:trace>
  <inkml:trace contextRef="#ctx0" brushRef="#br0" timeOffset="-1499.189">1751 564,'29'0,"14"-4,0-3</inkml:trace>
  <inkml:trace contextRef="#ctx0" brushRef="#br0" timeOffset="-845.313">311 818,'539'0,"-144"-27,2-3,-374 30</inkml:trace>
  <inkml:trace contextRef="#ctx0" brushRef="#br0" timeOffset="1899.28">1976 0,'96'398,"-60"-176,-33-201,-1 1,-1-1,-1 0,0 1,-2-1,-1 0,-1 0,0 0,-2 0,0-1,-1 1,-6 10,7-19,-4 15,-1 0,-2-1,-1 0,-1-1,-1-1,-1 0,-1-1,-15 14,-123 106,140-129</inkml:trace>
  <inkml:trace contextRef="#ctx0" brushRef="#br0" timeOffset="4602.965">2372 621,'5'5,"6"1,6 0,5-1,4-2,2-1,0-1,2 0,-1-1,1 0,-1-1,-5 1</inkml:trace>
  <inkml:trace contextRef="#ctx0" brushRef="#br0" timeOffset="4849.043">2287 875,'38'0,"18"0,4 0,-8 0</inkml:trace>
  <inkml:trace contextRef="#ctx0" brushRef="#br0" timeOffset="9106.629">2710 1185,'35'-33,"-1"-3,-2 0,-1-2,-2-1,18-34,-23 34,-2-1,-1-1,-2-1,-2-1,-2-1,-2 0,-1 0,-3-1,-2-2,-5 27,0 5,0 0,-2 1,1-1,-2 0,0 1,-1-1,0 0,-1 1,-1 0,-1-3,4 15,-1 0,1 0,-1 0,0 0,0 0,0 0,0 1,0-1,0 1,-1 0,1-1,0 1,-1 0,1 0,-1 0,1 1,-1-1,1 1,-1-1,0 1,1 0,-1 0,1 0,-1 0,0 1,1-1,-1 1,1-1,-1 1,1 0,-1 0,1 0,0 0,-1 0,1 1,0-1,0 1,0 0,0-1,0 1,0 0,1 0,-1 0,0 0,1 0,0 1,-1-1,1 0,0 1,0-1,1 1,-2 1,-12 17,1 1,0 0,2 1,0 0,2 1,1 0,0 0,2 1,1 0,1 0,1 0,1 0,1 1,2-1,0 1,2-1,4 20,30 106,-26-51,-11-76</inkml:trace>
  <inkml:trace contextRef="#ctx0" brushRef="#br0" timeOffset="9721.802">3161 847,'-30'193,"10"-103,21-91,-1 1,1-1,-1 1,1 0,0-1,-1 1,1 0,0-1,0 1,-1 0,1 0,0 0,-1 0,1-1,0 1,0 0,0 0,-1 1,1-1,0 0,-1 0,1 0,0 0,0 1,-1-1,1 0,0 1,-1-1,1 0,0 1,-1-1,1 1,-1-1,1 1,-1-1,1 1,-1-1,1 1,-1 0,1-1,-1 1,0 0,1-1,-1 1,0 0,0 0,0-1,0 1,1 0,-1-1,0 1,0 0,0 0,0-1,0 1,-1 0,1 0,0-1,0 1,0 0,-1 0,139-93,-137 91,0 0,0 1,1-1,-1 1,0-1,1 1,-1-1,1 1,-1 0,0 0,1 0,-1 0,1 0,-1 0,0 0,1 0,-1 1,0-1,1 0,-1 1,0-1,1 1,-1 0,0-1,0 1,1 0,-1 0,0 0,0 0,0 0,0 0,0 0,0 0,-1 0,1 0,0 0,0 0,-1 1,1-1,-1 0,1 1,-1-1,0 0,1 1,-1-1,0 1,-12 66,12-65,-1 1,-1-1,1 0,0 1,-1-1,1 0,-1 0,0 0,0 0,0 0,0 0,-1-1,1 1,-1-1,0 0,0 1,0-1,0-1,0 1,0 0,0-1,0 1,-1-1,1 0,0 0,-1 0,1-1,-1 1,0-1,1 0,-1 0,1 0,-1 0,1-1,-1 1,1-1,-1 0,1 0,0 0,-1-1,1 1,0-1,0 0,-1 0,-10-16,5-1</inkml:trace>
</inkml:ink>
</file>

<file path=ppt/ink/ink1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5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0,'-10'2,"0"0,0 1,0 0,0 0,0 1,0 1,1 0,0 0,0 0,0 1,1 1,0-1,0 1,0 1,1 0,0 0,1 0,0 0,0 1,1 0,0 1,0-1,1 1,-2 7,5-15,1 0,0 0,-1 0,1 0,0 0,0 0,0-1,0 1,0 0,0 0,1 0,-1 0,1 0,-1 0,1 0,0-1,0 1,0 0,0 0,0-1,0 1,0-1,0 1,1-1,-1 1,1-1,-1 0,1 0,-1 0,1 0,0 0,-1 0,1 0,0 0,0-1,0 1,0-1,0 1,-1-1,1 0,0 1,2-1,82-17,-60 2,-1 0,0-2,-1-1,-1-1,13-15,-34 32,0-1,1 1,-1 0,1-1,-1 1,1 0,0 1,0-1,0 0,0 1,0 0,0 0,1 0,-1 0,0 0,1 0,-1 1,0 0,1 0,-1 0,0 0,1 0,-1 0,1 1,-1 0,0 0,0 0,0 0,1 0,-1 1,0-1,0 1,-1 0,1 0,0 0,-1 0,1 0,-1 1,1-1,0 2,3 8,1 0,-2 0,1 1,-2 0,0 0,0 0,-1 0,-1 1,0-1,-1 1,-1-1,0 1,0 0,-1-1,-1 2,1 21,-35 153,18-123,16-52,-2 0,0 0,0 0,-1 0,-1-1,0 0,-1 0,0-1,-1 0,-1 0,0 0,0-1,-1-1,0 0,-11 8,-67 23,86-41,-1 0,0 0,1 1,-1-2,0 1,1 0,-1 0,0-1,1 0,-1 1,1-1,-1 0,1 0,-1 0,1-1,-1 1,1 0,0-1,0 0,0 0,0 1,0-1,0 0,1 0,-1-1,0 1,1 0,0 0,-1-1,1 1,0-1,0 1,1-1,-1 0,-1-4,1 0,0 0,0 0,0 0,1 0,0-1,1 1,-1 0,1 0,1 0,-1 0,1 0,1 0,-1 1,1-1,0 1,0-1,1 1,0 0,1 0,99-105,-84 96,0 1,1 1,0 1,1 1,1 1,0 1,0 1,0 1,1 1,0 1,18-1,-17 4</inkml:trace>
</inkml:ink>
</file>

<file path=ppt/ink/ink1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0 283,'59'17,"0"-3,1-2,0-2,0-3,1-3,0-3,0-2,18-4,68 2,13 3,-149 0</inkml:trace>
  <inkml:trace contextRef="#ctx0" brushRef="#br0" timeOffset="329.732">85 622,'302'-18,"-37"-11,-255 28,4-3,1 2,-1 0,0 0,1 1,-1 1,0 0,1 2,-1-1,0 1,0 1,0 1,0 0,0 1,4 2,-4 3</inkml:trace>
  <inkml:trace contextRef="#ctx0" brushRef="#br0" timeOffset="927.314">480 1,'11'24,"1"0,1-1,1-1,1 0,1-1,1 0,0-2,2 0,13 10,116 77,-124-93,0 2,-2 0,1 1,-2 2,0 0,-1 1,-1 1,8 12,-25-29,0 1,1-1,-2 1,1-1,0 1,-1 0,1 0,-1 0,0 0,-1 0,1 0,-1 0,1 0,-1 0,0 0,-1 0,1 0,-1 0,0 0,0 0,0 0,0 0,-1 0,1 0,-1-1,0 1,0-1,0 1,-1-1,0 0,1 0,-1 0,-3 3,-117 78,114-79,-218 117,169-93,51-23</inkml:trace>
</inkml:ink>
</file>

<file path=ppt/ink/ink1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917,'34'0,"20"0,6 0,-2 0,-7 0,-6-4,-7-3,-5 1,-3 1,-7-3,-2 0,-5 1</inkml:trace>
  <inkml:trace contextRef="#ctx0" brushRef="#br0" timeOffset="266.133">1690 1172,'53'-5,"22"-6,3-1,-7 1,-10 2,-12 4,-8 1,-12 3</inkml:trace>
  <inkml:trace contextRef="#ctx0" brushRef="#br0" timeOffset="-934.884">505 862,'-19'-7,"0"1,0 0,-1 2,0 0,1 2,-1 0,-1 1,1 1,0 0,0 2,0 1,1 0,-1 1,1 1,-1 1,-4 3,13-4,1 1,0 0,0 1,0 0,1 0,0 1,1 0,0 0,0 1,0 1,1-1,1 1,0 0,0 0,-3 9,4-11,1 1,0-1,1 1,-1-1,2 1,-1 0,1 0,1 0,0 1,0-1,1 0,0 0,0 1,1-1,0 0,1 0,0 0,0 0,1 0,0 0,1-1,0 1,2 2,-2-5,0-1,0 0,0 0,1 0,0 0,0-1,0 0,0 0,1-1,-1 1,1-1,0 0,0-1,0 1,1-1,-1 0,1-1,-1 1,1-2,-1 1,1 0,-1-1,1-1,0 1,-1-1,1 0,-1 0,0-1,1 0,-1 0,0 0,0-1,0 0,0 0,0-1,-1 1,2-3,21-17,-2-1,0-2,-2 0,-1-2,-1 0,2-7,2 0,81-132,-86 145,-8 41,-12 71,-3-81,1 0,-1 1,1-1,1 1,0 0,0-1,1 1,0-1,0 0,1 1,1-1,0 0,0 0,0 0,1 0,1-1,-1 1,1-1,1 0,0-1,0 1,0-1,1 0,0-1,0 0,5 4,12 0,-2-4</inkml:trace>
  <inkml:trace contextRef="#ctx0" brushRef="#br0" timeOffset="-632.359">1154 1087,'-29'38,"-9"18,-3-1,5-5,9-6,9-5,3-11,3-4,0-6,2-7</inkml:trace>
  <inkml:trace contextRef="#ctx0" brushRef="#br0" timeOffset="-385.32">843 1116,'15'33,"14"21,6 2,4-5,-2-11,-6-6,-4-11,-2-8,-4-6</inkml:trace>
  <inkml:trace contextRef="#ctx0" brushRef="#br0" timeOffset="1880.928">2875 946,'61'-16,"-1"-3,-1-3,-1-2,-1-2,45-29,-72 36,-1-1,-1-2,0-1,-2 0,-1-3,-1 0,-1-1,-1-1,6-11,6-14,-3-1,-1-1,-3-2,18-57,-40 101,0-1,-2 1,1-1,-2 0,0 0,0-1,-2 1,0 0,0 0,-1 0,-3-13,4 26,-1 0,1 0,0 0,-1 0,1 0,-1 1,1-1,-1 0,1 0,-1 0,1 1,-1-1,0 0,0 1,1-1,-1 1,0-1,0 1,0-1,1 1,-1-1,0 1,0 0,0-1,0 1,0 0,0 0,0 0,0 0,0 0,0 0,0 0,0 0,0 0,0 0,0 0,1 1,-1-1,0 0,0 1,0-1,0 1,0-1,0 1,1-1,-1 1,0 0,-37 30,37-30,-27 28,2 1,2 0,0 2,3 1,0 0,2 2,2 0,1 1,-11 37,18-46,1 0,1 1,2-1,0 1,2 1,1-1,2 0,1 11,2-24,0 1,2-1,-1 0,2 0,0-1,1 0,1 0,0 0,0-1,1 0,1-1,2 2,-8-9,1 0,0 0,0 0,0-1,0 0,0 0,1 0,0 0,0-1,0 0,0-1,1 1,-1-1,3 0,3-2</inkml:trace>
  <inkml:trace contextRef="#ctx0" brushRef="#br0" timeOffset="2547.806">3863 550,'-29'112,"3"-35,26-76,-1 0,1 0,0-1,-1 1,1 0,0 0,0 0,0-1,-1 1,1 0,0 0,0 0,0 0,0-1,1 1,-1 0,0 0,0 0,0 0,1-1,-1 1,0 0,1 0,-1-1,1 1,-1 0,1-1,-1 1,1 0,-1-1,1 1,-1-1,1 1,0-1,0 1,-1-1,1 1,0-1,0 0,-1 1,1-1,0 0,0 0,0 0,-1 0,1 1,0-1,0 0,0 0,0-1,0 1,46-16,-34 10,-5 2,-1 0,1 1,0 0,0 0,0 1,0 0,0 1,0-1,1 2,-1-1,0 1,1 0,-1 1,0 0,0 0,1 1,-1 0,0 1,0-1,-1 1,4 2,-9-3,-1 1,1-1,-1 0,1 1,-1-1,0 1,0-1,0 1,0 0,0 0,-1-1,1 1,-1 0,0 0,0 0,0-1,0 1,0 0,0 0,-1 0,0-1,1 1,-1 0,0-1,0 1,0 0,-1-1,1 0,-1 1,1-1,-1 1,-62 66,-37-30,97-38,0 1,1-1,-1 0,0 0,0 0,0-1,0 0,0 1,0-1,0 0,0-1,1 1,-1-1,0 0,0 0,0 0,1 0,-1-1,0 1,1-1,-1 0,1 0,0-1,0 1,0 0,0-1,0 0,0 0,1 0,-1 0,1 0,0 0,0-1,0 1,0-1,1 1,-1-1,1 0,0 0,0 0,0 0,-2-51,3 30</inkml:trace>
  <inkml:trace contextRef="#ctx0" brushRef="#br0" timeOffset="3802.291">4597 382,'-14'-2,"0"1,0 0,0 1,0 1,0 0,1 1,-1 1,0 0,1 1,0 0,0 1,0 0,0 1,1 1,0 0,0 0,1 1,0 1,0 0,-1 2,0 5,0 0,1 1,1 1,1-1,0 2,2-1,0 1,-1 6,7-22,0 1,0-1,1 1,-1-1,1 1,0-1,0 1,0-1,0 1,1-1,0 1,-1-1,1 1,0-1,1 0,-1 1,1-1,-1 0,1 0,0 0,0 0,0 0,1-1,-1 1,1-1,-1 1,1-1,0 0,0 0,0 0,0 0,0-1,0 1,0-1,1 0,0 0,3 2,1-2,0 1,0-1,0 0,-1-1,1 0,0 0,0 0,0-1,0-1,0 1,-1-1,1-1,0 1,5-4,8-6,-1-1,-1-1,1-1,-2-1,0-1,-1 0,-1-1,7-11,21-21,-38 43,0 0,0 0,1 1,-1-1,1 2,1-1,-1 1,1 0,0 0,0 1,0 0,1 1,3-1,-9 5,0 0,0 0,0 0,-1 1,1 0,0-1,-1 1,1 0,-1 0,0 0,1 1,-1-1,0 1,0-1,-1 1,1-1,-1 1,1 0,-1 0,0 0,0 0,0 0,0 0,-1 0,1 0,-1 0,0 1,0-1,0 3,4 10,4 32,-1 1,-3 0,-1 0,-4 41,0-56,0-22,0 0,-1-1,-1 1,0-1,0 1,-1-1,-1 0,0-1,0 1,-1-1,0 0,-1 0,0-1,0 0,-1 0,-1-1,1 0,-1 0,-1-1,1 0,-1-1,0 0,-1 0,1-1,-1-1,0 1,-1-2,1 0,-1 0,1-1,-1 0,0-1,1-1,-9 0,17 0,1-1,-1 1,0-1,1 0,-1 0,1 0,0 0,-1 0,1 0,0-1,-1 1,1-1,0 0,0 1,0-1,1 0,-1 0,0 0,1-1,-1 1,1 0,0 0,0-1,0 1,0-1,0 1,0-1,1 1,-1-1,1 0,0 1,-1-1,1 0,1 1,-1-1,0 0,1 1,-1-1,1 1,0-1,0 0,0 1,0 0,0-1,0 1,1 0,-1 0,1-1,0 1,-1 0,1 1,0-1,0 0,1 0,12-15,-1 2,2 0,0 1,1 0,0 2,1 0,0 1,1 0,17-6,3-3,131-50,-145 62,-6-1</inkml:trace>
  <inkml:trace contextRef="#ctx0" brushRef="#br0" timeOffset="5468.101">2537 1256,'284'-23,"2"13,43 13,-68-1,511-2,-393-29,123 30,-213-29,-212 28,104-11,-136 3,1 3,-1 2,1 1,29 4,92-4,30-26,141 28,-168-28,112 27,-84-27,-57 17,-90 3,1 2,0 3,0 1,8 4,-45-2,211-28,-86 28,-116 0</inkml:trace>
  <inkml:trace contextRef="#ctx0" brushRef="#br0" timeOffset="7669.093">2932 1454,'0'737,"-25"-606,50-151,89-136,-112 154,7-10,1 1,1 0,0 0,0 1,1 0,0 1,0 1,1 0,0 1,1 0,0 1,0 0,1 1,-11 4,-1 1,1 0,0 0,-1 1,1-1,0 1,-1-1,1 1,-1 0,1 1,-1-1,1 0,-1 1,0 0,0 0,0 0,0 0,0 1,0-1,-1 1,1-1,-1 1,1 0,-1 0,0 0,0 0,-1 1,1-1,-1 0,1 1,-1-1,1 4,16 119,-19-22,1-104,1 1,0 0,-1-1,1 1,-1-1,1 1,0-1,-1 0,1 1,0-1,-1 0,1 1,0-1,0 0,-1 0,1 0,0 0,0 0,0 1,-1-1,1-1,0 1,0 0,-1 0,1 0,0 0,0 0,-1-1,1 1,0 0,0-1,-1 1,1-1,0 1,-1 0,1-1,-1 1,1-1,-1 0,1 1,-1-1,1 1,-1-1,1 0,-1 0,0 1,1-1,-1 0,0 1,0-1,0 0,1 0,-1 1,0-1,0 0,0 0,0 0,0 1,0-1,-1 0,1 0,10-18</inkml:trace>
  <inkml:trace contextRef="#ctx0" brushRef="#br0" timeOffset="8087.267">3835 1990,'39'5,"26"1,8 0,-5-1,-8-1,-10-2,-9-1,-6-1,-9-4,-9-3</inkml:trace>
  <inkml:trace contextRef="#ctx0" brushRef="#br0" timeOffset="8335.527">4061 1821,'-5'33,"-1"31,0 9,1-3,1-9,2-9,1-10,0-6,1-10</inkml:trace>
  <inkml:trace contextRef="#ctx0" brushRef="#br0" timeOffset="9814.222">4766 2075,'315'-259,"-180"93,-124 151,-1-1,0 1,-1-2,-1 1,-1-1,0 0,-1-1,-1 0,0-1,-4 17,-1 1,1 0,-1-1,1 1,-1 0,0-1,0 1,1 0,-1-1,0 1,0-1,-1 1,1 0,0-1,0 1,-1 0,1-1,-1 1,1 0,-1-1,1 1,-1 0,0 0,0 0,1 0,-1-1,0 1,0 0,0 1,0-1,0 0,-1 0,1 0,0 1,0-1,0 0,-1 1,1-1,0 1,-1 0,1-1,0 1,-1 0,1 0,-1 0,1 0,0 0,-1 0,1 0,0 0,-1 1,1-1,-1 0,1 1,0-1,0 1,-1 0,1-1,0 1,0 0,-1 0,-14 12,0 0,0 1,1 0,1 2,1-1,0 2,-7 11,-13 16,23-30,1 1,1-1,0 2,1-1,0 1,2 0,0 0,0 1,2 0,0 0,1-1,0 1,2 1,0-1,1 0,2 15,14 19,-5-33</inkml:trace>
  <inkml:trace contextRef="#ctx0" brushRef="#br0" timeOffset="10453.172">5331 1850,'-11'134,"11"-133,0 0,-1 0,1-1,-1 1,1 0,0 0,0 0,-1 0,1 0,0 0,0 0,0 0,0 0,0 0,0-1,0 1,1 0,-1 0,0 0,0 0,1 0,-1 0,0 0,1-1,-1 1,1 0,0 0,-1-1,1 1,-1 0,1 0,0-1,-1 1,1-1,0 1,0-1,0 1,-1-1,1 1,0-1,0 0,0 0,0 1,0-1,0 0,0 0,0 0,0 0,-1 0,1 0,1 0,51-21,-34 11,55 2,-72 8,-1 0,1 1,-1-1,1 0,-1 1,1-1,-1 1,1-1,-1 1,1 0,-1 0,0 0,1-1,-1 1,0 1,0-1,0 0,0 0,0 0,0 1,0-1,0 0,0 1,-1-1,1 0,0 1,-1-1,1 1,-1 0,0-1,1 1,-1-1,0 1,0-1,0 1,0 0,0-1,-1 1,1-1,0 1,-1-1,1 1,-1-1,1 1,-1 0,-1 3,0 0,-1 0,1 0,-1 0,0 0,-1-1,1 1,-1-1,1 0,-1 0,-1 0,1 0,0-1,-1 0,0 0,0 0,0 0,0-1,0 0,0 0,-1 0,1-1,0 0,-1 0,0 0,1-1,-1 1,1-1,-1-1,0 1,1-1,-1 0,1 0,-1-1,1 1,-9-10</inkml:trace>
  <inkml:trace contextRef="#ctx0" brushRef="#br0" timeOffset="11335.264">5811 1850,'14'-5,"15"-2,6 1,4 1,-2 1,-6-3,-4 0,-1 1,-1 1,0 1,1 3,-4 0</inkml:trace>
  <inkml:trace contextRef="#ctx0" brushRef="#br0" timeOffset="11620.348">5951 1680,'-4'38,"-3"23,1 5,2-4,0-7,7-13,2-14</inkml:trace>
  <inkml:trace contextRef="#ctx0" brushRef="#br0" timeOffset="12269.004">6205 2018,'15'-2,"0"-1,-1 0,0-1,0-1,0 0,0-1,-1-1,0 0,0-1,4-3,0-1,-1-1,0 0,-1 0,-1-2,-1 0,0-1,0 0,6-13,103-140,-108 149,-2 0,0-1,-2-1,0 0,-2 0,0-1,-1 0,-2-1,0 1,-1-8,-4 30,1-1,-1 0,0 0,0 1,0-1,0 0,0 0,-1 0,1 1,-1-1,1 0,-1 1,1-1,-1 0,0 1,0-1,0 1,0-1,0 1,0-1,0 1,0 0,-1 0,1-1,0 1,-1 0,1 0,-1 0,1 1,-1-1,0 0,1 0,-1 1,0-1,1 1,-1 0,0-1,0 1,-1 0,-66 23,58-16,0 0,1 0,0 2,0-1,1 1,0 1,0-1,1 2,0-1,1 1,1 0,-1 0,2 1,-1 0,2 0,0 1,0-1,1 1,0-1,1 1,1 0,0 10,0-8,2 1,-1-1,2 0,0 0,1 0,0 0,2 0,-1-1,2 0,0 1,0-2,2 1,-1-1,2 0,0-1,0 0,1 0,0-1,6 4,88 57,-87-64</inkml:trace>
  <inkml:trace contextRef="#ctx0" brushRef="#br0" timeOffset="14753.573">6968 1850,'0'4,"0"7,-5 6,-1 5,-1 4,-2 2,-1 1,6-4,5-12,1-7</inkml:trace>
  <inkml:trace contextRef="#ctx0" brushRef="#br0" timeOffset="15072.095">6996 1793,'29'-10,"18"-2,8-1,-3 4,-4 2,-10 7,-13 4</inkml:trace>
  <inkml:trace contextRef="#ctx0" brushRef="#br0" timeOffset="15439.464">6968 1934,'10'0,"7"4,6 3,4-1,3-1,0-2,-5-6,-2-2,-4 0</inkml:trace>
  <inkml:trace contextRef="#ctx0" brushRef="#br0" timeOffset="17519.083">7419 1370,'109'243,"-102"-227,-1 0,-1 0,0 0,-1 1,-1 0,-1 0,0 0,-1 0,-1 0,-1 0,0 0,-1-1,-1 1,0 0,-2-1,0 1,0-1,-2-1,0 1,-5 7,1-5,-1-1,-1 1,-1-2,0 0,-2-1,1 0,-2-1,0-1,0 0,-1-2,-1 0,-3 1,-99 51,101-53</inkml:trace>
  <inkml:trace contextRef="#ctx0" brushRef="#br0" timeOffset="18234.128">4710 1454,'-21'51,"2"1,2 1,3 1,2 0,3 1,-1 29,5-57,1 0,2 0,1 0,1 0,1 0,1 1,1-1,2-1,1 1,1-1,1 0,1 0,2-1,0 0,1-1,2-1,1 0,0 0,2-2,0 0,6 4,-15-18,1-1,0 1,0-2,1 0,-1 0,1 0,0-1,0-1,1 0,0 0,14 2</inkml:trace>
  <inkml:trace contextRef="#ctx0" brushRef="#br0" timeOffset="18923.287">8096 1370,'-33'103,"-142"217,-22-35,128-151,56-116</inkml:trace>
  <inkml:trace contextRef="#ctx0" brushRef="#br0" timeOffset="20371.999">8350 1623,'-2'2,"0"-1,1 1,-1-1,0 1,1-1,-1 1,1 0,-1 0,1 0,0 0,-1 0,1 0,0 0,1 0,-1 1,0-1,1 0,-1 0,1 1,-1-1,1 0,0 1,0-1,0 0,1 1,-2 0,-8 77,-5-1,-2-1,-4 0,-4-2,-32 74,29-100,14-33</inkml:trace>
  <inkml:trace contextRef="#ctx0" brushRef="#br0" timeOffset="20935.306">8210 2018,'7'4,"1"0,0 0,1 0,-1-1,0-1,1 0,0 0,0 0,-1-1,1 0,0-1,0 0,0-1,0 1,0-2,-1 1,1-1,0-1,-1 1,1-2,-1 1,0-1,0 0,-1 0,1-1,-1 0,0-1,0 0,4-4,68-120,-23-4,-36 75,-10 3,-9 55,-1 0,0 1,0-1,0 0,0 0,0 0,-1 0,1 1,0-1,0 0,0 0,-1 0,1 1,-1-1,1 0,0 1,-1-1,1 0,-1 1,1-1,-1 0,0 1,1-1,-1 1,0-1,1 1,-1-1,0 1,1 0,-1-1,0 1,0 0,0-1,1 1,-1 0,0 0,0 0,0 0,1 0,-1 0,0 0,0 0,0 0,0 0,1 0,-1 1,0-1,0 0,1 1,-1-1,0 0,0 1,1-1,-1 1,0-1,1 1,-1-1,1 1,-1 0,0-1,1 1,0 0,-1-1,1 1,-7 6,0 0,1 0,0 1,1-1,0 1,0 0,1 1,0-1,0 1,1 0,0 0,0 0,1 0,0 0,0 7,1 13,2-1,0 0,2 0,1 0,1 0,2 0,1-1,0 0,2-1,2 0,0-1,1 0,4 4,-16-28,-1-1,0 1,0 0,1 0,-1 1,0-1,1 0,-1 0,1 0,-1 0,1 0,0 0,-1 0,1 0,0-1,0 1,-1 0,1 0,0-1,0 1,0 0,0-1,0 1,0-1,0 1,0-1,0 1,1-1,-1 0,0 0,0 1,0-1,0 0,1 0,4-7</inkml:trace>
  <inkml:trace contextRef="#ctx0" brushRef="#br0" timeOffset="21386.607">8971 1905,'-88'74,"85"-72,1 0,0 1,1 0,-1-1,0 1,1 0,-1 0,1-1,0 1,0 0,0 1,1-1,-1 0,1 0,-1 0,1 0,0 0,0 0,1 1,-1-1,0 0,1 0,0 0,0 0,0 0,0 0,0 0,1 0,0-1,-1 1,1 0,0-1,0 1,0-1,38 33,-36-33,1 1,-1-1,0 1,0 0,0 0,0 1,0-1,0 1,-1 0,0 0,0 0,0 0,0 1,-1-1,0 1,0-1,0 1,0 0,-1 0,1 0,-1 0,-1 0,1 0,-1 0,0 0,0 0,0 2,-3-3,0 0,0 0,0 0,-1 0,0 0,0 0,0-1,0 0,0 0,0 0,-1 0,0-1,1 0,-1 0,0 0,0-1,0 1,0-1,-1 0,1 0,0-1,0 0,0 0,-1 0,1-1,-5 0,-15-2</inkml:trace>
  <inkml:trace contextRef="#ctx0" brushRef="#br0" timeOffset="23018.324">8237 1059,'57'-17,"-14"10,0 2,0 2,1 1,38 5,4-1,269-2,-343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4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79 0,'-5'34,"-6"25,-1 7,-4-7,1-9,3-8,4-11</inkml:trace>
  <inkml:trace contextRef="#ctx0" brushRef="#br0" timeOffset="387.318">108 0,'-5'16,"1"-1,1 1,0 0,1-1,1 1,1 0,0 0,1 0,0 0,2 0,0 0,0-1,2 1,0-1,2 2,74 89,-77-102,0-1,0 0,0 0,0 0,0 0,1-1,-1 1,1-1,-1 0,1-1,0 1,0-1,0 0,0 0,0 0,0-1,0 0,0 0,0 0,0-1,0 1,0-1,0 0,0-1,0 1,0-2,-1 1,0-1,0 1,0-1,0-1,0 1,0-1,-1 1,0-1,0 0,0 0,0 0,0 0,-1-1,0 1,0-1,0 0,0 1,-1-1,0 0,0 0,0 0,5-114,-6 109,-2-103,1 88</inkml:trace>
</inkml:ink>
</file>

<file path=ppt/ink/ink1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5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29 858,'5'0,"6"0,6 0,6 0,2 0,3 0,1 0,1 0,-1-5,0-2,0 1,0 1,-5 6,-12 4,-8 0</inkml:trace>
  <inkml:trace contextRef="#ctx0" brushRef="#br0" timeOffset="262.05">0 1139,'44'-9,"23"-4,6 1,-6 2,-13 8,-12 4,-13 2</inkml:trace>
  <inkml:trace contextRef="#ctx0" brushRef="#br0" timeOffset="3250.897">1214 180,'-14'1,"-1"0,0 2,1-1,0 2,0-1,0 2,0 0,0 1,1 0,0 1,1 1,-1 0,1 0,1 1,0 1,0 0,1 0,0 1,0 1,-7 10,0 0,2 1,0 1,2 1,0 0,2 1,1 0,1 0,-3 17,9-34,1 0,0 0,0 0,0 0,1 0,1 0,0 0,0 1,0-1,1 0,1 0,-1 0,2 0,-1 0,1-1,0 1,1-1,0 0,1 1,-1-2,1 1,1-1,0 1,0-1,0-1,1 0,-1 1,8 3,-1-5,2 1,-1-2,1 0,-1 0,1-2,0 0,0 0,0-2,0 0,1 0,-1-1,0-1,0-1,-1 0,1-1,-1 0,1-2,-1 1,-1-2,1 0,-1 0,2-3,-6 5,0-2,0 1,-1-1,0 0,0-1,-1 1,0-2,0 1,-1-1,0 0,-1 0,3-7,-6 12,0 0,0 0,-1 0,0 0,0 0,0-1,-1 1,1 0,-1-1,0 1,0 0,0-1,-1 1,0 0,0 0,0-1,0 1,0 0,-1 0,0 0,0 0,0 0,0 1,-1-1,1 1,-1-1,0 1,0 0,0 0,-1 0,-2-1,-8-3,0 0,0 1,-1 1,0 0,0 1,-1 1,1 0,-1 1,1 1,-1 1,0 0,1 1,-1 0,-6 2,-123 34,120-27</inkml:trace>
  <inkml:trace contextRef="#ctx0" brushRef="#br0" timeOffset="3613.827">1667 378,'-35'28,"1"2,2 2,1 0,1 2,2 2,1 2,24-34,0-1,0 1,0 0,1 0,0 0,0 0,0 0,0 1,1-1,0 1,0-1,0 1,0-1,1 1,-1-1,1 1,0 0,1-1,-1 1,1-1,0 1,0-1,0 1,1-1,0 1,0-1,0 0,0 0,0 0,1 0,0-1,0 1,0-1,0 1,0-1,1 0,-1 0,4 1,2 0,0-1,1-1,-1 1,1-2,0 1,-1-1,1-1,0 0,-1 0,1-1,0 0,-1 0,1-1,-1-1,1 0,-1 0,0 0,0-2,0 1,-1-1,0 0,0 0,0-1,0 0,-1-1,0 0,0 0,-1 0,0-1,0 0,-1 0,0 0,0-1,2-3,1-1,-1 1,-1-1,0-1,-1 1,-1-1,0 0,-1 0,0 0,-1 0,0-1,-2 1,1-1,-2 1,0-1,-1 1,0 0,-1 0,-2-7,3 18,0-1,1 0,-1 0,0 1,-1 0,1-1,-1 1,1 0,-1 0,0 0,0 0,-1 1,1-1,0 1,-1 0,1 0,-1 0,0 1,0-1,0 1,1 0,-1 0,0 0,-1 0,1 1,0-1,0 1,0 0,0 1,0-1,0 1,0 0,0 0,0 0,0 0,-4 2,-16 4</inkml:trace>
  <inkml:trace contextRef="#ctx0" brushRef="#br0" timeOffset="4204.072">2399 321,'-33'38,"-21"23,-6 1,7-6,8-12,6-14,6-11,3-5,3-4,5-4</inkml:trace>
  <inkml:trace contextRef="#ctx0" brushRef="#br0" timeOffset="4460.796">1892 518,'44'-3,"1"1,0 2,-1 3,1 1,-1 2,43 12,-69-13,0 1,1 2,-2-1,1 2,-1 1,-1 0,0 1,0 0,-1 1,-1 1,0 1,2 2,-48-39,13 7</inkml:trace>
  <inkml:trace contextRef="#ctx0" brushRef="#br0" timeOffset="4699.096">2231 265,'-5'38,"-2"27,1 8,1-4,2-9,0-5,2-7,1-8,0-4,0-5,0-2,1-2,-1 0,0-5</inkml:trace>
  <inkml:trace contextRef="#ctx0" brushRef="#br0" timeOffset="5317.094">2625 293,'40'-28,"-30"23,0 1,0 0,1 1,-1 0,1 0,0 1,0 1,0 0,0 0,0 1,0 0,0 1,0 1,-9-2,0 1,-1-1,1 1,-1 0,0-1,1 1,-1 0,1 0,-1 0,0 0,0 0,0 0,0 0,0 1,0-1,0 0,0 1,0-1,0 1,-1-1,1 1,0-1,-1 1,0-1,1 1,-1-1,0 1,0 0,0-1,0 1,0-1,0 1,0 0,0-1,-1 1,1-1,-1 1,1-1,-1 1,0-1,1 1,-1-1,0 1,0-1,-42 63,22-41,16-20,1 0,1 0,-1 0,0 0,1 1,-1 0,1-1,0 1,1 0,-1 1,0-1,1 0,0 1,0-1,1 1,-1 0,1-1,0 1,0 0,1 0,-1 0,1 0,0 0,0 0,1 0,0 0,-1-1,3 6,70 54,-69-62,0-1,1 1,-1 0,0 0,0 0,0 1,0-1,-1 1,1 0,-1 0,1 0,-1 1,0-1,0 1,0 0,-1-1,0 1,1 0,-1 1,-1-1,1 0,-1 1,1-1,-1 1,0-1,-1 1,1-1,-1 1,0 0,0-1,0 1,-1-1,0 3,-4 1,-1-1,0 0,0 0,0 0,-1-1,0 0,0 0,-1-1,1 0,-1 0,0-1,-1 0,1 0,-1-1,0 0,0 0,-6 0,-4 4,-33 5,33-12</inkml:trace>
  <inkml:trace contextRef="#ctx0" brushRef="#br0" timeOffset="5835.976">3049 293,'21'-6,"-2"-1,-1 1,2 1,-1 1,0 1,1 0,0 1,-1 1,1 1,0 1,4 1,-22-2,0 1,0-1,0 0,-1 1,1-1,0 1,0 0,-1 0,1 0,0-1,-1 1,1 1,-1-1,1 0,-1 0,0 1,1-1,-1 0,0 1,0-1,0 1,0 0,0-1,-1 1,1 0,0-1,-1 1,1 0,-1 0,1 0,-1 0,0-1,0 1,0 0,0 0,0 0,-1 0,1 0,0-1,-1 1,1 0,-1 0,0-1,0 1,1 0,-1-1,0 1,-106 136,98-127,0 1,1-1,0 1,0 1,2-1,-1 2,2-1,0 0,0 1,1 0,1 0,0 0,1 0,1 1,13 82,-12-95,1 0,0 0,-1 0,1 0,0 0,0-1,0 1,0 0,0 0,1-1,-1 1,0-1,1 1,-1-1,1 1,0-1,-1 0,1 0,0 0,0 0,-1 0,1 0,0 0,0-1,0 1,0-1,0 0,0 1,0-1,1 0,-1 0,0 0,0 0,0-1,0 1,0 0,0-1,0 0,0 1,0-1,0 0,-1 0,1 0,1 0,58-51,-47 34</inkml:trace>
  <inkml:trace contextRef="#ctx0" brushRef="#br0" timeOffset="6084.861">3500 604,'-9'33,"1"12,2-3</inkml:trace>
  <inkml:trace contextRef="#ctx0" brushRef="#br0" timeOffset="6450.843">3699 265,'28'-6,"0"2,1 2,0 0,0 2,-1 1,1 1,12 4,-39-7,0 1,1 0,-1-1,0 1,0 0,0 0,0 1,0-1,0 0,0 1,0-1,0 1,0 0,0-1,0 1,0 0,0 0,0 0,-1 1,1-1,0 0,-1 1,1-1,-1 1,0-1,1 1,-1 0,0-1,0 1,0 0,0 0,0 0,0 0,-1 0,1 0,-1 0,1 0,-1 0,0 0,0 0,0 1,0-1,0 0,0 0,-1 0,1 0,-1 0,1 0,-1 0,0 0,-1 2,-84 99,73-91,1 0,0 1,1 0,0 1,1 0,1 1,0 0,1 0,0 1,-4 16,11-30,1 1,-1-1,1 1,0-1,0 1,0 0,0-1,0 1,1-1,-1 1,1-1,-1 1,1-1,0 1,0-1,0 0,1 1,-1-1,0 0,1 0,-1 0,1 0,0 0,0 0,0-1,0 1,0 0,0-1,0 0,0 1,1-1,-1 0,3 1,85 8,167-83,-233 68</inkml:trace>
  <inkml:trace contextRef="#ctx0" brushRef="#br0" timeOffset="7463.749">933 1225,'404'27,"-149"-37,163-26,20-3,-3-15,-107 23,-7 3,-29 12,-191 7,0 4,66 7,-39-1,58-28,-4-3,42 1,-44 13,-161 11</inkml:trace>
  <inkml:trace contextRef="#ctx0" brushRef="#br0" timeOffset="13405.031">989 1619,'20'-12,"0"0,1 2,0 0,0 2,1 0,0 1,0 1,1 1,0 1,0 2,0 0,0 1,6 1,-28 0,1 0,-1-1,0 1,0 0,1 0,-1 0,0 0,0 0,0 0,1 0,-1 0,0 1,0-1,1 0,-1 1,0-1,0 1,0-1,0 1,0 0,0-1,0 1,0 0,0 0,0 0,0 0,0 0,-1 0,1 0,0 0,-1 0,1 0,-1 0,1 0,-1 0,1 1,-1-1,0 0,0 0,0 0,1 1,-1-1,0 0,0 0,-1 1,1-1,0 0,0 0,-1 0,1 1,0-1,-1 0,0 1,-98 105,84-92,0-2,-1 0,2 0,0 2,1 0,0 0,1 1,1 1,0 0,2 0,0 1,0 0,2 1,0 0,2 0,0 0,1 1,-2 18,7-34,-1 0,1-1,0 1,0 0,0 0,1 0,0-1,-1 1,1 0,0-1,0 0,1 1,-1-1,1 0,0 0,0 0,0-1,0 1,0-1,0 0,1 0,-1 0,1 0,-1 0,1-1,0 1,0-1,0 0,0 0,0-1,0 1,2-1,5 1,-1 0,1-1,-1 0,1-1,-1 0,1 0,-1-1,0-1,0 0,0 0,0-1,0 0,13-8,-5 1</inkml:trace>
  <inkml:trace contextRef="#ctx0" brushRef="#br0" timeOffset="13705.554">1667 1705,'-23'35,"2"1,1 1,2 1,2 1,2 1,1 0,0 8,12-45,-1 1,1-1,1 1,-1 0,0-1,1 1,0 0,0-1,0 1,0 0,1-1,-1 1,1 0,0-1,0 1,0-1,1 1,-1-1,1 1,0-1,0 0,0 0,0 0,0 0,1 0,0-1,-1 1,1-1,0 1,0-1,0 0,0 0,1-1,-1 1,1-1,-1 1,1-1,-1 0,1 0,-1-1,4 1,10-1,-1 0,1-2,0 0,-1-1,1 0,-1-1,0-1,0-1,0 0,-1-2,0 1,-1-2,1 1,-2-2,9-7,-9 8,1-1,-1-1,-1-1,0 1,0-2,-2 0,1 0,-1-1,-1 0,-1 0,0-1,-1-1,0 1,-2-1,1 0,-2 0,0-1,-1 1,-1-1,-1 0,0 0,-1 1,0-1,-2 0,0 0,-1 1,1 10,-1 0,-1 0,1 1,-1-1,0 1,0 0,0 0,-1 0,1 1,-1-1,-1 1,1 0,0 1,-1-1,0 1,0 0,0 1,0-1,0 1,0 1,-1-1,1 1,-1 0,1 0,-1 1,1 0,-1 0,-5 1,-13-1</inkml:trace>
  <inkml:trace contextRef="#ctx0" brushRef="#br0" timeOffset="14086.666">2202 1873,'38'0,"28"-5,7-1,-5 0,-8 1,-10 2,-13 1</inkml:trace>
  <inkml:trace contextRef="#ctx0" brushRef="#br0" timeOffset="14334.843">2428 1648,'-5'34,"-1"29,0 10,1-3,1-9,2-9,1-10,0-6,6-10,2-5,-1-5</inkml:trace>
  <inkml:trace contextRef="#ctx0" brushRef="#br0" timeOffset="16289.769">3133 1450,'0'24,"-4"27,-8 10,0-1,1-6,2-7,4-7,-3-10,0-5,1-3,3 0,5-3,4-6</inkml:trace>
  <inkml:trace contextRef="#ctx0" brushRef="#br0" timeOffset="16621.752">3332 1535,'-6'11,"1"1,0 0,1 0,0 0,1 0,0 1,1 0,1-1,0 1,0 0,2-1,-1 1,2 0,-1 0,2-1,0 0,1 3,-2-12,0 0,0-1,0 1,0-1,0 0,1 0,-1 1,1-1,-1-1,1 1,0 0,0-1,0 1,0-1,0 0,0 0,0 0,0-1,0 1,1-1,-1 1,0-1,0 0,1 0,-1-1,0 1,0-1,1 1,-1-1,0 0,0-1,95-43,-89 41,0-1,0 0,0-1,-1 1,0-2,0 1,0-1,-1 0,0-1,0 0,-1 0,0 0,-1-1,1 0,-2 0,1 0,-1 0,-1-1,0 0,0 0,-1 0,0-2,-2 9,-1-1,0 1,0 0,0 0,-1 0,1 0,-1 0,1 0,-1 1,0-1,0 1,-1-1,1 1,0-1,-1 1,1 0,-1 0,0 1,1-1,-1 0,0 1,0 0,0-1,-1 1,1 0,0 1,0-1,0 1,-1-1,1 1,0 0,0 0,-3 1,-108 22,54 10,37-19</inkml:trace>
  <inkml:trace contextRef="#ctx0" brushRef="#br0" timeOffset="16984.712">3839 1619,'3'6,"0"0,1 0,-1-1,1 1,0-1,1 0,-1 0,1 0,0-1,0 0,0 1,1-2,-1 1,1-1,0 0,0 0,0-1,1 1,-1-1,1-1,-1 1,1-1,-1 0,3-1,-4 1,-1-1,1 0,0 0,0-1,-1 1,1-1,0 0,-1 0,1-1,0 1,-1-1,0 0,1 0,-1-1,0 1,0-1,0 0,-1 0,1 0,-1 0,1-1,-1 0,0 1,-1-1,1 0,-1 0,1-1,-1 1,0 0,-1-1,1 0,-1 1,1-4,-1 1,0 0,0 0,-1 0,1 0,-2 0,1 0,-1 0,0 0,0 0,-1 0,0 1,0-1,-1 1,1-1,-1 1,-1 0,1 0,-1 0,0 0,-1 1,1 0,-1-1,0 2,0-1,-1 1,0-1,1 2,-1-1,0 1,-1-1,1 2,-1-1,1 1,-1 0,0 0,0 1,0 0,0 0,-97 11,75-4</inkml:trace>
  <inkml:trace contextRef="#ctx0" brushRef="#br0" timeOffset="17483.317">4601 1309,'-139'157,"-228"211,34-71,192-157,123-116</inkml:trace>
  <inkml:trace contextRef="#ctx0" brushRef="#br0" timeOffset="18188.781">4376 1986,'-24'10,"1"0,0 2,0 1,2 0,0 2,0 1,1 0,1 1,1 1,0 1,-7 12,22-28,1 0,-1 0,1 1,0-1,0 0,1 1,-1-1,1 1,0 0,0 0,0-1,0 1,1 0,-1 0,1 0,0 0,0 0,0-1,1 1,0 0,-1 0,1 0,0-1,1 1,-1 0,1-1,0 1,0-1,0 0,0 1,0-1,1 0,-1 0,1-1,0 1,0 0,0-1,0 0,2 1,5 3,0-2,0 1,1-2,-1 1,1-1,0-1,0 0,0 0,0-1,0-1,0 0,0 0,0-1,0-1,0 0,0 0,0-1,-1 0,1-1,-1 0,0-1,0 0,0 0,-1-1,0-1,0 1,-1-1,1-1,-1 0,-1 0,0 0,0-1,-1 0,0-1,0 1,-1-1,0 0,-1 0,0-1,-1 1,0-1,0 0,-1 0,-1 0,1-7,-4 10,1 1,-1 0,0 0,-1 0,0 0,0 0,0 1,-1-1,0 1,0 0,-1 0,1 0,-1 1,-1 0,1 0,-1 0,0 0,0 1,0 0,0 1,-1-1,0 1,1 0,-1 1,0-1,-1 1,1 1,0 0,0 0,-1 0,-4 1,-14-2</inkml:trace>
  <inkml:trace contextRef="#ctx0" brushRef="#br0" timeOffset="18467.728">4714 2099,'-5'24,"-1"3,5-3,2-5</inkml:trace>
  <inkml:trace contextRef="#ctx0" brushRef="#br0" timeOffset="19104.878">4911 1789,'-65'227,"63"-224,1-1,0 1,-1 0,1 1,0-1,0 0,1 0,-1 0,1 1,-1-1,1 0,0 0,0 1,1-1,-1 0,1 1,-1-1,1 0,0 0,0 0,1 0,-1 0,1 0,-1 0,1 0,0-1,0 1,0-1,0 1,1-1,-1 0,0 1,1-1,0-1,0 1,-1 0,1-1,1 1,2 0,0 0,0-1,0 1,1-1,-1 0,0-1,1 0,-1 0,0 0,1-1,-1 0,0 0,0 0,0-1,0 0,0 0,0 0,0-1,0 0,-1 0,0-1,1 0,-1 1,-1-2,1 1,0 0,-1-1,0 0,0 0,-1 0,1-1,1-4,3-3,-2 0,0 0,0 0,-2-1,1 0,-2 0,0 0,0 0,-1-2,-2 12,0 0,1 0,-2 0,1 1,0-1,-1 0,1 0,-1 1,0-1,-1 1,1-1,0 1,-1-1,0 1,0 0,0-1,0 1,-1 0,1 0,-1 1,1-1,-1 1,0-1,0 1,0 0,-1 0,1 0,0 0,-1 1,1-1,-1 1,1 0,-1 0,0 0,0 1,-2-1,-96 9,71-1</inkml:trace>
  <inkml:trace contextRef="#ctx0" brushRef="#br0" timeOffset="19571.706">5053 2071,'-35'16,"0"1,1 2,1 1,1 1,1 2,-2 4,30-26,1 0,0 0,-1 1,1-1,0 1,0-1,0 1,0 0,0-1,1 1,-1 0,0 0,1 1,-1-1,1 0,0 0,0 1,0-1,0 0,0 1,1-1,-1 1,1-1,-1 1,1 0,0-1,0 1,0-1,0 1,1-1,-1 1,1 0,-1-1,1 1,0-1,0 0,0 1,0-1,1 0,-1 0,1 1,9 2,0 0,-1-1,1-1,1 0,-1 0,0-1,1-1,-1 0,1 0,-1-1,1-1,0 0,5-1,1 0,1-2,-1 1,0-2,0 0,-1-2,0 0,0 0,0-2,1-1,-15 8,0 1,0 0,0-1,0 0,-1 1,1-1,-1 0,1 0,-1-1,0 1,0 0,0-1,0 1,0-1,0 0,-1 0,1 0,-1 0,0 0,0 0,0 0,0 0,-1 0,1 0,-1 0,0 0,0-1,0 1,0 0,0 0,-1 0,1-1,-1 1,0 0,0 0,0 0,-1 0,1 0,-1 1,1-1,-1 0,0 1,-1-2,-15-10</inkml:trace>
  <inkml:trace contextRef="#ctx0" brushRef="#br0" timeOffset="21957.57">4544 237,'19'-1,"-1"-1,1-1,-1 0,0-1,-1-1,1-1,-1-1,0 0,0-1,-1-1,0 0,-1-1,10-9,-22 17,-1 0,0 0,1 0,-1 0,0-1,0 1,-1-1,1 0,0 1,-1-1,0 0,0 0,0 0,0 0,0 0,0 0,-1 0,1 0,-1-1,0 1,0 0,0 0,0 0,-1 0,1 0,-1-1,0 1,0 0,0 0,0 0,-1 1,1-1,-1 0,0 0,1 1,-1-1,0 1,-1 0,1 0,0-1,-1 1,1 0,-1 1,1-1,-1 0,0 1,0 0,-2-1,-1 0,1 0,-1 1,1 0,-1 0,1 0,-1 1,0-1,1 2,-1-1,0 0,1 1,-1 0,1 1,-1-1,1 1,-1 0,1 0,0 1,0-1,0 1,1 0,-1 1,0-1,1 1,0 0,0 0,0 0,1 0,-1 1,1 0,0 0,0-1,1 2,0-1,-1 0,2 0,-1 1,1-1,-1 1,1 1,0 16,1 0,0 1,2-1,1 0,1 0,0 0,2 0,1-1,1 0,0 0,8 12,-11-26,0 0,-1 1,0 0,-1 0,0 1,0-1,-1 0,0 1,-1 0,0-1,0 1,-1 0,-1-1,1 1,-1 0,-1-1,0 1,0-1,-1 1,0-1,-1 0,0 0,0-1,-1 1,0-1,-1 0,0 0,0 0,-3 2,-15 5,2-3</inkml:trace>
  <inkml:trace contextRef="#ctx0" brushRef="#br0" timeOffset="22574.458">4488 547,'4'-3,"0"-1,0 1,0 0,0 0,1 1,-1-1,1 1,0 0,-1 0,1 1,0-1,0 1,0 0,1 0,-1 1,0 0,0 0,0 0,0 0,1 1,1 0,24-1,-8-4,0 0,1-2,-2 0,1-2,-1 0,0-1,-1-2,0 0,0-1,-1-1,12-12,87-118,-109 132,-7 7,0-1,0 1,0 0,1 0,-1 1,1-1,0 1,0-1,0 1,0 0,1 1,0-1,-1 1,1 0,0 0,0 0,0 1,0 0,0 0,0 0,0 0,0 1,1 0,-4 2,0 1,0-1,0 1,0-1,-1 1,1 0,-1 0,0-1,0 1,0 0,0 0,0 1,-1-1,1 0,-1 0,0 0,0 0,0 0,0 0,-1 1,1-1,-1 0,0 0,0 0,0 0,0 0,0 0,-1-1,1 1,-1 0,0-1,1 1,-1-1,-3 3,-12 27,10-23,0 1,1 0,0 1,1-1,0 1,1 0,0 1,0-1,1 1,1-1,0 1,1 0,0 0,1 0,0 0,1 0,0 0,1 3,-1-12,0 0,0 0,0 0,0 0,0 0,0 0,1 0,-1 0,1 0,0-1,0 1,0 0,0-1,0 0,1 0,-1 1,1-1,-1-1,1 1,0 0,0-1,0 1,0-1,0 0,0 0,0 0,0 0,1-1,-1 1,0-1,0 0,1 0,-1 0,0 0,0 0,0-1,1 0,-1 0,0 1,1-2,1 1,0-1,-1 1,1-1,0-1,0 1,-1 0,0-1,1 0,-1 0,0-1,0 1,-1-1,1 1,-1-1,0-1,0 1,0 0,0-1,-1 1,1-1,-1 0,0-1,3-15</inkml:trace>
  <inkml:trace contextRef="#ctx0" brushRef="#br0" timeOffset="22822.929">4911 378,'39'4,"31"3,14-1,-3-2,-5 0,-11-2,-12-1,-10-1,-8 1,-4-2,-8 1</inkml:trace>
  <inkml:trace contextRef="#ctx0" brushRef="#br0" timeOffset="23419.808">5702 321,'-29'29,"-19"19,-6 6,1-1,5-5,11-6,6-5,5-4,5-3,3-2,-1-1,3 0,-1 0,3 1,3-5</inkml:trace>
  <inkml:trace contextRef="#ctx0" brushRef="#br0" timeOffset="23824.84">5786 688,'-16'7,"1"0,0 1,1 0,-1 1,2 1,-1 1,1 0,1 0,0 1,-7 10,18-20,0 0,0 1,0-1,0 0,1 1,-1-1,1 0,-1 1,1-1,0 1,0-1,0 0,0 1,0-1,1 1,-1-1,1 0,0 1,-1-1,1 0,0 0,0 1,1-1,-1 0,0 0,1 0,-1 0,1-1,0 1,-1 0,1-1,0 1,0-1,0 1,0-1,0 0,1 0,-1 0,0 0,0 0,1-1,0 1,40 35,-42-33,0-1,0 1,0 0,0 0,-1-1,1 1,-1 0,0 0,1 0,-1 0,0 0,-1-1,1 1,-1 0,1 0,-1 0,0-1,0 1,0 0,0-1,0 1,-1 0,1-1,-1 0,0 1,1-1,-1 0,0 0,0 0,-1 0,1 0,0-1,-1 1,0 0,-93 41,71-40,2-2</inkml:trace>
  <inkml:trace contextRef="#ctx0" brushRef="#br0" timeOffset="24236.878">5928 547,'48'21,"-45"-20,16 0,-17-1,1-1,-1 1,1-1,0 1,-1 0,1-1,-1 2,1-1,-1 0,1 0,-1 1,1-1,-1 1,1 0,-1 0,1 0,-1 0,0 0,0 0,1 1,-1-1,0 1,0-1,0 1,-1 0,1 0,0 0,-1 0,1 0,-1 0,0 1,0-1,1 0,-1 1,0 1,-4 4,1 0,-2-1,1 0,-1 0,-1 0,1 0,-1 0,0-1,0 0,-1 0,-4 3,4-3,0-1,1 1,-1 0,2 0,-1 0,1 1,0 0,0 0,0 0,1 0,0 0,1 1,1-6,1 0,-1 1,1-1,0 1,0-1,0 1,0-1,0 1,1-1,-1 1,1-1,-1 0,1 1,0-1,0 0,0 1,0-1,0 0,1 0,-1 0,1 0,-1 0,1 0,0-1,0 1,0-1,0 1,0-1,0 1,0-1,0 0,0 0,1 0,-1 0,2 0,87 10,-66-11</inkml:trace>
  <inkml:trace contextRef="#ctx0" brushRef="#br0" timeOffset="26039.384">5984 180,'1'-2,"0"-1,0 1,1-1,-1 1,0 0,1-1,0 1,-1 0,1 0,0 0,0 0,0 1,0-1,0 0,1 1,-1 0,0-1,1 1,-1 0,1 0,-1 0,1 1,0-1,-1 1,1-1,0 1,-1 0,1 0,0 0,-1 0,1 0,0 1,-1-1,1 1,0 0,-1 0,1 0,-1 0,1 0,-1 0,0 1,0-1,1 1,-1 0,2 1,20 101,1 140,3 9,-10 146,-9-252,-20-47,-5-1,-4 0,-21 58,34-131,-40 233,37 50,11-205,-52-109,-153 48,181-42</inkml:trace>
  <inkml:trace contextRef="#ctx0" brushRef="#br0" timeOffset="27506.817">847 11,'-4'-2,"-1"0,0 0,0 1,0 0,0 0,0 0,-1 1,1-1,0 1,0 0,0 1,-1-1,1 1,0 0,0 1,0-1,0 1,1 0,-1 0,0 0,1 1,-1 0,1 0,0 0,0 0,0 1,-2 2,-14 20,1 1,1 0,1 1,2 1,1 1,-2 7,-2-1,1 1,2 1,2 1,1 0,2 1,1 0,3 0,1 0,2 1,2 0,2 21,28 92,-8-46,-5 2,-1 34,-15 260,-51-117,40-237,6-32,0 1,1 0,0 1,2-1,0 1,2-1,0 1,1-1,1 1,1-1,0 1,1-1,4 7,28 114,-36-138,1 0,-1 0,0 0,0 0,1 0,-1 0,1 0,-1 0,1 0,0 0,0-1,0 1,0 0,0 0,0-1,1 1,-1-1,0 1,1-1,-1 0,1 0,0 1,-1-1,1 0,0 0,0-1,-1 1,1 0,0 0,0-1,0 0,0 1,0-1,0 0,0 0,0 0,0 0,0 0,0 0,0 0,0-1,0 1,0-1,0 0,0 1,56-9,1 4,1 1,37 5,-73-1</inkml:trace>
</inkml:ink>
</file>

<file path=ppt/ink/ink1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26:02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395 173,'-43'52,"-41"160,52-115,9-35,-6 12,4 1,3 1,2 11,20-61,16-32,-4-12,-2-1</inkml:trace>
  <inkml:trace contextRef="#ctx0" brushRef="#br0" timeOffset="500.054">367 173,'-4'-7,"16"23,48 174,61 234,-122-423,1 0,0-1,-1 1,1 0,0 0,0 0,0 0,0 0,0 0,0 0,0 0,0-1,0 1,0 0,1 0,-1 0,0 0,1 0,-1-1,0 1,1 0,-1 0,1 0,-1-1,1 1,0 0,-1-1,1 1,0 0,-1-1,1 1,0-1,0 1,-1-1,1 0,0 1,0-1,0 0,0 1,0-1,0 0,-1 0,1 0,0 0,0 0,0 0,0 0,0 0,0 0,0 0,0-1,-1 1,1 0,0-1,0 1,0 0,0-1,-1 1,1-1,0 1,0-1,0 0,42-190,29-208,-50 231,-22 168,0 0,0 1,-1-1,1 0,0 0,0 0,-1 0,1 0,0 0,-1 0,1 0,0 0,0 0,-1 0,1 0,0 0,-1 0,1 0,0 0,0 0,-1 0,1 0,0 0,0 0,-1 0,1-1,0 1,0 0,-1 0,1 0,0-1,0 1,-1 0,1 0,0 0,0-1,0 1,0 0,0 0,-1-1,1 1,0 0,0 0,0-1,0 1,0 0,0-1,0 1,0 0,0 0,0-1,-7 27,4-5</inkml:trace>
  <inkml:trace contextRef="#ctx0" brushRef="#br0" timeOffset="903.646">988 484,'-7'28,"0"0,2 1,2-1,0 1,2 0,1 0,3 24,-2-49,0-1,0 0,0 1,0-1,1 0,-1 0,1 1,0-1,0 0,0-1,0 1,1 0,-1-1,1 1,0-1,-1 0,1 0,0 0,0 0,0 0,1-1,-1 1,0-1,1 0,-1 0,0 0,1 0,-1-1,1 1,0-1,-1 0,1 0,-1 0,1-1,-1 1,1-1,-1 0,1 0,-1 0,0-1,1 1,-1-1,0 1,0-1,0 0,0 0,-1-1,1 1,0 0,-1-1,0 0,1 1,-1-1,0 0,-1 0,1-1,4-3,-1-1,-1 0,1 0,-1-1,-1 1,0-1,0 0,0 0,-1 0,-1 0,0 0,0-1,0 1,-1 0,-1 0,1-1,-2 1,1 0,-1 0,-1 0,1 0,-2 0,1 1,-1-1,0 1,-1 0,0 0,0 1,-1-1,0 1,-2-2,2 4,1 0,-1 0,0 1,0-1,-1 2,1-1,-1 1,0 0,0 0,0 0,0 1,0 1,-1-1,-3 0,-8 4</inkml:trace>
  <inkml:trace contextRef="#ctx0" brushRef="#br0" timeOffset="1268.406">1412 88,'0'539,"-26"-407,23-123</inkml:trace>
  <inkml:trace contextRef="#ctx0" brushRef="#br0" timeOffset="1520.63">1185 398,'29'10,"19"3,6-1,-1-2,-5-8,-6-4,-5-2,-4 0,-8 1</inkml:trace>
  <inkml:trace contextRef="#ctx0" brushRef="#br0" timeOffset="1898.868">1694 540,'11'-3,"0"0,-1-1,1 0,-1-1,0 0,-1-1,1 0,-1 0,0-1,0 0,-1-1,0 1,-1-2,1 1,-1-1,3-6,-9 14,-1 0,1-1,0 1,0 0,-1 0,1-1,-1 1,1 0,-1-1,0 1,1 0,-1-1,0 1,0-1,0 1,0 0,0-1,0 1,-1-1,1 1,0 0,-1-1,1 1,-1 0,1-1,-1 1,0 0,1 0,-1 0,0-1,0 1,0 0,0 0,0 0,0 0,0 1,0-1,-1 0,1 0,0 1,0-1,-1 0,1 1,0 0,-1-1,1 1,0 0,-2-1,-67 8,61-4,0 1,0 1,0 0,1 0,0 0,0 1,1 0,-1 1,1 0,1 0,-1 0,1 1,1 0,-1 0,1 0,1 1,-1 0,1 0,1 0,0 0,0 1,1-1,0 1,1-1,0 1,0 7,2-13,0 1,0-1,0 0,1 0,-1 1,1-1,0-1,0 1,1 0,-1 0,1-1,0 1,0-1,0 0,0 0,0 0,1 0,0-1,-1 1,1-1,0 0,0 0,0 0,0-1,0 1,1-1,-1 0,0 0,1-1,-1 1,1-1,1 0,10 0,0 0,0-1,0 0,-1-1,1-1,0-1,-1 0,7-3,91-45,-89 38</inkml:trace>
  <inkml:trace contextRef="#ctx0" brushRef="#br0" timeOffset="154364.947">2456 371,'-2'-4,"1"1,-1-1,0 1,0 0,-1 0,1 0,0 0,-1 0,0 0,0 1,0-1,0 1,0 0,0 0,-1 0,1 0,-1 1,1-1,-1 1,1 0,-1 0,0 0,0 1,1-1,-1 1,-3 0,-5 0,-1-1,1 2,0 0,0 1,-1 0,1 0,0 1,1 1,-1 0,1 1,-1 0,-4 4,13-7,0 0,1 0,-1 1,1-1,0 1,0 0,0-1,0 1,0 0,0 0,1 0,-1 1,1-1,0 0,0 0,0 1,1-1,-1 1,1-1,0 0,0 1,0-1,0 1,0-1,1 1,0-1,-1 0,1 1,0-1,1 0,-1 0,1 0,-1 0,1 0,0 0,0 0,0 0,1-1,-1 1,1-1,-1 0,1 1,0-1,0-1,0 1,0 0,0-1,2 1,-2 0,1 0,-1 0,0 0,0 0,1 1,-2-1,1 1,0 0,0 0,-1 0,1 0,-1 0,0 0,0 1,-1-1,1 1,0-1,-1 1,0 0,0 0,0-1,-1 1,1 0,-1 0,0 0,0 0,0 0,0 0,-1 0,0-1,1 1,-1 0,-1 0,1-1,-1 1,1-1,-1 1,0-1,0 1,-1-1,1 0,0 0,-1 0,0-1,0 1,-9 4,0-1,-1-1,1 0,-1-1,0 0,-1-1,1-1,0 0,-1 0,1-1,-1-1,0-1,1 0,-1 0,1-1,-12-4,6-1</inkml:trace>
  <inkml:trace contextRef="#ctx0" brushRef="#br0" timeOffset="158470.566">3444 427,'-5'0,"0"0,0 1,0-1,1 1,-1 0,0 0,1 1,-1-1,1 1,-1 0,1 0,0 1,0-1,0 1,0 0,0 0,1 0,-1 1,1-1,0 1,0 0,0 0,1 0,-1 0,1 0,0 1,0-1,0 0,1 1,0 0,0-1,0 1,0 0,1 0,-1 1,2 117,-1-119,1-1,0 1,0 0,1 0,-1-1,1 1,0 0,0-1,0 0,0 1,1-1,-1 0,1 0,0 0,0-1,0 1,0-1,0 0,0 1,1-1,-1-1,1 1,0 0,-1-1,1 0,0 0,0 0,0 0,1-1,6 0,1-1,-1-1,0 0,0 0,0-1,0 0,0-1,-1-1,1 0,-1 0,0-1,-1 0,0 0,0-1,0-1,0 1,-1-1,-1-1,1 1,-2-1,1-1,-1 1,0-1,-1 0,4-11,-7 17,0-1,0 0,-1 0,0 0,0 0,0 0,0-1,-1 1,0 0,0 0,0 0,-1 0,0-1,0 1,0 0,0 0,-1 0,0 0,0 1,0-1,-1 0,1 1,-1 0,0-1,0 1,-1 0,1 1,-1-1,0 1,0-1,0 1,-1 0,1 1,-1-1,1 1,-1 0,0 0,0 0,0 1,0-1,0 1,0 1,0-1,0 1,-1 0,-3 0,-3 0,0 1,1 1,-1 0,1 0,-1 1,1 1,0 0,0 0,-3 3,-11 4</inkml:trace>
  <inkml:trace contextRef="#ctx0" brushRef="#br0" timeOffset="159334.832">4008 342,'-9'7,"0"1,1 1,0 0,0 0,1 0,1 1,-1 0,1 0,1 1,0-1,1 1,-3 10,5-17,-86 188,140-261,-23 28,87-151,-117 191,1 0,0 1,0-1,0 0,-1 0,1 0,0 1,0-1,0 0,0 0,0 0,1 1,-1-1,0 0,0 0,0 0,1 1,-1-1,0 0,1 0,-1 1,1-1,-1 0,1 1,-1-1,1 1,-1-1,1 0,0 1,-1-1,1 1,0 0,-1-1,1 1,0 0,0-1,-1 1,1 0,0 0,0-1,0 1,-1 0,1 0,0 0,0 0,0 0,-1 0,1 0,0 1,0-1,0 0,-1 0,1 0,0 1,0-1,-1 1,1-1,0 0,-1 1,1-1,0 1,-1 0,1-1,23 85,-21-68,2 1,-1-1,2 0,1 0,0-1,0 1,2-2,4 7,-11-20,0 1,1-1,-1 0,1 0,-1 0,1 0,0 0,0-1,-1 1,1-1,0 1,0-1,1 0,-1-1,0 1,0 0,0-1,1 0,-1 0,0 0,0 0,1 0,-1 0,0-1,0 0,0 0,1 0,-1 0,0 0,0 0,-1-1,1 0,0 1,0-1,-1 0,1 0,-1-1,0 1,1 0,-1-1,0 1,0-1,-1 0,1 0,-1 0,1 0,-1-1,9-9,-1 0,0-1,-1 0,-1-1,0 0,-1 0,-1 0,0-1,-1 1,-1-1,0 0,0-6,-3-1</inkml:trace>
  <inkml:trace contextRef="#ctx0" brushRef="#br0" timeOffset="-109458.176">5052 88,'-27'169,"-3"59,29-211,2 1,-2 1,0-1,-1 0,-1 1,-1-1,0-1,-2 3,2-11</inkml:trace>
  <inkml:trace contextRef="#ctx0" brushRef="#br0" timeOffset="-108780.728">5447 31,'-1'-1,"0"1,0-1,0 0,0 0,0 0,0 1,0-1,0 1,0-1,0 1,0-1,-1 1,1 0,0-1,0 1,0 0,-1 0,1 0,0 0,0 0,-1 0,1 0,0 0,0 1,-1-1,1 0,0 1,0-1,0 1,0-1,0 1,0 0,0-1,0 1,0 0,0 0,0-1,0 1,0 0,1 0,-1 0,0 0,1 0,-1 1,-8 7,1 1,0 0,1 0,0 0,0 1,1 0,1 1,0-1,0 1,1 0,0 4,-16 36,14-37,0 0,2 1,-1-1,2 1,0 0,1 0,1 1,0-1,1 0,1 0,0 1,1-1,2 4,0-12,0 0,1 0,0-1,0 0,1 0,-1 0,2 0,-1-1,1 0,0 0,0-1,0 0,1 0,0-1,0 0,0 0,0-1,1 0,0 0,-1-1,1 0,0-1,0 0,0 0,0-1,0 0,0 0,7-2,-10 1,-1 1,1-1,-1 0,0-1,0 1,1-1,-1 0,0 0,-1-1,1 1,0-1,-1 0,1-1,-1 1,0-1,0 1,0-1,-1 0,1-1,-1 1,0-1,0 1,-1-1,1 0,-1 0,0 0,-1 0,1-1,-1 1,0 0,0-1,-1 1,1-1,-1 1,0-1,-1 1,1 0,-1-1,0 1,-1 0,1-1,-1-2,0-1,-1 0,0 1,0 0,-1 0,0 0,0 0,-1 0,0 1,0 0,-1 0,0 1,0-1,0 1,-1 0,0 1,0 0,0 0,-1 0,0 1,0 0,0 1,0-1,-1 2,1-1,-1 1,0 1,0-1,1 1,-1 1,0 0,0 0,0 1,0 0,1 0,-1 1,0 0,1 1,-1 0,1 0,0 1,0 0,0 0,-4 4,-5 6,2-3</inkml:trace>
  <inkml:trace contextRef="#ctx0" brushRef="#br0" timeOffset="-107879.382">5927 484,'-5'4,"-1"8,0 0</inkml:trace>
  <inkml:trace contextRef="#ctx0" brushRef="#br0" timeOffset="-106009.028">6124 60,'0'-2,"1"-1,-1 1,0-1,1 1,0-1,0 1,-1 0,1 0,1-1,-1 1,0 0,0 0,1 0,0 0,-1 0,1 0,0 1,0-1,0 0,0 1,0 0,0-1,0 1,0 0,0 0,1 0,-1 0,1 1,-1-1,0 1,1-1,1 1,92-5,-78 5,79 12,-95-11,1 0,-1 0,1 0,-1 0,1 1,-1-1,0 1,1 0,-1-1,0 1,0 0,0 0,-1 0,1 0,0 1,-1-1,1 0,-1 1,0-1,0 1,0-1,0 1,0 0,-1-1,1 1,-1 0,0 0,1-1,-1 1,-1 0,1 0,0-1,-1 2,-2 9,-1-1,-1 0,0 1,-1-2,0 1,-1-1,0 0,0 0,-2-1,1 0,-1-1,0 1,-1-2,0 1,-1-2,0 1,7-5,4-3,-1 1,1-1,-1 1,1-1,-1 0,1 1,-1-1,1 1,0-1,-1 1,1-1,0 1,-1 0,1-1,0 1,0-1,-1 1,1 0,0-1,0 1,0-1,0 1,0 0,0-1,0 1,0 0,0-1,0 1,0 0,0-1,1 1,-1-1,0 1,0 0,1-1,-1 1,0-1,1 1,-1-1,1 1,-1-1,0 1,1-1,-1 0,1 1,-1-1,1 1,0-1,-1 0,1 0,-1 1,1-1,0 0,-1 0,1 0,46 17,-30-12,-9-3,-1-1,0 2,0-1,0 1,0 0,0 0,0 0,-1 1,0 0,0 1,0-1,0 1,-1 0,0 1,0-1,0 1,0 0,-1 0,0 1,-1-1,1 1,-1 0,-1 0,1 0,-1 0,0 0,-1 0,0 1,0-1,0 1,-1-1,0 1,0-1,-2 4,-4-2,0 0,0-1,-1 0,0 0,-1-1,0 0,0 0,-1-1,1 0,-1 0,0-1,-1 0,0-1,1 0,-1 0,-1-1,1-1,0 0,-1 0,1-1,-1 0,1 0,-5-2,4 2,1 1,-1 0,0-1,0-1,0 0,0 0,0-1,0 0,0-1,0-1,0 1,1-2,-1 1,1-2,-5-2,2-4</inkml:trace>
  <inkml:trace contextRef="#ctx0" brushRef="#br0" timeOffset="-103842.759">0 1048,'478'0,"-181"-30,-100 20,160-8,-125-9,-9 15,-132 2,0 4,80 5,-103 2,139-28,205 26,-214-27,281 27,171 1,-424-28,197 29,-226-30,199 28,-199-27,170 29,-197-29,140-2,-172 11,-123 23</inkml:trace>
</inkml:ink>
</file>

<file path=ppt/ink/ink1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1:51.79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2653 1157,'-113'-24,"99"27,0 0,0 1,0 0,1 1,-1 1,1 0,0 1,1 0,0 1,0 0,0 1,1 0,1 1,-1 0,2 1,-1 0,1 1,1 0,-1 2,0-4,1 0,0 1,1-1,0 1,1 1,0-1,1 1,0 0,1 1,0-1,1 1,0 0,1-1,0 3,1-4,0 1,1-1,0 1,1-1,0 1,1-1,0 0,0 1,2-1,-1 0,1 0,1-1,0 1,0-1,1 0,1-1,-1 1,2-1,-1-1,1 1,0-1,8 5,2-2,1-2,0 0,0-1,0-1,1-1,0 0,1-2,-1 0,1-1,-1-2,1 0,0-1,20-2,-26-1,0 0,0 0,-1-1,0-1,0 0,0-1,0-1,-1 0,0-1,5-5,-10 6,-1-1,0 0,-1 0,1-1,-2 1,1-2,-1 1,-1 0,0-1,0 0,-1 0,2-9,21-48,-20 55,-1-1,0 1,-1-1,-1 0,0 0,0 0,-1 0,-1-1,-1 1,1 0,-2-1,0 1,-1 0,0 0,-1-1,0 2,-1-1,0 0,-1 1,-1 0,0 0,-1 0,0 1,0 0,-2 0,-7-8,7 10,1 1,-2 1,1 0,-1 0,0 0,-1 2,1-1,-1 1,0 1,-9-3,-3-1,5 0</inkml:trace>
  <inkml:trace contextRef="#ctx0" brushRef="#br0" timeOffset="3233.727">5927 1214,'-2'-3,"0"1,0 0,-1 0,1 0,0 0,-1 0,1 1,-1-1,1 1,-1-1,0 1,1 0,-1 0,0 0,0 1,0-1,0 1,0-1,0 1,0 0,0 0,0 0,0 1,0-1,0 1,0 0,0 0,-11 3,0 1,0 0,1 1,0 0,0 1,0 1,1 0,1 1,-1 0,1 1,1 0,0 1,0 0,1 0,0 1,1 0,1 1,0-1,0 1,1 1,1 0,1-1,-4 15,4-18,1 0,0 1,0-1,1 1,0 0,1-1,0 1,1 0,0 0,1 0,0-1,1 1,0 0,0-1,1 1,1-1,3 8,-2-6,0 0,1 0,1 0,0 0,1-1,0-1,0 1,1-1,0 0,1-1,0 0,1-1,0 0,0-1,1 0,-1-1,2 0,-1 0,0-2,1 1,0-2,6 1,-4-1,-1-1,1 0,0-1,0-1,0-1,-1 0,1-1,0 0,-1-1,1-1,-1 0,0-1,0-1,-1 0,1 0,-1-2,-1 0,0 0,0-1,9-9,-7 4,-6 7,-1 0,0 0,0-1,-1 1,0-1,-1-1,1 1,-2-1,1 0,-1 0,0 0,-1-1,0 1,0-6,-3-151,-1 153,-1 1,0 0,0 0,-1 0,-1 0,0 0,-1 1,0-1,-1 1,0 1,-1-1,0 1,0 0,-1 1,-1-1,1 2,-2-1,1 1,-1 1,0 0,0 0,-1 1,-2-1,-127-50,123 50</inkml:trace>
  <inkml:trace contextRef="#ctx0" brushRef="#br0" timeOffset="5532.395">1439 1891,'93'-45,"58"33,-9 2,42-6,-76 14,35-25,308 26,1073 1,-1326 28,281-27,-196-2,-114-26,85 26,-56 29,281-27,-140-1,-113 28,-46-45,-162 13,-1 0,0 2,1 0,-1 1,1 1,0 0,-1 1,1 1,-1 1,11 3,42 9,-48-13</inkml:trace>
  <inkml:trace contextRef="#ctx0" brushRef="#br0" timeOffset="7580.046">1552 1891,'-9'10,"-9"7,-5 2,0 1,1 3,-2-2,4-1,0-3,3 0,1-3,2-3</inkml:trace>
  <inkml:trace contextRef="#ctx0" brushRef="#br0" timeOffset="7984.056">2258 1778,'-33'14,"-17"10,-4 6,3-3,9-1,7-4,5-2,3-5,6 2,1 1,0-2,-1-4,2 1,-1-1,0 1,-3-1,-1 2,2-1</inkml:trace>
  <inkml:trace contextRef="#ctx0" brushRef="#br0" timeOffset="8317.113">2850 1807,'-9'9,"-9"9,-5 0,-4 3,-2-3,4 1,1-4,0-3,0 0,-2-1,0 2,-2-1,0 1,0 0,0 2,0 3,-1 3,6-1</inkml:trace>
  <inkml:trace contextRef="#ctx0" brushRef="#br0" timeOffset="8712.639">3556 1891,'-4'0,"-8"5,-5 1,-5 5,-4 0,-2 4,-1-2,0 3,0-2,-1 1,1 4,1 2,-1-1,5 0,3-3,3-5</inkml:trace>
  <inkml:trace contextRef="#ctx0" brushRef="#br0" timeOffset="9085.197">4290 1835,'-9'9,"-9"4,-5 4,-5-1,-1 2,-1 2,0-2,0 1,1 2,0-3,5 1,2 1,0-2,-2 1,0-4,2-3</inkml:trace>
  <inkml:trace contextRef="#ctx0" brushRef="#br0" timeOffset="9481.97">5081 1862,'-15'10,"-14"8,-7 0,-2 3,1-3,1 1,2-3,8 0,2-2,2 1,-2-1,5 0,0-1,3-3</inkml:trace>
  <inkml:trace contextRef="#ctx0" brushRef="#br0" timeOffset="9897.728">5870 1835,'-19'9,"-16"9,-7 5,-1 4,2-3,3 0,4 0,2-4,2 0,6-4</inkml:trace>
  <inkml:trace contextRef="#ctx0" brushRef="#br0" timeOffset="10349.532">6660 1835,'-4'4,"-12"7,-8 2,-4 3,-3 3,0-1,0 2,1 1,0-3,0 1,2-3,4 1,2-3,0 1,-1-2,3-3</inkml:trace>
  <inkml:trace contextRef="#ctx0" brushRef="#br0" timeOffset="10748.645">7367 1807,'-25'14,"-16"15,-7 2,5 0,5-4,4-3,8-5</inkml:trace>
  <inkml:trace contextRef="#ctx0" brushRef="#br0" timeOffset="16671.688">2061 1327,'-369'0,"366"0,0 1,0-1,0 1,0-1,0 0,-1-1,1 1,0 0,0-1,0 0,0 1,0-1,1 0,-1-1,0 1,0 0,1-1,-1 0,1 0,-1 1,1-1,0-1,-1 1,1 0,0 0,1-1,-1 1,0-1,1 0,-1 1,1-1,0 0,0 0,0 0,0 0,1 0,1-225,0 214,0-18,-1 0,-2 0,0 0,-3 1,-5-22,6 41,3 10,0 0,0 0,0 0,0-1,0 1,0 0,0 0,1 0,-1-1,1 1,0 0,0 0,0-1,0 1,0 0,0-1,1 1,-1 0,1 0,-1-1,1 1,0 0,0 0,0 0,0 0,0 0,0 0,1 0,-1 0,1 0,17-6,1 2,-1 0,1 0,0 2,0 1,1 0,-1 2,1 0,-1 1,1 1,5 2,27-1,173-3,-84-26,-116 26,-2 0</inkml:trace>
  <inkml:trace contextRef="#ctx0" brushRef="#br0" timeOffset="22353.398">2202 593,'196'27,"-191"-27,16 3,1-2,-1-1,1 0,-1-2,0 0,1-1,-1-1,14-6,-29 6,0-1,0 1,-1-1,1-1,-1 1,0-1,-1 0,1 0,-1 0,0-1,-1 1,0-1,0 0,0 0,-1 0,0 0,0-1,-1 1,0-1,0-1,8-25,18-166,-9 49,-17 148,-1 0,1 1,-1-1,1 0,0 0,0 1,0-1,1 0,-1 1,0-1,1 1,0 0,0-1,0 1,0 0,0 0,0 0,0 0,1 1,-1-1,0 0,1 1,0 0,-1 0,1 0,0 0,0 0,-1 0,1 1,3-1,97 0,-73 3,509 1,-448-18,-80 12,0 0,1 0,0 1,-1 1,1 0,0 0,0 1,-1 1,1 0,1 1,26 6,-1-1,1-1,1-3,35-1,123-3,-186 4,1 0,0 1,-1 1,0-1,0 2,0 0,0 0,-1 1,0 1,-1 0,0 0,0 1,0 0,-1 1,-1-1,0 2,0 0,-1 0,0 0,-1 0,0 1,0 2,44 64,-27-45,68 73,-2-79,-44-20,120 25,-124-26,0-1,0-2,0-2,38-4,6 1,85 13,-18 24,-6-12,-108-16,1-1,1-1,-1-3,1-1,32-4,11 1,255 3,-322-1,-1 2,0 0,1 1,-1 0,0 1,-1 1,1 0,-1 1,0 0,0 2,-1-1,4 4,-12-3,0 0,0 1,-1-1,0 1,0 0,-1 0,0 1,-1-1,0 1,0-1,-1 1,0-1,-1 1,0 0,0 0,-1-1,-1 1,-1 5,1 23,1 217,6-228,-4-25,0 1,0-1,0 0,-1 0,1 1,-1-1,1 1,-1-1,0 0,1 1,-1-1,-1 1,1-1,0 1,0-1,-1 0,0 1,1-1,-1 0,0 1,0-1,0 0,0 0,-1 0,1 0,-1 0,1 0,-1 0,1-1,-1 1,0 0,0-1,0 1,0-1,0 0,0 0,0 0,-1 0,1 0,-1 0,-66 7,56-9</inkml:trace>
  <inkml:trace contextRef="#ctx0" brushRef="#br0" timeOffset="25283.858">3133 1242,'1272'0,"-1075"28,283-28,-227 0,-229 0</inkml:trace>
  <inkml:trace contextRef="#ctx0" brushRef="#br0" timeOffset="29052.943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36571.994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53716.725">1242 763,'-312'0,"142"27,121-20,31-1</inkml:trace>
  <inkml:trace contextRef="#ctx0" brushRef="#br1" timeOffset="55417.638">1185 1835,'-168'-28,"-31"27,88-19,95 24</inkml:trace>
  <inkml:trace contextRef="#ctx0" brushRef="#br1" timeOffset="56801.062">904 480,'11'16,"0"0,-2 1,1 0,-2 1,0 0,-2 0,0 1,0 0,-2 0,-1 0,0 1,-1-1,-1 1,-1-1,-2 19,2 15,-13 148,-22 26,6-79,23-104,1 0,3 0,1-1,4 27,-1 16,-2 224,-26-177,29-124,1-5</inkml:trace>
  <inkml:trace contextRef="#ctx0" brushRef="#br1" timeOffset="57329.801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57976.958">1214 452,'-6'2,"1"0,-1 0,1 0,-1 1,1-1,0 2,0-1,0 0,1 1,-1 0,1 0,0 0,-2 2,-5 5,-247 272,121-132,116-119,14-16</inkml:trace>
  <inkml:trace contextRef="#ctx0" brushRef="#br1" timeOffset="67653.758">1355 734,'0'0</inkml:trace>
  <inkml:trace contextRef="#ctx0" brushRef="#br1" timeOffset="69087.87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72251.641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76919.408">2540 2088,'0'760,"0"-761</inkml:trace>
  <inkml:trace contextRef="#ctx0" brushRef="#br1" timeOffset="79222.875">4261 1919,'-25'165,"23"293,-24-300,23-146</inkml:trace>
  <inkml:trace contextRef="#ctx0" brushRef="#br1" timeOffset="80520.639">2004 2568,'1667'0,"-1497"-28,241 28,-399 0</inkml:trace>
  <inkml:trace contextRef="#ctx0" brushRef="#br1" timeOffset="82655.033">4234 2484,'225'-1,"-81"-26,307 26,170 1,-451 29,139-29,-176-26,-123 24</inkml:trace>
  <inkml:trace contextRef="#ctx0" brushRef="#br1" timeOffset="83574.335">5899 1862,'17'122,"-12"-91,0 0,-3 1,0 0,-2-1,-3 31,-22 79,-8 56,21-137,8-49,1 1,0-1,1 1,1 0,0 0,0 0,1 0,1 0,0 0,1 2,21 95,-21-98</inkml:trace>
  <inkml:trace contextRef="#ctx0" brushRef="#br1" timeOffset="84068.931">6153 2174,'-22'13,"2"1,0 0,0 2,1 0,2 1,-1 1,2 1,-2 3,-75 85,-5-4,-67 53,41-32,110-108</inkml:trace>
  <inkml:trace contextRef="#ctx0" brushRef="#br1" timeOffset="84869.761">4488 2258,'-7'0,"0"1,0-1,0 1,0 1,0-1,1 1,-1 0,1 1,-1-1,1 1,0 1,0-1,0 1,0 0,1 0,0 1,0 0,0 0,-2 3,-206 210,-3-35,172-151,23-15</inkml:trace>
  <inkml:trace contextRef="#ctx0" brushRef="#br1" timeOffset="85770.362">2738 2286,'-256'238,"3"6,145-127,94-104</inkml:trace>
  <inkml:trace contextRef="#ctx0" brushRef="#br1" timeOffset="89153.541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92225.618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93407.374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94076.26">5249 3133,'0'5,"0"6,0 6,0 5,0 4,0 2,0 1,0 0,0 1,0-1,0 0,0 0,-4-6,-3-1,1-9,1-12,7-11,2-4</inkml:trace>
  <inkml:trace contextRef="#ctx0" brushRef="#br1" timeOffset="94396.145">5278 3133,'14'0,"10"0,6 0,2 0,0 0,0 0,-5-5,-3-1,-1 0,-4 6,-5 2</inkml:trace>
  <inkml:trace contextRef="#ctx0" brushRef="#br1" timeOffset="94661.328">5278 3302,'5'5,"6"1,6 0,5-1,4-1,2-2,1-1,0-1,-4 0</inkml:trace>
</inkml:ink>
</file>

<file path=ppt/ink/ink1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0,'0'0,"1"1,-1-1,0 0,0 1,1-1,-1 0,0 1,0-1,0 0,0 1,0-1,0 0,1 1,-1-1,0 0,0 1,0-1,0 1,0-1,0 0,0 1,0-1,-1 0,1 1,0-1,0 0,0 1,0-1,0 0,-1 1,1-1,0 0,0 1,0-1,-1 0,1 1,0-1,-1 0,1 0,0 0,-1 1,1-1,0 0,-1 0,1 0,0 0,-1 0,1 1,0-1,-1 0,1 0,0 0,-1 0,1 0,-1 0,1 0,0 0,-1 0,11 40,-10-39,64 304,-27-14,-30-236,-2 0,-3 0,-3 0,-2 4,-22 49,25-108,1 0,-1 1,1-1,-1 0,1 1,-1-1,1 0,-1 0,1 1,-1-1,1 0,0 0,-1 0,1 0,-1 0,1 0,-1 0,1 0,0 0,-1 0,1 0,-1 0,1 0,-1 0,1-1,0 1,-1 0,1 0,-1-1,1 1,-1 0,1-1,-1 1,0 0,1-1,-1 1,1-1,-1 1,0 0,1-1,-1 1,0-1,0 0,1 1,-1-1,0 1,0-1,0 1,0-1,0 1,0-1,0 0,0 1,0-1,0 1,0-1,0 1,0-1,0 0,0 1,0-1,-1 1,3-2,78-168,-66 146,81-106,-94 128,1 0,-1 0,0 0,1 0,0 0,0 0,-1 0,1 0,0 1,0-1,1 1,-1-1,0 1,0 0,1 0,-1 0,1 0,-1 1,0-1,1 0,0 1,-1 0,1 0,-1 0,1 0,-1 0,1 0,-1 0,1 1,-1 0,1-1,-1 1,1 0,-1 0,0 0,1 0,-1 1,0-1,2 2,3 6,-1-1,0 1,-1 1,0-1,0 1,-1-1,0 1,-1 1,0-1,0 0,-1 4,1 1,0-1,-2 1,1 0,-2-1,0 1,-1 0,0 0,-1-1,-4 14,-1-4</inkml:trace>
</inkml:ink>
</file>

<file path=ppt/ink/ink1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47,'14'0,"20"-5,8-1,2 0,-1 1,-4 1,-4 2,-2-4,-3-1,-5 1</inkml:trace>
</inkml:ink>
</file>

<file path=ppt/ink/ink1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1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22,'5'0,"11"0,8 0,4 0,3 0,0 0,0 0,0 0,-1 0,-6-5,-1-1,-1 0,-3 1</inkml:trace>
</inkml:ink>
</file>

<file path=ppt/ink/ink1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89,'0'-3,"0"-1,0 1,1-1,-1 1,1-1,0 1,0 0,0 0,1-1,-1 1,1 0,-1 0,1 0,0 0,0 1,1-1,-1 0,0 1,1 0,0 0,-1-1,1 1,0 1,0-1,0 0,1 1,-1 0,0-1,0 1,1 0,2 0,113-7,-108 8,-10 0,94 13,-93-13,1 1,-1 0,0 0,0 0,0 1,1-1,-1 0,-1 1,1 0,0-1,0 1,0 0,-1 0,1 0,-1 0,0 0,0 0,1 0,-1 1,0-1,-1 0,1 1,0-1,-1 0,1 1,-1-1,0 1,0-1,0 1,0-1,0 1,-1-1,1 0,-1 1,1-1,-2 2,-4 16,-2-1,-1 0,0-1,-1 0,-1 0,-1-1,-1 0,0-1,-1-1,-6 6,-30 37,37-42,-63 99,74-112,0 1,1 0,-1 0,1-1,0 1,1 0,-1 0,0 0,1 0,0 0,0 1,0-1,1 0,-1 0,1 0,0-1,0 1,1 0,-1 0,1 0,0-1,-1 1,2-1,-1 1,0-1,1 0,-1 0,1 0,0 0,0 0,2 1,3-1,-1 1,1-1,0 0,0-1,0 0,0 0,0-1,0 0,1 0,-1-1,0 0,1-1,-1 1,0-2,0 1,0-1,0 0,0-1,0 0,0 0,-1-1,1 0,-1 0,0 0,-1-1,1 0,-1-1,0 0,0 0,0 0,-1 0,3-6,30-18,-20 20</inkml:trace>
</inkml:ink>
</file>

<file path=ppt/ink/ink1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5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71,'-37'30,"2"2,1 1,2 1,1 2,1 1,3 2,-6 11,-19 75,51-121,0 0,1 1,-1-1,1 0,0 0,0 0,1 0,-1 0,1 0,0 0,0 0,0 0,0 0,1 0,0 0,-1-1,1 1,1 0,-1-1,0 0,1 0,0 0,0 0,0 0,0 0,0-1,1 1,-1-1,1 0,-1 0,1 0,5 1,0 1,1-2,-1 1,0-1,1-1,0 1,-1-2,1 1,0-2,-1 1,1-1,0 0,-1-1,0 0,1-1,-1 0,0-1,0 1,0-2,7-4,1-1,0-1,0 0,-1-2,0 0,-2 0,1-2,-2 0,0 0,6-11,-9 13,-2-2,0 1,0-1,-1 0,-1-1,-1 0,0 1,-1-2,0 1,-2 0,0-1,0 0,-2 1,0-1,-1 0,-1 1,0-1,-1 1,-1 0,-1 0,0 0,-1 0,-4-7,7 19,1 1,-1-1,0 1,0-1,0 1,0 0,-1 0,0 0,1 0,-1 1,0-1,0 1,0 0,0 1,-1-1,1 1,0-1,-1 1,1 1,-1-1,0 0,1 1,-1 0,1 0,-1 1,1-1,-1 1,1 0,-1 0,1 0,0 1,-1 0,1 0,0 0,0 0,0 0,0 1,1 0,-1 0,1 0,0 0,-1 0,-1 4,-14 17,4-1</inkml:trace>
</inkml:ink>
</file>

<file path=ppt/ink/ink1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4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1,'0'19,"0"11,0 6,0 1,-5-6,-1-8</inkml:trace>
</inkml:ink>
</file>

<file path=ppt/ink/ink1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3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200 489,'-12'3,"1"0,0 0,0 2,1-1,-1 1,1 1,0 0,0 0,1 1,0 0,0 1,0 0,1 0,1 1,-1 0,1 0,1 1,0 0,0 0,1 0,-3 9,7-17,0 1,0-1,0 0,0 1,1-1,-1 0,1 1,0-1,0 1,0-1,0 1,0-1,0 0,1 1,-1-1,1 1,-1-1,1 0,0 1,0-1,0 0,0 0,1 0,-1 0,1 0,-1 0,1 0,-1 0,1-1,0 1,0-1,0 1,0-1,0 0,0 0,0 1,1-2,-1 1,0 0,1 0,-1-1,0 1,1-1,-1 0,1 0,-1 1,1-2,-1 1,0 0,1 0,-1-1,1 0,-1 1,0-1,1 0,-1 0,0 0,0 0,2-2,24-21,-1-2,-1-1,-2-1,0-1,-2-1,-1-1,-2-1,-1-1,-1 0,0-6,-6 14,0 0,-1 0,-2-1,-1 0,-1-1,-1 1,-1-1,-1 0,-2-13,-1 33,-1 0,1 0,-1-1,-1 1,0 1,0-1,0 0,-1 0,1 1,-2-1,1 1,-1 0,0 0,0 0,-1 1,1-1,-1 1,1 4,0 0,0 1,1 0,-1-1,0 1,0 0,0 1,1-1,-1 1,0 0,0-1,1 2,-1-1,1 0,-1 1,1 0,-1-1,1 1,0 1,0-1,0 0,0 1,0-1,1 1,-1 0,1 0,0 0,0 0,0 1,0-1,0 0,1 1,-1 0,-6 11,1 0,1 0,0 1,1 0,0 0,2 1,0-1,0 1,2 0,0 0,1-1,0 1,2 0,0 0,1-1,0 1,2-1,0 0,0 0,2 0,0-1,4 6,135 243,-134-246</inkml:trace>
</inkml:ink>
</file>

<file path=ppt/ink/ink1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15.5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0 200,'148'-191,"-148"190,1 1,0-1,-1 0,1 1,-1-1,1 1,0-1,-1 1,1-1,0 1,-1-1,1 1,0 0,0-1,0 1,-1 0,1 0,0-1,0 1,0 0,0 0,-1 0,1 0,0 0,0 0,0 0,0 1,0-1,-1 0,1 0,0 1,0-1,-1 0,1 1,0-1,0 1,-1-1,1 1,0-1,-1 1,1 0,-1-1,1 1,-1 0,1-1,-1 1,1 0,-1 0,0-1,1 2,20 49,-16-37,-4-10,0 0,0 0,0 0,1 0,-1 0,1-1,0 1,0-1,0 1,0-1,1 0,-1 1,1-1,0-1,0 1,0 0,0-1,1 1,-1-1,1 0,-1 0,1-1,0 1,0-1,-1 1,1-1,0 0,0-1,0 1,0-1,0 0,1 0,-1 0,0 0,0-1,0 0,0 1,0-1,-1-1,1 1,0-1,0 1,-1-1,1 0,-1 0,63-104,-52 80</inkml:trace>
</inkml:ink>
</file>

<file path=ppt/ink/ink1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43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1,'0'5,"-5"11,-6 7,-6 5,0 3,-3 0,-1 0,1 0,1-1,-2-1,2 0,1-6,2-1,0-4,2-1,4-4</inkml:trace>
</inkml:ink>
</file>

<file path=ppt/ink/ink1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1 921,'35'-10,"-1"0,0-2,-1-2,-1-1,18-11,-20 7,-1-2,-1-1,0-2,-2 0,-1-2,-1 0,18-28,-40 52,28-39,-1-2,-2 0,-2-2,-2-1,-2 0,-2-2,4-21,-16 49,-1-1,-1 0,-1-1,0 1,-2 0,0-1,-2 0,0 0,0 20,0 1,1-1,-1 1,0-1,0 1,-1-1,1 1,0-1,0 1,-1-1,1 1,-1-1,1 1,-1-1,0 1,0 0,1-1,-1 1,0 0,0 0,0-1,0 1,-1 0,1 0,0 0,0 1,-1-1,1 0,0 0,-1 1,1-1,-1 0,1 1,-1 0,1-1,-1 1,1 0,-1 0,1 0,-1 0,1 0,-1 0,1 0,-1 0,0 1,-60 36,47-21,0 0,1 1,1 1,1 0,0 1,2 0,0 0,1 1,1 1,1-1,0 1,2 1,1-1,0 1,2-1,0 1,1 0,2 0,0 0,1 0,1-1,2 1,0-1,4 11,56 139,-55-140,23 49,-32-78,0-1,0 1,0-1,1 1,-1-1,1 0,-1 1,1-1,-1 0,1 0,0 0,-1 0,1 0,0-1,0 1,0 0,-1-1,1 0,0 1,0-1,0 0,0 0,0 0,0 0,0 0,0 0,0-1,0 1,0-1,-1 1,1-1,0 0,0 0,0 0,-1 0,1 0,-1 0,1 0,0-1,14-8,-1-1</inkml:trace>
  <inkml:trace contextRef="#ctx0" brushRef="#br0" timeOffset="256.047">847 780,'0'0,"0"1,0-1,0 1,1-1,-1 1,0-1,0 1,1-1,-1 1,0-1,1 1,-1-1,0 0,1 1,-1-1,1 0,-1 1,1-1,-1 0,1 1,-1-1,1 0,-1 0,1 0,-1 0,1 1,-1-1,1 0,0 0,-1 0,1 0,-1 0,1 0,-1 0,1-1,-1 1,1 0,-1 0,1 0,0 0,-1-1,0 1,1 0,-1-1,1 1,-1 0,1-1,-1 1,1 0,-1-1,3 17,0 0,-1 0,-1 0,-1 1,0-1,-1 0,-1 0,0 0,-1 0,-2 4,4-19,0-1,0 1,0 0,1 0,-1 0,0-1,0 1,1 0,-1 0,0 0,1 0,-1 0,1 0,0 0,-1 1,1-1,0 0,0 0,-1 0,1 0,0 0,0 0,0 1,0-1,1 0,-1 0,0 0,0 0,1 0,-1 0,0 0,1 0,0 0,-1 0,1 0,-1 0,1 0,0 0,0 0,-1 0,1 0,0-1,0 1,0 0,0-1,0 1,0-1,0 1,0-1,0 1,0-1,0 0,0 1,1-1,-1 0,0 0,0 0,0 0,0 0,0 0,1 0,-1-1,41-20,-34 16,-1 0,1 1,0 0,0 0,0 1,0 0,1 0,-1 1,1 0,0 0,0 1,0 0,-1 1,1 0,6 1,-13 0,0-1,0 1,0 0,0 0,-1 0,1 0,0 0,-1 0,1 0,-1 1,1-1,-1 0,1 1,-1-1,0 1,0 0,0-1,0 1,0 0,0 0,0 0,-1 0,1 0,-1 0,1 0,-1 0,0 0,1 0,-1 0,0 0,-1 0,1 0,0 0,0 0,-1 0,0-1,1 1,-1 0,0 1,-38 72,36-71,0 0,-1 0,1 0,-1 0,0-1,0 0,0 0,0 0,0 0,-1 0,1-1,-1 0,0 0,1 0,-1-1,0 1,0-1,0 0,0-1,-1 1,1-1,0 0,0 0,0-1,0 0,0 1,0-2,0 1,0 0,0-1,0 0,1 0,-1-1,1 1,0-1,-1 0,1 0,-1-2,-27-50,28 34</inkml:trace>
  <inkml:trace contextRef="#ctx0" brushRef="#br0" timeOffset="522.603">1299 385,'14'0,"15"0,7 0,2 0,-1 0,-1 0,-3 0,-1 0,-2 0,-1 0,-1 0,0 0,0 0,-10 0,-13 5,-6 1</inkml:trace>
  <inkml:trace contextRef="#ctx0" brushRef="#br0" timeOffset="764.425">1355 610,'29'5,"19"2,6-1,-1-1,-5-2,-6 0,-5-2,-4 4,-3 1,-2 0,-5-2</inkml:trace>
</inkml:ink>
</file>

<file path=ppt/ink/ink1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4:5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1,'-26'13,"0"2,1 1,1 1,1 1,0 1,1 1,2 0,0 2,-15 21,22-24,2 0,0 0,1 2,0-1,2 1,1 0,0 1,2-1,1 1,0 1,1-1,2 0,0 1,2-1,0 0,1 1,2-1,0 0,1 0,1-1,1 1,1-1,1-1,1 0,7 10,-13-22,0 0,1-1,0 0,0 0,1 0,-1-1,2 0,-1 0,1 0,0-1,0 0,0-1,0 1,1-1,0-1,0 1,0-1,1-1,-1 1,0-2,1 1,0-1,-1 0,1-1,-1 0,1 0,0-1,0 0,6-5,0 0,0-1,-1-1,0 0,-1-1,1-1,-2 0,1 0,-2-1,1-1,-2 0,1 0,-2-1,1-1,-2 0,0 0,-1 0,0-1,1-5,-6 16,0-1,0 0,0 0,0 0,-1 0,0 0,0 0,0 0,0 0,-1 0,0 0,0 0,-1 0,1-1,-1 1,0 0,0 0,-1 0,0 0,1 1,-2-1,1 0,0 1,-1-1,0 1,0 0,0 0,-1 0,1 1,-1-1,0 1,0-1,0 1,-1 1,1-1,-5-1,-5-1,-1 1,0 0,0 1,0 1,0 1,0 0,0 1,0 0,-1 1,1 1,0 1,0 0,1 0,-1 2,1 0,-1 0,2 2,-1 0,1 0,0 1,0 1,-6 5,11-9,0 0,0 1,0-1,1 2,0-1,0 1,0 0,1 0,0 1,1-1,0 1,0 1,0-1,1 1,1 0,-1 0,1 0,1 0,-2 8,7 2</inkml:trace>
  <inkml:trace contextRef="#ctx0" brushRef="#br0" timeOffset="452.895">932 198,'-34'44,"2"1,2 2,2 1,2 1,3 2,1 0,0 11,19-57,1 1,0-1,0 1,1 0,-1 0,1 0,1 0,-1 0,1 0,0 0,0 0,1 0,0 0,0 0,0 0,1 0,-1-1,2 1,-1 0,0-1,1 0,0 1,1-1,-1 0,1-1,0 1,0-1,0 1,1-1,-1 0,1-1,0 1,0-1,0 0,1 0,-1-1,1 0,-1 0,1 0,5 1,2-4,-1-1,1 0,-1 0,0-2,0 1,0-1,-1-1,1 0,-1-1,0 0,-1-1,1 0,-1-1,-1 0,1 0,-1-1,-1 0,0-1,0 1,-1-2,1 0,2-1,7-5,0-1,-2-1,0-1,-1 0,-1-1,-1 0,-1-1,-1 0,0 0,-2-1,-1-1,-1 0,-1 1,2-24,-5 41,-1-1,0 1,0-1,-1 1,1-1,-2 1,1-1,-1 1,0-1,0 1,-1-1,1 1,-2 0,1 0,-1 0,0 0,0 0,0 0,-1 1,0 0,0-1,0 2,-1-1,1 0,-1 1,-1 0,1 0,0 0,-1 1,0 0,0 0,0 0,-2 2,-1 1,0-1,1 2,-1-1,0 1,1 1,-1-1,1 1,0 1,-1 0,1 0,0 0,1 1,-1 0,1 1,0 0,0 0,0 0,0 1,1 0,0 0,1 1,-1 0,1 0,0 0,-2 6,-8 10</inkml:trace>
  <inkml:trace contextRef="#ctx0" brushRef="#br0" timeOffset="768.079">1496 509,'-5'28,"-6"20,-1 7,1-7</inkml:trace>
  <inkml:trace contextRef="#ctx0" brushRef="#br0" timeOffset="1022.819">1524 114</inkml:trace>
  <inkml:trace contextRef="#ctx0" brushRef="#br0" timeOffset="1389.389">1750 622,'161'-154,"-160"153,0-1,-1 1,1 0,0-1,0 1,0 0,0 0,1 0,-1 0,0 0,0 0,1 0,-1 1,0-1,1 0,-1 1,1-1,-1 1,1-1,-1 1,1 0,-1 0,1-1,-1 1,1 0,-1 0,1 1,0-1,-1 0,1 0,-1 1,1-1,-1 1,0-1,1 1,-1 0,1 0,-1-1,0 1,0 0,1 0,-1 0,0 1,0-1,17 50,-18-45,1-1,0 1,1-1,-1 0,1 1,0-1,0 0,1 0,-1 0,1 0,0-1,1 1,-1-1,1 0,0 0,0 0,0 0,0-1,1 1,-1-1,1 0,0-1,4 3,-1-3,0-1,-1 0,1-1,0 1,0-1,0-1,0 0,-1 0,1 0,0-1,-1 0,1 0,-1-1,0 0,1-1,-2 1,1-1,0-1,-1 1,0-1,0 0,0 0,5-6,5-7,-1-1,0-1,-1 0,-1 0,-1-2,-1 1,1-5,-2 3</inkml:trace>
</inkml:ink>
</file>

<file path=ppt/ink/ink1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8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19,'5'-9,"1"1,-4 7,-4 8,0 8,-6 7,-1 3,-3-1,-1-1,-2 0,-3 2,-4 1,-3 1,3 1,1-5,3-6</inkml:trace>
</inkml:ink>
</file>

<file path=ppt/ink/ink1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52,'9'0,"14"0,6-5,4-1,1 0,0 1,-2 2,-1 0,-6-3,-2-1,-1 1,-3 1</inkml:trace>
</inkml:ink>
</file>

<file path=ppt/ink/ink1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12,'29'0,"19"0,6 0,-2-5,-8-1</inkml:trace>
</inkml:ink>
</file>

<file path=ppt/ink/ink1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0,'-5'10,"-6"12,-1 8,-4 3,1 1,3-5</inkml:trace>
</inkml:ink>
</file>

<file path=ppt/ink/ink1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2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3.1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1 307,'111'-93,"10"-28,-121 120,0 0,1 0,-1 0,1 0,-1 1,1-1,0 0,-1 0,1 0,0 1,-1-1,1 0,0 1,0-1,0 1,-1-1,1 1,0-1,0 1,0-1,0 1,0 0,0 0,0 0,0-1,0 1,0 0,0 0,0 0,0 0,0 1,0-1,0 0,0 0,0 0,0 1,0-1,0 1,0-1,0 1,0-1,-1 1,2 0,17 42,-11-21,-7-17,1-1,1 1,-1-1,1 0,-1 0,1 0,0 0,1-1,-1 1,1-1,-1 0,1 0,0 0,0 0,0-1,1 0,-1 0,0 0,1 0,0-1,-1 1,1-1,0 0,0-1,-1 1,1-1,0 0,0 0,0-1,0 1,-1-1,1 0,0 0,-1-1,1 1,-1-1,1 0,-1 0,0-1,0 1,0-1,0 0,1-1,4-4,-1 0,0 0,0-1,-1 0,0 0,0-1,-1 0,-1 0,0-1,0 1,-1-1,0 0,-1 0,0-1,0-7,0-6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5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1,'-9'34,"1"15,7-4,4-11</inkml:trace>
</inkml:ink>
</file>

<file path=ppt/ink/ink1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41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1,'-22'72,"17"-48,-1-1,0 0,-2-1,-1 1,0-1,-2-1,-3 4,-77 136,90-158,0-1,0 1,0 0,1-1,-1 1,0 0,1 0,0-1,0 1,0 0,0 0,0-1,0 1,1 0,-1 0,1-1,0 1,0 0,0-1,0 1,0-1,0 1,1-1,0 0,-1 1,1-1,0 0,0 0,0 0,0-1,0 1,0 0,1-1,-1 1,1-1,-1 0,1 0,-1 0,1 0,0 0,-1 0,1-1,0 0,0 1,-1-1,1 0,0 0,2-1,5 3,0-2,0 1,0-2,1 1,-1-1,0-1,0 0,0 0,0-1,-1 0,1 0,-1-2,7-2,-1-4</inkml:trace>
  <inkml:trace contextRef="#ctx0" brushRef="#br0" timeOffset="281.364">499 28,'-67'104,"5"3,5 3,4 2,-32 103,49-66,35-146,0 0,0 0,0 0,1 0,-1 1,1-1,0 0,0 0,0 0,0 1,0-1,1 0,-1 0,1 0,0 1,0-1,0 0,1 0,-1 0,1-1,-1 1,1 0,0 0,0-1,0 1,0-1,1 0,-1 0,1 0,-1 0,1 0,0 0,0-1,0 1,0-1,0 0,0 0,0 0,0 0,0 0,0-1,1 0,-1 1,0-1,0 0,1 0,-1-1,0 1,0-1,1 0,15-4</inkml:trace>
  <inkml:trace contextRef="#ctx0" brushRef="#br0" timeOffset="617.734">809 254,'-31'19,"2"1,0 2,1 0,1 2,1 1,2 1,0 1,2 1,1 1,-12 22,30-47,0 0,0 1,1-1,-1 1,1-1,0 1,0 0,1 0,0 0,-1 0,2 0,-1 0,0 0,1 1,0-1,1 0,-1 0,1 0,0 0,0 0,0 0,1 0,-1 0,1 0,1-1,-1 1,1 0,-1-1,1 0,1 0,-1 0,0 0,1 0,0-1,0 0,0 0,0 0,2 1,6 0,-1 0,1-2,0 1,0-1,0-1,0 0,0-1,0 0,0-1,0 0,0-1,0 0,0-1,0 0,-1-1,0-1,0 1,0-2,0 0,-1 0,0 0,0-2,0 1,-1-1,0-1,20-15,-2-1,0-1,-2-2,-1 0,0-3,-12 15,0-1,-2 0,0-1,0-1,-2 1,0-1,-2-1,0 1,-1-1,1-8,-6 23,0-1,0 1,-1 0,0 0,0 0,0 1,0-1,-1 0,0 0,0 1,0-1,-1 1,1-1,-1 1,0 0,0 0,-1 0,1 1,-1-1,0 1,0 0,0 0,0 0,-1 0,1 1,-1 0,1 0,-1 0,0 0,0 1,0 0,1 0,-2 0,1 0,0 1,0 0,0 0,0 1,0-1,0 1,0 0,0 0,0 1,1-1,-5 3,-84 46,69-29</inkml:trace>
</inkml:ink>
</file>

<file path=ppt/ink/ink1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5:39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1 811,'103'-81,"106"-150,-181 195,-3-2,-1 0,-1-2,-3 0,-1-2,-2 0,3-15,-16 47,0 1,-1-1,0 0,-1 0,0 0,0 0,-1 0,-1 0,0 0,0 0,-1 0,0-1,-1-1,2 10,-1 1,0-1,0 1,0-1,0 1,0 0,-1 0,1-1,0 1,-1 0,1 0,0 0,-1 0,1 0,-1 0,0 1,1-1,-1 0,0 1,1-1,-1 1,0 0,1 0,-1 0,0-1,0 1,1 1,-1-1,0 0,0 0,1 1,-1-1,0 1,1-1,-1 1,1 0,-1 0,0 0,1-1,-1 2,-60 42,48-27,0 0,1 1,1 1,0 1,2-1,0 1,1 1,1 0,2 0,0 1,0 0,2 0,1 0,1 0,1 0,1 18,14 186,25 17,-36-231</inkml:trace>
  <inkml:trace contextRef="#ctx0" brushRef="#br0" timeOffset="269.039">594 614,'-5'28,"-6"20,-2 7,2-3,3-4,2-15,3-14</inkml:trace>
  <inkml:trace contextRef="#ctx0" brushRef="#br0" timeOffset="558.494">594 614,'4'0,"12"0,8 0,4 0,3 0,-5-5,-1-1,0 0,-5 6,-5 2</inkml:trace>
  <inkml:trace contextRef="#ctx0" brushRef="#br0" timeOffset="750.53">594 756,'24'0,"17"0,7 0,0 0,-8 0</inkml:trace>
</inkml:ink>
</file>

<file path=ppt/ink/ink1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22,'15'0,"13"0,8 0,2 0,0 0,-2 0,-3 0,-1 0,-2 0,-1 0,-6-4,-2-3,1 1,-4 2</inkml:trace>
</inkml:ink>
</file>

<file path=ppt/ink/ink1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7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1,'29'0,"18"0,8 0,-2 0,-5 0,-6 0,-5 0,-9 0</inkml:trace>
</inkml:ink>
</file>

<file path=ppt/ink/ink1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354 0,'0'25,"-1"0,-1 0,-2 0,0-1,-1 1,-2-1,0 0,-2-1,-1 1,9-21,-40 92,-5-1,-3-2,-18 19,44-79,12-19,1 1,1 0,0 0,0 1,2 1,0-1,1 1,-4 12,10-27,1 0,-1 0,0-1,1 1,-1 0,0 0,1-1,-1 1,1 0,-1-1,1 1,0-1,-1 1,1 0,-1-1,1 1,0-1,-1 0,1 1,0-1,0 0,0 1,-1-1,1 0,0 0,0 1,0-1,-1 0,1 0,0 0,0 0,0 0,-1 0,1-1,0 1,0 0,0 0,-1 0,1-1,0 1,0 0,-1-1,1 1,0-1,0 1,-1-1,1 1,-1-1,1 0,-1 1,1-1,-1 1,1-1,-1 0,1 0,-1 1,0-1,1 0,-1 0,0 1,0-1,1 0,-1 0,0 0,58-60,-42 42</inkml:trace>
  <inkml:trace contextRef="#ctx0" brushRef="#br0" timeOffset="550.358">212 451,'-1'3,"-1"1,1-1,0 0,1 0,-1 1,0-1,1 0,0 1,0-1,0 1,0-1,0 0,1 1,0-1,-1 0,1 1,0-1,1 0,-1 0,0 0,1 0,0 0,0 0,0 0,0-1,0 1,0-1,1 1,-1-1,1 0,0 0,0 0,0 0,0-1,0 1,0-1,0 0,0 0,0 0,1 0,-1 0,0-1,1 1,-1-1,0 0,3 0,5-4,0 0,0-1,-1 0,0 0,1-2,-2 1,1-1,-1 0,0-1,0 0,-1-1,0 1,-1-1,3-5,8-6,95-152,-87 126,24-48,-65 122,1 1,2 1,1-1,2 2,0-1,2 1,2 1,-2 29,4 165,-4-176,8-31</inkml:trace>
  <inkml:trace contextRef="#ctx0" brushRef="#br0" timeOffset="817.247">918 311,'-14'43,"-5"19,1 4,-2-5,3-7,4-9,5-7,-2-10,2-9</inkml:trace>
  <inkml:trace contextRef="#ctx0" brushRef="#br0" timeOffset="1327.779">1172 395,'-34'24,"-15"13,5-1,10 0,15-8,17-2,12-7,10-6,2 0,1 1,-3 5,-4 2,-1-1,-3-9,2-7,-2-4</inkml:trace>
  <inkml:trace contextRef="#ctx0" brushRef="#br0" timeOffset="2020.569">1031 649,'0'-5,"-5"-1,-6-5,-6 0,-5-4,-4 2,3-3,5 2</inkml:trace>
</inkml:ink>
</file>

<file path=ppt/ink/ink1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294 114,'-33'25,"2"2,1 1,1 1,1 2,2 0,1 2,1 1,2 2,16-28,1 1,-1 0,2 0,-1 0,1 0,1 1,0 0,0 0,1 0,0 0,1 0,0 0,0 0,1 1,1-1,0 0,0 0,1 0,0 0,1 0,0 0,2 4,1-10,0 1,1-1,0 0,0 0,0 0,0-1,1-1,-1 1,1-1,0 0,-1-1,1 0,0 0,0 0,0-1,0-1,0 1,-1-1,1 0,0-1,0 0,-1 0,1-1,-1 0,0 0,1-1,22-12,-1 0,-1-2,0-1,-1-1,-2-1,0-1,-1-2,-1 0,-1-2,-2 0,2-5,52-108,-72 133,0 0,0 0,-1 0,1 0,-1 0,-1-1,1 1,-1 0,-1 0,1-1,-1 1,0 0,0 0,0 0,-1 0,0 0,-1 0,1 0,-1 1,0-1,0 1,-1 0,-2-4,-1 1,0 1,0 0,0 0,-1 1,0-1,0 2,0-1,-1 1,0 0,0 1,0 0,-1 1,1 0,-1 0,0 1,0 0,0 1,0 0,0 0,0 1,0 1,0 0,0 0,0 1,0 0,1 0,-1 1,1 1,-1 0,1 0,0 0,1 1,-1 1,1 0,0 0,-2 2,3-1,1 0,0 1,1-1,-1 1,2 1,-1-1,1 1,0-1,1 1,0 0,0 1,1-1,-2 17</inkml:trace>
</inkml:ink>
</file>

<file path=ppt/ink/ink1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11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61,'-26'18,"1"1,1 1,1 1,1 1,1 1,0 1,2 0,-12 21,25-35,0 1,0-1,1 1,1 0,-1 1,2-1,0 1,0 0,1 0,0 0,1 0,1 10,0-17,0 1,0 0,1 0,0-1,1 1,-1-1,1 1,0-1,0 1,0-1,1 0,0 0,0 0,0-1,1 1,0-1,0 0,0 1,0-2,0 1,1 0,0-1,-1 0,1 0,1-1,-1 1,3 0,2 0,0 0,0-1,1-1,-1 0,1 0,-1 0,0-2,1 1,-1-1,1-1,-1 0,0 0,0-1,0 0,0-1,0 0,-1-1,0 0,0 0,1-1,7-6,1-1,-2 0,1-1,-2 0,0-2,-1 0,0 0,-2-1,6-9,-10 12,-1 0,0-1,0 0,-2 0,0 0,0 0,-2-1,0 0,0 1,-2-1,0-15,-1 23,0 1,-1 0,0-1,0 1,-1 0,0 0,0 0,-1 0,0 0,0 1,0-1,-1 1,0 0,0 0,-1 0,0 0,0 1,0 0,0 0,-1 0,0 1,0-1,0 2,-1-1,1 1,-6-3,-103-10,90 17</inkml:trace>
</inkml:ink>
</file>

<file path=ppt/ink/ink1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08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24 537,'-10'24,"3"8,1-6,7-8,3-12,1-6</inkml:trace>
  <inkml:trace contextRef="#ctx0" brushRef="#br0" timeOffset="344.25">532 1,'-35'34,"2"2,2 2,1 1,2 1,1 2,-14 31,39-70,-1 1,1-1,0 0,0 1,0-1,0 1,1 0,0-1,-1 1,1 0,1 0,-1 0,0 0,1 0,0 0,0 0,0 0,0 0,1 0,0 0,0 0,0 0,0-1,0 1,1 0,0 0,-1-1,2 1,-1-1,0 0,0 0,1 0,0 0,0 0,0 0,0-1,0 1,2 1,6-2,0-1,0 0,1 0,-1-1,0 0,0-1,0 0,0-1,0 0,0-1,-1 0,1-1,-1 0,1 0,-2-1,1-1,0 1,3-3,-1 1,0-1,-1-1,1 0,-2-1,1 0,-1 0,-1-1,0 0,-1-1,0 0,0-1,-1 1,-1-1,0-1,-1 1,3-14,-7 22,0 0,0 0,0 0,-1 0,0 0,0 0,0 0,-1 0,1-1,-1 1,-1 1,1-1,-1 0,1 0,-1 0,-1 1,1-1,-1 1,1 0,-1 0,-1 0,1 0,0 0,-1 1,0-1,0 1,0 0,0 0,0 1,-1-1,1 1,-1 0,0 0,1 0,-1 1,0-1,0 1,0 1,0-1,0 1,0 0,0 0,-1 0,1 0,0 1,0 0,0 0,1 1,-1-1,-54 29,34-12</inkml:trace>
  <inkml:trace contextRef="#ctx0" brushRef="#br0" timeOffset="693.348">561 368,'-39'22,"2"3,1 1,1 2,1 1,1 2,2 1,2 2,-6 8,33-40,1-1,-1 1,0 0,0-1,1 1,-1 0,1 0,-1 0,1 0,0 0,0 0,0 1,0-1,0 0,0 0,1 1,-1-1,1 1,0-1,0 0,0 1,0-1,0 1,0-1,0 1,1-1,-1 0,1 1,0-1,0 0,0 0,0 1,0-1,0 0,0 0,1 0,-1 0,1 0,0-1,-1 1,1 0,0-1,0 1,0-1,0 0,0 0,0 0,1 0,-1 0,0 0,2 0,17 1,0 0,0-2,-1-1,1 0,0-2,-1 0,1-1,-1-1,0-1,-1-1,1 0,-2-2,1 0,-1-1,0-1,-1-1,0 0,-1-1,-1-1,0-1,0 0,-2 0,11-17,-19 25,-1-1,1 0,-1 0,-1 0,0-1,0 1,0-1,-1 0,-1 1,1-1,-1 0,-1 0,0 0,0 0,-1 0,-1-7,2 11,-1 0,-1 0,1 0,-1 1,0-1,0 0,0 1,-1-1,1 1,-1 0,0 0,-1 0,1 0,0 0,-1 1,0-1,0 1,0 0,0 1,-1-1,1 1,-1-1,0 1,1 1,-1-1,0 1,0-1,0 2,-5-2,2 2,-1 0,1 1,0 0,0 0,0 1,0 0,0 0,0 1,1 0,-1 0,1 1,0 0,0 0,0 1,-4 3,-9 7</inkml:trace>
</inkml:ink>
</file>

<file path=ppt/ink/ink1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8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23 532,'-5'29,"-1"14,-1 5,2-6</inkml:trace>
  <inkml:trace contextRef="#ctx0" brushRef="#br0" timeOffset="179.04">23 222,'0'0</inkml:trace>
  <inkml:trace contextRef="#ctx0" brushRef="#br0" timeOffset="566.044">191 673,'111'-120,"-111"119,1-1,-1 1,1 0,0 0,0 0,-1-1,1 1,0 0,0 0,0 0,0 0,0 0,0 0,0 1,1-1,-1 0,0 0,0 1,1-1,-1 1,0-1,1 1,-1 0,1 0,-1-1,0 1,1 0,-1 0,1 0,-1 0,0 1,1-1,-1 0,1 0,-1 1,0-1,1 1,-1 0,0-1,0 1,0 0,1-1,-1 1,0 0,0 0,0 0,0 0,0 0,0 0,-1 1,1-1,0 0,0 0,-1 1,1-1,0 2,3 31,11 46,-14-79,-1 1,1-1,0 1,0-1,0 1,0-1,1 1,-1-1,0 0,0 0,1 1,-1-1,1 0,-1 0,1-1,0 1,-1 0,1 0,0-1,-1 1,1-1,0 1,0-1,-1 0,1 0,0 0,0 0,0 0,-1 0,1 0,0-1,0 1,-1-1,1 1,0-1,-1 1,1-1,0 0,-1 0,1 0,9-6,0 0,0-1,-1 0,0-1,-1 0,1-1,-2 0,0 0,0-1,0 1,-2-2,1 1,-1-1,-1 0,2-7,6-2,-5 17</inkml:trace>
  <inkml:trace contextRef="#ctx0" brushRef="#br0" timeOffset="1045.926">869 504,'-3'-1,"0"0,0 1,0-1,0 1,0 0,0 0,0 0,0 0,0 0,0 0,0 1,0 0,0-1,0 1,0 0,0 1,0-1,1 0,-1 1,0-1,1 1,-1 0,1 0,0 0,0 0,0 1,0-1,0 0,0 1,0-1,1 1,0 0,-1 0,1-1,0 1,0 0,0 0,1 0,-1 0,1 0,0 0,-1 0,1 0,1 0,-1 0,0 0,1 0,-1 0,1 0,0 0,0 0,0 0,1 0,-1-1,1 1,-1 0,2 0,1 1,1-1,0 0,0 0,0-1,0 1,0-1,0 0,0 0,1-1,-1 0,1 0,-1 0,1-1,0 1,-1-1,1 0,-1-1,1 0,-1 0,1 0,-1 0,1-1,-1 0,0 0,0 0,0-1,0 0,0 0,-1 0,1 0,-1-1,0 0,0 0,0 0,0 0,-1-1,0 1,0-1,0 0,2-4,11-20,0 0,-3-1,0-1,-2 0,-1 0,-2-1,0 0,-3 0,-1-1,-1 0,-1-27,-25-55,22 112,0 0,0 1,-1-1,0 0,1 0,-1 1,0-1,0 1,-1 0,1 0,0-1,-1 1,1 1,-1-1,0 0,0 1,1-1,-1 1,0 0,0 0,0 0,-1 0,1 1,0-1,0 1,0 0,0 0,-1 0,1 0,0 0,0 1,0-1,0 1,-2 1,-2 2,0 1,0 0,1 1,0-1,0 1,1 0,-1 1,1-1,1 1,-1 0,1 1,0-1,1 1,0-1,0 1,0 0,1 0,1 0,-1 0,1 1,0-1,1 0,0 1,1-1,-1 0,2 0,-1 18,2-1,1 1,1-1,1-1,1 1,2-1,0 0,1-1,2 0,0-1,1 0,2-1,0 0,1-1,1-1,0-1,6 4,70 48,-70-57</inkml:trace>
</inkml:ink>
</file>

<file path=ppt/ink/ink1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27.7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165 125,'118'-27,"102"-42,-154 40,-66 30,1 0,0-1,0 1,-1 0,1 0,-1 0,1 0,-1 0,1 0,-1 0,1 0,-1 0,0 0,1 0,-1 0,0 0,0 0,0 0,0 0,0 0,0 0,0 0,0 0,0 0,-1 0,1 0,0 0,-1 0,1 0,-1 0,1 0,-1 0,1 0,-1 0,0 0,1-1,-1 1,0 0,0 0,-1 2,-18 55,2 1,3 1,3 0,2 1,-1 47,5 108,6-217,0 0,-1 0,1 1,-1-1,1 0,-1 1,1-1,-1 0,0 1,1-1,-1 1,0-1,1 1,-1-1,0 1,0 0,0-1,1 1,-1 0,0-1,0 1,0 0,0 0,0 0,1 0,-1 0,0 0,0 0,0 0,0 0,0 0,1 1,-1-1,0 0,0 1,0-1,0 0,1 1,-1-1,0 1,1-1,-1 1,0-1,1 1,-1 0,1-1,-1 1,0 0,1 0,0-1,-1 1,1 0,-1 0,1-1,0 1,0 0,-1 0,1 0,0 0,0 0,0-1,0 1,0 0,0 0,1 1,-19-11,-1 1,1 1,-1 1,0 1,0 0,-1 1,1 2,-1 0,0 0,0 2,1 1,-1 0,-6 2,-29-1,51-3,1 0,-1 1,1-1,-1 1,1-1,-1 1,1 0,-1 1,1-1,-1 1,1-1,-1 1,1 0,0 0,-1 1,1-1,0 0,0 1,0 0,0 0,0 0,0 0,1 1,-1-1,1 1,0-1,-1 1,1 0,0 0,0 0,1 0,-1 0,1 0,-1 0,1 1,0-1,1 1,-1-1,0 0,1 1,0-1,0 1,0 0,0-1,0 1,1-1,-1 0,2 2,24 25,-9-21</inkml:trace>
  <inkml:trace contextRef="#ctx0" brushRef="#br0" timeOffset="536.091">137 379,'43'-10,"29"-7,7-2,-6 3,-10 4,-10 4,-11 4,-11 6,-12 9,-8 7,-7 5,-3 3,-3 3,0 1,-1-10,1-13,1-7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</inkml:trace>
</inkml:ink>
</file>

<file path=ppt/ink/ink1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2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198 114,'-9'19,"-4"12,-4-1,-4-4,1-7</inkml:trace>
  <inkml:trace contextRef="#ctx0" brushRef="#br0" timeOffset="253.168">1 1,'19'29,"11"14,6 0,0-3,0-8,-6-4,-4-8,-6-2,-2-4,-3 0,-1-2,-1 2,1-2,-2 2,-3-1</inkml:trace>
  <inkml:trace contextRef="#ctx0" brushRef="#br0" timeOffset="889.3">311 29,'0'5,"0"6,-5 1,-1 4,-5-1,0 2,-4 2,-3 4,-4-4,-3 2,-2 1,-1 1,-1-3,5 0,2-3,4 0,5-3</inkml:trace>
</inkml:ink>
</file>

<file path=ppt/ink/ink1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0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94,'-16'-9,"-1"1,0 1,0 1,0 0,-1 1,0 0,0 2,0 0,0 1,-1 1,1 1,0 1,-1 0,1 1,-15 4,23-2,1 0,0 1,0 0,0 0,0 1,1 0,0 1,0 0,1 0,0 1,0-1,0 2,1-1,1 1,-1 0,1 0,1 0,0 1,0-1,1 1,0 0,1 0,0 1,0-1,1 0,1 1,0-1,0 0,1 1,0-1,1 0,0 0,1 1,-2-6,1-1,0 0,0 1,0-1,1 0,0-1,-1 1,2 0,-1-1,0 1,0-1,1 0,0 0,0-1,0 1,0-1,0 1,0-2,0 1,1 0,-1-1,1 1,-1-1,1-1,0 1,-1-1,1 1,0-1,0 0,-1-1,5 0,3-1,0 0,-1-1,0 0,0-1,0 0,0 0,0-2,-1 1,0-1,0-1,0 1,3-5,15-17,-1-2,-2 0,-1-2,12-21,62-78,-51 93,-46 38,0-1,0 1,0-1,0 1,0 0,0 0,1-1,-1 1,0 0,0 0,0 0,0 0,0 0,1 0,-1 1,0-1,0 0,0 1,0-1,0 0,0 1,0 0,0-1,0 1,0-1,0 1,0 0,-1 0,1-1,0 1,0 0,-1 0,1 0,0 0,-1 0,1 0,-1 0,1 0,-1 0,0 0,1 0,-1 0,0 1,0-1,0 0,0 0,0 0,0 0,0 0,0 1,1 148,-3-132,0 0,1-1,1 1,0 0,1 0,1 0,1-1,1 1,0-1,1 0,1 0,8 15,-12-29,1 1,-1-1,1 0,0-1,0 1,0 0,0-1,0 0,1 0,-1 0,1 0,0 0,-1-1,1 1,0-1,0 0,0-1,0 1,0 0,4-1,14 2</inkml:trace>
  <inkml:trace contextRef="#ctx0" brushRef="#br0" timeOffset="752.843">708 658,'12'-16,"-6"8,14-21,2 1,0 0,2 2,1 1,10-6,49-39,-83 70,-1-1,1 1,0-1,0 1,0 0,0-1,0 1,0 0,-1 0,1 0,0 0,0 0,0 0,0 0,0 0,0 0,0 0,0 0,0 0,-1 1,1-1,0 0,0 1,0-1,0 1,-1-1,1 1,0-1,0 1,-1-1,1 1,-1 0,1-1,0 1,-1 0,1 0,-1 0,1-1,-1 1,0 0,1 0,-1 0,0 0,0 0,0-1,1 1,-1 0,0 0,0 0,0 0,0 0,-1 0,1 0,0 0,0 0,-2 56,-15 35,18-91,0 0,0 0,0-1,0 1,0 0,0 0,0-1,0 1,0 0,0-1,0 1,0-1,1 1,-1-1,0 0,0 1,1-1,-1 0,0 0,0 0,1 0,-1 0,0 0,0 0,1-1,-1 1,0 0,0-1,1 1,-1-1,0 1,0-1,0 1,0-1,0 0,0 0,0 0,0 1,0-1,0 0,-1 0,1 0,0 0,0 0,-1-1,1 1,-1 0,1 0,-1 0,0 0,1-1,-1 0,4-2,142-138,-145 141,-1 0,1 1,0-1,0 0,0 1,0-1,0 1,0-1,0 1,0-1,1 1,-1 0,0 0,0-1,0 1,0 0,0 0,1 0,-1 0,0 0,0 1,0-1,0 0,0 0,0 1,0-1,1 1,-1-1,0 1,0-1,0 1,-1 0,1-1,0 1,0 0,0 0,0 0,-1 0,1-1,0 1,-1 0,1 0,-1 0,1 1,-1-1,1 0,-1 0,0 0,0 0,1 0,-1 0,0 1,0-1,0 0,0 0,0 0,-1 1,-1 70,-59 48,51-102,2-2</inkml:trace>
  <inkml:trace contextRef="#ctx0" brushRef="#br0" timeOffset="1255.658">1555 348,'-185'282,"178"-268,1-2,12-21,87-117,-76 103,1 0,1 1,1 2,0-1,2 2,10-6,-31 24,0 0,0 0,1 0,-1 0,0 0,1 0,-1 1,1-1,0 0,-1 1,1-1,-1 1,1 0,0-1,-1 1,1 0,0 0,-1 0,1 0,0 0,-1 1,1-1,-1 0,1 1,0-1,-1 1,1 0,-1 0,1-1,-1 1,0 0,1 0,-1 0,0 0,1 0,-1 1,0-1,0 0,0 1,0-1,0 0,-1 1,1-1,0 1,-1-1,1 1,-1 0,1-1,-1 1,0 0,0-1,1 1,-1-1,-1 1,1 1,2 91,7 31,-3-112,-1-6</inkml:trace>
  <inkml:trace contextRef="#ctx0" brushRef="#br0" timeOffset="1503.504">1442 545,'38'0,"18"0,4 0,-3 0,-7-4,-7-3,-11 1</inkml:trace>
</inkml:ink>
</file>

<file path=ppt/ink/ink1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1 283,'63'-8,"139"-18,186 2,605-32,-574 46,-232-4,129 10,72-24,502 29,-641-31,314 31,-337-29,50 0,-71 2,19 23,-200 4</inkml:trace>
</inkml:ink>
</file>

<file path=ppt/ink/ink1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1,'-10'14,"-2"1,4-3,5-8,2-5</inkml:trace>
</inkml:ink>
</file>

<file path=ppt/ink/ink1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6:38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56,'33'-11,"-27"11,1 0,0 0,-1-1,1 0,-1-1,1 1,-1-1,1 0,-1-1,0 0,0 0,0 0,-1 0,1-1,-1 0,0 0,4-4,-41 25,29-15,2-2,-1 1,1-1,-1 0,1 1,0 0,-1-1,1 1,-1 0,1-1,0 1,0 0,0 0,-1 0,1 0,0 0,0 0,0 0,0 1,1-1,-1 0,0 1,0-1,1 0,-1 1,1-1,-1 1,1-1,0 1,0-1,-1 1,1-1,0 1,0-1,0 1,1-1,-1 1,0-1,1 1,-1-1,0 0,1 1,0-1,-1 1,1-1,0 0,0 0,0 1,0-1,0 0,13 4</inkml:trace>
</inkml:ink>
</file>

<file path=ppt/ink/ink1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7:30.514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4234 677,'-2'1,"0"-1,0 1,0-1,0 1,0 0,0 0,0 0,0 0,0 0,1 0,-1 1,1-1,-1 0,1 1,-1-1,1 1,0 0,-1-1,1 1,0 0,0 0,0 0,1 0,-1 0,0 0,1 0,-1 0,1 0,0 0,0 0,0 0,0 0,0 0,0 0,0 0,1 1,-1-1,1 0,0 0,-1-1,1-1,0 1,-1-1,1 1,0-1,0 1,-1-1,1 0,0 0,0 1,0-1,-1 0,1 0,0 0,0 0,0 0,0 0,-1 0,1 0,0 0,0 0,0 0,0-1,-1 1,1 0,0-1,0 1,-1 0,1-1,0 1,-1-1,1 1,0-1,-1 0,1 1,-1-1,1 0,-1 1,1-1,-1 0,1 1,-1-1,0 0,1 0,-1 0,0 1,0-1,1 0,-1 0,0 0,0 0,-6 4,20-3,-10-3,0 1,1-1,-1 1,0-1,0 0,-1-1,1 1,-1-1,0 1,0-1,0 0,0 0,-1 0,1-1,-1 1,0-2,-28 7,23 0,1 1,-1-1,0 1,1-1,-1 1,1 0,-1 0,1 0,0 0,0 0,0 0,0 1,0-1,1 1,-1 0,1-1,-1 1,1 0,0 0,0 0,0 0,0 2,1 10</inkml:trace>
  <inkml:trace contextRef="#ctx0" brushRef="#br0" timeOffset="1">4968 650,'0'-3,"1"0,-1 1,0-1,0 0,0 1,0-1,0 0,0 1,-1-1,1 0,-1 1,0-1,0 1,0-1,0 1,0-1,0 1,-1 0,1-1,-1 1,0 0,0 0,0 0,0 1,0-1,0 0,0 1,0-1,0 1,-1 0,1-1,-1 1,1 1,-1-1,1 0,-1 0,0 1,1 0,-2-1,-13 3,0 0,0 1,1 1,-1 1,1 0,0 1,0 1,0 0,1 1,1 1,-1 0,-11 11,18-12,1 1,0 0,0 0,1 1,0 0,1 0,0 0,1 1,0-1,0 1,1 0,1 0,0 1,0-1,1 0,1 1,0-1,0 0,1 1,0-1,1 0,1 2,-3-7,1 1,0-1,0 0,0 0,1 0,0 1,0-1,0-1,1 1,0 0,0-1,0 1,1-1,0 0,0 0,0 0,1-1,-1 0,1 1,0-2,0 1,1 0,-1-1,1 0,-1-1,1 1,0-1,0 0,0 0,1-1,-1 0,0 0,5 0,7-1,0-1,-1 0,1-1,-1-1,0-1,0-1,0 0,13-6,-24 10,0-1,0 0,0 0,0-1,0 1,0-1,0-1,-1 1,0-1,0 0,0 0,0 0,0-1,-1 1,0-1,0 0,0-1,-1 1,1-1,-1 1,-1-1,1 0,-1 0,0 0,0-1,-1 1,0 0,0-1,0-2,-2 4,-1 0,0 0,0 0,0 1,0-1,-1 1,0-1,1 1,-2 0,1 0,0 0,-1 0,0 1,0 0,0-1,0 1,0 1,-1-1,1 1,-1-1,0 1,0 1,0-1,1 1,-2 0,1 0,0 0,0 0,0 1,0 0,0 0,-4 1,221 2,-187-3</inkml:trace>
  <inkml:trace contextRef="#ctx0" brushRef="#br1" timeOffset="2">1242 763,'-312'0,"142"27,121-20,31-1</inkml:trace>
  <inkml:trace contextRef="#ctx0" brushRef="#br1" timeOffset="3">1185 1835,'-168'-28,"-31"27,88-19,95 24</inkml:trace>
  <inkml:trace contextRef="#ctx0" brushRef="#br1" timeOffset="4">904 480,'11'16,"0"0,-2 1,1 0,-2 1,0 0,-2 0,0 1,0 0,-2 0,-1 0,0 1,-1-1,-1 1,-1-1,-2 19,2 15,-13 148,-22 26,6-79,23-104,1 0,3 0,1-1,4 27,-1 16,-2 224,-26-177,29-124,1-5</inkml:trace>
  <inkml:trace contextRef="#ctx0" brushRef="#br1" timeOffset="5">1044 1440,'2'1,"-1"0,0 0,1 0,-1 0,0 0,0 0,0 0,0 1,0-1,0 1,0-1,-1 0,1 1,0-1,-1 1,1-1,-1 1,1 0,-1-1,0 1,0-1,0 1,0 0,0-1,0 1,0 0,-1-1,1 1,0-1,-1 1,1-1,-1 1,0-1,1 1,-1-1,0 1,0-1,0 0,0 0,0 1,-1-1,-173 249,54-91,56-88,57-67</inkml:trace>
  <inkml:trace contextRef="#ctx0" brushRef="#br1" timeOffset="6">1214 452,'-6'2,"1"0,-1 0,1 0,-1 1,1-1,0 2,0-1,0 0,1 1,-1 0,1 0,0 0,-2 2,-5 5,-247 272,121-132,116-119,14-16</inkml:trace>
  <inkml:trace contextRef="#ctx0" brushRef="#br1" timeOffset="7">1355 734,'0'0</inkml:trace>
  <inkml:trace contextRef="#ctx0" brushRef="#br1" timeOffset="8">1355 734,'-1'0,"1"0,-1-1,1 1,-1 0,1 0,-1 0,1 0,-1 0,1 1,-1-1,1 0,-1 0,1 0,-1 0,1 0,0 1,-1-1,1 0,-1 0,1 1,-1-1,1 0,0 1,-1-1,1 0,0 1,-1-1,1 1,0-1,0 1,-1-1,1 0,0 1,0-1,0 1,0-1,-1 1,1-1,0 1,0-1,0 1,0-1,0 1,0-1,0 1,1-1,-1 1,0-1,0 1,0-1,0 1,1-1,-1 1,0-1,0 0,1 1,-1-1,0 1,1-1,-1 0,0 1,1-1,-1 0,1 1,34 5,136-32,-147 24,0 2,0 1,-1 0,1 2,-1 1,18 5,-4-2,1-2,0-2,0-1,0-2,17-3,28 1,284 2,-197 27,-127-25,0-2,0-2,0-2,38-8,-22 4,0 3,0 2,57 6,-14-1,593-2,-683 0</inkml:trace>
  <inkml:trace contextRef="#ctx0" brushRef="#br1" timeOffset="9">0 677,'0'624,"28"-427,-15-136,1-90,-8 6,3-18,2 0,1 0,3 2,18-39,-24 64,0 1,1 0,0 0,1 1,0 0,1 1,0 0,11-7,-19 17,0-1,-1 1,1 1,0-1,0 0,-1 1,1 0,0 0,0 0,0 0,0 1,-1-1,1 1,0 0,-1 0,1 1,0-1,-1 1,0-1,1 1,-1 0,0 0,0 1,0-1,0 1,0-1,-1 1,1 0,-1 0,0 0,0 1,0-1,0 0,0 1,-1-1,0 1,1-1,-1 1,-1 0,1 0,0-1,-1 1,0 0,0 0,0 0,0 0,0 195,15-158,-2-29</inkml:trace>
  <inkml:trace contextRef="#ctx0" brushRef="#br1" timeOffset="10">2540 2088,'0'760,"0"-761</inkml:trace>
  <inkml:trace contextRef="#ctx0" brushRef="#br1" timeOffset="11">4261 1919,'-25'165,"23"293,-24-300,23-146</inkml:trace>
  <inkml:trace contextRef="#ctx0" brushRef="#br1" timeOffset="12">2004 2568,'1667'0,"-1497"-28,241 28,-399 0</inkml:trace>
  <inkml:trace contextRef="#ctx0" brushRef="#br1" timeOffset="13">4234 2484,'225'-1,"-81"-26,307 26,170 1,-451 29,139-29,-176-26,-123 24</inkml:trace>
  <inkml:trace contextRef="#ctx0" brushRef="#br1" timeOffset="14">5899 1862,'17'122,"-12"-91,0 0,-3 1,0 0,-2-1,-3 31,-22 79,-8 56,21-137,8-49,1 1,0-1,1 1,1 0,0 0,0 0,1 0,1 0,0 0,1 2,21 95,-21-98</inkml:trace>
  <inkml:trace contextRef="#ctx0" brushRef="#br1" timeOffset="15">6153 2174,'-22'13,"2"1,0 0,0 2,1 0,2 1,-1 1,2 1,-2 3,-75 85,-5-4,-67 53,41-32,110-108</inkml:trace>
  <inkml:trace contextRef="#ctx0" brushRef="#br1" timeOffset="16">4488 2258,'-7'0,"0"1,0-1,0 1,0 1,0-1,1 1,-1 0,1 1,-1-1,1 1,0 1,0-1,0 1,0 0,1 0,0 1,0 0,0 0,-2 3,-206 210,-3-35,172-151,23-15</inkml:trace>
  <inkml:trace contextRef="#ctx0" brushRef="#br1" timeOffset="17">2738 2286,'-256'238,"3"6,145-127,94-104</inkml:trace>
  <inkml:trace contextRef="#ctx0" brushRef="#br1" timeOffset="18">2682 3330,'18'-3,"0"0,-1-2,1 0,-1-1,0 0,0-1,-1-1,0-1,0-1,-1 0,0-1,-1 0,0-1,8-10,162-196,-167 196,-1-1,-1-1,-2 0,0-1,-1 0,-2-1,6-23,-14 47,-1 1,0-1,0 1,-1-1,1 1,0-1,0 0,-1 1,1-1,-1 0,0 1,1-1,-1 0,0 0,0 1,0-1,0 0,0 0,-1 1,1-1,0 0,-1 0,1 1,-1-1,0 0,0 1,1-1,-1 1,0-1,0 1,0 0,-1-1,1 1,0 0,0 0,-1-1,1 1,-1 0,1 1,-1-1,1 0,-1 0,0 1,1-1,-1 0,0 1,1 0,-1-1,0 1,0 0,1 0,-1 0,0 0,0 0,0 1,1-1,-2 1,-13 10,1 1,0 1,1 0,1 1,0 1,1 0,0 0,1 1,1 1,-4 9,4-6,2 1,1 0,0 0,2 1,0-1,1 1,2 0,0 1,1-1,2 1,-2-14,1 1,1 0,0 0,0-1,1 1,0-1,0 1,1-1,1 0,0 0,0 0,0 0,1-1,0 1,1-1,0-1,0 1,1-1,0 0,0-1,1 1,-1-2,7 5,4-4</inkml:trace>
  <inkml:trace contextRef="#ctx0" brushRef="#br1" timeOffset="19">3359 3105,'-17'179,"-11"-86,28-93,0 0,0 0,0-1,1 1,-1 0,0 0,0 0,1 0,-1 0,0 0,0 0,0 0,1 0,-1 0,0 0,0 0,1 0,-1 0,0 0,0 0,1 0,-1 0,0 0,0 0,0 1,1-1,-1 0,0 0,0 0,0 0,1 0,-1 1,0-1,0 0,0 0,0 0,0 0,1 1,-1-1,0 0,0 0,0 1,0-1,0 0,0 0,0 0,0 1,0-1,0 0,0 0,0 1,0-1,0 0,0 0,0 1,0-1,0 0,22-20,-17 16,115-75,-117 77,0-1,0 1,0 0,1 1,-1-1,1 0,-1 1,1 0,-1 0,1 0,0 0,0 1,-1-1,1 1,0 0,0 0,0 0,-1 1,1-1,0 1,-1 0,1 0,0 0,-1 1,1-1,-1 1,0 0,1 0,-1 0,0 0,0 1,0-1,-1 1,1-1,0 1,-1 0,2 3,-2-1,1-1,-2 1,1 0,0 0,-1 0,0 0,0 0,0 0,-1 0,1 0,-1 0,-1 0,1 0,-1 1,0-1,0 0,0 0,-1 0,1-1,-1 1,-1 0,1-1,0 1,-1-1,0 0,0 0,-1 0,1 0,-1 0,1-1,-1 1,0-1,-1 0,1-1,0 1,-1-1,0 1,1-1,-1-1,-1 1,-3 1,0-1,-1 0,1-1,0 0,-1 0,1-1,0 0,-1-1,1 0,0 0,0-1,-1 0,1-1,1 0,-1 0,0-1,1 0,-3-2,-13-56,22 40</inkml:trace>
  <inkml:trace contextRef="#ctx0" brushRef="#br1" timeOffset="20">4657 3330,'70'-64,"61"-72,-123 123,10-10,-2-1,-1 0,0-2,-2 1,-1-2,-1 1,-2-1,2-9,-10 34,0 0,-1 0,1-1,-1 1,1 0,-1 0,0-1,1 1,-1 0,0-1,-1 1,1 0,0-1,-1 1,1 0,-1 0,0-1,0 1,0 0,0 0,0 0,0 0,0 0,-1 0,1 0,-1 1,1-1,-1 0,0 1,0-1,0 1,1 0,-1 0,0 0,-1-1,1 2,0-1,0 0,0 0,-1 1,1-1,0 1,-1 0,1 0,0 0,0 0,-1 0,1 0,0 1,-1-1,1 1,0-1,0 1,-1 0,1 0,-4 2,1 0,-1 0,1 0,-1 1,1 0,0 0,1 1,-1-1,1 1,-1 0,2 0,-1 0,0 1,1-1,0 1,0 0,1 0,0 0,0 0,0 0,1 1,0-1,0 1,0-1,1 0,0 1,0-1,1 3,2 20,2-1,1 1,0-1,3 0,0 0,2-1,1 0,0-1,3-1,0 0,1-1,1 0,16 15,0-18,-21-19</inkml:trace>
  <inkml:trace contextRef="#ctx0" brushRef="#br1" timeOffset="21">5249 3133,'0'5,"0"6,0 6,0 5,0 4,0 2,0 1,0 0,0 1,0-1,0 0,0 0,-4-6,-3-1,1-9,1-12,7-11,2-4</inkml:trace>
  <inkml:trace contextRef="#ctx0" brushRef="#br1" timeOffset="22">5278 3133,'14'0,"10"0,6 0,2 0,0 0,0 0,-5-5,-3-1,-1 0,-4 6,-5 2</inkml:trace>
  <inkml:trace contextRef="#ctx0" brushRef="#br1" timeOffset="23">5278 3302,'5'5,"6"1,6 0,5-1,4-1,2-2,1-1,0-1,-4 0</inkml:trace>
</inkml:ink>
</file>

<file path=ppt/ink/ink1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08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85 251,'-28'169,"29"58,-2-224,1-1,0 1,0 0,0 0,0-1,1 1,-1 0,1-1,-1 1,1 0,0-1,0 1,0-1,1 1,-1-1,0 1,1-1,0 0,-1 0,1 0,0 0,0 0,0 0,1 0,-1-1,0 1,1-1,-1 0,0 0,1 1,0-2,2 2,172-18,-5-12,-62 27,-85 1</inkml:trace>
  <inkml:trace contextRef="#ctx0" brushRef="#br0" timeOffset="13768.328">734 449,'0'4,"-5"3,-1 3,0 6,1 5,1 4,2 2,1 1,0 1,1 0,0 0,1 0,-6 0,-1-1,0-4</inkml:trace>
  <inkml:trace contextRef="#ctx0" brushRef="#br0" timeOffset="14236.797">705 420,'5'0,"7"0,5-5,5-1,3 0,3 1,1 2,1 0,-1 2,-4 6,-8 1</inkml:trace>
  <inkml:trace contextRef="#ctx0" brushRef="#br0" timeOffset="14538.469">621 646,'29'-5,"14"4,4 1,-5 1</inkml:trace>
  <inkml:trace contextRef="#ctx0" brushRef="#br0" timeOffset="15180.615">1072 674,'0'5,"-4"6,-3 6,1 5,2 4,0 2,-3-4,-1-1,2 1,1 0,1-3</inkml:trace>
  <inkml:trace contextRef="#ctx0" brushRef="#br0" timeOffset="20768.999">1045 618,'2'1,"-1"1,1-1,0 1,0-1,-1 1,1 0,-1 0,1-1,-1 1,0 0,0 0,1 0,-2 1,1-1,0 0,0 0,-1 0,1 1,-1-1,0 0,1 1,-1-1,0 0,0 1,-1 0,2 0,-23 167,2-71,26-109,0 0,1 1,0 0,1 0,0 0,1 1,-1 0,1 1,1 0,-1 1,1-1,0 2,1 0,10-4,-20 8,1 1,0 0,-1 0,1 0,0 0,0 0,-1 0,1 1,0-1,-1 0,1 1,0-1,-1 1,1 0,-1-1,1 1,-1 0,1 0,-1 0,0 0,1 0,-1 1,0-1,0 0,0 0,0 1,0-1,0 1,0-1,0 1,0-1,-1 1,1 0,-1-1,1 1,-1 0,0-1,0 1,0 0,1 0,-2-1,1 1,0 0,0 0,-9 78,9-76,-1 0,0 0,0 0,0 0,0 0,-1 0,0-1,1 1,-1 0,-1-1,1 0,0 1,-1-1,0 0,1 0,-1-1,0 1,-1-1,1 1,0-1,-1 0,1 0,-1 0,0-1,1 1,-1-1,0 0,0 0,0 0,0-1,0 1,0-1,0 0,0 0,0 0,0-1,0 0,0 1,0-1,0-1,0 1,0 0,1-1,-2-1,-12-8,2 0</inkml:trace>
  <inkml:trace contextRef="#ctx0" brushRef="#br0" timeOffset="22155.854">762 618,'10'-5,"7"-1,6 0,4 1,-2 1</inkml:trace>
  <inkml:trace contextRef="#ctx0" brushRef="#br0" timeOffset="25040.392">112 279,'0'-254,"0"254,0-1,1 1,-1-1,0 0,0 1,0-1,1 0,-1 0,0 1,0-1,0 0,0 1,0-1,0 0,0 1,0-1,-1 0,1 0,0 1,0-1,-1 0,1 1,0-1,-1 1,1-1,0 0,-1 1,1-1,-1 1,1-1,-1 1,1-1,-1 1,1-1,-1 1,0 0,1-1,-1 1,0 0,1 0,-1-1,0 1,1 0,-1 0,0 0,1 0,-1 0,0 0,0 0,1 0,-1 0,0 0,1 0,-1 0,0 1,1-1,-1 0,0 0,1 1,-1-1,0 1,1-1,-1 0,1 1,-1-1,1 1,-1-1,1 1,-33 40,32-40,-10 16,-27 50,38-66,-1 1,1 0,0 0,-1-1,1 1,0 0,0 0,0 0,0-1,0 1,1 0,-1 0,1 0,-1-1,1 1,-1 0,1-1,0 1,0-1,0 1,0-1,0 1,0-1,0 1,1-1,-1 0,0 0,1 0,-1 1,1-1,-1-1,1 1,-1 0,1 0,0-1,0 1,-1-1,2 1,144 41,-159-79,-39-99,46 110</inkml:trace>
  <inkml:trace contextRef="#ctx0" brushRef="#br0" timeOffset="26657.297">565 646,'-45'-59,"-41"-5,85 63,0 1,0-1,0 1,1-1,-1 1,0 0,0-1,0 1,0 0,0 0,0 0,0 0,0-1,0 1,0 0,0 1,1-1,-1 0,0 0,0 0,0 1,0-1,0 0,0 1,0-1,1 1,-1-1,0 1,0-1,1 1,-1-1,0 1,1 0,-1-1,0 1,1 0,-1 0,1 0,-1-1,1 1,0 0,-1 0,1 0,0 0,0 0,-1 0,1 0,0 0,0-1,0 1,0 0,0 0,0 0,1 0,6 59,-6-52,15 129,-16-137,0 1,0-1,1 1,-1-1,0 1,0-1,0 1,1-1,-1 1,0-1,1 1,-1-1,0 1,1-1,-1 1,1-1,-1 0,1 1,-1-1,1 0,-1 1,1-1,-1 0,1 0,-1 1,1-1,-1 0,1 0,-1 0,1 0,0 0,-1 0,1 0,-1 0,1 0,-1 0,1 0,0 0,-1 0,1-1,-1 1,1 0,-1 0,1 0,-1-1,1 1,-1 0,1-1,-1 1,0-1,1 1,-1 0,1-1,-1 1,0-1,1 1,-1-1,0 1,31-32,-26 26,39-40,-30 34</inkml:trace>
</inkml:ink>
</file>

<file path=ppt/ink/ink1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47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109 116,'-9'53,"-78"290,85-335,0-4,0 1,1-1,-1 1,1 0,0 0,1-1,-1 1,1 0,0 0,0 0,0 0,1-1,0 1,0 0,0 0,1 1,3-5,0-6</inkml:trace>
  <inkml:trace contextRef="#ctx0" brushRef="#br0" timeOffset="662.449">166 144,'-2'1,"0"0,0 1,0 0,0-1,1 1,-1 0,1 0,-1 0,1 0,0 0,0 0,0 1,0-1,0 0,0 0,0 1,1-1,-1 1,1-1,0 0,0 1,0-1,0 1,0-1,0 1,25 86,-3-29,9 52,-31-113,0 1,1-1,-1 1,1-1,-1 1,1-1,-1 1,1-1,0 1,-1 0,1-1,-1 1,1 0,0-1,-1 1,1 0,0 0,0 0,-1 0,1 0,0-1,-1 1,1 0,0 1,-1-1,1 0,0 0,0 0,-1 0,1 0,0 1,-1-1,1 0,-1 1,1-1,0 0,-1 1,1-1,-1 1,1-1,-1 1,1-1,-1 1,1-1,-1 1,0 0,1-1,-1 1,0 0,1-1,-1 1,0 0,0-1,0 1,0 0,0-1,1 1,-1 0,0-1,-1 1,1 0,0 0,0-1,0 1,0 0,0-1,-1 1,1 0,0-1,-1 1,62-229,19-9,-76 225</inkml:trace>
  <inkml:trace contextRef="#ctx0" brushRef="#br0" timeOffset="1528.53">420 257,'2'1,"-1"0,1 1,0-1,0 1,0-1,-1 1,1 0,-1 0,0 0,1 0,-1 0,0 0,0 0,0 0,0 0,-1 0,1 1,0-1,-1 0,0 1,0-1,1 0,-1 1,0-1,-1 2,2-1,3 156,-4-159,0 1,0-1,0 1,0-1,0 1,0-1,0 1,1-1,-1 1,0-1,0 1,1-1,-1 1,0-1,0 1,1-1,-1 1,0-1,1 0,-1 1,1-1,-1 0,0 1,1-1,-1 0,1 0,-1 1,1-1,-1 0,1 0,-1 0,1 0,-1 0,1 0,-1 0,1 0,0 0,-1 0,1 0,-1 0,1 0,-1 0,1 0,-1 0,1 0,-1-1,1 1,-1 0,1 0,-1-1,0 1,1 0,-1-1,1 1,-1 0,0-1,1 1,-1-1,0 1,28-26,-25 24,68-55,-69 56,-1 0,1 0,0 0,-1 0,1 1,0-1,0 0,-1 1,1 0,0-1,0 1,0 0,0 0,-1 0,1 0,0 0,0 1,0-1,0 1,-1-1,1 1,0-1,0 1,-1 0,1 0,-1 0,1 0,-1 0,1 0,-1 0,1 1,-1-1,0 0,0 1,0-1,0 1,0 0,0-1,0 1,0 0,-1-1,1 1,-1 0,1 0,0 1,1 5,-1-1,1 1,-1-1,0 1,-1 0,0-1,0 1,-1 0,0 0,0-1,-1 1,0-1,0 1,-1-1,0 0,0 0,0 0,-1 0,0-1,-1 1,1-1,-1 0,0 0,-1-1,1 0,-1 0,0 0,-1 0,1-1,-1 0,-6 2,10-5,1-1,-1 0,1 0,-1 0,0 0,1 0,-1-1,1 1,0-1,-1 0,1 1,-1-1,1 0,0-1,0 1,-1 0,1-1,0 1,0-1,0 1,1-1,-1 0,0 0,1 0,-1 0,1 0,-1 0,1-1,0 1,0 0,0-1,0 1,1 0,-1-1,1 1,-1-1,1 1,0-1,0 1,0-3,-3-18</inkml:trace>
</inkml:ink>
</file>

<file path=ppt/ink/ink1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27.74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113 1,'-9'19,"0"0,2 0,0 1,1 0,1 0,0 1,2 0,1-1,0 16,0-18,7 86,-5-103,0-1,0 1,1 0,-1 0,1-1,-1 1,1 0,-1-1,1 1,-1 0,1-1,0 1,-1-1,1 1,0-1,-1 1,1-1,0 1,0-1,0 0,-1 1,1-1,0 0,0 0,0 0,0 0,-1 0,1 0,0 0,0 0,0 0,0 0,0 0,-1 0,1 0,0-1,0 1,0 0,-1-1,1 1,0-1,0 1,-1-1,1 1,0-1,-1 1,1-1,-1 0,1 1,-1-1,1 0,0 0,31-42,-28 38,97-162,-101 167,0 1,0-1,1 1,-1-1,0 1,0-1,1 0,-1 1,0-1,0 1,1-1,-1 0,0 1,1-1,-1 0,1 0,-1 1,0-1,1 0,-1 0,1 1,-1-1,1 0,-1 0,0 0,1 0,-1 0,1 0,-1 0,1 0,-1 0,1 0,-1 0,1 0,-1 0,1 0,-1 0,1 0,-1-1,0 1,1 0,-1 0,1-1,-1 1,0 0,1 0,-1-1,0 1,1 0,-1-1,0 1,1-1,-1 1,0 0,0-1,1 1,-1-1,0 1,0-1,0 1,0 0,0-1,0 1,0-1,1 1,-1-1,-1 1,1-1,0 1,0-1,3 39,-3-34,-3 344,2-307,-2 0,-2 0,-2-1,-1 1,-2-2,-2 1,-9 17,18-49,1 0,-1-1,-1 1,1-1,-1 0,-1 0,1 0,-1-1,0 1,-1-1,0-1,0 1,0-1,0 0,-1 0,0-1,0 1,0-2,0 1,-1-1,-5 2,10-5,0-1,0 1,1-1,-1 0,0 0,0 1,1-2,-1 1,1 0,-1 0,1-1,0 0,-1 1,1-1,0 0,0 0,0 0,0 0,0-1,1 1,-1 0,1-1,-1 1,1-1,0 0,0 1,0-1,1 0,-1 1,0-1,1 0,0-1,-2-95,5 81,1 1,1-1,0 1,2 0,0 1,0-1,2 2,0-1,1 1,0 0,1 1,1 0,0 1,1 0,4-2,6-1</inkml:trace>
</inkml:ink>
</file>

<file path=ppt/ink/ink1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8:54.54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1784 1581,'-2'1,"0"1,0-1,0 1,0-1,1 1,-1 0,0-1,1 1,0 0,-1 0,1 0,0 0,0 1,0-1,0 0,1 0,-1 1,1-1,-1 0,1 1,0-1,0 0,0 1,0-1,0 1,0 0,-3 338,4-144,-1-194,1 0,-1 0,1 0,0 0,0 0,0 0,1 0,-1-1,1 1,0 0,-1-1,1 1,0-1,0 0,1 0,-1 1,0-1,1-1,0 1,-1 0,1-1,0 1,0-1,-1 0,1 0,0 0,0 0,0 0,1-1,-1 1,0-1,0 0,0 0,0 0,0-1,114-14,-101 12,1 1,0 1,0 1,1 0,-1 1,0 1,10 2,54 4,-51-7,75-8,-104 6,0 1,0-1,0 0,0 1,0-1,0 0,0 0,-1 0,1 0,0 0,0 0,-1 0,1 0,-1 0,1 0,-1 0,1 0,-1 0,0-1,0 1,1 0,-1 0,0 0,0-1,0 1,0 0,0 0,-1 0,1-1,0 1,-1 0,1 0,0 0,-1 0,1 0,-1 0,0 0,1 0,-1 0,0 0,0 0,1 0,-1 0,-1 0,-38-44,39 44,-1-1,1 0,0 0,-1 0,1 0,-1 0,0 0,1 0,-1 0,0 1,0-1,0 1,0 0,-1-1,1 1,0 0,-1 0,1 1,0-1,-1 0,1 1,-1-1,1 1,-1 0,1 0,-1 0,1 0,-1 0,1 1,-1-1,1 1,-1-1,1 1,0 0,-1 0,1 0,0 0,0 1,0-1,0 1,0-1,0 1,-1 1,-12 102,-2 12,17-116,0 0,-1 0,1 0,0 0,0 0,0 0,0 0,0 0,-1-1,2 1,-1 0,0 0,0 0,0 0,0 0,1 0,-1 0,0 0,1-1,-1 1,1 0,-1 0,1 0,-1-1,1 1,-1 0,1-1,0 1,-1 0,1-1,0 1,0-1,-1 1,1-1,0 0,0 1,0-1,0 0,0 1,-1-1,1 0,0 0,0 0,0 0,0 0,0 0,0 0,0 0,0 0,0 0,0 0,-1-1,1 1,0 0,0-1,0 1,0-1,0 0,46-33,-47 34,53-51,-38 38</inkml:trace>
  <inkml:trace contextRef="#ctx0" brushRef="#br0" timeOffset="685.036">2658 2005,'-5'28,"-6"20,-1 6,1-1,-3-5,2-6,3-5,-3-9,2-4,2-7</inkml:trace>
  <inkml:trace contextRef="#ctx0" brushRef="#br0" timeOffset="1064.186">2658 1977,'5'0,"6"4,6 3,6-1,2-6,3-3,1-1,0 0,-4-3,-2-2,-1 1,2 3,-8 6,-8 8,-4 2</inkml:trace>
  <inkml:trace contextRef="#ctx0" brushRef="#br0" timeOffset="1383.549">2658 2231,'5'0,"6"0,6 0,6 0,2 0,3 0,1 0,-5 0</inkml:trace>
  <inkml:trace contextRef="#ctx0" brushRef="#br0" timeOffset="3099.147">2827 2428,'0'5,"0"6,0 6,0 5,0 4,0 2,0 1,-5-5,-1 0,0-1,1 1,-3-4,-1 0,2-9,2-5</inkml:trace>
  <inkml:trace contextRef="#ctx0" brushRef="#br0" timeOffset="3465.006">2856 2399,'0'5,"4"2,7-1,7 4,4-1,3 0,3-3,1-3,1 0,-5-2</inkml:trace>
  <inkml:trace contextRef="#ctx0" brushRef="#br0" timeOffset="3885.422">2856 2598,'4'0,"7"0,7 0,4 0,3 0,-2 0</inkml:trace>
  <inkml:trace contextRef="#ctx0" brushRef="#br0" timeOffset="5433.786">1755 1581,'-38'34,"-78"97,115-130,0-1,-1 1,1 0,0-1,0 1,0 0,0 0,0 0,-1 0,2 0,-1 0,0 0,0 0,0 0,0 1,1-1,-1 0,0 0,1 1,0-1,-1 0,1 1,0-1,-1 1,1-1,0 0,0 1,0-1,0 1,0-1,1 0,-1 1,0-1,1 0,-1 1,1-1,-1 0,1 1,-1-1,1 0,0 0,0 0,0 1,0-1,0 0,0 0,0 0,11 2,0 0,0-1,1 0,-1-1,1 0,-1-1,1 0,0-1,1-1,21 0,137 0,-172 2,0 1,1-1,-1 0,0 1,1-1,-1 0,1 0,-1 1,1-1,-1 0,1 0,-1 0,1 0,-1 1,1-1,-1 0,1 0,-1 0,1 0,-1 0,1 0,-1-1,1 1,-1 0,1 0,-1 0,1 0,-1 0,1-1,-1 1,0 0,1 0,-1-1,1 1,-1 0,0-1,1 1,-1-1,0 1,1 0,-1-1,0 1,0-1,1 1,-1-1,0 1,0-1,0 1,0-1,1 1,-1-1,0 1,0-1,0 1,0-1,0 1,0-1,-1 1,1-1,0 1,0-1,-28-23,11 11,-111-137,111 136</inkml:trace>
  <inkml:trace contextRef="#ctx0" brushRef="#br0" timeOffset="5904.129">2235 1130,'-5'9,"-2"19,-4 8,0 3,2 0,2-2,-3-3,1-2,2-1,1-2,3-1,1 0,-3 0,-1 0,0-1,2-3</inkml:trace>
  <inkml:trace contextRef="#ctx0" brushRef="#br0" timeOffset="6398.127">2235 1101,'33'60,"17"130,-17-44,-33-147,0 0,0 0,0 0,1 0,-1 0,0 0,0 0,1 0,-1 1,1-1,-1 0,1 0,-1 0,1 1,-1-1,1 0,0 0,-1 1,1-1,0 1,0-1,-1 1,1-1,0 1,0-1,0 1,0 0,-1-1,1 1,0 0,0 0,0-1,0 1,0 0,0 0,0 0,0 0,0 0,0 1,0-1,0 0,0 0,-1 1,1-1,0 0,0 1,0-1,0 1,-1-1,1 1,0 0,0-1,-1 1,1-1,0 1,-1 0,1 0,-1 0,1-1,-1 1,1 0,-1 0,0 0,1 0,-1 0,0 0,0 0,56-188,-26 65,-21 99,1 5</inkml:trace>
  <inkml:trace contextRef="#ctx0" brushRef="#br0" timeOffset="6867.566">2686 1355,'-5'14,"-1"15,0 7,-4-2,0-3,2-2,2 0,2-1,-3-5,0-7</inkml:trace>
  <inkml:trace contextRef="#ctx0" brushRef="#br0" timeOffset="7215.187">2658 1355,'5'5,"6"1,6 1,1 2,1 1,3-2,2-2,2-2,-4-2</inkml:trace>
  <inkml:trace contextRef="#ctx0" brushRef="#br0" timeOffset="7599.096">2629 1525,'5'0,"7"0,5 0,0 4,3 3,-3-1</inkml:trace>
  <inkml:trace contextRef="#ctx0" brushRef="#br0" timeOffset="14952.026">146 1355,'0'538,"17"-453,-28-118,1 18,0 0,-1 1,-1 1,0 0,-1 1,-1 0,1 1,-2 0,-2 0,16 11,0 0,0-1,0 1,0 0,0 0,0 0,0-1,0 1,0 0,0-1,0 1,0-1,1 1,-1-1,0 1,0-1,0 0,1 1,-1-1,0 0,1 0,-1 0,0 1,1-1,-1 0,1 0,-1 0,1 0,0 0,0 0,-1 0,1 0,0 0,0 0,0 0,0 0,0 0,0 0,0 0,0 0,0 0,1 0,-1 0,0 0,1 0,-1 0,1 0,-1 0,1 0,-1 0,1 0,-1 1,1-1,0 0,0 0,0 0,14-5,0 1,0 0,1 1,0 1,0 0,0 1,0 1,0 1,0 0,0 1,2 0,12 0,140 1,-169-2,-1 0,1 0,0 0,0 0,0 0,0 0,0 0,-1 0,1 0,0 1,0-1,0 0,0 0,-1 1,1-1,0 1,0-1,-1 1,1-1,0 1,-1-1,1 1,0-1,-1 1,1 0,-1-1,1 1,-1 0,1 0,-1-1,0 1,1 0,-1 0,0 0,0-1,1 1,-1 0,0 0,0 0,0 0,0 0,0-1,0 1,0 0,-1 0,1 0,0 0,0-1,-1 1,1 0,0 0,-1 0,1-1,-1 1,1 0,-1-1,1 1,-1 0,0-1,1 1,-1-1,0 1,1-1,-47 47,43-43,-131 96,129-93</inkml:trace>
  <inkml:trace contextRef="#ctx0" brushRef="#br0" timeOffset="15938.094">400 2371,'-3'-14,"1"0,0 0,1-1,1 1,0-1,1 1,0-1,2 1,2-11,-2 7,2 0,0 0,1 0,0 1,2 0,0 0,1 1,0 0,2 0,0 1,8-9,-17 23,-1-1,0 0,1 1,0-1,-1 1,1 0,0-1,0 1,0 0,-1 0,1 0,0 0,0 1,1-1,-1 0,0 1,0 0,0-1,0 1,0 0,1 0,-1 0,0 0,0 1,0-1,0 0,0 1,1 0,-1-1,0 1,0 0,0 0,-1 0,1 0,0 1,0-1,-1 0,1 1,0-1,-1 1,0 0,1-1,-1 1,0 0,0 0,0 0,0 0,0 0,0 0,-1 0,1 2,13 165,-14-169,0 1,0 0,0-1,0 1,0 0,0 0,0-1,1 1,-1 0,0-1,0 1,1 0,-1-1,0 1,1 0,-1-1,1 1,-1-1,1 1,-1-1,1 1,-1-1,1 1,-1-1,1 1,0-1,-1 0,1 1,0-1,-1 0,1 0,0 1,0-1,-1 0,1 0,0 0,-1 0,1 0,0 0,0 0,-1 0,1 0,0 0,0-1,-1 1,1 0,0 0,-1-1,1 1,0 0,-1-1,1 1,-1-1,1 1,-1-1,1 1,-1-1,1 1,-1-1,1 0,-1 0,34-41,-30 36,11-16,0 0,1 1,2 1,0 0,1 2,1 0,4-2,-23 19,0 0,0 0,1 0,-1 1,1-1,-1 0,0 1,1-1,-1 1,1-1,-1 1,1-1,0 1,-1 0,1 0,-1 0,1 0,0 0,-1 0,1 1,-1-1,1 0,-1 1,1-1,-1 1,1 0,-1-1,0 1,1 0,-1 0,0 0,1 0,-1 0,0 0,0 0,0 0,0 1,0-1,0 0,0 1,-1-1,1 1,0 0,22 70,-21-56,-1-1,-1 0,0 1,-1-1,-1 0,0 1,-1-1,-1 0,-1-1,0 1,-6 12,3-9</inkml:trace>
  <inkml:trace contextRef="#ctx0" brushRef="#br0" timeOffset="16608.328">1134 2061,'-18'18,"1"-4,2 1,0 0,1 1,0 1,2 0,0 0,0 2,2-1,0 1,-4 15,13-32,0 0,1 0,-1 0,1 0,0 0,0 0,0 0,0 0,0 0,0 0,0 1,0-1,1 0,-1 0,1 0,0 0,0 0,-1-1,1 1,0 0,1 0,-1 0,0-1,0 1,1-1,-1 1,1-1,-1 1,1-1,0 0,-1 0,1 0,0 0,0 0,0 0,0 0,0-1,0 1,0-1,0 1,0-1,0 0,0 0,0 0,0 0,1 0,-1 0,0-1,0 1,0-1,0 1,0-1,0 0,-1 0,1 0,1 0,10-5,0 0,0-2,0 1,-1-2,0 1,0-2,-1 0,0 0,-1-1,0 0,-1 0,0-1,-1-1,0 1,-1-1,-1-1,3-6,6 0,-9 29,-4 40,-2-41,-4 297,1-273,-1 0,-2 0,-1 0,-1-1,-2 0,-8 17,18-45,-1 1,0-1,0 1,0-1,0 0,-1 1,0-1,1 0,-1 0,0 0,0 0,-1-1,1 1,-1 0,1-1,-1 0,0 1,0-1,0 0,0-1,0 1,0 0,0-1,-1 0,1 0,-1 0,1 0,-1 0,1-1,-1 1,1-1,-1 0,1 0,-1-1,0 1,1-1,-1 1,1-1,-1-1,0-2,0-1,1 0,-1 0,1 0,0 0,1 0,0-1,-1 1,2-1,-1 0,1 1,-1-1,2 0,-1 0,1 0,0 0,0 0,0 0,1 0,0 0,0 0,1 1,-1-1,1 0,0 1,1-1,0 1,-1 0,2 0,1-3,3-5,0 2,1-1,1 1,-1 1,1-1,1 2,0-1,1 2,1-2,-3 3,6-6</inkml:trace>
  <inkml:trace contextRef="#ctx0" brushRef="#br1" timeOffset="31644.19">174 0,'-17'74,"-6"137,17-186,2-1,0 1,2 0,1 1,1-1,1 0,1 0,1 0,2 4,5 29,-3 1,-3-1,-2 1,-5 49,1 1,-14 4,15-107,3-4</inkml:trace>
  <inkml:trace contextRef="#ctx0" brushRef="#br1" timeOffset="34505.287">174 1073,'5'0,"6"0,6 0,6 0,2 0,3 0,1 0,1 0,-1 0,1 0,-6 5,-2 1,0 0,2-1,0-1,-2-2</inkml:trace>
  <inkml:trace contextRef="#ctx0" brushRef="#br1" timeOffset="35862.42">1247 1073,'1046'0,"-849"-28,-10 16,-145 4,1 2,0 2,0 1,0 3,29 3,20-1,218-2,-177-26,-124 23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0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0,'-18'10,"1"1,1 1,0 0,1 1,0 1,1 0,0 1,1 1,1 0,0 0,2 1,-4 7,12-20,0 1,0-1,1 1,-1 0,1 0,0 0,0 0,1 0,-1 0,1 0,0 0,0 0,1 0,0-1,0 1,0 0,0 0,1 0,-1-1,1 1,1 0,-1-1,1 0,-1 0,1 0,0 0,1 0,-1 0,1-1,-1 1,1-1,0 0,0-1,1 1,-1 0,1-1,-1 0,1 0,2 0,3 1,0 0,1-1,-1-1,0 0,1 0,-1-1,0 0,1-1,-1 0,0 0,1-1,-1-1,0 0,15-3</inkml:trace>
</inkml:ink>
</file>

<file path=ppt/ink/ink1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2:39:31.36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574 113,'-39'19,"-21"16,-7 7,10 1,8-2,9-3,5-3,5-3,2-2,6-2,2 0,0 0,-2-5,3-2,-1-4,5-1,-2-2,4-4</inkml:trace>
  <inkml:trace contextRef="#ctx0" brushRef="#br0" timeOffset="421.616">122 1,'18'38,"1"0,2-2,1 0,2-1,2-1,1-2,1 0,1-2,2-1,13 7,7 13,-23-22,-1 1,-1 2,-2 1,14 23,-26-22,-12-21</inkml:trace>
</inkml:ink>
</file>

<file path=ppt/ink/ink1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3:40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170 230,'0'0,"-1"1,1 0,0 0,-1 0,1 0,0 0,-1-1,1 1,0 0,0 0,0 0,0 0,0 0,0 0,0 0,0 0,0 0,0-1,1 1,-1 0,0 0,1 0,-1 0,0 0,1-1,-1 1,1 0,0 0,-1-1,1 1,-1 0,1-1,0 1,0-1,-1 1,1-1,0 1,0-1,0 1,-1-1,1 0,0 1,0-1,1 0,41 18,-26-18,0-1,0-1,0 0,0-1,-1 0,0-2,11-4,-3 2,192-77,-216 83,1 0,0 1,0-1,0 1,0 0,0-1,0 1,-1 0,1-1,0 1,0 0,0 0,0 0,0 0,0 0,0 0,0 0,0 0,0 0,0 1,0-1,0 0,0 1,0-1,0 0,0 1,-1-1,1 1,0 0,0-1,0 1,-1 0,1-1,0 1,-1 0,1 0,-1-1,1 1,-1 0,1 0,-1 0,0 0,1 0,-1 0,0 0,0 0,1 0,-1-1,0 1,0 0,0 1,-8 57,5-49,-64 357,62-20,10-323,8-31,-12 4,0 0,-1 0,1 0,-1-1,1 1,-1 0,0 0,0-1,0 1,0 0,-1 0,0-1,1 1,-1 0,0 0,0 0,-1 0,1 0,-1 0,1 0,-1 0,0 1,0-1,0 1,-1-1,1 1,0 0,-1 0,0 0,1 0,-1 0,0 1,0-1,0 1,0 0,0-1,0 2,0-1,-1 0,1 1,0-1,0 1,-1 0,1 0,0 0,-1 0,1 1,0 0,0-1,0 1,-3 1,-190 80,3 33,191-114,1-1,0 1,0-1,-1 1,1 0,0 0,0 0,0 0,0 0,0 0,0 0,0 0,0 0,1 0,-1 0,0 1,1-1,-1 0,1 0,-1 1,1-1,-1 0,1 1,0-1,0 1,0-1,0 0,0 1,0-1,0 1,0-1,1 1,7 5</inkml:trace>
  <inkml:trace contextRef="#ctx0" brushRef="#br0" timeOffset="583.494">283 568,'491'-74,"-360"55,-131 19,-1 1,1-1,0 0,-1 0,1 0,-1 1,1-1,0 0,-1 1,1-1,0 0,0 1,-1-1,1 0,0 1,0-1,-1 1,1-1,0 0,0 1,0-1,0 1,-1-1,1 1,0-1,0 1,0-1,0 0,0 1,0-1,0 1,1-1,-1 1,0-1,0 1,0-1,0 0,0 1,1-1,-1 1,0-1,0 0,1 1,-1-1,0 0,1 1,-1-1,0 0,1 1,-1-1,0 0,1 0,-1 0,1 1,-1-1,1 0,-1 0,0 0,1 0,-1 0,1 0,-1 0,1 0,-1 0,1 0,-1 0,1 0,-1 0,-31 32,27-29,-2 1,1-1,0 1,0 0,0 0,1 0,-1 1,1 0,0 0,1 0,-1 0,1 1,0-1,0 1,1 0,-1 0,1 0,1 0,-1 0,1 0,0 0,1 1,-1-1,1 0,0 1,1-1,-1 0,1 0,1 1,-1-1,1 0,2 4,0-3,0 0,-1 1,0 0,0-1,-1 1,0 0,0 0,-1 0,0 0,0 1,-1-1,0 0,0 0,-1 0,0 2,-1 7,3-3</inkml:trace>
  <inkml:trace contextRef="#ctx0" brushRef="#br0" timeOffset="1033.16">1158 794,'-28'266,"37"-298,1 0,1 0,2 1,2 1,0 0,17-22,49-56,-60 96,-2 6</inkml:trace>
  <inkml:trace contextRef="#ctx0" brushRef="#br0" timeOffset="1345.822">1779 624,'-30'23,"0"1,2 2,1 0,1 2,1 1,2 1,-8 14,29-41,-1-1,1 1,0 0,0 0,0 0,0 0,1 0,-1 0,1 0,0 1,0-1,0 1,0-1,0 1,1-1,0 1,-1-1,1 1,1-1,-1 1,0-1,1 1,0-1,0 0,0 1,0-1,0 0,1 1,0-1,-1 0,1 0,0 0,1-1,-1 1,0 0,1-1,-1 0,1 1,0-1,0 0,0 0,0 0,0-1,1 1,5 0,0 0,0 0,0-1,0 0,0-1,0 0,0 0,0-1,0 0,0-1,0 0,-1 0,1-1,0 0,-1 0,0-1,0 0,0-1,0 0,-1 0,0 0,0-1,0 0,-1-1,0 1,0-1,0 0,-1-1,0 1,3-8,-5 10,4-4,-1 0,0-1,0 0,-1 0,0 0,-1 0,0-1,-1 1,0-1,-1 0,0 0,-1 0,0-1,0-5,-10-1,-3 6</inkml:trace>
  <inkml:trace contextRef="#ctx0" brushRef="#br0" timeOffset="1711.021">1976 991,'35'-41,"-17"18,1 2,1 0,1 1,0 0,17-9,-36 27,0 0,1 0,-1 1,1-1,-1 1,1 0,0 0,0 0,-1 0,1 0,0 0,0 1,0 0,0-1,0 1,0 0,0 0,0 1,-1-1,1 1,0-1,0 1,0 0,0 0,-1 0,1 0,0 1,-1-1,1 1,-1-1,0 1,0 0,1 0,-1 0,0 0,0 1,2 3,1 0,0-1,0 0,0 1,1-2,0 1,0-1,0 1,1-2,-1 1,1-1,0 0,0 0,0-1,0 0,0 0,1-1,-1 0,1 0,-1-1,0 1,1-2,-1 1,1-1,-1 0,4-2,1 0,-1-1,1-1,-1 0,-1 0,1-1,-1-1,0 1,0-2,-1 1,0-1,0-1,-1 0,0 0,-1 0,0-1,0 0,-1-1,0 1,-1-1,0-1,-1 1,0 0,-1-1,0 0,-1 0,0 0,-1 0,0-8,-1-5</inkml:trace>
  <inkml:trace contextRef="#ctx0" brushRef="#br0" timeOffset="2011.08">3049 117,'-9'52,"-4"23,1 3,2-2,3-9,3-11,1-11,2-7,1-6,1-4,-1-1,1-1,-1 0,5-4,2-7</inkml:trace>
  <inkml:trace contextRef="#ctx0" brushRef="#br0" timeOffset="2232.806">2710 455,'43'0,"39"0,14-5,1-1,-7 0,-13 1,-11-3,-11-1,-11 2,-7 1,-11 3</inkml:trace>
  <inkml:trace contextRef="#ctx0" brushRef="#br0" timeOffset="3699.402">3754 597,'1'-16,"0"0,-3 27,-23 118,17-98,-5 56,13-85,0 0,0 1,0-1,1 0,-1 0,1 0,-1 1,1-1,0 0,0 0,0 0,0 0,0 0,0 0,1-1,-1 1,1 0,-1 0,1-1,0 1,-1-1,1 0,0 1,0-1,0 0,0 0,0 0,0 0,0-1,0 1,1-1,-1 1,0-1,1 0,5 0,-1-1,1 0,0-1,-1 0,1 0,-1-1,0 0,0 0,0-1,0 1,0-1,-1-1,0 0,0 0,5-4,15-10,131-110,-156 128,-1 1,1-1,0 1,-1-1,1 0,0 1,0 0,-1-1,1 1,0-1,0 1,0 0,0 0,0-1,-1 1,1 0,0 0,0 0,0 0,0 0,0 0,0 0,0 0,-1 1,1-1,0 0,0 0,0 1,0-1,-1 0,1 1,0-1,0 1,-1-1,1 1,0 0,-1-1,1 1,-1 0,1-1,0 1,-1 0,0 0,1-1,-1 1,1 1,8 47,-6-28,-3-17,0 1,1-1,0 0,0 0,0 0,0 0,1 0,0 0,-1 0,1 0,1-1,-1 1,0-1,1 0,0 1,0-1,0 0,0 0,0-1,1 1,-1-1,1 0,0 0,-1 0,1 0,0-1,0 1,0-1,0 0,1 0,-1 0,0-1,0 0,0 0,3 0,8-6,1 0,-1-2,-1 1,0-2,0 0,0-1,-1 0,-1-1,0-1,0 1,-1-2,-1 0,0 0,0-1,-2 0,0-1,0 1,-1-2,-1 1,-1-1,0 0,0-3,1-6</inkml:trace>
  <inkml:trace contextRef="#ctx0" brushRef="#br0" timeOffset="15181.63">7311 540,'-16'2,"0"1,0 1,0 0,1 1,0 1,0 0,0 1,1 1,0 0,0 1,1 0,0 1,1 1,-1 0,12-9,-1-1,0 1,1-1,-1 1,0 0,1 0,0 0,0-1,-1 2,1-1,0 0,1 0,-1 0,0 0,1 0,-1 1,1-1,-1 0,1 1,0-1,0 0,0 0,0 1,1-1,-1 0,1 1,-1-1,1 0,0 0,0 0,0 0,0 0,0 0,0 0,1 0,-1 0,0 0,1-1,0 1,-1 0,1-1,0 0,0 1,0-1,0 0,0 0,0 0,0 0,0 0,1-1,-1 1,0 0,0-1,1 0,-1 0,0 0,1 0,15-2,-1 0,0-2,0 0,0-1,-1-1,0-1,0 0,0-1,-1 0,0-2,0 0,-1 0,-1-1,0-1,0 0,5-9,1 6,-2 0,0-2,-1 0,-1-1,-1 0,0-2,-1 1,-1-1,-1-1,-1 0,-1-1,-1 0,-1 0,-1-1,0 0,-2 0,0-7,-12-62,8 90,-1 0,1-1,-1 1,1 0,-1 0,0 0,0 0,0 0,0 0,-1 0,1 0,0 0,-1 1,1-1,-1 0,0 1,0-1,1 1,-1 0,0 0,0-1,0 1,0 0,0 1,-1-1,1 0,0 1,0-1,0 1,-1 0,1-1,0 1,-1 0,1 0,0 1,0-1,-1 0,0 1,-5 3,0 1,0 0,0 0,0 1,1 0,0 0,0 1,1 0,0 0,0 0,0 1,1 0,1 0,-1 0,1 1,0-1,1 1,0 1,-4 3,1 1,1-1,0 1,1 0,1 0,0 0,1 1,0-1,1 1,1-1,0 1,1-1,1 1,0-1,1 0,0 1,2 0,-2-4,2-1,-1 0,1-1,1 1,0-1,0 0,0 0,1-1,1 0,0 0,0-1,0 0,1 0,0-1,0 0,0 0,1-1,0-1,0 1,0-2,1 1,-1-2,1 1,10 0,32-2,-29-1</inkml:trace>
  <inkml:trace contextRef="#ctx0" brushRef="#br0" timeOffset="15435.317">7734 822,'16'-20,"0"-1,-1 0,-2-1,0 0,-2-1,0-1,6-19,6-11,72-109,-95 162,0 0,1 1,-1-1,0 1,0-1,0 1,0-1,0 1,1-1,-1 1,0-1,0 1,1-1,-1 1,0 0,1-1,-1 1,0-1,1 1,-1 0,1-1,-1 1,1 0,-1 0,1-1,-1 1,1 0,-1 0,1 0,-1 0,1-1,-1 1,1 0,-1 0,1 0,-1 0,1 0,-1 0,1 0,-1 1,1-1,-1 0,1 0,-1 0,1 0,-1 1,1-1,-1 0,1 0,-1 1,1-1,-1 0,0 1,1-1,-1 1,1-1,-1 1,0-1,0 0,1 1,-1-1,0 1,0 0,3 12</inkml:trace>
  <inkml:trace contextRef="#ctx0" brushRef="#br0" timeOffset="15685.175">8242 511,'-5'34,"-2"20,6 1,3-3,5-11,2-13</inkml:trace>
  <inkml:trace contextRef="#ctx0" brushRef="#br0" timeOffset="15838.01">8270 257,'0'0</inkml:trace>
  <inkml:trace contextRef="#ctx0" brushRef="#br0" timeOffset="16121.14">8496 455,'15'58,"43"112,-57-167,0 0,0 0,0 0,0 0,0-1,1 1,-1 0,1-1,0 1,0-1,0 0,0 1,0-1,0 0,0 0,1-1,-1 1,1 0,0-1,-1 1,1-1,0 0,0 0,0 0,-1 0,1-1,0 1,0-1,0 0,0 1,1-1,-1-1,0 1,0 0,0-1,-1 0,1 1,0-1,0 0,0-1,0 1,-1 0,1-1,-1 0,1 1,-1-1,1 0,-1 0,0 0,0-1,0 1,65-153,-23 40,-29 78,-15 27</inkml:trace>
  <inkml:trace contextRef="#ctx0" brushRef="#br0" timeOffset="16471.195">8947 653,'43'-12,"-1"-2,-1-2,0-1,-1-3,30-19,-62 35,1-1,0 0,-1 0,0-1,0 0,-1-1,0 0,0 0,0 0,-1-1,0 0,-1 0,1 0,-2-1,1 0,-1 0,-1 0,1-1,-4 8,1 0,-1-1,0 1,0 0,0 0,0 0,-1 0,1 0,-1 0,1 0,-1 0,0 0,1 0,-1 0,0 0,0 1,0-1,-1 0,1 0,0 1,-1-1,1 1,-1-1,1 1,-1 0,0 0,1 0,-1 0,0 0,0 0,0 0,0 0,0 1,0-1,0 1,0-1,0 1,0 0,0 0,0 0,-1 0,-86 13,72-5,0 1,1 0,0 1,0 1,1 1,1 0,0 1,0 0,1 1,1 1,0 0,2 1,-1 0,2 0,0 1,1 0,1 1,0-1,2 2,-3 8,7-19,-1-1,1 1,0-1,0 1,1 0,0-1,0 1,1 0,0-1,1 1,-1-1,1 1,1-1,-1 0,1 0,1 0,-1 0,1-1,0 1,1-1,0 0,0 0,0 0,0-1,1 0,0 0,0 0,0-1,1 0,0 0,-1-1,3 1,2 2,1-1,0 0,0-1,1 0,-1-1,1 0,0-1,0-1,-1 0,1-1,0 0,0 0,0-2,0 0,0 0,-1-1,1-1,8-3,1-3</inkml:trace>
  <inkml:trace contextRef="#ctx0" brushRef="#br0" timeOffset="13019.831">4855 60,'-16'-45,"16"44,0 1,0-1,0 0,0 1,0-1,0 0,-1 1,1-1,0 1,0-1,-1 1,1-1,0 0,-1 1,1-1,-1 1,1 0,0-1,-1 1,1-1,-1 1,1 0,-1-1,0 1,1 0,-1-1,1 1,-1 0,0 0,1 0,-1-1,1 1,-1 0,0 0,1 0,-1 0,0 0,1 0,-1 0,1 1,-1-1,0 0,1 0,-1 0,1 1,-1-1,0 0,1 1,-1-1,1 0,-1 1,1-1,-1 1,1-1,0 0,-1 1,1 0,-1-1,1 1,0-1,-1 1,1-1,0 1,0-1,0 1,-1 0,1-1,0 1,0 0,-18 126,-4 126,-6-21,28-231,0 0,-1 0,1 0,0 0,0 0,0 0,0 1,0-1,0 0,0 0,0 0,0 0,1 0,-1 0,0 0,1 0,-1 0,0 0,1 0,0 0,-1 0,1 0,-1 0,1 0,0-1,0 1,0 0,-1 0,1-1,0 1,0-1,0 1,0-1,0 1,0-1,0 1,0-1,0 0,0 0,0 1,0-1,1 0,-1 0,0 0,0 0,0 0,0-1,0 1,0 0,0 0,0-1,0 1,0 0,0-1,0 1,0-1,1 0,49-44,-31 19,0 2,1 0,2 2,0 0,1 2,2 0,11-6,-36 25,1 1,-1-1,0 0,0 0,1 1,-1-1,1 1,-1-1,0 1,1-1,-1 1,1 0,-1 0,1 0,-1 0,1 0,-1 0,1 0,-1 0,1 1,-1-1,1 0,-1 1,0-1,1 1,-1 0,0-1,1 1,-1 0,0 0,0 0,0 0,0 0,0 0,0 0,0 0,0 1,0-1,0 0,-1 1,1-1,0 0,-1 1,1-1,-1 1,0-1,1 0,-1 1,0-1,0 1,3 80,-17-18,11-55,0 1,0 0,1 0,1 0,0 0,0 1,1-1,0 0,1 0,0 2,0-10,-1 0,1 0,0 0,0 0,0 0,1 0,-1-1,0 1,1 0,-1-1,1 1,-1-1,1 0,0 1,0-1,-1 0,1 0,0 0,0 0,0 0,0-1,0 1,0 0,0-1,1 0,-1 1,0-1,0 0,0 0,0 0,1-1,-1 1,0 0,0-1,0 0,0 1,0-1,0 0,0 0,0 0,0 0,-1 0,1 0,0-1,-1 1,1-1,0 1,-1-1,0 0,1 1,0-3,17-10</inkml:trace>
  <inkml:trace contextRef="#ctx0" brushRef="#br0" timeOffset="13517.167">5363 597,'4'2,"0"0,1 0,-1 0,0-1,1 1,0-1,-1 0,1-1,0 1,-1-1,1 0,0 0,-1 0,1 0,0-1,-1 0,1 0,0 0,-1-1,1 0,-1 1,0-2,0 1,0 0,0-1,0 0,0 0,-1 0,1 0,-1 0,3-4,-1 3,0-1,-1 1,1-1,-1 0,0 0,0 0,-1-1,1 1,-1-1,-1 0,1 0,-1 0,0 0,0-1,-1 1,1 0,-2-1,1 1,-1-1,0 1,0-1,-1-5,0 10,0 1,0-1,0 0,0 1,0-1,0 1,0-1,-1 1,1 0,-1-1,1 1,-1 0,1 0,-1 0,0 0,0 0,1 1,-1-1,0 0,0 1,0-1,0 1,0 0,0 0,1 0,-1 0,0 0,0 0,0 0,0 0,0 1,0-1,0 1,1 0,-1-1,0 1,0 0,0 0,-68 36,60-31,1 2,0-1,1 2,-1-1,2 1,-1 0,1 0,0 1,1 0,1 1,-1-1,-2 9,8-15,-1 0,1 1,0-1,0 0,1 1,-1-1,1 0,0 0,0 0,0 1,1-1,0 0,-1-1,1 1,1 0,-1 0,0-1,1 1,0-1,0 0,0 0,0 0,0 0,1-1,-1 1,1-1,0 0,-1 0,1 0,0 0,0-1,1 0,-1 1,0-2,0 1,0 0,1-1,-1 0,0 0,1 0,-1 0,0-1,3 0,10 2,0-1,0 0,1-1,-1-1,-1-1,1 0,0-1,-1-1,1-1,-1 0,-1-1,1-1,-1 0,7-6,-8 4</inkml:trace>
  <inkml:trace contextRef="#ctx0" brushRef="#br0" timeOffset="13918.319">5814 624,'6'-2,"13"-4,-2 0,1-2,-1 1,0-2,-1-1,0 0,0-1,-1 0,0-1,-1-1,9-12,-20 22,-1 0,0-1,0 1,0-1,0 1,0-1,-1 0,0 0,0 0,0 0,0 1,0-2,-1 1,0 0,0 0,0 0,0 0,-1 0,1 0,-1 0,0 0,0 1,-1-1,1 0,-3-3,1 6,0 1,0-1,0 1,-1-1,1 1,0 0,0 1,-1-1,1 0,0 1,0 0,0-1,0 2,-1-1,1 0,1 0,-1 1,0 0,0-1,1 1,-1 0,0 0,1 1,0-1,0 0,0 1,0-1,0 1,0 0,0-1,-19 21,0 0,1 2,1 1,2 0,1 1,-9 20,23-44,0-1,1 1,-1-1,1 1,-1 0,1 0,0 0,0 0,1 0,-1 0,0 0,1 0,0 0,0 0,0 0,0 0,0 0,0 0,1 0,0 0,-1 0,1 0,0 0,1-1,-1 1,0 0,1 0,-1-1,1 1,0-1,0 0,0 1,0-1,1 0,-1 0,0 0,1-1,-1 1,1 0,0-1,0 0,-1 0,3 1,11 1,0-1,0-1,0 0,0-2,0 1,0-2,0 0,-1-1,1 0,-1-2,0 0,0 0,0-1,0-1,-1-1,-1 0,1-1,-1 0,-1-1,7-6,1-2</inkml:trace>
  <inkml:trace contextRef="#ctx0" brushRef="#br0" timeOffset="14233.748">6379 88,'0'314,"-29"-181,23-112,0 0,1 1,1 0,1 1,1-1,0 22,6-21,2-5</inkml:trace>
  <inkml:trace contextRef="#ctx0" brushRef="#br0" timeOffset="18490.198">1 1358,'388'-1,"-112"-26,-138 27,147-11,-159-2,1 6,122 8,-86 1,656-2,-479-27,26-3,-11 3,110-3,-159 19,-72-3,91 11,-260 4,363-31,79 2,-54 29,-187-29,546 28,360 0,-945-29,-127 30,110-12,-30-24,6 12,-5-11,-107 24,-52 9</inkml:trace>
  <inkml:trace contextRef="#ctx0" brushRef="#br0" timeOffset="18937.605">9963 343,'-4'0,"2"0,2-5,6-2,2-4,-1 5,-6 3,-3 6,-1 4</inkml:trace>
  <inkml:trace contextRef="#ctx0" brushRef="#br0" timeOffset="19417.749">10048 624,'-5'0,"3"0,3-4,5-3,2-3,4-2,-5 3,-3 6,-7 5,-8 6,-7 2,4 0,5-3</inkml:trace>
</inkml:ink>
</file>

<file path=ppt/ink/ink1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4:57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46,'-29'226,"-52"104,14-127,67-203</inkml:trace>
  <inkml:trace contextRef="#ctx0" brushRef="#br0" timeOffset="453.044">120 46,'5'-5,"6"-1,6-1,6 2,2 2,3 1,1 1,1 0,-1 1,0 0,0 1,0-6,-1-1,1 0,-11 6,-7 3</inkml:trace>
  <inkml:trace contextRef="#ctx0" brushRef="#br0" timeOffset="768.489">148 384,'19'0,"12"-4,4-3,2 1,-1 1,-1 2,-3 1,-1 1,-6 0</inkml:trace>
  <inkml:trace contextRef="#ctx0" brushRef="#br0" timeOffset="2115.604">431 526,'4'0,"3"5,-1 6,-2 6,0 5,-2 4,-1 2,0 1,-6-5,-2-1,1 0,1 2,1 0,2 1,1-4</inkml:trace>
  <inkml:trace contextRef="#ctx0" brushRef="#br0" timeOffset="2701.661">403 837,'11'-10,"1"1,0 0,1 1,0 1,0 0,1 1,0 0,0 1,0 1,6-1,-17 3,-1 1,1-1,0 1,0 0,-1 0,1 0,0 1,0-1,0 1,0-1,0 1,0 0,0 0,0 0,0 1,0-1,0 1,0 0,-1-1,1 1,0 0,0 1,-1-1,1 0,0 1,-1 0,1-1,-1 1,0 0,0 0,0 1,0-1,0 0,0 1,0-1,-1 1,0-1,1 1,-1 0,0-1,0 1,0 0,0 1,-2 4,-1 1,1-1,-1 0,-1 0,0 0,0 0,0 0,-1-1,0 0,-1 1,1-1,-2-1,1 1,-1-1,1 0,-2 0,1-1,-1 0,1 0,-1 0,-2 0,7-3,-1 0,0 0,1 0,-1 0,0-1,0 1,0-1,0 0,0 0,0 0,0 0,-1 0,1-1,0 1,0-1,-1 0,1 0,0 0,0-1,-1 1,1-1,0 1,0-1,0 0,0-1,0 1,0 0,0-1,0 0,0 1,1-1,-1 0,1 0,-1-1,1 1,0 0,0-1,0 0,0 1,0-1,1 0,-1 0,1 0,-1-1,-7-50,7 28</inkml:trace>
</inkml:ink>
</file>

<file path=ppt/ink/ink1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0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69,'5'0,"6"0,6 0,5 0,4 0,-3-5,0-1,0 0,2 1,0 1,2 2,-4-4,-1-1,0 1,1 2,2 0,-3-2,-6-2</inkml:trace>
</inkml:ink>
</file>

<file path=ppt/ink/ink1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1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29,'5'0,"6"0,7 0,4 0,3 0,3 0,1 0,1 0,-1 0,0 0,-5-5,-1-1,-1 0,2 1,0 2,-7 0,-8 2</inkml:trace>
</inkml:ink>
</file>

<file path=ppt/ink/ink1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2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1,'-61'28,"2"3,0 2,-21 18,71-45,1 0,-1 0,2 1,-1 0,1 1,0-1,0 1,1 0,0 1,1 0,0 0,0 0,1 0,0 1,0 0,1 0,1 0,-1 0,2 0,-1 0,2 1,-1 3,0-4,0 1,0 0,1-1,0 1,1-1,0 1,1-1,0 1,0-1,1 0,1 0,0 0,0 0,1-1,0 1,1-1,-1-1,2 1,-1-1,2 0,-1 0,1-1,0 0,0-1,1 1,-1-1,1-1,1 0,-1 0,3 0,6-2,1 0,-1 0,1-2,0 0,0-2,-1 0,1-1,0 0,-1-2,0 0,0-1,0-1,0-1,-1 0,2-2,11-7,0 0,-1-2,-1-1,0-2,-2 0,-1-2,21-23,-40 40,-1 1,0-1,-1 0,1 0,-1 0,0-1,0 1,-1-1,0 0,0 0,-1 0,0 0,0-1,-1 1,0-1,0 1,-1-1,1 1,-2-1,1 1,-1-1,0 1,-1-1,0 1,0 0,0 0,-1 0,0 0,0 0,-1 1,0-1,-1 0,-9-8,-2 1,1 1,-2 0,1 1,-2 1,0 0,0 2,0 0,-1 1,-1 0,1 2,-1 0,-1 2,1 0,0 1,-1 1,1 1,-1 1,0 1,1 0,-2 2,-24 2,8 2</inkml:trace>
  <inkml:trace contextRef="#ctx0" brushRef="#br0" timeOffset="612.101">1 397,'20'-8,"1"2,1 0,-1 1,1 1,0 2,0 0,0 1,0 1,0 1,0 1,25-1,-3-1,67 3,0-6,0-4,46-12,112-29,-56 12,-191 29,-4 0</inkml:trace>
</inkml:ink>
</file>

<file path=ppt/ink/ink1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09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420 311,'1'-2,"0"-1,0 1,-1 0,1 0,0 0,-1-1,1 1,-1 0,0 0,0-1,0 1,0 0,0-1,0 1,-1 0,1-1,-1 1,0 0,1 0,-1 0,0 0,0 0,-1 0,1 0,0 0,-1 0,1 0,-1 0,1 1,-1-1,0 1,0-1,0 1,0 0,0 0,0 0,0 0,0 0,0 0,0 0,0 1,-1-1,1 1,0-1,-1 1,1 0,0 0,-2 0,-14 1,0 0,1 0,-1 2,0 0,1 1,0 1,0 0,0 1,1 1,0 1,0 0,1 1,0 1,-10 3,19-9,-78 51,82-53,1-1,-1 1,1-1,-1 1,1 0,0 0,0 0,0 0,0 0,0 0,0 0,0 0,1 0,-1 0,1 0,0 0,-1 0,1 1,0-1,0 0,1 0,-1 0,0 0,1 1,-1-1,1 0,0 0,-1 0,1 0,0 0,0 0,1 0,-1-1,0 1,0 0,1-1,-1 1,1 0,0-1,-1 0,1 1,2 0,5 5,1-1,0 0,1 0,-1-1,1-1,0 1,0-2,1 0,-1 0,1-1,7 1,-17-4,0 1,0 0,-1 0,1 0,0 0,-1 0,1 0,0 0,0 0,-1 0,1 1,0-1,-1 1,1 0,-1-1,1 1,-1 0,1 0,-1 0,1 0,-1 0,0 0,1 0,-1 0,0 1,0-1,0 0,0 1,0-1,0 1,0-1,-1 1,1-1,-1 1,1 0,-1-1,1 1,-1 0,0 0,0-1,0 1,0 0,0-1,0 1,0 0,-84 81,76-78,0 1,0-1,1 1,0 1,0-1,0 1,1 1,0-1,0 1,1 0,0 0,0 1,1 0,0-1,1 1,0 1,0-1,1 0,0 3,1-9,-1 1,2-1,-1 1,0-1,1 1,0 0,-1-1,1 1,1 0,-1-1,1 1,-1-1,1 1,0-1,0 1,1-1,-1 1,1-1,-1 0,1 0,0 0,0 0,1 0,-1 0,1 0,-1-1,1 1,0-1,0 0,0 0,0 0,0 0,0-1,1 1,-1-1,0 1,2-1,2 0,0 0,0 0,0 0,0-1,0 0,0-1,0 0,0 0,-1 0,1-1,0 0,-1 0,1 0,-1-1,0 0,1-1,-2 1,1-1,0 0,-1-1,0 1,5-6,1-4</inkml:trace>
  <inkml:trace contextRef="#ctx0" brushRef="#br0" timeOffset="568.692">251 0,'-14'103,"4"0,5 0,4 4,-26 195,27-86,-26-102,1-27,22-66</inkml:trace>
</inkml:ink>
</file>

<file path=ppt/ink/ink1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7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0 311,'39'0,"31"-5,9-2,-4 1,-10 1,-12 2,-9-4,-8-1,-5 2,-4 1,-5-3,-2-1,0 2,2 2,1 2,-2 1</inkml:trace>
  <inkml:trace contextRef="#ctx0" brushRef="#br0" timeOffset="284.589">57 508,'43'5,"29"-4,6-1,-4-1,-11-5,-10-2,-11 1,-6 1,-6-3,-2 0,-2 2,-4-3,-7 1</inkml:trace>
  <inkml:trace contextRef="#ctx0" brushRef="#br0" timeOffset="618.545">565 0,'-194'486,"88"-292,104-191,0-1,0 1,0 0,0-1,1 1,-1 0,1 0,0 0,0 0,0 0,0 1,0-1,1 0,-1 0,1 0,0 1,0-1,0 0,1 0,0 3,6 6</inkml:trace>
</inkml:ink>
</file>

<file path=ppt/ink/ink1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2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103 56,'-17'287,"-46"-7,41-223,37-80,-5 9</inkml:trace>
  <inkml:trace contextRef="#ctx0" brushRef="#br0" timeOffset="284.369">160 1,'33'5,"31"-4,9-1,-3-1,-9-1,-10 1,-18 0,-15 5,-10 2</inkml:trace>
  <inkml:trace contextRef="#ctx0" brushRef="#br0" timeOffset="536.612">160 396,'38'0,"28"0,1-5,-4-1,-14 0</inkml:trace>
  <inkml:trace contextRef="#ctx0" brushRef="#br0" timeOffset="4482.679">640 622,'-5'0,"-2"4,1 8,-4 5,1 5,0 3,3 3,-2 1,-1 0,2 1,-3-1,0 0,-2 0,0-10,7-8,4-6</inkml:trace>
  <inkml:trace contextRef="#ctx0" brushRef="#br0" timeOffset="4791.351">611 678,'10'-5,"7"-1,7 0,3 1,-3-4,0 1,0 1,1 1,1 3,-4 6,-6 2</inkml:trace>
  <inkml:trace contextRef="#ctx0" brushRef="#br0" timeOffset="5053.46">611 819,'29'-5,"14"-1,5-1,-2 2,-3 2,-9 1</inkml:trace>
</inkml:ink>
</file>

<file path=ppt/ink/ink1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18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87,'-36'26,"2"2,2 1,0 2,2 1,1 1,2 2,1 1,-18 34,39-59,0 0,0 0,1 0,1 1,0 0,1 0,0 0,0 0,1 0,1 0,0 0,1 3,0-10,-1 0,1 1,0-1,1 0,-1 1,1-1,0 0,1 0,-1 0,1-1,0 1,0 0,0-1,0 0,1 0,0 0,0 0,0-1,0 1,1-1,-1 0,1 0,0-1,0 1,0-1,0 0,2 0,12 0,0 0,0-1,0-1,-1-1,1-1,0 0,0-2,-1 0,0-1,0-1,0 0,-1-1,0-1,0-1,-1-1,0 0,12-10,-5 4,0-2,-1 0,0-1,-2-1,0-1,-2-1,0-1,-1 0,-2-1,6-13,-17 30,6-7,-1-1,-1 0,0-1,-1 0,-1 0,-1-1,0 1,-1-1,0 0,-2-1,0-3,-2 18,0-1,-1 1,0-1,1 1,-1 0,0-1,-1 1,1 0,0 0,-1-1,0 1,0 1,0-1,0 0,0 0,-1 1,1-1,-1 1,-2-2,-13-9</inkml:trace>
  <inkml:trace contextRef="#ctx0" brushRef="#br0" timeOffset="263.806">1 397,'654'-1,"-403"-25,-199 17,-1-2,0-3,-1-1,0-4,-26 11</inkml:trace>
  <inkml:trace contextRef="#ctx0" brushRef="#br0" timeOffset="2550.82">848 30,'-5'0,"-2"-5,-4-1,-5 0,-5 1,-3 1,-3 2,-1 1,-1 5,0 3,5 4,1 0,5 4,5-1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2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0,'0'29,"4"9,3-1</inkml:trace>
</inkml:ink>
</file>

<file path=ppt/ink/ink1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29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57,'-11'314,"-59"137,47-366,18-61</inkml:trace>
  <inkml:trace contextRef="#ctx0" brushRef="#br0" timeOffset="385.984">632 0,'-22'114,"5"0,6 2,4-1,6 56,24-61,-23-109,0-1,1 1,-1 0,0-1,1 1,-1-1,0 1,0 0,0-1,0 1,0 0,0-1,0 1,0-1,0 1,0 0,0-1,0 1,0 0,0-1,-1 1,1-1,0 1,-1 0,1-1,0 1,-1-1,1 1,0-1,-1 1,1-1,-1 1,1-1,-1 0,1 1,-1-1,1 0,-1 1,1-1,-1 0,0 0,1 1,-1-1,1 0,-1 0,0 0,1 0,-1 0,0 0,1 0,-1 0,0 0,1 0,-1 0,1 0,-1-1,0 1,1 0,-1 0,1-1,-1 1,1 0,-1-1,0 1,-33-26,-136-172,164 190,-1 0,0 0,0 0,0 1,-1 0,0 1,-1-1,1 2,-1-1,0 1,-1 1,1-1,-1 2,0-1,0 1,0 1,0 0,0 0,-1 1,1 0,-1 1,1 0,0 1,-1 0,1 1,0 0,0 0,0 1,0 1,-6 2,-48 74,51-57</inkml:trace>
  <inkml:trace contextRef="#ctx0" brushRef="#br0" timeOffset="1466.972">772 678,'20'5,"-1"1,1-2,0-1,0 0,0-2,0 0,0-1,0-1,0-1,0-1,0 0,-1-2,12-4,-25 7,-1 0,0-1,0 0,-1 0,1-1,0 1,-1-1,0 0,0 0,0 0,0-1,-1 1,0-1,0 0,0 0,0 0,-1 0,0-1,0 1,0 0,-1-1,0 0,0 1,0-1,-1 0,0 1,0-1,0 0,-1 0,0 1,0-1,0 1,-1-1,1 1,-1-1,-1 1,1 0,-1 0,0 0,0 0,0 0,-1 1,0-1,1 3,0 0,0 1,0-1,0 1,-1 0,1 0,0 0,-1 0,1 0,-1 1,1-1,-1 1,1 0,0 0,-1 0,1 1,-1-1,1 1,-1 0,1 0,0 0,0 1,-1-1,1 1,0-1,0 1,0 0,1 0,-3 2,-71 76,73-77,-9 10,2 0,-1 1,2 0,0 0,1 1,0 1,1-1,1 1,0 0,1 0,1 1,1-1,0 1,1 0,0 13,3-26,-1-1,1 1,-1 0,1-1,0 1,1-1,-1 1,0-1,1 0,0 0,0 1,0-1,0 0,0-1,1 1,-1 0,1-1,0 1,0-1,0 0,0 0,0 0,0 0,1-1,-1 1,0-1,1 0,0 0,-1 0,1 0,-1-1,1 1,0-1,3 0,7 1,1-1,0-1,-1 0,1-1,-1-1,1 0,-1 0,4-3,23-9,0-2,-2-2,0-1,-1-2,27-21,-50 31,0-1,0 0,-1-1,-1-1,0 0,-2 0,1-1,-2-1,0 0,-1-1,-1 0,0 0,3-15,-5 16,8-58,-14 73,0 0,0-1,0 1,-1 0,1 0,-1 0,0 1,1-1,-1 0,0 0,0 0,0 0,-1 1,1-1,0 0,-1 1,1-1,0 1,-1 0,0 0,1-1,-1 1,0 0,0 0,0 0,1 1,-1-1,0 0,0 1,0-1,0 1,0 0,-1-1,0 1,-4 1,1-1,0 1,0 0,0 1,0-1,0 1,0 0,0 1,1-1,-1 1,1 1,-1-1,1 1,0-1,1 1,-1 1,1-1,-1 1,1 0,1 0,-1 0,1 0,0 1,0-1,0 1,1 0,0-1,0 1,0 0,1 1,0-1,0 0,1 0,0 0,0 1,1 5,1-7,1 0,0-1,0 0,0 1,1-1,0 0,0 0,0-1,0 1,0-1,1 0,-1 0,1-1,0 1,0-1,0 0,0 0,0-1,1 1,-1-1,0 0,1-1,-1 1,1-1,-1 0,0-1,1 1,2-1,70 12,-75-9,1 0,-1 0,0 1,0-1,0 1,0 0,0 0,-1 0,1 0,-1 1,0-1,0 0,0 1,0 0,-1-1,1 1,-1 0,0 0,0 0,-1 0,1 0,-1 0,0 0,0 0,0-1,0 1,-1 0,0 1,1 0,-1 0,1 0,0 1,1-1,-1 0,1 0,0 0,0 0,1 0,-1-1,1 1,0 0,1-1,-1 1,1-1,0 0,0 0,0 0,1 1,5 0,0-1,0-1,1 0,-1 0,1-1,-1 0,1-1,0 1,0-2,0 0,0 0,0-1,-1 0,1 0,0-1,-1-1,1 0,7-3,0-2,0-1,-1-1,0 0,0-2,-1 0,-1 0,0-1,-1-1,0 0,-1-1,0 0,2-6,-6 10,0-1,-1 0,0 0,-1 0,0-1,-1 0,-1 0,0 0,-1-1,0 1,1-13,-4 25,0-1,1 1,-1 0,0-1,0 1,0-1,0 1,0-1,0 1,0-1,0 1,0-1,-1 1,1 0,-1-1,1 1,-1 0,0-1,1 1,-1 0,0 0,0-1,0 1,0 0,0 0,0 0,0 0,0 0,0 1,-1-1,1 0,0 0,0 1,-1-1,1 1,-1-1,1 1,0 0,-1-1,1 1,-1 0,1 0,-1 0,1 0,-1 0,1 0,-2 1,-60 36,52-25,1 0,1 1,0 0,0 0,2 1,-1 0,2 1,0-1,1 1,0 0,1 1,1-1,0 1,1 0,1-1,0 1,2 0,-1 0,2 0,0-1,1 1,3 8,0-15,0-1,1 1,0-1,1-1,0 1,0-1,0 0,1-1,0 0,0-1,1 0,-1 0,1-1,0 0,0-1,1 0,-1 0,1-1,-1-1,1 1,0-2,-1 0,1 0,7-2,10-1,-7-2</inkml:trace>
</inkml:ink>
</file>

<file path=ppt/ink/ink1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1,'24'0,"12"0,6 0,0 0,-3 0,-2 0,-8 0</inkml:trace>
</inkml:ink>
</file>

<file path=ppt/ink/ink1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8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29,'39'-5,"31"-6,5-2</inkml:trace>
</inkml:ink>
</file>

<file path=ppt/ink/ink1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0 674,'228'-452,"-138"340,-90 112,0-1,0 1,1 0,-1-1,0 1,1-1,-1 1,0 0,1-1,-1 1,0 0,1-1,-1 1,1 0,-1 0,1-1,-1 1,1 0,-1 0,1 0,-1 0,1 0,-1 0,1 0,-1 0,1 0,-1 0,1 0,-1 0,1 0,-1 0,1 0,-1 0,1 1,-1-1,0 0,1 0,-1 0,1 1,-1-1,1 0,-1 1,0-1,1 0,-1 1,0-1,1 1,-1-1,0 1,0-1,1 0,-1 1,0-1,0 1,0-1,0 1,0-1,1 1,-1-1,0 1,0-1,0 1,2 37,-2-32,-1 25,-1-24,1 1,1 0,-1 0,2-1,-1 1,1 0,0-1,0 1,1 0,0-1,1 0,-1 1,1-1,1 0,1 2,-2-7,1-1,0 1,0-1,-1 0,1 0,0-1,0 1,0-1,0 0,0 0,0 0,0 0,0-1,0 1,0-1,0 0,0 0,-1-1,1 1,0-1,-1 0,1 0,-1 0,0 0,1-1,-1 1,0-1,-1 0,1 0,0 0,-1 0,0 0,1-2,0 3,164-192,-90 120,-76 73,0 0,-1 1,1-1,0 1,-1-1,1 1,0 0,0-1,0 1,-1 0,1-1,0 1,0 0,0 0,0 0,0 0,-1 0,1 0,0 0,0 0,0 0,0 0,0 0,0 1,-1-1,1 0,0 0,0 1,0-1,-1 1,1-1,0 1,-1-1,1 1,0-1,-1 1,1 0,-1-1,1 1,0 0,-1 0,0-1,1 1,-1 0,0 0,1 0,-1-1,0 1,0 0,1 1,3 47,-4-45,-34 261,39-158,1-89</inkml:trace>
</inkml:ink>
</file>

<file path=ppt/ink/ink1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35,'-5'-4,"-1"0,1 0,-1 1,0 0,0 0,0 0,0 1,-1 0,1 0,-1 0,1 1,-1 0,1 0,-1 1,0 0,1 0,-1 1,0 0,1 0,-1 0,1 1,-1 0,1 0,0 0,0 1,0 0,0 0,0 1,1 0,-1 0,1 0,0 0,0 1,1 0,-1 0,1 0,0 1,1-1,-1 1,1 0,0 0,1 0,-1 0,0 6,0-4,1 1,0-1,0 0,1 0,0 1,1-1,-1 1,2-1,-1 1,1-1,1 1,-2-6,1-1,0 1,-1-1,1 0,0 1,0-1,0 0,1 0,-1 0,1 0,-1 0,1 0,0 0,-1 0,1-1,0 1,0 0,0-1,0 0,1 0,-1 1,0-1,0-1,1 1,-1 0,1 0,-1-1,0 1,1-1,-1 0,1 0,-1 0,1 0,-1 0,1-1,-1 1,1-1,1 0,10-4,0 0,0-1,0-1,-1-1,0 1,0-2,0 0,-2-1,8-6,-7 6,109-89,-120 98,0 0,1 0,-1 0,1 0,-1 0,1 1,-1-1,1 1,0-1,-1 1,1-1,0 1,0 0,-1 0,1 0,0 0,-1 0,1 0,0 0,0 1,-1-1,1 0,0 1,-1 0,1-1,-1 1,1 0,-1 0,1 0,-1 0,0 0,1 0,-1 0,0 0,0 1,0-1,1 0,-2 1,1-1,1 2,32 66,-32-66,2 8,-3-4,1 1,0-1,1 0,0 0,0 0,1-1,-1 1,1-1,1 1,-1-1,1-1,0 1,1-1,-1 0,1 0,0 0,0-1,1 0,5 3,8-2</inkml:trace>
</inkml:ink>
</file>

<file path=ppt/ink/ink1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42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0,'-5'24,"-6"17,-6 7,0 0,-3-8,3-6,-1-10,3-3,4-10,4-7</inkml:trace>
  <inkml:trace contextRef="#ctx0" brushRef="#br0" timeOffset="248.863">0 0,'5'5,"6"6,2 6,3 0,-1 3,1-3,4 0,2 3,3 3,2 1,0-2,-3-1,-1-3,-6-1,-4-3</inkml:trace>
</inkml:ink>
</file>

<file path=ppt/ink/ink1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35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52,'-4'0,"-28"-2,1 2,0 2,0 0,0 2,0 2,1 0,-1 2,-1 3,-131 60,162-71,0 0,0 0,0 1,1-1,-1 1,0-1,0 1,0-1,0 1,1-1,-1 1,0 0,0-1,1 1,-1 0,1 0,-1 0,0-1,1 1,0 0,-1 0,1 0,-1 0,1 0,0 0,0 0,0 0,-1 0,1 0,0 0,0 0,0 0,1 0,-1 0,0 0,0 0,0 0,1 0,-1 0,0-1,1 1,-1 0,1 0,-1 0,1 0,0 0,-1-1,1 1,0 0,-1-1,1 1,0 0,0-1,0 1,50 19,149 36,-197-56,0 1,0 0,-1 0,1 0,0 0,-1 0,1 1,0-1,-1 1,0 0,1-1,-1 1,0 0,0 0,0 1,0-1,0 0,-1 1,1-1,-1 1,1 0,-1-1,0 1,0 0,0 0,0 0,-1-1,1 1,-1 0,0 0,0 0,0 0,0 0,0 0,-1 0,1 0,-1 0,0 0,0-1,0 1,0 0,-1 1,-8 6,0 1,-1-1,0-1,-1 0,0 0,-1-1,1-1,-6 2,-28 19,-213 131,227-141,23-14,1 0,0 0,0 0,1 1,0 1,0-1,0 1,0 0,1 1,0-1,0 1,-4 7,10-13,-1 0,1 0,0 1,0-1,-1 0,1 0,0 1,0-1,0 0,0 0,0 1,1-1,-1 0,0 1,0-1,1 0,-1 0,1 0,-1 0,1 1,0-1,-1 0,1 0,0 0,0 0,0 0,0 0,-1-1,1 1,0 0,1 0,-1-1,0 1,0 0,0-1,0 1,0-1,1 0,-1 1,0-1,0 0,1 0,-1 0,1 0,63 7,-61-7,20-2,1-1,-1 0,0-2,0-1,0-1,9-5,22-5,13-7,-49 18</inkml:trace>
  <inkml:trace contextRef="#ctx0" brushRef="#br0" timeOffset="333.069">981 108,'-5'38,"-2"37,1 11,-4-10,0-13,2-12,2-10,-3-7,1-5,1-2,6-6,5-12,5-11,1-6</inkml:trace>
  <inkml:trace contextRef="#ctx0" brushRef="#br0" timeOffset="595.716">924 52,'38'4,"32"-2,9-2,-4-6,-10-2,-11 0,-11-3,-7 1,-5 1,-8 3</inkml:trace>
  <inkml:trace contextRef="#ctx0" brushRef="#br0" timeOffset="844.87">952 390,'24'5,"22"-4,8-1,1-6,-6-2,-5 1,-6 1,-10 2</inkml:trace>
  <inkml:trace contextRef="#ctx0" brushRef="#br0" timeOffset="2550.063">1686 588,'-24'24,"-18"13,-6 4,0 1,4-3,4-2,4-8,9-9</inkml:trace>
  <inkml:trace contextRef="#ctx0" brushRef="#br0" timeOffset="2800.071">1432 559,'14'29,"10"19,1 6,0-6,-3-11</inkml:trace>
  <inkml:trace contextRef="#ctx0" brushRef="#br0" timeOffset="4885.834">1658 757,'1'1,"-1"0,1 0,0-1,-1 2,1-1,-1 0,0 0,1 0,-1 0,0 0,1 0,-1 0,0 0,0 1,0-1,0 0,0 0,0 0,0 0,-1 0,1 0,0 1,-1-1,1 0,-1 0,1 0,-1 0,1 0,-1 0,0 0,1 0,-1-1,0 1,0 0,0 0,0-1,1 1,-1 0,0-1,0 1,0-1,-1 1,1-1,0 1,0-1,0 0,0 0,0 1,0-1,0 0,-1 0,1 0,0 0,0-1,0 1,0 0,0 0,0-1,-1 1,1 0,0-1,0 1,0-1,0 0,0 1,0-1,1 0,-1 1,0-1,53 98,-121-200,18 38,38 54</inkml:trace>
</inkml:ink>
</file>

<file path=ppt/ink/ink1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3.0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0 282,'196'-39,"-23"21,-68-1,-96 23</inkml:trace>
  <inkml:trace contextRef="#ctx0" brushRef="#br0" timeOffset="266.874">85 424,'38'-9,"23"-4,5 1,-3 2,-8-2,-9 1,-6 7,-12 5</inkml:trace>
  <inkml:trace contextRef="#ctx0" brushRef="#br0" timeOffset="764.944">340 1,'2'11,"1"0,1 0,-1 0,2 0,0-1,0 0,1 0,0 0,1 0,0-1,0 0,1-1,0 0,1 0,0-1,0 0,0 0,1-1,0 0,0-1,1 0,-1 0,9 1,19 15,-32-19,0 1,0-1,0 1,0 1,0-1,-1 1,0 0,0 0,0 1,0-1,0 1,-1 0,0 0,0 1,-1-1,1 1,-1 0,0 0,-1 0,1 0,-1 0,-1 1,1-1,-1 1,0-1,0 1,-1-1,0 1,0 0,-1-1,-1 6,-7 4,-1-2,0 1,-1-1,-1-1,0 0,-1-1,-1 0,1-1,-2 0,0-1,0-1,-11 5,-37 28,39-26,13-10,1 1,0 0,0 0,0 1,1 1,0 0,1 0,0 0,0 1,1 0,-1 3,3 26,10-23</inkml:trace>
</inkml:ink>
</file>

<file path=ppt/ink/ink1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5:58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54,'0'15,"-9"23,-4 11,-4 1,-4-2,1-6,0 1,3-3,-1-3,4-3,-2-3,3-1,-2-2,-3 0,2-1,-2 1,3-5</inkml:trace>
  <inkml:trace contextRef="#ctx0" brushRef="#br0" timeOffset="434.609">231 27,'125'324,"-95"-257,17 75,-47-142,0 1,1-1,-1 1,0 0,1-1,-1 1,0-1,1 1,-1-1,1 1,-1-1,1 1,-1-1,1 0,-1 1,1-1,-1 0,1 1,0-1,-1 0,1 0,-1 1,1-1,0 0,-1 0,1 0,0 0,-1 0,1 0,0 0,-1 0,1 0,0 0,-1 0,1-1,0 1,-1 0,1 0,-1-1,1 1,-1 0,1-1,0 1,-1 0,1-1,-1 1,1-1,-1 1,0-1,1 1,-1-1,0 1,1-1,-1 0,0 1,1-1,-1 1,0-1,0 0,21-40,-19 38,62-175,-44 122,-3-1,-2-1,7-55,-19 85,-1 4</inkml:trace>
  <inkml:trace contextRef="#ctx0" brushRef="#br0" timeOffset="799.924">711 507,'5'28,"1"15,0 5,-1-1,-1-4,-7-10,-2-4,-1-8</inkml:trace>
  <inkml:trace contextRef="#ctx0" brushRef="#br0" timeOffset="1097.95">684 534,'38'-9,"27"-9,3-5,-6 1,-8 4,-13 5</inkml:trace>
  <inkml:trace contextRef="#ctx0" brushRef="#br0" timeOffset="1346.783">768 704,'38'-10,"23"-2,1-1</inkml:trace>
</inkml:ink>
</file>

<file path=ppt/ink/ink1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4,'20'75,"-19"-60,1 6,-1 1,-1 0,-1 0,-1 0,-1-1,-1 1,-1-1,-1 0,-1 0,0-1,-2 0,-1 2,-19 38,-2-2,-3-1,-22 26,4 6,66-90,0-7</inkml:trace>
  <inkml:trace contextRef="#ctx0" brushRef="#br0" timeOffset="485.675">92 540,'34'-7,"0"-2,-1-1,0-1,-1-2,-1-2,0-1,-1-1,11-9,-20 10,-2-2,0 0,-2-1,0 0,-1-2,0 0,-2-1,-1 0,-1-1,10-24,7-8,17-57,-47 113,1 0,0 0,0-1,-1 1,1 0,-1 0,1-1,0 1,-1 0,1-1,-1 1,0-1,1 1,-1 0,1-1,-1 0,0 1,0-1,1 1,-1-1,0 0,0 1,1-1,-1 0,0 0,0 0,1 1,-1-1,0 0,0 0,0 0,0 0,1 0,-1-1,0 1,0 0,0 0,1 0,-1-1,0 1,0-1,1 1,-1 0,0-1,1 1,-1-1,1 1,-1-1,0 0,1 1,-1-1,1 1,-1-1,1 0,0 0,-1 1,1-1,0 0,-1 0,1 1,0-1,0 0,0 0,-12 20,1 0,1 1,1 0,0 0,2 1,0 0,2 1,-2 13,1-9,-1 1,2 0,1 0,1 1,2-1,0 1,2 0,1-1,1 0,5 18,28 76,-36-121,0 1,0 0,0 0,0 0,0-1,0 1,0 0,1 0,-1-1,0 1,1 0,-1 0,0-1,1 1,-1 0,1-1,-1 1,1-1,-1 1,1 0,0-1,-1 1,1-1,0 1,-1-1,1 0,0 1,-1-1,1 0,0 0,0 1,-1-1,1 0,0 0,0 0,0 0,-1 0,1 0,0 0,0 0,0 0,6-6</inkml:trace>
  <inkml:trace contextRef="#ctx0" brushRef="#br0" timeOffset="955.514">994 314,'-18'10,"0"1,0 1,1 0,1 2,0 0,1 0,-10 13,24-24,-1-1,1 1,0-1,1 1,-1 0,0-1,1 1,-1 0,1-1,0 1,0 0,0 0,0-1,0 1,1 0,-1-1,1 1,0 0,0-1,0 1,0-1,0 1,1-1,-1 0,1 1,-1-1,1 0,0 0,0 0,0 0,0 0,0-1,0 1,0-1,1 1,-1-1,3 1,25 29,-28-28,-1-1,1 1,-1 0,0 0,0 0,0 1,0-1,-1 0,1 0,-1 0,0 1,1-1,-2 0,1 0,0 0,-1 1,1-1,-1 0,0 0,0 0,0 0,-1 0,1 0,-1 0,1 0,-1-1,0 1,0-1,0 1,-1-1,1 0,0 0,-1 0,1 0,-1 0,0 0,0-1,0 1,0-1,0 0,0 0,0 0,0 0,-2 0,-47 11,32-14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3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1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03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62,'19'0,"12"0,4 0,2 0,-1 0,-2 0,-1 0,-12 0,-9 0</inkml:trace>
  <inkml:trace contextRef="#ctx0" brushRef="#br0" timeOffset="237.732">57 288,'33'-5,"16"-1,5-5,-2 0,-11 1</inkml:trace>
  <inkml:trace contextRef="#ctx0" brushRef="#br0" timeOffset="1822.783">480 513,'4'-28,"1"0,2 0,1 0,0 1,3 0,0 1,1 0,2 1,0 0,2 1,1 1,0 1,2 0,0 1,2 1,13-10,-34 29,1 0,-1 0,1 0,-1 1,1-1,-1 0,1 0,-1 0,1 0,0 1,-1-1,1 0,0 1,0-1,-1 0,1 1,0-1,0 1,0 0,0-1,0 1,0 0,0-1,0 1,0 0,0 0,0 0,0 0,0 0,0 0,0 0,0 0,0 0,0 0,0 1,0-1,0 0,0 1,-1-1,1 1,0-1,0 1,0-1,0 1,-1-1,1 1,0 0,0 0,-1-1,1 1,-1 0,1 0,-1 0,1 0,-1-1,1 1,-1 0,0 0,1 0,-1 0,0 0,0 0,0 1,-12 107,0-49,13 18,-1-77,0 0,0 1,0-1,1 0,-1 0,0 1,1-1,-1 0,1 0,0 1,-1-1,1 0,0 0,0 0,-1 0,1 0,0 0,0 0,0 0,0 0,0-1,0 1,1 0,-1 0,0-1,0 1,0-1,1 0,-1 1,0-1,1 0,-1 1,0-1,1 0,-1 0,0 0,1 0,-1-1,0 1,1 0,-1 0,0-1,0 1,1-1,-1 1,0-1,0 1,0-1,0 0,1 0,-1 0,0 1,0-2,10-7,0 0,-1-1,-1 0,0 0,0-1,-1-1,0 1,-1-1,0 0,-1-2,28-41,72-92,-64 115,-41 32,-1-1,1 1,0 0,0 0,0-1,0 1,0 0,0 0,0 0,0 0,0 0,0 0,0 1,0-1,0 0,0 0,0 1,0-1,0 1,0-1,0 1,0-1,-1 1,1-1,0 1,0 0,0-1,-1 1,1 0,-1 0,1-1,0 1,-1 0,0 0,1 0,-1 0,1 0,-1 0,0 0,0 0,1 0,-1 0,0 0,0 0,0 0,0 0,0 0,0 0,-1 0,1 0,-23 143,17-28,6-92</inkml:trace>
  <inkml:trace contextRef="#ctx0" brushRef="#br0" timeOffset="6189.86">1636 34,'-8'-3,"-1"0,0 0,0 1,0 0,0 0,0 1,-1 0,1 1,0 0,-1 1,1 0,0 0,0 1,0 0,0 0,0 1,0 0,1 1,0 0,-1 0,1 1,1 0,-1 1,-2 2,-1 1,1 1,0 1,0 0,1 1,0-1,1 2,1-1,0 1,0 0,2 1,-1-1,2 1,0 0,-1 7,5-17,0 1,0 0,1 0,-1 0,1-1,0 1,1 0,-1-1,1 1,0-1,0 0,0 1,0-1,1 0,0 0,0-1,0 1,0-1,1 1,-1-1,1 0,0 0,0 0,0-1,0 1,0-1,1 0,-1 0,0-1,1 1,0-1,-1 0,1 0,0-1,0 0,-1 1,1-1,0-1,0 1,0-1,-1 0,1 0,0 0,-1-1,1 1,-1-1,0 0,1 0,-1-1,3-2,15-11,-1-2,-1-1,0 0,-2-1,0-1,-1-1,-1-1,-1 0,2-7,49-67,-51 90,-23 43,4-22,0 4,1-1,0 1,2 0,0 0,1 0,1-1,0 1,1 0,1-1,1 1,1-1,0 0,1 0,7 12,-1-12,1-4</inkml:trace>
  <inkml:trace contextRef="#ctx0" brushRef="#br0" timeOffset="6568.5">2173 203,'0'14,"-5"10,-1 6,-5-3,0-1,-4 1,-3-6,1 0,-2 0,3 2,0-4,1 1,0-4,1 0,4-2</inkml:trace>
  <inkml:trace contextRef="#ctx0" brushRef="#br0" timeOffset="6872.064">2032 232,'0'9,"5"9,1 5,5-1,0 1,4 1,3 1,-1 2,1 0,3-4,-2-1,0-5,-4 0,2-3,-3-3</inkml:trace>
</inkml:ink>
</file>

<file path=ppt/ink/ink1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2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1,'10'14,"8"15,0 7,-2 2,-4 0,-5-2,-2-3,-3-1,-2-2,0-1,-6-1,-1 0,1-1,-4 1,-1 0,-2-5,0-1,3-5</inkml:trace>
</inkml:ink>
</file>

<file path=ppt/ink/ink1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11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85,'5'4,"1"13,0 6,-1 6,-1 1,-2 1,-1 1,-1-2,0 0,0-1,0 0,0-1,-1 1,1-6</inkml:trace>
  <inkml:trace contextRef="#ctx0" brushRef="#br0" timeOffset="354.585">124 0,'-24'39,"-8"21,1 7,7-5,11-7,13-9,12-6,3-7,4-7,4-10,-2-1,0-4,1-4,2-3,2-2,-4-1</inkml:trace>
</inkml:ink>
</file>

<file path=ppt/ink/ink1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561 283,'0'1,"0"-1,-1 0,1 0,0 1,-1-1,1 0,0 0,-1 1,1-1,0 0,-1 0,1 0,0 0,-1 1,1-1,-1 0,1 0,0 0,-1 0,1 0,-1 0,1 0,0 0,-1 0,1 0,-1 0,1 0,0-1,-1 1,1 0,0 0,-1 0,1 0,-1-1,1 1,0 0,0 0,-1-1,1 1,0 0,-1-1,1 1,0 0,0-1,0 1,-1 0,1-1,0 1,0-1,0 1,0 0,0-1,0 1,-1 0,1-1,0 1,0-1,0 1,1-1,-1 1,0 0,0-1,0 1,0 0,0-1,0 1,0-1,1 1,-40 5,-168 68,156-50,-90 29,140-50,1-1,-1 1,1 0,0 0,0 0,0 0,0 0,0 0,0 0,0 0,0 0,1 0,-1 0,1 0,0-1,-1 1,1 0,0 0,0 0,0-1,0 1,0-1,1 1,-1-1,0 1,1-1,-1 0,1 1,-1-1,1 0,0 0,-1 0,1-1,0 1,0 0,0-1,0 1,1 0,1 1,19 14,-18-15,-1 1,0-1,0 1,0 1,0-1,0 0,0 1,-1 0,1 0,-1 0,0 0,0 1,0-1,0 1,-1 0,1 0,-1 0,0 0,0 0,-1 0,1 0,-1 1,0-1,0 1,0-1,-1 1,1-1,-1 1,0-1,-1 1,1-1,-1 2,-5 6,-1 0,0 0,-1-1,0 0,-1-1,0 1,0-1,-1-1,-1 0,0-1,0 0,-9 5,17-10,-13 8,10-8,-1 0,1 0,0 1,0 0,0 1,1-1,0 1,0 0,0 0,0 1,1 0,0-1,0 1,0 1,1-1,0 0,0 1,1 0,0 0,0-1,0 1,0 5,6-6,0 0,-1-1,2 1,-1-1,1 0,0 0,0-1,0 1,0-1,1 0,0 0,0-1,0 0,0 0,0 0,1-1,-1 0,1 0,0-1,-1 1,1-1,5-1,-5 2,0 0,0-1,1 0,-1 0,1-1,-1 0,0-1,1 1,-1-1,0-1,1 1,-1-1,0-1,0 1,0-1,-1 0,1-1,-1 0,0 0,0 0,0 0,0-1,-1 0,1-1,-2 1,3-4,6-8</inkml:trace>
  <inkml:trace contextRef="#ctx0" brushRef="#br0" timeOffset="399.347">335 1,'7'88,"-3"0,-5 0,-3 1,-11 56,6-82,-12 82,-6-1,-15 33,-30 60,69-231,1 0,-1 0,2 0,-1 1,0-1,1 1,1 0,-1-1,1 1,0 0,0-1,1 5,5 5</inkml:trace>
</inkml:ink>
</file>

<file path=ppt/ink/ink1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29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61,'38'-26,"-25"21,1-1,2 1,-1 0,0 1,1 1,0 0,0 1,0 1,0 0,0 2,0-1,0 2,0 0,-1 1,13 4,-27-7,0 0,0 0,0 0,-1 0,1 1,0-1,0 0,0 0,-1 1,1-1,0 1,-1-1,1 0,0 1,-1-1,1 1,-1 0,1-1,0 1,-1-1,1 1,-1 0,0-1,1 1,-1 0,0 0,1-1,-1 1,0 0,0 0,1 0,-1-1,0 1,0 0,0 0,0 0,0-1,0 1,-1 0,1 0,0 0,0-1,0 1,-1 0,1 0,0-1,-1 1,1 0,-1-1,1 1,-1 0,1-1,-1 1,1-1,-1 1,0-1,1 1,-1-1,0 1,-45 29,44-28,-311 137,172-50,138-87,0 1,1-1,-1 1,1 0,0-1,0 1,0 0,0 1,1-1,-1 0,1 0,-1 1,1-1,0 1,1-1,-1 1,1-1,-1 1,1-1,0 1,0-1,1 1,-1 0,1-1,0 1,0-1,0 1,0-1,0 0,1 0,-1 1,1-1,0 0,0 0,0-1,1 1,-1 0,1-1,-1 1,1-1,0 0,0 0,0 0,0 0,0 0,3 0,11 6,0-1,0-1,0-1,1 0,0-2,0 1,0-2,0-1,0 0,1-1,-1-1,13-3,12 3,-43 0,1 1,0-1,-1 1,1 0,-1-1,1 1,0 0,-1-1,1 1,0 0,-1 0,1 0,0-1,-1 1,1 0,0 0,0 0,-1 0,1 0,0 0,-1 1,1-1,0 0,-1 0,1 0,0 1,-1-1,1 0,0 1,-1-1,1 1,-1-1,1 0,-1 1,1-1,-1 1,1-1,-1 1,1 0,-1-1,0 1,1-1,-1 1,0 0,0-1,1 1,-1 0,0-1,0 1,0 0,0 0,0-1,0 1,0 0,0-1,0 1,0 0,0-1,0 1,-1 0,1-1,0 1,-1 0,1-1,-1 2,-87 56,-134 121,107-76,113-101,0 0,0 1,0-1,1 1,-1 0,1 0,0-1,0 1,0 0,0 0,0 0,1 0,-1 0,1 0,0 1,0-1,0 0,0 0,0 0,1 0,-1 0,1 0,0 0,0 0,0 0,0 0,1-1,-1 1,1 0,0-1,0 1,0-1,0 0,0 1,0-1,0 0,1 0,-1 0,1-1,0 1,-1-1,1 1,0-1,0 0,0 0,0 0,0 0,0-1,0 1,0-1,0 0,3 0,12 1,0 0,-1-1,1-1,0-1,-1 0,1-2,-1 0,3-1,24-5,97-20,-96 17,-27 6</inkml:trace>
</inkml:ink>
</file>

<file path=ppt/ink/ink1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1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29 228,'19'0,"16"0,7-5,1-1,-2 0,-3 1,-4 2,-2 1,-11 0,-10 2</inkml:trace>
  <inkml:trace contextRef="#ctx0" brushRef="#br0" timeOffset="237.596">0 483,'39'-5,"16"-2,5 1,-3 1,-7 2,-7 0,-11-2,-5-2,-4 1,0 1,1 2,0-4,2 0,-4 0</inkml:trace>
  <inkml:trace contextRef="#ctx0" brushRef="#br0" timeOffset="604.663">1157 31,'-38'22,"1"3,0 0,2 3,1 1,1 1,-7 12,34-37,0 1,1 0,-1 0,2 0,-1 0,0 1,1-1,1 1,-1 0,1 0,0 1,1-1,-1 1,1-1,1 1,0 0,0 0,0 0,1 0,0-1,1 1,0 0,0 0,0 0,1-1,0 1,1-1,0 1,0-1,0 0,1 0,0 0,1-1,-1 1,1-1,0 0,1-1,4 4,-3-4,1 0,0-1,1 0,-1 0,1-1,-1 0,1-1,0 0,0 0,0-1,0 0,0 0,1-1,-1-1,0 1,0-2,0 1,0-1,0 0,0-1,1-1,11-3,-1-2,0 0,0-1,-1-1,-1 0,0-2,0 0,6-7,-6 1,0 0,-1-1,-1-1,-1-1,-1 0,-1-1,-1 0,-1-1,3-10,-12 27,-1 1,1 0,-1-1,0 1,-1-1,0 0,0 1,0-1,-1 1,0-1,0 1,0 0,-1-1,0 1,0 0,-1 0,0 0,0 0,0 0,-1 1,0 0,0-1,0 1,-1 1,1-1,-1 1,0 0,0 0,-1 0,1 0,-1 1,0 0,0 0,0 1,0 0,0 0,-1 0,1 1,-1 0,1 0,-1 1,-4-1,-5 0,-1 1,0 1,0 0,1 1,-1 1,1 0,-1 1,-7 4,-10 4</inkml:trace>
  <inkml:trace contextRef="#ctx0" brushRef="#br0" timeOffset="968.063">650 313,'246'-20,"247"11,-383 9,-3-11,-95 14,-18 0</inkml:trace>
</inkml:ink>
</file>

<file path=ppt/ink/ink1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0.2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80,'-30'182,"15"-114,-24 131,2-20,39-185</inkml:trace>
  <inkml:trace contextRef="#ctx0" brushRef="#br0" timeOffset="299.622">64 52,'19'0,"31"0,11-5,0-1,0 0,-7-4,-6 0,-8 2,-5 1,-9 8,-14 4,-13 5,-12 6,-8 5,0-1</inkml:trace>
  <inkml:trace contextRef="#ctx0" brushRef="#br0" timeOffset="555.387">64 475,'34'-5,"15"-6,5-1,-3 1,-4 2,-11 4</inkml:trace>
  <inkml:trace contextRef="#ctx0" brushRef="#br0" timeOffset="1119.059">402 504,'-2'7,"0"1,1-1,0 1,0 0,0-1,1 1,0 0,1 0,-1-1,2 1,-1 0,1-1,0 0,1 1,-1-1,1 0,1 0,0 0,0-1,0 1,3 3,-1-9,-1-1,1 1,-1-1,1 0,-1 0,0-1,1 1,-1-1,1 0,-1-1,0 1,0-1,0 0,0-1,0 1,0-1,0 0,-1 0,1 0,-1-1,0 0,0 0,-1 0,3-3,45-35,-49 43,0 0,-1 0,1 0,0 1,-1-1,1 0,-1 1,0-1,1 1,-1 0,0-1,0 1,0 0,0 0,0 0,-1 0,1 0,-1-1,1 1,-1 0,0 0,1 1,-1-1,0 0,0 0,0 0,-1 0,1 0,0 0,-1 1,1 0,-4 232,3-213,-1 1,-2-1,0-1,-1 1,-1 0,-2-1,0-1,-1 1,-6 10,12-26,1 0,-1 0,0 0,0 0,-1-1,0 0,1 1,-2-1,1 0,0-1,-1 1,1-1,-1 0,0 0,0 0,0-1,0 0,-1 0,1 0,-1-1,1 1,-1-1,0-1,3-2,0-1,0 0,0 0,1 0,-1 0,1 0,0-1,0 1,0-1,0 0,1 1,-1-1,1 0,0 0,0 0,0 0,1 0,-1 0,1 0,0 0,0 0,0 0,1 0,0-4,-1 2,2-11,0 0,1 0,1 1,0 0,2 0,-1 0,2 0,0 1,1 0,1 0,0 1,1 0,0 1,1 0,0 1,1 0,7-5,-6 3,-2 1</inkml:trace>
</inkml:ink>
</file>

<file path=ppt/ink/ink1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39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0 226,'5'0,"6"0,7 0,4 0,4 0,1 0,2 0,1 0,-1 0,0 0,0 0,0 0,0 0,-1 0,0 0,-9 0,-8 0</inkml:trace>
  <inkml:trace contextRef="#ctx0" brushRef="#br0" timeOffset="271.977">57 368,'38'0,"28"-5,6-2,-3 1,-9 1,-15 2</inkml:trace>
  <inkml:trace contextRef="#ctx0" brushRef="#br0" timeOffset="849.843">283 1,'235'191,"-233"-189,1 0,0 0,-1 0,1 0,-1 1,0-1,0 1,0-1,0 1,0 0,-1 0,1 0,-1 0,1 0,-1 0,0 0,-1 0,1 0,0 1,-1-1,0 0,1 0,-2 1,1-1,0 0,0 1,-1-1,0 0,0 0,0 0,0 0,0 0,-1 0,1 0,-18 24,0-2,-2-1,-1 0,-1-2,0 0,-14 7,26-19,-113 103,114-100</inkml:trace>
</inkml:ink>
</file>

<file path=ppt/ink/ink1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76,'20'-5,"19"-1,10 0,-5-4,-5 0,-4 2,-3 2,-2 2,-7-3,-1 0,-6 1</inkml:trace>
</inkml:ink>
</file>

<file path=ppt/ink/ink1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8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22,'29'0,"23"0,9-4,-3-3,-5 1,-12 2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64,'7'4,"0"0,0-1,1 0,-1 0,0 0,1-1,0 0,0-1,-1 0,1 0,0 0,0-1,0 0,0-1,0 0,0 0,0-1,251-77,-258 79,0-1,0 0,1 0,-1 1,0-1,0 0,1 1,-1-1,0 1,1 0,-1-1,0 1,1 0,-1 0,0 0,1 0,-1 0,1 0,-1 0,0 0,1 1,-1-1,0 1,1-1,-1 1,0-1,0 1,1 0,-1-1,0 1,0 0,0 0,0 0,0 0,0 0,0 0,0 0,0 0,-1 0,1 1,0-1,-1 0,1 0,-1 1,1-1,-1 0,0 1,0-1,1 0,-1 1,0-1,0 1,0 0,-41 196,25-119,3 2,5 0,1 44,9 302,-2-423,1-2,0-1,-1 1,1 0,-1 0,0-1,1 1,-1 0,0 0,0-1,0 1,0 0,-1 0,1-1,0 1,-1 0,1 0,-1-1,1 1,-1-1,0 1,0 0,0-1,0 1,0-1,0 0,0 1,0-1,-1 0,1 0,-1 0,1 0,0 0,-1 0,0 0,1 0,-1-1,1 1,-1 0,0-1,0 1,1-1,-1 0,0 0,-131-60,109 48,-1 2,0 1,0 1,-1 1,0 1,0 1,-1 2,-18-1,23 3,1 0,-1 1,1 2,0 0,0 1,0 1,0 1,0 1,1 1,0 0,0 2,1 0,0 1,-9 8,25-16,0-1,0 1,0 0,0 0,1 1,-1-1,1 0,0 1,0 0,0-1,0 1,0 0,0 0,1 0,-1 0,1 1,0-1,0 0,0 0,0 1,1-1,0 1,-1-1,1 0,0 1,1-1,-1 1,0-1,1 0,0 1,1 2,8 7</inkml:trace>
  <inkml:trace contextRef="#ctx0" brushRef="#br0" timeOffset="366.341">353 685,'43'-10,"29"-3,6 1,1 2,-9 3,-12 3,-11 1,-8 3,-6 0,-4 0,-2 0,-6 1</inkml:trace>
  <inkml:trace contextRef="#ctx0" brushRef="#br0" timeOffset="786.31">1312 656,'-19'14,"0"2,1 0,1 1,1 1,0 0,2 1,0 1,1 0,1 1,1 0,-8 22,17-40,1 1,0 0,0-1,0 1,1-1,-1 1,1 0,0 0,0-1,0 1,0 0,1 0,-1-1,1 1,0 0,0-1,1 1,-1-1,1 0,0 1,0-1,0 0,0 0,0 0,0 0,1 0,0-1,-1 1,1-1,0 0,0 1,1-2,-1 1,0 0,1 0,-1-1,1 0,-1 0,1 0,-1 0,1 0,0-1,0 0,-1 1,1-2,0 1,0 0,-1-1,1 1,1-1,5-3,0 0,0 0,-1 0,1-1,-1-1,0 1,-1-2,1 1,-1-1,0 0,-1-1,0 0,0 0,-1-1,0 1,0-1,-1-1,0 1,-1-1,0 0,0 0,-1 0,-1 0,1-1,-2 1,1-1,-2 1,1-1,-1 1,-1-1,0 0,0 1,-1-1,-1 1,0 0,0 0,-4-9,5 16,0-1,0 1,-1-1,1 1,-1 0,0 0,1 0,-1 1,0-1,-1 1,1-1,0 1,-1 0,1 0,-1 1,0-1,0 1,0 0,1-1,-1 2,0-1,0 0,0 1,0 0,0 0,0 0,0 0,0 1,0 0,0 0,0 0,0 0,0 0,0 1,1 0,-3 0,-14 10</inkml:trace>
  <inkml:trace contextRef="#ctx0" brushRef="#br0" timeOffset="1105.605">1594 1023,'-6'-12,"-1"0,2-1,-1 1,2-1,0 0,0 0,1 0,1-1,0 1,1-1,0 1,1-1,1 1,0-1,1 1,0-1,1 1,1 0,0 0,1 0,0 1,1-1,0 1,1 0,0 1,1 0,2-2,-9 11,5-5,-1 0,2 1,-1 0,0 0,1 0,0 1,1 0,-1 0,1 0,0 1,0 1,0-1,0 1,4 0,3 7,-4 4</inkml:trace>
  <inkml:trace contextRef="#ctx0" brushRef="#br0" timeOffset="1401.753">2102 571,'-26'14,"0"2,2 0,-1 1,2 2,0 0,2 1,0 2,-12 15,30-34,1 0,-1 0,1 1,-1-1,1 1,0-1,0 1,1 0,-1 0,1 0,-1 0,1 0,1 0,-1 0,0 0,1 0,0 0,0 0,0 0,1 0,-1 1,1-1,0 0,0 0,1 0,-1-1,1 1,-1 0,1 0,1-1,-1 1,0-1,1 0,-1 0,1 0,0 0,0 0,1 0,-1-1,0 0,1 1,3 0,7 4,1-1,1-1,-1 0,1-1,0-1,0 0,0-1,0-1,1 0,-1-2,0 0,0 0,0-2,0 0,1 0,7-4</inkml:trace>
  <inkml:trace contextRef="#ctx0" brushRef="#br0" timeOffset="1885.848">2301 882,'30'-2,"1"-2,-1 0,0-3,0 0,12-6,-31 10,-1 1,0 0,-1-1,1-1,-1 1,0-1,0-1,0 0,-1 0,0-1,0 0,0 0,-1-1,0 0,0 0,0-1,-1 1,2-6,-7 12,0 0,0 0,-1-1,1 1,-1-1,1 1,-1 0,1-1,-1 1,0-1,0 1,0-1,0 0,0 1,0-1,0 1,0-1,0 1,-1-1,1 1,-1 0,1-1,-1 1,0-1,1 1,-1 0,0 0,0-1,0 1,0 0,0 0,0 0,0 0,0 0,-1 0,1 0,0 0,0 1,-1-1,1 1,-1-1,1 0,-1 1,1 0,-70-4,59 6,1 2,0 0,0 0,0 1,1 0,-1 1,1 0,0 0,1 1,0 1,0-1,0 2,1-1,1 1,-1 0,1 1,1-1,0 1,0 1,1-1,0 1,1 0,0 0,0 3,4-11,-1 1,1-1,0 0,0 0,0 0,1 0,-1 0,1 0,0 0,-1 0,2 0,-1 0,0 0,0 0,1 0,-1-1,1 1,0-1,0 1,0-1,0 1,1-1,-1 0,0 0,1 0,-1-1,1 1,0-1,0 1,0-1,-1 0,1 0,0 0,1 0,-1-1,1 1,123 5,-106-7,13 0,-6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55,'-3'16,"1"0,0 0,2 0,-1 0,2 0,0 0,1 0,1 0,0-1,1 1,1-1,0 0,1 0,3 4,-8-16,1-1,0 1,0-1,0 0,0 1,0-1,0 0,1 0,-1 0,1 0,-1-1,1 1,0-1,0 0,-1 0,1 0,0 0,0 0,0 0,0-1,1 1,-1-1,0 0,0 0,0 0,0-1,0 1,0-1,0 1,0-1,0 0,0 0,0 0,0-1,-1 1,1-1,0 0,-1 1,1-1,-1 0,0 0,0-1,0 1,0 0,0-1,0 1,0-1,-1 0,5-5,-1 1,1-1,-2 0,1 0,-1 0,-1-1,1 1,-1-1,-1 0,0 0,0 0,-1 0,0-1,0 1,-1 0,0 0,-1 0,0-1,-1 1,1 0,-2 0,1 0,-1 1,-1-1,0 0,0 1,0 0,-1 0,0 1,-6-8,7 13,1 0,0 0,-1 0,1 0,-1 1,0-1,0 1,1 0,-1 0,0 0,0 1,0-1,0 1,0 0,0 0,0 0,0 1,0-1,0 1,0 0,0 0,1 1,-1-1,0 1,1-1,-1 1,-1 1,-14 9</inkml:trace>
</inkml:ink>
</file>

<file path=ppt/ink/ink1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7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183 117,'-161'377,"139"-340,32-80,129-263,-65 151,-74 154,0 0,0 0,0 0,0 0,0 0,0 0,0 0,0 0,0 0,1 0,-1 0,0 1,1-1,-1 0,1 0,-1 0,1 0,-1 0,1 1,0-1,-1 0,1 0,0 1,0-1,-1 1,1-1,0 1,0-1,0 1,0-1,0 1,0 0,0-1,0 1,0 0,0 0,0 0,0 0,0 0,0 0,0 0,0 0,0 0,0 0,-1 0,1 1,0-1,0 0,0 1,0-1,0 1,0-1,0 1,-1-1,1 1,0 0,0-1,0 1,6 143,-9-95,1-34,1 1,1 0,0-1,1 0,0 1,1-1,1 0,0 0,2 0,-1-1,5 7,-9-19,0 1,1-1,-1 0,1 0,-1 1,1-1,0 0,0-1,0 1,0 0,0 0,0-1,0 1,1-1,-1 0,1 0,-1 0,1 0,-1 0,1 0,-1-1,1 1,0-1,-1 0,1 0,0 0,-1 0,1 0,0 0,-1-1,1 1,0-1,-1 0,1 0,-1 0,2-1,4-2,-2 0,1 0,0-1,-1 0,0 0,0-1,0 0,-1 0,0 0,0 0,3-7,6-12,-2 0,0-1,-2-1,0 0,-2 0,-1-1,2-20,-5-8,-3 32</inkml:trace>
  <inkml:trace contextRef="#ctx0" brushRef="#br0" timeOffset="289.253">691 314,'-10'38,"-3"18,1 4,2-8</inkml:trace>
  <inkml:trace contextRef="#ctx0" brushRef="#br0" timeOffset="600.97">663 257,'34'-4,"20"-7,6 3,-12 4,-14 6,-13 4</inkml:trace>
  <inkml:trace contextRef="#ctx0" brushRef="#br0" timeOffset="853.775">720 427,'14'5,"15"1,6 1,3-7,0-3,-8-1</inkml:trace>
</inkml:ink>
</file>

<file path=ppt/ink/ink1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6.1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1 254,'38'-14,"23"-10,5-1,-4 5,-11 4</inkml:trace>
  <inkml:trace contextRef="#ctx0" brushRef="#br0" timeOffset="246.761">226 1,'-10'38,"-7"27,-2 8,4-4,3-9,4-10,4-9,6-10,4-7,0-7</inkml:trace>
</inkml:ink>
</file>

<file path=ppt/ink/ink1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218 64,'-15'29,"-9"33,-5 11,1-2,7-8,1-10,5-5,-1-5,3-6,-1-4,1-2,4-7</inkml:trace>
  <inkml:trace contextRef="#ctx0" brushRef="#br0" timeOffset="432.561">161 148,'2'0,"1"1,-1-1,0 0,0 0,1 1,-1 0,0-1,0 1,0 0,0 0,0 0,0 0,0 0,0 1,0-1,-1 0,1 1,0 0,-1-1,1 1,-1 0,0 0,1 0,-1 0,0 0,0 0,0 0,-1 0,1 0,0 0,-1 0,0 1,1-1,-1 2,2 0,22 54,-19-42,0-1,2 1,0-1,0 0,2 0,0-1,0 0,1-1,1 0,0-1,7 6,-16-17,-1 1,1-1,0 1,-1-1,1 0,0 0,0 0,0 0,0 0,0-1,0 1,0 0,0-1,0 0,0 1,0-1,0 0,0 0,0 0,0 0,0-1,1 1,-1 0,0-1,0 0,0 1,0-1,0 0,-1 0,1 0,0 0,0 0,-1-1,1 1,0 0,-1-1,1 1,-1-1,0 0,0 1,1-1,-1 0,0-1,35-91,-34 87,61-253,-51 215,-5 27</inkml:trace>
  <inkml:trace contextRef="#ctx0" brushRef="#br0" timeOffset="789.623">725 431,'5'24,"1"13,0 4,-1 1,-1-2,-2-8</inkml:trace>
  <inkml:trace contextRef="#ctx0" brushRef="#br0" timeOffset="1289.351">725 402,'19'-5,"0"0,1 1,-1 1,1 1,-1 1,1 0,0 2,0 0,10 3,-28-4,-1 0,1 0,0 1,-1-1,1 0,0 1,-1-1,1 1,-1 0,1-1,-1 1,0 0,1 0,-1 0,0 0,1 0,-1 0,0 1,0-1,0 0,0 1,0-1,0 0,0 1,-1-1,1 1,-1 0,1-1,-1 1,1-1,-1 1,0 0,0-1,1 1,-1 0,-1-1,1 1,-28 61,5-15,24-45,0 0,-1 0,1 0,0 0,0 0,1 0,-1 0,0 0,1 0,0-1,0 1,0 0,0-1,0 0,0 1,1-1,-1 0,1 0,-1 0,1-1,0 1,0-1,0 1,0-1,0 0,0 0,0 0,0-1,0 1,1-1,-1 0,0 0,0 0,0 0,4 0,17 4,-22-4,0 0,0 0,-1 0,1 1,0-1,0 0,0 0,-1 1,1 0,0-1,-1 1,1 0,0-1,-1 1,1 0,-1 0,1 1,-1-1,0 0,1 0,-1 1,0-1,0 0,0 1,0-1,0 1,0 0,0-1,-1 1,1 0,-1-1,1 1,-1 0,1 0,-1-1,0 1,0 0,0 0,0 0,0 0,-1-1,1 1,0 0,-1 0,1-1,-1 1,0 0,1-1,-1 1,0-1,0 1,0-1,0 1,0-1,-1 1,1-1,-8 6,1 1,-1-2,-1 1,0-2,1 1,-2-1,1-1,-1 1,1-2,-1 0,0 0,0-1,0 0,-1-1,1 0,0-1,-1 0,1-1,0 0,-2-1,11 2,-1 0,0-1,1 1,-1-1,1 0,-1 1,1-1,-1 0,1-1,-1 1,1 0,0-1,0 1,0-1,0 0,0 0,0 1,0-1,0-1,1 1,-1 0,1 0,-1-2,-5-14</inkml:trace>
</inkml:ink>
</file>

<file path=ppt/ink/ink1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1 526,'22'-61,"4"1,1 1,4 2,2 1,2 1,7-4,-33 46,-3 3,0 1,1 0,0 0,0 1,1 0,0 0,0 0,1 1,-1 1,2-1,-1 1,11-4,-19 10,0 0,0 0,0 0,1 0,-1 0,0 0,0 0,0 0,1 1,-1-1,0 0,0 1,0-1,0 1,0 0,0-1,0 1,0 0,0-1,0 1,0 0,0 0,0 0,0 0,-1 0,1 0,0 0,-1 0,1 0,-1 0,1 0,-1 1,0-1,1 0,-1 0,0 0,0 1,0-1,0 1,3 55,-3-51,0 140,1-144,-1 0,1-1,0 1,-1 0,1-1,0 1,0-1,0 1,0-1,0 0,0 1,1-1,-1 0,0 0,1 0,-1 0,1 0,-1 0,1 0,-1 0,1-1,-1 1,1 0,0-1,0 1,-1-1,1 0,0 0,0 0,-1 0,1 0,0 0,0 0,-1 0,1-1,0 1,0-1,-1 1,66-34,-55 26,56-35,-27 15,1 3,2 1,0 2,5 1,-47 19,-1 1,2 0,-1 0,0 0,0 0,0 0,0 0,0 1,1-1,-1 1,0 0,1-1,-1 1,0 0,1 0,-1 1,0-1,1 0,-1 1,0 0,0-1,0 1,1 0,-1 0,0 0,0 0,0 0,0 1,-1-1,1 1,0-1,0 1,-1 0,1-1,-1 1,0 0,1 0,-1 0,0 0,0 0,0 0,-1 1,1-1,0 0,-1 0,1 2,-1 13,0-1,-1 0,-1 1,0-1,-1 0,-1-1,-1 1,0 0,-1-1,2-2,-18 73,18-62</inkml:trace>
  <inkml:trace contextRef="#ctx0" brushRef="#br0" timeOffset="616.444">1441 75,'-37'6,"0"2,1 1,0 2,1 2,0 1,1 1,1 2,-1 2,30-17,0 0,1 0,-1 0,0 1,1 0,0-1,-1 1,1 1,0-1,0 0,1 1,-1-1,1 1,0 0,0 0,0 0,0 0,1 0,-1 0,1 0,0 1,1-1,-1 0,1 1,-1-1,1 0,1 1,-1-1,1 0,-1 1,1-1,0 0,1 0,-1 1,1-1,0 0,0 0,0-1,0 1,2 1,-1-3,1 1,-1-1,1 0,0 0,-1 0,1 0,0 0,1-1,-1 0,0 0,0 0,0 0,1-1,-1 0,0 0,1 0,-1 0,0-1,0 1,1-1,-1 0,0-1,0 1,0-1,1 0,93-60,-87 54,149-123,-158 129,1 1,-1 0,1 0,-1 0,1 0,-1 0,1 0,-1 1,1-1,0 1,0 0,-1 0,1 0,0 0,-1 0,1 0,0 1,-1 0,1-1,-1 1,1 0,-1 0,1 0,-1 1,1-1,-1 0,0 1,0 0,0-1,0 1,0 0,0 0,0 0,-1 0,1 1,-1-1,1 0,-1 1,0-1,0 1,0-1,0 1,-1-1,1 1,-1 0,1-1,-1 1,0 0,0 0,0-1,-1 4,23 201,-17-172,-1 1,-2 1,-1-1,-2 0,-1 0,-2 0,-2 0,-1-1,-2 0,-1 0,-6 10,10-32,-48 71,53-82,-1 0,0 0,0 0,0 0,0-1,0 1,0-1,0 0,0 1,-1-1,1 0,0 0,-1-1,1 1,-1 0,1-1,-1 0,1 1,-1-1,1 0,-1 0,0 0,1-1,-1 1,1-1,-1 1,1-1,0 0,-1 0,1 0,0 0,-1 0,1-1,0 1,-1-2,-2-3,1 0,0 0,1-1,0 1,0-1,0 0,0 0,1 0,1-1,-1 1,1 0,0-1,1 1,0-1,0 1,0-1,1 1,0-1,1 1,-1 0,1 0,1 0,0 0,0 0,0 0,0 1,1-1,1 1,-1 0,7-10,0 0,1 1,1 1,0 0,1 1,0 0,1 1,1 1,0 0,0 1,1 1,0 0,1 2,-1 0,2 0,-1 2,1 0,-1 2,1 0,0 1,1 0,17 2,-13 1</inkml:trace>
</inkml:ink>
</file>

<file path=ppt/ink/ink1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4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0,'15'29,"9"24,0 7,-3-1,-5-6,-6-7,-5-7,-7-10,-4-5,-6-1,0-1,-3-4,-5 1,-2 0,2-1</inkml:trace>
</inkml:ink>
</file>

<file path=ppt/ink/ink1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6:53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182 113,'101'-33,"-99"32,9-4,0 2,0-1,1 1,-1 1,1 0,-1 0,1 1,0 1,-1 0,1 1,10 1,-21-1,1-1,-1 1,1-1,0 1,-1 0,1 0,-1 0,1 0,-1 0,0 0,0 0,1 0,-1 1,0-1,0 0,0 1,0-1,0 1,0-1,-1 1,1-1,0 1,-1 0,0-1,1 1,-1 0,0 0,0-1,1 1,-1 0,-1-1,1 1,0 0,0 0,-1-1,1 1,-1 0,1-1,-1 1,0-1,1 1,-1-1,-1 1,-44 63,45-64,-47 62,46-61,1 0,0 0,0 1,0-1,0 0,0 0,0 1,1-1,-1 0,1 1,0-1,-1 1,1-1,0 0,0 1,1-1,-1 1,0-1,1 0,0 1,-1-1,1 0,0 1,0-1,0 0,1 0,-1 0,0 0,1 0,1 1,2 1,1-1,-1-1,1 1,-1-1,1 0,0 0,0-1,0 1,0-1,0-1,0 1,0-1,0 0,0 0,1-1,-1 0,0 0,0 0,0-1,14-5</inkml:trace>
  <inkml:trace contextRef="#ctx0" brushRef="#br0" timeOffset="681.507">41 1,'-10'38,"-2"22,-1 6,8-3,5-8,7-8,6-8,7-6,5-3,2-7,2-7,-5-2,-1-3,-4-3</inkml:trace>
</inkml:ink>
</file>

<file path=ppt/ink/ink1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09:59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1528 413,'6'16,"-7"11,-9-21,0-1,0 0,0 0,0-1,-1 0,0-1,0 0,0-1,-11 1,-10 4,-448 91,480-99,-1 1,0 0,1-1,-1 1,0 0,0 0,1 0,-1-1,0 1,0 0,1 0,-1 0,0 0,0 0,1 0,-1 1,0-1,0 0,1 0,-1 1,0-1,0 0,1 1,-1-1,0 0,1 1,-1-1,1 1,-1-1,1 1,-1-1,1 1,-1 0,1-1,-1 1,1 0,0-1,-1 1,1 0,0-1,-1 1,1 0,0 0,0-1,0 1,0 0,0 0,0-1,0 1,0 0,0 0,0-1,0 1,1 0,-1 0,0-1,0 1,1 0,-1 0,1-1,-1 1,0-1,1 1,-1 0,1-1,-1 1,1-1,0 1,98 15,-27-4,-48-10,0 1,0 2,-1 0,1 1,-1 2,-1 0,1 2,-2 0,17 11,-35-20,-1 0,1 1,0-1,-1 1,1 0,-1 0,0 0,1 0,-1 0,0 1,0-1,-1 1,1-1,0 1,-1 0,1-1,-1 1,0 0,0 0,0 0,-1 0,1 0,-1 0,1 0,-1 0,0 0,0 0,-1 1,1-1,0 0,-1 0,0 0,0 0,0 0,0-1,0 1,-1 0,1 0,-1-1,1 1,-1-1,0 1,0-1,-1 0,1 0,0 0,-1 0,1 0,-1 0,1-1,-1 1,-14 5,0-1,-1 0,1-1,-1-1,0 0,-1-2,-16 1,-20 4,-88 21,2 6,-96 38,214-65,0 2,1 0,0 2,1 0,0 2,-13 10,32-23,1 1,-1 0,0 0,1 0,-1 0,1 0,-1 0,1 1,-1-1,1 0,0 1,0-1,0 1,0-1,0 1,0-1,0 1,0 0,0 0,1-1,-1 1,1 0,-1 0,1 0,0 0,0 0,0 0,0-1,0 1,0 0,0 0,1 0,-1 0,1 0,-1-1,1 1,0 0,0 0,0-1,0 1,0-1,0 1,0-1,0 1,1-1,-1 0,0 1,1-1,-1 0,1 0,0 0,12 6,1-2,0 1,0-2,1 0,-1-1,1 0,0-1,0-1,0-1,0 0,0-1,0-1,17 2,298-3,-240 15,-78-13</inkml:trace>
  <inkml:trace contextRef="#ctx0" brushRef="#br0" timeOffset="901.484">1415 1260,'181'-174,"68"-104,-242 269,-5 6,1-1,-1 1,1 0,-1 0,1 0,0 0,0 0,1 1,-1-1,0 1,1 0,-1 0,1 0,0 0,0 1,1-1,-4 4,1-1,0 1,-1 0,1 0,-1 0,1 0,-1 0,0 0,1 0,-1 0,-1 0,1 0,0 1,0-1,-1 0,1 1,-1-1,0 0,0 1,0-1,0 1,0-1,0 0,-1 1,1-1,-1 0,1 1,-1-1,-1 2,2-2,-6 16,1 0,1 0,1 0,1 1,0-1,1 1,1-1,1 1,1-1,0 1,5 17,-7-34,1 0,-1 1,1-1,0 0,0 0,0 0,0 0,0 0,0 0,0 0,0 0,1 0,-1-1,1 1,0 0,-1-1,1 1,0-1,0 0,0 0,0 1,0-1,0 0,0-1,0 1,0 0,1-1,-1 1,0-1,0 0,1 1,-1-1,0 0,1-1,-1 1,0 0,0-1,1 1,-1-1,0 0,0 1,0-1,0 0,0 0,0-1,0 1,0 0,0-1,-1 1,1-1,0 1,-1-1,1 0,-1 0,110-134,-49 50,108-130,-126 157,-48 102,-5 15,3 0,3 0,1 1,6 31,-2 19,-2-81,0-4</inkml:trace>
  <inkml:trace contextRef="#ctx0" brushRef="#br0" timeOffset="1315.36">2685 950,'0'14,"0"10,0 5,0 3,0 1,0-1,0 0,0-7</inkml:trace>
  <inkml:trace contextRef="#ctx0" brushRef="#br0" timeOffset="1864.92">2656 893,'50'-1,"-25"0,0 1,1 1,-1 0,0 2,22 6,-45-8,1-1,-2 0,1 1,0 0,0-1,0 1,0 0,0 0,0 0,-1 0,1 0,0 0,-1 1,1-1,-1 1,0-1,1 1,-1-1,0 1,0 0,0-1,0 1,0 0,0 0,0 0,-1 0,1 0,-1 0,0 0,1 0,-1 0,0 0,0 0,0 0,0 0,-1 0,1 0,0 0,-1 0,0 0,1 0,-1 0,0 0,0-1,0 1,-20 37,18-35,0-1,0 1,0 0,1 0,0 0,0 0,0 0,0 1,1-1,0 0,0 1,0 0,0-1,1 1,0-1,0 1,0 0,0-1,1 1,-1-1,1 1,0-1,1 2,20 36,-19-38,1-1,-1 1,0 0,0 0,0 0,-1 0,0 0,1 0,-1 1,-1 0,1-1,-1 1,0 0,0-1,0 1,0 0,-1 0,0 0,0 0,0 0,-1-1,0 1,0 0,0 0,0 0,-1-1,0 1,0-1,0 1,0-1,-1 0,1 0,-1 0,0 0,-1-1,-1 3,-3 0,0-2,0 1,0-1,0 0,-1 0,1-1,-1 0,0-1,0 0,0 0,0-1,0 0,0-1,-1 0,1 0,0-1,0 0,0-1,0 0,0 0,0-1,0 0,1-1,0 1,-1-2,1 1,-6-6,-6-4</inkml:trace>
  <inkml:trace contextRef="#ctx0" brushRef="#br0" timeOffset="9741.136">32 950,'0'0,"-1"0,1 0,0 1,-1-1,1 0,-1 0,1 1,-1-1,1 0,-1 0,1 0,-1 0,1 0,-1 0,1 0,-1 0,1 0,-1 0,1 0,0 0,-1 0,1-1,-1 1,1 0,-1 0,1 0,-1-1,1 1,0 0,-1 0,1-1,-1 1,1 0,0-1,-1 1,1-1,0 1,0 0,-1-1,1 1,0-1,0 1,0-1,-1 1,1-1,0 1,0-1,0 1,0 0,0-1,0 1,0-1,0 1,0-1,0 1,0-1,0 1,1-1,-1 0,-5-17,2 0,0 0,1-1,1 1,0-1,2 0,0 1,1-1,1 1,0 0,2 0,1-4,15-35,3 0,2 1,3 2,2 1,2 1,34-40,-55 79,0 1,1 0,1 1,-1 1,2 0,-1 0,1 2,1 0,0 0,0 2,3-1,1-2,-2 3,0 1,1 1,0 1,0 1,0 0,0 1,0 1,0 1,17 3,-30-4,-1 1,1 0,-1 0,0 0,1 1,-1-1,0 1,0 1,0-1,-1 1,1-1,0 1,-1 1,0-1,0 1,0-1,3 4,-8-6,0 0,0 0,0 0,0 0,0-1,0 1,0 0,-1-1,1 1,0 0,0-1,0 1,-1-1,1 0,0 1,0-1,-1 0,1 0,0 0,-1 0,1 0,0 0,-1 0,1-1,0 1,0 0,-1-1,1 1,0-1,0 1,0-1,-1 1,1-1,0 0,0 0,-127-86,63 35,54 44,10 6,-1-1,1 1,0 1,-1-1,1 0,-1 0,0 1,1-1,-1 0,0 1,0 0,0-1,0 1,0 0,0 0,0 0,-1 1,1-1,0 0,-1 1,1-1,0 1,-1 0,1 0,0 0,-1 0,1 0,0 1,-1-1,1 0,0 1,-1 0,1 0,0 0,0 0,0 0,0 0,0 0,0 1,0-1,0 1,0-1,1 1,-2 1,1 7,1 0,0-1,1 1,0 0,1-1,0 1,1-1,-1 1,2-1,-1 1,1-1,1 0,4 7,1 10,3 10,-2 0,-1 2,-1-1,-3 1,-1 0,-1 22,-2-60,-1-1,1 1,-1 0,1-1,0 1,-1 0,1 0,-1 0,1-1,0 1,-1 0,1 0,-1 0,1 0,0 0,-1 0,1 0,0 0,-1 0,1 1,0-1,-1 0,1 0,-1 0,1 1,-1-1,1 0,-1 1,1-1,-1 1,1-1,-1 0,1 1,-1-1,1 1,-1-1,0 1,1-1,-1 1,0 0,1-1,-1 1,0-1,0 1,0 0,0-1,1 1,-1 0,0-1,0 1,0-1,0 1,-1 0,1-1,0 1,0 0,0-1,0 1,-1-1,1 1,0 0,-1 0,91-129,5 37,-75 76</inkml:trace>
</inkml:ink>
</file>

<file path=ppt/ink/ink1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1,'443'0,"-432"0</inkml:trace>
</inkml:ink>
</file>

<file path=ppt/ink/ink1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2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0,2 0,-3 0,-8 5,-5 2,-2-1,-1-1,0-1,-4-2</inkml:trace>
</inkml:ink>
</file>

<file path=ppt/ink/ink1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3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339 170,'-1'312,"-24"-197,-5-33,20-67</inkml:trace>
  <inkml:trace contextRef="#ctx0" brushRef="#br0" timeOffset="377.537">1 114,'101'44,"-60"-32,0-2,1-2,0-1,1-3,-1-1,1-2,31-4,-30 5,-1 2,-1 2,1 2,21 7,21 4,-62-13,-5 1</inkml:trace>
  <inkml:trace contextRef="#ctx0" brushRef="#br0" timeOffset="649.56">113 707,'38'0,"37"-5,11-2,-5 1,-12 1,-12-3,-11-1,-8 2,-7 2,-3 2,-7 1</inkml:trace>
  <inkml:trace contextRef="#ctx0" brushRef="#br0" timeOffset="1348.233">1412 424,'0'0,"0"1,0-1,-1 1,1-1,0 0,0 0,-1 1,1-1,0 0,0 1,-1-1,1 0,0 0,-1 1,1-1,0 0,-1 0,1 0,0 0,-1 1,1-1,0 0,-1 0,1 0,0 0,-1 0,1 0,-1 0,1 0,0 0,-1 0,1 0,0 0,-1 0,1 0,-1-1,1 1,0 0,-1 0,1 0,0 0,-1-1,1 1,0 0,0 0,-1-1,1 1,0 0,0-1,-1 1,1 0,0-1,0 1,0 0,-1-1,1 1,0 0,0-1,0 1,0 0,0-1,0 1,0-1,0 1,0 0,0-1,0 1,0-1,0 1,0 0,-21 23,-13 27,19-27,-1 0,0-1,-2 0,0-2,-1 0,-2-1,-9 6,16-14,8-6,0 1,0-1,-1 0,0-1,1 1,-2-1,1-1,0 1,-1-1,1-1,-1 1,0-1,0 0,0-1,0 0,0 0,0-1,-1 0,-4-1,10-2,-1-1,1 1,0-1,0 0,0 0,1 0,-1 0,1 0,0-1,0 1,1-1,-1 1,1-1,0 1,0-1,1 0,-1 0,1 1,0-1,0 0,1 0,-1 0,1 1,0-1,1 0,-1 1,1-1,-1 1,3-3,-3 2,0 0,0 0,1 0,0 0,0 0,0 0,1 1,-1-1,1 1,0-1,0 1,1 0,-1 1,1-1,0 0,0 1,0 0,0 0,1 0,-1 1,1-1,0 1,0 0,-1 0,1 1,0 0,1-1,-1 2,0-1,0 1,0-1,1 1,-1 1,0-1,0 1,0 0,0 0,0 0,0 1,0 0,0 0,0 0,-1 1,1-1,-1 1,0 0,2 2,96 127,16-54,-104-68</inkml:trace>
  <inkml:trace contextRef="#ctx0" brushRef="#br0" timeOffset="3066.532">1102 170,'1'-2,"0"0,1 1,-1-1,1 0,-1 0,1 1,0-1,0 1,0 0,0 0,0-1,0 1,0 0,0 1,0-1,1 0,-1 1,0-1,0 1,1-1,-1 1,0 0,1 0,-1 0,1 1,0-2,195-3,-196 4,0 1,0-1,-1 0,1 0,0-1,0 1,-1 0,1-1,0 1,0-1,-1 1,1-1,-1 0,1 1,0-1,-1 0,0 0,1 0,-1-1,1 1,-1 0,0 0,0-1,0 1,0-1,0 1,0-1,0 1,0-1,-1 1,1-1,-1 0,1 0,-1 1,1-1,-1 0,0 0,0 1,0-1,0 0,0 0,-1 1,1-1,0 0,-1 0,1 1,-1-1,0 0,1 1,-1-1,0 1,0-1,0 1,0-1,0 1,0 0,-1 0,1-1,0 1,-1 0,0 0,-38-48,30 31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1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1 162,'103'-140,"-102"139,0 0,1 1,-1-1,1 1,-1-1,1 1,0-1,-1 1,1 0,-1 0,1 0,-1 0,1 0,0 0,-1 0,1 1,-1-1,1 0,-1 1,1-1,-1 1,1 0,-1 0,0-1,1 1,-1 0,0 0,1 0,-1 0,0 0,0 1,0-1,0 0,0 1,0-1,-1 0,1 1,0-1,-1 1,1-1,-1 1,1-1,-1 1,0-1,0 1,1 0,-1-1,0 1,-1-1,1 1,10 20,-6-17,0 0,1 0,-1-1,1 0,0 0,0 0,0 0,0-1,1 0,0 0,-1 0,1-1,0 1,0-2,0 1,1-1,-1 1,0-2,1 1,-1-1,0 0,1 0,-1-1,0 0,0 0,1 0,-1-1,0 0,0 0,0 0,-1-1,1 0,-1 0,1-1,-1 1,0-1,0 0,0-1,-1 1,0-1,0 0,3-3,9-43,-12 27</inkml:trace>
</inkml:ink>
</file>

<file path=ppt/ink/ink1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8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1 255,'5'0,"11"0,8 0,4 0,2-5,2-1,-1 0,-1 1,0 1,0 2,-2 1,-4 1</inkml:trace>
  <inkml:trace contextRef="#ctx0" brushRef="#br0" timeOffset="268.172">227 1,'-10'38,"-2"23,0 5,2-3,3-8,2-9,3-7,1-5,6-9,1-3,1-2,-2-3</inkml:trace>
</inkml:ink>
</file>

<file path=ppt/ink/ink1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7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0 147,'402'0,"-338"6,-133-45,65 37,0 0,0 1,-1-1,1 0,1 0,-1 0,0 0,0-1,1 0,-1 0,1 0,0 0,0 0,0 0,0-1,1 0,-1 1,1-1,0 0,0 0,1 0,-1 0,1-1,0 1,0 0,0-1,0 1,1-4,3-8</inkml:trace>
</inkml:ink>
</file>

<file path=ppt/ink/ink1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19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89,'0'314,"0"-305,0 0,0 0,-1 0,-1 0,1-1,-2 1,1 0,-1-1,0 1,-1-1,0 0,0 0,3-7,1-1,0 1,0-1,-1 1,1-1,0 1,-1-1,1 0,-1 1,1-1,0 0,-1 1,1-1,-1 0,1 1,-1-1,1 0,-1 0,1 0,-1 1,0-1,1 0,-1 0,1 0,-1 0,1 0,-1 0,1 0,-1 0,0 0,1-1,-1 1,1 0,-1 0,1 0,-1-1,1 1,-1 0,1 0,-1-1,1 1,0 0,-1-1,1 1,-1-1,1 1,0-1,-1 1,1 0,0-1,0 1,-1-1,1 1,0-1,0 0,0 1,0-1,-1 1,1-1,0 1,0-1,0 1,0-1,0 1,1-1,-1 0,0 1,0-1,-6-42,7 12,2 0,2 0,0 0,2 0,2 1,0 0,2 1,2 0,0 0,2 1,1 1,12-15,-25 37,-1 0,2 0,-1 0,1 0,-1 0,1 1,0-1,1 1,-1 0,1 1,0-1,0 1,0 0,2-1,-5 5,1 0,-1-1,1 1,0 0,-1 0,0 0,1 1,-1-1,0 1,1-1,-1 1,0 0,0 0,0 0,-1 0,1 0,0 0,-1 0,1 0,-1 1,0-1,0 1,0-1,0 1,0-1,0 2,1 1,15 33,39 55,-40-80</inkml:trace>
  <inkml:trace contextRef="#ctx0" brushRef="#br0" timeOffset="5290.476">707 343,'-93'62,"85"-58,-1-1,1 1,0 1,0 0,0 0,1 0,0 1,0 0,0 0,0 1,1 0,1 0,-1 1,1-1,0 1,1 0,-1 0,2 1,-4 8,6-10,-1-1,2 1,-1 0,0-1,1 1,1 0,-1 0,1-1,0 1,0 0,1-1,0 1,0-1,1 0,-1 0,1 0,1 0,-1 0,1 0,0-1,0 0,1 0,-1 0,1 0,0-1,1 0,-1 0,1 0,0 0,0-1,0 0,0-1,0 1,6 0,-5 0,0-1,1 0,-1 0,1-1,-1 0,1 0,0-1,-1 0,1 0,0-1,-1 0,1-1,-1 1,0-1,1-1,-1 1,0-1,0-1,0 1,-1-1,1 0,-1 0,0-1,0 0,-1 0,1-1,-1 1,0-1,0-2,-3 6,-1 0,1 0,-1-1,0 1,0 0,0-1,0 1,0-1,-1 1,1-1,-1 1,1-1,-1 1,0-1,0 0,0 1,0-1,-1 1,1-1,-1 1,0-1,1 1,-1-1,0 1,0 0,-1-1,1 1,0 0,-1 0,0 0,1 0,-1 0,0 0,0 0,0 1,-1-2,4 4,-1-1,0 0,1 0,-1 0,1 0,-1 0,0 0,1 0,-1 0,1 0,-1 0,1 0,-1 0,0 0,1 0,-1 0,1 0,-1 0,0-1,1 1,-1 0,1 0,-1 0,0-1,1 1,-1 0,0-1,0 1,1 0,-1-1,0 1,0 0,1-1,-1 1,0 0,0-1,0 1,1-1,-1 1,0 0,0-1,0 1,0-1,0 1,0 0,0-1,0 1,0-1,0 1,0-1,0 1,-1 0,1-1,0 1,0-1,0 1,0 0,-1-1,1 1,0 0,57 1,-42 0,69-5,-65-2</inkml:trace>
  <inkml:trace contextRef="#ctx0" brushRef="#br0" timeOffset="5672.753">1327 259,'-33'81,"-88"100,44-76,-9 26,75-115</inkml:trace>
  <inkml:trace contextRef="#ctx0" brushRef="#br0" timeOffset="5989.079">1413 484,'-5'34,"-2"15,1 5,-4-7,1-7,0-10</inkml:trace>
  <inkml:trace contextRef="#ctx0" brushRef="#br0" timeOffset="6521.068">1413 427,'38'-1,"-28"0,0 0,0 0,-1 1,1 0,0 1,-1 0,1 0,0 1,-1 1,0 0,1 0,-1 0,0 2,-7-4,0 1,0 0,0 0,0 0,-1 0,1 0,-1 0,1 0,-1 1,0-1,0 0,0 1,0-1,0 1,0-1,-1 1,0-1,1 1,-1 0,0-1,0 1,0 0,-1-1,1 1,0-1,-1 1,0-1,0 1,0-1,0 1,0-1,0 1,0-1,-1 0,0 0,-59 75,60-76,-1 1,0-1,0 0,1 0,-1 1,1-1,-1 1,1-1,0 1,-1-1,1 1,0 0,0 0,0 0,0-1,1 1,-1 0,0 0,1 0,0 0,-1 0,1 1,0-1,0 0,0 0,0 0,0 0,1 0,-1 0,0 0,1 0,0 0,-1 0,1 0,0 0,0 0,0-1,0 1,1 0,-1-1,0 1,1-1,-1 1,1-1,-1 0,1 1,0-1,0 0,-1 0,3 0,20 9,29 15,-52-24,0-1,0 1,0 0,0 0,-1-1,1 1,0 0,0 0,-1 0,1 0,-1 0,1 0,-1 0,1 0,-1 0,1 0,-1 0,0 0,0 1,0-1,1 0,-1 0,0 0,-1 0,1 0,0 1,0-1,0 0,-1 0,1 0,0 0,-1 0,1 0,-1 0,1 0,-1 0,0 0,1 0,-1 0,0 0,0-1,0 1,0 0,-10 8,-1 0,0-1,0 0,-1-1,1 0,-2-1,1-1,-1 0,0-1,0 0,0-1,0-1,-1 0,-6-1,-7 1,3-1</inkml:trace>
</inkml:ink>
</file>

<file path=ppt/ink/ink1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28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368 169,'-4'1,"1"1,-1-1,1 1,-1-1,1 1,0 0,0 0,0 1,0-1,0 1,1-1,-1 1,1 0,0 0,0 0,0 0,0 0,-1 2,-3 5,-160 269,102-194,53-71</inkml:trace>
  <inkml:trace contextRef="#ctx0" brushRef="#br0" timeOffset="417.822">1 1,'90'134,"-58"-88,1 0,2-2,28 26,157 221,-206-277,-3-5</inkml:trace>
</inkml:ink>
</file>

<file path=ppt/ink/ink1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0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531 105,'-13'-12,"-1"1,0 1,-1 0,0 1,-1 1,0 0,0 1,0 1,-1 0,0 1,0 1,-1 1,1 0,-1 2,-13-1,19 4,0 1,0 0,0 0,1 1,-1 1,1 0,0 0,0 1,1 1,0 0,0 0,0 1,1 0,0 0,1 1,0 1,0-1,1 1,0 1,1-1,0 1,1 0,0 0,1 1,0-1,-2 10,2-6,-16 100,20-111,0 0,0 0,1-1,-1 1,1 0,0 0,0 0,0 0,1-1,-1 1,1-1,0 1,0-1,1 1,-1-1,0 0,1 0,0 0,0-1,0 1,0-1,0 1,0-1,1 0,-1 0,1-1,2 2,2 0,-1-1,1-1,0 1,-1-1,1 0,0-1,0 0,0 0,-1-1,1 0,0 0,-1-1,1 0,0 0,-1-1,0 1,0-2,2-1,119-79,-123 79,53-43,-3-2,-1-3,12-21,-61 69,22-20,-27 25,1 0,0 0,-1 0,1 0,0 0,-1 0,1 0,0 0,-1 1,1-1,0 0,-1 0,1 1,0-1,-1 0,1 1,-1-1,1 0,-1 1,1-1,-1 1,1-1,-1 1,1-1,-1 1,0 0,1-1,-1 1,0-1,1 1,-1 0,0-1,0 1,0 0,0-1,0 1,0 0,1-1,-1 1,-1 0,1-1,0 1,0 0,0-1,0 1,0 0,-1-1,1 1,0 0,-1 0,-12 112,-1 24,15-131,0-1,0 1,0-1,1 1,0-1,0 0,0 0,1 0,0 0,0 0,0 0,0-1,1 0,-1 1,1-1,0 0,1-1,-1 1,1-1,-1 0,1 0,0 0,1-1,45 10,-31-15</inkml:trace>
</inkml:ink>
</file>

<file path=ppt/ink/ink1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1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57 339,'7'-5,"0"2,0-1,1 1,-1 0,1 0,0 1,0 0,0 0,0 1,0 0,0 1,0-1,0 2,6 0,2-2,355 2,-319-8,-51 6,0 1,0-1,0 1,-1-1,1 1,0-1,0 1,-1-1,1 0,0 0,-1 1,1-1,0 0,-1 0,1 0,-1 1,0-1,1 0,-1 0,0 0,1 0,-1 0,0 0,0 0,0 0,0 0,0 0,0 0,0 0,0 0,0 0,0 0,-1 0,1 0,0 1,-1-1,1 0,-1 0,1 0,-1 0,1 0,-1 1,1-1,-1 0,0 1,1-1,-1 0,0 1,0-1,0 1,0-1,-94-68,51 43,28 16</inkml:trace>
  <inkml:trace contextRef="#ctx0" brushRef="#br0" timeOffset="523.577">0 1,'14'0,"25"0,9 0,3 0,-4 0,-4 0,-5 0,0 4,-1 3,-2-1,-2-2,-2 5,-2-1,0 0,-1-3,-5 3,-2 1,-4-2</inkml:trace>
</inkml:ink>
</file>

<file path=ppt/ink/ink1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39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29,'8'44,"-2"1,-2 0,-2 0,-2 0,-2 0,-4 20,-36 224,25-221,12-50</inkml:trace>
  <inkml:trace contextRef="#ctx0" brushRef="#br0" timeOffset="381.977">503 0,'-17'75,"3"0,4 1,1 24,8-70,2 1,1-1,1 0,2 1,1-1,1-1,9 21,-29-74,-1 1,-1 0,-1 1,-1 1,-1 1,-6-5,16 15,2 4,0-1,0 1,0 0,-1 0,1 1,-1-1,-1 2,1-1,-1 1,0 0,0 0,0 1,0 0,0 1,-1 0,1 0,-1 1,0 0,1 0,-1 1,0 0,0 1,1 0,-1 0,0 1,1 0,0 1,-1-1,1 1,0 1,0 0,1 0,-1 1,1-1,0 2,0-1,1 1,-1 0,1 0,1 1,-5 6,-11 39,17-28</inkml:trace>
  <inkml:trace contextRef="#ctx0" brushRef="#br0" timeOffset="1433.947">729 452,'12'9,"-1"-2,2 0,-1 0,1-1,0-1,0 0,1 0,-1-2,1 0,0 0,0-1,0-1,0 0,0-1,0-1,0 0,2-1,-9 1,-1-1,0-1,1 1,-1-1,0 0,0 0,-1-1,1 0,-1 0,1 0,-1-1,-1 1,1-1,-1 0,1-1,-1 1,-1-1,1 0,-1 0,0 0,-1 0,1 0,-1-1,0 1,-1-1,0 1,0-1,0 0,-1 0,0 1,0-1,0 0,-1 0,0 1,-1-1,0-2,0 7,0-1,0 1,0 0,0 0,0 0,-1 0,1 0,-1 1,1-1,-1 1,1 0,-1-1,0 1,0 0,0 1,1-1,-1 0,0 1,0-1,0 1,0 0,0 0,0 1,0-1,0 0,0 1,0 0,0-1,0 1,1 1,-1-1,0 0,1 1,-1-1,-84 62,80-54,0 0,0 0,1 1,0 0,1 0,0 0,1 0,0 1,0 0,1 0,1 0,0 0,-1 9,3-15,0 0,0 1,0-1,0 0,1 0,0 0,0 0,0 0,1 0,0 0,0 0,0 0,0-1,1 1,0-1,0 0,0 1,0-1,1-1,-1 1,1 0,0-1,0 0,1 0,-1 0,0-1,1 1,0-1,0 0,2 1,3 0,0-1,-1 0,1-1,0 0,0 0,0-1,0 0,-1-1,1 0,0 0,0-1,-1-1,1 1,-1-1,0-1,1 0,-2 0,1-1,0-1,11-6,-2-1,1-1,-2 0,0-1,-1-1,0-1,10-15,14-17,83-131,-116 166,-4 12,-1-1,0 1,0-1,-1 1,1-1,0 0,-1 0,0 0,0 0,1 0,-2 0,1 0,0 0,-1 0,1 0,-1 0,0-1,0 1,0 0,-1 0,1 0,-1 0,0-1,1 1,-1 0,-1 0,0-1,-1 4,-1-1,0 1,0 0,0 0,0 1,1-1,-1 1,0 0,0 0,1 0,-1 0,0 1,1 0,0-1,-1 1,1 0,0 1,0-1,0 1,0-1,0 1,1 0,-1 0,-1 2,-42 67,45-70,0 0,1 1,-1-1,1 0,-1 0,1 0,0 0,0 1,0-1,0 0,0 0,1 0,-1 1,0-1,1 0,0 0,-1 0,1 0,0 0,0 0,0 0,1 0,-1 0,0-1,1 1,-1 0,1-1,0 1,-1-1,1 0,0 1,0-1,0 0,0 0,0 0,0 0,0-1,8 3,-1-1,1 0,0-1,-1-1,1 1,0-1,0-1,0 0,-1 0,1-1,0 0,-1-1,1 0,-1 0,8-5,23-5,-38 12,-1 0,1 1,-1-1,0 1,1-1,-1 1,1-1,-1 1,1 0,0 0,-1 0,1 0,-1 0,1 0,-1 0,1 0,-1 0,1 1,-1-1,1 1,-1-1,1 1,-1 0,0-1,1 1,-1 0,0 0,0 0,1 0,-1 0,0 0,0 1,0-1,0 0,-1 0,1 1,0-1,0 0,-1 1,1-1,-1 1,1-1,-1 1,0-1,1 1,-1-1,0 1,0-1,0 1,0 0,-1-1,1 1,0-1,0 1,-1-1,1 1,-1-1,0 1,0 2,0 1,0-1,0 1,0-1,1 1,0-1,0 1,0-1,1 1,-1 0,1-1,0 0,0 1,1-1,-1 0,1 1,0-1,0 0,1 0,-1 0,1-1,-1 1,1-1,1 1,-1-1,0 0,1 0,-1 0,1-1,0 1,0-1,0 0,0 0,3 0,4 3,0-2,1 1,0-2,-1 0,1 0,0-1,0 0,0-1,0 0,0-1,0-1,-1 0,1 0,0-1,-1-1,0 0,0 0,0-1,0-1,-1 1,1-2,-2 0,1 0,-1 0,0-1,0-1,-1 1,-1-1,1-1,-1 0,3-5,5-6,-9 15,0-1,0-1,0 1,-1-1,0 0,-1 0,0 0,0-1,-1 0,0 0,0 1,-1-2,0 1,0 0,-1 0,-1-2,0 9,0 0,-1 1,1-1,-1 0,1 1,-1-1,0 1,0-1,0 1,0-1,0 1,0-1,0 1,0 0,0-1,-1 1,1 0,-1 0,1 0,0 0,-1 0,0 1,1-1,-1 0,1 1,-1-1,0 1,0 0,1-1,-1 1,0 0,0 0,1 0,-1 0,0 0,0 0,1 1,-2-1,-60 30,48-17,1 0,0 1,1 1,1 0,0 1,1 0,1 1,0 0,1 0,1 1,1 0,-5 19,11-31,0-1,0 1,0-1,0 1,1 0,0-1,1 1,-1-1,1 1,0 0,0-1,1 1,0-1,0 0,0 0,0 1,1-1,0-1,0 1,0 0,1-1,-1 0,1 1,0-1,1-1,-1 1,1-1,-1 0,1 0,0 0,4 2,8 3,1-1,0-1,0 0,1-1,0-1,0-1,0 0,16-1,80-2,-84 0</inkml:trace>
</inkml:ink>
</file>

<file path=ppt/ink/ink1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0:45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533 146,'-198'255,"181"-236,-1-2,-1 0,0-2,-2 0,0-1,0-1,-1 0,0-2,-25 8,45-17,-1-1,0 0,0 1,1-1,-1 0,0 0,0-1,0 1,0-1,0 1,0-1,-1 0,1 0,0 0,0-1,0 1,0-1,0 0,0 0,0 0,1 0,-1 0,0 0,0-1,1 1,-1-1,1 0,-1 0,1 0,0 0,0 0,0-1,0 1,0-1,0 1,1-1,-1 0,1 1,0-1,0 0,0 0,0 0,0 0,0 0,1 0,0 0,0 0,0 0,0 0,4-12,1 0,1 0,1 1,0 0,0 0,2 1,0 0,0 0,1 1,0 1,1-1,1 2,0-1,12-7,-20 15,1-1,0 1,0 0,0 1,0-1,0 1,1 0,-1 0,0 1,1-1,0 1,-1 0,1 1,0-1,0 1,-1 1,1-1,0 1,-1 0,1 0,0 0,-1 1,0 0,1 0,-1 0,0 1,0 0,0 0,0 0,-1 0,1 1,-1 0,0 0,0 0,0 0,2 4,21 19,1-1,1 0,1-3,29 17,43 25,-87-57</inkml:trace>
  <inkml:trace contextRef="#ctx0" brushRef="#br0" timeOffset="298.402">984 231,'29'0,"29"0,9 0,-2-5,-7-1,-9 0,-8 1,-6 1,-4-3,-7 0</inkml:trace>
  <inkml:trace contextRef="#ctx0" brushRef="#br0" timeOffset="545.18">1041 485,'43'-5,"34"-6,8-1,-5 1,-12-2,-12 1,-11 2,-9 4,-5 2,-8-3,-8 0</inkml:trace>
  <inkml:trace contextRef="#ctx0" brushRef="#br0" timeOffset="863.834">2255 62,'-30'19,"0"1,2 1,0 2,2 0,0 2,2 1,1 1,-10 16,30-40,0 0,0 1,0-1,1 1,-1 0,1 0,0 0,0 0,0 0,1 0,-1 1,1-1,0 1,0-1,1 0,-1 1,1 0,0-1,0 1,1-1,-1 1,1-1,0 0,0 1,1-1,-1 0,1 1,0-1,0 0,0 0,1-1,-1 1,1 0,0-1,0 1,0-1,0 0,1 0,0 0,6 2,0 1,1-2,0 1,0-1,0-1,0 0,0-1,0 0,1 0,0-1,-1-1,1 0,-1-1,1 0,-1-1,1 0,-1 0,0-1,11-5,2-2,-1 0,0-2,-1 0,0-2,-1 0,0-2,-1 0,10-11,-22 18,0 1,-1-1,0 0,0-1,-1 1,0-1,0-1,-1 1,-1-1,0 0,0 0,-1 0,-1 0,2-10,-4 15,1 0,-1 0,0 0,-1-1,1 1,-1 0,-1 0,1 0,-1 0,0 0,0 1,-1-1,1 0,-1 1,0 0,-1 0,0 0,1 0,-1 0,-1 1,1 0,-1-1,0 2,0-1,0 1,0-1,0 1,-3 0,-95-21,72 22</inkml:trace>
  <inkml:trace contextRef="#ctx0" brushRef="#br0" timeOffset="1247.414">1972 259,'1'-2,"1"1,-1-1,0 0,1 1,-1-1,1 1,-1 0,1-1,0 1,0 0,0 0,-1 0,1 0,0 0,0 1,0-1,0 1,0-1,0 1,1 0,-1 0,0-1,0 2,0-1,0 0,0 0,0 1,0-1,2 1,228 20,244-22,-308-24,-144 23</inkml:trace>
</inkml:ink>
</file>

<file path=ppt/ink/ink1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4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546 283,'37'-22,"-37"22,1-1,-1 1,1-1,-1 0,0 1,1-1,-1 1,1-1,-1 0,0 1,0-1,1 1,-1-1,0 0,0 0,0 1,0-1,0 0,0 1,0-1,0 0,0 1,0-1,0 0,0 1,-1-1,1 0,0 1,0-1,-1 0,1 1,0-1,-1 1,1-1,-1 0,1 1,-1-1,1 1,-1-1,1 1,-1 0,1-1,-1 1,0 0,1-1,-1 1,0 0,1 0,-1-1,0 1,1 0,-1 0,0 0,1 0,-1 0,0 0,1 0,-2 0,-16-3,-1 1,1 0,-1 2,0 0,0 1,1 1,-1 0,1 2,-1 0,1 1,-9 4,-6 0,-124 40,158-49,0 1,1-1,-1 0,0 0,0 1,0-1,0 0,0 1,0-1,0 1,0 0,0-1,0 1,-1 0,1-1,0 1,0 0,0 0,-1 0,1 0,-1-1,1 1,0 0,-1 0,0 0,1 0,-1 1,0-1,1 0,-1 0,0 0,0 0,0 0,0 0,0 0,0 0,0 1,0-1,0 0,-1 0,1 0,0 0,-1 0,1 0,-1 0,1 0,-1 0,0 0,1 0,-1 0,0-1,0 1,1 0,-1 0,0-1,0 1,0 0,0-1,0 1,0-1,0 1,0-1,0 0,0 1,0-1,0 0,-1 0,230 18,-226-18,0 0,0 1,0-1,0 0,-1 1,1 0,0-1,0 1,0 0,-1 0,1 0,0 0,-1 0,1 0,-1 0,1 0,-1 1,1-1,-1 1,0-1,0 1,0-1,0 1,0 0,0 0,0-1,-1 1,1 0,0 0,-1 0,0 0,1 0,-1 0,0 0,0 0,0-1,0 1,-1 0,1 0,0 0,-1 0,0 1,-8 8,-1-1,0-1,0 1,-1-2,0 1,-1-1,0-1,-10 5,1 0,-22 14,0-2,2 2,0 2,2 1,-7 9,43-36,1 0,-1-1,1 1,0 0,-1 0,1 0,0 0,0 1,0-1,0 1,1-1,-1 1,1-1,0 1,-1 0,1 0,0 0,0 0,1 0,-1 0,1 0,0 0,-1 0,1 0,0 0,1 0,-1 0,1 0,-1 0,1 0,0 0,0-1,0 1,0 0,1 0,-1-1,1 1,-1-1,1 1,0-1,0 1,0-1,1 0,-1 0,3 1,8 3,1-1,-1-1,1 0,1-1,-1 0,0-1,1-1,-1 0,1-1,-1 0,14-3,1 2,-11 1,-1 0,0-1,1 0,-1-2,0 0,0-1,0 0,-1-1,0-1,0-1,0-1,-1 0,11-8,-12 6</inkml:trace>
  <inkml:trace contextRef="#ctx0" brushRef="#br0" timeOffset="248.617">405 0,'-33'96,"4"1,4 2,5 0,4 1,4 1,3 49,12 97,-3-220</inkml:trace>
</inkml:ink>
</file>

<file path=ppt/ink/ink1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06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1 162,'0'280,"21"-172,-13-149,-8 17,2 0,0 0,2 0,0 0,2 0,1 1,0 0,2 0,1 1,4-5,-10 18,4-10,0 1,2 0,0 0,1 1,0 0,2 1,0 0,1 1,0 1,1 0,1 1,0 0,15-8,-29 20,1 0,-1 0,0 0,1 0,-1 0,1 0,0 1,-1-1,1 1,-1-1,1 1,0 0,-1 0,1 1,0-1,-1 0,1 1,-1 0,1-1,-1 1,1 0,-1 0,1 0,-1 1,0-1,0 1,0-1,0 1,0 0,0 0,0-1,0 1,-1 1,1-1,-1 0,1 0,-1 1,0-1,0 0,0 1,0 1,33 74,-20-58</inkml:trace>
  <inkml:trace contextRef="#ctx0" brushRef="#br0" timeOffset="947.985">735 387,'-3'-3,"1"0,-1 0,0 1,0-1,1 1,-2 0,1 0,0 0,0 0,-1 0,1 0,-1 1,1 0,-1 0,0 0,1 0,-1 0,0 1,0 0,0 0,1 0,-1 0,0 0,0 1,1 0,-1 0,0 0,1 0,-1 0,1 1,-1-1,1 1,-1 0,1 0,0 1,0-1,0 0,1 1,-1 0,0 0,1 0,0 0,0 0,0 0,0 0,0 1,1-1,-1 1,-5 7,1 0,0 0,1 1,0-1,1 1,1 0,-1 1,2-1,0 1,0 5,1-13,1-1,0 1,0 0,0-1,0 1,1 0,0-1,0 1,0-1,0 1,1-1,0 0,0 1,0-1,0 0,1 0,-1 0,1-1,0 1,0-1,1 1,-1-1,1 0,-1 0,1-1,0 1,0-1,0 0,3 1,-1 1,1 0,-1-1,1 0,-1-1,1 0,0 0,0 0,0 0,0-1,0-1,0 1,0-1,0 0,0-1,1 1,-1-1,0-1,0 0,-1 0,1 0,0 0,-1-1,1 0,-1-1,0 0,0 0,0 0,-1 0,1-1,-1 0,3-3,-6 6,0-1,0 1,0-1,0 1,0-1,-1 0,1 1,-1-1,1 0,-1 0,0 0,0 0,-1 0,1-1,-1 1,1 0,-1 0,0 0,0-1,0 1,-1 0,1 0,-1 0,0 0,0 0,0 0,0 0,0 0,-1 0,1 0,-1 0,0 1,0-1,0 1,0-1,0 1,0 0,-1 0,1 0,-1 0,0 0,1 0,-1 1,0-1,0 1,0 0,0 0,0 0,0 0,0 1,-4-1,-30 10,88-7,109-34,-111 23,-27 7</inkml:trace>
  <inkml:trace contextRef="#ctx0" brushRef="#br0" timeOffset="1268.031">1299 331,'-15'28,"-13"20,-3 7,4-2,2-10,5-7,1-6,-1-2,3-1,0-6,2-1,0-4,1 0,-1-3,2-3</inkml:trace>
  <inkml:trace contextRef="#ctx0" brushRef="#br0" timeOffset="1605.081">1327 500,'0'29,"0"14,0 5,0-1,0-4,0-9</inkml:trace>
  <inkml:trace contextRef="#ctx0" brushRef="#br0" timeOffset="2135.665">1355 472,'17'-5,"-10"1,1 0,0 1,0 0,0 1,0 0,0 0,1 1,-1 0,1 0,-1 1,1 0,-1 0,0 1,1 0,-1 1,0 0,1 0,1 1,-7 1,0-1,-1 1,1 0,-1-1,1 1,-1 0,0 0,-1 1,1-1,-1 0,1 1,-2-1,1 0,0 1,-1 0,0-1,0 1,0-1,0 1,-1-1,0 1,0-1,0 0,0 1,-1-1,1 0,-3 3,-6 53,40 13,-8-35,-22-34,0-1,1 1,-1-1,-1 1,1 0,-1-1,1 1,-1-1,0 0,0 1,0-1,-1 1,1-1,-1 0,0 0,0 0,0 0,0 0,0-1,-1 1,1-1,-1 1,0-1,0 0,1 0,-2 0,1 0,0 0,0-1,0 0,-1 1,1-1,-1-1,1 1,-1 0,1-1,-1 0,1 1,-1-1,-1-1,-98-9,84 3</inkml:trace>
  <inkml:trace contextRef="#ctx0" brushRef="#br0" timeOffset="2732.867">1496 641,'-5'0,"-6"0,-6 0,0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7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 0,'0'737,"0"-735,-1 0,1 0,-1 0,1-1,-1 1,1 0,0 0,0 0,0 0,0 0,0 0,0 0,0 0,1 0,-1 0,1 0,0-1,-1 1,1 0,0 0,0-1,0 1,0 0,0-1,0 1,1-1,-1 1,1-1,-1 0,1 1,-1-1,1 0,-1 0,1 0,0 0,0-1,1 2,9-8</inkml:trace>
  <inkml:trace contextRef="#ctx0" brushRef="#br0" timeOffset="217.028">0 424,'15'5,"18"1,9 0,3-1,-3-2,-3-1,-3-1,-4 0,-1-1,-2 0,-6-1</inkml:trace>
</inkml:ink>
</file>

<file path=ppt/ink/ink1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0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1 249,'73'-17,"279"5,-353 12,0-1,0 1,0-1,0 0,1 1,-1-1,0 0,0 0,1 0,-1 1,1-1,-1 0,1 0,-1 0,1 0,-1 0,1 0,0 0,0 0,-1 0,1 0,0 0,0 0,0 0,0 0,0 0,0 0,0 0,1 0,-1 0,0 0,1 0,-1 0,0 0,1 0,-1 0,1 0,0 0,-1 0,1 0,0 1,-1-1,1 0,0 0,0 1,0-1,-1 1,1-1,0 1,0-1,0 1,0-1,0 1,0 0,0 0,0-1,0 1,0 0,0 0,0 0,0 0,1 0,-1 0,0 0,0 1,0-1,0 0,0 1,0-1,0 1,-64-42,-44-38,106 78,0 0,0 0,0-1,0 1,-1 0,2 0,-1-1,0 1,0 0,0-1,1 1,-1-1,1 1,-1-1,1 0,-1 1,1-1,0 1,0-1,0 0,0 1,0-1,0 0,1 1,-1-1,0 1,1-1,-1 1,1-1,-1 1,2-2,8-7</inkml:trace>
</inkml:ink>
</file>

<file path=ppt/ink/ink1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0,'-181'43,"172"-39,1 0,-1 0,1 1,-1 0,1 1,1-1,-1 2,1-1,0 1,0 0,1 0,0 1,0 0,1 0,0 0,1 1,-4 7,-26 121,34-131,-1 1,1-1,0 0,1 0,-1 1,1-1,0 0,1 0,0 0,0 0,0 0,0 0,1-1,0 1,0-1,1 0,-1 0,1 0,0 0,1-1,0 2,1-4,1 0,-1 0,0-1,0 0,1 0,-1 0,0-1,1 0,-1 0,0-1,1 0,-1 0,0 0,0-1,1 0,-1 0,-1 0,1-1,0 0,-1 0,1-1,-1 1,0-1,0 0,0 0,3-5,6-1,3-1,-1-1,-1-1,0 0,0-1,-2-1,0 0,0-1,7-13,81-109,-100 136,0 1,-1-1,1 0,0 1,0-1,0 1,0-1,0 1,1 0,-1-1,0 1,1 0,-1 0,1 0,-1 0,1 0,-1 0,1 1,0-1,-1 0,1 1,0-1,0 1,0 0,-1-1,1 1,0 0,0 0,0 0,-1 1,1-1,0 0,0 1,-1-1,1 1,0-1,0 1,-1 0,1 0,-1-1,1 1,-1 1,1-1,-1 0,0 0,1 0,-1 1,0-1,0 1,0-1,0 1,0-1,0 1,0 0,88 126,-84-124,-1 1,1-1,0 1,1-1,-1-1,1 1,-1-1,1 0,0 0,0-1,1 0,-1 0,0 0,1-1,-1 0,1 0,-1 0,1-1,-1 0,1 0,0-1,11-5</inkml:trace>
</inkml:ink>
</file>

<file path=ppt/ink/ink1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2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0 159,'277'23,"-193"-6,66 1,-149-18,0 0,0 0,0 1,1-1,-1 0,0 0,0 0,0 0,0 0,0 0,1-1,-1 1,0 0,0-1,0 1,0 0,0-1,0 0,0 1,0-1,0 1,0-1,0 0,0 0,-1 1,1-1,0 0,0 0,-1 0,1 0,-1 0,1 0,-1 0,1 0,-1 0,0 0,1 0,-1-1,0 1,0 0,0 0,0 0,0 0,0 0,0-1,0 1,0 0,0 0,-1 0,1 0,0 0,-1 0,1 0,-1 0,0 0,1 0,-1 0,0 0,1 0,-1 0,0 0,0 1,0-1,0 0,1 0,-1 1,0-1,-1 1,-68-55,-31-34,95 76,6 3</inkml:trace>
</inkml:ink>
</file>

<file path=ppt/ink/ink1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0,'29'0,"28"0,10 0,-2 0,-7 0,-9 0,-8 0,-6 0,-4 0,-7 0</inkml:trace>
</inkml:ink>
</file>

<file path=ppt/ink/ink1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25,'34'-4,"20"-3,6 1,-2 1,-7 2,-6 6,-7 2,-5 0,-3 0,-2-1,-1-7,0-1,-5-2</inkml:trace>
</inkml:ink>
</file>

<file path=ppt/ink/ink1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3.9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31,'58'0,"23"-5,3-1,-8-1,-12 2,-12 2,-10 1,-8 0,-4 2,-8 0</inkml:trace>
</inkml:ink>
</file>

<file path=ppt/ink/ink1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1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22,'-1'-2,"0"1,0-1,-1 1,1 0,0-1,0 1,-1 0,1-1,-1 1,1 0,-1 0,1 0,-1 1,1-1,-1 0,0 0,0 1,1-1,-1 1,0 0,0-1,0 1,0 0,1 0,-1 0,0 0,0 1,0-1,0 0,1 1,-1-1,0 1,0 0,1 0,-1-1,-1 2,-54 42,-38 134,59-101,-66 111,73-162,13-18</inkml:trace>
  <inkml:trace contextRef="#ctx0" brushRef="#br0" timeOffset="244.893">1 22,'5'10,"10"12,9 8,4 3,-2 1,-1-1,0-6,0-2,-3-1,-1 0,0 1,3 1,0-4,-2 0,-2 0,2-4,-3-4</inkml:trace>
</inkml:ink>
</file>

<file path=ppt/ink/ink1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19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10,'-1'-1,"1"1,-1-1,1 1,0-1,-1 0,1 1,-1-1,0 1,1-1,-1 1,1-1,-1 1,0 0,1-1,-1 1,0 0,0 0,1-1,-1 1,0 0,0 0,1 0,-1 0,0 0,0 0,1 0,-1 0,0 0,0 0,1 0,-1 1,0-1,0 0,1 1,-1-1,0 0,1 1,-1-1,1 1,-1-1,0 1,1-1,-1 1,1-1,-1 1,1-1,-1 1,1 0,0-1,-1 1,1 0,0-1,0 1,-1 0,1 0,0-1,0 1,0 0,0 0,0-1,-6 15,1 0,0-1,1 2,1-1,0 0,1 1,1-1,0 1,1-1,1 1,1 9,0 16,17 172,49 150,-68-362,0 0,0 0,0-1,0 1,0 0,0 0,0-1,0 1,0 0,0 0,0 0,0-1,1 1,-1 0,0 0,1-1,-1 1,0 0,1-1,-1 1,1 0,-1-1,1 1,-1-1,1 1,-1-1,1 1,0-1,-1 1,1-1,0 1,-1-1,1 0,0 0,0 1,-1-1,1 0,0 0,0 0,0 0,-1 0,1 0,0 0,0 0,-1 0,1 0,0 0,0 0,-1-1,1 1,0 0,0 0,-1-1,1 1,0-1,-1 1,1-1,0 1,37-39,-30 30,52-69,-49 60,1 1,1 0,1 1,1 0,0 1,1 1,0 0,-14 12,0 1,0 0,1 0,-1-1,0 1,0 1,0-1,1 0,-1 1,0-1,1 1,-1-1,1 1,-1 0,0 0,1 0,-1 1,0-1,1 1,-1-1,1 1,-1 0,0-1,0 1,0 0,0 1,1-1,-1 0,-1 1,1-1,0 1,0-1,0 1,-1 0,1 0,-1 0,0 0,1 0,-1 0,0 0,0 0,33 98,-33 30,3-119,2-4</inkml:trace>
</inkml:ink>
</file>

<file path=ppt/ink/ink1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52,'0'-2,"0"0,0-1,0 1,0 0,-1 0,1 0,-1 0,1 0,-1 0,0 0,0 0,0 0,0 0,0 1,0-1,0 0,-1 1,1-1,-1 1,1-1,-1 1,0-1,1 1,-1 0,0 0,0 0,0 0,0 0,0 1,0-1,0 0,0 1,0 0,0-1,0 1,0 0,-1 0,1 0,-83 15,68-10,1 1,0 1,0 0,0 0,1 2,1 0,-1 1,1 0,1 1,0 1,1 0,0 1,0 0,-3 6,10-12,0 1,0-1,0 1,1 0,1 0,-1 1,1-1,0 1,1 0,0-1,1 1,0 0,0 0,0 0,1 0,1 0,0 0,0 0,1 0,0 0,0 0,1-1,0 1,1 0,2-4,0 0,1-1,0 0,-1 0,2 0,-1-1,0 0,1 0,-1-1,1 0,0 0,0-1,0 0,0 0,0-1,-1 0,1 0,0-1,0 0,0-1,0 0,0 0,-1 0,1-1,-1 0,0 0,0-1,0 0,0-1,0 0,13-6,0-2,-1-1,-1 0,0-2,-1 0,0 0,-1-2,-1 0,-1-1,11-18,1-9,-25 46,0 0,0 0,0 0,-1 0,1 0,0 0,0 0,-1 0,1 0,0 0,0 1,-1-1,1 0,0 0,-1 1,1-1,0 1,-1-1,1 1,0-1,-1 1,1-1,-1 1,1-1,-1 1,1 0,-1-1,0 1,1 0,-1-1,0 1,1 0,-1-1,0 1,0 0,0 0,0-1,1 1,-1 0,0 0,0 0,-1-1,1 1,0 0,0 0,0-1,0 1,-1 0,1 0,0-1,-1 1,1 0,0-1,-1 1,2 8,1 1,1 1,0-1,0 0,1 0,0 0,1 0,0-1,1 1,0-1,0-1,1 1,0-1,0 0,1-1,0 0,0 0,1 0,6 2,2-2</inkml:trace>
  <inkml:trace contextRef="#ctx0" brushRef="#br0" timeOffset="1215.414">1048 221,'0'0,"-5"0,-2 5,-3 6,-2 7,-2 4,1 3,-3 3,-2 1,-4 0,-3 1,-2-6,4-6</inkml:trace>
  <inkml:trace contextRef="#ctx0" brushRef="#br0" timeOffset="1463.732">851 221,'4'10,"7"8,7 5,4 4,3 2,3-4,-4-1,-1-5,-4-1,-1-4,-4-3</inkml:trace>
</inkml:ink>
</file>

<file path=ppt/ink/ink1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1:35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1,'4'0,"12"0,8 0,4 0,3 0,0 0,0 0,0 0,-1 0,-1 0,0 0,-1 0,0 0,1 0,-1 0,0 0,-5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9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12 408,'-4'-29,"-3"-19,6-6,7 2,3 4,5 6,5 5,3 9,-1 4,0 7,1 5,-2 11,-6 4</inkml:trace>
  <inkml:trace contextRef="#ctx0" brushRef="#br0" timeOffset="381.597">351 211,'13'-7,"0"1,0-2,-1 0,-1 0,1-1,-1-1,-1 0,0 0,0-1,-1 0,-1-1,1 0,-2 0,0-1,2-4,-9 16,1 0,0-1,-1 1,0 0,1 0,-1-1,1 1,-1 0,0-1,0 1,0 0,0-1,0 1,0 0,0-1,0 1,-1 0,1-1,0 1,-1 0,1 0,-1-1,0 1,1 0,-1 0,0 0,0 0,0 0,1 0,-1 0,0 0,0 0,-1 0,1 0,0 1,0-1,0 0,0 1,-1-1,1 1,0-1,0 1,-1 0,1-1,0 1,-1 0,1 0,-1 0,1 0,0 0,-1 0,1 1,0-1,-1 0,1 1,0-1,0 1,-1-1,1 1,-1 0,-16 8,1 1,0 1,1 1,0 0,1 1,0 0,1 1,0 1,1 1,1-1,-4 9,12-20,0 0,0 0,0 0,1 0,0 0,0 1,0-1,0 1,1 0,0 0,0 0,0 0,0 0,1 1,0-1,0 0,0 1,1-1,0 1,0-1,0 0,1 1,0-1,0 1,0-1,0 0,1 0,0 0,0 0,1 0,-1 0,1 0,0-1,0 1,1-1,-1 0,1 0,0 0,0-1,1 1,8 1,1 0,0-1,0 0,0-2,0 1,1-2,-1 0,1 0,-1-2,1 0,-1 0,1-1,30-1,-21 2</inkml:trace>
</inkml:ink>
</file>

<file path=ppt/ink/ink1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3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448 312,'-60'-65,"49"62,0 0,0 0,-1 1,1 0,0 1,-1 0,1 1,-1 1,1 0,-1 0,1 1,0 0,0 1,0 0,0 1,0 0,1 1,0 0,0 1,0 0,0 0,0 2,7-6,0-1,0 1,0 0,0 0,1 0,-1 0,0 0,1 1,0-1,0 1,0-1,0 1,0 0,0 0,1 0,-1 0,1 0,0 0,0 0,0 1,0-1,1 0,-1 1,1-1,0 0,0 1,0-1,0 0,1 1,-1-1,1 0,0 0,0 1,0-1,0 0,1 0,-1 0,1 0,0 0,0-1,0 1,0 0,1 0,70 43,-71-43,-1 0,0 0,0 0,0 0,0 1,0-1,-1 0,1 1,-1-1,0 1,0-1,-1 0,1 1,-1-1,1 0,-1 1,0-1,0 0,0 0,-1 0,1 1,-1-2,0 1,0 0,0 0,0 0,0-1,0 1,-1-1,1 0,-3 2,-127 125,129-128,1 1,0 0,0 0,0 0,0 0,0 1,0-1,0 1,1-1,-1 1,1-1,0 1,0 0,0-1,0 1,0 0,1 0,-1 0,1 0,0 0,0 0,0 0,0 0,0-1,0 1,1 0,0 0,-1 0,1 0,0 0,1-1,-1 1,0-1,1 1,-1-1,1 1,0-1,0 0,0 1,0-1,0 0,0-1,1 1,-1 0,1-1,-1 1,1-1,0 0,-1 0,3 1,0 1,1-1,0 0,0 0,0 0,0-1,0 1,0-2,1 1,-1-1,0 0,0 0,1 0,-1-1,0 0,0 0,0-1,0 0,0 0,0 0,0-1,-1 0,1 0,-1 0,0 0,0-1,0 0,0 0,-1-1,0 1,4-6,6-12</inkml:trace>
  <inkml:trace contextRef="#ctx0" brushRef="#br0" timeOffset="348.489">250 1,'-1'429,"-24"-228,-52 131,76-327,-1-1,2 1,-1 0,0 0,1 0,0 0,0 0,1 0,-1 0,1 0,0-1,1 1,-1 0,1 0,0-1,0 1,2 2,7 6</inkml:trace>
</inkml:ink>
</file>

<file path=ppt/ink/ink1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6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1 191,'400'0,"-355"-4,-44 4,0 0,-1 0,1 0,0 0,-1-1,1 1,-1 0,1 0,0-1,-1 1,1 0,-1-1,1 1,-1-1,1 1,-1 0,1-1,-1 1,0-1,1 1,-1-1,1 0,-1 1,0-1,0 1,1-1,-1 0,0 1,0-1,0 1,0-1,0 0,0 1,0-1,0 0,0 1,0-1,0 0,0 1,0-1,0 0,-1 1,1-1,0 1,0-1,-1 0,1 1,0-1,-1 1,1-1,-1 1,1-1,-1 1,1-1,-1 1,1 0,-1-1,1 1,-1 0,1-1,-1 1,0 0,0 0,-65-54,-34-39,93 82</inkml:trace>
</inkml:ink>
</file>

<file path=ppt/ink/ink1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5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188 136,'-29'73,"-90"195,79-167,83-173,-2-9,4 1,4 3,46-56,-1 1,-94 133,0-1,1 1,-1-1,0 1,0-1,0 0,0 1,1-1,-1 0,0 1,0-1,1 1,-1-1,0 0,1 0,-1 1,0-1,1 0,-1 0,1 1,-1-1,0 0,1 0,-1 0,1 0,-1 1,0-1,1 0,-1 0,1 0,-1 0,1 0,-1 0,1 0,-1 0,0 0,1-1,-1 1,1 0,-1 0,1 0,-1 0,0-1,1 1,-1 0,0 0,1-1,-1 1,0 0,1 0,-1-1,0 1,1 0,-1-1,0 1,0-1,0 1,1 0,-1-1,0 1,0-1,0 1,0-1,0 1,0 0,0-1,0 1,0-1,0 1,2 37,-2-31,-20 171,17-167,1 0,1 1,-1-1,2 1,0-1,0 1,1-1,0 1,0-1,2 1,-1-1,1 0,1 0,-1 0,2 0,-4-8,0 0,1 0,-1 0,1 0,-1 0,1 0,0-1,0 1,0 0,0-1,0 0,0 1,0-1,0 0,1 0,-1 0,0 0,1-1,-1 1,1-1,-1 1,1-1,-1 0,1 0,-1 0,0 0,1 0,-1-1,1 1,-1-1,1 0,-1 1,0-1,1 0,-1 0,0-1,0 1,1-1,72-63,164-241,-239 305,0 0,0 1,0-1,0 0,1 1,-1-1,0 1,1-1,-1 1,0-1,1 0,-1 1,1-1,-1 1,1 0,-1-1,1 1,-1-1,1 1,-1 0,1-1,-1 1,1 0,0 0,-1-1,1 1,0 0,-1 0,1 0,0 0,-1 0,1 0,0 0,-1 0,1 0,0 0,-1 0,1 0,-1 1,1-1,0 0,-1 0,1 1,-1-1,1 0,0 1,-1-1,1 1,-1-1,1 1,-1-1,0 0,1 1,-1 0,1-1,-1 1,0-1,0 1,1-1,-1 1,0 0,0-1,0 1,1 0,-1-1,0 1,0 0,1 53,-1-45,-21 170,17-163,1 0,1 1,0-1,1 1,1-1,0 1,1 0,1-1,1 0,2 7,15 41,-11-48</inkml:trace>
  <inkml:trace contextRef="#ctx0" brushRef="#br0" timeOffset="268.83">1120 333,'0'39,"0"16,0 5,0-3,0-12</inkml:trace>
  <inkml:trace contextRef="#ctx0" brushRef="#br0" timeOffset="800.858">1120 277,'38'-17,"-20"8,1 0,0 2,0 0,0 1,1 1,15-1,-33 5,0 0,-1 1,1-1,0 0,-1 1,1 0,0-1,0 1,0 0,-1 0,1 0,0 0,0 1,0-1,-1 0,1 1,0-1,0 1,-1-1,1 1,0 0,-1 0,1 0,-1 0,1 0,-1 0,0 0,1 1,-1-1,0 0,0 1,0-1,0 1,0-1,0 1,0-1,0 1,-1 0,1 0,-1-1,1 1,-1 0,0 0,1-1,-1 1,0 0,0 0,0 0,-1-1,1 1,-1 1,-6 11,-1 0,-1-1,0 0,-1 0,0-1,-1 0,0-1,-2 1,-70 90,82-100,0-1,0 0,0 0,1 1,-1-1,0 0,1 1,0-1,-1 0,1 1,-1-1,1 1,0-1,0 1,0-1,0 1,0-1,0 1,1-1,-1 0,0 1,1-1,-1 1,1-1,-1 0,1 1,0-1,-1 0,1 0,0 1,0-1,0 0,0 0,0 0,0 0,0 0,1 0,-1-1,0 1,0 0,1-1,-1 1,1 0,70 10,-43-9,77 27,-103-28,-1 0,1 0,-1 0,0 1,1-1,-1 1,0 0,0-1,0 1,0 0,0 0,-1 0,1 1,-1-1,1 0,-1 1,0-1,0 1,0-1,0 1,0 0,0-1,-1 1,1 0,-1-1,0 1,0 0,0 0,0-1,0 1,-1 0,1-1,-1 1,0 0,0-1,0 1,0-1,0 1,-7 8,0 0,0 0,-1-1,0 0,-1 0,0-1,0-1,-1 0,0 0,-1-1,0 0,0-1,0 0,-1-1,0-1,-11 3,17-4,1-1,-1 1,1-1,-1-1,0 1,1-1,-1 0,0-1,0 0,0 0,0 0,0-1,0 0,1 0,-1-1,0 0,1 0,-1 0,1-1,0 0,0 0,0-1,0 0,0 0,1 0,-4-4,-18-22,17 16</inkml:trace>
</inkml:ink>
</file>

<file path=ppt/ink/ink1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1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59,'24'-4,"18"-3,6-4,0 0,-4 1,-4 3,-4 3,-3 1,-8 2</inkml:trace>
</inkml:ink>
</file>

<file path=ppt/ink/ink1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140 877,'89'-77,"-67"61,-1-2,0 0,-2-1,0-1,10-15,3-9,-8 12,0-1,-3-1,-1-1,12-29,15-144,-46 204,0-1,-1 1,1-1,-1 0,0 1,0-1,0 0,-1 1,1-1,-1 0,-1 1,1-1,0 1,-1 0,0-1,0 1,0 0,-1 0,1 0,-1 0,0 1,0-1,-1 1,1 0,0-1,-1 2,0-1,-4-2,3 6,0 0,1 0,-1 1,0 0,0 0,1 0,-1 0,1 1,0 0,-1 0,1 0,1 0,-1 1,0-1,1 1,0 0,0 0,0 0,-2 4,-9 10,0 1,2 1,0 0,1 0,1 1,1 0,1 1,1 0,0 0,2 1,1 0,1-1,-1 25,4-30,0 1,2-1,0 1,1-1,0 1,1-1,1-1,1 1,1 0,0-1,1-1,1 1,0-1,1-1,0 0,1 0,1-1,0 0,6 3,-4-5</inkml:trace>
  <inkml:trace contextRef="#ctx0" brushRef="#br0" timeOffset="578.563">789 594,'-9'17,"1"0,1 1,1 0,1 0,0 1,1 0,1-1,1 1,1 0,0 10,1-29,0 1,-1 0,1 0,0-1,0 1,0 0,0 0,0-1,0 1,0 0,0 0,0 0,0-1,0 1,0 0,1 0,-1-1,0 1,0 0,1-1,-1 1,0 0,1-1,-1 1,1 0,-1-1,1 1,-1-1,1 1,0-1,-1 1,1-1,0 1,-1-1,1 0,0 1,-1-1,1 0,0 0,0 1,-1-1,1 0,0 0,0 0,-1 0,1 0,0 0,0 0,0 0,-1 0,1-1,0 1,0 0,-1 0,1-1,0 1,33-31,-34 30,9-9,0-1,0 1,1 0,0 1,1 0,-1 1,2 0,-1 0,1 1,1 1,-1 0,1 1,6-2,-18 7,1-1,0 1,-1-1,1 1,-1 0,1 0,0-1,-1 1,1 0,0 1,-1-1,1 0,0 0,-1 1,1-1,-1 1,1-1,-1 1,1 0,-1 0,1-1,-1 1,1 0,-1 0,0 0,0 1,0-1,1 0,-1 0,0 1,-1-1,1 1,0-1,0 0,0 1,-1 0,1-1,-1 1,1-1,-1 1,0 0,0-1,0 1,0 0,-18 73,14-65,-2-1,1 0,-1 0,-1-1,1 0,-2 0,1 0,-1-1,0 0,0 0,-1-1,0-1,0 1,0-1,-1-1,0 0,-3 1,9-4,1-1,-1-1,1 1,-1 0,1-1,0 0,-1 0,1 0,0 0,0 0,-1-1,1 1,0-1,0 0,1 0,-1 0,0 0,1 0,-1-1,1 1,0-1,-1 0,1 0,1 1,-1-1,0-1,0 0,-5-14</inkml:trace>
  <inkml:trace contextRef="#ctx0" brushRef="#br0" timeOffset="1013.138">1184 566,'29'0,"19"-5,6-1,-2-1,-4 2,-5 2,-11-4,-11 0</inkml:trace>
  <inkml:trace contextRef="#ctx0" brushRef="#br0" timeOffset="1264.139">1409 368,'-9'38,"-9"28,0 6,2-3,4-9,4-10,4-8,2-8,1-8</inkml:trace>
  <inkml:trace contextRef="#ctx0" brushRef="#br0" timeOffset="1967.129">1635 820,'76'-56,"-3"-2,-3-4,-2-3,23-32,-80 83,-1 0,0-1,-1 0,-1 0,-1-1,0 0,0-1,-2 1,0-1,-1-3,-1 15,0-1,-1 1,0-1,0 0,0 0,-1 0,0 0,0 0,-1 0,1 0,-1 0,-1 0,1 0,-1 0,0 0,0 0,-1 0,0 0,0 0,0 1,-1-1,0 1,0-1,0 1,-1 0,1 0,-1 1,0-1,-1 1,1 0,-5-3,2 6,-1 1,1 1,0 0,0 0,0 0,0 1,0 0,0 0,1 1,-1-1,1 2,-1-1,1 1,0 0,1 0,-1 0,1 1,-1 0,1 0,1 1,-1-1,1 1,0 0,0 0,-2 5,-3 3,0 0,1 1,0 0,1 0,1 1,0 0,1 0,1 0,1 1,0-1,1 1,1 0,0 14,1-11,1-1,0 1,2 0,0 0,1-1,1 0,1 0,0 0,3 3,33 57,-27-61</inkml:trace>
  <inkml:trace contextRef="#ctx0" brushRef="#br0" timeOffset="2345.725">2143 622,'-4'14,"-3"10,1 6,-3 2,-1 0,1 1,3-2,-3-5,1-3,1-5</inkml:trace>
  <inkml:trace contextRef="#ctx0" brushRef="#br0" timeOffset="2645.914">2143 622,'15'0,"9"0,5 0,3 0,1 0,-6 0</inkml:trace>
  <inkml:trace contextRef="#ctx0" brushRef="#br0" timeOffset="2896.602">2172 735,'10'14,"12"1,7-4,4-7,1-4,0-3,-2-6,-5-1</inkml:trace>
  <inkml:trace contextRef="#ctx0" brushRef="#br0" timeOffset="3297.344">2539 86,'26'22,"-2"1,0 1,-1 2,-2 0,-1 1,0 1,1 7,-13-22,-1 0,0 1,-1 0,-1 0,0 0,-1 1,-1 0,0-1,-1 1,0 0,-2 1,1-1,-2 0,0 0,-1 0,0 0,-2 3,-4 1,-1-1,0 0,-1 0,-1 0,-1-2,-1 1,0-2,-8 8,9-8,-120 118,107-115</inkml:trace>
  <inkml:trace contextRef="#ctx0" brushRef="#br0" timeOffset="3916.324">168 1,'-19'21,"1"1,1 0,1 2,1 0,1 0,1 2,1-1,2 2,0-1,2 1,-4 23,10-27,1 0,1-1,0 1,2 0,1-1,1 1,1-1,1 0,1 0,0-1,2 0,0 0,2-1,0 0,1-1,1 0,1-1,1 0,0-2,8 7,-2-4,1-2,1 0,0-1,1-2,1 0,0-1,1-2,1-1,2 0,-19-6,19 8</inkml:trace>
</inkml:ink>
</file>

<file path=ppt/ink/ink1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24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31 385,'1'56,"-13"143,4-143,2 0,2 1,3-1,3 6,-2-20,0-30</inkml:trace>
  <inkml:trace contextRef="#ctx0" brushRef="#br0" timeOffset="6396.026">116 358,'0'1,"-1"0,0 0,1 0,-1 0,1 0,0 1,-1-1,1 0,0 0,0 1,0-1,0 0,0 1,0-1,0 0,0 0,0 1,1-1,-1 0,0 0,1 0,-1 1,1-1,-1 0,1 0,0 0,-1 0,1 0,0 0,0 0,1 1,1 4,129 260,-11-128,-120-137,0 0,-1-1,1 1,0 0,0 0,0 0,-1 0,1-1,0 1,0 0,0-1,0 1,0-1,0 1,1-1,-1 1,0-1,0 0,0 0,0 1,0-1,1 0,-1 0,0 0,0 0,0 0,0-1,1 1,-1 0,0 0,0-1,0 1,0-1,0 1,0-1,0 0,0 1,0-1,0 0,0 1,0-1,-1 0,1 0,0 0,0 0,-1 0,1 0,-1 0,1 0,-1 0,1 0,-1 0,1 0,-1 0,0-1,0 1,0 0,0 0,0 0,0 0,0-1,0 1,0 0,0 0,-1 0,1-1,12-140,22-96,-31 221,0 3,-1-1,0 0,-1-1,0 1,-2 0,1 0,-2 0,-1-3,-3 5,0 7</inkml:trace>
  <inkml:trace contextRef="#ctx0" brushRef="#br0" timeOffset="6804.025">652 639,'-5'29,"-1"19,0 6,1-1,2-5,0-6,2-14,1-13</inkml:trace>
  <inkml:trace contextRef="#ctx0" brushRef="#br0" timeOffset="7115.854">681 639,'19'5,"11"2,5-1,2-1,-1-2,-1 0,-8-2</inkml:trace>
  <inkml:trace contextRef="#ctx0" brushRef="#br0" timeOffset="7387.543">681 809,'14'9,"10"4,5-1,-2-7,-1-4,-4-3</inkml:trace>
  <inkml:trace contextRef="#ctx0" brushRef="#br0" timeOffset="15619.034">1019 75,'130'-65,"-127"63,-1 1,1 0,0 0,-1 0,1 0,0 0,-1 1,1-1,0 1,0 0,-1 0,1 0,0 0,0 0,0 0,-1 1,1 0,0-1,-1 1,1 0,0 0,-1 0,1 1,-1-1,0 1,1-1,-1 1,0 0,0 0,0 0,0 0,0 0,-1 0,1 1,-1-1,1 0,-1 1,0-1,0 1,0 0,0-1,0 1,-1 0,1-1,-1 1,0 0,1 0,-2 0,1-1,0 1,-1 286,1 218,1-499,-1 0,1 0,-1 0,-1-1,0 1,0 0,0 0,-1 0,0-1,-1 1,1-1,-1 0,-1 0,0 0,0 0,0 0,0-1,-1 0,0 0,-1 0,0 0,0-1,-157 40,138-38</inkml:trace>
</inkml:ink>
</file>

<file path=ppt/ink/ink1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3:43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1,'7'0,"1"0,-1 1,0 0,1 0,-1 0,0 1,0 1,0-1,0 1,0 0,0 0,-1 1,0 0,0 0,0 1,0 0,-1 0,1 0,-1 0,0 1,-1 0,0 0,0 0,0 1,0-1,-1 1,0 0,0 1,8 44,-3 0,-1 0,-3 0,-2 49,-2-85,-1 0,-1 1,0-1,-1 0,-1 0,0-1,-1 1,-1-1,0 0,-1 0,-4 4,0 1,11-18,-1 1,1 0,-1-1,0 1,0 0,0-1,0 1,0-1,-1 0,1 1,-1-1,1 0,-1 0,0 0,0 0,0 0,0 0,0-1,-1 1,1-1,0 1,-1-1,1 0,-1 0,0 0,1 0,-1-1,0 1,1-1,-1 1,0-1,1 0,-1 0,0 0,0 0,1-1,-1 1,0-1,1 0,-1 0,0 1,-1-3,-7-4,0-1,1-1,0 0,1 0,0-1,0 0,1 0,0-1,1 0,0-1,1 0,-4-9,10 20,-1 0,1 0,0 0,-1 0,1 0,0-1,0 1,0 0,0 0,0 0,0 0,0 0,0-1,0 1,0 0,1 0,-1 0,0 0,1 0,-1 0,1 0,-1 0,1 0,0 0,-1 0,1 0,0 0,0 0,0 0,-1 1,1-1,0 0,0 1,0-1,0 1,0-1,0 1,1-1,-1 1,0 0,0-1,0 1,0 0,1 0,58-5,-52 6,168 28,-6 1,-161-29,-4-1,1 1,-1 0,0-1,0 2,0-1,1 1,-1-1,0 1,-1 1,1-1,0 1,-1 0,1 0,0 1,-6-2,0-1,0 1,0 0,0-1,0 1,0 0,0-1,-1 1,1-1,-1 0,1 0,-1 1,1-1,-1 0,0 0,0 0,1-1,-1 1,0 0,0-1,0 1,0-1,0 0,0 1,0-1,0 0,0 0,0 0,0 0,-1-1,-202 30,154-22,33-1</inkml:trace>
</inkml:ink>
</file>

<file path=ppt/ink/ink1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2:17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0 629,'34'0,"20"0,6-5,-2-1,-7 0,-7 1,-6 2,-4 0,-9 2</inkml:trace>
  <inkml:trace contextRef="#ctx0" brushRef="#br0" timeOffset="250.142">57 855,'38'0,"32"-5,9-1,-4-5,-11-1,-10 3,-10 2,-13 2</inkml:trace>
  <inkml:trace contextRef="#ctx0" brushRef="#br0" timeOffset="52667.505">2766 545,'-21'16,"1"1,1 1,0 1,1 0,2 2,-14 19,-18 48,47-85,-1-1,1 1,0 0,1 0,-1 0,0 0,1 0,0-1,-1 1,1 0,0 0,1 0,-1 0,1 0,-1 0,1 0,0 0,0 0,0-1,0 1,0 0,1-1,-1 1,1-1,0 1,0-1,0 0,0 0,0 0,0 0,1 1,0-2,0 0,-1 0,1 0,0 0,0 0,-1-1,1 1,0-1,0 0,0 0,0 0,0 0,-1-1,1 1,0-1,0 1,0-1,-1 0,1 0,0 0,-1-1,1 1,-1 0,1-1,-1 0,0 0,1 0,59-57,-57 53,16-18,2 1,0 0,1 2,1 1,0 1,2 1,23-11,-48 28,0 0,0 0,0 0,0 0,1 0,-1 0,0 1,1-1,-1 1,0 0,1-1,-1 1,1 0,-1 1,0-1,1 0,-1 1,0-1,1 1,-1 0,0-1,1 1,-1 0,0 1,0-1,0 0,0 1,0-1,0 1,-1-1,1 1,0 0,-1 0,1 0,-1 0,0 0,0 0,0 0,0 0,0 0,0 1,0-1,-1 0,1 1,10 111,-40 32,-34 108,62-247,-1 1,0-1,0 0,-1 0,0 0,0 0,0 0,-1 0,0-1,-1 0,0 0,0 0,0 0,0-1,-1 0,0 0,0 0,0-1,-1 0,1 0,-1-1,0 0,-3 1,8-3,0-1,0 0,0 0,0-1,0 1,0 0,0-1,0 1,0-1,0 1,0-1,0 0,1 0,-1 0,0 0,0 0,1 0,-1-1,1 1,-1 0,1-1,-1 1,1-1,0 0,0 1,0-1,0 0,0 0,0 0,1 0,-1 0,0 0,1 1,0-1,-1-1,1 1,0 0,0 0,0 0,8-83,1 68,0-1,1 2,1 0,1 0,0 1,1 0,1 1,0 1,0 0,2 1,0 0,0 1,1 1,0 1,0 0,1 2,0 0,1 0,1 2,-2-3</inkml:trace>
  <inkml:trace contextRef="#ctx0" brushRef="#br0" timeOffset="81244.356">1072 37,'-108'-36,"105"36,-1-1,1 1,0 0,-1 1,1-1,0 1,0-1,-1 1,1 0,0 0,0 1,0-1,0 0,0 1,0 0,1 0,-1 0,0 0,1 0,0 0,-1 1,1-1,0 1,0 0,0-1,1 1,-1 0,1 0,-1 0,1 0,0 0,0 2,-26 141,9 251,-10-268,-5-2,-24 54,34-108,4 28,19-99,0 1,0 0,0 0,0 0,1-1,-1 1,1 0,0-1,0 1,0 0,0-1,0 1,1-1,-1 0,1 1,0-1,-1 0,1 0,0 0,0 0,0 0,0-1,1 1,-1-1,0 1,1-1,-1 0,1 0,0 0,-1 0,1 0,0 0,2-1,137 18,-114-15,-3 0</inkml:trace>
  <inkml:trace contextRef="#ctx0" brushRef="#br0" timeOffset="94100.495">1015 939,'1'2,"0"-1,0 0,0 0,1 1,-1-1,0 0,0 0,1 0,-1 0,0 0,1 0,-1-1,1 1,-1 0,1-1,0 1,-1-1,1 0,-1 1,1-1,0 0,-1 0,1 0,0 0,-1 0,1-1,0 1,-1 0,1-1,-1 1,1-1,-1 0,1 1,-1-1,1 0,-1 0,0 0,1 0,-1 0,1-1,15-11,-2-1,1 0,-2-1,0-1,0 0,-2-1,0 0,-1-1,-1-1,0 1,2-11,16-25,-10 19,-1-2,-2 0,-2-1,-2 0,0-4,-8 32,0-1,-1 1,0 0,-1-1,0 1,0-1,-1 1,-1-1,0 0,0 1,-1 0,0-1,-1 1,-1-2,2 11,1 0,-1 0,0 0,0 0,0 1,0-1,0 1,0 0,0-1,0 1,0 0,0 0,0 0,0 0,0 1,0-1,0 1,0-1,0 1,0 0,0-1,0 1,1 0,-1 0,0 0,0 0,1 1,-1-1,1 0,-1 1,1-1,0 1,-1 0,1-1,0 1,0 0,0 0,0 1,-5 3,-6 8,0 0,0 2,2-1,0 1,1 1,0 0,2 0,0 0,0 1,2 0,0 1,4-7,1-1,0 1,1-1,0 0,0 1,1-1,1 0,0 0,1 0,0 0,0 0,1-1,0 0,1 0,7 8,17 42,18 60,-27-90,-8-26</inkml:trace>
  <inkml:trace contextRef="#ctx0" brushRef="#br0" timeOffset="102033.143">1495 742,'-1'1,"-1"1,0-1,0 1,0-1,1 1,-1 0,1-1,-1 1,1 0,0 0,0 0,0 0,0 1,0-1,0 0,0 0,1 1,-1-1,1 0,0 0,-1 1,1-1,0 1,1-1,-1 1,-1 0,-13 281,6-228,42-79,-17 4,-16 16,1-1,0 1,-1-1,1 1,1 0,-1 0,0 0,1 0,0 0,-1 0,1 1,0 0,0-1,1 1,-1 0,0 0,1 1,-1-1,1 1,0-1,-1 1,1 1,0-1,0 0,-1 1,1 0,0-1,0 2,0-1,0 0,0 1,-1 0,1 0,0 0,0 0,0 3,-2 0,1 0,0 0,-1 1,0-1,0 1,0-1,-1 1,1-1,-1 1,0 0,0 0,-1 0,0 0,1 0,-2-1,1 1,0 0,-1 0,0 0,0 0,-1-1,1 1,-1-1,0 1,0-1,-1 1,1-1,-1 0,0 0,0 0,0-1,-2 2,2-3,-1 0,1 0,-1 0,1-1,-1 0,0 0,1 0,-1 0,0 0,0-1,0 0,1 0,-1 0,0 0,0 0,0-1,1 0,-1 0,0 0,0 0,1 0,-1-1,1 0,0 1,-1-1,1 0,0-1,0 1,0-1,0 1,1-1,-1 0,1 0,-1 0,1 0,0-1,0 1,1 0,-1-1,1 1,0-1,-1 0,2 1,-2-4,-2-14</inkml:trace>
  <inkml:trace contextRef="#ctx0" brushRef="#br0" timeOffset="103269.281">1609 855,'1'-14,"2"1,0-1,1 1,0 0,0 0,2 1,0-1,0 1,1 0,0 1,5-5,13-25,-10 17,2 1,1 1,0 1,2 0,18-15,-18 17,-18 16,1 1,-1-1,1 1,0-1,0 1,0 0,0 0,0 0,0 0,1 1,-1 0,0-1,1 1,0 0,-1 0,1 1,-1-1,1 1,0 0,-1 0,1 0,0 0,-1 1,1-1,-1 1,1 0,-1 0,1 1,-1-1,1 1,-1-1,0 1,0 0,0 0,0 0,0 1,0-1,-1 1,1-1,-1 1,0 0,0 0,0 0,0 0,0 1,0 1,3 11,0 0,-2 0,0 0,0 0,-2 1,0-1,-1 1,-1-1,0 0,-3 11,2 8,2-36,0 1,0 0,0-1,0 1,1 0,-1-1,0 1,0 0,0 0,1-1,-1 1,0 0,1 0,-1 0,0-1,1 1,-1 0,0 0,1 0,-1 0,0-1,1 1,-1 0,0 0,1 0,-1 0,0 0,1 0,-1 0,0 0,1 0,-1 0,0 0,1 1,-1-1,1 0,-1 0,0 0,0 0,1 0,-1 1,0-1,1 0,-1 0,0 1,0-1,1 0,-1 0,0 1,0-1,1 0,-1 1,0-1,0 0,0 1,0-1,0 0,1 1,26-37,-22 29,21-29,2 1,1 2,2 0,1 3,1 0,5-1,26 5,-62 26,0 0,-1 0,1 0,0 0,0 1,-1-1,1 0,-1 1,1-1,0 1,-1 0,1-1,-1 1,1 0,-1 0,0 0,1 0,-1 0,0 0,0 0,0 1,1-1,-1 0,-1 1,1-1,0 1,0-1,0 1,-1-1,1 1,-1-1,1 1,-1 0,0-1,1 1,-1 0,0-1,0 1,0 1,-1 14,0 0,-1-1,-1 1,0 0,-1-1,-1 1,-4 9,-1 4,-3 51,17-63</inkml:trace>
</inkml:ink>
</file>

<file path=ppt/ink/ink1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05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0 695,'10'4,"-1"0,1 0,0-1,0 0,1-1,-1 0,1 0,-1-1,1-1,-1 0,1 0,-1-1,1 0,-1-1,0 0,1-1,-1 0,0-1,-1 0,6-2,9-9,0 0,-1-1,-1-2,-1 0,0-1,-1-1,-1-1,-1-1,-2 0,0-1,-1-1,-1 0,1-6,8-7,172-263,-134 243,-60 56,0-1,1 1,-1 0,1 0,-1 0,1 0,0 1,-1-1,1 0,0 0,0 1,-1 0,1-1,0 1,0 0,0 0,0-1,-1 1,1 1,0-1,0 0,0 0,-1 1,1-1,0 1,0 0,-1-1,1 1,0 0,-1 0,1 0,-1 0,1 0,-1 0,0 1,1-1,-1 0,0 1,0-1,0 1,1 0,2 12,1-1,-2 0,0 1,-1 0,0-1,-1 1,0 0,-1 0,-1 0,-1 1,2 15,-2 14,-2 0,-2 0,-1 0,-2-1,-3 0,-1 0,-2-2,-2 0,-1 0,-3-1,14-29,0-1,-1 0,0-1,-1 0,0 0,-1 0,1-1,-1-1,-1 0,0 0,0-1,0 0,0-1,-1 0,0-1,0-1,0 1,-1-2,1 0,-1 0,1-1,-5-1,-97 1,90-1</inkml:trace>
  <inkml:trace contextRef="#ctx0" brushRef="#br0" timeOffset="334.205">1130 498,'-8'11,"1"1,1 0,0 0,1 1,0 0,1 0,1 0,0 0,0 1,2-1,-1 1,2-1,0 1,0 0,1-1,1 1,2 5,-3-15,1 0,0 0,0 0,0 0,1 0,-1 0,1 0,0-1,0 1,0-1,1 0,-1 0,1 0,0 0,0-1,-1 0,2 1,-1-1,0-1,0 1,1-1,-1 1,1-1,-1-1,1 1,-1-1,1 1,0-1,-1 0,1-1,-1 1,1-1,0 0,10-2,-1 0,1-1,-1-1,0 0,-1-1,1 0,-1-1,0 0,10-9,-15 10,0-1,-1 1,0-1,-1 0,1-1,-2 0,1 0,-1 0,0 0,0-1,1-4,-5 9,0 0,1 1,-1-1,0 0,-1 0,1 0,-1 0,1 0,-1 0,-1 0,1 0,0 0,-1 0,0 0,0 0,0 0,0 0,-1 1,0-1,0 0,0 1,0-1,0 1,0 0,-1 0,0 0,1 0,-4-2,-1 0,1 0,-1 1,0 0,0 0,0 0,-1 1,1 1,-1-1,0 1,1 0,-1 1,0 0,0 0,0 1,0-1,0 2,0-1,0 1,0 1,-3 0,-14 4</inkml:trace>
</inkml:ink>
</file>

<file path=ppt/ink/ink1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2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0 818,'176'-186,"-133"141,-2-3,-2-1,-2-2,-3-1,13-28,-37 62,-1-1,0-1,-2 1,0-1,-1-1,-1 1,-1-1,-1 0,-1 0,0-4,-3 21,1 0,-1 0,-1 0,1 0,0 0,-1 0,0 1,0-1,0 1,0-1,0 1,-1 0,1 0,-1 0,0 0,0 0,0 1,-1-1,1 1,0 0,-1 0,0 0,1 0,-1 1,0 0,0-1,0 1,0 1,0-1,0 1,0-1,0 1,0 0,0 0,0 1,0-1,0 1,0 0,0 0,0 1,1-1,-1 1,0-1,1 1,-1 0,1 1,0-1,-1 0,1 1,0 0,0 0,0 1,-5 9,0 1,2 0,-1 0,2 0,0 1,0 0,2 0,0 0,0 0,1 11,2-23,-21 175,17-161,0 0,1 0,1 0,0 1,1-1,1 1,1-1,1 0,0 1,1-1,1 0,0 0,1-1,1 1,5 7,40 13,-31-33</inkml:trace>
  <inkml:trace contextRef="#ctx0" brushRef="#br0" timeOffset="654.8">536 507,'-4'190,"3"-186,1-4,1 0,-1 0,1-1,-1 1,0 0,1 0,-1 0,0 0,1 0,-1 0,1 1,-1-1,0 0,1 0,-1 0,0 0,1 0,-1 0,0 1,1-1,-1 0,0 0,1 1,-1-1,0 0,1 0,-1 1,0-1,0 0,0 1,1-1,-1 0,0 1,0-1,0 0,0 1,0-1,1 0,-1 1,0-1,0 1,0-1,0 0,0 1,0-1,0 1,0-1,-1 0,1 1,0-1,0 0,0 1,0-1,0 0,-1 1,1-1,0 0,0 1,0-1,-1 0,1 1,0-1,-1 0,1 0,0 1,-1-1,1 0,0 0,-1 0,1 1,13-15,61-52,-71 64,-1 0,0 0,1 1,0 0,-1-1,1 1,0 0,-1 0,1 1,0-1,0 0,0 1,0 0,0 0,0 0,0 0,0 0,-1 0,1 1,0-1,0 1,0 0,0 0,-1 0,1 0,0 1,-1-1,1 1,-1-1,2 3,-1-2,-1 0,0 1,0 0,0-1,-1 1,1 0,-1 0,1 0,-1 0,0 0,0 0,0 0,0 1,-1-1,0 0,1 0,-1 1,0-1,0 0,-1 1,1-1,-1 0,0 0,1 0,-2 1,1-1,0 0,0 0,-1-1,0 1,1 0,-1 0,0-1,-1 2,-4 4,1 1,-1-1,0 0,-1-1,0 0,0 0,-1 0,1-1,-1-1,-2 1,9-5,0 1,-1-1,1 0,0 0,-1 0,1 0,-1-1,1 1,-1-1,0 1,1-1,-1 0,0 0,1 0,-1 0,1-1,-1 1,0-1,1 0,-1 1,1-1,0 0,-1 0,1-1,0 1,-1 0,1-1,0 1,0-1,0 0,0 0,1 0,-9-13</inkml:trace>
  <inkml:trace contextRef="#ctx0" brushRef="#br0" timeOffset="2515.506">1100 252,'-30'99,"-45"117,21-105,120-204,-62 89,40-57,2 2,3 2,14-10,-62 66,0-1,0 1,0-1,0 1,1-1,-1 1,1-1,-1 1,1 0,-1 0,1 0,0 0,-1 0,1 0,0 1,0-1,0 0,0 1,0 0,0-1,0 1,-1 0,1 0,0 0,0 0,0 0,0 0,0 1,0-1,0 1,0-1,0 1,-1 0,1 0,0 0,0 0,-1 0,1 0,-1 0,1 0,-1 1,1-1,-1 1,0-1,0 1,0-1,0 1,0 0,0-1,0 1,0 0,-1 0,1 0,-1 0,1 0,-1-1,1 3,0 7,-1-1,1 1,-2-1,1 1,-1-1,-1 0,0 1,0-1,-4 8,-8 50,16-13,28-71,144-212,-104 154,-70 73,1 1,0-1,0 1,-1-1,1 1,0 0,0-1,0 1,-1 0,1-1,0 1,0 0,0 0,0 0,0 0,0 0,0 0,-1 0,1 0,0 0,0 0,0 1,0-1,0 0,-1 1,1-1,0 0,0 1,0-1,-1 1,1-1,0 1,-1 0,1-1,-1 1,1 0,0-1,-1 1,1 0,-1 0,0-1,1 1,-1 0,0 0,1 0,-1 0,0-1,0 1,0 0,0 0,0 0,0 0,0 0,0 0,0 0,0-1,0 1,-1 1,0 56,-60 147,60-188</inkml:trace>
  <inkml:trace contextRef="#ctx0" brushRef="#br0" timeOffset="3173.791">2032 225,'-29'18,"0"2,1 1,1 1,1 1,1 2,2 0,0 2,1 0,-8 17,26-38,0 1,1 0,0-1,0 1,1 1,0-1,0 0,0 0,1 1,0-1,1 1,0-1,0 1,0-1,1 1,0-1,1 1,0 2,0-9,0 0,0 0,0 0,0 0,0 0,0-1,0 1,1 0,-1-1,0 0,0 1,0-1,1 0,-1 0,0 0,0-1,1 1,-1 0,0-1,0 0,0 1,0-1,0 0,1 0,-2 0,1 0,0-1,0 1,0 0,0-1,-1 1,1-1,-1 0,1 1,-1-1,0 0,0 0,1-1,187-247,-182 242,-3 2,1 0,-1 1,1-1,1 1,-1 0,1 1,0-1,0 1,0 0,0 1,1-1,-1 1,1 0,0 1,-4 3,0 1,-1-1,1 1,-1-1,1 1,-1 0,1 0,-1 0,0 0,0 1,0-1,-1 1,1-1,0 1,-1-1,0 1,1 0,-1 0,0 0,-1 0,1 0,0 0,-1 0,0 0,1 0,-1 0,0 0,-1 0,1 0,0 0,-2 2,2-2,-3 315,-23-96,22-197,-1-1,-1 1,-1-1,-2-1,0 0,-2 0,0 0,-1-1,-2-1,0 0,-3 1,13-16,-1-1,1-1,-1 1,0 0,0-1,-1 0,1-1,-1 1,0-1,0 0,0 0,0-1,-1 0,1 0,-1 0,1-1,-1 0,0 0,1-1,-1 0,-4 0,7-4,0 0,0 0,1-1,0 0,0 1,0-1,0 0,1-1,-1 1,1 0,1-1,-1 1,1-1,0 1,0-1,1 0,-1 1,1-1,1 0,-1 1,1-1,0 0,0 1,1-2,2-13,1 1,1-1,0 1,2 0,0 1,2 0,0 0,0 1,2 0,0 1,1 0,0 1,15-12,-5 3</inkml:trace>
  <inkml:trace contextRef="#ctx0" brushRef="#br0" timeOffset="3670.27">2427 535,'10'0,"12"0,8 0,3 0,1 0,-1 0,0 0,-2 0,-1 0,-1 0,-6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3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83 555,'-5'2,"0"0,0 0,0 1,1 0,0 0,-1 0,1 0,0 1,0-1,1 1,-1 0,1 0,0 0,0 1,0-1,1 1,-1 0,1 0,0 0,1 0,-1 0,1 0,0 0,0 0,0 6,-1 63,2-72,0 0,0 0,1-1,-1 1,1 0,0 0,-1-1,1 1,0 0,0-1,0 1,0-1,0 1,0-1,1 1,-1-1,0 0,1 0,-1 0,1 0,-1 0,1 0,0 0,-1 0,1 0,0-1,0 1,0-1,-1 1,1-1,0 0,0 0,0 0,0 0,-1 0,1 0,0 0,0-1,9-3,-1 0,-1-1,1-1,-1 0,0 0,0 0,0-1,-1-1,0 1,-1-1,0-1,0 1,-1-1,0 0,0-1,-1 1,0-1,-1 0,0-1,0 1,1-7,0 1,0-1,-2 0,0 0,-1-1,0 1,-2 0,0-1,-1 1,-1 0,0-1,-1 1,-1 0,-1-1,4 15,0 0,0 0,-1 0,1 0,0 1,-1-1,0 0,1 1,-1 0,0-1,0 1,-1 0,1 0,0 0,-1 0,1 0,-1 1,0-1,1 1,-1 0,0-1,0 1,0 1,0-1,0 0,0 1,0-1,-2 1,-3 8,29-2,-8-9,-1 0,0-1,0-1,-1 0,1 0,-1-1,0-1,-1 0,1 0,-1-1,-1 0,0-1,0 0,0 0,-1-1,-1 0,0-1,0 1,4-11,50-139,-55 272,47 639,-49-719,8 53,-4 0,-4 1,-5 53,0-128,1 0,-2-1,1 0,-1 1,-1-1,0 0,0 0,-1 0,-1 0,1-1,-2 0,1 0,-7 8,11-16,0 0,1 0,-1-1,0 1,0 0,0 0,0-1,0 1,0-1,0 1,0-1,0 1,0-1,0 0,0 0,-1 1,1-1,0 0,0 0,0 0,0 0,0 0,-1 0,1-1,0 1,0 0,0 0,0-1,0 1,0-1,0 1,0-1,0 1,0-1,0 0,0 0,0 1,0-1,1 0,-1 0,0 0,1 0,-1 0,0 0,1 0,-1-1,-17-51,17-209,13 136,-6 94</inkml:trace>
</inkml:ink>
</file>

<file path=ppt/ink/ink1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17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121 960,'328'-301,"-311"284,1-1,-2-1,-1-1,0 0,-1-1,-1-1,-1 0,-2 0,0-1,-1-1,-1 1,-1-2,-1 1,-2-1,0 1,-2-1,0 0,-2-10,0 33,0 0,0 1,0-1,0 0,0 1,0-1,0 0,-1 0,1 1,-1-1,1 1,-1-1,0 0,1 1,-1-1,0 1,0 0,0-1,0 1,0 0,-1 0,1-1,0 1,0 0,-1 0,1 0,-1 0,1 1,-1-1,1 0,-1 1,0-1,1 1,-1-1,0 1,1 0,-1 0,0 0,1 0,-1 0,0 0,1 0,-1 0,0 1,1-1,-1 1,0-1,1 1,-1 0,1-1,-1 1,1 0,-1 0,1 0,0 0,-1 0,1 1,0-1,0 0,0 0,-1 2,-18 20,0 0,2 2,0 0,2 1,1 1,1 0,1 1,-3 12,6-22,1 0,1 1,1 0,0 1,1 0,1 0,2 0,-1 1,2-1,1 1,1-1,0 1,3 16,0-24,1 1,0-1,1 0,0 0,1-1,0 0,1 0,0 0,3 3,-7-12,-1 0,1 0,0 0,0 0,0 0,1 0,-1-1,1 1,-1-1,1 0,0 0,0-1,-1 1,1-1,1 0,-1 0,0 0,0 0,0-1,0 1,1-1,-1 0,0-1,0 1,0-1,0 0,1 0,-1 0,0 0,0-1,-1 1,1-1,0 0,0 1,0-1,-1 0,1 0,-1-1,1 1,-1-1,0 0,0 1,0-1,0-1,0 1,-1 0,0-1,1 1,-1-1,1-2,-2-6</inkml:trace>
  <inkml:trace contextRef="#ctx0" brushRef="#br0" timeOffset="840.132">629 650,'6'22,"0"1,-2 0,0 0,-2 1,-1-1,-1 16,1-38,-1-1,1 1,-1-1,1 1,0-1,-1 1,1-1,0 0,-1 1,1-1,0 0,-1 1,1-1,0 0,0 0,-1 0,1 0,0 0,0 0,-1 0,1 0,0 0,0 0,-1 0,1 0,0 0,0-1,-1 1,1 0,0-1,-1 1,1 0,0-1,-1 1,1-1,0 1,-1-1,1 1,-1-1,1 1,-1-1,0 0,1 1,-1-1,1 0,-1 1,0-1,0 0,1 0,-1 0,13-8,-10 7,0 0,0 0,0 0,0 1,1-1,-1 1,1 0,-1 0,1 0,-1 1,1-1,-1 1,1 0,0 0,-1 0,1 0,-1 1,1-1,-1 1,1 0,-1 0,1 0,-1 1,0-1,1 1,-1 0,0 0,0 0,0 0,-1 0,1 1,0-1,-1 1,0 0,1 0,-1 0,0 0,-1 0,1 0,0 0,-1 1,0-1,0 0,0 1,0 0,0-1,-1 1,0 0,1 0,-1 0,0 1,0-1,-1 0,1 1,-1-1,0 0,0 0,-1 1,1-1,-1 0,0-1,0 1,0 0,-1 0,1-1,-1 1,0-1,0 0,0 0,0 0,0 0,-1-1,1 1,-1-1,0 0,0 0,0 0,0-1,0 1,0-1,0 0,0 0,-1 0,1-1,0 1,-1-1,1 0,0 0,0-1,-1 0,1 1,0-1,0-1,-1 1,1 0,0-1,-1-1,-21-59,24 39</inkml:trace>
  <inkml:trace contextRef="#ctx0" brushRef="#br0" timeOffset="1652.159">996 677,'34'-4,"20"-3,6 1,-2 2,-12-5,-12 1</inkml:trace>
  <inkml:trace contextRef="#ctx0" brushRef="#br0" timeOffset="1868.446">1137 508,'-5'43,"-6"24,-1 5,1-4,3-10,2-9,3-8,1-12</inkml:trace>
  <inkml:trace contextRef="#ctx0" brushRef="#br0" timeOffset="2522.291">1335 904,'41'-22,"-1"-2,-1-1,-1-2,29-27,-37 25,-2-1,-1-1,-2-1,-1-2,-1 0,9-21,-22 38,-1-1,0 1,-2-2,0 1,-1-1,-1 0,0 0,-2-1,0 1,-1-1,-1-1,-1 20,1 0,-1-1,0 1,0 0,1 0,-1 0,0-1,0 1,0 0,-1 0,1-1,0 1,0 0,-1 0,1 0,0 0,-1-1,1 1,-1 0,0 0,1 0,-1 0,0 0,0 0,1 0,-1 1,0-1,0 0,0 0,0 1,0-1,0 0,0 1,-1-1,1 1,0-1,0 1,0 0,0 0,-1-1,1 1,0 0,0 0,0 0,-1 0,1 0,0 0,0 1,-1-1,1 0,0 1,0-1,-1 1,-13 10,1 0,0 2,1-1,0 2,1 0,1 0,0 1,1 0,0 1,1 0,1 1,1-1,0 2,5-15,-4 12,-1 0,2 0,0 0,1 0,0 1,2 0,-1 0,2 0,0 0,1 0,1 0,0-1,1 1,1 0,1 0,0-1,0 0,2 0,2 4,50 92,-48-97</inkml:trace>
  <inkml:trace contextRef="#ctx0" brushRef="#br0" timeOffset="2787.153">1899 706,'-9'34,"-9"20,-1 6,3-2,4-12</inkml:trace>
  <inkml:trace contextRef="#ctx0" brushRef="#br0" timeOffset="3104.711">1899 677,'10'5,"8"2,5-1,4-1,2-1,1-2,0-1,-5-1</inkml:trace>
  <inkml:trace contextRef="#ctx0" brushRef="#br0" timeOffset="3368.845">1843 847,'38'-5,"13"-1</inkml:trace>
  <inkml:trace contextRef="#ctx0" brushRef="#br0" timeOffset="4588.143">2069 875,'-10'0,"-7"5,-7 1,-3 0,8-1,6-1</inkml:trace>
  <inkml:trace contextRef="#ctx0" brushRef="#br0" timeOffset="5566.964">206 0,'-35'51,"3"1,3 2,1 1,4 1,-8 26,24-46,1 0,2 0,2 1,1 0,1-1,3 1,3 17,-4-29,1 0,2 0,0 0,2-1,1 0,0 0,2-1,1 0,1 0,0-1,2 0,1-1,0-1,2 0,0-1,1-1,1-1,0 0,2-1,-1-1,2-1,5 2,25-3,-33-15</inkml:trace>
</inkml:ink>
</file>

<file path=ppt/ink/ink1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55,'5'0,"11"0,8 0,4 0,3 0,0-4,1-3,-2 1,0 2,-1-5,0 1,-1 0,1 3,-1 1,-5 7,-6 3</inkml:trace>
</inkml:ink>
</file>

<file path=ppt/ink/ink1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36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0,'9'5,"14"2,6-1,5-1,0-2,-1 0,-1-2,-1-1,-1 0,-1 0,-5-5,-7-2</inkml:trace>
</inkml:ink>
</file>

<file path=ppt/ink/ink1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21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1 142,'24'24,"-1"-4,-1 1,0 1,-2 1,-1 1,-1 1,-1 0,-1 1,-2 1,9 20,-19-32,-1 1,0-1,-1 0,0 1,-2-1,1 1,-2 0,0-1,-1 1,-1-1,0 0,-1 0,-1 0,0 0,-1-1,0 0,-1 0,-1 0,-8 10,-4 3,-1-1,-1-1,-2 0,0-2,-9 5,13-11</inkml:trace>
  <inkml:trace contextRef="#ctx0" brushRef="#br0" timeOffset="9415.094">706 198,'-36'70,"-56"142,119-246,6-49,-22 50,1 1,2 1,1 0,1 1,19-25,-34 53,0 0,1 0,-1 0,0 0,1 0,-1 0,1 0,0 0,-1 1,1-1,0 1,0-1,0 1,0 0,0-1,1 1,-1 0,0 1,0-1,1 0,-1 1,1-1,-1 1,0 0,1-1,-1 1,1 1,-1-1,1 0,-1 0,0 1,1 0,-1-1,0 1,1 0,-1 0,0 0,0 0,0 1,0-1,0 0,0 1,0 0,0-1,-1 1,1 0,0 0,0 1,2 12,-1 0,0 0,-1 0,0 1,-2-1,0 0,0 1,-3 14,0 14,2-28,0-11,1 0,-1 0,1 0,0-1,0 1,0 0,1 0,0 0,0-1,0 1,0 0,1-1,0 1,0-1,0 1,29-35,14-56,-39 71,0 0,1 0,1 1,1 0,0 0,0 1,1 1,1-1,0 2,8-7,-17 16,-1 1,1 0,-1 0,1 0,-1 0,1 1,0-1,0 0,-1 1,1-1,0 1,0-1,-1 1,1 0,0 0,0 0,0 0,0 0,0 0,-1 0,1 1,0-1,0 1,-1-1,1 1,0 0,-1 0,1-1,0 1,-1 0,1 1,-1-1,0 0,1 0,-1 1,0-1,0 0,1 1,-1-1,0 2,23 73,-42 67,21-125</inkml:trace>
  <inkml:trace contextRef="#ctx0" brushRef="#br0" timeOffset="10014.354">1581 282,'-21'5,"0"1,0 1,1 1,0 1,1 0,-11 8,24-13,0 0,1 0,0 0,0 1,0-1,0 1,1 1,0-1,0 0,0 1,1 0,0 0,0 0,0 0,1 1,0-1,0 1,0 0,1-1,0 1,1 0,-1 6,1-10,0 1,1-1,-1 1,1 0,-1-1,1 1,0-1,0 1,1-1,-1 0,1 1,0-1,-1 0,1 0,1 0,-1-1,0 1,1 0,-1-1,1 1,0-1,0 0,0 0,0 0,0 0,1-1,-1 1,0-1,1 0,-1 0,1 0,-1 0,1-1,0 1,-1-1,1 0,-1 0,1-1,0 1,-1-1,1 1,-1-1,1 0,-1 0,1-1,-1 1,0-1,0 0,0 0,0 0,2-1,22-16,0-2,-1-1,-1-1,-1-1,-1-1,-2-1,0-1,10-20,-31 48,1 0,-1 0,0 0,0-1,1 1,-1 0,0 0,1-1,-1 1,1 0,-1-1,1 1,-1-1,1 1,0 0,-1-1,1 1,0-1,-1 0,1 1,0-1,0 1,-1-1,1 0,0 0,0 1,0-1,-1 0,1 0,0 0,0 0,0 0,-1 0,1 0,0 0,0 0,0-1,0 1,-1 0,1 0,0-1,0 1,-1-1,1 1,0 0,-1-1,1 1,0-1,-1 0,1 1,-1-1,1 1,-1-1,1 0,-1 0,1 1,-1-1,0 0,1 0,-1 1,0-1,0 0,0 0,1 0,-1 1,0-1,0 0,0 5,1 9,0 0,1 0,0 0,1 0,1-1,-1 1,2-1,0 0,0-1,2 1,-1-1,1 0,8 9,1-8</inkml:trace>
  <inkml:trace contextRef="#ctx0" brushRef="#br0" timeOffset="10297.615">2089 452,'-4'14,"-8"10,0 6,-4-3,1-1,-2-4,3-7</inkml:trace>
  <inkml:trace contextRef="#ctx0" brushRef="#br0" timeOffset="10551.354">1948 423,'14'19,"10"12,6 0,-3-1,-1-4,0-3,1-5,0-5,0-6,-4-3</inkml:trace>
  <inkml:trace contextRef="#ctx0" brushRef="#br0" timeOffset="10884.367">819 762,'514'17,"-64"-5,-337-13,-89 1</inkml:trace>
  <inkml:trace contextRef="#ctx0" brushRef="#br0" timeOffset="12016.464">1383 903,'0'5,"0"6,0 7,0 4,0 4,0 2,-4-4,-3-1,1 0,-3-3,-1-1,1 1,-2-2,1 0,-3-3,1-4</inkml:trace>
  <inkml:trace contextRef="#ctx0" brushRef="#br0" timeOffset="12523.136">1270 1101,'10'4,"0"0,0-1,0 0,1 0,-1-1,1-1,-1 1,1-2,0 1,-1-2,1 1,0-1,-1-1,1 0,-1-1,0 0,1 0,-2-1,1 0,0-1,-1 0,0-1,0 0,0 0,-1-1,0 0,0 0,-1-1,0 0,5-6,-3 1,-1 0,0-1,0 1,-2-1,0-1,0 1,-1-1,1-10,-17 40,5 10,1 0,2 0,1 1,0 0,2-1,3 23,-3-44,1 1,-1-1,1 0,0 0,0 0,1 0,-1 0,1 0,0 0,-1-1,2 1,-1 0,0-1,1 0,0 1,0-1,2 2,13 7</inkml:trace>
  <inkml:trace contextRef="#ctx0" brushRef="#br0" timeOffset="13018.086">1891 1073,'-6'1,"0"0,0 0,1 1,-1 0,1 0,-1 0,1 1,-1 0,1 0,0 0,1 1,-1 0,0-1,1 2,-4 3,7-6,1 0,-1 0,1 0,0 0,-1 0,1 0,0 0,0 0,0 0,0 0,1 0,-1 0,0 0,1 0,0 0,-1 0,1-1,0 1,0 0,0 0,0-1,0 1,0 0,1-1,-1 1,0-1,1 0,-1 1,1-1,0 0,-1 0,1 0,0 0,0 0,-1 0,1-1,0 1,0 0,0-1,1 0,23 20,-25-18,-1 0,1-1,0 1,-1 0,1 0,-1 0,1 1,-1-1,0 0,0 0,0 0,0 0,0 0,0 0,-1 0,1 0,-1 0,0 0,1 0,-1 0,0 0,0 0,0-1,0 1,0 0,-1-1,1 1,0 0,-1-1,0 0,1 1,-1-1,0 0,1 0,-1 0,0 0,0 0,0 0,0 0,0-1,0 1,0-1,0 0,0 1,0-1,0 0,0 0,0 0,0 0,0-1,0 1,-1-1,-20 4</inkml:trace>
  <inkml:trace contextRef="#ctx0" brushRef="#br0" timeOffset="13938.281">2343 226,'41'61,"-4"2,-2 2,-3 1,-2 1,-1 10,-22-49,0 0,-2 0,-1 0,-1 1,-2-1,-1 1,-1-1,-1 1,-2-1,0 0,-6 16,3-24,0-1,-1 0,-1 0,0-1,-2 0,0 0,-1-1,-1-1,0 0,-1-1,-1-1,0 0,-1 0,-1-2,0 0,0-1,-9 3,1 1</inkml:trace>
  <inkml:trace contextRef="#ctx0" brushRef="#br0" timeOffset="14487.981">622 1,'-20'18,"2"2,0 0,1 1,1 1,2 0,0 1,1 1,1 0,1 1,2 0,0 0,1 1,-1 17,1 22,2 0,4 1,3 0,4 22,-2-65,1-1,1 0,2 0,0-1,1 0,1 0,0-1,2 0,1 0,0-2,1 1,1-2,1 1,1-2,0 0,1-1,0-1,1 0,1-2,0 0,1-1,0-1,19 7,107 7,-118-24</inkml:trace>
</inkml:ink>
</file>

<file path=ppt/ink/ink1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7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75 162,'0'-4,"1"4,0-1,-1 1,1-1,-1 1,0-1,1 1,-1-1,1 1,-1-1,0 0,1 1,-1-1,0 0,0 1,0-1,1 0,-1 1,0-1,0 0,0 1,0-1,0 0,0 1,0-1,0 0,-1 1,1-1,0 0,0 1,0-1,-1 0,1 1,0-1,-1 1,1-1,-1 1,1-1,-1 1,1-1,-1 1,1-1,-1 1,1-1,-1 1,1 0,-1-1,0 1,1 0,-1 0,1-1,-1 1,0 0,1 0,-1 0,0 0,0 0,1 0,-1 0,0 0,-21 83,-14 121,31-159,5-45,1 0,0 1,-1-1,1 0,0 0,-1 0,1 0,0 0,0 0,-1 0,1 0,0 0,-1 0,1 0,0-1,0 1,-1 0,1 0,-1-1,1 1,0 0,-1-1,1 1,-1-1,1 1,0-1,-1 1,0-1,1 1,-1-1,1 0,-1 1,0-1,1 1,-1-1,0 0,1 1,-1-1,0 0,0 0,0 1,0-1,0 0,0 0,142-229,-40 112,-101 118,-1-1,1 1,0-1,-1 1,1-1,0 1,0-1,-1 1,1 0,0-1,0 1,0 0,-1 0,1 0,0-1,0 1,0 0,0 0,-1 0,1 0,0 1,0-1,0 0,0 0,-1 0,1 1,0-1,0 0,-1 1,1-1,0 1,0-1,-1 1,1-1,0 1,-1-1,1 1,-1 0,1-1,-1 1,1 0,-1-1,1 1,-1 0,0 0,1-1,-1 1,0 0,0 0,0 0,1 0,-1-1,0 1,0 0,0 0,0 0,-1 0,1 0,4 60,-4-56,-1 14,0-15,0 1,0-1,1 1,-1 0,1-1,0 1,1 0,-1-1,1 1,0 0,0-1,0 1,0-1,1 0,0 1,0-1,0 0,1 0,-1 0,1 0,0-1,0 1,0-1,1 1,1-4,0 0,-1 0,1-1,-1 0,1 0,-1 0,1-1,-1 1,0-1,0 0,0 0,0 0,0-1,0 0,0 0,-1 0,1 0,-1 0,0 0,0-1,0 0,-1 0,1 1,0-4,-1 5,33-43,-15 18,0 1,2 1,1 1,1 1,0 1,2 1,5-2,-30 22,1 0,-1 0,1 0,-1 0,0 0,1 0,0 0,-1 1,1-1,-1 1,1-1,0 1,0-1,-1 1,1 0,0 0,-1 0,1 0,0 0,0 0,-1 0,1 1,0-1,-1 1,1-1,0 1,-1 0,1-1,-1 1,1 0,-1 0,1 0,-1 0,0 0,1 1,-1-1,0 0,0 1,0-1,0 0,0 1,0-1,-1 1,1 0,0-1,-1 1,1 0,-1-1,1 1,-1 0,0-1,0 1,0 0,0 1,-1 256,1-240,0-8</inkml:trace>
</inkml:ink>
</file>

<file path=ppt/ink/ink1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1,'-22'128,"4"75,8-120,4 1,3 0,5 4,-2-49,15 48,-15-85,1-1,-1 1,1-1,-1 1,1-1,-1 1,1-1,0 0,0 1,0-1,0 0,0 1,0-1,0 0,0 0,0 0,0 0,1 0,-1 0,0 0,1-1,-1 1,1 0,-1-1,1 1,-1-1,1 0,-1 1,1-1,0 0,-1 0,1 0,-1 0,1 0,0 0,-1 0,1-1,-1 1,1-1,-1 1,1-1,-1 1,1-1,-1 0,0 0,1 0,-1 0,0 0,0 0,1 0,-1-1,78-105,-48 56,-28 46,7-10,0 0,0 0,2 1,-1 1,2 0,0 1,0 0,2 0,-14 11,0 1,0-1,-1 0,1 1,0-1,0 1,0-1,0 1,0 0,0-1,0 1,0 0,0 0,0 0,0-1,0 1,0 0,0 0,0 1,0-1,0 0,0 0,0 0,0 1,0-1,0 0,-1 1,1-1,0 1,0-1,0 1,0-1,0 1,-1 0,1-1,0 1,-1 0,1 0,0 0,-1-1,1 1,-1 0,0 0,1 0,-1 0,1 0,-1 0,0 0,0 0,0 0,0 0,0 1,5 59,-5-56,-2 172,1-175,1 0,0 0,0-1,0 1,0 0,1-1,-1 1,0 0,1-1,-1 1,1 0,-1-1,1 1,0-1,0 1,0-1,0 1,0-1,0 0,0 1,0-1,1 0,-1 0,0 0,1 0,-1 0,1 0,9 0</inkml:trace>
</inkml:ink>
</file>

<file path=ppt/ink/ink1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50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1,'29'5,"24"1,7 5,4 1,-5-3,-7-2,-8-2,-6-3,-6-1,-7 0</inkml:trace>
</inkml:ink>
</file>

<file path=ppt/ink/ink1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7:49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0,'-23'16,"5"-5,0 1,1 0,1 1,0 0,0 2,1 0,1 0,1 1,0 1,1 0,1 1,-5 11,15-26,0-1,0 0,0 0,0 1,0-1,1 0,-1 1,1-1,0 1,-1-1,1 1,0-1,1 1,-1-1,0 0,1 1,-1-1,1 1,0-1,0 0,0 0,0 1,0-1,0 0,1 0,-1 0,1 0,-1 0,1-1,0 1,0 0,0-1,0 1,0-1,0 0,0 0,0 1,0-2,1 1,-1 0,0 0,1-1,-1 1,1-1,-1 0,1 1,-1-1,0 0,1-1,-1 1,1 0,-1-1,1 1,-1-1,0 0,1 0,-1 0,0 0,0 0,1-1,17-11,0 0,-2-1,0-1,0-1,-2 0,11-13,31-30,-53 54,-4 3,-1 1,1-1,-1 1,1-1,0 1,0-1,0 1,0-1,0 1,0 0,0 0,0-1,0 1,1 0,-1 0,0 0,1 0,-1 1,1-1,-1 0,1 0,0 1,-1-1,1 1,-1 0,1-1,0 1,-1 0,1 0,0 0,-1 0,1 0,0 1,-1-1,1 0,0 1,-1-1,1 1,-1-1,1 1,-1 0,1 0,-1 0,1 0,-1 0,0 0,0 0,0 0,1 0,-1 1,0-1,0 0,0 1,-1-1,1 1,0 0,16 69,24 54,-5-96,-16-22</inkml:trace>
  <inkml:trace contextRef="#ctx0" brushRef="#br0" timeOffset="247.454">875 169,'-19'28,"-11"16,-1 4,1-7,4-4,8-9</inkml:trace>
  <inkml:trace contextRef="#ctx0" brushRef="#br0" timeOffset="462.215">678 197,'33'10,"17"8,3 5,-6 4,-7-3,-9 0,-7-5,-6-5</inkml:trace>
</inkml:ink>
</file>

<file path=ppt/ink/ink1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0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57 201,'5'0,"11"0,8 0,4 0,2 0,2 0,-1-5,-1-1,0 0,-1 1,0 1,-5 7,-2 2,-5 5,-5 2</inkml:trace>
  <inkml:trace contextRef="#ctx0" brushRef="#br0" timeOffset="290.255">0 399,'44'0,"18"0,4 0,-5 0,-7 0,-9 0,-7 0,-4 0,-10 0</inkml:trace>
  <inkml:trace contextRef="#ctx0" brushRef="#br0" timeOffset="851.543">254 3,'-2'-1,"1"1,-1-1,0 1,0 0,0 0,1-1,-1 1,0 0,0 1,0-1,0 0,1 1,-1-1,0 0,0 1,1 0,-1 0,0-1,1 1,-1 0,1 0,-1 0,1 1,-1-1,1 0,0 0,0 1,-1-1,1 1,0-1,0 1,1 0,-1-1,0 1,0 0,1-1,-1 1,1 0,0 0,-1 0,1-1,0 1,0 0,0 0,0 0,0 0,1-1,-1 1,1 0,-1 0,1-1,-1 1,1 0,0-1,0 1,1 1,9 8,2 1,0-1,0-1,1-1,0 0,0 0,1-2,0 0,1 0,9 2,65 33,-84-40,-1 0,0 0,0 1,0 0,0 0,-1 0,1 1,-1-1,0 1,0 0,0 1,-1-1,1 0,-1 1,0 0,0 0,-1 0,1 0,-1 0,0 1,-1-1,1 1,-1-1,0 1,0-1,-1 1,0 0,0-1,-1 6,-8 3,-1-1,0 1,-1-2,0 1,-1-2,-1 1,0-2,0 0,-1 0,0-1,-6 2,-21 13,-68 56,98-66</inkml:trace>
</inkml:ink>
</file>

<file path=ppt/ink/ink1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22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373 3,'-18'-2,"0"1,-1 1,1 1,0 1,0 0,0 1,0 1,0 1,1 0,0 1,0 1,0 1,1 0,0 1,1 1,0 0,0 2,1-1,0 2,0 1,10-8,1 1,0-1,1 0,-1 1,1 0,1-1,-1 1,1 0,0 0,1 0,-1 0,2 0,-1 0,1 0,0-1,0 2,-1-5,1 0,-1-1,1 1,0 0,0-1,0 1,0-1,0 1,0-1,1 0,-1 1,1-1,-1 0,1 0,0 0,0 0,0 0,0-1,0 1,1-1,-1 1,0-1,1 0,-1 0,1 0,-1 0,1 0,0 0,-1-1,1 1,0-1,-1 0,1 0,0 0,0 0,-1 0,1-1,0 1,-1-1,3 0,8-5,0-1,0 0,-1-1,1-1,-2 1,1-2,-1 0,-1 0,0-1,-1 0,1-1,-2 0,6-10,2 0,75-103,-91 125,0 1,0-1,0 1,0-1,0 0,0 1,0-1,1 1,-1-1,0 0,0 1,0-1,1 1,-1-1,0 0,1 1,-1-1,0 0,1 0,-1 1,0-1,1 0,-1 0,0 1,1-1,-1 0,1 0,-1 0,0 0,1 0,-1 0,1 0,-1 0,1 0,-1 0,0 0,1 0,-1 0,1 0,-1 0,1 0,-1 0,0 0,1 0,-1-1,1 1,-1 0,0 0,1-1,-1 1,0 0,1 0,-1-1,0 1,1 0,-1-1,-6 40,-1-11,2-1,0 1,2-1,1 1,2 0,1 0,0 0,2 0,4 13,16 66,-16-89</inkml:trace>
  <inkml:trace contextRef="#ctx0" brushRef="#br0" timeOffset="251.078">853 116,'-19'38,"-11"18,-1 4,0-3,6-7,2-12,5-7,5-5,5-6</inkml:trace>
  <inkml:trace contextRef="#ctx0" brushRef="#br0" timeOffset="563.259">598 144,'10'9,"8"14,5 7,-1 3,1 1,1 0,-3-2,-6-1,0-6,-3-2,1-1,-1 1,2-3,-1-1,-3-3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4.6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1 517,'30'-23,"0"0,-2-2,-1-2,-1 0,-1-1,-1-2,-2 0,-1-2,-1 0,-2-2,5-14,-22 48,0-1,0 0,0 1,-1-1,1 0,0 0,-1 1,1-1,0 0,-1 0,1 0,-1 0,1 0,-1 0,0 0,1 0,-1 0,0 0,0 0,0 0,1 0,-1 0,0 0,0 0,-1 0,1 0,0 0,0 0,0 0,-1 0,1 0,-1 0,1 0,-1 0,1 0,-1 0,1 0,-1 0,0 1,1-1,-1 0,0 0,0 1,0-1,1 0,-1 1,0-1,0 1,0-1,0 1,0 0,0-1,0 1,0 0,0 0,0 0,0-1,0 1,0 0,0 1,-1-1,-8 6,0 1,0 1,1 0,0 0,0 1,1 0,0 1,1-1,0 2,1-1,0 1,0 0,1 0,-2 6,4-12,0-1,1 2,-1-1,1 0,0 0,0 1,0 0,1-1,0 1,0 0,0-1,1 1,0 0,0 0,1-1,-1 1,1 0,0-1,1 1,-1 0,1-1,0 0,1 1,-1-1,1 0,0 0,0 0,1-1,0 1,-1-1,1 0,1 0,-1 0,0 0,1-1,0 0,0 0,0 0,0-1,1 1,-1-1,14 0,0-1,0-1,-1-1,1-1,0 0,-1-1,1-1,-1-1,0 0,-1-2,1 0,-1-1,0 0,-1-2,0 0,-1 0,0-2,0 0,-2 0,1-1,-1-1,-1 0,-1-1,6-10,15-49,-32 74,-1-1,0 1,1 0,-1 0,0 0,1 0,-1 0,0 0,1-1,-1 1,0 1,1-1,-1 0,0 0,1 0,-1 0,0 0,1 1,-1-1,0 0,1 0,-1 1,1-1,-1 1,1-1,-1 0,1 1,-1-1,1 1,-1-1,1 1,-1-1,1 1,0 0,-1-1,1 1,0-1,0 1,-1 0,1-1,0 1,0 0,0-1,0 1,0 0,0 0,-4 4,1 1,-1-1,1 1,0 0,1 0,0 0,0 1,0-1,0 1,1-1,0 1,1-1,0 1,0-1,0 1,0 0,1-1,0 1,1-1,0 0,0 1,0-1,0 0,1 0,0 0,0-1,1 1,0-1,0 1,0-1,0 0,1-1,0 1,0-1,0 0,1 0,-1-1,4 2,0-2,0-2,0 1,1-1,-1 0,0-1,0 0,0-1,0 0,0 0,0-1,0 0,0-1,0 0,-1 0,1-1,-1 0,0 0,1-2,133-102,-129 97,0 0,-1-2,-1 1,0-2,0 1,-1-1,-1-1,-1 0,0 0,-1-1,0 0,-1 0,-1 0,2-17,-6 31,0 1,0-1,-1 0,1 1,0-1,-1 0,0 0,1 0,-1 1,0-1,0 0,0 0,0 0,-1 1,1-1,0 0,-1 0,1 1,-1-1,0 0,1 1,-1-1,0 0,0 1,0-1,0 1,0-1,0 1,-1 0,1 0,0-1,-1 1,1 0,-1 0,1 0,-1 0,0 1,1-1,-1 0,0 1,1-1,-1 1,0-1,0 1,0 0,1 0,-1 0,0 0,0 0,0 0,1 1,-1-1,0 0,0 1,1 0,-1-1,0 1,1 0,-1 0,0 0,1 0,0 0,-1 0,1 0,-1 1,-6 8,0-1,1 2,0-1,1 1,0 0,1 0,0 1,1 0,0-1,1 1,-2 12,4-18,0 0,0 0,0 0,1 0,0 0,0 0,1 0,-1 1,1-1,1-1,-1 1,1 0,0 0,0 0,1-1,0 1,0-1,0 0,0 0,1 0,0 0,0-1,0 1,1-1,0 0,2 0,1-1,-1 1,1-2,0 1,0-1,0 0,0-1,0 0,0 0,1-1,-1 0,0 0,0-1,1 0,-1 0,7-3,4-3</inkml:trace>
</inkml:ink>
</file>

<file path=ppt/ink/ink1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8,'0'-8,"-20"22,10-3,0 1,1 1,1 0,0 0,0 1,2 0,-1 0,2 1,0-1,-3 16,-4 26,2 2,2 0,3 0,2 52,3-55,-3-34,2 1,0-1,1 1,2-1,0 1,1-1,1 0,1 0,0 0,2-1,1 1,0-2,2 1,0-1,1-1,11 15,6-15,-17-17</inkml:trace>
</inkml:ink>
</file>

<file path=ppt/ink/ink1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4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0,'-11'198,"2"-142,3 1,2-1,3 1,2 10,0-31,37-135,-35 91,3-7,0 1,1-1,0 1,2 0,-1 1,2 0,0 0,0 1,12-11,-20 22,1 0,-1 0,1 0,-1 0,1 0,-1 0,1 1,-1-1,1 1,-1 0,1 0,0 0,-1 0,1 0,0 0,-1 1,1-1,-1 1,1 0,-1 0,1 0,-1 0,0 0,1 1,-1-1,0 1,0-1,0 1,0 0,0-1,0 1,-1 0,1 1,-1-1,1 0,-1 0,0 1,0-1,0 0,0 1,0-1,0 1,-1 0,1-1,-1 1,0-1,0 1,0 0,0-1,0 1,0 0,1 141,-2-119</inkml:trace>
</inkml:ink>
</file>

<file path=ppt/ink/ink1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37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0 142,'19'0,"16"0,7 5,1 1,-2 0,-3-1,-3-1,-3-7,-7-2</inkml:trace>
  <inkml:trace contextRef="#ctx0" brushRef="#br0" timeOffset="321.424">170 1,'-10'43,"-3"19,1 4,2-4,3-9,3-7,2-8,-4-10,-1-5,1-6</inkml:trace>
</inkml:ink>
</file>

<file path=ppt/ink/ink1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47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989 959,'5'24,"-4"23,-6 7,-2 0,-6-5,1-5,-4-11,2-6,-2-2,-3-2,2-4</inkml:trace>
  <inkml:trace contextRef="#ctx0" brushRef="#br0" timeOffset="481.734">932 1185,'28'-4,"-11"4,0-1,0 0,0-2,0 0,-1-1,0 0,1-2,-1 0,-1 0,1-2,-2 0,1-1,-1 0,0-1,0 0,-2-1,3-3,28-58,-49 84,0 2,0-1,1 1,1 0,0 0,1 0,0 0,1 8,2 150,16-132,-4-27</inkml:trace>
  <inkml:trace contextRef="#ctx0" brushRef="#br0" timeOffset="916.493">1525 1158,'-19'14,"-11"10,4 0,11-3,14-6,11 0,3 2,6-3,-1 3,-9 2,-10-2,-10-4,-8-4,-1-3</inkml:trace>
  <inkml:trace contextRef="#ctx0" brushRef="#br0" timeOffset="-4498.386">1 508,'1'2,"0"-1,0 1,1-1,-1 1,0-1,1 1,0-1,-1 0,1 0,0 1,-1-1,1-1,0 1,0 0,0 0,0-1,0 1,0-1,0 1,0-1,0 0,0 0,0 0,0 0,0 0,0 0,0-1,0 1,0-1,1 0,12-5,0-1,0 0,-1-1,0-1,0-1,-1 1,0-2,-1 0,0-1,-1 0,0 0,-1-1,0-1,-1 1,-1-2,3-5,7-7,-8 13,0 0,0 0,-1-1,-1 0,-1-1,0 0,-1 0,-1 0,0-1,-1 1,1-14,-4 29,-1-1,0 1,0-1,1 1,-1-1,0 1,0-1,-1 1,1 0,0-1,0 1,-1-1,1 1,0-1,-1 1,0 0,1-1,-1 1,0 0,1 0,-1-1,0 1,0 0,0 0,0 0,0 0,-1 0,1 0,0 1,0-1,0 0,-1 1,1-1,0 0,-1 1,1 0,-1-1,1 1,-1 0,1 0,0-1,-1 1,1 0,-1 1,1-1,-1 0,0 0,-60 38,50-23,1 1,0 0,2 1,0 0,1 0,0 1,2 0,0 1,1-1,0 1,2 0,0 5,3-12,1 1,0-1,1 0,0 0,1-1,1 1,0 0,0-1,1 0,0 0,1 0,1-1,-1 0,2 0,-1-1,10 9,16 27,-28-37</inkml:trace>
  <inkml:trace contextRef="#ctx0" brushRef="#br0" timeOffset="-3730.262">481 451,'-45'92,"44"-91,0 0,0 0,1 0,-1 0,0 0,1 0,-1 0,0 0,1 0,0 0,-1 0,1 0,0 0,-1 0,1 1,0-1,0 0,0 0,0 0,0 0,0 1,0-1,0 0,1 0,-1 0,0 0,1 0,-1 1,1-1,-1 0,1 0,-1 0,1 0,0 0,0-1,-1 1,1 0,0 0,0 0,0-1,0 1,0 0,0-1,0 1,0-1,0 1,0-1,0 1,0-1,1 0,-1 0,0 0,0 1,0-1,0 0,1 0,-1-1,0 1,0 0,0 0,0 0,1-1,-1 1,0-1,0 1,0-1,40-21,-38 18,0 1,0 0,0 1,1-1,-1 0,1 1,0 0,0 0,0 0,0 1,0-1,0 1,0 0,1 0,-1 0,0 0,1 1,-1 0,1 0,-1 0,0 1,1-1,-1 1,0 0,1 0,-1 1,0-1,0 1,0 0,0 0,-1 0,1 0,0 1,-1 0,1 0,-2-1,1 1,-1-1,0 1,0 0,-1 0,1 0,0-1,-1 2,0-1,0 0,0 0,0 0,0 1,-1-1,1 0,-1 1,0-1,0 0,0 1,0-1,-1 0,1 1,-1-1,0 0,0 0,0 0,-1 0,1 0,-1 0,1 0,-1 0,0 0,0-1,0 1,-1-1,1 1,-2 0,0 1,0-1,0 0,0 0,0 0,-1 0,1-1,-1 0,0 0,0 0,1-1,-1 1,0-1,0 0,0-1,-1 1,1-1,0 0,0 0,0 0,0-1,0 0,0 0,0 0,-4-2,5 1,-1-1,0 1,1-1,-1 0,1 0,0 0,0-1,0 1,1-1,-1 0,1 0,0-1,0 1,0-1,0 0,-4-12</inkml:trace>
  <inkml:trace contextRef="#ctx0" brushRef="#br0" timeOffset="-3145.894">848 451,'19'0,"16"0,7 0,1 0,-2 0,-8 0</inkml:trace>
  <inkml:trace contextRef="#ctx0" brushRef="#br0" timeOffset="-2898.354">1017 282,'-4'38,"-8"28,0 6,1-3,2-14</inkml:trace>
  <inkml:trace contextRef="#ctx0" brushRef="#br0" timeOffset="-2429.982">1158 734,'66'-42,"-1"-3,-3-2,23-26,-58 49,-1-2,-1-1,-1-1,19-30,-32 41,0 0,-1 0,-1-1,-1 0,0 0,-1-1,-2 0,1 0,-2 0,-1-1,0 0,-1-12,-2 30,1-1,-1 1,0-1,0 1,0-1,0 1,0-1,-1 1,1-1,-1 1,0 0,1-1,-1 1,0 0,0-1,-1 1,1 0,0 0,-1 0,1 0,-1 0,0 1,0-1,1 0,-1 1,0-1,0 1,-1 0,1-1,0 1,0 0,-1 0,1 1,0-1,-1 0,1 1,-1 0,1-1,-1 1,1 0,-1 0,1 0,-1 1,1-1,0 1,-1-1,1 1,-1 0,-1 1,-11 7,0 1,1 1,0 0,0 1,2 1,-1 0,2 1,0 0,0 1,2 0,0 0,0 1,1 0,1 1,-3 13,5-20,0 1,2-1,-1 1,1 0,1 0,-1 0,2 0,0 0,0 1,1-1,1 0,-1 1,2-1,0 0,0 0,1 0,0 0,1-1,0 1,1-1,0 0,1 0,0 0,0-1,1 0,0 0,1-1,7 7,9 3</inkml:trace>
  <inkml:trace contextRef="#ctx0" brushRef="#br0" timeOffset="-2164.474">1722 395,'-4'29,"-2"19,0 6,1-6</inkml:trace>
  <inkml:trace contextRef="#ctx0" brushRef="#br0" timeOffset="-1751.774">1722 451,'20'-4,"10"-3,6 1,-4 2</inkml:trace>
  <inkml:trace contextRef="#ctx0" brushRef="#br0" timeOffset="-1499.189">1751 564,'29'0,"14"-4,0-3</inkml:trace>
  <inkml:trace contextRef="#ctx0" brushRef="#br0" timeOffset="-845.313">311 818,'539'0,"-144"-27,2-3,-374 30</inkml:trace>
  <inkml:trace contextRef="#ctx0" brushRef="#br0" timeOffset="1899.28">1976 0,'96'398,"-60"-176,-33-201,-1 1,-1-1,-1 0,0 1,-2-1,-1 0,-1 0,0 0,-2 0,0-1,-1 1,-6 10,7-19,-4 15,-1 0,-2-1,-1 0,-1-1,-1-1,-1 0,-1-1,-15 14,-123 106,140-129</inkml:trace>
  <inkml:trace contextRef="#ctx0" brushRef="#br0" timeOffset="4602.965">2372 621,'5'5,"6"1,6 0,5-1,4-2,2-1,0-1,2 0,-1-1,1 0,-1-1,-5 1</inkml:trace>
  <inkml:trace contextRef="#ctx0" brushRef="#br0" timeOffset="4849.043">2287 875,'38'0,"18"0,4 0,-8 0</inkml:trace>
  <inkml:trace contextRef="#ctx0" brushRef="#br0" timeOffset="9106.629">2710 1185,'35'-33,"-1"-3,-2 0,-1-2,-2-1,18-34,-23 34,-2-1,-1-1,-2-1,-2-1,-2-1,-2 0,-1 0,-3-1,-2-2,-5 27,0 5,0 0,-2 1,1-1,-2 0,0 1,-1-1,0 0,-1 1,-1 0,-1-3,4 15,-1 0,1 0,-1 0,0 0,0 0,0 0,0 1,0-1,0 1,-1 0,1-1,0 1,-1 0,1 0,-1 0,1 1,-1-1,1 1,-1-1,0 1,1 0,-1 0,1 0,-1 0,0 1,1-1,-1 1,1-1,-1 1,1 0,-1 0,1 0,0 0,-1 0,1 1,0-1,0 1,0 0,0-1,0 1,0 0,1 0,-1 0,0 0,1 0,0 1,-1-1,1 0,0 1,0-1,1 1,-2 1,-12 17,1 1,0 0,2 1,0 0,2 1,1 0,0 0,2 1,1 0,1 0,1 0,1 0,1 1,2-1,0 1,2-1,4 20,30 106,-26-51,-11-76</inkml:trace>
  <inkml:trace contextRef="#ctx0" brushRef="#br0" timeOffset="9721.802">3161 847,'-30'193,"10"-103,21-91,-1 1,1-1,-1 1,1 0,0-1,-1 1,1 0,0-1,0 1,-1 0,1 0,0 0,-1 0,1-1,0 1,0 0,0 0,-1 1,1-1,0 0,-1 0,1 0,0 0,0 1,-1-1,1 0,0 1,-1-1,1 0,0 1,-1-1,1 1,-1-1,1 1,-1-1,1 1,-1-1,1 1,-1 0,1-1,-1 1,0 0,1-1,-1 1,0 0,0 0,0-1,0 1,1 0,-1-1,0 1,0 0,0 0,0-1,0 1,-1 0,1 0,0-1,0 1,0 0,-1 0,139-93,-137 91,0 0,0 1,1-1,-1 1,0-1,1 1,-1-1,1 1,-1 0,0 0,1 0,-1 0,1 0,-1 0,0 0,1 0,-1 1,0-1,1 0,-1 1,0-1,1 1,-1 0,0-1,0 1,1 0,-1 0,0 0,0 0,0 0,0 0,0 0,0 0,-1 0,1 0,0 0,0 0,-1 1,1-1,-1 0,1 1,-1-1,0 0,1 1,-1-1,0 1,-12 66,12-65,-1 1,-1-1,1 0,0 1,-1-1,1 0,-1 0,0 0,0 0,0 0,0 0,-1-1,1 1,-1-1,0 0,0 1,0-1,0-1,0 1,0 0,0-1,0 1,-1-1,1 0,0 0,-1 0,1-1,-1 1,0-1,1 0,-1 0,1 0,-1 0,1-1,-1 1,1-1,-1 0,1 0,0 0,-1-1,1 1,0-1,0 0,-1 0,-10-16,5-1</inkml:trace>
</inkml:ink>
</file>

<file path=ppt/ink/ink1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8:59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0,'-10'2,"0"0,0 1,0 0,0 0,0 1,0 1,1 0,0 0,0 0,0 1,1 1,0-1,0 1,0 1,1 0,0 0,1 0,0 0,0 1,1 0,0 1,0-1,1 1,-2 7,5-15,1 0,0 0,-1 0,1 0,0 0,0 0,0-1,0 1,0 0,0 0,1 0,-1 0,1 0,-1 0,1 0,0-1,0 1,0 0,0 0,0-1,0 1,0-1,0 1,1-1,-1 1,1-1,-1 0,1 0,-1 0,1 0,0 0,-1 0,1 0,0 0,0-1,0 1,0-1,0 1,-1-1,1 0,0 1,2-1,82-17,-60 2,-1 0,0-2,-1-1,-1-1,13-15,-34 32,0-1,1 1,-1 0,1-1,-1 1,1 0,0 1,0-1,0 0,0 1,0 0,0 0,1 0,-1 0,0 0,1 0,-1 1,0 0,1 0,-1 0,0 0,1 0,-1 0,1 1,-1 0,0 0,0 0,0 0,1 0,-1 1,0-1,0 1,-1 0,1 0,0 0,-1 0,1 0,-1 1,1-1,0 2,3 8,1 0,-2 0,1 1,-2 0,0 0,0 0,-1 0,-1 1,0-1,-1 1,-1-1,0 1,0 0,-1-1,-1 2,1 21,-35 153,18-123,16-52,-2 0,0 0,0 0,-1 0,-1-1,0 0,-1 0,0-1,-1 0,-1 0,0 0,0-1,-1-1,0 0,-11 8,-67 23,86-41,-1 0,0 0,1 1,-1-2,0 1,1 0,-1 0,0-1,1 0,-1 1,1-1,-1 0,1 0,-1 0,1-1,-1 1,1 0,0-1,0 0,0 0,0 1,0-1,0 0,1 0,-1-1,0 1,1 0,0 0,-1-1,1 1,0-1,0 1,1-1,-1 0,-1-4,1 0,0 0,0 0,0 0,1 0,0-1,1 1,-1 0,1 0,1 0,-1 0,1 0,1 0,-1 1,1-1,0 1,0-1,1 1,0 0,1 0,99-105,-84 96,0 1,1 1,0 1,1 1,1 1,0 1,0 1,0 1,1 1,0 1,18-1,-17 4</inkml:trace>
</inkml:ink>
</file>

<file path=ppt/ink/ink1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4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0 283,'59'17,"0"-3,1-2,0-2,0-3,1-3,0-3,0-2,18-4,68 2,13 3,-149 0</inkml:trace>
  <inkml:trace contextRef="#ctx0" brushRef="#br0" timeOffset="329.732">85 622,'302'-18,"-37"-11,-255 28,4-3,1 2,-1 0,0 0,1 1,-1 1,0 0,1 2,-1-1,0 1,0 1,0 1,0 0,0 1,4 2,-4 3</inkml:trace>
  <inkml:trace contextRef="#ctx0" brushRef="#br0" timeOffset="927.314">480 1,'11'24,"1"0,1-1,1-1,1 0,1-1,1 0,0-2,2 0,13 10,116 77,-124-93,0 2,-2 0,1 1,-2 2,0 0,-1 1,-1 1,8 12,-25-29,0 1,1-1,-2 1,1-1,0 1,-1 0,1 0,-1 0,0 0,-1 0,1 0,-1 0,1 0,-1 0,0 0,-1 0,1 0,-1 0,0 0,0 0,0 0,0 0,-1 0,1 0,-1-1,0 1,0-1,0 1,-1-1,0 0,1 0,-1 0,-3 3,-117 78,114-79,-218 117,169-93,51-23</inkml:trace>
</inkml:ink>
</file>

<file path=ppt/ink/ink1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18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1662 917,'34'0,"20"0,6 0,-2 0,-7 0,-6-4,-7-3,-5 1,-3 1,-7-3,-2 0,-5 1</inkml:trace>
  <inkml:trace contextRef="#ctx0" brushRef="#br0" timeOffset="266.133">1690 1172,'53'-5,"22"-6,3-1,-7 1,-10 2,-12 4,-8 1,-12 3</inkml:trace>
  <inkml:trace contextRef="#ctx0" brushRef="#br0" timeOffset="-934.884">505 862,'-19'-7,"0"1,0 0,-1 2,0 0,1 2,-1 0,-1 1,1 1,0 0,0 2,0 1,1 0,-1 1,1 1,-1 1,-4 3,13-4,1 1,0 0,0 1,0 0,1 0,0 1,1 0,0 0,0 1,0 1,1-1,1 1,0 0,0 0,-3 9,4-11,1 1,0-1,1 1,-1-1,2 1,-1 0,1 0,1 0,0 1,0-1,1 0,0 0,0 1,1-1,0 0,1 0,0 0,0 0,1 0,0 0,1-1,0 1,2 2,-2-5,0-1,0 0,0 0,1 0,0 0,0-1,0 0,0 0,1-1,-1 1,1-1,0 0,0-1,0 1,1-1,-1 0,1-1,-1 1,1-2,-1 1,1 0,-1-1,1-1,0 1,-1-1,1 0,-1 0,0-1,1 0,-1 0,0 0,0-1,0 0,0 0,0-1,-1 1,2-3,21-17,-2-1,0-2,-2 0,-1-2,-1 0,2-7,2 0,81-132,-86 145,-8 41,-12 71,-3-81,1 0,-1 1,1-1,1 1,0 0,0-1,1 1,0-1,0 0,1 1,1-1,0 0,0 0,0 0,1 0,1-1,-1 1,1-1,1 0,0-1,0 1,0-1,1 0,0-1,0 0,5 4,12 0,-2-4</inkml:trace>
  <inkml:trace contextRef="#ctx0" brushRef="#br0" timeOffset="-632.359">1154 1087,'-29'38,"-9"18,-3-1,5-5,9-6,9-5,3-11,3-4,0-6,2-7</inkml:trace>
  <inkml:trace contextRef="#ctx0" brushRef="#br0" timeOffset="-385.32">843 1116,'15'33,"14"21,6 2,4-5,-2-11,-6-6,-4-11,-2-8,-4-6</inkml:trace>
  <inkml:trace contextRef="#ctx0" brushRef="#br0" timeOffset="1880.928">2875 946,'61'-16,"-1"-3,-1-3,-1-2,-1-2,45-29,-72 36,-1-1,-1-2,0-1,-2 0,-1-3,-1 0,-1-1,-1-1,6-11,6-14,-3-1,-1-1,-3-2,18-57,-40 101,0-1,-2 1,1-1,-2 0,0 0,0-1,-2 1,0 0,0 0,-1 0,-3-13,4 26,-1 0,1 0,0 0,-1 0,1 0,-1 1,1-1,-1 0,1 0,-1 0,1 1,-1-1,0 0,0 1,1-1,-1 1,0-1,0 1,0-1,1 1,-1-1,0 1,0 0,0-1,0 1,0 0,0 0,0 0,0 0,0 0,0 0,0 0,0 0,0 0,0 0,0 0,1 1,-1-1,0 0,0 1,0-1,0 1,0-1,0 1,1-1,-1 1,0 0,-37 30,37-30,-27 28,2 1,2 0,0 2,3 1,0 0,2 2,2 0,1 1,-11 37,18-46,1 0,1 1,2-1,0 1,2 1,1-1,2 0,1 11,2-24,0 1,2-1,-1 0,2 0,0-1,1 0,1 0,0 0,0-1,1 0,1-1,2 2,-8-9,1 0,0 0,0 0,0-1,0 0,0 0,1 0,0 0,0-1,0 0,0-1,1 1,-1-1,3 0,3-2</inkml:trace>
  <inkml:trace contextRef="#ctx0" brushRef="#br0" timeOffset="2547.806">3863 550,'-29'112,"3"-35,26-76,-1 0,1 0,0-1,-1 1,1 0,0 0,0 0,0-1,-1 1,1 0,0 0,0 0,0 0,0-1,1 1,-1 0,0 0,0 0,0 0,1-1,-1 1,0 0,1 0,-1-1,1 1,-1 0,1-1,-1 1,1 0,-1-1,1 1,-1-1,1 1,0-1,0 1,-1-1,1 1,0-1,0 0,-1 1,1-1,0 0,0 0,0 0,-1 0,1 1,0-1,0 0,0 0,0-1,0 1,46-16,-34 10,-5 2,-1 0,1 1,0 0,0 0,0 1,0 0,0 1,0-1,1 2,-1-1,0 1,1 0,-1 1,0 0,0 0,1 1,-1 0,0 1,0-1,-1 1,4 2,-9-3,-1 1,1-1,-1 0,1 1,-1-1,0 1,0-1,0 1,0 0,0 0,-1-1,1 1,-1 0,0 0,0 0,0-1,0 1,0 0,0 0,-1 0,0-1,1 1,-1 0,0-1,0 1,0 0,-1-1,1 0,-1 1,1-1,-1 1,-62 66,-37-30,97-38,0 1,1-1,-1 0,0 0,0 0,0-1,0 0,0 1,0-1,0 0,0-1,1 1,-1-1,0 0,0 0,0 0,1 0,-1-1,0 1,1-1,-1 0,1 0,0-1,0 1,0 0,0-1,0 0,0 0,1 0,-1 0,1 0,0 0,0-1,0 1,0-1,1 1,-1-1,1 0,0 0,0 0,0 0,-2-51,3 30</inkml:trace>
  <inkml:trace contextRef="#ctx0" brushRef="#br0" timeOffset="3802.291">4597 382,'-14'-2,"0"1,0 0,0 1,0 1,0 0,1 1,-1 1,0 0,1 1,0 0,0 1,0 0,0 1,1 1,0 0,0 0,1 1,0 1,0 0,-1 2,0 5,0 0,1 1,1 1,1-1,0 2,2-1,0 1,-1 6,7-22,0 1,0-1,1 1,-1-1,1 1,0-1,0 1,0-1,0 1,1-1,0 1,-1-1,1 1,0-1,1 0,-1 1,1-1,-1 0,1 0,0 0,0 0,0 0,1-1,-1 1,1-1,-1 1,1-1,0 0,0 0,0 0,0 0,0-1,0 1,0-1,1 0,0 0,3 2,1-2,0 1,0-1,0 0,-1-1,1 0,0 0,0 0,0-1,0-1,0 1,-1-1,1-1,0 1,5-4,8-6,-1-1,-1-1,1-1,-2-1,0-1,-1 0,-1-1,7-11,21-21,-38 43,0 0,0 0,1 1,-1-1,1 2,1-1,-1 1,1 0,0 0,0 1,0 0,1 1,3-1,-9 5,0 0,0 0,0 0,-1 1,1 0,0-1,-1 1,1 0,-1 0,0 0,1 1,-1-1,0 1,0-1,-1 1,1-1,-1 1,1 0,-1 0,0 0,0 0,0 0,0 0,-1 0,1 0,-1 0,0 1,0-1,0 3,4 10,4 32,-1 1,-3 0,-1 0,-4 41,0-56,0-22,0 0,-1-1,-1 1,0-1,0 1,-1-1,-1 0,0-1,0 1,-1-1,0 0,-1 0,0-1,0 0,-1 0,-1-1,1 0,-1 0,-1-1,1 0,-1-1,0 0,-1 0,1-1,-1-1,0 1,-1-2,1 0,-1 0,1-1,-1 0,0-1,1-1,-9 0,17 0,1-1,-1 1,0-1,1 0,-1 0,1 0,0 0,-1 0,1 0,0-1,-1 1,1-1,0 0,0 1,0-1,1 0,-1 0,0 0,1-1,-1 1,1 0,0 0,0-1,0 1,0-1,0 1,0-1,1 1,-1-1,1 0,0 1,-1-1,1 0,1 1,-1-1,0 0,1 1,-1-1,1 1,0-1,0 0,0 1,0 0,0-1,0 1,1 0,-1 0,1-1,0 1,-1 0,1 1,0-1,0 0,1 0,12-15,-1 2,2 0,0 1,1 0,0 2,1 0,0 1,1 0,17-6,3-3,131-50,-145 62,-6-1</inkml:trace>
  <inkml:trace contextRef="#ctx0" brushRef="#br0" timeOffset="5468.101">2537 1256,'284'-23,"2"13,43 13,-68-1,511-2,-393-29,123 30,-213-29,-212 28,104-11,-136 3,1 3,-1 2,1 1,29 4,92-4,30-26,141 28,-168-28,112 27,-84-27,-57 17,-90 3,1 2,0 3,0 1,8 4,-45-2,211-28,-86 28,-116 0</inkml:trace>
  <inkml:trace contextRef="#ctx0" brushRef="#br0" timeOffset="7669.093">2932 1454,'0'737,"-25"-606,50-151,89-136,-112 154,7-10,1 1,1 0,0 0,0 1,1 0,0 1,0 1,1 0,0 1,1 0,0 1,0 0,1 1,-11 4,-1 1,1 0,0 0,-1 1,1-1,0 1,-1-1,1 1,-1 0,1 1,-1-1,1 0,-1 1,0 0,0 0,0 0,0 0,0 1,0-1,-1 1,1-1,-1 1,1 0,-1 0,0 0,0 0,-1 1,1-1,-1 0,1 1,-1-1,1 4,16 119,-19-22,1-104,1 1,0 0,-1-1,1 1,-1-1,1 1,0-1,-1 0,1 1,0-1,-1 0,1 1,0-1,0 0,-1 0,1 0,0 0,0 0,0 1,-1-1,1-1,0 1,0 0,-1 0,1 0,0 0,0 0,-1-1,1 1,0 0,0-1,-1 1,1-1,0 1,-1 0,1-1,-1 1,1-1,-1 0,1 1,-1-1,1 1,-1-1,1 0,-1 0,0 1,1-1,-1 0,0 1,0-1,0 0,1 0,-1 1,0-1,0 0,0 0,0 0,0 1,0-1,-1 0,1 0,10-18</inkml:trace>
  <inkml:trace contextRef="#ctx0" brushRef="#br0" timeOffset="8087.267">3835 1990,'39'5,"26"1,8 0,-5-1,-8-1,-10-2,-9-1,-6-1,-9-4,-9-3</inkml:trace>
  <inkml:trace contextRef="#ctx0" brushRef="#br0" timeOffset="8335.527">4061 1821,'-5'33,"-1"31,0 9,1-3,1-9,2-9,1-10,0-6,1-10</inkml:trace>
  <inkml:trace contextRef="#ctx0" brushRef="#br0" timeOffset="9814.222">4766 2075,'315'-259,"-180"93,-124 151,-1-1,0 1,-1-2,-1 1,-1-1,0 0,-1-1,-1 0,0-1,-4 17,-1 1,1 0,-1-1,1 1,-1 0,0-1,0 1,1 0,-1-1,0 1,0-1,-1 1,1 0,0-1,0 1,-1 0,1-1,-1 1,1 0,-1-1,1 1,-1 0,0 0,0 0,1 0,-1-1,0 1,0 0,0 1,0-1,0 0,-1 0,1 0,0 1,0-1,0 0,-1 1,1-1,0 1,-1 0,1-1,0 1,-1 0,1 0,-1 0,1 0,0 0,-1 0,1 0,0 0,-1 1,1-1,-1 0,1 1,0-1,0 1,-1 0,1-1,0 1,0 0,-1 0,-14 12,0 0,0 1,1 0,1 2,1-1,0 2,-7 11,-13 16,23-30,1 1,1-1,0 2,1-1,0 1,2 0,0 0,0 1,2 0,0 0,1-1,0 1,2 1,0-1,1 0,2 15,14 19,-5-33</inkml:trace>
  <inkml:trace contextRef="#ctx0" brushRef="#br0" timeOffset="10453.172">5331 1850,'-11'134,"11"-133,0 0,-1 0,1-1,-1 1,1 0,0 0,0 0,-1 0,1 0,0 0,0 0,0 0,0 0,0 0,0-1,0 1,1 0,-1 0,0 0,0 0,1 0,-1 0,0 0,1-1,-1 1,1 0,0 0,-1-1,1 1,-1 0,1 0,0-1,-1 1,1-1,0 1,0-1,0 1,-1-1,1 1,0-1,0 0,0 0,0 1,0-1,0 0,0 0,0 0,0 0,-1 0,1 0,1 0,51-21,-34 11,55 2,-72 8,-1 0,1 1,-1-1,1 0,-1 1,1-1,-1 1,1-1,-1 1,1 0,-1 0,0 0,1-1,-1 1,0 1,0-1,0 0,0 0,0 0,0 1,0-1,0 0,0 1,-1-1,1 0,0 1,-1-1,1 1,-1 0,0-1,1 1,-1-1,0 1,0-1,0 1,0 0,0-1,-1 1,1-1,0 1,-1-1,1 1,-1-1,1 1,-1 0,-1 3,0 0,-1 0,1 0,-1 0,0 0,-1-1,1 1,-1-1,1 0,-1 0,-1 0,1 0,0-1,-1 0,0 0,0 0,0 0,0-1,0 0,0 0,-1 0,1-1,0 0,-1 0,0 0,1-1,-1 1,1-1,-1-1,0 1,1-1,-1 0,1 0,-1-1,1 1,-9-10</inkml:trace>
  <inkml:trace contextRef="#ctx0" brushRef="#br0" timeOffset="11335.264">5811 1850,'14'-5,"15"-2,6 1,4 1,-2 1,-6-3,-4 0,-1 1,-1 1,0 1,1 3,-4 0</inkml:trace>
  <inkml:trace contextRef="#ctx0" brushRef="#br0" timeOffset="11620.348">5951 1680,'-4'38,"-3"23,1 5,2-4,0-7,7-13,2-14</inkml:trace>
  <inkml:trace contextRef="#ctx0" brushRef="#br0" timeOffset="12269.004">6205 2018,'15'-2,"0"-1,-1 0,0-1,0-1,0 0,0-1,-1-1,0 0,0-1,4-3,0-1,-1-1,0 0,-1 0,-1-2,-1 0,0-1,0 0,6-13,103-140,-108 149,-2 0,0-1,-2-1,0 0,-2 0,0-1,-1 0,-2-1,0 1,-1-8,-4 30,1-1,-1 0,0 0,0 1,0-1,0 0,0 0,-1 0,1 1,-1-1,1 0,-1 1,1-1,-1 0,0 1,0-1,0 1,0-1,0 1,0-1,0 1,0 0,-1 0,1-1,0 1,-1 0,1 0,-1 0,1 1,-1-1,0 0,1 0,-1 1,0-1,1 1,-1 0,0-1,0 1,-1 0,-66 23,58-16,0 0,1 0,0 2,0-1,1 1,0 1,0-1,1 2,0-1,1 1,1 0,-1 0,2 1,-1 0,2 0,0 1,0-1,1 1,0-1,1 1,1 0,0 10,0-8,2 1,-1-1,2 0,0 0,1 0,0 0,2 0,-1-1,2 0,0 1,0-2,2 1,-1-1,2 0,0-1,0 0,1 0,0-1,6 4,88 57,-87-64</inkml:trace>
  <inkml:trace contextRef="#ctx0" brushRef="#br0" timeOffset="14753.573">6968 1850,'0'4,"0"7,-5 6,-1 5,-1 4,-2 2,-1 1,6-4,5-12,1-7</inkml:trace>
  <inkml:trace contextRef="#ctx0" brushRef="#br0" timeOffset="15072.095">6996 1793,'29'-10,"18"-2,8-1,-3 4,-4 2,-10 7,-13 4</inkml:trace>
  <inkml:trace contextRef="#ctx0" brushRef="#br0" timeOffset="15439.464">6968 1934,'10'0,"7"4,6 3,4-1,3-1,0-2,-5-6,-2-2,-4 0</inkml:trace>
  <inkml:trace contextRef="#ctx0" brushRef="#br0" timeOffset="17519.083">7419 1370,'109'243,"-102"-227,-1 0,-1 0,0 0,-1 1,-1 0,-1 0,0 0,-1 0,-1 0,-1 0,0 0,-1-1,-1 1,0 0,-2-1,0 1,0-1,-2-1,0 1,-5 7,1-5,-1-1,-1 1,-1-2,0 0,-2-1,1 0,-2-1,0-1,0 0,-1-2,-1 0,-3 1,-99 51,101-53</inkml:trace>
  <inkml:trace contextRef="#ctx0" brushRef="#br0" timeOffset="18234.128">4710 1454,'-21'51,"2"1,2 1,3 1,2 0,3 1,-1 29,5-57,1 0,2 0,1 0,1 0,1 0,1 1,1-1,2-1,1 1,1-1,1 0,1 0,2-1,0 0,1-1,2-1,1 0,0 0,2-2,0 0,6 4,-15-18,1-1,0 1,0-2,1 0,-1 0,1 0,0-1,0-1,1 0,0 0,14 2</inkml:trace>
  <inkml:trace contextRef="#ctx0" brushRef="#br0" timeOffset="18923.287">8096 1370,'-33'103,"-142"217,-22-35,128-151,56-116</inkml:trace>
  <inkml:trace contextRef="#ctx0" brushRef="#br0" timeOffset="20371.999">8350 1623,'-2'2,"0"-1,1 1,-1-1,0 1,1-1,-1 1,1 0,-1 0,1 0,0 0,-1 0,1 0,0 0,1 0,-1 1,0-1,1 0,-1 0,1 1,-1-1,1 0,0 1,0-1,0 0,1 1,-2 0,-8 77,-5-1,-2-1,-4 0,-4-2,-32 74,29-100,14-33</inkml:trace>
  <inkml:trace contextRef="#ctx0" brushRef="#br0" timeOffset="20935.306">8210 2018,'7'4,"1"0,0 0,1 0,-1-1,0-1,1 0,0 0,0 0,-1-1,1 0,0-1,0 0,0-1,0 1,0-2,-1 1,1-1,0-1,-1 1,1-2,-1 1,0-1,0 0,-1 0,1-1,-1 0,0-1,0 0,4-4,68-120,-23-4,-36 75,-10 3,-9 55,-1 0,0 1,0-1,0 0,0 0,0 0,-1 0,1 1,0-1,0 0,0 0,-1 0,1 1,-1-1,1 0,0 1,-1-1,1 0,-1 1,1-1,-1 0,0 1,1-1,-1 1,0-1,1 1,-1-1,0 1,1 0,-1-1,0 1,0 0,0-1,1 1,-1 0,0 0,0 0,0 0,1 0,-1 0,0 0,0 0,0 0,0 0,1 0,-1 1,0-1,0 0,1 1,-1-1,0 0,0 1,1-1,-1 1,0-1,1 1,-1-1,1 1,-1 0,0-1,1 1,0 0,-1-1,1 1,-7 6,0 0,1 0,0 1,1-1,0 1,0 0,1 1,0-1,0 1,1 0,0 0,0 0,1 0,0 0,0 7,1 13,2-1,0 0,2 0,1 0,1 0,2 0,1-1,0 0,2-1,2 0,0-1,1 0,4 4,-16-28,-1-1,0 1,0 0,1 0,-1 1,0-1,1 0,-1 0,1 0,-1 0,1 0,0 0,-1 0,1 0,0-1,0 1,-1 0,1 0,0-1,0 1,0 0,0-1,0 1,0-1,0 1,0-1,0 1,1-1,-1 0,0 0,0 1,0-1,0 0,1 0,4-7</inkml:trace>
  <inkml:trace contextRef="#ctx0" brushRef="#br0" timeOffset="21386.607">8971 1905,'-88'74,"85"-72,1 0,0 1,1 0,-1-1,0 1,1 0,-1 0,1-1,0 1,0 0,0 1,1-1,-1 0,1 0,-1 0,1 0,0 0,0 0,1 1,-1-1,0 0,1 0,0 0,0 0,0 0,0 0,0 0,1 0,0-1,-1 1,1 0,0-1,0 1,0-1,38 33,-36-33,1 1,-1-1,0 1,0 0,0 0,0 1,0-1,0 1,-1 0,0 0,0 0,0 0,0 1,-1-1,0 1,0-1,0 1,0 0,-1 0,1 0,-1 0,-1 0,1 0,-1 0,0 0,0 0,0 2,-3-3,0 0,0 0,0 0,-1 0,0 0,0 0,0-1,0 0,0 0,0 0,-1 0,0-1,1 0,-1 0,0 0,0-1,0 1,0-1,-1 0,1 0,0-1,0 0,0 0,-1 0,1-1,-5 0,-15-2</inkml:trace>
  <inkml:trace contextRef="#ctx0" brushRef="#br0" timeOffset="23018.324">8237 1059,'57'-17,"-14"10,0 2,0 2,1 1,38 5,4-1,269-2,-343 0</inkml:trace>
</inkml:ink>
</file>

<file path=ppt/ink/ink1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19:5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29 858,'5'0,"6"0,6 0,6 0,2 0,3 0,1 0,1 0,-1-5,0-2,0 1,0 1,-5 6,-12 4,-8 0</inkml:trace>
  <inkml:trace contextRef="#ctx0" brushRef="#br0" timeOffset="262.05">0 1139,'44'-9,"23"-4,6 1,-6 2,-13 8,-12 4,-13 2</inkml:trace>
  <inkml:trace contextRef="#ctx0" brushRef="#br0" timeOffset="3250.897">1214 180,'-14'1,"-1"0,0 2,1-1,0 2,0-1,0 2,0 0,0 1,1 0,0 1,1 1,-1 0,1 0,1 1,0 1,0 0,1 0,0 1,0 1,-7 10,0 0,2 1,0 1,2 1,0 0,2 1,1 0,1 0,-3 17,9-34,1 0,0 0,0 0,0 0,1 0,1 0,0 0,0 1,0-1,1 0,1 0,-1 0,2 0,-1 0,1-1,0 1,1-1,0 0,1 1,-1-2,1 1,1-1,0 1,0-1,0-1,1 0,-1 1,8 3,-1-5,2 1,-1-2,1 0,-1 0,1-2,0 0,0 0,0-2,0 0,1 0,-1-1,0-1,0-1,-1 0,1-1,-1 0,1-2,-1 1,-1-2,1 0,-1 0,2-3,-6 5,0-2,0 1,-1-1,0 0,0-1,-1 1,0-2,0 1,-1-1,0 0,-1 0,3-7,-6 12,0 0,0 0,-1 0,0 0,0 0,0-1,-1 1,1 0,-1-1,0 1,0 0,0-1,-1 1,0 0,0 0,0-1,0 1,0 0,-1 0,0 0,0 0,0 0,0 1,-1-1,1 1,-1-1,0 1,0 0,0 0,-1 0,-2-1,-8-3,0 0,0 1,-1 1,0 0,0 1,-1 1,1 0,-1 1,1 1,-1 1,0 0,1 1,-1 0,-6 2,-123 34,120-27</inkml:trace>
  <inkml:trace contextRef="#ctx0" brushRef="#br0" timeOffset="3613.827">1667 378,'-35'28,"1"2,2 2,1 0,1 2,2 2,1 2,24-34,0-1,0 1,0 0,1 0,0 0,0 0,0 0,0 1,1-1,0 1,0-1,0 1,0-1,1 1,-1-1,1 1,0 0,1-1,-1 1,1-1,0 1,0-1,0 1,1-1,0 1,0-1,0 0,0 0,0 0,1 0,0-1,0 1,0-1,0 1,0-1,1 0,-1 0,4 1,2 0,0-1,1-1,-1 1,1-2,0 1,-1-1,1-1,0 0,-1 0,1-1,0 0,-1 0,1-1,-1-1,1 0,-1 0,0 0,0-2,0 1,-1-1,0 0,0 0,0-1,0 0,-1-1,0 0,0 0,-1 0,0-1,0 0,-1 0,0 0,0-1,2-3,1-1,-1 1,-1-1,0-1,-1 1,-1-1,0 0,-1 0,0 0,-1 0,0-1,-2 1,1-1,-2 1,0-1,-1 1,0 0,-1 0,-2-7,3 18,0-1,1 0,-1 0,0 1,-1 0,1-1,-1 1,1 0,-1 0,0 0,0 0,-1 1,1-1,0 1,-1 0,1 0,-1 0,0 1,0-1,0 1,1 0,-1 0,0 0,-1 0,1 1,0-1,0 1,0 0,0 1,0-1,0 1,0 0,0 0,0 0,0 0,-4 2,-16 4</inkml:trace>
  <inkml:trace contextRef="#ctx0" brushRef="#br0" timeOffset="4204.072">2399 321,'-33'38,"-21"23,-6 1,7-6,8-12,6-14,6-11,3-5,3-4,5-4</inkml:trace>
  <inkml:trace contextRef="#ctx0" brushRef="#br0" timeOffset="4460.796">1892 518,'44'-3,"1"1,0 2,-1 3,1 1,-1 2,43 12,-69-13,0 1,1 2,-2-1,1 2,-1 1,-1 0,0 1,0 0,-1 1,-1 1,0 1,2 2,-48-39,13 7</inkml:trace>
  <inkml:trace contextRef="#ctx0" brushRef="#br0" timeOffset="4699.096">2231 265,'-5'38,"-2"27,1 8,1-4,2-9,0-5,2-7,1-8,0-4,0-5,0-2,1-2,-1 0,0-5</inkml:trace>
  <inkml:trace contextRef="#ctx0" brushRef="#br0" timeOffset="5317.094">2625 293,'40'-28,"-30"23,0 1,0 0,1 1,-1 0,1 0,0 1,0 1,0 0,0 0,0 1,0 0,0 1,0 1,-9-2,0 1,-1-1,1 1,-1 0,0-1,1 1,-1 0,1 0,-1 0,0 0,0 0,0 0,0 0,0 1,0-1,0 0,0 1,0-1,0 1,-1-1,1 1,0-1,-1 1,0-1,1 1,-1-1,0 1,0 0,0-1,0 1,0-1,0 1,0 0,0-1,-1 1,1-1,-1 1,1-1,-1 1,0-1,1 1,-1-1,0 1,0-1,-42 63,22-41,16-20,1 0,1 0,-1 0,0 0,1 1,-1 0,1-1,0 1,1 0,-1 1,0-1,1 0,0 1,0-1,1 1,-1 0,1-1,0 1,0 0,1 0,-1 0,1 0,0 0,0 0,1 0,0 0,-1-1,3 6,70 54,-69-62,0-1,1 1,-1 0,0 0,0 0,0 1,0-1,-1 1,1 0,-1 0,1 0,-1 1,0-1,0 1,0 0,-1-1,0 1,1 0,-1 1,-1-1,1 0,-1 1,1-1,-1 1,0-1,-1 1,1-1,-1 1,0 0,0-1,0 1,-1-1,0 3,-4 1,-1-1,0 0,0 0,0 0,-1-1,0 0,0 0,-1-1,1 0,-1 0,0-1,-1 0,1 0,-1-1,0 0,0 0,-6 0,-4 4,-33 5,33-12</inkml:trace>
  <inkml:trace contextRef="#ctx0" brushRef="#br0" timeOffset="5835.976">3049 293,'21'-6,"-2"-1,-1 1,2 1,-1 1,0 1,1 0,0 1,-1 1,1 1,0 1,4 1,-22-2,0 1,0-1,0 0,-1 1,1-1,0 1,0 0,-1 0,1 0,0-1,-1 1,1 1,-1-1,1 0,-1 0,0 1,1-1,-1 0,0 1,0-1,0 1,0 0,0-1,-1 1,1 0,0-1,-1 1,1 0,-1 0,1 0,-1 0,0-1,0 1,0 0,0 0,0 0,-1 0,1 0,0-1,-1 1,1 0,-1 0,0-1,0 1,1 0,-1-1,0 1,-106 136,98-127,0 1,1-1,0 1,0 1,2-1,-1 2,2-1,0 0,0 1,1 0,1 0,0 0,1 0,1 1,13 82,-12-95,1 0,0 0,-1 0,1 0,0 0,0-1,0 1,0 0,0 0,1-1,-1 1,0-1,1 1,-1-1,1 1,0-1,-1 0,1 0,0 0,0 0,-1 0,1 0,0 0,0-1,0 1,0-1,0 0,0 1,0-1,1 0,-1 0,0 0,0 0,0-1,0 1,0 0,0-1,0 0,0 1,0-1,0 0,-1 0,1 0,1 0,58-51,-47 34</inkml:trace>
  <inkml:trace contextRef="#ctx0" brushRef="#br0" timeOffset="6084.861">3500 604,'-9'33,"1"12,2-3</inkml:trace>
  <inkml:trace contextRef="#ctx0" brushRef="#br0" timeOffset="6450.843">3699 265,'28'-6,"0"2,1 2,0 0,0 2,-1 1,1 1,12 4,-39-7,0 1,1 0,-1-1,0 1,0 0,0 0,0 1,0-1,0 0,0 1,0-1,0 1,0 0,0-1,0 1,0 0,0 0,0 0,-1 1,1-1,0 0,-1 1,1-1,-1 1,0-1,1 1,-1 0,0-1,0 1,0 0,0 0,0 0,0 0,-1 0,1 0,-1 0,1 0,-1 0,0 0,0 0,0 1,0-1,0 0,0 0,-1 0,1 0,-1 0,1 0,-1 0,0 0,-1 2,-84 99,73-91,1 0,0 1,1 0,0 1,1 0,1 1,0 0,1 0,0 1,-4 16,11-30,1 1,-1-1,1 1,0-1,0 1,0 0,0-1,0 1,1-1,-1 1,1-1,-1 1,1-1,0 1,0-1,0 0,1 1,-1-1,0 0,1 0,-1 0,1 0,0 0,0 0,0-1,0 1,0 0,0-1,0 0,0 1,1-1,-1 0,3 1,85 8,167-83,-233 68</inkml:trace>
  <inkml:trace contextRef="#ctx0" brushRef="#br0" timeOffset="7463.749">933 1225,'404'27,"-149"-37,163-26,20-3,-3-15,-107 23,-7 3,-29 12,-191 7,0 4,66 7,-39-1,58-28,-4-3,42 1,-44 13,-161 11</inkml:trace>
  <inkml:trace contextRef="#ctx0" brushRef="#br0" timeOffset="13405.031">989 1619,'20'-12,"0"0,1 2,0 0,0 2,1 0,0 1,0 1,1 1,0 1,0 2,0 0,0 1,6 1,-28 0,1 0,-1-1,0 1,0 0,1 0,-1 0,0 0,0 0,0 0,1 0,-1 0,0 1,0-1,1 0,-1 1,0-1,0 1,0-1,0 1,0 0,0-1,0 1,0 0,0 0,0 0,0 0,0 0,-1 0,1 0,0 0,-1 0,1 0,-1 0,1 0,-1 0,1 1,-1-1,0 0,0 0,0 0,1 1,-1-1,0 0,0 0,-1 1,1-1,0 0,0 0,-1 0,1 1,0-1,-1 0,0 1,-98 105,84-92,0-2,-1 0,2 0,0 2,1 0,0 0,1 1,1 1,0 0,2 0,0 1,0 0,2 1,0 0,2 0,0 0,1 1,-2 18,7-34,-1 0,1-1,0 1,0 0,0 0,1 0,0-1,-1 1,1 0,0-1,0 0,1 1,-1-1,1 0,0 0,0 0,0-1,0 1,0-1,0 0,1 0,-1 0,1 0,-1 0,1-1,0 1,0-1,0 0,0 0,0-1,0 1,2-1,5 1,-1 0,1-1,-1 0,1-1,-1 0,1 0,-1-1,0-1,0 0,0 0,0-1,0 0,13-8,-5 1</inkml:trace>
  <inkml:trace contextRef="#ctx0" brushRef="#br0" timeOffset="13705.554">1667 1705,'-23'35,"2"1,1 1,2 1,2 1,2 1,1 0,0 8,12-45,-1 1,1-1,1 1,-1 0,0-1,1 1,0 0,0-1,0 1,0 0,1-1,-1 1,1 0,0-1,0 1,0-1,1 1,-1-1,1 1,0-1,0 0,0 0,0 0,0 0,1 0,0-1,-1 1,1-1,0 1,0-1,0 0,0 0,1-1,-1 1,1-1,-1 1,1-1,-1 0,1 0,-1-1,4 1,10-1,-1 0,1-2,0 0,-1-1,1 0,-1-1,0-1,0-1,0 0,-1-2,0 1,-1-2,1 1,-2-2,9-7,-9 8,1-1,-1-1,-1-1,0 1,0-2,-2 0,1 0,-1-1,-1 0,-1 0,0-1,-1-1,0 1,-2-1,1 0,-2 0,0-1,-1 1,-1-1,-1 0,0 0,-1 1,0-1,-2 0,0 0,-1 1,1 10,-1 0,-1 0,1 1,-1-1,0 1,0 0,0 0,-1 0,1 1,-1-1,-1 1,1 0,0 1,-1-1,0 1,0 0,0 1,0-1,0 1,0 1,-1-1,1 1,-1 0,1 0,-1 1,1 0,-1 0,-5 1,-13-1</inkml:trace>
  <inkml:trace contextRef="#ctx0" brushRef="#br0" timeOffset="14086.666">2202 1873,'38'0,"28"-5,7-1,-5 0,-8 1,-10 2,-13 1</inkml:trace>
  <inkml:trace contextRef="#ctx0" brushRef="#br0" timeOffset="14334.843">2428 1648,'-5'34,"-1"29,0 10,1-3,1-9,2-9,1-10,0-6,6-10,2-5,-1-5</inkml:trace>
  <inkml:trace contextRef="#ctx0" brushRef="#br0" timeOffset="16289.769">3133 1450,'0'24,"-4"27,-8 10,0-1,1-6,2-7,4-7,-3-10,0-5,1-3,3 0,5-3,4-6</inkml:trace>
  <inkml:trace contextRef="#ctx0" brushRef="#br0" timeOffset="16621.752">3332 1535,'-6'11,"1"1,0 0,1 0,0 0,1 0,0 1,1 0,1-1,0 1,0 0,2-1,-1 1,2 0,-1 0,2-1,0 0,1 3,-2-12,0 0,0-1,0 1,0-1,0 0,1 0,-1 1,1-1,-1-1,1 1,0 0,0-1,0 1,0-1,0 0,0 0,0 0,0-1,0 1,1-1,-1 1,0-1,0 0,1 0,-1-1,0 1,0-1,1 1,-1-1,0 0,0-1,95-43,-89 41,0-1,0 0,0-1,-1 1,0-2,0 1,0-1,-1 0,0-1,0 0,-1 0,0 0,-1-1,1 0,-2 0,1 0,-1 0,-1-1,0 0,0 0,-1 0,0-2,-2 9,-1-1,0 1,0 0,0 0,-1 0,1 0,-1 0,1 0,-1 1,0-1,0 1,-1-1,1 1,0-1,-1 1,1 0,-1 0,0 1,1-1,-1 0,0 1,0 0,0-1,-1 1,1 0,0 1,0-1,0 1,-1-1,1 1,0 0,0 0,-3 1,-108 22,54 10,37-19</inkml:trace>
  <inkml:trace contextRef="#ctx0" brushRef="#br0" timeOffset="16984.712">3839 1619,'3'6,"0"0,1 0,-1-1,1 1,0-1,1 0,-1 0,1 0,0-1,0 0,0 1,1-2,-1 1,1-1,0 0,0 0,0-1,1 1,-1-1,1-1,-1 1,1-1,-1 0,3-1,-4 1,-1-1,1 0,0 0,0-1,-1 1,1-1,0 0,-1 0,1-1,0 1,-1-1,0 0,1 0,-1-1,0 1,0-1,0 0,-1 0,1 0,-1 0,1-1,-1 0,0 1,-1-1,1 0,-1 0,1-1,-1 1,0 0,-1-1,1 0,-1 1,1-4,-1 1,0 0,0 0,-1 0,1 0,-2 0,1 0,-1 0,0 0,0 0,-1 0,0 1,0-1,-1 1,1-1,-1 1,-1 0,1 0,-1 0,0 0,-1 1,1 0,-1-1,0 2,0-1,-1 1,0-1,1 2,-1-1,0 1,-1-1,1 2,-1-1,1 1,-1 0,0 0,0 1,0 0,0 0,-97 11,75-4</inkml:trace>
  <inkml:trace contextRef="#ctx0" brushRef="#br0" timeOffset="17483.317">4601 1309,'-139'157,"-228"211,34-71,192-157,123-116</inkml:trace>
  <inkml:trace contextRef="#ctx0" brushRef="#br0" timeOffset="18188.781">4376 1986,'-24'10,"1"0,0 2,0 1,2 0,0 2,0 1,1 0,1 1,1 1,0 1,-7 12,22-28,1 0,-1 0,1 1,0-1,0 0,1 1,-1-1,1 1,0 0,0 0,0-1,0 1,1 0,-1 0,1 0,0 0,0 0,0-1,1 1,0 0,-1 0,1 0,0-1,1 1,-1 0,1-1,0 1,0-1,0 0,0 1,0-1,1 0,-1 0,1-1,0 1,0 0,0-1,0 0,2 1,5 3,0-2,0 1,1-2,-1 1,1-1,0-1,0 0,0 0,0-1,0-1,0 0,0 0,0-1,0-1,0 0,0 0,0-1,-1 0,1-1,-1 0,0-1,0 0,0 0,-1-1,0-1,0 1,-1-1,1-1,-1 0,-1 0,0 0,0-1,-1 0,0-1,0 1,-1-1,0 0,-1 0,0-1,-1 1,0-1,0 0,-1 0,-1 0,1-7,-4 10,1 1,-1 0,0 0,-1 0,0 0,0 0,0 1,-1-1,0 1,0 0,-1 0,1 0,-1 1,-1 0,1 0,-1 0,0 0,0 1,0 0,0 1,-1-1,0 1,1 0,-1 1,0-1,-1 1,1 1,0 0,0 0,-1 0,-4 1,-14-2</inkml:trace>
  <inkml:trace contextRef="#ctx0" brushRef="#br0" timeOffset="18467.728">4714 2099,'-5'24,"-1"3,5-3,2-5</inkml:trace>
  <inkml:trace contextRef="#ctx0" brushRef="#br0" timeOffset="19104.878">4911 1789,'-65'227,"63"-224,1-1,0 1,-1 0,1 1,0-1,0 0,1 0,-1 0,1 1,-1-1,1 0,0 0,0 1,1-1,-1 0,1 1,-1-1,1 0,0 0,0 0,1 0,-1 0,1 0,-1 0,1 0,0-1,0 1,0-1,0 1,1-1,-1 0,0 1,1-1,0-1,0 1,-1 0,1-1,1 1,2 0,0 0,0-1,0 1,1-1,-1 0,0-1,1 0,-1 0,0 0,1-1,-1 0,0 0,0 0,0-1,0 0,0 0,0 0,0-1,0 0,-1 0,0-1,1 0,-1 1,-1-2,1 1,0 0,-1-1,0 0,0 0,-1 0,1-1,1-4,3-3,-2 0,0 0,0 0,-2-1,1 0,-2 0,0 0,0 0,-1-2,-2 12,0 0,1 0,-2 0,1 1,0-1,-1 0,1 0,-1 1,0-1,-1 1,1-1,0 1,-1-1,0 1,0 0,0-1,0 1,-1 0,1 0,-1 1,1-1,-1 1,0-1,0 1,0 0,-1 0,1 0,0 0,-1 1,1-1,-1 1,1 0,-1 0,0 0,0 1,-2-1,-96 9,71-1</inkml:trace>
  <inkml:trace contextRef="#ctx0" brushRef="#br0" timeOffset="19571.706">5053 2071,'-35'16,"0"1,1 2,1 1,1 1,1 2,-2 4,30-26,1 0,0 0,-1 1,1-1,0 1,0-1,0 1,0 0,0-1,1 1,-1 0,0 0,1 1,-1-1,1 0,0 0,0 1,0-1,0 0,0 1,1-1,-1 1,1-1,-1 1,1 0,0-1,0 1,0-1,0 1,1-1,-1 1,1 0,-1-1,1 1,0-1,0 0,0 1,0-1,1 0,-1 0,1 1,9 2,0 0,-1-1,1-1,1 0,-1 0,0-1,1-1,-1 0,1 0,-1-1,1-1,0 0,5-1,1 0,1-2,-1 1,0-2,0 0,-1-2,0 0,0 0,0-2,1-1,-15 8,0 1,0 0,0-1,0 0,-1 1,1-1,-1 0,1 0,-1-1,0 1,0 0,0-1,0 1,0-1,0 0,-1 0,1 0,-1 0,0 0,0 0,0 0,0 0,-1 0,1 0,-1 0,0 0,0-1,0 1,0 0,0 0,-1 0,1-1,-1 1,0 0,0 0,0 0,-1 0,1 0,-1 1,1-1,-1 0,0 1,-1-2,-15-10</inkml:trace>
  <inkml:trace contextRef="#ctx0" brushRef="#br0" timeOffset="21957.57">4544 237,'19'-1,"-1"-1,1-1,-1 0,0-1,-1-1,1-1,-1-1,0 0,0-1,-1-1,0 0,-1-1,10-9,-22 17,-1 0,0 0,1 0,-1 0,0-1,0 1,-1-1,1 0,0 1,-1-1,0 0,0 0,0 0,0 0,0 0,0 0,-1 0,1 0,-1-1,0 1,0 0,0 0,0 0,-1 0,1 0,-1-1,0 1,0 0,0 0,0 0,-1 1,1-1,-1 0,0 0,1 1,-1-1,0 1,-1 0,1 0,0-1,-1 1,1 0,-1 1,1-1,-1 0,0 1,0 0,-2-1,-1 0,1 0,-1 1,1 0,-1 0,1 0,-1 1,0-1,1 2,-1-1,0 0,1 1,-1 0,1 1,-1-1,1 1,-1 0,1 0,0 1,0-1,0 1,1 0,-1 1,0-1,1 1,0 0,0 0,0 0,1 0,-1 1,1 0,0 0,0-1,1 2,0-1,-1 0,2 0,-1 1,1-1,-1 1,1 1,0 16,1 0,0 1,2-1,1 0,1 0,0 0,2 0,1-1,1 0,0 0,8 12,-11-26,0 0,-1 1,0 0,-1 0,0 1,0-1,-1 0,0 1,-1 0,0-1,0 1,-1 0,-1-1,1 1,-1 0,-1-1,0 1,0-1,-1 1,0-1,-1 0,0 0,0-1,-1 1,0-1,-1 0,0 0,0 0,-3 2,-15 5,2-3</inkml:trace>
  <inkml:trace contextRef="#ctx0" brushRef="#br0" timeOffset="22574.458">4488 547,'4'-3,"0"-1,0 1,0 0,0 0,1 1,-1-1,1 1,0 0,-1 0,1 1,0-1,0 1,0 0,1 0,-1 1,0 0,0 0,0 0,0 0,1 1,1 0,24-1,-8-4,0 0,1-2,-2 0,1-2,-1 0,0-1,-1-2,0 0,0-1,-1-1,12-12,87-118,-109 132,-7 7,0-1,0 1,0 0,1 0,-1 1,1-1,0 1,0-1,0 1,0 0,1 1,0-1,-1 1,1 0,0 0,0 0,0 1,0 0,0 0,0 0,0 0,0 1,1 0,-4 2,0 1,0-1,0 1,0-1,-1 1,1 0,-1 0,0-1,0 1,0 0,0 0,0 1,-1-1,1 0,-1 0,0 0,0 0,0 0,0 0,-1 1,1-1,-1 0,0 0,0 0,0 0,0 0,0 0,-1-1,1 1,-1 0,0-1,1 1,-1-1,-3 3,-12 27,10-23,0 1,1 0,0 1,1-1,0 1,1 0,0 1,0-1,1 1,1-1,0 1,1 0,0 0,1 0,0 0,1 0,0 0,1 3,-1-12,0 0,0 0,0 0,0 0,0 0,0 0,1 0,-1 0,1 0,0-1,0 1,0 0,0-1,0 0,1 0,-1 1,1-1,-1-1,1 1,0 0,0-1,0 1,0-1,0 0,0 0,0 0,0 0,1-1,-1 1,0-1,0 0,1 0,-1 0,0 0,0 0,0-1,1 0,-1 0,0 1,1-2,1 1,0-1,-1 1,1-1,0-1,0 1,-1 0,0-1,1 0,-1 0,0-1,0 1,-1-1,1 1,-1-1,0-1,0 1,0 0,0-1,-1 1,1-1,-1 0,0-1,3-15</inkml:trace>
  <inkml:trace contextRef="#ctx0" brushRef="#br0" timeOffset="22822.929">4911 378,'39'4,"31"3,14-1,-3-2,-5 0,-11-2,-12-1,-10-1,-8 1,-4-2,-8 1</inkml:trace>
  <inkml:trace contextRef="#ctx0" brushRef="#br0" timeOffset="23419.808">5702 321,'-29'29,"-19"19,-6 6,1-1,5-5,11-6,6-5,5-4,5-3,3-2,-1-1,3 0,-1 0,3 1,3-5</inkml:trace>
  <inkml:trace contextRef="#ctx0" brushRef="#br0" timeOffset="23824.84">5786 688,'-16'7,"1"0,0 1,1 0,-1 1,2 1,-1 1,1 0,1 0,0 1,-7 10,18-20,0 0,0 1,0-1,0 0,1 1,-1-1,1 0,-1 1,1-1,0 1,0-1,0 0,0 1,0-1,1 1,-1-1,1 0,0 1,-1-1,1 0,0 0,0 1,1-1,-1 0,0 0,1 0,-1 0,1-1,0 1,-1 0,1-1,0 1,0-1,0 1,0-1,0 0,1 0,-1 0,0 0,0 0,1-1,0 1,40 35,-42-33,0-1,0 1,0 0,0 0,-1-1,1 1,-1 0,0 0,1 0,-1 0,0 0,-1-1,1 1,-1 0,1 0,-1 0,0-1,0 1,0 0,0-1,0 1,-1 0,1-1,-1 0,0 1,1-1,-1 0,0 0,0 0,-1 0,1 0,0-1,-1 1,0 0,-93 41,71-40,2-2</inkml:trace>
  <inkml:trace contextRef="#ctx0" brushRef="#br0" timeOffset="24236.878">5928 547,'48'21,"-45"-20,16 0,-17-1,1-1,-1 1,1-1,0 1,-1 0,1-1,-1 2,1-1,-1 0,1 0,-1 1,1-1,-1 1,1 0,-1 0,1 0,-1 0,0 0,0 0,1 1,-1-1,0 1,0-1,0 1,-1 0,1 0,0 0,-1 0,1 0,-1 0,0 1,0-1,1 0,-1 1,0 1,-4 4,1 0,-2-1,1 0,-1 0,-1 0,1 0,-1 0,0-1,0 0,-1 0,-4 3,4-3,0-1,1 1,-1 0,2 0,-1 0,1 1,0 0,0 0,0 0,1 0,0 0,1 1,1-6,1 0,-1 1,1-1,0 1,0-1,0 1,0-1,0 1,1-1,-1 1,1-1,-1 0,1 1,0-1,0 0,0 1,0-1,0 0,1 0,-1 0,1 0,-1 0,1 0,0-1,0 1,0-1,0 1,0-1,0 1,0-1,0 0,0 0,1 0,-1 0,2 0,87 10,-66-11</inkml:trace>
  <inkml:trace contextRef="#ctx0" brushRef="#br0" timeOffset="26039.384">5984 180,'1'-2,"0"-1,0 1,1-1,-1 1,0 0,1-1,0 1,-1 0,1 0,0 0,0 0,0 1,0-1,0 0,1 1,-1 0,0-1,1 1,-1 0,1 0,-1 0,1 1,0-1,-1 1,1-1,0 1,-1 0,1 0,0 0,-1 0,1 0,0 1,-1-1,1 1,0 0,-1 0,1 0,-1 0,1 0,-1 0,0 1,0-1,1 1,-1 0,2 1,20 101,1 140,3 9,-10 146,-9-252,-20-47,-5-1,-4 0,-21 58,34-131,-40 233,37 50,11-205,-52-109,-153 48,181-42</inkml:trace>
  <inkml:trace contextRef="#ctx0" brushRef="#br0" timeOffset="27506.817">847 11,'-4'-2,"-1"0,0 0,0 1,0 0,0 0,0 0,-1 1,1-1,0 1,0 0,0 1,-1-1,1 1,0 0,0 1,0-1,0 1,1 0,-1 0,0 0,1 1,-1 0,1 0,0 0,0 0,0 1,-2 2,-14 20,1 1,1 0,1 1,2 1,1 1,-2 7,-2-1,1 1,2 1,2 1,1 0,2 1,1 0,3 0,1 0,2 1,2 0,2 21,28 92,-8-46,-5 2,-1 34,-15 260,-51-117,40-237,6-32,0 1,1 0,0 1,2-1,0 1,2-1,0 1,1-1,1 1,1-1,0 1,1-1,4 7,28 114,-36-138,1 0,-1 0,0 0,0 0,1 0,-1 0,1 0,-1 0,1 0,0 0,0-1,0 1,0 0,0 0,0-1,1 1,-1-1,0 1,1-1,-1 0,1 0,0 1,-1-1,1 0,0 0,0-1,-1 1,1 0,0 0,0-1,0 0,0 1,0-1,0 0,0 0,0 0,0 0,0 0,0 0,0 0,0-1,0 1,0-1,0 0,0 1,56-9,1 4,1 1,37 5,-73-1</inkml:trace>
</inkml:ink>
</file>

<file path=ppt/ink/ink1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0:23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1,'14'0,"10"0,5 0,3 0,1 0,-1 0,-1 0,0 0,-2 0,0 0,-10 0,-8 5,-11 1,-6 0</inkml:trace>
</inkml:ink>
</file>

<file path=ppt/ink/ink1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0:23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0,'43'5,"19"1,-1-5,-6-2,-7-2,-13 1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5.1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0 248,'419'-29,"-168"1,-260 28,0 0,0-1,0 0,0 0,0-1,0 0,0-1,0 0,0 0,1-1,0 0,0 0,0-1,0 0,-3-3,4 1,0 1,0-1,1 0,0 0,1 0,-1-1,1 0,1 0,0-1,0 1,0-1,1 0,0 0,0-3,-1-12</inkml:trace>
</inkml:ink>
</file>

<file path=ppt/ink/ink1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0:24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0,'23'49,"-2"2,-2 0,-3 1,2 15,-12-43,-2 1,0 0,-1 0,-2 0,0 0,-2 0,-1 0,-1 0,-5 22,-16 46,23-82</inkml:trace>
  <inkml:trace contextRef="#ctx0" brushRef="#br0" timeOffset="518.063">255 57,'271'-28,"-268"27,0 1,0-1,0 0,0 1,0 0,0 0,0 0,0 0,0 0,0 1,0-1,0 1,0 0,0 0,0 0,-1 0,1 0,0 1,-1-1,1 1,-1 0,1-1,-1 1,0 1,0-1,0 0,0 0,0 1,0-1,-1 1,1-1,-1 1,0 0,1 0,-1-1,-1 1,1 0,0 0,-1 0,1 0,-1 0,0 0,0 0,0 0,-1 0,1 0,-1 2,-3 6,-1-1,0 0,0-1,-1 1,0-1,-1 0,0 0,0-1,-5 4,5-6,0 2,0-1,1 0,0 1,1 1,-1-1,2 0,-1 1,1 0,0 0,1 1,0 0,3-5,0 0,1 0,-1-1,1 1,0 0,0-1,0 1,1-1,0 1,0-1,0 0,0 1,1-1,-1-1,1 1,0 0,0 0,1-1,-1 0,1 0,0 0,-1 0,1 0,1-1,-1 0,0 0,57 62,-59-60,-1 0,0 0,0 0,0 0,0 0,-1 0,0 1,1-1,-2 0,1 0,0 1,-1-1,0 0,0 0,0 0,0 0,-1 0,1 0,-1 0,0 0,0-1,-1 1,1-1,-1 1,-2 1,-89 65,-17-31,93-39,4-3</inkml:trace>
</inkml:ink>
</file>

<file path=ppt/ink/ink1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23:20:25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0 781,'0'5,"0"-4,0 4,0-5,0-2</inkml:trace>
  <inkml:trace contextRef="#ctx0" brushRef="#br0" timeOffset="2005.271">170 244,'1'-3,"1"0,0 0,0-1,1 1,-1 1,1-1,-1 0,1 1,0-1,0 1,0 0,0 0,0 0,1 0,-1 0,3 0,2-2,7-6,0 2,1 0,0 0,1 1,0 1,0 1,0 1,1 0,-1 1,1 1,0 0,7 2,-23 0,0 0,0 0,0 0,0 0,0 0,-1 0,1 1,0-1,0 1,0-1,-1 1,1 0,0 0,-1 0,1 0,-1 0,1 0,-1 0,1 0,-1 1,0-1,0 1,1-1,-1 1,0-1,0 1,-1-1,1 1,0 0,0 0,-1-1,1 1,-1 0,0 0,1 0,-1 0,0 0,0-1,0 1,0 0,-1 0,1 0,0 0,-1-1,1 1,-1 0,-42 80,12-49,25-28,0 0,0 1,1 0,-1 0,1 0,1 1,-1-1,1 1,1 0,-1 1,1-1,0 0,1 1,-1 2,4-7,0 1,1-1,-1 1,1-1,0 0,0 0,0 0,0 0,1 0,-1 0,1 0,-1-1,1 1,0-1,0 0,0 0,1 0,-1 0,0 0,1-1,-1 1,1-1,-1 0,1 0,0-1,1 1,16 7,-13-5,0-1,1 1,-1 0,-1 1,1 0,-1 1,1-1,-1 1,0 1,-1-1,1 1,-1 0,-1 1,1-1,-1 1,0 0,0 1,-1-1,0 1,0 0,-1 0,0 0,0 1,-2-2,-1 1,1-1,-1 0,0 1,-1-1,0 0,0 1,-1-1,1 0,-2 0,1 0,-1 0,0 0,0-1,-1 1,0-1,0 0,0 0,-1-1,0 1,0-1,0 0,-1 0,0 0,0-1,0 0,-2 1,-5 2,0 0,0 0,-1-1,0-1,1-1,-2 0,1 0,0-1,-5-1,-6 0</inkml:trace>
  <inkml:trace contextRef="#ctx0" brushRef="#br0" timeOffset="2485.883">734 244,'21'-7,"0"1,0 1,0 0,1 2,-1 0,1 2,0 0,0 1,18 4,-38-4,0 0,0 0,0 1,0-1,0 1,0 0,0 0,0 0,0 0,0 0,0 0,-1 0,1 0,0 1,-1-1,1 1,-1-1,0 1,1 0,-1-1,0 1,0 0,0 0,0 0,0 0,-1 0,1 0,-1 0,1 0,-1 0,1 0,-1 0,0 0,0 0,0 0,-1 0,1 0,0 1,-1-1,1 0,-1 0,0 0,0 0,1-1,-1 1,0 0,-1 0,1 0,0-1,-1 2,-140 198,56-19,85-177,0 0,0 0,0 0,0 0,1 0,0 0,0 0,1 0,-1 0,1 0,0 0,0 0,1 0,-1 0,1-1,0 1,1-1,-1 1,1-1,0 0,0 0,0 0,0 0,1 0,-1-1,1 1,0-1,0 0,1-1,-1 1,0-1,1 1,0-1,-1-1,1 1,0-1,0 1,3-1,10-3</inkml:trace>
  <inkml:trace contextRef="#ctx0" brushRef="#br0" timeOffset="2969.798">1186 131,'24'-7,"0"0,-1-2,0-1,-1-1,0-1,0 0,-1-2,9-8,-24 16,-6 5,1 0,-1 0,0 0,0 0,1 0,-1 0,1 0,-1 1,1-1,-1 0,1 0,-1 0,1 0,0 1,-1-1,1 0,0 1,0-1,0 0,0 1,-1-1,1 1,0 0,0-1,0 1,0 0,0-1,0 1,0 0,0 0,0 0,0 0,0 0,0 0,0 0,0 0,0 0,0 0,0 1,0-1,0 0,0 1,0-1,0 1,0-1,0 1,-1-1,1 1,0 0,0-1,-1 1,1 0,0 0,-1-1,1 1,0 0,-1 0,1 0,-1 0,0 0,1 0,-1 0,-9 227,8 27,-21-143,21-109,0 0,1 0,-2 0,1 0,0 0,0-1,-1 1,0 0,1-1,-1 1,0-1,0 1,-1-1,1 0,0 0,-1 0,1 0,-1-1,0 1,0 0,-15 5</inkml:trace>
  <inkml:trace contextRef="#ctx0" brushRef="#br0" timeOffset="3221.502">1242 386,'33'-14,"17"-6,-1-3,-4 2,-9 5</inkml:trace>
  <inkml:trace contextRef="#ctx0" brushRef="#br0" timeOffset="3438.976">1694 19,'-15'39,"-4"16,1 5,3-3,9-7,11-7,9-11,7-10,4-10,4-6,1-5,-5-7,-1-2,-5-5,-6-5,-5 0</inkml:trace>
  <inkml:trace contextRef="#ctx0" brushRef="#br0" timeOffset="3685.658">1552 160,'39'0,"26"0,3 0</inkml:trace>
  <inkml:trace contextRef="#ctx0" brushRef="#br0" timeOffset="4016.411">1919 470,'-38'29,"-37"19,-11 6,1-1,4-10,12-7,7-5,10-8,9-3,7 0,4-4,9 1,7-3</inkml:trace>
  <inkml:trace contextRef="#ctx0" brushRef="#br0" timeOffset="4600.61">1497 1035,'-15'5,"0"1,1 0,0 2,0-1,0 2,1 0,1 0,0 1,-9 10,19-19,1 0,0 0,0 0,0 0,-1 0,1 1,0-1,1 1,-1-1,0 0,0 1,0 0,1-1,-1 1,1-1,0 1,-1 0,1-1,0 1,0 0,0-1,0 1,0 0,0-1,0 1,1 0,-1-1,1 1,-1-1,1 1,0 0,-1-1,1 0,0 1,0-1,0 1,0-1,0 0,0 0,1 1,-1-1,0 0,1 0,-1 0,1 0,75 18,-4-8,-71-11,0 1,0 0,0-1,0 1,-1 0,1 0,0 0,0 0,-1 0,1 0,-1 0,1 1,-1-1,1 1,-1-1,0 1,0-1,0 1,0 0,0 0,0-1,0 1,-1 0,1 0,-1 0,1 0,-1 0,0 0,1 0,-1 0,0 0,0 0,-1 0,1 0,-1 1,-2 2,0 0,0-1,0 0,-1 0,0 0,0 0,0 0,-1-1,1 1,-1-1,0 0,0-1,0 1,0-1,0 0,0 0,-1-1,1 1,0-1,-4 0,-19 4,2-1</inkml:trace>
  <inkml:trace contextRef="#ctx0" brushRef="#br0" timeOffset="5050.916">1665 894,'65'-5,"-48"6,-7 0,56 7,-65-8,0 0,0 1,1-1,-1 0,0 1,0-1,0 1,0-1,0 1,0 0,0-1,0 1,0 0,0 0,0 0,0 0,0 0,-1-1,1 1,0 1,-1-1,1 0,-1 0,1 0,-1 0,1 0,-1 0,0 1,0-1,0 0,1 0,-1 0,0 1,0-1,-1 0,1 0,0 1,0-1,-1 0,1 0,0 0,-1 0,1 0,-1 1,0-1,1 0,-1 0,-125 112,125-112,1 0,-1 0,1 0,-1 0,1-1,0 1,0 0,-1 0,1 0,0 0,0 0,0 0,0 0,0 0,0 0,0 0,0 0,1 0,-1 0,0-1,0 1,1 0,-1 0,1 0,-1 0,1 0,-1-1,1 1,-1 0,1 0,0-1,-1 1,1 0,0-1,0 1,-1-1,1 1,0-1,0 1,0-1,0 0,0 0,0 1,0-1,-1 0,1 0,0 0,0 0,0 0,0 0,0 0,0 0,0 0,0 0,0-1,59 4,-1-14,-33 5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07.8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320 23,'29'-23,"-37"50,-9 1,-2 0,0-1,-2-1,-1-1,-1 0,-15 11,-69 77,48-34,44-61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573 92,'-205'242,"-55"128,160-256,100-114,0-1,0 1,0 0,0 0,0 0,0-1,0 1,0 0,0 0,-1-1,1 1,0 0,0 0,0 0,0-1,0 1,0 0,-1 0,1 0,0 0,0 0,0-1,-1 1,1 0,0 0,0 0,0 0,-1 0,1 0,0 0,0 0,-1 0,1 0,0 0,0 0,0 0,-1 0,1 0,0 0,0 0,-1 0,1 0,0 0,0 0,-1 0,1 0,12-24,31-43,3 2,3 2,19-17,2-3,189-221,-177 234,-80 70,0 1,-1-1,1 0,0 1,-1-1,1 1,0-1,-1 1,1 0,-1 0,1 0,-1 0,1 0,-1 0,0 0,1 0,-1 0,0 1,0-1,0 0,0 1,0-1,0 1,-1-1,1 1,0-1,-1 1,1 0,-1-1,1 1,-1 0,0 0,0-1,0 1,0 0,0-1,0 1,-1 0,1 0,0-1,-1 1,1 0,-1 0,1 1,-2 60,-3 0,-2 0,-11 42,-15 173,34-262,0-14,0 1,0-1,-1 1,1-1,-1 0,1 1,-1-1,0 1,0-1,0 1,0-1,0 1,0-1,-1 1,1-1,-1 1,0-1,0 0,0 1,0-1,0 0,0 0,-1 0,1 0,-1 0,1 0,-1 0,0 0,0-1,0 1,0-1,0 1,0-1,0 0,0 0,-1 0,0 1,-8-5,0 1,1-1,-1-1,1 0,-1 0,1-1,1-1,-1 1,1-2,-7-4,-33-20,-147-74,168 94,4 3</inkml:trace>
  <inkml:trace contextRef="#ctx0" brushRef="#br0" timeOffset="1314.283">742 769,'58'-33,"-3"-3,-1-2,-1-2,-2-3,7-11,-28 27,-1-1,-2-2,-1-1,-1-1,12-21,-25 33,0 1,-1-1,-1-1,-1 0,-1 0,-1-1,-1 0,-1 0,-1-1,0 1,-2-8,-1 28,-1 0,1 0,-1 0,0 0,1 0,-1 0,0 1,0-1,-1 0,1 0,0 0,-1 0,1 0,-1 0,1 0,-1 0,0 0,0 1,0-1,0 0,0 0,0 1,-1-1,1 1,0-1,-1 1,1 0,-1 0,1-1,-1 1,0 0,0 0,1 1,-1-1,0 0,0 1,0-1,0 1,0-1,0 1,0 0,0 0,0 0,0 0,0 0,0 0,0 1,0-1,0 1,0-1,1 1,-1 0,0-1,0 1,0 0,-1 2,-21 15,1 2,1 0,1 2,1 1,0 0,2 1,1 1,1 1,1 0,1 1,2 0,0 2,2-1,2 1,0 1,3-15,2-1,0 1,1 0,0 0,1 0,1-1,0 1,1 0,1 0,0 0,1 0,1-1,2 7,-2-16,0 0,1 0,0 0,0 0,1-1,-1 1,1-1,0-1,0 1,0-1,0 0,1-1,-1 1,1-1,-1-1,1 1,0-1,0 0,0 0,0-1,0 0,0-1,0 1,0-1,0 0,22-5,-1 0,1-2,-1-1,0-1,-1-2,-1 0,0-2,0-1,-1-1,17-15,96-78,-136 108,0-1,0 0,0 1,1-1,-1 1,1-1,-1 1,1 0,-1 0,1 0,-1 1,1-1,0 0,0 1,-1 0,1 0,0 0,-1 0,1 0,0 0,0 1,-1-1,1 1,0 0,-1 0,1 0,-1 0,1 0,-1 1,0-1,1 1,-1-1,0 1,0 0,0 0,0 0,0 0,-1 0,1 0,-1 1,1-1,-1 1,0-1,0 1,0-1,1 2,-1 6,0 1,-1-1,0 0,-1 1,0-1,0 0,-1 1,-1-1,0 0,0-1,-1 1,0 0,0-1,-1 0,0 0,-1 0,0-1,-5 5,5-5,-1 1,0-2,0 1,-1-1,0 0,0-1,0 1,-1-2,0 1,0-1,-1-1,0 0,-8 3,84-6,170-4,-218 0,1 0,-1-2,0 0,0-1,0 0,-1-2,0 0,0-1,-1-1,0 0,-1-1,0-1,10-10,-2-15,-22 36,-1 1,0-1,0 1,1-1,-1 0,0 1,0-1,0 0,1 0,-1 1,0-1,0 0,0 1,0-1,0 0,-1 1,1-1,0 0,0 1,0-1,-1 0,1 1,0-1,-1 0,1 1,0-1,-1 1,1-1,-1 0,1 1,-1-1,1 1,-1 0,1-1,-1 1,0-1,1 1,-1 0,1 0,-1-1,0 1,1 0,-1 0,0 0,0-1,1 1,-1 0,0 0,1 0,-1 0,0 0,1 1,-1-1,0 0,1 0,-1 0,0 1,-7 1,1 1,-1 0,1 0,0 1,0 0,0 0,0 0,1 1,0 0,0 1,0-1,0 1,1 0,0 0,1 1,-1 0,1 0,0 0,1 0,-2 4,4-8,-1-1,1 1,0 0,0 0,0 0,1 0,-1 0,1 0,-1 0,1 0,0 0,0 0,0 0,1 0,-1 1,1-1,0-1,-1 1,1 0,1 0,-1 0,0 0,1-1,-1 1,1 0,0-1,0 0,0 1,0-1,0 0,1 0,-1 0,1 0,3 2,1 1,1-1,-1-1,0 1,1-1,0-1,0 1,0-1,0 0,0-1,8 0,-2 1,0-1,-1 0,1-1,0 0,0-2,0 1,-1-2,1 0,-1 0,1-2,-1 1,-1-2,1 1,-1-2,0 0,0 0,-1-1,0-1,0 1,7-10,-17 17,9-8,0-2,0 0,-2 0,1 0,-1-1,-1 0,0-1,-1 0,0 0,3-13,-9 22,0 1,-1-1,1 1,-1 0,0-1,0 1,-1 0,1-1,-1 1,0 0,1 0,-1 0,0 0,-1 0,1 1,0-1,-1 1,0-1,0 1,1 0,-1 0,0 0,0 1,-1-1,1 1,0-1,-1 1,1 0,0 1,-1-1,1 0,-1 1,1 0,-1 0,0 0,1 0,-1 0,-1 1,-6 10,35-2,124-20,-117 6,213-30,-215 34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1 158,'163'25,"14"-49,-178 24,1-1,-1 1,0-1,1 1,-1-1,1 0,-1 1,0-1,1 1,0-1,-1 0,1 1,-1-1,1 0,0 0,-1 1,1-1,0 0,0 0,0 0,-1 1,1-1,0 0,0 0,0 0,1 0,-1 1,0-1,0 0,0 0,0 0,1 1,-1-1,0 0,1 0,-1 1,1-1,-1 0,1 1,-1-1,1 0,-1 1,1-1,-1 1,1-1,0 1,-1-1,1 1,0 0,0-1,-1 1,1 0,0-1,0 1,0 0,-1 0,1 0,0 0,0 0,0 0,-1 0,2 0,-63-33,51 29,0 0,0-1,0 0,1-1,0 0,0-1,0 0,1 0,0-1,0 0,2-5,5 2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30,'5'-9,"-3"-4,-2 5,-6 10,3 3,2-3,1 2,0 2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1,'-15'19,"-4"16,-4 2,2 0,5-2,5-7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1,'111'484,"-109"-476,-2-3,1 1,-1-1,1 0,1 0,-1 0,1 0,0 0,0 0,0-1,1 1,-1-1,1 1,0-1,1 0,-1 0,2 1,-1-5,-1-1,0-1,0 1,0 0,0-1,-1 1,1-1,0 0,-1 0,1 0,-1-1,1 1,-1 0,0-1,0 1,0-1,-1 0,1 0,-1 0,1 0,-1 0,0 0,0 0,0-2,97-293,2 115,-93 172,-6 6</inkml:trace>
  <inkml:trace contextRef="#ctx0" brushRef="#br0" timeOffset="1001.52">678 453,'-5'24,"-1"12,0 6,6 0,3-3,5-7,2-14,0-11</inkml:trace>
  <inkml:trace contextRef="#ctx0" brushRef="#br0" timeOffset="1267.047">707 142,'-5'10,"-2"2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0,'5'0,"6"0,6 0,5 0,4 0,2 0,1 0,0 0,1 0,-1 0,0 0,0 0,-6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54,'39'-5,"21"-6,7-1,-5 1,-7 2,-13 4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1 547,'34'-16,"0"0,-1-3,-1 0,-1-2,-1-1,-1-2,-1-1,-1-1,-1-1,-2-1,9-13,-31 38,1-1,-1 1,0 0,1 0,-2-1,1 1,0-1,-1 0,1 0,-1 1,0-1,0 0,-1 0,1 0,-1 0,0 0,0 0,0 0,0 0,-1 0,0 0,1 0,-2 0,1 0,-2 3,0 0,0 1,0-1,0 1,0 0,0 0,-1 0,1 0,0 1,0-1,0 1,0 0,0 0,0 0,0 0,1 0,-1 0,0 1,0 0,1-1,-1 1,1 0,0 0,0 1,-1-1,1 0,1 1,-1-1,-7 6,1 0,1 1,-1 0,2 0,-1 1,1-1,1 1,-1 1,2-1,-1 1,2 0,-1 0,2 1,0-8,1 1,1 0,-1 0,1 0,0 0,0 0,0 0,1 0,-1 0,1 0,1 0,-1 0,1 0,-1-1,2 1,-1 0,0-1,1 0,0 0,0 1,0-2,0 1,1 0,-1-1,1 1,0-1,0 0,0 0,0-1,3 2,1-1,0 0,0 0,0-1,1 0,-1 0,0-1,1 0,-1 0,1-1,-1 0,1-1,-1 0,0 0,1-1,-1 0,0 0,0-1,2-1,138-73,-145 75,19-10,-1-2,0 0,0-1,-2-2,0 0,-1 0,0-2,-2 0,0-1,2-6,-3-40,-15 64,0 1,-1 0,1-1,0 1,-1-1,1 1,-1-1,0 1,1 0,-1-1,0 1,0 0,0 0,0 0,0-1,0 1,0 0,0 0,0 1,-1-1,1 0,0 0,-1 1,1-1,0 0,-1 1,1-1,-1 1,1 0,-1-1,1 1,-1 0,1 0,-1 0,1 0,-1 0,1 1,-1-1,1 0,-1 1,1-1,-1 1,-8 2,1 1,0 1,0 0,1 0,-1 0,1 1,0 0,0 1,1 0,0 0,0 0,1 1,0 0,0 0,-2 5,4-9,0 1,0-1,0 1,0 0,1 0,0 1,0-1,0 0,1 1,0 0,0 0,0-1,1 1,0 0,0 0,0 1,1-1,0 0,0 0,1 0,-1 0,1 0,0 0,1 0,0 0,0 0,0-1,1 1,-1-1,1 1,1-1,-1 0,1 0,-1-1,2 1,-1-1,2 2,6-1,0-1,0 0,0-1,0 0,1-1,-1 0,1-1,-1-1,1 0,-1 0,1-1,0-1,-1 0,10-4,3-4,-1-1,-1-1,1-1,-2-1,0-1,-1-1,0-1,-2 0,0-2,-1 0,-1-1,13-20,-22 30,1 0,-2 0,0-1,0-1,-1 1,0-1,-1 0,0 0,-1 0,-1-1,0 1,0-1,-1-7,-1 18,-1 1,0 0,0-1,0 1,0 0,0-1,0 1,0 0,-1-1,1 1,0 0,-1-1,1 1,-1 0,1 0,-1 0,0-1,1 1,-1 0,0 0,0 0,0 0,0 0,0 0,0 0,0 1,0-1,0 0,0 1,-1-1,1 0,0 1,0 0,-1-1,1 1,0 0,-1-1,1 1,0 0,-1 0,1 0,0 0,-1 0,1 0,0 1,-1-1,-53 35,45-23,0 1,1 0,0 1,1-1,1 2,0-1,1 1,0 0,1 0,1 0,0 1,2 0,-1 0,1 11,5-15,0-1,0 1,1-1,1 0,-1 0,2-1,0 1,0-1,1 0,0-1,0 0,1 0,1 0,-1-1,1-1,1 1,-1-1,2 0,26 25,-18-14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2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0 216,'87'-13,"1"3,0 5,75 4,-164 1,1-1,-1 1,1-1,-1 1,0-1,1 1,-1-1,1 0,-1 1,1-1,0 0,-1 1,1-1,0 0,-1 1,1-1,0 0,0 0,0 1,0-1,-1 0,1 0,0 0,1 1,-1-1,0 0,0 0,0 1,0-1,0 0,1 0,-1 1,0-1,1 0,-1 1,1-1,-1 0,0 1,1-1,-1 0,1 1,0-1,-1 1,1-1,-1 1,1 0,0-1,0 1,-1-1,1 1,0 0,-1 0,1-1,0 1,0 0,-1 0,1 0,0 0,0 0,-83-53,-23-22,96 61,7 2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395 560,'-33'15,"-22"13,-5 8,7 3,13-2,8-1,10-3,8-1,2-7,-2-3,-3-5,2-5</inkml:trace>
  <inkml:trace contextRef="#ctx0" brushRef="#br0" timeOffset="262.994">1 419,'19'39,"11"17,5 3,-3-2,-2-12,-2-8,-5-6,-2-8,-5-4,1 1,1 1,-2 2,1-3,-2-5</inkml:trace>
  <inkml:trace contextRef="#ctx0" brushRef="#br0" timeOffset="732.028">649 560,'25'152,"-13"-93,-3 1,-2 0,-1 56,-3-248,10 66,3 0,4 0,2 2,21-42,-41 99,0 1,1 0,-1-1,1 1,0 1,1-1,-1 0,1 1,0-1,1 1,-1 1,1-1,0 0,0 1,1 0,-1 0,1 1,0 0,0 0,0 0,5-1,-7 6,-1 0,0 0,0 0,0 1,0-1,0 1,0 0,0 0,-1 0,0 0,0 1,0-1,0 1,0-1,0 1,-1 0,0-1,0 1,0 0,0 0,-1 0,1 0,-1 0,0 3,2 5,4 18,-1-4</inkml:trace>
  <inkml:trace contextRef="#ctx0" brushRef="#br0" timeOffset="2413.665">1044 1040,'-15'29,"-4"14,1 5,8-2,11-7,5-17,7-15,0-10</inkml:trace>
  <inkml:trace contextRef="#ctx0" brushRef="#br0" timeOffset="2650.924">1157 758,'0'0</inkml:trace>
  <inkml:trace contextRef="#ctx0" brushRef="#br0" timeOffset="2902.964">1496 222,'-10'10,"-7"12,-7 8,2 3,4 1,1-6,2-6</inkml:trace>
  <inkml:trace contextRef="#ctx0" brushRef="#br0" timeOffset="3432.884">621 222,'367'-59,"-366"60,0-1,0 1,1-1,-1 0,0 1,0-1,1 0,-1 0,0 0,1 0,-1 0,0 0,0-1,1 1,-1 0,0 0,0-1,1 1,-1-1,0 1,0-1,0 0,0 1,0-1,0 0,0 0,0 0,0 0,0 0,0 0,-1 0,1 0,0 0,-1 0,1 0,-1 0,1-1,-1 1,1 0,-1 0,0-1,0 1,0 0,1 0,-1-1,0 1,-1 0,1 0,0-1,-119-88,105 69,3 1</inkml:trace>
  <inkml:trace contextRef="#ctx0" brushRef="#br0" timeOffset="6548.04">1609 1040,'0'0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1 857,'19'13,"1"0,0-2,1 0,0-2,1 0,0-1,1-1,-1-2,1 0,0-1,0-1,1-2,-1 0,0-1,1-2,-1 0,0-1,0-2,0 0,-1-1,18-8,-3-10,-2-2,0-1,-2-2,-1-1,-1-2,-1 0,-3-3,0 0,-2-1,-2-2,171-274,-68 82,-126 229,0-1,0 0,0 1,1-1,-1 1,1-1,-1 1,1 0,0-1,0 1,-1-1,1 1,0 0,0 0,0 0,0-1,0 1,1 0,-1 0,0 0,0 1,1-1,-1 0,1 0,-1 1,1-1,-1 1,1-1,-1 1,1 0,-1-1,1 1,-1 0,1 0,-1 0,1 0,0 1,-1-1,1 0,-1 0,1 1,-1-1,1 1,-1 0,0-1,1 1,-1 0,0 0,1 0,-1 0,0 0,3 7,-1 0,-1 0,1 0,-1 0,-1 0,0 1,0-1,0 1,-1-1,0 0,-1 1,0-1,0 1,-1 0,0 11,-11 71,-4-2,-3 0,-5-1,-34 80,54-147,-2-1,0 0,-2-1,0 0,-1 0,-1-1,0 0,-2-1,0 0,0-1,-2 0,0-1,-1-1,-16 11,23-21,-1 0,1-1,-1-1,0 1,0-1,0-1,0 0,0 0,0-1,0 0,0-1,0 0,0-1,0 0,0-1,0 1,1-2,-1 0,1 0,0 0,0-1,1-1,0 1,-4-4,-2-5</inkml:trace>
  <inkml:trace contextRef="#ctx0" brushRef="#br0" timeOffset="607.839">1440 659,'-9'17,"1"-4,0 1,1 0,0 0,1 0,1 1,0 0,1 0,1 1,0-1,1 1,1-1,0 1,1 0,1 2,0-16,-1 0,1 0,-1 0,1 0,0-1,-1 1,1 0,0 0,0-1,0 1,1 0,-1-1,0 1,1-1,-1 0,1 1,-1-1,1 0,-1 0,1 0,0 0,0 0,0 0,-1 0,1-1,0 1,0-1,0 1,0-1,0 0,0 0,0 0,0 0,0 0,0 0,0-1,0 1,0-1,0 1,1-1,71-41,-67 34,1 0,-1 0,-1-1,0 1,0-2,0 1,-1 0,-1-1,0 0,0 0,-1-1,0 1,-1 0,1-6,-2 11,0-1,-1 1,1-1,-1 1,0-1,-1 1,1-1,-1 1,0-1,-1 1,1 0,-1 0,0 0,0 0,-1 0,0 0,0 0,0 1,0-1,0 1,-1 0,0 0,0 0,0 1,0-1,-1 1,1 0,-5-2,-9-3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64,'53'16,"0"-3,1-2,0-3,0-2,1-2,50-4,-105 0,-1-1,1 1,0 0,-1-1,1 1,0-1,0 1,-1 0,1-1,0 1,0-1,0 1,0-1,0 1,0-1,0 1,0-1,0 1,0-1,0 1,0-1,0 1,0-1,0 1,0-1,0 1,1-1,-1 1,0 0,0-1,1 1,-1-1,0 1,1 0,-1-1,0 1,1-1,-1 1,0 0,1 0,-1-1,1 1,-1 0,1 0,-1 0,0-1,1 1,-1 0,1 0,-1 0,1 0,-1 0,1 0,-1 0,1 0,-1 0,1 0,-1 0,1 0,-1 0,1 1,-42-29,36 25,-82-55,73 44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0,'-5'15,"0"-1,1 1,1 0,0 0,1 0,1 0,0 0,1 2,-1 10,-28 280,-25 41,26-259,17-64</inkml:trace>
  <inkml:trace contextRef="#ctx0" brushRef="#br0" timeOffset="430.506">515 57,'0'736,"-11"-675,-14-80,-62-166,-7 65,91 117,-1 0,0 0,0 0,0 0,-1 0,1 1,-1 0,1 0,-1 0,0 1,1-1,-1 1,0 0,0 0,0 1,0 0,0 0,0 0,0 0,0 1,0 0,0 0,0 0,0 0,1 1,-1 0,0 0,-3 2,-27 27,21-14</inkml:trace>
  <inkml:trace contextRef="#ctx0" brushRef="#br0" timeOffset="1082.639">967 565,'-4'-2,"0"1,0-1,-1 1,1 0,-1 1,1-1,0 1,-1 0,1 0,-1 0,1 1,-1 0,1-1,0 2,-1-1,1 0,0 1,0 0,0 0,0 0,0 0,1 1,-1-1,1 1,-1 0,1 0,-3 4,-3 1,1 1,0 1,1 0,0 0,0 0,1 1,0 0,1 0,-2 8,3-6,0-1,2 1,-1 0,2 0,0 0,0 0,1 1,1-1,0 0,1 0,1 6,-2-14,1 0,-1 0,1 0,0 0,0 0,1 0,-1-1,1 1,0-1,0 0,1 0,-1 0,1 0,0 0,0-1,0 0,1 0,-1 0,1 0,-1-1,1 1,0-1,0 0,0-1,0 1,0-1,1 0,4 0,4 0,0 0,0-1,1 0,-1-1,0-1,0 0,0-1,12-4,-21 5,0 0,0 0,0 0,-1 0,1-1,-1 0,0 0,0 0,0 0,0-1,0 0,0 1,-1-1,0-1,0 1,0 0,-1-1,1 1,-1-1,0 0,0 0,-1 0,1 0,-1 0,0-3,-1 6,0-1,0 1,0-1,0 1,0 0,-1-1,1 1,-1 0,1-1,-1 1,0 0,0-1,0 1,0 0,-1 0,1 0,-1 0,1 0,-1 1,0-1,1 0,-1 1,0-1,0 1,0-1,0 1,0 0,-1 0,0 0,0-2,2 3,1 0,-1 0,1 0,-1 0,1 0,0 0,-1-1,1 1,-1 0,1 0,0 0,-1-1,1 1,0 0,-1-1,1 1,0 0,-1-1,1 1,0 0,-1-1,1 1,0-1,0 1,0-1,0 1,-1 0,1-1,0 1,0-1,0 1,0-1,0 1,0-1,0 1,0-1,0 1,0 0,0-1,1 1,-1-1,0 1,0-1,0 1,0 0,1-1,-1 1,0-1,1 1,-1 0,0-1,0 1,1 0,-1-1,1 1,-1 0,0 0,1-1,-1 1,1 0,-1 0,0 0,1 0,-1-1,1 1,-1 0,1 0,-1 0,1 0,-1 0,36-6,18 4,-29 2</inkml:trace>
  <inkml:trace contextRef="#ctx0" brushRef="#br0" timeOffset="3988.645">1418 170,'24'0,"13"0,5 0,0 0,-3 0,-2 0,-4 0,-1 0,-3 0,0 0,-2 0,1 0,0 0,-1 0,1 0,-5 0</inkml:trace>
  <inkml:trace contextRef="#ctx0" brushRef="#br0" timeOffset="4232.519">1503 424,'29'4,"23"-2,9-2,-2-1,-6-1,-8-4,-5-1,-7 0,-2 1,-3 2,-5 2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1,'-5'0,"4"0,-4 0,0 4,-5 3,5-1,3-1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2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0 477,'67'-21,"-2"-2,0-3,-2-3,-1-3,18-14,-68 38,-2 0,1-2,-1 1,0-1,-1-1,0 1,-1-1,0-1,-1 0,0 0,0 0,-2-1,0 0,3-10,-7 22,0-1,1 0,-1 0,0 0,-1 0,1 0,0 0,-1 0,1 0,-1 0,1 0,-1 0,0-1,0 1,0 0,0 0,0 0,-1 0,1 0,-1 0,1-1,-1 1,0 0,0 0,0 1,0-1,0 0,0 0,0 0,-1 1,1-1,-1 1,1-1,-1 1,1-1,-1 1,0 0,0 0,0 0,0 0,0 0,0 0,0 0,0 1,0-1,0 1,0 0,0-1,0 1,0 0,-1 0,1 0,0 1,0-1,0 0,0 1,0 0,0-1,0 1,-2 1,-3 5,0 0,1 1,0 0,0 0,1 0,0 1,0 0,1 0,0 0,0 0,1 1,1 0,0-1,0 1,1 0,0 0,0 8,1-11,0 0,0 0,0 0,1 0,0 0,0 0,1 0,0 0,0-1,1 1,0-1,0 1,0-1,1 0,0 0,0-1,0 1,1-1,0 0,0 0,0 0,1-1,-1 0,1 0,0 0,0-1,1 0,-1 0,1 0,-1-1,1 0,0 0,0-1,0 0,0 0,0-1,7 0,148-3,-139-2,1-1,0-1,-1-1,-1-1,1-1,-1-1,-1-1,0 0,11-11,-16 14,-1-2,0 0,-1-1,0 0,-1-1,0-1,-1 0,-1 0,0-2,-1 1,0-1,-2 0,0-1,0 0,2-13,-9 29,0 0,-1 0,0-1,1 1,-1 0,1-1,-1 1,0 0,0-1,0 1,0 0,0-1,0 1,0-1,-1 1,1 0,0 0,-1-1,1 1,-1 0,1-1,-1 1,0 0,1 0,-1 0,0 0,0 0,0 0,0 0,0 0,0 0,0 0,0 0,0 1,0-1,0 0,-1 1,1-1,0 1,0-1,-1 1,1 0,0 0,-1-1,1 1,-1 0,1 0,0 0,-1 0,1 1,0-1,-1 0,1 0,0 1,-1-1,1 1,0-1,-1 2,-9 4,1 1,0 1,1 0,0 0,0 1,1 0,0 0,0 1,1 0,0 1,1-1,1 1,-1 1,2-1,-1 1,2-1,-2 8,3-14,1 1,0 0,0-1,0 1,1 0,0-1,0 1,0 0,1 0,-1-1,2 1,-1 0,0-1,1 1,0-1,1 0,-1 0,1 0,0 0,0 0,0 0,1-1,0 1,0-1,0 0,0 0,1-1,-1 1,1-1,0 0,0 0,0-1,0 1,1-1,-1 0,2 0,4 2,0 1,0-1,0-1,1 0,-1-1,1 0,0 0,-1-1,1-1,0 0,0-1,-1 0,1-1,-1 0,1-1,9-3,-4 0,1-1,-2 0,1-1,-1-1,0-1,-1 0,0-1,-1-1,0 0,-1-1,0 0,-1-1,-1-1,0 1,-1-2,-1 0,0 0,-1 0,0-1,-2 0,4-15,-9 30,0 0,0-1,0 1,-1 0,1-1,-1 1,0-1,1 1,-1 0,0-1,0 1,-1-1,1 1,0-1,-1 1,0 0,1-1,-1 1,0 0,0-1,0 1,-1 0,1 0,0 0,-1 0,1 0,-1 1,0-1,0 0,1 1,-1-1,0 1,0-1,-1 1,1 0,0 0,0 0,-1 0,1 1,0-1,-1 0,1 1,-1 0,1 0,-2-1,-3 4,0-1,1 1,0 0,0 1,0-1,0 1,0 1,1-1,-1 1,1 0,0 0,1 0,-1 0,1 1,0 0,1 0,-1 0,1 1,0-1,1 1,0-1,0 1,0 0,1 0,0 0,0 0,1 0,-1 0,2 0,-1 0,1 0,0 0,1 3,2-2,1 0,0 0,1 0,-1 0,2-1,-1 0,1 0,0-1,0 0,0 0,1 0,0-1,0-1,1 1,-1-1,1-1,0 1,0-1,0-1,1 0,-1 0,0-1,1 0,-1-1,1 0,-1 0,1-1,-1 0,9-2,45-20,-49 11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0 219,'116'-15,"0"4,1 5,88 9,-54-1,-126-6,-29-11,-67-24,59 34,0 0,0-2,1 1,-1-1,2-1,-1 0,1-1,0 0,1 0,-2-3,-7-13,2 2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0,'-133'23,"113"-21,-1 1,1 0,-1 2,1 1,1 0,-1 1,-7 5,22-6,-1 1,1 0,1 0,0 0,0 1,0-1,1 1,0 0,0 0,1 0,0 0,1 0,-1 1,2-1,-1 1,1-1,0 0,1 1,0-1,0 0,1 1,2 5,28 186,-50-31,-6 0,-10 1,30-155,1 1,0-1,1 1,1 0,1 0,0-1,1 1,1 0,1 5,-1-19,-1 0,1 0,-1-1,1 1,0-1,0 1,0-1,-1 0,1 0,0 0,1 0,-1 0,0 0,0-1,0 1,0 0,1-1,-1 0,0 0,1 0,-1 0,0 0,0 0,1 0,-1-1,0 1,0-1,1 1,-1-1,0 0,1 0,10-2,293-67,-293 69,-7 2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1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0,'1'0,"34"2,-35-2,-1 0,1 0,-1 0,1 0,-1 0,1 0,0 0,-1 0,1 0,-1 0,1 0,-1 0,1 0,0 0,-1 0,1 0,-1 0,1 1,0-1,-1 0,1 0,-1 0,1 1,0-1,-1 0,1 0,0 1,0-1,-1 0,1 1,0-1,0 0,-1 1,1-1,0 1,0-1,0 0,0 1,-1-1,1 1,0-1,0 1,0-1,0 0,0 1,0-1,0 1,0-1,0 1,1-1,-1 0,0 1,0-1,0 1,0-1,0 0,1 1,-1-1,0 0,0 1,1-1,-305 119,302-119,0 0,0 1,1-1,-1 0,0 1,0-1,0 1,1 0,-1-1,0 1,1 0,-1 0,0 0,1 0,-1 1,1-1,0 0,-1 0,1 1,0-1,0 1,0-1,0 1,0 0,0-1,1 1,-1 0,0 0,1 0,-1-1,1 1,0 0,0 0,-1 0,1 0,1 0,-1-1,0 1,0 0,1 0,-1 0,1 0,-1-1,1 1,0 0,0 0,0-1,0 1,0-1,0 1,0-1,0 1,0-1,1 0,-1 0,1 1,9 2,0-1,0 0,0 0,0-1,1-1,-1 0,1-1,-1 0,5 0,76 7,32 10,-123-17,-1 0,1-1,0 1,0 0,0-1,0 1,-1 0,1 0,0-1,0 1,0 0,0 0,0 0,-1 0,1 1,0-1,0 0,0 0,0 0,0 1,-1-1,1 0,0 1,0-1,-1 1,1-1,0 1,0-1,-1 1,1-1,-1 1,1 0,0-1,-1 1,1 0,-1-1,0 1,1 0,-1 0,1 0,-1-1,0 1,0 0,0 0,1 0,-1 0,0 0,0-1,0 1,0 0,0 0,-1 0,1 0,0 0,0-1,-1 1,1 0,0 0,-1 0,1-1,0 1,-1 0,1 0,-1-1,0 1,1 0,-1-1,0 1,-142 75,57-37,80-36,-10 5,0 0,0 0,1 2,0 0,0 0,1 1,1 1,0 1,1 0,0 0,-6 10,-37 92,56-112,-1 0,1-1,1 1,-1 0,0 0,1-1,-1 1,1-1,0 1,-1-1,1 1,0-1,1 0,-1 0,0 0,1-1,-1 1,1 0,-1-1,1 0,0 1,0-1,0 0,-1 0,1-1,0 1,0-1,0 1,0-1,0 0,0 0,0 0,0-1,0 1,0-1,0 1,0-1,2-1,-1 2,173-30,-131 18,-35 9,0 0,0 0,0 1,0 0,1 1,-1 0,1 1,-1 0,5 1,2 4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1,'-4'23,"-3"14,1 5,1-5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0,'-9'10,"-4"-2,1-3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1,'-5'38,"-1"22,-5 7,0 0,1-6,3-8,2-9,3-2,1-3,-4-4,-1-3,0-2,2-1,-4-1,-1-1,2 1,2-5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0 537,'24'-82,"3"1,4 1,19-31,-50 109,1 0,-1 0,1 0,-1 0,1 0,0 1,0-1,0 0,0 0,0 1,0-1,1 1,-1-1,0 1,1-1,-1 1,1 0,0 0,-1 0,1 0,0 0,0 0,0 0,-1 0,1 1,0-1,0 1,0-1,0 1,0 0,0 0,0 0,0 0,0 0,0 0,0 1,0-1,0 1,0-1,0 1,0 0,0 0,-1 0,1 0,0 0,0 0,-1 0,1 0,-1 1,1-1,-1 1,0-1,0 1,1-1,-1 1,0 0,0 1,8 55,-9-54,0 1,0 0,0 0,1 0,-1 0,1 0,0-1,1 1,-1 0,1-1,0 1,0-1,0 1,1-1,-1 0,1 0,0 0,0 0,4 2,-5-5,0 0,0 1,0-2,0 1,1 0,-1 0,0-1,0 1,1-1,-1 0,1 0,-1 0,0 0,1 0,-1 0,0-1,1 1,-1-1,0 1,1-1,-1 0,0 0,0 0,0 0,0-1,0 1,0 0,0-1,0 1,-1-1,1 0,0-1,50-65,-48 63,133-198,-103 172,-33 31,0 0,0 0,0-1,0 1,0 0,0 0,0 0,0 0,0 1,0-1,0 0,0 0,0 0,0 1,0-1,-1 0,1 1,0-1,0 1,0-1,0 1,-1 0,1-1,0 1,0 0,-1-1,1 1,-1 0,1 0,-1 0,1 0,-1-1,1 1,-1 0,0 0,1 0,-1 0,0 0,0 0,0 0,0 0,0 0,0 0,0 1,8 124,-9-113,0 1,1-1,0 1,1 0,1-1,0 1,1-1,0 1,1-1,1 0,0-1,4 9,4-1,-1-3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1,'0'33,"5"12,1-3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57 578,'0'54,"11"147,-8-187,-1-9,0-1,-1 1,0 0,0-1,0 1,-1 0,0 0,0 0,0 0,0 0,-1 0,0-1,0 1,0 0,-1 1,-10-37,10 13,1 0,1 0,0 0,1 0,1 0,1 0,1 0,0 1,1 0,1 0,0 0,2 0,0 1,0 0,2 1,0 0,6-7,-14 20,-1 0,1 1,0-1,-1 0,1 1,0-1,0 1,0-1,0 1,0 0,0 0,1 0,-1 0,0 0,1 0,-1 1,0-1,1 1,-1 0,1 0,-1 0,0 0,1 0,-1 0,1 0,-1 1,0-1,1 1,-1 0,0 0,1 0,-1 0,0 0,0 0,0 1,0-1,0 1,0-1,-1 1,1 0,0 0,-1-1,1 1,-1 0,0 0,0 1,1-1,-1 0,-1 0,1 1,0-1,-1 0,1 1,-1-1,8 78,-8-54</inkml:trace>
  <inkml:trace contextRef="#ctx0" brushRef="#br0" timeOffset="304.806">452 945,'0'29,"0"14,0-5,0-9</inkml:trace>
  <inkml:trace contextRef="#ctx0" brushRef="#br0" timeOffset="519.914">508 521,'-4'15,"-3"4</inkml:trace>
  <inkml:trace contextRef="#ctx0" brushRef="#br0" timeOffset="1032.239">1 295,'39'-9,"0"1,1 2,-1 2,1 2,1 1,4 2,-19-5,-33-8,-99-22,83 30</inkml:trace>
  <inkml:trace contextRef="#ctx0" brushRef="#br0" timeOffset="1371.459">791 211,'-14'14,"-10"10,-1 6,4-3</inkml:trace>
  <inkml:trace contextRef="#ctx0" brushRef="#br0" timeOffset="2034.239">1016 70,'-3'6,"-1"0,1 0,1 0,-1 0,1 1,0-1,1 1,-1-1,1 1,0 0,1 0,0-1,0 2,-1 5,20 247,-59 23,29-82,16-177,1-6</inkml:trace>
  <inkml:trace contextRef="#ctx0" brushRef="#br0" timeOffset="2603.11">1186 70,'27'-14,"-12"6,0 0,0 0,1 2,0 0,0 1,0 0,1 1,4 1,-20 2,0 1,1 0,-1-1,1 1,-1 0,0 0,1 0,-1 0,1 0,-1 0,0 0,1 1,-1-1,1 1,-1-1,0 1,0-1,1 1,-1-1,0 1,0 0,0 0,1 0,-1 0,0 0,0 0,-1 0,1 0,0 0,0 0,0 0,-1 1,1-1,-1 0,1 0,-1 1,1-1,-1 1,0-1,1 0,-1 1,0-1,0 1,0-1,0 0,0 1,-1-1,1 1,0-1,-1 0,1 1,-1-1,0 1,-34 70,23-52,6-13,1 0,0 0,1 0,0 0,0 1,0 0,1 0,0 0,1 0,0 0,0 0,1 1,0-1,0 7,1-13,1 0,0 0,-1-1,1 1,0 0,0 0,0 0,0-1,0 1,1-1,-1 1,0-1,1 1,-1-1,1 0,-1 1,1-1,0 0,0 0,-1 0,1-1,0 1,0 0,0-1,0 1,0-1,0 0,0 1,0-1,0 0,0 0,0 0,0 0,0-1,0 1,0-1,0 1,72-25,-33 5,-22 13</inkml:trace>
  <inkml:trace contextRef="#ctx0" brushRef="#br0" timeOffset="5084.432">1920 268,'-3'-8,"-4"20,-12 38,10-25,-19 37,-3 0,-3-2,-34 44,57-89,9-14,0 0,0 0,0 1,0-1,0 1,0-1,0 1,0 0,1 0,-1 0,1 0,-1 0,1 0,0 0,0 1,0-1,0 0,0 1,1-1,-1 1,1-1,-1 1,1-1,0 1,0-1,0 1,0-1,0 1,1-1,-1 0,1 1,0-1,0 1,0-1,0 0,0 0,0 1,0-1,1 0,-1 0,1 0,-1 0,3 1,12 0,0 0,0-1,0-1,1 0,-1-1,0-1,1-1,-1 0,0-1,0-1,7-2,0 1,174-9,-196 14,1 0,-1 1,0-1,0 0,0 0,1 0,-1 0,0 0,0 0,1 0,-1 0,0 0,0-1,0 1,0-1,1 1,-1-1,0 1,0-1,0 1,0-1,0 0,0 0,0 1,0-1,0 0,-1 0,1 0,0 0,-1 0,1 0,0 0,-1 0,1-1,-1 1,0 0,1 0,-1 0,0 0,0-1,1 1,-1 0,0 0,0-1,-1 1,1 0,0 0,0 0,0-1,-1 1,1 0,-104-218,35 25,57 169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23,'2'-2,"0"0,-1 0,1 1,0-1,0 0,0 1,0 0,0-1,0 1,0 0,1 0,-1 0,0 0,1 1,-1-1,1 1,-1-1,0 1,1 0,-1 0,1 0,-1 0,1 0,-1 0,1 1,-1-1,0 1,1 0,-1 0,2 1,12 1,0-1,1 0,-1-1,0-1,0-1,1 0,-1-1,9-2,-17 3,55-5,-61 6,-1 0,1 0,-1 1,0-1,1 0,-1 0,1 1,-1-1,0 1,0-1,1 1,-1 0,0-1,0 1,0 0,1 0,-1 0,0 0,0 0,0 0,-1 0,1 0,0 0,0 0,-1 1,1-1,0 0,-1 1,1-1,-1 0,0 1,1-1,-1 0,0 1,0-1,0 1,0-1,0 0,0 1,-1 0,-39 121,31-92,1 1,1-1,2 1,1 0,1 1,2-1,1 0,2 1,1-1,4 13,29 131,-30-138,-1 1,-3 0,-1-1,-1 1,-4 20,3-55,-1-1,1 1,0-1,-1 1,0-1,0 0,0 0,0 0,0 0,0 0,-1 0,0 0,1-1,-1 1,0-1,0 0,0 0,-1 0,1 0,0-1,-1 1,1-1,-1 0,0 0,1 0,-1-1,0 1,1-1,-1 0,0 0,0 0,1 0,-1-1,-3 0,-20 3,13-1,7-3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31.4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871 689,'110'6,"0"-3,0-6,0-5,-1-4,0-5,69-22,101-12,139-6,125 11,1032-76,745-3,-1218 103,-1-12,499-32,-642 18,-261 26,773 5,-986 19,-423-12,-78 22,0 2,0 0,2 0,0 2,1 0,0 0,-5 11,-37 40,-643 694,658-711,1 2,3 2,3 1,2 1,2 2,3 1,0 7,25-59,-9 26,-1 0,-2-1,-1 0,-1-1,-2 0,-1-2,-16 19,25-41,0 0,-1 0,0-1,0-1,-1 0,1 0,-1-1,0-1,0 0,-1 0,1-1,-1-1,1 0,-1-1,1 0,-1-1,1 0,0-1,-2 0,-37-1,-292 28,-426 68,140-32,-248 13,-95 21,455-58,10-16,-1 13,-169 6,252-15,-494 52,97 7,476-61,-44 11,58-12,-171 12,12-12,-6 12,-195 32,369-38,23-1,-48 3,-37-1,225-35,160 6,1 0,-1 0,1 0,-1 0,1 0,-1 0,1 0,-1 0,1-1,-1 1,1 0,-1 0,0-1,1 1,-1 0,1-1,-1 1,0 0,1-1,-1 1,0 0,1-1,-1 1,0-1,0 1,1-1,-1 1,0-1,0 1,0-1,0 1,1-1,-1 1,0-1,0 1,0-1,0 1,0-1,-1 1,1-1,0 1,0-1,0 1,0-1,0 1,-1-1,1 1,0 0,0-1,-1 1,1-1,0 1,-1 0,1-1,0 1,-1-1,1 1,-1 0,1 0,0-1,-1 1,1 0,-1 0,1 0,-1-1,1 1,-1 0,42-16,7 5,-39 11,0-1,-1-1,1 0,0 0,-1-1,0 1,1-2,-1 0,-1 0,1 0,0-1,-1 0,0 0,0-1,3-3,74-131,259-406,-279 440,246-378,240-227,-506 657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42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734 397,'0'-30,"0"31,0 12,-3 70,-3-1,-4-1,-4 0,-19 64,10-55,4 1,4 1,4 0,5 1,3 11,19-27,-15-75,-1-1,1 1,0-1,0 1,0-1,1 0,-1 1,0-1,0 0,1 0,-1 0,1 0,-1 0,1 0,-1 0,1 0,0 0,-1-1,1 1,0-1,0 1,0-1,-1 0,1 0,0 0,0 0,-1 0,1 0,0 0,0-1,0 1,-1-1,1 1,0-1,-1 1,1-1,0 0,-1 0,1 0,-1 0,2-1,116-116,40-34,-158 151,0 0,0 0,0-1,1 1,-1 0,0 0,1 1,-1-1,0 0,1 0,-1 1,1-1,-1 1,1-1,-1 1,1-1,0 1,-1 0,1 0,-1 0,1 0,0 0,-1 0,1 1,-1-1,1 0,-1 1,1-1,-1 1,1 0,-1-1,1 1,-1 0,0 0,1 0,-1 0,0 0,0 0,0 0,0 0,0 1,0-1,0 0,0 1,0-1,0 2,16 75,-17-69,0 0,1-1,0 1,0-1,1 1,0-1,1 1,0-1,0 0,1 0,0-1,0 1,0-1,1 0,1 0,-1 0,1-1,0 1,0-1,3 1,-5-5,0-1,0 0,0 0,0 0,0 0,0 0,0-1,0 0,0 0,1 0,-1 0,0 0,0-1,0 0,0 0,0 0,0-1,0 1,-1-1,1 0,0 0,-1 0,1 0,-1-1,0 1,0-1,0 0,2-3,68-98,-56 67,-3-2,-1 0,-2 0,-1-1,-3 0,-1-1,0-27,-6 8,-3 0,-3 0,-2 1,-3 0,-3 0,-2 1,-2 1,-3 1,-16-28,22 46,-3 1,-1 0,-1 2,-2 1,-2 0,-1 2,-1 0,-2 2,-9-7,32 32,0 0,0 1,0-1,0 1,-1 0,1 0,-1 1,0 0,0 0,-1 0,1 1,-1 0,1 0,-1 0,1 1,-1 0,0 1,0-1,0 1,1 0,-1 1,0 0,0 0,1 0,-1 1,1 0,-1 0,1 1,0 0,0 0,0 0,0 1,0 0,1 0,0 0,0 1,-5 4,-38 93,38-70</inkml:trace>
  <inkml:trace contextRef="#ctx0" brushRef="#br0" timeOffset="1659.288">1552 1187,'22'-6,"-1"-2,0 0,0-1,0-1,-1-1,-1-1,0 0,-1-2,0 0,-1-1,-1-1,0 0,-1-1,8-13,-17 22,1 1,-1-1,0 0,0-1,-1 1,0-1,0 0,-1 0,0-1,-1 1,0-1,-1 0,0 0,0-3,-2 11,0 1,-1-1,1 0,-1 0,0 1,1-1,-1 1,0-1,0 1,0-1,0 1,0-1,0 1,-1 0,1 0,0-1,-1 1,1 0,-1 0,1 1,-1-1,1 0,-1 0,0 1,1-1,-1 1,0-1,0 1,1 0,-1 0,0 0,0 0,0 0,1 0,-1 0,0 0,0 1,0-1,-68 19,52-8,0 1,1 1,0 0,1 1,0 0,1 2,1 0,1 0,0 1,1 1,1 0,-1 5,5-14,2 0,-1 1,1 0,1 0,0 1,0-1,1 1,1-1,0 1,0 0,1 0,0 0,1 1,0-1,1 0,0 0,1 0,0 0,0-1,2 1,-1 0,1-1,1 0,0 0,0 0,1-1,0 1,0-1,1-1,1 1,-1-1,1-1,1 1,-1-1,9 4,-4-5,0-1,0 0,0-1,0 0,0-1,1-1,-1 0,1-1,0 0,0-1,-1-1,1 0,0-1,-1 0,0-1,1-1,-1 0,0-1,-1 0,1-1,-1 0,0-1,2-2,30-21,-1-1,-2-2,-1-2,-2-2,-1-1,-2-2,-2-2,-2 0,-1-2,11-26,-14 23,-2-1,-2-1,-2-1,-2-1,-3-1,-1 0,-4-1,-1 0,-1-15,-8 61,1 1,-1-1,0 0,-1 1,0-1,0 0,0 1,-1-1,0 0,0 1,-1-1,0 1,0 0,0-1,-1 1,0 0,0 0,0 1,-1-1,0 1,0-1,-1 0,2 5,1 0,-1 1,0-1,1 0,-1 1,0 0,1-1,-1 1,0 0,1 1,-1-1,0 0,1 1,-1-1,1 1,-1 0,1 0,-1 0,1 0,-1 0,1 1,0-1,0 1,0-1,0 1,0 0,0 0,0 0,0 0,0 1,-45 71,36-40,1 0,2 1,2 0,1 0,0 34,-3 7,-6 130,11 194,5-202,-2 271,1-455,0 0,-1 0,-1 0,-1 0,0 0,-1 0,0 0,-1-1,0 1,-1-1,-1 0,0 0,-2 1,7-13,1 0,-1 1,0-1,0 0,0 0,0 1,-1-1,1 0,0 0,0 0,-1-1,1 1,-1 0,1 0,0-1,-1 1,0-1,1 1,-1-1,1 1,-1-1,1 0,-1 0,0 0,1 0,-1 0,1 0,-1-1,0 1,1 0,-1-1,1 1,-1-1,1 0,-1 1,1-1,0 0,-1 0,1 0,0 0,0 0,-1 0,1 0,0 0,0-1,0 1,0 0,1-1,-1 1,0-1,1 1,-1-1,0 1,1-1,0 1,-1-1,1 1,0-1,0 0,0 1,0-1,0 0,-2-42,1 1,2-1,3 0,1 0,2 1,2 0,1 0,3 1,2 1,1 0,2 1,2 1,2-2,176-296,-103 185,-85 137,-7 12,0 0,0 0,0 0,-1 0,0 0,1 0,-1-1,0 1,-1-1,1 0,-1 1,1-1,-1 0,0 0,-1 0,1 0,-1 0,1 0,-1 0,0 0,-1 0,1 0,-1 0,0 1,0-1,0 0,0 0,-1-1,0 4,0 1,0-1,0 1,0-1,0 1,0 0,0 0,0 0,0 0,0 0,0 0,0 0,0 1,0-1,0 1,0-1,0 1,0 0,1 0,-1 0,0 0,1 0,-1 0,0 1,1-1,-1 0,1 1,0-1,-1 1,1 0,0-1,0 1,0 0,0 0,0-1,1 1,-1 0,0 0,1 0,0 0,-1 0,1 1,-2 8,0 0,1-1,1 1,0 0,0 0,1 0,0-1,1 1,0 0,0-1,2 2,9 58,19 94,-31-161,-1 1,0-1,1 0,0 0,0 0,0 0,0 0,0 0,1 0,-1 0,1-1,0 1,0-1,0 1,0-1,0 1,0-1,1 0,-1 0,1 0,0-1,-1 1,1 0,0-1,0 0,0 0,0 0,0 0,0 0,0 0,0-1,1 0,-1 0,0 1,0-2,0 1,0 0,3-1,4-7,0 0,-1 0,0-1,0-1,-1 1,-1-1,1-1,-1 1,3-8,20-28,36-40,4 4,4 2,34-26,-107 105,-1-1,1 1,0 0,0-1,0 1,0 0,0-1,0 1,0 0,1 0,-1 0,0 0,1 0,-1 0,0 1,1-1,-1 0,1 1,-1-1,1 1,0-1,-1 1,1 0,-1-1,1 1,0 0,-1 0,1 0,-1 1,1-1,0 0,-1 1,1-1,-1 1,1-1,-1 1,1 0,-1-1,1 1,-1 0,0 0,1 0,-1 0,1 1,0 9,0-1,-1 0,0 0,-1 0,0 1,-1-1,0 0,0 0,-1 0,-1 0,1 0,-4 8,-1 6,-6 18,9-33,1 0,0 0,0 0,1 0,0 0,1 0,0 1,0-1,1 1,0-1,1 0,0 6,0-13,-1-1,1 1,-1 0,1-1,0 1,0-1,0 0,-1 1,1-1,0 1,1-1,-1 0,0 0,0 0,1 0,-1 0,0 0,1 0,-1 0,1 0,-1-1,1 1,-1 0,1-1,0 0,-1 1,1-1,0 0,-1 0,1 0,0 0,-1 0,1 0,0 0,-1-1,1 1,-1 0,1-1,0 0,-1 1,1-1,-1 0,1 0,-1 0,1 0,62-50,-16-3,-25 26,1 1,1 1,1 1,1 1,1 2,1 0,6-1,-34 22,1 0,-1 0,0-1,1 1,-1 0,1 0,-1 0,1 1,-1-1,1 0,0 1,-1-1,1 1,0-1,0 1,-1 0,1-1,0 1,0 0,0 0,-1 1,1-1,0 0,0 0,-1 1,1-1,0 1,-1 0,1-1,0 1,-1 0,1 0,-1 0,1 0,-1 0,0 1,0-1,1 0,-1 1,0-1,0 0,0 1,0-1,0 1,-1 0,1-1,0 1,-1 0,1-1,-1 1,0 0,1 0,-1-1,0 1,0 1,-7 79,4-68,0 0,2 0,-1 1,2-1,0 0,1 1,0-1,1 0,1 0,0 0,1 0,1 0,3 6,1-2,0-2</inkml:trace>
  <inkml:trace contextRef="#ctx0" brushRef="#br0" timeOffset="2063.151">3951 1158,'42'5,"1"-2,0-1,-1-3,1-1,0-3,29-6,-58 7,-1-1,-1 1,1-2,-1 0,0-1,0 0,-1 0,1-1,-2-1,1 0,-1 0,-1-1,0 0,0-1,-1 0,0 0,-1-1,-1 0,0 0,0-1,-1 0,2-7,-6 16,0 1,0 0,0-1,0 1,0-1,-1 1,0-1,0 0,0 1,0-1,0 1,-1-1,1 1,-1-1,0 1,0-1,-1 1,1 0,-1-1,1 1,-1 0,0 0,0 0,0 0,-1 1,1-1,-1 1,1-1,-1 1,0 0,0 0,0 0,0 0,0 0,-1 1,1 0,0-1,-1 1,1 1,-1-1,1 0,-1 1,1 0,-4-1,-8 2,-1-1,1 2,0 0,0 1,1 0,-1 1,1 1,-1 0,2 1,-1 1,1 0,-1 0,2 2,-1-1,1 2,-8 7,3 0,-1 0,2 1,0 1,2 0,0 1,1 1,1 0,1 1,1 0,-1 4,7-17,1-1,0 1,1 1,0-1,0 0,1 0,0 1,1-1,0 1,0-1,1 0,1 1,-1-1,1 0,1 0,0 0,0 0,1 0,0-1,0 0,1 1,0-1,0-1,1 1,0-1,0 0,1-1,0 1,0-1,1-1,-1 1,1-1,1 0,1 0,3 0,0 1,0-2,0 0,1 0,0-2,0 1,-1-2,1 0,0 0,0-2,0 0,0 0,0-1,0-1,0 0,-1-1,1 0,9-6,-6-1</inkml:trace>
  <inkml:trace contextRef="#ctx0" brushRef="#br0" timeOffset="2483.419">3076 312,'-9'10,"1"3,7-1,8-7,9-5,0-6,3-3,3-5,-2-4,-5 0</inkml:trace>
  <inkml:trace contextRef="#ctx0" brushRef="#br0" timeOffset="3028.181">0 2089,'78'-22,"1"2,1 4,0 4,0 3,76 2,-46 1,740-79,2178-264,-2707 310,-293 34,-9-2</inkml:trace>
  <inkml:trace contextRef="#ctx0" brushRef="#br0" timeOffset="3698.948">5334 877,'-9'-5,"-9"-2,4 1,10-4,9 0,9-3,3 6,-8 3,-4 8,-3 3</inkml:trace>
  <inkml:trace contextRef="#ctx0" brushRef="#br0" timeOffset="4129.99">5419 1215,'-5'5,"-6"6,-2 6,7 1,9-4,9-8,7-6,0-7,-8 2,-10 2,-6 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4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58,'-9'43,"-4"34,-4 8,0 0,4-11,4-12,-2-7,2-9,2-7,2-5,-3-4,0-2,1-1,3 0,5-10,4-13,1-6</inkml:trace>
  <inkml:trace contextRef="#ctx0" brushRef="#br0" timeOffset="335.59">57 30,'48'0,"45"0,16-5,-2-1,-8 0,-12 1,-16 1,-10 2,-11 1,-9 0,-7 1,-4 1,-3-1,-1 0,0 0,-9 0,-7 1</inkml:trace>
  <inkml:trace contextRef="#ctx0" brushRef="#br0" timeOffset="4413.764">1 849,'29'-2,"0"-1,-1-2,1 0,-1-2,18-7,-37 11,32-5,0 1,0 2,1 2,0 2,-1 2,9 2,48-1,32-2,-118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28,'369'0,"-237"-25,-122 22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41,'38'-5,"28"-1,6 0,-3 1,-9 1,-10 2,-9 1,-6 1,-5-5,-7-2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31,'53'0,"22"0,3 0,-7 0,-11-5,-10-2,-10 1,-6 1,-4 2,-3 0,0 2,-6 1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58,'-1'-1,"1"1,0-1,-1 1,1-1,0 1,-1-1,1 1,0-1,0 1,-1-1,1 1,0-1,0 1,0-1,0 0,0 1,0-1,0 1,0-1,0 0,0 1,0-1,0 1,0-1,0 1,1-1,-1 1,0-1,0 1,1-1,-1 1,0-1,1 1,-1-1,0 1,1-1,-1 1,1 0,-1-1,1 1,-1 0,1-1,-1 1,1 0,-1 0,1-1,-1 1,1 0,-1 0,1 0,-1 0,1 0,0 0,-1 0,1 0,-1 0,1 0,-1 0,1 0,39-6,-39 6,455-1,-231-26,-190 42,-29-2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49 728,'-6'8,"0"1,1 0,0 0,0 1,1-1,1 1,-1 0,1 0,1 0,0 1,1-1,0 0,0 1,1-1,0 1,1-1,0 1,2 6,-3-15,1-1,-1 1,0 0,1 0,0 0,-1 0,1-1,0 1,0 0,0-1,0 1,0-1,0 1,0-1,1 1,-1-1,0 0,1 0,-1 0,1 0,0 0,-1 0,1 0,0 0,-1 0,1-1,0 1,0-1,0 1,0-1,-1 0,1 0,0 0,0 0,0 0,0 0,0 0,0-1,-1 1,1-1,0 1,0-1,-1 0,1 0,0 0,-1 0,1 0,0 0,-1 0,0 0,1 0,-1-1,0 1,1-1,-1 0,7-5,-1 1,-1-2,1 1,-1-1,-1 1,1-2,-1 1,-1-1,1 1,-2-1,1 0,-1-1,0 1,-1-1,0 1,-1-1,0 1,0-1,-1 0,0 0,-1 1,0-1,-1 0,0 1,0-1,-1 1,0 0,-1 0,0-1,2 7,1 1,-1 0,1 0,-1 0,0 1,0-1,1 0,-1 1,-1-1,1 1,0-1,0 1,0 0,-1 0,1 0,0 0,-1 1,1-1,-1 1,1-1,-1 1,1 0,-1 0,0 0,1 0,-1 0,1 1,-1-1,0 1,31 3,-11-10,-1-2,1 0,-1 0,-1-2,0 0,0 0,-1-2,0 0,-1 0,0-1,6-9,-2 5,6-11,-1-2,-1 0,-2 0,-1-2,-1-1,-2 0,-1 0,-2-2,-2 0,0 0,-3-1,0-1,14-39,-20 76,-1-1,1 1,-1 0,1 0,0 0,-1 0,1 0,0-1,-1 1,1 0,0 0,-1 1,1-1,-1 0,1 0,0 0,-1 0,1 0,0 1,-1-1,1 0,-1 1,1-1,-1 0,1 1,-1-1,1 1,-1-1,1 1,-1-1,1 1,-1-1,0 1,1-1,-1 1,0-1,0 1,1 0,-1-1,0 1,0-1,0 1,0 0,0-1,0 1,0 0,0-1,0 1,0 0,0-1,0 1,0-1,35 228,6 59,-5-51,-10 2,-6 163,-22-337,-3 0,-3 0,-2-1,-3 0,-3-1,-19 46,34-101,-1 0,0-1,-1 1,0 0,0-1,0 1,-1-1,0 0,0 0,0-1,-1 1,0-1,0 0,0 0,-1-1,0 1,0-1,0-1,0 1,0-1,-1 0,-1 0,4-5,0 0,1 0,-1 0,0-1,1 0,-1 1,1-1,0-1,0 1,0 0,0-1,1 1,-1-1,1 0,0 0,0 0,0 0,1 0,-1 0,1-1,0 1,1 0,-1-1,1 1,-1-1,1 1,1-3,-6-45,4 0,1 0,2 1,3-1,2 0,3 1,1 1,3 0,2 0,2 2,2 0,8-10,-9 21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1T01:27:36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605 217,'-74'799,"58"-682,1-113,8-14</inkml:trace>
  <inkml:trace contextRef="#ctx0" brushRef="#br0" timeOffset="331.072">0 338,'164'-51,"638"-219,-773 260,-5 4</inkml:trace>
  <inkml:trace contextRef="#ctx0" brushRef="#br0" timeOffset="825.852">1016 580,'-29'44,"23"-32,0-1,0 1,2 0,-1 0,2 1,-1 0,2-1,0 1,0 0,1 0,1 0,0 0,1 0,0 0,1 0,0 0,1 0,1-1,0 0,0 1,2-1,-1-1,1 1,1-1,0 0,9 9,-12-17,0 0,1-1,0 1,0-1,-1 0,1-1,0 1,0-1,1 0,-1 0,0-1,0 1,0-1,1 0,-1-1,0 1,0-1,0 0,0 0,0-1,0 1,0-1,0 0,-1-1,1 1,0-1,-1 0,0 0,3-3,105-112,-38-55,-70 156</inkml:trace>
  <inkml:trace contextRef="#ctx0" brushRef="#br0" timeOffset="1229.309">1524 870,'2'1,"0"1,1-1,-1-1,0 1,1 0,-1 0,1-1,-1 0,1 1,0-1,-1 0,1 0,-1 0,1-1,-1 1,1-1,-1 1,1-1,-1 0,1 0,-1 0,0 0,0 0,1-1,-1 1,0-1,0 1,1-2,7-1,0 0,0-1,0 0,0-1,-1 0,0 0,0-1,-1 0,0-1,0 0,-1 0,1 0,-2-1,1 0,-2-1,1 1,-1-1,0 0,-1 0,-1-1,1 1,-2-1,1 0,-1-6,-2 15,0 0,-1 0,1 0,-1 0,1-1,-1 1,0 0,0 0,0 0,0 0,-1 1,1-1,0 0,-1 0,1 1,-1-1,0 1,1-1,-1 1,0 0,0 0,0 0,0 0,0 0,0 0,0 0,0 1,0-1,0 1,-1-1,1 1,0 0,0 0,0 0,-1 0,1 0,0 1,0-1,0 1,-1-1,1 1,0 0,-1 0,-78 59,76-55,0 0,0 0,1 1,0-1,0 1,0 0,1 0,0 1,0-1,0 1,1-1,0 1,1 0,-1 0,1 0,1 0,-1 0,1 0,0 0,1 0,0 0,0 0,0 0,1 0,0-1,0 1,1 0,-1-1,2 0,-1 0,1 0,0 0,0 0,0-1,1 1,0-1,0-1,0 1,1-1,-1 0,1 0,0 0,0-1,1 0,-1 0,1 0,0-1,10-1,0-1,1-1,-1-1,0 0,0-1,0-1,0-1,-1 0,1-1,-1-1,-1 0,1-1,4-4,5-3</inkml:trace>
  <inkml:trace contextRef="#ctx0" brushRef="#br0" timeOffset="1713.062">2370 531,'-3'-1,"-1"0,0 0,0 1,0 0,0-1,0 2,0-1,0 0,0 1,0 0,0-1,0 2,1-1,-1 0,0 1,1-1,-1 1,1 0,-1 1,1-1,0 0,0 1,-2 2,1-2,-19 12,12-10,0 1,1 0,-1 1,2 0,-1 1,1 0,0 0,1 1,0 0,0 1,1 0,0 0,1 0,0 3,7-8,1 1,0-1,1 0,0 0,-1 0,2 0,-1 0,0 0,1-1,0 0,0 0,0 0,1 0,0 0,-1-1,1 0,0 0,0 0,1-1,-1 0,0 0,1 0,0-1,-1 1,1-1,0-1,-1 1,1-1,0 0,5 0,-3 1,-5-1,0 0,1 0,-1 0,0 0,0 0,0 1,1-1,-1 1,0 0,0 0,0 0,0 1,0-1,0 1,-1-1,1 1,0 0,-1 0,1 0,-1 0,0 1,0-1,0 1,0-1,0 1,0 0,-1 0,1 0,-1 0,0 0,0 0,0 0,0 0,0 0,-1 0,0 1,1-1,-1 0,0 0,-1 0,1 1,0-1,-1 0,0 0,0 0,0 0,0 0,0 0,-2 3,-12 8,-1 0,0-1,-1-1,0-1,-1 0,0-1,-1-1,0 0,0-2,-1 0,-2-1,-29 0,29-9</inkml:trace>
  <inkml:trace contextRef="#ctx0" brushRef="#br0" timeOffset="2491.674">2758 604,'-12'2,"0"0,1 1,-1 1,1 0,0 0,0 1,1 1,-1 0,1 0,0 1,1 0,-1 1,1 0,1 0,0 1,0 0,1 0,0 1,0 0,1 0,0 1,1 0,1 0,-1 0,2 1,1-9,0 0,1 0,0 0,0 0,0 0,0 0,0 0,1 1,-1-1,1 0,0 0,0 1,0-1,1 0,-1 1,1-1,-1 0,1 0,0 0,0 0,1 0,-1 0,1 0,-1 0,1 0,0 0,0-1,0 1,1-1,-1 0,0 1,1-1,0 0,-1-1,1 1,0 0,0-1,0 1,0-1,0 0,0 0,0 0,1-1,-1 1,0-1,0 1,1-1,-1 0,0 0,0-1,1 1,-1-1,0 0,0 1,3-2,16-8,1-1,-1 0,-1-2,0-1,-1 0,0-1,-1-2,-1 1,-1-2,0-1,-2 0,0-1,-1 0,-1-1,0-1,-2 0,-1-1,-1 0,0 0,-2-1,-1 0,-1 0,0-5,-2 11,0-1,-1 0,-2 0,0 0,0 0,-2 0,0 1,-1-1,-1 1,-1-1,-1 1,0 0,-2 1,1 0,-2 0,-1 0,0 1,0 1,-2 0,0 0,-1 1,0 1,-3-2,11 12,0 0,0 1,0 0,0 0,-1 0,1 0,-1 1,1 0,-1 0,1 0,-1 1,1 0,-1 0,0 0,1 1,-1 0,1 0,-1 0,1 1,0-1,-1 1,1 1,0-1,0 1,0 0,1 0,-1 0,1 1,0-1,-1 1,2 0,-1 1,0-1,1 0,0 1,-2 3,-7 11,1 0,0 1,1 0,1 1,2 0,0 0,1 1,-2 15,4-10,1 0,2 0,0 0,2 1,1-1,1 0,2 0,0 0,2-1,1 0,6 11,-9-23,0 0,2 0,0-1,0 0,1 0,1-1,0 0,1-1,0 0,0 0,1-1,1-1,0 1,0-2,0 0,1 0,1-1,-1-1,1 0,0-1,7 1,-14-5,0 0,1 0,-1-1,0 0,1-1,-1 1,0-1,0-1,0 1,0-1,0-1,0 1,0-1,0 0,-1-1,0 0,0 0,0 0,0 0,0-1,-1 0,0 0,0-1,0 1,-1-1,1-2,8-8</inkml:trace>
  <inkml:trace contextRef="#ctx0" brushRef="#br0" timeOffset="8717.135">3508 725,'-66'-77,"62"74,-1 1,1 0,-1 0,1 0,-1 1,0 0,0 0,0 0,0 0,0 1,0 0,0 0,0 0,0 0,0 1,0 0,1 0,-1 0,0 1,0 0,1 0,-1 0,1 0,-1 1,1-1,0 1,0 0,0 0,1 1,-2 0,-90 124,92-123,0 0,0 0,1 0,-1 1,1-1,1 1,-1-1,1 1,0-1,0 1,0 0,1 0,0-1,0 1,1 0,-1 0,1-1,0 1,1 0,0-1,-1 1,2-1,-1 0,1 0,-1 0,1 0,1 0,-1 0,1-1,0 0,0 1,0-1,0-1,1 1,0-1,-1 0,1 0,1 0,-1 0,0-1,0 0,1 0,0-1,-1 0,1 1,0-2,-1 1,1-1,0 0,5 0,23-14,0-2,-1-1,-1-1,0-2,-2-1,0-1,-2-2,0-1,-2-1,0-1,19-29,-38 49,-1 1,0 0,0-1,-1 0,1 0,-1 0,-1 0,1-1,-1 1,-1-1,1 0,-1-1,-1 1,1-3,-4 10,1 1,-1-1,0 1,1-1,-1 1,0-1,0 1,1 0,-1-1,0 1,0 0,1 0,-1 0,0-1,0 1,0 0,0 0,1 0,-1 0,0 0,0 1,0-1,0 0,1 0,-1 0,0 1,0-1,1 1,-1-1,0 0,1 1,-1-1,0 1,1-1,-1 1,0 0,1-1,-1 1,1 0,-1-1,1 1,0 0,-1-1,1 1,0 0,-1 0,1 0,0-1,0 1,0 0,0 0,0 0,0 0,0-1,0 1,0 0,0 0,0 0,-6 10,1 1,0 0,1 0,0 1,1-1,0 1,1 0,0 0,1 0,1 0,0-1,1 6,-1-13,0 0,1 0,0-1,0 1,1 0,-1-1,1 1,0-1,0 0,0 1,1-1,-1 0,1 0,0-1,0 1,1 0,-1-1,1 0,0 0,-1 0,1 0,1-1,-1 1,0-1,0 0,1-1,0 1,-1-1,1 1,0-1,-1-1,1 1,0-1,2 0,64-16,-55 5</inkml:trace>
  <inkml:trace contextRef="#ctx0" brushRef="#br0" timeOffset="9369.489">4088 604,'-34'118,"32"-108,1 1,0-1,0 1,1-1,1 1,-1-1,2 1,-1-1,2 0,-1 0,1 0,1 0,0 0,0 0,6 7,-8-13,0 0,1 0,-1-1,1 1,0-1,1 1,-1-1,0 0,1 0,0-1,-1 1,1-1,0 0,0 0,1 0,-1 0,0-1,1 1,-1-1,0 0,1-1,0 1,-1-1,1 0,-1 0,1 0,-1-1,1 0,-1 1,1-2,-1 1,0 0,1-1,-1 0,0 0,0 0,1-1,13-11,0-2,-1 0,-1 0,0-2,-1 0,-1 0,-1-2,-1 1,0-2,-2 1,8-22,-2 11,50-141,-54 242,87 722,-88-533,-11-249,-1-1,0 0,-1 0,0 0,-1 0,1 0,-2 0,1-1,-1 1,0-1,-1 0,0 0,0-1,-1 1,0-1,0 0,-1-1,0 0,0 0,0 0,-1-1,0 0,0 0,0-1,-1 0,-3 1,10-4,0 0,0 0,0 0,0 0,0 0,0 0,-1-1,1 1,0-1,-1 0,1 1,0-1,-1 0,1-1,0 1,-1 0,1-1,0 1,-1-1,1 1,0-1,0 0,0 0,0 0,0 0,0-1,0 1,0 0,0-1,0 0,1 1,-1-1,1 0,-1 0,1 0,0 0,0 0,0 0,0 0,0 0,0 0,0-1,1 1,-1 0,1 0,-1-1,1 1,0 0,0-1,0 0,23-120,-4 70,2 1,3 1,2 1,2 1,2 2,2 1,2 1,2 2,2 1,13-8,-44 42,0 1,0-1,1 2,0-1,1 1,-1 0,1 1,0 0,1 1,-1-1,1 2,-1-1,1 2,0-1,1 1,-1 1,0 0,0 0,1 1,-1 0,2 1,4 9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2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203 368,'-172'543,"141"-465,36-102,-5 24,21-54,2 2,2 1,30-47,152-215,-143 234,-64 78,1 1,-1-1,1 1,0-1,-1 1,1 0,0-1,-1 1,1 0,0 0,0-1,-1 1,1 0,0 0,0 0,-1 0,1 0,0 0,0 0,0 0,-1 0,1 0,0 0,0 1,-1-1,1 0,0 1,-1-1,1 0,0 1,-1-1,1 1,0-1,-1 1,1-1,-1 1,1-1,-1 1,1-1,-1 1,0 0,1-1,-1 1,0 0,1 0,-1-1,0 1,0 0,0 0,1-1,-1 1,0 0,0 0,0-1,0 1,3 49,-3-46,-1 73,9 113,14-56,-20-133,-1 0,0-1,0 1,0 0,0-1,0 1,0-1,1 1,-1-1,0 1,0-1,1 0,-1 0,0 0,1 0,-1 0,0 0,1 0,-1 0,0 0,0 0,1-1,-1 1,0-1,0 1,1-1,-1 1,0-1,0 0,0 1,0-1,0 0,0 0,0 0,0 0,0 0,0 0,-1 0,1 0,0 0,-1 0,1-1,-1 1,1 0,-1 0,1 0,-1-1,0 1,0 0,0-1,0 1,0-1,43-67,3 2,52-58,81-82,-179 206,0 0,0 0,0 1,0-1,0 0,0 1,0-1,1 0,-1 1,0-1,1 1,-1-1,0 0,1 1,-1-1,1 1,-1-1,1 1,-1-1,1 1,-1 0,1-1,-1 1,1-1,0 1,-1 0,1 0,-1-1,1 1,0 0,-1 0,1 0,0 0,-1 0,1 0,0 0,0 0,-1 0,1 0,0 0,-1 0,1 0,0 0,-1 1,1-1,-1 0,1 1,0-1,-1 0,1 1,-1-1,1 1,-1-1,1 1,-1-1,1 1,-1-1,1 1,-1-1,0 1,1 0,-1-1,0 1,0-1,1 1,-1 0,0-1,0 1,-6 49,-13 16,3-15,2 0,3 1,2 1,2 0,1 16,6-50,-1-11,0 1,1-1,0 1,0 0,1-1,0 1,1-1,0 1,0-1,1 0,0 1,0-2,1 1,2 3,5 1</inkml:trace>
  <inkml:trace contextRef="#ctx0" brushRef="#br0" timeOffset="330.06">1304 650,'-11'20,"1"-1,1 2,1-1,1 1,0 0,2 1,1-1,0 1,2 0,0 0,1 1,2-1,0 0,0-18,1 1,-1 0,1-1,0 1,1-1,-1 0,1 0,-1 0,1 0,1 0,-1 0,0-1,1 1,0-1,0 0,0-1,0 1,0 0,0-1,1 0,-1 0,1 0,-1-1,1 0,0 0,0 0,0 0,0-1,-1 1,1-1,0-1,0 1,0-1,0 0,0 0,-1 0,1 0,0-1,-1 0,1 0,-1 0,0-1,0 1,4-4,2 0,0 0,-1-1,1 0,-1-1,-1 0,0-1,0 0,0 0,-1 0,-1-1,1 0,-2-1,1 1,-1-1,-1 0,0 0,-1 0,0-1,-1 1,0-1,0-4,-1 9,0 1,0 0,-1 0,0 0,0 0,0-1,-1 1,0 0,0 0,0 0,-1 0,0 0,0 0,-1 1,1-1,-1 1,-1 0,1-1,-1 1,0 1,0-1,0 0,0 1,-1 0,0 0,0 0,0 1,0 0,-1 0,1 0,-1 1,0-1,0 1,0 1,0-1,0 1,0 0,0 0,0 1,0 0,-1 0,1 0,0 1,0 0,0 0,-3 1,-11 5</inkml:trace>
  <inkml:trace contextRef="#ctx0" brushRef="#br0" timeOffset="867.764">1671 1017,'79'-173,"-60"136,2 1,2 1,1 1,1 1,2 1,8-6,-34 37,-1 0,1 0,-1 0,1-1,0 1,0 0,-1 0,1 0,0 0,0 0,0 1,0-1,0 0,0 0,0 1,0-1,1 0,-1 1,0-1,0 1,0 0,1-1,-1 1,0 0,1 0,-1 0,0 0,0 0,1 0,-1 0,0 0,1 0,-1 1,0-1,0 0,0 1,1-1,-1 1,0-1,0 1,0 0,0 0,0-1,0 1,0 0,0 0,0 0,0 0,-1 0,1 0,0 0,0 1,0 5,0 0,-1 0,0 0,0 0,-1 0,1 0,-1 0,-1-1,1 1,-1 0,-1 0,1-1,-1 0,0 1,-4 4,4-5,-1 1,1 0,0-1,1 1,-1 1,1-1,1 0,-1 0,2 1,-1-1,1 1,0-1,0 6,1-12,-1 1,0-1,1 0,-1 0,0 1,1-1,0 0,-1 0,1 0,0 0,0 0,-1 0,1 0,0 0,0 0,0 0,0 0,0-1,0 1,1 0,-1-1,0 1,0-1,0 1,1-1,-1 1,0-1,0 0,1 0,-1 0,0 0,1 0,-1 0,0 0,1 0,-1 0,0 0,0-1,1 1,-1-1,0 1,0-1,0 1,1-1,-1 0,0 1,0-1,0 0,0 0,0 0,56-44,-21 7,-26 25,1 1,0 0,1 1,0 0,1 1,0 0,0 1,1 1,0 0,1 1,12-5,-25 12,1-1,-1 0,1 1,-1-1,1 1,-1 0,1-1,-1 1,1 1,-1-1,1 0,-1 1,1-1,-1 1,1 0,-1-1,0 1,1 0,-1 1,0-1,0 0,0 1,0-1,0 1,0 0,0-1,0 1,-1 0,1 0,-1 0,1 1,-1-1,0 0,0 0,0 1,0-1,0 0,-1 1,1-1,-1 1,1-1,-1 1,-1 228,1-147,0-60</inkml:trace>
  <inkml:trace contextRef="#ctx0" brushRef="#br0" timeOffset="1529.968">2574 904,'25'0,"-1"-1,1-1,-1-2,1 0,-1-2,0 0,-1-2,0 0,0-2,12-6,-33 15,1 0,0 0,0 0,0 0,-1 0,1 0,0-1,-1 1,1-1,-1 0,0 1,1-1,-1 0,0-1,0 1,0 0,-1-1,1 1,-1-1,1 1,-1-1,0 0,0 1,0-1,0 0,0 0,-1 0,1 0,-1 0,0 0,0 0,0 0,0 1,0-1,-1 0,1 0,-1 0,0 0,0 0,0 0,0 1,0-1,-1 1,1-1,-1 1,0-1,0 1,-2-2,-1 1,0 0,0 1,-1 0,1 0,-1 1,1-1,-1 1,0 0,0 1,1-1,-1 1,0 0,0 1,0 0,1 0,-1 0,0 0,1 1,-1 0,1 0,0 0,-1 1,1 0,0 0,1 0,-1 0,-2 3,-2 1,1 0,-1 0,1 1,1 0,0 0,0 1,0 0,1 0,0 1,1-1,0 1,1 0,0 1,0 2,1-6,1 0,1 0,-1 1,1-1,1 0,-1 1,1-1,0 1,1-1,0 1,0-1,1 0,0 1,0-1,0 0,1 0,0 0,1-1,-1 1,1-1,1 0,-1 0,1 0,0 0,0-1,1 0,-1 0,1-1,0 1,1-1,-1 0,1-1,-1 0,8 3,7-1,0-1,1-1,-1-1,1-1,0 0,-1-2,1-1,10-2,23-7,-31 5</inkml:trace>
  <inkml:trace contextRef="#ctx0" brushRef="#br0" timeOffset="1934.889">3138 1017,'120'-160,"-34"70,-86 89,1 1,-1 0,0-1,1 1,-1 0,0-1,1 1,-1 0,1-1,-1 1,1 0,-1 0,1-1,-1 1,1 0,-1 0,1 0,-1 0,1 0,-1 0,1 0,-1 0,1 0,-1 0,1 0,-1 0,1 0,-1 0,1 0,-1 1,1-1,-1 0,1 0,-1 0,1 1,-1-1,0 0,1 1,-1-1,0 0,1 1,-1-1,0 1,1-1,-1 0,0 1,1-1,-1 1,0-1,0 1,0-1,0 1,0-1,1 1,-1-1,0 1,0-1,0 1,0-1,0 1,0-1,-1 1,1-1,0 1,0 0,2 49,-2-37,1-2,0-1,1 1,1-1,-1 1,2-1,-1 0,1 0,1-1,0 1,0-1,1 0,5 7,-8-13,0 1,0-1,1 0,-1 1,1-1,0-1,-1 1,1-1,0 1,0-1,1 0,-1 0,0-1,1 0,-1 1,1-1,-1-1,1 1,0-1,-1 1,1-2,0 1,-1 0,1-1,0 0,-1 0,1 0,-1 0,0-1,2 0,8-8,1 0,-1-1,-1 0,0-1,-1-1,0 0,-1-1,0 0,-1 0,-1-1,0 0,-1-1,-1 0,-1 0,0-1,7-9,-3 4,-2 4</inkml:trace>
  <inkml:trace contextRef="#ctx0" brushRef="#br0" timeOffset="2196.575">4323 1,'-38'423,"19"-84,19-323,-1 0,-1-1,0 1,-1-1,0 1,-2-1,0 0,0 0,-4 6,0-3</inkml:trace>
  <inkml:trace contextRef="#ctx0" brushRef="#br0" timeOffset="2433.19">4013 537,'38'0,"33"5,8 1,-4 0,-6-1,-9-2,-11 0,-12-2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0 678,'5'29,"1"19,0 6,-1-1,-2-5,-1-11</inkml:trace>
  <inkml:trace contextRef="#ctx0" brushRef="#br0" timeOffset="235.064">0 170,'0'0</inkml:trace>
  <inkml:trace contextRef="#ctx0" brushRef="#br0" timeOffset="620.377">310 1017,'120'-302,"-116"295,-3 3,0 0,0 0,1 0,0 1,-1-1,2 0,-1 1,0 0,0-1,1 1,0 0,0 0,0 0,0 1,0-1,0 1,1 0,-1 0,1 0,1-1,-4 4,1 0,-1 0,1 0,-1 1,1-1,-1 0,0 0,0 1,0-1,1 1,-1-1,-1 1,1-1,0 1,0 0,0-1,-1 1,1 0,-1 0,0-1,1 1,-1 0,0 0,0 0,0-1,0 3,1 4,3 19,-4-19,0 1,1-1,0 1,1-1,0 1,0-1,1 0,0 0,0 0,1 0,0 0,0-1,1 0,0 0,0 0,1 0,5 5,-9-11,0 0,1 0,-1 0,0-1,1 1,-1 0,1-1,-1 0,1 1,-1-1,1 0,-1 0,1 0,-1-1,1 1,-1-1,1 1,-1-1,0 0,1 0,-1 0,0 0,0 0,0-1,1 1,-1-1,-1 1,1-1,0 0,0 0,-1 1,2-3,44-71,-45 70,5-10,-1 1,-1-1,0-1,-1 1,-1 0,0-1,-1 0,-1-10,0 2</inkml:trace>
  <inkml:trace contextRef="#ctx0" brushRef="#br0" timeOffset="1335.59">1044 875,'44'-25,"-1"-2,-1-3,-2 0,24-26,-12-27,-51 80,0 1,-1-1,1 1,-1-1,1 1,-1-1,0 0,0 1,0-1,0 0,-1 1,1-1,-1 1,1-1,-1 0,0 1,0 0,0-1,-1 1,1 0,0-1,-1 1,1 0,-1 0,0 0,0 0,0 0,0 1,0-1,0 1,0-1,-1 1,1 0,0 0,-2-1,-5 1,0 0,0 1,0 0,-1 0,1 1,0 0,0 1,0 0,0 1,0-1,1 1,-1 1,1 0,0 0,0 1,0 0,0 0,1 1,0 0,0 0,1 0,-1 1,2 0,-1 1,-2 3,2-6,1 0,0 0,0 0,1 0,-1 1,1 0,0 0,1 0,-1 0,1 1,0-1,1 1,0 0,0-1,0 1,1 0,0 0,0 1,1-1,0 0,0 0,1 0,0 0,0 0,0 0,1 0,0 0,1-1,-1 1,1-1,1 1,-1-1,5 6,-1-5,1-1,0 1,0-1,0-1,1 0,0 0,0 0,0-1,1-1,0 1,-1-1,1-1,0 0,0-1,0 0,0 0,1-1,-1 0,0-1,0 0,0 0,0-1,0-1,0 0,-1 0,4-2,12-4,0-1,0-1,-1-1,-1-1,0-1,0-1,-2-1,0-1,-1-1,0-1,-2 0,0-2,-1 0,-1-1,-2 0,0-1,3-9,-9 18,-1 1,-1-1,0 0,-1 0,0-1,-1 0,-1 1,0-1,-1 0,-1-1,0-2,-1 16,0 0,0 0,-1 0,1 0,0 0,-1-1,1 1,-1 0,0 0,0 0,0 1,0-1,0 0,0 0,0 0,0 1,-1-1,1 0,-1 1,1 0,-1-1,0 1,1 0,-1 0,0 0,0 0,0 0,0 0,0 0,0 1,0-1,0 1,0-1,0 1,-1 0,1 0,0 0,-2 0,-77 31,76-27,-1 0,1 0,0 0,0 1,1 0,-1 0,1 0,0 0,0 1,1 0,0 0,0 0,0 0,1 0,-1 0,2 1,-1-1,1 1,0-1,0 1,0 0,1-1,0 1,1 0,0-1,0 1,0 0,0-1,1 0,0 1,1-1,-1 0,1 0,1 0,-1 0,1-1,3 5,3-3,1-1,-1 0,1-1,0 0,0 0,0-2,1 1,-1-1,1-1,8 1,47 13,-62-15,-1 1,0-1,1 1,-1 0,0 1,0-1,-1 1,1-1,0 1,-1 1,0-1,1 0,-1 1,0-1,-1 1,1 0,-1 0,0 0,0 0,0 1,0-1,-1 0,0 1,0-1,0 1,0 4,-10 121,7-115,-2 13,0-3</inkml:trace>
  <inkml:trace contextRef="#ctx0" brushRef="#br0" timeOffset="1705.053">2314 1,'-21'259,"13"236,9-343,-12-101,4-52</inkml:trace>
  <inkml:trace contextRef="#ctx0" brushRef="#br0" timeOffset="1937.77">2003 565,'43'-5,"29"-1,7 0,-5-4,-6 0,-10 2,-9 2,-9 2,-6 2,-9-4,-4 0,-5 0</inkml:trace>
  <inkml:trace contextRef="#ctx0" brushRef="#br0" timeOffset="2135.523">2709 707,'10'33,"7"17,2-6,-3-10</inkml:trace>
  <inkml:trace contextRef="#ctx0" brushRef="#br0" timeOffset="2368.406">2709 283,'15'15,"4"4</inkml:trace>
  <inkml:trace contextRef="#ctx0" brushRef="#br0" timeOffset="2688.474">3245 368,'-97'89,"69"-67,2 1,0 2,1 0,2 2,0 1,2 0,2 2,-9 17,11 34,16-79,2 0,-1 0,0 0,0 0,1 0,-1 0,1 0,-1 0,1 0,0 0,0-1,0 1,0 0,0 0,0-1,1 1,-1-1,0 1,1-1,-1 1,1-1,0 0,-1 0,1 0,0 0,0 0,0 0,0 0,0-1,0 1,-1-1,2 1,-1-1,0 0,0 0,0 0,0 0,1 0,11-3,0-1,-1-1,1 0,-1-1,0 0,0-1,-1-1,0 0,0 0,0-1,-1-1,-1 0,0 0,0-1,-1 0,0-2,16-13,19-25,60-49,-102 98,-1 1,1 0,0 0,0 0,0 0,0 0,0 0,0 0,0 0,0 1,0-1,0 1,0 0,0-1,1 1,-1 0,0 0,0 1,0-1,0 0,1 1,-1-1,0 1,0 0,0-1,0 1,0 0,0 0,0 0,-1 1,1-1,0 0,-1 1,1-1,-1 1,1 0,-1-1,0 1,1 0,-1 0,0 0,0 0,-1 0,1 0,0 0,-1 0,1 0,0 1,23 86,-23-80,0 0,1 1,0-1,0 0,1 0,0 0,0 0,1 0,0-1,1 0,0 0,0 0,1 0,0-1,0 0,0 0,1 0,0-1,1 0,-1-1,9 5,68-3,-58-10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1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1037,'-13'0,"-1"1,1 0,-1 1,1 0,0 2,-1-1,2 2,-1-1,0 2,1 0,0 0,0 1,1 1,0 0,0 0,1 1,0 0,1 1,0 0,0 1,1 0,0 0,1 0,1 1,0 0,0 1,1 0,0-1,2 1,-1 1,1-1,1 0,1 1,0-1,0 3,1-13,-1-1,1 0,0 1,0-1,0 0,0 1,0-1,0 0,1 0,-1 1,1-1,-1 0,1 0,0 1,0-1,0 0,0 0,0 0,1 0,-1 0,0-1,1 1,0 0,-1-1,1 1,0-1,0 1,0-1,0 0,0 0,0 0,0 0,0 0,0 0,1-1,-1 1,0-1,0 1,1-1,-1 0,0 0,1 0,-1 0,0-1,1 1,-1 0,0-1,2 0,9-8,-1 0,0-1,-1-1,0 1,-1-2,0 1,-1-2,2-2,20-24,164-194,-194 231,21-25,-10 50,-13 30,8 71,-6-120,0 0,0 0,1 1,-1-1,1 0,0-1,0 1,1 0,-1 0,1-1,0 0,0 1,0-1,0 0,0-1,1 1,-1 0,1-1,0 0,0 0,0 0,0 0,0-1,0 1,4 0,5-1,0 0,0 0,0-1,0 0,0-2,0 1,0-2,0 1,0-2,-1 0,1 0,-1-1,0-1,-1 0,1 0,-1-1,-1-1,1 0,-1 0,-1-1,1 0,-1-1,2-3,182-301,-163 257,-4-1,-1 0,-4-2,-2-1,-2-1,-4 0,-2 0,-1-16,-12 32,2 45,0 0,0 1,-1-1,1 0,0 1,0-1,-1 1,1-1,0 0,0 1,-1-1,1 1,-1-1,1 1,-1-1,1 1,-1-1,1 1,-1-1,1 1,-1 0,1-1,-1 1,1 0,-1 0,0-1,1 1,-1 0,0 0,1 0,-1 0,0 0,1 0,-1 0,0 0,1 0,-1 0,0 0,1 0,-1 0,0 0,1 1,-1-1,1 0,-1 1,0-1,1 0,-1 1,1-1,-1 1,1-1,-1 0,1 1,0-1,-1 1,1 0,-1-1,1 1,0-1,-1 1,1 0,0 0,-70 118,55-85,-7 8,1 0,3 2,1 0,3 0,1 2,3 0,1 0,2 0,3 1,1 0,3 21,0-56,1 0,0-1,1 1,0 0,1-1,0 0,1 1,0-1,1-1,0 1,0-1,1 0,1 0,0 0,0-1,1 0,0-1,0 1,1-2,0 1,1-1,-1 0,1-1,1-1,-1 1,1-1,0-1,9 3,-10-5,1-1,-1 1,0-2,0 1,1-1,-1-1,0 0,0 0,1-1,-1-1,0 1,-1-2,1 1,-1-1,1-1,-1 0,0 0,-1 0,1-1,-1-1,0 1,-1-2,6-5,-3 1,-2 1,1-1,-1-1,-1 1,0-1,-1-1,-1 1,0-1,0 0,-1 0,-1 0,-1-1,1-7,-2 16,-1-1,0 0,0 0,0 0,-1 0,0 0,0 0,0 1,-1-1,0 0,-1 1,0 0,0-1,0 1,0 0,-1 0,0 1,0-1,-1 1,0 0,0 0,0 1,0-1,-1 1,1 0,-1 0,0 1,0 0,-2-1,-4 0,1 1,-1 0,0 0,1 1,-1 0,0 1,0 1,0 0,0 0,0 1,0 1,0 0,0 1,0 0,1 0,0 2,0-1,-10 6,-12 9</inkml:trace>
  <inkml:trace contextRef="#ctx0" brushRef="#br0" timeOffset="420.109">1896 839,'-183'79,"172"-73,1 0,-1 1,2 0,-1 1,1 0,0 1,1 0,-1 0,2 1,0-1,0 2,0-1,2 1,-1 0,1 0,4-6,-1 0,1-1,0 1,0 0,0 0,1-1,0 1,0 0,0 0,0 0,1 0,0-1,0 1,0 0,0-1,1 1,0-1,0 1,0-1,1 0,-1 0,1 0,0 0,0 0,0 0,1-1,-1 0,1 0,0 0,3 2,2 1,1 0,0-1,0 0,0-1,0 0,1-1,0 0,-1-1,1 0,0 0,0-1,0-1,2 0,-2 0,-1 0,1-1,-1-1,1 0,-1 0,0-1,0-1,0 1,0-2,0 1,-1-1,0-1,0 1,-1-2,1 1,-1-1,-1 0,1-1,-1 0,0 0,-1 0,0-1,-1 0,1 0,0-5,-1 6,0 0,-1 0,-1 0,1 0,-1-1,0 1,-1-1,0 0,-1 0,0 0,0 0,-1 0,0 0,0 0,-1 0,0 0,-1 0,0 0,0 1,-1-1,0 0,-1 1,1 0,-2 0,1 0,-1 1,0-1,-1 1,-1-1,3 3,0 0,-1 1,1-1,-1 1,0 1,0-1,0 1,0-1,-1 1,1 1,-1-1,0 1,1 0,-1 0,0 1,0 0,-1 0,1 0,0 1,0 0,0 0,0 0,-1 1,1 0,0 0,0 1,0 0,1 0,-1 0,0 0,1 1,-1 0,1 0,-5 4,-8 10,2-3</inkml:trace>
  <inkml:trace contextRef="#ctx0" brushRef="#br0" timeOffset="1149.957">2292 896,'-5'9,"0"0,1 0,0 1,0 0,1-1,0 1,1 0,0 1,1-1,0 0,1 0,0 1,0-1,1 0,1 1,0-1,0 0,1 0,0 1,-1-9,-1 0,1 0,0 0,0 0,0 0,0 0,0-1,0 1,0-1,1 1,-1-1,1 0,-1 0,0 0,1 0,0-1,-1 1,1-1,0 1,-1-1,1 0,0 0,-1 0,1 0,0-1,-1 1,1-1,-1 1,1-1,-1 0,1 0,1-1,76-45,-56 29,0-2,-2-1,0 0,-1-2,-2 0,0-2,-18 23,21-24,-22 26,-1 1,1-1,0 0,0 1,0-1,0 0,-1 1,1-1,0 0,0 1,0-1,0 0,0 1,0-1,0 1,0-1,0 0,0 1,0-1,1 0,-1 1,0-1,0 0,0 1,0-1,0 0,1 1,-1-1,0 0,0 0,1 1,-1-1,0 0,0 0,1 1,-1-1,0 0,1 0,-1 0,0 1,0-1,1 0,-1 0,1 0,-1 0,0 0,1 0,-1 0,0 0,1 0,-1 0,0 0,1 0,-1 0,0 0,1 0,-3 6,0-1,0 1,1 0,0 1,0-1,0 0,1 0,0 0,0 0,0 1,1-1,0 0,0 0,1 0,0 0,0 0,0-1,1 1,-1 0,1-1,1 0,-1 0,1 0,0 0,0 0,0-1,1 1,-1-1,1-1,0 1,0-1,1 1,1-1,3 1,0-2,0 1,1-1,-1-1,0 0,1 0,-1-1,1 0,-1-1,1 0,-1-1,0 0,1-1,-1 0,0 0,-1-1,1 0,-1-1,3-2,20-12,-1-1,-1-2,-1-1,20-21,62-107,-84 110,-1-2,-3-2,-1 0,-2-1,-3-1,-1 0,-1-8,-7 22,-1-1,-2 1,-2-1,-1 0,-1 0,-2 0,-2 0,-6-31,9 61,0 1,0 0,0 0,-1-1,1 1,-1 0,0 0,0 0,0 0,-1 0,1 0,-1 0,1 0,-1 0,0 1,0-1,0 1,0-1,-1 1,1 0,-1 0,1 0,-1 0,0 0,0 1,0-1,0 1,0 0,0 0,0 0,0 0,0 0,-1 1,1 0,0-1,-1 1,1 0,0 0,0 1,-1-1,1 1,-1 0,-8 7,2 0,-1 1,2 0,-1 1,1 0,0 0,1 1,0 0,1 1,1 0,-1 0,2 0,0 0,0 1,1 0,1 0,0 0,1 1,0 2,-3 30,2 0,3-1,1 1,2 0,3-1,1 0,2 0,3-1,1 0,2-1,2 0,1-1,3-1,3 1,57 86,-118-157,19 15</inkml:trace>
  <inkml:trace contextRef="#ctx0" brushRef="#br0" timeOffset="1385.879">2772 529,'48'0,"44"-5,17-1,-1-5,-9 0,-12-4,-16 2,-11 2,-5-1,-8 1,-6-3,-7 2,-3 3,-7 2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1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443 109,'6'-6,"-2"3,0 0,-1 0,1-1,-1 1,1-1,-1 0,0 0,0 0,-1 0,0-1,1 1,-1-1,-1 0,1 1,-1-1,0 0,0 0,0-3,-1 7,0 0,-1 0,1-1,-1 1,1 0,-1 0,0 0,0 0,1 0,-1 0,0 0,0 0,0 1,0-1,0 0,0 0,0 1,0-1,0 1,0-1,0 1,-1-1,1 1,0 0,0-1,-1 1,1 0,0 0,0 0,0 0,-1 0,1 0,0 0,0 1,-1-1,1 0,0 1,0-1,0 1,0-1,-1 1,1 0,-52 23,52-24,-31 20,1 2,0 1,2 1,0 2,2 1,1 1,1 1,2 1,-17 29,24-34,2 1,1 0,1 0,1 1,2 1,0 0,2 0,-3 28,8-44,1-1,0 1,1 0,0-1,1 1,0 0,1-1,0 0,1 1,0-1,1 0,0 0,1-1,0 1,1-1,0 0,0 0,1-1,0 0,1 0,0-1,0 0,7 4,0-2,1-2,0 0,1-1,0-1,0 0,0-1,1-1,0-1,0 0,0-2,0 0,0-1,0 0,0-2,0 0,-1-1,1-1,0 0,-1-1,0-1,0-1,-1-1,0 0,0-1,-1 0,0-1,12-11,-20 14,-1 0,1 0,-1-1,-1 1,1-1,-1-1,-1 1,1-1,-1 1,-1-1,0 0,0-1,-1 1,0 0,0-1,-1 1,-1-1,0 0,0 1,0-1,-1 1,-1-1,0 1,0-1,-1 1,0 0,0 0,-1 0,0 1,-1-1,0 1,0 0,-1 0,0 1,0-1,-1 1,0 1,0-1,0 1,-9-4,-29-20,46 18,25 10,-18 2,199-24,46 25,-229-1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4,'17'7,"1"-1,0-2,0 1,0-2,1 0,-1-2,1 0,0-1,12-1,205-28,-216 28,19-1,1 2,0 1,0 3,30 6,41 11,-87-13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6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1,'565'0,"-541"0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6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58,'39'-5,"26"-1,8 0,-4 1,-10 2,-8-4,-10-1,-6 2,-5 1,-2 2,-1 1,-11 1,-7 1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7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24,'29'9,"24"-1,12-2,0-3,-6-1,-8-5,-8-4,-7 1,-5 1,-2-4,-2 0,0 2,-6 1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4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481 28,'-45'155,"6"2,-4 68,27-52,19-153,5-26,4-31,-8 14</inkml:trace>
  <inkml:trace contextRef="#ctx0" brushRef="#br0" timeOffset="276.224">30 28,'53'0,"93"0,128-17,101 6,-324 16,-33 1</inkml:trace>
  <inkml:trace contextRef="#ctx0" brushRef="#br0" timeOffset="610.78">1 791,'29'0,"28"0,15 0,-1 0,-2-5,-4-2,-7-3,-5-2,-6 3,-2 2,-3-3,-5 1,-3 2,-3 1,-2 3,0-3,-2-1,-4 1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3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694 536,'-17'-10,"0"2,-1 0,0 1,0 1,0 1,-1 0,0 2,-5-1,-10 2,-1 1,0 2,1 1,-1 1,1 3,0 0,0 3,1 0,-2 3,33-12,0 0,0 0,0 1,0-1,0 1,0-1,0 1,0-1,0 1,0 0,0 0,0 0,1 0,-1 1,0-1,1 0,-1 1,1-1,-1 1,1-1,0 1,0 0,0 0,-1-1,2 1,-1 0,0 0,0 0,1 0,-1 0,1 0,-1 0,1 0,0 0,0 0,0 0,0 1,0-1,1 0,-1 0,0 0,1 0,0 0,-1 0,1 0,0-1,0 1,0 0,0 0,1-1,-1 1,0 0,1-1,-1 1,1-1,-1 0,1 1,0-1,95 21,-52-13,56 19,-98-27,0 1,-1 0,1 0,-1 0,0 0,0 0,0 0,0 1,0-1,0 1,0-1,-1 1,1 0,-1 0,0-1,0 1,0 0,0 0,-1 0,1 0,-1 0,0 0,1 0,-1 0,-1 1,1-1,0 0,-1 0,0 0,1 0,-1 0,-1 0,-3 8,0 1,-1-1,-1-1,0 1,-1-1,0 0,0 0,-1-1,0-1,0 1,-1-1,-2 0,-13 14,-167 138,187-157,-4 3,0 0,0 0,0 1,1 0,0 0,0 1,1 0,0 1,1-1,0 1,0 1,0-1,1 2,4-9,1 0,0-1,-1 1,1 0,0 0,0 0,0 0,0 0,0-1,1 1,-1 0,0 0,1 0,0 0,-1-1,1 1,0 0,0-1,0 1,0-1,0 1,0-1,0 1,0-1,1 0,-1 1,1-1,-1 0,1 0,-1 0,1 0,0 0,-1-1,1 1,0 0,0-1,-1 1,1-1,1 0,78 8,-77-8,137-9,-122 2</inkml:trace>
  <inkml:trace contextRef="#ctx0" brushRef="#br0" timeOffset="320.62">298 0,'-13'57,"-5"14,4 1,3 1,3 0,2 18,20 492,-15-507,-3 0,-3 0,-3 0,-5 3,-43 147,49-208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9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539 1,'-110'22,"-177"58,286-80,0 0,-1 0,1 0,-1 1,1-1,0 0,-1 0,1 1,0-1,-1 1,1-1,0 1,-1-1,1 1,0 0,0 0,0 0,0 0,0 0,0 0,0 0,0 0,0 0,0 0,0 0,1 1,-1-1,0 0,1 0,-1 1,1-1,0 0,-1 1,1-1,0 1,0-1,0 0,0 1,0-1,0 1,0-1,1 1,-1-1,0 0,1 1,-1-1,1 0,-1 1,1-1,0 0,0 0,-1 0,1 0,0 1,0-1,0 0,0-1,0 1,1 1,10 6,1 0,0-1,0 0,0-1,1 0,0-1,0-1,0 0,0-1,1 0,2-1,122 0,-138-2,0 0,1-1,-1 1,0 0,0 0,0 0,1 0,-1 1,0-1,0 0,1 0,-1 1,0-1,0 1,0-1,0 1,0-1,0 1,0 0,0-1,0 1,0 0,0 0,0 0,0 0,0 0,-1 0,1 0,0 0,-1 0,1 0,-1 0,1 0,-1 0,0 1,1-1,-1 0,0 0,0 1,0-1,0 0,0 0,0 0,0 1,0-1,-1 0,1 0,0 1,-1-1,1 0,-1 0,1 0,-1 0,1 0,-1 0,0 0,0 0,0 0,1 0,-2 0,-14 17,0-1,-1-1,-1-1,-1-1,0 0,-1-1,-17 8,5-1,-29 16,-101 76,160-110,-1 0,1 0,-1 0,1 0,0 0,0 1,0-1,0 1,0-1,0 1,1 0,0 0,-1 0,1 0,0 0,0 0,0 0,1 0,-1 0,1 0,0 0,0 0,0 1,0-1,0 0,1 0,-1 0,1 0,0 0,0 0,0 0,0 0,1 0,-1 0,1 0,0-1,0 1,0-1,0 1,0-1,0 0,1 0,-1 0,1 0,-1 0,1 0,0-1,0 0,-1 1,1-1,0 0,2 0,12-1,0-1,0-1,0-1,0-1,-1 0,0-1,0 0,15-8,-5 3,287-73,-199 71,-102 12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29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0,'-10'34,"-3"20,6 2,8-10,10-16,2-15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0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18,'-5'0,"4"-5,-4-1,0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0,'0'75,"-11"181,-25-19,8-114,29-72,4-52,0-5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8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0 547,'55'-117,"-35"68,3 1,2 1,2 1,29-37,-51 77,-3 2,0 1,0 0,1-1,-1 1,1 1,0-1,0 0,0 1,0-1,0 1,0 0,1 0,-1 0,1 0,0 1,1-1,-3 4,0 0,0 0,0 0,0 0,-1 0,1 0,-1 0,1 1,-1-1,0 0,0 1,0-1,0 1,0 0,-1-1,1 1,-1 0,0-1,0 1,0 0,0-1,0 1,0 0,-1 0,1 2,20 98,-19-100,0 0,1-1,-1 1,1 0,-1-1,1 1,0-1,0 0,0 0,0 0,1 0,-1 0,0 0,1 0,0-1,-1 1,1-1,0 0,0 0,0 0,-1 0,1 0,0 0,0-1,0 0,0 1,0-1,0 0,1-1,-1 1,0-1,2 0,3-2,-1 0,0 0,0-1,-1 0,1-1,-1 1,0-1,0 0,-1-1,1 0,-1 0,0 0,-1 0,0 0,0-1,4-7,14-19,94-139,-115 171,-1 0,0 0,0 0,1 0,-1 0,1 0,-1 0,1 0,-1 0,1 0,-1 0,1 1,0-1,0 0,-1 0,1 0,0 1,0-1,0 1,0-1,0 0,0 1,0 0,0-1,0 1,0 0,0-1,0 1,0 0,0 0,0 0,0 0,0 0,0 0,0 0,0 0,0 0,1 1,-1-1,0 0,0 1,0-1,0 0,-1 1,1 0,0-1,0 1,0-1,0 1,0 0,-1 0,1 0,0-1,-1 1,1 0,0 0,-1 0,3 15,-1 0,0 0,-1-1,-1 1,0 0,-1 0,-1 0,-1 0,0-1,-4 10,-9 73,14-89,1 1,0 0,0-1,0 1,1 0,1 0,0-1,0 1,1 0,0-1,1 0,0 1,0-1,1 0,0 0,0-1,1 1,1-1,-1 0,1-1,0 1,1-1,2 1,8 1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8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1,'-5'28,"4"11,1-3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8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0,'-9'10,"-4"3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32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0 562,'0'363,"0"-383,1 0,0 0,2 0,0 0,1 1,1-1,1 1,0 0,2 1,0 0,1 0,2-2,1 0,0 0,1 0,1 2,1 0,0 0,1 2,1 0,18-13,-33 27,1 0,-1 0,1 0,0 1,-1-1,1 1,0 0,0 0,0 0,0 0,0 0,0 1,0 0,0-1,0 1,1 0,-1 0,0 1,0-1,0 1,0-1,0 1,0 0,0 0,0 0,-1 1,1-1,0 1,-1-1,1 1,-1 0,1 0,-1 0,0 0,0 1,0-1,0 0,0 1,1 2,27 23,-14-18</inkml:trace>
  <inkml:trace contextRef="#ctx0" brushRef="#br0" timeOffset="469.405">112 195,'55'11,"0"-3,1-2,0-2,1-3,-26-5,-32 4,1 0,0 0,-1 0,1 0,0-1,-1 1,1 0,0 0,0 0,-1 0,1 0,0-1,0 1,-1 0,1 0,0 0,0-1,-1 1,1 0,0 0,0-1,0 1,-1 0,1 0,0-1,0 1,0 0,0-1,0 1,0 0,0-1,0 1,0 0,0-1,0 1,0 0,0-1,0 1,0 0,0-1,0 1,0 0,0 0,0-1,1 1,-1 0,0-1,0 1,0 0,0 0,1-1,-1 1,0 0,0 0,1 0,-1-1,-29-10,19 9,0-1,0-1,1 0,0 0,0 0,0-1,0-1,1 0,-1 0,2 0,-1-1,-2-3,3-7,6 3</inkml:trace>
  <inkml:trace contextRef="#ctx0" brushRef="#br0" timeOffset="737.54">818 139,'-24'24,"-7"17,0 3</inkml:trace>
  <inkml:trace contextRef="#ctx0" brushRef="#br0" timeOffset="1747.06">1072 111,'-29'402,"31"-325,0-47,-1-1,-2 1,-1-1,-1 1,-6 20,3-31,1-7</inkml:trace>
  <inkml:trace contextRef="#ctx0" brushRef="#br0" timeOffset="2637.327">508 1014,'-10'5,"-7"11,-2 7,3 6,4 1,4 1,8 0,10-5,2-12,-1-8</inkml:trace>
  <inkml:trace contextRef="#ctx0" brushRef="#br0" timeOffset="2953.291">592 619,'-4'9,"2"4,2-6,6-3,2-8,0-3</inkml:trace>
  <inkml:trace contextRef="#ctx0" brushRef="#br0" timeOffset="3636.187">1242 54,'162'-36,"-151"33,-3 0,1 0,-1 1,1 0,0 0,-1 1,1 0,0 1,0 0,0 0,-1 1,2 0,-8 0,-1-1,1 1,-1-1,1 1,-1 0,1 0,-1 0,0 0,1 0,-1 0,0 0,0 0,0 0,0 1,0-1,0 0,0 1,0-1,-1 1,1-1,0 1,-1-1,1 1,-1-1,0 1,0 0,1-1,-1 1,0 0,0-1,0 1,-1-1,1 1,0 0,-1-1,1 1,-1-1,1 1,-1-1,0 1,1-1,-1 1,-1 0,-40 60,33-52,3-5,0 1,0-1,0 2,0-1,1 0,0 1,1 0,-1 0,1 1,1-1,-1 1,1 0,1 0,-1 0,1 0,1 0,0 0,-1 6,3-12,0 0,-1 0,1 0,0 0,0-1,0 1,0 0,1 0,-1-1,0 1,1-1,-1 1,1-1,-1 1,1-1,0 0,0 0,0 0,-1 0,1 0,0 0,0-1,0 1,0-1,0 1,0-1,0 0,1 0,-1 0,0 0,0 0,0 0,0 0,1-1,75-17,-74 16,17-6,-4-2</inkml:trace>
  <inkml:trace contextRef="#ctx0" brushRef="#br0" timeOffset="5539.019">2144 280,'-75'114,"-6"-3,-44 42,35-59,90-92,1 0,-1 0,1 0,-1 0,1 0,0 0,-1 0,1 0,0-1,0 1,1 0,-1-1,0 1,1 0,-1-1,0 0,1 1,0-1,-1 0,1 0,0 0,0 0,-1 0,1 0,0 0,0-1,0 1,0-1,0 1,0-1,0 0,0 0,0 0,0 0,0 0,0 0,0-1,0 1,0-1,0 1,16 3,276 70,-290-73,82 4,-84-4,0 0,0 0,0-1,0 1,0-1,0 1,0-1,0 0,0 0,0 0,0 0,0 0,-1 0,1-1,0 1,-1 0,1-1,-1 1,1-1,-1 0,0 1,0-1,0 0,0 0,0 0,0 0,0 0,-1 0,1 0,0 0,-1 0,0 0,0 0,0-1,0 1,0 0,0-1,-48-196,33 141,9 24,-3 1,-1 0,-1 0,-2 1,-15-27,12 36,1 5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45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367 106,'-42'177,"16"184,9-20,17-317</inkml:trace>
  <inkml:trace contextRef="#ctx0" brushRef="#br0" timeOffset="251.236">0 671,'43'-5,"39"-6,14-7,-4 1,-12 3,-11 3,-13 4,-10-1,-8 0,-7 1,-3 3,-6-4,-7 0</inkml:trace>
  <inkml:trace contextRef="#ctx0" brushRef="#br0" timeOffset="687.908">875 163,'-28'82,"3"2,5 1,3 1,4 0,0 45,12-119,1 0,0 0,1 0,0 0,1 0,0 0,1 0,0-1,1 0,0 1,1-1,1 1,-2-10,-1 0,1 0,0 0,0-1,0 0,0 1,0-2,0 1,1 0,-1-1,0 0,0 0,0 0,1 0,-1-1,0 1,0-1,0 0,0 0,0-1,0 1,0-1,0 0,-1 0,1 0,0-1,-1 1,0-1,0 0,0 0,0 0,1-2,10-4,-5 3,82-38,-88 43,0 0,0 1,0-1,0 1,0 0,1 0,-1 0,0 1,0-1,0 1,0-1,0 1,0 0,0 0,0 0,-1 1,1-1,0 1,-1 0,1-1,-1 1,1 0,-1 1,0-1,0 0,0 0,0 1,0 0,-1-1,1 1,-1 0,1 1,0 0,0 0,-1 0,1 1,-1-1,0 1,-1-1,1 0,-1 1,0-1,0 1,0-1,-1 1,1-1,-1 1,0-1,-1 2,-3 40,7-31</inkml:trace>
  <inkml:trace contextRef="#ctx0" brushRef="#br0" timeOffset="1399.448">1552 699,'-17'11,"1"0,0 0,1 2,0 0,1 0,1 2,0 0,0 0,2 1,0 0,-3 9,13-25,0 1,0 0,1 0,-1 1,1-1,-1 0,1 0,-1 0,1 0,-1 0,1 1,0-1,0 0,0 0,-1 0,1 1,0-1,1 0,-1 0,0 1,0-1,0 0,1 0,-1 0,1 1,-1-1,1 0,-1 0,1 0,0 0,-1 0,1 0,0 0,0 0,0-1,0 1,0 0,0 0,0-1,0 1,0 0,0-1,0 1,0-1,0 1,1-1,57-9,-25-8,-1-1,-1-2,0-1,24-23,-55 44,-1-1,0 1,1-1,-1 1,0-1,1 1,-1 0,1-1,-1 1,0 0,1-1,-1 1,1 0,-1-1,1 1,-1 0,1 0,0-1,-1 1,1 0,-1 0,1 0,-1 0,1 0,-1 0,1 0,0 0,-1 0,1 0,-1 0,1 0,-1 1,1-1,-1 0,1 0,-1 1,1-1,-1 0,1 0,-1 1,1-1,-1 1,1-1,-1 0,0 1,1-1,-1 1,0-1,1 1,-1-1,0 1,0-1,1 1,-1-1,0 1,0-1,0 1,0 0,0-1,0 1,0-1,0 1,1 47,-1-33,-1-11,1-1,-1 0,1 0,0 0,0 1,1-1,-1 0,1 0,0 0,-1 1,1-1,0 0,1 0,-1-1,1 1,-1 0,1 0,0-1,0 1,0-1,0 1,0-1,1 0,-1 0,1 0,-1 0,1 0,0-1,0 1,0-1,0 1,0-1,0 0,0-1,0 1,0 0,0-1,1 0,-1 0,0 0,0 0,0 0,1 0,-1-1,0 0,0 0,0 0,0 0,0 0,1-1,140-105,-107 71,-1-1,-2-2,-2-2,21-34,-7 9,-23 34,-1-2,-2 0,-1-1,-2-1,-1-1,-3 0,0-1,-3-1,-1 1,0-8,-8-33,-1 77,0-1,0 1,-1 0,1-1,0 1,-1 0,0 0,1 0,-1 0,0 0,0-1,0 1,0 1,-1-1,1 0,0 0,-1 0,1 1,-1-1,0 1,0-1,1 1,-1 0,0-1,0 1,0 0,0 0,0 1,-1-1,1 0,0 1,-1-1,-3 3,1 1,-1-1,1 1,-1 0,1 1,0-1,0 1,0 0,0 0,1 1,0-1,0 1,0 0,0 0,1 1,0-1,0 1,0-1,1 1,0 0,-1 3,-9 24,2 0,1 1,2 0,1 1,2-1,1 1,2 0,1 0,2 0,1-1,2 1,1-1,2 0,1 0,2-1,1 0,1-1,2 0,10 13,21 54,-45-98,0 0,0 0,0 0,0 0,0 0,0 1,-1-1,1 0,-1 0,1 0,0 1,-1-1,0 0,1 1,-1-1,0 0,0 1,0-1,0 0,0 1,0-1,0 1,0-1,0 0,-1 1,1-1,-1 0,1 0,-1 1,1-1,-1 0,0 0,1 0,-1 1,0-1,0 0,0 0,0 0,0-1,0 1,0 0,0 0,0 0,-1-1,1 1,0-1,0 1,-1-1,1 1,0-1,-1 0,1 0,0 1,-1-1,1 0,0 0,-1 0,1-1,-31-17,16 8</inkml:trace>
  <inkml:trace contextRef="#ctx0" brushRef="#br0" timeOffset="1635.484">1864 473,'38'-14,"42"-5,16 1,2-2,-11 3,-11 4,-8 5,-12 3,-10 3,-12 1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44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0 566,'90'-44,"-3"-4,75-53,-127 78,137-123,-148 120,2 1,1 2,0 1,2 0,0 3,1 0,26-10,-53 27,1 0,-1 1,1 0,0-1,-1 2,1-1,0 0,0 1,0-1,0 1,-1 0,1 1,0-1,0 1,0-1,0 1,-1 0,1 1,0-1,-1 1,1-1,-1 1,0 0,1 0,-1 1,0-1,0 0,-1 1,1 0,0 0,-1 0,0 0,1 0,-1 0,-1 1,1-1,0 1,-1-1,0 1,1 0,-2 0,1-1,0 3,2 12,-1 1,0-1,-1 0,-1 0,-1 0,-1 1,-1-1,0 0,-1-1,-1 1,0-1,-2 0,0 0,0 0,-2-1,0 0,-1-1,-1 0,0-1,-1 0,-4 3,4-3,3-1,-2-1,1 1,-2-2,1 0,-2 0,1-1,-1-1,-1 0,0-1,0 0,-1-1,1-1,-11 4,8-6,1-1,-1 0,0-1,0-1,0 0,0-2,0 0,0 0,-14-5,13 0</inkml:trace>
  <inkml:trace contextRef="#ctx0" brushRef="#br0" timeOffset="317.514">1497 0,'-37'33,"2"1,2 1,1 2,2 1,2 2,1 1,2 1,22-39,0-1,1 1,-1 0,1 0,0 1,0-1,0 0,1 1,-1-1,1 1,-1 0,1-1,1 1,-1 0,0 0,1 0,0-1,0 1,0 0,0 0,1 0,-1 0,1-1,0 1,0 0,0 0,1-1,-1 1,1-1,0 0,0 1,0-1,0 0,1 0,-1 0,1 0,0-1,0 1,0-1,0 0,0 1,2-1,10 1,0-1,1 0,-1-1,0-1,1 0,-1-1,1-1,-1 0,0-1,0-1,0 0,-1-1,1-1,7-4,-12 6,-1 0,1-1,-1 0,0 0,0-1,-1 0,1-1,-1 1,-1-2,1 1,-1-1,-1 0,0-1,0 1,0-1,-1-1,0 1,-1-1,0 1,-1-1,0 0,0 0,-1-1,0 1,-1-6,-4 7,0 1,-1 0,0-1,0 2,-1-1,0 0,0 1,-1 0,0 0,0 1,-1 0,0 0,0 0,0 1,-1 0,0 0,0 1,0 0,0 0,0 1,-1 0,0 1,0-1,1 2,-1-1,0 2,-2-1,-14-3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49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0,'-7'18,"2"1,0 0,0-1,2 2,1-1,0 0,1 0,2 14,-2-17,-26 405,10-141,6-188,10-68</inkml:trace>
  <inkml:trace contextRef="#ctx0" brushRef="#br0" timeOffset="405.904">368 0,'0'50,"1"128,16 113,-15-273,7 210,-8-227,-1 0,0 0,0 1,0-1,1 0,-1 0,0 0,0 0,-1 0,1 0,0 0,0 0,0 0,-1 0,1 0,0 0,-1 0,1 0,-1 0,1 0,-1-1,0 1,1 0,-1 0,0 0,0-1,1 1,-1 0,0-1,0 1,0-1,0 1,0-1,0 1,0-1,0 0,0 1,0-1,0 0,0 0,0 0,0 0,0 0,0 0,0 0,0 0,0 0,0 0,0 0,0-1,0 1,0-1,0 1,0 0,0-1,0 0,0 1,0-1,-132-118,112 105,13 7,0 0,-1 1,0 0,0 1,0 0,-1 0,1 1,-1 0,-1 0,1 1,0 1,-1 0,1 0,-1 1,1 1,-5-1,14 1,0 0,0 1,1-1,-1 0,0 0,0 0,1 0,-1 1,0-1,1 0,-1 1,0-1,1 0,-1 1,0-1,1 1,-1-1,1 1,-1-1,1 1,-1 0,1-1,0 1,-1 0,1-1,0 1,-1 0,1-1,0 1,0 0,-1 0,1-1,0 1,0 0,0 0,0-1,0 1,0 0,0 0,1-1,-1 1,0 0,0-1,0 1,1 0,-1-1,0 1,1 0,-1-1,1 1,7 10</inkml:trace>
  <inkml:trace contextRef="#ctx0" brushRef="#br0" timeOffset="3770.287">933 650,'-1'0,"1"0,-1 0,1 0,0 0,-1 0,1 0,-1 0,1 0,-1 0,1 0,0 0,-1 0,1 0,-1 0,1 0,-1 0,1-1,0 1,-1 0,1 0,-1 0,1-1,0 1,-1 0,1-1,0 1,-1 0,1-1,0 1,0 0,-1-1,1 1,0 0,0-1,0 1,0-1,-1 1,1 0,0-1,0 1,0-1,0 1,0-1,0 1,0-1,0 1,0 0,0-1,0 1,0-1,1 1,-1-1,0 1,0 0,0-1,1 1,-1-1,0 1,0 0,1-1,-1 1,0 0,1-1,-1 1,0 0,1 0,-1-1,0 1,1 0,-1 0,-34 2,19 2,0 2,0 0,1 0,-1 1,2 1,-1 0,1 1,0 1,1 0,0 1,1 0,-5 6,10-6,0-1,1 1,1 1,0-1,0 1,1-1,0 1,1 0,0 0,1 0,1 1,0-1,0 0,1 0,1 0,0 0,1 0,0 0,0-1,2 1,-1-1,1 0,7 9,-9-15,1 0,-1-1,1 0,1 0,-1 0,1 0,-1-1,1 1,0-1,0 0,0-1,1 1,-1-1,1 0,-1-1,1 1,0-1,-1 0,1 0,0-1,0 0,0 0,0 0,-1-1,1 1,0-2,0 1,-1-1,1 1,3-3,94-61,-100 63,1-1,-1 0,0 0,0 0,-1-1,1 1,-1-1,1 1,-1-1,0 0,-1 0,1 0,-1 0,1 0,-1 0,0 0,-1-1,1 1,-1 0,0-1,0 1,0 0,0-1,-1 1,0 0,-1-3,0 3,-1 1,0 0,0 0,0 0,0 0,-1 1,1-1,-1 1,1 0,-1 0,0 0,0 1,0-1,0 1,0 0,0 0,0 0,-1 1,1-1,0 1,0 0,-1 0,1 1,-1-1,89-1,16-19,-77 18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54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1 197,'1'-2,"0"0,1 1,-1-1,1 0,-1 0,1 1,0-1,0 1,0 0,0-1,0 1,0 0,0 0,0 0,0 1,1-1,-1 0,0 1,0 0,1-1,-1 1,0 0,1 0,-1 0,1 1,0-2,366-2,-240-2,-128 4,-1 0,1 0,-1 0,1 0,-1 0,0 0,0 0,1 0,-1 0,0-1,0 1,0 0,0 0,0 0,-1 0,1 0,0 0,0 0,-1 0,1 0,-1-1,1 1,-1 1,1-1,-1 0,0 0,1 0,-1 0,0 0,0 0,0 1,1-1,-1 0,0 1,0-1,0 1,0-1,0 1,0-1,0 1,-1 0,1-1,0 1,0 0,0 0,-53-30,40 23,-1 0,1-1,0-1,1-1,0 0,0 0,-6-8,6 1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55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0,'226'29,"2"-1,-178-32,-32-2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55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0,'34'0,"15"0,5 0,-2 0,-5 0,-6 0,-5 0,-4 0,-8 5,-7 1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58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367 115,'29'-10,"23"-3,9 1,-2 2,-6 3,-7 3,-7 1,0 3,-3 0,-1 5,-3 1,-7 1</inkml:trace>
  <inkml:trace contextRef="#ctx0" brushRef="#br0" timeOffset="-1114.968">508 283,'17'91,"-10"-40,-2 0,-2 1,-3 0,-2-1,-2 1,-2-1,-3 0,-2 0,-16 47,-9 6,36-104</inkml:trace>
  <inkml:trace contextRef="#ctx0" brushRef="#br0" timeOffset="-770.015">226 368,'46'-14,"0"1,1 3,0 2,0 1,1 3,37 2,-36 1,-32-1,0 1,0 0,-1 1,1 1,0 1,0 1,-1 0,1 1,-1 0,0 2,0 0,10 6,3 20,-21-15</inkml:trace>
  <inkml:trace contextRef="#ctx0" brushRef="#br0" timeOffset="-465.684">0 1187,'43'-10,"34"-8,13 0,-4-3,-7 3,-12 4,-8 4,-9 5,-8 2,-7 2,-9 2</inkml:trace>
  <inkml:trace contextRef="#ctx0" brushRef="#br0" timeOffset="2748.663">1214 1017,'29'-29,"159"-181,-149 138,-38 69,0 1,0-1,0 1,0-1,0 0,-1 1,1-1,-1 1,0-1,0 0,0 0,0 1,0-1,0 0,-1 1,1-1,-1 0,0 1,0-1,0 1,0-1,0 1,0 0,-1-1,1 1,-1 0,-1-1,0 2,0 0,0 1,-1 0,1 0,0 0,0 0,-1 1,1-1,0 1,0-1,0 1,0 0,0 1,0-1,0 0,0 1,0 0,1-1,-1 1,1 0,-1 0,1 1,0-1,0 1,0-1,0 1,0-1,0 1,1 0,-1 0,1 0,0 0,0 0,-1 2,1-3,-6 9,1 1,0 0,1 0,0 0,1 1,0 0,1 0,0 0,1 0,1 0,0 0,0 1,2 6,-1-16,1-1,-1 1,0-1,1 1,0-1,0 0,0 0,0 1,1-1,-1 0,1 0,0 0,0 0,0-1,0 1,0 0,1-1,-1 0,1 1,-1-1,1 0,0 0,0-1,0 1,0 0,0-1,0 0,1 0,-1 0,3 1,4-1,-1 0,1-1,-1 1,0-2,1 1,-1-2,1 1,-1-1,0 0,6-3,15-6,-2-1,1-1,-2-1,0-2,0-1,-2-1,0-1,-1-1,-1-1,-1-1,-1-1,-1-1,6-11,-24 33,0-1,0 1,0-1,0 0,0 0,-1 0,1 0,-1 0,0 0,0 0,0 0,0-1,0 1,-1 0,1-1,-1 1,0 0,0-1,-1 1,1 0,-1-1,-1 4,0 0,0-1,0 1,0 0,0 1,0-1,0 0,0 0,0 1,0 0,0-1,0 1,0 0,0 0,1 0,-1 0,0 0,1 0,-1 0,0 1,1-1,-1 1,1-1,0 1,0-1,-1 1,1 0,0 0,0-1,1 1,-1 0,0 0,1 0,-5 4,0 0,0 1,1 0,0-1,1 1,-1 0,1 1,1-1,-1 1,1-1,1 1,-1 0,1-1,1 1,-1 0,1 0,1 0,-1 0,2-1,-1 1,1 0,0-1,0 1,1-1,0 0,0 1,1-2,0 1,0 0,0-1,1 0,0 0,1 0,-1 0,1-1,0 0,0 0,1-1,-1 1,1-2,0 1,4 1,1-4,1-1,0-1,-1 1,1-2,-1 0,1 0,-1-1,0-1,0 0,0-1,0 0,-1-1,0 0,0 0,-1-1,1-1,-2 0,1 0,-1-1,0 0,4-6,-2 5,1-1,0 1,0-2,-1 1,-1-2,0 1,-1-2,0 1,-1-1,-1 0,0-1,-1 0,0 0,-1 0,-1-1,0 1,1-15,-5 29,0 0,1 0,-1 0,0 0,0 0,0 0,0 0,0 0,0 0,0-1,0 1,0 0,0 0,0 0,-1 0,1 0,0 0,-1 0,1 0,-1 0,1 0,-1 0,1 1,-1-1,0 0,0 0,1 0,-1 1,0-1,0 0,0 1,0-1,0 1,0-1,0 1,0-1,0 1,0 0,0-1,0 1,0 0,0 0,0 0,0 0,0 0,0 0,0 0,0 0,0 0,0 1,0-1,0 0,0 1,0-1,0 1,0-1,0 1,0-1,0 1,0-1,0 1,1 0,-1 0,0-1,0 2,-4 4,1 0,-1 0,1 0,0 1,1 0,-1 0,1 0,1 0,-1 0,1 1,1-1,-1 1,1-1,1 1,-1-1,1 1,1 0,-1-1,1 1,0-1,1 1,0-1,0 1,1-1,0 0,0 0,0 0,1-1,0 1,1-1,-1 0,2 0,1-1,-1 1,1-1,0-1,0 0,0 1,0-2,1 1,0-1,0-1,-1 1,2-1,-1-1,0 1,0-2,0 1,1-1,-1 0,0 0,0-1,1-1,-1 1,0-1,0 0,0-1,-1 0,1 0,1-2,5-7</inkml:trace>
  <inkml:trace contextRef="#ctx0" brushRef="#br0" timeOffset="3237.25">1665 283,'56'-16,"227"-51,-111 64,-173 3,1-1,0 1,0-1,-1 1,1-1,0 1,0-1,-1 1,1-1,0 0,0 1,0-1,0 1,0-1,0 0,0 1,0-1,0 1,0-1,0 0,1 1,-1-1,0 1,0-1,0 1,1-1,-1 1,0-1,1 1,-1-1,1 1,-1-1,0 1,1-1,-1 1,1 0,-1-1,1 1,-1 0,1-1,-1 1,1 0,0 0,-1 0,1-1,-1 1,1 0,0 0,-1 0,1 0,-1 0,1 0,0 0,-1 0,1 0,-1 1,1-1,0 0,-1 0,1 0,-53-36,39 29,1-1,0-1,0 0,0 0,2-1,-1-1,1 0,0 0,1-1,-6-11,6 4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3:09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1 227,'24'0,"13"0,4 0,1 0,-2 0,-4 0,-2 0,-3 0,-1 0,-2 0,0 0,0 0,-1 0,1 0,0 0,0 0,-5 0</inkml:trace>
  <inkml:trace contextRef="#ctx0" brushRef="#br0" timeOffset="249.556">1 508,'38'0,"28"0,6 0,-3 0,-9 0,-10 0,-9 0,-6 0,-4-4,-8-3</inkml:trace>
  <inkml:trace contextRef="#ctx0" brushRef="#br0" timeOffset="782.853">368 1,'-1'5,"0"0,1 1,0-1,0 0,0 1,1-1,-1 1,1-1,1 0,-1 0,1 0,0 0,0 0,0 0,1 0,1 2,5 5,0 1,0-2,1 1,1-1,0-1,1 0,0-1,0 0,1 0,0-2,0 1,1-2,0 0,0-1,5 2,97 51,-112-55,-1-1,0 1,0 0,-1 1,1-1,0 0,-1 1,0 0,0-1,0 1,0 0,-1 0,0 0,0 0,0 0,0 0,0 1,-1-1,1 0,-1 0,-1 1,1-1,0 0,-1 0,0 0,0 0,0 0,-1 0,1 0,-1 0,0 0,0 0,0-1,0 1,-1-1,0 0,0 1,1-1,-2 0,0 0,-298 202,191-127,95-64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3:13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6,'24'0,"17"0,7 5,0 1,-4 0,-4-1,-4-2,-3-1,-3-1,-2 0,0-1,-1 0,-5-5,0-2,-1-4,-3-1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3:13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0,'24'5,"22"1,8 0,0-1,-9-6,-8-3,-5-1,-4 0,-1 2,0 1,-6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3:11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0 380,'9'-6,"1"0,-1 0,1 1,0 1,1 0,-1 0,1 1,0 0,-1 1,10-1,-15 2,48-7,0 4,0 1,0 3,16 3,33 0,30 8,-97-5,-34-6,0 0,-1 0,1 0,-1 0,1 0,-1 0,1 0,-1 0,1 0,-1 0,1-1,-1 1,1 0,-1 0,1 0,-1-1,1 1,-1 0,0 0,1-1,-1 1,1 0,-1-1,0 1,1-1,-1 1,0 0,0-1,1 1,-1-1,0 1,0-1,1 1,-1-1,0 1,0-1,0 1,0-1,0 1,0-1,0 1,0-1,0 1,0-1,0 1,0-1,0 1,0-1,-1 1,1-1,0 1,0-1,-1 1,1-1,0 1,0 0,-1-1,1 1,-1-1,1 1,0 0,-1-1,0 1,-119-135,59 62,47 54</inkml:trace>
  <inkml:trace contextRef="#ctx0" brushRef="#br0" timeOffset="887.619">254 13,'-5'3,"0"0,0 1,0 0,0 0,1 0,0 0,0 0,0 1,0 0,0 0,1 0,0 0,0 1,1-1,0 1,-1 0,2-1,-1 1,1 0,0 0,0 0,0 0,1 0,0 1,1-6,-1 0,0 0,1 0,-1 0,1 0,-1-1,1 1,0 0,-1 0,1 0,0-1,0 1,-1 0,1-1,0 1,0-1,0 1,0-1,0 1,0-1,0 1,0-1,0 0,0 0,0 0,0 1,0-1,0 0,0 0,0 0,0-1,0 1,0 0,0 0,0 0,0-1,0 1,0-1,0 1,0 0,0-1,0 0,0 1,-1-1,1 0,0 1,0-1,-1 0,1 0,0 1,-1-1,1 0,-1 0,1 0,-1 0,1 0,-1 0,0 0,0 0,1 0,-1 0,0 0,0 0,0 0,0 0,0 0,0-1,1 2,-1-1,1 0,0 0,-1 0,1 1,-1-1,1 0,-1 0,1 0,-1 0,1 0,-1 0,0 0,0 0,0 0,1 0,-1 0,0 0,0 0,0 0,-1 0,1 0,0-1,0 1,0 0,-1 0,1 1,-1-1,1 0,0 0,-1 0,0 0,1 0,-1 0,0 0,1 1,-1-1,0 0,0 1,1-1,-1 0,0 1,0-1,0 1,0-1,0 1,0 0,0-1,0 1,0 0,0 0,0 0,0 0,0 0,0 0,0 0,0 0,0 0,0 0,0 0,0 1,0-1,0 0,0 1,0-1,0 1,0-1,0 1,0 0,0 0,1 0,-1 0,0 0,1 0,-1 1,0-1,1 0,-1 0,1 1,0-1,0 0,-1 1,1-1,0 0,0 0,0 1,0-1,0 0,1 1,-1-1,0 0,1 1,-1-1,0 0,1 0,0 1,-1-1,1 0,0 0,-1 0,1 0,0 0,0 0,0 0,0 0,0 0,0-1,0 1,0 0,1-1,-1 1,0 0,0-1,0 0,1 1,-1-1,0 0,1 1,-1-1,0 0,1 0,-1 0,0 0,1-1,2 1,0 0,-1-1,1 0,-1 0,1 0,-1-1,1 1,-1-1,1 1,-1-1,0 0,0-1,0 1,0 0,-1-1,1 0,-1 1,1-1,-1 0,0 0,0-1,0 1,0 0,-1-1,0 1,1-1,-1 1,0-1,-1 1,1-1,-1 0,1 0,-1 1,0-1,0 0,-1 1,1-1,-1 0,0 1,0-1,0 0,-1 1,1 0,-1-1,-1-2,0 5,1-1,-1 1,1 0,-1 0,0 0,1 0,-1 0,0 0,0 1,0 0,1-1,-1 1,0 0,0 0,0 1,0-1,0 1,1-1,-1 1,0 0,0 0,1 0,-1 0,1 1,-1-1,1 1,-1-1,1 1,0 0,0 0,0 0,0 0,0 0,0 1,1-1,-1 0,1 1,-1-1,1 1,0 0,0-1,0 1,1 0,-1 0,1 0,-1-1,1 4,7 9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3:10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1,'-5'43,"-6"34,-2 8,3 0,1-11,3-7,-2-11,0-10,1-8,3-1,-4-2,0-2,1-1,2-3,-3 0,0-1,1 0,2-5</inkml:trace>
  <inkml:trace contextRef="#ctx0" brushRef="#br0" timeOffset="432.108">589 1,'-98'379,"91"-340,2 0,1 0,2 0,2 1,2 10,-1-47,-1-1,1 1,-1 0,0-1,0 1,0 0,0 0,0-1,0 1,-1 0,1-1,-1 1,0 0,0-1,0 1,0-1,0 1,-1-1,1 0,-1 1,1-1,-1 0,0 0,0 0,0 0,0-1,0 1,-2 0,1-3,-1-1,1 0,0-1,0 1,0 0,0-1,0 0,1 0,-1 0,1 0,0 0,0 0,0-1,0 1,0-1,1 1,0-1,-1-2,-2-3,-2-5,0 0,-2 1,1-1,-1 1,-1 1,0 0,-1 0,-1 0,1 2,-2-1,1 1,-3 0,2 3,0 0,0 1,0 0,-1 1,0 0,0 1,-1 1,1 0,-12-1,1 2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3:14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480 254,'0'413,"-48"-166,12-96,34-140</inkml:trace>
  <inkml:trace contextRef="#ctx0" brushRef="#br0" timeOffset="338.568">0 367,'44'-5,"51"-1,21-5,-1 0,-10 1,-18 3,-14 2,-15 8,-12 2,-10 0,-5 1,-4-3,-2 5,1 0,-6 4,-4 4,-7 0</inkml:trace>
  <inkml:trace contextRef="#ctx0" brushRef="#br0" timeOffset="600.637">85 1185,'43'-9,"34"-14,12-2,2 3,-10 1,-14 3,-9 6,-10 4,-7 3,-7 3,-9 2</inkml:trace>
  <inkml:trace contextRef="#ctx0" brushRef="#br0" timeOffset="1033.239">282 0,'34'5,"25"1,12 0,0-1,-9-1,-9-2,-9-1,-8-1,-4 0,-4 0,-5 5,-8 1</inkml:trace>
  <inkml:trace contextRef="#ctx0" brushRef="#br0" timeOffset="6969.866">2202 508,'-1'-1,"0"0,-1 0,1 0,-1 0,1 0,0 0,-1 0,0 1,1-1,-1 0,1 1,-1-1,0 1,1 0,-1 0,0 0,1 0,-1 0,0 0,0 0,1 0,-1 0,0 1,1-1,-1 1,1-1,-1 1,1 0,-1 0,1 0,-1 0,1 0,-1 0,0 1,-169 120,118-82,-2-3,-2-2,-1-2,-24 7,51-24,-2-2,0-1,0-2,-1-1,0-1,-1-2,0-2,0-1,0-2,0-1,-25-3,58 2,0 0,0 0,0 0,-1-1,1 1,0-1,0 1,0-1,0 0,0 0,0 0,0 0,0 0,0 0,1 0,-1-1,0 1,1-1,-1 1,1-1,-1 0,1 1,0-1,0 0,0 0,0 0,0 0,0 0,0 0,1 0,-1 0,1-1,-1 1,1 0,0 0,0 0,0 0,0-1,1 1,-1 0,0 0,1 0,-1 0,2-2,50-85,-43 78,0 1,1 0,0 1,1 0,-1 0,2 1,-1 1,1 0,1 0,-1 1,1 1,0 0,0 1,1 0,-1 1,1 0,0 1,-1 1,1 0,0 1,0 1,0 0,0 1,-1 0,1 1,-1 0,1 2,-1-1,0 1,-1 1,8 5,308 242,-228-204,-76-46,-21-6</inkml:trace>
  <inkml:trace contextRef="#ctx0" brushRef="#br0" timeOffset="7618.08">1299 338,'346'18,"-1"-6,-283-13,-96-33,22 27,0-1,1-1,0 0,0 0,1-1,0 0,1-1,0 0,1-1,0 0,1 0,0 0,1-1,0 0,1 0,0-1,2 1,-3-12,5 0,0 1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1,'0'1,"0"-1,0 1,1-1,-1 1,0-1,0 0,1 1,-1-1,1 1,-1-1,0 1,1-1,-1 0,1 1,-1-1,1 0,-1 0,1 1,-1-1,1 0,-1 0,1 0,-1 1,1-1,-1 0,1 0,-1 0,1 0,0 0,-1 0,1 0,-1 0,1 0,-1-1,1 1,-1 0,1 0,-1 0,1-1,-1 1,1 0,-1 0,1-1,-1 1,1-1,-1 1,0 0,1-1,-1 1,0-1,1 1,-1-1,0 1,1-1,-1 1,0-1,0 1,5 51,-5 264,-30-86,25-151,-1-59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1,0 0,-1-1,1 1,0-1,-1 1,1-1,0 1,0-1,0 0,-1 1,1-1,0 1,0-1,0 1,0-1,0 1,0-1,0 0,0 1,0-1,0 1,0-1,1 1,-1-1,0 0,0 1,0-1,1 1,-1-1,0 1,1 0,-1-1,0 1,1-1,-1 1,1-1,-1 1,1 0,-1-1,1 1,-1 0,1 0,-1-1,1 1,-1 0,1 0,-1 0,1 0,-1 0,1-1,0 1,-1 0,1 0,-1 0,1 1,-1-1,2 0,38-6,-39 6,314-29,-118 47,-184-15,1-1,0 0,0 0,0-1,0-1,0 0,0-1,0-1,0 0,5-2,-1-3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85,'5'3,"0"-1,0 1,0-1,0 0,0 0,0-1,0 0,1 0,-1 0,1 0,-1-1,1 0,-1 0,0 0,1-1,-1 0,1 0,-1 0,0-1,1 0,22-2,220-31,73 34,-309 0,0-2,-1 1,1-2,-1 1,0-1,0-1,0 0,-1-1,4-2,8-7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46,'197'-12,"-120"2,0 3,1 4,63 5,-32-1,-24-12,-61 5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4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1,'5'4,"6"3,6-1,5-2,3 0,-1 3,-2 1,1-2,2-1,1-1,1-2,0-1,1-1,1 0,-1-1,-4 1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0,1 0,-5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0,0 0,1 0,-1 0,0 0,0 0,0 0,-1 0,0 0,-4-5,-7-1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26,'16'-6,"0"1,1 1,-1 0,1 2,0 0,0 0,0 2,0 0,0 1,0 1,0 0,0 1,2 2,-18-5,0-1,-1 1,1 0,0 0,0 0,-1 0,1 0,0 0,0 0,0 0,-1 0,1 0,0 0,0 0,-1 0,1 1,0-1,0 0,-1 1,1-1,0 0,-1 1,1-1,0 1,-1-1,1 1,-1-1,1 1,-1 0,1-1,-1 1,1 0,-1-1,0 1,1 0,-1 0,0-1,0 1,1 0,-1 0,0-1,0 1,0 0,0 0,0 0,0-1,0 1,0 0,0 0,-1-1,1 1,0 0,0 0,-1-1,1 1,0 0,-1 0,1-1,-1 1,1-1,-1 1,1 0,-1-1,1 1,-1-1,0 1,1-1,-1 0,0 1,0-1,-133 19,51-4,47-10,-1 1,1 2,0 2,1 1,0 2,-1 2,34-15,0 1,0-1,-1 1,1 0,0 0,0 0,0 0,0 0,0 0,0 0,0 1,0-1,0 1,1-1,-1 1,1 0,-1 0,1 0,-1 0,1 0,0 0,0 0,0 0,0 0,1 0,-1 0,0 1,1-1,0 0,-1 1,1-1,0 0,0 1,0-1,1 0,-1 1,1-1,-1 0,1 0,0 1,-1-1,1 0,0 0,1 0,-1 0,0 0,1 0,-1 0,2 1,14 7,1-1,0-1,0-1,1 0,0-1,0-1,14 1,5 2,-23-7,1 2,-1 0,1 0,-1 2,0 0,0 1,-1 0,0 1,0 0,-1 2,8 5,-19-13,-1 0,0 0,0 0,0 0,0 1,-1-1,1 0,0 0,0 1,-1-1,1 1,-1-1,1 0,-1 1,0-1,0 1,1-1,-1 1,0-1,0 1,0-1,-1 1,1-1,0 1,0-1,-1 1,1-1,-1 0,1 1,-1-1,0 0,0 1,1-1,-1 0,0 0,0 1,0-1,0 0,-1 0,1 0,0-1,-1 2,-59 35,56-34,-400 194,292-142,112-55,1 1,-1-1,1 1,-1-1,1 1,0-1,-1 1,1-1,0 1,-1 0,1-1,0 1,0 0,0-1,-1 1,1 0,0-1,0 1,0 0,0-1,0 1,0 0,0-1,1 1,-1 0,0-1,0 1,0 0,1-1,-1 1,0-1,1 1,-1 0,1-1,-1 1,0-1,1 1,-1-1,1 0,-1 1,1-1,0 1,-1-1,1 0,-1 1,1-1,0 0,-1 0,1 1,0-1,-1 0,1 0,0 0,-1 0,1 0,0 0,41 9,119-22,-53-2,189-14,-210 29,-88 1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1,'-4'10,"-3"7,1 6,1 4,2 3,6-10,2-7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1,'4'7,"0"0,-1 0,1 1,-1-1,-1 1,1 0,-1 0,-1 0,0 0,0 0,0 0,-1 0,0 0,-1 6,1 2,0-8,2 32,-2 0,-1 1,-3-1,-4 21,6-56,-2 11,1-1,0 1,0 0,2 0,0 0,1 0,0 0,4 16,1-14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1,'-5'0,"-1"5,0 6,1 6,2 1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0 404,'121'-254,"-119"249,0 0,1 0,0 1,-1-1,1 1,1 0,-1 0,1 0,-1 0,1 0,0 1,1 0,-1 0,0 0,1 0,0 1,0 0,4-2,-6 6,-1-1,1 1,-1 0,1 0,-1 0,1 1,-1-1,0 1,0-1,0 1,0-1,-1 1,1 0,-1 0,0 0,0 0,0 0,0 0,0 0,0 0,-1 1,0-1,1 0,-1 0,-1 1,1-1,0 0,-1 0,1 0,-2 2,2 0,-1 27,0-26,0 1,0-1,1 0,0 0,0 1,0-1,1 0,0 0,0 0,1 1,0-1,0 0,0-1,1 1,1 2,-2-8,0 1,1-1,-1 1,1-1,-1 0,1 0,-1 0,1 0,-1 0,1 0,-1-1,1 1,-1-1,1 0,-1 0,0 0,1 0,-1 0,0 0,0 0,0-1,0 1,0-1,0 0,0 0,-1 1,1-1,-1 0,1 0,-1-1,0 1,1 0,-1 0,0-1,-1 1,1 0,0-1,-1 1,1-2,2 0,128-210,-106 185,-24 29,-1-1,0 1,1-1,-1 1,0-1,1 1,-1-1,1 1,-1 0,0-1,1 1,-1 0,1-1,0 1,-1 0,1 0,-1-1,1 1,-1 0,1 0,-1 0,1 0,0 0,-1 0,1 0,-1 0,1 0,0 0,-1 0,1 0,-1 0,1 0,0 1,-1-1,1 0,-1 0,1 1,-1-1,1 0,-1 1,1-1,-1 0,0 1,1-1,-1 1,1-1,-1 1,0-1,1 1,-1-1,0 1,0-1,0 1,1-1,-1 1,0 0,0-1,0 1,-14 101,4 104,21-161,-4-27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0,'-5'29,"-1"14,5 0,2-3,2-7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6 198,'28'-4,"16"-3,3 1,0 2,-4 0,-4 2,-5 1,-2 0,-2 1,-2 1,-10-1,-13 0,-8-4,-7-3,-7-3,-6-2,1-2,5 1</inkml:trace>
  <inkml:trace contextRef="#ctx0" brushRef="#br0" timeOffset="-484.252">62 397,'-12'31,"0"2,3-1,0 2,2-1,2 1,1 0,2 0,1 0,1 0,4 18,42-211,57-1,-98 152,1-1,0 1,0 1,1-1,0 1,1 0,-1 1,1 0,0 0,1 0,2 0,-9 6,0-1,0 1,1 0,-1 0,0 0,0 1,0-1,0 0,1 1,-1 0,0-1,0 1,0 0,0 0,0 0,0 0,-1 0,1 0,0 1,0-1,-1 1,1-1,-1 1,1 0,-1-1,0 1,0 0,0 0,8 8,6 5</inkml:trace>
  <inkml:trace contextRef="#ctx0" brushRef="#br0" timeOffset="698.875">457 622,'-5'5,"-1"1</inkml:trace>
  <inkml:trace contextRef="#ctx0" brushRef="#br0" timeOffset="1580.67">767 171,'-17'255,"-21"-29,11-111,25-93</inkml:trace>
  <inkml:trace contextRef="#ctx0" brushRef="#br0" timeOffset="2081.505">966 143,'117'-62,"-116"60,0 1,1 0,-1-1,1 1,0 0,-1 0,1 0,0 0,-1 1,1-1,0 0,0 1,0-1,0 1,-1 0,1-1,0 1,0 0,0 0,0 0,0 1,0-1,0 0,0 1,-1-1,1 1,0 0,0-1,-1 1,1 0,0 0,-1 0,1 0,-1 0,1 1,-1-1,1 0,-1 1,0-1,0 1,0-1,0 1,0 0,0-1,0 1,-1 0,1 0,0 0,-1 0,0-1,1 1,-1 0,0 0,0 1,-46 79,40-77,1 1,1 0,-1 0,1 0,0 0,0 1,1 0,0 0,0 0,1 0,0 0,0 0,2-5,1 1,-1-1,1 0,0 0,0 0,0 0,0-1,0 1,0 0,0 0,1-1,-1 1,0 0,1-1,0 0,-1 1,1-1,0 0,-1 0,1 0,0 0,0 0,0 0,0 0,0-1,0 1,0-1,0 1,1-1,-1 0,0 0,0 0,0 0,0 0,0-1,2 1,20 0</inkml:trace>
  <inkml:trace contextRef="#ctx0" brushRef="#br0" timeOffset="4582.645">1755 340,'-54'66,"-117"67,5-12,165-121,-1 1,1 0,-1 0,1 0,-1 0,1 0,0 0,0 1,0-1,0 0,0 1,0-1,0 0,0 1,0 0,0-1,1 1,-1-1,1 1,-1 0,1-1,0 1,-1 0,1-1,0 1,0 0,0-1,1 1,-1 0,0 0,1-1,-1 1,1-1,-1 1,1 0,0-1,-1 1,1-1,0 1,0-1,0 0,0 1,1-1,-1 0,0 0,0 0,1 0,-1 0,1 0,-1 0,1 0,-1-1,1 1,0 0,-1-1,1 0,-1 1,1-1,0 0,0 0,-1 0,1 0,1 0,256 1,-119-2,-137 1,-1-1,0 1,0 0,-1-1,1 0,0 1,0-1,0 0,0 0,0 0,-1 0,1 0,0 0,-1-1,1 1,-1-1,0 1,1-1,-1 1,0-1,0 0,0 0,0 1,0-1,0 0,-1 0,1 0,-1 0,1 0,-1 0,0 0,0 0,1 0,-1 0,-1 0,1 0,0 0,-15-80,15 81,-80-314,76 291</inkml:trace>
  <inkml:trace contextRef="#ctx0" brushRef="#br0" timeOffset="-149360.119">626 1,'-4'0,"-3"5,-3 1,-2 5,3 5,-3 1,1 1,2-3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1,'0'1,"0"-1,0 1,1-1,-1 1,0-1,0 0,1 1,-1-1,1 1,-1-1,0 1,1-1,-1 0,1 1,-1-1,1 0,-1 0,1 1,-1-1,1 0,-1 0,1 0,-1 1,1-1,-1 0,1 0,-1 0,1 0,0 0,-1 0,1 0,-1 0,1 0,-1-1,1 1,-1 0,1 0,-1 0,1-1,-1 1,1 0,-1 0,1-1,-1 1,1-1,-1 1,0 0,1-1,-1 1,0-1,1 1,-1-1,0 1,1-1,-1 1,0-1,0 1,5 51,-5 264,-30-86,25-151,-1-59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1,0 0,-1-1,1 1,0-1,-1 1,1-1,0 1,0-1,0 0,-1 1,1-1,0 1,0-1,0 1,0-1,0 1,0-1,0 0,0 1,0-1,0 1,0-1,1 1,-1-1,0 0,0 1,0-1,1 1,-1-1,0 1,1 0,-1-1,0 1,1-1,-1 1,1-1,-1 1,1 0,-1-1,1 1,-1 0,1 0,-1-1,1 1,-1 0,1 0,-1 0,1 0,-1 0,1-1,0 1,-1 0,1 0,-1 0,1 1,-1-1,2 0,38-6,-39 6,314-29,-118 47,-184-15,1-1,0 0,0 0,0-1,0-1,0 0,0-1,0-1,0 0,5-2,-1-3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85,'5'3,"0"-1,0 1,0-1,0 0,0 0,0-1,0 0,1 0,-1 0,1 0,-1-1,1 0,-1 0,0 0,1-1,-1 0,1 0,-1 0,0-1,1 0,22-2,220-31,73 34,-309 0,0-2,-1 1,1-2,-1 1,0-1,0-1,0 0,-1-1,4-2,8-7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46,'197'-12,"-120"2,0 3,1 4,63 5,-32-1,-24-12,-61 5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4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1,'5'4,"6"3,6-1,5-2,3 0,-1 3,-2 1,1-2,2-1,1-1,1-2,0-1,1-1,1 0,-1-1,-4 1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0,1 0,-5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0,0 0,1 0,-1 0,0 0,0 0,0 0,-1 0,0 0,-4-5,-7-1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26,'16'-6,"0"1,1 1,-1 0,1 2,0 0,0 0,0 2,0 0,0 1,0 1,0 0,0 1,2 2,-18-5,0-1,-1 1,1 0,0 0,0 0,-1 0,1 0,0 0,0 0,0 0,-1 0,1 0,0 0,0 0,-1 0,1 1,0-1,0 0,-1 1,1-1,0 0,-1 1,1-1,0 1,-1-1,1 1,-1-1,1 1,-1 0,1-1,-1 1,1 0,-1-1,0 1,1 0,-1 0,0-1,0 1,1 0,-1 0,0-1,0 1,0 0,0 0,0 0,0-1,0 1,0 0,0 0,-1-1,1 1,0 0,0 0,-1-1,1 1,0 0,-1 0,1-1,-1 1,1-1,-1 1,1 0,-1-1,1 1,-1-1,0 1,1-1,-1 0,0 1,0-1,-133 19,51-4,47-10,-1 1,1 2,0 2,1 1,0 2,-1 2,34-15,0 1,0-1,-1 1,1 0,0 0,0 0,0 0,0 0,0 0,0 0,0 1,0-1,0 1,1-1,-1 1,1 0,-1 0,1 0,-1 0,1 0,0 0,0 0,0 0,0 0,1 0,-1 0,0 1,1-1,0 0,-1 1,1-1,0 0,0 1,0-1,1 0,-1 1,1-1,-1 0,1 0,0 1,-1-1,1 0,0 0,1 0,-1 0,0 0,1 0,-1 0,2 1,14 7,1-1,0-1,0-1,1 0,0-1,0-1,14 1,5 2,-23-7,1 2,-1 0,1 0,-1 2,0 0,0 1,-1 0,0 1,0 0,-1 2,8 5,-19-13,-1 0,0 0,0 0,0 0,0 1,-1-1,1 0,0 0,0 1,-1-1,1 1,-1-1,1 0,-1 1,0-1,0 1,1-1,-1 1,0-1,0 1,0-1,-1 1,1-1,0 1,0-1,-1 1,1-1,-1 0,1 1,-1-1,0 0,0 1,1-1,-1 0,0 0,0 1,0-1,0 0,-1 0,1 0,0-1,-1 2,-59 35,56-34,-400 194,292-142,112-55,1 1,-1-1,1 1,-1-1,1 1,0-1,-1 1,1-1,0 1,-1 0,1-1,0 1,0 0,0-1,-1 1,1 0,0-1,0 1,0 0,0-1,0 1,0 0,0-1,1 1,-1 0,0-1,0 1,0 0,1-1,-1 1,0-1,1 1,-1 0,1-1,-1 1,0-1,1 1,-1-1,1 0,-1 1,1-1,0 1,-1-1,1 0,-1 1,1-1,0 0,-1 0,1 1,0-1,-1 0,1 0,0 0,-1 0,1 0,0 0,41 9,119-22,-53-2,189-14,-210 29,-88 1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1,'-4'10,"-3"7,1 6,1 4,2 3,6-10,2-7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1,'4'7,"0"0,-1 0,1 1,-1-1,-1 1,1 0,-1 0,-1 0,0 0,0 0,0 0,-1 0,0 0,-1 6,1 2,0-8,2 32,-2 0,-1 1,-3-1,-4 21,6-56,-2 11,1-1,0 1,0 0,2 0,0 0,1 0,0 0,4 16,1-14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89,'28'-4,"16"-3,3 1,0 2,-4 0,-4 2,-5 1,-2 0,-2 1,-2 1,-10-1,-13 0,-8-4,-7-3,-7-3,-6-2,1-2,5 1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1,'-5'0,"-1"5,0 6,1 6,2 1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19,'-12'31,"0"2,3-1,0 2,2-1,2 1,1 0,2 0,1 0,1 0,4 18,42-211,57-1,-98 152,1-1,0 1,0 1,1-1,0 1,1 0,-1 1,1 0,0 0,1 0,2 0,-9 6,0-1,0 1,1 0,-1 0,0 0,0 1,0-1,0 0,1 1,-1 0,0-1,0 1,0 0,0 0,0 0,0 0,-1 0,1 0,0 1,0-1,-1 1,1-1,-1 1,1 0,-1-1,0 1,0 0,0 0,8 8,6 5</inkml:trace>
  <inkml:trace contextRef="#ctx0" brushRef="#br0" timeOffset="1183.127">457 244,'-5'5,"-1"1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0 404,'121'-254,"-119"249,0 0,1 0,0 1,-1-1,1 1,1 0,-1 0,1 0,-1 0,1 0,0 1,1 0,-1 0,0 0,1 0,0 1,0 0,4-2,-6 6,-1-1,1 1,-1 0,1 0,-1 0,1 1,-1-1,0 1,0-1,0 1,0-1,-1 1,1 0,-1 0,0 0,0 0,0 0,0 0,0 0,0 0,-1 1,0-1,1 0,-1 0,-1 1,1-1,0 0,-1 0,1 0,-2 2,2 0,-1 27,0-26,0 1,0-1,1 0,0 0,0 1,0-1,1 0,0 0,0 0,1 1,0-1,0 0,0-1,1 1,1 2,-2-8,0 1,1-1,-1 1,1-1,-1 0,1 0,-1 0,1 0,-1 0,1 0,-1-1,1 1,-1-1,1 0,-1 0,0 0,1 0,-1 0,0 0,0 0,0-1,0 1,0-1,0 0,0 0,-1 1,1-1,-1 0,1 0,-1-1,0 1,1 0,-1 0,0-1,-1 1,1 0,0-1,-1 1,1-2,2 0,128-210,-106 185,-24 29,-1-1,0 1,1-1,-1 1,0-1,1 1,-1-1,1 1,-1 0,0-1,1 1,-1 0,1-1,0 1,-1 0,1 0,-1-1,1 1,-1 0,1 0,-1 0,1 0,0 0,-1 0,1 0,-1 0,1 0,0 0,-1 0,1 0,-1 0,1 0,0 1,-1-1,1 0,-1 0,1 1,-1-1,1 0,-1 1,1-1,-1 0,0 1,1-1,-1 1,1-1,-1 1,0-1,1 1,-1-1,0 1,0-1,0 1,1-1,-1 1,0 0,0-1,0 1,-14 101,4 104,21-161,-4-27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0,'-5'29,"-1"14,5 0,2-3,2-7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85 105,'-17'255,"-21"-29,11-111,25-93</inkml:trace>
  <inkml:trace contextRef="#ctx0" brushRef="#br0" timeOffset="500.832">284 77,'117'-62,"-116"60,0 1,1 0,-1-1,1 1,0 0,-1 0,1 0,0 0,-1 1,1-1,0 0,0 1,0-1,0 1,-1 0,1-1,0 1,0 0,0 0,0 0,0 1,0-1,0 0,0 1,-1-1,1 1,0 0,0-1,-1 1,1 0,0 0,-1 0,1 0,-1 0,1 1,-1-1,1 0,-1 1,0-1,0 1,0-1,0 1,0 0,0-1,0 1,-1 0,1 0,0 0,-1 0,0-1,1 1,-1 0,0 0,0 1,-46 79,40-77,1 1,1 0,-1 0,1 0,0 0,0 1,1 0,0 0,0 0,1 0,0 0,0 0,2-5,1 1,-1-1,1 0,0 0,0 0,0 0,0-1,0 1,0 0,0 0,1-1,-1 1,0 0,1-1,0 0,-1 1,1-1,0 0,-1 0,1 0,0 0,0 0,0 0,0 0,0-1,0 1,0-1,0 1,1-1,-1 0,0 0,0 0,0 0,0 0,0-1,2 1,20 0</inkml:trace>
  <inkml:trace contextRef="#ctx0" brushRef="#br0" timeOffset="3001.971">1073 274,'-54'66,"-117"67,5-12,165-121,-1 1,1 0,-1 0,1 0,-1 0,1 0,0 0,0 1,0-1,0 0,0 1,0-1,0 0,0 1,0 0,0-1,1 1,-1-1,1 1,-1 0,1-1,0 1,-1 0,1-1,0 1,0 0,0-1,1 1,-1 0,0 0,1-1,-1 1,1-1,-1 1,1 0,0-1,-1 1,1-1,0 1,0-1,0 0,0 1,1-1,-1 0,0 0,0 0,1 0,-1 0,1 0,-1 0,1 0,-1-1,1 1,0 0,-1-1,1 0,-1 1,1-1,0 0,0 0,-1 0,1 0,1 0,256 1,-119-2,-137 1,-1-1,0 1,0 0,-1-1,1 0,0 1,0-1,0 0,0 0,0 0,-1 0,1 0,0 0,-1-1,1 1,-1-1,0 1,1-1,-1 1,0-1,0 0,0 0,0 1,0-1,0 0,-1 0,1 0,-1 0,1 0,-1 0,0 0,0 0,1 0,-1 0,-1 0,1 0,0 0,-15-80,15 81,-80-314,76 291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33 143,'-10'28,"-2"15,4 0,5-7</inkml:trace>
  <inkml:trace contextRef="#ctx0" brushRef="#br0" timeOffset="511.92">484 1,'-12'5,"0"1,0 1,1 0,0 0,0 1,1 0,0 1,0 0,1 1,-2 2,10-9,0 0,0 0,1 0,-1 1,1-1,0 0,0 0,0 0,0 0,1 1,-1-1,1 0,-1 0,1 0,0 0,1 0,-1 0,0-1,1 1,-1 0,1 0,0-1,0 1,0-1,0 0,1 0,-1 0,1 0,-1 0,1 0,0 0,-1-1,1 0,0 1,0-1,0 0,2 0,19 16,-22-15,1 0,-1 0,0 0,1 0,-1 0,0 0,0 1,0-1,-1 1,1-1,-1 1,1 0,-1-1,0 1,0 0,0 0,0 0,-1 0,1 0,-1 0,0 0,0 0,0 0,0 0,0 0,-1 0,1 0,-1 0,0 0,0 0,0 0,0 0,0-1,-1 1,1 0,-1-1,0 1,0-1,0 0,0 1,-1-1,-2 5,0-1,-1 0,0 0,0 0,-1-1,0 0,0 0,0-1,0 0,0 0,-1 0,0-1,0 0,0-1,0 0,0 0,-1-1,1 0,0 0,-1-1,1 0,-1-1,-2 0,-6-4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0 622,'2'-17,"1"1,0 0,1 0,1 0,0 0,1 1,1 0,0 0,2-2,5-13,3 0,2 0,0 1,2 2,1 0,1 1,1 1,20-15,-38 32,1 1,0 0,1 1,-1 0,1 0,0 1,1 0,0 0,-1 1,1 0,1 0,-1 1,0 0,1 1,3 0,-11 2,0 1,0-1,0 1,0 0,-1-1,1 1,0 0,0 0,-1 1,1-1,0 0,-1 0,1 1,-1-1,0 1,0 0,1-1,-1 1,0 0,0-1,0 1,-1 0,1 0,0 0,-1 0,1 0,-1 0,0 0,1 0,-1 0,0 0,0 0,0 0,-1 2,-9 70,7-65,-7 60,10-68,0 1,0-1,0 1,1-1,-1 0,0 1,1-1,-1 0,1 1,-1-1,1 0,0 0,0 1,-1-1,1 0,0 0,0 0,0 0,0 0,0 0,0 0,0 0,1-1,-1 1,0 0,0-1,1 1,-1-1,0 1,1-1,-1 0,1 1,-1-1,0 0,1 0,-1 0,1 0,-1 0,0 0,1-1,-1 1,1 0,-1-1,1 1,6-3,0 0,0-1,0 0,0 0,-1 0,1-1,-1 0,0-1,-1 0,0 0,1-1,30-24,30-21,90-56,-155 107,-1 0,1-1,0 1,-1 0,1 0,0 0,0 1,-1-1,1 0,0 1,0-1,0 1,0-1,0 1,0 0,0 0,0 0,0 0,0 0,0 0,0 1,0-1,0 1,0-1,-1 1,1 0,0 0,0-1,0 1,-1 1,1-1,-1 0,1 0,-1 1,1-1,-1 0,0 1,1 0,-1-1,0 1,0 0,0-1,0 1,-1 0,1 0,0 0,-1 0,1 0,-1 0,0 0,2 12,-1 1,-1-1,-1 1,0-1,0 0,-1 1,-1-1,-1 0,-3 10,6-23,-10 65,11-66,0 1,0-1,0 0,0 1,0-1,0 1,0-1,1 1,-1-1,0 0,0 1,0-1,1 1,-1-1,0 0,0 1,1-1,-1 0,0 1,1-1,-1 0,1 0,-1 1,0-1,1 0,-1 0,1 0,-1 1,1-1,-1 0,0 0,1 0,-1 0,1 0,-1 0,1 0,-1 0,1 0,-1 0,0 0,1 0,-1 0,1-1,-1 1,1 0,-1 0,0 0,1-1,-1 1,1 0,-1 0,0-1,1 1,-1 0,0-1,0 1,1 0,-1-1,0 1,12-7</inkml:trace>
  <inkml:trace contextRef="#ctx0" brushRef="#br0" timeOffset="453.694">1383 86,'-32'21,"1"2,1 0,1 2,1 2,1 0,2 2,-1 2,23-27,0-1,0 1,0-1,0 1,1 0,0 0,0 1,0-1,0 0,1 1,0-1,-1 1,2-1,-1 1,0-1,1 1,0 0,0-1,1 1,-1 0,1-1,0 1,0-1,0 1,1-1,-1 0,1 1,0-1,1 0,-1 0,3 3,0-6,0 1,0-1,0 0,0 0,0 0,1-1,-1 0,0 0,0 0,0-1,0 0,0 0,0 0,0 0,0-1,0 0,0 0,0 0,-1 0,1-1,-1 0,0 0,0 0,0-1,0 1,-1-1,3-2,134-156,-140 162,1-1,-1 0,1 1,-1-1,1 0,-1 1,1-1,-1 1,1-1,0 1,-1-1,1 1,0 0,-1-1,1 1,0 0,0-1,-1 1,1 0,0 0,0 0,0 0,-1 0,1 0,0 0,0 0,-1 0,1 0,0 0,0 0,0 0,-1 1,1-1,0 0,-1 1,1-1,0 0,0 1,-1-1,1 1,-1-1,1 1,-1 0,1-1,-1 1,1-1,-1 1,1 0,-1-1,0 1,1 0,-1 0,0-1,1 1,-1 0,0 0,0-1,0 1,0 0,0 0,14 55,-13-50,-1-1,0 0,1 0,-1 0,1 0,0 0,1 0,-1 0,1-1,0 1,0 0,1-1,-1 1,1-1,0 0,0 0,1 0,-1 0,1-1,-1 0,1 1,0-1,1 0,-1-1,0 1,1-1,0 0,-1 0,1 0,2 0,13-4</inkml:trace>
  <inkml:trace contextRef="#ctx0" brushRef="#br0" timeOffset="818.788">2032 30,'-3'1,"-15"6,1 0,-1 1,1 1,0 0,1 2,0 0,1 0,-13 14,27-24,-1 1,0-1,1 1,-1 0,1 0,-1 0,1 0,0 0,0 0,0 0,0 0,0 0,1 0,-1 1,1-1,-1 0,1 0,0 1,0-1,0 0,0 1,0-1,0 0,1 1,-1-1,1 0,0 0,0 0,-1 1,1-1,1 0,-1 0,0 0,0 0,1-1,-1 1,1 0,-1-1,1 1,0 0,0-1,0 0,0 0,0 1,0-1,0 0,0-1,0 1,2 0,-2 0,0-1,0 1,1 0,-1 0,0 0,0 0,0 0,0 0,-1 1,1-1,0 1,0-1,-1 1,1-1,-1 1,0 0,1 0,-1 0,0 0,0 0,0 0,0 0,0 0,-1 0,1 0,-1 1,1-1,-1 0,0 0,0 1,0-1,0 0,0 0,-1 1,1-1,0 0,-1 0,0 0,0 1,0-1,1 0,-2 0,1 0,0 0,0-1,-1 1,1 0,-1 0,1-1,-1 1,0-1,-1 1,-105 51,72-40,18-6</inkml:trace>
  <inkml:trace contextRef="#ctx0" brushRef="#br0" timeOffset="1181.428">2343 1,'-23'14,"-135"104,157-117,-1-1,1 1,-1-1,1 1,-1 0,1 0,0 0,0 0,-1 0,1 0,0 0,0 0,0 1,0-1,0 0,0 0,1 1,-1-1,0 1,1-1,-1 1,1-1,-1 1,1-1,0 1,0 0,0-1,0 1,0-1,0 1,0-1,0 1,0 0,1-1,-1 1,1-1,-1 1,1-1,0 1,-1-1,1 0,0 1,0-1,0 0,0 0,0 1,0-1,0 0,1 0,-1 0,0 0,1-1,-1 1,0 0,1-1,-1 1,1 0,65 35,-65-35,-1 0,0 0,0 1,0-1,0 0,0 1,0-1,0 1,0-1,0 1,-1 0,1-1,-1 1,1 0,-1-1,0 1,0 0,1-1,-1 1,0 0,-1 0,1-1,0 1,0 0,-1-1,1 1,-1 0,1-1,-1 1,0-1,0 1,0-1,0 1,0-1,0 1,0-1,0 0,0 0,-1 1,1-1,0 0,-1 0,1 0,-9 6,0 0,0 0,-1-1,1 0,-1 0,0-1,-1-1,1 0,-1-1,-11 2,-3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2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677 191,'-22'132,"-4"-18,-6-3,-19 41,-25-20,68-117</inkml:trace>
  <inkml:trace contextRef="#ctx0" brushRef="#br0" timeOffset="298.846">198 219,'48'-3,"-1"-2,0-3,0-1,34-12,-31 8,383-108,-340 109,-92 13,1 1,-1-1,0 0,1 1,-1-1,0 1,0-1,0 1,0 0,-1-1,1 1,0 0,-1-1,1 1,-1 0,0 0,1 0,-1 0,0-1,0 1,0 0,0 0,-1 0,1 0,0 0,-1-1,1 1,-1 0,0 0,1-1,-1 1,0 0,0-1,0 1,0-1,-1 1,1-1,0 0,-1 1,1-1,-1 0,-14 17</inkml:trace>
  <inkml:trace contextRef="#ctx0" brushRef="#br0" timeOffset="534.222">0 925,'39'-5,"40"-11,18-8,2-4,-8 2,-8 6,-9 1,-13 4,-6 1,-9 1,-7 4,-5 3,-8 3</inkml:trace>
  <inkml:trace contextRef="#ctx0" brushRef="#br0" timeOffset="1158.649">1299 361,'29'-29,"11"-9,-2-1,-2-2,-1-2,-2-1,11-22,-30 11,-15 54,0 1,0-1,1 1,-1-1,0 1,0-1,0 1,0 0,0-1,0 1,0 0,0 0,0 0,0-1,0 1,0 0,0 0,0 1,0-1,0 0,0 0,0 0,0 1,0-1,0 0,1 1,-1-1,0 1,0-1,0 1,0 0,1-1,-1 1,0 0,1-1,-1 1,0 0,1 0,-1 0,1-1,-1 1,1 0,-1 0,1 0,0 1,-11 17,1 0,0 0,2 1,1 1,0-1,1 1,2 0,0 0,1 3,-1-3,-25 390,24-372,-1 0,-2 0,-1 0,-9 19,14-48,0 1,-1-1,0 1,0-2,-1 1,0 0,-1-1,0 0,0-1,-1 0,0 0,-1 0,1-1,-2-1,1 1,-1-1,1-1,-3 1,6-4,0 0,0 0,0-1,0 1,0-1,-1-1,1 1,0-1,0 0,-1-1,1 1,0-1,0 0,0-1,0 0,0 0,0 0,0 0,1-1,-1 0,1 0,0-1,-1 1,2-1,-1 0,0-1,1 1,0-1,0 0,0 0,1 0,-1 0,1-1,1 1,-1-1,1 0,0 0,0 0,0 0,1 0,0 0,1-1,-1 1,1 0,0 0,0-1,2-5,1 4,0 0,1 0,0 0,0 0,0 1,1-1,1 1,-1 1,1-1,0 1,0 0,1 0,0 0,0 1,0 0,1 1,3-2,143-57,29 8,-161 47,-2 2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65 219,'-6'5,"0"1,1-1,0 2,0-1,0 0,0 1,1 0,0 0,1 0,0 1,0-1,0 1,1 0,0 0,1 0,-1 0,2 0,-1 0,1 0,0 0,1 0,0 0,0 0,1 0,-1-3,1-1,0 0,0 1,0-1,0 0,0-1,1 1,0 0,0-1,0 1,0-1,1 0,-1 0,1 0,0 0,0-1,0 0,0 1,0-1,0-1,1 1,-1-1,0 0,1 0,0 0,-1 0,1-1,-1 0,1 0,4 0,5-1,0 0,-1-1,1 0,-1-1,0-1,1 0,-2-1,1 0,11-7,-11 4,0 0,0 0,-1-1,-1-1,0 0,0 0,-1-1,0-1,3-4,-10 11,1 0,-1 0,-1 0,1-1,-1 1,1-1,-2 1,1-1,-1 0,0 0,0 0,0 0,-1 0,0 0,0 0,0 0,-1 0,0 0,0 0,-1 1,1-1,-1 0,-1 1,-1-5,1 3,-1 0,1 0,-1 1,0-1,-1 1,1 0,-1 1,-1-1,1 1,-1 0,0 0,0 0,0 1,-1 0,1 0,-1 1,0 0,0 0,0 0,-1 1,1 0,0 1,-1 0,0 0,1 0,-1 1,1 0,-1 0,0 1,1 0,-1 1,-6 1,-11 10</inkml:trace>
  <inkml:trace contextRef="#ctx0" brushRef="#br0" timeOffset="365.969">544 134,'1'42,"2"-1,1 1,2-1,2 0,4 7,17 14,-28-61,-1 0,1 1,0-1,0 0,0 0,0 0,1 0,-1 0,0 0,0 0,1 0,-1 0,0 0,1-1,-1 1,1 0,-1-1,1 0,-1 1,1-1,-1 0,1 0,-1 1,1-1,-1 0,1-1,-1 1,1 0,0 0,-1-1,1 1,-1-1,0 1,1-1,-1 0,1 1,-1-1,0 0,1 0,-1 0,8-8,-1-1,0 1,0-1,-1 0,-1-1,0 0,0 0,-1 0,1-4,18-33,14-17,3 2,3 1,23-23,-50 68,-2 4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57 713,'-5'33,"-1"17,0-2</inkml:trace>
  <inkml:trace contextRef="#ctx0" brushRef="#br0" timeOffset="152.707">1 261,'0'0</inkml:trace>
  <inkml:trace contextRef="#ctx0" brushRef="#br0" timeOffset="603.019">368 402,'44'-58,"-3"-2,-2-3,-3 0,16-45,-37 58,-33 77,5 21,2 2,2-1,2 1,3 0,2 1,1-1,6 32,-3 22,0-24,-4 0,-4-1,-2 0,-12 38,14-85,-2 1,-1-2,-2 1,-1-1,-1-1,-2 0,-1-1,-1-1,-1 0,-2-2,0 0,-24 22,42-45,1-1,0 1,-1-1,1 0,-1 0,0 0,0 0,0 0,0 0,0-1,0 1,0-1,0 1,-1-1,1 0,-1 0,1 0,-1 0,1 0,-1-1,0 1,1-1,-1 1,0-1,1 0,-1 0,0 0,1-1,-1 1,0-1,1 1,-1-1,1 0,-1 0,1 0,-1 0,1-1,0 1,-1-1,1 1,0-1,0 0,0 1,0-2,-2-8,1 0,0-1,1 0,0 0,1 1,0-1,1 0,0 0,1 0,0 0,1 0,1 0,0 1,0-1,1 1,0 0,1 0,0 0,1 1,0 0,2-1,179-285,-175 276,1 0,1 1,0 1,2 0,0 0,1 2,4-2,3 0</inkml:trace>
  <inkml:trace contextRef="#ctx0" brushRef="#br0" timeOffset="887.255">762 627,'-12'37,"0"-1,3 1,1 1,1 0,1 24,5-58,1 0,0-1,0 1,0 0,1-1,-1 1,1 0,0-1,0 1,0-1,0 1,1-1,-1 1,1-1,0 0,0 0,0 0,1 0,-1 0,1 0,-1-1,1 1,0-1,0 0,0 0,0 0,1 0,-1 0,0-1,1 0,-1 1,1-1,0 0,-1-1,1 1,0-1,-1 1,1-1,0 0,-1-1,1 1,0-1,-1 1,1-1,0 0,-1 0,1-1,-1 1,2-2,5-2,1 0,-1-1,0 0,-1-1,1 0,-1-1,-1 0,1 0,-1-1,-1 0,0-1,0 1,-1-1,0-1,-1 1,0-1,0 0,-1 0,-1 0,0 0,0-1,-1 0,-1 1,0-1,0 0,-1 0,-1 1,0-2,1 9,-1-1,1 0,-1 0,0 1,0-1,-1 0,1 1,-1 0,0-1,0 1,-1 0,1 0,-1 0,0 0,0 0,0 1,0-1,-1 1,0 0,1 0,-1 0,0 1,0-1,-1 1,1 0,0 0,-5-1,-9 3</inkml:trace>
  <inkml:trace contextRef="#ctx0" brushRef="#br0" timeOffset="1151.261">1129 967,'-4'-24,"2"-23,2-7,6 5,2 6,4 5,1 5,2 8,-1 3,2 1,2 3,-1 6</inkml:trace>
  <inkml:trace contextRef="#ctx0" brushRef="#br0" timeOffset="1655.608">1299 910,'117'-222,"-55"153,-60 67,0 0,0 0,0 1,0-1,0 1,0 0,0-1,1 1,-1 0,0 0,1 0,-1 1,1-1,-1 1,1-1,-1 1,1 0,-1 0,1 0,-1 0,1 0,-1 1,1-1,-1 1,1-1,-1 1,1 0,-1 0,0 0,0 0,1 1,-1-1,0 1,0 0,1 1,-1 0,0 0,-1 0,1 1,-1-1,1 0,-1 1,0 0,0-1,-1 1,1-1,-1 1,1 0,-1 0,0-1,-1 1,1 0,-1-1,1 1,-1-1,0 1,-1-1,0 3,1-2,-1 0,1 0,0 0,0 0,1 1,-1-1,1 0,0 0,0 0,1 1,-1-1,1 0,0 0,0 0,0 0,0 0,1 0,0 0,0-2,-1-1,1-1,0 1,0 0,0 0,0-1,0 1,-1-1,1 1,0-1,0 0,0 0,0 0,0 0,0 0,0 0,0-1,0 1,0-1,0 1,0-1,0 0,0 0,-1 1,1-1,0-1,-1 1,1 0,0 0,-1-1,0 1,1 0,0-2,3 0,116-100,-120 102,-1 0,1-1,1 1,-1 0,0 0,0-1,0 1,1 0,-1 0,1 1,-1-1,0 0,1 0,0 1,-1-1,1 1,-1-1,1 1,0-1,-1 1,1 0,0 0,-1 0,1 0,0 0,-1 0,1 1,0-1,-1 1,1-1,-1 1,1-1,-1 1,1 0,-1 0,1 0,-1 0,0 0,1 0,-1 0,0 0,0 0,0 0,0 1,0-1,0 1,0-1,0 1,-1-1,1 1,0-1,-1 1,1-1,-1 1,0 0,0-1,1 1,-1 0,0-1,-19 164,24-147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60,'-23'88,"20"-74,0 1,1 1,1-1,0 0,1 0,1 0,0 1,1-1,3 10,-4-21,1-1,-1 1,1-1,0 1,0-1,1 0,-1 1,1-1,-1 0,1-1,0 1,0 0,0-1,1 0,-1 1,0-1,1-1,0 1,-1 0,1-1,0 0,0 0,-1 0,1 0,0-1,0 1,0-1,0 0,0 0,0-1,0 1,0-1,0 0,0 0,0 0,1-1,7-2,-1 0,0-1,0 0,0-1,-1 0,1-1,-2 0,1-1,-1 0,0 0,4-5,-1-4,0 0,-1 0,0-1,-1 0,-2-1,0 0,-1-1,0 0,-2 0,3-18,-8 2,-3 30</inkml:trace>
  <inkml:trace contextRef="#ctx0" brushRef="#br0" timeOffset="665.232">427 399,'168'-223,"-69"61,-89 149,-9 20,-9 29,6-27,-4 21,2 0,0 0,2 1,2-1,2 24,-1-50,0-1,0 0,0 0,1 0,-1 0,1 0,0 0,0 0,0-1,0 1,1-1,-1 1,0-1,1 0,0 0,0 0,-1 0,1-1,0 1,0-1,1 1,-1-1,0 0,0-1,1 1,-1 0,0-1,1 0,-1 0,0 0,1 0,-1 0,0-1,1 1,-1-1,0 0,1 0,-1 0,0 0,0-1,0 1,0-1,0 0,-1 0,1 0,0 0,-1-1,0 1,1-1,0-1,14-11,-2 0,0-1,0 0,-2-2,0 1,-1-2,-1 1,0-2,-2 1,0-1,-1-1,1-7,-7 3,-4 23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25 280,'2'3,"-1"0,0 0,1 0,0 0,-1 0,1-1,0 1,0-1,1 1,-1-1,0 0,1 0,0 0,-1 0,1 0,0-1,0 1,0-1,0 0,0 0,0 0,0 0,3 0,2 1,0-1,0 0,0 0,0-1,-1 0,1 0,0-1,0 0,0 0,0-1,-1 0,1 0,-1-1,1 0,-1 0,0-1,0 0,-1 0,1-1,-1 0,0 0,0 0,-1-1,1 0,-1 0,0 0,-1 0,0-1,0 0,0 0,-1 0,0-1,0 1,-1 0,2-5,-4 9,0 1,0 0,0 0,-1 0,1 0,0 0,-1 0,1 0,-1 0,1 0,-1 0,0 0,0 1,0-1,0 0,0 0,-1 1,1-1,0 1,-1-1,1 1,-1-1,0 1,1 0,-1 0,0 0,0 0,0 0,0 0,0 1,0-1,0 0,0 1,0 0,0-1,0 1,-77 8,66-4,0 2,0 0,1 0,-1 1,2 1,-1 0,1 1,0 0,1 0,0 1,0 1,1 0,1 0,-1 1,-1 4,9-12,-1 0,1 1,0-1,0 1,1-1,-1 1,1-1,0 1,0-1,1 1,-1-1,1 1,0-1,0 0,1 1,-1-1,1 0,0 0,0 0,0 0,1 0,-1 0,1-1,0 1,0-1,0 0,0 0,1 0,-1 0,1 0,4 1,4 5,0-2,1 0,0 0,0-1,0 0,1-2,0 1,0-2,8 2,-2-3,-1 0,1-1,-1-1,1 0,-1-2,0 0,1-2,-1 0,0 0,-1-2,1-1,-1 0,-1-1,1-1,11-8,0 1,-2-2,0 0,-1-1,-1-2,-1-1,-1 0,0-2,-2-1,-1 0,-1-2,4-9,-1-49,-21 83,-1 0,0 0,0 0,0 0,0 0,0 0,0 1,0-1,-1 0,1 0,-1 0,1 0,-1 0,0 1,0-1,1 0,-1 1,-1-1,1 1,0-1,0 1,0-1,-1 1,1 0,-1-1,1 1,-1 0,1 0,-1 0,0 0,0 1,1-1,-1 0,0 1,0-1,0 1,0 0,1-1,-1 1,0 0,0 0,0 0,0 1,-4 0,0 0,1 0,0 1,-1 0,1 0,0 1,0-1,0 1,0 0,0 0,1 1,-1 0,1-1,0 1,0 1,1-1,-1 1,1-1,0 1,0 0,0 0,1 0,0 0,-1 2,5-3,-1 0,1 1,0-1,0 0,1 0,-1 0,1 0,0 0,0-1,0 1,0-1,0 0,1 0,0 0,0 0,-1-1,1 1,1-1,-1 0,0 0,1-1,-1 1,0-1,1 0,0 0,-1-1,2 1,3 1,102 40,-107-40,0 0,0 1,-1 0,1 0,-1 0,0 0,0 1,0-1,0 1,0 0,-1 0,0 0,0 0,0 0,0 0,-1 0,1 1,-1-1,0 1,-1-1,1 1,-1-1,0 1,0 2,-2 5,0 0,-1-1,0 1,-1-1,-1 0,0 0,0 0,-1 0,-6 8,-15 32,21-38,-21 64,27-75,0 0,-1 0,1 0,0 0,1 0,-1 0,0 0,1 0,-1-1,1 1,-1 0,1 0,0 0,0-1,0 1,0 0,0-1,0 1,0-1,1 1,-1-1,1 1,-1-1,1 0,-1 0,1 0,0 0,-1 0,1 0,0 0,0-1,-1 1,1-1,0 1,0-1,0 1,0-1,1 0,21 3,0-3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88,'40'-16,"-13"3,0 2,1 0,0 2,1 2,-1 0,2 2,-1 1,19 0,-46 4,0 0,0 0,0 0,0 0,0 0,0 0,0 1,0-1,0 1,0-1,0 1,-1 0,1-1,0 1,0 0,0 0,-1 1,1-1,-1 0,1 1,-1-1,1 0,-1 1,0 0,1-1,-1 1,0 0,0-1,-1 1,1 0,0 0,0 0,-1 0,1 0,-1 0,0 0,0 0,1 0,-1 0,-1 0,1 0,0 0,0 0,-1 0,0 2,-36 86,18-59,-2-1,0-1,-2 0,-23 20,-96 103,129-141,3-4,1 0,0 0,0 1,1 1,0-1,0 1,1 1,0-1,1 1,-1 3,6-11,0 1,0-1,1 1,-1-1,1 1,0 0,0-1,0 1,0 0,0-1,0 1,1-1,-1 1,1-1,0 1,0-1,0 1,0-1,0 1,0-1,1 0,-1 0,1 0,-1 0,1 0,0 0,0 0,0 0,0-1,0 1,0-1,1 1,1 0,86 29,-85-29,18 4,1-1,-1 0,1-2,1-1,-1-1,0 0,0-2,0-1,0-1,0-1,1-2,-2-4,-5-2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26,'19'0,"21"0,8 0,-4-5,-5-1,-3 0,-4 1,-8 1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318 474,'-14'0,"1"1,-1 0,0 1,0 1,1 0,0 0,-1 1,1 1,1 1,-1-1,1 2,0 0,0 0,1 1,0 1,0 0,1 0,0 1,1 0,0 1,1 0,0 0,0 1,2 0,-1 0,-1 6,6-14,-1-1,1 1,0-1,1 1,-1 0,1 0,-1 0,1 0,1 0,-1 0,0 0,1 0,0 0,0 0,0 0,0 0,1 0,0 1,-1-1,1 0,1 0,-1-1,1 1,-1 0,1 0,0-1,1 1,-1-1,1 0,-1 0,1 1,0-2,0 1,0 0,0-1,1 1,-1-1,1 0,-1 0,1 0,1 0,7-1,-1 1,1-2,0 1,0-2,0 0,-1 0,1-1,0 0,-1-1,1 0,-1-1,0 0,0-1,-1-1,0 1,9-7,140-131,-121 103,-17 19,-2 0,0-2,-2 0,0-2,-1 0,-2 0,-1-1,-1-1,-1 0,-1-1,-1 0,-2 0,-1-1,0-10,-4 32,-1 0,0 1,-1-1,0 0,0 0,0 0,-1 1,0-1,0 0,-1 1,1-1,-2 1,1-1,-1 1,0 0,0 0,0 0,-1 0,0 1,0-1,-1 1,1 0,-1 1,0-1,-1 1,1 0,-1 0,1 0,-1 1,0 0,-1 0,1 0,0 1,-1 0,0 0,1 1,-1 0,0 0,1 1,-1-1,0 2,-3-1,2 3,0-1,0 1,0 0,1 1,0 0,0 0,0 1,0 0,0 0,1 0,0 1,0 0,1 0,0 0,0 1,0 0,1 0,0 0,0 1,1-1,0 1,0 0,1 0,-2 7,1 0,0 0,2 1,-1-1,2 1,0-1,1 1,0-1,2 0,-1 1,2-1,0 0,1-1,0 1,103 159,-30-60,20 71,-85-167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360 628,'-13'-3,"0"0,0 1,0 0,0 1,0 1,0 0,0 0,0 2,0-1,0 2,0 0,1 0,-1 1,1 1,-4 2,13-6,0 0,1 0,-1 1,1-1,0 1,-1 0,1-1,0 1,0 0,0 1,0-1,0 0,1 0,-1 1,1-1,-1 1,1 0,0-1,0 1,0 0,0 0,1-1,-1 1,1 0,-1 0,1 0,0 0,0 0,1 0,-1-1,1 1,-1 0,1 0,0 0,0-1,0 1,0 0,0-1,1 1,-1-1,1 1,0-1,0 0,0 0,0 0,0 0,0 0,0 0,3 1,4 6,-2-5,0 0,0 1,-1 0,0 0,0 1,0 0,-1 0,1 0,-2 1,1 0,-1-1,0 2,0-1,-1 0,0 1,0 0,0-1,-1 1,-1 0,1 0,-1 0,-1 1,0-1,0 0,0 0,-1 0,0 0,-1 0,0 2,-2-5,0-1,-1 1,0-1,1-1,-1 1,-1-1,1 0,0 0,-1 0,0 0,0-1,1 0,-1-1,0 1,0-1,-1 0,1-1,0 1,0-1,0-1,-1 1,1-1,0 0,-4-1,-5 1,12 2,0 0,0-1,0 0,0 0,0 0,0 0,0 0,0-1,0 1,0-1,1 0,-1 0,0 0,0 0,1 0,-1 0,0-1,1 0,0 1,-1-1,1 0,0 0,0 0,0 0,0-1,0 1,0-1,1 1,-1-1,1 1,0-16</inkml:trace>
  <inkml:trace contextRef="#ctx0" brushRef="#br0" timeOffset="800.498">641 685,'-2'17,"1"1,1-1,1 1,0-1,1 0,1 1,0-1,2 0,0 0,1-1,0 0,7 12,-11-25,0 1,1-1,-1 1,1-1,0 0,0 0,0 0,0-1,0 1,1-1,-1 1,1-1,0 0,0-1,0 1,-1 0,1-1,1 0,-1 0,0-1,0 1,0-1,0 1,1-1,-1-1,0 1,0-1,0 1,0-1,0 0,0-1,0 1,0-1,0 1,0-1,-1 0,1-1,-1 1,1-1,-1 1,0-1,1-2,19-13,-2-1,0 0,-1-2,-1-1,-1 0,-1-2,-1 1,1-5,1-13,-22 54,3-8,-1-1,-1 1,1 0,0 0,1 0,-1 0,1 0,0 0,1 0,-1 0,1 0,0 1,0-1,0 0,1 0,0 1,0-1,0 0,1 0,-1 0,1-1,0 1,1 0,-1-1,1 1,0-1,0 0,1 0,-1 0,1 0,0 0,0-1,0 0,3 2,2-2,0 0,1-1,-1-1,0 1,1-1,-1-1,1 0,-1 0,1-1,-1-1,1 1,-1-1,0-1,0 0,0 0,0-1,0 0,-1 0,5-4,143-115,-40-13,-114 134,0 0,-1 0,1 0,0 0,-1 0,1 0,-1 0,0 0,0 0,0-1,0 1,0 0,0-1,-1 1,1-1,-1 1,1-1,-1 1,0-1,0 1,0-1,-1 0,1 1,-1-1,1 1,-1 0,0-1,0 1,0-1,0 1,0 0,0 0,-1 0,1 0,-1 0,1 0,-1 0,0 0,0 0,0 1,0-1,0 1,0 0,0-1,-1 1,1 0,0 0,-1 0,1 1,-1-1,1 1,-2-1,-2 1,0 0,0 1,0 0,1 0,-1 0,1 1,-1 0,1 0,-1 0,1 0,0 1,0 0,0 0,0 1,1-1,-1 1,1 0,0 0,0 0,0 1,1 0,0-1,0 1,0 0,0 1,1-1,0 0,0 1,0-1,1 1,-1 0,1-1,1 3,3-4,0 1,1-1,-1 0,1 0,0-1,0 1,1-1,-1 0,1 0,0 0,0-1,0 0,0 0,0 0,0 0,0-1,1 0,-1 0,0 0,1-1,-1 0,1 0,-1 0,1-1,-1 1,0-1,1-1,1 0,7 2,-9-1,-1 0,0 0,0 1,0-1,0 1,1 0,-1 1,0-1,0 1,0 0,1-1,-1 2,0-1,0 1,-1-1,1 1,0 0,0 0,-1 1,1-1,-1 1,0-1,0 1,0 0,0 1,0-1,-1 0,0 1,1-1,-1 1,1 3,1 75,-5-73,1 0,-1 0,1 0,1 0,0 0,0-1,1 1,0 0,0-1,1 1,1 1,8 9</inkml:trace>
  <inkml:trace contextRef="#ctx0" brushRef="#br0" timeOffset="1465.91">1939 374,'14'2,"0"-1,0-1,0 0,0-1,0 0,0-1,-1-1,1 0,-1-1,1 0,-1-1,-1 0,1-2,-1 1,0-1,0-1,-1 0,0-1,0 0,-1 0,0-1,-1-1,0 0,4-6,-6 7,0 0,-1 0,0-1,0 0,-1 0,-1 0,0-1,0 1,-1-1,0 0,-1 0,-1 0,0 0,-1 0,0 0,0-1,-2 1,0-5,2 16,-1 0,1 0,0 1,0-1,-1 1,1-1,0 0,-1 1,1-1,0 1,-1-1,1 0,-1 1,1-1,-1 1,0 0,1-1,-1 1,1-1,-1 1,0 0,1 0,-1-1,0 1,1 0,-1 0,0 0,1 0,-1-1,0 1,1 0,-1 0,0 1,0-1,1 0,-1 0,0 0,1 0,-1 1,0-1,1 0,-1 0,0 1,1-1,-1 1,1-1,-1 0,1 1,-1-1,1 1,-1 0,1-1,-1 1,1-1,0 1,-1-1,1 1,0 0,0-1,-1 1,1 0,0 0,-27 41,6 10,3-1,2 2,2 1,3-1,2 2,-1 31,-11 425,-26-128,44-367,0 0,0 0,-2-1,0 1,-1-1,0 0,-1-1,-1 1,-1-1,1-1,-2 0,0 0,-1-1,0 0,-1-1,0 0,0-1,-1 0,-1-1,-12 6,23-13,0-1,-1 0,1 0,-1 0,1 0,-1-1,1 1,-1-1,1 0,-1 0,0 0,1-1,-1 1,1-1,-1 0,1 0,0 0,-1 0,1-1,0 0,0 1,0-1,0 0,0 0,0 0,0-1,1 1,-1-1,1 0,0 1,0-1,0 0,0 0,0 0,0-1,1 1,0 0,0-1,0 1,0-1,0 1,1-1,-1 1,1-1,0 0,0-21,2-1,1 1,1 0,1 0,1 0,1 0,1 1,2 0,0 1,1 0,2 1,3-5,36-63,4 3,3 2,41-42,-56 76,-34 37</inkml:trace>
  <inkml:trace contextRef="#ctx0" brushRef="#br0" timeOffset="2579.465">2560 657,'-23'12,"0"2,0 0,2 2,0 0,0 1,2 1,0 1,2 1,0 0,1 1,-5 9,19-27,0-1,1 1,-1 0,0 0,1-1,0 1,-1 0,1 0,0 1,1-1,-1 0,0 0,1 0,0 1,0-1,0 0,0 0,0 0,1 1,-1-1,1 0,0 0,0 0,0 0,1 0,-1 0,0 0,1 0,0-1,0 1,0 0,0-1,0 0,1 1,-1-1,0 0,1 0,0 0,0-1,-1 1,1-1,0 1,0-1,0 0,0 0,2 0,6-3,0 0,-1-1,1 0,-1-1,0 0,0-1,0 0,0-1,-1 0,0 0,0-1,0 0,-1 0,-1-1,1 0,-1-1,5-6,109-149,-121 163,0 1,0-1,1 0,-1 0,0 0,0 0,1 1,-1-1,1 0,-1 0,0 1,1-1,0 0,-1 1,1-1,-1 0,1 1,0-1,-1 1,1-1,0 1,0-1,-1 1,1 0,0-1,0 1,0 0,-1 0,1-1,0 1,0 0,0 0,0 0,0 0,0 0,-1 0,1 0,0 1,0-1,0 0,0 0,-1 1,1-1,0 0,0 1,-1-1,1 1,0-1,0 1,-1-1,1 1,-1 0,1-1,0 1,-1 0,1-1,-1 1,0 0,1 0,14 57,-12-42,42 76,-43-89,0-1,0 0,0 0,1 0,-1-1,1 1,-1-1,1 1,-1-1,1 0,0 0,0 0,-1 0,1 0,0-1,0 1,0-1,0 0,0 0,0 0,0 0,0-1,0 1,0-1,-1 1,1-1,0 0,0 0,0 0,-1-1,1 1,-1-1,3-1,145-144,-125 129,1 2,0 0,1 2,0 1,26-7,-38 16,6-1,-35-2,6 6,0 1,0 0,0 0,0 1,0-1,0 2,0-1,1 1,-1 0,0 1,1 0,0 0,-1 1,1 0,1 0,-1 0,0 1,1 0,0 0,0 1,1 0,0 0,0 0,0 1,-1 2,5-3,1 1,0 0,0 0,0 0,1 0,0-1,0 1,1 0,0-1,0 1,1-1,-1 0,1 0,1 0,-1 0,1 0,0-1,0 1,1-1,0 0,0 0,0-1,0 0,2 1,-2 0,0-1,0 0,0 0,1 0,0-1,-1 0,1 0,1 0,-1-1,0 0,0 0,1-1,-1 0,1 0,0 0,-1-1,1 0,-1 0,1-1,5 0,129-46,-107 33,4-1,-2-1,0-2,-1-1,0-2,-2-1,-1-2,0-1,-2-1,2-5,-28 27,1 1,-1-1,0-1,0 1,-1 0,1-1,-1 0,0 0,0 0,0 0,-1 0,0-1,0 1,0-1,-1 1,0-1,0 0,0 1,-1-1,0 0,0 0,0 1,-1-1,1 0,-1 0,-1 1,1-1,-2-1,-1 5,-1 0,1 1,-1-1,0 1,0 0,1 0,-1 1,0-1,0 1,0 0,0 0,0 1,0 0,1-1,-1 2,0-1,0 0,1 1,-1 0,1 0,0 0,-1 1,1 0,0-1,0 1,1 1,-1-1,1 0,-2 2,-2 0,0 0,0 0,1 1,-1 0,1 0,0 0,1 1,0 0,0 0,0 0,1 1,0-1,0 1,1 0,0 0,0 1,1-1,0 0,1 1,0 0,0-1,1 1,0-1,0 1,1 0,0-1,0 1,1-1,1 1,-1-1,1 0,1 0,-1 0,1-1,4 6,5 1,1 0,0-1,1 0,1-1,0-1,0-1,1 0,0-1,1-1,0 0,1-2,-1 0,1-1,0 0,0-2,1-1,-1 0,6-1,-1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43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1,'0'5,"-4"1,-3 5,1 5,-3 1,-1 1,1 2,8-1,4-10,1-5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1,'0'1,"0"-1,0 1,1-1,-1 1,0-1,0 0,1 1,-1-1,1 1,-1-1,0 1,1-1,-1 0,1 1,-1-1,1 0,-1 0,1 1,-1-1,1 0,-1 0,1 0,-1 1,1-1,-1 0,1 0,-1 0,1 0,0 0,-1 0,1 0,-1 0,1 0,-1-1,1 1,-1 0,1 0,-1 0,1-1,-1 1,1 0,-1 0,1-1,-1 1,1-1,-1 1,0 0,1-1,-1 1,0-1,1 1,-1-1,0 1,1-1,-1 1,0-1,0 1,5 51,-5 264,-30-86,25-151,-1-59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1,0 0,-1-1,1 1,0-1,-1 1,1-1,0 1,0-1,0 0,-1 1,1-1,0 1,0-1,0 1,0-1,0 1,0-1,0 0,0 1,0-1,0 1,0-1,1 1,-1-1,0 0,0 1,0-1,1 1,-1-1,0 1,1 0,-1-1,0 1,1-1,-1 1,1-1,-1 1,1 0,-1-1,1 1,-1 0,1 0,-1-1,1 1,-1 0,1 0,-1 0,1 0,-1 0,1-1,0 1,-1 0,1 0,-1 0,1 1,-1-1,2 0,38-6,-39 6,314-29,-118 47,-184-15,1-1,0 0,0 0,0-1,0-1,0 0,0-1,0-1,0 0,5-2,-1-3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85,'5'3,"0"-1,0 1,0-1,0 0,0 0,0-1,0 0,1 0,-1 0,1 0,-1-1,1 0,-1 0,0 0,1-1,-1 0,1 0,-1 0,0-1,1 0,22-2,220-31,73 34,-309 0,0-2,-1 1,1-2,-1 1,0-1,0-1,0 0,-1-1,4-2,8-7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46,'197'-12,"-120"2,0 3,1 4,63 5,-32-1,-24-12,-61 5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4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1,'5'4,"6"3,6-1,5-2,3 0,-1 3,-2 1,1-2,2-1,1-1,1-2,0-1,1-1,1 0,-1-1,-4 1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0,1 0,-5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0,0 0,1 0,-1 0,0 0,0 0,0 0,-1 0,0 0,-4-5,-7-1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26,'16'-6,"0"1,1 1,-1 0,1 2,0 0,0 0,0 2,0 0,0 1,0 1,0 0,0 1,2 2,-18-5,0-1,-1 1,1 0,0 0,0 0,-1 0,1 0,0 0,0 0,0 0,-1 0,1 0,0 0,0 0,-1 0,1 1,0-1,0 0,-1 1,1-1,0 0,-1 1,1-1,0 1,-1-1,1 1,-1-1,1 1,-1 0,1-1,-1 1,1 0,-1-1,0 1,1 0,-1 0,0-1,0 1,1 0,-1 0,0-1,0 1,0 0,0 0,0 0,0-1,0 1,0 0,0 0,-1-1,1 1,0 0,0 0,-1-1,1 1,0 0,-1 0,1-1,-1 1,1-1,-1 1,1 0,-1-1,1 1,-1-1,0 1,1-1,-1 0,0 1,0-1,-133 19,51-4,47-10,-1 1,1 2,0 2,1 1,0 2,-1 2,34-15,0 1,0-1,-1 1,1 0,0 0,0 0,0 0,0 0,0 0,0 0,0 1,0-1,0 1,1-1,-1 1,1 0,-1 0,1 0,-1 0,1 0,0 0,0 0,0 0,0 0,1 0,-1 0,0 1,1-1,0 0,-1 1,1-1,0 0,0 1,0-1,1 0,-1 1,1-1,-1 0,1 0,0 1,-1-1,1 0,0 0,1 0,-1 0,0 0,1 0,-1 0,2 1,14 7,1-1,0-1,0-1,1 0,0-1,0-1,14 1,5 2,-23-7,1 2,-1 0,1 0,-1 2,0 0,0 1,-1 0,0 1,0 0,-1 2,8 5,-19-13,-1 0,0 0,0 0,0 0,0 1,-1-1,1 0,0 0,0 1,-1-1,1 1,-1-1,1 0,-1 1,0-1,0 1,1-1,-1 1,0-1,0 1,0-1,-1 1,1-1,0 1,0-1,-1 1,1-1,-1 0,1 1,-1-1,0 0,0 1,1-1,-1 0,0 0,0 1,0-1,0 0,-1 0,1 0,0-1,-1 2,-59 35,56-34,-400 194,292-142,112-55,1 1,-1-1,1 1,-1-1,1 1,0-1,-1 1,1-1,0 1,-1 0,1-1,0 1,0 0,0-1,-1 1,1 0,0-1,0 1,0 0,0-1,0 1,0 0,0-1,1 1,-1 0,0-1,0 1,0 0,1-1,-1 1,0-1,1 1,-1 0,1-1,-1 1,0-1,1 1,-1-1,1 0,-1 1,1-1,0 1,-1-1,1 0,-1 1,1-1,0 0,-1 0,1 1,0-1,-1 0,1 0,0 0,-1 0,1 0,0 0,41 9,119-22,-53-2,189-14,-210 29,-88 1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1,'-4'10,"-3"7,1 6,1 4,2 3,6-10,2-7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1,'4'7,"0"0,-1 0,1 1,-1-1,-1 1,1 0,-1 0,-1 0,0 0,0 0,0 0,-1 0,0 0,-1 6,1 2,0-8,2 32,-2 0,-1 1,-3-1,-4 21,6-56,-2 11,1-1,0 1,0 0,2 0,0 0,1 0,0 0,4 16,1-14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89,'28'-4,"16"-3,3 1,0 2,-4 0,-4 2,-5 1,-2 0,-2 1,-2 1,-10-1,-13 0,-8-4,-7-3,-7-3,-6-2,1-2,5 1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1,'-5'0,"-1"5,0 6,1 6,2 1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19,'-12'31,"0"2,3-1,0 2,2-1,2 1,1 0,2 0,1 0,1 0,4 18,42-211,57-1,-98 152,1-1,0 1,0 1,1-1,0 1,1 0,-1 1,1 0,0 0,1 0,2 0,-9 6,0-1,0 1,1 0,-1 0,0 0,0 1,0-1,0 0,1 1,-1 0,0-1,0 1,0 0,0 0,0 0,0 0,-1 0,1 0,0 1,0-1,-1 1,1-1,-1 1,1 0,-1-1,0 1,0 0,0 0,8 8,6 5</inkml:trace>
  <inkml:trace contextRef="#ctx0" brushRef="#br0" timeOffset="1183.127">457 244,'-5'5,"-1"1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0 404,'121'-254,"-119"249,0 0,1 0,0 1,-1-1,1 1,1 0,-1 0,1 0,-1 0,1 0,0 1,1 0,-1 0,0 0,1 0,0 1,0 0,4-2,-6 6,-1-1,1 1,-1 0,1 0,-1 0,1 1,-1-1,0 1,0-1,0 1,0-1,-1 1,1 0,-1 0,0 0,0 0,0 0,0 0,0 0,0 0,-1 1,0-1,1 0,-1 0,-1 1,1-1,0 0,-1 0,1 0,-2 2,2 0,-1 27,0-26,0 1,0-1,1 0,0 0,0 1,0-1,1 0,0 0,0 0,1 1,0-1,0 0,0-1,1 1,1 2,-2-8,0 1,1-1,-1 1,1-1,-1 0,1 0,-1 0,1 0,-1 0,1 0,-1-1,1 1,-1-1,1 0,-1 0,0 0,1 0,-1 0,0 0,0 0,0-1,0 1,0-1,0 0,0 0,-1 1,1-1,-1 0,1 0,-1-1,0 1,1 0,-1 0,0-1,-1 1,1 0,0-1,-1 1,1-2,2 0,128-210,-106 185,-24 29,-1-1,0 1,1-1,-1 1,0-1,1 1,-1-1,1 1,-1 0,0-1,1 1,-1 0,1-1,0 1,-1 0,1 0,-1-1,1 1,-1 0,1 0,-1 0,1 0,0 0,-1 0,1 0,-1 0,1 0,0 0,-1 0,1 0,-1 0,1 0,0 1,-1-1,1 0,-1 0,1 1,-1-1,1 0,-1 1,1-1,-1 0,0 1,1-1,-1 1,1-1,-1 1,0-1,1 1,-1-1,0 1,0-1,0 1,1-1,-1 1,0 0,0-1,0 1,-14 101,4 104,21-161,-4-27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0,'-5'29,"-1"14,5 0,2-3,2-7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85 105,'-17'255,"-21"-29,11-111,25-93</inkml:trace>
  <inkml:trace contextRef="#ctx0" brushRef="#br0" timeOffset="500.832">284 77,'117'-62,"-116"60,0 1,1 0,-1-1,1 1,0 0,-1 0,1 0,0 0,-1 1,1-1,0 0,0 1,0-1,0 1,-1 0,1-1,0 1,0 0,0 0,0 0,0 1,0-1,0 0,0 1,-1-1,1 1,0 0,0-1,-1 1,1 0,0 0,-1 0,1 0,-1 0,1 1,-1-1,1 0,-1 1,0-1,0 1,0-1,0 1,0 0,0-1,0 1,-1 0,1 0,0 0,-1 0,0-1,1 1,-1 0,0 0,0 1,-46 79,40-77,1 1,1 0,-1 0,1 0,0 0,0 1,1 0,0 0,0 0,1 0,0 0,0 0,2-5,1 1,-1-1,1 0,0 0,0 0,0 0,0-1,0 1,0 0,0 0,1-1,-1 1,0 0,1-1,0 0,-1 1,1-1,0 0,-1 0,1 0,0 0,0 0,0 0,0 0,0-1,0 1,0-1,0 1,1-1,-1 0,0 0,0 0,0 0,0 0,0-1,2 1,20 0</inkml:trace>
  <inkml:trace contextRef="#ctx0" brushRef="#br0" timeOffset="3001.971">1073 274,'-54'66,"-117"67,5-12,165-121,-1 1,1 0,-1 0,1 0,-1 0,1 0,0 0,0 1,0-1,0 0,0 1,0-1,0 0,0 1,0 0,0-1,1 1,-1-1,1 1,-1 0,1-1,0 1,-1 0,1-1,0 1,0 0,0-1,1 1,-1 0,0 0,1-1,-1 1,1-1,-1 1,1 0,0-1,-1 1,1-1,0 1,0-1,0 0,0 1,1-1,-1 0,0 0,0 0,1 0,-1 0,1 0,-1 0,1 0,-1-1,1 1,0 0,-1-1,1 0,-1 1,1-1,0 0,0 0,-1 0,1 0,1 0,256 1,-119-2,-137 1,-1-1,0 1,0 0,-1-1,1 0,0 1,0-1,0 0,0 0,0 0,-1 0,1 0,0 0,-1-1,1 1,-1-1,0 1,1-1,-1 1,0-1,0 0,0 0,0 1,0-1,0 0,-1 0,1 0,-1 0,1 0,-1 0,0 0,0 0,1 0,-1 0,-1 0,1 0,0 0,-15-80,15 81,-80-314,76 291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1T01:28:13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910 340,'29'59,"-30"-20,-3 0,-1 0,-1 0,-2-1,-2 0,-5 9,-8 35,-3 9,14-53,1 0,2 1,1 0,2 0,2 0,2 11,1-47,1 0,0 0,1 0,-1 1,0-1,1 0,0 0,0 0,0 0,0 0,0 0,0-1,1 1,0 0,-1 0,1-1,0 1,0-1,0 0,1 0,-1 0,1 0,-1 0,1 0,-1 0,1-1,0 1,0-1,0 0,0 0,0 0,0 0,0-1,0 1,0-1,0 0,3 0,126-21,-97 12,200-26,-199 36,-32 0,0 0,0 0,0-1,-1 1,1-1,0 0,0 0,0 0,0-1,0 1,0-1,-1 0,1 0,0-1,-1 1,1-1,0 1,-1-1,0 0,1 0,-1-1,2-2,2-7</inkml:trace>
  <inkml:trace contextRef="#ctx0" brushRef="#br0" timeOffset="1">1733 485,'-6'85,"-3"0,-5-1,-3 0,-6 6,-22 114,44-202,0-1,0 0,0 1,0-1,1 1,-1 0,0-1,1 1,-1 0,1-1,0 1,-1 0,1 0,0-1,0 1,0 0,0 0,0-1,1 1,-1 0,1 0,-1-1,1 1,-1 0,1-1,0 1,0-1,0 1,0-1,0 1,0-1,0 0,0 1,1-1,-1 0,0 0,1 0,-1 0,1 0,-1 0,1 0,-1-1,1 1,0 0,-1-1,1 0,0 1,0-1,-1 0,1 0,0 0,0 0,-1 0,1 0,0 0,0-1,-1 1,1-1,0 1,-1-1,1 0,0 1,-1-1,1 0,-1 0,1-1,58-54,-41 36</inkml:trace>
  <inkml:trace contextRef="#ctx0" brushRef="#br0" timeOffset="2">2169 533,'-1'0,"0"0,0-1,1 1,-1 0,0 0,0-1,1 1,-1 0,0-1,1 1,-1 0,0-1,1 1,-1-1,1 0,-1 1,0-1,1 1,0-1,-1 0,1 1,-1-1,1 0,0 1,-1-1,1 0,0 0,0 1,0-1,-1 0,1 0,0 0,0 1,0-1,0 0,0 0,1 0,-1 1,0-1,0 0,0 0,1 1,-1-1,0 0,1 1,-1-1,1 0,-1 1,1-1,-1 0,1 1,-1-1,1 1,-1-1,1 1,0-1,-1 1,1 0,0-1,0 1,-16 13,0 2,1 0,0 0,2 1,0 1,0 0,2 0,0 2,1-1,1 1,0 0,2 1,0-1,2 1,0 0,-7 16,1-5,1 0,2 1,2 0,1 0,1 0,1 24,2-48,0 0,0 1,1-1,0 0,0 0,1 0,0 0,1 0,0 0,0 0,0-1,1 1,1-1,-1 0,1 0,0-1,0 1,1-1,0 0,0-1,0 1,1-1,0 0,0-1,0 0,0 0,1 0,3 0,-1-1,-1-1,1 0,0-1,0 0,-1-1,1 0,0 0,0-1,0 0,0-1,-1 0,1-1,-1 0,0 0,1-1,-1 0,-1 0,1-1,-1-1,0 1,0-1,0-1,-1 1,0-1,0 0,-1-1,0 0,0 0,-1 0,0-1,0 1,-1-1,0-1,-1 1,0-1,-2 6,0-1,-1 1,0-1,0 1,0 0,0-1,-1 1,0-1,0 1,0 0,0-1,-1 1,1 0,-1 0,0 0,0 0,-1 0,1 1,-1-1,0 1,0-1,0 1,0 0,-1 0,1 1,-1-1,1 1,-1-1,0 1,0 0,0 1,-1-1,-143-16,120 23,1 2,0 0,0 2,0 1,2 1,-1 1,1 1,1 1,0 2,-4 5,0 1</inkml:trace>
  <inkml:trace contextRef="#ctx0" brushRef="#br0" timeOffset="3">2797 73,'0'1,"0"-1,1 1,-1-1,0 1,0-1,0 0,-1 1,1-1,0 1,0-1,0 1,0-1,0 1,0-1,-1 0,1 1,0-1,0 0,-1 1,1-1,0 1,-1-1,1 0,0 0,-1 1,1-1,0 0,-1 0,1 1,0-1,-1 0,1 0,-1 0,1 1,-1-1,1 0,0 0,-1 0,1 0,-1 0,1 0,-1 0,1 0,-1 0,1 0,-1-1,1 1,0 0,-1 0,1 0,-1 0,1-1,0 1,-1 0,1 0,0-1,-1 1,1 0,0-1,-1 1,1 0,0-1,-3 30,1-1,1 1,2-1,1 1,1-1,2 1,7 24,4 38,100 639,-105-580,-15-146,0 0,-1 0,0-1,0 0,0 0,0 0,0-1,-1 1,1-1,-1-1,0 1,1-1,-1 0,0 0,0 0,0-1,1 0,-1 0,0-1,0 0,0 0,1 0,-1 0,-2-2,-19 1,-200 28,-1129 107,284-7,1043-118,-60-3,107-87,2 9,-3-1,-3 0,-3-2,-3-9,0 21,42-699,-46 745,0 0,2 0,0 0,1 0,0 1,2 0,0 1,1 0,0 0,1 1,1 1,1 0,0 0,1 1,0 1,0 0,2 1,0 0,-6 7,0 0,0 0,0 1,1 0,-1 1,1 0,-1 1,1 0,0 1,0 0,-1 1,1 0,0 0,-1 1,1 1,2 0,66 7,552 11,686-42,-494-5,-736 12,-98 8,-2 4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33 143,'-10'28,"-2"15,4 0,5-7</inkml:trace>
  <inkml:trace contextRef="#ctx0" brushRef="#br0" timeOffset="511.92">484 1,'-12'5,"0"1,0 1,1 0,0 0,0 1,1 0,0 1,0 0,1 1,-2 2,10-9,0 0,0 0,1 0,-1 1,1-1,0 0,0 0,0 0,0 0,1 1,-1-1,1 0,-1 0,1 0,0 0,1 0,-1 0,0-1,1 1,-1 0,1 0,0-1,0 1,0-1,0 0,1 0,-1 0,1 0,-1 0,1 0,0 0,-1-1,1 0,0 1,0-1,0 0,2 0,19 16,-22-15,1 0,-1 0,0 0,1 0,-1 0,0 0,0 1,0-1,-1 1,1-1,-1 1,1 0,-1-1,0 1,0 0,0 0,0 0,-1 0,1 0,-1 0,0 0,0 0,0 0,0 0,0 0,-1 0,1 0,-1 0,0 0,0 0,0 0,0 0,0-1,-1 1,1 0,-1-1,0 1,0-1,0 0,0 1,-1-1,-2 5,0-1,-1 0,0 0,0 0,-1-1,0 0,0 0,0-1,0 0,0 0,-1 0,0-1,0 0,0-1,0 0,0 0,-1-1,1 0,0 0,-1-1,1 0,-1-1,-2 0,-6-4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0 622,'2'-17,"1"1,0 0,1 0,1 0,0 0,1 1,1 0,0 0,2-2,5-13,3 0,2 0,0 1,2 2,1 0,1 1,1 1,20-15,-38 32,1 1,0 0,1 1,-1 0,1 0,0 1,1 0,0 0,-1 1,1 0,1 0,-1 1,0 0,1 1,3 0,-11 2,0 1,0-1,0 1,0 0,-1-1,1 1,0 0,0 0,-1 1,1-1,0 0,-1 0,1 1,-1-1,0 1,0 0,1-1,-1 1,0 0,0-1,0 1,-1 0,1 0,0 0,-1 0,1 0,-1 0,0 0,1 0,-1 0,0 0,0 0,0 0,-1 2,-9 70,7-65,-7 60,10-68,0 1,0-1,0 1,1-1,-1 0,0 1,1-1,-1 0,1 1,-1-1,1 0,0 0,0 1,-1-1,1 0,0 0,0 0,0 0,0 0,0 0,0 0,0 0,1-1,-1 1,0 0,0-1,1 1,-1-1,0 1,1-1,-1 0,1 1,-1-1,0 0,1 0,-1 0,1 0,-1 0,0 0,1-1,-1 1,1 0,-1-1,1 1,6-3,0 0,0-1,0 0,0 0,-1 0,1-1,-1 0,0-1,-1 0,0 0,1-1,30-24,30-21,90-56,-155 107,-1 0,1-1,0 1,-1 0,1 0,0 0,0 1,-1-1,1 0,0 1,0-1,0 1,0-1,0 1,0 0,0 0,0 0,0 0,0 0,0 0,0 1,0-1,0 1,0-1,-1 1,1 0,0 0,0-1,0 1,-1 1,1-1,-1 0,1 0,-1 1,1-1,-1 0,0 1,1 0,-1-1,0 1,0 0,0-1,0 1,-1 0,1 0,0 0,-1 0,1 0,-1 0,0 0,2 12,-1 1,-1-1,-1 1,0-1,0 0,-1 1,-1-1,-1 0,-3 10,6-23,-10 65,11-66,0 1,0-1,0 0,0 1,0-1,0 1,0-1,1 1,-1-1,0 0,0 1,0-1,1 1,-1-1,0 0,0 1,1-1,-1 0,0 1,1-1,-1 0,1 0,-1 1,0-1,1 0,-1 0,1 0,-1 1,1-1,-1 0,0 0,1 0,-1 0,1 0,-1 0,1 0,-1 0,1 0,-1 0,0 0,1 0,-1 0,1-1,-1 1,1 0,-1 0,0 0,1-1,-1 1,1 0,-1 0,0-1,1 1,-1 0,0-1,0 1,1 0,-1-1,0 1,12-7</inkml:trace>
  <inkml:trace contextRef="#ctx0" brushRef="#br0" timeOffset="453.694">1383 86,'-32'21,"1"2,1 0,1 2,1 2,1 0,2 2,-1 2,23-27,0-1,0 1,0-1,0 1,1 0,0 0,0 1,0-1,0 0,1 1,0-1,-1 1,2-1,-1 1,0-1,1 1,0 0,0-1,1 1,-1 0,1-1,0 1,0-1,0 1,1-1,-1 0,1 1,0-1,1 0,-1 0,3 3,0-6,0 1,0-1,0 0,0 0,0 0,1-1,-1 0,0 0,0 0,0-1,0 0,0 0,0 0,0 0,0-1,0 0,0 0,0 0,-1 0,1-1,-1 0,0 0,0 0,0-1,0 1,-1-1,3-2,134-156,-140 162,1-1,-1 0,1 1,-1-1,1 0,-1 1,1-1,-1 1,1-1,0 1,-1-1,1 1,0 0,-1-1,1 1,0 0,0-1,-1 1,1 0,0 0,0 0,0 0,-1 0,1 0,0 0,0 0,-1 0,1 0,0 0,0 0,0 0,-1 1,1-1,0 0,-1 1,1-1,0 0,0 1,-1-1,1 1,-1-1,1 1,-1 0,1-1,-1 1,1-1,-1 1,1 0,-1-1,0 1,1 0,-1 0,0-1,1 1,-1 0,0 0,0-1,0 1,0 0,0 0,14 55,-13-50,-1-1,0 0,1 0,-1 0,1 0,0 0,1 0,-1 0,1-1,0 1,0 0,1-1,-1 1,1-1,0 0,0 0,1 0,-1 0,1-1,-1 0,1 1,0-1,1 0,-1-1,0 1,1-1,0 0,-1 0,1 0,2 0,13-4</inkml:trace>
  <inkml:trace contextRef="#ctx0" brushRef="#br0" timeOffset="818.788">2032 30,'-3'1,"-15"6,1 0,-1 1,1 1,0 0,1 2,0 0,1 0,-13 14,27-24,-1 1,0-1,1 1,-1 0,1 0,-1 0,1 0,0 0,0 0,0 0,0 0,0 0,1 0,-1 1,1-1,-1 0,1 0,0 1,0-1,0 0,0 1,0-1,0 0,1 1,-1-1,1 0,0 0,0 0,-1 1,1-1,1 0,-1 0,0 0,0 0,1-1,-1 1,1 0,-1-1,1 1,0 0,0-1,0 0,0 0,0 1,0-1,0 0,0-1,0 1,2 0,-2 0,0-1,0 1,1 0,-1 0,0 0,0 0,0 0,0 0,-1 1,1-1,0 1,0-1,-1 1,1-1,-1 1,0 0,1 0,-1 0,0 0,0 0,0 0,0 0,0 0,-1 0,1 0,-1 1,1-1,-1 0,0 0,0 1,0-1,0 0,0 0,-1 1,1-1,0 0,-1 0,0 0,0 1,0-1,1 0,-2 0,1 0,0 0,0-1,-1 1,1 0,-1 0,1-1,-1 1,0-1,-1 1,-105 51,72-40,18-6</inkml:trace>
  <inkml:trace contextRef="#ctx0" brushRef="#br0" timeOffset="1181.428">2343 1,'-23'14,"-135"104,157-117,-1-1,1 1,-1-1,1 1,-1 0,1 0,0 0,0 0,-1 0,1 0,0 0,0 0,0 1,0-1,0 0,0 0,1 1,-1-1,0 1,1-1,-1 1,1-1,-1 1,1-1,0 1,0 0,0-1,0 1,0-1,0 1,0-1,0 1,0 0,1-1,-1 1,1-1,-1 1,1-1,0 1,-1-1,1 0,0 1,0-1,0 0,0 0,0 1,0-1,0 0,1 0,-1 0,0 0,1-1,-1 1,0 0,1-1,-1 1,1 0,65 35,-65-35,-1 0,0 0,0 1,0-1,0 0,0 1,0-1,0 1,0-1,0 1,-1 0,1-1,-1 1,1 0,-1-1,0 1,0 0,1-1,-1 1,0 0,-1 0,1-1,0 1,0 0,-1-1,1 1,-1 0,1-1,-1 1,0-1,0 1,0-1,0 1,0-1,0 1,0-1,0 0,0 0,-1 1,1-1,0 0,-1 0,1 0,-9 6,0 0,0 0,-1-1,1 0,-1 0,0-1,-1-1,1 0,-1-1,-11 2,-3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2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677 191,'-22'132,"-4"-18,-6-3,-19 41,-25-20,68-117</inkml:trace>
  <inkml:trace contextRef="#ctx0" brushRef="#br0" timeOffset="298.846">198 219,'48'-3,"-1"-2,0-3,0-1,34-12,-31 8,383-108,-340 109,-92 13,1 1,-1-1,0 0,1 1,-1-1,0 1,0-1,0 1,0 0,-1-1,1 1,0 0,-1-1,1 1,-1 0,0 0,1 0,-1 0,0-1,0 1,0 0,0 0,-1 0,1 0,0 0,-1-1,1 1,-1 0,0 0,1-1,-1 1,0 0,0-1,0 1,0-1,-1 1,1-1,0 0,-1 1,1-1,-1 0,-14 17</inkml:trace>
  <inkml:trace contextRef="#ctx0" brushRef="#br0" timeOffset="534.222">0 925,'39'-5,"40"-11,18-8,2-4,-8 2,-8 6,-9 1,-13 4,-6 1,-9 1,-7 4,-5 3,-8 3</inkml:trace>
  <inkml:trace contextRef="#ctx0" brushRef="#br0" timeOffset="1158.649">1299 361,'29'-29,"11"-9,-2-1,-2-2,-1-2,-2-1,11-22,-30 11,-15 54,0 1,0-1,1 1,-1-1,0 1,0-1,0 1,0 0,0-1,0 1,0 0,0 0,0 0,0-1,0 1,0 0,0 0,0 1,0-1,0 0,0 0,0 0,0 1,0-1,0 0,1 1,-1-1,0 1,0-1,0 1,0 0,1-1,-1 1,0 0,1-1,-1 1,0 0,1 0,-1 0,1-1,-1 1,1 0,-1 0,1 0,0 1,-11 17,1 0,0 0,2 1,1 1,0-1,1 1,2 0,0 0,1 3,-1-3,-25 390,24-372,-1 0,-2 0,-1 0,-9 19,14-48,0 1,-1-1,0 1,0-2,-1 1,0 0,-1-1,0 0,0-1,-1 0,0 0,-1 0,1-1,-2-1,1 1,-1-1,1-1,-3 1,6-4,0 0,0 0,0-1,0 1,0-1,-1-1,1 1,0-1,0 0,-1-1,1 1,0-1,0 0,0-1,0 0,0 0,0 0,0 0,1-1,-1 0,1 0,0-1,-1 1,2-1,-1 0,0-1,1 1,0-1,0 0,0 0,1 0,-1 0,1-1,1 1,-1-1,1 0,0 0,0 0,0 0,1 0,0 0,1-1,-1 1,1 0,0 0,0-1,2-5,1 4,0 0,1 0,0 0,0 0,0 1,1-1,1 1,-1 1,1-1,0 1,0 0,1 0,0 0,0 1,0 0,1 1,3-2,143-57,29 8,-161 47,-2 2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65 219,'-6'5,"0"1,1-1,0 2,0-1,0 0,0 1,1 0,0 0,1 0,0 1,0-1,0 1,1 0,0 0,1 0,-1 0,2 0,-1 0,1 0,0 0,1 0,0 0,0 0,1 0,-1-3,1-1,0 0,0 1,0-1,0 0,0-1,1 1,0 0,0-1,0 1,0-1,1 0,-1 0,1 0,0 0,0-1,0 0,0 1,0-1,0-1,1 1,-1-1,0 0,1 0,0 0,-1 0,1-1,-1 0,1 0,4 0,5-1,0 0,-1-1,1 0,-1-1,0-1,1 0,-2-1,1 0,11-7,-11 4,0 0,0 0,-1-1,-1-1,0 0,0 0,-1-1,0-1,3-4,-10 11,1 0,-1 0,-1 0,1-1,-1 1,1-1,-2 1,1-1,-1 0,0 0,0 0,0 0,-1 0,0 0,0 0,0 0,-1 0,0 0,0 0,-1 1,1-1,-1 0,-1 1,-1-5,1 3,-1 0,1 0,-1 1,0-1,-1 1,1 0,-1 1,-1-1,1 1,-1 0,0 0,0 0,0 1,-1 0,1 0,-1 1,0 0,0 0,0 0,-1 1,1 0,0 1,-1 0,0 0,1 0,-1 1,1 0,-1 0,0 1,1 0,-1 1,-6 1,-11 10</inkml:trace>
  <inkml:trace contextRef="#ctx0" brushRef="#br0" timeOffset="365.969">544 134,'1'42,"2"-1,1 1,2-1,2 0,4 7,17 14,-28-61,-1 0,1 1,0-1,0 0,0 0,0 0,1 0,-1 0,0 0,0 0,1 0,-1 0,0 0,1-1,-1 1,1 0,-1-1,1 0,-1 1,1-1,-1 0,1 0,-1 1,1-1,-1 0,1-1,-1 1,1 0,0 0,-1-1,1 1,-1-1,0 1,1-1,-1 0,1 1,-1-1,0 0,1 0,-1 0,8-8,-1-1,0 1,0-1,-1 0,-1-1,0 0,0 0,-1 0,1-4,18-33,14-17,3 2,3 1,23-23,-50 68,-2 4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57 713,'-5'33,"-1"17,0-2</inkml:trace>
  <inkml:trace contextRef="#ctx0" brushRef="#br0" timeOffset="152.707">1 261,'0'0</inkml:trace>
  <inkml:trace contextRef="#ctx0" brushRef="#br0" timeOffset="603.019">368 402,'44'-58,"-3"-2,-2-3,-3 0,16-45,-37 58,-33 77,5 21,2 2,2-1,2 1,3 0,2 1,1-1,6 32,-3 22,0-24,-4 0,-4-1,-2 0,-12 38,14-85,-2 1,-1-2,-2 1,-1-1,-1-1,-2 0,-1-1,-1-1,-1 0,-2-2,0 0,-24 22,42-45,1-1,0 1,-1-1,1 0,-1 0,0 0,0 0,0 0,0 0,0-1,0 1,0-1,0 1,-1-1,1 0,-1 0,1 0,-1 0,1 0,-1-1,0 1,1-1,-1 1,0-1,1 0,-1 0,0 0,1-1,-1 1,0-1,1 1,-1-1,1 0,-1 0,1 0,-1 0,1-1,0 1,-1-1,1 1,0-1,0 0,0 1,0-2,-2-8,1 0,0-1,1 0,0 0,1 1,0-1,1 0,0 0,1 0,0 0,1 0,1 0,0 1,0-1,1 1,0 0,1 0,0 0,1 1,0 0,2-1,179-285,-175 276,1 0,1 1,0 1,2 0,0 0,1 2,4-2,3 0</inkml:trace>
  <inkml:trace contextRef="#ctx0" brushRef="#br0" timeOffset="887.255">762 627,'-12'37,"0"-1,3 1,1 1,1 0,1 24,5-58,1 0,0-1,0 1,0 0,1-1,-1 1,1 0,0-1,0 1,0-1,0 1,1-1,-1 1,1-1,0 0,0 0,0 0,1 0,-1 0,1 0,-1-1,1 1,0-1,0 0,0 0,0 0,1 0,-1 0,0-1,1 0,-1 1,1-1,0 0,-1-1,1 1,0-1,-1 1,1-1,0 0,-1-1,1 1,0-1,-1 1,1-1,0 0,-1 0,1-1,-1 1,2-2,5-2,1 0,-1-1,0 0,-1-1,1 0,-1-1,-1 0,1 0,-1-1,-1 0,0-1,0 1,-1-1,0-1,-1 1,0-1,0 0,-1 0,-1 0,0 0,0-1,-1 0,-1 1,0-1,0 0,-1 0,-1 1,0-2,1 9,-1-1,1 0,-1 0,0 1,0-1,-1 0,1 1,-1 0,0-1,0 1,-1 0,1 0,-1 0,0 0,0 0,0 1,0-1,-1 1,0 0,1 0,-1 0,0 1,0-1,-1 1,1 0,0 0,-5-1,-9 3</inkml:trace>
  <inkml:trace contextRef="#ctx0" brushRef="#br0" timeOffset="1151.261">1129 967,'-4'-24,"2"-23,2-7,6 5,2 6,4 5,1 5,2 8,-1 3,2 1,2 3,-1 6</inkml:trace>
  <inkml:trace contextRef="#ctx0" brushRef="#br0" timeOffset="1655.608">1299 910,'117'-222,"-55"153,-60 67,0 0,0 0,0 1,0-1,0 1,0 0,0-1,1 1,-1 0,0 0,1 0,-1 1,1-1,-1 1,1-1,-1 1,1 0,-1 0,1 0,-1 0,1 0,-1 1,1-1,-1 1,1-1,-1 1,1 0,-1 0,0 0,0 0,1 1,-1-1,0 1,0 0,1 1,-1 0,0 0,-1 0,1 1,-1-1,1 0,-1 1,0 0,0-1,-1 1,1-1,-1 1,1 0,-1 0,0-1,-1 1,1 0,-1-1,1 1,-1-1,0 1,-1-1,0 3,1-2,-1 0,1 0,0 0,0 0,1 1,-1-1,1 0,0 0,0 0,1 1,-1-1,1 0,0 0,0 0,0 0,0 0,1 0,0 0,0-2,-1-1,1-1,0 1,0 0,0 0,0-1,0 1,-1-1,1 1,0-1,0 0,0 0,0 0,0 0,0 0,0 0,0-1,0 1,0-1,0 1,0-1,0 0,0 0,-1 1,1-1,0-1,-1 1,1 0,0 0,-1-1,0 1,1 0,0-2,3 0,116-100,-120 102,-1 0,1-1,1 1,-1 0,0 0,0-1,0 1,1 0,-1 0,1 1,-1-1,0 0,1 0,0 1,-1-1,1 1,-1-1,1 1,0-1,-1 1,1 0,0 0,-1 0,1 0,0 0,-1 0,1 1,0-1,-1 1,1-1,-1 1,1-1,-1 1,1 0,-1 0,1 0,-1 0,0 0,1 0,-1 0,0 0,0 0,0 0,0 1,0-1,0 1,0-1,0 1,-1-1,1 1,0-1,-1 1,1-1,-1 1,0 0,0-1,1 1,-1 0,0-1,-19 164,24-147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60,'-23'88,"20"-74,0 1,1 1,1-1,0 0,1 0,1 0,0 1,1-1,3 10,-4-21,1-1,-1 1,1-1,0 1,0-1,1 0,-1 1,1-1,-1 0,1-1,0 1,0 0,0-1,1 0,-1 1,0-1,1-1,0 1,-1 0,1-1,0 0,0 0,-1 0,1 0,0-1,0 1,0-1,0 0,0 0,0-1,0 1,0-1,0 0,0 0,0 0,1-1,7-2,-1 0,0-1,0 0,0-1,-1 0,1-1,-2 0,1-1,-1 0,0 0,4-5,-1-4,0 0,-1 0,0-1,-1 0,-2-1,0 0,-1-1,0 0,-2 0,3-18,-8 2,-3 30</inkml:trace>
  <inkml:trace contextRef="#ctx0" brushRef="#br0" timeOffset="665.232">427 399,'168'-223,"-69"61,-89 149,-9 20,-9 29,6-27,-4 21,2 0,0 0,2 1,2-1,2 24,-1-50,0-1,0 0,0 0,1 0,-1 0,1 0,0 0,0 0,0-1,0 1,1-1,-1 1,0-1,1 0,0 0,0 0,-1 0,1-1,0 1,0-1,1 1,-1-1,0 0,0-1,1 1,-1 0,0-1,1 0,-1 0,0 0,1 0,-1 0,0-1,1 1,-1-1,0 0,1 0,-1 0,0 0,0-1,0 1,0-1,0 0,-1 0,1 0,0 0,-1-1,0 1,1-1,0-1,14-11,-2 0,0-1,0 0,-2-2,0 1,-1-2,-1 1,0-2,-2 1,0-1,-1-1,1-7,-7 3,-4 23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25 280,'2'3,"-1"0,0 0,1 0,0 0,-1 0,1-1,0 1,0-1,1 1,-1-1,0 0,1 0,0 0,-1 0,1 0,0-1,0 1,0-1,0 0,0 0,0 0,0 0,3 0,2 1,0-1,0 0,0 0,0-1,-1 0,1 0,0-1,0 0,0 0,0-1,-1 0,1 0,-1-1,1 0,-1 0,0-1,0 0,-1 0,1-1,-1 0,0 0,0 0,-1-1,1 0,-1 0,0 0,-1 0,0-1,0 0,0 0,-1 0,0-1,0 1,-1 0,2-5,-4 9,0 1,0 0,0 0,-1 0,1 0,0 0,-1 0,1 0,-1 0,1 0,-1 0,0 0,0 1,0-1,0 0,0 0,-1 1,1-1,0 1,-1-1,1 1,-1-1,0 1,1 0,-1 0,0 0,0 0,0 0,0 0,0 1,0-1,0 0,0 1,0 0,0-1,0 1,-77 8,66-4,0 2,0 0,1 0,-1 1,2 1,-1 0,1 1,0 0,1 0,0 1,0 1,1 0,1 0,-1 1,-1 4,9-12,-1 0,1 1,0-1,0 1,1-1,-1 1,1-1,0 1,0-1,1 1,-1-1,1 1,0-1,0 0,1 1,-1-1,1 0,0 0,0 0,0 0,1 0,-1 0,1-1,0 1,0-1,0 0,0 0,1 0,-1 0,1 0,4 1,4 5,0-2,1 0,0 0,0-1,0 0,1-2,0 1,0-2,8 2,-2-3,-1 0,1-1,-1-1,1 0,-1-2,0 0,1-2,-1 0,0 0,-1-2,1-1,-1 0,-1-1,1-1,11-8,0 1,-2-2,0 0,-1-1,-1-2,-1-1,-1 0,0-2,-2-1,-1 0,-1-2,4-9,-1-49,-21 83,-1 0,0 0,0 0,0 0,0 0,0 0,0 1,0-1,-1 0,1 0,-1 0,1 0,-1 0,0 1,0-1,1 0,-1 1,-1-1,1 1,0-1,0 1,0-1,-1 1,1 0,-1-1,1 1,-1 0,1 0,-1 0,0 0,0 1,1-1,-1 0,0 1,0-1,0 1,0 0,1-1,-1 1,0 0,0 0,0 0,0 1,-4 0,0 0,1 0,0 1,-1 0,1 0,0 1,0-1,0 1,0 0,0 0,1 1,-1 0,1-1,0 1,0 1,1-1,-1 1,1-1,0 1,0 0,0 0,1 0,0 0,-1 2,5-3,-1 0,1 1,0-1,0 0,1 0,-1 0,1 0,0 0,0-1,0 1,0-1,0 0,1 0,0 0,0 0,-1-1,1 1,1-1,-1 0,0 0,1-1,-1 1,0-1,1 0,0 0,-1-1,2 1,3 1,102 40,-107-40,0 0,0 1,-1 0,1 0,-1 0,0 0,0 1,0-1,0 1,0 0,-1 0,0 0,0 0,0 0,0 0,-1 0,1 1,-1-1,0 1,-1-1,1 1,-1-1,0 1,0 2,-2 5,0 0,-1-1,0 1,-1-1,-1 0,0 0,0 0,-1 0,-6 8,-15 32,21-38,-21 64,27-75,0 0,-1 0,1 0,0 0,1 0,-1 0,0 0,1 0,-1-1,1 1,-1 0,1 0,0 0,0-1,0 1,0 0,0-1,0 1,0-1,1 1,-1-1,1 1,-1-1,1 0,-1 0,1 0,0 0,-1 0,1 0,0 0,0-1,-1 1,1-1,0 1,0-1,0 1,0-1,1 0,21 3,0-3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88,'40'-16,"-13"3,0 2,1 0,0 2,1 2,-1 0,2 2,-1 1,19 0,-46 4,0 0,0 0,0 0,0 0,0 0,0 0,0 1,0-1,0 1,0-1,0 1,-1 0,1-1,0 1,0 0,0 0,-1 1,1-1,-1 0,1 1,-1-1,1 0,-1 1,0 0,1-1,-1 1,0 0,0-1,-1 1,1 0,0 0,0 0,-1 0,1 0,-1 0,0 0,0 0,1 0,-1 0,-1 0,1 0,0 0,0 0,-1 0,0 2,-36 86,18-59,-2-1,0-1,-2 0,-23 20,-96 103,129-141,3-4,1 0,0 0,0 1,1 1,0-1,0 1,1 1,0-1,1 1,-1 3,6-11,0 1,0-1,1 1,-1-1,1 1,0 0,0-1,0 1,0 0,0-1,0 1,1-1,-1 1,1-1,0 1,0-1,0 1,0-1,0 1,0-1,1 0,-1 0,1 0,-1 0,1 0,0 0,0 0,0 0,0-1,0 1,0-1,1 1,1 0,86 29,-85-29,18 4,1-1,-1 0,1-2,1-1,-1-1,0 0,0-2,0-1,0-1,0-1,1-2,-2-4,-5-2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26,'19'0,"21"0,8 0,-4-5,-5-1,-3 0,-4 1,-8 1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318 474,'-14'0,"1"1,-1 0,0 1,0 1,1 0,0 0,-1 1,1 1,1 1,-1-1,1 2,0 0,0 0,1 1,0 1,0 0,1 0,0 1,1 0,0 1,1 0,0 0,0 1,2 0,-1 0,-1 6,6-14,-1-1,1 1,0-1,1 1,-1 0,1 0,-1 0,1 0,1 0,-1 0,0 0,1 0,0 0,0 0,0 0,0 0,1 0,0 1,-1-1,1 0,1 0,-1-1,1 1,-1 0,1 0,0-1,1 1,-1-1,1 0,-1 0,1 1,0-2,0 1,0 0,0-1,1 1,-1-1,1 0,-1 0,1 0,1 0,7-1,-1 1,1-2,0 1,0-2,0 0,-1 0,1-1,0 0,-1-1,1 0,-1-1,0 0,0-1,-1-1,0 1,9-7,140-131,-121 103,-17 19,-2 0,0-2,-2 0,0-2,-1 0,-2 0,-1-1,-1-1,-1 0,-1-1,-1 0,-2 0,-1-1,0-10,-4 32,-1 0,0 1,-1-1,0 0,0 0,0 0,-1 1,0-1,0 0,-1 1,1-1,-2 1,1-1,-1 1,0 0,0 0,0 0,-1 0,0 1,0-1,-1 1,1 0,-1 1,0-1,-1 1,1 0,-1 0,1 0,-1 1,0 0,-1 0,1 0,0 1,-1 0,0 0,1 1,-1 0,0 0,1 1,-1-1,0 2,-3-1,2 3,0-1,0 1,0 0,1 1,0 0,0 0,0 1,0 0,0 0,1 0,0 1,0 0,1 0,0 0,0 1,0 0,1 0,0 0,0 1,1-1,0 1,0 0,1 0,-2 7,1 0,0 0,2 1,-1-1,2 1,0-1,1 1,0-1,2 0,-1 1,2-1,0 0,1-1,0 1,103 159,-30-60,20 71,-85-167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360 628,'-13'-3,"0"0,0 1,0 0,0 1,0 1,0 0,0 0,0 2,0-1,0 2,0 0,1 0,-1 1,1 1,-4 2,13-6,0 0,1 0,-1 1,1-1,0 1,-1 0,1-1,0 1,0 0,0 1,0-1,0 0,1 0,-1 1,1-1,-1 1,1 0,0-1,0 1,0 0,0 0,1-1,-1 1,1 0,-1 0,1 0,0 0,0 0,1 0,-1-1,1 1,-1 0,1 0,0 0,0-1,0 1,0 0,0-1,1 1,-1-1,1 1,0-1,0 0,0 0,0 0,0 0,0 0,0 0,3 1,4 6,-2-5,0 0,0 1,-1 0,0 0,0 1,0 0,-1 0,1 0,-2 1,1 0,-1-1,0 2,0-1,-1 0,0 1,0 0,0-1,-1 1,-1 0,1 0,-1 0,-1 1,0-1,0 0,0 0,-1 0,0 0,-1 0,0 2,-2-5,0-1,-1 1,0-1,1-1,-1 1,-1-1,1 0,0 0,-1 0,0 0,0-1,1 0,-1-1,0 1,0-1,-1 0,1-1,0 1,0-1,0-1,-1 1,1-1,0 0,-4-1,-5 1,12 2,0 0,0-1,0 0,0 0,0 0,0 0,0 0,0-1,0 1,0-1,1 0,-1 0,0 0,0 0,1 0,-1 0,0-1,1 0,0 1,-1-1,1 0,0 0,0 0,0 0,0-1,0 1,0-1,1 1,-1-1,1 1,0-16</inkml:trace>
  <inkml:trace contextRef="#ctx0" brushRef="#br0" timeOffset="800.498">641 685,'-2'17,"1"1,1-1,1 1,0-1,1 0,1 1,0-1,2 0,0 0,1-1,0 0,7 12,-11-25,0 1,1-1,-1 1,1-1,0 0,0 0,0 0,0-1,0 1,1-1,-1 1,1-1,0 0,0-1,0 1,-1 0,1-1,1 0,-1 0,0-1,0 1,0-1,0 1,1-1,-1-1,0 1,0-1,0 1,0-1,0 0,0-1,0 1,0-1,0 1,0-1,-1 0,1-1,-1 1,1-1,-1 1,0-1,1-2,19-13,-2-1,0 0,-1-2,-1-1,-1 0,-1-2,-1 1,1-5,1-13,-22 54,3-8,-1-1,-1 1,1 0,0 0,1 0,-1 0,1 0,0 0,1 0,-1 0,1 0,0 1,0-1,0 0,1 0,0 1,0-1,0 0,1 0,-1 0,1-1,0 1,1 0,-1-1,1 1,0-1,0 0,1 0,-1 0,1 0,0 0,0-1,0 0,3 2,2-2,0 0,1-1,-1-1,0 1,1-1,-1-1,1 0,-1 0,1-1,-1-1,1 1,-1-1,0-1,0 0,0 0,0-1,0 0,-1 0,5-4,143-115,-40-13,-114 134,0 0,-1 0,1 0,0 0,-1 0,1 0,-1 0,0 0,0 0,0-1,0 1,0 0,0-1,-1 1,1-1,-1 1,1-1,-1 1,0-1,0 1,0-1,-1 0,1 1,-1-1,1 1,-1 0,0-1,0 1,0-1,0 1,0 0,0 0,-1 0,1 0,-1 0,1 0,-1 0,0 0,0 0,0 1,0-1,0 1,0 0,0-1,-1 1,1 0,0 0,-1 0,1 1,-1-1,1 1,-2-1,-2 1,0 0,0 1,0 0,1 0,-1 0,1 1,-1 0,1 0,-1 0,1 0,0 1,0 0,0 0,0 1,1-1,-1 1,1 0,0 0,0 0,0 1,1 0,0-1,0 1,0 0,0 1,1-1,0 0,0 1,0-1,1 1,-1 0,1-1,1 3,3-4,0 1,1-1,-1 0,1 0,0-1,0 1,1-1,-1 0,1 0,0 0,0-1,0 0,0 0,0 0,0 0,0-1,1 0,-1 0,0 0,1-1,-1 0,1 0,-1 0,1-1,-1 1,0-1,1-1,1 0,7 2,-9-1,-1 0,0 0,0 1,0-1,0 1,1 0,-1 1,0-1,0 1,0 0,1-1,-1 2,0-1,0 1,-1-1,1 1,0 0,0 0,-1 1,1-1,-1 1,0-1,0 1,0 0,0 1,0-1,-1 0,0 1,1-1,-1 1,1 3,1 75,-5-73,1 0,-1 0,1 0,1 0,0 0,0-1,1 1,0 0,0-1,1 1,1 1,8 9</inkml:trace>
  <inkml:trace contextRef="#ctx0" brushRef="#br0" timeOffset="1465.91">1939 374,'14'2,"0"-1,0-1,0 0,0-1,0 0,0-1,-1-1,1 0,-1-1,1 0,-1-1,-1 0,1-2,-1 1,0-1,0-1,-1 0,0-1,0 0,-1 0,0-1,-1-1,0 0,4-6,-6 7,0 0,-1 0,0-1,0 0,-1 0,-1 0,0-1,0 1,-1-1,0 0,-1 0,-1 0,0 0,-1 0,0 0,0-1,-2 1,0-5,2 16,-1 0,1 0,0 1,0-1,-1 1,1-1,0 0,-1 1,1-1,0 1,-1-1,1 0,-1 1,1-1,-1 1,0 0,1-1,-1 1,1-1,-1 1,0 0,1 0,-1-1,0 1,1 0,-1 0,0 0,1 0,-1-1,0 1,1 0,-1 0,0 1,0-1,1 0,-1 0,0 0,1 0,-1 1,0-1,1 0,-1 0,0 1,1-1,-1 1,1-1,-1 0,1 1,-1-1,1 1,-1 0,1-1,-1 1,1-1,0 1,-1-1,1 1,0 0,0-1,-1 1,1 0,0 0,-27 41,6 10,3-1,2 2,2 1,3-1,2 2,-1 31,-11 425,-26-128,44-367,0 0,0 0,-2-1,0 1,-1-1,0 0,-1-1,-1 1,-1-1,1-1,-2 0,0 0,-1-1,0 0,-1-1,0 0,0-1,-1 0,-1-1,-12 6,23-13,0-1,-1 0,1 0,-1 0,1 0,-1-1,1 1,-1-1,1 0,-1 0,0 0,1-1,-1 1,1-1,-1 0,1 0,0 0,-1 0,1-1,0 0,0 1,0-1,0 0,0 0,0 0,0-1,1 1,-1-1,1 0,0 1,0-1,0 0,0 0,0 0,0-1,1 1,0 0,0-1,0 1,0-1,0 1,1-1,-1 1,1-1,0 0,0-21,2-1,1 1,1 0,1 0,1 0,1 0,1 1,2 0,0 1,1 0,2 1,3-5,36-63,4 3,3 2,41-42,-56 76,-34 37</inkml:trace>
  <inkml:trace contextRef="#ctx0" brushRef="#br0" timeOffset="2579.465">2560 657,'-23'12,"0"2,0 0,2 2,0 0,0 1,2 1,0 1,2 1,0 0,1 1,-5 9,19-27,0-1,1 1,-1 0,0 0,1-1,0 1,-1 0,1 0,0 1,1-1,-1 0,0 0,1 0,0 1,0-1,0 0,0 0,0 0,1 1,-1-1,1 0,0 0,0 0,0 0,1 0,-1 0,0 0,1 0,0-1,0 1,0 0,0-1,0 0,1 1,-1-1,0 0,1 0,0 0,0-1,-1 1,1-1,0 1,0-1,0 0,0 0,2 0,6-3,0 0,-1-1,1 0,-1-1,0 0,0-1,0 0,0-1,-1 0,0 0,0-1,0 0,-1 0,-1-1,1 0,-1-1,5-6,109-149,-121 163,0 1,0-1,1 0,-1 0,0 0,0 0,1 1,-1-1,1 0,-1 0,0 1,1-1,0 0,-1 1,1-1,-1 0,1 1,0-1,-1 1,1-1,0 1,0-1,-1 1,1 0,0-1,0 1,0 0,-1 0,1-1,0 1,0 0,0 0,0 0,0 0,0 0,-1 0,1 0,0 1,0-1,0 0,0 0,-1 1,1-1,0 0,0 1,-1-1,1 1,0-1,0 1,-1-1,1 1,-1 0,1-1,0 1,-1 0,1-1,-1 1,0 0,1 0,14 57,-12-42,42 76,-43-89,0-1,0 0,0 0,1 0,-1-1,1 1,-1-1,1 1,-1-1,1 0,0 0,0 0,-1 0,1 0,0-1,0 1,0-1,0 0,0 0,0 0,0 0,0-1,0 1,0-1,-1 1,1-1,0 0,0 0,0 0,-1-1,1 1,-1-1,3-1,145-144,-125 129,1 2,0 0,1 2,0 1,26-7,-38 16,6-1,-35-2,6 6,0 1,0 0,0 0,0 1,0-1,0 2,0-1,1 1,-1 0,0 1,1 0,0 0,-1 1,1 0,1 0,-1 0,0 1,1 0,0 0,0 1,1 0,0 0,0 0,0 1,-1 2,5-3,1 1,0 0,0 0,0 0,1 0,0-1,0 1,1 0,0-1,0 1,1-1,-1 0,1 0,1 0,-1 0,1 0,0-1,0 1,1-1,0 0,0 0,0-1,0 0,2 1,-2 0,0-1,0 0,0 0,1 0,0-1,-1 0,1 0,1 0,-1-1,0 0,0 0,1-1,-1 0,1 0,0 0,-1-1,1 0,-1 0,1-1,5 0,129-46,-107 33,4-1,-2-1,0-2,-1-1,0-2,-2-1,-1-2,0-1,-2-1,2-5,-28 27,1 1,-1-1,0-1,0 1,-1 0,1-1,-1 0,0 0,0 0,0 0,-1 0,0-1,0 1,0-1,-1 1,0-1,0 0,0 1,-1-1,0 0,0 0,0 1,-1-1,1 0,-1 0,-1 1,1-1,-2-1,-1 5,-1 0,1 1,-1-1,0 1,0 0,1 0,-1 1,0-1,0 1,0 0,0 0,0 1,0 0,1-1,-1 2,0-1,0 0,1 1,-1 0,1 0,0 0,-1 1,1 0,0-1,0 1,1 1,-1-1,1 0,-2 2,-2 0,0 0,0 0,1 1,-1 0,1 0,0 0,1 1,0 0,0 0,0 0,1 1,0-1,0 1,1 0,0 0,0 1,1-1,0 0,1 1,0 0,0-1,1 1,0-1,0 1,1 0,0-1,0 1,1-1,1 1,-1-1,1 0,1 0,-1 0,1-1,4 6,5 1,1 0,0-1,1 0,1-1,0-1,0-1,1 0,0-1,1-1,0 0,1-2,-1 0,1-1,0 0,0-2,1-1,-1 0,6-1,-1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22,'-1'-1,"1"0,0 0,-1 0,1 0,0 0,-1 0,1 0,-1 0,0 0,1 0,-1 0,0 0,1 0,-1 1,0-1,0 0,0 1,0-1,0 0,0 1,0-1,0 1,0 0,0-1,0 1,0 0,0-1,0 1,0 0,0 0,0 0,0 0,-1 0,1 0,0 0,0 1,0-1,0 0,0 0,0 1,0-1,0 1,0-1,0 1,0 0,0-1,0 1,1 0,-1-1,0 1,0 0,1 0,-1 0,0 0,1 0,-1 0,1 0,-1 0,1 0,-1 0,1 0,0 0,0 0,-1 0,1 0,0 1,-9 25,1 0,1 0,2 1,1-1,0 1,2 1,2-1,0 0,5 27,-5-51,0 0,1 0,-1 0,1 0,0 0,0 0,0 0,0-1,1 1,0-1,-1 1,1-1,1 1,-1-1,0 0,1 0,0 0,-1 0,1-1,0 1,0-1,1 1,-1-1,1 0,-1 0,1-1,-1 1,1-1,0 0,0 0,0 0,-1 0,1-1,0 1,0-1,0 0,0 0,0-1,0 1,1-1,9-3,0-1,0 0,0 0,-1-1,0-1,-1 0,1-1,-1-1,-1 0,1 0,-2-1,1 0,-1-1,-1 0,0-1,-1 0,0 0,0-1,1-6,44-94,-53 113,0-1,1 0,-1 1,0-1,0 1,0-1,0 0,0 1,1-1,-1 1,0-1,1 0,-1 1,0-1,1 1,-1-1,1 1,-1 0,0-1,1 1,-1-1,1 1,0 0,-1-1,1 1,-1 0,1 0,-1-1,1 1,0 0,-1 0,1 0,-1 0,1 0,0 0,-1 0,1 0,0 0,-1 0,1 0,0 0,-1 0,1 0,-1 1,1-1,-1 0,1 0,0 1,-1-1,1 0,-1 1,1-1,-1 1,1-1,-1 1,0-1,1 1,-1-1,0 1,1-1,-1 1,0-1,1 1,-1 0,0-1,0 1,0-1,0 1,0 0,0-1,18 53,-17-46,0-1,0-1,0 1,0 0,1-1,-1 1,2-1,-1 0,0 1,1-1,0 0,0-1,1 1,-1 0,1-1,0 0,0 0,0 0,1 0,0-1,-1 0,1 0,0 0,0 0,1-1,-1 0,1 0,-1 0,1-1,-1 0,1 0,0 0,0-1,-1 1,1-2,0 1,2-1,3-4,0-2,-1 1,1-1,-1-1,-1 0,1 0,-1-1,-1 0,1-1,-2 0,1 0,-1 0,-1-1,0 0,-1 0,0-1,0 0,-1 0,-1 0,0-2,6-8,12-29,-24 64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0,'-5'34,"-2"15,1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0,'5'39,"1"26,0 8,-1-4,-1-9,-2-10,-1-9,-1-6,0 0,-5-1,-1-1,0-2,1-1,1-1,2 0,1-6</inkml:trace>
  <inkml:trace contextRef="#ctx0" brushRef="#br0" timeOffset="251.811">0 424,'43'-10,"24"-3,6 1,-6 2,-8 3,-15 3</inkml:trace>
  <inkml:trace contextRef="#ctx0" brushRef="#br0" timeOffset="681.189">508 0,'0'42,"-1"59,5 0,10 52,-11-135,-3-7,1 0,1-1,-1 1,2 0,-1-1,2 0,-1 0,1 0,1 0,0 0,0-1,1 0,0 0,7 8,-8-15,0-1,0 0,1 0,-1 0,0 0,1-1,-1 0,0 0,1 0,-1-1,0 0,0 0,1 0,-1 0,0-1,0 0,0 0,0-1,-1 1,1-1,-1 0,1 0,-1 0,0-1,0 0,-1 0,3-2,13-8,79-61,-97 74,0 0,0 0,0 0,1 0,-1 0,0 1,1-1,-1 0,0 1,1-1,-1 1,1-1,-1 1,1 0,-1 0,1 0,-1 0,1 0,-1 0,1 0,0 0,-1 0,0 1,1-1,-1 1,1-1,-1 1,1 0,-1-1,0 1,1 0,-1 0,0 0,0 0,0 0,0 0,0 0,0 0,0 1,0-1,0 1,25 68,-16-38,11 10,-9-28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341 228,'-8'-4,"-1"1,0 0,0 0,0 1,0 0,0 0,0 1,0 0,0 1,-1 0,1 0,0 1,0 1,0-1,0 1,0 1,0 0,0 0,1 0,-1 1,1 1,0-1,0 1,1 1,0 0,-1 0,-2 2,1 1,0 0,1 0,0 0,0 1,1 1,0-1,1 1,0 0,1 0,0 1,1 0,1 0,-1 0,2 0,0 0,0 0,1 1,0 4,2-11,-1 1,1-1,1 0,-1 0,1 0,0 0,0 0,1-1,0 1,0-1,0 1,0-1,1 0,0 0,0 0,0-1,1 0,0 0,0 0,0 0,0 0,0-1,1 0,-1-1,1 1,0-1,0 0,0 0,0-1,0 1,0-1,0-1,1 1,4-1,9-7,1-1,-1-1,-1 0,1-2,-2 0,0-1,0 0,-1-2,0 0,-1-1,2-4,-14 15,37-35,-3-1,-1-1,-3-3,27-42,-58 83,0 0,0 0,-1-1,0 1,0-1,0 0,0 1,0-1,-1 0,1 0,-1 0,0 0,-1 0,1-1,-1 1,1 0,-1 0,0 0,-1-1,1 1,-1 0,0 0,-1-2,1 5,-1 1,0 0,1 0,-1-1,0 1,1 1,-1-1,0 0,1 0,-1 1,0-1,1 1,-1-1,0 1,1 0,-1-1,1 1,-1 0,1 0,0 0,-1 0,1 0,0 1,0-1,0 0,0 1,0-1,0 0,0 1,0-1,0 1,1 0,-1-1,1 1,-1 0,1-1,0 2,-2-1,-3 5,0-1,0 1,1 0,-1 1,2-1,-1 1,1 0,0 0,1 0,-1 0,2 0,-1 0,1 1,1-1,-1 0,1 1,1-1,0 1,0-1,0 0,1 0,0 1,1-1,0-1,0 1,1 0,0-1,0 0,1 1,-1-2,2 1,1 1,1-1,1-1,0 0,0 0,1-1,-1-1,1 1,0-1,1-1,-1 0,1-1,-1 0,1 0,0-1,-1 0,1-1,0 0,0-1,0-1,-1 1,1-1,-1-1,1 0,-1-1,0 0,0 0,0-1,2-2,8-4,-1-1,0 0,0-2,-2 0,0-1,-1-1,0 0,-1-1,-1 0,-1-2,0 1,-1-2,-1 0,-1 0,2-10,-5 14,-4 11,0 0,0-1,-1 1,0-1,0 0,0 0,-1 0,1 0,-2 0,1 0,0 0,-1 0,0 0,-1 0,1 0,-1 0,-1 0,1 0,-1 0,0 0,-1-2,0 7,0 0,0 1,-1-1,1 1,0 0,0 0,0 0,0 0,-1 1,1-1,0 1,0 0,0 0,0 0,0 0,0 0,0 1,1 0,-1-1,0 1,1 0,-1 0,1 0,0 0,0 1,0-1,0 1,0-1,0 1,0 0,1 0,-1 2,-2-2,-3 4,1 0,-1 0,1 1,0-1,1 1,0 0,0 1,0-1,1 1,1 0,-1 0,2 0,-1 1,1-1,1 1,-1-1,2 1,-1-1,1 3,4-7,0-1,0 0,1 0,-1 0,1-1,0 0,-1 1,2-2,-1 1,0 0,0-1,1 0,-1-1,1 1,0-1,0 0,-1 0,1-1,0 1,0-1,0-1,-1 1,1-1,0 0,0 0,-1-1,1 0,2-1,22-5,-26 6,1 0,-1-1,0 1,1 1,0-1,-1 1,1-1,0 1,0 1,-1-1,1 1,0 0,0 0,0 0,0 1,0-1,-1 1,1 0,0 1,-1-1,1 1,-1 0,1 0,-1 0,0 1,0 0,0 0,0 0,0 0,-1 0,1 1,-1-1,0 1,0 0,0 1,8 21,-10-21,0-1,0 1,1 0,-1-1,1 1,0-1,1 0,-1 1,1-1,0 0,0-1,0 1,0 0,1-1,-1 0,1 0,0 0,0 0,0 0,1-1,-1 0,0 0,1 0,-1 0,1-1,0 0,0 0,10 1,0 0,0-2,0 0,0 0,0-2,0 0,0 0,-1-1,1-1,-1-1,0 0,0-1,0 0,-1-1,1-1,9-7,-2 2,-1-1,1-1,-2 0,0-2,-1 0,-1-1,-1-1,0 0,-2-2,0 1,-1-2,-1 0,-1 0,0-4,-10 23,0 1,0 0,0 0,0-1,0 1,-1-1,1 1,-1-1,0 1,0-1,0 1,0-1,0 1,0-1,0 1,-1-1,0 1,1 0,-1-1,0 1,0 0,0-1,-1 1,1 0,0 0,-1 0,1 0,-1 0,0 1,0-1,0 0,1 1,-2-1,1 1,0 0,0-1,0 1,-1 0,1 0,0 1,-1-1,1 0,-1 1,1 0,-1-1,1 1,-1 0,1 0,-1 0,1 1,-1-1,-1 1,-9 4,0 0,0 1,0 0,1 1,0 1,0 0,1 0,0 1,0 1,1 0,-5 6,8-9,1 1,0-1,0 1,1 0,0 0,0 1,1 0,0 0,0 0,1 0,1 0,-1 1,2-1,-1 1,1 5,0-10,1 0,0 0,1 0,-1 0,1 0,0 0,0 0,0-1,1 1,0 0,0-1,0 1,0-1,1 0,0 0,-1 0,1 0,1 0,-1 0,1-1,-1 0,1 1,0-1,0-1,1 1,-1-1,0 1,1-1,0-1,4 2,12 2,0-2,0 0,0-2,1 0,-1-2,0 0,0-1,0-1,0-1,0-1,-1-1,5-2,14-9,-1-1,0-1,-2-2,0-2,12-12,151-83,-143 89,-89 36,14 0,1 0,0 2,0 0,0 1,2 1,-1 1,1 0,1 1,0 1,1 0,1 1,0 0,0 1,2 1,-7 13,16-27,1 0,0 1,1-1,-1 0,0 1,1-1,0 1,0-1,0 0,0 1,0-1,1 1,-1-1,1 0,0 1,0-1,1 0,-1 0,0 0,1 0,0 0,0 0,0 0,0 0,0-1,1 1,-1-1,1 0,-1 0,1 0,0 0,0 0,0 0,0-1,0 1,0-1,0 0,1 0,-1 0,0 0,1-1,-1 0,1 1,-1-1,1 0,-1-1,3 1,15-6,0 0,0-2,-1 0,0-1,-1-1,0-1,-1-1,0 0,0-1,-2-1,1-1,-2 0,5-7,-15 17,16-17,-19 18,1 0,0 0,1 0,-1 1,1-1,0 1,-1 0,2 0,-1 0,0 0,0 1,1 0,-1 0,1 0,0 0,0 1,0 0,0 0,-2 3,1 0,-1 1,0-1,0 1,0 0,-1 0,1 0,-1 1,1-1,-1 1,0-1,0 1,-1 0,1-1,-1 1,0 0,0 0,0 0,0 0,-1 0,1 0,-1 0,0 1,2 7,-1-3,0-1,1 1,-1-1,2 0,-1 1,1-1,1 0,-1-1,1 1,1-1,-1 1,1-1,0 0,1-1,0 0,0 0,0 0,1 0,0-1,0 0,0-1,1 1,-1-1,1-1,0 1,0-2,0 1,5 0,3-1,1-1,-1-1,0 0,0-1,0-1,0 0,0-2,13-3,-11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1 653,'53'-48,"-2"-3,-3-1,-2-3,-2-1,6-16,112-217,-162 288,0 0,0-1,0 1,1 0,-1-1,0 1,1 0,-1-1,1 1,0 0,-1 0,1 0,0 0,0 0,0 0,0 0,0 0,0 0,0 0,0 0,0 0,0 1,0-1,0 0,1 1,-1-1,0 1,0 0,1-1,-1 1,0 0,1 0,-1 0,1-1,-1 2,0-1,1 0,-1 0,0 0,1 1,-1-1,0 0,0 1,1-1,-1 1,0 0,0-1,0 1,1 1,65 192,-47-151,2 0,1-2,3 0,1-2,2-1,9 7,16 33,-77-84,-143-75,-203-60,305 106,58 25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37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0,'-5'0,"-1"5,-5 2,0 4,-3 0,0 3,-1 0,1 2,-2-3,2 3,9-7,9-5,4-3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1,'0'1,"0"-1,0 1,1-1,-1 1,0-1,0 0,1 1,-1-1,1 1,-1-1,0 1,1-1,-1 0,1 1,-1-1,1 0,-1 0,1 1,-1-1,1 0,-1 0,1 0,-1 1,1-1,-1 0,1 0,-1 0,1 0,0 0,-1 0,1 0,-1 0,1 0,-1-1,1 1,-1 0,1 0,-1 0,1-1,-1 1,1 0,-1 0,1-1,-1 1,1-1,-1 1,0 0,1-1,-1 1,0-1,1 1,-1-1,0 1,1-1,-1 1,0-1,0 1,5 51,-5 264,-30-86,25-151,-1-59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1,0 0,-1-1,1 1,0-1,-1 1,1-1,0 1,0-1,0 0,-1 1,1-1,0 1,0-1,0 1,0-1,0 1,0-1,0 0,0 1,0-1,0 1,0-1,1 1,-1-1,0 0,0 1,0-1,1 1,-1-1,0 1,1 0,-1-1,0 1,1-1,-1 1,1-1,-1 1,1 0,-1-1,1 1,-1 0,1 0,-1-1,1 1,-1 0,1 0,-1 0,1 0,-1 0,1-1,0 1,-1 0,1 0,-1 0,1 1,-1-1,2 0,38-6,-39 6,314-29,-118 47,-184-15,1-1,0 0,0 0,0-1,0-1,0 0,0-1,0-1,0 0,5-2,-1-3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85,'5'3,"0"-1,0 1,0-1,0 0,0 0,0-1,0 0,1 0,-1 0,1 0,-1-1,1 0,-1 0,0 0,1-1,-1 0,1 0,-1 0,0-1,1 0,22-2,220-31,73 34,-309 0,0-2,-1 1,1-2,-1 1,0-1,0-1,0 0,-1-1,4-2,8-7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46,'197'-12,"-120"2,0 3,1 4,63 5,-32-1,-24-12,-61 5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4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1,'5'4,"6"3,6-1,5-2,3 0,-1 3,-2 1,1-2,2-1,1-1,1-2,0-1,1-1,1 0,-1-1,-4 1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0,1 0,-5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0,0 0,1 0,-1 0,0 0,0 0,0 0,-1 0,0 0,-4-5,-7-1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26,'16'-6,"0"1,1 1,-1 0,1 2,0 0,0 0,0 2,0 0,0 1,0 1,0 0,0 1,2 2,-18-5,0-1,-1 1,1 0,0 0,0 0,-1 0,1 0,0 0,0 0,0 0,-1 0,1 0,0 0,0 0,-1 0,1 1,0-1,0 0,-1 1,1-1,0 0,-1 1,1-1,0 1,-1-1,1 1,-1-1,1 1,-1 0,1-1,-1 1,1 0,-1-1,0 1,1 0,-1 0,0-1,0 1,1 0,-1 0,0-1,0 1,0 0,0 0,0 0,0-1,0 1,0 0,0 0,-1-1,1 1,0 0,0 0,-1-1,1 1,0 0,-1 0,1-1,-1 1,1-1,-1 1,1 0,-1-1,1 1,-1-1,0 1,1-1,-1 0,0 1,0-1,-133 19,51-4,47-10,-1 1,1 2,0 2,1 1,0 2,-1 2,34-15,0 1,0-1,-1 1,1 0,0 0,0 0,0 0,0 0,0 0,0 0,0 1,0-1,0 1,1-1,-1 1,1 0,-1 0,1 0,-1 0,1 0,0 0,0 0,0 0,0 0,1 0,-1 0,0 1,1-1,0 0,-1 1,1-1,0 0,0 1,0-1,1 0,-1 1,1-1,-1 0,1 0,0 1,-1-1,1 0,0 0,1 0,-1 0,0 0,1 0,-1 0,2 1,14 7,1-1,0-1,0-1,1 0,0-1,0-1,14 1,5 2,-23-7,1 2,-1 0,1 0,-1 2,0 0,0 1,-1 0,0 1,0 0,-1 2,8 5,-19-13,-1 0,0 0,0 0,0 0,0 1,-1-1,1 0,0 0,0 1,-1-1,1 1,-1-1,1 0,-1 1,0-1,0 1,1-1,-1 1,0-1,0 1,0-1,-1 1,1-1,0 1,0-1,-1 1,1-1,-1 0,1 1,-1-1,0 0,0 1,1-1,-1 0,0 0,0 1,0-1,0 0,-1 0,1 0,0-1,-1 2,-59 35,56-34,-400 194,292-142,112-55,1 1,-1-1,1 1,-1-1,1 1,0-1,-1 1,1-1,0 1,-1 0,1-1,0 1,0 0,0-1,-1 1,1 0,0-1,0 1,0 0,0-1,0 1,0 0,0-1,1 1,-1 0,0-1,0 1,0 0,1-1,-1 1,0-1,1 1,-1 0,1-1,-1 1,0-1,1 1,-1-1,1 0,-1 1,1-1,0 1,-1-1,1 0,-1 1,1-1,0 0,-1 0,1 1,0-1,-1 0,1 0,0 0,-1 0,1 0,0 0,41 9,119-22,-53-2,189-14,-210 29,-88 1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1,'-4'10,"-3"7,1 6,1 4,2 3,6-10,2-7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1,'4'7,"0"0,-1 0,1 1,-1-1,-1 1,1 0,-1 0,-1 0,0 0,0 0,0 0,-1 0,0 0,-1 6,1 2,0-8,2 32,-2 0,-1 1,-3-1,-4 21,6-56,-2 11,1-1,0 1,0 0,2 0,0 0,1 0,0 0,4 16,1-14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89,'28'-4,"16"-3,3 1,0 2,-4 0,-4 2,-5 1,-2 0,-2 1,-2 1,-10-1,-13 0,-8-4,-7-3,-7-3,-6-2,1-2,5 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1,'-5'0,"-1"5,0 6,1 6,2 1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19,'-12'31,"0"2,3-1,0 2,2-1,2 1,1 0,2 0,1 0,1 0,4 18,42-211,57-1,-98 152,1-1,0 1,0 1,1-1,0 1,1 0,-1 1,1 0,0 0,1 0,2 0,-9 6,0-1,0 1,1 0,-1 0,0 0,0 1,0-1,0 0,1 1,-1 0,0-1,0 1,0 0,0 0,0 0,0 0,-1 0,1 0,0 1,0-1,-1 1,1-1,-1 1,1 0,-1-1,0 1,0 0,0 0,8 8,6 5</inkml:trace>
  <inkml:trace contextRef="#ctx0" brushRef="#br0" timeOffset="1183.127">457 244,'-5'5,"-1"1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0 404,'121'-254,"-119"249,0 0,1 0,0 1,-1-1,1 1,1 0,-1 0,1 0,-1 0,1 0,0 1,1 0,-1 0,0 0,1 0,0 1,0 0,4-2,-6 6,-1-1,1 1,-1 0,1 0,-1 0,1 1,-1-1,0 1,0-1,0 1,0-1,-1 1,1 0,-1 0,0 0,0 0,0 0,0 0,0 0,0 0,-1 1,0-1,1 0,-1 0,-1 1,1-1,0 0,-1 0,1 0,-2 2,2 0,-1 27,0-26,0 1,0-1,1 0,0 0,0 1,0-1,1 0,0 0,0 0,1 1,0-1,0 0,0-1,1 1,1 2,-2-8,0 1,1-1,-1 1,1-1,-1 0,1 0,-1 0,1 0,-1 0,1 0,-1-1,1 1,-1-1,1 0,-1 0,0 0,1 0,-1 0,0 0,0 0,0-1,0 1,0-1,0 0,0 0,-1 1,1-1,-1 0,1 0,-1-1,0 1,1 0,-1 0,0-1,-1 1,1 0,0-1,-1 1,1-2,2 0,128-210,-106 185,-24 29,-1-1,0 1,1-1,-1 1,0-1,1 1,-1-1,1 1,-1 0,0-1,1 1,-1 0,1-1,0 1,-1 0,1 0,-1-1,1 1,-1 0,1 0,-1 0,1 0,0 0,-1 0,1 0,-1 0,1 0,0 0,-1 0,1 0,-1 0,1 0,0 1,-1-1,1 0,-1 0,1 1,-1-1,1 0,-1 1,1-1,-1 0,0 1,1-1,-1 1,1-1,-1 1,0-1,1 1,-1-1,0 1,0-1,0 1,1-1,-1 1,0 0,0-1,0 1,-14 101,4 104,21-161,-4-27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0,'-5'29,"-1"14,5 0,2-3,2-7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85 105,'-17'255,"-21"-29,11-111,25-93</inkml:trace>
  <inkml:trace contextRef="#ctx0" brushRef="#br0" timeOffset="500.832">284 77,'117'-62,"-116"60,0 1,1 0,-1-1,1 1,0 0,-1 0,1 0,0 0,-1 1,1-1,0 0,0 1,0-1,0 1,-1 0,1-1,0 1,0 0,0 0,0 0,0 1,0-1,0 0,0 1,-1-1,1 1,0 0,0-1,-1 1,1 0,0 0,-1 0,1 0,-1 0,1 1,-1-1,1 0,-1 1,0-1,0 1,0-1,0 1,0 0,0-1,0 1,-1 0,1 0,0 0,-1 0,0-1,1 1,-1 0,0 0,0 1,-46 79,40-77,1 1,1 0,-1 0,1 0,0 0,0 1,1 0,0 0,0 0,1 0,0 0,0 0,2-5,1 1,-1-1,1 0,0 0,0 0,0 0,0-1,0 1,0 0,0 0,1-1,-1 1,0 0,1-1,0 0,-1 1,1-1,0 0,-1 0,1 0,0 0,0 0,0 0,0 0,0-1,0 1,0-1,0 1,1-1,-1 0,0 0,0 0,0 0,0 0,0-1,2 1,20 0</inkml:trace>
  <inkml:trace contextRef="#ctx0" brushRef="#br0" timeOffset="3001.971">1073 274,'-54'66,"-117"67,5-12,165-121,-1 1,1 0,-1 0,1 0,-1 0,1 0,0 0,0 1,0-1,0 0,0 1,0-1,0 0,0 1,0 0,0-1,1 1,-1-1,1 1,-1 0,1-1,0 1,-1 0,1-1,0 1,0 0,0-1,1 1,-1 0,0 0,1-1,-1 1,1-1,-1 1,1 0,0-1,-1 1,1-1,0 1,0-1,0 0,0 1,1-1,-1 0,0 0,0 0,1 0,-1 0,1 0,-1 0,1 0,-1-1,1 1,0 0,-1-1,1 0,-1 1,1-1,0 0,0 0,-1 0,1 0,1 0,256 1,-119-2,-137 1,-1-1,0 1,0 0,-1-1,1 0,0 1,0-1,0 0,0 0,0 0,-1 0,1 0,0 0,-1-1,1 1,-1-1,0 1,1-1,-1 1,0-1,0 0,0 0,0 1,0-1,0 0,-1 0,1 0,-1 0,1 0,-1 0,0 0,0 0,1 0,-1 0,-1 0,1 0,0 0,-15-80,15 81,-80-314,76 291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33 143,'-10'28,"-2"15,4 0,5-7</inkml:trace>
  <inkml:trace contextRef="#ctx0" brushRef="#br0" timeOffset="511.92">484 1,'-12'5,"0"1,0 1,1 0,0 0,0 1,1 0,0 1,0 0,1 1,-2 2,10-9,0 0,0 0,1 0,-1 1,1-1,0 0,0 0,0 0,0 0,1 1,-1-1,1 0,-1 0,1 0,0 0,1 0,-1 0,0-1,1 1,-1 0,1 0,0-1,0 1,0-1,0 0,1 0,-1 0,1 0,-1 0,1 0,0 0,-1-1,1 0,0 1,0-1,0 0,2 0,19 16,-22-15,1 0,-1 0,0 0,1 0,-1 0,0 0,0 1,0-1,-1 1,1-1,-1 1,1 0,-1-1,0 1,0 0,0 0,0 0,-1 0,1 0,-1 0,0 0,0 0,0 0,0 0,0 0,-1 0,1 0,-1 0,0 0,0 0,0 0,0 0,0-1,-1 1,1 0,-1-1,0 1,0-1,0 0,0 1,-1-1,-2 5,0-1,-1 0,0 0,0 0,-1-1,0 0,0 0,0-1,0 0,0 0,-1 0,0-1,0 0,0-1,0 0,0 0,-1-1,1 0,0 0,-1-1,1 0,-1-1,-2 0,-6-4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0 622,'2'-17,"1"1,0 0,1 0,1 0,0 0,1 1,1 0,0 0,2-2,5-13,3 0,2 0,0 1,2 2,1 0,1 1,1 1,20-15,-38 32,1 1,0 0,1 1,-1 0,1 0,0 1,1 0,0 0,-1 1,1 0,1 0,-1 1,0 0,1 1,3 0,-11 2,0 1,0-1,0 1,0 0,-1-1,1 1,0 0,0 0,-1 1,1-1,0 0,-1 0,1 1,-1-1,0 1,0 0,1-1,-1 1,0 0,0-1,0 1,-1 0,1 0,0 0,-1 0,1 0,-1 0,0 0,1 0,-1 0,0 0,0 0,0 0,-1 2,-9 70,7-65,-7 60,10-68,0 1,0-1,0 1,1-1,-1 0,0 1,1-1,-1 0,1 1,-1-1,1 0,0 0,0 1,-1-1,1 0,0 0,0 0,0 0,0 0,0 0,0 0,0 0,1-1,-1 1,0 0,0-1,1 1,-1-1,0 1,1-1,-1 0,1 1,-1-1,0 0,1 0,-1 0,1 0,-1 0,0 0,1-1,-1 1,1 0,-1-1,1 1,6-3,0 0,0-1,0 0,0 0,-1 0,1-1,-1 0,0-1,-1 0,0 0,1-1,30-24,30-21,90-56,-155 107,-1 0,1-1,0 1,-1 0,1 0,0 0,0 1,-1-1,1 0,0 1,0-1,0 1,0-1,0 1,0 0,0 0,0 0,0 0,0 0,0 0,0 1,0-1,0 1,0-1,-1 1,1 0,0 0,0-1,0 1,-1 1,1-1,-1 0,1 0,-1 1,1-1,-1 0,0 1,1 0,-1-1,0 1,0 0,0-1,0 1,-1 0,1 0,0 0,-1 0,1 0,-1 0,0 0,2 12,-1 1,-1-1,-1 1,0-1,0 0,-1 1,-1-1,-1 0,-3 10,6-23,-10 65,11-66,0 1,0-1,0 0,0 1,0-1,0 1,0-1,1 1,-1-1,0 0,0 1,0-1,1 1,-1-1,0 0,0 1,1-1,-1 0,0 1,1-1,-1 0,1 0,-1 1,0-1,1 0,-1 0,1 0,-1 1,1-1,-1 0,0 0,1 0,-1 0,1 0,-1 0,1 0,-1 0,1 0,-1 0,0 0,1 0,-1 0,1-1,-1 1,1 0,-1 0,0 0,1-1,-1 1,1 0,-1 0,0-1,1 1,-1 0,0-1,0 1,1 0,-1-1,0 1,12-7</inkml:trace>
  <inkml:trace contextRef="#ctx0" brushRef="#br0" timeOffset="453.694">1383 86,'-32'21,"1"2,1 0,1 2,1 2,1 0,2 2,-1 2,23-27,0-1,0 1,0-1,0 1,1 0,0 0,0 1,0-1,0 0,1 1,0-1,-1 1,2-1,-1 1,0-1,1 1,0 0,0-1,1 1,-1 0,1-1,0 1,0-1,0 1,1-1,-1 0,1 1,0-1,1 0,-1 0,3 3,0-6,0 1,0-1,0 0,0 0,0 0,1-1,-1 0,0 0,0 0,0-1,0 0,0 0,0 0,0 0,0-1,0 0,0 0,0 0,-1 0,1-1,-1 0,0 0,0 0,0-1,0 1,-1-1,3-2,134-156,-140 162,1-1,-1 0,1 1,-1-1,1 0,-1 1,1-1,-1 1,1-1,0 1,-1-1,1 1,0 0,-1-1,1 1,0 0,0-1,-1 1,1 0,0 0,0 0,0 0,-1 0,1 0,0 0,0 0,-1 0,1 0,0 0,0 0,0 0,-1 1,1-1,0 0,-1 1,1-1,0 0,0 1,-1-1,1 1,-1-1,1 1,-1 0,1-1,-1 1,1-1,-1 1,1 0,-1-1,0 1,1 0,-1 0,0-1,1 1,-1 0,0 0,0-1,0 1,0 0,0 0,14 55,-13-50,-1-1,0 0,1 0,-1 0,1 0,0 0,1 0,-1 0,1-1,0 1,0 0,1-1,-1 1,1-1,0 0,0 0,1 0,-1 0,1-1,-1 0,1 1,0-1,1 0,-1-1,0 1,1-1,0 0,-1 0,1 0,2 0,13-4</inkml:trace>
  <inkml:trace contextRef="#ctx0" brushRef="#br0" timeOffset="818.788">2032 30,'-3'1,"-15"6,1 0,-1 1,1 1,0 0,1 2,0 0,1 0,-13 14,27-24,-1 1,0-1,1 1,-1 0,1 0,-1 0,1 0,0 0,0 0,0 0,0 0,0 0,1 0,-1 1,1-1,-1 0,1 0,0 1,0-1,0 0,0 1,0-1,0 0,1 1,-1-1,1 0,0 0,0 0,-1 1,1-1,1 0,-1 0,0 0,0 0,1-1,-1 1,1 0,-1-1,1 1,0 0,0-1,0 0,0 0,0 1,0-1,0 0,0-1,0 1,2 0,-2 0,0-1,0 1,1 0,-1 0,0 0,0 0,0 0,0 0,-1 1,1-1,0 1,0-1,-1 1,1-1,-1 1,0 0,1 0,-1 0,0 0,0 0,0 0,0 0,0 0,-1 0,1 0,-1 1,1-1,-1 0,0 0,0 1,0-1,0 0,0 0,-1 1,1-1,0 0,-1 0,0 0,0 1,0-1,1 0,-2 0,1 0,0 0,0-1,-1 1,1 0,-1 0,1-1,-1 1,0-1,-1 1,-105 51,72-40,18-6</inkml:trace>
  <inkml:trace contextRef="#ctx0" brushRef="#br0" timeOffset="1181.428">2343 1,'-23'14,"-135"104,157-117,-1-1,1 1,-1-1,1 1,-1 0,1 0,0 0,0 0,-1 0,1 0,0 0,0 0,0 1,0-1,0 0,0 0,1 1,-1-1,0 1,1-1,-1 1,1-1,-1 1,1-1,0 1,0 0,0-1,0 1,0-1,0 1,0-1,0 1,0 0,1-1,-1 1,1-1,-1 1,1-1,0 1,-1-1,1 0,0 1,0-1,0 0,0 0,0 1,0-1,0 0,1 0,-1 0,0 0,1-1,-1 1,0 0,1-1,-1 1,1 0,65 35,-65-35,-1 0,0 0,0 1,0-1,0 0,0 1,0-1,0 1,0-1,0 1,-1 0,1-1,-1 1,1 0,-1-1,0 1,0 0,1-1,-1 1,0 0,-1 0,1-1,0 1,0 0,-1-1,1 1,-1 0,1-1,-1 1,0-1,0 1,0-1,0 1,0-1,0 1,0-1,0 0,0 0,-1 1,1-1,0 0,-1 0,1 0,-9 6,0 0,0 0,-1-1,1 0,-1 0,0-1,-1-1,1 0,-1-1,-11 2,-3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2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677 191,'-22'132,"-4"-18,-6-3,-19 41,-25-20,68-117</inkml:trace>
  <inkml:trace contextRef="#ctx0" brushRef="#br0" timeOffset="298.846">198 219,'48'-3,"-1"-2,0-3,0-1,34-12,-31 8,383-108,-340 109,-92 13,1 1,-1-1,0 0,1 1,-1-1,0 1,0-1,0 1,0 0,-1-1,1 1,0 0,-1-1,1 1,-1 0,0 0,1 0,-1 0,0-1,0 1,0 0,0 0,-1 0,1 0,0 0,-1-1,1 1,-1 0,0 0,1-1,-1 1,0 0,0-1,0 1,0-1,-1 1,1-1,0 0,-1 1,1-1,-1 0,-14 17</inkml:trace>
  <inkml:trace contextRef="#ctx0" brushRef="#br0" timeOffset="534.222">0 925,'39'-5,"40"-11,18-8,2-4,-8 2,-8 6,-9 1,-13 4,-6 1,-9 1,-7 4,-5 3,-8 3</inkml:trace>
  <inkml:trace contextRef="#ctx0" brushRef="#br0" timeOffset="1158.649">1299 361,'29'-29,"11"-9,-2-1,-2-2,-1-2,-2-1,11-22,-30 11,-15 54,0 1,0-1,1 1,-1-1,0 1,0-1,0 1,0 0,0-1,0 1,0 0,0 0,0 0,0-1,0 1,0 0,0 0,0 1,0-1,0 0,0 0,0 0,0 1,0-1,0 0,1 1,-1-1,0 1,0-1,0 1,0 0,1-1,-1 1,0 0,1-1,-1 1,0 0,1 0,-1 0,1-1,-1 1,1 0,-1 0,1 0,0 1,-11 17,1 0,0 0,2 1,1 1,0-1,1 1,2 0,0 0,1 3,-1-3,-25 390,24-372,-1 0,-2 0,-1 0,-9 19,14-48,0 1,-1-1,0 1,0-2,-1 1,0 0,-1-1,0 0,0-1,-1 0,0 0,-1 0,1-1,-2-1,1 1,-1-1,1-1,-3 1,6-4,0 0,0 0,0-1,0 1,0-1,-1-1,1 1,0-1,0 0,-1-1,1 1,0-1,0 0,0-1,0 0,0 0,0 0,0 0,1-1,-1 0,1 0,0-1,-1 1,2-1,-1 0,0-1,1 1,0-1,0 0,0 0,1 0,-1 0,1-1,1 1,-1-1,1 0,0 0,0 0,0 0,1 0,0 0,1-1,-1 1,1 0,0 0,0-1,2-5,1 4,0 0,1 0,0 0,0 0,0 1,1-1,1 1,-1 1,1-1,0 1,0 0,1 0,0 0,0 1,0 0,1 1,3-2,143-57,29 8,-161 47,-2 2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65 219,'-6'5,"0"1,1-1,0 2,0-1,0 0,0 1,1 0,0 0,1 0,0 1,0-1,0 1,1 0,0 0,1 0,-1 0,2 0,-1 0,1 0,0 0,1 0,0 0,0 0,1 0,-1-3,1-1,0 0,0 1,0-1,0 0,0-1,1 1,0 0,0-1,0 1,0-1,1 0,-1 0,1 0,0 0,0-1,0 0,0 1,0-1,0-1,1 1,-1-1,0 0,1 0,0 0,-1 0,1-1,-1 0,1 0,4 0,5-1,0 0,-1-1,1 0,-1-1,0-1,1 0,-2-1,1 0,11-7,-11 4,0 0,0 0,-1-1,-1-1,0 0,0 0,-1-1,0-1,3-4,-10 11,1 0,-1 0,-1 0,1-1,-1 1,1-1,-2 1,1-1,-1 0,0 0,0 0,0 0,-1 0,0 0,0 0,0 0,-1 0,0 0,0 0,-1 1,1-1,-1 0,-1 1,-1-5,1 3,-1 0,1 0,-1 1,0-1,-1 1,1 0,-1 1,-1-1,1 1,-1 0,0 0,0 0,0 1,-1 0,1 0,-1 1,0 0,0 0,0 0,-1 1,1 0,0 1,-1 0,0 0,1 0,-1 1,1 0,-1 0,0 1,1 0,-1 1,-6 1,-11 10</inkml:trace>
  <inkml:trace contextRef="#ctx0" brushRef="#br0" timeOffset="365.969">544 134,'1'42,"2"-1,1 1,2-1,2 0,4 7,17 14,-28-61,-1 0,1 1,0-1,0 0,0 0,0 0,1 0,-1 0,0 0,0 0,1 0,-1 0,0 0,1-1,-1 1,1 0,-1-1,1 0,-1 1,1-1,-1 0,1 0,-1 1,1-1,-1 0,1-1,-1 1,1 0,0 0,-1-1,1 1,-1-1,0 1,1-1,-1 0,1 1,-1-1,0 0,1 0,-1 0,8-8,-1-1,0 1,0-1,-1 0,-1-1,0 0,0 0,-1 0,1-4,18-33,14-17,3 2,3 1,23-23,-50 68,-2 4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57 713,'-5'33,"-1"17,0-2</inkml:trace>
  <inkml:trace contextRef="#ctx0" brushRef="#br0" timeOffset="152.707">1 261,'0'0</inkml:trace>
  <inkml:trace contextRef="#ctx0" brushRef="#br0" timeOffset="603.019">368 402,'44'-58,"-3"-2,-2-3,-3 0,16-45,-37 58,-33 77,5 21,2 2,2-1,2 1,3 0,2 1,1-1,6 32,-3 22,0-24,-4 0,-4-1,-2 0,-12 38,14-85,-2 1,-1-2,-2 1,-1-1,-1-1,-2 0,-1-1,-1-1,-1 0,-2-2,0 0,-24 22,42-45,1-1,0 1,-1-1,1 0,-1 0,0 0,0 0,0 0,0 0,0-1,0 1,0-1,0 1,-1-1,1 0,-1 0,1 0,-1 0,1 0,-1-1,0 1,1-1,-1 1,0-1,1 0,-1 0,0 0,1-1,-1 1,0-1,1 1,-1-1,1 0,-1 0,1 0,-1 0,1-1,0 1,-1-1,1 1,0-1,0 0,0 1,0-2,-2-8,1 0,0-1,1 0,0 0,1 1,0-1,1 0,0 0,1 0,0 0,1 0,1 0,0 1,0-1,1 1,0 0,1 0,0 0,1 1,0 0,2-1,179-285,-175 276,1 0,1 1,0 1,2 0,0 0,1 2,4-2,3 0</inkml:trace>
  <inkml:trace contextRef="#ctx0" brushRef="#br0" timeOffset="887.255">762 627,'-12'37,"0"-1,3 1,1 1,1 0,1 24,5-58,1 0,0-1,0 1,0 0,1-1,-1 1,1 0,0-1,0 1,0-1,0 1,1-1,-1 1,1-1,0 0,0 0,0 0,1 0,-1 0,1 0,-1-1,1 1,0-1,0 0,0 0,0 0,1 0,-1 0,0-1,1 0,-1 1,1-1,0 0,-1-1,1 1,0-1,-1 1,1-1,0 0,-1-1,1 1,0-1,-1 1,1-1,0 0,-1 0,1-1,-1 1,2-2,5-2,1 0,-1-1,0 0,-1-1,1 0,-1-1,-1 0,1 0,-1-1,-1 0,0-1,0 1,-1-1,0-1,-1 1,0-1,0 0,-1 0,-1 0,0 0,0-1,-1 0,-1 1,0-1,0 0,-1 0,-1 1,0-2,1 9,-1-1,1 0,-1 0,0 1,0-1,-1 0,1 1,-1 0,0-1,0 1,-1 0,1 0,-1 0,0 0,0 0,0 1,0-1,-1 1,0 0,1 0,-1 0,0 1,0-1,-1 1,1 0,0 0,-5-1,-9 3</inkml:trace>
  <inkml:trace contextRef="#ctx0" brushRef="#br0" timeOffset="1151.261">1129 967,'-4'-24,"2"-23,2-7,6 5,2 6,4 5,1 5,2 8,-1 3,2 1,2 3,-1 6</inkml:trace>
  <inkml:trace contextRef="#ctx0" brushRef="#br0" timeOffset="1655.608">1299 910,'117'-222,"-55"153,-60 67,0 0,0 0,0 1,0-1,0 1,0 0,0-1,1 1,-1 0,0 0,1 0,-1 1,1-1,-1 1,1-1,-1 1,1 0,-1 0,1 0,-1 0,1 0,-1 1,1-1,-1 1,1-1,-1 1,1 0,-1 0,0 0,0 0,1 1,-1-1,0 1,0 0,1 1,-1 0,0 0,-1 0,1 1,-1-1,1 0,-1 1,0 0,0-1,-1 1,1-1,-1 1,1 0,-1 0,0-1,-1 1,1 0,-1-1,1 1,-1-1,0 1,-1-1,0 3,1-2,-1 0,1 0,0 0,0 0,1 1,-1-1,1 0,0 0,0 0,1 1,-1-1,1 0,0 0,0 0,0 0,0 0,1 0,0 0,0-2,-1-1,1-1,0 1,0 0,0 0,0-1,0 1,-1-1,1 1,0-1,0 0,0 0,0 0,0 0,0 0,0 0,0-1,0 1,0-1,0 1,0-1,0 0,0 0,-1 1,1-1,0-1,-1 1,1 0,0 0,-1-1,0 1,1 0,0-2,3 0,116-100,-120 102,-1 0,1-1,1 1,-1 0,0 0,0-1,0 1,1 0,-1 0,1 1,-1-1,0 0,1 0,0 1,-1-1,1 1,-1-1,1 1,0-1,-1 1,1 0,0 0,-1 0,1 0,0 0,-1 0,1 1,0-1,-1 1,1-1,-1 1,1-1,-1 1,1 0,-1 0,1 0,-1 0,0 0,1 0,-1 0,0 0,0 0,0 0,0 1,0-1,0 1,0-1,0 1,-1-1,1 1,0-1,-1 1,1-1,-1 1,0 0,0-1,1 1,-1 0,0-1,-19 164,24-147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60,'-23'88,"20"-74,0 1,1 1,1-1,0 0,1 0,1 0,0 1,1-1,3 10,-4-21,1-1,-1 1,1-1,0 1,0-1,1 0,-1 1,1-1,-1 0,1-1,0 1,0 0,0-1,1 0,-1 1,0-1,1-1,0 1,-1 0,1-1,0 0,0 0,-1 0,1 0,0-1,0 1,0-1,0 0,0 0,0-1,0 1,0-1,0 0,0 0,0 0,1-1,7-2,-1 0,0-1,0 0,0-1,-1 0,1-1,-2 0,1-1,-1 0,0 0,4-5,-1-4,0 0,-1 0,0-1,-1 0,-2-1,0 0,-1-1,0 0,-2 0,3-18,-8 2,-3 30</inkml:trace>
  <inkml:trace contextRef="#ctx0" brushRef="#br0" timeOffset="665.232">427 399,'168'-223,"-69"61,-89 149,-9 20,-9 29,6-27,-4 21,2 0,0 0,2 1,2-1,2 24,-1-50,0-1,0 0,0 0,1 0,-1 0,1 0,0 0,0 0,0-1,0 1,1-1,-1 1,0-1,1 0,0 0,0 0,-1 0,1-1,0 1,0-1,1 1,-1-1,0 0,0-1,1 1,-1 0,0-1,1 0,-1 0,0 0,1 0,-1 0,0-1,1 1,-1-1,0 0,1 0,-1 0,0 0,0-1,0 1,0-1,0 0,-1 0,1 0,0 0,-1-1,0 1,1-1,0-1,14-11,-2 0,0-1,0 0,-2-2,0 1,-1-2,-1 1,0-2,-2 1,0-1,-1-1,1-7,-7 3,-4 23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25 280,'2'3,"-1"0,0 0,1 0,0 0,-1 0,1-1,0 1,0-1,1 1,-1-1,0 0,1 0,0 0,-1 0,1 0,0-1,0 1,0-1,0 0,0 0,0 0,0 0,3 0,2 1,0-1,0 0,0 0,0-1,-1 0,1 0,0-1,0 0,0 0,0-1,-1 0,1 0,-1-1,1 0,-1 0,0-1,0 0,-1 0,1-1,-1 0,0 0,0 0,-1-1,1 0,-1 0,0 0,-1 0,0-1,0 0,0 0,-1 0,0-1,0 1,-1 0,2-5,-4 9,0 1,0 0,0 0,-1 0,1 0,0 0,-1 0,1 0,-1 0,1 0,-1 0,0 0,0 1,0-1,0 0,0 0,-1 1,1-1,0 1,-1-1,1 1,-1-1,0 1,1 0,-1 0,0 0,0 0,0 0,0 0,0 1,0-1,0 0,0 1,0 0,0-1,0 1,-77 8,66-4,0 2,0 0,1 0,-1 1,2 1,-1 0,1 1,0 0,1 0,0 1,0 1,1 0,1 0,-1 1,-1 4,9-12,-1 0,1 1,0-1,0 1,1-1,-1 1,1-1,0 1,0-1,1 1,-1-1,1 1,0-1,0 0,1 1,-1-1,1 0,0 0,0 0,0 0,1 0,-1 0,1-1,0 1,0-1,0 0,0 0,1 0,-1 0,1 0,4 1,4 5,0-2,1 0,0 0,0-1,0 0,1-2,0 1,0-2,8 2,-2-3,-1 0,1-1,-1-1,1 0,-1-2,0 0,1-2,-1 0,0 0,-1-2,1-1,-1 0,-1-1,1-1,11-8,0 1,-2-2,0 0,-1-1,-1-2,-1-1,-1 0,0-2,-2-1,-1 0,-1-2,4-9,-1-49,-21 83,-1 0,0 0,0 0,0 0,0 0,0 0,0 1,0-1,-1 0,1 0,-1 0,1 0,-1 0,0 1,0-1,1 0,-1 1,-1-1,1 1,0-1,0 1,0-1,-1 1,1 0,-1-1,1 1,-1 0,1 0,-1 0,0 0,0 1,1-1,-1 0,0 1,0-1,0 1,0 0,1-1,-1 1,0 0,0 0,0 0,0 1,-4 0,0 0,1 0,0 1,-1 0,1 0,0 1,0-1,0 1,0 0,0 0,1 1,-1 0,1-1,0 1,0 1,1-1,-1 1,1-1,0 1,0 0,0 0,1 0,0 0,-1 2,5-3,-1 0,1 1,0-1,0 0,1 0,-1 0,1 0,0 0,0-1,0 1,0-1,0 0,1 0,0 0,0 0,-1-1,1 1,1-1,-1 0,0 0,1-1,-1 1,0-1,1 0,0 0,-1-1,2 1,3 1,102 40,-107-40,0 0,0 1,-1 0,1 0,-1 0,0 0,0 1,0-1,0 1,0 0,-1 0,0 0,0 0,0 0,0 0,-1 0,1 1,-1-1,0 1,-1-1,1 1,-1-1,0 1,0 2,-2 5,0 0,-1-1,0 1,-1-1,-1 0,0 0,0 0,-1 0,-6 8,-15 32,21-38,-21 64,27-75,0 0,-1 0,1 0,0 0,1 0,-1 0,0 0,1 0,-1-1,1 1,-1 0,1 0,0 0,0-1,0 1,0 0,0-1,0 1,0-1,1 1,-1-1,1 1,-1-1,1 0,-1 0,1 0,0 0,-1 0,1 0,0 0,0-1,-1 1,1-1,0 1,0-1,0 1,0-1,1 0,21 3,0-3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88,'40'-16,"-13"3,0 2,1 0,0 2,1 2,-1 0,2 2,-1 1,19 0,-46 4,0 0,0 0,0 0,0 0,0 0,0 0,0 1,0-1,0 1,0-1,0 1,-1 0,1-1,0 1,0 0,0 0,-1 1,1-1,-1 0,1 1,-1-1,1 0,-1 1,0 0,1-1,-1 1,0 0,0-1,-1 1,1 0,0 0,0 0,-1 0,1 0,-1 0,0 0,0 0,1 0,-1 0,-1 0,1 0,0 0,0 0,-1 0,0 2,-36 86,18-59,-2-1,0-1,-2 0,-23 20,-96 103,129-141,3-4,1 0,0 0,0 1,1 1,0-1,0 1,1 1,0-1,1 1,-1 3,6-11,0 1,0-1,1 1,-1-1,1 1,0 0,0-1,0 1,0 0,0-1,0 1,1-1,-1 1,1-1,0 1,0-1,0 1,0-1,0 1,0-1,1 0,-1 0,1 0,-1 0,1 0,0 0,0 0,0 0,0-1,0 1,0-1,1 1,1 0,86 29,-85-29,18 4,1-1,-1 0,1-2,1-1,-1-1,0 0,0-2,0-1,0-1,0-1,1-2,-2-4,-5-2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26,'19'0,"21"0,8 0,-4-5,-5-1,-3 0,-4 1,-8 1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318 474,'-14'0,"1"1,-1 0,0 1,0 1,1 0,0 0,-1 1,1 1,1 1,-1-1,1 2,0 0,0 0,1 1,0 1,0 0,1 0,0 1,1 0,0 1,1 0,0 0,0 1,2 0,-1 0,-1 6,6-14,-1-1,1 1,0-1,1 1,-1 0,1 0,-1 0,1 0,1 0,-1 0,0 0,1 0,0 0,0 0,0 0,0 0,1 0,0 1,-1-1,1 0,1 0,-1-1,1 1,-1 0,1 0,0-1,1 1,-1-1,1 0,-1 0,1 1,0-2,0 1,0 0,0-1,1 1,-1-1,1 0,-1 0,1 0,1 0,7-1,-1 1,1-2,0 1,0-2,0 0,-1 0,1-1,0 0,-1-1,1 0,-1-1,0 0,0-1,-1-1,0 1,9-7,140-131,-121 103,-17 19,-2 0,0-2,-2 0,0-2,-1 0,-2 0,-1-1,-1-1,-1 0,-1-1,-1 0,-2 0,-1-1,0-10,-4 32,-1 0,0 1,-1-1,0 0,0 0,0 0,-1 1,0-1,0 0,-1 1,1-1,-2 1,1-1,-1 1,0 0,0 0,0 0,-1 0,0 1,0-1,-1 1,1 0,-1 1,0-1,-1 1,1 0,-1 0,1 0,-1 1,0 0,-1 0,1 0,0 1,-1 0,0 0,1 1,-1 0,0 0,1 1,-1-1,0 2,-3-1,2 3,0-1,0 1,0 0,1 1,0 0,0 0,0 1,0 0,0 0,1 0,0 1,0 0,1 0,0 0,0 1,0 0,1 0,0 0,0 1,1-1,0 1,0 0,1 0,-2 7,1 0,0 0,2 1,-1-1,2 1,0-1,1 1,0-1,2 0,-1 1,2-1,0 0,1-1,0 1,103 159,-30-60,20 71,-85-167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360 628,'-13'-3,"0"0,0 1,0 0,0 1,0 1,0 0,0 0,0 2,0-1,0 2,0 0,1 0,-1 1,1 1,-4 2,13-6,0 0,1 0,-1 1,1-1,0 1,-1 0,1-1,0 1,0 0,0 1,0-1,0 0,1 0,-1 1,1-1,-1 1,1 0,0-1,0 1,0 0,0 0,1-1,-1 1,1 0,-1 0,1 0,0 0,0 0,1 0,-1-1,1 1,-1 0,1 0,0 0,0-1,0 1,0 0,0-1,1 1,-1-1,1 1,0-1,0 0,0 0,0 0,0 0,0 0,0 0,3 1,4 6,-2-5,0 0,0 1,-1 0,0 0,0 1,0 0,-1 0,1 0,-2 1,1 0,-1-1,0 2,0-1,-1 0,0 1,0 0,0-1,-1 1,-1 0,1 0,-1 0,-1 1,0-1,0 0,0 0,-1 0,0 0,-1 0,0 2,-2-5,0-1,-1 1,0-1,1-1,-1 1,-1-1,1 0,0 0,-1 0,0 0,0-1,1 0,-1-1,0 1,0-1,-1 0,1-1,0 1,0-1,0-1,-1 1,1-1,0 0,-4-1,-5 1,12 2,0 0,0-1,0 0,0 0,0 0,0 0,0 0,0-1,0 1,0-1,1 0,-1 0,0 0,0 0,1 0,-1 0,0-1,1 0,0 1,-1-1,1 0,0 0,0 0,0 0,0-1,0 1,0-1,1 1,-1-1,1 1,0-16</inkml:trace>
  <inkml:trace contextRef="#ctx0" brushRef="#br0" timeOffset="800.498">641 685,'-2'17,"1"1,1-1,1 1,0-1,1 0,1 1,0-1,2 0,0 0,1-1,0 0,7 12,-11-25,0 1,1-1,-1 1,1-1,0 0,0 0,0 0,0-1,0 1,1-1,-1 1,1-1,0 0,0-1,0 1,-1 0,1-1,1 0,-1 0,0-1,0 1,0-1,0 1,1-1,-1-1,0 1,0-1,0 1,0-1,0 0,0-1,0 1,0-1,0 1,0-1,-1 0,1-1,-1 1,1-1,-1 1,0-1,1-2,19-13,-2-1,0 0,-1-2,-1-1,-1 0,-1-2,-1 1,1-5,1-13,-22 54,3-8,-1-1,-1 1,1 0,0 0,1 0,-1 0,1 0,0 0,1 0,-1 0,1 0,0 1,0-1,0 0,1 0,0 1,0-1,0 0,1 0,-1 0,1-1,0 1,1 0,-1-1,1 1,0-1,0 0,1 0,-1 0,1 0,0 0,0-1,0 0,3 2,2-2,0 0,1-1,-1-1,0 1,1-1,-1-1,1 0,-1 0,1-1,-1-1,1 1,-1-1,0-1,0 0,0 0,0-1,0 0,-1 0,5-4,143-115,-40-13,-114 134,0 0,-1 0,1 0,0 0,-1 0,1 0,-1 0,0 0,0 0,0-1,0 1,0 0,0-1,-1 1,1-1,-1 1,1-1,-1 1,0-1,0 1,0-1,-1 0,1 1,-1-1,1 1,-1 0,0-1,0 1,0-1,0 1,0 0,0 0,-1 0,1 0,-1 0,1 0,-1 0,0 0,0 0,0 1,0-1,0 1,0 0,0-1,-1 1,1 0,0 0,-1 0,1 1,-1-1,1 1,-2-1,-2 1,0 0,0 1,0 0,1 0,-1 0,1 1,-1 0,1 0,-1 0,1 0,0 1,0 0,0 0,0 1,1-1,-1 1,1 0,0 0,0 0,0 1,1 0,0-1,0 1,0 0,0 1,1-1,0 0,0 1,0-1,1 1,-1 0,1-1,1 3,3-4,0 1,1-1,-1 0,1 0,0-1,0 1,1-1,-1 0,1 0,0 0,0-1,0 0,0 0,0 0,0 0,0-1,1 0,-1 0,0 0,1-1,-1 0,1 0,-1 0,1-1,-1 1,0-1,1-1,1 0,7 2,-9-1,-1 0,0 0,0 1,0-1,0 1,1 0,-1 1,0-1,0 1,0 0,1-1,-1 2,0-1,0 1,-1-1,1 1,0 0,0 0,-1 1,1-1,-1 1,0-1,0 1,0 0,0 1,0-1,-1 0,0 1,1-1,-1 1,1 3,1 75,-5-73,1 0,-1 0,1 0,1 0,0 0,0-1,1 1,0 0,0-1,1 1,1 1,8 9</inkml:trace>
  <inkml:trace contextRef="#ctx0" brushRef="#br0" timeOffset="1465.91">1939 374,'14'2,"0"-1,0-1,0 0,0-1,0 0,0-1,-1-1,1 0,-1-1,1 0,-1-1,-1 0,1-2,-1 1,0-1,0-1,-1 0,0-1,0 0,-1 0,0-1,-1-1,0 0,4-6,-6 7,0 0,-1 0,0-1,0 0,-1 0,-1 0,0-1,0 1,-1-1,0 0,-1 0,-1 0,0 0,-1 0,0 0,0-1,-2 1,0-5,2 16,-1 0,1 0,0 1,0-1,-1 1,1-1,0 0,-1 1,1-1,0 1,-1-1,1 0,-1 1,1-1,-1 1,0 0,1-1,-1 1,1-1,-1 1,0 0,1 0,-1-1,0 1,1 0,-1 0,0 0,1 0,-1-1,0 1,1 0,-1 0,0 1,0-1,1 0,-1 0,0 0,1 0,-1 1,0-1,1 0,-1 0,0 1,1-1,-1 1,1-1,-1 0,1 1,-1-1,1 1,-1 0,1-1,-1 1,1-1,0 1,-1-1,1 1,0 0,0-1,-1 1,1 0,0 0,-27 41,6 10,3-1,2 2,2 1,3-1,2 2,-1 31,-11 425,-26-128,44-367,0 0,0 0,-2-1,0 1,-1-1,0 0,-1-1,-1 1,-1-1,1-1,-2 0,0 0,-1-1,0 0,-1-1,0 0,0-1,-1 0,-1-1,-12 6,23-13,0-1,-1 0,1 0,-1 0,1 0,-1-1,1 1,-1-1,1 0,-1 0,0 0,1-1,-1 1,1-1,-1 0,1 0,0 0,-1 0,1-1,0 0,0 1,0-1,0 0,0 0,0 0,0-1,1 1,-1-1,1 0,0 1,0-1,0 0,0 0,0 0,0-1,1 1,0 0,0-1,0 1,0-1,0 1,1-1,-1 1,1-1,0 0,0-21,2-1,1 1,1 0,1 0,1 0,1 0,1 1,2 0,0 1,1 0,2 1,3-5,36-63,4 3,3 2,41-42,-56 76,-34 37</inkml:trace>
  <inkml:trace contextRef="#ctx0" brushRef="#br0" timeOffset="2579.465">2560 657,'-23'12,"0"2,0 0,2 2,0 0,0 1,2 1,0 1,2 1,0 0,1 1,-5 9,19-27,0-1,1 1,-1 0,0 0,1-1,0 1,-1 0,1 0,0 1,1-1,-1 0,0 0,1 0,0 1,0-1,0 0,0 0,0 0,1 1,-1-1,1 0,0 0,0 0,0 0,1 0,-1 0,0 0,1 0,0-1,0 1,0 0,0-1,0 0,1 1,-1-1,0 0,1 0,0 0,0-1,-1 1,1-1,0 1,0-1,0 0,0 0,2 0,6-3,0 0,-1-1,1 0,-1-1,0 0,0-1,0 0,0-1,-1 0,0 0,0-1,0 0,-1 0,-1-1,1 0,-1-1,5-6,109-149,-121 163,0 1,0-1,1 0,-1 0,0 0,0 0,1 1,-1-1,1 0,-1 0,0 1,1-1,0 0,-1 1,1-1,-1 0,1 1,0-1,-1 1,1-1,0 1,0-1,-1 1,1 0,0-1,0 1,0 0,-1 0,1-1,0 1,0 0,0 0,0 0,0 0,0 0,-1 0,1 0,0 1,0-1,0 0,0 0,-1 1,1-1,0 0,0 1,-1-1,1 1,0-1,0 1,-1-1,1 1,-1 0,1-1,0 1,-1 0,1-1,-1 1,0 0,1 0,14 57,-12-42,42 76,-43-89,0-1,0 0,0 0,1 0,-1-1,1 1,-1-1,1 1,-1-1,1 0,0 0,0 0,-1 0,1 0,0-1,0 1,0-1,0 0,0 0,0 0,0 0,0-1,0 1,0-1,-1 1,1-1,0 0,0 0,0 0,-1-1,1 1,-1-1,3-1,145-144,-125 129,1 2,0 0,1 2,0 1,26-7,-38 16,6-1,-35-2,6 6,0 1,0 0,0 0,0 1,0-1,0 2,0-1,1 1,-1 0,0 1,1 0,0 0,-1 1,1 0,1 0,-1 0,0 1,1 0,0 0,0 1,1 0,0 0,0 0,0 1,-1 2,5-3,1 1,0 0,0 0,0 0,1 0,0-1,0 1,1 0,0-1,0 1,1-1,-1 0,1 0,1 0,-1 0,1 0,0-1,0 1,1-1,0 0,0 0,0-1,0 0,2 1,-2 0,0-1,0 0,0 0,1 0,0-1,-1 0,1 0,1 0,-1-1,0 0,0 0,1-1,-1 0,1 0,0 0,-1-1,1 0,-1 0,1-1,5 0,129-46,-107 33,4-1,-2-1,0-2,-1-1,0-2,-2-1,-1-2,0-1,-2-1,2-5,-28 27,1 1,-1-1,0-1,0 1,-1 0,1-1,-1 0,0 0,0 0,0 0,-1 0,0-1,0 1,0-1,-1 1,0-1,0 0,0 1,-1-1,0 0,0 0,0 1,-1-1,1 0,-1 0,-1 1,1-1,-2-1,-1 5,-1 0,1 1,-1-1,0 1,0 0,1 0,-1 1,0-1,0 1,0 0,0 0,0 1,0 0,1-1,-1 2,0-1,0 0,1 1,-1 0,1 0,0 0,-1 1,1 0,0-1,0 1,1 1,-1-1,1 0,-2 2,-2 0,0 0,0 0,1 1,-1 0,1 0,0 0,1 1,0 0,0 0,0 0,1 1,0-1,0 1,1 0,0 0,0 1,1-1,0 0,1 1,0 0,0-1,1 1,0-1,0 1,1 0,0-1,0 1,1-1,1 1,-1-1,1 0,1 0,-1 0,1-1,4 6,5 1,1 0,0-1,1 0,1-1,0-1,0-1,1 0,0-1,1-1,0 0,1-2,-1 0,1-1,0 0,0-2,1-1,-1 0,6-1,-1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22,'-1'-1,"1"0,0 0,-1 0,1 0,0 0,-1 0,1 0,-1 0,0 0,1 0,-1 0,0 0,1 0,-1 1,0-1,0 0,0 1,0-1,0 0,0 1,0-1,0 1,0 0,0-1,0 1,0 0,0-1,0 1,0 0,0 0,0 0,0 0,-1 0,1 0,0 0,0 1,0-1,0 0,0 0,0 1,0-1,0 1,0-1,0 1,0 0,0-1,0 1,1 0,-1-1,0 1,0 0,1 0,-1 0,0 0,1 0,-1 0,1 0,-1 0,1 0,-1 0,1 0,0 0,0 0,-1 0,1 0,0 1,-9 25,1 0,1 0,2 1,1-1,0 1,2 1,2-1,0 0,5 27,-5-51,0 0,1 0,-1 0,1 0,0 0,0 0,0 0,0-1,1 1,0-1,-1 1,1-1,1 1,-1-1,0 0,1 0,0 0,-1 0,1-1,0 1,0-1,1 1,-1-1,1 0,-1 0,1-1,-1 1,1-1,0 0,0 0,0 0,-1 0,1-1,0 1,0-1,0 0,0 0,0-1,0 1,1-1,9-3,0-1,0 0,0 0,-1-1,0-1,-1 0,1-1,-1-1,-1 0,1 0,-2-1,1 0,-1-1,-1 0,0-1,-1 0,0 0,0-1,1-6,44-94,-53 113,0-1,1 0,-1 1,0-1,0 1,0-1,0 0,0 1,1-1,-1 1,0-1,1 0,-1 1,0-1,1 1,-1-1,1 1,-1 0,0-1,1 1,-1-1,1 1,0 0,-1-1,1 1,-1 0,1 0,-1-1,1 1,0 0,-1 0,1 0,-1 0,1 0,0 0,-1 0,1 0,0 0,-1 0,1 0,0 0,-1 0,1 0,-1 1,1-1,-1 0,1 0,0 1,-1-1,1 0,-1 1,1-1,-1 1,1-1,-1 1,0-1,1 1,-1-1,0 1,1-1,-1 1,0-1,1 1,-1 0,0-1,0 1,0-1,0 1,0 0,0-1,18 53,-17-46,0-1,0-1,0 1,0 0,1-1,-1 1,2-1,-1 0,0 1,1-1,0 0,0-1,1 1,-1 0,1-1,0 0,0 0,0 0,1 0,0-1,-1 0,1 0,0 0,0 0,1-1,-1 0,1 0,-1 0,1-1,-1 0,1 0,0 0,0-1,-1 1,1-2,0 1,2-1,3-4,0-2,-1 1,1-1,-1-1,-1 0,1 0,-1-1,-1 0,1-1,-2 0,1 0,-1 0,-1-1,0 0,-1 0,0-1,0 0,-1 0,-1 0,0-2,6-8,12-29,-24 64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0,'-5'34,"-2"15,1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0,'5'39,"1"26,0 8,-1-4,-1-9,-2-10,-1-9,-1-6,0 0,-5-1,-1-1,0-2,1-1,1-1,2 0,1-6</inkml:trace>
  <inkml:trace contextRef="#ctx0" brushRef="#br0" timeOffset="251.811">0 424,'43'-10,"24"-3,6 1,-6 2,-8 3,-15 3</inkml:trace>
  <inkml:trace contextRef="#ctx0" brushRef="#br0" timeOffset="681.189">508 0,'0'42,"-1"59,5 0,10 52,-11-135,-3-7,1 0,1-1,-1 1,2 0,-1-1,2 0,-1 0,1 0,1 0,0 0,0-1,1 0,0 0,7 8,-8-15,0-1,0 0,1 0,-1 0,0 0,1-1,-1 0,0 0,1 0,-1-1,0 0,0 0,1 0,-1 0,0-1,0 0,0 0,0-1,-1 1,1-1,-1 0,1 0,-1 0,0-1,0 0,-1 0,3-2,13-8,79-61,-97 74,0 0,0 0,0 0,1 0,-1 0,0 1,1-1,-1 0,0 1,1-1,-1 1,1-1,-1 1,1 0,-1 0,1 0,-1 0,1 0,-1 0,1 0,0 0,-1 0,0 1,1-1,-1 1,1-1,-1 1,1 0,-1-1,0 1,1 0,-1 0,0 0,0 0,0 0,0 0,0 0,0 0,0 1,0-1,0 1,25 68,-16-38,11 10,-9-28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341 228,'-8'-4,"-1"1,0 0,0 0,0 1,0 0,0 0,0 1,0 0,0 1,-1 0,1 0,0 1,0 1,0-1,0 1,0 1,0 0,0 0,1 0,-1 1,1 1,0-1,0 1,1 1,0 0,-1 0,-2 2,1 1,0 0,1 0,0 0,0 1,1 1,0-1,1 1,0 0,1 0,0 1,1 0,1 0,-1 0,2 0,0 0,0 0,1 1,0 4,2-11,-1 1,1-1,1 0,-1 0,1 0,0 0,0 0,1-1,0 1,0-1,0 1,0-1,1 0,0 0,0 0,0-1,1 0,0 0,0 0,0 0,0 0,0-1,1 0,-1-1,1 1,0-1,0 0,0 0,0-1,0 1,0-1,0-1,1 1,4-1,9-7,1-1,-1-1,-1 0,1-2,-2 0,0-1,0 0,-1-2,0 0,-1-1,2-4,-14 15,37-35,-3-1,-1-1,-3-3,27-42,-58 83,0 0,0 0,-1-1,0 1,0-1,0 0,0 1,0-1,-1 0,1 0,-1 0,0 0,-1 0,1-1,-1 1,1 0,-1 0,0 0,-1-1,1 1,-1 0,0 0,-1-2,1 5,-1 1,0 0,1 0,-1-1,0 1,1 1,-1-1,0 0,1 0,-1 1,0-1,1 1,-1-1,0 1,1 0,-1-1,1 1,-1 0,1 0,0 0,-1 0,1 0,0 1,0-1,0 0,0 1,0-1,0 0,0 1,0-1,0 1,1 0,-1-1,1 1,-1 0,1-1,0 2,-2-1,-3 5,0-1,0 1,1 0,-1 1,2-1,-1 1,1 0,0 0,1 0,-1 0,2 0,-1 0,1 1,1-1,-1 0,1 1,1-1,0 1,0-1,0 0,1 0,0 1,1-1,0-1,0 1,1 0,0-1,0 0,1 1,-1-2,2 1,1 1,1-1,1-1,0 0,0 0,1-1,-1-1,1 1,0-1,1-1,-1 0,1-1,-1 0,1 0,0-1,-1 0,1-1,0 0,0-1,0-1,-1 1,1-1,-1-1,1 0,-1-1,0 0,0 0,0-1,2-2,8-4,-1-1,0 0,0-2,-2 0,0-1,-1-1,0 0,-1-1,-1 0,-1-2,0 1,-1-2,-1 0,-1 0,2-10,-5 14,-4 11,0 0,0-1,-1 1,0-1,0 0,0 0,-1 0,1 0,-2 0,1 0,0 0,-1 0,0 0,-1 0,1 0,-1 0,-1 0,1 0,-1 0,0 0,-1-2,0 7,0 0,0 1,-1-1,1 1,0 0,0 0,0 0,0 0,-1 1,1-1,0 1,0 0,0 0,0 0,0 0,0 0,0 1,1 0,-1-1,0 1,1 0,-1 0,1 0,0 0,0 1,0-1,0 1,0-1,0 1,0 0,1 0,-1 2,-2-2,-3 4,1 0,-1 0,1 1,0-1,1 1,0 0,0 1,0-1,1 1,1 0,-1 0,2 0,-1 1,1-1,1 1,-1-1,2 1,-1-1,1 3,4-7,0-1,0 0,1 0,-1 0,1-1,0 0,-1 1,2-2,-1 1,0 0,0-1,1 0,-1-1,1 1,0-1,0 0,-1 0,1-1,0 1,0-1,0-1,-1 1,1-1,0 0,0 0,-1-1,1 0,2-1,22-5,-26 6,1 0,-1-1,0 1,1 1,0-1,-1 1,1-1,0 1,0 1,-1-1,1 1,0 0,0 0,0 0,0 1,0-1,-1 1,1 0,0 1,-1-1,1 1,-1 0,1 0,-1 0,0 1,0 0,0 0,0 0,0 0,-1 0,1 1,-1-1,0 1,0 0,0 1,8 21,-10-21,0-1,0 1,1 0,-1-1,1 1,0-1,1 0,-1 1,1-1,0 0,0-1,0 1,0 0,1-1,-1 0,1 0,0 0,0 0,0 0,1-1,-1 0,0 0,1 0,-1 0,1-1,0 0,0 0,10 1,0 0,0-2,0 0,0 0,0-2,0 0,0 0,-1-1,1-1,-1-1,0 0,0-1,0 0,-1-1,1-1,9-7,-2 2,-1-1,1-1,-2 0,0-2,-1 0,-1-1,-1-1,0 0,-2-2,0 1,-1-2,-1 0,-1 0,0-4,-10 23,0 1,0 0,0 0,0-1,0 1,-1-1,1 1,-1-1,0 1,0-1,0 1,0-1,0 1,0-1,0 1,-1-1,0 1,1 0,-1-1,0 1,0 0,0-1,-1 1,1 0,0 0,-1 0,1 0,-1 0,0 1,0-1,0 0,1 1,-2-1,1 1,0 0,0-1,0 1,-1 0,1 0,0 1,-1-1,1 0,-1 1,1 0,-1-1,1 1,-1 0,1 0,-1 0,1 1,-1-1,-1 1,-9 4,0 0,0 1,0 0,1 1,0 1,0 0,1 0,0 1,0 1,1 0,-5 6,8-9,1 1,0-1,0 1,1 0,0 0,0 1,1 0,0 0,0 0,1 0,1 0,-1 1,2-1,-1 1,1 5,0-10,1 0,0 0,1 0,-1 0,1 0,0 0,0 0,0-1,1 1,0 0,0-1,0 1,0-1,1 0,0 0,-1 0,1 0,1 0,-1 0,1-1,-1 0,1 1,0-1,0-1,1 1,-1-1,0 1,1-1,0-1,4 2,12 2,0-2,0 0,0-2,1 0,-1-2,0 0,0-1,0-1,0-1,0-1,-1-1,5-2,14-9,-1-1,0-1,-2-2,0-2,12-12,151-83,-143 89,-89 36,14 0,1 0,0 2,0 0,0 1,2 1,-1 1,1 0,1 1,0 1,1 0,1 1,0 0,0 1,2 1,-7 13,16-27,1 0,0 1,1-1,-1 0,0 1,1-1,0 1,0-1,0 0,0 1,0-1,1 1,-1-1,1 0,0 1,0-1,1 0,-1 0,0 0,1 0,0 0,0 0,0 0,0 0,0-1,1 1,-1-1,1 0,-1 0,1 0,0 0,0 0,0 0,0-1,0 1,0-1,0 0,1 0,-1 0,0 0,1-1,-1 0,1 1,-1-1,1 0,-1-1,3 1,15-6,0 0,0-2,-1 0,0-1,-1-1,0-1,-1-1,0 0,0-1,-2-1,1-1,-2 0,5-7,-15 17,16-17,-19 18,1 0,0 0,1 0,-1 1,1-1,0 1,-1 0,2 0,-1 0,0 0,0 1,1 0,-1 0,1 0,0 0,0 1,0 0,0 0,-2 3,1 0,-1 1,0-1,0 1,0 0,-1 0,1 0,-1 1,1-1,-1 1,0-1,0 1,-1 0,1-1,-1 1,0 0,0 0,0 0,0 0,-1 0,1 0,-1 0,0 1,2 7,-1-3,0-1,1 1,-1-1,2 0,-1 1,1-1,1 0,-1-1,1 1,1-1,-1 1,1-1,0 0,1-1,0 0,0 0,0 0,1 0,0-1,0 0,0-1,1 1,-1-1,1-1,0 1,0-2,0 1,5 0,3-1,1-1,-1-1,0 0,0-1,0-1,0 0,0-2,13-3,-11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1 653,'53'-48,"-2"-3,-3-1,-2-3,-2-1,6-16,112-217,-162 288,0 0,0-1,0 1,1 0,-1-1,0 1,1 0,-1-1,1 1,0 0,-1 0,1 0,0 0,0 0,0 0,0 0,0 0,0 0,0 0,0 0,0 0,0 1,0-1,0 0,1 1,-1-1,0 1,0 0,1-1,-1 1,0 0,1 0,-1 0,1-1,-1 2,0-1,1 0,-1 0,0 0,1 1,-1-1,0 0,0 1,1-1,-1 1,0 0,0-1,0 1,1 1,65 192,-47-151,2 0,1-2,3 0,1-2,2-1,9 7,16 33,-77-84,-143-75,-203-60,305 106,58 25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2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7,'0'-5,"0"3,-4 7,-7 8,-2 5,-3 6,-3 3,-4 1,-3 2,-1-6,-1 0,-1-1,0 1,0-4,5 0,7 1,6-3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310 141,'-11'231,"0"-147,3-19,-2 0,-3-1,-19 51,5-14,30-140,3 16</inkml:trace>
  <inkml:trace contextRef="#ctx0" brushRef="#br0" timeOffset="270.022">0 536,'38'-5,"32"-1,9 0,-4 1,-10 1,-12 2,-9 1,-8 1,-5 0,-3 0,-1 0,-2 0,-3-4,-7-3</inkml:trace>
  <inkml:trace contextRef="#ctx0" brushRef="#br0" timeOffset="764.78">734 0,'5'17,"7"16,-1 1,-2 0,-1 1,-2 0,1 32,-7-19,-3-1,-1-1,-2 1,-3-1,-10 31,17-69,-1 1,0 1,0 0,1 0,0 1,1-1,0 0,1 1,0-1,1 0,0 1,1 5,-1-14,0-1,0 1,0-1,0 1,0-1,0 1,1-1,-1 1,0-1,1 0,-1 0,1 0,-1 0,1 0,0 0,-1 0,1 0,0-1,0 1,0-1,-1 1,1-1,0 0,0 1,0-1,0 0,0 0,0-1,0 1,-1 0,1 0,0-1,0 0,0 1,-1-1,1 0,0 0,-1 0,2 0,65-40,-21 1,-25 21,1 0,1 1,0 1,2 1,10-4,-34 19,-1 0,0 0,0 1,1-1,-1 0,1 1,-1-1,0 1,1-1,-1 1,1 0,-1-1,1 1,-1 0,1 0,-1 0,1 0,-1 1,1-1,-1 0,1 1,-1-1,1 1,-1-1,1 1,-1 0,0-1,0 1,1 0,-1 0,0 0,0 0,0 0,0 0,0 0,0 0,0 1,0-1,0 0,-1 1,1-1,0 0,-1 1,1-1,-1 1,0-1,1 1,-1-1,0 1,0-1,0 1,0 0,-8 81,1-15,7-66,0-1,0 1,0 0,0 0,0-1,1 1,-1 0,0-1,1 1,0 0,-1-1,1 1,0-1,0 1,0-1,0 1,0-1,0 1,0-1,0 0,0 0,1 0,-1 1,1-1,-1-1,1 1,-1 0,1 0,-1 0,1-1,0 1,-1-1,1 1,0-1,-1 0,2 0,10-1</inkml:trace>
  <inkml:trace contextRef="#ctx0" brushRef="#br0" timeOffset="1151.136">1326 678,'24'0,"0"0,-1-1,1-1,0-1,-1-1,1-2,-1 0,-1-1,1-2,-1 0,-1-1,0-1,3-3,-20 12,-1 0,0 0,0 0,0 0,0-1,-1 1,1-1,-1 0,1 0,-1 1,0-2,0 1,0 0,-1 0,1-1,-1 1,0 0,1-1,-2 0,1 1,0-1,-1 1,0-1,1 0,-1 1,-1-1,1 0,-1 1,1-1,-1 0,0 1,0-1,-1 1,1-1,-1 1,1 0,-2-1,-2 2,-1 0,1 1,-1 0,0 0,1 1,-1-1,0 1,0 0,1 1,-1-1,0 1,1 1,-1-1,1 1,-1 0,1 0,0 0,0 1,0-1,0 1,0 1,1-1,-1 1,1 0,0 0,-3 3,-8 9,0 0,1 1,0 0,2 1,0 1,-5 12,15-28,0 0,0 1,0-1,0 1,1 0,0-1,0 1,0 0,0 0,1 0,-1 0,1 0,0-1,0 1,0 0,1 0,0 0,-1 0,1 0,0 0,1-1,-1 1,1-1,0 1,0-1,0 1,0-1,0 0,1 0,-1 0,1 0,0 0,0-1,0 1,0-1,0 0,1 0,-1 0,1 0,-1-1,1 0,3 2,6-1,1 0,0 0,-1-1,1-1,0 0,0-1,-1 0,1-1,0-1,-1 0,10-4,-20 6,22-5</inkml:trace>
  <inkml:trace contextRef="#ctx0" brushRef="#br0" timeOffset="1566.274">1806 762,'152'-172,"-151"171,0-1,1 1,-1 0,1-1,-1 1,1 0,0 0,0 0,-1 0,1 0,0 0,0 1,0-1,0 1,0-1,0 1,0 0,0-1,0 1,0 0,0 1,0-1,0 0,0 0,0 1,0-1,0 1,-1 0,1-1,0 1,0 0,0 0,-1 0,1 1,0-1,-1 0,1 0,-1 1,0-1,1 1,-1 0,0-1,0 1,0 0,0-1,0 1,-1 0,1 0,0 0,-1 1,6 5,0-1,0 1,1-1,-1-1,1 1,1-1,-1 0,1-1,0 0,1 0,-1-1,1 0,0 0,0-1,0 0,0-1,0 0,1 0,-1-1,1 0,-1-1,1 0,0 0,-1-1,1 0,-1-1,0 0,1-1,-1 0,0 0,-1-1,1 0,0 0,-1-1,1-1,2-1,1-2,-2 1,1-1,-1-1,0 0,-1 0,0-1,-1 0,0-1,-1 0,0 0,-1 0,0-1,-1 0,-1 0,1-3,-1-9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1,'-5'28,"-1"15,5-5,2-9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78,'-30'18,"1"1,0 1,2 2,1 1,-3 3,4-3,-142 144,165-166,1 0,0 0,-1 1,1-1,0 0,0 0,0 1,0-1,0 1,0-1,0 1,1-1,-1 1,0 0,1-1,-1 1,1 0,0-1,0 1,-1 0,1 0,0-1,0 1,1 0,-1 0,0-1,1 1,-1 0,1-1,-1 1,1 0,0-1,-1 1,1-1,0 1,0-1,0 0,0 1,1-1,-1 0,0 0,1 0,-1 1,0-1,1-1,-1 1,1 0,-1 0,1-1,0 1,-1 0,1-1,0 0,0 1,-1-1,1 0,1 0,167 17,17 37,-185-54,-1 0,1 1,-1-1,1 0,0 0,-1-1,1 1,-1 0,1 0,-1-1,1 1,-1-1,1 1,-1-1,1 0,-1 1,0-1,1 0,-1 0,0 0,0 0,0 0,0 0,0-1,0 1,0 0,0-1,0 1,0 0,-1-1,1 1,0-1,-1 1,0-1,1 1,-1-1,0 1,0-1,1 1,-1-1,-1 0,1 1,0-2,-2-73,-48-89,35 126,-31-80,42 98</inkml:trace>
  <inkml:trace contextRef="#ctx0" brushRef="#br0" timeOffset="1202.118">606 529,'49'-98,"4"1,5 3,5 1,-63 92,11-16,1 1,1 0,0 1,1 1,1 0,0 1,1 0,10-6,-25 18,1 0,0 0,-1 0,1 1,-1-1,1 0,0 1,-1-1,1 1,0-1,0 1,-1 0,1 0,0 0,0 0,0 0,-1 0,1 0,0 1,0-1,-1 1,1-1,0 1,-1 0,1-1,-1 1,1 0,-1 0,1 0,-1 0,1 0,-1 1,0-1,0 0,0 1,1-1,-1 1,-1-1,1 1,0-1,0 1,-1 0,1-1,0 1,-1 0,0 0,1-1,-1 1,0 0,0 0,0-1,0 2,-13 134,9-125,1 1,0-1,1 1,0 0,1 0,1-1,0 1,1 0,0 0,1 0,0-1,1 2,-3-13,1 0,-1 0,0 0,1 0,-1 0,1-1,-1 1,1 0,-1 0,1 0,-1-1,1 1,0 0,-1-1,1 1,0 0,0-1,0 1,-1-1,1 0,0 1,0-1,0 1,0-1,0 0,0 0,0 0,0 1,0-1,0 0,0 0,0 0,0-1,0 1,0 0,-1 0,1 0,0-1,0 1,0 0,0-1,0 1,0-1,-1 1,1-1,0 1,0-1,-1 0,1 1,0-1,0-1,38-39,-37 39,77-109,44-70,-123 180,0 0,0 0,0 0,0 0,1 0,-1 1,0-1,1 0,-1 0,1 0,-1 0,1 0,-1 0,1 1,-1-1,1 0,0 0,0 1,-1-1,1 0,0 1,0-1,0 1,-1-1,1 1,0 0,0-1,0 1,0 0,0-1,0 1,0 0,0 0,0 0,0 0,0 0,0 0,0 0,0 0,0 1,0-1,0 0,0 1,0-1,0 0,-1 1,1-1,0 1,0-1,0 1,-1 0,1-1,0 1,0 0,-1-1,1 1,-1 0,1 0,-1 0,1 0,-1 0,1-1,-1 1,0 0,1 0,-1 1,-22 138,16-85,3-1,3 1,5 39,-1-70,2-6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59,'173'-11,"24"-24,-67 23,-118 12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0,-8 0,-13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255 847,'106'0,"183"0,1-12,11-13,335-51,-501 74,-112 2</inkml:trace>
  <inkml:trace contextRef="#ctx0" brushRef="#br0" timeOffset="-1846.518">340 311,'-9'38,"-1"0,-1-1,-3 0,-1-1,-1-1,-2 0,-8 10,26-46,-1 1,1 0,0-1,0 1,-1 0,1-1,0 1,-1 0,1-1,0 1,-1 0,1 0,0-1,-1 1,1 0,-1 0,1 0,0-1,-1 1,1 0,-1 0,1 0,-1 0,1 0,-1 0,1 0,0 0,-1 0,1 0,-1 0,1 0,-1 1,1-1,0 0,-1 0,1 0,-1 1,1-1,0 0,-1 0,1 1,0-1,-1 0,1 1,0-1,-1 0,1 1,0-1,0 0,-1 1,1-1,0 1,0-1,0 0,0 1,0-1,0 1,-1-1,1 1,0-1,0 0,0 1,0-1,1 1,-1-1,0 1,0-1,0 1,5-36,14-1,2 2,1 0,2 1,1 1,2 1,1 2,1 1,1 1,14-9,-43 35,0-1,0 0,0 1,1 0,-1-1,0 1,1 0,-1-1,1 1,-1 0,1 0,0 0,0 0,-1 1,1-1,0 0,0 1,0-1,0 1,-1 0,1-1,0 1,0 0,0 0,0 0,0 1,0-1,0 0,0 1,-1-1,1 1,0 0,0-1,0 1,-1 0,1 0,0 0,-1 0,1 1,-1-1,0 0,1 1,-1-1,0 1,0-1,0 1,0-1,0 1,0 0,0 0,0-1,-1 1,1 2,10 129,-11-64,0-67,-1-1,1 1,0-1,0 1,0-1,0 1,0 0,0-1,0 1,1-1,-1 1,0-1,1 1,0-1,-1 1,1-1,0 1,-1-1,1 0,0 1,0-1,0 0,0 0,1 0,-1 0,0 0,0 0,1 0,-1 0,0 0,1-1,-1 1,1 0,-1-1,1 1,-1-1,1 0,-1 1,1-1,0 0,-1 0,1 0,-1 0,1 0,-1-1,1 1,0 0,-1-1,1 1,-1-1,1 0,-1 1,0-1,1 0,0 0,141-173,-113 139,-24 25,1 1,1 0,-1 1,1-1,1 2,0-1,0 1,0 0,1 1,9-4,-18 10,0 1,1 0,-1 0,0 0,0 0,1 0,-1 0,0 0,0 0,0 0,-1 1,1-1,0 0,0 1,-1-1,1 0,-1 1,1-1,-1 1,1-1,-1 1,0-1,0 1,0-1,0 1,0 0,0-1,0 1,0-1,-1 1,1-1,-1 1,1-1,-1 0,0 1,1-1,-1 0,0 1,0-1,0 0,0 1,-6 16,1 1,1-1,1 2,0-1,1 0,1 1,1-1,1 1,1-1,1 1,0-1,2 3,2 18,-8-26</inkml:trace>
  <inkml:trace contextRef="#ctx0" brushRef="#br0" timeOffset="-1537.796">1187 395,'-5'24,"-2"13,1 5,1 0,-3-8,-1-3,2-9</inkml:trace>
  <inkml:trace contextRef="#ctx0" brushRef="#br0" timeOffset="-1301.814">1045 367,'38'5,"18"1,4 0,-3-1,-12-1</inkml:trace>
  <inkml:trace contextRef="#ctx0" brushRef="#br0" timeOffset="-986.006">1440 423,'-1'11,"0"-1,1 1,0-1,0 1,1-1,0 1,1-1,0 0,1 1,2 4,-4-11,1-1,-1 0,0 0,1-1,0 1,0 0,0 0,0-1,0 1,0-1,1 0,-1 0,1 1,-1-2,1 1,0 0,0 0,0-1,0 0,0 0,0 0,0 0,0 0,1 0,-1-1,0 1,0-1,1 0,-1 0,0 0,0-1,1 1,-1-1,0 0,1 0,5-2,-1 0,1-1,-1 0,0 0,0-1,-1 0,1-1,-1 1,0-1,-1-1,1 1,-1-1,-1 0,1 0,-1-1,-1 0,1 0,-1 0,0 0,2-9,-6 14,0-1,0 1,0-1,0 1,0-1,-1 1,0-1,1 1,-1 0,0-1,-1 1,1 0,-1 0,1 0,-1 0,0 0,0 0,0 0,-1 1,1-1,0 1,-1-1,0 1,0 0,1 0,-1 0,-1 1,1-1,0 1,0 0,0-1,-1 1,1 1,-1-1,1 0,0 1,-1 0,1 0,-1 0,1 0,-1 0,1 1,-1 0,1-1,0 1,-1 0,1 1,-3 0,-63 36,52-24</inkml:trace>
  <inkml:trace contextRef="#ctx0" brushRef="#br0" timeOffset="-684.758">1948 311,'-14'29,"-5"19,1 6,3-2,5-9</inkml:trace>
  <inkml:trace contextRef="#ctx0" brushRef="#br0" timeOffset="-433.906">1779 311,'38'-5,"27"-1,3 0</inkml:trace>
  <inkml:trace contextRef="#ctx0" brushRef="#br0" timeOffset="2334.4">1158 989,'-28'44,"-147"170,20-25,139-173</inkml:trace>
  <inkml:trace contextRef="#ctx0" brushRef="#br0" timeOffset="2802.592">1158 1016,'47'60,"-35"65,-13-111,0 0,2-1,-1 1,2 0,0-1,0 1,1-1,1 1,0-1,5 8,49 89,-48-96</inkml:trace>
  <inkml:trace contextRef="#ctx0" brushRef="#br0" timeOffset="3162.543">989 1299,'10'0,"7"0,6 0,4 0,2 0,1 0,1 0,-2 0,1 0,-1 0,-5 0</inkml:trace>
  <inkml:trace contextRef="#ctx0" brushRef="#br0" timeOffset="4019.676">142 142,'-49'89,"35"-53,1 1,2 0,2 0,1 1,2 0,-1 34,-1-6,0-16,3 1,2-1,3 1,1 0,3-1,2 1,2-1,2-1,3 0,5 13,2-17,1-1,2-1,2 0,2-2,1-1,20 19,-46-55,0-1,1 0,-1 0,1 0,0 0,-1-1,1 1,0-1,1 1,-1-1,0 0,1 0,-1-1,1 1,0-1,-1 0,1 0,0 0,0 0,0 0,-1-1,5 0,8-3</inkml:trace>
  <inkml:trace contextRef="#ctx0" brushRef="#br0" timeOffset="4746.1">2061 1,'5'2,"0"0,-1 0,1 1,-1 0,0 0,0 0,0 0,0 0,0 1,-1 0,1 0,-1 0,0 0,2 4,0-1,76 149,-64-116,-2-8,-1 1,-2 0,-1 1,-2 0,-1 1,-1 0,-3 0,0 0,-3 1,0-1,-3 1,-1-1,-1 0,-2 0,-2 0,-1 1,-14 29,-2-1,-4-1,-2-1,-30 44,54-96,0 0,-1 0,0-1,-1 0,0 0,0-1,-1 0,1 0,-2-1,1-1,-3 1,-22-5,24-11</inkml:trace>
  <inkml:trace contextRef="#ctx0" brushRef="#br0" timeOffset="5500.671">1920 255,'5'0,"6"0,7 0,4 0,3 0,3 0,-4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84,'-61'48,"26"-15,-162 135,37-59,158-108,0-1,0 1,0 0,0 0,0 0,0 0,0 1,1-1,-1 0,0 1,1-1,-1 1,1 0,0-1,-1 1,1 0,0 0,0 0,0 0,0 0,1 0,-1 0,0 0,1 0,-1 0,1 1,0-1,0 0,0 0,0 0,0 1,0-1,1 0,-1 0,1 0,0 0,-1 0,1 0,0 0,0 0,0 0,0 0,1 0,-1-1,0 1,1 0,10 2,-1 0,0-2,1 1,-1-1,1-1,0 0,-1-1,1 0,0-1,5-1,13 1,313-1,-340 3,0-1,0 1,0 0,0-1,0 0,0 1,0-1,0-1,0 1,1 0,-1-1,0 1,0-1,0 0,0 0,-1 0,1-1,0 1,0-1,-1 1,1-1,-1 0,1 0,-1 0,0 0,0 0,0-1,0 1,0-1,0 1,-1-1,1 0,-1 0,0 1,0-1,0 0,0 0,0 0,-1 0,1 0,-1-2,-68-135,-28-72,88 196</inkml:trace>
  <inkml:trace contextRef="#ctx0" brushRef="#br0" timeOffset="434.867">1111 56,'-132'175,"19"1,25-86,71-73</inkml:trace>
  <inkml:trace contextRef="#ctx0" brushRef="#br0" timeOffset="799.757">773 0,'2'9,"0"0,1-1,0 1,1-1,0 1,0-1,1-1,0 1,0-1,0 1,1-2,1 1,-1-1,1 1,7 3,-9-5,12 12,13 9,-2 2,0 1,-2 1,-2 2,9 13,34 97,-57-118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51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1,'-5'9,"-6"9,-7 5,-4 4,1 2,0 1,-2 0,3 0,1-5,2-3,1 1,7-4,5-5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34,'10'-10,"-2"-3,-2 6,-7 3,-3 8,-6 8,-6 6,-5 1,1 1,-1-2,3 0,0-2,3-5</inkml:trace>
  <inkml:trace contextRef="#ctx0" brushRef="#br0" timeOffset="1221.835">573 174,'-40'73,"3"-26,-3-2,-2-2,-1-2,-3-2,-16 10,-44 45,105-94,0 1,0-1,0 0,0 1,0-1,0 1,0-1,0 1,0 0,1-1,-1 1,0 0,0 0,1-1,-1 1,0 0,1 0,-1 0,1 0,-1 0,1 0,0 0,-1 0,1 0,0 0,0 0,-1 0,1 0,0 0,0 0,0 0,0 0,1 0,-1 0,0 0,0 0,1 0,-1 0,0 0,1 0,-1 0,1 0,-1 0,1 0,0 0,-1 0,1-1,0 1,0 0,-1 0,1-1,0 1,0-1,0 1,0-1,0 1,163 4,65-36,-15 42,-214-10,1-1,0 0,0 1,0-1,0 0,0 1,-1-1,1 0,0 0,0 0,0 0,0 0,0 0,0 0,0 0,0 0,0-1,-1 1,1 0,0 0,0-1,0 1,0-1,0 1,-1-1,1 1,0-1,0 1,-1-1,1 0,-1 1,1-1,0 0,-1 1,1-1,-1 0,1 0,-1 0,0 0,1 1,-1-1,0 0,0 0,0 0,1 0,-1 0,0 0,0 0,0 0,-1 0,1 1,0-1,0 0,0 0,-1 0,1 0,0 0,-1 0,-24-52,-83-103,-10 22,107 120</inkml:trace>
  <inkml:trace contextRef="#ctx0" brushRef="#br0" timeOffset="2090.95">1080 147,'-9'12,"0"0,1 1,0 1,1 0,0-1,1 2,1-1,0 1,1 0,1 0,-1 8,2-19,0 0,1 1,-1-1,1 0,0 0,0 1,1-1,-1 0,1 1,0-1,0 1,1-1,-1 0,1 1,0-1,0 0,1 0,-1 0,1 0,0 0,0 0,0 0,0 0,1-1,-1 1,1-1,0 1,0-1,1 0,-1-1,0 1,1 0,0-1,0 0,2 1,8-1,1-2,-1 0,1-1,-1 0,1-1,-1-1,0 0,0-1,0 0,0-1,-1-1,0 0,0-1,0 0,-1-1,0-1,-1 0,1 0,-2-1,0 0,0-1,-1 0,0-1,0 0,-2 0,0-1,6-12,34-90,-38 141,1 116,0-70,-3 0,-4 0,-2 1,-6 37,2-70,-1 0,-2-1,-1 1,-3-1,-1-1,-1 0,-3 0,0-1,-3-1,-1-1,-13 18,30-49,-1 0,1 0,-1 0,1-1,-1 1,0-1,0 1,-1-1,1 0,-1 0,1-1,-1 1,0-1,0 0,0 0,0 0,0 0,-1-1,1 1,-1-1,1 0,-1-1,1 1,-1-1,1 0,-1 0,1 0,-1-1,1 1,-1-1,1 0,-1-1,1 1,0-1,0 0,-1 0,1 0,1 0,-1-1,0 1,1-1,-3-2,1-7,0-1,1 1,1-1,0 0,0 0,1 0,1 0,0 0,1-1,1 1,0 0,0 0,2 0,2-12,4-4,0 1,1 1,2 0,1 0,1 1,1 1,2 0,0 1,1 1,10-8,62-91,-75 98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32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0,'-5'5,"-1"6,-5 2,0 2,-4 0,2 2,-3-3,2 2,9-7,4-9,2-6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1,'0'1,"0"-1,0 1,1-1,-1 1,0-1,0 0,1 1,-1-1,1 1,-1-1,0 1,1-1,-1 0,1 1,-1-1,1 0,-1 0,1 1,-1-1,1 0,-1 0,1 0,-1 1,1-1,-1 0,1 0,-1 0,1 0,0 0,-1 0,1 0,-1 0,1 0,-1-1,1 1,-1 0,1 0,-1 0,1-1,-1 1,1 0,-1 0,1-1,-1 1,1-1,-1 1,0 0,1-1,-1 1,0-1,1 1,-1-1,0 1,1-1,-1 1,0-1,0 1,5 51,-5 264,-30-86,25-151,-1-59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1,0 0,-1-1,1 1,0-1,-1 1,1-1,0 1,0-1,0 0,-1 1,1-1,0 1,0-1,0 1,0-1,0 1,0-1,0 0,0 1,0-1,0 1,0-1,1 1,-1-1,0 0,0 1,0-1,1 1,-1-1,0 1,1 0,-1-1,0 1,1-1,-1 1,1-1,-1 1,1 0,-1-1,1 1,-1 0,1 0,-1-1,1 1,-1 0,1 0,-1 0,1 0,-1 0,1-1,0 1,-1 0,1 0,-1 0,1 1,-1-1,2 0,38-6,-39 6,314-29,-118 47,-184-15,1-1,0 0,0 0,0-1,0-1,0 0,0-1,0-1,0 0,5-2,-1-3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85,'5'3,"0"-1,0 1,0-1,0 0,0 0,0-1,0 0,1 0,-1 0,1 0,-1-1,1 0,-1 0,0 0,1-1,-1 0,1 0,-1 0,0-1,1 0,22-2,220-31,73 34,-309 0,0-2,-1 1,1-2,-1 1,0-1,0-1,0 0,-1-1,4-2,8-7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46,'197'-12,"-120"2,0 3,1 4,63 5,-32-1,-24-12,-61 5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4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1,'5'4,"6"3,6-1,5-2,3 0,-1 3,-2 1,1-2,2-1,1-1,1-2,0-1,1-1,1 0,-1-1,-4 1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0,1 0,-5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0,0 0,1 0,-1 0,0 0,0 0,0 0,-1 0,0 0,-4-5,-7-1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26,'16'-6,"0"1,1 1,-1 0,1 2,0 0,0 0,0 2,0 0,0 1,0 1,0 0,0 1,2 2,-18-5,0-1,-1 1,1 0,0 0,0 0,-1 0,1 0,0 0,0 0,0 0,-1 0,1 0,0 0,0 0,-1 0,1 1,0-1,0 0,-1 1,1-1,0 0,-1 1,1-1,0 1,-1-1,1 1,-1-1,1 1,-1 0,1-1,-1 1,1 0,-1-1,0 1,1 0,-1 0,0-1,0 1,1 0,-1 0,0-1,0 1,0 0,0 0,0 0,0-1,0 1,0 0,0 0,-1-1,1 1,0 0,0 0,-1-1,1 1,0 0,-1 0,1-1,-1 1,1-1,-1 1,1 0,-1-1,1 1,-1-1,0 1,1-1,-1 0,0 1,0-1,-133 19,51-4,47-10,-1 1,1 2,0 2,1 1,0 2,-1 2,34-15,0 1,0-1,-1 1,1 0,0 0,0 0,0 0,0 0,0 0,0 0,0 1,0-1,0 1,1-1,-1 1,1 0,-1 0,1 0,-1 0,1 0,0 0,0 0,0 0,0 0,1 0,-1 0,0 1,1-1,0 0,-1 1,1-1,0 0,0 1,0-1,1 0,-1 1,1-1,-1 0,1 0,0 1,-1-1,1 0,0 0,1 0,-1 0,0 0,1 0,-1 0,2 1,14 7,1-1,0-1,0-1,1 0,0-1,0-1,14 1,5 2,-23-7,1 2,-1 0,1 0,-1 2,0 0,0 1,-1 0,0 1,0 0,-1 2,8 5,-19-13,-1 0,0 0,0 0,0 0,0 1,-1-1,1 0,0 0,0 1,-1-1,1 1,-1-1,1 0,-1 1,0-1,0 1,1-1,-1 1,0-1,0 1,0-1,-1 1,1-1,0 1,0-1,-1 1,1-1,-1 0,1 1,-1-1,0 0,0 1,1-1,-1 0,0 0,0 1,0-1,0 0,-1 0,1 0,0-1,-1 2,-59 35,56-34,-400 194,292-142,112-55,1 1,-1-1,1 1,-1-1,1 1,0-1,-1 1,1-1,0 1,-1 0,1-1,0 1,0 0,0-1,-1 1,1 0,0-1,0 1,0 0,0-1,0 1,0 0,0-1,1 1,-1 0,0-1,0 1,0 0,1-1,-1 1,0-1,1 1,-1 0,1-1,-1 1,0-1,1 1,-1-1,1 0,-1 1,1-1,0 1,-1-1,1 0,-1 1,1-1,0 0,-1 0,1 1,0-1,-1 0,1 0,0 0,-1 0,1 0,0 0,41 9,119-22,-53-2,189-14,-210 29,-88 1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1,'-4'10,"-3"7,1 6,1 4,2 3,6-10,2-7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1,'4'7,"0"0,-1 0,1 1,-1-1,-1 1,1 0,-1 0,-1 0,0 0,0 0,0 0,-1 0,0 0,-1 6,1 2,0-8,2 32,-2 0,-1 1,-3-1,-4 21,6-56,-2 11,1-1,0 1,0 0,2 0,0 0,1 0,0 0,4 16,1-14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89,'28'-4,"16"-3,3 1,0 2,-4 0,-4 2,-5 1,-2 0,-2 1,-2 1,-10-1,-13 0,-8-4,-7-3,-7-3,-6-2,1-2,5 1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1,'-5'0,"-1"5,0 6,1 6,2 1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19,'-12'31,"0"2,3-1,0 2,2-1,2 1,1 0,2 0,1 0,1 0,4 18,42-211,57-1,-98 152,1-1,0 1,0 1,1-1,0 1,1 0,-1 1,1 0,0 0,1 0,2 0,-9 6,0-1,0 1,1 0,-1 0,0 0,0 1,0-1,0 0,1 1,-1 0,0-1,0 1,0 0,0 0,0 0,0 0,-1 0,1 0,0 1,0-1,-1 1,1-1,-1 1,1 0,-1-1,0 1,0 0,0 0,8 8,6 5</inkml:trace>
  <inkml:trace contextRef="#ctx0" brushRef="#br0" timeOffset="1183.127">457 244,'-5'5,"-1"1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0 404,'121'-254,"-119"249,0 0,1 0,0 1,-1-1,1 1,1 0,-1 0,1 0,-1 0,1 0,0 1,1 0,-1 0,0 0,1 0,0 1,0 0,4-2,-6 6,-1-1,1 1,-1 0,1 0,-1 0,1 1,-1-1,0 1,0-1,0 1,0-1,-1 1,1 0,-1 0,0 0,0 0,0 0,0 0,0 0,0 0,-1 1,0-1,1 0,-1 0,-1 1,1-1,0 0,-1 0,1 0,-2 2,2 0,-1 27,0-26,0 1,0-1,1 0,0 0,0 1,0-1,1 0,0 0,0 0,1 1,0-1,0 0,0-1,1 1,1 2,-2-8,0 1,1-1,-1 1,1-1,-1 0,1 0,-1 0,1 0,-1 0,1 0,-1-1,1 1,-1-1,1 0,-1 0,0 0,1 0,-1 0,0 0,0 0,0-1,0 1,0-1,0 0,0 0,-1 1,1-1,-1 0,1 0,-1-1,0 1,1 0,-1 0,0-1,-1 1,1 0,0-1,-1 1,1-2,2 0,128-210,-106 185,-24 29,-1-1,0 1,1-1,-1 1,0-1,1 1,-1-1,1 1,-1 0,0-1,1 1,-1 0,1-1,0 1,-1 0,1 0,-1-1,1 1,-1 0,1 0,-1 0,1 0,0 0,-1 0,1 0,-1 0,1 0,0 0,-1 0,1 0,-1 0,1 0,0 1,-1-1,1 0,-1 0,1 1,-1-1,1 0,-1 1,1-1,-1 0,0 1,1-1,-1 1,1-1,-1 1,0-1,1 1,-1-1,0 1,0-1,0 1,1-1,-1 1,0 0,0-1,0 1,-14 101,4 104,21-161,-4-27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0,'-5'29,"-1"14,5 0,2-3,2-7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85 105,'-17'255,"-21"-29,11-111,25-93</inkml:trace>
  <inkml:trace contextRef="#ctx0" brushRef="#br0" timeOffset="500.832">284 77,'117'-62,"-116"60,0 1,1 0,-1-1,1 1,0 0,-1 0,1 0,0 0,-1 1,1-1,0 0,0 1,0-1,0 1,-1 0,1-1,0 1,0 0,0 0,0 0,0 1,0-1,0 0,0 1,-1-1,1 1,0 0,0-1,-1 1,1 0,0 0,-1 0,1 0,-1 0,1 1,-1-1,1 0,-1 1,0-1,0 1,0-1,0 1,0 0,0-1,0 1,-1 0,1 0,0 0,-1 0,0-1,1 1,-1 0,0 0,0 1,-46 79,40-77,1 1,1 0,-1 0,1 0,0 0,0 1,1 0,0 0,0 0,1 0,0 0,0 0,2-5,1 1,-1-1,1 0,0 0,0 0,0 0,0-1,0 1,0 0,0 0,1-1,-1 1,0 0,1-1,0 0,-1 1,1-1,0 0,-1 0,1 0,0 0,0 0,0 0,0 0,0-1,0 1,0-1,0 1,1-1,-1 0,0 0,0 0,0 0,0 0,0-1,2 1,20 0</inkml:trace>
  <inkml:trace contextRef="#ctx0" brushRef="#br0" timeOffset="3001.971">1073 274,'-54'66,"-117"67,5-12,165-121,-1 1,1 0,-1 0,1 0,-1 0,1 0,0 0,0 1,0-1,0 0,0 1,0-1,0 0,0 1,0 0,0-1,1 1,-1-1,1 1,-1 0,1-1,0 1,-1 0,1-1,0 1,0 0,0-1,1 1,-1 0,0 0,1-1,-1 1,1-1,-1 1,1 0,0-1,-1 1,1-1,0 1,0-1,0 0,0 1,1-1,-1 0,0 0,0 0,1 0,-1 0,1 0,-1 0,1 0,-1-1,1 1,0 0,-1-1,1 0,-1 1,1-1,0 0,0 0,-1 0,1 0,1 0,256 1,-119-2,-137 1,-1-1,0 1,0 0,-1-1,1 0,0 1,0-1,0 0,0 0,0 0,-1 0,1 0,0 0,-1-1,1 1,-1-1,0 1,1-1,-1 1,0-1,0 0,0 0,0 1,0-1,0 0,-1 0,1 0,-1 0,1 0,-1 0,0 0,0 0,1 0,-1 0,-1 0,1 0,0 0,-15-80,15 81,-80-314,76 291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33 143,'-10'28,"-2"15,4 0,5-7</inkml:trace>
  <inkml:trace contextRef="#ctx0" brushRef="#br0" timeOffset="511.92">484 1,'-12'5,"0"1,0 1,1 0,0 0,0 1,1 0,0 1,0 0,1 1,-2 2,10-9,0 0,0 0,1 0,-1 1,1-1,0 0,0 0,0 0,0 0,1 1,-1-1,1 0,-1 0,1 0,0 0,1 0,-1 0,0-1,1 1,-1 0,1 0,0-1,0 1,0-1,0 0,1 0,-1 0,1 0,-1 0,1 0,0 0,-1-1,1 0,0 1,0-1,0 0,2 0,19 16,-22-15,1 0,-1 0,0 0,1 0,-1 0,0 0,0 1,0-1,-1 1,1-1,-1 1,1 0,-1-1,0 1,0 0,0 0,0 0,-1 0,1 0,-1 0,0 0,0 0,0 0,0 0,0 0,-1 0,1 0,-1 0,0 0,0 0,0 0,0 0,0-1,-1 1,1 0,-1-1,0 1,0-1,0 0,0 1,-1-1,-2 5,0-1,-1 0,0 0,0 0,-1-1,0 0,0 0,0-1,0 0,0 0,-1 0,0-1,0 0,0-1,0 0,0 0,-1-1,1 0,0 0,-1-1,1 0,-1-1,-2 0,-6-4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0 622,'2'-17,"1"1,0 0,1 0,1 0,0 0,1 1,1 0,0 0,2-2,5-13,3 0,2 0,0 1,2 2,1 0,1 1,1 1,20-15,-38 32,1 1,0 0,1 1,-1 0,1 0,0 1,1 0,0 0,-1 1,1 0,1 0,-1 1,0 0,1 1,3 0,-11 2,0 1,0-1,0 1,0 0,-1-1,1 1,0 0,0 0,-1 1,1-1,0 0,-1 0,1 1,-1-1,0 1,0 0,1-1,-1 1,0 0,0-1,0 1,-1 0,1 0,0 0,-1 0,1 0,-1 0,0 0,1 0,-1 0,0 0,0 0,0 0,-1 2,-9 70,7-65,-7 60,10-68,0 1,0-1,0 1,1-1,-1 0,0 1,1-1,-1 0,1 1,-1-1,1 0,0 0,0 1,-1-1,1 0,0 0,0 0,0 0,0 0,0 0,0 0,0 0,1-1,-1 1,0 0,0-1,1 1,-1-1,0 1,1-1,-1 0,1 1,-1-1,0 0,1 0,-1 0,1 0,-1 0,0 0,1-1,-1 1,1 0,-1-1,1 1,6-3,0 0,0-1,0 0,0 0,-1 0,1-1,-1 0,0-1,-1 0,0 0,1-1,30-24,30-21,90-56,-155 107,-1 0,1-1,0 1,-1 0,1 0,0 0,0 1,-1-1,1 0,0 1,0-1,0 1,0-1,0 1,0 0,0 0,0 0,0 0,0 0,0 0,0 1,0-1,0 1,0-1,-1 1,1 0,0 0,0-1,0 1,-1 1,1-1,-1 0,1 0,-1 1,1-1,-1 0,0 1,1 0,-1-1,0 1,0 0,0-1,0 1,-1 0,1 0,0 0,-1 0,1 0,-1 0,0 0,2 12,-1 1,-1-1,-1 1,0-1,0 0,-1 1,-1-1,-1 0,-3 10,6-23,-10 65,11-66,0 1,0-1,0 0,0 1,0-1,0 1,0-1,1 1,-1-1,0 0,0 1,0-1,1 1,-1-1,0 0,0 1,1-1,-1 0,0 1,1-1,-1 0,1 0,-1 1,0-1,1 0,-1 0,1 0,-1 1,1-1,-1 0,0 0,1 0,-1 0,1 0,-1 0,1 0,-1 0,1 0,-1 0,0 0,1 0,-1 0,1-1,-1 1,1 0,-1 0,0 0,1-1,-1 1,1 0,-1 0,0-1,1 1,-1 0,0-1,0 1,1 0,-1-1,0 1,12-7</inkml:trace>
  <inkml:trace contextRef="#ctx0" brushRef="#br0" timeOffset="453.694">1383 86,'-32'21,"1"2,1 0,1 2,1 2,1 0,2 2,-1 2,23-27,0-1,0 1,0-1,0 1,1 0,0 0,0 1,0-1,0 0,1 1,0-1,-1 1,2-1,-1 1,0-1,1 1,0 0,0-1,1 1,-1 0,1-1,0 1,0-1,0 1,1-1,-1 0,1 1,0-1,1 0,-1 0,3 3,0-6,0 1,0-1,0 0,0 0,0 0,1-1,-1 0,0 0,0 0,0-1,0 0,0 0,0 0,0 0,0-1,0 0,0 0,0 0,-1 0,1-1,-1 0,0 0,0 0,0-1,0 1,-1-1,3-2,134-156,-140 162,1-1,-1 0,1 1,-1-1,1 0,-1 1,1-1,-1 1,1-1,0 1,-1-1,1 1,0 0,-1-1,1 1,0 0,0-1,-1 1,1 0,0 0,0 0,0 0,-1 0,1 0,0 0,0 0,-1 0,1 0,0 0,0 0,0 0,-1 1,1-1,0 0,-1 1,1-1,0 0,0 1,-1-1,1 1,-1-1,1 1,-1 0,1-1,-1 1,1-1,-1 1,1 0,-1-1,0 1,1 0,-1 0,0-1,1 1,-1 0,0 0,0-1,0 1,0 0,0 0,14 55,-13-50,-1-1,0 0,1 0,-1 0,1 0,0 0,1 0,-1 0,1-1,0 1,0 0,1-1,-1 1,1-1,0 0,0 0,1 0,-1 0,1-1,-1 0,1 1,0-1,1 0,-1-1,0 1,1-1,0 0,-1 0,1 0,2 0,13-4</inkml:trace>
  <inkml:trace contextRef="#ctx0" brushRef="#br0" timeOffset="818.788">2032 30,'-3'1,"-15"6,1 0,-1 1,1 1,0 0,1 2,0 0,1 0,-13 14,27-24,-1 1,0-1,1 1,-1 0,1 0,-1 0,1 0,0 0,0 0,0 0,0 0,0 0,1 0,-1 1,1-1,-1 0,1 0,0 1,0-1,0 0,0 1,0-1,0 0,1 1,-1-1,1 0,0 0,0 0,-1 1,1-1,1 0,-1 0,0 0,0 0,1-1,-1 1,1 0,-1-1,1 1,0 0,0-1,0 0,0 0,0 1,0-1,0 0,0-1,0 1,2 0,-2 0,0-1,0 1,1 0,-1 0,0 0,0 0,0 0,0 0,-1 1,1-1,0 1,0-1,-1 1,1-1,-1 1,0 0,1 0,-1 0,0 0,0 0,0 0,0 0,0 0,-1 0,1 0,-1 1,1-1,-1 0,0 0,0 1,0-1,0 0,0 0,-1 1,1-1,0 0,-1 0,0 0,0 1,0-1,1 0,-2 0,1 0,0 0,0-1,-1 1,1 0,-1 0,1-1,-1 1,0-1,-1 1,-105 51,72-40,18-6</inkml:trace>
  <inkml:trace contextRef="#ctx0" brushRef="#br0" timeOffset="1181.428">2343 1,'-23'14,"-135"104,157-117,-1-1,1 1,-1-1,1 1,-1 0,1 0,0 0,0 0,-1 0,1 0,0 0,0 0,0 1,0-1,0 0,0 0,1 1,-1-1,0 1,1-1,-1 1,1-1,-1 1,1-1,0 1,0 0,0-1,0 1,0-1,0 1,0-1,0 1,0 0,1-1,-1 1,1-1,-1 1,1-1,0 1,-1-1,1 0,0 1,0-1,0 0,0 0,0 1,0-1,0 0,1 0,-1 0,0 0,1-1,-1 1,0 0,1-1,-1 1,1 0,65 35,-65-35,-1 0,0 0,0 1,0-1,0 0,0 1,0-1,0 1,0-1,0 1,-1 0,1-1,-1 1,1 0,-1-1,0 1,0 0,1-1,-1 1,0 0,-1 0,1-1,0 1,0 0,-1-1,1 1,-1 0,1-1,-1 1,0-1,0 1,0-1,0 1,0-1,0 1,0-1,0 0,0 0,-1 1,1-1,0 0,-1 0,1 0,-9 6,0 0,0 0,-1-1,1 0,-1 0,0-1,-1-1,1 0,-1-1,-11 2,-3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2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677 191,'-22'132,"-4"-18,-6-3,-19 41,-25-20,68-117</inkml:trace>
  <inkml:trace contextRef="#ctx0" brushRef="#br0" timeOffset="298.846">198 219,'48'-3,"-1"-2,0-3,0-1,34-12,-31 8,383-108,-340 109,-92 13,1 1,-1-1,0 0,1 1,-1-1,0 1,0-1,0 1,0 0,-1-1,1 1,0 0,-1-1,1 1,-1 0,0 0,1 0,-1 0,0-1,0 1,0 0,0 0,-1 0,1 0,0 0,-1-1,1 1,-1 0,0 0,1-1,-1 1,0 0,0-1,0 1,0-1,-1 1,1-1,0 0,-1 1,1-1,-1 0,-14 17</inkml:trace>
  <inkml:trace contextRef="#ctx0" brushRef="#br0" timeOffset="534.222">0 925,'39'-5,"40"-11,18-8,2-4,-8 2,-8 6,-9 1,-13 4,-6 1,-9 1,-7 4,-5 3,-8 3</inkml:trace>
  <inkml:trace contextRef="#ctx0" brushRef="#br0" timeOffset="1158.649">1299 361,'29'-29,"11"-9,-2-1,-2-2,-1-2,-2-1,11-22,-30 11,-15 54,0 1,0-1,1 1,-1-1,0 1,0-1,0 1,0 0,0-1,0 1,0 0,0 0,0 0,0-1,0 1,0 0,0 0,0 1,0-1,0 0,0 0,0 0,0 1,0-1,0 0,1 1,-1-1,0 1,0-1,0 1,0 0,1-1,-1 1,0 0,1-1,-1 1,0 0,1 0,-1 0,1-1,-1 1,1 0,-1 0,1 0,0 1,-11 17,1 0,0 0,2 1,1 1,0-1,1 1,2 0,0 0,1 3,-1-3,-25 390,24-372,-1 0,-2 0,-1 0,-9 19,14-48,0 1,-1-1,0 1,0-2,-1 1,0 0,-1-1,0 0,0-1,-1 0,0 0,-1 0,1-1,-2-1,1 1,-1-1,1-1,-3 1,6-4,0 0,0 0,0-1,0 1,0-1,-1-1,1 1,0-1,0 0,-1-1,1 1,0-1,0 0,0-1,0 0,0 0,0 0,0 0,1-1,-1 0,1 0,0-1,-1 1,2-1,-1 0,0-1,1 1,0-1,0 0,0 0,1 0,-1 0,1-1,1 1,-1-1,1 0,0 0,0 0,0 0,1 0,0 0,1-1,-1 1,1 0,0 0,0-1,2-5,1 4,0 0,1 0,0 0,0 0,0 1,1-1,1 1,-1 1,1-1,0 1,0 0,1 0,0 0,0 1,0 0,1 1,3-2,143-57,29 8,-161 47,-2 2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65 219,'-6'5,"0"1,1-1,0 2,0-1,0 0,0 1,1 0,0 0,1 0,0 1,0-1,0 1,1 0,0 0,1 0,-1 0,2 0,-1 0,1 0,0 0,1 0,0 0,0 0,1 0,-1-3,1-1,0 0,0 1,0-1,0 0,0-1,1 1,0 0,0-1,0 1,0-1,1 0,-1 0,1 0,0 0,0-1,0 0,0 1,0-1,0-1,1 1,-1-1,0 0,1 0,0 0,-1 0,1-1,-1 0,1 0,4 0,5-1,0 0,-1-1,1 0,-1-1,0-1,1 0,-2-1,1 0,11-7,-11 4,0 0,0 0,-1-1,-1-1,0 0,0 0,-1-1,0-1,3-4,-10 11,1 0,-1 0,-1 0,1-1,-1 1,1-1,-2 1,1-1,-1 0,0 0,0 0,0 0,-1 0,0 0,0 0,0 0,-1 0,0 0,0 0,-1 1,1-1,-1 0,-1 1,-1-5,1 3,-1 0,1 0,-1 1,0-1,-1 1,1 0,-1 1,-1-1,1 1,-1 0,0 0,0 0,0 1,-1 0,1 0,-1 1,0 0,0 0,0 0,-1 1,1 0,0 1,-1 0,0 0,1 0,-1 1,1 0,-1 0,0 1,1 0,-1 1,-6 1,-11 10</inkml:trace>
  <inkml:trace contextRef="#ctx0" brushRef="#br0" timeOffset="365.969">544 134,'1'42,"2"-1,1 1,2-1,2 0,4 7,17 14,-28-61,-1 0,1 1,0-1,0 0,0 0,0 0,1 0,-1 0,0 0,0 0,1 0,-1 0,0 0,1-1,-1 1,1 0,-1-1,1 0,-1 1,1-1,-1 0,1 0,-1 1,1-1,-1 0,1-1,-1 1,1 0,0 0,-1-1,1 1,-1-1,0 1,1-1,-1 0,1 1,-1-1,0 0,1 0,-1 0,8-8,-1-1,0 1,0-1,-1 0,-1-1,0 0,0 0,-1 0,1-4,18-33,14-17,3 2,3 1,23-23,-50 68,-2 4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57 713,'-5'33,"-1"17,0-2</inkml:trace>
  <inkml:trace contextRef="#ctx0" brushRef="#br0" timeOffset="152.707">1 261,'0'0</inkml:trace>
  <inkml:trace contextRef="#ctx0" brushRef="#br0" timeOffset="603.019">368 402,'44'-58,"-3"-2,-2-3,-3 0,16-45,-37 58,-33 77,5 21,2 2,2-1,2 1,3 0,2 1,1-1,6 32,-3 22,0-24,-4 0,-4-1,-2 0,-12 38,14-85,-2 1,-1-2,-2 1,-1-1,-1-1,-2 0,-1-1,-1-1,-1 0,-2-2,0 0,-24 22,42-45,1-1,0 1,-1-1,1 0,-1 0,0 0,0 0,0 0,0 0,0-1,0 1,0-1,0 1,-1-1,1 0,-1 0,1 0,-1 0,1 0,-1-1,0 1,1-1,-1 1,0-1,1 0,-1 0,0 0,1-1,-1 1,0-1,1 1,-1-1,1 0,-1 0,1 0,-1 0,1-1,0 1,-1-1,1 1,0-1,0 0,0 1,0-2,-2-8,1 0,0-1,1 0,0 0,1 1,0-1,1 0,0 0,1 0,0 0,1 0,1 0,0 1,0-1,1 1,0 0,1 0,0 0,1 1,0 0,2-1,179-285,-175 276,1 0,1 1,0 1,2 0,0 0,1 2,4-2,3 0</inkml:trace>
  <inkml:trace contextRef="#ctx0" brushRef="#br0" timeOffset="887.255">762 627,'-12'37,"0"-1,3 1,1 1,1 0,1 24,5-58,1 0,0-1,0 1,0 0,1-1,-1 1,1 0,0-1,0 1,0-1,0 1,1-1,-1 1,1-1,0 0,0 0,0 0,1 0,-1 0,1 0,-1-1,1 1,0-1,0 0,0 0,0 0,1 0,-1 0,0-1,1 0,-1 1,1-1,0 0,-1-1,1 1,0-1,-1 1,1-1,0 0,-1-1,1 1,0-1,-1 1,1-1,0 0,-1 0,1-1,-1 1,2-2,5-2,1 0,-1-1,0 0,-1-1,1 0,-1-1,-1 0,1 0,-1-1,-1 0,0-1,0 1,-1-1,0-1,-1 1,0-1,0 0,-1 0,-1 0,0 0,0-1,-1 0,-1 1,0-1,0 0,-1 0,-1 1,0-2,1 9,-1-1,1 0,-1 0,0 1,0-1,-1 0,1 1,-1 0,0-1,0 1,-1 0,1 0,-1 0,0 0,0 0,0 1,0-1,-1 1,0 0,1 0,-1 0,0 1,0-1,-1 1,1 0,0 0,-5-1,-9 3</inkml:trace>
  <inkml:trace contextRef="#ctx0" brushRef="#br0" timeOffset="1151.261">1129 967,'-4'-24,"2"-23,2-7,6 5,2 6,4 5,1 5,2 8,-1 3,2 1,2 3,-1 6</inkml:trace>
  <inkml:trace contextRef="#ctx0" brushRef="#br0" timeOffset="1655.608">1299 910,'117'-222,"-55"153,-60 67,0 0,0 0,0 1,0-1,0 1,0 0,0-1,1 1,-1 0,0 0,1 0,-1 1,1-1,-1 1,1-1,-1 1,1 0,-1 0,1 0,-1 0,1 0,-1 1,1-1,-1 1,1-1,-1 1,1 0,-1 0,0 0,0 0,1 1,-1-1,0 1,0 0,1 1,-1 0,0 0,-1 0,1 1,-1-1,1 0,-1 1,0 0,0-1,-1 1,1-1,-1 1,1 0,-1 0,0-1,-1 1,1 0,-1-1,1 1,-1-1,0 1,-1-1,0 3,1-2,-1 0,1 0,0 0,0 0,1 1,-1-1,1 0,0 0,0 0,1 1,-1-1,1 0,0 0,0 0,0 0,0 0,1 0,0 0,0-2,-1-1,1-1,0 1,0 0,0 0,0-1,0 1,-1-1,1 1,0-1,0 0,0 0,0 0,0 0,0 0,0 0,0-1,0 1,0-1,0 1,0-1,0 0,0 0,-1 1,1-1,0-1,-1 1,1 0,0 0,-1-1,0 1,1 0,0-2,3 0,116-100,-120 102,-1 0,1-1,1 1,-1 0,0 0,0-1,0 1,1 0,-1 0,1 1,-1-1,0 0,1 0,0 1,-1-1,1 1,-1-1,1 1,0-1,-1 1,1 0,0 0,-1 0,1 0,0 0,-1 0,1 1,0-1,-1 1,1-1,-1 1,1-1,-1 1,1 0,-1 0,1 0,-1 0,0 0,1 0,-1 0,0 0,0 0,0 0,0 1,0-1,0 1,0-1,0 1,-1-1,1 1,0-1,-1 1,1-1,-1 1,0 0,0-1,1 1,-1 0,0-1,-19 164,24-147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60,'-23'88,"20"-74,0 1,1 1,1-1,0 0,1 0,1 0,0 1,1-1,3 10,-4-21,1-1,-1 1,1-1,0 1,0-1,1 0,-1 1,1-1,-1 0,1-1,0 1,0 0,0-1,1 0,-1 1,0-1,1-1,0 1,-1 0,1-1,0 0,0 0,-1 0,1 0,0-1,0 1,0-1,0 0,0 0,0-1,0 1,0-1,0 0,0 0,0 0,1-1,7-2,-1 0,0-1,0 0,0-1,-1 0,1-1,-2 0,1-1,-1 0,0 0,4-5,-1-4,0 0,-1 0,0-1,-1 0,-2-1,0 0,-1-1,0 0,-2 0,3-18,-8 2,-3 30</inkml:trace>
  <inkml:trace contextRef="#ctx0" brushRef="#br0" timeOffset="665.232">427 399,'168'-223,"-69"61,-89 149,-9 20,-9 29,6-27,-4 21,2 0,0 0,2 1,2-1,2 24,-1-50,0-1,0 0,0 0,1 0,-1 0,1 0,0 0,0 0,0-1,0 1,1-1,-1 1,0-1,1 0,0 0,0 0,-1 0,1-1,0 1,0-1,1 1,-1-1,0 0,0-1,1 1,-1 0,0-1,1 0,-1 0,0 0,1 0,-1 0,0-1,1 1,-1-1,0 0,1 0,-1 0,0 0,0-1,0 1,0-1,0 0,-1 0,1 0,0 0,-1-1,0 1,1-1,0-1,14-11,-2 0,0-1,0 0,-2-2,0 1,-1-2,-1 1,0-2,-2 1,0-1,-1-1,1-7,-7 3,-4 23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25 280,'2'3,"-1"0,0 0,1 0,0 0,-1 0,1-1,0 1,0-1,1 1,-1-1,0 0,1 0,0 0,-1 0,1 0,0-1,0 1,0-1,0 0,0 0,0 0,0 0,3 0,2 1,0-1,0 0,0 0,0-1,-1 0,1 0,0-1,0 0,0 0,0-1,-1 0,1 0,-1-1,1 0,-1 0,0-1,0 0,-1 0,1-1,-1 0,0 0,0 0,-1-1,1 0,-1 0,0 0,-1 0,0-1,0 0,0 0,-1 0,0-1,0 1,-1 0,2-5,-4 9,0 1,0 0,0 0,-1 0,1 0,0 0,-1 0,1 0,-1 0,1 0,-1 0,0 0,0 1,0-1,0 0,0 0,-1 1,1-1,0 1,-1-1,1 1,-1-1,0 1,1 0,-1 0,0 0,0 0,0 0,0 0,0 1,0-1,0 0,0 1,0 0,0-1,0 1,-77 8,66-4,0 2,0 0,1 0,-1 1,2 1,-1 0,1 1,0 0,1 0,0 1,0 1,1 0,1 0,-1 1,-1 4,9-12,-1 0,1 1,0-1,0 1,1-1,-1 1,1-1,0 1,0-1,1 1,-1-1,1 1,0-1,0 0,1 1,-1-1,1 0,0 0,0 0,0 0,1 0,-1 0,1-1,0 1,0-1,0 0,0 0,1 0,-1 0,1 0,4 1,4 5,0-2,1 0,0 0,0-1,0 0,1-2,0 1,0-2,8 2,-2-3,-1 0,1-1,-1-1,1 0,-1-2,0 0,1-2,-1 0,0 0,-1-2,1-1,-1 0,-1-1,1-1,11-8,0 1,-2-2,0 0,-1-1,-1-2,-1-1,-1 0,0-2,-2-1,-1 0,-1-2,4-9,-1-49,-21 83,-1 0,0 0,0 0,0 0,0 0,0 0,0 1,0-1,-1 0,1 0,-1 0,1 0,-1 0,0 1,0-1,1 0,-1 1,-1-1,1 1,0-1,0 1,0-1,-1 1,1 0,-1-1,1 1,-1 0,1 0,-1 0,0 0,0 1,1-1,-1 0,0 1,0-1,0 1,0 0,1-1,-1 1,0 0,0 0,0 0,0 1,-4 0,0 0,1 0,0 1,-1 0,1 0,0 1,0-1,0 1,0 0,0 0,1 1,-1 0,1-1,0 1,0 1,1-1,-1 1,1-1,0 1,0 0,0 0,1 0,0 0,-1 2,5-3,-1 0,1 1,0-1,0 0,1 0,-1 0,1 0,0 0,0-1,0 1,0-1,0 0,1 0,0 0,0 0,-1-1,1 1,1-1,-1 0,0 0,1-1,-1 1,0-1,1 0,0 0,-1-1,2 1,3 1,102 40,-107-40,0 0,0 1,-1 0,1 0,-1 0,0 0,0 1,0-1,0 1,0 0,-1 0,0 0,0 0,0 0,0 0,-1 0,1 1,-1-1,0 1,-1-1,1 1,-1-1,0 1,0 2,-2 5,0 0,-1-1,0 1,-1-1,-1 0,0 0,0 0,-1 0,-6 8,-15 32,21-38,-21 64,27-75,0 0,-1 0,1 0,0 0,1 0,-1 0,0 0,1 0,-1-1,1 1,-1 0,1 0,0 0,0-1,0 1,0 0,0-1,0 1,0-1,1 1,-1-1,1 1,-1-1,1 0,-1 0,1 0,0 0,-1 0,1 0,0 0,0-1,-1 1,1-1,0 1,0-1,0 1,0-1,1 0,21 3,0-3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88,'40'-16,"-13"3,0 2,1 0,0 2,1 2,-1 0,2 2,-1 1,19 0,-46 4,0 0,0 0,0 0,0 0,0 0,0 0,0 1,0-1,0 1,0-1,0 1,-1 0,1-1,0 1,0 0,0 0,-1 1,1-1,-1 0,1 1,-1-1,1 0,-1 1,0 0,1-1,-1 1,0 0,0-1,-1 1,1 0,0 0,0 0,-1 0,1 0,-1 0,0 0,0 0,1 0,-1 0,-1 0,1 0,0 0,0 0,-1 0,0 2,-36 86,18-59,-2-1,0-1,-2 0,-23 20,-96 103,129-141,3-4,1 0,0 0,0 1,1 1,0-1,0 1,1 1,0-1,1 1,-1 3,6-11,0 1,0-1,1 1,-1-1,1 1,0 0,0-1,0 1,0 0,0-1,0 1,1-1,-1 1,1-1,0 1,0-1,0 1,0-1,0 1,0-1,1 0,-1 0,1 0,-1 0,1 0,0 0,0 0,0 0,0-1,0 1,0-1,1 1,1 0,86 29,-85-29,18 4,1-1,-1 0,1-2,1-1,-1-1,0 0,0-2,0-1,0-1,0-1,1-2,-2-4,-5-2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26,'19'0,"21"0,8 0,-4-5,-5-1,-3 0,-4 1,-8 1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318 474,'-14'0,"1"1,-1 0,0 1,0 1,1 0,0 0,-1 1,1 1,1 1,-1-1,1 2,0 0,0 0,1 1,0 1,0 0,1 0,0 1,1 0,0 1,1 0,0 0,0 1,2 0,-1 0,-1 6,6-14,-1-1,1 1,0-1,1 1,-1 0,1 0,-1 0,1 0,1 0,-1 0,0 0,1 0,0 0,0 0,0 0,0 0,1 0,0 1,-1-1,1 0,1 0,-1-1,1 1,-1 0,1 0,0-1,1 1,-1-1,1 0,-1 0,1 1,0-2,0 1,0 0,0-1,1 1,-1-1,1 0,-1 0,1 0,1 0,7-1,-1 1,1-2,0 1,0-2,0 0,-1 0,1-1,0 0,-1-1,1 0,-1-1,0 0,0-1,-1-1,0 1,9-7,140-131,-121 103,-17 19,-2 0,0-2,-2 0,0-2,-1 0,-2 0,-1-1,-1-1,-1 0,-1-1,-1 0,-2 0,-1-1,0-10,-4 32,-1 0,0 1,-1-1,0 0,0 0,0 0,-1 1,0-1,0 0,-1 1,1-1,-2 1,1-1,-1 1,0 0,0 0,0 0,-1 0,0 1,0-1,-1 1,1 0,-1 1,0-1,-1 1,1 0,-1 0,1 0,-1 1,0 0,-1 0,1 0,0 1,-1 0,0 0,1 1,-1 0,0 0,1 1,-1-1,0 2,-3-1,2 3,0-1,0 1,0 0,1 1,0 0,0 0,0 1,0 0,0 0,1 0,0 1,0 0,1 0,0 0,0 1,0 0,1 0,0 0,0 1,1-1,0 1,0 0,1 0,-2 7,1 0,0 0,2 1,-1-1,2 1,0-1,1 1,0-1,2 0,-1 1,2-1,0 0,1-1,0 1,103 159,-30-60,20 71,-85-167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360 628,'-13'-3,"0"0,0 1,0 0,0 1,0 1,0 0,0 0,0 2,0-1,0 2,0 0,1 0,-1 1,1 1,-4 2,13-6,0 0,1 0,-1 1,1-1,0 1,-1 0,1-1,0 1,0 0,0 1,0-1,0 0,1 0,-1 1,1-1,-1 1,1 0,0-1,0 1,0 0,0 0,1-1,-1 1,1 0,-1 0,1 0,0 0,0 0,1 0,-1-1,1 1,-1 0,1 0,0 0,0-1,0 1,0 0,0-1,1 1,-1-1,1 1,0-1,0 0,0 0,0 0,0 0,0 0,0 0,3 1,4 6,-2-5,0 0,0 1,-1 0,0 0,0 1,0 0,-1 0,1 0,-2 1,1 0,-1-1,0 2,0-1,-1 0,0 1,0 0,0-1,-1 1,-1 0,1 0,-1 0,-1 1,0-1,0 0,0 0,-1 0,0 0,-1 0,0 2,-2-5,0-1,-1 1,0-1,1-1,-1 1,-1-1,1 0,0 0,-1 0,0 0,0-1,1 0,-1-1,0 1,0-1,-1 0,1-1,0 1,0-1,0-1,-1 1,1-1,0 0,-4-1,-5 1,12 2,0 0,0-1,0 0,0 0,0 0,0 0,0 0,0-1,0 1,0-1,1 0,-1 0,0 0,0 0,1 0,-1 0,0-1,1 0,0 1,-1-1,1 0,0 0,0 0,0 0,0-1,0 1,0-1,1 1,-1-1,1 1,0-16</inkml:trace>
  <inkml:trace contextRef="#ctx0" brushRef="#br0" timeOffset="800.498">641 685,'-2'17,"1"1,1-1,1 1,0-1,1 0,1 1,0-1,2 0,0 0,1-1,0 0,7 12,-11-25,0 1,1-1,-1 1,1-1,0 0,0 0,0 0,0-1,0 1,1-1,-1 1,1-1,0 0,0-1,0 1,-1 0,1-1,1 0,-1 0,0-1,0 1,0-1,0 1,1-1,-1-1,0 1,0-1,0 1,0-1,0 0,0-1,0 1,0-1,0 1,0-1,-1 0,1-1,-1 1,1-1,-1 1,0-1,1-2,19-13,-2-1,0 0,-1-2,-1-1,-1 0,-1-2,-1 1,1-5,1-13,-22 54,3-8,-1-1,-1 1,1 0,0 0,1 0,-1 0,1 0,0 0,1 0,-1 0,1 0,0 1,0-1,0 0,1 0,0 1,0-1,0 0,1 0,-1 0,1-1,0 1,1 0,-1-1,1 1,0-1,0 0,1 0,-1 0,1 0,0 0,0-1,0 0,3 2,2-2,0 0,1-1,-1-1,0 1,1-1,-1-1,1 0,-1 0,1-1,-1-1,1 1,-1-1,0-1,0 0,0 0,0-1,0 0,-1 0,5-4,143-115,-40-13,-114 134,0 0,-1 0,1 0,0 0,-1 0,1 0,-1 0,0 0,0 0,0-1,0 1,0 0,0-1,-1 1,1-1,-1 1,1-1,-1 1,0-1,0 1,0-1,-1 0,1 1,-1-1,1 1,-1 0,0-1,0 1,0-1,0 1,0 0,0 0,-1 0,1 0,-1 0,1 0,-1 0,0 0,0 0,0 1,0-1,0 1,0 0,0-1,-1 1,1 0,0 0,-1 0,1 1,-1-1,1 1,-2-1,-2 1,0 0,0 1,0 0,1 0,-1 0,1 1,-1 0,1 0,-1 0,1 0,0 1,0 0,0 0,0 1,1-1,-1 1,1 0,0 0,0 0,0 1,1 0,0-1,0 1,0 0,0 1,1-1,0 0,0 1,0-1,1 1,-1 0,1-1,1 3,3-4,0 1,1-1,-1 0,1 0,0-1,0 1,1-1,-1 0,1 0,0 0,0-1,0 0,0 0,0 0,0 0,0-1,1 0,-1 0,0 0,1-1,-1 0,1 0,-1 0,1-1,-1 1,0-1,1-1,1 0,7 2,-9-1,-1 0,0 0,0 1,0-1,0 1,1 0,-1 1,0-1,0 1,0 0,1-1,-1 2,0-1,0 1,-1-1,1 1,0 0,0 0,-1 1,1-1,-1 1,0-1,0 1,0 0,0 1,0-1,-1 0,0 1,1-1,-1 1,1 3,1 75,-5-73,1 0,-1 0,1 0,1 0,0 0,0-1,1 1,0 0,0-1,1 1,1 1,8 9</inkml:trace>
  <inkml:trace contextRef="#ctx0" brushRef="#br0" timeOffset="1465.91">1939 374,'14'2,"0"-1,0-1,0 0,0-1,0 0,0-1,-1-1,1 0,-1-1,1 0,-1-1,-1 0,1-2,-1 1,0-1,0-1,-1 0,0-1,0 0,-1 0,0-1,-1-1,0 0,4-6,-6 7,0 0,-1 0,0-1,0 0,-1 0,-1 0,0-1,0 1,-1-1,0 0,-1 0,-1 0,0 0,-1 0,0 0,0-1,-2 1,0-5,2 16,-1 0,1 0,0 1,0-1,-1 1,1-1,0 0,-1 1,1-1,0 1,-1-1,1 0,-1 1,1-1,-1 1,0 0,1-1,-1 1,1-1,-1 1,0 0,1 0,-1-1,0 1,1 0,-1 0,0 0,1 0,-1-1,0 1,1 0,-1 0,0 1,0-1,1 0,-1 0,0 0,1 0,-1 1,0-1,1 0,-1 0,0 1,1-1,-1 1,1-1,-1 0,1 1,-1-1,1 1,-1 0,1-1,-1 1,1-1,0 1,-1-1,1 1,0 0,0-1,-1 1,1 0,0 0,-27 41,6 10,3-1,2 2,2 1,3-1,2 2,-1 31,-11 425,-26-128,44-367,0 0,0 0,-2-1,0 1,-1-1,0 0,-1-1,-1 1,-1-1,1-1,-2 0,0 0,-1-1,0 0,-1-1,0 0,0-1,-1 0,-1-1,-12 6,23-13,0-1,-1 0,1 0,-1 0,1 0,-1-1,1 1,-1-1,1 0,-1 0,0 0,1-1,-1 1,1-1,-1 0,1 0,0 0,-1 0,1-1,0 0,0 1,0-1,0 0,0 0,0 0,0-1,1 1,-1-1,1 0,0 1,0-1,0 0,0 0,0 0,0-1,1 1,0 0,0-1,0 1,0-1,0 1,1-1,-1 1,1-1,0 0,0-21,2-1,1 1,1 0,1 0,1 0,1 0,1 1,2 0,0 1,1 0,2 1,3-5,36-63,4 3,3 2,41-42,-56 76,-34 37</inkml:trace>
  <inkml:trace contextRef="#ctx0" brushRef="#br0" timeOffset="2579.465">2560 657,'-23'12,"0"2,0 0,2 2,0 0,0 1,2 1,0 1,2 1,0 0,1 1,-5 9,19-27,0-1,1 1,-1 0,0 0,1-1,0 1,-1 0,1 0,0 1,1-1,-1 0,0 0,1 0,0 1,0-1,0 0,0 0,0 0,1 1,-1-1,1 0,0 0,0 0,0 0,1 0,-1 0,0 0,1 0,0-1,0 1,0 0,0-1,0 0,1 1,-1-1,0 0,1 0,0 0,0-1,-1 1,1-1,0 1,0-1,0 0,0 0,2 0,6-3,0 0,-1-1,1 0,-1-1,0 0,0-1,0 0,0-1,-1 0,0 0,0-1,0 0,-1 0,-1-1,1 0,-1-1,5-6,109-149,-121 163,0 1,0-1,1 0,-1 0,0 0,0 0,1 1,-1-1,1 0,-1 0,0 1,1-1,0 0,-1 1,1-1,-1 0,1 1,0-1,-1 1,1-1,0 1,0-1,-1 1,1 0,0-1,0 1,0 0,-1 0,1-1,0 1,0 0,0 0,0 0,0 0,0 0,-1 0,1 0,0 1,0-1,0 0,0 0,-1 1,1-1,0 0,0 1,-1-1,1 1,0-1,0 1,-1-1,1 1,-1 0,1-1,0 1,-1 0,1-1,-1 1,0 0,1 0,14 57,-12-42,42 76,-43-89,0-1,0 0,0 0,1 0,-1-1,1 1,-1-1,1 1,-1-1,1 0,0 0,0 0,-1 0,1 0,0-1,0 1,0-1,0 0,0 0,0 0,0 0,0-1,0 1,0-1,-1 1,1-1,0 0,0 0,0 0,-1-1,1 1,-1-1,3-1,145-144,-125 129,1 2,0 0,1 2,0 1,26-7,-38 16,6-1,-35-2,6 6,0 1,0 0,0 0,0 1,0-1,0 2,0-1,1 1,-1 0,0 1,1 0,0 0,-1 1,1 0,1 0,-1 0,0 1,1 0,0 0,0 1,1 0,0 0,0 0,0 1,-1 2,5-3,1 1,0 0,0 0,0 0,1 0,0-1,0 1,1 0,0-1,0 1,1-1,-1 0,1 0,1 0,-1 0,1 0,0-1,0 1,1-1,0 0,0 0,0-1,0 0,2 1,-2 0,0-1,0 0,0 0,1 0,0-1,-1 0,1 0,1 0,-1-1,0 0,0 0,1-1,-1 0,1 0,0 0,-1-1,1 0,-1 0,1-1,5 0,129-46,-107 33,4-1,-2-1,0-2,-1-1,0-2,-2-1,-1-2,0-1,-2-1,2-5,-28 27,1 1,-1-1,0-1,0 1,-1 0,1-1,-1 0,0 0,0 0,0 0,-1 0,0-1,0 1,0-1,-1 1,0-1,0 0,0 1,-1-1,0 0,0 0,0 1,-1-1,1 0,-1 0,-1 1,1-1,-2-1,-1 5,-1 0,1 1,-1-1,0 1,0 0,1 0,-1 1,0-1,0 1,0 0,0 0,0 1,0 0,1-1,-1 2,0-1,0 0,1 1,-1 0,1 0,0 0,-1 1,1 0,0-1,0 1,1 1,-1-1,1 0,-2 2,-2 0,0 0,0 0,1 1,-1 0,1 0,0 0,1 1,0 0,0 0,0 0,1 1,0-1,0 1,1 0,0 0,0 1,1-1,0 0,1 1,0 0,0-1,1 1,0-1,0 1,1 0,0-1,0 1,1-1,1 1,-1-1,1 0,1 0,-1 0,1-1,4 6,5 1,1 0,0-1,1 0,1-1,0-1,0-1,1 0,0-1,1-1,0 0,1-2,-1 0,1-1,0 0,0-2,1-1,-1 0,6-1,-1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22,'-1'-1,"1"0,0 0,-1 0,1 0,0 0,-1 0,1 0,-1 0,0 0,1 0,-1 0,0 0,1 0,-1 1,0-1,0 0,0 1,0-1,0 0,0 1,0-1,0 1,0 0,0-1,0 1,0 0,0-1,0 1,0 0,0 0,0 0,0 0,-1 0,1 0,0 0,0 1,0-1,0 0,0 0,0 1,0-1,0 1,0-1,0 1,0 0,0-1,0 1,1 0,-1-1,0 1,0 0,1 0,-1 0,0 0,1 0,-1 0,1 0,-1 0,1 0,-1 0,1 0,0 0,0 0,-1 0,1 0,0 1,-9 25,1 0,1 0,2 1,1-1,0 1,2 1,2-1,0 0,5 27,-5-51,0 0,1 0,-1 0,1 0,0 0,0 0,0 0,0-1,1 1,0-1,-1 1,1-1,1 1,-1-1,0 0,1 0,0 0,-1 0,1-1,0 1,0-1,1 1,-1-1,1 0,-1 0,1-1,-1 1,1-1,0 0,0 0,0 0,-1 0,1-1,0 1,0-1,0 0,0 0,0-1,0 1,1-1,9-3,0-1,0 0,0 0,-1-1,0-1,-1 0,1-1,-1-1,-1 0,1 0,-2-1,1 0,-1-1,-1 0,0-1,-1 0,0 0,0-1,1-6,44-94,-53 113,0-1,1 0,-1 1,0-1,0 1,0-1,0 0,0 1,1-1,-1 1,0-1,1 0,-1 1,0-1,1 1,-1-1,1 1,-1 0,0-1,1 1,-1-1,1 1,0 0,-1-1,1 1,-1 0,1 0,-1-1,1 1,0 0,-1 0,1 0,-1 0,1 0,0 0,-1 0,1 0,0 0,-1 0,1 0,0 0,-1 0,1 0,-1 1,1-1,-1 0,1 0,0 1,-1-1,1 0,-1 1,1-1,-1 1,1-1,-1 1,0-1,1 1,-1-1,0 1,1-1,-1 1,0-1,1 1,-1 0,0-1,0 1,0-1,0 1,0 0,0-1,18 53,-17-46,0-1,0-1,0 1,0 0,1-1,-1 1,2-1,-1 0,0 1,1-1,0 0,0-1,1 1,-1 0,1-1,0 0,0 0,0 0,1 0,0-1,-1 0,1 0,0 0,0 0,1-1,-1 0,1 0,-1 0,1-1,-1 0,1 0,0 0,0-1,-1 1,1-2,0 1,2-1,3-4,0-2,-1 1,1-1,-1-1,-1 0,1 0,-1-1,-1 0,1-1,-2 0,1 0,-1 0,-1-1,0 0,-1 0,0-1,0 0,-1 0,-1 0,0-2,6-8,12-29,-24 64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0,'-5'34,"-2"15,1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0,'5'39,"1"26,0 8,-1-4,-1-9,-2-10,-1-9,-1-6,0 0,-5-1,-1-1,0-2,1-1,1-1,2 0,1-6</inkml:trace>
  <inkml:trace contextRef="#ctx0" brushRef="#br0" timeOffset="251.811">0 424,'43'-10,"24"-3,6 1,-6 2,-8 3,-15 3</inkml:trace>
  <inkml:trace contextRef="#ctx0" brushRef="#br0" timeOffset="681.189">508 0,'0'42,"-1"59,5 0,10 52,-11-135,-3-7,1 0,1-1,-1 1,2 0,-1-1,2 0,-1 0,1 0,1 0,0 0,0-1,1 0,0 0,7 8,-8-15,0-1,0 0,1 0,-1 0,0 0,1-1,-1 0,0 0,1 0,-1-1,0 0,0 0,1 0,-1 0,0-1,0 0,0 0,0-1,-1 1,1-1,-1 0,1 0,-1 0,0-1,0 0,-1 0,3-2,13-8,79-61,-97 74,0 0,0 0,0 0,1 0,-1 0,0 1,1-1,-1 0,0 1,1-1,-1 1,1-1,-1 1,1 0,-1 0,1 0,-1 0,1 0,-1 0,1 0,0 0,-1 0,0 1,1-1,-1 1,1-1,-1 1,1 0,-1-1,0 1,1 0,-1 0,0 0,0 0,0 0,0 0,0 0,0 0,0 1,0-1,0 1,25 68,-16-38,11 10,-9-28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341 228,'-8'-4,"-1"1,0 0,0 0,0 1,0 0,0 0,0 1,0 0,0 1,-1 0,1 0,0 1,0 1,0-1,0 1,0 1,0 0,0 0,1 0,-1 1,1 1,0-1,0 1,1 1,0 0,-1 0,-2 2,1 1,0 0,1 0,0 0,0 1,1 1,0-1,1 1,0 0,1 0,0 1,1 0,1 0,-1 0,2 0,0 0,0 0,1 1,0 4,2-11,-1 1,1-1,1 0,-1 0,1 0,0 0,0 0,1-1,0 1,0-1,0 1,0-1,1 0,0 0,0 0,0-1,1 0,0 0,0 0,0 0,0 0,0-1,1 0,-1-1,1 1,0-1,0 0,0 0,0-1,0 1,0-1,0-1,1 1,4-1,9-7,1-1,-1-1,-1 0,1-2,-2 0,0-1,0 0,-1-2,0 0,-1-1,2-4,-14 15,37-35,-3-1,-1-1,-3-3,27-42,-58 83,0 0,0 0,-1-1,0 1,0-1,0 0,0 1,0-1,-1 0,1 0,-1 0,0 0,-1 0,1-1,-1 1,1 0,-1 0,0 0,-1-1,1 1,-1 0,0 0,-1-2,1 5,-1 1,0 0,1 0,-1-1,0 1,1 1,-1-1,0 0,1 0,-1 1,0-1,1 1,-1-1,0 1,1 0,-1-1,1 1,-1 0,1 0,0 0,-1 0,1 0,0 1,0-1,0 0,0 1,0-1,0 0,0 1,0-1,0 1,1 0,-1-1,1 1,-1 0,1-1,0 2,-2-1,-3 5,0-1,0 1,1 0,-1 1,2-1,-1 1,1 0,0 0,1 0,-1 0,2 0,-1 0,1 1,1-1,-1 0,1 1,1-1,0 1,0-1,0 0,1 0,0 1,1-1,0-1,0 1,1 0,0-1,0 0,1 1,-1-2,2 1,1 1,1-1,1-1,0 0,0 0,1-1,-1-1,1 1,0-1,1-1,-1 0,1-1,-1 0,1 0,0-1,-1 0,1-1,0 0,0-1,0-1,-1 1,1-1,-1-1,1 0,-1-1,0 0,0 0,0-1,2-2,8-4,-1-1,0 0,0-2,-2 0,0-1,-1-1,0 0,-1-1,-1 0,-1-2,0 1,-1-2,-1 0,-1 0,2-10,-5 14,-4 11,0 0,0-1,-1 1,0-1,0 0,0 0,-1 0,1 0,-2 0,1 0,0 0,-1 0,0 0,-1 0,1 0,-1 0,-1 0,1 0,-1 0,0 0,-1-2,0 7,0 0,0 1,-1-1,1 1,0 0,0 0,0 0,0 0,-1 1,1-1,0 1,0 0,0 0,0 0,0 0,0 0,0 1,1 0,-1-1,0 1,1 0,-1 0,1 0,0 0,0 1,0-1,0 1,0-1,0 1,0 0,1 0,-1 2,-2-2,-3 4,1 0,-1 0,1 1,0-1,1 1,0 0,0 1,0-1,1 1,1 0,-1 0,2 0,-1 1,1-1,1 1,-1-1,2 1,-1-1,1 3,4-7,0-1,0 0,1 0,-1 0,1-1,0 0,-1 1,2-2,-1 1,0 0,0-1,1 0,-1-1,1 1,0-1,0 0,-1 0,1-1,0 1,0-1,0-1,-1 1,1-1,0 0,0 0,-1-1,1 0,2-1,22-5,-26 6,1 0,-1-1,0 1,1 1,0-1,-1 1,1-1,0 1,0 1,-1-1,1 1,0 0,0 0,0 0,0 1,0-1,-1 1,1 0,0 1,-1-1,1 1,-1 0,1 0,-1 0,0 1,0 0,0 0,0 0,0 0,-1 0,1 1,-1-1,0 1,0 0,0 1,8 21,-10-21,0-1,0 1,1 0,-1-1,1 1,0-1,1 0,-1 1,1-1,0 0,0-1,0 1,0 0,1-1,-1 0,1 0,0 0,0 0,0 0,1-1,-1 0,0 0,1 0,-1 0,1-1,0 0,0 0,10 1,0 0,0-2,0 0,0 0,0-2,0 0,0 0,-1-1,1-1,-1-1,0 0,0-1,0 0,-1-1,1-1,9-7,-2 2,-1-1,1-1,-2 0,0-2,-1 0,-1-1,-1-1,0 0,-2-2,0 1,-1-2,-1 0,-1 0,0-4,-10 23,0 1,0 0,0 0,0-1,0 1,-1-1,1 1,-1-1,0 1,0-1,0 1,0-1,0 1,0-1,0 1,-1-1,0 1,1 0,-1-1,0 1,0 0,0-1,-1 1,1 0,0 0,-1 0,1 0,-1 0,0 1,0-1,0 0,1 1,-2-1,1 1,0 0,0-1,0 1,-1 0,1 0,0 1,-1-1,1 0,-1 1,1 0,-1-1,1 1,-1 0,1 0,-1 0,1 1,-1-1,-1 1,-9 4,0 0,0 1,0 0,1 1,0 1,0 0,1 0,0 1,0 1,1 0,-5 6,8-9,1 1,0-1,0 1,1 0,0 0,0 1,1 0,0 0,0 0,1 0,1 0,-1 1,2-1,-1 1,1 5,0-10,1 0,0 0,1 0,-1 0,1 0,0 0,0 0,0-1,1 1,0 0,0-1,0 1,0-1,1 0,0 0,-1 0,1 0,1 0,-1 0,1-1,-1 0,1 1,0-1,0-1,1 1,-1-1,0 1,1-1,0-1,4 2,12 2,0-2,0 0,0-2,1 0,-1-2,0 0,0-1,0-1,0-1,0-1,-1-1,5-2,14-9,-1-1,0-1,-2-2,0-2,12-12,151-83,-143 89,-89 36,14 0,1 0,0 2,0 0,0 1,2 1,-1 1,1 0,1 1,0 1,1 0,1 1,0 0,0 1,2 1,-7 13,16-27,1 0,0 1,1-1,-1 0,0 1,1-1,0 1,0-1,0 0,0 1,0-1,1 1,-1-1,1 0,0 1,0-1,1 0,-1 0,0 0,1 0,0 0,0 0,0 0,0 0,0-1,1 1,-1-1,1 0,-1 0,1 0,0 0,0 0,0 0,0-1,0 1,0-1,0 0,1 0,-1 0,0 0,1-1,-1 0,1 1,-1-1,1 0,-1-1,3 1,15-6,0 0,0-2,-1 0,0-1,-1-1,0-1,-1-1,0 0,0-1,-2-1,1-1,-2 0,5-7,-15 17,16-17,-19 18,1 0,0 0,1 0,-1 1,1-1,0 1,-1 0,2 0,-1 0,0 0,0 1,1 0,-1 0,1 0,0 0,0 1,0 0,0 0,-2 3,1 0,-1 1,0-1,0 1,0 0,-1 0,1 0,-1 1,1-1,-1 1,0-1,0 1,-1 0,1-1,-1 1,0 0,0 0,0 0,0 0,-1 0,1 0,-1 0,0 1,2 7,-1-3,0-1,1 1,-1-1,2 0,-1 1,1-1,1 0,-1-1,1 1,1-1,-1 1,1-1,0 0,1-1,0 0,0 0,0 0,1 0,0-1,0 0,0-1,1 1,-1-1,1-1,0 1,0-2,0 1,5 0,3-1,1-1,-1-1,0 0,0-1,0-1,0 0,0-2,13-3,-11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1 653,'53'-48,"-2"-3,-3-1,-2-3,-2-1,6-16,112-217,-162 288,0 0,0-1,0 1,1 0,-1-1,0 1,1 0,-1-1,1 1,0 0,-1 0,1 0,0 0,0 0,0 0,0 0,0 0,0 0,0 0,0 0,0 0,0 1,0-1,0 0,1 1,-1-1,0 1,0 0,1-1,-1 1,0 0,1 0,-1 0,1-1,-1 2,0-1,1 0,-1 0,0 0,1 1,-1-1,0 0,0 1,1-1,-1 1,0 0,0-1,0 1,1 1,65 192,-47-151,2 0,1-2,3 0,1-2,2-1,9 7,16 33,-77-84,-143-75,-203-60,305 106,58 25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2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7,'0'-5,"0"3,-4 7,-7 8,-2 5,-3 6,-3 3,-4 1,-3 2,-1-6,-1 0,-1-1,0 1,0-4,5 0,7 1,6-3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310 141,'-11'231,"0"-147,3-19,-2 0,-3-1,-19 51,5-14,30-140,3 16</inkml:trace>
  <inkml:trace contextRef="#ctx0" brushRef="#br0" timeOffset="270.022">0 536,'38'-5,"32"-1,9 0,-4 1,-10 1,-12 2,-9 1,-8 1,-5 0,-3 0,-1 0,-2 0,-3-4,-7-3</inkml:trace>
  <inkml:trace contextRef="#ctx0" brushRef="#br0" timeOffset="764.78">734 0,'5'17,"7"16,-1 1,-2 0,-1 1,-2 0,1 32,-7-19,-3-1,-1-1,-2 1,-3-1,-10 31,17-69,-1 1,0 1,0 0,1 0,0 1,1-1,0 0,1 1,0-1,1 0,0 1,1 5,-1-14,0-1,0 1,0-1,0 1,0-1,0 1,1-1,-1 1,0-1,1 0,-1 0,1 0,-1 0,1 0,0 0,-1 0,1 0,0-1,0 1,0-1,-1 1,1-1,0 0,0 1,0-1,0 0,0 0,0-1,0 1,-1 0,1 0,0-1,0 0,0 1,-1-1,1 0,0 0,-1 0,2 0,65-40,-21 1,-25 21,1 0,1 1,0 1,2 1,10-4,-34 19,-1 0,0 0,0 1,1-1,-1 0,1 1,-1-1,0 1,1-1,-1 1,1 0,-1-1,1 1,-1 0,1 0,-1 0,1 0,-1 1,1-1,-1 0,1 1,-1-1,1 1,-1-1,1 1,-1 0,0-1,0 1,1 0,-1 0,0 0,0 0,0 0,0 0,0 0,0 0,0 1,0-1,0 0,-1 1,1-1,0 0,-1 1,1-1,-1 1,0-1,1 1,-1-1,0 1,0-1,0 1,0 0,-8 81,1-15,7-66,0-1,0 1,0 0,0 0,0-1,1 1,-1 0,0-1,1 1,0 0,-1-1,1 1,0-1,0 1,0-1,0 1,0-1,0 1,0-1,0 0,0 0,1 0,-1 1,1-1,-1-1,1 1,-1 0,1 0,-1 0,1-1,0 1,-1-1,1 1,0-1,-1 0,2 0,10-1</inkml:trace>
  <inkml:trace contextRef="#ctx0" brushRef="#br0" timeOffset="1151.136">1326 678,'24'0,"0"0,-1-1,1-1,0-1,-1-1,1-2,-1 0,-1-1,1-2,-1 0,-1-1,0-1,3-3,-20 12,-1 0,0 0,0 0,0 0,0-1,-1 1,1-1,-1 0,1 0,-1 1,0-2,0 1,0 0,-1 0,1-1,-1 1,0 0,1-1,-2 0,1 1,0-1,-1 1,0-1,1 0,-1 1,-1-1,1 0,-1 1,1-1,-1 0,0 1,0-1,-1 1,1-1,-1 1,1 0,-2-1,-2 2,-1 0,1 1,-1 0,0 0,1 1,-1-1,0 1,0 0,1 1,-1-1,0 1,1 1,-1-1,1 1,-1 0,1 0,0 0,0 1,0-1,0 1,0 1,1-1,-1 1,1 0,0 0,-3 3,-8 9,0 0,1 1,0 0,2 1,0 1,-5 12,15-28,0 0,0 1,0-1,0 1,1 0,0-1,0 1,0 0,0 0,1 0,-1 0,1 0,0-1,0 1,0 0,1 0,0 0,-1 0,1 0,0 0,1-1,-1 1,1-1,0 1,0-1,0 1,0-1,0 0,1 0,-1 0,1 0,0 0,0-1,0 1,0-1,0 0,1 0,-1 0,1 0,-1-1,1 0,3 2,6-1,1 0,0 0,-1-1,1-1,0 0,0-1,-1 0,1-1,0-1,-1 0,10-4,-20 6,22-5</inkml:trace>
  <inkml:trace contextRef="#ctx0" brushRef="#br0" timeOffset="1566.274">1806 762,'152'-172,"-151"171,0-1,1 1,-1 0,1-1,-1 1,1 0,0 0,0 0,-1 0,1 0,0 0,0 1,0-1,0 1,0-1,0 1,0 0,0-1,0 1,0 0,0 1,0-1,0 0,0 0,0 1,0-1,0 1,-1 0,1-1,0 1,0 0,0 0,-1 0,1 1,0-1,-1 0,1 0,-1 1,0-1,1 1,-1 0,0-1,0 1,0 0,0-1,0 1,-1 0,1 0,0 0,-1 1,6 5,0-1,0 1,1-1,-1-1,1 1,1-1,-1 0,1-1,0 0,1 0,-1-1,1 0,0 0,0-1,0 0,0-1,0 0,1 0,-1-1,1 0,-1-1,1 0,0 0,-1-1,1 0,-1-1,0 0,1-1,-1 0,0 0,-1-1,1 0,0 0,-1-1,1-1,2-1,1-2,-2 1,1-1,-1-1,0 0,-1 0,0-1,-1 0,0-1,-1 0,0 0,-1 0,0-1,-1 0,-1 0,1-3,-1-9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1,'-5'28,"-1"15,5-5,2-9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78,'-30'18,"1"1,0 1,2 2,1 1,-3 3,4-3,-142 144,165-166,1 0,0 0,-1 1,1-1,0 0,0 0,0 1,0-1,0 1,0-1,0 1,1-1,-1 1,0 0,1-1,-1 1,1 0,0-1,0 1,-1 0,1 0,0-1,0 1,1 0,-1 0,0-1,1 1,-1 0,1-1,-1 1,1 0,0-1,-1 1,1-1,0 1,0-1,0 0,0 1,1-1,-1 0,0 0,1 0,-1 1,0-1,1-1,-1 1,1 0,-1 0,1-1,0 1,-1 0,1-1,0 0,0 1,-1-1,1 0,1 0,167 17,17 37,-185-54,-1 0,1 1,-1-1,1 0,0 0,-1-1,1 1,-1 0,1 0,-1-1,1 1,-1-1,1 1,-1-1,1 0,-1 1,0-1,1 0,-1 0,0 0,0 0,0 0,0 0,0-1,0 1,0 0,0-1,0 1,0 0,-1-1,1 1,0-1,-1 1,0-1,1 1,-1-1,0 1,0-1,1 1,-1-1,-1 0,1 1,0-2,-2-73,-48-89,35 126,-31-80,42 98</inkml:trace>
  <inkml:trace contextRef="#ctx0" brushRef="#br0" timeOffset="1202.118">606 529,'49'-98,"4"1,5 3,5 1,-63 92,11-16,1 1,1 0,0 1,1 1,1 0,0 1,1 0,10-6,-25 18,1 0,0 0,-1 0,1 1,-1-1,1 0,0 1,-1-1,1 1,0-1,0 1,-1 0,1 0,0 0,0 0,0 0,-1 0,1 0,0 1,0-1,-1 1,1-1,0 1,-1 0,1-1,-1 1,1 0,-1 0,1 0,-1 0,1 0,-1 1,0-1,0 0,0 1,1-1,-1 1,-1-1,1 1,0-1,0 1,-1 0,1-1,0 1,-1 0,0 0,1-1,-1 1,0 0,0 0,0-1,0 2,-13 134,9-125,1 1,0-1,1 1,0 0,1 0,1-1,0 1,1 0,0 0,1 0,0-1,1 2,-3-13,1 0,-1 0,0 0,1 0,-1 0,1-1,-1 1,1 0,-1 0,1 0,-1-1,1 1,0 0,-1-1,1 1,0 0,0-1,0 1,-1-1,1 0,0 1,0-1,0 1,0-1,0 0,0 0,0 0,0 1,0-1,0 0,0 0,0 0,0-1,0 1,0 0,-1 0,1 0,0-1,0 1,0 0,0-1,0 1,0-1,-1 1,1-1,0 1,0-1,-1 0,1 1,0-1,0-1,38-39,-37 39,77-109,44-70,-123 180,0 0,0 0,0 0,0 0,1 0,-1 1,0-1,1 0,-1 0,1 0,-1 0,1 0,-1 0,1 1,-1-1,1 0,0 0,0 1,-1-1,1 0,0 1,0-1,0 1,-1-1,1 1,0 0,0-1,0 1,0 0,0-1,0 1,0 0,0 0,0 0,0 0,0 0,0 0,0 0,0 0,0 1,0-1,0 0,0 1,0-1,0 0,-1 1,1-1,0 1,0-1,0 1,-1 0,1-1,0 1,0 0,-1-1,1 1,-1 0,1 0,-1 0,1 0,-1 0,1-1,-1 1,0 0,1 0,-1 1,-22 138,16-85,3-1,3 1,5 39,-1-70,2-6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48,'0'0,"0"1,0 0,0-1,0 1,0-1,0 1,0-1,0 1,1-1,-1 1,0-1,0 1,0-1,1 0,-1 1,0-1,0 1,1-1,-1 1,0-1,1 0,-1 1,0-1,1 0,-1 1,1-1,-1 0,1 0,-1 1,1-1,-1 0,1 0,-1 0,1 0,-1 1,1-1,-1 0,1 0,-1 0,1 0,-1 0,1 0,-1 0,1-1,-1 1,1 0,-1 0,1 0,-1 0,1-1,-1 1,0 0,1 0,-1-1,1 1,-1 0,0-1,1 1,-1-1,0 1,1-1,-15 106,-45 191,46-240,-8 102,29-130,-8-28,0-1,0 1,0 0,0-1,0 1,0 0,0-1,0 1,0 0,0-1,0 1,0 0,1-1,-1 1,0 0,0-1,0 1,0 0,1-1,-1 1,0 0,0 0,0-1,1 1,-1 0,0 0,1 0,-1 0,0-1,0 1,1 0,-1 0,0 0,1 0,-1 0,0 0,1 0,-1 0,0 0,1 0,-1 0,0 0,1 0,-1 0,0 0,1 0,-1 0,0 0,1 0,-1 0,0 0,1 1,-1-1,0 0,0 0,1 0,-1 1,0-1,0 0,1 0,-1 1,0-1,0 0,0 0,1 1,3-15</inkml:trace>
  <inkml:trace contextRef="#ctx0" brushRef="#br0" timeOffset="3152.137">198 132,'-72'-39,"72"38,0 0,0 0,0 0,1 0,-1 0,0 0,0 1,1-1,-1 0,0 0,1 0,-1 0,1 0,-1 0,1 1,0-1,-1 0,1 0,0 1,-1-1,1 1,0-1,0 0,0 1,-1-1,1 1,0 0,0-1,0 1,0 0,0-1,0 1,0 0,0 0,0 0,0 0,0 0,0 0,0 0,0 0,0 0,0 1,0-1,-1 0,1 1,0-1,0 1,0-1,1 1,-1-1,193-10,16-34,-179 36,-26 6,-1 0,1 1,0-1,0 1,0 0,0 0,0 0,0 1,0 0,0 0,0 0,0 1,0-1,0 1,0 0,0 1,4 1,3 7</inkml:trace>
  <inkml:trace contextRef="#ctx0" brushRef="#br0" timeOffset="3521.663">0 697,'39'-10,"26"-3,8 1,-5 2,-8 3,-10 3,-8 1,-8 3,-3 0,-8-5,-3-1,0 1,2 1,1 1,2 1,2-4,0-1,-3 1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59,'173'-11,"24"-24,-67 23,-118 12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0,-8 0,-13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255 847,'106'0,"183"0,1-12,11-13,335-51,-501 74,-112 2</inkml:trace>
  <inkml:trace contextRef="#ctx0" brushRef="#br0" timeOffset="-1846.518">340 311,'-9'38,"-1"0,-1-1,-3 0,-1-1,-1-1,-2 0,-8 10,26-46,-1 1,1 0,0-1,0 1,-1 0,1-1,0 1,-1 0,1-1,0 1,-1 0,1 0,0-1,-1 1,1 0,-1 0,1 0,0-1,-1 1,1 0,-1 0,1 0,-1 0,1 0,-1 0,1 0,0 0,-1 0,1 0,-1 0,1 0,-1 1,1-1,0 0,-1 0,1 0,-1 1,1-1,0 0,-1 0,1 1,0-1,-1 0,1 1,0-1,-1 0,1 1,0-1,0 0,-1 1,1-1,0 1,0-1,0 0,0 1,0-1,0 1,-1-1,1 1,0-1,0 0,0 1,0-1,1 1,-1-1,0 1,0-1,0 1,5-36,14-1,2 2,1 0,2 1,1 1,2 1,1 2,1 1,1 1,14-9,-43 35,0-1,0 0,0 1,1 0,-1-1,0 1,1 0,-1-1,1 1,-1 0,1 0,0 0,0 0,-1 1,1-1,0 0,0 1,0-1,0 1,-1 0,1-1,0 1,0 0,0 0,0 0,0 1,0-1,0 0,0 1,-1-1,1 1,0 0,0-1,0 1,-1 0,1 0,0 0,-1 0,1 1,-1-1,0 0,1 1,-1-1,0 1,0-1,0 1,0-1,0 1,0 0,0 0,0-1,-1 1,1 2,10 129,-11-64,0-67,-1-1,1 1,0-1,0 1,0-1,0 1,0 0,0-1,0 1,1-1,-1 1,0-1,1 1,0-1,-1 1,1-1,0 1,-1-1,1 0,0 1,0-1,0 0,0 0,1 0,-1 0,0 0,0 0,1 0,-1 0,0 0,1-1,-1 1,1 0,-1-1,1 1,-1-1,1 0,-1 1,1-1,0 0,-1 0,1 0,-1 0,1 0,-1-1,1 1,0 0,-1-1,1 1,-1-1,1 0,-1 1,0-1,1 0,0 0,141-173,-113 139,-24 25,1 1,1 0,-1 1,1-1,1 2,0-1,0 1,0 0,1 1,9-4,-18 10,0 1,1 0,-1 0,0 0,0 0,1 0,-1 0,0 0,0 0,0 0,-1 1,1-1,0 0,0 1,-1-1,1 0,-1 1,1-1,-1 1,1-1,-1 1,0-1,0 1,0-1,0 1,0 0,0-1,0 1,0-1,-1 1,1-1,-1 1,1-1,-1 0,0 1,1-1,-1 0,0 1,0-1,0 0,0 1,-6 16,1 1,1-1,1 2,0-1,1 0,1 1,1-1,1 1,1-1,1 1,0-1,2 3,2 18,-8-26</inkml:trace>
  <inkml:trace contextRef="#ctx0" brushRef="#br0" timeOffset="-1537.796">1187 395,'-5'24,"-2"13,1 5,1 0,-3-8,-1-3,2-9</inkml:trace>
  <inkml:trace contextRef="#ctx0" brushRef="#br0" timeOffset="-1301.814">1045 367,'38'5,"18"1,4 0,-3-1,-12-1</inkml:trace>
  <inkml:trace contextRef="#ctx0" brushRef="#br0" timeOffset="-986.006">1440 423,'-1'11,"0"-1,1 1,0-1,0 1,1-1,0 1,1-1,0 0,1 1,2 4,-4-11,1-1,-1 0,0 0,1-1,0 1,0 0,0 0,0-1,0 1,0-1,1 0,-1 0,1 1,-1-2,1 1,0 0,0 0,0-1,0 0,0 0,0 0,0 0,0 0,1 0,-1-1,0 1,0-1,1 0,-1 0,0 0,0-1,1 1,-1-1,0 0,1 0,5-2,-1 0,1-1,-1 0,0 0,0-1,-1 0,1-1,-1 1,0-1,-1-1,1 1,-1-1,-1 0,1 0,-1-1,-1 0,1 0,-1 0,0 0,2-9,-6 14,0-1,0 1,0-1,0 1,0-1,-1 1,0-1,1 1,-1 0,0-1,-1 1,1 0,-1 0,1 0,-1 0,0 0,0 0,0 0,-1 1,1-1,0 1,-1-1,0 1,0 0,1 0,-1 0,-1 1,1-1,0 1,0 0,0-1,-1 1,1 1,-1-1,1 0,0 1,-1 0,1 0,-1 0,1 0,-1 0,1 1,-1 0,1-1,0 1,-1 0,1 1,-3 0,-63 36,52-24</inkml:trace>
  <inkml:trace contextRef="#ctx0" brushRef="#br0" timeOffset="-684.758">1948 311,'-14'29,"-5"19,1 6,3-2,5-9</inkml:trace>
  <inkml:trace contextRef="#ctx0" brushRef="#br0" timeOffset="-433.906">1779 311,'38'-5,"27"-1,3 0</inkml:trace>
  <inkml:trace contextRef="#ctx0" brushRef="#br0" timeOffset="2334.4">1158 989,'-28'44,"-147"170,20-25,139-173</inkml:trace>
  <inkml:trace contextRef="#ctx0" brushRef="#br0" timeOffset="2802.592">1158 1016,'47'60,"-35"65,-13-111,0 0,2-1,-1 1,2 0,0-1,0 1,1-1,1 1,0-1,5 8,49 89,-48-96</inkml:trace>
  <inkml:trace contextRef="#ctx0" brushRef="#br0" timeOffset="3162.543">989 1299,'10'0,"7"0,6 0,4 0,2 0,1 0,1 0,-2 0,1 0,-1 0,-5 0</inkml:trace>
  <inkml:trace contextRef="#ctx0" brushRef="#br0" timeOffset="4019.676">142 142,'-49'89,"35"-53,1 1,2 0,2 0,1 1,2 0,-1 34,-1-6,0-16,3 1,2-1,3 1,1 0,3-1,2 1,2-1,2-1,3 0,5 13,2-17,1-1,2-1,2 0,2-2,1-1,20 19,-46-55,0-1,1 0,-1 0,1 0,0 0,-1-1,1 1,0-1,1 1,-1-1,0 0,1 0,-1-1,1 1,0-1,-1 0,1 0,0 0,0 0,0 0,-1-1,5 0,8-3</inkml:trace>
  <inkml:trace contextRef="#ctx0" brushRef="#br0" timeOffset="4746.1">2061 1,'5'2,"0"0,-1 0,1 1,-1 0,0 0,0 0,0 0,0 0,0 1,-1 0,1 0,-1 0,0 0,2 4,0-1,76 149,-64-116,-2-8,-1 1,-2 0,-1 1,-2 0,-1 1,-1 0,-3 0,0 0,-3 1,0-1,-3 1,-1-1,-1 0,-2 0,-2 0,-1 1,-14 29,-2-1,-4-1,-2-1,-30 44,54-96,0 0,-1 0,0-1,-1 0,0 0,0-1,-1 0,1 0,-2-1,1-1,-3 1,-22-5,24-11</inkml:trace>
  <inkml:trace contextRef="#ctx0" brushRef="#br0" timeOffset="5500.671">1920 255,'5'0,"6"0,7 0,4 0,3 0,3 0,-4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84,'-61'48,"26"-15,-162 135,37-59,158-108,0-1,0 1,0 0,0 0,0 0,0 0,0 1,1-1,-1 0,0 1,1-1,-1 1,1 0,0-1,-1 1,1 0,0 0,0 0,0 0,0 0,1 0,-1 0,0 0,1 0,-1 0,1 1,0-1,0 0,0 0,0 0,0 1,0-1,1 0,-1 0,1 0,0 0,-1 0,1 0,0 0,0 0,0 0,0 0,1 0,-1-1,0 1,1 0,10 2,-1 0,0-2,1 1,-1-1,1-1,0 0,-1-1,1 0,0-1,5-1,13 1,313-1,-340 3,0-1,0 1,0 0,0-1,0 0,0 1,0-1,0-1,0 1,1 0,-1-1,0 1,0-1,0 0,0 0,-1 0,1-1,0 1,0-1,-1 1,1-1,-1 0,1 0,-1 0,0 0,0 0,0-1,0 1,0-1,0 1,-1-1,1 0,-1 0,0 1,0-1,0 0,0 0,0 0,-1 0,1 0,-1-2,-68-135,-28-72,88 196</inkml:trace>
  <inkml:trace contextRef="#ctx0" brushRef="#br0" timeOffset="434.867">1111 56,'-132'175,"19"1,25-86,71-73</inkml:trace>
  <inkml:trace contextRef="#ctx0" brushRef="#br0" timeOffset="799.757">773 0,'2'9,"0"0,1-1,0 1,1-1,0 1,0-1,1-1,0 1,0-1,0 1,1-2,1 1,-1-1,1 1,7 3,-9-5,12 12,13 9,-2 2,0 1,-2 1,-2 2,9 13,34 97,-57-118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51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1,'-5'9,"-6"9,-7 5,-4 4,1 2,0 1,-2 0,3 0,1-5,2-3,1 1,7-4,5-5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34,'10'-10,"-2"-3,-2 6,-7 3,-3 8,-6 8,-6 6,-5 1,1 1,-1-2,3 0,0-2,3-5</inkml:trace>
  <inkml:trace contextRef="#ctx0" brushRef="#br0" timeOffset="1221.835">573 174,'-40'73,"3"-26,-3-2,-2-2,-1-2,-3-2,-16 10,-44 45,105-94,0 1,0-1,0 0,0 1,0-1,0 1,0-1,0 1,0 0,1-1,-1 1,0 0,0 0,1-1,-1 1,0 0,1 0,-1 0,1 0,-1 0,1 0,0 0,-1 0,1 0,0 0,0 0,-1 0,1 0,0 0,0 0,0 0,0 0,1 0,-1 0,0 0,0 0,1 0,-1 0,0 0,1 0,-1 0,1 0,-1 0,1 0,0 0,-1 0,1-1,0 1,0 0,-1 0,1-1,0 1,0-1,0 1,0-1,0 1,163 4,65-36,-15 42,-214-10,1-1,0 0,0 1,0-1,0 0,0 1,-1-1,1 0,0 0,0 0,0 0,0 0,0 0,0 0,0 0,0 0,0-1,-1 1,1 0,0 0,0-1,0 1,0-1,0 1,-1-1,1 1,0-1,0 1,-1-1,1 0,-1 1,1-1,0 0,-1 1,1-1,-1 0,1 0,-1 0,0 0,1 1,-1-1,0 0,0 0,0 0,1 0,-1 0,0 0,0 0,0 0,-1 0,1 1,0-1,0 0,0 0,-1 0,1 0,0 0,-1 0,-24-52,-83-103,-10 22,107 120</inkml:trace>
  <inkml:trace contextRef="#ctx0" brushRef="#br0" timeOffset="2090.95">1080 147,'-9'12,"0"0,1 1,0 1,1 0,0-1,1 2,1-1,0 1,1 0,1 0,-1 8,2-19,0 0,1 1,-1-1,1 0,0 0,0 1,1-1,-1 0,1 1,0-1,0 1,1-1,-1 0,1 1,0-1,0 0,1 0,-1 0,1 0,0 0,0 0,0 0,0 0,1-1,-1 1,1-1,0 1,0-1,1 0,-1-1,0 1,1 0,0-1,0 0,2 1,8-1,1-2,-1 0,1-1,-1 0,1-1,-1-1,0 0,0-1,0 0,0-1,-1-1,0 0,0-1,0 0,-1-1,0-1,-1 0,1 0,-2-1,0 0,0-1,-1 0,0-1,0 0,-2 0,0-1,6-12,34-90,-38 141,1 116,0-70,-3 0,-4 0,-2 1,-6 37,2-70,-1 0,-2-1,-1 1,-3-1,-1-1,-1 0,-3 0,0-1,-3-1,-1-1,-13 18,30-49,-1 0,1 0,-1 0,1-1,-1 1,0-1,0 1,-1-1,1 0,-1 0,1-1,-1 1,0-1,0 0,0 0,0 0,0 0,-1-1,1 1,-1-1,1 0,-1-1,1 1,-1-1,1 0,-1 0,1 0,-1-1,1 1,-1-1,1 0,-1-1,1 1,0-1,0 0,-1 0,1 0,1 0,-1-1,0 1,1-1,-3-2,1-7,0-1,1 1,1-1,0 0,0 0,1 0,1 0,0 0,1-1,1 1,0 0,0 0,2 0,2-12,4-4,0 1,1 1,2 0,1 0,1 1,1 1,2 0,0 1,1 1,10-8,62-91,-75 98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07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58,'-24'97,"-160"361,101-274,72-159</inkml:trace>
  <inkml:trace contextRef="#ctx0" brushRef="#br0" timeOffset="428.4">273 31,'74'306,"-34"-63,-39-221,1 0,1-1,1 1,1-1,1 0,0 0,2-1,0 0,2 0,0-1,4 5,-12-21,-1 0,1-1,0 0,0 1,0-1,1 0,-1 0,0 0,1-1,-1 1,1 0,0-1,-1 0,1 0,0 0,0 0,0 0,0 0,0-1,0 1,0-1,0 0,0 0,0 0,0 0,0 0,0-1,0 0,0 1,0-1,0 0,0-1,-1 1,1 0,0-1,-1 1,1-1,-1 0,0 0,1 0,-1 0,2-2,10-17,-1 0,0-1,-2 0,-1-1,0 0,-2-1,-1 0,2-11,-5 22,29-110,-5-1,-6-2,-4-10,-12 31,-7 106</inkml:trace>
  <inkml:trace contextRef="#ctx0" brushRef="#br0" timeOffset="783.165">1063 482,'-11'11,"1"2,0-1,1 1,1 1,0 0,1 0,0 0,1 1,0 0,2 0,-1 1,2-1,0 1,1 0,1 0,0-1,1 1,1 4,0-16,-1-1,1 0,0 0,0 0,1 0,-1 0,0 0,1 0,0-1,0 1,0 0,0-1,0 0,0 1,1-1,-1 0,1 0,-1 0,1-1,0 1,0 0,0-1,0 0,0 0,0 0,0 0,0 0,0-1,0 1,1-1,-1 0,0 0,0 0,1 0,-1-1,113-31,-101 26,0 0,-1-2,0 1,0-2,0 0,-1 0,0-1,-1-1,0 0,-1-1,0 0,-1-1,0 0,-1 0,-1-1,0-1,-1 1,0-1,-1 0,-1-1,0 1,-1-1,-1 0,1-10,-5 18,-1 1,1 0,-1 1,-1-1,1 0,-1 1,0-1,-1 1,1 0,-1 0,0 0,-1 0,0 1,0 0,0 0,0 0,-1 0,1 1,-1 0,0 0,-1 1,1 0,-1 0,1 0,-1 1,0 0,0 0,0 1,0 0,0 0,0 0,0 1,0 0,-1 1,1-1,0 1,0 1,0-1,0 1,1 1,-1-1,0 1,-45 27,34-14</inkml:trace>
  <inkml:trace contextRef="#ctx0" brushRef="#br0" timeOffset="1244.465">1459 454,'9'48,"25"73,-32-117,0 0,0-1,0 1,0-1,1 0,-1 0,1 0,0 0,0 0,0 0,0-1,0 1,1-1,-1 0,1 0,0-1,0 1,-1-1,1 1,0-1,0 0,0-1,0 1,0-1,0 0,0 0,4 0,7-5,0 0,0-1,0 0,-1-1,0-1,-1 0,0-1,0-1,0 0,-2 0,1-1,-1-1,-1 0,0 0,-1-1,6-10,59-70,-72 93,-1 1,1-1,-1 1,0-1,1 1,-1 0,0 0,1-1,-1 1,0 0,0 0,0 0,0 0,0 0,0 0,0 1,0-1,0 0,0 0,0 1,-1-1,1 1,-1-1,1 0,-1 1,0-1,1 1,-1-1,0 1,0-1,0 1,0-1,0 1,0-1,-1 1,4 11,-1-6,1 0,0 0,0 0,0 0,0-1,1 1,1-1,-1 0,1 0,0 0,0-1,0 0,1 0,0 0,0-1,0 0,0 0,1 0,0-1,-1 0,1 0,0-1,1 0,-1 0,0 0,1-1,-1 0,1-1,-1 0,1 0,6-1,-2-1,-1-1,1 0,-1 0,0-1,0 0,0-1,0-1,-1 1,0-2,0 1,-1-1,1-1,-2 0,1 0,-1-1,0 0,-1 0,0-1,0 1,-1-2,-1 1,0-1,0 0,-1 0,3-10,9-26,-10 29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29,'116'-15,"-97"11,-1 1,1 0,0 1,0 1,0 1,0 1,16 2,163 22,-174-25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85,'-17'-39,"6"75,-15 195,24-134,3-75,-1-1,-1 1,-1 0,-1-1,0 1,-2-1,-4 13,-2-7,1-2</inkml:trace>
  <inkml:trace contextRef="#ctx0" brushRef="#br0" timeOffset="437.135">1 85,'85'-25,"2"4,76-8,153 20,-253 20,-57-5</inkml:trace>
  <inkml:trace contextRef="#ctx0" brushRef="#br0" timeOffset="783.434">1 622,'38'-5,"28"-2,11 1,-2 1,-9 2,-11 0,-10 2,-8 1,-6 0,-2 0,-2 0,-1 1,0-1,0 0,-3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30,'9'-5,"14"-1,6 0,5 1,0 1,-1 2,0 1,-2 1,-1 0,-1 0,-1 0,-4 5,-3 2,-4-1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127 111,'0'-10,"0"2,-4 7,-3 9,1 7,-3 1,-1 3,1 4,-1 1,-1 2,-2 2,1 0,2 1,-2-5,2-2,6-4,10-10,3-7</inkml:trace>
  <inkml:trace contextRef="#ctx0" brushRef="#br0" timeOffset="437.885">156 82,'45'110,"11"35,-56-143,1 0,-1 0,0 1,1-1,0 0,-1 0,1 0,0 0,0 0,0 0,0 0,1 0,-1 0,1 0,-1-1,1 1,-1-1,1 1,0-1,0 1,0-1,0 0,0 0,0 0,0 0,0 0,0-1,0 1,0 0,1-1,-1 0,0 1,0-1,1 0,-1 0,0-1,0 1,1 0,-1-1,0 1,0-1,0 0,0 0,0 1,0-1,0-1,0 1,0 0,0 0,0-1,0 1,-1-1,1 0,-1 1,2-3,9-17,0 0,-1-1,-1-1,-1 0,-1 0,-1-1,1-13,4-80,3 77,-3 29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0,-6 0,-13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813 1,'-179'11,"-37"24,191-32,-44 18,68-20,1 1,0 0,0 0,0 0,1 0,-1 0,0 0,1 0,-1-1,1 1,0 0,0 0,-1 0,1-1,0 1,0-1,1 1,-1-1,0 1,0-1,1 1,-1-1,1 0,-1 0,1 0,-1 0,1 0,0 0,0 0,-1-1,1 1,0-1,1 1,209 71,-211-72,0 0,0 0,1 1,-1-1,0 0,0 1,0-1,1 1,-1-1,0 1,0-1,0 1,0 0,0 0,0 0,0-1,-1 1,1 0,0 0,0 0,-1 0,1 0,0 1,-1-1,1 0,-1 0,0 0,1 0,-1 1,0-1,0 0,0 0,1 1,-1-1,-1 0,1 0,0 1,0-1,0 0,-1 0,1 0,0 1,-1-1,1 0,-1 0,0 0,1 0,-1 0,0 0,0 0,-51 41,-101 30,91-45,2 2,1 3,1 2,-11 12,5 24,63-69,-1 1,1 0,0 0,0 0,0-1,0 1,0 0,0 1,1-1,-1 0,1 0,-1 0,1 0,0 0,0 1,0-1,0 0,0 0,0 0,0 0,1 1,-1-1,1 0,0 0,0 0,0 0,0 0,0 0,0 0,0-1,0 1,1 0,-1 0,1-1,-1 1,1-1,0 0,0 1,-1-1,3 1,7 2,1-1,-1 0,1 0,0-1,0-1,-1 0,1 0,0-1,0-1,11-2,11 2,270-53,-226 52,-60 8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1,'-9'0,"-9"4,-5 3,1 4,4 5,0 0,4 2,4 2,3-1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0,'-5'0,"4"0,-4 0,0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51,'-2'66,"-4"0,-3 0,-2 0,-8 17,-21 48,28-98,1 1,1 0,2 1,2 0,-1 22,6-33</inkml:trace>
  <inkml:trace contextRef="#ctx0" brushRef="#br0" timeOffset="599.765">425 332,'-14'98,"5"0,3 78,-3-147,11-67,8 0,1 0,2 0,1 2,2-1,2 2,1 0,2 2,1 0,5-3,-24 31,0-1,0-1,1 1,0 0,0 1,0-1,1 1,0 0,0 0,0 0,0 0,1 1,0 0,0 1,0-1,0 1,1 0,-1 0,1 1,3-1,-7 5,0 1,1-1,-1 1,0 0,0-1,-1 1,1 0,0 1,-1-1,0 0,0 1,0 0,0-1,-1 1,1 0,-1 0,0 0,0 0,0 0,-1 0,1 0,-1 0,0 0,0 0,-1 0,1 0,-1 0,0 0,0 1,1 3,9 88,-4-89</inkml:trace>
  <inkml:trace contextRef="#ctx0" brushRef="#br0" timeOffset="4464.981">425 107,'0'0,"1"0,-1 0,0 0,1 0,-1 0,0 0,1 0,-1 0,0 0,1 0,-1 0,0-1,1 1,-1 0,0 0,1 0,-1 0,0-1,0 1,1 0,-1 0,0-1,0 1,1 0,-1-1,0 1,0 0,0 0,0-1,1 1,-1 0,0-1,0 1,0 0,0-1,0 1,0 0,0-1,0 1,0 0,0-1,0 1,0-1,0 1,0 0,0-1,0 1,-1 0,1 0,0-1,0 1,0 0,0-1,-1 1,1 0,0 0,0-1,-1 1,1 0,0 0,-1-1,1 1,0 0,0 0,-1 0,32 4,-29-4,20 5,1-1,0-2,-1 0,1-1,0-2,0 0,-1-1,1-1,9-4,81-12,-113 18,1 1,-1-1,1 0,-1 1,1-1,-1 0,1 0,-1 1,0-1,1 0,-1 0,0 1,0-1,0 0,1 0,-1 0,0 1,0-1,0 0,0 0,-1 0,1 0,0 1,0-1,0 0,-1 0,1 0,0 1,-1-1,1 0,-1 1,1-1,0 0,-1 1,0-1,1 0,-1 1,1-1,-1 1,0-1,1 1,-1-1,0 1,0 0,1-1,-1 1,0 0,0 0,0-1,1 1,-1 0,0 0,0 0,0 0,1 0,-1 0,0 0,-1 1,-42-12,25 12</inkml:trace>
  <inkml:trace contextRef="#ctx0" brushRef="#br0" timeOffset="4822.755">1188 51,'-10'4,"-8"7,0 7,-3-1,3 2,-1-2,3 1,0 2,2-2</inkml:trace>
  <inkml:trace contextRef="#ctx0" brushRef="#br0" timeOffset="5297.636">821 756,'-5'9,"-6"9,-2 5,2 4,3 3,2-5</inkml:trace>
  <inkml:trace contextRef="#ctx0" brushRef="#br0" timeOffset="5687.71">962 502,'0'5,"-5"1,-1 0</inkml:trace>
  <inkml:trace contextRef="#ctx0" brushRef="#br0" timeOffset="6153.406">1526 51,'-13'20,"1"1,2 1,0 0,1 1,1 0,1 0,1 0,-2 23,2-2,-57 312,43-273,11-59</inkml:trace>
  <inkml:trace contextRef="#ctx0" brushRef="#br0" timeOffset="6603.643">1695 51,'9'-7,"0"1,0 1,1 0,-1 0,1 1,0 0,0 1,1 0,-1 0,0 1,1 1,0-1,-1 2,10 0,-18 0,-1 1,1-1,-1 1,1-1,0 1,-1 0,1 0,-1 0,0 0,1 0,-1 0,0 0,1 0,-1 0,0 1,0-1,0 0,0 1,0-1,0 1,-1-1,1 1,0-1,-1 1,1 0,-1-1,0 1,1 0,-1-1,0 1,0 0,0 0,0-1,-1 1,1 0,0-1,-1 1,1 0,-1-1,1 1,-1 0,-30 67,-8 30,39-96,-1 0,1 0,0-1,0 1,0 0,0 0,1 0,-1-1,1 1,-1 0,1 0,0-1,0 1,1-1,-1 1,0-1,1 1,-1-1,1 0,0 1,0-1,0 0,0 0,0-1,0 1,1 0,-1-1,0 1,1-1,0 0,-1 0,1 0,-1 0,1 0,0 0,0-1,66-5,-50-2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0,'-19'34,"-6"11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7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1,'-5'5,"-6"16,-2 9,-2-1,0 0,3 0,-1-1,2 0,2-4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1,'-185'230,"3"-33,181-195,0-1,0 0,0 1,0-1,0 1,0 0,1-1,-1 1,1 0,-1 0,1-1,-1 1,1 0,0 0,0-1,0 1,0 0,0 0,0 0,1-1,-1 1,0 0,1 0,-1-1,1 1,0 0,0-1,0 1,0-1,0 1,0-1,0 1,0-1,0 0,1 1,-1-1,0 0,1 0,-1 0,1 0,-1 0,1-1,0 1,-1 0,3 0,82 15,148-37,-204 16,80-29,-109 32,0 0,0-1,0 1,0 0,0 0,-1-1,1 1,-1-1,0 1,0 0,0-1,0 1,0-1,0 1,0 0,-1-1,0 1,1-1,-1 1,0 0,0 0,0 0,0-1,0 1,-1 0,1 0,-1 1,1-1,-1 0,0 0,0 1,0-1,0 1,-1-1,-8-13,-108-207,98 138,19 60</inkml:trace>
  <inkml:trace contextRef="#ctx0" brushRef="#br0" timeOffset="730.523">604 1,'-2'32,"3"1,0 0,2 0,2 0,1-1,1 0,9 23,-15-52,0 0,1 0,0 0,-1 0,1 0,0 0,1 0,-1 0,0-1,1 0,-1 1,1-1,0 0,0 0,0 0,0 0,0-1,0 1,0-1,1 0,-1 0,0 0,1 0,-1-1,1 1,-1-1,1 0,-1 0,1 0,-1-1,1 1,-1-1,0 0,1 0,-1 0,0 0,1 0,-1-1,0 1,0-1,0 0,0 0,-1 0,1-1,15-11,-1 0,0-1,-1-1,-1 0,-1-1,0-1,-1 0,-1-1,-1-1,0 0,-2 0,0 0,-2-2,8-12,-10 56,-7 467,9-407,-4-72,-1-1,0 1,0 0,-1 0,0 0,-1 0,0 0,-1 1,0-1,0 0,-1-1,-1 1,1 0,-2 0,1-1,-1 0,-1 0,1 0,-2 0,1-1,-6 7,9-13,0 0,0 0,0 0,-1-1,1 1,-1 0,1-1,-1 1,0-1,1 0,-1 0,0 0,0 0,0-1,0 1,0-1,0 0,0 1,1-1,-1-1,0 1,0 0,0-1,0 1,0-1,0 0,0 0,1 0,-1 0,0-1,1 1,-1-1,1 0,0 1,-1-1,1 0,0 0,0-1,-4-3,0-1,1 0,0 0,0 0,1 0,0-1,0 0,1 1,0-2,1 1,-1 0,1 0,1-1,1-8,1 0,0 0,2 1,0-1,0 0,2 1,0 0,1 0,0 0,1 1,3-4,11-21,-9 21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9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281 311,'-10'13,"0"0,1 1,1 0,0 1,1-1,1 1,-2 10,3-13,-60 182,80-209,9-29,-5 6,1 1,3 1,0 1,3 1,16-16,-28 36,83-65,-96 79,0-1,0 1,0 0,0 0,0 0,0-1,0 1,0 0,0 0,1 1,-1-1,0 0,0 0,0 0,0 1,-1-1,1 0,0 1,0-1,0 1,0-1,0 1,0 0,0-1,-1 1,1 0,0 0,-1-1,1 1,0 0,-1 0,1 0,-1 0,1 0,-1 0,0 0,1-1,-1 1,0 0,0 1,0-1,0 0,1 0,-2 1,4 48,-36 156,33-204,0-1,0 1,0 0,0 0,0-1,1 1,-1 0,0-1,1 1,-1 0,1-1,0 1,-1 0,1-1,0 1,0-1,0 0,0 1,0-1,1 0,-1 1,0-1,0 0,1 0,-1 0,1 0,-1 0,1-1,-1 1,1 0,0-1,-1 1,1-1,0 1,-1-1,1 0,0 0,0 0,-1 0,1 0,0 0,0 0,-1-1,1 1,0-1,-1 1,1-1,0 0,-1 1,1-1,-1 0,1 0,-1 0,0 0,1 0,-1 0,1-1,13-11,0 1,-1-2,-1 0,0 0,-1-1,0-1,-1 0,7-15,21-26,105-159,-126 197,-18 19,0 0,0 1,0-1,-1 0,1 0,0 1,0-1,0 0,0 1,0-1,0 0,-1 0,1 1,0-1,0 0,0 1,0-1,0 0,0 0,0 1,0-1,0 0,0 1,1-1,-1 0,0 1,0-1,0 0,0 0,0 1,0-1,1 0,-1 0,0 1,0-1,0 0,1 0,-1 0,0 1,0-1,1 0,-1 0,0 0,0 0,1 1,-1-1,0 0,1 0,-1 0,0 0,0 0,1 0,-1 0,0 0,1 0,-1 0,0 0,1 0,-1 0,0 0,0 0,1 0,-1-1,0 1,-57 166,53-146,1 1,1-1,1 1,1-1,0 1,2-1,0 1,1-1,5 13,-2-15</inkml:trace>
  <inkml:trace contextRef="#ctx0" brushRef="#br0" timeOffset="261.2">1127 424,'-14'38,"-5"18,1 4,3-4,5-10</inkml:trace>
  <inkml:trace contextRef="#ctx0" brushRef="#br0" timeOffset="517.23">987 396,'24'10,"22"2,8 1,-5-9,-6-3,-5-3,-5-1,-3 1,-7-5,-6-1</inkml:trace>
  <inkml:trace contextRef="#ctx0" brushRef="#br0" timeOffset="766.324">1410 424,'-4'10,"0"1,1 0,0 1,1-1,0 0,1 1,0-1,1 1,1-1,-1 1,2-1,-1 0,2 1,-1-1,2 0,-1 0,6 10,-8-19,1 0,-1-1,1 1,0-1,-1 1,1-1,0 1,0-1,0 0,0 0,0 0,0 0,0 0,1 0,-1-1,0 1,0-1,1 1,-1-1,0 0,0 0,1 0,-1 0,0-1,1 1,-1 0,0-1,0 0,0 1,1-1,-1 0,0 0,0 0,0-1,0 1,-1 0,3-2,57-66,-36-30,-24 96,-1 1,0-1,0 0,0 0,-1 1,1-1,-1 0,1 0,-1 1,0-1,0 1,0-1,0 1,0-1,-1 1,1-1,-1 1,0 0,1 0,-1 0,0 0,0 0,-1 0,1 1,0-1,0 1,-1-1,1 1,-1 0,1 0,-1 0,0 0,1 1,-3-1,-17 0</inkml:trace>
  <inkml:trace contextRef="#ctx0" brushRef="#br0" timeOffset="1031.29">2115 283,'-14'33,"-10"22,-5 5,1-2,2-12,5-8,5-10</inkml:trace>
  <inkml:trace contextRef="#ctx0" brushRef="#br0" timeOffset="1244.581">1834 311,'47'5,"32"1,5 0,-5-1,-17-1</inkml:trace>
  <inkml:trace contextRef="#ctx0" brushRef="#br0" timeOffset="1734.091">422 791,'28'11,"1"-1,-1-2,1 0,1-2,-1-1,1-2,0 0,0-2,0-2,0 0,16-4,494-67,-230 39,-204 20,98-2,-182 19,-5 2</inkml:trace>
  <inkml:trace contextRef="#ctx0" brushRef="#br0" timeOffset="2379.831">1241 988,'-241'367,"226"-344,65-73,127-178,-154 201,-12 12,2 0,-1 0,2 2,0 0,1 0,0 1,12-7,-25 18,0 0,0 0,0 0,0 0,1 0,-1 0,0 0,0 1,1-1,-1 1,0 0,0 0,1 0,-1 0,0 0,1 0,-1 0,0 1,1-1,-1 1,0 0,0 0,0 0,1 0,-1 0,0 0,0 0,-1 1,1-1,0 1,0-1,-1 1,1 0,-1-1,1 1,0 2,34 87,-26-59,-2-7,2-1,0 0,2-1,0 0,2-1,13 18,-26-40,0 1,0-1,0 1,0-1,0 1,0 0,0-1,0 1,-1 0,1 0,0 0,-1-1,1 1,0 0,-1 0,1 0,-1 0,1 0,-1 0,0 0,1 0,-1 0,0 0,0 0,0 1,0-1,0 0,0 0,0 0,0 0,0 0,0 0,-1 0,1 0,0 0,-1 0,1 0,-1 0,1 0,-1 0,1 0,-1 0,0 0,1 0,-1-1,0 1,0 0,0-1,0 1,1 0,-1-1,0 1,-1-1,-8 1,0 0,0-1,0 0,0-1,0 0,0-1,0 0,1 0,-1-1,0 0,-12-3,-29-7,-7-2,0 2,-1 3,0 2,-23 1,54 7</inkml:trace>
  <inkml:trace contextRef="#ctx0" brushRef="#br0" timeOffset="3129.161">224 0,'-31'58,"3"0,2 2,3 1,-7 31,11-36,2 0,2 1,3 1,3 0,1 0,4 1,2 0,3 0,2-1,10 54,-6-75,2-1,1 1,2-1,1-1,2-1,1 0,2 0,15 19,-27-43,2-1,-1 0,1-1,0 0,1 0,0-1,0 0,1 0,-1-1,1-1,1 0,-1 0,1-1,0 0,0 0,0-2,0 1,1-1,-1-1,1 0,-1-1,1 0,-1-1,1 0,5-1,1-5</inkml:trace>
  <inkml:trace contextRef="#ctx0" brushRef="#br0" timeOffset="3768.358">2369 199,'7'1,"-1"1,1 0,-1 1,1 0,-1 0,0 0,0 1,0 0,-1 0,0 0,1 1,-1-1,-1 1,1 1,0 0,8 11,-1 1,-1 1,0-1,-1 2,-1 0,-1 0,-1 0,0 5,6 11,-6-14,0 1,-2 0,0 1,-2-1,-1 1,0 0,-2 0,-1 0,-1-1,0 1,-2 0,-1-1,-1 0,-1 0,-1-1,-2 4,-5 11,-1 0,-1-2,-2 0,-2-1,-1-1,-18 19,-86 79,108-116</inkml:trace>
  <inkml:trace contextRef="#ctx0" brushRef="#br0" timeOffset="4795.18">2962 593,'-137'203,"91"-143,44-58,-1 0,1 0,-1 1,1-1,0 0,0 1,0-1,0 1,1 0,-1 0,0-1,1 1,0 0,0 0,0 0,0 1,1-1,-1 0,1 0,-1 0,1 1,0-1,0 0,1 0,-1 0,1 1,0-1,-1 0,1 0,1 0,-1 0,0 0,1 0,-1-1,1 1,0 0,0-1,0 1,0-1,1 0,-1 0,1 0,-1 0,1 0,0 0,1 0,15 3,0-2,0 0,0-1,0-1,1-1,-1-1,18-3,24 1,69 12,-129-8,-1-1,1 1,0-1,0 0,0 0,0 1,0-1,0 0,0 0,0 0,0 0,0 0,0 0,0 0,0-1,0 1,0 0,0 0,0-1,0 1,0 0,-1-1,1 1,0-1,0 0,0 1,-1-1,1 0,0 1,-1-1,1 0,0 0,-1 1,1-1,-1 0,1 0,-1 0,0 0,1 0,-1 0,0 0,0 0,1 1,-1-1,0 0,0 0,0 0,0 0,0 0,0 0,-1 0,1 0,0 0,0 0,-1 0,1 0,-1 0,1 0,-1 0,0 0,-28-59,-50-37,62 79,0-1,1 0,1-2,1 1,1-2,1 0,1-1,0 0,10 19,0 1,0-1,0 0,0 1,0-1,1 0,0 0,0 0,0 0,0 1,0-1,1 0,0 0,0 0,0 1,0-1,0 1,2-3,8-12</inkml:trace>
  <inkml:trace contextRef="#ctx0" brushRef="#br0" timeOffset="5215.024">3696 424,'-5'14,"-6"20,-2 8,-2 2,-5-1,2-4,-1-3,-2-4,2-1,0-3,-2 0,3 0,0 0,-2-1,-3-4,3-6</inkml:trace>
  <inkml:trace contextRef="#ctx0" brushRef="#br0" timeOffset="5482.647">3386 509,'9'10,"9"17,0 9,3 3,2-5,-3-3,1-3,0-1,-2 0,-1 0,3 0,-3 1,0-5,-3-2,-4 1,2-3,-3-1,-2-3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28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7,'5'0,"1"-5,-5 4,-7 6,-8 7,-1 7,-3 0,6-4,6-3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31 101,'-16'30,"11"-11,2 0,0 0,1 0,1 0,0 0,2 0,0 0,1 0,2 1,-3-16,0 0,0-1,0 1,1-1,-1 0,1 1,0-1,0 0,1 0,-1 0,1 0,-1-1,1 1,0-1,0 1,0-1,0 0,0 0,0-1,1 1,-1 0,1-1,-1 0,1 0,-1 0,1 0,0-1,0 0,-1 1,1-1,0 0,2-1,5 0,-1 0,0 0,0-1,0-1,-1 0,1 0,-1-1,1 0,-1 0,0-1,6-5,20-18,-1-1,-2-2,-1-1,17-25,-47 57,0-1,0 0,-1 1,1-1,0 0,0 1,-1-1,1 1,0-1,0 1,0 0,0-1,0 1,0 0,0 0,0 0,0-1,0 1,0 0,0 0,0 1,0-1,0 0,0 0,0 0,0 0,0 1,-1-1,1 1,0-1,0 1,0-1,0 1,0-1,-1 1,1-1,0 1,-1 0,1 0,0-1,-1 1,1 0,-1 0,1 0,-1 0,1-1,-1 1,0 0,1 0,-1 0,0 0,0 0,0 0,0 0,0 0,0 0,0 0,0 0,0 0,0 0,0 0,-1 0,1 0,0 0,-1 0,1-1,1 5,0 1,0-1,0 0,1-1,-1 1,1 0,0 0,1-1,-1 1,1-1,0 1,0-1,0 0,1-1,-1 1,1 0,0-1,0 0,0 0,0 0,1 0,-1-1,1 0,0 0,0 0,-1 0,1-1,5 1,-4-1,0-1,0 0,0 0,0 0,0-1,0 0,-1 0,1 0,0-1,0 0,-1 0,1-1,-1 1,1-1,-1 0,0-1,0 1,-1-1,1 0,-1 0,0-1,3-2,68-117,-68 110,1-2</inkml:trace>
  <inkml:trace contextRef="#ctx0" brushRef="#br0" timeOffset="419.188">1019 270,'16'-3,"0"-1,0-1,0 0,-1-1,1-1,-2-1,1 0,-1 0,0-2,-1 0,0 0,-1-1,0-1,0 0,-1 0,-1-1,6-9,-15 19,0 0,0 0,0 0,0 0,0 0,0 1,-1-1,1-1,-1 1,0 0,0 0,0 0,0 0,-1 0,1 0,-1 0,0 0,0 0,0 1,0-1,0 0,-1 0,1 1,-1-1,0 1,1-1,-1 1,0 0,-1-1,1 1,0 0,-1 1,1-1,-1 0,1 1,-1-1,0 1,0 0,0 0,1 0,-1 0,0 0,0 1,0 0,0-1,0 1,-1 0,1 0,0 1,-1-1,-9 4,0 1,1 0,-1 1,2 0,-1 1,0 0,1 1,1 0,-1 0,2 2,-1-1,1 1,0 0,1 1,0 0,1 0,0 1,1 0,-4 11,6-17,0-1,0 1,1-1,0 1,0 0,1 0,0 1,0-1,0 0,1 1,0-1,0 1,0 0,1-1,0 1,0-1,1 1,0 0,0-1,1 1,-1-1,1 0,1 0,-1 1,1-1,0-1,1 1,-1 0,1-1,0 0,0 0,1 0,0 0,-1-1,2 1,2 1,97 30,-82-35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1,'0'1,"0"-1,0 1,1-1,-1 1,0-1,0 0,1 1,-1-1,1 1,-1-1,0 1,1-1,-1 0,1 1,-1-1,1 0,-1 0,1 1,-1-1,1 0,-1 0,1 0,-1 1,1-1,-1 0,1 0,-1 0,1 0,0 0,-1 0,1 0,-1 0,1 0,-1-1,1 1,-1 0,1 0,-1 0,1-1,-1 1,1 0,-1 0,1-1,-1 1,1-1,-1 1,0 0,1-1,-1 1,0-1,1 1,-1-1,0 1,1-1,-1 1,0-1,0 1,5 51,-5 264,-30-86,25-151,-1-59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1,0 0,-1-1,1 1,0-1,-1 1,1-1,0 1,0-1,0 0,-1 1,1-1,0 1,0-1,0 1,0-1,0 1,0-1,0 0,0 1,0-1,0 1,0-1,1 1,-1-1,0 0,0 1,0-1,1 1,-1-1,0 1,1 0,-1-1,0 1,1-1,-1 1,1-1,-1 1,1 0,-1-1,1 1,-1 0,1 0,-1-1,1 1,-1 0,1 0,-1 0,1 0,-1 0,1-1,0 1,-1 0,1 0,-1 0,1 1,-1-1,2 0,38-6,-39 6,314-29,-118 47,-184-15,1-1,0 0,0 0,0-1,0-1,0 0,0-1,0-1,0 0,5-2,-1-3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85,'5'3,"0"-1,0 1,0-1,0 0,0 0,0-1,0 0,1 0,-1 0,1 0,-1-1,1 0,-1 0,0 0,1-1,-1 0,1 0,-1 0,0-1,1 0,22-2,220-31,73 34,-309 0,0-2,-1 1,1-2,-1 1,0-1,0-1,0 0,-1-1,4-2,8-7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46,'197'-12,"-120"2,0 3,1 4,63 5,-32-1,-24-12,-61 5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4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1,'5'4,"6"3,6-1,5-2,3 0,-1 3,-2 1,1-2,2-1,1-1,1-2,0-1,1-1,1 0,-1-1,-4 1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0,1 0,-5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0,0 0,1 0,-1 0,0 0,0 0,0 0,-1 0,0 0,-4-5,-7-1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26,'16'-6,"0"1,1 1,-1 0,1 2,0 0,0 0,0 2,0 0,0 1,0 1,0 0,0 1,2 2,-18-5,0-1,-1 1,1 0,0 0,0 0,-1 0,1 0,0 0,0 0,0 0,-1 0,1 0,0 0,0 0,-1 0,1 1,0-1,0 0,-1 1,1-1,0 0,-1 1,1-1,0 1,-1-1,1 1,-1-1,1 1,-1 0,1-1,-1 1,1 0,-1-1,0 1,1 0,-1 0,0-1,0 1,1 0,-1 0,0-1,0 1,0 0,0 0,0 0,0-1,0 1,0 0,0 0,-1-1,1 1,0 0,0 0,-1-1,1 1,0 0,-1 0,1-1,-1 1,1-1,-1 1,1 0,-1-1,1 1,-1-1,0 1,1-1,-1 0,0 1,0-1,-133 19,51-4,47-10,-1 1,1 2,0 2,1 1,0 2,-1 2,34-15,0 1,0-1,-1 1,1 0,0 0,0 0,0 0,0 0,0 0,0 0,0 1,0-1,0 1,1-1,-1 1,1 0,-1 0,1 0,-1 0,1 0,0 0,0 0,0 0,0 0,1 0,-1 0,0 1,1-1,0 0,-1 1,1-1,0 0,0 1,0-1,1 0,-1 1,1-1,-1 0,1 0,0 1,-1-1,1 0,0 0,1 0,-1 0,0 0,1 0,-1 0,2 1,14 7,1-1,0-1,0-1,1 0,0-1,0-1,14 1,5 2,-23-7,1 2,-1 0,1 0,-1 2,0 0,0 1,-1 0,0 1,0 0,-1 2,8 5,-19-13,-1 0,0 0,0 0,0 0,0 1,-1-1,1 0,0 0,0 1,-1-1,1 1,-1-1,1 0,-1 1,0-1,0 1,1-1,-1 1,0-1,0 1,0-1,-1 1,1-1,0 1,0-1,-1 1,1-1,-1 0,1 1,-1-1,0 0,0 1,1-1,-1 0,0 0,0 1,0-1,0 0,-1 0,1 0,0-1,-1 2,-59 35,56-34,-400 194,292-142,112-55,1 1,-1-1,1 1,-1-1,1 1,0-1,-1 1,1-1,0 1,-1 0,1-1,0 1,0 0,0-1,-1 1,1 0,0-1,0 1,0 0,0-1,0 1,0 0,0-1,1 1,-1 0,0-1,0 1,0 0,1-1,-1 1,0-1,1 1,-1 0,1-1,-1 1,0-1,1 1,-1-1,1 0,-1 1,1-1,0 1,-1-1,1 0,-1 1,1-1,0 0,-1 0,1 1,0-1,-1 0,1 0,0 0,-1 0,1 0,0 0,41 9,119-22,-53-2,189-14,-210 29,-88 1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1,'-4'10,"-3"7,1 6,1 4,2 3,6-10,2-7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0 402,'16'-1,"-1"0,0-1,0-1,-1 0,1-1,0-1,-1 0,0-1,0 0,-1-2,0 1,0-1,9-9,147-143,-86 73,10 10,-90 76,0 1,-1 0,1 0,-1 0,1 0,0 0,-1 0,1 1,-1-1,1 1,-1 0,1-1,-1 1,1 0,-1 1,0-1,1 0,-1 1,0-1,0 1,0 0,0 0,-1-1,1 1,0 0,-1 1,1-1,-1 0,0 0,0 1,0-1,0 0,0 1,0-1,0 1,-1 0,0-1,1 1,-1-1,0 1,0 0,0-1,-1 1,1 1,3 8,4 18,0 1,-2 0,-2 0,0 0,-2 0,-2 1,-2 13,3-39,-1-1,0 1,-1-1,1 0,-1 0,0 1,0-1,0-1,-1 1,0 0,0 0,0-1,-1 0,1 0,-1 0,0 0,0 0,0-1,-1 1,1-1,-1-1,0 1,0 0,0-1,0 0,0 0,0-1,-1 0,1 0,0 0,-1 0,1-1,-1 0,1 0,-5 0,-4 1,0-1,0 0,1 0,-1-1,0-1,1-1,-1 0,1 0,0-1,0-1,-11-5,10 0</inkml:trace>
  <inkml:trace contextRef="#ctx0" brushRef="#br0" timeOffset="548.578">1327 64,'-60'8,"1"2,0 3,1 2,-32 15,81-28,1 1,-1 0,1 1,0 0,0 0,0 0,1 1,-1 1,1-1,0 1,1 0,0 1,0 0,0-1,0 2,1-1,1 1,-1 0,1 0,0 0,1 0,0 1,0 0,1-1,0 1,1 0,0 0,0 0,1 0,0 0,0 0,1 0,1 0,-1-5,1 1,-1-1,1 0,0 0,1 0,-1 0,1 0,-1-1,1 1,0-1,1 1,-1-1,0 0,1-1,0 1,0-1,0 1,0-1,0 0,0 0,0-1,1 1,-1-1,1 0,-1 0,1-1,-1 1,1-1,-1 0,3-1,7 0,0-1,0 0,0-1,-1-1,1 0,-1-1,0-1,0 0,3-2,2-2,1-1,-1 0,-1-2,0 0,-1-1,0 0,-1-2,-1 1,0-2,-2 0,1-1,-2 0,-1 0,0-1,-1-1,2-7,-15 45,1 1,1-1,1 1,1 0,0-1,1 1,1 0,1-1,1 1,0-1,5 11,-7-24,1-1,-1 0,1 0,0 1,0-2,1 1,-1 0,1-1,0 1,0-1,0 0,0-1,0 1,1-1,-1 1,1-1,-1-1,1 1,0-1,0 0,0 0,0 0,0 0,0-1,0 0,0 0,2-1,17 1</inkml:trace>
  <inkml:trace contextRef="#ctx0" brushRef="#br0" timeOffset="1033.456">1694 64,'-4'12,"-4"3,2 0,0 1,0 0,2 1,0-1,1 1,0-1,1 1,1 0,1 0,1 0,0 0,2 6,-3-20,1 0,1 1,-1-1,0 0,1 0,0 0,-1 0,1 0,0 0,1-1,-1 1,0-1,1 1,-1-1,1 0,0 0,0 0,0 0,0-1,0 1,0-1,0 0,1 0,-1 0,0 0,1 0,-1-1,0 1,1-1,-1 0,1 0,-1 0,1-1,-1 1,0-1,1 0,-1 0,0 0,1 0,-1-1,0 1,0-1,0 0,2-2,26-16,-1-2,-1 0,-1-3,-2 0,3-4,-12 11,-16 17,-1 0,0 1,1-1,-1 0,0 0,1 1,-1-1,1 0,0 0,-1 1,1-1,-1 1,1-1,0 1,-1-1,1 1,0-1,0 1,-1-1,1 1,0 0,0-1,0 1,0 0,-1 0,1 0,0 0,0 0,0 0,0 0,0 0,-1 0,1 0,0 0,0 0,0 1,0-1,-1 0,1 1,0-1,0 1,-1-1,1 0,0 1,-1 0,1-1,0 1,-1-1,1 1,-1 0,1-1,-1 1,1 0,-1 0,1-1,-1 1,0 0,0 0,1 0,-1 0,0-1,0 1,0 0,0 0,0 0,0 0,0 0,0 0,2 10,-3-4,1 1,0-1,1 0,0 0,0 0,0 0,1 0,0 0,0-1,1 1,0-1,0 1,1-1,-1 0,1 0,1 0,-1-1,1 0,0 0,0 0,1 0,-1-1,1 1,0-2,3 3,-1-4,-1-1,0 0,1 0,-1-1,1 0,-1 0,1-1,-1 0,1 0,-1-1,0 0,1 0,-1-1,0 1,-1-2,1 1,0-1,-1 0,0 0,0-1,3-2,105-127,-77 84,46-63,-69 89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1,'4'7,"0"0,-1 0,1 1,-1-1,-1 1,1 0,-1 0,-1 0,0 0,0 0,0 0,-1 0,0 0,-1 6,1 2,0-8,2 32,-2 0,-1 1,-3-1,-4 21,6-56,-2 11,1-1,0 1,0 0,2 0,0 0,1 0,0 0,4 16,1-14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89,'28'-4,"16"-3,3 1,0 2,-4 0,-4 2,-5 1,-2 0,-2 1,-2 1,-10-1,-13 0,-8-4,-7-3,-7-3,-6-2,1-2,5 1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1,'-5'0,"-1"5,0 6,1 6,2 1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19,'-12'31,"0"2,3-1,0 2,2-1,2 1,1 0,2 0,1 0,1 0,4 18,42-211,57-1,-98 152,1-1,0 1,0 1,1-1,0 1,1 0,-1 1,1 0,0 0,1 0,2 0,-9 6,0-1,0 1,1 0,-1 0,0 0,0 1,0-1,0 0,1 1,-1 0,0-1,0 1,0 0,0 0,0 0,0 0,-1 0,1 0,0 1,0-1,-1 1,1-1,-1 1,1 0,-1-1,0 1,0 0,0 0,8 8,6 5</inkml:trace>
  <inkml:trace contextRef="#ctx0" brushRef="#br0" timeOffset="1183.127">457 244,'-5'5,"-1"1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0 404,'121'-254,"-119"249,0 0,1 0,0 1,-1-1,1 1,1 0,-1 0,1 0,-1 0,1 0,0 1,1 0,-1 0,0 0,1 0,0 1,0 0,4-2,-6 6,-1-1,1 1,-1 0,1 0,-1 0,1 1,-1-1,0 1,0-1,0 1,0-1,-1 1,1 0,-1 0,0 0,0 0,0 0,0 0,0 0,0 0,-1 1,0-1,1 0,-1 0,-1 1,1-1,0 0,-1 0,1 0,-2 2,2 0,-1 27,0-26,0 1,0-1,1 0,0 0,0 1,0-1,1 0,0 0,0 0,1 1,0-1,0 0,0-1,1 1,1 2,-2-8,0 1,1-1,-1 1,1-1,-1 0,1 0,-1 0,1 0,-1 0,1 0,-1-1,1 1,-1-1,1 0,-1 0,0 0,1 0,-1 0,0 0,0 0,0-1,0 1,0-1,0 0,0 0,-1 1,1-1,-1 0,1 0,-1-1,0 1,1 0,-1 0,0-1,-1 1,1 0,0-1,-1 1,1-2,2 0,128-210,-106 185,-24 29,-1-1,0 1,1-1,-1 1,0-1,1 1,-1-1,1 1,-1 0,0-1,1 1,-1 0,1-1,0 1,-1 0,1 0,-1-1,1 1,-1 0,1 0,-1 0,1 0,0 0,-1 0,1 0,-1 0,1 0,0 0,-1 0,1 0,-1 0,1 0,0 1,-1-1,1 0,-1 0,1 1,-1-1,1 0,-1 1,1-1,-1 0,0 1,1-1,-1 1,1-1,-1 1,0-1,1 1,-1-1,0 1,0-1,0 1,1-1,-1 1,0 0,0-1,0 1,-14 101,4 104,21-161,-4-27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0,'-5'29,"-1"14,5 0,2-3,2-7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85 105,'-17'255,"-21"-29,11-111,25-93</inkml:trace>
  <inkml:trace contextRef="#ctx0" brushRef="#br0" timeOffset="500.832">284 77,'117'-62,"-116"60,0 1,1 0,-1-1,1 1,0 0,-1 0,1 0,0 0,-1 1,1-1,0 0,0 1,0-1,0 1,-1 0,1-1,0 1,0 0,0 0,0 0,0 1,0-1,0 0,0 1,-1-1,1 1,0 0,0-1,-1 1,1 0,0 0,-1 0,1 0,-1 0,1 1,-1-1,1 0,-1 1,0-1,0 1,0-1,0 1,0 0,0-1,0 1,-1 0,1 0,0 0,-1 0,0-1,1 1,-1 0,0 0,0 1,-46 79,40-77,1 1,1 0,-1 0,1 0,0 0,0 1,1 0,0 0,0 0,1 0,0 0,0 0,2-5,1 1,-1-1,1 0,0 0,0 0,0 0,0-1,0 1,0 0,0 0,1-1,-1 1,0 0,1-1,0 0,-1 1,1-1,0 0,-1 0,1 0,0 0,0 0,0 0,0 0,0-1,0 1,0-1,0 1,1-1,-1 0,0 0,0 0,0 0,0 0,0-1,2 1,20 0</inkml:trace>
  <inkml:trace contextRef="#ctx0" brushRef="#br0" timeOffset="3001.971">1073 274,'-54'66,"-117"67,5-12,165-121,-1 1,1 0,-1 0,1 0,-1 0,1 0,0 0,0 1,0-1,0 0,0 1,0-1,0 0,0 1,0 0,0-1,1 1,-1-1,1 1,-1 0,1-1,0 1,-1 0,1-1,0 1,0 0,0-1,1 1,-1 0,0 0,1-1,-1 1,1-1,-1 1,1 0,0-1,-1 1,1-1,0 1,0-1,0 0,0 1,1-1,-1 0,0 0,0 0,1 0,-1 0,1 0,-1 0,1 0,-1-1,1 1,0 0,-1-1,1 0,-1 1,1-1,0 0,0 0,-1 0,1 0,1 0,256 1,-119-2,-137 1,-1-1,0 1,0 0,-1-1,1 0,0 1,0-1,0 0,0 0,0 0,-1 0,1 0,0 0,-1-1,1 1,-1-1,0 1,1-1,-1 1,0-1,0 0,0 0,0 1,0-1,0 0,-1 0,1 0,-1 0,1 0,-1 0,0 0,0 0,1 0,-1 0,-1 0,1 0,0 0,-15-80,15 81,-80-314,76 291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7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28,'-6'-4,"-1"1,1-1,-1 1,0 1,0-1,0 1,-1 0,1 1,0-1,-1 1,1 1,-1 0,1 0,-1 0,1 1,-1 0,-2 1,-8 4,0 1,1 1,0 1,0 0,1 1,0 1,1 1,0 0,1 0,0 3,12-14,-8 7,1 1,-1 0,1 0,1 1,0 0,0 0,1 1,0 0,1 1,0 0,1-1,0 2,1-1,0 0,1 1,1 0,0 0,0 12,1-20,0 0,0 0,1 0,-1 1,1-1,1 0,-1 0,1 0,0 0,0 0,0 0,1-1,-1 1,1 0,0-1,1 1,-1-1,1 1,0-1,0 0,0 0,1-1,-1 1,1-1,0 1,0-1,0 0,1-1,1 2,2-2,0 1,0-1,0-1,1 0,-1 0,0-1,1 0,-1 0,0-1,1 0,-1 0,0-1,0 0,0-1,0 1,0-2,-1 1,1-1,-1 0,4-3,8-6,0 0,-2-2,1 0,-2 0,0-2,12-16,52-74,-78 105,-2 1,-1 0,1 0,0 0,0 1,0-1,0 0,0 0,1 0,-1 0,0 0,0 1,1-1,-1 0,0 0,1 0,-1 1,0-1,1 0,-1 0,1 1,0-1,-1 0,1 1,-1-1,1 1,0-1,0 1,-1-1,1 1,0-1,0 1,0 0,-1 0,1-1,0 1,0 0,0 0,0 0,-1 0,1 0,0 0,0 0,0 0,0 0,0 0,0 0,-1 1,1-1,0 0,0 1,0-1,-1 0,1 1,0-1,0 1,-1-1,1 1,-1 0,1-1,0 1,-1 0,1 0,7 19,-3-3,1 0,1-1,1 0,0 0,1 0,1-1,0 0,1-1,0-1,13 13,114 59,-114-75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33 143,'-10'28,"-2"15,4 0,5-7</inkml:trace>
  <inkml:trace contextRef="#ctx0" brushRef="#br0" timeOffset="511.92">484 1,'-12'5,"0"1,0 1,1 0,0 0,0 1,1 0,0 1,0 0,1 1,-2 2,10-9,0 0,0 0,1 0,-1 1,1-1,0 0,0 0,0 0,0 0,1 1,-1-1,1 0,-1 0,1 0,0 0,1 0,-1 0,0-1,1 1,-1 0,1 0,0-1,0 1,0-1,0 0,1 0,-1 0,1 0,-1 0,1 0,0 0,-1-1,1 0,0 1,0-1,0 0,2 0,19 16,-22-15,1 0,-1 0,0 0,1 0,-1 0,0 0,0 1,0-1,-1 1,1-1,-1 1,1 0,-1-1,0 1,0 0,0 0,0 0,-1 0,1 0,-1 0,0 0,0 0,0 0,0 0,0 0,-1 0,1 0,-1 0,0 0,0 0,0 0,0 0,0-1,-1 1,1 0,-1-1,0 1,0-1,0 0,0 1,-1-1,-2 5,0-1,-1 0,0 0,0 0,-1-1,0 0,0 0,0-1,0 0,0 0,-1 0,0-1,0 0,0-1,0 0,0 0,-1-1,1 0,0 0,-1-1,1 0,-1-1,-2 0,-6-4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0 622,'2'-17,"1"1,0 0,1 0,1 0,0 0,1 1,1 0,0 0,2-2,5-13,3 0,2 0,0 1,2 2,1 0,1 1,1 1,20-15,-38 32,1 1,0 0,1 1,-1 0,1 0,0 1,1 0,0 0,-1 1,1 0,1 0,-1 1,0 0,1 1,3 0,-11 2,0 1,0-1,0 1,0 0,-1-1,1 1,0 0,0 0,-1 1,1-1,0 0,-1 0,1 1,-1-1,0 1,0 0,1-1,-1 1,0 0,0-1,0 1,-1 0,1 0,0 0,-1 0,1 0,-1 0,0 0,1 0,-1 0,0 0,0 0,0 0,-1 2,-9 70,7-65,-7 60,10-68,0 1,0-1,0 1,1-1,-1 0,0 1,1-1,-1 0,1 1,-1-1,1 0,0 0,0 1,-1-1,1 0,0 0,0 0,0 0,0 0,0 0,0 0,0 0,1-1,-1 1,0 0,0-1,1 1,-1-1,0 1,1-1,-1 0,1 1,-1-1,0 0,1 0,-1 0,1 0,-1 0,0 0,1-1,-1 1,1 0,-1-1,1 1,6-3,0 0,0-1,0 0,0 0,-1 0,1-1,-1 0,0-1,-1 0,0 0,1-1,30-24,30-21,90-56,-155 107,-1 0,1-1,0 1,-1 0,1 0,0 0,0 1,-1-1,1 0,0 1,0-1,0 1,0-1,0 1,0 0,0 0,0 0,0 0,0 0,0 0,0 1,0-1,0 1,0-1,-1 1,1 0,0 0,0-1,0 1,-1 1,1-1,-1 0,1 0,-1 1,1-1,-1 0,0 1,1 0,-1-1,0 1,0 0,0-1,0 1,-1 0,1 0,0 0,-1 0,1 0,-1 0,0 0,2 12,-1 1,-1-1,-1 1,0-1,0 0,-1 1,-1-1,-1 0,-3 10,6-23,-10 65,11-66,0 1,0-1,0 0,0 1,0-1,0 1,0-1,1 1,-1-1,0 0,0 1,0-1,1 1,-1-1,0 0,0 1,1-1,-1 0,0 1,1-1,-1 0,1 0,-1 1,0-1,1 0,-1 0,1 0,-1 1,1-1,-1 0,0 0,1 0,-1 0,1 0,-1 0,1 0,-1 0,1 0,-1 0,0 0,1 0,-1 0,1-1,-1 1,1 0,-1 0,0 0,1-1,-1 1,1 0,-1 0,0-1,1 1,-1 0,0-1,0 1,1 0,-1-1,0 1,12-7</inkml:trace>
  <inkml:trace contextRef="#ctx0" brushRef="#br0" timeOffset="453.694">1383 86,'-32'21,"1"2,1 0,1 2,1 2,1 0,2 2,-1 2,23-27,0-1,0 1,0-1,0 1,1 0,0 0,0 1,0-1,0 0,1 1,0-1,-1 1,2-1,-1 1,0-1,1 1,0 0,0-1,1 1,-1 0,1-1,0 1,0-1,0 1,1-1,-1 0,1 1,0-1,1 0,-1 0,3 3,0-6,0 1,0-1,0 0,0 0,0 0,1-1,-1 0,0 0,0 0,0-1,0 0,0 0,0 0,0 0,0-1,0 0,0 0,0 0,-1 0,1-1,-1 0,0 0,0 0,0-1,0 1,-1-1,3-2,134-156,-140 162,1-1,-1 0,1 1,-1-1,1 0,-1 1,1-1,-1 1,1-1,0 1,-1-1,1 1,0 0,-1-1,1 1,0 0,0-1,-1 1,1 0,0 0,0 0,0 0,-1 0,1 0,0 0,0 0,-1 0,1 0,0 0,0 0,0 0,-1 1,1-1,0 0,-1 1,1-1,0 0,0 1,-1-1,1 1,-1-1,1 1,-1 0,1-1,-1 1,1-1,-1 1,1 0,-1-1,0 1,1 0,-1 0,0-1,1 1,-1 0,0 0,0-1,0 1,0 0,0 0,14 55,-13-50,-1-1,0 0,1 0,-1 0,1 0,0 0,1 0,-1 0,1-1,0 1,0 0,1-1,-1 1,1-1,0 0,0 0,1 0,-1 0,1-1,-1 0,1 1,0-1,1 0,-1-1,0 1,1-1,0 0,-1 0,1 0,2 0,13-4</inkml:trace>
  <inkml:trace contextRef="#ctx0" brushRef="#br0" timeOffset="818.788">2032 30,'-3'1,"-15"6,1 0,-1 1,1 1,0 0,1 2,0 0,1 0,-13 14,27-24,-1 1,0-1,1 1,-1 0,1 0,-1 0,1 0,0 0,0 0,0 0,0 0,0 0,1 0,-1 1,1-1,-1 0,1 0,0 1,0-1,0 0,0 1,0-1,0 0,1 1,-1-1,1 0,0 0,0 0,-1 1,1-1,1 0,-1 0,0 0,0 0,1-1,-1 1,1 0,-1-1,1 1,0 0,0-1,0 0,0 0,0 1,0-1,0 0,0-1,0 1,2 0,-2 0,0-1,0 1,1 0,-1 0,0 0,0 0,0 0,0 0,-1 1,1-1,0 1,0-1,-1 1,1-1,-1 1,0 0,1 0,-1 0,0 0,0 0,0 0,0 0,0 0,-1 0,1 0,-1 1,1-1,-1 0,0 0,0 1,0-1,0 0,0 0,-1 1,1-1,0 0,-1 0,0 0,0 1,0-1,1 0,-2 0,1 0,0 0,0-1,-1 1,1 0,-1 0,1-1,-1 1,0-1,-1 1,-105 51,72-40,18-6</inkml:trace>
  <inkml:trace contextRef="#ctx0" brushRef="#br0" timeOffset="1181.428">2343 1,'-23'14,"-135"104,157-117,-1-1,1 1,-1-1,1 1,-1 0,1 0,0 0,0 0,-1 0,1 0,0 0,0 0,0 1,0-1,0 0,0 0,1 1,-1-1,0 1,1-1,-1 1,1-1,-1 1,1-1,0 1,0 0,0-1,0 1,0-1,0 1,0-1,0 1,0 0,1-1,-1 1,1-1,-1 1,1-1,0 1,-1-1,1 0,0 1,0-1,0 0,0 0,0 1,0-1,0 0,1 0,-1 0,0 0,1-1,-1 1,0 0,1-1,-1 1,1 0,65 35,-65-35,-1 0,0 0,0 1,0-1,0 0,0 1,0-1,0 1,0-1,0 1,-1 0,1-1,-1 1,1 0,-1-1,0 1,0 0,1-1,-1 1,0 0,-1 0,1-1,0 1,0 0,-1-1,1 1,-1 0,1-1,-1 1,0-1,0 1,0-1,0 1,0-1,0 1,0-1,0 0,0 0,-1 1,1-1,0 0,-1 0,1 0,-9 6,0 0,0 0,-1-1,1 0,-1 0,0-1,-1-1,1 0,-1-1,-11 2,-3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2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677 191,'-22'132,"-4"-18,-6-3,-19 41,-25-20,68-117</inkml:trace>
  <inkml:trace contextRef="#ctx0" brushRef="#br0" timeOffset="298.846">198 219,'48'-3,"-1"-2,0-3,0-1,34-12,-31 8,383-108,-340 109,-92 13,1 1,-1-1,0 0,1 1,-1-1,0 1,0-1,0 1,0 0,-1-1,1 1,0 0,-1-1,1 1,-1 0,0 0,1 0,-1 0,0-1,0 1,0 0,0 0,-1 0,1 0,0 0,-1-1,1 1,-1 0,0 0,1-1,-1 1,0 0,0-1,0 1,0-1,-1 1,1-1,0 0,-1 1,1-1,-1 0,-14 17</inkml:trace>
  <inkml:trace contextRef="#ctx0" brushRef="#br0" timeOffset="534.222">0 925,'39'-5,"40"-11,18-8,2-4,-8 2,-8 6,-9 1,-13 4,-6 1,-9 1,-7 4,-5 3,-8 3</inkml:trace>
  <inkml:trace contextRef="#ctx0" brushRef="#br0" timeOffset="1158.649">1299 361,'29'-29,"11"-9,-2-1,-2-2,-1-2,-2-1,11-22,-30 11,-15 54,0 1,0-1,1 1,-1-1,0 1,0-1,0 1,0 0,0-1,0 1,0 0,0 0,0 0,0-1,0 1,0 0,0 0,0 1,0-1,0 0,0 0,0 0,0 1,0-1,0 0,1 1,-1-1,0 1,0-1,0 1,0 0,1-1,-1 1,0 0,1-1,-1 1,0 0,1 0,-1 0,1-1,-1 1,1 0,-1 0,1 0,0 1,-11 17,1 0,0 0,2 1,1 1,0-1,1 1,2 0,0 0,1 3,-1-3,-25 390,24-372,-1 0,-2 0,-1 0,-9 19,14-48,0 1,-1-1,0 1,0-2,-1 1,0 0,-1-1,0 0,0-1,-1 0,0 0,-1 0,1-1,-2-1,1 1,-1-1,1-1,-3 1,6-4,0 0,0 0,0-1,0 1,0-1,-1-1,1 1,0-1,0 0,-1-1,1 1,0-1,0 0,0-1,0 0,0 0,0 0,0 0,1-1,-1 0,1 0,0-1,-1 1,2-1,-1 0,0-1,1 1,0-1,0 0,0 0,1 0,-1 0,1-1,1 1,-1-1,1 0,0 0,0 0,0 0,1 0,0 0,1-1,-1 1,1 0,0 0,0-1,2-5,1 4,0 0,1 0,0 0,0 0,0 1,1-1,1 1,-1 1,1-1,0 1,0 0,1 0,0 0,0 1,0 0,1 1,3-2,143-57,29 8,-161 47,-2 2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65 219,'-6'5,"0"1,1-1,0 2,0-1,0 0,0 1,1 0,0 0,1 0,0 1,0-1,0 1,1 0,0 0,1 0,-1 0,2 0,-1 0,1 0,0 0,1 0,0 0,0 0,1 0,-1-3,1-1,0 0,0 1,0-1,0 0,0-1,1 1,0 0,0-1,0 1,0-1,1 0,-1 0,1 0,0 0,0-1,0 0,0 1,0-1,0-1,1 1,-1-1,0 0,1 0,0 0,-1 0,1-1,-1 0,1 0,4 0,5-1,0 0,-1-1,1 0,-1-1,0-1,1 0,-2-1,1 0,11-7,-11 4,0 0,0 0,-1-1,-1-1,0 0,0 0,-1-1,0-1,3-4,-10 11,1 0,-1 0,-1 0,1-1,-1 1,1-1,-2 1,1-1,-1 0,0 0,0 0,0 0,-1 0,0 0,0 0,0 0,-1 0,0 0,0 0,-1 1,1-1,-1 0,-1 1,-1-5,1 3,-1 0,1 0,-1 1,0-1,-1 1,1 0,-1 1,-1-1,1 1,-1 0,0 0,0 0,0 1,-1 0,1 0,-1 1,0 0,0 0,0 0,-1 1,1 0,0 1,-1 0,0 0,1 0,-1 1,1 0,-1 0,0 1,1 0,-1 1,-6 1,-11 10</inkml:trace>
  <inkml:trace contextRef="#ctx0" brushRef="#br0" timeOffset="365.969">544 134,'1'42,"2"-1,1 1,2-1,2 0,4 7,17 14,-28-61,-1 0,1 1,0-1,0 0,0 0,0 0,1 0,-1 0,0 0,0 0,1 0,-1 0,0 0,1-1,-1 1,1 0,-1-1,1 0,-1 1,1-1,-1 0,1 0,-1 1,1-1,-1 0,1-1,-1 1,1 0,0 0,-1-1,1 1,-1-1,0 1,1-1,-1 0,1 1,-1-1,0 0,1 0,-1 0,8-8,-1-1,0 1,0-1,-1 0,-1-1,0 0,0 0,-1 0,1-4,18-33,14-17,3 2,3 1,23-23,-50 68,-2 4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57 713,'-5'33,"-1"17,0-2</inkml:trace>
  <inkml:trace contextRef="#ctx0" brushRef="#br0" timeOffset="152.707">1 261,'0'0</inkml:trace>
  <inkml:trace contextRef="#ctx0" brushRef="#br0" timeOffset="603.019">368 402,'44'-58,"-3"-2,-2-3,-3 0,16-45,-37 58,-33 77,5 21,2 2,2-1,2 1,3 0,2 1,1-1,6 32,-3 22,0-24,-4 0,-4-1,-2 0,-12 38,14-85,-2 1,-1-2,-2 1,-1-1,-1-1,-2 0,-1-1,-1-1,-1 0,-2-2,0 0,-24 22,42-45,1-1,0 1,-1-1,1 0,-1 0,0 0,0 0,0 0,0 0,0-1,0 1,0-1,0 1,-1-1,1 0,-1 0,1 0,-1 0,1 0,-1-1,0 1,1-1,-1 1,0-1,1 0,-1 0,0 0,1-1,-1 1,0-1,1 1,-1-1,1 0,-1 0,1 0,-1 0,1-1,0 1,-1-1,1 1,0-1,0 0,0 1,0-2,-2-8,1 0,0-1,1 0,0 0,1 1,0-1,1 0,0 0,1 0,0 0,1 0,1 0,0 1,0-1,1 1,0 0,1 0,0 0,1 1,0 0,2-1,179-285,-175 276,1 0,1 1,0 1,2 0,0 0,1 2,4-2,3 0</inkml:trace>
  <inkml:trace contextRef="#ctx0" brushRef="#br0" timeOffset="887.255">762 627,'-12'37,"0"-1,3 1,1 1,1 0,1 24,5-58,1 0,0-1,0 1,0 0,1-1,-1 1,1 0,0-1,0 1,0-1,0 1,1-1,-1 1,1-1,0 0,0 0,0 0,1 0,-1 0,1 0,-1-1,1 1,0-1,0 0,0 0,0 0,1 0,-1 0,0-1,1 0,-1 1,1-1,0 0,-1-1,1 1,0-1,-1 1,1-1,0 0,-1-1,1 1,0-1,-1 1,1-1,0 0,-1 0,1-1,-1 1,2-2,5-2,1 0,-1-1,0 0,-1-1,1 0,-1-1,-1 0,1 0,-1-1,-1 0,0-1,0 1,-1-1,0-1,-1 1,0-1,0 0,-1 0,-1 0,0 0,0-1,-1 0,-1 1,0-1,0 0,-1 0,-1 1,0-2,1 9,-1-1,1 0,-1 0,0 1,0-1,-1 0,1 1,-1 0,0-1,0 1,-1 0,1 0,-1 0,0 0,0 0,0 1,0-1,-1 1,0 0,1 0,-1 0,0 1,0-1,-1 1,1 0,0 0,-5-1,-9 3</inkml:trace>
  <inkml:trace contextRef="#ctx0" brushRef="#br0" timeOffset="1151.261">1129 967,'-4'-24,"2"-23,2-7,6 5,2 6,4 5,1 5,2 8,-1 3,2 1,2 3,-1 6</inkml:trace>
  <inkml:trace contextRef="#ctx0" brushRef="#br0" timeOffset="1655.608">1299 910,'117'-222,"-55"153,-60 67,0 0,0 0,0 1,0-1,0 1,0 0,0-1,1 1,-1 0,0 0,1 0,-1 1,1-1,-1 1,1-1,-1 1,1 0,-1 0,1 0,-1 0,1 0,-1 1,1-1,-1 1,1-1,-1 1,1 0,-1 0,0 0,0 0,1 1,-1-1,0 1,0 0,1 1,-1 0,0 0,-1 0,1 1,-1-1,1 0,-1 1,0 0,0-1,-1 1,1-1,-1 1,1 0,-1 0,0-1,-1 1,1 0,-1-1,1 1,-1-1,0 1,-1-1,0 3,1-2,-1 0,1 0,0 0,0 0,1 1,-1-1,1 0,0 0,0 0,1 1,-1-1,1 0,0 0,0 0,0 0,0 0,1 0,0 0,0-2,-1-1,1-1,0 1,0 0,0 0,0-1,0 1,-1-1,1 1,0-1,0 0,0 0,0 0,0 0,0 0,0 0,0-1,0 1,0-1,0 1,0-1,0 0,0 0,-1 1,1-1,0-1,-1 1,1 0,0 0,-1-1,0 1,1 0,0-2,3 0,116-100,-120 102,-1 0,1-1,1 1,-1 0,0 0,0-1,0 1,1 0,-1 0,1 1,-1-1,0 0,1 0,0 1,-1-1,1 1,-1-1,1 1,0-1,-1 1,1 0,0 0,-1 0,1 0,0 0,-1 0,1 1,0-1,-1 1,1-1,-1 1,1-1,-1 1,1 0,-1 0,1 0,-1 0,0 0,1 0,-1 0,0 0,0 0,0 0,0 1,0-1,0 1,0-1,0 1,-1-1,1 1,0-1,-1 1,1-1,-1 1,0 0,0-1,1 1,-1 0,0-1,-19 164,24-147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60,'-23'88,"20"-74,0 1,1 1,1-1,0 0,1 0,1 0,0 1,1-1,3 10,-4-21,1-1,-1 1,1-1,0 1,0-1,1 0,-1 1,1-1,-1 0,1-1,0 1,0 0,0-1,1 0,-1 1,0-1,1-1,0 1,-1 0,1-1,0 0,0 0,-1 0,1 0,0-1,0 1,0-1,0 0,0 0,0-1,0 1,0-1,0 0,0 0,0 0,1-1,7-2,-1 0,0-1,0 0,0-1,-1 0,1-1,-2 0,1-1,-1 0,0 0,4-5,-1-4,0 0,-1 0,0-1,-1 0,-2-1,0 0,-1-1,0 0,-2 0,3-18,-8 2,-3 30</inkml:trace>
  <inkml:trace contextRef="#ctx0" brushRef="#br0" timeOffset="665.232">427 399,'168'-223,"-69"61,-89 149,-9 20,-9 29,6-27,-4 21,2 0,0 0,2 1,2-1,2 24,-1-50,0-1,0 0,0 0,1 0,-1 0,1 0,0 0,0 0,0-1,0 1,1-1,-1 1,0-1,1 0,0 0,0 0,-1 0,1-1,0 1,0-1,1 1,-1-1,0 0,0-1,1 1,-1 0,0-1,1 0,-1 0,0 0,1 0,-1 0,0-1,1 1,-1-1,0 0,1 0,-1 0,0 0,0-1,0 1,0-1,0 0,-1 0,1 0,0 0,-1-1,0 1,1-1,0-1,14-11,-2 0,0-1,0 0,-2-2,0 1,-1-2,-1 1,0-2,-2 1,0-1,-1-1,1-7,-7 3,-4 23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25 280,'2'3,"-1"0,0 0,1 0,0 0,-1 0,1-1,0 1,0-1,1 1,-1-1,0 0,1 0,0 0,-1 0,1 0,0-1,0 1,0-1,0 0,0 0,0 0,0 0,3 0,2 1,0-1,0 0,0 0,0-1,-1 0,1 0,0-1,0 0,0 0,0-1,-1 0,1 0,-1-1,1 0,-1 0,0-1,0 0,-1 0,1-1,-1 0,0 0,0 0,-1-1,1 0,-1 0,0 0,-1 0,0-1,0 0,0 0,-1 0,0-1,0 1,-1 0,2-5,-4 9,0 1,0 0,0 0,-1 0,1 0,0 0,-1 0,1 0,-1 0,1 0,-1 0,0 0,0 1,0-1,0 0,0 0,-1 1,1-1,0 1,-1-1,1 1,-1-1,0 1,1 0,-1 0,0 0,0 0,0 0,0 0,0 1,0-1,0 0,0 1,0 0,0-1,0 1,-77 8,66-4,0 2,0 0,1 0,-1 1,2 1,-1 0,1 1,0 0,1 0,0 1,0 1,1 0,1 0,-1 1,-1 4,9-12,-1 0,1 1,0-1,0 1,1-1,-1 1,1-1,0 1,0-1,1 1,-1-1,1 1,0-1,0 0,1 1,-1-1,1 0,0 0,0 0,0 0,1 0,-1 0,1-1,0 1,0-1,0 0,0 0,1 0,-1 0,1 0,4 1,4 5,0-2,1 0,0 0,0-1,0 0,1-2,0 1,0-2,8 2,-2-3,-1 0,1-1,-1-1,1 0,-1-2,0 0,1-2,-1 0,0 0,-1-2,1-1,-1 0,-1-1,1-1,11-8,0 1,-2-2,0 0,-1-1,-1-2,-1-1,-1 0,0-2,-2-1,-1 0,-1-2,4-9,-1-49,-21 83,-1 0,0 0,0 0,0 0,0 0,0 0,0 1,0-1,-1 0,1 0,-1 0,1 0,-1 0,0 1,0-1,1 0,-1 1,-1-1,1 1,0-1,0 1,0-1,-1 1,1 0,-1-1,1 1,-1 0,1 0,-1 0,0 0,0 1,1-1,-1 0,0 1,0-1,0 1,0 0,1-1,-1 1,0 0,0 0,0 0,0 1,-4 0,0 0,1 0,0 1,-1 0,1 0,0 1,0-1,0 1,0 0,0 0,1 1,-1 0,1-1,0 1,0 1,1-1,-1 1,1-1,0 1,0 0,0 0,1 0,0 0,-1 2,5-3,-1 0,1 1,0-1,0 0,1 0,-1 0,1 0,0 0,0-1,0 1,0-1,0 0,1 0,0 0,0 0,-1-1,1 1,1-1,-1 0,0 0,1-1,-1 1,0-1,1 0,0 0,-1-1,2 1,3 1,102 40,-107-40,0 0,0 1,-1 0,1 0,-1 0,0 0,0 1,0-1,0 1,0 0,-1 0,0 0,0 0,0 0,0 0,-1 0,1 1,-1-1,0 1,-1-1,1 1,-1-1,0 1,0 2,-2 5,0 0,-1-1,0 1,-1-1,-1 0,0 0,0 0,-1 0,-6 8,-15 32,21-38,-21 64,27-75,0 0,-1 0,1 0,0 0,1 0,-1 0,0 0,1 0,-1-1,1 1,-1 0,1 0,0 0,0-1,0 1,0 0,0-1,0 1,0-1,1 1,-1-1,1 1,-1-1,1 0,-1 0,1 0,0 0,-1 0,1 0,0 0,0-1,-1 1,1-1,0 1,0-1,0 1,0-1,1 0,21 3,0-3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88,'40'-16,"-13"3,0 2,1 0,0 2,1 2,-1 0,2 2,-1 1,19 0,-46 4,0 0,0 0,0 0,0 0,0 0,0 0,0 1,0-1,0 1,0-1,0 1,-1 0,1-1,0 1,0 0,0 0,-1 1,1-1,-1 0,1 1,-1-1,1 0,-1 1,0 0,1-1,-1 1,0 0,0-1,-1 1,1 0,0 0,0 0,-1 0,1 0,-1 0,0 0,0 0,1 0,-1 0,-1 0,1 0,0 0,0 0,-1 0,0 2,-36 86,18-59,-2-1,0-1,-2 0,-23 20,-96 103,129-141,3-4,1 0,0 0,0 1,1 1,0-1,0 1,1 1,0-1,1 1,-1 3,6-11,0 1,0-1,1 1,-1-1,1 1,0 0,0-1,0 1,0 0,0-1,0 1,1-1,-1 1,1-1,0 1,0-1,0 1,0-1,0 1,0-1,1 0,-1 0,1 0,-1 0,1 0,0 0,0 0,0 0,0-1,0 1,0-1,1 1,1 0,86 29,-85-29,18 4,1-1,-1 0,1-2,1-1,-1-1,0 0,0-2,0-1,0-1,0-1,1-2,-2-4,-5-2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26,'19'0,"21"0,8 0,-4-5,-5-1,-3 0,-4 1,-8 1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318 474,'-14'0,"1"1,-1 0,0 1,0 1,1 0,0 0,-1 1,1 1,1 1,-1-1,1 2,0 0,0 0,1 1,0 1,0 0,1 0,0 1,1 0,0 1,1 0,0 0,0 1,2 0,-1 0,-1 6,6-14,-1-1,1 1,0-1,1 1,-1 0,1 0,-1 0,1 0,1 0,-1 0,0 0,1 0,0 0,0 0,0 0,0 0,1 0,0 1,-1-1,1 0,1 0,-1-1,1 1,-1 0,1 0,0-1,1 1,-1-1,1 0,-1 0,1 1,0-2,0 1,0 0,0-1,1 1,-1-1,1 0,-1 0,1 0,1 0,7-1,-1 1,1-2,0 1,0-2,0 0,-1 0,1-1,0 0,-1-1,1 0,-1-1,0 0,0-1,-1-1,0 1,9-7,140-131,-121 103,-17 19,-2 0,0-2,-2 0,0-2,-1 0,-2 0,-1-1,-1-1,-1 0,-1-1,-1 0,-2 0,-1-1,0-10,-4 32,-1 0,0 1,-1-1,0 0,0 0,0 0,-1 1,0-1,0 0,-1 1,1-1,-2 1,1-1,-1 1,0 0,0 0,0 0,-1 0,0 1,0-1,-1 1,1 0,-1 1,0-1,-1 1,1 0,-1 0,1 0,-1 1,0 0,-1 0,1 0,0 1,-1 0,0 0,1 1,-1 0,0 0,1 1,-1-1,0 2,-3-1,2 3,0-1,0 1,0 0,1 1,0 0,0 0,0 1,0 0,0 0,1 0,0 1,0 0,1 0,0 0,0 1,0 0,1 0,0 0,0 1,1-1,0 1,0 0,1 0,-2 7,1 0,0 0,2 1,-1-1,2 1,0-1,1 1,0-1,2 0,-1 1,2-1,0 0,1-1,0 1,103 159,-30-60,20 71,-85-167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5589 114,'16'39,"-9"14,-3 1,-3-1,-1 1,-3-1,-3 0,-1 0,-3 0,-10 27,4-25,-7 73,32-119,-3-14</inkml:trace>
  <inkml:trace contextRef="#ctx0" brushRef="#br0" timeOffset="299.724">6040 170,'-24'34,"-8"25,2 8,10-4,14-11,12-16,10-13,8-11,3-7,3-5,1-2,0-1,-1 1,-5-5,-2-1,0 1,0-3,-3 0</inkml:trace>
  <inkml:trace contextRef="#ctx0" brushRef="#br0" timeOffset="617.576">6407 1,'-59'132,"6"3,6 2,6 2,-5 54,19 4,23-174</inkml:trace>
  <inkml:trace contextRef="#ctx0" brushRef="#br0" timeOffset="-3405.768">762 622,'-22'3,"0"1,1 1,0 1,0 1,0 1,1 0,-4 4,18-9,0 1,0-1,0 1,1 0,-1 0,1 1,1-1,-1 1,0 0,1 0,0 1,0 0,1-1,0 1,0 0,0 0,0 1,1-1,0 1,1-1,-1 1,1 0,1-1,-1 1,1 3,2 0,1 0,1 0,-1 0,2 0,-1-1,1 0,1 1,-1-2,2 1,-1-1,1 0,0 0,1-1,0 0,0 0,1-1,-1 0,1 0,0-1,1 0,0-1,-1 0,1-1,4 1,-6-1,0-1,0-1,0 1,0-1,1-1,-1 1,0-2,0 1,1-1,-1 0,0-1,0 0,0 0,0 0,0-1,-1-1,1 1,-1-1,0 0,0-1,5-4,1-4</inkml:trace>
  <inkml:trace contextRef="#ctx0" brushRef="#br0" timeOffset="-2904.174">1185 57,'-21'100,"5"-1,4 2,4 0,4 0,8 61,-3-60,-1-99,-1-1,1 0,-1 0,1-1,-1 1,1 0,0 0,0 0,0 0,0 0,0 0,0 0,1 0,-1 0,0 0,1 0,0-1,-1 1,1 0,0 0,0-1,0 1,0 0,0-1,1 1,-1-1,0 1,1-1,-1 0,1 0,-1 1,1-1,0 0,-1 0,1-1,9-6,1-2,-2 1,1-2,-1 1,-1-1,0-1,0 0,6-8,37-38,-40 45,1 1,0 0,0 1,1 1,0 0,1 1,0 1,0 0,12-3,-25 9,-1 0,1-1,0 1,-1 0,1 0,0 1,-1-1,1 0,0 1,-1-1,1 1,0-1,-1 1,1 0,-1-1,1 1,-1 0,0 0,1 0,-1 0,0 1,1-1,-1 0,0 0,0 1,0-1,0 1,-1-1,1 1,0-1,0 1,-1-1,1 1,-1 0,0-1,1 1,-1 0,0-1,0 1,3 76,-3-65,-1 5,0-13,0 1,1-1,0 0,0 1,0-1,1 0,-1 1,1-1,1 0,-1 0,1 0,0 0,0 0,0 0,1 0,9 8</inkml:trace>
  <inkml:trace contextRef="#ctx0" brushRef="#br0" timeOffset="-2002.107">1947 622,'-12'8,"-12"8,1 0,1 2,0 0,1 2,1 0,1 1,1 1,0 1,17-22,0 1,-1-1,1 0,0 1,0-1,0 1,0-1,0 1,0-1,0 1,0 0,1-1,-1 1,1 0,-1 0,1 0,0-1,-1 1,1 0,0 0,0 0,1 0,-1-1,0 1,0 0,1 0,-1 0,1-1,0 1,0 0,-1-1,1 1,0 0,0-1,0 1,1-1,-1 0,0 1,0-1,1 0,-1 0,1 0,-1 0,1 0,0 0,-1 0,1 0,0-1,-1 1,1-1,0 1,0-1,11-1,0 0,0-1,0-1,0 0,-1 0,0-1,0-1,0 0,0-1,-1 0,1-1,-2 0,1-1,-1 0,2-3,26-25,54-33,-91 68,0 1,0-1,0 0,1 1,-1-1,0 1,0-1,0 1,1-1,-1 1,0 0,0 0,1 0,-1 0,0 0,1 0,-1 0,0 0,0 0,1 1,-1-1,0 0,0 1,1-1,-1 1,0-1,0 1,0 0,0-1,0 1,0 0,0 0,0 0,0 0,0 0,-1 0,1 0,0 0,-1 0,1 0,0 0,-1 1,1 0,-4 57,1 3,2-61,0 1,0 0,0-1,1 1,-1-1,0 1,1-1,-1 1,1-1,0 1,-1-1,1 1,0-1,0 0,0 1,0-1,0 0,0 0,1 0,-1 0,0 0,0 0,1 0,-1 0,1 0,-1-1,0 1,1-1,0 1,-1-1,1 1,-1-1,1 0,-1 0,1 0,0 0,0 0,3-2,0-1,1 1,-1-1,0-1,0 1,-1-1,1 0,-1 0,0 0,0 0,0-1,0 1,-1-1,0 0,3-6,3-2,7-10,1 1,1 1,0 1,2 0,0 2,1 0,1 1,1 1,23-11,-45 26,0 0,1 0,-1 0,1 1,-1-1,1 0,-1 1,1-1,-1 1,1 0,-1 0,1-1,0 1,-1 0,1 0,0 0,-1 1,1-1,-1 0,1 1,0-1,-1 1,1-1,-1 1,0 0,1-1,-1 1,1 0,-1 0,0 0,0 0,1 0,-1 1,0-1,0 0,0 0,0 1,0 0,17 63,-16-48,21 247,-9-56,-14-201,-1 0,0 1,0-1,-1 0,0 0,0 0,0 0,-1 0,0 0,-1-1,0 1,0-1,0 0,0 0,-1-1,0 1,0-1,-1 0,0 0,1-1,-7 4,11-8,0 0,-1 1,1-1,-1 0,1 1,-1-1,1 0,-1 0,1 0,0 0,-1 0,1-1,-1 1,1 0,-1-1,1 1,0-1,-1 1,1-1,0 0,-1 0,1 1,0-1,0 0,0 0,0 0,0 0,0 0,0-1,0 1,0 0,0 0,1-1,-1 1,1 0,-1-1,1 1,-1 0,1-1,0 1,-1-1,1 1,0-1,0 0,0-68,15 21,2 1,2 1,3 1,1 0,2 2,3 1,4-4,-22 32,-2-2,2 1,0 0,1 0,0 1,1 0,1 1,0 1,1 0,0 0,1 2,1 0,0 0,0 2,1 0,0 1,0 0,1 2,11-3,-25 8,0 0,0 0,1 1,-1 0,0 0,0 0,0 0,0 1,1 0,-1 0,0 0,0 0,0 0,-1 1,1 0,0 0,0 0,-1 0,1 0,-1 1,0-1,0 1,0 0,0 0,0 0,-1 1,1-1,-1 1,0-1,0 1,0 0,-1 0,1 0,-1 0,0 0,0 0,0 0,0 0,-1 0,0 0,0 1,0-1,0 0,-1 0,0 0,0 0,0 1,-8 9,0 0,-1-1,0 0,-1-1,-1 0,0-1,0 0,-1-1,-1-1,1 0,-2 0,1-1,-1-1,0-1,-8 3,15-6,0 0,0 0,0-1,0 0,0-1,0 1,-1-1,1-1,0 0,-1 0,1 0,0-1,-6-2,-4-3</inkml:trace>
  <inkml:trace contextRef="#ctx0" brushRef="#br0" timeOffset="-1684.458">3274 57,'-28'388,"27"-96,-3-269,-2-5</inkml:trace>
  <inkml:trace contextRef="#ctx0" brushRef="#br0" timeOffset="-1435.382">3048 537,'38'10,"33"3,13-1,-3-2,-10-3,-13-3,-11-2,-9-1,-6-1,-8-5,-4-2,0 0,-4 2</inkml:trace>
  <inkml:trace contextRef="#ctx0" brushRef="#br0" timeOffset="-798.257">3584 650,'33'1,"0"-3,-1 0,1-3,-1 0,0-2,-1-1,19-9,31-41,-79 56,0-1,-1 1,1-1,-1 1,1-1,-1 1,0-1,0 0,0 1,0-1,0 0,-1 0,1 0,-1 0,0 0,0 1,0-1,0 0,-1 0,1 0,-1 0,1 0,-1 0,0 1,0-1,0 0,-1 1,1-1,-1 1,1-1,-1 1,0-1,-1 1,1-1,-1 1,0 0,1 0,-1 0,0 0,0 1,0-1,0 1,0-1,-1 1,1 0,0 1,-1-1,1 0,0 1,-1 0,1 0,-1 0,1 0,-1 0,1 1,0 0,-1-1,1 1,0 0,0 1,0-1,-1 1,-89 49,82-44,1 0,0 0,0 1,0 0,1 1,0 0,1 0,0 1,0 0,1 1,0 0,1 0,1 0,-1 1,2-1,0 1,0 0,1 1,0-1,1 2,2-11,0 1,1-1,-1 0,1 1,0-1,0 1,0-1,0 0,0 0,1 0,-1 1,1-2,0 1,0 0,0 0,0 0,1-1,-1 1,1-1,0 0,-1 0,1 0,0 0,0 0,0-1,0 1,1-1,-1 0,0 0,1 0,2 0,113 9,-109-10,17-1,-1-1,1-1,-1-1,0-2,0 0,0-2,-1-1,0-1,17-9,0-1,-1-2,-1-2,-1-1,-1-2,-1-1,-2-2,-1-2,-1-1,8-13,-30 32,-5 8,1-1,-2 0,1 0,-1-1,0 1,0-1,-1 0,0-1,-1 1,0-1,0 1,-1-1,1-1,-3 9,0 0,0 0,0 0,0-1,0 1,0 0,-1 0,1 0,0-1,0 1,-1 0,1 0,-1 0,1 0,-1 0,0 0,1 0,-1 0,0 0,0 0,1 0,-1 0,0 0,0 1,0-1,0 0,0 1,0-1,0 1,-1-1,1 1,0-1,0 1,0 0,0 0,-1-1,1 1,0 0,0 0,0 0,-1 0,1 1,0-1,0 0,0 0,0 1,-1-1,1 0,0 1,0 0,0-1,0 1,0 0,-59 32,53-29,0 0,0 1,0 0,0 0,1 1,0-1,0 1,1 1,0-1,0 1,0 0,1 0,0 0,0 1,1 0,0-1,0 1,1 0,0 0,0 1,1-1,0 0,1 0,-1 1,2-1,-1 0,1 1,0-1,1 0,2 7,5 0,1 0,0-1,1 0,0-1,2 0,-1-1,5 3,27 28,-36-36,-1 0,0 1,-1 0,1 0,-1 0,-1 1,0 0,0 0,-1 1,0-1,0 1,1 7,7 42,-14-46</inkml:trace>
  <inkml:trace contextRef="#ctx0" brushRef="#br0" timeOffset="27802.663">0 1920,'3'16,"0"1,1-1,1 1,0-2,1 1,1 0,0-1,1 0,1-1,1 0,-1 0,2-1,11 11,-18-21,-1 0,1-1,-1 1,1-1,0 0,0 0,0 0,0-1,0 1,0-1,0 0,1 0,-1-1,0 1,1-1,-1 0,0 0,1 0,-1-1,0 1,1-1,-1 0,0 0,0-1,0 0,0 1,0-1,0 0,0-1,-1 1,1-1,-1 1,1-1,-1 0,0-1,0 1,-1 0,1-1,-1 1,1-1,-1 0,0 0,-1 0,1 0,0-3,1 0,-1-1,-1 1,1 0,-1-1,0 1,-1-1,0 1,0-1,0 0,-1 1,0-1,-1 1,0 0,0-1,0 1,-1 0,0 0,0 1,-1-1,0 0,0 1,-1 0,0 0,-2-3,-10-8,-1 0,0 1,-1 1,-1 1,0 0,-1 2,-1 0,23 12,-1 0,1-1,-1 1,0 0,1-1,-1 1,0-1,1 1,-1 0,0-1,0 1,1-1,-1 1,0-1,0 1,0-1,0 1,0-1,0 1,1-1,-1 1,0-1,0 1,-1-1,1 1,0-1,0 1,0-1,0 1,0-1,0 1,-1 0,1-1,0 1,0-1,-1 1,1-1,0 1,-1 0,1-1,0 1,-1 0,1-1,0 1,-1 0,1-1,-1 1,1 0,-1 0,1 0,-1-1,1 1,-1 0,1 0,-1 0,1 0,-1 0,51-1,-41 1,9 0,-1-2,0 0,1-1,-1 0,0-2,0 0,-1-1,1 0,-1-1,-1-1,0-1,0 0,0-1,0-2,16-13,-1-1,-2-1,-1-2,-1-1,16-25,-29 37,-2-1,0-1,-1 0,-1 0,-1-1,-1 0,4-20,-8 1,-19 61,15 0,0-1,1 1,1 0,0 0,2 0,1 0,2 4,-1 3,87 628,-88-614,5 10,-2 0,-2 0,-3 1,-2-1,-2 1,-2-1,-3 0,-2 0,-2-1,-3-1,-4 7,-30 11,47-67,0 1,-1-1,1 0,-1 0,1 0,-1-1,1 1,-1 0,1 0,-1-1,0 1,1-1,-1 1,0-1,0 0,1 0,-1 0,0 0,1 0,-1 0,0 0,0-1,1 1,-1 0,0-1,1 0,-1 1,0-1,1 0,-1 0,1 0,0 0,-1 0,1 0,0 0,-1 0,1-1,0 1,0 0,0-1,0 1,0-1,0 1,1-1,-6-11,2 0,-1 0,2-1,0 1,0-1,1 0,1 0,1 0,-1 0,2 0,0 0,1 1,0-1,1 0,5-12,-5 11,47-223,-41 201</inkml:trace>
  <inkml:trace contextRef="#ctx0" brushRef="#br0" timeOffset="28588.112">1722 2005,'-29'399,"17"-349,11-50,1 0,-1 0,0 0,1 0,-1-1,0 1,1 0,-1 0,0-1,1 1,-1 0,0 0,1-1,-1 1,1-1,-1 1,1-1,-1 1,1-1,-1 1,1-1,-1 1,1-1,0 1,-1-1,1 0,0 1,0-1,-1 0,1 1,0-1,0 0,0 1,0-1,0 0,0 1,0-1,0 0,0 1,0-1,0 0,0 0,1 1,-1-1,0 1,0-1,1 0,-1 0,0-22,0 0,1 0,1 1,1-1,1 0,1 1,1 0,1 0,1 1,11-21,121-197,-130 222,0 0,1 1,0 0,2 1,0 1,0 0,1 0,1 1,0 1,1 1,0 0,1 1,0 0,1 2,0 0,9-2,-23 9,0 0,0 1,0 0,1 0,-1 0,0 0,0 0,0 1,0 0,0-1,0 2,0-1,0 0,0 1,0 0,-1 0,1 0,-1 0,1 1,-1-1,0 1,0 0,0 0,0 0,0 0,-1 0,1 1,-1-1,0 1,0 0,-1-1,1 1,-1 0,0 0,1 0,-2 0,1 0,0 1,-1-1,0 0,0 1,1 9,0-1,-1 1,0-1,-1 1,-1-1,0 0,-1 0,0 1,-1-2,-1 1,0 0,0-1,-1 0,-1 0,0-1,-1 0,0 0,0 0,-1-1,-7 5,8-7,-1 0,0-1,0 0,-1 0,0-1,-1 0,1-1,-1 0,0 0,0-1,-1-1,1 0,-1-1,1 0,-1 0,0-1,0-1,0 0,-2-1,-27-16,29 4</inkml:trace>
  <inkml:trace contextRef="#ctx0" brushRef="#br0" timeOffset="29704.299">2879 1666,'-104'55,"2"4,-34 29,123-81,0 2,1-1,0 2,0 0,1 0,1 1,-1 0,2 1,0 0,0 0,1 1,-1 3,8-15,1 1,-1-1,0 1,1-1,0 1,-1-1,1 1,0-1,0 1,0-1,0 1,0-1,0 1,0-1,0 1,1-1,-1 1,0-1,1 1,-1-1,1 1,0-1,0 0,-1 1,1-1,0 0,0 0,0 1,0-1,0 0,1 0,-1 0,0 0,0-1,1 1,-1 0,0 0,1-1,-1 1,1-1,-1 1,1-1,-1 0,1 0,-1 1,2-1,72-6,-50-5,-1-1,0-1,0 0,-1-2,-1-1,0-1,-2-1,0 0,-1-2,0 0,14-22,-11 17,-22 26,0-1,0 0,1 1,-1-1,0 0,0 1,1-1,-1 0,0 1,0-1,1 0,-1 0,0 1,1-1,-1 0,0 0,1 0,-1 0,0 1,1-1,-1 0,1 0,-1 0,0 0,1 0,-1 0,0 0,1 0,-1 0,1 0,-1 0,0 0,1 0,-1-1,0 1,1 0,-1 0,1 0,-1 0,0-1,0 1,1 0,-1 0,0-1,1 1,-1 0,0-1,0 1,1 0,-1 0,0-1,0 1,0-1,0 1,1 0,-1-1,0 1,0 0,0-1,0 1,0-1,-7 38,4-25,-1 7,1 0,1 0,1 0,1 1,0-1,2 0,0 2,-1-16,0 0,0 0,0-1,0 1,1-1,0 1,0-1,0 1,0-1,1 0,-1 0,1 0,0 0,0-1,1 1,-1-1,1 0,0 0,0 0,0 0,0-1,0 0,0 0,1 0,-1 0,1 0,-1-1,1 0,0 0,4 0,6-2,0 0,0-2,0 0,-1 0,1-1,-1-1,0 0,0-1,-1-1,1 0,-1-1,-1 0,1-1,12-9,0-2,-2 0,0-1,-1-2,-1 0,-1-1,-2-1,0-1,-2 0,0-1,8-23,-18 40,0 0,-1-1,0 1,-1-1,0 0,-1 0,0-1,-1 1,0 0,-1-1,0 0,-1 1,0-1,-1 1,-2-11,2 21,0-1,0 0,0 0,-1 0,1 1,0-1,-1 1,0-1,1 1,-1 0,0 0,1-1,-1 1,0 0,0 1,0-1,0 0,0 0,0 1,0 0,-1-1,1 1,0 0,0 0,0 0,0 0,0 0,0 0,-1 1,1-1,0 1,0 0,0-1,0 1,0 0,0 1,-69 40,64-37,1-1,-1 1,1 0,1 1,-1-1,1 1,0 0,0 0,0 1,1 0,0-1,1 1,-1 1,1-1,1 0,-1 1,1-1,1 1,-1 0,1 5,4-10,-1 0,1 0,0 0,0 0,0 0,1-1,-1 1,1-1,-1 0,1 0,0 0,0-1,0 1,0-1,0 0,0 0,0-1,0 1,0-1,0 1,1-2,-1 1,0 0,0-1,3 0,-2 1,70-4,81 9,-152-4,0 0,0 0,0 1,0-1,0 1,0 0,0 0,0 1,-1-1,1 1,-1-1,0 1,0 0,0 0,0 1,-1-1,1 1,-1-1,0 1,0 0,0 0,0 0,-1 0,1 0,-1 0,0 0,0 0,-1 1,1-1,-1 0,0 0,0 1,-1-1,1 0,-1 1,0-1,0 0,-2 4,-12 37,12-40,0 0,1 1,-1-1,1 1,0-1,0 1,1 0,0 0,0 0,0 0,1 0,-1 0,2 0,-1 0,1 0,0 0,0-1,0 1,1 0,0 0,0-1,1 4,0-7,0 1,-1-1,1 0,0 0,0 0,0 0,1 0,-1-1,0 1,1-1,-1 0,1 0,-1 0,1-1,-1 1,1-1,0 0,-1 0,1 0,-1 0,1-1,-1 1,1-1,0 0,-1 0,0 0,1-1,2-1,89-52,-77 42,0-1,-1-1,0-1,-1 0,-1-1,-1 0,0-1,-2-1,5-9,13-33,-2-1,-4-1,8-31,-17 41,2-4,-2 0,-3-2,5-49,-15-63,-2 169,1 1,-1 0,1-1,-1 1,0 0,0-1,0 1,0-1,0 1,0 0,0-1,0 1,-1 0,1-1,0 1,-1 0,1-1,-1 1,0 0,1 0,-1-1,0 1,0 0,1 0,-1 0,0 0,0 0,0 0,0 0,-1 1,1-1,0 0,0 0,0 1,-1-1,1 1,0-1,-1 1,1 0,0-1,-1 1,1 0,-1 0,1 0,0 0,-1 0,1 0,0 1,-1-1,1 0,0 1,-1-1,1 1,0-1,-1 1,1-1,0 1,0 0,0 0,0 0,0 0,0 0,0 0,0 0,-7 10,1 0,1 0,0 1,0-1,1 1,0 1,1-1,1 1,0 0,1 0,0 0,-3 237,10-181,3 0,3-1,4 0,1-1,7 8,-5-11,20 115,-35-108,-4-70,0-1,0 1,1-1,-1 1,0-1,0 1,0-1,0 0,0 0,0 0,0 1,0-1,-1 0,1 0,0-1,0 1,0 0,0 0,0 0,0-1,0 1,0 0,0-1,1 1,-1-1,0 1,0-1,0 1,0-1,0 0,1 1,-1-1,0 0,1 0,-1 0,0 0,-2-2,-13-8</inkml:trace>
  <inkml:trace contextRef="#ctx0" brushRef="#br0" timeOffset="29940.342">3641 1441,'43'5,"34"6,8 1,-1-1,-9-3,-13 2,-13 0,-4-2,-5 2,-5 0,-4-3,-7 4,-2-1,-6-2</inkml:trace>
  <inkml:trace contextRef="#ctx0" brushRef="#br0" timeOffset="30108.347">4459 1836,'5'33,"6"17,7-6,-1-10</inkml:trace>
  <inkml:trace contextRef="#ctx0" brushRef="#br0" timeOffset="30354.371">4516 1525,'0'0</inkml:trace>
  <inkml:trace contextRef="#ctx0" brushRef="#br0" timeOffset="30510.06">4996 1553,'-35'21,"2"2,1 1,0 1,2 2,1 1,-23 30,47-54,1 1,0-1,0 1,0 0,1 1,0-1,0 0,0 1,1 0,0 0,0 0,0 0,1 0,-1 0,2 0,-1 0,1 1,0-1,0 0,0 0,1 1,0-1,0 0,1 0,0 0,0 0,0 0,1-1,0 1,0-1,0 1,1-1,0 1,2 0,0-1,1 1,-1-1,1 0,1-1,-1 1,1-1,-1-1,1 1,0-1,0-1,0 0,1 0,-1 0,1-1,-1 0,1-1,-1 0,1 0,5-2,6 0,1-2,-1 0,0-1,0-1,0-1,-1-1,17-9,58-54,-75 51</inkml:trace>
  <inkml:trace contextRef="#ctx0" brushRef="#br0" timeOffset="30754.648">5306 1045,'-19'219,"9"152,38-168,-28-199,-1 0,1-1,-1 1,1 0,0 0,1 0,-1 0,1-1,-1 1,1 0,0 0,0-1,1 1,-1-1,1 1,0-1,0 1,0-1,0 0,1 0,-1 0,1 0,0-1,-1 1,1-1,1 1,-1-1,0 0,0 0,1-1,-1 1,1-1,0 1,16-4</inkml:trace>
  <inkml:trace contextRef="#ctx0" brushRef="#br0" timeOffset="31156.424">5560 1836,'10'-6,"20"-9,-1-1,0-1,-2-2,0-1,-1 0,-1-2,-1-1,0-3,-21 24,-1 0,0 0,1 0,-1 0,0-1,0 1,0-1,-1 1,1-1,-1 0,1 0,-1 0,0 0,0 0,0 0,0 0,-1 0,1 0,-1 0,0 0,0 0,0-1,0 1,-1 0,1 0,-1 0,0 0,1 0,-1 0,-1 0,1 0,0 0,-1 1,0-1,1 0,-1 1,0-1,0 1,-1 0,1 0,0-1,-1 2,1-1,-1 0,0 0,0 1,-1-1,-4 0,-1 0,1 1,0 0,0 1,0-1,-1 2,1-1,0 1,0 0,0 1,0 0,0 0,0 1,1 0,-1 0,1 1,0 0,-1 0,2 1,-1 0,1 0,-1 0,-3 6,-5 4,1 0,0 1,1 1,1 0,0 1,1 1,1-1,-5 17,12-29,0-1,0 1,1-1,0 1,0 0,1 0,0 0,0 0,0 0,1 0,-1 0,2 0,-1 0,1 0,-1 0,2 0,-1 0,1 0,0 0,0-1,0 1,1-1,0 1,0-1,0 0,1 0,-1 0,3 1,3 1,0 0,0-1,1 0,0 0,0-1,0 0,1-1,0 0,-1-1,1 0,1-1,-1 0,0-1,0 0,1 0,-1-2,0 1,1-1,-1-1,0 0,0-1,1 0,12-4</inkml:trace>
  <inkml:trace contextRef="#ctx0" brushRef="#br0" timeOffset="31544.597">6491 1412,'-16'7,"-7"1,2 1,-1 1,1 1,1 0,0 2,0 1,1 0,1 1,-4 5,20-17,-1-1,1 0,0 1,-1 0,1-1,1 1,-1 0,0 0,1 0,-1 0,1 0,0 1,0-1,0 0,0 1,1-1,0 0,-1 1,1-1,0 1,1-1,-1 0,0 1,1-1,0 0,0 1,0-1,0 0,1 0,-1 0,1 0,-1 0,1 0,0 0,2 1,151 114,-151-115,0 0,-1 1,1-1,-1 1,0 0,0 0,0 0,0 0,-1 1,0-1,0 1,0-1,0 1,-1 0,0 0,0 0,0 0,0 0,-1 0,0 0,0 0,0 0,-1 0,0 0,0 0,0-1,0 1,-1 0,0 0,0-1,0 1,0-1,-1 0,0 0,0 1,-2 1,0-1,-1 1,0-1,1-1,-1 1,-1-1,1 0,-1-1,1 1,-1-1,0-1,0 1,-1-1,1 0,0-1,-1 0,1 0,-1-1,1 1,-1-2,1 1,-1-1,1 0,0-1,-1 1,1-2,0 1,0-1,0 0,-4-3,-8-4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360 628,'-13'-3,"0"0,0 1,0 0,0 1,0 1,0 0,0 0,0 2,0-1,0 2,0 0,1 0,-1 1,1 1,-4 2,13-6,0 0,1 0,-1 1,1-1,0 1,-1 0,1-1,0 1,0 0,0 1,0-1,0 0,1 0,-1 1,1-1,-1 1,1 0,0-1,0 1,0 0,0 0,1-1,-1 1,1 0,-1 0,1 0,0 0,0 0,1 0,-1-1,1 1,-1 0,1 0,0 0,0-1,0 1,0 0,0-1,1 1,-1-1,1 1,0-1,0 0,0 0,0 0,0 0,0 0,0 0,3 1,4 6,-2-5,0 0,0 1,-1 0,0 0,0 1,0 0,-1 0,1 0,-2 1,1 0,-1-1,0 2,0-1,-1 0,0 1,0 0,0-1,-1 1,-1 0,1 0,-1 0,-1 1,0-1,0 0,0 0,-1 0,0 0,-1 0,0 2,-2-5,0-1,-1 1,0-1,1-1,-1 1,-1-1,1 0,0 0,-1 0,0 0,0-1,1 0,-1-1,0 1,0-1,-1 0,1-1,0 1,0-1,0-1,-1 1,1-1,0 0,-4-1,-5 1,12 2,0 0,0-1,0 0,0 0,0 0,0 0,0 0,0-1,0 1,0-1,1 0,-1 0,0 0,0 0,1 0,-1 0,0-1,1 0,0 1,-1-1,1 0,0 0,0 0,0 0,0-1,0 1,0-1,1 1,-1-1,1 1,0-16</inkml:trace>
  <inkml:trace contextRef="#ctx0" brushRef="#br0" timeOffset="800.498">641 685,'-2'17,"1"1,1-1,1 1,0-1,1 0,1 1,0-1,2 0,0 0,1-1,0 0,7 12,-11-25,0 1,1-1,-1 1,1-1,0 0,0 0,0 0,0-1,0 1,1-1,-1 1,1-1,0 0,0-1,0 1,-1 0,1-1,1 0,-1 0,0-1,0 1,0-1,0 1,1-1,-1-1,0 1,0-1,0 1,0-1,0 0,0-1,0 1,0-1,0 1,0-1,-1 0,1-1,-1 1,1-1,-1 1,0-1,1-2,19-13,-2-1,0 0,-1-2,-1-1,-1 0,-1-2,-1 1,1-5,1-13,-22 54,3-8,-1-1,-1 1,1 0,0 0,1 0,-1 0,1 0,0 0,1 0,-1 0,1 0,0 1,0-1,0 0,1 0,0 1,0-1,0 0,1 0,-1 0,1-1,0 1,1 0,-1-1,1 1,0-1,0 0,1 0,-1 0,1 0,0 0,0-1,0 0,3 2,2-2,0 0,1-1,-1-1,0 1,1-1,-1-1,1 0,-1 0,1-1,-1-1,1 1,-1-1,0-1,0 0,0 0,0-1,0 0,-1 0,5-4,143-115,-40-13,-114 134,0 0,-1 0,1 0,0 0,-1 0,1 0,-1 0,0 0,0 0,0-1,0 1,0 0,0-1,-1 1,1-1,-1 1,1-1,-1 1,0-1,0 1,0-1,-1 0,1 1,-1-1,1 1,-1 0,0-1,0 1,0-1,0 1,0 0,0 0,-1 0,1 0,-1 0,1 0,-1 0,0 0,0 0,0 1,0-1,0 1,0 0,0-1,-1 1,1 0,0 0,-1 0,1 1,-1-1,1 1,-2-1,-2 1,0 0,0 1,0 0,1 0,-1 0,1 1,-1 0,1 0,-1 0,1 0,0 1,0 0,0 0,0 1,1-1,-1 1,1 0,0 0,0 0,0 1,1 0,0-1,0 1,0 0,0 1,1-1,0 0,0 1,0-1,1 1,-1 0,1-1,1 3,3-4,0 1,1-1,-1 0,1 0,0-1,0 1,1-1,-1 0,1 0,0 0,0-1,0 0,0 0,0 0,0 0,0-1,1 0,-1 0,0 0,1-1,-1 0,1 0,-1 0,1-1,-1 1,0-1,1-1,1 0,7 2,-9-1,-1 0,0 0,0 1,0-1,0 1,1 0,-1 1,0-1,0 1,0 0,1-1,-1 2,0-1,0 1,-1-1,1 1,0 0,0 0,-1 1,1-1,-1 1,0-1,0 1,0 0,0 1,0-1,-1 0,0 1,1-1,-1 1,1 3,1 75,-5-73,1 0,-1 0,1 0,1 0,0 0,0-1,1 1,0 0,0-1,1 1,1 1,8 9</inkml:trace>
  <inkml:trace contextRef="#ctx0" brushRef="#br0" timeOffset="1465.91">1939 374,'14'2,"0"-1,0-1,0 0,0-1,0 0,0-1,-1-1,1 0,-1-1,1 0,-1-1,-1 0,1-2,-1 1,0-1,0-1,-1 0,0-1,0 0,-1 0,0-1,-1-1,0 0,4-6,-6 7,0 0,-1 0,0-1,0 0,-1 0,-1 0,0-1,0 1,-1-1,0 0,-1 0,-1 0,0 0,-1 0,0 0,0-1,-2 1,0-5,2 16,-1 0,1 0,0 1,0-1,-1 1,1-1,0 0,-1 1,1-1,0 1,-1-1,1 0,-1 1,1-1,-1 1,0 0,1-1,-1 1,1-1,-1 1,0 0,1 0,-1-1,0 1,1 0,-1 0,0 0,1 0,-1-1,0 1,1 0,-1 0,0 1,0-1,1 0,-1 0,0 0,1 0,-1 1,0-1,1 0,-1 0,0 1,1-1,-1 1,1-1,-1 0,1 1,-1-1,1 1,-1 0,1-1,-1 1,1-1,0 1,-1-1,1 1,0 0,0-1,-1 1,1 0,0 0,-27 41,6 10,3-1,2 2,2 1,3-1,2 2,-1 31,-11 425,-26-128,44-367,0 0,0 0,-2-1,0 1,-1-1,0 0,-1-1,-1 1,-1-1,1-1,-2 0,0 0,-1-1,0 0,-1-1,0 0,0-1,-1 0,-1-1,-12 6,23-13,0-1,-1 0,1 0,-1 0,1 0,-1-1,1 1,-1-1,1 0,-1 0,0 0,1-1,-1 1,1-1,-1 0,1 0,0 0,-1 0,1-1,0 0,0 1,0-1,0 0,0 0,0 0,0-1,1 1,-1-1,1 0,0 1,0-1,0 0,0 0,0 0,0-1,1 1,0 0,0-1,0 1,0-1,0 1,1-1,-1 1,1-1,0 0,0-21,2-1,1 1,1 0,1 0,1 0,1 0,1 1,2 0,0 1,1 0,2 1,3-5,36-63,4 3,3 2,41-42,-56 76,-34 37</inkml:trace>
  <inkml:trace contextRef="#ctx0" brushRef="#br0" timeOffset="2579.465">2560 657,'-23'12,"0"2,0 0,2 2,0 0,0 1,2 1,0 1,2 1,0 0,1 1,-5 9,19-27,0-1,1 1,-1 0,0 0,1-1,0 1,-1 0,1 0,0 1,1-1,-1 0,0 0,1 0,0 1,0-1,0 0,0 0,0 0,1 1,-1-1,1 0,0 0,0 0,0 0,1 0,-1 0,0 0,1 0,0-1,0 1,0 0,0-1,0 0,1 1,-1-1,0 0,1 0,0 0,0-1,-1 1,1-1,0 1,0-1,0 0,0 0,2 0,6-3,0 0,-1-1,1 0,-1-1,0 0,0-1,0 0,0-1,-1 0,0 0,0-1,0 0,-1 0,-1-1,1 0,-1-1,5-6,109-149,-121 163,0 1,0-1,1 0,-1 0,0 0,0 0,1 1,-1-1,1 0,-1 0,0 1,1-1,0 0,-1 1,1-1,-1 0,1 1,0-1,-1 1,1-1,0 1,0-1,-1 1,1 0,0-1,0 1,0 0,-1 0,1-1,0 1,0 0,0 0,0 0,0 0,0 0,-1 0,1 0,0 1,0-1,0 0,0 0,-1 1,1-1,0 0,0 1,-1-1,1 1,0-1,0 1,-1-1,1 1,-1 0,1-1,0 1,-1 0,1-1,-1 1,0 0,1 0,14 57,-12-42,42 76,-43-89,0-1,0 0,0 0,1 0,-1-1,1 1,-1-1,1 1,-1-1,1 0,0 0,0 0,-1 0,1 0,0-1,0 1,0-1,0 0,0 0,0 0,0 0,0-1,0 1,0-1,-1 1,1-1,0 0,0 0,0 0,-1-1,1 1,-1-1,3-1,145-144,-125 129,1 2,0 0,1 2,0 1,26-7,-38 16,6-1,-35-2,6 6,0 1,0 0,0 0,0 1,0-1,0 2,0-1,1 1,-1 0,0 1,1 0,0 0,-1 1,1 0,1 0,-1 0,0 1,1 0,0 0,0 1,1 0,0 0,0 0,0 1,-1 2,5-3,1 1,0 0,0 0,0 0,1 0,0-1,0 1,1 0,0-1,0 1,1-1,-1 0,1 0,1 0,-1 0,1 0,0-1,0 1,1-1,0 0,0 0,0-1,0 0,2 1,-2 0,0-1,0 0,0 0,1 0,0-1,-1 0,1 0,1 0,-1-1,0 0,0 0,1-1,-1 0,1 0,0 0,-1-1,1 0,-1 0,1-1,5 0,129-46,-107 33,4-1,-2-1,0-2,-1-1,0-2,-2-1,-1-2,0-1,-2-1,2-5,-28 27,1 1,-1-1,0-1,0 1,-1 0,1-1,-1 0,0 0,0 0,0 0,-1 0,0-1,0 1,0-1,-1 1,0-1,0 0,0 1,-1-1,0 0,0 0,0 1,-1-1,1 0,-1 0,-1 1,1-1,-2-1,-1 5,-1 0,1 1,-1-1,0 1,0 0,1 0,-1 1,0-1,0 1,0 0,0 0,0 1,0 0,1-1,-1 2,0-1,0 0,1 1,-1 0,1 0,0 0,-1 1,1 0,0-1,0 1,1 1,-1-1,1 0,-2 2,-2 0,0 0,0 0,1 1,-1 0,1 0,0 0,1 1,0 0,0 0,0 0,1 1,0-1,0 1,1 0,0 0,0 1,1-1,0 0,1 1,0 0,0-1,1 1,0-1,0 1,1 0,0-1,0 1,1-1,1 1,-1-1,1 0,1 0,-1 0,1-1,4 6,5 1,1 0,0-1,1 0,1-1,0-1,0-1,1 0,0-1,1-1,0 0,1-2,-1 0,1-1,0 0,0-2,1-1,-1 0,6-1,-1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22,'-1'-1,"1"0,0 0,-1 0,1 0,0 0,-1 0,1 0,-1 0,0 0,1 0,-1 0,0 0,1 0,-1 1,0-1,0 0,0 1,0-1,0 0,0 1,0-1,0 1,0 0,0-1,0 1,0 0,0-1,0 1,0 0,0 0,0 0,0 0,-1 0,1 0,0 0,0 1,0-1,0 0,0 0,0 1,0-1,0 1,0-1,0 1,0 0,0-1,0 1,1 0,-1-1,0 1,0 0,1 0,-1 0,0 0,1 0,-1 0,1 0,-1 0,1 0,-1 0,1 0,0 0,0 0,-1 0,1 0,0 1,-9 25,1 0,1 0,2 1,1-1,0 1,2 1,2-1,0 0,5 27,-5-51,0 0,1 0,-1 0,1 0,0 0,0 0,0 0,0-1,1 1,0-1,-1 1,1-1,1 1,-1-1,0 0,1 0,0 0,-1 0,1-1,0 1,0-1,1 1,-1-1,1 0,-1 0,1-1,-1 1,1-1,0 0,0 0,0 0,-1 0,1-1,0 1,0-1,0 0,0 0,0-1,0 1,1-1,9-3,0-1,0 0,0 0,-1-1,0-1,-1 0,1-1,-1-1,-1 0,1 0,-2-1,1 0,-1-1,-1 0,0-1,-1 0,0 0,0-1,1-6,44-94,-53 113,0-1,1 0,-1 1,0-1,0 1,0-1,0 0,0 1,1-1,-1 1,0-1,1 0,-1 1,0-1,1 1,-1-1,1 1,-1 0,0-1,1 1,-1-1,1 1,0 0,-1-1,1 1,-1 0,1 0,-1-1,1 1,0 0,-1 0,1 0,-1 0,1 0,0 0,-1 0,1 0,0 0,-1 0,1 0,0 0,-1 0,1 0,-1 1,1-1,-1 0,1 0,0 1,-1-1,1 0,-1 1,1-1,-1 1,1-1,-1 1,0-1,1 1,-1-1,0 1,1-1,-1 1,0-1,1 1,-1 0,0-1,0 1,0-1,0 1,0 0,0-1,18 53,-17-46,0-1,0-1,0 1,0 0,1-1,-1 1,2-1,-1 0,0 1,1-1,0 0,0-1,1 1,-1 0,1-1,0 0,0 0,0 0,1 0,0-1,-1 0,1 0,0 0,0 0,1-1,-1 0,1 0,-1 0,1-1,-1 0,1 0,0 0,0-1,-1 1,1-2,0 1,2-1,3-4,0-2,-1 1,1-1,-1-1,-1 0,1 0,-1-1,-1 0,1-1,-2 0,1 0,-1 0,-1-1,0 0,-1 0,0-1,0 0,-1 0,-1 0,0-2,6-8,12-29,-24 64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0,'-5'34,"-2"15,1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0,'5'39,"1"26,0 8,-1-4,-1-9,-2-10,-1-9,-1-6,0 0,-5-1,-1-1,0-2,1-1,1-1,2 0,1-6</inkml:trace>
  <inkml:trace contextRef="#ctx0" brushRef="#br0" timeOffset="251.811">0 424,'43'-10,"24"-3,6 1,-6 2,-8 3,-15 3</inkml:trace>
  <inkml:trace contextRef="#ctx0" brushRef="#br0" timeOffset="681.189">508 0,'0'42,"-1"59,5 0,10 52,-11-135,-3-7,1 0,1-1,-1 1,2 0,-1-1,2 0,-1 0,1 0,1 0,0 0,0-1,1 0,0 0,7 8,-8-15,0-1,0 0,1 0,-1 0,0 0,1-1,-1 0,0 0,1 0,-1-1,0 0,0 0,1 0,-1 0,0-1,0 0,0 0,0-1,-1 1,1-1,-1 0,1 0,-1 0,0-1,0 0,-1 0,3-2,13-8,79-61,-97 74,0 0,0 0,0 0,1 0,-1 0,0 1,1-1,-1 0,0 1,1-1,-1 1,1-1,-1 1,1 0,-1 0,1 0,-1 0,1 0,-1 0,1 0,0 0,-1 0,0 1,1-1,-1 1,1-1,-1 1,1 0,-1-1,0 1,1 0,-1 0,0 0,0 0,0 0,0 0,0 0,0 0,0 1,0-1,0 1,25 68,-16-38,11 10,-9-28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341 228,'-8'-4,"-1"1,0 0,0 0,0 1,0 0,0 0,0 1,0 0,0 1,-1 0,1 0,0 1,0 1,0-1,0 1,0 1,0 0,0 0,1 0,-1 1,1 1,0-1,0 1,1 1,0 0,-1 0,-2 2,1 1,0 0,1 0,0 0,0 1,1 1,0-1,1 1,0 0,1 0,0 1,1 0,1 0,-1 0,2 0,0 0,0 0,1 1,0 4,2-11,-1 1,1-1,1 0,-1 0,1 0,0 0,0 0,1-1,0 1,0-1,0 1,0-1,1 0,0 0,0 0,0-1,1 0,0 0,0 0,0 0,0 0,0-1,1 0,-1-1,1 1,0-1,0 0,0 0,0-1,0 1,0-1,0-1,1 1,4-1,9-7,1-1,-1-1,-1 0,1-2,-2 0,0-1,0 0,-1-2,0 0,-1-1,2-4,-14 15,37-35,-3-1,-1-1,-3-3,27-42,-58 83,0 0,0 0,-1-1,0 1,0-1,0 0,0 1,0-1,-1 0,1 0,-1 0,0 0,-1 0,1-1,-1 1,1 0,-1 0,0 0,-1-1,1 1,-1 0,0 0,-1-2,1 5,-1 1,0 0,1 0,-1-1,0 1,1 1,-1-1,0 0,1 0,-1 1,0-1,1 1,-1-1,0 1,1 0,-1-1,1 1,-1 0,1 0,0 0,-1 0,1 0,0 1,0-1,0 0,0 1,0-1,0 0,0 1,0-1,0 1,1 0,-1-1,1 1,-1 0,1-1,0 2,-2-1,-3 5,0-1,0 1,1 0,-1 1,2-1,-1 1,1 0,0 0,1 0,-1 0,2 0,-1 0,1 1,1-1,-1 0,1 1,1-1,0 1,0-1,0 0,1 0,0 1,1-1,0-1,0 1,1 0,0-1,0 0,1 1,-1-2,2 1,1 1,1-1,1-1,0 0,0 0,1-1,-1-1,1 1,0-1,1-1,-1 0,1-1,-1 0,1 0,0-1,-1 0,1-1,0 0,0-1,0-1,-1 1,1-1,-1-1,1 0,-1-1,0 0,0 0,0-1,2-2,8-4,-1-1,0 0,0-2,-2 0,0-1,-1-1,0 0,-1-1,-1 0,-1-2,0 1,-1-2,-1 0,-1 0,2-10,-5 14,-4 11,0 0,0-1,-1 1,0-1,0 0,0 0,-1 0,1 0,-2 0,1 0,0 0,-1 0,0 0,-1 0,1 0,-1 0,-1 0,1 0,-1 0,0 0,-1-2,0 7,0 0,0 1,-1-1,1 1,0 0,0 0,0 0,0 0,-1 1,1-1,0 1,0 0,0 0,0 0,0 0,0 0,0 1,1 0,-1-1,0 1,1 0,-1 0,1 0,0 0,0 1,0-1,0 1,0-1,0 1,0 0,1 0,-1 2,-2-2,-3 4,1 0,-1 0,1 1,0-1,1 1,0 0,0 1,0-1,1 1,1 0,-1 0,2 0,-1 1,1-1,1 1,-1-1,2 1,-1-1,1 3,4-7,0-1,0 0,1 0,-1 0,1-1,0 0,-1 1,2-2,-1 1,0 0,0-1,1 0,-1-1,1 1,0-1,0 0,-1 0,1-1,0 1,0-1,0-1,-1 1,1-1,0 0,0 0,-1-1,1 0,2-1,22-5,-26 6,1 0,-1-1,0 1,1 1,0-1,-1 1,1-1,0 1,0 1,-1-1,1 1,0 0,0 0,0 0,0 1,0-1,-1 1,1 0,0 1,-1-1,1 1,-1 0,1 0,-1 0,0 1,0 0,0 0,0 0,0 0,-1 0,1 1,-1-1,0 1,0 0,0 1,8 21,-10-21,0-1,0 1,1 0,-1-1,1 1,0-1,1 0,-1 1,1-1,0 0,0-1,0 1,0 0,1-1,-1 0,1 0,0 0,0 0,0 0,1-1,-1 0,0 0,1 0,-1 0,1-1,0 0,0 0,10 1,0 0,0-2,0 0,0 0,0-2,0 0,0 0,-1-1,1-1,-1-1,0 0,0-1,0 0,-1-1,1-1,9-7,-2 2,-1-1,1-1,-2 0,0-2,-1 0,-1-1,-1-1,0 0,-2-2,0 1,-1-2,-1 0,-1 0,0-4,-10 23,0 1,0 0,0 0,0-1,0 1,-1-1,1 1,-1-1,0 1,0-1,0 1,0-1,0 1,0-1,0 1,-1-1,0 1,1 0,-1-1,0 1,0 0,0-1,-1 1,1 0,0 0,-1 0,1 0,-1 0,0 1,0-1,0 0,1 1,-2-1,1 1,0 0,0-1,0 1,-1 0,1 0,0 1,-1-1,1 0,-1 1,1 0,-1-1,1 1,-1 0,1 0,-1 0,1 1,-1-1,-1 1,-9 4,0 0,0 1,0 0,1 1,0 1,0 0,1 0,0 1,0 1,1 0,-5 6,8-9,1 1,0-1,0 1,1 0,0 0,0 1,1 0,0 0,0 0,1 0,1 0,-1 1,2-1,-1 1,1 5,0-10,1 0,0 0,1 0,-1 0,1 0,0 0,0 0,0-1,1 1,0 0,0-1,0 1,0-1,1 0,0 0,-1 0,1 0,1 0,-1 0,1-1,-1 0,1 1,0-1,0-1,1 1,-1-1,0 1,1-1,0-1,4 2,12 2,0-2,0 0,0-2,1 0,-1-2,0 0,0-1,0-1,0-1,0-1,-1-1,5-2,14-9,-1-1,0-1,-2-2,0-2,12-12,151-83,-143 89,-89 36,14 0,1 0,0 2,0 0,0 1,2 1,-1 1,1 0,1 1,0 1,1 0,1 1,0 0,0 1,2 1,-7 13,16-27,1 0,0 1,1-1,-1 0,0 1,1-1,0 1,0-1,0 0,0 1,0-1,1 1,-1-1,1 0,0 1,0-1,1 0,-1 0,0 0,1 0,0 0,0 0,0 0,0 0,0-1,1 1,-1-1,1 0,-1 0,1 0,0 0,0 0,0 0,0-1,0 1,0-1,0 0,1 0,-1 0,0 0,1-1,-1 0,1 1,-1-1,1 0,-1-1,3 1,15-6,0 0,0-2,-1 0,0-1,-1-1,0-1,-1-1,0 0,0-1,-2-1,1-1,-2 0,5-7,-15 17,16-17,-19 18,1 0,0 0,1 0,-1 1,1-1,0 1,-1 0,2 0,-1 0,0 0,0 1,1 0,-1 0,1 0,0 0,0 1,0 0,0 0,-2 3,1 0,-1 1,0-1,0 1,0 0,-1 0,1 0,-1 1,1-1,-1 1,0-1,0 1,-1 0,1-1,-1 1,0 0,0 0,0 0,0 0,-1 0,1 0,-1 0,0 1,2 7,-1-3,0-1,1 1,-1-1,2 0,-1 1,1-1,1 0,-1-1,1 1,1-1,-1 1,1-1,0 0,1-1,0 0,0 0,0 0,1 0,0-1,0 0,0-1,1 1,-1-1,1-1,0 1,0-2,0 1,5 0,3-1,1-1,-1-1,0 0,0-1,0-1,0 0,0-2,13-3,-11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1 653,'53'-48,"-2"-3,-3-1,-2-3,-2-1,6-16,112-217,-162 288,0 0,0-1,0 1,1 0,-1-1,0 1,1 0,-1-1,1 1,0 0,-1 0,1 0,0 0,0 0,0 0,0 0,0 0,0 0,0 0,0 0,0 0,0 1,0-1,0 0,1 1,-1-1,0 1,0 0,1-1,-1 1,0 0,1 0,-1 0,1-1,-1 2,0-1,1 0,-1 0,0 0,1 1,-1-1,0 0,0 1,1-1,-1 1,0 0,0-1,0 1,1 1,65 192,-47-151,2 0,1-2,3 0,1-2,2-1,9 7,16 33,-77-84,-143-75,-203-60,305 106,58 25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2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7,'0'-5,"0"3,-4 7,-7 8,-2 5,-3 6,-3 3,-4 1,-3 2,-1-6,-1 0,-1-1,0 1,0-4,5 0,7 1,6-3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310 141,'-11'231,"0"-147,3-19,-2 0,-3-1,-19 51,5-14,30-140,3 16</inkml:trace>
  <inkml:trace contextRef="#ctx0" brushRef="#br0" timeOffset="270.022">0 536,'38'-5,"32"-1,9 0,-4 1,-10 1,-12 2,-9 1,-8 1,-5 0,-3 0,-1 0,-2 0,-3-4,-7-3</inkml:trace>
  <inkml:trace contextRef="#ctx0" brushRef="#br0" timeOffset="764.78">734 0,'5'17,"7"16,-1 1,-2 0,-1 1,-2 0,1 32,-7-19,-3-1,-1-1,-2 1,-3-1,-10 31,17-69,-1 1,0 1,0 0,1 0,0 1,1-1,0 0,1 1,0-1,1 0,0 1,1 5,-1-14,0-1,0 1,0-1,0 1,0-1,0 1,1-1,-1 1,0-1,1 0,-1 0,1 0,-1 0,1 0,0 0,-1 0,1 0,0-1,0 1,0-1,-1 1,1-1,0 0,0 1,0-1,0 0,0 0,0-1,0 1,-1 0,1 0,0-1,0 0,0 1,-1-1,1 0,0 0,-1 0,2 0,65-40,-21 1,-25 21,1 0,1 1,0 1,2 1,10-4,-34 19,-1 0,0 0,0 1,1-1,-1 0,1 1,-1-1,0 1,1-1,-1 1,1 0,-1-1,1 1,-1 0,1 0,-1 0,1 0,-1 1,1-1,-1 0,1 1,-1-1,1 1,-1-1,1 1,-1 0,0-1,0 1,1 0,-1 0,0 0,0 0,0 0,0 0,0 0,0 0,0 1,0-1,0 0,-1 1,1-1,0 0,-1 1,1-1,-1 1,0-1,1 1,-1-1,0 1,0-1,0 1,0 0,-8 81,1-15,7-66,0-1,0 1,0 0,0 0,0-1,1 1,-1 0,0-1,1 1,0 0,-1-1,1 1,0-1,0 1,0-1,0 1,0-1,0 1,0-1,0 0,0 0,1 0,-1 1,1-1,-1-1,1 1,-1 0,1 0,-1 0,1-1,0 1,-1-1,1 1,0-1,-1 0,2 0,10-1</inkml:trace>
  <inkml:trace contextRef="#ctx0" brushRef="#br0" timeOffset="1151.136">1326 678,'24'0,"0"0,-1-1,1-1,0-1,-1-1,1-2,-1 0,-1-1,1-2,-1 0,-1-1,0-1,3-3,-20 12,-1 0,0 0,0 0,0 0,0-1,-1 1,1-1,-1 0,1 0,-1 1,0-2,0 1,0 0,-1 0,1-1,-1 1,0 0,1-1,-2 0,1 1,0-1,-1 1,0-1,1 0,-1 1,-1-1,1 0,-1 1,1-1,-1 0,0 1,0-1,-1 1,1-1,-1 1,1 0,-2-1,-2 2,-1 0,1 1,-1 0,0 0,1 1,-1-1,0 1,0 0,1 1,-1-1,0 1,1 1,-1-1,1 1,-1 0,1 0,0 0,0 1,0-1,0 1,0 1,1-1,-1 1,1 0,0 0,-3 3,-8 9,0 0,1 1,0 0,2 1,0 1,-5 12,15-28,0 0,0 1,0-1,0 1,1 0,0-1,0 1,0 0,0 0,1 0,-1 0,1 0,0-1,0 1,0 0,1 0,0 0,-1 0,1 0,0 0,1-1,-1 1,1-1,0 1,0-1,0 1,0-1,0 0,1 0,-1 0,1 0,0 0,0-1,0 1,0-1,0 0,1 0,-1 0,1 0,-1-1,1 0,3 2,6-1,1 0,0 0,-1-1,1-1,0 0,0-1,-1 0,1-1,0-1,-1 0,10-4,-20 6,22-5</inkml:trace>
  <inkml:trace contextRef="#ctx0" brushRef="#br0" timeOffset="1566.274">1806 762,'152'-172,"-151"171,0-1,1 1,-1 0,1-1,-1 1,1 0,0 0,0 0,-1 0,1 0,0 0,0 1,0-1,0 1,0-1,0 1,0 0,0-1,0 1,0 0,0 1,0-1,0 0,0 0,0 1,0-1,0 1,-1 0,1-1,0 1,0 0,0 0,-1 0,1 1,0-1,-1 0,1 0,-1 1,0-1,1 1,-1 0,0-1,0 1,0 0,0-1,0 1,-1 0,1 0,0 0,-1 1,6 5,0-1,0 1,1-1,-1-1,1 1,1-1,-1 0,1-1,0 0,1 0,-1-1,1 0,0 0,0-1,0 0,0-1,0 0,1 0,-1-1,1 0,-1-1,1 0,0 0,-1-1,1 0,-1-1,0 0,1-1,-1 0,0 0,-1-1,1 0,0 0,-1-1,1-1,2-1,1-2,-2 1,1-1,-1-1,0 0,-1 0,0-1,-1 0,0-1,-1 0,0 0,-1 0,0-1,-1 0,-1 0,1-3,-1-9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1,'-5'28,"-1"15,5-5,2-9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556 424,'-1'-2,"-1"0,1 0,0 0,-1 0,0 1,1-1,-1 1,0-1,0 1,0 0,0-1,0 1,0 0,0 0,0 1,-1-1,1 0,0 1,-1-1,1 1,0 0,-1 0,1 0,0 0,-2 0,1 0,-11 0,-1 1,1 1,0 0,0 1,0 0,0 2,0-1,1 2,-1-1,2 2,-7 3,-9 3,10-5,-55 40,73-45,0 0,0 0,0 0,1 0,-1 0,1 0,0 0,0 0,0 0,1 0,-1 0,1-1,-1 1,1-1,0 1,0-1,0 0,0 1,0-1,1 0,-1 0,1-1,-1 1,1 0,0-1,-1 0,1 0,0 1,0-1,0-1,0 1,0 0,0-1,2 0,9 6,42 14,-50-19,0 0,0 0,0 1,0 0,0 0,0 0,-1 0,1 1,-1 0,0 0,1 1,-1 0,-1-1,1 2,-1-1,1 0,-1 1,0 0,-1 0,1 0,-1 0,0 1,0-1,1 5,-4-6,0-1,0 1,-1-1,1 1,0-1,-1 1,0-1,0 0,0 1,0-1,-1 0,1 0,-1 0,0 0,0 0,0 0,0 0,-1 0,1-1,-1 1,1-1,-1 0,0 0,0 0,0 0,-2 1,-86 39,45-29,0-2,-1-2,0-1,0-3,-31-1,59-12,44-8,-17 11,9-5</inkml:trace>
  <inkml:trace contextRef="#ctx0" brushRef="#br0" timeOffset="642.959">782 452,'-14'14,"0"0,1 2,0-1,2 2,0 0,0 0,2 1,0 0,1 0,1 1,1 0,0 1,2-1,0 1,1 0,0 11,4-27,-1 0,0 0,1-1,0 1,0 0,0 0,0-1,0 1,1-1,0 1,-1-1,1 0,1 0,-1 0,0 0,1 0,-1 0,1 0,0-1,0 0,0 1,0-1,1 0,-1-1,0 1,1 0,0-1,-1 0,1 0,0 0,-1 0,1-1,0 1,0-1,-1 0,1 0,0 0,0-1,0 1,-1-1,1 0,0 0,-1 0,1-1,-1 1,1-1,-1 0,11-6,-1-1,0 0,-1-1,0 0,-1-1,0 0,0-1,-2-1,1 1,-1-1,-1-1,-1 1,4-10,16-22,43-68,-70 112,1 1,-1-1,0 1,1-1,-1 1,1-1,-1 1,1-1,0 1,-1-1,1 1,-1-1,1 1,0 0,-1 0,1-1,0 1,-1 0,1 0,0 0,0-1,-1 1,1 0,0 0,-1 0,1 0,0 1,0-1,-1 0,1 0,0 0,-1 0,1 1,0-1,-1 0,1 1,0-1,-1 1,1-1,-1 0,1 1,-1-1,1 1,-1 0,1-1,-1 1,1-1,-1 1,0 0,1-1,-1 1,0 0,0-1,0 1,1 0,12 40,21 229,-36-210,-3-1,-2 0,-3 0,-2-1,-3 0,-2-1,-7 11,17-47,-1 0,-1-1,-1-1,-1 1,0-2,-1 1,-1-2,-1 0,0 0,-1-1,-1-1,-1-1,-5 4,20-17,1 0,0 0,-1-1,1 1,0 0,-1-1,1 1,-1-1,1 0,-1 1,1-1,-1 0,1 0,-1 0,1 0,-1 0,1 0,-1 0,1-1,-1 1,1-1,0 1,-1-1,1 1,-1-1,1 0,0 1,0-1,-1 0,1 0,0 0,0 0,0 0,0 0,0-1,0 1,0 0,1 0,-1-1,0 1,1 0,-1-1,1 1,-1-2,-15-66,16 35,2 1,1 0,1 0,2 1,5-12,-6 17,1-3,1 1,1 0,1 1,2 0,1 0,1 1,1 1,1 0,2 1,1 0,-2 8</inkml:trace>
  <inkml:trace contextRef="#ctx0" brushRef="#br0" timeOffset="1215.773">1544 424,'-7'0,"1"1,0 1,0-1,0 1,0 0,0 0,0 1,0 0,1 0,0 0,-1 1,1-1,0 1,0 0,1 1,0-1,-1 1,1 0,1 0,-1 0,1 1,0-1,0 1,1 0,-1 1,4-3,0 0,1 0,0 0,-1-1,2 1,-1 0,0-1,1 0,-1 0,1 0,0 0,0 0,0 0,0-1,1 1,-1-1,1 0,-1 0,1 0,0-1,0 1,0-1,0 0,2 1,11 5,-13-5,0-1,0 1,-1 0,1 0,-1 1,0-1,0 0,0 1,0 0,0 0,0 0,-1 0,1 0,-1 1,0-1,0 1,0-1,-1 1,1 0,-1 0,0-1,0 1,0 0,0 0,-1 0,1 0,-1 0,0 0,-1 0,1 1,-1-1,0-1,0 1,0 0,0 0,-2 3,-3 4,-1 0,0 0,-1-1,0 0,0-1,-1 0,-1 0,1 0,-1-1,-1-1,0 0,0 0,0-1,0-1,-1 0,0 0,0-1,-1-1,1 0,-1 0,0-2,1 1,-1-2,-12 0,24 0,-1 1,0-1,0 0,0-1,0 1,1 0,-1 0,0-1,0 1,1-1,-1 0,0 1,1-1,-1 0,0 0,1 0,-1 0,1 0,-1 0,1-1,0 1,0 0,0-1,-1 1,1-1,0 1,1-1,-1 0,0 1,0-1,1 0,-1 1,1-1,-1 0,1 0,0 0,0 1,0-1,0-1,3-13</inkml:trace>
  <inkml:trace contextRef="#ctx0" brushRef="#br0" timeOffset="1528.49">1911 0,'-12'48,"-59"297,68-310,2 1,1-1,2 1,1-1,2 0,4 11,-7-36,-1 1,0-1,0 0,-1 1,0-1,-1 1,0-1,-1 0,0 0,-2 3,4-10,-1 0,0 0,0 0,-1-1,1 1,0 0,-1-1,0 1,0-1,1 0,-1 1,-1-1,1 0,0 0,0 0,-1-1,1 1,-1 0,0-1,1 0,-1 1,0-1,0-1,0 1,0 0,0 0,0-1,0 0,0 0,0 0,0 0,0 0,0 0,0-1,0 1,-2-2,-13-4</inkml:trace>
  <inkml:trace contextRef="#ctx0" brushRef="#br0" timeOffset="2131.99">1600 479,'297'30,"114"-31,-406 2,-1 0,1-1,0 0,-1 1,1-2,-1 1,1 0,0-1,-1 0,1 0,-1 0,0-1,1 0,-1 1,0-1,0-1,0 1,0-1,0 1,-1-1,1 0,-1-1,0 1,0 0,0-1,0 0,0 0,-1 1,0-2,0 1,0 0,0 0,-1-1,1 1,-1-1,0 1,-1-1,1-2,-2 4,0 0,0 1,0-1,-1 1,1-1,-1 1,0 0,0-1,1 1,-1 0,-1 0,1 0,0 0,0 1,-1-1,1 1,-1-1,1 1,-1 0,0 0,0 0,1 0,-1 0,0 1,0 0,0-1,0 1,0 0,0 0,-86 10,75-5,1 0,1 1,-1 0,1 1,0 1,0-1,1 2,0 0,1 0,0 1,0 0,1 1,1 0,0 0,0 1,1 0,3-6,0 1,1-1,1 0,-1 1,1 0,0-1,0 1,1 0,0 0,0 0,0 0,1 0,0 0,1 0,0 0,0 0,0 0,1 0,0 0,0-1,0 1,1-1,0 1,1-1,-1 0,1 0,4 4,2-3,1 0,0-1,0 0,1-1,-1 0,1 0,0-1,1-1,-1 0,1-1,-1 0,1-1,0 0,-1-1,1-1,0 0,8-2,6 2,58-12,-61 7</inkml:trace>
  <inkml:trace contextRef="#ctx0" brushRef="#br0" timeOffset="2698.609">2560 762,'190'-235,"-182"226,-5 5,0-1,0 1,0 0,1-1,-1 2,1-1,0 0,0 1,1 0,-1 0,1 0,-1 0,1 1,0 0,0 0,0 0,0 0,0 1,2 0,-4 3,0 1,-1-1,1 1,-1 0,0 0,0 0,0 0,0 0,0 0,-1 1,0-1,1 0,-1 1,0-1,-1 1,1 0,-1-1,1 1,-1-1,0 1,0 0,-1-1,1 1,-1 0,0-1,0 1,-1 2,-1 8,1-12,1 0,0 0,0-1,0 1,0 0,0 0,0 0,0 0,1 1,-1-1,1 0,-1 0,1 0,0 0,0 1,0-1,0 0,0 0,1 0,-1 1,0-1,1 0,0 0,0 0,-1 0,1 0,1 0,-1 0,0 0,0-1,1 1,-1 0,1-1,-1 1,1-1,-1 1,1-1,0 0,0 0,0 0,0 0,0 0,0 0,0 0,0-1,0 1,2 0,4-3,0 1,0-1,-1-1,1 1,-1-1,1 0,-1-1,0 0,0 0,-1-1,1 1,-1-1,2-2,11-7,26-18,-14 9,0 1,2 2,0 0,1 3,1 1,1 1,15-3,-49 17,1-1,-1 1,0 0,0 0,0 0,1 1,-1-1,0 0,1 1,-1 0,0-1,1 1,-1 0,1 0,-1 1,1-1,-1 0,0 1,1-1,-1 1,0 0,0 0,1 0,-1 0,0 0,0 0,0 1,0-1,0 1,0-1,-1 1,1 0,-1 0,1 0,-1 0,1 0,-1 0,0 0,0 0,0 0,0 0,0 1,-1-1,1 0,-1 1,1-1,-1 1,0-1,-12 69,9-64,1 0,-1 0,1 0,0 0,1 1,-1-1,1 1,1-1,0 1,0-1,0 1,1-1,0 0,0 1,1-1,0 0,1 0,-1 0,1 0,0 0,1-1,0 1,0-1,0 0,1 0,0 0,0-1,1 1,15 6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78,'-30'18,"1"1,0 1,2 2,1 1,-3 3,4-3,-142 144,165-166,1 0,0 0,-1 1,1-1,0 0,0 0,0 1,0-1,0 1,0-1,0 1,1-1,-1 1,0 0,1-1,-1 1,1 0,0-1,0 1,-1 0,1 0,0-1,0 1,1 0,-1 0,0-1,1 1,-1 0,1-1,-1 1,1 0,0-1,-1 1,1-1,0 1,0-1,0 0,0 1,1-1,-1 0,0 0,1 0,-1 1,0-1,1-1,-1 1,1 0,-1 0,1-1,0 1,-1 0,1-1,0 0,0 1,-1-1,1 0,1 0,167 17,17 37,-185-54,-1 0,1 1,-1-1,1 0,0 0,-1-1,1 1,-1 0,1 0,-1-1,1 1,-1-1,1 1,-1-1,1 0,-1 1,0-1,1 0,-1 0,0 0,0 0,0 0,0 0,0-1,0 1,0 0,0-1,0 1,0 0,-1-1,1 1,0-1,-1 1,0-1,1 1,-1-1,0 1,0-1,1 1,-1-1,-1 0,1 1,0-2,-2-73,-48-89,35 126,-31-80,42 98</inkml:trace>
  <inkml:trace contextRef="#ctx0" brushRef="#br0" timeOffset="1202.118">606 529,'49'-98,"4"1,5 3,5 1,-63 92,11-16,1 1,1 0,0 1,1 1,1 0,0 1,1 0,10-6,-25 18,1 0,0 0,-1 0,1 1,-1-1,1 0,0 1,-1-1,1 1,0-1,0 1,-1 0,1 0,0 0,0 0,0 0,-1 0,1 0,0 1,0-1,-1 1,1-1,0 1,-1 0,1-1,-1 1,1 0,-1 0,1 0,-1 0,1 0,-1 1,0-1,0 0,0 1,1-1,-1 1,-1-1,1 1,0-1,0 1,-1 0,1-1,0 1,-1 0,0 0,1-1,-1 1,0 0,0 0,0-1,0 2,-13 134,9-125,1 1,0-1,1 1,0 0,1 0,1-1,0 1,1 0,0 0,1 0,0-1,1 2,-3-13,1 0,-1 0,0 0,1 0,-1 0,1-1,-1 1,1 0,-1 0,1 0,-1-1,1 1,0 0,-1-1,1 1,0 0,0-1,0 1,-1-1,1 0,0 1,0-1,0 1,0-1,0 0,0 0,0 0,0 1,0-1,0 0,0 0,0 0,0-1,0 1,0 0,-1 0,1 0,0-1,0 1,0 0,0-1,0 1,0-1,-1 1,1-1,0 1,0-1,-1 0,1 1,0-1,0-1,38-39,-37 39,77-109,44-70,-123 180,0 0,0 0,0 0,0 0,1 0,-1 1,0-1,1 0,-1 0,1 0,-1 0,1 0,-1 0,1 1,-1-1,1 0,0 0,0 1,-1-1,1 0,0 1,0-1,0 1,-1-1,1 1,0 0,0-1,0 1,0 0,0-1,0 1,0 0,0 0,0 0,0 0,0 0,0 0,0 0,0 0,0 1,0-1,0 0,0 1,0-1,0 0,-1 1,1-1,0 1,0-1,0 1,-1 0,1-1,0 1,0 0,-1-1,1 1,-1 0,1 0,-1 0,1 0,-1 0,1-1,-1 1,0 0,1 0,-1 1,-22 138,16-85,3-1,3 1,5 39,-1-70,2-6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59,'173'-11,"24"-24,-67 23,-118 12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0,-8 0,-13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255 847,'106'0,"183"0,1-12,11-13,335-51,-501 74,-112 2</inkml:trace>
  <inkml:trace contextRef="#ctx0" brushRef="#br0" timeOffset="-1846.518">340 311,'-9'38,"-1"0,-1-1,-3 0,-1-1,-1-1,-2 0,-8 10,26-46,-1 1,1 0,0-1,0 1,-1 0,1-1,0 1,-1 0,1-1,0 1,-1 0,1 0,0-1,-1 1,1 0,-1 0,1 0,0-1,-1 1,1 0,-1 0,1 0,-1 0,1 0,-1 0,1 0,0 0,-1 0,1 0,-1 0,1 0,-1 1,1-1,0 0,-1 0,1 0,-1 1,1-1,0 0,-1 0,1 1,0-1,-1 0,1 1,0-1,-1 0,1 1,0-1,0 0,-1 1,1-1,0 1,0-1,0 0,0 1,0-1,0 1,-1-1,1 1,0-1,0 0,0 1,0-1,1 1,-1-1,0 1,0-1,0 1,5-36,14-1,2 2,1 0,2 1,1 1,2 1,1 2,1 1,1 1,14-9,-43 35,0-1,0 0,0 1,1 0,-1-1,0 1,1 0,-1-1,1 1,-1 0,1 0,0 0,0 0,-1 1,1-1,0 0,0 1,0-1,0 1,-1 0,1-1,0 1,0 0,0 0,0 0,0 1,0-1,0 0,0 1,-1-1,1 1,0 0,0-1,0 1,-1 0,1 0,0 0,-1 0,1 1,-1-1,0 0,1 1,-1-1,0 1,0-1,0 1,0-1,0 1,0 0,0 0,0-1,-1 1,1 2,10 129,-11-64,0-67,-1-1,1 1,0-1,0 1,0-1,0 1,0 0,0-1,0 1,1-1,-1 1,0-1,1 1,0-1,-1 1,1-1,0 1,-1-1,1 0,0 1,0-1,0 0,0 0,1 0,-1 0,0 0,0 0,1 0,-1 0,0 0,1-1,-1 1,1 0,-1-1,1 1,-1-1,1 0,-1 1,1-1,0 0,-1 0,1 0,-1 0,1 0,-1-1,1 1,0 0,-1-1,1 1,-1-1,1 0,-1 1,0-1,1 0,0 0,141-173,-113 139,-24 25,1 1,1 0,-1 1,1-1,1 2,0-1,0 1,0 0,1 1,9-4,-18 10,0 1,1 0,-1 0,0 0,0 0,1 0,-1 0,0 0,0 0,0 0,-1 1,1-1,0 0,0 1,-1-1,1 0,-1 1,1-1,-1 1,1-1,-1 1,0-1,0 1,0-1,0 1,0 0,0-1,0 1,0-1,-1 1,1-1,-1 1,1-1,-1 0,0 1,1-1,-1 0,0 1,0-1,0 0,0 1,-6 16,1 1,1-1,1 2,0-1,1 0,1 1,1-1,1 1,1-1,1 1,0-1,2 3,2 18,-8-26</inkml:trace>
  <inkml:trace contextRef="#ctx0" brushRef="#br0" timeOffset="-1537.796">1187 395,'-5'24,"-2"13,1 5,1 0,-3-8,-1-3,2-9</inkml:trace>
  <inkml:trace contextRef="#ctx0" brushRef="#br0" timeOffset="-1301.814">1045 367,'38'5,"18"1,4 0,-3-1,-12-1</inkml:trace>
  <inkml:trace contextRef="#ctx0" brushRef="#br0" timeOffset="-986.006">1440 423,'-1'11,"0"-1,1 1,0-1,0 1,1-1,0 1,1-1,0 0,1 1,2 4,-4-11,1-1,-1 0,0 0,1-1,0 1,0 0,0 0,0-1,0 1,0-1,1 0,-1 0,1 1,-1-2,1 1,0 0,0 0,0-1,0 0,0 0,0 0,0 0,0 0,1 0,-1-1,0 1,0-1,1 0,-1 0,0 0,0-1,1 1,-1-1,0 0,1 0,5-2,-1 0,1-1,-1 0,0 0,0-1,-1 0,1-1,-1 1,0-1,-1-1,1 1,-1-1,-1 0,1 0,-1-1,-1 0,1 0,-1 0,0 0,2-9,-6 14,0-1,0 1,0-1,0 1,0-1,-1 1,0-1,1 1,-1 0,0-1,-1 1,1 0,-1 0,1 0,-1 0,0 0,0 0,0 0,-1 1,1-1,0 1,-1-1,0 1,0 0,1 0,-1 0,-1 1,1-1,0 1,0 0,0-1,-1 1,1 1,-1-1,1 0,0 1,-1 0,1 0,-1 0,1 0,-1 0,1 1,-1 0,1-1,0 1,-1 0,1 1,-3 0,-63 36,52-24</inkml:trace>
  <inkml:trace contextRef="#ctx0" brushRef="#br0" timeOffset="-684.758">1948 311,'-14'29,"-5"19,1 6,3-2,5-9</inkml:trace>
  <inkml:trace contextRef="#ctx0" brushRef="#br0" timeOffset="-433.906">1779 311,'38'-5,"27"-1,3 0</inkml:trace>
  <inkml:trace contextRef="#ctx0" brushRef="#br0" timeOffset="2334.4">1158 989,'-28'44,"-147"170,20-25,139-173</inkml:trace>
  <inkml:trace contextRef="#ctx0" brushRef="#br0" timeOffset="2802.592">1158 1016,'47'60,"-35"65,-13-111,0 0,2-1,-1 1,2 0,0-1,0 1,1-1,1 1,0-1,5 8,49 89,-48-96</inkml:trace>
  <inkml:trace contextRef="#ctx0" brushRef="#br0" timeOffset="3162.543">989 1299,'10'0,"7"0,6 0,4 0,2 0,1 0,1 0,-2 0,1 0,-1 0,-5 0</inkml:trace>
  <inkml:trace contextRef="#ctx0" brushRef="#br0" timeOffset="4019.676">142 142,'-49'89,"35"-53,1 1,2 0,2 0,1 1,2 0,-1 34,-1-6,0-16,3 1,2-1,3 1,1 0,3-1,2 1,2-1,2-1,3 0,5 13,2-17,1-1,2-1,2 0,2-2,1-1,20 19,-46-55,0-1,1 0,-1 0,1 0,0 0,-1-1,1 1,0-1,1 1,-1-1,0 0,1 0,-1-1,1 1,0-1,-1 0,1 0,0 0,0 0,0 0,-1-1,5 0,8-3</inkml:trace>
  <inkml:trace contextRef="#ctx0" brushRef="#br0" timeOffset="4746.1">2061 1,'5'2,"0"0,-1 0,1 1,-1 0,0 0,0 0,0 0,0 0,0 1,-1 0,1 0,-1 0,0 0,2 4,0-1,76 149,-64-116,-2-8,-1 1,-2 0,-1 1,-2 0,-1 1,-1 0,-3 0,0 0,-3 1,0-1,-3 1,-1-1,-1 0,-2 0,-2 0,-1 1,-14 29,-2-1,-4-1,-2-1,-30 44,54-96,0 0,-1 0,0-1,-1 0,0 0,0-1,-1 0,1 0,-2-1,1-1,-3 1,-22-5,24-11</inkml:trace>
  <inkml:trace contextRef="#ctx0" brushRef="#br0" timeOffset="5500.671">1920 255,'5'0,"6"0,7 0,4 0,3 0,3 0,-4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84,'-61'48,"26"-15,-162 135,37-59,158-108,0-1,0 1,0 0,0 0,0 0,0 0,0 1,1-1,-1 0,0 1,1-1,-1 1,1 0,0-1,-1 1,1 0,0 0,0 0,0 0,0 0,1 0,-1 0,0 0,1 0,-1 0,1 1,0-1,0 0,0 0,0 0,0 1,0-1,1 0,-1 0,1 0,0 0,-1 0,1 0,0 0,0 0,0 0,0 0,1 0,-1-1,0 1,1 0,10 2,-1 0,0-2,1 1,-1-1,1-1,0 0,-1-1,1 0,0-1,5-1,13 1,313-1,-340 3,0-1,0 1,0 0,0-1,0 0,0 1,0-1,0-1,0 1,1 0,-1-1,0 1,0-1,0 0,0 0,-1 0,1-1,0 1,0-1,-1 1,1-1,-1 0,1 0,-1 0,0 0,0 0,0-1,0 1,0-1,0 1,-1-1,1 0,-1 0,0 1,0-1,0 0,0 0,0 0,-1 0,1 0,-1-2,-68-135,-28-72,88 196</inkml:trace>
  <inkml:trace contextRef="#ctx0" brushRef="#br0" timeOffset="434.867">1111 56,'-132'175,"19"1,25-86,71-73</inkml:trace>
  <inkml:trace contextRef="#ctx0" brushRef="#br0" timeOffset="799.757">773 0,'2'9,"0"0,1-1,0 1,1-1,0 1,0-1,1-1,0 1,0-1,0 1,1-2,1 1,-1-1,1 1,7 3,-9-5,12 12,13 9,-2 2,0 1,-2 1,-2 2,9 13,34 97,-57-118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51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1,'-5'9,"-6"9,-7 5,-4 4,1 2,0 1,-2 0,3 0,1-5,2-3,1 1,7-4,5-5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34,'10'-10,"-2"-3,-2 6,-7 3,-3 8,-6 8,-6 6,-5 1,1 1,-1-2,3 0,0-2,3-5</inkml:trace>
  <inkml:trace contextRef="#ctx0" brushRef="#br0" timeOffset="1221.835">573 174,'-40'73,"3"-26,-3-2,-2-2,-1-2,-3-2,-16 10,-44 45,105-94,0 1,0-1,0 0,0 1,0-1,0 1,0-1,0 1,0 0,1-1,-1 1,0 0,0 0,1-1,-1 1,0 0,1 0,-1 0,1 0,-1 0,1 0,0 0,-1 0,1 0,0 0,0 0,-1 0,1 0,0 0,0 0,0 0,0 0,1 0,-1 0,0 0,0 0,1 0,-1 0,0 0,1 0,-1 0,1 0,-1 0,1 0,0 0,-1 0,1-1,0 1,0 0,-1 0,1-1,0 1,0-1,0 1,0-1,0 1,163 4,65-36,-15 42,-214-10,1-1,0 0,0 1,0-1,0 0,0 1,-1-1,1 0,0 0,0 0,0 0,0 0,0 0,0 0,0 0,0 0,0-1,-1 1,1 0,0 0,0-1,0 1,0-1,0 1,-1-1,1 1,0-1,0 1,-1-1,1 0,-1 1,1-1,0 0,-1 1,1-1,-1 0,1 0,-1 0,0 0,1 1,-1-1,0 0,0 0,0 0,1 0,-1 0,0 0,0 0,0 0,-1 0,1 1,0-1,0 0,0 0,-1 0,1 0,0 0,-1 0,-24-52,-83-103,-10 22,107 120</inkml:trace>
  <inkml:trace contextRef="#ctx0" brushRef="#br0" timeOffset="2090.95">1080 147,'-9'12,"0"0,1 1,0 1,1 0,0-1,1 2,1-1,0 1,1 0,1 0,-1 8,2-19,0 0,1 1,-1-1,1 0,0 0,0 1,1-1,-1 0,1 1,0-1,0 1,1-1,-1 0,1 1,0-1,0 0,1 0,-1 0,1 0,0 0,0 0,0 0,0 0,1-1,-1 1,1-1,0 1,0-1,1 0,-1-1,0 1,1 0,0-1,0 0,2 1,8-1,1-2,-1 0,1-1,-1 0,1-1,-1-1,0 0,0-1,0 0,0-1,-1-1,0 0,0-1,0 0,-1-1,0-1,-1 0,1 0,-2-1,0 0,0-1,-1 0,0-1,0 0,-2 0,0-1,6-12,34-90,-38 141,1 116,0-70,-3 0,-4 0,-2 1,-6 37,2-70,-1 0,-2-1,-1 1,-3-1,-1-1,-1 0,-3 0,0-1,-3-1,-1-1,-13 18,30-49,-1 0,1 0,-1 0,1-1,-1 1,0-1,0 1,-1-1,1 0,-1 0,1-1,-1 1,0-1,0 0,0 0,0 0,0 0,-1-1,1 1,-1-1,1 0,-1-1,1 1,-1-1,1 0,-1 0,1 0,-1-1,1 1,-1-1,1 0,-1-1,1 1,0-1,0 0,-1 0,1 0,1 0,-1-1,0 1,1-1,-3-2,1-7,0-1,1 1,1-1,0 0,0 0,1 0,1 0,0 0,1-1,1 1,0 0,0 0,2 0,2-12,4-4,0 1,1 1,2 0,1 0,1 1,1 1,2 0,0 1,1 1,10-8,62-91,-75 98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07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58,'-24'97,"-160"361,101-274,72-159</inkml:trace>
  <inkml:trace contextRef="#ctx0" brushRef="#br0" timeOffset="428.4">273 31,'74'306,"-34"-63,-39-221,1 0,1-1,1 1,1-1,1 0,0 0,2-1,0 0,2 0,0-1,4 5,-12-21,-1 0,1-1,0 0,0 1,0-1,1 0,-1 0,0 0,1-1,-1 1,1 0,0-1,-1 0,1 0,0 0,0 0,0 0,0 0,0-1,0 1,0-1,0 0,0 0,0 0,0 0,0 0,0-1,0 0,0 1,0-1,0 0,0-1,-1 1,1 0,0-1,-1 1,1-1,-1 0,0 0,1 0,-1 0,2-2,10-17,-1 0,0-1,-2 0,-1-1,0 0,-2-1,-1 0,2-11,-5 22,29-110,-5-1,-6-2,-4-10,-12 31,-7 106</inkml:trace>
  <inkml:trace contextRef="#ctx0" brushRef="#br0" timeOffset="783.165">1063 482,'-11'11,"1"2,0-1,1 1,1 1,0 0,1 0,0 0,1 1,0 0,2 0,-1 1,2-1,0 1,1 0,1 0,0-1,1 1,1 4,0-16,-1-1,1 0,0 0,0 0,1 0,-1 0,0 0,1 0,0-1,0 1,0 0,0-1,0 0,0 1,1-1,-1 0,1 0,-1 0,1-1,0 1,0 0,0-1,0 0,0 0,0 0,0 0,0 0,0-1,0 1,1-1,-1 0,0 0,0 0,1 0,-1-1,113-31,-101 26,0 0,-1-2,0 1,0-2,0 0,-1 0,0-1,-1-1,0 0,-1-1,0 0,-1-1,0 0,-1 0,-1-1,0-1,-1 1,0-1,-1 0,-1-1,0 1,-1-1,-1 0,1-10,-5 18,-1 1,1 0,-1 1,-1-1,1 0,-1 1,0-1,-1 1,1 0,-1 0,0 0,-1 0,0 1,0 0,0 0,0 0,-1 0,1 1,-1 0,0 0,-1 1,1 0,-1 0,1 0,-1 1,0 0,0 0,0 1,0 0,0 0,0 0,0 1,0 0,-1 1,1-1,0 1,0 1,0-1,0 1,1 1,-1-1,0 1,-45 27,34-14</inkml:trace>
  <inkml:trace contextRef="#ctx0" brushRef="#br0" timeOffset="1244.465">1459 454,'9'48,"25"73,-32-117,0 0,0-1,0 1,0-1,1 0,-1 0,1 0,0 0,0 0,0 0,0-1,0 1,1-1,-1 0,1 0,0-1,0 1,-1-1,1 1,0-1,0 0,0-1,0 1,0-1,0 0,0 0,4 0,7-5,0 0,0-1,0 0,-1-1,0-1,-1 0,0-1,0-1,0 0,-2 0,1-1,-1-1,-1 0,0 0,-1-1,6-10,59-70,-72 93,-1 1,1-1,-1 1,0-1,1 1,-1 0,0 0,1-1,-1 1,0 0,0 0,0 0,0 0,0 0,0 0,0 1,0-1,0 0,0 0,0 1,-1-1,1 1,-1-1,1 0,-1 1,0-1,1 1,-1-1,0 1,0-1,0 1,0-1,0 1,0-1,-1 1,4 11,-1-6,1 0,0 0,0 0,0 0,0-1,1 1,1-1,-1 0,1 0,0 0,0-1,0 0,1 0,0 0,0-1,0 0,0 0,1 0,0-1,-1 0,1 0,0-1,1 0,-1 0,0 0,1-1,-1 0,1-1,-1 0,1 0,6-1,-2-1,-1-1,1 0,-1 0,0-1,0 0,0-1,0-1,-1 1,0-2,0 1,-1-1,1-1,-2 0,1 0,-1-1,0 0,-1 0,0-1,0 1,-1-2,-1 1,0-1,0 0,-1 0,3-10,9-26,-10 29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29,'116'-15,"-97"11,-1 1,1 0,0 1,0 1,0 1,0 1,16 2,163 22,-174-25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41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197 121,'-11'226,"-61"209,43-245,3-60,34-138,-2-4</inkml:trace>
  <inkml:trace contextRef="#ctx0" brushRef="#br0" timeOffset="6317.162">0 572,'5'0,"6"0,7 0,4 0,3 0,3 0,1 0,-4 5,-2 2,-5-6,0-3,1 0,2-1,3 1,2 0,1 1,1 0,-5 1</inkml:trace>
  <inkml:trace contextRef="#ctx0" brushRef="#br0" timeOffset="6952.717">621 150,'-33'39,"27"-25,1 1,0-1,1 1,1 0,0 0,1 0,1 0,0 0,1 5,-6 59,-22 216,10-69,8-165,11-60,0-1,1 1,-1-1,0 1,0-1,0 1,0-1,1 1,-1-1,0 0,0 0,1 0,-1 0,0 0,0 0,1 0,-1 0,0 0,0-1,1 1,-1 0,0-1,0 1,0-1,0 1,1-1,-1 0,0 0,0 1,0-1,-1 0,2-1,-1 2,114-101,14-3,-127 102,-1 1,0 0,0 0,1 0,-1 0,1 0,-1 0,0 1,1-1,0 0,-1 1,1-1,0 1,-1-1,1 1,0 0,-1 0,1 0,0 0,-1 0,1 0,0 0,-1 0,1 1,0-1,-1 1,1-1,0 1,-1 0,1-1,-1 1,0 0,1 0,-1 0,0 0,1 1,-1-1,0 0,0 0,0 1,0-1,0 1,0-1,0 1,-1-1,1 1,0-1,-1 1,1 0,-1-1,0 1,0 0,1-1,-1 1,0 0,0 0,1 62,-2-56,0 0,1 1,0-1,0 1,1-1,0 0,1 1,0-1,0 0,1 0,0 0,0 0,1 1,7 5</inkml:trace>
  <inkml:trace contextRef="#ctx0" brushRef="#br0" timeOffset="7777.356">1383 714,'-46'24,"0"1,2 3,1 2,-36 31,25 11,53-71,0 1,0 0,1 0,-1-1,0 1,1 0,-1 0,1 0,-1 0,1 0,0 0,0 0,0 0,0 0,0 0,1 0,-1-1,0 1,1 0,0 0,-1 0,1 0,0-1,0 1,0 0,0 0,0-1,0 1,1-1,-1 1,0-1,1 0,-1 0,1 1,-1-1,1 0,0 0,0 0,-1-1,1 1,0 0,1 0,6-1,0 1,1-1,-1-1,0 0,0 0,0-1,0 0,0-1,0 1,0-2,-1 1,1-1,-1-1,0 1,0-1,-1-1,0 0,0 0,0 0,0-1,-1 0,1-1,12-9,110-95,-129 111,0 1,1-1,-1 0,0 0,1 1,-1-1,1 0,0 1,-1-1,1 0,-1 1,1-1,0 1,0-1,-1 1,1-1,0 1,0 0,-1-1,1 1,0 0,0-1,0 1,0 0,0 0,-1 0,1 0,0 0,0 0,0 0,0 0,0 0,0 1,-1-1,1 0,0 0,0 1,0-1,-1 1,1-1,0 1,0-1,-1 1,1-1,-1 1,1-1,0 1,-1 0,1-1,-1 1,1 0,-1 0,0 0,1-1,-1 1,0 0,1 0,-1 0,0 0,0-1,0 1,0 0,0 0,0 0,0 0,0 0,0-1,0 1,0 0,-1 0,2 39,9 49,-9-86,0-1,0 1,0 0,1-1,-1 1,1-1,0 0,0 1,0-1,0 0,0 0,0 0,1-1,-1 1,1 0,-1-1,1 0,-1 1,1-1,0 0,0-1,0 1,-1 0,1-1,0 1,0-1,0 0,0 0,0 0,15-3,0 0,0-2,-1 1,0-2,0-1,0 0,-1-1,0 0,0-2,-1 0,0 0,5-7,-11 11,17-15,0-1,-2-1,-1-1,0-1,3-8,23-25,-25 28,-2-1,-1-2,-1 0,-2-1,-2 0,-1-2,-1 0,-3 0,5-24,-13 52,-1 0,1 0,-1 0,-1 0,0-1,0 1,-1 0,0-1,0 1,-1 0,0-1,0 1,-1 0,0 0,-1 0,1 0,-2 0,1 1,-1-1,0 1,0 0,-1 0,0 0,-1 1,1 0,-7-6,9 11,0-1,-1 0,1 1,0 0,-1 0,1 0,-1 0,1 0,-1 1,1 0,-1-1,0 1,1 1,-1-1,1 0,-1 1,1 0,-1 0,1 0,-1 0,1 0,0 1,-1 0,1-1,0 1,0 0,0 1,1-1,-1 0,1 1,-1 0,1 0,-7 5,2 0,-1 1,1 0,0 0,1 1,0-1,1 2,0-1,-3 10,-2 14,1 1,2 0,2 0,1 1,1-1,3 1,0 0,2-1,7 34,-7-59,4 30,2 0,1 0,2-1,2 0,1-1,18 31,-20-51,-15-27,-29-50,21 37</inkml:trace>
  <inkml:trace contextRef="#ctx0" brushRef="#br0" timeOffset="8001.605">1581 488,'38'10,"42"2,12 0,0-2,-7-3,-12-7,-9-4,-11-2,-9 1,-8-3,-5-1,-8 1</inkml:trace>
  <inkml:trace contextRef="#ctx0" brushRef="#br0" timeOffset="10969.191">3076 291,'30'-1,"0"0,0-2,0-1,-1-2,0-1,0-1,0-1,24-12,-41 14,-1 0,0 0,0-1,-1-1,0 0,0 0,-1-1,0 0,-1-1,0 0,-1 0,0-1,0 0,-2 0,1 0,-2-1,4-10,-8 22,1 0,0 1,-1-1,1 0,-1 0,1 0,-1 1,0-1,1 0,-1 0,0 0,1 0,-1 0,0 0,0 0,0 0,0 0,0 1,0-1,0 0,0 0,0 0,-1 0,1 0,0 0,0 0,-1 0,1 1,-1-1,1 0,-1 0,1 0,-1 1,1-1,-1 0,0 1,1-1,-1 0,0 1,0-1,1 1,-1-1,0 1,0 0,0-1,0 1,0 0,1-1,-1 1,0 0,0 0,0 0,0 0,0 0,0 0,0 0,0 0,0 0,0 1,-7 7,0 0,1 1,0 0,0 0,1 1,1 0,-1 0,1 0,1 1,0-1,0 4,1-6,-25 78,3 2,5 1,-7 77,5-21,-57 284,66-378,-2-2,-3 0,-1-1,-12 19,25-58,1-1,-1 0,0 0,-1-1,0 0,0 0,-1 0,1-1,-2 0,1-1,0 1,-1-2,0 1,0-1,-1-1,1 1,-10 0,14-2,0-1,0 0,0-1,0 1,0-1,0 0,-1 0,1-1,0 0,0 1,0-2,0 1,0-1,0 1,1-1,-1-1,0 1,1-1,0 1,-1-1,1-1,0 1,1 0,-1-1,0 0,1 0,0 0,0 0,0-1,1 1,-1-1,1 1,0-1,0-3,-2-4,1 1,1-1,0 0,1 0,0 1,1-1,0 0,1 0,0 0,1 0,1 1,-1-1,2 1,0-1,0 1,1 0,0 1,1-1,0 1,4-5,10-12,0 0,2 1,1 1,1 1,2 1,16-11,-2 2,-2 1,0 2,2 2,1 1,18-6,-35 21</inkml:trace>
  <inkml:trace contextRef="#ctx0" brushRef="#br0" timeOffset="11589.109">3839 658,'-19'9,"1"2,0 0,0 2,1 0,1 0,0 2,1 0,1 1,0 0,1 1,1 0,1 1,-7 15,16-30,0 0,1 0,0 0,-1 0,1 1,1-1,-1 0,0 1,1-1,0 1,0-1,0 0,0 1,0-1,1 1,-1-1,1 0,0 1,0-1,0 0,1 0,-1 0,1 0,-1 0,1 0,0 0,0 0,1-1,-1 1,0-1,1 0,0 1,-1-1,1 0,0-1,0 1,0 0,0-1,3 1,8 2,0-1,0-1,0-1,0 0,0 0,0-2,0 0,0 0,0-1,0-1,0 0,0-1,-1-1,0 0,0 0,0-1,-1-1,0-1,0 1,0-2,-1 1,4-6,-11 9,1-1,-1 0,0 0,0-1,0 1,-1-1,0 0,-1 0,1 0,-1 0,0 0,-1 0,0-1,0 1,-1 0,0-1,0 1,-1-1,1 1,-2 0,1 0,-1-1,0 1,0 0,-1 0,0 1,-1-1,1 1,-1-1,0 1,-1 0,1 0,-1 1,0 0,-1 0,1 0,-1 0,0 1,0 0,-1 0,-1 0,0 0,0 0,0 1,0 1,-1 0,1 0,-1 0,0 1,1 0,-1 1,0 0,1 0,-1 1,0 0,1 0,-1 1,1 0,-2 1,-9 5</inkml:trace>
  <inkml:trace contextRef="#ctx0" brushRef="#br0" timeOffset="11938.499">4290 968,'-1'0,"1"0,-1 1,0-1,0 0,0 0,0 0,1 0,-1 0,0 0,0 0,0 0,0-1,1 1,-1 0,0 0,0-1,0 1,1 0,-1-1,0 1,1-1,-1 1,0-1,1 1,-1-1,0 1,1-1,-1 0,1 1,-1-1,1 0,0 0,-1 1,1-1,0 0,-1 0,1 1,0-1,0 0,0 0,0 0,0 0,0 1,0-1,0 0,0 0,0 0,0 0,0 1,1-1,-1 0,0 0,0 0,1 1,-1-1,1 0,-1 1,1-1,-1 0,5-29,1 1,1-1,2 1,0 1,2 0,2 0,0 1,2 1,0 0,2 1,7-8,-13 22,0-1,0 1,1 1,0 0,1 1,0 0,1 1,-1 1,2 0,2-1,-15 7,0 0,0 0,0 1,0-1,0 0,0 1,0 0,0-1,0 1,1 0,-1 0,0 0,0 0,0 0,0 1,0-1,0 1,0-1,0 1,0 0,0 0,0 0,0 0,0 0,0 0,-1 0,1 1,0-1,-1 1,1-1,-1 1,0-1,1 1,-1 0,0 0,0 1,6 14</inkml:trace>
  <inkml:trace contextRef="#ctx0" brushRef="#br0" timeOffset="29363.352">2540 911,'0'5,"-5"11,-6 8,-6 4,-5 3,-4 0,-2 0,-1 0,-5-6,-2-2,1-1,1 2,2-4,1-6,7-4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85,'-17'-39,"6"75,-15 195,24-134,3-75,-1-1,-1 1,-1 0,-1-1,0 1,-2-1,-4 13,-2-7,1-2</inkml:trace>
  <inkml:trace contextRef="#ctx0" brushRef="#br0" timeOffset="437.135">1 85,'85'-25,"2"4,76-8,153 20,-253 20,-57-5</inkml:trace>
  <inkml:trace contextRef="#ctx0" brushRef="#br0" timeOffset="783.434">1 622,'38'-5,"28"-2,11 1,-2 1,-9 2,-11 0,-10 2,-8 1,-6 0,-2 0,-2 0,-1 1,0-1,0 0,-3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30,'9'-5,"14"-1,6 0,5 1,0 1,-1 2,0 1,-2 1,-1 0,-1 0,-1 0,-4 5,-3 2,-4-1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0,-6 0,-13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813 1,'-179'11,"-37"24,191-32,-44 18,68-20,1 1,0 0,0 0,0 0,1 0,-1 0,0 0,1 0,-1-1,1 1,0 0,0 0,-1 0,1-1,0 1,0-1,1 1,-1-1,0 1,0-1,1 1,-1-1,1 0,-1 0,1 0,-1 0,1 0,0 0,0 0,-1-1,1 1,0-1,1 1,209 71,-211-72,0 0,0 0,1 1,-1-1,0 0,0 1,0-1,1 1,-1-1,0 1,0-1,0 1,0 0,0 0,0 0,0-1,-1 1,1 0,0 0,0 0,-1 0,1 0,0 1,-1-1,1 0,-1 0,0 0,1 0,-1 1,0-1,0 0,0 0,1 1,-1-1,-1 0,1 0,0 1,0-1,0 0,-1 0,1 0,0 1,-1-1,1 0,-1 0,0 0,1 0,-1 0,0 0,0 0,-51 41,-101 30,91-45,2 2,1 3,1 2,-11 12,5 24,63-69,-1 1,1 0,0 0,0 0,0-1,0 1,0 0,0 1,1-1,-1 0,1 0,-1 0,1 0,0 0,0 1,0-1,0 0,0 0,0 0,0 0,1 1,-1-1,1 0,0 0,0 0,0 0,0 0,0 0,0 0,0-1,0 1,1 0,-1 0,1-1,-1 1,1-1,0 0,0 1,-1-1,3 1,7 2,1-1,-1 0,1 0,0-1,0-1,-1 0,1 0,0-1,0-1,11-2,11 2,270-53,-226 52,-60 8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1,'-9'0,"-9"4,-5 3,1 4,4 5,0 0,4 2,4 2,3-1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0,'-5'0,"4"0,-4 0,0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51,'-2'66,"-4"0,-3 0,-2 0,-8 17,-21 48,28-98,1 1,1 0,2 1,2 0,-1 22,6-33</inkml:trace>
  <inkml:trace contextRef="#ctx0" brushRef="#br0" timeOffset="599.765">425 332,'-14'98,"5"0,3 78,-3-147,11-67,8 0,1 0,2 0,1 2,2-1,2 2,1 0,2 2,1 0,5-3,-24 31,0-1,0-1,1 1,0 0,0 1,0-1,1 1,0 0,0 0,0 0,0 0,1 1,0 0,0 1,0-1,0 1,1 0,-1 0,1 1,3-1,-7 5,0 1,1-1,-1 1,0 0,0-1,-1 1,1 0,0 1,-1-1,0 0,0 1,0 0,0-1,-1 1,1 0,-1 0,0 0,0 0,0 0,-1 0,1 0,-1 0,0 0,0 0,-1 0,1 0,-1 0,0 0,0 1,1 3,9 88,-4-89</inkml:trace>
  <inkml:trace contextRef="#ctx0" brushRef="#br0" timeOffset="4464.981">425 107,'0'0,"1"0,-1 0,0 0,1 0,-1 0,0 0,1 0,-1 0,0 0,1 0,-1 0,0-1,1 1,-1 0,0 0,1 0,-1 0,0-1,0 1,1 0,-1 0,0-1,0 1,1 0,-1-1,0 1,0 0,0 0,0-1,1 1,-1 0,0-1,0 1,0 0,0-1,0 1,0 0,0-1,0 1,0 0,0-1,0 1,0-1,0 1,0 0,0-1,0 1,-1 0,1 0,0-1,0 1,0 0,0-1,-1 1,1 0,0 0,0-1,-1 1,1 0,0 0,-1-1,1 1,0 0,0 0,-1 0,32 4,-29-4,20 5,1-1,0-2,-1 0,1-1,0-2,0 0,-1-1,1-1,9-4,81-12,-113 18,1 1,-1-1,1 0,-1 1,1-1,-1 0,1 0,-1 1,0-1,1 0,-1 0,0 1,0-1,0 0,1 0,-1 0,0 1,0-1,0 0,0 0,-1 0,1 0,0 1,0-1,0 0,-1 0,1 0,0 1,-1-1,1 0,-1 1,1-1,0 0,-1 1,0-1,1 0,-1 1,1-1,-1 1,0-1,1 1,-1-1,0 1,0 0,1-1,-1 1,0 0,0 0,0-1,1 1,-1 0,0 0,0 0,0 0,1 0,-1 0,0 0,-1 1,-42-12,25 12</inkml:trace>
  <inkml:trace contextRef="#ctx0" brushRef="#br0" timeOffset="4822.755">1188 51,'-10'4,"-8"7,0 7,-3-1,3 2,-1-2,3 1,0 2,2-2</inkml:trace>
  <inkml:trace contextRef="#ctx0" brushRef="#br0" timeOffset="5297.636">821 756,'-5'9,"-6"9,-2 5,2 4,3 3,2-5</inkml:trace>
  <inkml:trace contextRef="#ctx0" brushRef="#br0" timeOffset="5687.71">962 502,'0'5,"-5"1,-1 0</inkml:trace>
  <inkml:trace contextRef="#ctx0" brushRef="#br0" timeOffset="6153.406">1526 51,'-13'20,"1"1,2 1,0 0,1 1,1 0,1 0,1 0,-2 23,2-2,-57 312,43-273,11-59</inkml:trace>
  <inkml:trace contextRef="#ctx0" brushRef="#br0" timeOffset="6603.643">1695 51,'9'-7,"0"1,0 1,1 0,-1 0,1 1,0 0,0 1,1 0,-1 0,0 1,1 1,0-1,-1 2,10 0,-18 0,-1 1,1-1,-1 1,1-1,0 1,-1 0,1 0,-1 0,0 0,1 0,-1 0,0 0,1 0,-1 0,0 1,0-1,0 0,0 1,0-1,0 1,-1-1,1 1,0-1,-1 1,1 0,-1-1,0 1,1 0,-1-1,0 1,0 0,0 0,0-1,-1 1,1 0,0-1,-1 1,1 0,-1-1,1 1,-1 0,-30 67,-8 30,39-96,-1 0,1 0,0-1,0 1,0 0,0 0,1 0,-1-1,1 1,-1 0,1 0,0-1,0 1,1-1,-1 1,0-1,1 1,-1-1,1 0,0 1,0-1,0 0,0 0,0-1,0 1,1 0,-1-1,0 1,1-1,0 0,-1 0,1 0,-1 0,1 0,0 0,0-1,66-5,-50-2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0,'-19'34,"-6"11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7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1,'-5'5,"-6"16,-2 9,-2-1,0 0,3 0,-1-1,2 0,2-4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1,'-185'230,"3"-33,181-195,0-1,0 0,0 1,0-1,0 1,0 0,1-1,-1 1,1 0,-1 0,1-1,-1 1,1 0,0 0,0-1,0 1,0 0,0 0,0 0,1-1,-1 1,0 0,1 0,-1-1,1 1,0 0,0-1,0 1,0-1,0 1,0-1,0 1,0-1,0 0,1 1,-1-1,0 0,1 0,-1 0,1 0,-1 0,1-1,0 1,-1 0,3 0,82 15,148-37,-204 16,80-29,-109 32,0 0,0-1,0 1,0 0,0 0,-1-1,1 1,-1-1,0 1,0 0,0-1,0 1,0-1,0 1,0 0,-1-1,0 1,1-1,-1 1,0 0,0 0,0 0,0-1,0 1,-1 0,1 0,-1 1,1-1,-1 0,0 0,0 1,0-1,0 1,-1-1,-8-13,-108-207,98 138,19 60</inkml:trace>
  <inkml:trace contextRef="#ctx0" brushRef="#br0" timeOffset="730.523">604 1,'-2'32,"3"1,0 0,2 0,2 0,1-1,1 0,9 23,-15-52,0 0,1 0,0 0,-1 0,1 0,0 0,1 0,-1 0,0-1,1 0,-1 1,1-1,0 0,0 0,0 0,0 0,0-1,0 1,0-1,1 0,-1 0,0 0,1 0,-1-1,1 1,-1-1,1 0,-1 0,1 0,-1-1,1 1,-1-1,0 0,1 0,-1 0,0 0,1 0,-1-1,0 1,0-1,0 0,0 0,-1 0,1-1,15-11,-1 0,0-1,-1-1,-1 0,-1-1,0-1,-1 0,-1-1,-1-1,0 0,-2 0,0 0,-2-2,8-12,-10 56,-7 467,9-407,-4-72,-1-1,0 1,0 0,-1 0,0 0,-1 0,0 0,-1 1,0-1,0 0,-1-1,-1 1,1 0,-2 0,1-1,-1 0,-1 0,1 0,-2 0,1-1,-6 7,9-13,0 0,0 0,0 0,-1-1,1 1,-1 0,1-1,-1 1,0-1,1 0,-1 0,0 0,0 0,0-1,0 1,0-1,0 0,0 1,1-1,-1-1,0 1,0 0,0-1,0 1,0-1,0 0,0 0,1 0,-1 0,0-1,1 1,-1-1,1 0,0 1,-1-1,1 0,0 0,0-1,-4-3,0-1,1 0,0 0,0 0,1 0,0-1,0 0,1 1,0-2,1 1,-1 0,1 0,1-1,1-8,1 0,0 0,2 1,0-1,0 0,2 1,0 0,1 0,0 0,1 1,3-4,11-21,-9 21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0,'-23'2,"0"2,0 0,1 1,-1 1,1 1,1 1,-1 1,-15 10,36-18,-1-1,1 1,0 0,0-1,-1 1,1 0,0 0,0 0,0 0,0 0,0 0,0 0,0 0,1 0,-1 1,0-1,1 0,-1 1,0-1,1 0,0 1,-1-1,1 1,0-1,0 0,0 1,0-1,0 1,0-1,0 1,0-1,0 0,1 1,-1-1,1 1,-1-1,1 0,0 0,-1 1,1-1,0 0,0 0,0 0,0 0,0 0,0 0,0 0,0 0,0 0,0 0,0 0,1-1,62 39,-55-36,0 2,-1-1,1 1,-1 0,0 0,-1 1,1 1,-1-1,0 1,-1 0,0 0,0 1,0 0,-1 0,-4-4,1 0,-1 0,0 0,-1-1,1 1,-1 0,1 1,-1-1,-1 0,1 0,0 0,-1 0,0 0,0-1,0 1,0 0,-1 0,0 0,1-1,-1 1,0-1,-1 0,1 1,-1-1,1 0,-1 0,0-1,0 1,0-1,-4 3,-2 2,-1 0,1-1,-1 0,-1 0,1-1,-1 0,0-1,0-1,0 0,-5 1,-37 0,30-4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9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281 311,'-10'13,"0"0,1 1,1 0,0 1,1-1,1 1,-2 10,3-13,-60 182,80-209,9-29,-5 6,1 1,3 1,0 1,3 1,16-16,-28 36,83-65,-96 79,0-1,0 1,0 0,0 0,0 0,0-1,0 1,0 0,0 0,1 1,-1-1,0 0,0 0,0 0,0 1,-1-1,1 0,0 1,0-1,0 1,0-1,0 1,0 0,0-1,-1 1,1 0,0 0,-1-1,1 1,0 0,-1 0,1 0,-1 0,1 0,-1 0,0 0,1-1,-1 1,0 0,0 1,0-1,0 0,1 0,-2 1,4 48,-36 156,33-204,0-1,0 1,0 0,0 0,0-1,1 1,-1 0,0-1,1 1,-1 0,1-1,0 1,-1 0,1-1,0 1,0-1,0 0,0 1,0-1,1 0,-1 1,0-1,0 0,1 0,-1 0,1 0,-1 0,1-1,-1 1,1 0,0-1,-1 1,1-1,0 1,-1-1,1 0,0 0,0 0,-1 0,1 0,0 0,0 0,-1-1,1 1,0-1,-1 1,1-1,0 0,-1 1,1-1,-1 0,1 0,-1 0,0 0,1 0,-1 0,1-1,13-11,0 1,-1-2,-1 0,0 0,-1-1,0-1,-1 0,7-15,21-26,105-159,-126 197,-18 19,0 0,0 1,0-1,-1 0,1 0,0 1,0-1,0 0,0 1,0-1,0 0,-1 0,1 1,0-1,0 0,0 1,0-1,0 0,0 0,0 1,0-1,0 0,0 1,1-1,-1 0,0 1,0-1,0 0,0 0,0 1,0-1,1 0,-1 0,0 1,0-1,0 0,1 0,-1 0,0 1,0-1,1 0,-1 0,0 0,0 0,1 1,-1-1,0 0,1 0,-1 0,0 0,0 0,1 0,-1 0,0 0,1 0,-1 0,0 0,1 0,-1 0,0 0,0 0,1 0,-1-1,0 1,-57 166,53-146,1 1,1-1,1 1,1-1,0 1,2-1,0 1,1-1,5 13,-2-15</inkml:trace>
  <inkml:trace contextRef="#ctx0" brushRef="#br0" timeOffset="261.2">1127 424,'-14'38,"-5"18,1 4,3-4,5-10</inkml:trace>
  <inkml:trace contextRef="#ctx0" brushRef="#br0" timeOffset="517.23">987 396,'24'10,"22"2,8 1,-5-9,-6-3,-5-3,-5-1,-3 1,-7-5,-6-1</inkml:trace>
  <inkml:trace contextRef="#ctx0" brushRef="#br0" timeOffset="766.324">1410 424,'-4'10,"0"1,1 0,0 1,1-1,0 0,1 1,0-1,1 1,1-1,-1 1,2-1,-1 0,2 1,-1-1,2 0,-1 0,6 10,-8-19,1 0,-1-1,1 1,0-1,-1 1,1-1,0 1,0-1,0 0,0 0,0 0,0 0,0 0,1 0,-1-1,0 1,0-1,1 1,-1-1,0 0,0 0,1 0,-1 0,0-1,1 1,-1 0,0-1,0 0,0 1,1-1,-1 0,0 0,0 0,0-1,0 1,-1 0,3-2,57-66,-36-30,-24 96,-1 1,0-1,0 0,0 0,-1 1,1-1,-1 0,1 0,-1 1,0-1,0 1,0-1,0 1,0-1,-1 1,1-1,-1 1,0 0,1 0,-1 0,0 0,0 0,-1 0,1 1,0-1,0 1,-1-1,1 1,-1 0,1 0,-1 0,0 0,1 1,-3-1,-17 0</inkml:trace>
  <inkml:trace contextRef="#ctx0" brushRef="#br0" timeOffset="1031.29">2115 283,'-14'33,"-10"22,-5 5,1-2,2-12,5-8,5-10</inkml:trace>
  <inkml:trace contextRef="#ctx0" brushRef="#br0" timeOffset="1244.581">1834 311,'47'5,"32"1,5 0,-5-1,-17-1</inkml:trace>
  <inkml:trace contextRef="#ctx0" brushRef="#br0" timeOffset="1734.091">422 791,'28'11,"1"-1,-1-2,1 0,1-2,-1-1,1-2,0 0,0-2,0-2,0 0,16-4,494-67,-230 39,-204 20,98-2,-182 19,-5 2</inkml:trace>
  <inkml:trace contextRef="#ctx0" brushRef="#br0" timeOffset="2379.831">1241 988,'-241'367,"226"-344,65-73,127-178,-154 201,-12 12,2 0,-1 0,2 2,0 0,1 0,0 1,12-7,-25 18,0 0,0 0,0 0,0 0,1 0,-1 0,0 0,0 1,1-1,-1 1,0 0,0 0,1 0,-1 0,0 0,1 0,-1 0,0 1,1-1,-1 1,0 0,0 0,0 0,1 0,-1 0,0 0,0 0,-1 1,1-1,0 1,0-1,-1 1,1 0,-1-1,1 1,0 2,34 87,-26-59,-2-7,2-1,0 0,2-1,0 0,2-1,13 18,-26-40,0 1,0-1,0 1,0-1,0 1,0 0,0-1,0 1,-1 0,1 0,0 0,-1-1,1 1,0 0,-1 0,1 0,-1 0,1 0,-1 0,0 0,1 0,-1 0,0 0,0 0,0 1,0-1,0 0,0 0,0 0,0 0,0 0,0 0,-1 0,1 0,0 0,-1 0,1 0,-1 0,1 0,-1 0,1 0,-1 0,0 0,1 0,-1-1,0 1,0 0,0-1,0 1,1 0,-1-1,0 1,-1-1,-8 1,0 0,0-1,0 0,0-1,0 0,0-1,0 0,1 0,-1-1,0 0,-12-3,-29-7,-7-2,0 2,-1 3,0 2,-23 1,54 7</inkml:trace>
  <inkml:trace contextRef="#ctx0" brushRef="#br0" timeOffset="3129.161">224 0,'-31'58,"3"0,2 2,3 1,-7 31,11-36,2 0,2 1,3 1,3 0,1 0,4 1,2 0,3 0,2-1,10 54,-6-75,2-1,1 1,2-1,1-1,2-1,1 0,2 0,15 19,-27-43,2-1,-1 0,1-1,0 0,1 0,0-1,0 0,1 0,-1-1,1-1,1 0,-1 0,1-1,0 0,0 0,0-2,0 1,1-1,-1-1,1 0,-1-1,1 0,-1-1,1 0,5-1,1-5</inkml:trace>
  <inkml:trace contextRef="#ctx0" brushRef="#br0" timeOffset="3768.358">2369 199,'7'1,"-1"1,1 0,-1 1,1 0,-1 0,0 0,0 1,0 0,-1 0,0 0,1 1,-1-1,-1 1,1 1,0 0,8 11,-1 1,-1 1,0-1,-1 2,-1 0,-1 0,-1 0,0 5,6 11,-6-14,0 1,-2 0,0 1,-2-1,-1 1,0 0,-2 0,-1 0,-1-1,0 1,-2 0,-1-1,-1 0,-1 0,-1-1,-2 4,-5 11,-1 0,-1-2,-2 0,-2-1,-1-1,-18 19,-86 79,108-116</inkml:trace>
  <inkml:trace contextRef="#ctx0" brushRef="#br0" timeOffset="4795.18">2962 593,'-137'203,"91"-143,44-58,-1 0,1 0,-1 1,1-1,0 0,0 1,0-1,0 1,1 0,-1 0,0-1,1 1,0 0,0 0,0 0,0 1,1-1,-1 0,1 0,-1 0,1 1,0-1,0 0,1 0,-1 0,1 1,0-1,-1 0,1 0,1 0,-1 0,0 0,1 0,-1-1,1 1,0 0,0-1,0 1,0-1,1 0,-1 0,1 0,-1 0,1 0,0 0,1 0,15 3,0-2,0 0,0-1,0-1,1-1,-1-1,18-3,24 1,69 12,-129-8,-1-1,1 1,0-1,0 0,0 0,0 1,0-1,0 0,0 0,0 0,0 0,0 0,0 0,0 0,0-1,0 1,0 0,0 0,0-1,0 1,0 0,-1-1,1 1,0-1,0 0,0 1,-1-1,1 0,0 1,-1-1,1 0,0 0,-1 1,1-1,-1 0,1 0,-1 0,0 0,1 0,-1 0,0 0,0 0,1 1,-1-1,0 0,0 0,0 0,0 0,0 0,0 0,-1 0,1 0,0 0,0 0,-1 0,1 0,-1 0,1 0,-1 0,0 0,-28-59,-50-37,62 79,0-1,1 0,1-2,1 1,1-2,1 0,1-1,0 0,10 19,0 1,0-1,0 0,0 1,0-1,1 0,0 0,0 0,0 0,0 1,0-1,1 0,0 0,0 0,0 1,0-1,0 1,2-3,8-12</inkml:trace>
  <inkml:trace contextRef="#ctx0" brushRef="#br0" timeOffset="5215.024">3696 424,'-5'14,"-6"20,-2 8,-2 2,-5-1,2-4,-1-3,-2-4,2-1,0-3,-2 0,3 0,0 0,-2-1,-3-4,3-6</inkml:trace>
  <inkml:trace contextRef="#ctx0" brushRef="#br0" timeOffset="5482.647">3386 509,'9'10,"9"17,0 9,3 3,2-5,-3-3,1-3,0-1,-2 0,-1 0,3 0,-3 1,0-5,-3-2,-4 1,2-3,-3-1,-2-3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5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824 340,'-19'-7,"-1"1,1 0,-1 2,0 0,0 1,-1 1,1 1,0 1,-1 1,-10 2,-198 52,174-40,1 2,1 3,1 2,-1 3,51-25,0 1,0 0,0-1,1 1,-1 0,0 0,0 1,1-1,-1 0,1 0,-1 1,1-1,0 1,-1-1,1 1,0 0,0-1,0 1,0 0,0 0,1 0,-1 0,1 0,-1 0,1 0,-1 0,1 0,0 0,0 0,0 0,0 0,1 0,-1 0,0 0,1 0,-1 0,1 0,0-1,0 1,0 0,0 0,0 0,0-1,0 1,0-1,1 1,-1-1,1 1,-1-1,1 0,-1 0,1 1,0-1,0 0,-1-1,1 1,0 0,23 8,1-1,0-1,0-1,1-1,-1-1,1-2,0-1,0-1,3-1,62 3,-10 18,-82-18,0 0,0 0,0 0,0 0,-1 0,1 0,0 0,-1 0,1 0,-1 0,0 0,0 0,1 0,-1-1,0 1,-1 0,1-1,0 1,0-1,-1 1,1-1,-1 0,1 1,-1-1,0 0,1 0,-1 0,0 0,0 0,0-1,0 1,1 0,-1-1,0 0,0 1,0-1,-2 0,-2 3,-137 60,86-40,2 2,1 2,-32 23,78-44,0 1,0-1,1 1,-1 1,2-1,-1 1,1 1,0-1,1 1,-3 5,6-11,1 0,-1 0,1 1,0-1,0 0,0 0,0 1,1-1,-1 0,1 1,0-1,0 0,0 1,1-1,-1 0,1 1,0-1,-1 0,2 0,-1 1,0-1,1 0,-1 0,1-1,0 1,0 0,0 0,0-1,0 1,1-1,-1 0,1 0,1 2,12 4,0-1,0 0,0-1,0 0,1-2,0 0,0-1,1 0,-1-2,0 0,1-1,-1 0,1-2,-1 0,0-1,0 0,0-2,0 0,-1-1,9-4,-14 5,-1-1,1 0,-1 0,-1-1,1 0,-1-1,-1 0,1 0,-1-1,-1 0,0-1,0 1,0-1,-2 0,1-1,-1 0,3-9,3-4</inkml:trace>
  <inkml:trace contextRef="#ctx0" brushRef="#br0" timeOffset="366.357">626 1,'-11'7,"-1"0,1 1,1 1,0 0,0 0,0 1,1 0,1 1,0-1,0 2,1-1,0 1,1 0,1 1,0-1,0 1,-2 13,-27 253,-92 325,117-545,-4 0,-2-1,-3-1,-2-1,-2-1,-3 0,-13 18,22-49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0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168 257,'107'48,"43"-10,-124-37,0-1,0-1,-1-2,1 0,-1-2,1 0,-1-2,20-8,-36 11,0 0,-1 0,1 0,-1-1,0-1,0 1,-1-1,0 0,0-1,0 0,-1 0,0 0,0-1,-1 0,0 0,0-1,-1 1,0-1,0 0,-1 0,0 0,-1 0,0-1,-1 1,1-3,-2 8,1 0,0 0,-1 0,0 0,0 0,0 0,0 0,-1 0,1 0,-1 0,0 0,0 0,-1 0,1 1,-1-1,0 0,0 1,0-1,0 1,-1 0,1 0,-1 0,0 0,0 0,0 0,0 1,-1-1,1 1,-1 0,1 0,-1 0,0 1,1 0,-1-1,0 1,0 0,0 1,0-1,-2 1,0-1,0 1,-1 0,1 1,0 0,-1 0,1 0,0 1,0-1,0 2,0-1,0 1,1-1,-1 2,1-1,0 0,-1 1,2 0,-1 1,0-1,1 1,0 0,-3 3,-70 127,74-128,-36 89,4 1,-13 68,28-94,11-40,-2 1,-1-1,-2-1,-1 0,-1-1,-1-1,-2-1,-1 0,-1-1,-1-2,-11 10,27-28,-1-1,0 1,0-1,-1 0,1-1,-1 1,0-2,0 1,-1-1,1 0,-1-1,0 0,1 0,-1-1,0 0,-4-1,11 0,0 0,1-1,-1 1,1-1,-1 1,1-1,-1 0,1 0,-1 0,1 0,0 0,0 0,-1 0,1 0,0 0,0 0,0-1,0 1,0 0,0-1,1 1,-1-1,0 1,1-1,-1 1,1-1,-1 0,1 1,0-1,0 0,0 1,0-1,0 0,0 1,0-1,0 1,1-1,-1 0,1 1,-1-1,1 1,0-1,-1 1,2-2,42-62,-39 60,1 1,1-1,-1 1,0 1,1-1,0 1,0 0,0 0,0 1,0 0,1 1,-1-1,1 1,-1 1,1-1,-1 1,1 1,-1-1,1 1,-1 1,1-1,-1 1,0 0,5 3,18 8,0 2,-1 0,-1 2,-1 1,5 5,13 8,-23-15,0-2,2 0,-1-2,2 0,0-1,0-2,1-1,0-1,0-1,1-1,-16-4</inkml:trace>
  <inkml:trace contextRef="#ctx0" brushRef="#br0" timeOffset="250.415">1043 991,'0'38,"0"18,5-1,2-10</inkml:trace>
  <inkml:trace contextRef="#ctx0" brushRef="#br0" timeOffset="485.443">1100 482,'0'0</inkml:trace>
  <inkml:trace contextRef="#ctx0" brushRef="#br0" timeOffset="916.686">1326 1019,'36'-45,"-26"25,0 1,2 0,0 1,1 0,1 1,0 1,2 0,-1 1,18-13,-31 26,0 1,0-1,0 1,0 0,0 0,0 0,1 0,-1 0,0 0,0 0,1 1,-1-1,1 1,-1-1,0 1,1 0,-1 0,1 0,-1 1,1-1,-1 0,0 1,1 0,-1-1,0 1,1 0,-1 0,0 0,0 1,0-1,0 0,0 1,0-1,-1 1,1 0,0 0,-1 0,1-1,-1 1,0 1,1-1,-1 0,0 0,0 0,-1 1,1-1,0 0,0 3,4 30,-5-32,-1 1,0-1,1 1,0 0,0-1,0 1,0-1,1 1,-1 0,1-1,0 1,0-1,0 1,1-1,-1 0,1 0,0 1,0-1,0 0,0-1,0 1,1 0,-1 0,1-1,0 0,0 1,0-1,0 0,0-1,0 1,0 0,1-1,-1 0,0 0,1 0,-1 0,1 0,0-1,-1 1,4-1,2-3,-1 0,1-1,-1 0,0 0,0-1,-1 0,1-1,-1 1,0-1,0-1,4-5,63-44,-72 55,-1 0,1 1,-1-1,1 1,-1-1,1 1,0 0,-1-1,1 1,0 0,-1 0,1 0,-1 0,1 1,0-1,-1 0,1 1,0-1,-1 1,1-1,-1 1,1 0,-1 0,0 0,1 0,-1 0,0 0,1 0,-1 0,0 0,0 0,0 1,0-1,0 0,0 1,-1-1,1 1,0 1,19 70,-16-49,17 31,-7-36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7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1,'-9'19,"-4"11,1 5,-3-3,2-7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50,'-10'17,"0"0,1 0,1 1,0 0,2 0,0 0,1 1,1 0,-1 8,5-24,-1-1,1 0,0 1,0-1,0 0,0 1,0-1,0 0,1 1,-1-1,1 0,0 0,0 1,0-1,0 0,0 0,0 0,0 0,1 0,-1 0,1 0,-1-1,1 1,0 0,-1-1,1 1,0-1,0 0,0 0,1 0,-1 0,0 0,0 0,0 0,1-1,-1 1,0-1,1 0,-1 1,0-1,1 0,-1-1,0 1,1 0,-1-1,0 1,1-1,-1 1,0-1,0 0,0 0,1 0,-1-1,0 1,0-1,9-4,0-1,-1 0,1 0,-2-1,1-1,-1 1,0-2,-1 1,0-1,-1 0,0-1,-1 0,0 0,0 0,-1-1,-1 0,0 0,0 0,-1 0,0-6,-2 15,-1 1,1-1,-1 0,0 0,0 1,0-1,0 0,0 1,0-1,-1 0,1 1,-1-1,0 0,0 1,0-1,0 1,0-1,-1 1,1 0,-1-1,0 1,1 0,-1 0,0 0,0 1,0-1,0 0,-1 1,1-1,0 1,-1 0,1-1,-1 1,1 1,-1-1,0 0,1 0,-1 1,0 0,1-1,-1 1,0 0,0 1,1-1,-1 0,0 1,1-1,-2 1,-51 24,30-8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9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85,'-14'-1,"25"0,18-3,170-21,-200 25,1 0,-1-1,0 1,0 0,0 0,0-1,1 1,-1-1,0 1,0-1,0 1,1-1,-1 1,0-1,1 0,-1 1,1-1,-1 0,1 1,-1-1,1 0,-1 0,1 0,0 1,-1-1,1 0,0 0,0 0,-1 0,1 0,0 0,0 0,0 1,0-1,0 0,1 0,-1 0,0 0,0 0,0 0,1 1,-1-1,1 0,-1 0,0 0,1 1,-1-1,1 0,0 0,-1 1,1-1,0 1,-1-1,1 0,0 1,0-1,-1 1,1 0,0-1,0 1,0 0,0-1,-3-1,-1 1,0-1,1 1,-1 0,0 0,0 0,0 0,0 0,0 0,0 1,0 0,0-1,0 1,-1 0,1 1,0-1,0 0,0 1,0 0,0 0,0 0,0 0,0 0,1 0,-1 1,0 0,1-1,-1 1,1 0,-1 0,1 0,0 1,0-1,0 0,0 1,1-1,-1 1,0 0,1 0,0-1,0 1,0 0,0 1,-2 137,3-139,0 0,1 0,-1 0,0-1,1 1,-1 0,1 0,0-1,-1 1,1 0,0-1,0 1,0-1,0 1,0-1,0 1,1-1,-1 0,0 0,1 0,-1 1,1-1,-1-1,1 1,0 0,-1 0,1 0,0-1,-1 1,1-1,0 0,0 1,0-1,-1 0,1 0,0 0,0 0,0 0,0-1,-1 1,1 0,0-1,0 0,-1 1,1-1,0 0,-1 0,1 0,-1 0,1 0,-1 0,2-1,115-111,-103 96,-3 1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0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27,'-6'13,"0"0,2 0,-1 1,2-1,0 1,0 0,1 0,1 0,0 0,1 0,1 1,0-1,1 0,0 0,2-1,0 3,-3-13,1 0,0 0,0 0,0 0,0 0,0-1,0 1,1-1,-1 0,1 0,0 0,0 0,-1 0,1 0,0-1,1 1,-1-1,0 0,0 0,0 0,1-1,-1 1,1-1,-1 0,0 1,1-2,-1 1,0 0,1-1,-1 1,0-1,1 0,-1 0,0 0,0-1,2 0,105-69,-103 64,1 0,-1-1,0 0,-1 0,0-1,0 0,-1 0,0 0,-1 0,0-1,0 0,-1 0,-1 0,1 0,-1-4,-3 10,-1-1,1 1,-1 0,0-1,0 1,-1 0,1 0,-1 0,0 1,0-1,0 1,0 0,-1-1,1 1,-1 1,0-1,0 1,0-1,0 1,0 0,-1 0,1 1,0 0,-1-1,1 1,-1 1,0-1,1 1,-1-1,0 2,1-1,-1 0,0 1,1 0,-1 0,1 0,-1 0,1 1,0 0,0 0,-1 0,0 2,-20 7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4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321 112,'-153'228,"-14"-60,225-163,205-11,-261 6,-1 0,1 0,-1 0,1 0,-1 0,1 0,-1 0,1-1,-1 1,1-1,-1 1,1-1,-1 0,0 1,1-1,-1 0,0 0,0 0,0 0,1 0,-1 0,0 0,0 0,-1 0,1-1,0 1,0 0,-1-1,1 1,0-1,-1 1,1 0,-1-1,0 1,0-1,1 1,-1-1,0 1,0-1,0 0,-1 1,1-1,0 1,0 0,-1-2,-31-67,26 60,-17-32,13 22,0 1,-1 0,-1 0,-1 1,-1 1,0 0,-16-13,14 18</inkml:trace>
  <inkml:trace contextRef="#ctx0" brushRef="#br0" timeOffset="385.515">801 169,'-18'33,"2"6,-1-2,-2 0,-2-1,-1-1,-1-1,-2-1,-19 18,11-29,16-15</inkml:trace>
  <inkml:trace contextRef="#ctx0" brushRef="#br0" timeOffset="681.958">519 198,'5'4,"1"8,5 5,5 5,0 4,2 1,2 2,-1 1,0-1,-3 0,1-5,-3-1,-3-10,-4-7</inkml:trace>
  <inkml:trace contextRef="#ctx0" brushRef="#br0" timeOffset="965.205">1055 0,'-5'10,"-1"7,-5 2,-1 1,3 3,-3-2,1-1,2-3</inkml:trace>
  <inkml:trace contextRef="#ctx0" brushRef="#br0" timeOffset="4469.784">1253 254,'341'-29,"-320"19,-44-9,16 14,-63-50,69 55,0-1,0 1,1-1,-1 1,0-1,0 1,0 0,0-1,0 1,0 0,0 0,0-1,0 1,0 0,0 0,0 0,0 0,0 0,0 1,0-1,0 0,0 0,0 1,1-1,-1 0,0 1,0-1,0 1,0 0,0-1,1 1,-1-1,0 1,1 0,-1 0,0-1,1 1,-1 0,1 0,-1 0,1 0,-1 0,1-1,0 1,-1 0,1 0,0 0,0 0,0 0,0 0,0 0,0 0,0 0,0 0,0 1,2 58,26 146,-28-204,5 37,-5-38,0-1,0 1,1-1,-1 1,0-1,1 1,-1-1,1 1,-1-1,1 1,-1-1,1 1,-1-1,1 1,-1-1,1 0,-1 0,1 1,0-1,-1 0,1 0,0 1,-1-1,1 0,-1 0,1 0,0 0,-1 0,1 0,0 0,-1 0,1-1,0 1,-1 0,1 0,0 0,-1-1,1 1,-1 0,1-1,-1 1,1 0,-1-1,1 1,-1-1,1 1,-1-1,1 1,-1-1,1 1,-1-1,0 1,0-1,1 0,121-147,-104 129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1,'-280'292,"278"-291,1-1,-1 1,1 0,0 0,-1 0,1 0,0 0,-1 0,1 1,0-1,0 0,0 1,0-1,1 0,-1 1,0-1,0 1,1 0,-1-1,1 1,0-1,-1 1,1 0,0-1,0 1,0 0,0-1,0 1,0 0,0-1,1 1,-1 0,1-1,-1 1,1-1,0 1,-1-1,1 1,0-1,0 0,0 1,0-1,0 0,0 0,1 1,-1-1,0 0,1 0,-1 0,0-1,1 1,0 0,16 3,0-1,0-1,0 0,0-2,0 0,0-1,3-1,28 0,189 6,-327-72,-49-124,131 185</inkml:trace>
  <inkml:trace contextRef="#ctx0" brushRef="#br0" timeOffset="633.603">558 114,'0'13,"-1"-5,0 1,1 0,0 0,0-1,1 1,0 0,1 0,0-1,0 1,0-1,1 0,1 0,0 0,0 0,0 0,1-1,3 4,-6-9,0-1,0 1,0-1,0 0,1 0,-1 0,0 0,1-1,-1 1,1 0,-1-1,1 0,-1 0,1 0,-1 0,1 0,0 0,-1 0,1-1,-1 1,0-1,1 0,-1 0,1 0,-1 0,0 0,0-1,0 1,0 0,0-1,0 0,0 1,0-1,0 0,59-68,7-23,-67 93,-1-1,1 0,0 1,0-1,0 1,-1-1,1 1,0 0,0-1,0 1,0 0,0 0,0-1,0 1,0 0,0 0,0 0,0 0,0 0,0 1,0-1,-1 0,1 0,0 0,0 1,0-1,0 1,0-1,0 1,-1-1,1 1,0-1,0 1,-1-1,1 1,0 0,-1 0,1-1,0 1,-1 0,1 0,-1 0,0 0,1-1,-1 1,0 0,1 0,-1 0,0 0,17 50,-11-13,-2 0,-2 0,-1 1,-4 34,1 10,2-67,1-5,0-1,-1 0,0 1,0-1,-1 1,0-1,-1 0,0 1,-1-1,0 0,-1 0,0-1,0 1,-1-1,0 0,-1 0,0-1,-1 1,6-7,-1-1,1 1,-1-1,0 1,0-1,0 0,0 0,0 0,0 0,0 0,0 0,0-1,0 1,0 0,0-1,-1 0,1 0,0 0,0 0,0 0,-1 0,1 0,0-1,0 1,0-1,-1 1,1-1,0 0,0 0,0 0,0 0,0 0,1 0,-1-1,0 1,1-1,-1 1,0-1,1 0,0 1,-1-1,1 0,0 0,0 0,0 0,0 0,1 0,-1 0,0-1,1 1,-1 0,1 0,0-2,0-79,7 57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3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1,'143'0,"-325"16,51 8,19-7,57 11,55-27,-1-1,0 1,0 0,0-1,0 1,1 0,-1 0,0-1,1 1,-1 0,1 0,-1 0,1 0,-1 0,1 0,-1 0,1 0,0 0,0 0,-1 0,1 0,0 0,0 0,0 0,0 0,0 0,0 0,1 0,-1 0,0 0,0 0,1 0,-1 0,1 0,-1 0,1 0,-1 0,1-1,-1 1,1 0,0 0,0 0,-1-1,1 1,0 0,0-1,0 1,0-1,0 1,0-1,-1 0,1 1,0-1,0 0,1 1,164 77,-26 18,-139-95,0 1,0-1,0 1,0-1,0 1,0-1,-1 1,1 0,-1-1,1 1,-1 0,0 0,0-1,1 1,-1 0,0 0,-1-1,1 1,0 0,0 0,-1-1,1 1,-1 0,0-1,1 1,-1 0,0-1,0 1,0-1,0 1,0-1,0 0,0 0,-1 1,1-1,-1 0,-53 39,8-18,-40 18,3 4,1 4,-28 24,66-31,44-40,0 0,0 1,1-1,-1 0,0 0,1 0,-1 0,1 1,-1-1,1 0,0 0,-1 1,1-1,0 0,0 1,0-1,0 0,0 1,0-1,0 0,1 1,-1-1,0 0,1 1,-1-1,1 0,-1 0,1 0,0 0,-1 1,1-1,0 0,0 0,0 0,0 0,0-1,0 1,0 0,0 0,0 0,0-1,1 1,10 4,-1-1,1-1,0 0,0 0,1-1,-1 0,0-2,1 1,-1-1,0-1,1 0,-1-1,24 0,107-11,43-22,-174 30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64,'7'4,"0"0,0-1,1 0,-1 0,0 0,1-1,0 0,0-1,-1 0,1 0,0 0,0-1,0 0,0-1,0 0,0 0,0-1,251-77,-258 79,0-1,0 0,1 0,-1 1,0-1,0 0,1 1,-1-1,0 1,1 0,-1-1,0 1,1 0,-1 0,0 0,1 0,-1 0,1 0,-1 0,0 0,1 1,-1-1,0 1,1-1,-1 1,0-1,0 1,1 0,-1-1,0 1,0 0,0 0,0 0,0 0,0 0,0 0,0 0,0 0,-1 0,1 1,0-1,-1 0,1 0,-1 1,1-1,-1 0,0 1,0-1,1 0,-1 1,0-1,0 1,0 0,-41 196,25-119,3 2,5 0,1 44,9 302,-2-423,1-2,0-1,-1 1,1 0,-1 0,0-1,1 1,-1 0,0 0,0-1,0 1,0 0,-1 0,1-1,0 1,-1 0,1 0,-1-1,1 1,-1-1,0 1,0 0,0-1,0 1,0-1,0 0,0 1,0-1,-1 0,1 0,-1 0,1 0,0 0,-1 0,0 0,1 0,-1-1,1 1,-1 0,0-1,0 1,1-1,-1 0,0 0,-131-60,109 48,-1 2,0 1,0 1,-1 1,0 1,0 1,-1 2,-18-1,23 3,1 0,-1 1,1 2,0 0,0 1,0 1,0 1,0 1,1 1,0 0,0 2,1 0,0 1,-9 8,25-16,0-1,0 1,0 0,0 0,1 1,-1-1,1 0,0 1,0 0,0-1,0 1,0 0,0 0,1 0,-1 0,1 1,0-1,0 0,0 0,0 1,1-1,0 1,-1-1,1 0,0 1,1-1,-1 1,0-1,1 0,0 1,1 2,8 7</inkml:trace>
  <inkml:trace contextRef="#ctx0" brushRef="#br0" timeOffset="366.341">353 685,'43'-10,"29"-3,6 1,1 2,-9 3,-12 3,-11 1,-8 3,-6 0,-4 0,-2 0,-6 1</inkml:trace>
  <inkml:trace contextRef="#ctx0" brushRef="#br0" timeOffset="786.31">1312 656,'-19'14,"0"2,1 0,1 1,1 1,0 0,2 1,0 1,1 0,1 1,1 0,-8 22,17-40,1 1,0 0,0-1,0 1,1-1,-1 1,1 0,0 0,0-1,0 1,0 0,1 0,-1-1,1 1,0 0,0-1,1 1,-1-1,1 0,0 1,0-1,0 0,0 0,0 0,0 0,1 0,0-1,-1 1,1-1,0 0,0 1,1-2,-1 1,0 0,1 0,-1-1,1 0,-1 0,1 0,-1 0,1 0,0-1,0 0,-1 1,1-2,0 1,0 0,-1-1,1 1,1-1,5-3,0 0,0 0,-1 0,1-1,-1-1,0 1,-1-2,1 1,-1-1,0 0,-1-1,0 0,0 0,-1-1,0 1,0-1,-1-1,0 1,-1-1,0 0,0 0,-1 0,-1 0,1-1,-2 1,1-1,-2 1,1-1,-1 1,-1-1,0 0,0 1,-1-1,-1 1,0 0,0 0,-4-9,5 16,0-1,0 1,-1-1,1 1,-1 0,0 0,1 0,-1 1,0-1,-1 1,1-1,0 1,-1 0,1 0,-1 1,0-1,0 1,0 0,1-1,-1 2,0-1,0 0,0 1,0 0,0 0,0 0,0 0,0 1,0 0,0 0,0 0,0 0,0 0,0 1,1 0,-3 0,-14 10</inkml:trace>
  <inkml:trace contextRef="#ctx0" brushRef="#br0" timeOffset="1105.605">1594 1023,'-6'-12,"-1"0,2-1,-1 1,2-1,0 0,0 0,1 0,1-1,0 1,1-1,0 1,1-1,1 1,0-1,1 1,0-1,1 1,1 0,0 0,1 0,0 1,1-1,0 1,1 0,0 1,1 0,2-2,-9 11,5-5,-1 0,2 1,-1 0,0 0,1 0,0 1,1 0,-1 0,1 0,0 1,0 1,0-1,0 1,4 0,3 7,-4 4</inkml:trace>
  <inkml:trace contextRef="#ctx0" brushRef="#br0" timeOffset="1401.753">2102 571,'-26'14,"0"2,2 0,-1 1,2 2,0 0,2 1,0 2,-12 15,30-34,1 0,-1 0,1 1,-1-1,1 1,0-1,0 1,1 0,-1 0,1 0,-1 0,1 0,1 0,-1 0,0 0,1 0,0 0,0 0,0 0,1 0,-1 1,1-1,0 0,0 0,1 0,-1-1,1 1,-1 0,1 0,1-1,-1 1,0-1,1 0,-1 0,1 0,0 0,0 0,1 0,-1-1,0 0,1 1,3 0,7 4,1-1,1-1,-1 0,1-1,0-1,0 0,0-1,0-1,1 0,-1-2,0 0,0 0,0-2,0 0,1 0,7-4</inkml:trace>
  <inkml:trace contextRef="#ctx0" brushRef="#br0" timeOffset="1885.848">2301 882,'30'-2,"1"-2,-1 0,0-3,0 0,12-6,-31 10,-1 1,0 0,-1-1,1-1,-1 1,0-1,0-1,0 0,-1 0,0-1,0 0,0 0,-1-1,0 0,0 0,0-1,-1 1,2-6,-7 12,0 0,0 0,-1-1,1 1,-1-1,1 1,-1 0,1-1,-1 1,0-1,0 1,0-1,0 0,0 1,0-1,0 1,0-1,0 1,-1-1,1 1,-1 0,1-1,-1 1,0-1,1 1,-1 0,0 0,0-1,0 1,0 0,0 0,0 0,0 0,0 0,-1 0,1 0,0 0,0 1,-1-1,1 1,-1-1,1 0,-1 1,1 0,-70-4,59 6,1 2,0 0,0 0,0 1,1 0,-1 1,1 0,0 0,1 1,0 1,0-1,0 2,1-1,1 1,-1 0,1 1,1-1,0 1,0 1,1-1,0 1,1 0,0 0,0 3,4-11,-1 1,1-1,0 0,0 0,0 0,1 0,-1 0,1 0,0 0,-1 0,2 0,-1 0,0 0,0 0,1 0,-1-1,1 1,0-1,0 1,0-1,0 1,1-1,-1 0,0 0,1 0,-1-1,1 1,0-1,0 1,0-1,-1 0,1 0,0 0,1 0,-1-1,1 1,123 5,-106-7,13 0,-6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4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1,'10'9,"3"9,-1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0,'-10'15,"-2"8,-1 2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0,'1'82,"-13"188,-23-82,26-133,7-31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1,'-8'60,"3"1,3 0,2 0,8 51,-1 180,-29-175,18-93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57 315,'-56'291,"56"-276,5-23,5-22,-3 0,1 0,2 1,1 0,2 0,0 2,15-23,-15 29,-11 15,0 0,1 1,0-1,0 1,0 0,0 0,1 0,0 0,0 1,0 0,1 0,0 0,-1 0,1 0,1 1,-1 0,0 0,1 1,-1-1,1 1,2 0,-4 3,-1 1,0-1,0 1,0 0,0 0,0 0,-1 0,1 0,-1 1,1-1,-1 1,0-1,0 1,0 0,0 0,-1 0,1 0,-1 1,1-1,-1 0,0 0,-1 1,1-1,0 3,3 5,2 8</inkml:trace>
  <inkml:trace contextRef="#ctx0" brushRef="#br0" timeOffset="468.642">0 61,'15'0,"14"0,7 0,2 0,-1 0,-1 0,-2 0,-3 0,-1 0,-11 0,-13 0,-13-4,-9-3,-8-4,-3 0,-3-3,4 0</inkml:trace>
  <inkml:trace contextRef="#ctx0" brushRef="#br0" timeOffset="899.37">622 90,'-5'5,"-1"6,-5 1,0 4,-4-1,2 1,-3 3,2-1</inkml:trace>
  <inkml:trace contextRef="#ctx0" brushRef="#br0" timeOffset="1351.379">424 682,'-5'24,"4"8,1-2</inkml:trace>
  <inkml:trace contextRef="#ctx0" brushRef="#br0" timeOffset="1587.56">537 428,'0'0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84,'73'-18,"-33"6,-30 7,0 2,-1-1,1 1,1 1,-1 0,0 0,0 1,1 0,-1 1,1 0,-1 1,0 0,1 1,5 1,-15-3,1 1,-1-1,0 1,1-1,-1 1,0 0,1-1,-1 1,0 0,0 0,0 0,0 0,0 0,0 0,0 0,0 0,0 0,0 1,0-1,-1 0,1 1,-1-1,1 0,-1 1,1-1,-1 1,0-1,0 0,1 1,-1-1,0 1,0-1,-1 1,1-1,0 1,0-1,-1 1,1-1,-1 0,1 1,-1-1,0 0,1 0,-1 1,0-1,0 0,0 0,-1 1,-56 57,48-51,-2 3,-38 47,51-56,0 0,0 0,1-1,-1 1,0 0,1-1,-1 1,1-1,-1 1,1-1,0 0,0 0,-1 0,1 0,0 0,0 0,0 0,0 0,0-1,0 1,0-1,1 0,-1 0,0 1,0-1,0-1,0 1,0 0,0 0,2-1,-1 1,49 5,-32 0</inkml:trace>
  <inkml:trace contextRef="#ctx0" brushRef="#br0" timeOffset="964.439">848 0,'-48'59,"2"2,4 2,2 2,3 2,-17 44,39-73,2 1,1 0,3 0,1 1,2 0,1 1,2 24,1-39,1 0,2-1,0 1,2 0,1-1,1 1,1-1,1 0,1-1,2 0,0 0,1-1,2 0,0-1,1-1,2 0,0-1,1 0,0-2,2 0,0-1,9 6,15-5,-26-18</inkml:trace>
  <inkml:trace contextRef="#ctx0" brushRef="#br0" timeOffset="1666.519">1016 564,'20'-18,"-2"-1,0-1,-1-1,-1-1,-1 0,-1-1,-1 0,-1-1,-1-1,3-14,-1 10,-12 27,1-3,-1 1,1 0,0-1,0 1,1 0,-1 0,1 0,0 0,0 1,0-1,1 1,-1 0,1 0,0 0,0 0,-2 4,0-1,-1 1,1 0,0 0,-1 0,1 0,0 0,-1 0,1 0,-1 0,0 1,1-1,-1 1,0-1,0 1,0-1,0 1,0 0,0-1,-1 1,1 0,-1 0,1 0,-1-1,1 1,-1 0,0 0,0 0,0 0,0 0,0 0,0 0,-1-1,1 1,-1 1,1-2,5 143,-4-142,0-1,-1 1,1 0,0 0,0-1,0 1,0-1,0 1,0-1,0 1,0-1,1 1,-1-1,1 0,-1 0,1 0,-1 0,1 0,0 0,-1 0,1 0,0-1,0 1,-1-1,1 1,0-1,0 0,0 0,0 0,0 0,-1 0,1 0,0 0,0-1,0 1,0-1,-1 1,1-1,0 1,1-2,65-41,140-212,-184 237,-15 39,-13-9,1 1,1 0,0 0,1 1,0-1,1 0,0 0,1 1,1-1,0 0,1 0,0 0,1 0,0-1,1 0,1 1,0-2,0 1,1-1,4 5,9 2</inkml:trace>
  <inkml:trace contextRef="#ctx0" brushRef="#br0" timeOffset="1914.459">2004 282,'-14'33,"-1"17,4 4,7-8,5-15,2-14</inkml:trace>
  <inkml:trace contextRef="#ctx0" brushRef="#br0" timeOffset="2099.403">1863 282,'34'-5,"20"-1,6 0,-7 1</inkml:trace>
  <inkml:trace contextRef="#ctx0" brushRef="#br0" timeOffset="2370.641">2287 282,'5'33,"6"12,6-7,5-10,-1-15,-4-14,-1-6,-2-8,-4-6,-4-3,-3-4,-1-1,-7 5,-6 5,-3 7</inkml:trace>
  <inkml:trace contextRef="#ctx0" brushRef="#br0" timeOffset="2666.382">2710 198,'0'19,"0"16,0 7,0 1,0-7</inkml:trace>
  <inkml:trace contextRef="#ctx0" brushRef="#br0" timeOffset="2848.408">2625 198,'24'-5,"18"-2,6 1,0 1,-4 6,-4 4,-4 0,-4-1,-7 0</inkml:trace>
  <inkml:trace contextRef="#ctx0" brushRef="#br0" timeOffset="3221.2">1045 733,'761'-101,"-111"14,-367 50,-233 24,-32 7</inkml:trace>
  <inkml:trace contextRef="#ctx0" brushRef="#br0" timeOffset="3802.344">1666 988,'-111'263,"142"-293,190-210,-84 96,-135 143,1-1,-1 1,1 0,-1 0,1 1,-1-1,1 0,-1 1,1 0,-1 0,1-1,0 1,-1 1,1-1,-1 0,1 1,0-1,-1 1,1 0,-1 0,0 0,1 0,-1 0,0 0,0 1,1-1,-1 1,0 0,0 0,-1-1,1 1,0 0,-1 0,1 1,-1-1,0 0,1 0,-1 1,0-1,0 1,-1-1,1 1,0-1,-1 1,0-1,0 1,1 0,-1-1,-1 1,1 0,-1 1,2 9,-1 1,2 0,0 0,0-1,1 0,1 1,0-1,1 0,1-1,-1 1,2-1,0 0,0-1,1 0,1 0,0 0,0-1,1-1,0 1,2-1,40 27,-81-37,-316-105,300 87,27 11</inkml:trace>
  <inkml:trace contextRef="#ctx0" brushRef="#br0" timeOffset="4547.144">3161 56,'21'104,"-5"1,-4 1,-5 0,-5 4,0-78,-3 0,0-1,-2 1,-2-1,0 0,-2 0,-2 0,0-1,-2 0,-2-1,-14 26,26-54,-3 9,0 0,-1-1,-1 0,1 0,-2 0,1 0,-1-1,0 0,-1-1,0 1,0-1,0-1,-1 0,0 0,-1-1,1 0,-1 0,0-1,0 0,-8 1,-7-4,2-1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0,'-5'24,"-1"13,0 4,1 1,2-7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0,'0'10,"-4"3,-3 4,1 4,-4-2,0 1,2-3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0,'-91'82,"4"4,-8 17,-30 56,123-158,1 0,-1 1,1-1,0 1,0-1,-1 1,1 0,0-1,0 1,1 0,-1 0,0 0,1 0,-1-1,1 1,-1 0,1 0,0 0,0 0,0 0,0 0,0 0,1 0,-1 0,0 0,1 0,0 0,-1 0,1 0,0-1,0 1,0 0,0 0,0-1,0 1,1-1,-1 1,0-1,1 0,-1 1,1-1,0 0,-1 0,1 0,0 0,0 0,-1-1,1 1,0 0,0-1,0 1,0-1,2 0,170-1,-32-26,-139 27,0 0,0 0,0 0,0-1,0 1,0-1,0 0,0 0,0 0,0 0,-1 0,1-1,0 1,-1-1,1 0,-1 0,0 0,1 0,-1 0,0 0,0 0,-1-1,1 1,0-1,-1 0,1 1,-1-1,0 0,0 0,0 0,-42-130,35 121,-20-51,-64-119,80 168,2 7</inkml:trace>
  <inkml:trace contextRef="#ctx0" brushRef="#br0" timeOffset="667.949">613 0,'-5'23,"2"0,1-1,0 1,2 0,0 0,2 0,0 0,2 0,1-1,0 0,5 12,-8-29,0-1,0 1,0 0,0-1,1 0,0 1,0-1,0 0,0-1,0 1,1 0,0-1,0 0,0 0,0 0,0 0,0-1,1 0,-1 0,1 0,0 0,0-1,-1 1,1-1,0 0,0-1,0 1,0-1,0 0,0-1,0 1,0-1,0 0,0 0,0 0,0-1,0 0,-1 0,1 0,-1 0,0-1,5-2,6-6,0-1,-1 0,0-1,-1-1,0 0,-1 0,-1-1,0-1,-1 0,0-3,48-128,-53 211,-7 190,-26-68,27-143,-3-1,-2 0,-1 0,-2-1,-2 0,-2-1,-3 3,16-41,-1 0,1-1,-1 1,0 0,0 0,0-1,0 1,0-1,0 1,0-1,0 1,-1-1,1 0,-1 1,1-1,-1 0,1 0,-1 0,1 0,-1 0,0-1,0 1,1-1,-1 1,0-1,0 1,0-1,0 0,0 0,1 0,-1 0,0 0,0 0,0 0,0-1,0 1,1-1,-1 1,0-1,0 0,1 0,-1 0,0 0,1 0,-1 0,1 0,-1 0,1-1,0 1,0-1,-1 1,1-1,-7-11,1 1,0-1,1-1,0 1,1-1,1 0,0 0,1 0,1-1,0 1,1-1,0 1,1-1,1-5,-1-5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8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240 142,'-209'309,"179"-253,30-55,0 1,0-1,-1 0,1 0,0 1,0-1,0 0,0 1,1-1,-1 0,0 0,1 1,-1-1,0 0,1 0,0 0,-1 1,1-1,0 0,-1 0,1 0,0 0,0 0,0 0,0 0,0-1,0 1,0 0,0 0,0-1,0 1,0-1,1 1,-1-1,0 1,0-1,1 0,-1 0,0 0,0 1,1-1,-1 0,0-1,1 1,-1 0,222-1,-40 24,-117-17,-66-6,1 0,-1-1,0 1,1-1,-1 1,0 0,1-1,-1 1,0-1,0 1,1-1,-1 1,0-1,0 1,0-1,0 1,0-1,1 1,-1-1,0 1,0-1,0 1,-1-1,1 1,0-1,0 0,0 1,0-1,0 1,-1-1,1 1,0 0,0-1,-1 1,1-1,0 1,-1-1,1 1,0 0,-1-1,1 1,-1 0,1-1,0 1,-1 0,1 0,-1-1,1 1,-1 0,1 0,-1 0,1 0,-1-1,1 1,-1 0,-4-5,-49-73,3-1,-37-84,4 0,66 151,17 17</inkml:trace>
  <inkml:trace contextRef="#ctx0" brushRef="#br0" timeOffset="317.875">946 114,'-24'38,"-13"28,0 6,7-3,2-9,7-10,7-9,6-6,-1-9,2-5,-4-5,1-10,2-12,2-4</inkml:trace>
  <inkml:trace contextRef="#ctx0" brushRef="#br0" timeOffset="552.893">636 1,'9'38,"13"33,3 8,2-5,-4-9,-1-11,1-16,-4-8,0-5,1-2,3-5,-4-1,1-2,1-5,-2-4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30,'5'-9,"-3"-4,-2 5,-6 10,3 3,2-3,1 2,0 2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5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83,'16'-7,"1"2,0 0,0 1,1 0,-1 2,1 0,-1 1,17 1,78-10,109-29,-212 35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29,'15'5,"9"1,5 0,3-6,1-3,-1 0,0-1,-2 1,0 1,-2 1,1-5,-1 0,0 0,0 1,0 2,0 1,-4 1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4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495 207,'0'-9,"-1"0,0 0,-1 0,0 0,0 0,-1 1,0-1,0 1,-1 0,0 0,-1 0,0 0,0 1,0 0,-1 0,0 0,-1 1,1 0,-1 0,-1 0,1 1,-1 0,1 1,-1 0,-1 0,1 1,0 0,-1 0,0 1,-4-1,6 1,0 0,1 1,-1 0,0 0,0 0,0 1,1 0,-1 1,0-1,0 1,0 1,1-1,-1 1,1 0,-1 1,1 0,0 0,0 0,0 0,0 1,0 0,1 1,0-1,0 1,0 0,1 0,-1 0,1 1,0-1,1 1,-1 0,0 3,3 9,0 0,1 0,1 0,0 0,2 0,0-1,1 1,1-1,0 0,2 0,0 0,0-1,2 0,0 0,1 0,9 22,3 2,-2 1,-1 1,-3 1,-1 0,-2 1,-2 1,-3 0,3 29,-13 187,-37-92,37-165,0 0,-1 0,0 0,0 0,0 0,0-1,0 1,-1-1,0 0,1 0,-1 0,0 0,-1-1,1 1,0-1,-1 0,1-1,-1 1,1-1,-1 0,0 0,0 0,0-1,1 1,-1-1,-2-1,-128-16,83 0,34 7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5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55,'74'-28,"-65"23,1 1,1 0,-1 1,0 0,1 1,-1 0,1 0,0 1,0 0,-1 1,1 1,10 1,-19 0,-1-1,0 1,0 0,0 0,0 0,0 0,0 0,-1 0,1 0,0 0,-1 0,0 0,0 1,1-1,-1 0,-1 0,1 0,0 0,0 0,-1 1,1-1,-1 0,0 0,1 0,-1 0,0 0,0 0,-1-1,1 1,0 0,0 0,-1-1,1 1,-1-1,0 1,1-1,-1 0,0 0,-2 1,-133 125,134-126,1 0,0 0,0 0,0 1,0-1,0 1,0 0,1-1,-1 1,0 0,1 0,0 0,-1 0,1 0,0 1,0-1,0 0,0 0,0 1,1-1,-1 1,1-1,0 0,-1 1,1-1,0 1,0-1,1 1,-1-1,0 1,1-1,0 0,-1 1,1-1,0 0,0 1,1-1,-1 0,0 0,1 0,-1 0,1 0,-1 0,1-1,0 1,0 0,0-1,0 1,12 0,0 0,-1-1,1 0,0-1,0-1,0 0,0-1,-1 0,1-1,-1-1,1 0,-1-1,4-2,8-3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4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398 161,'-50'-91,"48"86,-1 1,1-1,-1 1,0 0,0 0,0 0,0 1,-1-1,1 1,-1-1,0 1,0 1,0-1,0 0,-1 1,1 0,-1 0,1 0,-1 1,0-1,0 1,0 0,0 1,0-1,1 1,-1 0,0 0,0 0,0 1,0 0,0 0,0 0,0 1,1-1,-1 1,1 0,-1 1,1-1,-3 3,0 0,1 1,1 0,-1 1,1-1,0 1,1 0,0 0,0 1,0-1,1 1,0 0,0 0,1 0,0 0,1 1,-1-1,2 0,-1 1,1-1,1 0,-1 3,0 11,0 1,1-1,1 1,1-1,1 0,1 0,1 0,4 6,71 174,-65-168,-2 1,-1 0,-1 1,-2 1,-2 0,-1 0,-2 0,-2 3,-2 185,-27-109,24-110,1 0,-1-1,-1 1,1 0,-1-1,0 1,0-1,0 0,-1 0,0 0,0 0,0-1,-1 0,1 0,-1 0,0 0,0-1,-1 1,1-1,-1-1,1 1,-1-1,0 0,0 0,0-1,0 0,0 0,0 0,0-1,-3 1,1-1,3 2,0-1,-1 0,1 0,0 0,-1-1,1 1,0-1,-1-1,1 1,0-1,0 0,-1 0,1 0,0-1,0 0,0 0,0 0,1-1,-1 1,0-1,1 0,0-1,0 1,0-1,-3-2,0-12</inkml:trace>
  <inkml:trace contextRef="#ctx0" brushRef="#br0" timeOffset="799.391">878 585,'-26'326,"26"-321,-26 140,25-144,1-1,-1 1,0-1,1 1,-1-1,0 0,1 1,-1-1,0 0,0 0,1 0,-1 1,0-1,0 0,1 0,-1 0,0 0,0 0,0 0,1 0,-1-1,0 1,0 0,1 0,-1 0,0-1,1 1,-1 0,0-1,1 1,-1-1,0 1,1-1,-1 1,1-1,-1 1,1-1,-1 0,1 1,-1-1,1 0,0 1,-1-1,1 0,0 0,0 1,-1-1,1 0,0 0,0 1,0-1,0 0,0 0,0 1,0-1,0 0,0 0,1 1,-1-1,0 0,0 0,1 1,-1-1,1 0,18-141,-9 100,1 0,3 1,1 1,2 0,2 1,1 1,2 1,13-15,-32 46,0 1,1 0,-1 0,1 0,0 1,0-1,0 1,1 0,0 0,0 0,0 1,0 0,0 0,1 0,-1 0,1 1,0 0,1 0,-5 3,1 1,0 0,0 0,-1 0,1 0,-1 0,1 1,-1-1,0 1,0 0,0-1,0 1,-1 0,1 0,-1 0,0 0,0 0,0 1,0-1,0 0,-1 0,1 1,-1-1,0 0,0 1,0-1,-1 0,1 1,-1-1,0 3,1-1,-3 115,2-95</inkml:trace>
  <inkml:trace contextRef="#ctx0" brushRef="#br0" timeOffset="11525.533">1499 246,'0'5,"0"6,-5 1,-2 4,-4-1,-5 2,-5 2,-3 4,-3 1,4 3,0 1,0-5,9-5,11-7,6-9,2-6</inkml:trace>
  <inkml:trace contextRef="#ctx0" brushRef="#br0" timeOffset="12258.461">1753 275,'81'263,"-77"-239,-2 0,0 1,-2-1,-1 1,0 0,-2-1,-1 0,-1 0,-1 0,-1 0,-1-1,-10 19,-1-4,-2 0,-1-2,-2 0,-2-2,-1 0,-21 19,29-35</inkml:trace>
  <inkml:trace contextRef="#ctx0" brushRef="#br0" timeOffset="12837.189">849 388,'-18'9,"1"1,0 1,0 1,1 0,1 1,0 1,1 0,0 1,1 1,1 0,1 1,0 0,1 0,1 1,0 1,0 2,5 3,2-1,0 1,1 0,1 0,2-1,2 13,1 42,-5-56,0 10,1 1,1-1,2 0,2 0,5 16,-9-40,0 0,1-1,0 0,1 0,-1 1,1-2,1 1,-1-1,1 1,0-1,1 0,-1-1,1 0,0 1,1-2,-1 1,1-1,0 0,0 0,0-1,0 0,1 0,-1-1,1 0,1 0,48 3,-32-4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01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140 424,'-28'89,"-58"140,76-214,12-23,11-28,13-17,3 0,1 2,3 2,20-23,-52 71,0-1,0 1,-1-1,1 1,0 0,1-1,-1 1,0 0,0 0,0 0,1 0,-1 0,1 0,-1 0,1 1,-1-1,1 0,-1 1,1-1,0 1,-1-1,1 1,0 0,-1 0,1 0,0 0,-1 0,1 0,0 0,-1 1,1-1,-1 1,1-1,0 1,-1-1,1 1,-1 0,0 0,1 0,-1 0,1 0,-1 0,0 0,0 0,0 1,0-1,0 0,0 1,0-1,0 1,0-1,-1 1,1-1,-1 1,1-1,-1 1,1 0,-1 1,12 193,-12-195,1 0,-1 0,0 0,1-1,-1 1,0 0,1 0,-1 0,1 0,0-1,-1 1,1 0,0 0,-1-1,1 1,0-1,0 1,-1-1,1 1,0-1,0 1,0-1,0 0,0 1,0-1,0 0,0 0,0 1,0-1,0 0,0 0,-1 0,1 0,0-1,0 1,0 0,0 0,0-1,0 1,0 0,0-1,0 1,0-1,-1 1,1-1,0 1,0-1,-1 0,1 1,0-1,-1 0,1 0,0 1,-1-1,1 0,41-44,-42 44,141-167,-140 166,0 0,0 0,1 0,-1 0,1 0,-1 0,1 0,0 1,-1-1,1 1,0-1,0 1,0 0,0-1,1 1,-1 0,0 0,0 1,1-1,-1 0,0 1,1 0,-1-1,0 1,1 0,-1 0,1 0,-1 1,0-1,1 0,-1 1,0 0,1-1,-1 1,0 0,0 0,0 1,1-1,-1 0,0 1,-1-1,1 1,0-1,0 1,-1 0,1 0,-1 0,1 0,2 9,-1-1,0 0,-1 1,0 0,0 0,-1-1,-1 1,0 0,-1 10,8 71,-2-74</inkml:trace>
  <inkml:trace contextRef="#ctx0" brushRef="#br0" timeOffset="233.828">845 537,'-10'29,"-2"14,-1 0</inkml:trace>
  <inkml:trace contextRef="#ctx0" brushRef="#br0" timeOffset="454.179">675 537,'39'-5,"17"4,4 1,-3 1,-12 0</inkml:trace>
  <inkml:trace contextRef="#ctx0" brushRef="#br0" timeOffset="749.56">1099 509,'-6'15,"1"-6,1 0,-1 1,2-1,0 1,0 0,1 0,0 0,0 0,1 1,1-1,-1 0,2 0,0 1,0 1,0-10,0 0,-1-1,1 1,0 0,1-1,-1 1,0 0,0-1,1 0,-1 1,0-1,1 0,0 0,-1 1,1-1,0 0,-1-1,1 1,0 0,0 0,0-1,0 1,0-1,0 0,-1 0,1 1,0-1,0 0,0-1,0 1,0 0,0 0,0-1,0 1,0-1,0 0,-1 0,1 1,0-1,0 0,-1-1,71-45,-70 45,1 0,0 0,-1-1,0 1,0-1,0 1,0-1,0 0,0 0,0 1,-1-1,0 0,1-1,-1 1,0 0,-1 0,1 0,0-1,-1 1,0 0,0-1,0 1,0 0,0-1,-1 1,0 0,1 0,-1-1,0 1,-1 0,1 0,0 0,-1 0,0 0,0 1,0-1,0 0,0 1,0 0,-1-1,1 1,-1 0,1 0,-1 0,0 0,0 1,0-1,-2 0,-16-5</inkml:trace>
  <inkml:trace contextRef="#ctx0" brushRef="#br0" timeOffset="1020.126">1495 453,'-5'28,"-2"15,-4 0,0-7</inkml:trace>
  <inkml:trace contextRef="#ctx0" brushRef="#br0" timeOffset="1280.081">1325 480,'38'-9,"18"-4,4 1,-3 2,-7 3,-7 7,-11 5</inkml:trace>
  <inkml:trace contextRef="#ctx0" brushRef="#br0" timeOffset="1619.11">27 904,'124'10,"0"-4,0-6,1-6,-1-5,21-9,-114 15,111-19,0 6,2 6,19 6,-139 7</inkml:trace>
  <inkml:trace contextRef="#ctx0" brushRef="#br0" timeOffset="2321.587">648 1073,'-38'57,"-10"12,4 2,-29 63,54-69,19-65,-1 1,1-1,0 1,0-1,0 1,0-1,0 1,0-1,0 1,0-1,0 1,0-1,0 1,1-1,-1 1,0-1,0 0,0 1,1-1,-1 1,0-1,0 1,1-1,-1 0,0 1,1-1,-1 0,1 1,-1-1,0 0,1 0,-1 1,1-1,-1 0,1 0,-1 0,1 1,-1-1,0 0,1 0,-1 0,1 0,-1 0,1 0,-1 0,1 0,-1 0,1 0,-1-1,1 1,-1 0,1 0,-1 0,1 0,-1-1,1 1,-1 0,0-1,1 1,-1 0,0-1,1 1,-1 0,0-1,1 1,-1 0,0-1,0 1,1-1,-1 1,29-28,88-120,-33 38,45-45,-126 152,43-31,-45 33,1 1,-1-1,0 1,0-1,0 1,0 0,0-1,1 1,-1 0,0 0,0 0,1 0,-1 0,0 0,0 1,0-1,0 0,1 0,-1 1,0-1,0 1,0-1,0 1,0 0,0-1,0 1,0 0,0 0,0-1,0 1,0 0,-1 0,1 0,0 0,-1 0,1 0,-1 0,1 1,-1-1,1 0,-1 0,0 0,1 1,11 134,-10-121,0 0,1 0,1-1,0 1,1-1,1 0,0 0,1-1,0 1,1-1,0-1,1 0,1 0,2 1,-41-23,-1-2,0 2,-1 1,0 1,0 2,-28-2,-139-42,174 46</inkml:trace>
  <inkml:trace contextRef="#ctx0" brushRef="#br0" timeOffset="2919.187">1748 86,'27'25,"-1"2,-1 1,-2 1,-1 1,-1 1,6 16,-11-23,-1 1,-2 1,0 0,-2 1,-1 0,-1 1,-1 0,-2 0,-1 1,-1 0,-1-1,-2 1,-1 1,-1-1,-2 1,-3 7,-2-2,-1 1,-2-1,-2-1,-1 0,-1-1,-2 0,-4 4,2-7,3 0,-2-2,0 0,-2-1,-1 0,-2-2,-8 7,7-12</inkml:trace>
  <inkml:trace contextRef="#ctx0" brushRef="#br0" timeOffset="3540.259">196 0,'-25'38,"0"1,3 1,1 1,2 1,2 0,2 1,2 1,2 1,1 0,3 0,1 0,3 1,1 0,3 0,3 14,22 75,7-2,48 127,-68-224,2 0,0-1,3-1,1-1,3 3,-18-30,-1-1,1 1,0-1,1 0,-1 0,1-1,0 1,0-1,1 0,-1-1,1 1,-1-1,1 0,0-1,1 1,-1-1,0 0,1-1,-1 1,1-1,-1-1,1 1,-1-1,1 0,0-1,-1 1,6-2,6-4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0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278 537,'-23'7,"0"1,1 2,0 0,1 2,0 0,1 1,0 1,1 1,-1 2,14-12,0 1,1 0,-1 0,1 0,0 1,1 0,0 0,0 0,0 0,1 0,0 1,0 0,1 0,0 0,1 0,-1 0,2 0,-1 0,1 0,0 0,1 0,0 0,0 0,0 0,1 0,1 0,-1 0,2 1,-2-6,-1-1,1 0,0 0,0 0,0 0,0 0,0 0,1 0,-1-1,0 1,1-1,0 0,-1 0,1 0,-1 0,1 0,0 0,0-1,0 1,-1-1,1 0,0 0,0 0,0 0,0 0,-1-1,1 1,0-1,0 0,-1 1,1-1,0-1,-1 1,1 0,0-1,83-63,-62 38,0-1,-2-1,-1-1,-1-1,-2-1,-1-1,-2 0,-1-1,-2-1,8-33,-12 31,-1 0,-2 0,-2-1,-1 0,-2 0,-4-32,3 61,0-1,-1 0,0 1,0 0,-1-1,-1 1,1 0,-2 1,1-1,-1 1,-1-2,4 7,0 1,0-1,-1 0,1 1,-1 0,1-1,-1 1,0 0,0 0,0 1,0-1,0 1,0-1,-1 1,1 0,0 0,-1 0,1 1,0-1,-1 1,1 0,-1 0,1 0,-1 0,1 1,-1-1,1 1,0 0,-1 0,1 0,0 0,-1 1,-6 3,1 0,0 0,1 1,-1 0,1 0,0 1,1 0,0 0,0 1,0 0,1 0,0 1,1 0,0 0,0 0,1 0,0 1,0 0,1 0,1 0,0 0,0 0,-1 7,1 0,1 0,1 0,0 0,1 0,0 0,2 0,0 0,1-1,1 1,0-1,1 0,2 1,17 26,2 0,2-2,2-1,2-1,1-2,27 23,-23-23,-7 7,-25-28</inkml:trace>
  <inkml:trace contextRef="#ctx0" brushRef="#br0" timeOffset="286.441">984 452,'-19'34,"-11"25,-6 8,4-4,2-11,7-10,6-8,3-10,2-3,-1-6,2-5</inkml:trace>
  <inkml:trace contextRef="#ctx0" brushRef="#br0" timeOffset="586.496">674 425,'14'19,"15"16,7 6,-3 2,-2-7,-1-4,-7-4,-1-5,-1-3,2 0,1 2,-3 2,0-3,-4-1,-5 1,-4-2</inkml:trace>
  <inkml:trace contextRef="#ctx0" brushRef="#br0" timeOffset="1619.906">1521 565,'-16'6,"0"1,0 0,1 1,0 1,1 0,0 1,0 1,-1 1,-86 97,98-104,-1 0,2 0,-1 1,1-1,-1 1,1 0,1 0,-1 0,1 0,0 0,1 0,-1 0,1 0,0 0,1 0,-1 0,1 0,1 0,-1 0,1 0,0-1,0 1,1 1,-2-5,1 0,-1 1,1-1,0 0,0 0,0 0,0 0,0 0,0 0,0 0,0-1,1 1,-1-1,1 0,-1 0,1 0,0 0,-1 0,1 0,0-1,0 1,-1-1,1 0,0 0,0 0,0 0,-1 0,1 0,0-1,0 0,-1 1,1-1,0 0,-1 0,1-1,-1 1,1 0,0-2,91-63,-65 37,-1-2,-2-1,-1 0,-2-2,-1-1,-1-1,-2 0,-2-2,-2 0,-1-1,-2 0,-1-1,-2 0,-3-1,0 0,-3 0,-1 0,-3 0,-2-16,3 54,1 0,-1-1,0 1,0 0,-1-1,1 1,-1 0,1 0,-1-1,0 1,0 0,-1 0,1 0,-1 0,1 0,-1 0,0 1,0-1,0 1,0-1,-1 1,1 0,-1-1,1 1,-1 1,0-1,0 0,0 1,0-1,0 1,0 0,0 0,0 0,-1 0,1 1,0-1,0 1,-1 0,1 0,0 0,-2 1,-3 0,-1 2,1-1,0 1,0 0,0 1,0 0,1 0,-1 1,1 0,0 0,1 0,-1 1,1 0,0 1,1-1,-1 1,1 0,1 1,-1-1,0 3,-4 9,0 0,1 0,1 1,1 0,0 0,2 1,-2 19,6-16,0-1,2 0,1 0,1-1,1 1,1-1,0 0,2 0,1-1,0 0,2 0,0-1,2 0,0-1,1-1,0 0,2-1,16 14,89 70,-104-95,-5-5</inkml:trace>
  <inkml:trace contextRef="#ctx0" brushRef="#br0" timeOffset="2251.798">2000 452,'0'30,"2"-1,0 0,3 0,0 0,2 0,6 15,-13-41,0-1,1 1,-1 0,1-1,0 1,0-1,0 1,0-1,0 1,1-1,-1 0,1 0,0 0,-1 0,1 0,0 0,0 0,0 0,0-1,0 1,1-1,-1 1,1-1,-1 0,0 0,1 0,0 0,-1-1,1 1,-1-1,1 0,0 1,-1-1,1 0,0 0,-1-1,1 1,0-1,-1 1,1-1,8-6,-1-1,0 0,-1 0,1-1,-2 0,1-1,-1 0,-1 0,0-1,0 0,-1 0,0-1,-1 1,-1-1,0-1,1-3,10-45,-15 189,-1 246,0-348,-1 0,-1 0,-2-1,-1 1,0-1,-2 0,-1-1,-1 1,-2 0,11-21,-1-1,1 0,-1 0,0 0,0 0,0 0,0 0,0 0,0-1,-1 1,0-1,1 1,-1-1,0 0,0 0,0-1,0 1,-1-1,1 1,0-1,-1 0,1 0,0 0,-1-1,1 1,-1-1,0 0,1 0,-1 0,1 0,-1-1,1 1,-1-1,1 0,0 0,-1 0,1-1,0 1,0-1,0 0,0 0,0 0,0 0,0 0,1-1,-1 1,0-1,-1-8,0 0,1 0,0 0,1-1,0 1,1-1,0 1,1-1,0 1,1-1,0 0,1 1,0 0,1-1,0 1,1 0,0 0,1 1,0 0,1-1,0 1,0 1,8-9,0-3,1 1,1 0,1 1,0 1,2 0,13-9,56-56,-73 67</inkml:trace>
  <inkml:trace contextRef="#ctx0" brushRef="#br0" timeOffset="12457.41">1294 29,'5'0,"1"5,-4 1,-4 5,-5 5,-7 5,-1 3,-2-2,1 0,8-4,6-5</inkml:trace>
  <inkml:trace contextRef="#ctx0" brushRef="#br0" timeOffset="13221.787">2480 29,'0'5,"0"6,-5 6,-6 6,-7 2,1 3,-2-4,2-1,4-4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1,'0'4,"0"8,-5 0,-2 4,-4-1,0 1,2 4,-3-3,0 2,9-4,3-3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1,'0'1,"0"-1,0 1,1-1,-1 1,0-1,0 0,1 1,-1-1,1 1,-1-1,0 1,1-1,-1 0,1 1,-1-1,1 0,-1 0,1 1,-1-1,1 0,-1 0,1 0,-1 1,1-1,-1 0,1 0,-1 0,1 0,0 0,-1 0,1 0,-1 0,1 0,-1-1,1 1,-1 0,1 0,-1 0,1-1,-1 1,1 0,-1 0,1-1,-1 1,1-1,-1 1,0 0,1-1,-1 1,0-1,1 1,-1-1,0 1,1-1,-1 1,0-1,0 1,5 51,-5 264,-30-86,25-151,-1-59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1,'-5'0,"4"0,-4 0,0 4,-5 3,5-1,3-1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1,0 0,-1-1,1 1,0-1,-1 1,1-1,0 1,0-1,0 0,-1 1,1-1,0 1,0-1,0 1,0-1,0 1,0-1,0 0,0 1,0-1,0 1,0-1,1 1,-1-1,0 0,0 1,0-1,1 1,-1-1,0 1,1 0,-1-1,0 1,1-1,-1 1,1-1,-1 1,1 0,-1-1,1 1,-1 0,1 0,-1-1,1 1,-1 0,1 0,-1 0,1 0,-1 0,1-1,0 1,-1 0,1 0,-1 0,1 1,-1-1,2 0,38-6,-39 6,314-29,-118 47,-184-15,1-1,0 0,0 0,0-1,0-1,0 0,0-1,0-1,0 0,5-2,-1-3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85,'5'3,"0"-1,0 1,0-1,0 0,0 0,0-1,0 0,1 0,-1 0,1 0,-1-1,1 0,-1 0,0 0,1-1,-1 0,1 0,-1 0,0-1,1 0,22-2,220-31,73 34,-309 0,0-2,-1 1,1-2,-1 1,0-1,0-1,0 0,-1-1,4-2,8-7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46,'197'-12,"-120"2,0 3,1 4,63 5,-32-1,-24-12,-61 5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4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1,'5'4,"6"3,6-1,5-2,3 0,-1 3,-2 1,1-2,2-1,1-1,1-2,0-1,1-1,1 0,-1-1,-4 1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0,1 0,-5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0,0 0,1 0,-1 0,0 0,0 0,0 0,-1 0,0 0,-4-5,-7-1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26,'16'-6,"0"1,1 1,-1 0,1 2,0 0,0 0,0 2,0 0,0 1,0 1,0 0,0 1,2 2,-18-5,0-1,-1 1,1 0,0 0,0 0,-1 0,1 0,0 0,0 0,0 0,-1 0,1 0,0 0,0 0,-1 0,1 1,0-1,0 0,-1 1,1-1,0 0,-1 1,1-1,0 1,-1-1,1 1,-1-1,1 1,-1 0,1-1,-1 1,1 0,-1-1,0 1,1 0,-1 0,0-1,0 1,1 0,-1 0,0-1,0 1,0 0,0 0,0 0,0-1,0 1,0 0,0 0,-1-1,1 1,0 0,0 0,-1-1,1 1,0 0,-1 0,1-1,-1 1,1-1,-1 1,1 0,-1-1,1 1,-1-1,0 1,1-1,-1 0,0 1,0-1,-133 19,51-4,47-10,-1 1,1 2,0 2,1 1,0 2,-1 2,34-15,0 1,0-1,-1 1,1 0,0 0,0 0,0 0,0 0,0 0,0 0,0 1,0-1,0 1,1-1,-1 1,1 0,-1 0,1 0,-1 0,1 0,0 0,0 0,0 0,0 0,1 0,-1 0,0 1,1-1,0 0,-1 1,1-1,0 0,0 1,0-1,1 0,-1 1,1-1,-1 0,1 0,0 1,-1-1,1 0,0 0,1 0,-1 0,0 0,1 0,-1 0,2 1,14 7,1-1,0-1,0-1,1 0,0-1,0-1,14 1,5 2,-23-7,1 2,-1 0,1 0,-1 2,0 0,0 1,-1 0,0 1,0 0,-1 2,8 5,-19-13,-1 0,0 0,0 0,0 0,0 1,-1-1,1 0,0 0,0 1,-1-1,1 1,-1-1,1 0,-1 1,0-1,0 1,1-1,-1 1,0-1,0 1,0-1,-1 1,1-1,0 1,0-1,-1 1,1-1,-1 0,1 1,-1-1,0 0,0 1,1-1,-1 0,0 0,0 1,0-1,0 0,-1 0,1 0,0-1,-1 2,-59 35,56-34,-400 194,292-142,112-55,1 1,-1-1,1 1,-1-1,1 1,0-1,-1 1,1-1,0 1,-1 0,1-1,0 1,0 0,0-1,-1 1,1 0,0-1,0 1,0 0,0-1,0 1,0 0,0-1,1 1,-1 0,0-1,0 1,0 0,1-1,-1 1,0-1,1 1,-1 0,1-1,-1 1,0-1,1 1,-1-1,1 0,-1 1,1-1,0 1,-1-1,1 0,-1 1,1-1,0 0,-1 0,1 1,0-1,-1 0,1 0,0 0,-1 0,1 0,0 0,41 9,119-22,-53-2,189-14,-210 29,-88 1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1,'-4'10,"-3"7,1 6,1 4,2 3,6-10,2-7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1,'4'7,"0"0,-1 0,1 1,-1-1,-1 1,1 0,-1 0,-1 0,0 0,0 0,0 0,-1 0,0 0,-1 6,1 2,0-8,2 32,-2 0,-1 1,-3-1,-4 21,6-56,-2 11,1-1,0 1,0 0,2 0,0 0,1 0,0 0,4 16,1-14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732 1,'-48'42,"40"-37,-245 96,80-16,172-85,0 0,-1 0,1 0,0 0,0 1,-1-1,1 1,0-1,0 1,-1-1,1 1,0-1,0 1,0 0,0 0,0-1,0 1,0 0,0 0,0 0,1 0,-1 0,0 1,1-1,-1 0,0 0,1 0,0 0,-1 1,1-1,0 0,-1 1,1-1,0 0,0 0,0 1,0-1,0 0,1 1,-1-1,0 0,0 0,1 1,-1-1,1 0,-1 0,1 0,0 1,-1-1,1 0,1 0,11 6,0-2,0 0,1-1,0 0,0-1,0-1,1 0,-1-1,0 0,1-1,-1-1,11-1,5 1,-16 1,12-2,-1 2,1 1,0 1,-1 2,1 0,4 3,-28-7,-1 0,0 0,1 0,-1 0,1 1,-1-1,0 0,1 1,-1-1,0 1,0 0,1-1,-1 1,0 0,0 0,0 0,0 0,0 0,0 0,0 0,0 0,0 0,0 0,-1 0,1 1,0-1,-1 0,1 0,-1 1,0-1,1 1,-1-1,0 0,0 1,0-1,0 1,0-1,0 0,0 1,0-1,-1 1,1-1,0 0,-1 1,1-1,-1 0,0 0,1 1,-1-1,0 0,0 0,0 0,-1 1,-11 12,-1-2,0 0,-2 0,1-1,-1-1,0-1,-2 0,-49 32,-183 123,79-17,165-141,1-1,-1 1,1 0,1 0,-1 1,1-1,0 1,1 0,-1 0,2 0,-1 1,1-1,0 1,0-1,1 1,0 0,0 0,1-1,0 1,0 0,1 3,3-7,1 1,-1-1,1 0,-1 0,1-1,0 1,1-1,-1 0,1 0,-1-1,1 0,0 0,0 0,0 0,0-1,0 0,0-1,0 1,0-1,1 0,0-1,325-41,-137 12,-145 23,-32 1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89,'28'-4,"16"-3,3 1,0 2,-4 0,-4 2,-5 1,-2 0,-2 1,-2 1,-10-1,-13 0,-8-4,-7-3,-7-3,-6-2,1-2,5 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1,'-5'0,"-1"5,0 6,1 6,2 1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19,'-12'31,"0"2,3-1,0 2,2-1,2 1,1 0,2 0,1 0,1 0,4 18,42-211,57-1,-98 152,1-1,0 1,0 1,1-1,0 1,1 0,-1 1,1 0,0 0,1 0,2 0,-9 6,0-1,0 1,1 0,-1 0,0 0,0 1,0-1,0 0,1 1,-1 0,0-1,0 1,0 0,0 0,0 0,0 0,-1 0,1 0,0 1,0-1,-1 1,1-1,-1 1,1 0,-1-1,0 1,0 0,0 0,8 8,6 5</inkml:trace>
  <inkml:trace contextRef="#ctx0" brushRef="#br0" timeOffset="1183.127">457 244,'-5'5,"-1"1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0 404,'121'-254,"-119"249,0 0,1 0,0 1,-1-1,1 1,1 0,-1 0,1 0,-1 0,1 0,0 1,1 0,-1 0,0 0,1 0,0 1,0 0,4-2,-6 6,-1-1,1 1,-1 0,1 0,-1 0,1 1,-1-1,0 1,0-1,0 1,0-1,-1 1,1 0,-1 0,0 0,0 0,0 0,0 0,0 0,0 0,-1 1,0-1,1 0,-1 0,-1 1,1-1,0 0,-1 0,1 0,-2 2,2 0,-1 27,0-26,0 1,0-1,1 0,0 0,0 1,0-1,1 0,0 0,0 0,1 1,0-1,0 0,0-1,1 1,1 2,-2-8,0 1,1-1,-1 1,1-1,-1 0,1 0,-1 0,1 0,-1 0,1 0,-1-1,1 1,-1-1,1 0,-1 0,0 0,1 0,-1 0,0 0,0 0,0-1,0 1,0-1,0 0,0 0,-1 1,1-1,-1 0,1 0,-1-1,0 1,1 0,-1 0,0-1,-1 1,1 0,0-1,-1 1,1-2,2 0,128-210,-106 185,-24 29,-1-1,0 1,1-1,-1 1,0-1,1 1,-1-1,1 1,-1 0,0-1,1 1,-1 0,1-1,0 1,-1 0,1 0,-1-1,1 1,-1 0,1 0,-1 0,1 0,0 0,-1 0,1 0,-1 0,1 0,0 0,-1 0,1 0,-1 0,1 0,0 1,-1-1,1 0,-1 0,1 1,-1-1,1 0,-1 1,1-1,-1 0,0 1,1-1,-1 1,1-1,-1 1,0-1,1 1,-1-1,0 1,0-1,0 1,1-1,-1 1,0 0,0-1,0 1,-14 101,4 104,21-161,-4-27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0,'-5'29,"-1"14,5 0,2-3,2-7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85 105,'-17'255,"-21"-29,11-111,25-93</inkml:trace>
  <inkml:trace contextRef="#ctx0" brushRef="#br0" timeOffset="500.832">284 77,'117'-62,"-116"60,0 1,1 0,-1-1,1 1,0 0,-1 0,1 0,0 0,-1 1,1-1,0 0,0 1,0-1,0 1,-1 0,1-1,0 1,0 0,0 0,0 0,0 1,0-1,0 0,0 1,-1-1,1 1,0 0,0-1,-1 1,1 0,0 0,-1 0,1 0,-1 0,1 1,-1-1,1 0,-1 1,0-1,0 1,0-1,0 1,0 0,0-1,0 1,-1 0,1 0,0 0,-1 0,0-1,1 1,-1 0,0 0,0 1,-46 79,40-77,1 1,1 0,-1 0,1 0,0 0,0 1,1 0,0 0,0 0,1 0,0 0,0 0,2-5,1 1,-1-1,1 0,0 0,0 0,0 0,0-1,0 1,0 0,0 0,1-1,-1 1,0 0,1-1,0 0,-1 1,1-1,0 0,-1 0,1 0,0 0,0 0,0 0,0 0,0-1,0 1,0-1,0 1,1-1,-1 0,0 0,0 0,0 0,0 0,0-1,2 1,20 0</inkml:trace>
  <inkml:trace contextRef="#ctx0" brushRef="#br0" timeOffset="3001.971">1073 274,'-54'66,"-117"67,5-12,165-121,-1 1,1 0,-1 0,1 0,-1 0,1 0,0 0,0 1,0-1,0 0,0 1,0-1,0 0,0 1,0 0,0-1,1 1,-1-1,1 1,-1 0,1-1,0 1,-1 0,1-1,0 1,0 0,0-1,1 1,-1 0,0 0,1-1,-1 1,1-1,-1 1,1 0,0-1,-1 1,1-1,0 1,0-1,0 0,0 1,1-1,-1 0,0 0,0 0,1 0,-1 0,1 0,-1 0,1 0,-1-1,1 1,0 0,-1-1,1 0,-1 1,1-1,0 0,0 0,-1 0,1 0,1 0,256 1,-119-2,-137 1,-1-1,0 1,0 0,-1-1,1 0,0 1,0-1,0 0,0 0,0 0,-1 0,1 0,0 0,-1-1,1 1,-1-1,0 1,1-1,-1 1,0-1,0 0,0 0,0 1,0-1,0 0,-1 0,1 0,-1 0,1 0,-1 0,0 0,0 0,1 0,-1 0,-1 0,1 0,0 0,-15-80,15 81,-80-314,76 291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33 143,'-10'28,"-2"15,4 0,5-7</inkml:trace>
  <inkml:trace contextRef="#ctx0" brushRef="#br0" timeOffset="511.92">484 1,'-12'5,"0"1,0 1,1 0,0 0,0 1,1 0,0 1,0 0,1 1,-2 2,10-9,0 0,0 0,1 0,-1 1,1-1,0 0,0 0,0 0,0 0,1 1,-1-1,1 0,-1 0,1 0,0 0,1 0,-1 0,0-1,1 1,-1 0,1 0,0-1,0 1,0-1,0 0,1 0,-1 0,1 0,-1 0,1 0,0 0,-1-1,1 0,0 1,0-1,0 0,2 0,19 16,-22-15,1 0,-1 0,0 0,1 0,-1 0,0 0,0 1,0-1,-1 1,1-1,-1 1,1 0,-1-1,0 1,0 0,0 0,0 0,-1 0,1 0,-1 0,0 0,0 0,0 0,0 0,0 0,-1 0,1 0,-1 0,0 0,0 0,0 0,0 0,0-1,-1 1,1 0,-1-1,0 1,0-1,0 0,0 1,-1-1,-2 5,0-1,-1 0,0 0,0 0,-1-1,0 0,0 0,0-1,0 0,0 0,-1 0,0-1,0 0,0-1,0 0,0 0,-1-1,1 0,0 0,-1-1,1 0,-1-1,-2 0,-6-4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0 622,'2'-17,"1"1,0 0,1 0,1 0,0 0,1 1,1 0,0 0,2-2,5-13,3 0,2 0,0 1,2 2,1 0,1 1,1 1,20-15,-38 32,1 1,0 0,1 1,-1 0,1 0,0 1,1 0,0 0,-1 1,1 0,1 0,-1 1,0 0,1 1,3 0,-11 2,0 1,0-1,0 1,0 0,-1-1,1 1,0 0,0 0,-1 1,1-1,0 0,-1 0,1 1,-1-1,0 1,0 0,1-1,-1 1,0 0,0-1,0 1,-1 0,1 0,0 0,-1 0,1 0,-1 0,0 0,1 0,-1 0,0 0,0 0,0 0,-1 2,-9 70,7-65,-7 60,10-68,0 1,0-1,0 1,1-1,-1 0,0 1,1-1,-1 0,1 1,-1-1,1 0,0 0,0 1,-1-1,1 0,0 0,0 0,0 0,0 0,0 0,0 0,0 0,1-1,-1 1,0 0,0-1,1 1,-1-1,0 1,1-1,-1 0,1 1,-1-1,0 0,1 0,-1 0,1 0,-1 0,0 0,1-1,-1 1,1 0,-1-1,1 1,6-3,0 0,0-1,0 0,0 0,-1 0,1-1,-1 0,0-1,-1 0,0 0,1-1,30-24,30-21,90-56,-155 107,-1 0,1-1,0 1,-1 0,1 0,0 0,0 1,-1-1,1 0,0 1,0-1,0 1,0-1,0 1,0 0,0 0,0 0,0 0,0 0,0 0,0 1,0-1,0 1,0-1,-1 1,1 0,0 0,0-1,0 1,-1 1,1-1,-1 0,1 0,-1 1,1-1,-1 0,0 1,1 0,-1-1,0 1,0 0,0-1,0 1,-1 0,1 0,0 0,-1 0,1 0,-1 0,0 0,2 12,-1 1,-1-1,-1 1,0-1,0 0,-1 1,-1-1,-1 0,-3 10,6-23,-10 65,11-66,0 1,0-1,0 0,0 1,0-1,0 1,0-1,1 1,-1-1,0 0,0 1,0-1,1 1,-1-1,0 0,0 1,1-1,-1 0,0 1,1-1,-1 0,1 0,-1 1,0-1,1 0,-1 0,1 0,-1 1,1-1,-1 0,0 0,1 0,-1 0,1 0,-1 0,1 0,-1 0,1 0,-1 0,0 0,1 0,-1 0,1-1,-1 1,1 0,-1 0,0 0,1-1,-1 1,1 0,-1 0,0-1,1 1,-1 0,0-1,0 1,1 0,-1-1,0 1,12-7</inkml:trace>
  <inkml:trace contextRef="#ctx0" brushRef="#br0" timeOffset="453.694">1383 86,'-32'21,"1"2,1 0,1 2,1 2,1 0,2 2,-1 2,23-27,0-1,0 1,0-1,0 1,1 0,0 0,0 1,0-1,0 0,1 1,0-1,-1 1,2-1,-1 1,0-1,1 1,0 0,0-1,1 1,-1 0,1-1,0 1,0-1,0 1,1-1,-1 0,1 1,0-1,1 0,-1 0,3 3,0-6,0 1,0-1,0 0,0 0,0 0,1-1,-1 0,0 0,0 0,0-1,0 0,0 0,0 0,0 0,0-1,0 0,0 0,0 0,-1 0,1-1,-1 0,0 0,0 0,0-1,0 1,-1-1,3-2,134-156,-140 162,1-1,-1 0,1 1,-1-1,1 0,-1 1,1-1,-1 1,1-1,0 1,-1-1,1 1,0 0,-1-1,1 1,0 0,0-1,-1 1,1 0,0 0,0 0,0 0,-1 0,1 0,0 0,0 0,-1 0,1 0,0 0,0 0,0 0,-1 1,1-1,0 0,-1 1,1-1,0 0,0 1,-1-1,1 1,-1-1,1 1,-1 0,1-1,-1 1,1-1,-1 1,1 0,-1-1,0 1,1 0,-1 0,0-1,1 1,-1 0,0 0,0-1,0 1,0 0,0 0,14 55,-13-50,-1-1,0 0,1 0,-1 0,1 0,0 0,1 0,-1 0,1-1,0 1,0 0,1-1,-1 1,1-1,0 0,0 0,1 0,-1 0,1-1,-1 0,1 1,0-1,1 0,-1-1,0 1,1-1,0 0,-1 0,1 0,2 0,13-4</inkml:trace>
  <inkml:trace contextRef="#ctx0" brushRef="#br0" timeOffset="818.788">2032 30,'-3'1,"-15"6,1 0,-1 1,1 1,0 0,1 2,0 0,1 0,-13 14,27-24,-1 1,0-1,1 1,-1 0,1 0,-1 0,1 0,0 0,0 0,0 0,0 0,0 0,1 0,-1 1,1-1,-1 0,1 0,0 1,0-1,0 0,0 1,0-1,0 0,1 1,-1-1,1 0,0 0,0 0,-1 1,1-1,1 0,-1 0,0 0,0 0,1-1,-1 1,1 0,-1-1,1 1,0 0,0-1,0 0,0 0,0 1,0-1,0 0,0-1,0 1,2 0,-2 0,0-1,0 1,1 0,-1 0,0 0,0 0,0 0,0 0,-1 1,1-1,0 1,0-1,-1 1,1-1,-1 1,0 0,1 0,-1 0,0 0,0 0,0 0,0 0,0 0,-1 0,1 0,-1 1,1-1,-1 0,0 0,0 1,0-1,0 0,0 0,-1 1,1-1,0 0,-1 0,0 0,0 1,0-1,1 0,-2 0,1 0,0 0,0-1,-1 1,1 0,-1 0,1-1,-1 1,0-1,-1 1,-105 51,72-40,18-6</inkml:trace>
  <inkml:trace contextRef="#ctx0" brushRef="#br0" timeOffset="1181.428">2343 1,'-23'14,"-135"104,157-117,-1-1,1 1,-1-1,1 1,-1 0,1 0,0 0,0 0,-1 0,1 0,0 0,0 0,0 1,0-1,0 0,0 0,1 1,-1-1,0 1,1-1,-1 1,1-1,-1 1,1-1,0 1,0 0,0-1,0 1,0-1,0 1,0-1,0 1,0 0,1-1,-1 1,1-1,-1 1,1-1,0 1,-1-1,1 0,0 1,0-1,0 0,0 0,0 1,0-1,0 0,1 0,-1 0,0 0,1-1,-1 1,0 0,1-1,-1 1,1 0,65 35,-65-35,-1 0,0 0,0 1,0-1,0 0,0 1,0-1,0 1,0-1,0 1,-1 0,1-1,-1 1,1 0,-1-1,0 1,0 0,1-1,-1 1,0 0,-1 0,1-1,0 1,0 0,-1-1,1 1,-1 0,1-1,-1 1,0-1,0 1,0-1,0 1,0-1,0 1,0-1,0 0,0 0,-1 1,1-1,0 0,-1 0,1 0,-9 6,0 0,0 0,-1-1,1 0,-1 0,0-1,-1-1,1 0,-1-1,-11 2,-3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8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0 251,'135'-16,"1"6,23 6,-95-8,-99-23,-138-94,172 128,0 0,0 1,0-1,0 0,0 0,0 0,0 0,0 0,1 0,-1 0,0 0,0 0,1 0,-1 0,1 0,-1-1,1 1,0 0,-1 0,1-1,0 1,0 0,0 0,0-1,0 1,0 0,0-1,1 1,-1 0,0 0,1 0,-1-2,9-4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2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677 191,'-22'132,"-4"-18,-6-3,-19 41,-25-20,68-117</inkml:trace>
  <inkml:trace contextRef="#ctx0" brushRef="#br0" timeOffset="298.846">198 219,'48'-3,"-1"-2,0-3,0-1,34-12,-31 8,383-108,-340 109,-92 13,1 1,-1-1,0 0,1 1,-1-1,0 1,0-1,0 1,0 0,-1-1,1 1,0 0,-1-1,1 1,-1 0,0 0,1 0,-1 0,0-1,0 1,0 0,0 0,-1 0,1 0,0 0,-1-1,1 1,-1 0,0 0,1-1,-1 1,0 0,0-1,0 1,0-1,-1 1,1-1,0 0,-1 1,1-1,-1 0,-14 17</inkml:trace>
  <inkml:trace contextRef="#ctx0" brushRef="#br0" timeOffset="534.222">0 925,'39'-5,"40"-11,18-8,2-4,-8 2,-8 6,-9 1,-13 4,-6 1,-9 1,-7 4,-5 3,-8 3</inkml:trace>
  <inkml:trace contextRef="#ctx0" brushRef="#br0" timeOffset="1158.649">1299 361,'29'-29,"11"-9,-2-1,-2-2,-1-2,-2-1,11-22,-30 11,-15 54,0 1,0-1,1 1,-1-1,0 1,0-1,0 1,0 0,0-1,0 1,0 0,0 0,0 0,0-1,0 1,0 0,0 0,0 1,0-1,0 0,0 0,0 0,0 1,0-1,0 0,1 1,-1-1,0 1,0-1,0 1,0 0,1-1,-1 1,0 0,1-1,-1 1,0 0,1 0,-1 0,1-1,-1 1,1 0,-1 0,1 0,0 1,-11 17,1 0,0 0,2 1,1 1,0-1,1 1,2 0,0 0,1 3,-1-3,-25 390,24-372,-1 0,-2 0,-1 0,-9 19,14-48,0 1,-1-1,0 1,0-2,-1 1,0 0,-1-1,0 0,0-1,-1 0,0 0,-1 0,1-1,-2-1,1 1,-1-1,1-1,-3 1,6-4,0 0,0 0,0-1,0 1,0-1,-1-1,1 1,0-1,0 0,-1-1,1 1,0-1,0 0,0-1,0 0,0 0,0 0,0 0,1-1,-1 0,1 0,0-1,-1 1,2-1,-1 0,0-1,1 1,0-1,0 0,0 0,1 0,-1 0,1-1,1 1,-1-1,1 0,0 0,0 0,0 0,1 0,0 0,1-1,-1 1,1 0,0 0,0-1,2-5,1 4,0 0,1 0,0 0,0 0,0 1,1-1,1 1,-1 1,1-1,0 1,0 0,1 0,0 0,0 1,0 0,1 1,3-2,143-57,29 8,-161 47,-2 2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65 219,'-6'5,"0"1,1-1,0 2,0-1,0 0,0 1,1 0,0 0,1 0,0 1,0-1,0 1,1 0,0 0,1 0,-1 0,2 0,-1 0,1 0,0 0,1 0,0 0,0 0,1 0,-1-3,1-1,0 0,0 1,0-1,0 0,0-1,1 1,0 0,0-1,0 1,0-1,1 0,-1 0,1 0,0 0,0-1,0 0,0 1,0-1,0-1,1 1,-1-1,0 0,1 0,0 0,-1 0,1-1,-1 0,1 0,4 0,5-1,0 0,-1-1,1 0,-1-1,0-1,1 0,-2-1,1 0,11-7,-11 4,0 0,0 0,-1-1,-1-1,0 0,0 0,-1-1,0-1,3-4,-10 11,1 0,-1 0,-1 0,1-1,-1 1,1-1,-2 1,1-1,-1 0,0 0,0 0,0 0,-1 0,0 0,0 0,0 0,-1 0,0 0,0 0,-1 1,1-1,-1 0,-1 1,-1-5,1 3,-1 0,1 0,-1 1,0-1,-1 1,1 0,-1 1,-1-1,1 1,-1 0,0 0,0 0,0 1,-1 0,1 0,-1 1,0 0,0 0,0 0,-1 1,1 0,0 1,-1 0,0 0,1 0,-1 1,1 0,-1 0,0 1,1 0,-1 1,-6 1,-11 10</inkml:trace>
  <inkml:trace contextRef="#ctx0" brushRef="#br0" timeOffset="365.969">544 134,'1'42,"2"-1,1 1,2-1,2 0,4 7,17 14,-28-61,-1 0,1 1,0-1,0 0,0 0,0 0,1 0,-1 0,0 0,0 0,1 0,-1 0,0 0,1-1,-1 1,1 0,-1-1,1 0,-1 1,1-1,-1 0,1 0,-1 1,1-1,-1 0,1-1,-1 1,1 0,0 0,-1-1,1 1,-1-1,0 1,1-1,-1 0,1 1,-1-1,0 0,1 0,-1 0,8-8,-1-1,0 1,0-1,-1 0,-1-1,0 0,0 0,-1 0,1-4,18-33,14-17,3 2,3 1,23-23,-50 68,-2 4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57 713,'-5'33,"-1"17,0-2</inkml:trace>
  <inkml:trace contextRef="#ctx0" brushRef="#br0" timeOffset="152.707">1 261,'0'0</inkml:trace>
  <inkml:trace contextRef="#ctx0" brushRef="#br0" timeOffset="603.019">368 402,'44'-58,"-3"-2,-2-3,-3 0,16-45,-37 58,-33 77,5 21,2 2,2-1,2 1,3 0,2 1,1-1,6 32,-3 22,0-24,-4 0,-4-1,-2 0,-12 38,14-85,-2 1,-1-2,-2 1,-1-1,-1-1,-2 0,-1-1,-1-1,-1 0,-2-2,0 0,-24 22,42-45,1-1,0 1,-1-1,1 0,-1 0,0 0,0 0,0 0,0 0,0-1,0 1,0-1,0 1,-1-1,1 0,-1 0,1 0,-1 0,1 0,-1-1,0 1,1-1,-1 1,0-1,1 0,-1 0,0 0,1-1,-1 1,0-1,1 1,-1-1,1 0,-1 0,1 0,-1 0,1-1,0 1,-1-1,1 1,0-1,0 0,0 1,0-2,-2-8,1 0,0-1,1 0,0 0,1 1,0-1,1 0,0 0,1 0,0 0,1 0,1 0,0 1,0-1,1 1,0 0,1 0,0 0,1 1,0 0,2-1,179-285,-175 276,1 0,1 1,0 1,2 0,0 0,1 2,4-2,3 0</inkml:trace>
  <inkml:trace contextRef="#ctx0" brushRef="#br0" timeOffset="887.255">762 627,'-12'37,"0"-1,3 1,1 1,1 0,1 24,5-58,1 0,0-1,0 1,0 0,1-1,-1 1,1 0,0-1,0 1,0-1,0 1,1-1,-1 1,1-1,0 0,0 0,0 0,1 0,-1 0,1 0,-1-1,1 1,0-1,0 0,0 0,0 0,1 0,-1 0,0-1,1 0,-1 1,1-1,0 0,-1-1,1 1,0-1,-1 1,1-1,0 0,-1-1,1 1,0-1,-1 1,1-1,0 0,-1 0,1-1,-1 1,2-2,5-2,1 0,-1-1,0 0,-1-1,1 0,-1-1,-1 0,1 0,-1-1,-1 0,0-1,0 1,-1-1,0-1,-1 1,0-1,0 0,-1 0,-1 0,0 0,0-1,-1 0,-1 1,0-1,0 0,-1 0,-1 1,0-2,1 9,-1-1,1 0,-1 0,0 1,0-1,-1 0,1 1,-1 0,0-1,0 1,-1 0,1 0,-1 0,0 0,0 0,0 1,0-1,-1 1,0 0,1 0,-1 0,0 1,0-1,-1 1,1 0,0 0,-5-1,-9 3</inkml:trace>
  <inkml:trace contextRef="#ctx0" brushRef="#br0" timeOffset="1151.261">1129 967,'-4'-24,"2"-23,2-7,6 5,2 6,4 5,1 5,2 8,-1 3,2 1,2 3,-1 6</inkml:trace>
  <inkml:trace contextRef="#ctx0" brushRef="#br0" timeOffset="1655.608">1299 910,'117'-222,"-55"153,-60 67,0 0,0 0,0 1,0-1,0 1,0 0,0-1,1 1,-1 0,0 0,1 0,-1 1,1-1,-1 1,1-1,-1 1,1 0,-1 0,1 0,-1 0,1 0,-1 1,1-1,-1 1,1-1,-1 1,1 0,-1 0,0 0,0 0,1 1,-1-1,0 1,0 0,1 1,-1 0,0 0,-1 0,1 1,-1-1,1 0,-1 1,0 0,0-1,-1 1,1-1,-1 1,1 0,-1 0,0-1,-1 1,1 0,-1-1,1 1,-1-1,0 1,-1-1,0 3,1-2,-1 0,1 0,0 0,0 0,1 1,-1-1,1 0,0 0,0 0,1 1,-1-1,1 0,0 0,0 0,0 0,0 0,1 0,0 0,0-2,-1-1,1-1,0 1,0 0,0 0,0-1,0 1,-1-1,1 1,0-1,0 0,0 0,0 0,0 0,0 0,0 0,0-1,0 1,0-1,0 1,0-1,0 0,0 0,-1 1,1-1,0-1,-1 1,1 0,0 0,-1-1,0 1,1 0,0-2,3 0,116-100,-120 102,-1 0,1-1,1 1,-1 0,0 0,0-1,0 1,1 0,-1 0,1 1,-1-1,0 0,1 0,0 1,-1-1,1 1,-1-1,1 1,0-1,-1 1,1 0,0 0,-1 0,1 0,0 0,-1 0,1 1,0-1,-1 1,1-1,-1 1,1-1,-1 1,1 0,-1 0,1 0,-1 0,0 0,1 0,-1 0,0 0,0 0,0 0,0 1,0-1,0 1,0-1,0 1,-1-1,1 1,0-1,-1 1,1-1,-1 1,0 0,0-1,1 1,-1 0,0-1,-19 164,24-147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60,'-23'88,"20"-74,0 1,1 1,1-1,0 0,1 0,1 0,0 1,1-1,3 10,-4-21,1-1,-1 1,1-1,0 1,0-1,1 0,-1 1,1-1,-1 0,1-1,0 1,0 0,0-1,1 0,-1 1,0-1,1-1,0 1,-1 0,1-1,0 0,0 0,-1 0,1 0,0-1,0 1,0-1,0 0,0 0,0-1,0 1,0-1,0 0,0 0,0 0,1-1,7-2,-1 0,0-1,0 0,0-1,-1 0,1-1,-2 0,1-1,-1 0,0 0,4-5,-1-4,0 0,-1 0,0-1,-1 0,-2-1,0 0,-1-1,0 0,-2 0,3-18,-8 2,-3 30</inkml:trace>
  <inkml:trace contextRef="#ctx0" brushRef="#br0" timeOffset="665.232">427 399,'168'-223,"-69"61,-89 149,-9 20,-9 29,6-27,-4 21,2 0,0 0,2 1,2-1,2 24,-1-50,0-1,0 0,0 0,1 0,-1 0,1 0,0 0,0 0,0-1,0 1,1-1,-1 1,0-1,1 0,0 0,0 0,-1 0,1-1,0 1,0-1,1 1,-1-1,0 0,0-1,1 1,-1 0,0-1,1 0,-1 0,0 0,1 0,-1 0,0-1,1 1,-1-1,0 0,1 0,-1 0,0 0,0-1,0 1,0-1,0 0,-1 0,1 0,0 0,-1-1,0 1,1-1,0-1,14-11,-2 0,0-1,0 0,-2-2,0 1,-1-2,-1 1,0-2,-2 1,0-1,-1-1,1-7,-7 3,-4 23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25 280,'2'3,"-1"0,0 0,1 0,0 0,-1 0,1-1,0 1,0-1,1 1,-1-1,0 0,1 0,0 0,-1 0,1 0,0-1,0 1,0-1,0 0,0 0,0 0,0 0,3 0,2 1,0-1,0 0,0 0,0-1,-1 0,1 0,0-1,0 0,0 0,0-1,-1 0,1 0,-1-1,1 0,-1 0,0-1,0 0,-1 0,1-1,-1 0,0 0,0 0,-1-1,1 0,-1 0,0 0,-1 0,0-1,0 0,0 0,-1 0,0-1,0 1,-1 0,2-5,-4 9,0 1,0 0,0 0,-1 0,1 0,0 0,-1 0,1 0,-1 0,1 0,-1 0,0 0,0 1,0-1,0 0,0 0,-1 1,1-1,0 1,-1-1,1 1,-1-1,0 1,1 0,-1 0,0 0,0 0,0 0,0 0,0 1,0-1,0 0,0 1,0 0,0-1,0 1,-77 8,66-4,0 2,0 0,1 0,-1 1,2 1,-1 0,1 1,0 0,1 0,0 1,0 1,1 0,1 0,-1 1,-1 4,9-12,-1 0,1 1,0-1,0 1,1-1,-1 1,1-1,0 1,0-1,1 1,-1-1,1 1,0-1,0 0,1 1,-1-1,1 0,0 0,0 0,0 0,1 0,-1 0,1-1,0 1,0-1,0 0,0 0,1 0,-1 0,1 0,4 1,4 5,0-2,1 0,0 0,0-1,0 0,1-2,0 1,0-2,8 2,-2-3,-1 0,1-1,-1-1,1 0,-1-2,0 0,1-2,-1 0,0 0,-1-2,1-1,-1 0,-1-1,1-1,11-8,0 1,-2-2,0 0,-1-1,-1-2,-1-1,-1 0,0-2,-2-1,-1 0,-1-2,4-9,-1-49,-21 83,-1 0,0 0,0 0,0 0,0 0,0 0,0 1,0-1,-1 0,1 0,-1 0,1 0,-1 0,0 1,0-1,1 0,-1 1,-1-1,1 1,0-1,0 1,0-1,-1 1,1 0,-1-1,1 1,-1 0,1 0,-1 0,0 0,0 1,1-1,-1 0,0 1,0-1,0 1,0 0,1-1,-1 1,0 0,0 0,0 0,0 1,-4 0,0 0,1 0,0 1,-1 0,1 0,0 1,0-1,0 1,0 0,0 0,1 1,-1 0,1-1,0 1,0 1,1-1,-1 1,1-1,0 1,0 0,0 0,1 0,0 0,-1 2,5-3,-1 0,1 1,0-1,0 0,1 0,-1 0,1 0,0 0,0-1,0 1,0-1,0 0,1 0,0 0,0 0,-1-1,1 1,1-1,-1 0,0 0,1-1,-1 1,0-1,1 0,0 0,-1-1,2 1,3 1,102 40,-107-40,0 0,0 1,-1 0,1 0,-1 0,0 0,0 1,0-1,0 1,0 0,-1 0,0 0,0 0,0 0,0 0,-1 0,1 1,-1-1,0 1,-1-1,1 1,-1-1,0 1,0 2,-2 5,0 0,-1-1,0 1,-1-1,-1 0,0 0,0 0,-1 0,-6 8,-15 32,21-38,-21 64,27-75,0 0,-1 0,1 0,0 0,1 0,-1 0,0 0,1 0,-1-1,1 1,-1 0,1 0,0 0,0-1,0 1,0 0,0-1,0 1,0-1,1 1,-1-1,1 1,-1-1,1 0,-1 0,1 0,0 0,-1 0,1 0,0 0,0-1,-1 1,1-1,0 1,0-1,0 1,0-1,1 0,21 3,0-3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88,'40'-16,"-13"3,0 2,1 0,0 2,1 2,-1 0,2 2,-1 1,19 0,-46 4,0 0,0 0,0 0,0 0,0 0,0 0,0 1,0-1,0 1,0-1,0 1,-1 0,1-1,0 1,0 0,0 0,-1 1,1-1,-1 0,1 1,-1-1,1 0,-1 1,0 0,1-1,-1 1,0 0,0-1,-1 1,1 0,0 0,0 0,-1 0,1 0,-1 0,0 0,0 0,1 0,-1 0,-1 0,1 0,0 0,0 0,-1 0,0 2,-36 86,18-59,-2-1,0-1,-2 0,-23 20,-96 103,129-141,3-4,1 0,0 0,0 1,1 1,0-1,0 1,1 1,0-1,1 1,-1 3,6-11,0 1,0-1,1 1,-1-1,1 1,0 0,0-1,0 1,0 0,0-1,0 1,1-1,-1 1,1-1,0 1,0-1,0 1,0-1,0 1,0-1,1 0,-1 0,1 0,-1 0,1 0,0 0,0 0,0 0,0-1,0 1,0-1,1 1,1 0,86 29,-85-29,18 4,1-1,-1 0,1-2,1-1,-1-1,0 0,0-2,0-1,0-1,0-1,1-2,-2-4,-5-2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26,'19'0,"21"0,8 0,-4-5,-5-1,-3 0,-4 1,-8 1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318 474,'-14'0,"1"1,-1 0,0 1,0 1,1 0,0 0,-1 1,1 1,1 1,-1-1,1 2,0 0,0 0,1 1,0 1,0 0,1 0,0 1,1 0,0 1,1 0,0 0,0 1,2 0,-1 0,-1 6,6-14,-1-1,1 1,0-1,1 1,-1 0,1 0,-1 0,1 0,1 0,-1 0,0 0,1 0,0 0,0 0,0 0,0 0,1 0,0 1,-1-1,1 0,1 0,-1-1,1 1,-1 0,1 0,0-1,1 1,-1-1,1 0,-1 0,1 1,0-2,0 1,0 0,0-1,1 1,-1-1,1 0,-1 0,1 0,1 0,7-1,-1 1,1-2,0 1,0-2,0 0,-1 0,1-1,0 0,-1-1,1 0,-1-1,0 0,0-1,-1-1,0 1,9-7,140-131,-121 103,-17 19,-2 0,0-2,-2 0,0-2,-1 0,-2 0,-1-1,-1-1,-1 0,-1-1,-1 0,-2 0,-1-1,0-10,-4 32,-1 0,0 1,-1-1,0 0,0 0,0 0,-1 1,0-1,0 0,-1 1,1-1,-2 1,1-1,-1 1,0 0,0 0,0 0,-1 0,0 1,0-1,-1 1,1 0,-1 1,0-1,-1 1,1 0,-1 0,1 0,-1 1,0 0,-1 0,1 0,0 1,-1 0,0 0,1 1,-1 0,0 0,1 1,-1-1,0 2,-3-1,2 3,0-1,0 1,0 0,1 1,0 0,0 0,0 1,0 0,0 0,1 0,0 1,0 0,1 0,0 0,0 1,0 0,1 0,0 0,0 1,1-1,0 1,0 0,1 0,-2 7,1 0,0 0,2 1,-1-1,2 1,0-1,1 1,0-1,2 0,-1 1,2-1,0 0,1-1,0 1,103 159,-30-60,20 71,-85-167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360 628,'-13'-3,"0"0,0 1,0 0,0 1,0 1,0 0,0 0,0 2,0-1,0 2,0 0,1 0,-1 1,1 1,-4 2,13-6,0 0,1 0,-1 1,1-1,0 1,-1 0,1-1,0 1,0 0,0 1,0-1,0 0,1 0,-1 1,1-1,-1 1,1 0,0-1,0 1,0 0,0 0,1-1,-1 1,1 0,-1 0,1 0,0 0,0 0,1 0,-1-1,1 1,-1 0,1 0,0 0,0-1,0 1,0 0,0-1,1 1,-1-1,1 1,0-1,0 0,0 0,0 0,0 0,0 0,0 0,3 1,4 6,-2-5,0 0,0 1,-1 0,0 0,0 1,0 0,-1 0,1 0,-2 1,1 0,-1-1,0 2,0-1,-1 0,0 1,0 0,0-1,-1 1,-1 0,1 0,-1 0,-1 1,0-1,0 0,0 0,-1 0,0 0,-1 0,0 2,-2-5,0-1,-1 1,0-1,1-1,-1 1,-1-1,1 0,0 0,-1 0,0 0,0-1,1 0,-1-1,0 1,0-1,-1 0,1-1,0 1,0-1,0-1,-1 1,1-1,0 0,-4-1,-5 1,12 2,0 0,0-1,0 0,0 0,0 0,0 0,0 0,0-1,0 1,0-1,1 0,-1 0,0 0,0 0,1 0,-1 0,0-1,1 0,0 1,-1-1,1 0,0 0,0 0,0 0,0-1,0 1,0-1,1 1,-1-1,1 1,0-16</inkml:trace>
  <inkml:trace contextRef="#ctx0" brushRef="#br0" timeOffset="800.498">641 685,'-2'17,"1"1,1-1,1 1,0-1,1 0,1 1,0-1,2 0,0 0,1-1,0 0,7 12,-11-25,0 1,1-1,-1 1,1-1,0 0,0 0,0 0,0-1,0 1,1-1,-1 1,1-1,0 0,0-1,0 1,-1 0,1-1,1 0,-1 0,0-1,0 1,0-1,0 1,1-1,-1-1,0 1,0-1,0 1,0-1,0 0,0-1,0 1,0-1,0 1,0-1,-1 0,1-1,-1 1,1-1,-1 1,0-1,1-2,19-13,-2-1,0 0,-1-2,-1-1,-1 0,-1-2,-1 1,1-5,1-13,-22 54,3-8,-1-1,-1 1,1 0,0 0,1 0,-1 0,1 0,0 0,1 0,-1 0,1 0,0 1,0-1,0 0,1 0,0 1,0-1,0 0,1 0,-1 0,1-1,0 1,1 0,-1-1,1 1,0-1,0 0,1 0,-1 0,1 0,0 0,0-1,0 0,3 2,2-2,0 0,1-1,-1-1,0 1,1-1,-1-1,1 0,-1 0,1-1,-1-1,1 1,-1-1,0-1,0 0,0 0,0-1,0 0,-1 0,5-4,143-115,-40-13,-114 134,0 0,-1 0,1 0,0 0,-1 0,1 0,-1 0,0 0,0 0,0-1,0 1,0 0,0-1,-1 1,1-1,-1 1,1-1,-1 1,0-1,0 1,0-1,-1 0,1 1,-1-1,1 1,-1 0,0-1,0 1,0-1,0 1,0 0,0 0,-1 0,1 0,-1 0,1 0,-1 0,0 0,0 0,0 1,0-1,0 1,0 0,0-1,-1 1,1 0,0 0,-1 0,1 1,-1-1,1 1,-2-1,-2 1,0 0,0 1,0 0,1 0,-1 0,1 1,-1 0,1 0,-1 0,1 0,0 1,0 0,0 0,0 1,1-1,-1 1,1 0,0 0,0 0,0 1,1 0,0-1,0 1,0 0,0 1,1-1,0 0,0 1,0-1,1 1,-1 0,1-1,1 3,3-4,0 1,1-1,-1 0,1 0,0-1,0 1,1-1,-1 0,1 0,0 0,0-1,0 0,0 0,0 0,0 0,0-1,1 0,-1 0,0 0,1-1,-1 0,1 0,-1 0,1-1,-1 1,0-1,1-1,1 0,7 2,-9-1,-1 0,0 0,0 1,0-1,0 1,1 0,-1 1,0-1,0 1,0 0,1-1,-1 2,0-1,0 1,-1-1,1 1,0 0,0 0,-1 1,1-1,-1 1,0-1,0 1,0 0,0 1,0-1,-1 0,0 1,1-1,-1 1,1 3,1 75,-5-73,1 0,-1 0,1 0,1 0,0 0,0-1,1 1,0 0,0-1,1 1,1 1,8 9</inkml:trace>
  <inkml:trace contextRef="#ctx0" brushRef="#br0" timeOffset="1465.91">1939 374,'14'2,"0"-1,0-1,0 0,0-1,0 0,0-1,-1-1,1 0,-1-1,1 0,-1-1,-1 0,1-2,-1 1,0-1,0-1,-1 0,0-1,0 0,-1 0,0-1,-1-1,0 0,4-6,-6 7,0 0,-1 0,0-1,0 0,-1 0,-1 0,0-1,0 1,-1-1,0 0,-1 0,-1 0,0 0,-1 0,0 0,0-1,-2 1,0-5,2 16,-1 0,1 0,0 1,0-1,-1 1,1-1,0 0,-1 1,1-1,0 1,-1-1,1 0,-1 1,1-1,-1 1,0 0,1-1,-1 1,1-1,-1 1,0 0,1 0,-1-1,0 1,1 0,-1 0,0 0,1 0,-1-1,0 1,1 0,-1 0,0 1,0-1,1 0,-1 0,0 0,1 0,-1 1,0-1,1 0,-1 0,0 1,1-1,-1 1,1-1,-1 0,1 1,-1-1,1 1,-1 0,1-1,-1 1,1-1,0 1,-1-1,1 1,0 0,0-1,-1 1,1 0,0 0,-27 41,6 10,3-1,2 2,2 1,3-1,2 2,-1 31,-11 425,-26-128,44-367,0 0,0 0,-2-1,0 1,-1-1,0 0,-1-1,-1 1,-1-1,1-1,-2 0,0 0,-1-1,0 0,-1-1,0 0,0-1,-1 0,-1-1,-12 6,23-13,0-1,-1 0,1 0,-1 0,1 0,-1-1,1 1,-1-1,1 0,-1 0,0 0,1-1,-1 1,1-1,-1 0,1 0,0 0,-1 0,1-1,0 0,0 1,0-1,0 0,0 0,0 0,0-1,1 1,-1-1,1 0,0 1,0-1,0 0,0 0,0 0,0-1,1 1,0 0,0-1,0 1,0-1,0 1,1-1,-1 1,1-1,0 0,0-21,2-1,1 1,1 0,1 0,1 0,1 0,1 1,2 0,0 1,1 0,2 1,3-5,36-63,4 3,3 2,41-42,-56 76,-34 37</inkml:trace>
  <inkml:trace contextRef="#ctx0" brushRef="#br0" timeOffset="2579.465">2560 657,'-23'12,"0"2,0 0,2 2,0 0,0 1,2 1,0 1,2 1,0 0,1 1,-5 9,19-27,0-1,1 1,-1 0,0 0,1-1,0 1,-1 0,1 0,0 1,1-1,-1 0,0 0,1 0,0 1,0-1,0 0,0 0,0 0,1 1,-1-1,1 0,0 0,0 0,0 0,1 0,-1 0,0 0,1 0,0-1,0 1,0 0,0-1,0 0,1 1,-1-1,0 0,1 0,0 0,0-1,-1 1,1-1,0 1,0-1,0 0,0 0,2 0,6-3,0 0,-1-1,1 0,-1-1,0 0,0-1,0 0,0-1,-1 0,0 0,0-1,0 0,-1 0,-1-1,1 0,-1-1,5-6,109-149,-121 163,0 1,0-1,1 0,-1 0,0 0,0 0,1 1,-1-1,1 0,-1 0,0 1,1-1,0 0,-1 1,1-1,-1 0,1 1,0-1,-1 1,1-1,0 1,0-1,-1 1,1 0,0-1,0 1,0 0,-1 0,1-1,0 1,0 0,0 0,0 0,0 0,0 0,-1 0,1 0,0 1,0-1,0 0,0 0,-1 1,1-1,0 0,0 1,-1-1,1 1,0-1,0 1,-1-1,1 1,-1 0,1-1,0 1,-1 0,1-1,-1 1,0 0,1 0,14 57,-12-42,42 76,-43-89,0-1,0 0,0 0,1 0,-1-1,1 1,-1-1,1 1,-1-1,1 0,0 0,0 0,-1 0,1 0,0-1,0 1,0-1,0 0,0 0,0 0,0 0,0-1,0 1,0-1,-1 1,1-1,0 0,0 0,0 0,-1-1,1 1,-1-1,3-1,145-144,-125 129,1 2,0 0,1 2,0 1,26-7,-38 16,6-1,-35-2,6 6,0 1,0 0,0 0,0 1,0-1,0 2,0-1,1 1,-1 0,0 1,1 0,0 0,-1 1,1 0,1 0,-1 0,0 1,1 0,0 0,0 1,1 0,0 0,0 0,0 1,-1 2,5-3,1 1,0 0,0 0,0 0,1 0,0-1,0 1,1 0,0-1,0 1,1-1,-1 0,1 0,1 0,-1 0,1 0,0-1,0 1,1-1,0 0,0 0,0-1,0 0,2 1,-2 0,0-1,0 0,0 0,1 0,0-1,-1 0,1 0,1 0,-1-1,0 0,0 0,1-1,-1 0,1 0,0 0,-1-1,1 0,-1 0,1-1,5 0,129-46,-107 33,4-1,-2-1,0-2,-1-1,0-2,-2-1,-1-2,0-1,-2-1,2-5,-28 27,1 1,-1-1,0-1,0 1,-1 0,1-1,-1 0,0 0,0 0,0 0,-1 0,0-1,0 1,0-1,-1 1,0-1,0 0,0 1,-1-1,0 0,0 0,0 1,-1-1,1 0,-1 0,-1 1,1-1,-2-1,-1 5,-1 0,1 1,-1-1,0 1,0 0,1 0,-1 1,0-1,0 1,0 0,0 0,0 1,0 0,1-1,-1 2,0-1,0 0,1 1,-1 0,1 0,0 0,-1 1,1 0,0-1,0 1,1 1,-1-1,1 0,-2 2,-2 0,0 0,0 0,1 1,-1 0,1 0,0 0,1 1,0 0,0 0,0 0,1 1,0-1,0 1,1 0,0 0,0 1,1-1,0 0,1 1,0 0,0-1,1 1,0-1,0 1,1 0,0-1,0 1,1-1,1 1,-1-1,1 0,1 0,-1 0,1-1,4 6,5 1,1 0,0-1,1 0,1-1,0-1,0-1,1 0,0-1,1-1,0 0,1-2,-1 0,1-1,0 0,0-2,1-1,-1 0,6-1,-1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22,'-1'-1,"1"0,0 0,-1 0,1 0,0 0,-1 0,1 0,-1 0,0 0,1 0,-1 0,0 0,1 0,-1 1,0-1,0 0,0 1,0-1,0 0,0 1,0-1,0 1,0 0,0-1,0 1,0 0,0-1,0 1,0 0,0 0,0 0,0 0,-1 0,1 0,0 0,0 1,0-1,0 0,0 0,0 1,0-1,0 1,0-1,0 1,0 0,0-1,0 1,1 0,-1-1,0 1,0 0,1 0,-1 0,0 0,1 0,-1 0,1 0,-1 0,1 0,-1 0,1 0,0 0,0 0,-1 0,1 0,0 1,-9 25,1 0,1 0,2 1,1-1,0 1,2 1,2-1,0 0,5 27,-5-51,0 0,1 0,-1 0,1 0,0 0,0 0,0 0,0-1,1 1,0-1,-1 1,1-1,1 1,-1-1,0 0,1 0,0 0,-1 0,1-1,0 1,0-1,1 1,-1-1,1 0,-1 0,1-1,-1 1,1-1,0 0,0 0,0 0,-1 0,1-1,0 1,0-1,0 0,0 0,0-1,0 1,1-1,9-3,0-1,0 0,0 0,-1-1,0-1,-1 0,1-1,-1-1,-1 0,1 0,-2-1,1 0,-1-1,-1 0,0-1,-1 0,0 0,0-1,1-6,44-94,-53 113,0-1,1 0,-1 1,0-1,0 1,0-1,0 0,0 1,1-1,-1 1,0-1,1 0,-1 1,0-1,1 1,-1-1,1 1,-1 0,0-1,1 1,-1-1,1 1,0 0,-1-1,1 1,-1 0,1 0,-1-1,1 1,0 0,-1 0,1 0,-1 0,1 0,0 0,-1 0,1 0,0 0,-1 0,1 0,0 0,-1 0,1 0,-1 1,1-1,-1 0,1 0,0 1,-1-1,1 0,-1 1,1-1,-1 1,1-1,-1 1,0-1,1 1,-1-1,0 1,1-1,-1 1,0-1,1 1,-1 0,0-1,0 1,0-1,0 1,0 0,0-1,18 53,-17-46,0-1,0-1,0 1,0 0,1-1,-1 1,2-1,-1 0,0 1,1-1,0 0,0-1,1 1,-1 0,1-1,0 0,0 0,0 0,1 0,0-1,-1 0,1 0,0 0,0 0,1-1,-1 0,1 0,-1 0,1-1,-1 0,1 0,0 0,0-1,-1 1,1-2,0 1,2-1,3-4,0-2,-1 1,1-1,-1-1,-1 0,1 0,-1-1,-1 0,1-1,-2 0,1 0,-1 0,-1-1,0 0,-1 0,0-1,0 0,-1 0,-1 0,0-2,6-8,12-29,-24 64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1,'9'0,"14"0,6 0,4 0,1 5,0 1,-2 0,-1-1,-1-2,-1-1,0-1,-1 0,-5-6,-6-1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0,'-5'34,"-2"15,1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0,'5'39,"1"26,0 8,-1-4,-1-9,-2-10,-1-9,-1-6,0 0,-5-1,-1-1,0-2,1-1,1-1,2 0,1-6</inkml:trace>
  <inkml:trace contextRef="#ctx0" brushRef="#br0" timeOffset="251.811">0 424,'43'-10,"24"-3,6 1,-6 2,-8 3,-15 3</inkml:trace>
  <inkml:trace contextRef="#ctx0" brushRef="#br0" timeOffset="681.189">508 0,'0'42,"-1"59,5 0,10 52,-11-135,-3-7,1 0,1-1,-1 1,2 0,-1-1,2 0,-1 0,1 0,1 0,0 0,0-1,1 0,0 0,7 8,-8-15,0-1,0 0,1 0,-1 0,0 0,1-1,-1 0,0 0,1 0,-1-1,0 0,0 0,1 0,-1 0,0-1,0 0,0 0,0-1,-1 1,1-1,-1 0,1 0,-1 0,0-1,0 0,-1 0,3-2,13-8,79-61,-97 74,0 0,0 0,0 0,1 0,-1 0,0 1,1-1,-1 0,0 1,1-1,-1 1,1-1,-1 1,1 0,-1 0,1 0,-1 0,1 0,-1 0,1 0,0 0,-1 0,0 1,1-1,-1 1,1-1,-1 1,1 0,-1-1,0 1,1 0,-1 0,0 0,0 0,0 0,0 0,0 0,0 0,0 1,0-1,0 1,25 68,-16-38,11 10,-9-28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341 228,'-8'-4,"-1"1,0 0,0 0,0 1,0 0,0 0,0 1,0 0,0 1,-1 0,1 0,0 1,0 1,0-1,0 1,0 1,0 0,0 0,1 0,-1 1,1 1,0-1,0 1,1 1,0 0,-1 0,-2 2,1 1,0 0,1 0,0 0,0 1,1 1,0-1,1 1,0 0,1 0,0 1,1 0,1 0,-1 0,2 0,0 0,0 0,1 1,0 4,2-11,-1 1,1-1,1 0,-1 0,1 0,0 0,0 0,1-1,0 1,0-1,0 1,0-1,1 0,0 0,0 0,0-1,1 0,0 0,0 0,0 0,0 0,0-1,1 0,-1-1,1 1,0-1,0 0,0 0,0-1,0 1,0-1,0-1,1 1,4-1,9-7,1-1,-1-1,-1 0,1-2,-2 0,0-1,0 0,-1-2,0 0,-1-1,2-4,-14 15,37-35,-3-1,-1-1,-3-3,27-42,-58 83,0 0,0 0,-1-1,0 1,0-1,0 0,0 1,0-1,-1 0,1 0,-1 0,0 0,-1 0,1-1,-1 1,1 0,-1 0,0 0,-1-1,1 1,-1 0,0 0,-1-2,1 5,-1 1,0 0,1 0,-1-1,0 1,1 1,-1-1,0 0,1 0,-1 1,0-1,1 1,-1-1,0 1,1 0,-1-1,1 1,-1 0,1 0,0 0,-1 0,1 0,0 1,0-1,0 0,0 1,0-1,0 0,0 1,0-1,0 1,1 0,-1-1,1 1,-1 0,1-1,0 2,-2-1,-3 5,0-1,0 1,1 0,-1 1,2-1,-1 1,1 0,0 0,1 0,-1 0,2 0,-1 0,1 1,1-1,-1 0,1 1,1-1,0 1,0-1,0 0,1 0,0 1,1-1,0-1,0 1,1 0,0-1,0 0,1 1,-1-2,2 1,1 1,1-1,1-1,0 0,0 0,1-1,-1-1,1 1,0-1,1-1,-1 0,1-1,-1 0,1 0,0-1,-1 0,1-1,0 0,0-1,0-1,-1 1,1-1,-1-1,1 0,-1-1,0 0,0 0,0-1,2-2,8-4,-1-1,0 0,0-2,-2 0,0-1,-1-1,0 0,-1-1,-1 0,-1-2,0 1,-1-2,-1 0,-1 0,2-10,-5 14,-4 11,0 0,0-1,-1 1,0-1,0 0,0 0,-1 0,1 0,-2 0,1 0,0 0,-1 0,0 0,-1 0,1 0,-1 0,-1 0,1 0,-1 0,0 0,-1-2,0 7,0 0,0 1,-1-1,1 1,0 0,0 0,0 0,0 0,-1 1,1-1,0 1,0 0,0 0,0 0,0 0,0 0,0 1,1 0,-1-1,0 1,1 0,-1 0,1 0,0 0,0 1,0-1,0 1,0-1,0 1,0 0,1 0,-1 2,-2-2,-3 4,1 0,-1 0,1 1,0-1,1 1,0 0,0 1,0-1,1 1,1 0,-1 0,2 0,-1 1,1-1,1 1,-1-1,2 1,-1-1,1 3,4-7,0-1,0 0,1 0,-1 0,1-1,0 0,-1 1,2-2,-1 1,0 0,0-1,1 0,-1-1,1 1,0-1,0 0,-1 0,1-1,0 1,0-1,0-1,-1 1,1-1,0 0,0 0,-1-1,1 0,2-1,22-5,-26 6,1 0,-1-1,0 1,1 1,0-1,-1 1,1-1,0 1,0 1,-1-1,1 1,0 0,0 0,0 0,0 1,0-1,-1 1,1 0,0 1,-1-1,1 1,-1 0,1 0,-1 0,0 1,0 0,0 0,0 0,0 0,-1 0,1 1,-1-1,0 1,0 0,0 1,8 21,-10-21,0-1,0 1,1 0,-1-1,1 1,0-1,1 0,-1 1,1-1,0 0,0-1,0 1,0 0,1-1,-1 0,1 0,0 0,0 0,0 0,1-1,-1 0,0 0,1 0,-1 0,1-1,0 0,0 0,10 1,0 0,0-2,0 0,0 0,0-2,0 0,0 0,-1-1,1-1,-1-1,0 0,0-1,0 0,-1-1,1-1,9-7,-2 2,-1-1,1-1,-2 0,0-2,-1 0,-1-1,-1-1,0 0,-2-2,0 1,-1-2,-1 0,-1 0,0-4,-10 23,0 1,0 0,0 0,0-1,0 1,-1-1,1 1,-1-1,0 1,0-1,0 1,0-1,0 1,0-1,0 1,-1-1,0 1,1 0,-1-1,0 1,0 0,0-1,-1 1,1 0,0 0,-1 0,1 0,-1 0,0 1,0-1,0 0,1 1,-2-1,1 1,0 0,0-1,0 1,-1 0,1 0,0 1,-1-1,1 0,-1 1,1 0,-1-1,1 1,-1 0,1 0,-1 0,1 1,-1-1,-1 1,-9 4,0 0,0 1,0 0,1 1,0 1,0 0,1 0,0 1,0 1,1 0,-5 6,8-9,1 1,0-1,0 1,1 0,0 0,0 1,1 0,0 0,0 0,1 0,1 0,-1 1,2-1,-1 1,1 5,0-10,1 0,0 0,1 0,-1 0,1 0,0 0,0 0,0-1,1 1,0 0,0-1,0 1,0-1,1 0,0 0,-1 0,1 0,1 0,-1 0,1-1,-1 0,1 1,0-1,0-1,1 1,-1-1,0 1,1-1,0-1,4 2,12 2,0-2,0 0,0-2,1 0,-1-2,0 0,0-1,0-1,0-1,0-1,-1-1,5-2,14-9,-1-1,0-1,-2-2,0-2,12-12,151-83,-143 89,-89 36,14 0,1 0,0 2,0 0,0 1,2 1,-1 1,1 0,1 1,0 1,1 0,1 1,0 0,0 1,2 1,-7 13,16-27,1 0,0 1,1-1,-1 0,0 1,1-1,0 1,0-1,0 0,0 1,0-1,1 1,-1-1,1 0,0 1,0-1,1 0,-1 0,0 0,1 0,0 0,0 0,0 0,0 0,0-1,1 1,-1-1,1 0,-1 0,1 0,0 0,0 0,0 0,0-1,0 1,0-1,0 0,1 0,-1 0,0 0,1-1,-1 0,1 1,-1-1,1 0,-1-1,3 1,15-6,0 0,0-2,-1 0,0-1,-1-1,0-1,-1-1,0 0,0-1,-2-1,1-1,-2 0,5-7,-15 17,16-17,-19 18,1 0,0 0,1 0,-1 1,1-1,0 1,-1 0,2 0,-1 0,0 0,0 1,1 0,-1 0,1 0,0 0,0 1,0 0,0 0,-2 3,1 0,-1 1,0-1,0 1,0 0,-1 0,1 0,-1 1,1-1,-1 1,0-1,0 1,-1 0,1-1,-1 1,0 0,0 0,0 0,0 0,-1 0,1 0,-1 0,0 1,2 7,-1-3,0-1,1 1,-1-1,2 0,-1 1,1-1,1 0,-1-1,1 1,1-1,-1 1,1-1,0 0,1-1,0 0,0 0,0 0,1 0,0-1,0 0,0-1,1 1,-1-1,1-1,0 1,0-2,0 1,5 0,3-1,1-1,-1-1,0 0,0-1,0-1,0 0,0-2,13-3,-11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1 653,'53'-48,"-2"-3,-3-1,-2-3,-2-1,6-16,112-217,-162 288,0 0,0-1,0 1,1 0,-1-1,0 1,1 0,-1-1,1 1,0 0,-1 0,1 0,0 0,0 0,0 0,0 0,0 0,0 0,0 0,0 0,0 0,0 1,0-1,0 0,1 1,-1-1,0 1,0 0,1-1,-1 1,0 0,1 0,-1 0,1-1,-1 2,0-1,1 0,-1 0,0 0,1 1,-1-1,0 0,0 1,1-1,-1 1,0 0,0-1,0 1,1 1,65 192,-47-151,2 0,1-2,3 0,1-2,2-1,9 7,16 33,-77-84,-143-75,-203-60,305 106,58 25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2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7,'0'-5,"0"3,-4 7,-7 8,-2 5,-3 6,-3 3,-4 1,-3 2,-1-6,-1 0,-1-1,0 1,0-4,5 0,7 1,6-3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310 141,'-11'231,"0"-147,3-19,-2 0,-3-1,-19 51,5-14,30-140,3 16</inkml:trace>
  <inkml:trace contextRef="#ctx0" brushRef="#br0" timeOffset="270.022">0 536,'38'-5,"32"-1,9 0,-4 1,-10 1,-12 2,-9 1,-8 1,-5 0,-3 0,-1 0,-2 0,-3-4,-7-3</inkml:trace>
  <inkml:trace contextRef="#ctx0" brushRef="#br0" timeOffset="764.78">734 0,'5'17,"7"16,-1 1,-2 0,-1 1,-2 0,1 32,-7-19,-3-1,-1-1,-2 1,-3-1,-10 31,17-69,-1 1,0 1,0 0,1 0,0 1,1-1,0 0,1 1,0-1,1 0,0 1,1 5,-1-14,0-1,0 1,0-1,0 1,0-1,0 1,1-1,-1 1,0-1,1 0,-1 0,1 0,-1 0,1 0,0 0,-1 0,1 0,0-1,0 1,0-1,-1 1,1-1,0 0,0 1,0-1,0 0,0 0,0-1,0 1,-1 0,1 0,0-1,0 0,0 1,-1-1,1 0,0 0,-1 0,2 0,65-40,-21 1,-25 21,1 0,1 1,0 1,2 1,10-4,-34 19,-1 0,0 0,0 1,1-1,-1 0,1 1,-1-1,0 1,1-1,-1 1,1 0,-1-1,1 1,-1 0,1 0,-1 0,1 0,-1 1,1-1,-1 0,1 1,-1-1,1 1,-1-1,1 1,-1 0,0-1,0 1,1 0,-1 0,0 0,0 0,0 0,0 0,0 0,0 0,0 1,0-1,0 0,-1 1,1-1,0 0,-1 1,1-1,-1 1,0-1,1 1,-1-1,0 1,0-1,0 1,0 0,-8 81,1-15,7-66,0-1,0 1,0 0,0 0,0-1,1 1,-1 0,0-1,1 1,0 0,-1-1,1 1,0-1,0 1,0-1,0 1,0-1,0 1,0-1,0 0,0 0,1 0,-1 1,1-1,-1-1,1 1,-1 0,1 0,-1 0,1-1,0 1,-1-1,1 1,0-1,-1 0,2 0,10-1</inkml:trace>
  <inkml:trace contextRef="#ctx0" brushRef="#br0" timeOffset="1151.136">1326 678,'24'0,"0"0,-1-1,1-1,0-1,-1-1,1-2,-1 0,-1-1,1-2,-1 0,-1-1,0-1,3-3,-20 12,-1 0,0 0,0 0,0 0,0-1,-1 1,1-1,-1 0,1 0,-1 1,0-2,0 1,0 0,-1 0,1-1,-1 1,0 0,1-1,-2 0,1 1,0-1,-1 1,0-1,1 0,-1 1,-1-1,1 0,-1 1,1-1,-1 0,0 1,0-1,-1 1,1-1,-1 1,1 0,-2-1,-2 2,-1 0,1 1,-1 0,0 0,1 1,-1-1,0 1,0 0,1 1,-1-1,0 1,1 1,-1-1,1 1,-1 0,1 0,0 0,0 1,0-1,0 1,0 1,1-1,-1 1,1 0,0 0,-3 3,-8 9,0 0,1 1,0 0,2 1,0 1,-5 12,15-28,0 0,0 1,0-1,0 1,1 0,0-1,0 1,0 0,0 0,1 0,-1 0,1 0,0-1,0 1,0 0,1 0,0 0,-1 0,1 0,0 0,1-1,-1 1,1-1,0 1,0-1,0 1,0-1,0 0,1 0,-1 0,1 0,0 0,0-1,0 1,0-1,0 0,1 0,-1 0,1 0,-1-1,1 0,3 2,6-1,1 0,0 0,-1-1,1-1,0 0,0-1,-1 0,1-1,0-1,-1 0,10-4,-20 6,22-5</inkml:trace>
  <inkml:trace contextRef="#ctx0" brushRef="#br0" timeOffset="1566.274">1806 762,'152'-172,"-151"171,0-1,1 1,-1 0,1-1,-1 1,1 0,0 0,0 0,-1 0,1 0,0 0,0 1,0-1,0 1,0-1,0 1,0 0,0-1,0 1,0 0,0 1,0-1,0 0,0 0,0 1,0-1,0 1,-1 0,1-1,0 1,0 0,0 0,-1 0,1 1,0-1,-1 0,1 0,-1 1,0-1,1 1,-1 0,0-1,0 1,0 0,0-1,0 1,-1 0,1 0,0 0,-1 1,6 5,0-1,0 1,1-1,-1-1,1 1,1-1,-1 0,1-1,0 0,1 0,-1-1,1 0,0 0,0-1,0 0,0-1,0 0,1 0,-1-1,1 0,-1-1,1 0,0 0,-1-1,1 0,-1-1,0 0,1-1,-1 0,0 0,-1-1,1 0,0 0,-1-1,1-1,2-1,1-2,-2 1,1-1,-1-1,0 0,-1 0,0-1,-1 0,0-1,-1 0,0 0,-1 0,0-1,-1 0,-1 0,1-3,-1-9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1,'-5'28,"-1"15,5-5,2-9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78,'-30'18,"1"1,0 1,2 2,1 1,-3 3,4-3,-142 144,165-166,1 0,0 0,-1 1,1-1,0 0,0 0,0 1,0-1,0 1,0-1,0 1,1-1,-1 1,0 0,1-1,-1 1,1 0,0-1,0 1,-1 0,1 0,0-1,0 1,1 0,-1 0,0-1,1 1,-1 0,1-1,-1 1,1 0,0-1,-1 1,1-1,0 1,0-1,0 0,0 1,1-1,-1 0,0 0,1 0,-1 1,0-1,1-1,-1 1,1 0,-1 0,1-1,0 1,-1 0,1-1,0 0,0 1,-1-1,1 0,1 0,167 17,17 37,-185-54,-1 0,1 1,-1-1,1 0,0 0,-1-1,1 1,-1 0,1 0,-1-1,1 1,-1-1,1 1,-1-1,1 0,-1 1,0-1,1 0,-1 0,0 0,0 0,0 0,0 0,0-1,0 1,0 0,0-1,0 1,0 0,-1-1,1 1,0-1,-1 1,0-1,1 1,-1-1,0 1,0-1,1 1,-1-1,-1 0,1 1,0-2,-2-73,-48-89,35 126,-31-80,42 98</inkml:trace>
  <inkml:trace contextRef="#ctx0" brushRef="#br0" timeOffset="1202.118">606 529,'49'-98,"4"1,5 3,5 1,-63 92,11-16,1 1,1 0,0 1,1 1,1 0,0 1,1 0,10-6,-25 18,1 0,0 0,-1 0,1 1,-1-1,1 0,0 1,-1-1,1 1,0-1,0 1,-1 0,1 0,0 0,0 0,0 0,-1 0,1 0,0 1,0-1,-1 1,1-1,0 1,-1 0,1-1,-1 1,1 0,-1 0,1 0,-1 0,1 0,-1 1,0-1,0 0,0 1,1-1,-1 1,-1-1,1 1,0-1,0 1,-1 0,1-1,0 1,-1 0,0 0,1-1,-1 1,0 0,0 0,0-1,0 2,-13 134,9-125,1 1,0-1,1 1,0 0,1 0,1-1,0 1,1 0,0 0,1 0,0-1,1 2,-3-13,1 0,-1 0,0 0,1 0,-1 0,1-1,-1 1,1 0,-1 0,1 0,-1-1,1 1,0 0,-1-1,1 1,0 0,0-1,0 1,-1-1,1 0,0 1,0-1,0 1,0-1,0 0,0 0,0 0,0 1,0-1,0 0,0 0,0 0,0-1,0 1,0 0,-1 0,1 0,0-1,0 1,0 0,0-1,0 1,0-1,-1 1,1-1,0 1,0-1,-1 0,1 1,0-1,0-1,38-39,-37 39,77-109,44-70,-123 180,0 0,0 0,0 0,0 0,1 0,-1 1,0-1,1 0,-1 0,1 0,-1 0,1 0,-1 0,1 1,-1-1,1 0,0 0,0 1,-1-1,1 0,0 1,0-1,0 1,-1-1,1 1,0 0,0-1,0 1,0 0,0-1,0 1,0 0,0 0,0 0,0 0,0 0,0 0,0 0,0 0,0 1,0-1,0 0,0 1,0-1,0 0,-1 1,1-1,0 1,0-1,0 1,-1 0,1-1,0 1,0 0,-1-1,1 1,-1 0,1 0,-1 0,1 0,-1 0,1-1,-1 1,0 0,1 0,-1 1,-22 138,16-85,3-1,3 1,5 39,-1-70,2-6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1,'33'9,"27"4,6-1,-2-7,-7-4,-10-2,-6-2,-12 1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59,'173'-11,"24"-24,-67 23,-118 12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0,-8 0,-13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255 847,'106'0,"183"0,1-12,11-13,335-51,-501 74,-112 2</inkml:trace>
  <inkml:trace contextRef="#ctx0" brushRef="#br0" timeOffset="-1846.518">340 311,'-9'38,"-1"0,-1-1,-3 0,-1-1,-1-1,-2 0,-8 10,26-46,-1 1,1 0,0-1,0 1,-1 0,1-1,0 1,-1 0,1-1,0 1,-1 0,1 0,0-1,-1 1,1 0,-1 0,1 0,0-1,-1 1,1 0,-1 0,1 0,-1 0,1 0,-1 0,1 0,0 0,-1 0,1 0,-1 0,1 0,-1 1,1-1,0 0,-1 0,1 0,-1 1,1-1,0 0,-1 0,1 1,0-1,-1 0,1 1,0-1,-1 0,1 1,0-1,0 0,-1 1,1-1,0 1,0-1,0 0,0 1,0-1,0 1,-1-1,1 1,0-1,0 0,0 1,0-1,1 1,-1-1,0 1,0-1,0 1,5-36,14-1,2 2,1 0,2 1,1 1,2 1,1 2,1 1,1 1,14-9,-43 35,0-1,0 0,0 1,1 0,-1-1,0 1,1 0,-1-1,1 1,-1 0,1 0,0 0,0 0,-1 1,1-1,0 0,0 1,0-1,0 1,-1 0,1-1,0 1,0 0,0 0,0 0,0 1,0-1,0 0,0 1,-1-1,1 1,0 0,0-1,0 1,-1 0,1 0,0 0,-1 0,1 1,-1-1,0 0,1 1,-1-1,0 1,0-1,0 1,0-1,0 1,0 0,0 0,0-1,-1 1,1 2,10 129,-11-64,0-67,-1-1,1 1,0-1,0 1,0-1,0 1,0 0,0-1,0 1,1-1,-1 1,0-1,1 1,0-1,-1 1,1-1,0 1,-1-1,1 0,0 1,0-1,0 0,0 0,1 0,-1 0,0 0,0 0,1 0,-1 0,0 0,1-1,-1 1,1 0,-1-1,1 1,-1-1,1 0,-1 1,1-1,0 0,-1 0,1 0,-1 0,1 0,-1-1,1 1,0 0,-1-1,1 1,-1-1,1 0,-1 1,0-1,1 0,0 0,141-173,-113 139,-24 25,1 1,1 0,-1 1,1-1,1 2,0-1,0 1,0 0,1 1,9-4,-18 10,0 1,1 0,-1 0,0 0,0 0,1 0,-1 0,0 0,0 0,0 0,-1 1,1-1,0 0,0 1,-1-1,1 0,-1 1,1-1,-1 1,1-1,-1 1,0-1,0 1,0-1,0 1,0 0,0-1,0 1,0-1,-1 1,1-1,-1 1,1-1,-1 0,0 1,1-1,-1 0,0 1,0-1,0 0,0 1,-6 16,1 1,1-1,1 2,0-1,1 0,1 1,1-1,1 1,1-1,1 1,0-1,2 3,2 18,-8-26</inkml:trace>
  <inkml:trace contextRef="#ctx0" brushRef="#br0" timeOffset="-1537.796">1187 395,'-5'24,"-2"13,1 5,1 0,-3-8,-1-3,2-9</inkml:trace>
  <inkml:trace contextRef="#ctx0" brushRef="#br0" timeOffset="-1301.814">1045 367,'38'5,"18"1,4 0,-3-1,-12-1</inkml:trace>
  <inkml:trace contextRef="#ctx0" brushRef="#br0" timeOffset="-986.006">1440 423,'-1'11,"0"-1,1 1,0-1,0 1,1-1,0 1,1-1,0 0,1 1,2 4,-4-11,1-1,-1 0,0 0,1-1,0 1,0 0,0 0,0-1,0 1,0-1,1 0,-1 0,1 1,-1-2,1 1,0 0,0 0,0-1,0 0,0 0,0 0,0 0,0 0,1 0,-1-1,0 1,0-1,1 0,-1 0,0 0,0-1,1 1,-1-1,0 0,1 0,5-2,-1 0,1-1,-1 0,0 0,0-1,-1 0,1-1,-1 1,0-1,-1-1,1 1,-1-1,-1 0,1 0,-1-1,-1 0,1 0,-1 0,0 0,2-9,-6 14,0-1,0 1,0-1,0 1,0-1,-1 1,0-1,1 1,-1 0,0-1,-1 1,1 0,-1 0,1 0,-1 0,0 0,0 0,0 0,-1 1,1-1,0 1,-1-1,0 1,0 0,1 0,-1 0,-1 1,1-1,0 1,0 0,0-1,-1 1,1 1,-1-1,1 0,0 1,-1 0,1 0,-1 0,1 0,-1 0,1 1,-1 0,1-1,0 1,-1 0,1 1,-3 0,-63 36,52-24</inkml:trace>
  <inkml:trace contextRef="#ctx0" brushRef="#br0" timeOffset="-684.758">1948 311,'-14'29,"-5"19,1 6,3-2,5-9</inkml:trace>
  <inkml:trace contextRef="#ctx0" brushRef="#br0" timeOffset="-433.906">1779 311,'38'-5,"27"-1,3 0</inkml:trace>
  <inkml:trace contextRef="#ctx0" brushRef="#br0" timeOffset="2334.4">1158 989,'-28'44,"-147"170,20-25,139-173</inkml:trace>
  <inkml:trace contextRef="#ctx0" brushRef="#br0" timeOffset="2802.592">1158 1016,'47'60,"-35"65,-13-111,0 0,2-1,-1 1,2 0,0-1,0 1,1-1,1 1,0-1,5 8,49 89,-48-96</inkml:trace>
  <inkml:trace contextRef="#ctx0" brushRef="#br0" timeOffset="3162.543">989 1299,'10'0,"7"0,6 0,4 0,2 0,1 0,1 0,-2 0,1 0,-1 0,-5 0</inkml:trace>
  <inkml:trace contextRef="#ctx0" brushRef="#br0" timeOffset="4019.676">142 142,'-49'89,"35"-53,1 1,2 0,2 0,1 1,2 0,-1 34,-1-6,0-16,3 1,2-1,3 1,1 0,3-1,2 1,2-1,2-1,3 0,5 13,2-17,1-1,2-1,2 0,2-2,1-1,20 19,-46-55,0-1,1 0,-1 0,1 0,0 0,-1-1,1 1,0-1,1 1,-1-1,0 0,1 0,-1-1,1 1,0-1,-1 0,1 0,0 0,0 0,0 0,-1-1,5 0,8-3</inkml:trace>
  <inkml:trace contextRef="#ctx0" brushRef="#br0" timeOffset="4746.1">2061 1,'5'2,"0"0,-1 0,1 1,-1 0,0 0,0 0,0 0,0 0,0 1,-1 0,1 0,-1 0,0 0,2 4,0-1,76 149,-64-116,-2-8,-1 1,-2 0,-1 1,-2 0,-1 1,-1 0,-3 0,0 0,-3 1,0-1,-3 1,-1-1,-1 0,-2 0,-2 0,-1 1,-14 29,-2-1,-4-1,-2-1,-30 44,54-96,0 0,-1 0,0-1,-1 0,0 0,0-1,-1 0,1 0,-2-1,1-1,-3 1,-22-5,24-11</inkml:trace>
  <inkml:trace contextRef="#ctx0" brushRef="#br0" timeOffset="5500.671">1920 255,'5'0,"6"0,7 0,4 0,3 0,3 0,-4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84,'-61'48,"26"-15,-162 135,37-59,158-108,0-1,0 1,0 0,0 0,0 0,0 0,0 1,1-1,-1 0,0 1,1-1,-1 1,1 0,0-1,-1 1,1 0,0 0,0 0,0 0,0 0,1 0,-1 0,0 0,1 0,-1 0,1 1,0-1,0 0,0 0,0 0,0 1,0-1,1 0,-1 0,1 0,0 0,-1 0,1 0,0 0,0 0,0 0,0 0,1 0,-1-1,0 1,1 0,10 2,-1 0,0-2,1 1,-1-1,1-1,0 0,-1-1,1 0,0-1,5-1,13 1,313-1,-340 3,0-1,0 1,0 0,0-1,0 0,0 1,0-1,0-1,0 1,1 0,-1-1,0 1,0-1,0 0,0 0,-1 0,1-1,0 1,0-1,-1 1,1-1,-1 0,1 0,-1 0,0 0,0 0,0-1,0 1,0-1,0 1,-1-1,1 0,-1 0,0 1,0-1,0 0,0 0,0 0,-1 0,1 0,-1-2,-68-135,-28-72,88 196</inkml:trace>
  <inkml:trace contextRef="#ctx0" brushRef="#br0" timeOffset="434.867">1111 56,'-132'175,"19"1,25-86,71-73</inkml:trace>
  <inkml:trace contextRef="#ctx0" brushRef="#br0" timeOffset="799.757">773 0,'2'9,"0"0,1-1,0 1,1-1,0 1,0-1,1-1,0 1,0-1,0 1,1-2,1 1,-1-1,1 1,7 3,-9-5,12 12,13 9,-2 2,0 1,-2 1,-2 2,9 13,34 97,-57-118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51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1,'-5'9,"-6"9,-7 5,-4 4,1 2,0 1,-2 0,3 0,1-5,2-3,1 1,7-4,5-5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34,'10'-10,"-2"-3,-2 6,-7 3,-3 8,-6 8,-6 6,-5 1,1 1,-1-2,3 0,0-2,3-5</inkml:trace>
  <inkml:trace contextRef="#ctx0" brushRef="#br0" timeOffset="1221.835">573 174,'-40'73,"3"-26,-3-2,-2-2,-1-2,-3-2,-16 10,-44 45,105-94,0 1,0-1,0 0,0 1,0-1,0 1,0-1,0 1,0 0,1-1,-1 1,0 0,0 0,1-1,-1 1,0 0,1 0,-1 0,1 0,-1 0,1 0,0 0,-1 0,1 0,0 0,0 0,-1 0,1 0,0 0,0 0,0 0,0 0,1 0,-1 0,0 0,0 0,1 0,-1 0,0 0,1 0,-1 0,1 0,-1 0,1 0,0 0,-1 0,1-1,0 1,0 0,-1 0,1-1,0 1,0-1,0 1,0-1,0 1,163 4,65-36,-15 42,-214-10,1-1,0 0,0 1,0-1,0 0,0 1,-1-1,1 0,0 0,0 0,0 0,0 0,0 0,0 0,0 0,0 0,0-1,-1 1,1 0,0 0,0-1,0 1,0-1,0 1,-1-1,1 1,0-1,0 1,-1-1,1 0,-1 1,1-1,0 0,-1 1,1-1,-1 0,1 0,-1 0,0 0,1 1,-1-1,0 0,0 0,0 0,1 0,-1 0,0 0,0 0,0 0,-1 0,1 1,0-1,0 0,0 0,-1 0,1 0,0 0,-1 0,-24-52,-83-103,-10 22,107 120</inkml:trace>
  <inkml:trace contextRef="#ctx0" brushRef="#br0" timeOffset="2090.95">1080 147,'-9'12,"0"0,1 1,0 1,1 0,0-1,1 2,1-1,0 1,1 0,1 0,-1 8,2-19,0 0,1 1,-1-1,1 0,0 0,0 1,1-1,-1 0,1 1,0-1,0 1,1-1,-1 0,1 1,0-1,0 0,1 0,-1 0,1 0,0 0,0 0,0 0,0 0,1-1,-1 1,1-1,0 1,0-1,1 0,-1-1,0 1,1 0,0-1,0 0,2 1,8-1,1-2,-1 0,1-1,-1 0,1-1,-1-1,0 0,0-1,0 0,0-1,-1-1,0 0,0-1,0 0,-1-1,0-1,-1 0,1 0,-2-1,0 0,0-1,-1 0,0-1,0 0,-2 0,0-1,6-12,34-90,-38 141,1 116,0-70,-3 0,-4 0,-2 1,-6 37,2-70,-1 0,-2-1,-1 1,-3-1,-1-1,-1 0,-3 0,0-1,-3-1,-1-1,-13 18,30-49,-1 0,1 0,-1 0,1-1,-1 1,0-1,0 1,-1-1,1 0,-1 0,1-1,-1 1,0-1,0 0,0 0,0 0,0 0,-1-1,1 1,-1-1,1 0,-1-1,1 1,-1-1,1 0,-1 0,1 0,-1-1,1 1,-1-1,1 0,-1-1,1 1,0-1,0 0,-1 0,1 0,1 0,-1-1,0 1,1-1,-3-2,1-7,0-1,1 1,1-1,0 0,0 0,1 0,1 0,0 0,1-1,1 1,0 0,0 0,2 0,2-12,4-4,0 1,1 1,2 0,1 0,1 1,1 1,2 0,0 1,1 1,10-8,62-91,-75 98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07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58,'-24'97,"-160"361,101-274,72-159</inkml:trace>
  <inkml:trace contextRef="#ctx0" brushRef="#br0" timeOffset="428.4">273 31,'74'306,"-34"-63,-39-221,1 0,1-1,1 1,1-1,1 0,0 0,2-1,0 0,2 0,0-1,4 5,-12-21,-1 0,1-1,0 0,0 1,0-1,1 0,-1 0,0 0,1-1,-1 1,1 0,0-1,-1 0,1 0,0 0,0 0,0 0,0 0,0-1,0 1,0-1,0 0,0 0,0 0,0 0,0 0,0-1,0 0,0 1,0-1,0 0,0-1,-1 1,1 0,0-1,-1 1,1-1,-1 0,0 0,1 0,-1 0,2-2,10-17,-1 0,0-1,-2 0,-1-1,0 0,-2-1,-1 0,2-11,-5 22,29-110,-5-1,-6-2,-4-10,-12 31,-7 106</inkml:trace>
  <inkml:trace contextRef="#ctx0" brushRef="#br0" timeOffset="783.165">1063 482,'-11'11,"1"2,0-1,1 1,1 1,0 0,1 0,0 0,1 1,0 0,2 0,-1 1,2-1,0 1,1 0,1 0,0-1,1 1,1 4,0-16,-1-1,1 0,0 0,0 0,1 0,-1 0,0 0,1 0,0-1,0 1,0 0,0-1,0 0,0 1,1-1,-1 0,1 0,-1 0,1-1,0 1,0 0,0-1,0 0,0 0,0 0,0 0,0 0,0-1,0 1,1-1,-1 0,0 0,0 0,1 0,-1-1,113-31,-101 26,0 0,-1-2,0 1,0-2,0 0,-1 0,0-1,-1-1,0 0,-1-1,0 0,-1-1,0 0,-1 0,-1-1,0-1,-1 1,0-1,-1 0,-1-1,0 1,-1-1,-1 0,1-10,-5 18,-1 1,1 0,-1 1,-1-1,1 0,-1 1,0-1,-1 1,1 0,-1 0,0 0,-1 0,0 1,0 0,0 0,0 0,-1 0,1 1,-1 0,0 0,-1 1,1 0,-1 0,1 0,-1 1,0 0,0 0,0 1,0 0,0 0,0 0,0 1,0 0,-1 1,1-1,0 1,0 1,0-1,0 1,1 1,-1-1,0 1,-45 27,34-14</inkml:trace>
  <inkml:trace contextRef="#ctx0" brushRef="#br0" timeOffset="1244.465">1459 454,'9'48,"25"73,-32-117,0 0,0-1,0 1,0-1,1 0,-1 0,1 0,0 0,0 0,0 0,0-1,0 1,1-1,-1 0,1 0,0-1,0 1,-1-1,1 1,0-1,0 0,0-1,0 1,0-1,0 0,0 0,4 0,7-5,0 0,0-1,0 0,-1-1,0-1,-1 0,0-1,0-1,0 0,-2 0,1-1,-1-1,-1 0,0 0,-1-1,6-10,59-70,-72 93,-1 1,1-1,-1 1,0-1,1 1,-1 0,0 0,1-1,-1 1,0 0,0 0,0 0,0 0,0 0,0 0,0 1,0-1,0 0,0 0,0 1,-1-1,1 1,-1-1,1 0,-1 1,0-1,1 1,-1-1,0 1,0-1,0 1,0-1,0 1,0-1,-1 1,4 11,-1-6,1 0,0 0,0 0,0 0,0-1,1 1,1-1,-1 0,1 0,0 0,0-1,0 0,1 0,0 0,0-1,0 0,0 0,1 0,0-1,-1 0,1 0,0-1,1 0,-1 0,0 0,1-1,-1 0,1-1,-1 0,1 0,6-1,-2-1,-1-1,1 0,-1 0,0-1,0 0,0-1,0-1,-1 1,0-2,0 1,-1-1,1-1,-2 0,1 0,-1-1,0 0,-1 0,0-1,0 1,-1-2,-1 1,0-1,0 0,-1 0,3-10,9-26,-10 29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29,'116'-15,"-97"11,-1 1,1 0,0 1,0 1,0 1,0 1,16 2,163 22,-174-25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85,'-17'-39,"6"75,-15 195,24-134,3-75,-1-1,-1 1,-1 0,-1-1,0 1,-2-1,-4 13,-2-7,1-2</inkml:trace>
  <inkml:trace contextRef="#ctx0" brushRef="#br0" timeOffset="437.135">1 85,'85'-25,"2"4,76-8,153 20,-253 20,-57-5</inkml:trace>
  <inkml:trace contextRef="#ctx0" brushRef="#br0" timeOffset="783.434">1 622,'38'-5,"28"-2,11 1,-2 1,-9 2,-11 0,-10 2,-8 1,-6 0,-2 0,-2 0,-1 1,0-1,0 0,-3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30,'9'-5,"14"-1,6 0,5 1,0 1,-1 2,0 1,-2 1,-1 0,-1 0,-1 0,-4 5,-3 2,-4-1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74,'-21'56,"2"2,3 0,3 0,-4 43,-47 242,46-263,16-68</inkml:trace>
  <inkml:trace contextRef="#ctx0" brushRef="#br0" timeOffset="329.387">113 103,'69'-20,"2"4,-1 3,39-1,-10 0,68-12,-167 29,-11 0</inkml:trace>
  <inkml:trace contextRef="#ctx0" brushRef="#br0" timeOffset="580.661">85 413,'29'0,"24"0,7-5,-1-1,-6-1,-7 2,-7 2,-5-4,-4-1,-2 2,-5 1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0,-6 0,-13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813 1,'-179'11,"-37"24,191-32,-44 18,68-20,1 1,0 0,0 0,0 0,1 0,-1 0,0 0,1 0,-1-1,1 1,0 0,0 0,-1 0,1-1,0 1,0-1,1 1,-1-1,0 1,0-1,1 1,-1-1,1 0,-1 0,1 0,-1 0,1 0,0 0,0 0,-1-1,1 1,0-1,1 1,209 71,-211-72,0 0,0 0,1 1,-1-1,0 0,0 1,0-1,1 1,-1-1,0 1,0-1,0 1,0 0,0 0,0 0,0-1,-1 1,1 0,0 0,0 0,-1 0,1 0,0 1,-1-1,1 0,-1 0,0 0,1 0,-1 1,0-1,0 0,0 0,1 1,-1-1,-1 0,1 0,0 1,0-1,0 0,-1 0,1 0,0 1,-1-1,1 0,-1 0,0 0,1 0,-1 0,0 0,0 0,-51 41,-101 30,91-45,2 2,1 3,1 2,-11 12,5 24,63-69,-1 1,1 0,0 0,0 0,0-1,0 1,0 0,0 1,1-1,-1 0,1 0,-1 0,1 0,0 0,0 1,0-1,0 0,0 0,0 0,0 0,1 1,-1-1,1 0,0 0,0 0,0 0,0 0,0 0,0 0,0-1,0 1,1 0,-1 0,1-1,-1 1,1-1,0 0,0 1,-1-1,3 1,7 2,1-1,-1 0,1 0,0-1,0-1,-1 0,1 0,0-1,0-1,11-2,11 2,270-53,-226 52,-60 8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1,'-9'0,"-9"4,-5 3,1 4,4 5,0 0,4 2,4 2,3-1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0,'-5'0,"4"0,-4 0,0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51,'-2'66,"-4"0,-3 0,-2 0,-8 17,-21 48,28-98,1 1,1 0,2 1,2 0,-1 22,6-33</inkml:trace>
  <inkml:trace contextRef="#ctx0" brushRef="#br0" timeOffset="599.765">425 332,'-14'98,"5"0,3 78,-3-147,11-67,8 0,1 0,2 0,1 2,2-1,2 2,1 0,2 2,1 0,5-3,-24 31,0-1,0-1,1 1,0 0,0 1,0-1,1 1,0 0,0 0,0 0,0 0,1 1,0 0,0 1,0-1,0 1,1 0,-1 0,1 1,3-1,-7 5,0 1,1-1,-1 1,0 0,0-1,-1 1,1 0,0 1,-1-1,0 0,0 1,0 0,0-1,-1 1,1 0,-1 0,0 0,0 0,0 0,-1 0,1 0,-1 0,0 0,0 0,-1 0,1 0,-1 0,0 0,0 1,1 3,9 88,-4-89</inkml:trace>
  <inkml:trace contextRef="#ctx0" brushRef="#br0" timeOffset="4464.981">425 107,'0'0,"1"0,-1 0,0 0,1 0,-1 0,0 0,1 0,-1 0,0 0,1 0,-1 0,0-1,1 1,-1 0,0 0,1 0,-1 0,0-1,0 1,1 0,-1 0,0-1,0 1,1 0,-1-1,0 1,0 0,0 0,0-1,1 1,-1 0,0-1,0 1,0 0,0-1,0 1,0 0,0-1,0 1,0 0,0-1,0 1,0-1,0 1,0 0,0-1,0 1,-1 0,1 0,0-1,0 1,0 0,0-1,-1 1,1 0,0 0,0-1,-1 1,1 0,0 0,-1-1,1 1,0 0,0 0,-1 0,32 4,-29-4,20 5,1-1,0-2,-1 0,1-1,0-2,0 0,-1-1,1-1,9-4,81-12,-113 18,1 1,-1-1,1 0,-1 1,1-1,-1 0,1 0,-1 1,0-1,1 0,-1 0,0 1,0-1,0 0,1 0,-1 0,0 1,0-1,0 0,0 0,-1 0,1 0,0 1,0-1,0 0,-1 0,1 0,0 1,-1-1,1 0,-1 1,1-1,0 0,-1 1,0-1,1 0,-1 1,1-1,-1 1,0-1,1 1,-1-1,0 1,0 0,1-1,-1 1,0 0,0 0,0-1,1 1,-1 0,0 0,0 0,0 0,1 0,-1 0,0 0,-1 1,-42-12,25 12</inkml:trace>
  <inkml:trace contextRef="#ctx0" brushRef="#br0" timeOffset="4822.755">1188 51,'-10'4,"-8"7,0 7,-3-1,3 2,-1-2,3 1,0 2,2-2</inkml:trace>
  <inkml:trace contextRef="#ctx0" brushRef="#br0" timeOffset="5297.636">821 756,'-5'9,"-6"9,-2 5,2 4,3 3,2-5</inkml:trace>
  <inkml:trace contextRef="#ctx0" brushRef="#br0" timeOffset="5687.71">962 502,'0'5,"-5"1,-1 0</inkml:trace>
  <inkml:trace contextRef="#ctx0" brushRef="#br0" timeOffset="6153.406">1526 51,'-13'20,"1"1,2 1,0 0,1 1,1 0,1 0,1 0,-2 23,2-2,-57 312,43-273,11-59</inkml:trace>
  <inkml:trace contextRef="#ctx0" brushRef="#br0" timeOffset="6603.643">1695 51,'9'-7,"0"1,0 1,1 0,-1 0,1 1,0 0,0 1,1 0,-1 0,0 1,1 1,0-1,-1 2,10 0,-18 0,-1 1,1-1,-1 1,1-1,0 1,-1 0,1 0,-1 0,0 0,1 0,-1 0,0 0,1 0,-1 0,0 1,0-1,0 0,0 1,0-1,0 1,-1-1,1 1,0-1,-1 1,1 0,-1-1,0 1,1 0,-1-1,0 1,0 0,0 0,0-1,-1 1,1 0,0-1,-1 1,1 0,-1-1,1 1,-1 0,-30 67,-8 30,39-96,-1 0,1 0,0-1,0 1,0 0,0 0,1 0,-1-1,1 1,-1 0,1 0,0-1,0 1,1-1,-1 1,0-1,1 1,-1-1,1 0,0 1,0-1,0 0,0 0,0-1,0 1,1 0,-1-1,0 1,1-1,0 0,-1 0,1 0,-1 0,1 0,0 0,0-1,66-5,-50-2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0,'-19'34,"-6"11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7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1,'-5'5,"-6"16,-2 9,-2-1,0 0,3 0,-1-1,2 0,2-4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1,'-185'230,"3"-33,181-195,0-1,0 0,0 1,0-1,0 1,0 0,1-1,-1 1,1 0,-1 0,1-1,-1 1,1 0,0 0,0-1,0 1,0 0,0 0,0 0,1-1,-1 1,0 0,1 0,-1-1,1 1,0 0,0-1,0 1,0-1,0 1,0-1,0 1,0-1,0 0,1 1,-1-1,0 0,1 0,-1 0,1 0,-1 0,1-1,0 1,-1 0,3 0,82 15,148-37,-204 16,80-29,-109 32,0 0,0-1,0 1,0 0,0 0,-1-1,1 1,-1-1,0 1,0 0,0-1,0 1,0-1,0 1,0 0,-1-1,0 1,1-1,-1 1,0 0,0 0,0 0,0-1,0 1,-1 0,1 0,-1 1,1-1,-1 0,0 0,0 1,0-1,0 1,-1-1,-8-13,-108-207,98 138,19 60</inkml:trace>
  <inkml:trace contextRef="#ctx0" brushRef="#br0" timeOffset="730.523">604 1,'-2'32,"3"1,0 0,2 0,2 0,1-1,1 0,9 23,-15-52,0 0,1 0,0 0,-1 0,1 0,0 0,1 0,-1 0,0-1,1 0,-1 1,1-1,0 0,0 0,0 0,0 0,0-1,0 1,0-1,1 0,-1 0,0 0,1 0,-1-1,1 1,-1-1,1 0,-1 0,1 0,-1-1,1 1,-1-1,0 0,1 0,-1 0,0 0,1 0,-1-1,0 1,0-1,0 0,0 0,-1 0,1-1,15-11,-1 0,0-1,-1-1,-1 0,-1-1,0-1,-1 0,-1-1,-1-1,0 0,-2 0,0 0,-2-2,8-12,-10 56,-7 467,9-407,-4-72,-1-1,0 1,0 0,-1 0,0 0,-1 0,0 0,-1 1,0-1,0 0,-1-1,-1 1,1 0,-2 0,1-1,-1 0,-1 0,1 0,-2 0,1-1,-6 7,9-13,0 0,0 0,0 0,-1-1,1 1,-1 0,1-1,-1 1,0-1,1 0,-1 0,0 0,0 0,0-1,0 1,0-1,0 0,0 1,1-1,-1-1,0 1,0 0,0-1,0 1,0-1,0 0,0 0,1 0,-1 0,0-1,1 1,-1-1,1 0,0 1,-1-1,1 0,0 0,0-1,-4-3,0-1,1 0,0 0,0 0,1 0,0-1,0 0,1 1,0-2,1 1,-1 0,1 0,1-1,1-8,1 0,0 0,2 1,0-1,0 0,2 1,0 0,1 0,0 0,1 1,3-4,11-21,-9 21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9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281 311,'-10'13,"0"0,1 1,1 0,0 1,1-1,1 1,-2 10,3-13,-60 182,80-209,9-29,-5 6,1 1,3 1,0 1,3 1,16-16,-28 36,83-65,-96 79,0-1,0 1,0 0,0 0,0 0,0-1,0 1,0 0,0 0,1 1,-1-1,0 0,0 0,0 0,0 1,-1-1,1 0,0 1,0-1,0 1,0-1,0 1,0 0,0-1,-1 1,1 0,0 0,-1-1,1 1,0 0,-1 0,1 0,-1 0,1 0,-1 0,0 0,1-1,-1 1,0 0,0 1,0-1,0 0,1 0,-2 1,4 48,-36 156,33-204,0-1,0 1,0 0,0 0,0-1,1 1,-1 0,0-1,1 1,-1 0,1-1,0 1,-1 0,1-1,0 1,0-1,0 0,0 1,0-1,1 0,-1 1,0-1,0 0,1 0,-1 0,1 0,-1 0,1-1,-1 1,1 0,0-1,-1 1,1-1,0 1,-1-1,1 0,0 0,0 0,-1 0,1 0,0 0,0 0,-1-1,1 1,0-1,-1 1,1-1,0 0,-1 1,1-1,-1 0,1 0,-1 0,0 0,1 0,-1 0,1-1,13-11,0 1,-1-2,-1 0,0 0,-1-1,0-1,-1 0,7-15,21-26,105-159,-126 197,-18 19,0 0,0 1,0-1,-1 0,1 0,0 1,0-1,0 0,0 1,0-1,0 0,-1 0,1 1,0-1,0 0,0 1,0-1,0 0,0 0,0 1,0-1,0 0,0 1,1-1,-1 0,0 1,0-1,0 0,0 0,0 1,0-1,1 0,-1 0,0 1,0-1,0 0,1 0,-1 0,0 1,0-1,1 0,-1 0,0 0,0 0,1 1,-1-1,0 0,1 0,-1 0,0 0,0 0,1 0,-1 0,0 0,1 0,-1 0,0 0,1 0,-1 0,0 0,0 0,1 0,-1-1,0 1,-57 166,53-146,1 1,1-1,1 1,1-1,0 1,2-1,0 1,1-1,5 13,-2-15</inkml:trace>
  <inkml:trace contextRef="#ctx0" brushRef="#br0" timeOffset="261.2">1127 424,'-14'38,"-5"18,1 4,3-4,5-10</inkml:trace>
  <inkml:trace contextRef="#ctx0" brushRef="#br0" timeOffset="517.23">987 396,'24'10,"22"2,8 1,-5-9,-6-3,-5-3,-5-1,-3 1,-7-5,-6-1</inkml:trace>
  <inkml:trace contextRef="#ctx0" brushRef="#br0" timeOffset="766.324">1410 424,'-4'10,"0"1,1 0,0 1,1-1,0 0,1 1,0-1,1 1,1-1,-1 1,2-1,-1 0,2 1,-1-1,2 0,-1 0,6 10,-8-19,1 0,-1-1,1 1,0-1,-1 1,1-1,0 1,0-1,0 0,0 0,0 0,0 0,0 0,1 0,-1-1,0 1,0-1,1 1,-1-1,0 0,0 0,1 0,-1 0,0-1,1 1,-1 0,0-1,0 0,0 1,1-1,-1 0,0 0,0 0,0-1,0 1,-1 0,3-2,57-66,-36-30,-24 96,-1 1,0-1,0 0,0 0,-1 1,1-1,-1 0,1 0,-1 1,0-1,0 1,0-1,0 1,0-1,-1 1,1-1,-1 1,0 0,1 0,-1 0,0 0,0 0,-1 0,1 1,0-1,0 1,-1-1,1 1,-1 0,1 0,-1 0,0 0,1 1,-3-1,-17 0</inkml:trace>
  <inkml:trace contextRef="#ctx0" brushRef="#br0" timeOffset="1031.29">2115 283,'-14'33,"-10"22,-5 5,1-2,2-12,5-8,5-10</inkml:trace>
  <inkml:trace contextRef="#ctx0" brushRef="#br0" timeOffset="1244.581">1834 311,'47'5,"32"1,5 0,-5-1,-17-1</inkml:trace>
  <inkml:trace contextRef="#ctx0" brushRef="#br0" timeOffset="1734.091">422 791,'28'11,"1"-1,-1-2,1 0,1-2,-1-1,1-2,0 0,0-2,0-2,0 0,16-4,494-67,-230 39,-204 20,98-2,-182 19,-5 2</inkml:trace>
  <inkml:trace contextRef="#ctx0" brushRef="#br0" timeOffset="2379.831">1241 988,'-241'367,"226"-344,65-73,127-178,-154 201,-12 12,2 0,-1 0,2 2,0 0,1 0,0 1,12-7,-25 18,0 0,0 0,0 0,0 0,1 0,-1 0,0 0,0 1,1-1,-1 1,0 0,0 0,1 0,-1 0,0 0,1 0,-1 0,0 1,1-1,-1 1,0 0,0 0,0 0,1 0,-1 0,0 0,0 0,-1 1,1-1,0 1,0-1,-1 1,1 0,-1-1,1 1,0 2,34 87,-26-59,-2-7,2-1,0 0,2-1,0 0,2-1,13 18,-26-40,0 1,0-1,0 1,0-1,0 1,0 0,0-1,0 1,-1 0,1 0,0 0,-1-1,1 1,0 0,-1 0,1 0,-1 0,1 0,-1 0,0 0,1 0,-1 0,0 0,0 0,0 1,0-1,0 0,0 0,0 0,0 0,0 0,0 0,-1 0,1 0,0 0,-1 0,1 0,-1 0,1 0,-1 0,1 0,-1 0,0 0,1 0,-1-1,0 1,0 0,0-1,0 1,1 0,-1-1,0 1,-1-1,-8 1,0 0,0-1,0 0,0-1,0 0,0-1,0 0,1 0,-1-1,0 0,-12-3,-29-7,-7-2,0 2,-1 3,0 2,-23 1,54 7</inkml:trace>
  <inkml:trace contextRef="#ctx0" brushRef="#br0" timeOffset="3129.161">224 0,'-31'58,"3"0,2 2,3 1,-7 31,11-36,2 0,2 1,3 1,3 0,1 0,4 1,2 0,3 0,2-1,10 54,-6-75,2-1,1 1,2-1,1-1,2-1,1 0,2 0,15 19,-27-43,2-1,-1 0,1-1,0 0,1 0,0-1,0 0,1 0,-1-1,1-1,1 0,-1 0,1-1,0 0,0 0,0-2,0 1,1-1,-1-1,1 0,-1-1,1 0,-1-1,1 0,5-1,1-5</inkml:trace>
  <inkml:trace contextRef="#ctx0" brushRef="#br0" timeOffset="3768.358">2369 199,'7'1,"-1"1,1 0,-1 1,1 0,-1 0,0 0,0 1,0 0,-1 0,0 0,1 1,-1-1,-1 1,1 1,0 0,8 11,-1 1,-1 1,0-1,-1 2,-1 0,-1 0,-1 0,0 5,6 11,-6-14,0 1,-2 0,0 1,-2-1,-1 1,0 0,-2 0,-1 0,-1-1,0 1,-2 0,-1-1,-1 0,-1 0,-1-1,-2 4,-5 11,-1 0,-1-2,-2 0,-2-1,-1-1,-18 19,-86 79,108-116</inkml:trace>
  <inkml:trace contextRef="#ctx0" brushRef="#br0" timeOffset="4795.18">2962 593,'-137'203,"91"-143,44-58,-1 0,1 0,-1 1,1-1,0 0,0 1,0-1,0 1,1 0,-1 0,0-1,1 1,0 0,0 0,0 0,0 1,1-1,-1 0,1 0,-1 0,1 1,0-1,0 0,1 0,-1 0,1 1,0-1,-1 0,1 0,1 0,-1 0,0 0,1 0,-1-1,1 1,0 0,0-1,0 1,0-1,1 0,-1 0,1 0,-1 0,1 0,0 0,1 0,15 3,0-2,0 0,0-1,0-1,1-1,-1-1,18-3,24 1,69 12,-129-8,-1-1,1 1,0-1,0 0,0 0,0 1,0-1,0 0,0 0,0 0,0 0,0 0,0 0,0 0,0-1,0 1,0 0,0 0,0-1,0 1,0 0,-1-1,1 1,0-1,0 0,0 1,-1-1,1 0,0 1,-1-1,1 0,0 0,-1 1,1-1,-1 0,1 0,-1 0,0 0,1 0,-1 0,0 0,0 0,1 1,-1-1,0 0,0 0,0 0,0 0,0 0,0 0,-1 0,1 0,0 0,0 0,-1 0,1 0,-1 0,1 0,-1 0,0 0,-28-59,-50-37,62 79,0-1,1 0,1-2,1 1,1-2,1 0,1-1,0 0,10 19,0 1,0-1,0 0,0 1,0-1,1 0,0 0,0 0,0 0,0 1,0-1,1 0,0 0,0 0,0 1,0-1,0 1,2-3,8-12</inkml:trace>
  <inkml:trace contextRef="#ctx0" brushRef="#br0" timeOffset="5215.024">3696 424,'-5'14,"-6"20,-2 8,-2 2,-5-1,2-4,-1-3,-2-4,2-1,0-3,-2 0,3 0,0 0,-2-1,-3-4,3-6</inkml:trace>
  <inkml:trace contextRef="#ctx0" brushRef="#br0" timeOffset="5482.647">3386 509,'9'10,"9"17,0 9,3 3,2-5,-3-3,1-3,0-1,-2 0,-1 0,3 0,-3 1,0-5,-3-2,-4 1,2-3,-3-1,-2-3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5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824 340,'-19'-7,"-1"1,1 0,-1 2,0 0,0 1,-1 1,1 1,0 1,-1 1,-10 2,-198 52,174-40,1 2,1 3,1 2,-1 3,51-25,0 1,0 0,0-1,1 1,-1 0,0 0,0 1,1-1,-1 0,1 0,-1 1,1-1,0 1,-1-1,1 1,0 0,0-1,0 1,0 0,0 0,1 0,-1 0,1 0,-1 0,1 0,-1 0,1 0,0 0,0 0,0 0,0 0,1 0,-1 0,0 0,1 0,-1 0,1 0,0-1,0 1,0 0,0 0,0 0,0-1,0 1,0-1,1 1,-1-1,1 1,-1-1,1 0,-1 0,1 1,0-1,0 0,-1-1,1 1,0 0,23 8,1-1,0-1,0-1,1-1,-1-1,1-2,0-1,0-1,3-1,62 3,-10 18,-82-18,0 0,0 0,0 0,0 0,-1 0,1 0,0 0,-1 0,1 0,-1 0,0 0,0 0,1 0,-1-1,0 1,-1 0,1-1,0 1,0-1,-1 1,1-1,-1 0,1 1,-1-1,0 0,1 0,-1 0,0 0,0 0,0-1,0 1,1 0,-1-1,0 0,0 1,0-1,-2 0,-2 3,-137 60,86-40,2 2,1 2,-32 23,78-44,0 1,0-1,1 1,-1 1,2-1,-1 1,1 1,0-1,1 1,-3 5,6-11,1 0,-1 0,1 1,0-1,0 0,0 0,0 1,1-1,-1 0,1 1,0-1,0 0,0 1,1-1,-1 0,1 1,0-1,-1 0,2 0,-1 1,0-1,1 0,-1 0,1-1,0 1,0 0,0 0,0-1,0 1,1-1,-1 0,1 0,1 2,12 4,0-1,0 0,0-1,0 0,1-2,0 0,0-1,1 0,-1-2,0 0,1-1,-1 0,1-2,-1 0,0-1,0 0,0-2,0 0,-1-1,9-4,-14 5,-1-1,1 0,-1 0,-1-1,1 0,-1-1,-1 0,1 0,-1-1,-1 0,0-1,0 1,0-1,-2 0,1-1,-1 0,3-9,3-4</inkml:trace>
  <inkml:trace contextRef="#ctx0" brushRef="#br0" timeOffset="366.357">626 1,'-11'7,"-1"0,1 1,1 1,0 0,0 0,0 1,1 0,1 1,0-1,0 2,1-1,0 1,1 0,1 1,0-1,0 1,-2 13,-27 253,-92 325,117-545,-4 0,-2-1,-3-1,-2-1,-2-1,-3 0,-13 18,22-49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0 165,'650'0,"-626"-3,-29-11,-54-22,-68-56,111 72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0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168 257,'107'48,"43"-10,-124-37,0-1,0-1,-1-2,1 0,-1-2,1 0,-1-2,20-8,-36 11,0 0,-1 0,1 0,-1-1,0-1,0 1,-1-1,0 0,0-1,0 0,-1 0,0 0,0-1,-1 0,0 0,0-1,-1 1,0-1,0 0,-1 0,0 0,-1 0,0-1,-1 1,1-3,-2 8,1 0,0 0,-1 0,0 0,0 0,0 0,0 0,-1 0,1 0,-1 0,0 0,0 0,-1 0,1 1,-1-1,0 0,0 1,0-1,0 1,-1 0,1 0,-1 0,0 0,0 0,0 0,0 1,-1-1,1 1,-1 0,1 0,-1 0,0 1,1 0,-1-1,0 1,0 0,0 1,0-1,-2 1,0-1,0 1,-1 0,1 1,0 0,-1 0,1 0,0 1,0-1,0 2,0-1,0 1,1-1,-1 2,1-1,0 0,-1 1,2 0,-1 1,0-1,1 1,0 0,-3 3,-70 127,74-128,-36 89,4 1,-13 68,28-94,11-40,-2 1,-1-1,-2-1,-1 0,-1-1,-1-1,-2-1,-1 0,-1-1,-1-2,-11 10,27-28,-1-1,0 1,0-1,-1 0,1-1,-1 1,0-2,0 1,-1-1,1 0,-1-1,0 0,1 0,-1-1,0 0,-4-1,11 0,0 0,1-1,-1 1,1-1,-1 1,1-1,-1 0,1 0,-1 0,1 0,0 0,0 0,-1 0,1 0,0 0,0 0,0-1,0 1,0 0,0-1,1 1,-1-1,0 1,1-1,-1 1,1-1,-1 0,1 1,0-1,0 0,0 1,0-1,0 0,0 1,0-1,0 1,1-1,-1 0,1 1,-1-1,1 1,0-1,-1 1,2-2,42-62,-39 60,1 1,1-1,-1 1,0 1,1-1,0 1,0 0,0 0,0 1,0 0,1 1,-1-1,1 1,-1 1,1-1,-1 1,1 1,-1-1,1 1,-1 1,1-1,-1 1,0 0,5 3,18 8,0 2,-1 0,-1 2,-1 1,5 5,13 8,-23-15,0-2,2 0,-1-2,2 0,0-1,0-2,1-1,0-1,0-1,1-1,-16-4</inkml:trace>
  <inkml:trace contextRef="#ctx0" brushRef="#br0" timeOffset="250.415">1043 991,'0'38,"0"18,5-1,2-10</inkml:trace>
  <inkml:trace contextRef="#ctx0" brushRef="#br0" timeOffset="485.443">1100 482,'0'0</inkml:trace>
  <inkml:trace contextRef="#ctx0" brushRef="#br0" timeOffset="916.686">1326 1019,'36'-45,"-26"25,0 1,2 0,0 1,1 0,1 1,0 1,2 0,-1 1,18-13,-31 26,0 1,0-1,0 1,0 0,0 0,0 0,1 0,-1 0,0 0,0 0,1 1,-1-1,1 1,-1-1,0 1,1 0,-1 0,1 0,-1 1,1-1,-1 0,0 1,1 0,-1-1,0 1,1 0,-1 0,0 0,0 1,0-1,0 0,0 1,0-1,-1 1,1 0,0 0,-1 0,1-1,-1 1,0 1,1-1,-1 0,0 0,0 0,-1 1,1-1,0 0,0 3,4 30,-5-32,-1 1,0-1,1 1,0 0,0-1,0 1,0-1,1 1,-1 0,1-1,0 1,0-1,0 1,1-1,-1 0,1 0,0 1,0-1,0 0,0-1,0 1,1 0,-1 0,1-1,0 0,0 1,0-1,0 0,0-1,0 1,0 0,1-1,-1 0,0 0,1 0,-1 0,1 0,0-1,-1 1,4-1,2-3,-1 0,1-1,-1 0,0 0,0-1,-1 0,1-1,-1 1,0-1,0-1,4-5,63-44,-72 55,-1 0,1 1,-1-1,1 1,-1-1,1 1,0 0,-1-1,1 1,0 0,-1 0,1 0,-1 0,1 1,0-1,-1 0,1 1,0-1,-1 1,1-1,-1 1,1 0,-1 0,0 0,1 0,-1 0,0 0,1 0,-1 0,0 0,0 0,0 1,0-1,0 0,0 1,-1-1,1 1,0 1,19 70,-16-49,17 31,-7-36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7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1,'-9'19,"-4"11,1 5,-3-3,2-7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50,'-10'17,"0"0,1 0,1 1,0 0,2 0,0 0,1 1,1 0,-1 8,5-24,-1-1,1 0,0 1,0-1,0 0,0 1,0-1,0 0,1 1,-1-1,1 0,0 0,0 1,0-1,0 0,0 0,0 0,0 0,1 0,-1 0,1 0,-1-1,1 1,0 0,-1-1,1 1,0-1,0 0,0 0,1 0,-1 0,0 0,0 0,0 0,1-1,-1 1,0-1,1 0,-1 1,0-1,1 0,-1-1,0 1,1 0,-1-1,0 1,1-1,-1 1,0-1,0 0,0 0,1 0,-1-1,0 1,0-1,9-4,0-1,-1 0,1 0,-2-1,1-1,-1 1,0-2,-1 1,0-1,-1 0,0-1,-1 0,0 0,0 0,-1-1,-1 0,0 0,0 0,-1 0,0-6,-2 15,-1 1,1-1,-1 0,0 0,0 1,0-1,0 0,0 1,0-1,-1 0,1 1,-1-1,0 0,0 1,0-1,0 1,0-1,-1 1,1 0,-1-1,0 1,1 0,-1 0,0 0,0 1,0-1,0 0,-1 1,1-1,0 1,-1 0,1-1,-1 1,1 1,-1-1,0 0,1 0,-1 1,0 0,1-1,-1 1,0 0,0 1,1-1,-1 0,0 1,1-1,-2 1,-51 24,30-8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9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85,'-14'-1,"25"0,18-3,170-21,-200 25,1 0,-1-1,0 1,0 0,0 0,0-1,1 1,-1-1,0 1,0-1,0 1,1-1,-1 1,0-1,1 0,-1 1,1-1,-1 0,1 1,-1-1,1 0,-1 0,1 0,0 1,-1-1,1 0,0 0,0 0,-1 0,1 0,0 0,0 0,0 1,0-1,0 0,1 0,-1 0,0 0,0 0,0 0,1 1,-1-1,1 0,-1 0,0 0,1 1,-1-1,1 0,0 0,-1 1,1-1,0 1,-1-1,1 0,0 1,0-1,-1 1,1 0,0-1,0 1,0 0,0-1,-3-1,-1 1,0-1,1 1,-1 0,0 0,0 0,0 0,0 0,0 0,0 1,0 0,0-1,0 1,-1 0,1 1,0-1,0 0,0 1,0 0,0 0,0 0,0 0,0 0,1 0,-1 1,0 0,1-1,-1 1,1 0,-1 0,1 0,0 1,0-1,0 0,0 1,1-1,-1 1,0 0,1 0,0-1,0 1,0 0,0 1,-2 137,3-139,0 0,1 0,-1 0,0-1,1 1,-1 0,1 0,0-1,-1 1,1 0,0-1,0 1,0-1,0 1,0-1,0 1,1-1,-1 0,0 0,1 0,-1 1,1-1,-1-1,1 1,0 0,-1 0,1 0,0-1,-1 1,1-1,0 0,0 1,0-1,-1 0,1 0,0 0,0 0,0 0,0-1,-1 1,1 0,0-1,0 0,-1 1,1-1,0 0,-1 0,1 0,-1 0,1 0,-1 0,2-1,115-111,-103 96,-3 1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0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27,'-6'13,"0"0,2 0,-1 1,2-1,0 1,0 0,1 0,1 0,0 0,1 0,1 1,0-1,1 0,0 0,2-1,0 3,-3-13,1 0,0 0,0 0,0 0,0 0,0-1,0 1,1-1,-1 0,1 0,0 0,0 0,-1 0,1 0,0-1,1 1,-1-1,0 0,0 0,0 0,1-1,-1 1,1-1,-1 0,0 1,1-2,-1 1,0 0,1-1,-1 1,0-1,1 0,-1 0,0 0,0-1,2 0,105-69,-103 64,1 0,-1-1,0 0,-1 0,0-1,0 0,-1 0,0 0,-1 0,0-1,0 0,-1 0,-1 0,1 0,-1-4,-3 10,-1-1,1 1,-1 0,0-1,0 1,-1 0,1 0,-1 0,0 1,0-1,0 1,0 0,-1-1,1 1,-1 1,0-1,0 1,0-1,0 1,0 0,-1 0,1 1,0 0,-1-1,1 1,-1 1,0-1,1 1,-1-1,0 2,1-1,-1 0,0 1,1 0,-1 0,1 0,-1 0,1 1,0 0,0 0,-1 0,0 2,-20 7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4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321 112,'-153'228,"-14"-60,225-163,205-11,-261 6,-1 0,1 0,-1 0,1 0,-1 0,1 0,-1 0,1-1,-1 1,1-1,-1 1,1-1,-1 0,0 1,1-1,-1 0,0 0,0 0,0 0,1 0,-1 0,0 0,0 0,-1 0,1-1,0 1,0 0,-1-1,1 1,0-1,-1 1,1 0,-1-1,0 1,0-1,1 1,-1-1,0 1,0-1,0 0,-1 1,1-1,0 1,0 0,-1-2,-31-67,26 60,-17-32,13 22,0 1,-1 0,-1 0,-1 1,-1 1,0 0,-16-13,14 18</inkml:trace>
  <inkml:trace contextRef="#ctx0" brushRef="#br0" timeOffset="385.515">801 169,'-18'33,"2"6,-1-2,-2 0,-2-1,-1-1,-1-1,-2-1,-19 18,11-29,16-15</inkml:trace>
  <inkml:trace contextRef="#ctx0" brushRef="#br0" timeOffset="681.958">519 198,'5'4,"1"8,5 5,5 5,0 4,2 1,2 2,-1 1,0-1,-3 0,1-5,-3-1,-3-10,-4-7</inkml:trace>
  <inkml:trace contextRef="#ctx0" brushRef="#br0" timeOffset="965.205">1055 0,'-5'10,"-1"7,-5 2,-1 1,3 3,-3-2,1-1,2-3</inkml:trace>
  <inkml:trace contextRef="#ctx0" brushRef="#br0" timeOffset="4469.784">1253 254,'341'-29,"-320"19,-44-9,16 14,-63-50,69 55,0-1,0 1,1-1,-1 1,0-1,0 1,0 0,0-1,0 1,0 0,0 0,0-1,0 1,0 0,0 0,0 0,0 0,0 0,0 1,0-1,0 0,0 0,0 1,1-1,-1 0,0 1,0-1,0 1,0 0,0-1,1 1,-1-1,0 1,1 0,-1 0,0-1,1 1,-1 0,1 0,-1 0,1 0,-1 0,1-1,0 1,-1 0,1 0,0 0,0 0,0 0,0 0,0 0,0 0,0 0,0 0,0 1,2 58,26 146,-28-204,5 37,-5-38,0-1,0 1,1-1,-1 1,0-1,1 1,-1-1,1 1,-1-1,1 1,-1-1,1 1,-1-1,1 1,-1-1,1 0,-1 0,1 1,0-1,-1 0,1 0,0 1,-1-1,1 0,-1 0,1 0,0 0,-1 0,1 0,0 0,-1 0,1-1,0 1,-1 0,1 0,0 0,-1-1,1 1,-1 0,1-1,-1 1,1 0,-1-1,1 1,-1-1,1 1,-1-1,1 1,-1-1,1 1,-1-1,0 1,0-1,1 0,121-147,-104 129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1,'-280'292,"278"-291,1-1,-1 1,1 0,0 0,-1 0,1 0,0 0,-1 0,1 1,0-1,0 0,0 1,0-1,1 0,-1 1,0-1,0 1,1 0,-1-1,1 1,0-1,-1 1,1 0,0-1,0 1,0 0,0-1,0 1,0 0,0-1,1 1,-1 0,1-1,-1 1,1-1,0 1,-1-1,1 1,0-1,0 0,0 1,0-1,0 0,0 0,1 1,-1-1,0 0,1 0,-1 0,0-1,1 1,0 0,16 3,0-1,0-1,0 0,0-2,0 0,0-1,3-1,28 0,189 6,-327-72,-49-124,131 185</inkml:trace>
  <inkml:trace contextRef="#ctx0" brushRef="#br0" timeOffset="633.603">558 114,'0'13,"-1"-5,0 1,1 0,0 0,0-1,1 1,0 0,1 0,0-1,0 1,0-1,1 0,1 0,0 0,0 0,0 0,1-1,3 4,-6-9,0-1,0 1,0-1,0 0,1 0,-1 0,0 0,1-1,-1 1,1 0,-1-1,1 0,-1 0,1 0,-1 0,1 0,0 0,-1 0,1-1,-1 1,0-1,1 0,-1 0,1 0,-1 0,0 0,0-1,0 1,0 0,0-1,0 0,0 1,0-1,0 0,59-68,7-23,-67 93,-1-1,1 0,0 1,0-1,0 1,-1-1,1 1,0 0,0-1,0 1,0 0,0 0,0-1,0 1,0 0,0 0,0 0,0 0,0 0,0 1,0-1,-1 0,1 0,0 0,0 1,0-1,0 1,0-1,0 1,-1-1,1 1,0-1,0 1,-1-1,1 1,0 0,-1 0,1-1,0 1,-1 0,1 0,-1 0,0 0,1-1,-1 1,0 0,1 0,-1 0,0 0,17 50,-11-13,-2 0,-2 0,-1 1,-4 34,1 10,2-67,1-5,0-1,-1 0,0 1,0-1,-1 1,0-1,-1 0,0 1,-1-1,0 0,-1 0,0-1,0 1,-1-1,0 0,-1 0,0-1,-1 1,6-7,-1-1,1 1,-1-1,0 1,0-1,0 0,0 0,0 0,0 0,0 0,0 0,0-1,0 1,0 0,0-1,-1 0,1 0,0 0,0 0,0 0,-1 0,1 0,0-1,0 1,0-1,-1 1,1-1,0 0,0 0,0 0,0 0,0 0,1 0,-1-1,0 1,1-1,-1 1,0-1,1 0,0 1,-1-1,1 0,0 0,0 0,0 0,0 0,1 0,-1 0,0-1,1 1,-1 0,1 0,0-2,0-79,7 57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3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1,'143'0,"-325"16,51 8,19-7,57 11,55-27,-1-1,0 1,0 0,0-1,0 1,1 0,-1 0,0-1,1 1,-1 0,1 0,-1 0,1 0,-1 0,1 0,-1 0,1 0,0 0,0 0,-1 0,1 0,0 0,0 0,0 0,0 0,0 0,0 0,1 0,-1 0,0 0,0 0,1 0,-1 0,1 0,-1 0,1 0,-1 0,1-1,-1 1,1 0,0 0,0 0,-1-1,1 1,0 0,0-1,0 1,0-1,0 1,0-1,-1 0,1 1,0-1,0 0,1 1,164 77,-26 18,-139-95,0 1,0-1,0 1,0-1,0 1,0-1,-1 1,1 0,-1-1,1 1,-1 0,0 0,0-1,1 1,-1 0,0 0,-1-1,1 1,0 0,0 0,-1-1,1 1,-1 0,0-1,1 1,-1 0,0-1,0 1,0-1,0 1,0-1,0 0,0 0,-1 1,1-1,-1 0,-53 39,8-18,-40 18,3 4,1 4,-28 24,66-31,44-40,0 0,0 1,1-1,-1 0,0 0,1 0,-1 0,1 1,-1-1,1 0,0 0,-1 1,1-1,0 0,0 1,0-1,0 0,0 1,0-1,0 0,1 1,-1-1,0 0,1 1,-1-1,1 0,-1 0,1 0,0 0,-1 1,1-1,0 0,0 0,0 0,0 0,0-1,0 1,0 0,0 0,0 0,0-1,1 1,10 4,-1-1,1-1,0 0,0 0,1-1,-1 0,0-2,1 1,-1-1,0-1,1 0,-1-1,24 0,107-11,43-22,-174 30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4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1,'10'9,"3"9,-1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0,'-10'15,"-2"8,-1 2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3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30,'38'-5,"23"-1,5 0,-3 1,-8 1,-8 2,-8 1,-6 1,-3 0,-2 0,-1 0,0 0,-5 5,-2 2,-3-1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0,'1'82,"-13"188,-23-82,26-133,7-31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1,'-8'60,"3"1,3 0,2 0,8 51,-1 180,-29-175,18-93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57 315,'-56'291,"56"-276,5-23,5-22,-3 0,1 0,2 1,1 0,2 0,0 2,15-23,-15 29,-11 15,0 0,1 1,0-1,0 1,0 0,0 0,1 0,0 0,0 1,0 0,1 0,0 0,-1 0,1 0,1 1,-1 0,0 0,1 1,-1-1,1 1,2 0,-4 3,-1 1,0-1,0 1,0 0,0 0,0 0,-1 0,1 0,-1 1,1-1,-1 1,0-1,0 1,0 0,0 0,-1 0,1 0,-1 1,1-1,-1 0,0 0,-1 1,1-1,0 3,3 5,2 8</inkml:trace>
  <inkml:trace contextRef="#ctx0" brushRef="#br0" timeOffset="468.642">0 61,'15'0,"14"0,7 0,2 0,-1 0,-1 0,-2 0,-3 0,-1 0,-11 0,-13 0,-13-4,-9-3,-8-4,-3 0,-3-3,4 0</inkml:trace>
  <inkml:trace contextRef="#ctx0" brushRef="#br0" timeOffset="899.37">622 90,'-5'5,"-1"6,-5 1,0 4,-4-1,2 1,-3 3,2-1</inkml:trace>
  <inkml:trace contextRef="#ctx0" brushRef="#br0" timeOffset="1351.379">424 682,'-5'24,"4"8,1-2</inkml:trace>
  <inkml:trace contextRef="#ctx0" brushRef="#br0" timeOffset="1587.56">537 428,'0'0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84,'73'-18,"-33"6,-30 7,0 2,-1-1,1 1,1 1,-1 0,0 0,0 1,1 0,-1 1,1 0,-1 1,0 0,1 1,5 1,-15-3,1 1,-1-1,0 1,1-1,-1 1,0 0,1-1,-1 1,0 0,0 0,0 0,0 0,0 0,0 0,0 0,0 0,0 0,0 1,0-1,-1 0,1 1,-1-1,1 0,-1 1,1-1,-1 1,0-1,0 0,1 1,-1-1,0 1,0-1,-1 1,1-1,0 1,0-1,-1 1,1-1,-1 0,1 1,-1-1,0 0,1 0,-1 1,0-1,0 0,0 0,-1 1,-56 57,48-51,-2 3,-38 47,51-56,0 0,0 0,1-1,-1 1,0 0,1-1,-1 1,1-1,-1 1,1-1,0 0,0 0,-1 0,1 0,0 0,0 0,0 0,0 0,0-1,0 1,0-1,1 0,-1 0,0 1,0-1,0-1,0 1,0 0,0 0,2-1,-1 1,49 5,-32 0</inkml:trace>
  <inkml:trace contextRef="#ctx0" brushRef="#br0" timeOffset="964.439">848 0,'-48'59,"2"2,4 2,2 2,3 2,-17 44,39-73,2 1,1 0,3 0,1 1,2 0,1 1,2 24,1-39,1 0,2-1,0 1,2 0,1-1,1 1,1-1,1 0,1-1,2 0,0 0,1-1,2 0,0-1,1-1,2 0,0-1,1 0,0-2,2 0,0-1,9 6,15-5,-26-18</inkml:trace>
  <inkml:trace contextRef="#ctx0" brushRef="#br0" timeOffset="1666.519">1016 564,'20'-18,"-2"-1,0-1,-1-1,-1-1,-1 0,-1-1,-1 0,-1-1,-1-1,3-14,-1 10,-12 27,1-3,-1 1,1 0,0-1,0 1,1 0,-1 0,1 0,0 0,0 1,0-1,1 1,-1 0,1 0,0 0,0 0,-2 4,0-1,-1 1,1 0,0 0,-1 0,1 0,0 0,-1 0,1 0,-1 0,0 1,1-1,-1 1,0-1,0 1,0-1,0 1,0 0,0-1,-1 1,1 0,-1 0,1 0,-1-1,1 1,-1 0,0 0,0 0,0 0,0 0,0 0,0 0,-1-1,1 1,-1 1,1-2,5 143,-4-142,0-1,-1 1,1 0,0 0,0-1,0 1,0-1,0 1,0-1,0 1,0-1,1 1,-1-1,1 0,-1 0,1 0,-1 0,1 0,0 0,-1 0,1 0,0-1,0 1,-1-1,1 1,0-1,0 0,0 0,0 0,0 0,-1 0,1 0,0 0,0-1,0 1,0-1,-1 1,1-1,0 1,1-2,65-41,140-212,-184 237,-15 39,-13-9,1 1,1 0,0 0,1 1,0-1,1 0,0 0,1 1,1-1,0 0,1 0,0 0,1 0,0-1,1 0,1 1,0-2,0 1,1-1,4 5,9 2</inkml:trace>
  <inkml:trace contextRef="#ctx0" brushRef="#br0" timeOffset="1914.459">2004 282,'-14'33,"-1"17,4 4,7-8,5-15,2-14</inkml:trace>
  <inkml:trace contextRef="#ctx0" brushRef="#br0" timeOffset="2099.403">1863 282,'34'-5,"20"-1,6 0,-7 1</inkml:trace>
  <inkml:trace contextRef="#ctx0" brushRef="#br0" timeOffset="2370.641">2287 282,'5'33,"6"12,6-7,5-10,-1-15,-4-14,-1-6,-2-8,-4-6,-4-3,-3-4,-1-1,-7 5,-6 5,-3 7</inkml:trace>
  <inkml:trace contextRef="#ctx0" brushRef="#br0" timeOffset="2666.382">2710 198,'0'19,"0"16,0 7,0 1,0-7</inkml:trace>
  <inkml:trace contextRef="#ctx0" brushRef="#br0" timeOffset="2848.408">2625 198,'24'-5,"18"-2,6 1,0 1,-4 6,-4 4,-4 0,-4-1,-7 0</inkml:trace>
  <inkml:trace contextRef="#ctx0" brushRef="#br0" timeOffset="3221.2">1045 733,'761'-101,"-111"14,-367 50,-233 24,-32 7</inkml:trace>
  <inkml:trace contextRef="#ctx0" brushRef="#br0" timeOffset="3802.344">1666 988,'-111'263,"142"-293,190-210,-84 96,-135 143,1-1,-1 1,1 0,-1 0,1 1,-1-1,1 0,-1 1,1 0,-1 0,1-1,0 1,-1 1,1-1,-1 0,1 1,0-1,-1 1,1 0,-1 0,0 0,1 0,-1 0,0 0,0 1,1-1,-1 1,0 0,0 0,-1-1,1 1,0 0,-1 0,1 1,-1-1,0 0,1 0,-1 1,0-1,0 1,-1-1,1 1,0-1,-1 1,0-1,0 1,1 0,-1-1,-1 1,1 0,-1 1,2 9,-1 1,2 0,0 0,0-1,1 0,1 1,0-1,1 0,1-1,-1 1,2-1,0 0,0-1,1 0,1 0,0 0,0-1,1-1,0 1,2-1,40 27,-81-37,-316-105,300 87,27 11</inkml:trace>
  <inkml:trace contextRef="#ctx0" brushRef="#br0" timeOffset="4547.144">3161 56,'21'104,"-5"1,-4 1,-5 0,-5 4,0-78,-3 0,0-1,-2 1,-2-1,0 0,-2 0,-2 0,0-1,-2 0,-2-1,-14 26,26-54,-3 9,0 0,-1-1,-1 0,1 0,-2 0,1 0,-1-1,0 0,-1-1,0 1,0-1,0-1,-1 0,0 0,-1-1,1 0,-1 0,0-1,0 0,-8 1,-7-4,2-1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0,'-5'24,"-1"13,0 4,1 1,2-7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0,'0'10,"-4"3,-3 4,1 4,-4-2,0 1,2-3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0,'-91'82,"4"4,-8 17,-30 56,123-158,1 0,-1 1,1-1,0 1,0-1,-1 1,1 0,0-1,0 1,1 0,-1 0,0 0,1 0,-1-1,1 1,-1 0,1 0,0 0,0 0,0 0,0 0,0 0,1 0,-1 0,0 0,1 0,0 0,-1 0,1 0,0-1,0 1,0 0,0 0,0-1,0 1,1-1,-1 1,0-1,1 0,-1 1,1-1,0 0,-1 0,1 0,0 0,0 0,-1-1,1 1,0 0,0-1,0 1,0-1,2 0,170-1,-32-26,-139 27,0 0,0 0,0 0,0-1,0 1,0-1,0 0,0 0,0 0,0 0,-1 0,1-1,0 1,-1-1,1 0,-1 0,0 0,1 0,-1 0,0 0,0 0,-1-1,1 1,0-1,-1 0,1 1,-1-1,0 0,0 0,0 0,-42-130,35 121,-20-51,-64-119,80 168,2 7</inkml:trace>
  <inkml:trace contextRef="#ctx0" brushRef="#br0" timeOffset="667.949">613 0,'-5'23,"2"0,1-1,0 1,2 0,0 0,2 0,0 0,2 0,1-1,0 0,5 12,-8-29,0-1,0 1,0 0,0-1,1 0,0 1,0-1,0 0,0-1,0 1,1 0,0-1,0 0,0 0,0 0,0 0,0-1,1 0,-1 0,1 0,0 0,0-1,-1 1,1-1,0 0,0-1,0 1,0-1,0 0,0-1,0 1,0-1,0 0,0 0,0 0,0-1,0 0,-1 0,1 0,-1 0,0-1,5-2,6-6,0-1,-1 0,0-1,-1-1,0 0,-1 0,-1-1,0-1,-1 0,0-3,48-128,-53 211,-7 190,-26-68,27-143,-3-1,-2 0,-1 0,-2-1,-2 0,-2-1,-3 3,16-41,-1 0,1-1,-1 1,0 0,0 0,0-1,0 1,0-1,0 1,0-1,0 1,-1-1,1 0,-1 1,1-1,-1 0,1 0,-1 0,1 0,-1 0,0-1,0 1,1-1,-1 1,0-1,0 1,0-1,0 0,0 0,1 0,-1 0,0 0,0 0,0 0,0-1,0 1,1-1,-1 1,0-1,0 0,1 0,-1 0,0 0,1 0,-1 0,1 0,-1 0,1-1,0 1,0-1,-1 1,1-1,-7-11,1 1,0-1,1-1,0 1,1-1,1 0,0 0,1 0,1-1,0 1,1-1,0 1,1-1,1-5,-1-5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8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240 142,'-209'309,"179"-253,30-55,0 1,0-1,-1 0,1 0,0 1,0-1,0 0,0 1,1-1,-1 0,0 0,1 1,-1-1,0 0,1 0,0 0,-1 1,1-1,0 0,-1 0,1 0,0 0,0 0,0 0,0 0,0-1,0 1,0 0,0 0,0-1,0 1,0-1,1 1,-1-1,0 1,0-1,1 0,-1 0,0 0,0 1,1-1,-1 0,0-1,1 1,-1 0,222-1,-40 24,-117-17,-66-6,1 0,-1-1,0 1,1-1,-1 1,0 0,1-1,-1 1,0-1,0 1,1-1,-1 1,0-1,0 1,0-1,0 1,0-1,1 1,-1-1,0 1,0-1,0 1,-1-1,1 1,0-1,0 0,0 1,0-1,0 1,-1-1,1 1,0 0,0-1,-1 1,1-1,0 1,-1-1,1 1,0 0,-1-1,1 1,-1 0,1-1,0 1,-1 0,1 0,-1-1,1 1,-1 0,1 0,-1 0,1 0,-1-1,1 1,-1 0,-4-5,-49-73,3-1,-37-84,4 0,66 151,17 17</inkml:trace>
  <inkml:trace contextRef="#ctx0" brushRef="#br0" timeOffset="317.875">946 114,'-24'38,"-13"28,0 6,7-3,2-9,7-10,7-9,6-6,-1-9,2-5,-4-5,1-10,2-12,2-4</inkml:trace>
  <inkml:trace contextRef="#ctx0" brushRef="#br0" timeOffset="552.893">636 1,'9'38,"13"33,3 8,2-5,-4-9,-1-11,1-16,-4-8,0-5,1-2,3-5,-4-1,1-2,1-5,-2-4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5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83,'16'-7,"1"2,0 0,0 1,1 0,-1 2,1 0,-1 1,17 1,78-10,109-29,-212 35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29,'15'5,"9"1,5 0,3-6,1-3,-1 0,0-1,-2 1,0 1,-2 1,1-5,-1 0,0 0,0 1,0 2,0 1,-4 1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114 138,'-2'0,"0"0,-1 1,1-1,0 0,0 1,0-1,0 1,0 0,-1 0,1 0,1 0,-1 0,0 0,0 0,0 1,0-1,1 0,-1 1,1 0,-1-1,1 1,0 0,0 0,-1 0,1 0,0 0,1 0,-1 0,0 0,1 0,-1 0,1 0,-1 1,1 1,-2 0,-47 198,39-100,27-124,-11-5,1 0,1 0,2 0,0 1,2 0,1 1,1 1,0 0,2 1,1 0,1 2,1 0,1 1,0 0,2 2,0 1,24-15,-43 31,-1-1,0 1,1 0,-1 0,1 0,0 0,-1 0,1 0,0 1,-1-1,1 1,0 0,0 0,0 0,-1 0,1 0,0 1,0-1,-1 1,1-1,0 1,-1 0,1 0,-1 1,1-1,-1 0,0 1,1 0,-1-1,0 1,0 0,0 0,0 0,-1 0,1 0,0 1,-1-1,0 1,1-1,-1 1,0 1,4 12,-1 0,-1 0,0 0,-1 1,-1-1,-1 0,0 1,-1-1,-1 1,0-1,-1 0,-1 0,-2 4,2 26,4-45,-1-1,1 1,0-1,0 1,0 0,-1-1,1 1,0 0,0-1,0 1,0 0,0-1,0 1,1-1,-1 1,0 0,0-1,0 1,0 0,1-1,-1 1,0-1,1 1,-1-1,0 1,1-1,-1 1,1-1,-1 1,1-1,-1 1,1-1,-1 0,1 1,-1-1,1 0,0 1,-1-1,1 0,-1 0,1 0,0 0,-1 1,1-1,0 0,-1 0,1 0,0 0,-1-1,1 1,0 0,-1 0,1 0,-1 0,1-1,0 1,-1 0,1 0,-1-1,1 1,-1-1,1 1,-1 0,1-1,164-175,6 35,-170 140,1-1,-1 1,0-1,1 1,0-1,-1 1,1 0,0 0,0 0,-1 0,1 0,0 0,0 1,0-1,0 0,0 1,0 0,0-1,0 1,1 0,-1 0,0 0,0 1,0-1,0 0,0 1,0-1,0 1,0 0,0-1,0 1,-1 0,1 0,0 1,0-1,-1 0,1 0,-1 1,1-1,-1 1,0-1,1 1,-1 0,0 0,0-1,0 1,0 0,0 0,-1 0,1 0,-1 0,1 2,1 112,-4-102,1 0,0 0,1 0,1 1,0-1,1 0,0 0,1 0,1-1,0 1,1 0,6 8,-1-4</inkml:trace>
  <inkml:trace contextRef="#ctx0" brushRef="#br0" timeOffset="1418.29">1582 82,'-2'-5,"0"0,-1 0,1 1,-1-1,0 1,0-1,0 1,-1 0,1 0,-1 1,0-1,0 1,0 0,-1 0,1 0,-1 0,0 1,1 0,-1 0,0 0,-1 1,1-1,0 1,0 0,-4 0,-4 1,0 0,0 0,1 1,-1 1,0 0,1 1,-1 0,1 1,0 0,0 1,0 0,1 1,-1 1,1 0,1 0,0 1,0 0,0 0,1 2,0-1,1 1,0 0,1 0,0 1,0 0,1 1,1-1,0 1,0 0,-2 12,5-20,-1 1,1 0,0 0,1 0,-1 0,1 0,0 1,0-1,1 0,-1 1,1-1,0 0,1 1,-1-1,1 0,0 0,1 0,-1 1,1-1,0 0,0-1,0 1,1 0,0-1,0 1,0-1,0 0,1 0,0 0,-1 0,1-1,1 0,-1 0,0 0,4 2,4-3,1 0,-1 0,0-1,1-1,-1 0,0-1,1 0,-1-1,0-1,0 1,0-2,0 0,-1 0,1-1,-1-1,0 1,6-6,12-10,0 0,-2-2,-1-1,0-1,10-15,21-40,-57 79,0 1,0-1,0 1,0-1,0 1,0-1,1 1,-1-1,0 0,0 1,0-1,1 1,-1 0,0-1,1 1,-1-1,0 1,1-1,-1 1,1 0,-1-1,1 1,-1 0,1-1,-1 1,1 0,-1 0,1 0,-1-1,1 1,-1 0,1 0,-1 0,1 0,0 0,-1 0,1 0,-1 0,1 0,-1 0,1 0,-1 0,1 1,0-1,-1 0,1 0,-1 1,1-1,-1 0,1 0,-1 1,0-1,1 1,-1-1,1 0,-1 1,0-1,1 1,-1-1,0 1,0-1,1 1,-1-1,0 1,0-1,0 1,0-1,1 1,3 41,-4-40,-1 7,0-1,1 1,0 0,0 0,1-1,0 1,1 0,0-1,0 1,1-1,0 0,0 1,1-1,0-1,0 1,1-1,0 0,0 0,1 0,0 0,0-1,1 0,0 0,33 10,-20-12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4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495 207,'0'-9,"-1"0,0 0,-1 0,0 0,0 0,-1 1,0-1,0 1,-1 0,0 0,-1 0,0 0,0 1,0 0,-1 0,0 0,-1 1,1 0,-1 0,-1 0,1 1,-1 0,1 1,-1 0,-1 0,1 1,0 0,-1 0,0 1,-4-1,6 1,0 0,1 1,-1 0,0 0,0 0,0 1,1 0,-1 1,0-1,0 1,0 1,1-1,-1 1,1 0,-1 1,1 0,0 0,0 0,0 0,0 1,0 0,1 1,0-1,0 1,0 0,1 0,-1 0,1 1,0-1,1 1,-1 0,0 3,3 9,0 0,1 0,1 0,0 0,2 0,0-1,1 1,1-1,0 0,2 0,0 0,0-1,2 0,0 0,1 0,9 22,3 2,-2 1,-1 1,-3 1,-1 0,-2 1,-2 1,-3 0,3 29,-13 187,-37-92,37-165,0 0,-1 0,0 0,0 0,0 0,0-1,0 1,-1-1,0 0,1 0,-1 0,0 0,-1-1,1 1,0-1,-1 0,1-1,-1 1,1-1,-1 0,0 0,0 0,0-1,1 1,-1-1,-2-1,-128-16,83 0,34 7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5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55,'74'-28,"-65"23,1 1,1 0,-1 1,0 0,1 1,-1 0,1 0,0 1,0 0,-1 1,1 1,10 1,-19 0,-1-1,0 1,0 0,0 0,0 0,0 0,0 0,-1 0,1 0,0 0,-1 0,0 0,0 1,1-1,-1 0,-1 0,1 0,0 0,0 0,-1 1,1-1,-1 0,0 0,1 0,-1 0,0 0,0 0,-1-1,1 1,0 0,0 0,-1-1,1 1,-1-1,0 1,1-1,-1 0,0 0,-2 1,-133 125,134-126,1 0,0 0,0 0,0 1,0-1,0 1,0 0,1-1,-1 1,0 0,1 0,0 0,-1 0,1 0,0 1,0-1,0 0,0 0,0 1,1-1,-1 1,1-1,0 0,-1 1,1-1,0 1,0-1,1 1,-1-1,0 1,1-1,0 0,-1 1,1-1,0 0,0 1,1-1,-1 0,0 0,1 0,-1 0,1 0,-1 0,1-1,0 1,0 0,0-1,0 1,12 0,0 0,-1-1,1 0,0-1,0-1,0 0,0-1,-1 0,1-1,-1-1,1 0,-1-1,4-2,8-3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4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398 161,'-50'-91,"48"86,-1 1,1-1,-1 1,0 0,0 0,0 0,0 1,-1-1,1 1,-1-1,0 1,0 1,0-1,0 0,-1 1,1 0,-1 0,1 0,-1 1,0-1,0 1,0 0,0 1,0-1,1 1,-1 0,0 0,0 0,0 1,0 0,0 0,0 0,0 1,1-1,-1 1,1 0,-1 1,1-1,-3 3,0 0,1 1,1 0,-1 1,1-1,0 1,1 0,0 0,0 1,0-1,1 1,0 0,0 0,1 0,0 0,1 1,-1-1,2 0,-1 1,1-1,1 0,-1 3,0 11,0 1,1-1,1 1,1-1,1 0,1 0,1 0,4 6,71 174,-65-168,-2 1,-1 0,-1 1,-2 1,-2 0,-1 0,-2 0,-2 3,-2 185,-27-109,24-110,1 0,-1-1,-1 1,1 0,-1-1,0 1,0-1,0 0,-1 0,0 0,0 0,0-1,-1 0,1 0,-1 0,0 0,0-1,-1 1,1-1,-1-1,1 1,-1-1,0 0,0 0,0-1,0 0,0 0,0 0,0-1,-3 1,1-1,3 2,0-1,-1 0,1 0,0 0,-1-1,1 1,0-1,-1-1,1 1,0-1,0 0,-1 0,1 0,0-1,0 0,0 0,0 0,1-1,-1 1,0-1,1 0,0-1,0 1,0-1,-3-2,0-12</inkml:trace>
  <inkml:trace contextRef="#ctx0" brushRef="#br0" timeOffset="799.391">878 585,'-26'326,"26"-321,-26 140,25-144,1-1,-1 1,0-1,1 1,-1-1,0 0,1 1,-1-1,0 0,0 0,1 0,-1 1,0-1,0 0,1 0,-1 0,0 0,0 0,0 0,1 0,-1-1,0 1,0 0,1 0,-1 0,0-1,1 1,-1 0,0-1,1 1,-1-1,0 1,1-1,-1 1,1-1,-1 1,1-1,-1 0,1 1,-1-1,1 0,0 1,-1-1,1 0,0 0,0 1,-1-1,1 0,0 0,0 1,0-1,0 0,0 0,0 1,0-1,0 0,0 0,1 1,-1-1,0 0,0 0,1 1,-1-1,1 0,18-141,-9 100,1 0,3 1,1 1,2 0,2 1,1 1,2 1,13-15,-32 46,0 1,1 0,-1 0,1 0,0 1,0-1,0 1,1 0,0 0,0 0,0 1,0 0,0 0,1 0,-1 0,1 1,0 0,1 0,-5 3,1 1,0 0,0 0,-1 0,1 0,-1 0,1 1,-1-1,0 1,0 0,0-1,0 1,-1 0,1 0,-1 0,0 0,0 0,0 1,0-1,0 0,-1 0,1 1,-1-1,0 0,0 1,0-1,-1 0,1 1,-1-1,0 3,1-1,-3 115,2-95</inkml:trace>
  <inkml:trace contextRef="#ctx0" brushRef="#br0" timeOffset="11525.533">1499 246,'0'5,"0"6,-5 1,-2 4,-4-1,-5 2,-5 2,-3 4,-3 1,4 3,0 1,0-5,9-5,11-7,6-9,2-6</inkml:trace>
  <inkml:trace contextRef="#ctx0" brushRef="#br0" timeOffset="12258.461">1753 275,'81'263,"-77"-239,-2 0,0 1,-2-1,-1 1,0 0,-2-1,-1 0,-1 0,-1 0,-1 0,-1-1,-10 19,-1-4,-2 0,-1-2,-2 0,-2-2,-1 0,-21 19,29-35</inkml:trace>
  <inkml:trace contextRef="#ctx0" brushRef="#br0" timeOffset="12837.189">849 388,'-18'9,"1"1,0 1,0 1,1 0,1 1,0 1,1 0,0 1,1 1,1 0,1 1,0 0,1 0,1 1,0 1,0 2,5 3,2-1,0 1,1 0,1 0,2-1,2 13,1 42,-5-56,0 10,1 1,1-1,2 0,2 0,5 16,-9-40,0 0,1-1,0 0,1 0,-1 1,1-2,1 1,-1-1,1 1,0-1,1 0,-1-1,1 0,0 1,1-2,-1 1,1-1,0 0,0 0,0-1,0 0,1 0,-1-1,1 0,1 0,48 3,-32-4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01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140 424,'-28'89,"-58"140,76-214,12-23,11-28,13-17,3 0,1 2,3 2,20-23,-52 71,0-1,0 1,-1-1,1 1,0 0,1-1,-1 1,0 0,0 0,0 0,1 0,-1 0,1 0,-1 0,1 1,-1-1,1 0,-1 1,1-1,0 1,-1-1,1 1,0 0,-1 0,1 0,0 0,-1 0,1 0,0 0,-1 1,1-1,-1 1,1-1,0 1,-1-1,1 1,-1 0,0 0,1 0,-1 0,1 0,-1 0,0 0,0 0,0 1,0-1,0 0,0 1,0-1,0 1,0-1,-1 1,1-1,-1 1,1-1,-1 1,1 0,-1 1,12 193,-12-195,1 0,-1 0,0 0,1-1,-1 1,0 0,1 0,-1 0,1 0,0-1,-1 1,1 0,0 0,-1-1,1 1,0-1,0 1,-1-1,1 1,0-1,0 1,0-1,0 0,0 1,0-1,0 0,0 0,0 1,0-1,0 0,0 0,-1 0,1 0,0-1,0 1,0 0,0 0,0-1,0 1,0 0,0-1,0 1,0-1,-1 1,1-1,0 1,0-1,-1 0,1 1,0-1,-1 0,1 0,0 1,-1-1,1 0,41-44,-42 44,141-167,-140 166,0 0,0 0,1 0,-1 0,1 0,-1 0,1 0,0 1,-1-1,1 1,0-1,0 1,0 0,0-1,1 1,-1 0,0 0,0 1,1-1,-1 0,0 1,1 0,-1-1,0 1,1 0,-1 0,1 0,-1 1,0-1,1 0,-1 1,0 0,1-1,-1 1,0 0,0 0,0 1,1-1,-1 0,0 1,-1-1,1 1,0-1,0 1,-1 0,1 0,-1 0,1 0,2 9,-1-1,0 0,-1 1,0 0,0 0,-1-1,-1 1,0 0,-1 10,8 71,-2-74</inkml:trace>
  <inkml:trace contextRef="#ctx0" brushRef="#br0" timeOffset="233.828">845 537,'-10'29,"-2"14,-1 0</inkml:trace>
  <inkml:trace contextRef="#ctx0" brushRef="#br0" timeOffset="454.179">675 537,'39'-5,"17"4,4 1,-3 1,-12 0</inkml:trace>
  <inkml:trace contextRef="#ctx0" brushRef="#br0" timeOffset="749.56">1099 509,'-6'15,"1"-6,1 0,-1 1,2-1,0 1,0 0,1 0,0 0,0 0,1 1,1-1,-1 0,2 0,0 1,0 1,0-10,0 0,-1-1,1 1,0 0,1-1,-1 1,0 0,0-1,1 0,-1 1,0-1,1 0,0 0,-1 1,1-1,0 0,-1-1,1 1,0 0,0 0,0-1,0 1,0-1,0 0,-1 0,1 1,0-1,0 0,0-1,0 1,0 0,0 0,0-1,0 1,0-1,0 0,-1 0,1 1,0-1,0 0,-1-1,71-45,-70 45,1 0,0 0,-1-1,0 1,0-1,0 1,0-1,0 0,0 0,0 1,-1-1,0 0,1-1,-1 1,0 0,-1 0,1 0,0-1,-1 1,0 0,0-1,0 1,0 0,0-1,-1 1,0 0,1 0,-1-1,0 1,-1 0,1 0,0 0,-1 0,0 0,0 1,0-1,0 0,0 1,0 0,-1-1,1 1,-1 0,1 0,-1 0,0 0,0 1,0-1,-2 0,-16-5</inkml:trace>
  <inkml:trace contextRef="#ctx0" brushRef="#br0" timeOffset="1020.126">1495 453,'-5'28,"-2"15,-4 0,0-7</inkml:trace>
  <inkml:trace contextRef="#ctx0" brushRef="#br0" timeOffset="1280.081">1325 480,'38'-9,"18"-4,4 1,-3 2,-7 3,-7 7,-11 5</inkml:trace>
  <inkml:trace contextRef="#ctx0" brushRef="#br0" timeOffset="1619.11">27 904,'124'10,"0"-4,0-6,1-6,-1-5,21-9,-114 15,111-19,0 6,2 6,19 6,-139 7</inkml:trace>
  <inkml:trace contextRef="#ctx0" brushRef="#br0" timeOffset="2321.587">648 1073,'-38'57,"-10"12,4 2,-29 63,54-69,19-65,-1 1,1-1,0 1,0-1,0 1,0-1,0 1,0-1,0 1,0-1,0 1,0-1,0 1,1-1,-1 1,0-1,0 0,0 1,1-1,-1 1,0-1,0 1,1-1,-1 0,0 1,1-1,-1 0,1 1,-1-1,0 0,1 0,-1 1,1-1,-1 0,1 0,-1 0,1 1,-1-1,0 0,1 0,-1 0,1 0,-1 0,1 0,-1 0,1 0,-1 0,1 0,-1-1,1 1,-1 0,1 0,-1 0,1 0,-1-1,1 1,-1 0,0-1,1 1,-1 0,0-1,1 1,-1 0,0-1,1 1,-1 0,0-1,0 1,1-1,-1 1,29-28,88-120,-33 38,45-45,-126 152,43-31,-45 33,1 1,-1-1,0 1,0-1,0 1,0 0,0-1,1 1,-1 0,0 0,0 0,1 0,-1 0,0 0,0 1,0-1,0 0,1 0,-1 1,0-1,0 1,0-1,0 1,0 0,0-1,0 1,0 0,0 0,0-1,0 1,0 0,-1 0,1 0,0 0,-1 0,1 0,-1 0,1 1,-1-1,1 0,-1 0,0 0,1 1,11 134,-10-121,0 0,1 0,1-1,0 1,1-1,1 0,0 0,1-1,0 1,1-1,0-1,1 0,1 0,2 1,-41-23,-1-2,0 2,-1 1,0 1,0 2,-28-2,-139-42,174 46</inkml:trace>
  <inkml:trace contextRef="#ctx0" brushRef="#br0" timeOffset="2919.187">1748 86,'27'25,"-1"2,-1 1,-2 1,-1 1,-1 1,6 16,-11-23,-1 1,-2 1,0 0,-2 1,-1 0,-1 1,-1 0,-2 0,-1 1,-1 0,-1-1,-2 1,-1 1,-1-1,-2 1,-3 7,-2-2,-1 1,-2-1,-2-1,-1 0,-1-1,-2 0,-4 4,2-7,3 0,-2-2,0 0,-2-1,-1 0,-2-2,-8 7,7-12</inkml:trace>
  <inkml:trace contextRef="#ctx0" brushRef="#br0" timeOffset="3540.259">196 0,'-25'38,"0"1,3 1,1 1,2 1,2 0,2 1,2 1,2 1,1 0,3 0,1 0,3 1,1 0,3 0,3 14,22 75,7-2,48 127,-68-224,2 0,0-1,3-1,1-1,3 3,-18-30,-1-1,1 1,0-1,1 0,-1 0,1-1,0 1,0-1,1 0,-1-1,1 1,-1-1,1 0,0-1,1 1,-1-1,0 0,1-1,-1 1,1-1,-1-1,1 1,-1-1,1 0,0-1,-1 1,6-2,6-4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0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278 537,'-23'7,"0"1,1 2,0 0,1 2,0 0,1 1,0 1,1 1,-1 2,14-12,0 1,1 0,-1 0,1 0,0 1,1 0,0 0,0 0,0 0,1 0,0 1,0 0,1 0,0 0,1 0,-1 0,2 0,-1 0,1 0,0 0,1 0,0 0,0 0,0 0,1 0,1 0,-1 0,2 1,-2-6,-1-1,1 0,0 0,0 0,0 0,0 0,0 0,1 0,-1-1,0 1,1-1,0 0,-1 0,1 0,-1 0,1 0,0 0,0-1,0 1,-1-1,1 0,0 0,0 0,0 0,0 0,-1-1,1 1,0-1,0 0,-1 1,1-1,0-1,-1 1,1 0,0-1,83-63,-62 38,0-1,-2-1,-1-1,-1-1,-2-1,-1-1,-2 0,-1-1,-2-1,8-33,-12 31,-1 0,-2 0,-2-1,-1 0,-2 0,-4-32,3 61,0-1,-1 0,0 1,0 0,-1-1,-1 1,1 0,-2 1,1-1,-1 1,-1-2,4 7,0 1,0-1,-1 0,1 1,-1 0,1-1,-1 1,0 0,0 0,0 1,0-1,0 1,0-1,-1 1,1 0,0 0,-1 0,1 1,0-1,-1 1,1 0,-1 0,1 0,-1 0,1 1,-1-1,1 1,0 0,-1 0,1 0,0 0,-1 1,-6 3,1 0,0 0,1 1,-1 0,1 0,0 1,1 0,0 0,0 1,0 0,1 0,0 1,1 0,0 0,0 0,1 0,0 1,0 0,1 0,1 0,0 0,0 0,-1 7,1 0,1 0,1 0,0 0,1 0,0 0,2 0,0 0,1-1,1 1,0-1,1 0,2 1,17 26,2 0,2-2,2-1,2-1,1-2,27 23,-23-23,-7 7,-25-28</inkml:trace>
  <inkml:trace contextRef="#ctx0" brushRef="#br0" timeOffset="286.441">984 452,'-19'34,"-11"25,-6 8,4-4,2-11,7-10,6-8,3-10,2-3,-1-6,2-5</inkml:trace>
  <inkml:trace contextRef="#ctx0" brushRef="#br0" timeOffset="586.496">674 425,'14'19,"15"16,7 6,-3 2,-2-7,-1-4,-7-4,-1-5,-1-3,2 0,1 2,-3 2,0-3,-4-1,-5 1,-4-2</inkml:trace>
  <inkml:trace contextRef="#ctx0" brushRef="#br0" timeOffset="1619.906">1521 565,'-16'6,"0"1,0 0,1 1,0 1,1 0,0 1,0 1,-1 1,-86 97,98-104,-1 0,2 0,-1 1,1-1,-1 1,1 0,1 0,-1 0,1 0,0 0,1 0,-1 0,1 0,0 0,1 0,-1 0,1 0,1 0,-1 0,1 0,0-1,0 1,1 1,-2-5,1 0,-1 1,1-1,0 0,0 0,0 0,0 0,0 0,0 0,0 0,0-1,1 1,-1-1,1 0,-1 0,1 0,0 0,-1 0,1 0,0-1,0 1,-1-1,1 0,0 0,0 0,0 0,-1 0,1 0,0-1,0 0,-1 1,1-1,0 0,-1 0,1-1,-1 1,1 0,0-2,91-63,-65 37,-1-2,-2-1,-1 0,-2-2,-1-1,-1-1,-2 0,-2-2,-2 0,-1-1,-2 0,-1-1,-2 0,-3-1,0 0,-3 0,-1 0,-3 0,-2-16,3 54,1 0,-1-1,0 1,0 0,-1-1,1 1,-1 0,1 0,-1-1,0 1,0 0,-1 0,1 0,-1 0,1 0,-1 0,0 1,0-1,0 1,0-1,-1 1,1 0,-1-1,1 1,-1 1,0-1,0 0,0 1,0-1,0 1,0 0,0 0,0 0,-1 0,1 1,0-1,0 1,-1 0,1 0,0 0,-2 1,-3 0,-1 2,1-1,0 1,0 0,0 1,0 0,1 0,-1 1,1 0,0 0,1 0,-1 1,1 0,0 1,1-1,-1 1,1 0,1 1,-1-1,0 3,-4 9,0 0,1 0,1 1,1 0,0 0,2 1,-2 19,6-16,0-1,2 0,1 0,1-1,1 1,1-1,0 0,2 0,1-1,0 0,2 0,0-1,2 0,0-1,1-1,0 0,2-1,16 14,89 70,-104-95,-5-5</inkml:trace>
  <inkml:trace contextRef="#ctx0" brushRef="#br0" timeOffset="2251.798">2000 452,'0'30,"2"-1,0 0,3 0,0 0,2 0,6 15,-13-41,0-1,1 1,-1 0,1-1,0 1,0-1,0 1,0-1,0 1,1-1,-1 0,1 0,0 0,-1 0,1 0,0 0,0 0,0 0,0-1,0 1,1-1,-1 1,1-1,-1 0,0 0,1 0,0 0,-1-1,1 1,-1-1,1 0,0 1,-1-1,1 0,0 0,-1-1,1 1,0-1,-1 1,1-1,8-6,-1-1,0 0,-1 0,1-1,-2 0,1-1,-1 0,-1 0,0-1,0 0,-1 0,0-1,-1 1,-1-1,0-1,1-3,10-45,-15 189,-1 246,0-348,-1 0,-1 0,-2-1,-1 1,0-1,-2 0,-1-1,-1 1,-2 0,11-21,-1-1,1 0,-1 0,0 0,0 0,0 0,0 0,0 0,0-1,-1 1,0-1,1 1,-1-1,0 0,0 0,0-1,0 1,-1-1,1 1,0-1,-1 0,1 0,0 0,-1-1,1 1,-1-1,0 0,1 0,-1 0,1 0,-1-1,1 1,-1-1,1 0,0 0,-1 0,1-1,0 1,0-1,0 0,0 0,0 0,0 0,0 0,1-1,-1 1,0-1,-1-8,0 0,1 0,0 0,1-1,0 1,1-1,0 1,1-1,0 1,1-1,0 0,1 1,0 0,1-1,0 1,1 0,0 0,1 1,0 0,1-1,0 1,0 1,8-9,0-3,1 1,1 0,1 1,0 1,2 0,13-9,56-56,-73 67</inkml:trace>
  <inkml:trace contextRef="#ctx0" brushRef="#br0" timeOffset="12457.41">1294 29,'5'0,"1"5,-4 1,-4 5,-5 5,-7 5,-1 3,-2-2,1 0,8-4,6-5</inkml:trace>
  <inkml:trace contextRef="#ctx0" brushRef="#br0" timeOffset="13221.787">2480 29,'0'5,"0"6,-5 6,-6 6,-7 2,1 3,-2-4,2-1,4-4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1,'0'4,"0"8,-5 0,-2 4,-4-1,0 1,2 4,-3-3,0 2,9-4,3-3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0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0 999,'49'-3,"-1"-2,-1-2,1-3,-1-1,4-4,-6 1,-2-1,0-2,-1-3,0-1,-2-2,-1-1,-1-2,-1-2,-1-2,-2-1,-1-1,-1-2,-2-1,-2-2,6-10,230-364,-261 404,1 0,0 0,0 0,0 1,0 0,1 0,0 0,1 0,-1 1,1-1,0 2,0-1,1 1,-1-1,1 2,0-1,0 1,7-2,-10 6,0 1,0 0,0 0,-1 0,1 1,-1-1,1 1,-1 0,0 0,0 0,0 0,0 1,-1-1,1 1,-1-1,0 1,0 0,0 0,-1 0,1 0,-1 0,0 0,0 1,-1-1,1 0,-1 1,0-1,0 4,5 46,-2 0,-3 1,-1-1,-7 32,3-55,-1 0,-1 0,-2 0,-1-1,-2 0,0-1,-2-1,-1 0,-2 0,0-2,-2 0,-1-1,0-1,-2-1,-1-1,-5 3,-1 1,0-1,-2-1,0-2,-2-1,0-1,-2-2,0-1,0-2,-10 1,42-14,0 0,0-1,0 1,0-1,-1 0,1 0,0 0,-1 0,1-1,-1 1,1-1,-1 0,1 0,0 0,-1-1,1 1,-1-1,1 0,0 0,-1 0,1 0,0 0,0-1,0 0,0 1,0-1,0 0,0 0,1-1,-1 1,1-1,-1 1,1-1,0 0,0 0,0 0,1 0,-1 0,1 0,0 0,-1 0,1-1,0-18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111 117,'0'-2,"0"0,0 0,-1 0,1-1,-1 1,1 0,-1 0,0 0,0 0,1 0,-1 1,-1-1,1 0,0 0,0 0,-1 1,1-1,-1 1,1-1,-1 1,0 0,1 0,-1-1,0 1,0 0,0 1,0-1,0 0,0 0,0 1,0 0,0-1,0 1,-1 0,1 0,0 0,0 0,0 0,0 0,0 1,0-1,0 1,0 0,0-1,0 1,-1 0,0 3,-1 0,0 0,1 1,0-1,0 1,0 0,0 0,1 0,0 0,0 0,0 1,1-1,0 0,0 1,0-1,1 1,-1 0,2-1,-1 1,0-1,1 1,0-1,0 1,1-1,-1 0,1 0,0 1,1-1,-1 0,1-1,0 1,0 0,1-1,-1 0,1 0,0 0,0 0,0 0,1-1,-1 0,1 0,0 0,0-1,3 2,1-2,0-1,0 1,0-2,0 1,0-1,0-1,0 0,0 0,0 0,0-1,0-1,0 1,-1-2,1 1,-1-1,0 0,0-1,-1 0,1 0,-1 0,0-1,0-1,-1 1,0-1,0 0,0 0,-1 0,0-1,-1 0,0 0,0 0,0-1,-1 1,0-1,-1 0,0-1,-2 5,0 0,-1 0,0-1,0 1,0 0,0 0,-1 1,0-1,0 0,0 0,-1 1,1-1,-1 1,0 0,0 0,-1 0,1 0,-1 1,0-1,0 1,0 0,0 0,-1 0,1 1,-1 0,0 0,0 0,1 0,-1 1,0-1,0 1,-1 1,1-1,0 1,0-1,0 2,0-1,0 0,-1 1,1 0,0 0,0 1,0 0,1-1,-1 1,-3 2,-27 14,5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7,'4'-5,"3"3,-1 7,-6 8,-8 5,-7 1,-1 1,-3 3,-3 1,-2-2,2-1,1 1,-1-3,3-1,0-2,4 0,3-3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2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110 678,'-77'195,"75"-189,-4 8,1 1,0 0,1 0,0 0,2 0,0 0,0 1,1-1,1 1,1-1,0 1,2 2,-2-15,0 0,0 0,0 0,0 0,1 0,0 0,-1-1,1 1,0-1,0 1,1-1,-1 0,0 1,1-1,-1-1,1 1,0 0,-1-1,1 1,0-1,0 0,0 0,0 0,0 0,0 0,1-1,-1 1,0-1,0 0,0 0,0 0,1-1,1 0,4 0,1-1,-1 0,0-1,-1 0,1 0,0-1,-1 0,0 0,0-1,0 0,2-2,43-43,-1-2,-3-2,-2-2,26-42,-27 37,2 1,-3-1,-3-3,-2-1,-4-2,-2-1,-3-2,4-22,-33 87,1 0,-1 0,0-1,-1 1,1 0,-1-1,0 1,-1 0,1-1,-1 1,0-1,0 1,-1-1,1 1,-1-1,-1 1,1 0,-1-1,0 1,0 0,0 0,-1 0,0 1,0-1,0 0,0 1,-1 0,1 0,-1 0,-1 0,1 4,-1 1,0-1,1 1,-1 0,1 0,-1 0,1 1,-1 0,1 0,0 0,0 0,0 1,0-1,0 1,0 0,1 0,-1 0,1 1,0-1,0 1,0 0,1 0,0 0,-1 0,1 0,0 1,1-1,-1 1,1-1,0 2,-18 44,3 1,2 1,2 0,3 1,2 0,2 0,2 1,3-1,2 1,4 5,2 31,4-1,3 0,5-2,3 0,7 6,-20-62,-2 1,-1 0,-2 0,-1 1,-1-1,-2 1,-1 0,-2 0,-1-17,0-1,-2 1,0-1,-1 0,0 0,-1 0,-1-1,0 0,-1-1,0 0,-1 0,-1-1,0 0,-1-1,0 0,0-1,-1 0,-1-1,1-1,-8 4,18-10,0 0,0 1,0-1,0 0,0 0,-1-1,1 1,-1-1,1 1,-1-1,0 0,1-1,-1 1,0-1,0 1,1-1,-1 0,0-1,0 1,1-1,-1 1,0-1,1 0,-1 0,0-1,1 1,-1-1,1 0,0 0,0 0,0 0,0 0,0-1,0 1,0-1,1 0,0 0,-1 0,1 0,0 0,-1-4,-6-118,10 107,0-8</inkml:trace>
  <inkml:trace contextRef="#ctx0" brushRef="#br0" timeOffset="249.492">222 0,'-4'0,"-3"5,6 2,3-1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36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72,'-7'23,"1"-1,1 1,1 1,1-1,1 0,1 1,1-1,2 1,2 15,-3-35,0 0,1 0,0 0,0 0,0 0,0 0,1 0,-1-1,1 1,0-1,0 0,0 0,1 0,-1 0,1-1,-1 1,1-1,0 0,0 0,0 0,0-1,0 1,1-1,-1 0,0 0,1 0,-1-1,0 0,1 0,-1 0,1 0,-1-1,0 1,1-1,-1 0,0-1,0 1,0-1,0 1,0-1,0 0,0-1,0 1,0-1,1-1,0 0,0 0,-1-1,1 1,-1-1,0 0,0 0,-1 0,1-1,-1 1,0-1,-1 0,0 0,0 0,0 0,0 0,-1 0,0 0,0-1,-1 1,0 0,0-1,0 1,-1 0,0-1,0 1,0 0,-1 0,0 0,-1 0,1 0,-1 1,0-1,0 1,-1-1,-2-3,3 5,0 0,0 0,0 0,-1 0,1 1,-1-1,0 1,0 0,0 0,0 0,0 1,-1 0,0-1,1 1,-1 1,0-1,0 1,-4-1,-6 4</inkml:trace>
  <inkml:trace contextRef="#ctx0" brushRef="#br0" timeOffset="271.942">423 383,'-5'-20,"4"-15,1-7,6-1,2 2,4 4,0 2,3 8,-1 3,2 2,2-1,4 3,-2 6</inkml:trace>
  <inkml:trace contextRef="#ctx0" brushRef="#br0" timeOffset="1170.905">790 468,'254'-343,"-250"337,1 0,0 0,0 1,0-1,0 1,1 0,0 1,0-1,1 1,-1 1,5-3,-9 7,0 1,-1-1,1 1,-1-1,0 1,1 0,-1-1,0 1,0 0,0 0,0 0,0 0,-1 0,1 0,0 0,-1 0,0 0,1 1,-1-1,0 0,0 0,0 0,-1 0,1 0,0 1,-1-1,0 0,1 3,-28 170,28-173,0 0,0 0,-1 0,1 0,0 0,1 0,-1 0,0 0,1 0,-1 0,1 0,-1 0,1 0,0 0,0-1,0 1,0 0,0 0,0-1,1 1,-1-1,1 1,-1-1,1 0,-1 1,1-1,0 0,-1 0,1 0,0 0,0 0,0-1,0 1,0 0,0-1,0 0,0 1,1-1,75-23,-15-24,-50 35,0 1,1 1,0 0,1 1,0 1,1 0,-1 1,1 1,4-1,-16 7,-1-1,1 1,-1 0,1 1,0-1,-1 1,1-1,-1 1,1 0,-1 1,1-1,-1 0,0 1,1 0,-1 0,0 0,0 0,-1 0,1 1,0-1,-1 1,1 0,-1 0,0 0,0 0,0 0,0 0,-1 0,1 1,-1-1,0 0,0 1,0 0,0-1,-1 1,0-1,1 1,-1 0,0-1,-1 4,19 49,-4-32,1-5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3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0 646,'1'283,"-1"-276,0 0,1 0,0 0,0-1,1 1,-1 0,1-1,1 0,-1 1,1-1,1 0,-1 0,1 0,0-1,0 1,0-1,1 0,0 0,0-1,0 1,1-1,-3-4,-1 0,1 0,0 0,0-1,-1 1,1-1,-1 1,1-1,0 0,-1 0,1-1,-1 1,0 0,1-1,-1 1,0-1,0 0,0 0,0 0,0 0,-1 0,1 0,0 0,-1-1,0 1,1 0,-1-1,0 1,0-1,-1 0,1-1,6-9,105-208,-102 205,-2-1,0 0,0 0,-2-1,0 0,-1 0,-1-1,1-16,-5 35,0 0,0 0,-1 0,1 0,0 0,0 0,-1 0,1 0,0 0,0 0,-1 0,1 0,0 0,0 0,-1 0,1 0,0 0,0 0,-1 0,1 0,0 0,0 0,-1 0,1-1,0 1,0 0,0 0,-1 0,1 0,0-1,0 1,0 0,0 0,-1-1,1 1,0 0,0 0,0 0,0-1,0 1,0 0,0 0,0-1,0 1,0 0,0 0,0-1,0 1,0 0,0-1,0 1,0 0,-11 23,-2 26,9-36,0-1,1 1,0 0,1 0,0 0,1 0,1 0,0 0,0 0,2 1,2 11,42 121,-36-128</inkml:trace>
  <inkml:trace contextRef="#ctx0" brushRef="#br0" timeOffset="598.944">451 1069,'21'-28,"10"-9,-3-2,-1 0,-2-2,-1-1,-3-1,-1-1,2-13,-13 45,-8 43,-1-26,-1 22,8 100,-6-124,-1 1,1 0,1 0,-1 0,0-1,1 1,0-1,0 1,0-1,0 1,0-1,1 0,-1 0,1-1,0 1,0 0,0-1,0 0,1 1,-1-1,1 0,-1-1,1 1,-1-1,1 0,0 0,0 0,0 0,0 0,4-2,0 0,0-1,-1 0,1 0,-1-1,1 0,-1 0,0-1,0 0,0 0,-1 0,1-1,-1 0,0 0,-1-1,1 0,-1 0,0 0,0 0,-1-1,3-4,-5 8,0 1,-1-1,1 1,0-1,-1 0,1 1,-1-1,0 0,0 0,0 0,0 0,-1 0,1 0,-1-1,0 1,0 0,0 0,0 0,0 0,-1 0,1 0,-1 0,0 0,0 0,0 0,0 0,-1-1,-10-7</inkml:trace>
  <inkml:trace contextRef="#ctx0" brushRef="#br0" timeOffset="837.415">1158 759,'4'9,"3"4</inkml:trace>
  <inkml:trace contextRef="#ctx0" brushRef="#br0" timeOffset="1001.795">1045 279,'0'0</inkml:trace>
  <inkml:trace contextRef="#ctx0" brushRef="#br0" timeOffset="1434.518">1439 308,'55'-34,"-1"-2,-2-2,-1-3,41-43,-30 10,-61 75,0 0,0 0,0 1,0-1,0 1,-1-1,1 0,0 1,-1 0,1-1,-1 1,1-1,-1 1,0 0,0-1,1 1,-1 0,-1-1,1 1,0 0,0-1,-1 1,1-1,0 1,-1 0,0-1,0 1,-24 181,32-72,-1-35,-4 1,-2-1,-5 5,-1-22,1 1,-2 1,-3-1,-3-1,-16 46,26-94,-2 1,0-1,0-1,-1 1,0-1,0 0,-1 0,-1-1,0 0,0 0,-1-1,0 0,0-1,-1 0,0 0,0-1,0 0,-1-1,0 0,0 0,0-1,-1-1,0 0,7-3,1 0,-1-1,0 1,1-1,-1 0,1 0,-1 0,1-1,-1 1,1-1,0 0,0-1,0 1,0-1,0 1,1-1,-1 0,1-1,-1 1,1-1,0 1,1-1,-1 0,1 0,-1 0,1 0,1-1,-1 1,0 0,1-1,0 1,0-1,0 0,1 1,0-1,-1 0,2 1,-1-1,0 0,1 1,0-1,0 1,1-3,7-16,0 0,2 1,0 0,2 0,0 2,1-1,1 2,1 0,1 1,1 0,0 2,1 0,4-1,16-19,107-82,-123 106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3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0 424,'40'-70,"3"2,3 2,3 2,31-30,-75 89,47-40,-51 44,0 0,0 0,0 1,0-1,1 1,-1-1,0 1,0-1,0 1,1 0,-1-1,0 1,0 0,1 0,-1 0,0 0,0 0,1 0,-1 1,0-1,0 0,1 1,-1-1,0 0,0 1,0 0,0-1,0 1,0 0,1-1,-2 1,1 0,0 0,0 0,0 0,0 0,0 0,-1 0,1 0,-1 0,1 0,0 0,-1 1,0-1,1 0,-1 0,0 0,0 1,12 187,-11-187,0 1,0-1,0 0,1 0,-1 0,0 0,1 0,-1 0,1 0,0-1,0 1,-1 0,1-1,0 0,0 1,0-1,1 0,-1 0,0 0,0 0,1 0,-1-1,0 1,1-1,-1 0,0 1,1-1,-1 0,1 0,-1-1,1 1,-1 0,0-1,1 0,-1 1,0-1,2-1,84-42,-23-5,-51 36,1 1,1 0,0 2,0-1,1 2,1 0,2 1,-19 7,0 0,1 1,-1-1,0 0,1 1,-1 0,1-1,-1 1,1 0,-1 0,1 0,-1 0,0 0,1 0,-1 0,1 0,-1 1,1-1,-1 0,1 1,-1-1,0 1,1 0,-1-1,0 1,0 0,1 0,-1 0,0 0,0 0,0 0,0 0,0 0,0 0,-1 1,1-1,0 0,-1 1,1-1,-1 0,1 1,-1-1,1 1,-3 64,-29 42,30-106,1 0,-1 0,1 1,-1-1,1 0,0 0,0 0,0 0,0 1,0-1,1 0,-1 0,1 0,-1 0,1 0,0 0,0 0,-1 0,2 0,-1 0,0 0,0 0,0-1,1 1,-1 0,1-1,0 1,13 8</inkml:trace>
  <inkml:trace contextRef="#ctx0" brushRef="#br0" timeOffset="431.919">1242 85,'-18'9,"0"1,1 0,0 1,0 1,1 0,1 1,0 1,1 1,0 0,1 0,1 1,1 1,-5 8,15-23,-1 0,1 0,0 0,0 0,0 1,0-1,0 0,0 0,0 1,1-1,-1 0,1 1,0-1,-1 1,1-1,0 0,0 1,1-1,-1 1,1-1,-1 0,1 1,0-1,-1 0,1 0,0 1,1-1,-1 0,0 0,1 0,-1 0,1-1,-1 1,1 0,0-1,0 1,0-1,0 1,0-1,0 0,0 0,0 0,1 0,-1 0,0 0,1-1,-1 1,0-1,1 0,9 0,1-1,-1-1,0 0,0 0,0-1,-1-1,1 0,-1-1,0 0,0 0,0-1,-1-1,0 0,0 0,-1-1,1 0,-2-1,1 0,-2 0,1-1,-1 0,5-9,35-64,-47 83,0-1,1 1,-1 0,0-1,0 1,0-1,1 1,-1 0,0-1,0 1,1 0,-1-1,0 1,1 0,-1-1,0 1,1 0,-1 0,1-1,-1 1,0 0,1 0,-1 0,1 0,-1 0,1-1,-1 1,1 0,-1 0,0 0,1 0,-1 0,1 0,-1 1,1-1,-1 0,1 0,-1 0,0 0,1 0,-1 1,1-1,-1 0,0 0,1 1,-1-1,0 0,1 1,-1-1,0 0,1 1,-1-1,0 0,0 1,0-1,1 1,-1-1,0 0,0 1,0-1,0 1,0-1,0 1,1-1,-1 0,0 1,0-1,-1 1,10 37,-8-34,-1 2,1 0,0-1,0 1,1-1,-1 1,1-1,0 0,1 0,-1 0,1 0,0 0,0 0,1-1,-1 1,1-1,0 0,0 0,0-1,1 1,-1-1,1 0,0 0,0 0,0-1,0 0,1 0,-1 0,0 0,1-1,-1 0,1 0,0-1,-1 0,1 0,2 0,19-4,-2-2</inkml:trace>
  <inkml:trace contextRef="#ctx0" brushRef="#br0" timeOffset="772.082">2005 29,'-24'5,"-18"6,-1 6,1 0,8 2,10 3,14 2,9 2,3 1,3 1,-5 1,-7-5,-2-2,-5-4,-4-5,-5-6,2-3</inkml:trace>
  <inkml:trace contextRef="#ctx0" brushRef="#br0" timeOffset="1138.042">2259 0,'-72'75,"70"-73,1 1,-1 0,1-1,-1 1,1 0,0 0,0 0,1 0,-1 0,0 1,1-1,0 0,0 0,0 0,0 0,0 1,1-1,-1 0,1 0,0 0,0 0,0 0,0 0,0 0,1-1,0 1,-1 0,1-1,0 1,2 1,13 13,-15-16,1 1,-1-1,0 1,0-1,0 1,0 0,0 0,-1 0,1 0,-1 0,1 0,-1 0,0 1,1-1,-1 0,0 1,-1-1,1 1,0-1,-1 1,1-1,-1 1,0 0,0-1,0 1,0 0,-1-1,1 1,0-1,-1 1,0 1,-4 4,-1 0,1 0,-1-1,-1 0,1 0,-1 0,0-1,-1 0,1 0,-1-1,-1 0,1 0,-1-1,-3 2,-6 2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42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307 733,'-26'6,"1"2,0 0,0 2,1 1,1 0,0 2,0 1,2 1,-1 0,2 2,-6 6,24-21,0 0,0 0,0 0,0 0,0 1,1-1,-1 0,1 1,0-1,-1 1,1-1,0 1,1-1,-1 1,0 0,1 0,0-1,-1 1,1 0,0 0,0 0,1-1,-1 1,1 0,-1-1,1 1,0 0,0-1,0 1,0-1,0 1,1-1,-1 1,1-1,0 0,0 0,-1 0,1 0,0 0,1 0,-1 0,0-1,1 1,-1-1,0 0,1 0,2 1,6 0,1 0,-1-1,1-1,0 0,-1-1,1 0,0 0,-1-1,0-1,1 0,-1-1,0 0,-1 0,1-1,-1-1,0 0,0 0,0-1,-1 0,2-2,9-10,-1 0,-1-1,0-2,-2 1,0-2,-1 0,-2-1,0 0,-2-1,4-14,1 1,-1 0,-2 0,-2-2,-2 1,-1-2,-2 1,-2-1,-2-12,-1 43,-1-1,0 1,0-1,-1 1,-1 0,0 0,0-1,-1 1,0 0,-1 1,0-1,-1 1,0 0,-4-7,7 15,1 1,0-1,0 0,-1 0,1 1,0-1,-1 1,1 0,0-1,-1 1,1 0,-1 0,1 0,-1-1,1 2,0-1,-1 0,1 0,-1 0,1 1,-1-1,1 1,0-1,-1 1,1-1,0 1,0 0,0 0,-1-1,1 1,0 0,0 0,0 0,0 0,0 1,0-1,1 0,-1 0,0 1,-28 50,17-11,1-1,2 1,2 1,2 0,2 9,2-34,0-1,2 1,0 0,1-1,0 1,2-1,0 0,1 0,0 0,1 0,1-1,2 3,-4-10,-1 0,1-1,0 0,0 0,1 0,0-1,0 0,1 0,-1 0,1-1,1 0,-1-1,1 1,-1-1,1-1,0 0,1 0,-1 0,0-1,1 0,0-1,-1 0,1 0,1-1,4-2,0-1,0 0,-1-2,1 1,-1-2,0 0,0 0,-1-1,0-1,0 0,-1 0,0-1,0-1,-1 0,0 0,-1-1,0 0,2-5,6-3,2 9,-18 35,-1-23,-1 3,-1 0,1 0,1 0,-1 0,1 0,-1 0,2 0,-1 0,0 0,1 0,0 0,0 0,1 0,-1-1,1 1,0 0,0-1,1 1,-1-1,1 0,0 0,0 0,0 0,1 0,-1-1,1 0,0 1,4 1,-1-2,0 0,1-1,-1 0,1 0,-1-1,1 0,-1-1,1 1,0-1,-1-1,1 1,-1-1,1-1,-1 1,1-1,-1-1,0 1,0-1,6-4,118-84,-12-15,-118 104,1 1,0 0,0 0,0 0,0 0,0 0,0 1,0-1,0 0,0 1,0 0,0-1,0 1,0 0,0 0,0 0,0 1,1-1,-1 0,0 1,0-1,0 1,0 0,0-1,0 1,0 0,-1 0,1 1,0-1,0 0,-1 1,1-1,-1 1,1-1,-1 1,0-1,0 1,1 0,-1 0,0 0,-1 0,1 0,0 0,0 0,-1 0,0 0,1 0,-1 0,0 0,0 0,0 1,18 119,-18-117,0-1,0 1,-1 0,1 0,-1-1,0 1,-1-1,1 1,-1-1,1 1,-2-1,1 0,0 0,-1 0,1 0,-1 0,0-1,-1 1,1-1,-1 0,1 0,-1 0,0 0,0-1,0 0,3-1,0 0,0 0,0 0,0 0,0-1,0 1,0 0,0-1,-1 1,1-1,0 0,0 1,-1-1,1 0,0 1,-1-1,1 0,0 0,-1 0,1 0,0-1,0 1,-1 0,1 0,0-1,0 1,-1-1,1 1,0-1,0 0,0 1,0-1,0 0,0 0,0 0,0 1,0-1,0 0,0 0,1-1,-1 1,0 0,1 0,-1 0,1 0,-1-1,1 1,-1 0,1-1,4-1,1-1,-1 1,1-1,-1 1,1 1,0-1,0 1,1 0,-1 0,0 0,1 1,-1 0,1 0,-1 0,1 0,0 1,-1 0,1 1,1-1,-2 0,173 0,-164-3,1-1,-1-1,0 0,0-1,-1 0,1-1,-2-1,1 0,-1 0,0-1,-1-1,0 0,0-1,-1 0,6-9,8-5,80-122,-91 128,-2 0,0-1,-2-1,0 0,-1 0,-1-1,-1 0,-1 0,-1-1,-1 1,-1-1,-1-9,-1 33,-1 0,0 0,1 0,-1-1,0 1,0 0,0 0,1-1,-1 1,0-1,0 1,0-1,0 1,0-1,0 1,0-1,-1 0,1 1,0-1,0 0,0 0,0 0,0 0,0 0,0 0,-1 0,1-1,0 1,0 0,0-1,0 1,0 0,0-1,0 1,0-1,0 0,0 1,0-1,1 0,-1 1,0-1,0 0,1 0,-1 0,0 0,1 0,-1 0,1 0,-1 0,1 0,-1 0,1 0,0 0,0 0,-1 0,1 0,0 0,0-1,0 1,0 0,0 0,1 0,-1 0,0 0,0 0,1 0,-1 0,1-1,-12 24,1 0,1 0,2 1,0 0,1 1,1-1,-1 22,5-39,-5 33,2 1,2-1,1 1,2-1,2 1,2 3,0-17,2-1,0 0,2 0,1-1,1 0,9 13,-21-34,-3-10</inkml:trace>
  <inkml:trace contextRef="#ctx0" brushRef="#br0" timeOffset="255.212">1633 451,'39'-9,"41"-4,11 1,-4 2,-12 3,-15 3,-12 1,-9 2,-7 1,-4 5,-7 2</inkml:trace>
  <inkml:trace contextRef="#ctx0" brushRef="#br0" timeOffset="437.111">872 112,'5'5,"1"6,5 2,0 3,-2-2</inkml:trace>
  <inkml:trace contextRef="#ctx0" brushRef="#br0" timeOffset="3883.736">2424 621,'4'7,"0"0,0 0,-1 1,0-1,0 1,-1 0,0 0,-1 0,1 0,-1 0,-1 0,0 1,0-1,-1 5,1 2,0 62,-12-69,3-31,9 5,1-1,1 1,0 0,2 0,0 0,1 0,0 1,2-1,2-2,-9 17,0 1,0 0,1-1,-1 1,1-1,0 1,0 0,0-1,0 1,0 0,0 0,0 0,1 0,-1 0,1 0,0 0,-1 0,1 1,0-1,0 1,0-1,0 1,1 0,-1 0,0 0,0 0,1 0,-1 0,0 0,1 1,-1 0,1-1,-1 1,1 0,-1 0,1 0,-1 0,0 1,1-1,1 1,43 63,-35-50</inkml:trace>
  <inkml:trace contextRef="#ctx0" brushRef="#br0" timeOffset="4468.363">2847 649,'0'14,"5"5,1 4,0-2</inkml:trace>
  <inkml:trace contextRef="#ctx0" brushRef="#br0" timeOffset="4719.85">2847 451,'0'0</inkml:trace>
  <inkml:trace contextRef="#ctx0" brushRef="#br0" timeOffset="5182.232">3101 84,'17'40,"-2"0,-1 1,-3 0,-1 1,-2 1,-2-1,-2 1,-1 26,-18 153,13-160,4-62,0 0,0 0,0 0,0 0,0 0,-1 0,1-1,0 1,0-1,0 1,0-1,-1 0,1 0,0 0,-1 0,1 0,-1 0,1 0,-1 0,1-1,-1 1,0 0,0-1,1 1,-1-1,0 0,0 1,-1-1,2-1,2-2,16-16,2 1,0 1,1 2,0 0,2 1,0 1,1 2,0 0,1 2,0 1,10-2,-35 10,1 1,-1 0,1-1,-1 1,1 0,-1 0,1 0,0 0,-1 1,1-1,0 1,0-1,-1 1,1 0,0 0,0 0,0 1,-1-1,1 1,0 0,-1-1,1 1,0 0,-1 0,1 1,-1-1,0 0,1 1,-1 0,0-1,0 1,0 0,0 0,0 0,0 1,-1-1,1 0,-1 1,1-1,-1 1,0-1,0 1,0-1,0 1,-1 0,1-1,-1 1,0 0,1 0,-1 0,-1 0,-3 10,-2-1,1 0,-2 0,0-1,0 1,-1-1,0-1,-1 0,0 0,-1 0,0-1,0-1,-1 0,0 0,0-1,-1 0,0-1,0-1,-1 0,0 0,1-1,-1-1,-12 2,-49-7,56-3</inkml:trace>
  <inkml:trace contextRef="#ctx0" brushRef="#br0" timeOffset="5472.646">3637 621,'29'19,"14"6,5-5,-2-12,-2-11,-10-11,-6-2,-8-3,-1 1,-5-1,-5-2,-3-3,-4 4</inkml:trace>
  <inkml:trace contextRef="#ctx0" brushRef="#br0" timeOffset="5801.981">4173 0,'10'29,"8"23,0 9,-2-2,-4-7,-4-6,-3-7,-8-5,-3-4,-1-1,1-2,2 0,1 0,1 0,2 0,-5 1,-1-5</inkml:trace>
  <inkml:trace contextRef="#ctx0" brushRef="#br0" timeOffset="6032.442">4089 338,'24'10,"22"3,8-1,0-2,-4-3,-7-3,-5-2,-4-1,-4-1,-1 0,-7-1</inkml:trace>
  <inkml:trace contextRef="#ctx0" brushRef="#br0" timeOffset="6217.048">4624 592,'0'0</inkml:trace>
  <inkml:trace contextRef="#ctx0" brushRef="#br0" timeOffset="6367.878">4653 254,'0'0</inkml:trace>
  <inkml:trace contextRef="#ctx0" brushRef="#br0" timeOffset="6734.153">4879 366,'0'11,"0"-1,0 1,1-1,0 1,1-1,0 0,1 1,0-1,0 0,1-1,0 1,1-1,0 1,1-1,0-1,0 1,1-1,0 0,0-1,1 0,0 0,0 0,2 0,-7-6,0 0,-1 0,1 0,0 0,0 0,0-1,0 1,0-1,1 0,-1 1,0-2,0 1,0 0,0-1,0 1,0-1,0 0,0 0,0 0,0 0,-1-1,1 1,0-1,-1 1,1-1,-1 0,0 0,1 0,-1-1,0 1,0 0,-1-1,1 1,0-1,2-4,0 0,-1 0,0 0,0 0,0 0,-1 0,0-1,-1 1,1-1,-2 1,1-1,-1 0,0 0,0 4,0 0,-1 0,1 0,-1 0,0 1,0-1,0 0,0 1,-1-1,1 1,-1-1,0 1,0 0,0-1,-1 1,1 0,-1 1,0-1,0 0,0 1,0-1,0 1,0 0,0 0,-1 0,1 1,-1-1,0 1,1 0,-1 0,0 0,0 1,1-1,-1 1,0 0,0 0,0 0,0 0,0 1,1-1,-4 2,-67 27,55-18</inkml:trace>
  <inkml:trace contextRef="#ctx0" brushRef="#br0" timeOffset="7168.146">5246 536,'4'-8,"1"1,-1 0,1 0,1 0,-1 1,1-1,0 1,0 1,1-1,0 1,0 0,0 1,1 0,-1 0,4-1,-8 5,-1 1,1-1,0 1,-1-1,1 1,0 0,-1 0,1 0,-1 0,0 1,1-1,-1 1,0-1,0 1,0 0,0 0,0 0,0 0,0 0,-1 0,1 1,-1-1,0 0,2 3,21 24,-17-25,0-1,0 0,1 0,-1 0,1-1,0 0,0 0,-1-1,1 0,0 0,0-1,0 0,0-1,0 1,0-1,0-1,0 0,-1 0,1 0,-1-1,1 0,-1-1,0 0,0 0,0 0,-1-1,0 0,0 0,0 0,0-1,1-2,17-16,-12 14,-2 0,1 0,-2-2,1 1,-1-1,-1 0,0-1,2-6,-1-4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1,'0'1,"0"-1,0 1,1-1,-1 1,0-1,0 0,1 1,-1-1,1 1,-1-1,0 1,1-1,-1 0,1 1,-1-1,1 0,-1 0,1 1,-1-1,1 0,-1 0,1 0,-1 1,1-1,-1 0,1 0,-1 0,1 0,0 0,-1 0,1 0,-1 0,1 0,-1-1,1 1,-1 0,1 0,-1 0,1-1,-1 1,1 0,-1 0,1-1,-1 1,1-1,-1 1,0 0,1-1,-1 1,0-1,1 1,-1-1,0 1,1-1,-1 1,0-1,0 1,5 51,-5 264,-30-86,25-151,-1-59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1,0 0,-1-1,1 1,0-1,-1 1,1-1,0 1,0-1,0 0,-1 1,1-1,0 1,0-1,0 1,0-1,0 1,0-1,0 0,0 1,0-1,0 1,0-1,1 1,-1-1,0 0,0 1,0-1,1 1,-1-1,0 1,1 0,-1-1,0 1,1-1,-1 1,1-1,-1 1,1 0,-1-1,1 1,-1 0,1 0,-1-1,1 1,-1 0,1 0,-1 0,1 0,-1 0,1-1,0 1,-1 0,1 0,-1 0,1 1,-1-1,2 0,38-6,-39 6,314-29,-118 47,-184-15,1-1,0 0,0 0,0-1,0-1,0 0,0-1,0-1,0 0,5-2,-1-3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85,'5'3,"0"-1,0 1,0-1,0 0,0 0,0-1,0 0,1 0,-1 0,1 0,-1-1,1 0,-1 0,0 0,1-1,-1 0,1 0,-1 0,0-1,1 0,22-2,220-31,73 34,-309 0,0-2,-1 1,1-2,-1 1,0-1,0-1,0 0,-1-1,4-2,8-7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46,'197'-12,"-120"2,0 3,1 4,63 5,-32-1,-24-12,-61 5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4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1,'5'4,"6"3,6-1,5-2,3 0,-1 3,-2 1,1-2,2-1,1-1,1-2,0-1,1-1,1 0,-1-1,-4 1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0,1 0,-5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0,0 0,1 0,-1 0,0 0,0 0,0 0,-1 0,0 0,-4-5,-7-1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26,'16'-6,"0"1,1 1,-1 0,1 2,0 0,0 0,0 2,0 0,0 1,0 1,0 0,0 1,2 2,-18-5,0-1,-1 1,1 0,0 0,0 0,-1 0,1 0,0 0,0 0,0 0,-1 0,1 0,0 0,0 0,-1 0,1 1,0-1,0 0,-1 1,1-1,0 0,-1 1,1-1,0 1,-1-1,1 1,-1-1,1 1,-1 0,1-1,-1 1,1 0,-1-1,0 1,1 0,-1 0,0-1,0 1,1 0,-1 0,0-1,0 1,0 0,0 0,0 0,0-1,0 1,0 0,0 0,-1-1,1 1,0 0,0 0,-1-1,1 1,0 0,-1 0,1-1,-1 1,1-1,-1 1,1 0,-1-1,1 1,-1-1,0 1,1-1,-1 0,0 1,0-1,-133 19,51-4,47-10,-1 1,1 2,0 2,1 1,0 2,-1 2,34-15,0 1,0-1,-1 1,1 0,0 0,0 0,0 0,0 0,0 0,0 0,0 1,0-1,0 1,1-1,-1 1,1 0,-1 0,1 0,-1 0,1 0,0 0,0 0,0 0,0 0,1 0,-1 0,0 1,1-1,0 0,-1 1,1-1,0 0,0 1,0-1,1 0,-1 1,1-1,-1 0,1 0,0 1,-1-1,1 0,0 0,1 0,-1 0,0 0,1 0,-1 0,2 1,14 7,1-1,0-1,0-1,1 0,0-1,0-1,14 1,5 2,-23-7,1 2,-1 0,1 0,-1 2,0 0,0 1,-1 0,0 1,0 0,-1 2,8 5,-19-13,-1 0,0 0,0 0,0 0,0 1,-1-1,1 0,0 0,0 1,-1-1,1 1,-1-1,1 0,-1 1,0-1,0 1,1-1,-1 1,0-1,0 1,0-1,-1 1,1-1,0 1,0-1,-1 1,1-1,-1 0,1 1,-1-1,0 0,0 1,1-1,-1 0,0 0,0 1,0-1,0 0,-1 0,1 0,0-1,-1 2,-59 35,56-34,-400 194,292-142,112-55,1 1,-1-1,1 1,-1-1,1 1,0-1,-1 1,1-1,0 1,-1 0,1-1,0 1,0 0,0-1,-1 1,1 0,0-1,0 1,0 0,0-1,0 1,0 0,0-1,1 1,-1 0,0-1,0 1,0 0,1-1,-1 1,0-1,1 1,-1 0,1-1,-1 1,0-1,1 1,-1-1,1 0,-1 1,1-1,0 1,-1-1,1 0,-1 1,1-1,0 0,-1 0,1 1,0-1,-1 0,1 0,0 0,-1 0,1 0,0 0,41 9,119-22,-53-2,189-14,-210 29,-88 1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1,'-4'10,"-3"7,1 6,1 4,2 3,6-10,2-7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1,'4'7,"0"0,-1 0,1 1,-1-1,-1 1,1 0,-1 0,-1 0,0 0,0 0,0 0,-1 0,0 0,-1 6,1 2,0-8,2 32,-2 0,-1 1,-3-1,-4 21,6-56,-2 11,1-1,0 1,0 0,2 0,0 0,1 0,0 0,4 16,1-14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89,'28'-4,"16"-3,3 1,0 2,-4 0,-4 2,-5 1,-2 0,-2 1,-2 1,-10-1,-13 0,-8-4,-7-3,-7-3,-6-2,1-2,5 1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1,'-5'0,"-1"5,0 6,1 6,2 1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19,'-12'31,"0"2,3-1,0 2,2-1,2 1,1 0,2 0,1 0,1 0,4 18,42-211,57-1,-98 152,1-1,0 1,0 1,1-1,0 1,1 0,-1 1,1 0,0 0,1 0,2 0,-9 6,0-1,0 1,1 0,-1 0,0 0,0 1,0-1,0 0,1 1,-1 0,0-1,0 1,0 0,0 0,0 0,0 0,-1 0,1 0,0 1,0-1,-1 1,1-1,-1 1,1 0,-1-1,0 1,0 0,0 0,8 8,6 5</inkml:trace>
  <inkml:trace contextRef="#ctx0" brushRef="#br0" timeOffset="1183.127">457 244,'-5'5,"-1"1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0 404,'121'-254,"-119"249,0 0,1 0,0 1,-1-1,1 1,1 0,-1 0,1 0,-1 0,1 0,0 1,1 0,-1 0,0 0,1 0,0 1,0 0,4-2,-6 6,-1-1,1 1,-1 0,1 0,-1 0,1 1,-1-1,0 1,0-1,0 1,0-1,-1 1,1 0,-1 0,0 0,0 0,0 0,0 0,0 0,0 0,-1 1,0-1,1 0,-1 0,-1 1,1-1,0 0,-1 0,1 0,-2 2,2 0,-1 27,0-26,0 1,0-1,1 0,0 0,0 1,0-1,1 0,0 0,0 0,1 1,0-1,0 0,0-1,1 1,1 2,-2-8,0 1,1-1,-1 1,1-1,-1 0,1 0,-1 0,1 0,-1 0,1 0,-1-1,1 1,-1-1,1 0,-1 0,0 0,1 0,-1 0,0 0,0 0,0-1,0 1,0-1,0 0,0 0,-1 1,1-1,-1 0,1 0,-1-1,0 1,1 0,-1 0,0-1,-1 1,1 0,0-1,-1 1,1-2,2 0,128-210,-106 185,-24 29,-1-1,0 1,1-1,-1 1,0-1,1 1,-1-1,1 1,-1 0,0-1,1 1,-1 0,1-1,0 1,-1 0,1 0,-1-1,1 1,-1 0,1 0,-1 0,1 0,0 0,-1 0,1 0,-1 0,1 0,0 0,-1 0,1 0,-1 0,1 0,0 1,-1-1,1 0,-1 0,1 1,-1-1,1 0,-1 1,1-1,-1 0,0 1,1-1,-1 1,1-1,-1 1,0-1,1 1,-1-1,0 1,0-1,0 1,1-1,-1 1,0 0,0-1,0 1,-14 101,4 104,21-161,-4-27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0,'-5'29,"-1"14,5 0,2-3,2-7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85 105,'-17'255,"-21"-29,11-111,25-93</inkml:trace>
  <inkml:trace contextRef="#ctx0" brushRef="#br0" timeOffset="500.832">284 77,'117'-62,"-116"60,0 1,1 0,-1-1,1 1,0 0,-1 0,1 0,0 0,-1 1,1-1,0 0,0 1,0-1,0 1,-1 0,1-1,0 1,0 0,0 0,0 0,0 1,0-1,0 0,0 1,-1-1,1 1,0 0,0-1,-1 1,1 0,0 0,-1 0,1 0,-1 0,1 1,-1-1,1 0,-1 1,0-1,0 1,0-1,0 1,0 0,0-1,0 1,-1 0,1 0,0 0,-1 0,0-1,1 1,-1 0,0 0,0 1,-46 79,40-77,1 1,1 0,-1 0,1 0,0 0,0 1,1 0,0 0,0 0,1 0,0 0,0 0,2-5,1 1,-1-1,1 0,0 0,0 0,0 0,0-1,0 1,0 0,0 0,1-1,-1 1,0 0,1-1,0 0,-1 1,1-1,0 0,-1 0,1 0,0 0,0 0,0 0,0 0,0-1,0 1,0-1,0 1,1-1,-1 0,0 0,0 0,0 0,0 0,0-1,2 1,20 0</inkml:trace>
  <inkml:trace contextRef="#ctx0" brushRef="#br0" timeOffset="3001.971">1073 274,'-54'66,"-117"67,5-12,165-121,-1 1,1 0,-1 0,1 0,-1 0,1 0,0 0,0 1,0-1,0 0,0 1,0-1,0 0,0 1,0 0,0-1,1 1,-1-1,1 1,-1 0,1-1,0 1,-1 0,1-1,0 1,0 0,0-1,1 1,-1 0,0 0,1-1,-1 1,1-1,-1 1,1 0,0-1,-1 1,1-1,0 1,0-1,0 0,0 1,1-1,-1 0,0 0,0 0,1 0,-1 0,1 0,-1 0,1 0,-1-1,1 1,0 0,-1-1,1 0,-1 1,1-1,0 0,0 0,-1 0,1 0,1 0,256 1,-119-2,-137 1,-1-1,0 1,0 0,-1-1,1 0,0 1,0-1,0 0,0 0,0 0,-1 0,1 0,0 0,-1-1,1 1,-1-1,0 1,1-1,-1 1,0-1,0 0,0 0,0 1,0-1,0 0,-1 0,1 0,-1 0,1 0,-1 0,0 0,0 0,1 0,-1 0,-1 0,1 0,0 0,-15-80,15 81,-80-314,76 291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33 143,'-10'28,"-2"15,4 0,5-7</inkml:trace>
  <inkml:trace contextRef="#ctx0" brushRef="#br0" timeOffset="511.92">484 1,'-12'5,"0"1,0 1,1 0,0 0,0 1,1 0,0 1,0 0,1 1,-2 2,10-9,0 0,0 0,1 0,-1 1,1-1,0 0,0 0,0 0,0 0,1 1,-1-1,1 0,-1 0,1 0,0 0,1 0,-1 0,0-1,1 1,-1 0,1 0,0-1,0 1,0-1,0 0,1 0,-1 0,1 0,-1 0,1 0,0 0,-1-1,1 0,0 1,0-1,0 0,2 0,19 16,-22-15,1 0,-1 0,0 0,1 0,-1 0,0 0,0 1,0-1,-1 1,1-1,-1 1,1 0,-1-1,0 1,0 0,0 0,0 0,-1 0,1 0,-1 0,0 0,0 0,0 0,0 0,0 0,-1 0,1 0,-1 0,0 0,0 0,0 0,0 0,0-1,-1 1,1 0,-1-1,0 1,0-1,0 0,0 1,-1-1,-2 5,0-1,-1 0,0 0,0 0,-1-1,0 0,0 0,0-1,0 0,0 0,-1 0,0-1,0 0,0-1,0 0,0 0,-1-1,1 0,0 0,-1-1,1 0,-1-1,-2 0,-6-4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0 622,'2'-17,"1"1,0 0,1 0,1 0,0 0,1 1,1 0,0 0,2-2,5-13,3 0,2 0,0 1,2 2,1 0,1 1,1 1,20-15,-38 32,1 1,0 0,1 1,-1 0,1 0,0 1,1 0,0 0,-1 1,1 0,1 0,-1 1,0 0,1 1,3 0,-11 2,0 1,0-1,0 1,0 0,-1-1,1 1,0 0,0 0,-1 1,1-1,0 0,-1 0,1 1,-1-1,0 1,0 0,1-1,-1 1,0 0,0-1,0 1,-1 0,1 0,0 0,-1 0,1 0,-1 0,0 0,1 0,-1 0,0 0,0 0,0 0,-1 2,-9 70,7-65,-7 60,10-68,0 1,0-1,0 1,1-1,-1 0,0 1,1-1,-1 0,1 1,-1-1,1 0,0 0,0 1,-1-1,1 0,0 0,0 0,0 0,0 0,0 0,0 0,0 0,1-1,-1 1,0 0,0-1,1 1,-1-1,0 1,1-1,-1 0,1 1,-1-1,0 0,1 0,-1 0,1 0,-1 0,0 0,1-1,-1 1,1 0,-1-1,1 1,6-3,0 0,0-1,0 0,0 0,-1 0,1-1,-1 0,0-1,-1 0,0 0,1-1,30-24,30-21,90-56,-155 107,-1 0,1-1,0 1,-1 0,1 0,0 0,0 1,-1-1,1 0,0 1,0-1,0 1,0-1,0 1,0 0,0 0,0 0,0 0,0 0,0 0,0 1,0-1,0 1,0-1,-1 1,1 0,0 0,0-1,0 1,-1 1,1-1,-1 0,1 0,-1 1,1-1,-1 0,0 1,1 0,-1-1,0 1,0 0,0-1,0 1,-1 0,1 0,0 0,-1 0,1 0,-1 0,0 0,2 12,-1 1,-1-1,-1 1,0-1,0 0,-1 1,-1-1,-1 0,-3 10,6-23,-10 65,11-66,0 1,0-1,0 0,0 1,0-1,0 1,0-1,1 1,-1-1,0 0,0 1,0-1,1 1,-1-1,0 0,0 1,1-1,-1 0,0 1,1-1,-1 0,1 0,-1 1,0-1,1 0,-1 0,1 0,-1 1,1-1,-1 0,0 0,1 0,-1 0,1 0,-1 0,1 0,-1 0,1 0,-1 0,0 0,1 0,-1 0,1-1,-1 1,1 0,-1 0,0 0,1-1,-1 1,1 0,-1 0,0-1,1 1,-1 0,0-1,0 1,1 0,-1-1,0 1,12-7</inkml:trace>
  <inkml:trace contextRef="#ctx0" brushRef="#br0" timeOffset="453.694">1383 86,'-32'21,"1"2,1 0,1 2,1 2,1 0,2 2,-1 2,23-27,0-1,0 1,0-1,0 1,1 0,0 0,0 1,0-1,0 0,1 1,0-1,-1 1,2-1,-1 1,0-1,1 1,0 0,0-1,1 1,-1 0,1-1,0 1,0-1,0 1,1-1,-1 0,1 1,0-1,1 0,-1 0,3 3,0-6,0 1,0-1,0 0,0 0,0 0,1-1,-1 0,0 0,0 0,0-1,0 0,0 0,0 0,0 0,0-1,0 0,0 0,0 0,-1 0,1-1,-1 0,0 0,0 0,0-1,0 1,-1-1,3-2,134-156,-140 162,1-1,-1 0,1 1,-1-1,1 0,-1 1,1-1,-1 1,1-1,0 1,-1-1,1 1,0 0,-1-1,1 1,0 0,0-1,-1 1,1 0,0 0,0 0,0 0,-1 0,1 0,0 0,0 0,-1 0,1 0,0 0,0 0,0 0,-1 1,1-1,0 0,-1 1,1-1,0 0,0 1,-1-1,1 1,-1-1,1 1,-1 0,1-1,-1 1,1-1,-1 1,1 0,-1-1,0 1,1 0,-1 0,0-1,1 1,-1 0,0 0,0-1,0 1,0 0,0 0,14 55,-13-50,-1-1,0 0,1 0,-1 0,1 0,0 0,1 0,-1 0,1-1,0 1,0 0,1-1,-1 1,1-1,0 0,0 0,1 0,-1 0,1-1,-1 0,1 1,0-1,1 0,-1-1,0 1,1-1,0 0,-1 0,1 0,2 0,13-4</inkml:trace>
  <inkml:trace contextRef="#ctx0" brushRef="#br0" timeOffset="818.788">2032 30,'-3'1,"-15"6,1 0,-1 1,1 1,0 0,1 2,0 0,1 0,-13 14,27-24,-1 1,0-1,1 1,-1 0,1 0,-1 0,1 0,0 0,0 0,0 0,0 0,0 0,1 0,-1 1,1-1,-1 0,1 0,0 1,0-1,0 0,0 1,0-1,0 0,1 1,-1-1,1 0,0 0,0 0,-1 1,1-1,1 0,-1 0,0 0,0 0,1-1,-1 1,1 0,-1-1,1 1,0 0,0-1,0 0,0 0,0 1,0-1,0 0,0-1,0 1,2 0,-2 0,0-1,0 1,1 0,-1 0,0 0,0 0,0 0,0 0,-1 1,1-1,0 1,0-1,-1 1,1-1,-1 1,0 0,1 0,-1 0,0 0,0 0,0 0,0 0,0 0,-1 0,1 0,-1 1,1-1,-1 0,0 0,0 1,0-1,0 0,0 0,-1 1,1-1,0 0,-1 0,0 0,0 1,0-1,1 0,-2 0,1 0,0 0,0-1,-1 1,1 0,-1 0,1-1,-1 1,0-1,-1 1,-105 51,72-40,18-6</inkml:trace>
  <inkml:trace contextRef="#ctx0" brushRef="#br0" timeOffset="1181.428">2343 1,'-23'14,"-135"104,157-117,-1-1,1 1,-1-1,1 1,-1 0,1 0,0 0,0 0,-1 0,1 0,0 0,0 0,0 1,0-1,0 0,0 0,1 1,-1-1,0 1,1-1,-1 1,1-1,-1 1,1-1,0 1,0 0,0-1,0 1,0-1,0 1,0-1,0 1,0 0,1-1,-1 1,1-1,-1 1,1-1,0 1,-1-1,1 0,0 1,0-1,0 0,0 0,0 1,0-1,0 0,1 0,-1 0,0 0,1-1,-1 1,0 0,1-1,-1 1,1 0,65 35,-65-35,-1 0,0 0,0 1,0-1,0 0,0 1,0-1,0 1,0-1,0 1,-1 0,1-1,-1 1,1 0,-1-1,0 1,0 0,1-1,-1 1,0 0,-1 0,1-1,0 1,0 0,-1-1,1 1,-1 0,1-1,-1 1,0-1,0 1,0-1,0 1,0-1,0 1,0-1,0 0,0 0,-1 1,1-1,0 0,-1 0,1 0,-9 6,0 0,0 0,-1-1,1 0,-1 0,0-1,-1-1,1 0,-1-1,-11 2,-3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2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677 191,'-22'132,"-4"-18,-6-3,-19 41,-25-20,68-117</inkml:trace>
  <inkml:trace contextRef="#ctx0" brushRef="#br0" timeOffset="298.846">198 219,'48'-3,"-1"-2,0-3,0-1,34-12,-31 8,383-108,-340 109,-92 13,1 1,-1-1,0 0,1 1,-1-1,0 1,0-1,0 1,0 0,-1-1,1 1,0 0,-1-1,1 1,-1 0,0 0,1 0,-1 0,0-1,0 1,0 0,0 0,-1 0,1 0,0 0,-1-1,1 1,-1 0,0 0,1-1,-1 1,0 0,0-1,0 1,0-1,-1 1,1-1,0 0,-1 1,1-1,-1 0,-14 17</inkml:trace>
  <inkml:trace contextRef="#ctx0" brushRef="#br0" timeOffset="534.222">0 925,'39'-5,"40"-11,18-8,2-4,-8 2,-8 6,-9 1,-13 4,-6 1,-9 1,-7 4,-5 3,-8 3</inkml:trace>
  <inkml:trace contextRef="#ctx0" brushRef="#br0" timeOffset="1158.649">1299 361,'29'-29,"11"-9,-2-1,-2-2,-1-2,-2-1,11-22,-30 11,-15 54,0 1,0-1,1 1,-1-1,0 1,0-1,0 1,0 0,0-1,0 1,0 0,0 0,0 0,0-1,0 1,0 0,0 0,0 1,0-1,0 0,0 0,0 0,0 1,0-1,0 0,1 1,-1-1,0 1,0-1,0 1,0 0,1-1,-1 1,0 0,1-1,-1 1,0 0,1 0,-1 0,1-1,-1 1,1 0,-1 0,1 0,0 1,-11 17,1 0,0 0,2 1,1 1,0-1,1 1,2 0,0 0,1 3,-1-3,-25 390,24-372,-1 0,-2 0,-1 0,-9 19,14-48,0 1,-1-1,0 1,0-2,-1 1,0 0,-1-1,0 0,0-1,-1 0,0 0,-1 0,1-1,-2-1,1 1,-1-1,1-1,-3 1,6-4,0 0,0 0,0-1,0 1,0-1,-1-1,1 1,0-1,0 0,-1-1,1 1,0-1,0 0,0-1,0 0,0 0,0 0,0 0,1-1,-1 0,1 0,0-1,-1 1,2-1,-1 0,0-1,1 1,0-1,0 0,0 0,1 0,-1 0,1-1,1 1,-1-1,1 0,0 0,0 0,0 0,1 0,0 0,1-1,-1 1,1 0,0 0,0-1,2-5,1 4,0 0,1 0,0 0,0 0,0 1,1-1,1 1,-1 1,1-1,0 1,0 0,1 0,0 0,0 1,0 0,1 1,3-2,143-57,29 8,-161 47,-2 2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65 219,'-6'5,"0"1,1-1,0 2,0-1,0 0,0 1,1 0,0 0,1 0,0 1,0-1,0 1,1 0,0 0,1 0,-1 0,2 0,-1 0,1 0,0 0,1 0,0 0,0 0,1 0,-1-3,1-1,0 0,0 1,0-1,0 0,0-1,1 1,0 0,0-1,0 1,0-1,1 0,-1 0,1 0,0 0,0-1,0 0,0 1,0-1,0-1,1 1,-1-1,0 0,1 0,0 0,-1 0,1-1,-1 0,1 0,4 0,5-1,0 0,-1-1,1 0,-1-1,0-1,1 0,-2-1,1 0,11-7,-11 4,0 0,0 0,-1-1,-1-1,0 0,0 0,-1-1,0-1,3-4,-10 11,1 0,-1 0,-1 0,1-1,-1 1,1-1,-2 1,1-1,-1 0,0 0,0 0,0 0,-1 0,0 0,0 0,0 0,-1 0,0 0,0 0,-1 1,1-1,-1 0,-1 1,-1-5,1 3,-1 0,1 0,-1 1,0-1,-1 1,1 0,-1 1,-1-1,1 1,-1 0,0 0,0 0,0 1,-1 0,1 0,-1 1,0 0,0 0,0 0,-1 1,1 0,0 1,-1 0,0 0,1 0,-1 1,1 0,-1 0,0 1,1 0,-1 1,-6 1,-11 10</inkml:trace>
  <inkml:trace contextRef="#ctx0" brushRef="#br0" timeOffset="365.969">544 134,'1'42,"2"-1,1 1,2-1,2 0,4 7,17 14,-28-61,-1 0,1 1,0-1,0 0,0 0,0 0,1 0,-1 0,0 0,0 0,1 0,-1 0,0 0,1-1,-1 1,1 0,-1-1,1 0,-1 1,1-1,-1 0,1 0,-1 1,1-1,-1 0,1-1,-1 1,1 0,0 0,-1-1,1 1,-1-1,0 1,1-1,-1 0,1 1,-1-1,0 0,1 0,-1 0,8-8,-1-1,0 1,0-1,-1 0,-1-1,0 0,0 0,-1 0,1-4,18-33,14-17,3 2,3 1,23-23,-50 68,-2 4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57 713,'-5'33,"-1"17,0-2</inkml:trace>
  <inkml:trace contextRef="#ctx0" brushRef="#br0" timeOffset="152.707">1 261,'0'0</inkml:trace>
  <inkml:trace contextRef="#ctx0" brushRef="#br0" timeOffset="603.019">368 402,'44'-58,"-3"-2,-2-3,-3 0,16-45,-37 58,-33 77,5 21,2 2,2-1,2 1,3 0,2 1,1-1,6 32,-3 22,0-24,-4 0,-4-1,-2 0,-12 38,14-85,-2 1,-1-2,-2 1,-1-1,-1-1,-2 0,-1-1,-1-1,-1 0,-2-2,0 0,-24 22,42-45,1-1,0 1,-1-1,1 0,-1 0,0 0,0 0,0 0,0 0,0-1,0 1,0-1,0 1,-1-1,1 0,-1 0,1 0,-1 0,1 0,-1-1,0 1,1-1,-1 1,0-1,1 0,-1 0,0 0,1-1,-1 1,0-1,1 1,-1-1,1 0,-1 0,1 0,-1 0,1-1,0 1,-1-1,1 1,0-1,0 0,0 1,0-2,-2-8,1 0,0-1,1 0,0 0,1 1,0-1,1 0,0 0,1 0,0 0,1 0,1 0,0 1,0-1,1 1,0 0,1 0,0 0,1 1,0 0,2-1,179-285,-175 276,1 0,1 1,0 1,2 0,0 0,1 2,4-2,3 0</inkml:trace>
  <inkml:trace contextRef="#ctx0" brushRef="#br0" timeOffset="887.255">762 627,'-12'37,"0"-1,3 1,1 1,1 0,1 24,5-58,1 0,0-1,0 1,0 0,1-1,-1 1,1 0,0-1,0 1,0-1,0 1,1-1,-1 1,1-1,0 0,0 0,0 0,1 0,-1 0,1 0,-1-1,1 1,0-1,0 0,0 0,0 0,1 0,-1 0,0-1,1 0,-1 1,1-1,0 0,-1-1,1 1,0-1,-1 1,1-1,0 0,-1-1,1 1,0-1,-1 1,1-1,0 0,-1 0,1-1,-1 1,2-2,5-2,1 0,-1-1,0 0,-1-1,1 0,-1-1,-1 0,1 0,-1-1,-1 0,0-1,0 1,-1-1,0-1,-1 1,0-1,0 0,-1 0,-1 0,0 0,0-1,-1 0,-1 1,0-1,0 0,-1 0,-1 1,0-2,1 9,-1-1,1 0,-1 0,0 1,0-1,-1 0,1 1,-1 0,0-1,0 1,-1 0,1 0,-1 0,0 0,0 0,0 1,0-1,-1 1,0 0,1 0,-1 0,0 1,0-1,-1 1,1 0,0 0,-5-1,-9 3</inkml:trace>
  <inkml:trace contextRef="#ctx0" brushRef="#br0" timeOffset="1151.261">1129 967,'-4'-24,"2"-23,2-7,6 5,2 6,4 5,1 5,2 8,-1 3,2 1,2 3,-1 6</inkml:trace>
  <inkml:trace contextRef="#ctx0" brushRef="#br0" timeOffset="1655.608">1299 910,'117'-222,"-55"153,-60 67,0 0,0 0,0 1,0-1,0 1,0 0,0-1,1 1,-1 0,0 0,1 0,-1 1,1-1,-1 1,1-1,-1 1,1 0,-1 0,1 0,-1 0,1 0,-1 1,1-1,-1 1,1-1,-1 1,1 0,-1 0,0 0,0 0,1 1,-1-1,0 1,0 0,1 1,-1 0,0 0,-1 0,1 1,-1-1,1 0,-1 1,0 0,0-1,-1 1,1-1,-1 1,1 0,-1 0,0-1,-1 1,1 0,-1-1,1 1,-1-1,0 1,-1-1,0 3,1-2,-1 0,1 0,0 0,0 0,1 1,-1-1,1 0,0 0,0 0,1 1,-1-1,1 0,0 0,0 0,0 0,0 0,1 0,0 0,0-2,-1-1,1-1,0 1,0 0,0 0,0-1,0 1,-1-1,1 1,0-1,0 0,0 0,0 0,0 0,0 0,0 0,0-1,0 1,0-1,0 1,0-1,0 0,0 0,-1 1,1-1,0-1,-1 1,1 0,0 0,-1-1,0 1,1 0,0-2,3 0,116-100,-120 102,-1 0,1-1,1 1,-1 0,0 0,0-1,0 1,1 0,-1 0,1 1,-1-1,0 0,1 0,0 1,-1-1,1 1,-1-1,1 1,0-1,-1 1,1 0,0 0,-1 0,1 0,0 0,-1 0,1 1,0-1,-1 1,1-1,-1 1,1-1,-1 1,1 0,-1 0,1 0,-1 0,0 0,1 0,-1 0,0 0,0 0,0 0,0 1,0-1,0 1,0-1,0 1,-1-1,1 1,0-1,-1 1,1-1,-1 1,0 0,0-1,1 1,-1 0,0-1,-19 164,24-147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60,'-23'88,"20"-74,0 1,1 1,1-1,0 0,1 0,1 0,0 1,1-1,3 10,-4-21,1-1,-1 1,1-1,0 1,0-1,1 0,-1 1,1-1,-1 0,1-1,0 1,0 0,0-1,1 0,-1 1,0-1,1-1,0 1,-1 0,1-1,0 0,0 0,-1 0,1 0,0-1,0 1,0-1,0 0,0 0,0-1,0 1,0-1,0 0,0 0,0 0,1-1,7-2,-1 0,0-1,0 0,0-1,-1 0,1-1,-2 0,1-1,-1 0,0 0,4-5,-1-4,0 0,-1 0,0-1,-1 0,-2-1,0 0,-1-1,0 0,-2 0,3-18,-8 2,-3 30</inkml:trace>
  <inkml:trace contextRef="#ctx0" brushRef="#br0" timeOffset="665.232">427 399,'168'-223,"-69"61,-89 149,-9 20,-9 29,6-27,-4 21,2 0,0 0,2 1,2-1,2 24,-1-50,0-1,0 0,0 0,1 0,-1 0,1 0,0 0,0 0,0-1,0 1,1-1,-1 1,0-1,1 0,0 0,0 0,-1 0,1-1,0 1,0-1,1 1,-1-1,0 0,0-1,1 1,-1 0,0-1,1 0,-1 0,0 0,1 0,-1 0,0-1,1 1,-1-1,0 0,1 0,-1 0,0 0,0-1,0 1,0-1,0 0,-1 0,1 0,0 0,-1-1,0 1,1-1,0-1,14-11,-2 0,0-1,0 0,-2-2,0 1,-1-2,-1 1,0-2,-2 1,0-1,-1-1,1-7,-7 3,-4 23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25 280,'2'3,"-1"0,0 0,1 0,0 0,-1 0,1-1,0 1,0-1,1 1,-1-1,0 0,1 0,0 0,-1 0,1 0,0-1,0 1,0-1,0 0,0 0,0 0,0 0,3 0,2 1,0-1,0 0,0 0,0-1,-1 0,1 0,0-1,0 0,0 0,0-1,-1 0,1 0,-1-1,1 0,-1 0,0-1,0 0,-1 0,1-1,-1 0,0 0,0 0,-1-1,1 0,-1 0,0 0,-1 0,0-1,0 0,0 0,-1 0,0-1,0 1,-1 0,2-5,-4 9,0 1,0 0,0 0,-1 0,1 0,0 0,-1 0,1 0,-1 0,1 0,-1 0,0 0,0 1,0-1,0 0,0 0,-1 1,1-1,0 1,-1-1,1 1,-1-1,0 1,1 0,-1 0,0 0,0 0,0 0,0 0,0 1,0-1,0 0,0 1,0 0,0-1,0 1,-77 8,66-4,0 2,0 0,1 0,-1 1,2 1,-1 0,1 1,0 0,1 0,0 1,0 1,1 0,1 0,-1 1,-1 4,9-12,-1 0,1 1,0-1,0 1,1-1,-1 1,1-1,0 1,0-1,1 1,-1-1,1 1,0-1,0 0,1 1,-1-1,1 0,0 0,0 0,0 0,1 0,-1 0,1-1,0 1,0-1,0 0,0 0,1 0,-1 0,1 0,4 1,4 5,0-2,1 0,0 0,0-1,0 0,1-2,0 1,0-2,8 2,-2-3,-1 0,1-1,-1-1,1 0,-1-2,0 0,1-2,-1 0,0 0,-1-2,1-1,-1 0,-1-1,1-1,11-8,0 1,-2-2,0 0,-1-1,-1-2,-1-1,-1 0,0-2,-2-1,-1 0,-1-2,4-9,-1-49,-21 83,-1 0,0 0,0 0,0 0,0 0,0 0,0 1,0-1,-1 0,1 0,-1 0,1 0,-1 0,0 1,0-1,1 0,-1 1,-1-1,1 1,0-1,0 1,0-1,-1 1,1 0,-1-1,1 1,-1 0,1 0,-1 0,0 0,0 1,1-1,-1 0,0 1,0-1,0 1,0 0,1-1,-1 1,0 0,0 0,0 0,0 1,-4 0,0 0,1 0,0 1,-1 0,1 0,0 1,0-1,0 1,0 0,0 0,1 1,-1 0,1-1,0 1,0 1,1-1,-1 1,1-1,0 1,0 0,0 0,1 0,0 0,-1 2,5-3,-1 0,1 1,0-1,0 0,1 0,-1 0,1 0,0 0,0-1,0 1,0-1,0 0,1 0,0 0,0 0,-1-1,1 1,1-1,-1 0,0 0,1-1,-1 1,0-1,1 0,0 0,-1-1,2 1,3 1,102 40,-107-40,0 0,0 1,-1 0,1 0,-1 0,0 0,0 1,0-1,0 1,0 0,-1 0,0 0,0 0,0 0,0 0,-1 0,1 1,-1-1,0 1,-1-1,1 1,-1-1,0 1,0 2,-2 5,0 0,-1-1,0 1,-1-1,-1 0,0 0,0 0,-1 0,-6 8,-15 32,21-38,-21 64,27-75,0 0,-1 0,1 0,0 0,1 0,-1 0,0 0,1 0,-1-1,1 1,-1 0,1 0,0 0,0-1,0 1,0 0,0-1,0 1,0-1,1 1,-1-1,1 1,-1-1,1 0,-1 0,1 0,0 0,-1 0,1 0,0 0,0-1,-1 1,1-1,0 1,0-1,0 1,0-1,1 0,21 3,0-3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88,'40'-16,"-13"3,0 2,1 0,0 2,1 2,-1 0,2 2,-1 1,19 0,-46 4,0 0,0 0,0 0,0 0,0 0,0 0,0 1,0-1,0 1,0-1,0 1,-1 0,1-1,0 1,0 0,0 0,-1 1,1-1,-1 0,1 1,-1-1,1 0,-1 1,0 0,1-1,-1 1,0 0,0-1,-1 1,1 0,0 0,0 0,-1 0,1 0,-1 0,0 0,0 0,1 0,-1 0,-1 0,1 0,0 0,0 0,-1 0,0 2,-36 86,18-59,-2-1,0-1,-2 0,-23 20,-96 103,129-141,3-4,1 0,0 0,0 1,1 1,0-1,0 1,1 1,0-1,1 1,-1 3,6-11,0 1,0-1,1 1,-1-1,1 1,0 0,0-1,0 1,0 0,0-1,0 1,1-1,-1 1,1-1,0 1,0-1,0 1,0-1,0 1,0-1,1 0,-1 0,1 0,-1 0,1 0,0 0,0 0,0 0,0-1,0 1,0-1,1 1,1 0,86 29,-85-29,18 4,1-1,-1 0,1-2,1-1,-1-1,0 0,0-2,0-1,0-1,0-1,1-2,-2-4,-5-2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26,'19'0,"21"0,8 0,-4-5,-5-1,-3 0,-4 1,-8 1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318 474,'-14'0,"1"1,-1 0,0 1,0 1,1 0,0 0,-1 1,1 1,1 1,-1-1,1 2,0 0,0 0,1 1,0 1,0 0,1 0,0 1,1 0,0 1,1 0,0 0,0 1,2 0,-1 0,-1 6,6-14,-1-1,1 1,0-1,1 1,-1 0,1 0,-1 0,1 0,1 0,-1 0,0 0,1 0,0 0,0 0,0 0,0 0,1 0,0 1,-1-1,1 0,1 0,-1-1,1 1,-1 0,1 0,0-1,1 1,-1-1,1 0,-1 0,1 1,0-2,0 1,0 0,0-1,1 1,-1-1,1 0,-1 0,1 0,1 0,7-1,-1 1,1-2,0 1,0-2,0 0,-1 0,1-1,0 0,-1-1,1 0,-1-1,0 0,0-1,-1-1,0 1,9-7,140-131,-121 103,-17 19,-2 0,0-2,-2 0,0-2,-1 0,-2 0,-1-1,-1-1,-1 0,-1-1,-1 0,-2 0,-1-1,0-10,-4 32,-1 0,0 1,-1-1,0 0,0 0,0 0,-1 1,0-1,0 0,-1 1,1-1,-2 1,1-1,-1 1,0 0,0 0,0 0,-1 0,0 1,0-1,-1 1,1 0,-1 1,0-1,-1 1,1 0,-1 0,1 0,-1 1,0 0,-1 0,1 0,0 1,-1 0,0 0,1 1,-1 0,0 0,1 1,-1-1,0 2,-3-1,2 3,0-1,0 1,0 0,1 1,0 0,0 0,0 1,0 0,0 0,1 0,0 1,0 0,1 0,0 0,0 1,0 0,1 0,0 0,0 1,1-1,0 1,0 0,1 0,-2 7,1 0,0 0,2 1,-1-1,2 1,0-1,1 1,0-1,2 0,-1 1,2-1,0 0,1-1,0 1,103 159,-30-60,20 71,-85-167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360 628,'-13'-3,"0"0,0 1,0 0,0 1,0 1,0 0,0 0,0 2,0-1,0 2,0 0,1 0,-1 1,1 1,-4 2,13-6,0 0,1 0,-1 1,1-1,0 1,-1 0,1-1,0 1,0 0,0 1,0-1,0 0,1 0,-1 1,1-1,-1 1,1 0,0-1,0 1,0 0,0 0,1-1,-1 1,1 0,-1 0,1 0,0 0,0 0,1 0,-1-1,1 1,-1 0,1 0,0 0,0-1,0 1,0 0,0-1,1 1,-1-1,1 1,0-1,0 0,0 0,0 0,0 0,0 0,0 0,3 1,4 6,-2-5,0 0,0 1,-1 0,0 0,0 1,0 0,-1 0,1 0,-2 1,1 0,-1-1,0 2,0-1,-1 0,0 1,0 0,0-1,-1 1,-1 0,1 0,-1 0,-1 1,0-1,0 0,0 0,-1 0,0 0,-1 0,0 2,-2-5,0-1,-1 1,0-1,1-1,-1 1,-1-1,1 0,0 0,-1 0,0 0,0-1,1 0,-1-1,0 1,0-1,-1 0,1-1,0 1,0-1,0-1,-1 1,1-1,0 0,-4-1,-5 1,12 2,0 0,0-1,0 0,0 0,0 0,0 0,0 0,0-1,0 1,0-1,1 0,-1 0,0 0,0 0,1 0,-1 0,0-1,1 0,0 1,-1-1,1 0,0 0,0 0,0 0,0-1,0 1,0-1,1 1,-1-1,1 1,0-16</inkml:trace>
  <inkml:trace contextRef="#ctx0" brushRef="#br0" timeOffset="800.498">641 685,'-2'17,"1"1,1-1,1 1,0-1,1 0,1 1,0-1,2 0,0 0,1-1,0 0,7 12,-11-25,0 1,1-1,-1 1,1-1,0 0,0 0,0 0,0-1,0 1,1-1,-1 1,1-1,0 0,0-1,0 1,-1 0,1-1,1 0,-1 0,0-1,0 1,0-1,0 1,1-1,-1-1,0 1,0-1,0 1,0-1,0 0,0-1,0 1,0-1,0 1,0-1,-1 0,1-1,-1 1,1-1,-1 1,0-1,1-2,19-13,-2-1,0 0,-1-2,-1-1,-1 0,-1-2,-1 1,1-5,1-13,-22 54,3-8,-1-1,-1 1,1 0,0 0,1 0,-1 0,1 0,0 0,1 0,-1 0,1 0,0 1,0-1,0 0,1 0,0 1,0-1,0 0,1 0,-1 0,1-1,0 1,1 0,-1-1,1 1,0-1,0 0,1 0,-1 0,1 0,0 0,0-1,0 0,3 2,2-2,0 0,1-1,-1-1,0 1,1-1,-1-1,1 0,-1 0,1-1,-1-1,1 1,-1-1,0-1,0 0,0 0,0-1,0 0,-1 0,5-4,143-115,-40-13,-114 134,0 0,-1 0,1 0,0 0,-1 0,1 0,-1 0,0 0,0 0,0-1,0 1,0 0,0-1,-1 1,1-1,-1 1,1-1,-1 1,0-1,0 1,0-1,-1 0,1 1,-1-1,1 1,-1 0,0-1,0 1,0-1,0 1,0 0,0 0,-1 0,1 0,-1 0,1 0,-1 0,0 0,0 0,0 1,0-1,0 1,0 0,0-1,-1 1,1 0,0 0,-1 0,1 1,-1-1,1 1,-2-1,-2 1,0 0,0 1,0 0,1 0,-1 0,1 1,-1 0,1 0,-1 0,1 0,0 1,0 0,0 0,0 1,1-1,-1 1,1 0,0 0,0 0,0 1,1 0,0-1,0 1,0 0,0 1,1-1,0 0,0 1,0-1,1 1,-1 0,1-1,1 3,3-4,0 1,1-1,-1 0,1 0,0-1,0 1,1-1,-1 0,1 0,0 0,0-1,0 0,0 0,0 0,0 0,0-1,1 0,-1 0,0 0,1-1,-1 0,1 0,-1 0,1-1,-1 1,0-1,1-1,1 0,7 2,-9-1,-1 0,0 0,0 1,0-1,0 1,1 0,-1 1,0-1,0 1,0 0,1-1,-1 2,0-1,0 1,-1-1,1 1,0 0,0 0,-1 1,1-1,-1 1,0-1,0 1,0 0,0 1,0-1,-1 0,0 1,1-1,-1 1,1 3,1 75,-5-73,1 0,-1 0,1 0,1 0,0 0,0-1,1 1,0 0,0-1,1 1,1 1,8 9</inkml:trace>
  <inkml:trace contextRef="#ctx0" brushRef="#br0" timeOffset="1465.91">1939 374,'14'2,"0"-1,0-1,0 0,0-1,0 0,0-1,-1-1,1 0,-1-1,1 0,-1-1,-1 0,1-2,-1 1,0-1,0-1,-1 0,0-1,0 0,-1 0,0-1,-1-1,0 0,4-6,-6 7,0 0,-1 0,0-1,0 0,-1 0,-1 0,0-1,0 1,-1-1,0 0,-1 0,-1 0,0 0,-1 0,0 0,0-1,-2 1,0-5,2 16,-1 0,1 0,0 1,0-1,-1 1,1-1,0 0,-1 1,1-1,0 1,-1-1,1 0,-1 1,1-1,-1 1,0 0,1-1,-1 1,1-1,-1 1,0 0,1 0,-1-1,0 1,1 0,-1 0,0 0,1 0,-1-1,0 1,1 0,-1 0,0 1,0-1,1 0,-1 0,0 0,1 0,-1 1,0-1,1 0,-1 0,0 1,1-1,-1 1,1-1,-1 0,1 1,-1-1,1 1,-1 0,1-1,-1 1,1-1,0 1,-1-1,1 1,0 0,0-1,-1 1,1 0,0 0,-27 41,6 10,3-1,2 2,2 1,3-1,2 2,-1 31,-11 425,-26-128,44-367,0 0,0 0,-2-1,0 1,-1-1,0 0,-1-1,-1 1,-1-1,1-1,-2 0,0 0,-1-1,0 0,-1-1,0 0,0-1,-1 0,-1-1,-12 6,23-13,0-1,-1 0,1 0,-1 0,1 0,-1-1,1 1,-1-1,1 0,-1 0,0 0,1-1,-1 1,1-1,-1 0,1 0,0 0,-1 0,1-1,0 0,0 1,0-1,0 0,0 0,0 0,0-1,1 1,-1-1,1 0,0 1,0-1,0 0,0 0,0 0,0-1,1 1,0 0,0-1,0 1,0-1,0 1,1-1,-1 1,1-1,0 0,0-21,2-1,1 1,1 0,1 0,1 0,1 0,1 1,2 0,0 1,1 0,2 1,3-5,36-63,4 3,3 2,41-42,-56 76,-34 37</inkml:trace>
  <inkml:trace contextRef="#ctx0" brushRef="#br0" timeOffset="2579.465">2560 657,'-23'12,"0"2,0 0,2 2,0 0,0 1,2 1,0 1,2 1,0 0,1 1,-5 9,19-27,0-1,1 1,-1 0,0 0,1-1,0 1,-1 0,1 0,0 1,1-1,-1 0,0 0,1 0,0 1,0-1,0 0,0 0,0 0,1 1,-1-1,1 0,0 0,0 0,0 0,1 0,-1 0,0 0,1 0,0-1,0 1,0 0,0-1,0 0,1 1,-1-1,0 0,1 0,0 0,0-1,-1 1,1-1,0 1,0-1,0 0,0 0,2 0,6-3,0 0,-1-1,1 0,-1-1,0 0,0-1,0 0,0-1,-1 0,0 0,0-1,0 0,-1 0,-1-1,1 0,-1-1,5-6,109-149,-121 163,0 1,0-1,1 0,-1 0,0 0,0 0,1 1,-1-1,1 0,-1 0,0 1,1-1,0 0,-1 1,1-1,-1 0,1 1,0-1,-1 1,1-1,0 1,0-1,-1 1,1 0,0-1,0 1,0 0,-1 0,1-1,0 1,0 0,0 0,0 0,0 0,0 0,-1 0,1 0,0 1,0-1,0 0,0 0,-1 1,1-1,0 0,0 1,-1-1,1 1,0-1,0 1,-1-1,1 1,-1 0,1-1,0 1,-1 0,1-1,-1 1,0 0,1 0,14 57,-12-42,42 76,-43-89,0-1,0 0,0 0,1 0,-1-1,1 1,-1-1,1 1,-1-1,1 0,0 0,0 0,-1 0,1 0,0-1,0 1,0-1,0 0,0 0,0 0,0 0,0-1,0 1,0-1,-1 1,1-1,0 0,0 0,0 0,-1-1,1 1,-1-1,3-1,145-144,-125 129,1 2,0 0,1 2,0 1,26-7,-38 16,6-1,-35-2,6 6,0 1,0 0,0 0,0 1,0-1,0 2,0-1,1 1,-1 0,0 1,1 0,0 0,-1 1,1 0,1 0,-1 0,0 1,1 0,0 0,0 1,1 0,0 0,0 0,0 1,-1 2,5-3,1 1,0 0,0 0,0 0,1 0,0-1,0 1,1 0,0-1,0 1,1-1,-1 0,1 0,1 0,-1 0,1 0,0-1,0 1,1-1,0 0,0 0,0-1,0 0,2 1,-2 0,0-1,0 0,0 0,1 0,0-1,-1 0,1 0,1 0,-1-1,0 0,0 0,1-1,-1 0,1 0,0 0,-1-1,1 0,-1 0,1-1,5 0,129-46,-107 33,4-1,-2-1,0-2,-1-1,0-2,-2-1,-1-2,0-1,-2-1,2-5,-28 27,1 1,-1-1,0-1,0 1,-1 0,1-1,-1 0,0 0,0 0,0 0,-1 0,0-1,0 1,0-1,-1 1,0-1,0 0,0 1,-1-1,0 0,0 0,0 1,-1-1,1 0,-1 0,-1 1,1-1,-2-1,-1 5,-1 0,1 1,-1-1,0 1,0 0,1 0,-1 1,0-1,0 1,0 0,0 0,0 1,0 0,1-1,-1 2,0-1,0 0,1 1,-1 0,1 0,0 0,-1 1,1 0,0-1,0 1,1 1,-1-1,1 0,-2 2,-2 0,0 0,0 0,1 1,-1 0,1 0,0 0,1 1,0 0,0 0,0 0,1 1,0-1,0 1,1 0,0 0,0 1,1-1,0 0,1 1,0 0,0-1,1 1,0-1,0 1,1 0,0-1,0 1,1-1,1 1,-1-1,1 0,1 0,-1 0,1-1,4 6,5 1,1 0,0-1,1 0,1-1,0-1,0-1,1 0,0-1,1-1,0 0,1-2,-1 0,1-1,0 0,0-2,1-1,-1 0,6-1,-1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22,'-1'-1,"1"0,0 0,-1 0,1 0,0 0,-1 0,1 0,-1 0,0 0,1 0,-1 0,0 0,1 0,-1 1,0-1,0 0,0 1,0-1,0 0,0 1,0-1,0 1,0 0,0-1,0 1,0 0,0-1,0 1,0 0,0 0,0 0,0 0,-1 0,1 0,0 0,0 1,0-1,0 0,0 0,0 1,0-1,0 1,0-1,0 1,0 0,0-1,0 1,1 0,-1-1,0 1,0 0,1 0,-1 0,0 0,1 0,-1 0,1 0,-1 0,1 0,-1 0,1 0,0 0,0 0,-1 0,1 0,0 1,-9 25,1 0,1 0,2 1,1-1,0 1,2 1,2-1,0 0,5 27,-5-51,0 0,1 0,-1 0,1 0,0 0,0 0,0 0,0-1,1 1,0-1,-1 1,1-1,1 1,-1-1,0 0,1 0,0 0,-1 0,1-1,0 1,0-1,1 1,-1-1,1 0,-1 0,1-1,-1 1,1-1,0 0,0 0,0 0,-1 0,1-1,0 1,0-1,0 0,0 0,0-1,0 1,1-1,9-3,0-1,0 0,0 0,-1-1,0-1,-1 0,1-1,-1-1,-1 0,1 0,-2-1,1 0,-1-1,-1 0,0-1,-1 0,0 0,0-1,1-6,44-94,-53 113,0-1,1 0,-1 1,0-1,0 1,0-1,0 0,0 1,1-1,-1 1,0-1,1 0,-1 1,0-1,1 1,-1-1,1 1,-1 0,0-1,1 1,-1-1,1 1,0 0,-1-1,1 1,-1 0,1 0,-1-1,1 1,0 0,-1 0,1 0,-1 0,1 0,0 0,-1 0,1 0,0 0,-1 0,1 0,0 0,-1 0,1 0,-1 1,1-1,-1 0,1 0,0 1,-1-1,1 0,-1 1,1-1,-1 1,1-1,-1 1,0-1,1 1,-1-1,0 1,1-1,-1 1,0-1,1 1,-1 0,0-1,0 1,0-1,0 1,0 0,0-1,18 53,-17-46,0-1,0-1,0 1,0 0,1-1,-1 1,2-1,-1 0,0 1,1-1,0 0,0-1,1 1,-1 0,1-1,0 0,0 0,0 0,1 0,0-1,-1 0,1 0,0 0,0 0,1-1,-1 0,1 0,-1 0,1-1,-1 0,1 0,0 0,0-1,-1 1,1-2,0 1,2-1,3-4,0-2,-1 1,1-1,-1-1,-1 0,1 0,-1-1,-1 0,1-1,-2 0,1 0,-1 0,-1-1,0 0,-1 0,0-1,0 0,-1 0,-1 0,0-2,6-8,12-29,-24 64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0,'-5'34,"-2"15,1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0,'5'39,"1"26,0 8,-1-4,-1-9,-2-10,-1-9,-1-6,0 0,-5-1,-1-1,0-2,1-1,1-1,2 0,1-6</inkml:trace>
  <inkml:trace contextRef="#ctx0" brushRef="#br0" timeOffset="251.811">0 424,'43'-10,"24"-3,6 1,-6 2,-8 3,-15 3</inkml:trace>
  <inkml:trace contextRef="#ctx0" brushRef="#br0" timeOffset="681.189">508 0,'0'42,"-1"59,5 0,10 52,-11-135,-3-7,1 0,1-1,-1 1,2 0,-1-1,2 0,-1 0,1 0,1 0,0 0,0-1,1 0,0 0,7 8,-8-15,0-1,0 0,1 0,-1 0,0 0,1-1,-1 0,0 0,1 0,-1-1,0 0,0 0,1 0,-1 0,0-1,0 0,0 0,0-1,-1 1,1-1,-1 0,1 0,-1 0,0-1,0 0,-1 0,3-2,13-8,79-61,-97 74,0 0,0 0,0 0,1 0,-1 0,0 1,1-1,-1 0,0 1,1-1,-1 1,1-1,-1 1,1 0,-1 0,1 0,-1 0,1 0,-1 0,1 0,0 0,-1 0,0 1,1-1,-1 1,1-1,-1 1,1 0,-1-1,0 1,1 0,-1 0,0 0,0 0,0 0,0 0,0 0,0 0,0 1,0-1,0 1,25 68,-16-38,11 10,-9-28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341 228,'-8'-4,"-1"1,0 0,0 0,0 1,0 0,0 0,0 1,0 0,0 1,-1 0,1 0,0 1,0 1,0-1,0 1,0 1,0 0,0 0,1 0,-1 1,1 1,0-1,0 1,1 1,0 0,-1 0,-2 2,1 1,0 0,1 0,0 0,0 1,1 1,0-1,1 1,0 0,1 0,0 1,1 0,1 0,-1 0,2 0,0 0,0 0,1 1,0 4,2-11,-1 1,1-1,1 0,-1 0,1 0,0 0,0 0,1-1,0 1,0-1,0 1,0-1,1 0,0 0,0 0,0-1,1 0,0 0,0 0,0 0,0 0,0-1,1 0,-1-1,1 1,0-1,0 0,0 0,0-1,0 1,0-1,0-1,1 1,4-1,9-7,1-1,-1-1,-1 0,1-2,-2 0,0-1,0 0,-1-2,0 0,-1-1,2-4,-14 15,37-35,-3-1,-1-1,-3-3,27-42,-58 83,0 0,0 0,-1-1,0 1,0-1,0 0,0 1,0-1,-1 0,1 0,-1 0,0 0,-1 0,1-1,-1 1,1 0,-1 0,0 0,-1-1,1 1,-1 0,0 0,-1-2,1 5,-1 1,0 0,1 0,-1-1,0 1,1 1,-1-1,0 0,1 0,-1 1,0-1,1 1,-1-1,0 1,1 0,-1-1,1 1,-1 0,1 0,0 0,-1 0,1 0,0 1,0-1,0 0,0 1,0-1,0 0,0 1,0-1,0 1,1 0,-1-1,1 1,-1 0,1-1,0 2,-2-1,-3 5,0-1,0 1,1 0,-1 1,2-1,-1 1,1 0,0 0,1 0,-1 0,2 0,-1 0,1 1,1-1,-1 0,1 1,1-1,0 1,0-1,0 0,1 0,0 1,1-1,0-1,0 1,1 0,0-1,0 0,1 1,-1-2,2 1,1 1,1-1,1-1,0 0,0 0,1-1,-1-1,1 1,0-1,1-1,-1 0,1-1,-1 0,1 0,0-1,-1 0,1-1,0 0,0-1,0-1,-1 1,1-1,-1-1,1 0,-1-1,0 0,0 0,0-1,2-2,8-4,-1-1,0 0,0-2,-2 0,0-1,-1-1,0 0,-1-1,-1 0,-1-2,0 1,-1-2,-1 0,-1 0,2-10,-5 14,-4 11,0 0,0-1,-1 1,0-1,0 0,0 0,-1 0,1 0,-2 0,1 0,0 0,-1 0,0 0,-1 0,1 0,-1 0,-1 0,1 0,-1 0,0 0,-1-2,0 7,0 0,0 1,-1-1,1 1,0 0,0 0,0 0,0 0,-1 1,1-1,0 1,0 0,0 0,0 0,0 0,0 0,0 1,1 0,-1-1,0 1,1 0,-1 0,1 0,0 0,0 1,0-1,0 1,0-1,0 1,0 0,1 0,-1 2,-2-2,-3 4,1 0,-1 0,1 1,0-1,1 1,0 0,0 1,0-1,1 1,1 0,-1 0,2 0,-1 1,1-1,1 1,-1-1,2 1,-1-1,1 3,4-7,0-1,0 0,1 0,-1 0,1-1,0 0,-1 1,2-2,-1 1,0 0,0-1,1 0,-1-1,1 1,0-1,0 0,-1 0,1-1,0 1,0-1,0-1,-1 1,1-1,0 0,0 0,-1-1,1 0,2-1,22-5,-26 6,1 0,-1-1,0 1,1 1,0-1,-1 1,1-1,0 1,0 1,-1-1,1 1,0 0,0 0,0 0,0 1,0-1,-1 1,1 0,0 1,-1-1,1 1,-1 0,1 0,-1 0,0 1,0 0,0 0,0 0,0 0,-1 0,1 1,-1-1,0 1,0 0,0 1,8 21,-10-21,0-1,0 1,1 0,-1-1,1 1,0-1,1 0,-1 1,1-1,0 0,0-1,0 1,0 0,1-1,-1 0,1 0,0 0,0 0,0 0,1-1,-1 0,0 0,1 0,-1 0,1-1,0 0,0 0,10 1,0 0,0-2,0 0,0 0,0-2,0 0,0 0,-1-1,1-1,-1-1,0 0,0-1,0 0,-1-1,1-1,9-7,-2 2,-1-1,1-1,-2 0,0-2,-1 0,-1-1,-1-1,0 0,-2-2,0 1,-1-2,-1 0,-1 0,0-4,-10 23,0 1,0 0,0 0,0-1,0 1,-1-1,1 1,-1-1,0 1,0-1,0 1,0-1,0 1,0-1,0 1,-1-1,0 1,1 0,-1-1,0 1,0 0,0-1,-1 1,1 0,0 0,-1 0,1 0,-1 0,0 1,0-1,0 0,1 1,-2-1,1 1,0 0,0-1,0 1,-1 0,1 0,0 1,-1-1,1 0,-1 1,1 0,-1-1,1 1,-1 0,1 0,-1 0,1 1,-1-1,-1 1,-9 4,0 0,0 1,0 0,1 1,0 1,0 0,1 0,0 1,0 1,1 0,-5 6,8-9,1 1,0-1,0 1,1 0,0 0,0 1,1 0,0 0,0 0,1 0,1 0,-1 1,2-1,-1 1,1 5,0-10,1 0,0 0,1 0,-1 0,1 0,0 0,0 0,0-1,1 1,0 0,0-1,0 1,0-1,1 0,0 0,-1 0,1 0,1 0,-1 0,1-1,-1 0,1 1,0-1,0-1,1 1,-1-1,0 1,1-1,0-1,4 2,12 2,0-2,0 0,0-2,1 0,-1-2,0 0,0-1,0-1,0-1,0-1,-1-1,5-2,14-9,-1-1,0-1,-2-2,0-2,12-12,151-83,-143 89,-89 36,14 0,1 0,0 2,0 0,0 1,2 1,-1 1,1 0,1 1,0 1,1 0,1 1,0 0,0 1,2 1,-7 13,16-27,1 0,0 1,1-1,-1 0,0 1,1-1,0 1,0-1,0 0,0 1,0-1,1 1,-1-1,1 0,0 1,0-1,1 0,-1 0,0 0,1 0,0 0,0 0,0 0,0 0,0-1,1 1,-1-1,1 0,-1 0,1 0,0 0,0 0,0 0,0-1,0 1,0-1,0 0,1 0,-1 0,0 0,1-1,-1 0,1 1,-1-1,1 0,-1-1,3 1,15-6,0 0,0-2,-1 0,0-1,-1-1,0-1,-1-1,0 0,0-1,-2-1,1-1,-2 0,5-7,-15 17,16-17,-19 18,1 0,0 0,1 0,-1 1,1-1,0 1,-1 0,2 0,-1 0,0 0,0 1,1 0,-1 0,1 0,0 0,0 1,0 0,0 0,-2 3,1 0,-1 1,0-1,0 1,0 0,-1 0,1 0,-1 1,1-1,-1 1,0-1,0 1,-1 0,1-1,-1 1,0 0,0 0,0 0,0 0,-1 0,1 0,-1 0,0 1,2 7,-1-3,0-1,1 1,-1-1,2 0,-1 1,1-1,1 0,-1-1,1 1,1-1,-1 1,1-1,0 0,1-1,0 0,0 0,0 0,1 0,0-1,0 0,0-1,1 1,-1-1,1-1,0 1,0-2,0 1,5 0,3-1,1-1,-1-1,0 0,0-1,0-1,0 0,0-2,13-3,-11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1 653,'53'-48,"-2"-3,-3-1,-2-3,-2-1,6-16,112-217,-162 288,0 0,0-1,0 1,1 0,-1-1,0 1,1 0,-1-1,1 1,0 0,-1 0,1 0,0 0,0 0,0 0,0 0,0 0,0 0,0 0,0 0,0 0,0 1,0-1,0 0,1 1,-1-1,0 1,0 0,1-1,-1 1,0 0,1 0,-1 0,1-1,-1 2,0-1,1 0,-1 0,0 0,1 1,-1-1,0 0,0 1,1-1,-1 1,0 0,0-1,0 1,1 1,65 192,-47-151,2 0,1-2,3 0,1-2,2-1,9 7,16 33,-77-84,-143-75,-203-60,305 106,58 25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2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7,'0'-5,"0"3,-4 7,-7 8,-2 5,-3 6,-3 3,-4 1,-3 2,-1-6,-1 0,-1-1,0 1,0-4,5 0,7 1,6-3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310 141,'-11'231,"0"-147,3-19,-2 0,-3-1,-19 51,5-14,30-140,3 16</inkml:trace>
  <inkml:trace contextRef="#ctx0" brushRef="#br0" timeOffset="270.022">0 536,'38'-5,"32"-1,9 0,-4 1,-10 1,-12 2,-9 1,-8 1,-5 0,-3 0,-1 0,-2 0,-3-4,-7-3</inkml:trace>
  <inkml:trace contextRef="#ctx0" brushRef="#br0" timeOffset="764.78">734 0,'5'17,"7"16,-1 1,-2 0,-1 1,-2 0,1 32,-7-19,-3-1,-1-1,-2 1,-3-1,-10 31,17-69,-1 1,0 1,0 0,1 0,0 1,1-1,0 0,1 1,0-1,1 0,0 1,1 5,-1-14,0-1,0 1,0-1,0 1,0-1,0 1,1-1,-1 1,0-1,1 0,-1 0,1 0,-1 0,1 0,0 0,-1 0,1 0,0-1,0 1,0-1,-1 1,1-1,0 0,0 1,0-1,0 0,0 0,0-1,0 1,-1 0,1 0,0-1,0 0,0 1,-1-1,1 0,0 0,-1 0,2 0,65-40,-21 1,-25 21,1 0,1 1,0 1,2 1,10-4,-34 19,-1 0,0 0,0 1,1-1,-1 0,1 1,-1-1,0 1,1-1,-1 1,1 0,-1-1,1 1,-1 0,1 0,-1 0,1 0,-1 1,1-1,-1 0,1 1,-1-1,1 1,-1-1,1 1,-1 0,0-1,0 1,1 0,-1 0,0 0,0 0,0 0,0 0,0 0,0 0,0 1,0-1,0 0,-1 1,1-1,0 0,-1 1,1-1,-1 1,0-1,1 1,-1-1,0 1,0-1,0 1,0 0,-8 81,1-15,7-66,0-1,0 1,0 0,0 0,0-1,1 1,-1 0,0-1,1 1,0 0,-1-1,1 1,0-1,0 1,0-1,0 1,0-1,0 1,0-1,0 0,0 0,1 0,-1 1,1-1,-1-1,1 1,-1 0,1 0,-1 0,1-1,0 1,-1-1,1 1,0-1,-1 0,2 0,10-1</inkml:trace>
  <inkml:trace contextRef="#ctx0" brushRef="#br0" timeOffset="1151.136">1326 678,'24'0,"0"0,-1-1,1-1,0-1,-1-1,1-2,-1 0,-1-1,1-2,-1 0,-1-1,0-1,3-3,-20 12,-1 0,0 0,0 0,0 0,0-1,-1 1,1-1,-1 0,1 0,-1 1,0-2,0 1,0 0,-1 0,1-1,-1 1,0 0,1-1,-2 0,1 1,0-1,-1 1,0-1,1 0,-1 1,-1-1,1 0,-1 1,1-1,-1 0,0 1,0-1,-1 1,1-1,-1 1,1 0,-2-1,-2 2,-1 0,1 1,-1 0,0 0,1 1,-1-1,0 1,0 0,1 1,-1-1,0 1,1 1,-1-1,1 1,-1 0,1 0,0 0,0 1,0-1,0 1,0 1,1-1,-1 1,1 0,0 0,-3 3,-8 9,0 0,1 1,0 0,2 1,0 1,-5 12,15-28,0 0,0 1,0-1,0 1,1 0,0-1,0 1,0 0,0 0,1 0,-1 0,1 0,0-1,0 1,0 0,1 0,0 0,-1 0,1 0,0 0,1-1,-1 1,1-1,0 1,0-1,0 1,0-1,0 0,1 0,-1 0,1 0,0 0,0-1,0 1,0-1,0 0,1 0,-1 0,1 0,-1-1,1 0,3 2,6-1,1 0,0 0,-1-1,1-1,0 0,0-1,-1 0,1-1,0-1,-1 0,10-4,-20 6,22-5</inkml:trace>
  <inkml:trace contextRef="#ctx0" brushRef="#br0" timeOffset="1566.274">1806 762,'152'-172,"-151"171,0-1,1 1,-1 0,1-1,-1 1,1 0,0 0,0 0,-1 0,1 0,0 0,0 1,0-1,0 1,0-1,0 1,0 0,0-1,0 1,0 0,0 1,0-1,0 0,0 0,0 1,0-1,0 1,-1 0,1-1,0 1,0 0,0 0,-1 0,1 1,0-1,-1 0,1 0,-1 1,0-1,1 1,-1 0,0-1,0 1,0 0,0-1,0 1,-1 0,1 0,0 0,-1 1,6 5,0-1,0 1,1-1,-1-1,1 1,1-1,-1 0,1-1,0 0,1 0,-1-1,1 0,0 0,0-1,0 0,0-1,0 0,1 0,-1-1,1 0,-1-1,1 0,0 0,-1-1,1 0,-1-1,0 0,1-1,-1 0,0 0,-1-1,1 0,0 0,-1-1,1-1,2-1,1-2,-2 1,1-1,-1-1,0 0,-1 0,0-1,-1 0,0-1,-1 0,0 0,-1 0,0-1,-1 0,-1 0,1-3,-1-9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1,'-5'28,"-1"15,5-5,2-9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78,'-30'18,"1"1,0 1,2 2,1 1,-3 3,4-3,-142 144,165-166,1 0,0 0,-1 1,1-1,0 0,0 0,0 1,0-1,0 1,0-1,0 1,1-1,-1 1,0 0,1-1,-1 1,1 0,0-1,0 1,-1 0,1 0,0-1,0 1,1 0,-1 0,0-1,1 1,-1 0,1-1,-1 1,1 0,0-1,-1 1,1-1,0 1,0-1,0 0,0 1,1-1,-1 0,0 0,1 0,-1 1,0-1,1-1,-1 1,1 0,-1 0,1-1,0 1,-1 0,1-1,0 0,0 1,-1-1,1 0,1 0,167 17,17 37,-185-54,-1 0,1 1,-1-1,1 0,0 0,-1-1,1 1,-1 0,1 0,-1-1,1 1,-1-1,1 1,-1-1,1 0,-1 1,0-1,1 0,-1 0,0 0,0 0,0 0,0 0,0-1,0 1,0 0,0-1,0 1,0 0,-1-1,1 1,0-1,-1 1,0-1,1 1,-1-1,0 1,0-1,1 1,-1-1,-1 0,1 1,0-2,-2-73,-48-89,35 126,-31-80,42 98</inkml:trace>
  <inkml:trace contextRef="#ctx0" brushRef="#br0" timeOffset="1202.118">606 529,'49'-98,"4"1,5 3,5 1,-63 92,11-16,1 1,1 0,0 1,1 1,1 0,0 1,1 0,10-6,-25 18,1 0,0 0,-1 0,1 1,-1-1,1 0,0 1,-1-1,1 1,0-1,0 1,-1 0,1 0,0 0,0 0,0 0,-1 0,1 0,0 1,0-1,-1 1,1-1,0 1,-1 0,1-1,-1 1,1 0,-1 0,1 0,-1 0,1 0,-1 1,0-1,0 0,0 1,1-1,-1 1,-1-1,1 1,0-1,0 1,-1 0,1-1,0 1,-1 0,0 0,1-1,-1 1,0 0,0 0,0-1,0 2,-13 134,9-125,1 1,0-1,1 1,0 0,1 0,1-1,0 1,1 0,0 0,1 0,0-1,1 2,-3-13,1 0,-1 0,0 0,1 0,-1 0,1-1,-1 1,1 0,-1 0,1 0,-1-1,1 1,0 0,-1-1,1 1,0 0,0-1,0 1,-1-1,1 0,0 1,0-1,0 1,0-1,0 0,0 0,0 0,0 1,0-1,0 0,0 0,0 0,0-1,0 1,0 0,-1 0,1 0,0-1,0 1,0 0,0-1,0 1,0-1,-1 1,1-1,0 1,0-1,-1 0,1 1,0-1,0-1,38-39,-37 39,77-109,44-70,-123 180,0 0,0 0,0 0,0 0,1 0,-1 1,0-1,1 0,-1 0,1 0,-1 0,1 0,-1 0,1 1,-1-1,1 0,0 0,0 1,-1-1,1 0,0 1,0-1,0 1,-1-1,1 1,0 0,0-1,0 1,0 0,0-1,0 1,0 0,0 0,0 0,0 0,0 0,0 0,0 0,0 0,0 1,0-1,0 0,0 1,0-1,0 0,-1 1,1-1,0 1,0-1,0 1,-1 0,1-1,0 1,0 0,-1-1,1 1,-1 0,1 0,-1 0,1 0,-1 0,1-1,-1 1,0 0,1 0,-1 1,-22 138,16-85,3-1,3 1,5 39,-1-70,2-6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59,'173'-11,"24"-24,-67 23,-118 12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0,-8 0,-13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255 847,'106'0,"183"0,1-12,11-13,335-51,-501 74,-112 2</inkml:trace>
  <inkml:trace contextRef="#ctx0" brushRef="#br0" timeOffset="-1846.518">340 311,'-9'38,"-1"0,-1-1,-3 0,-1-1,-1-1,-2 0,-8 10,26-46,-1 1,1 0,0-1,0 1,-1 0,1-1,0 1,-1 0,1-1,0 1,-1 0,1 0,0-1,-1 1,1 0,-1 0,1 0,0-1,-1 1,1 0,-1 0,1 0,-1 0,1 0,-1 0,1 0,0 0,-1 0,1 0,-1 0,1 0,-1 1,1-1,0 0,-1 0,1 0,-1 1,1-1,0 0,-1 0,1 1,0-1,-1 0,1 1,0-1,-1 0,1 1,0-1,0 0,-1 1,1-1,0 1,0-1,0 0,0 1,0-1,0 1,-1-1,1 1,0-1,0 0,0 1,0-1,1 1,-1-1,0 1,0-1,0 1,5-36,14-1,2 2,1 0,2 1,1 1,2 1,1 2,1 1,1 1,14-9,-43 35,0-1,0 0,0 1,1 0,-1-1,0 1,1 0,-1-1,1 1,-1 0,1 0,0 0,0 0,-1 1,1-1,0 0,0 1,0-1,0 1,-1 0,1-1,0 1,0 0,0 0,0 0,0 1,0-1,0 0,0 1,-1-1,1 1,0 0,0-1,0 1,-1 0,1 0,0 0,-1 0,1 1,-1-1,0 0,1 1,-1-1,0 1,0-1,0 1,0-1,0 1,0 0,0 0,0-1,-1 1,1 2,10 129,-11-64,0-67,-1-1,1 1,0-1,0 1,0-1,0 1,0 0,0-1,0 1,1-1,-1 1,0-1,1 1,0-1,-1 1,1-1,0 1,-1-1,1 0,0 1,0-1,0 0,0 0,1 0,-1 0,0 0,0 0,1 0,-1 0,0 0,1-1,-1 1,1 0,-1-1,1 1,-1-1,1 0,-1 1,1-1,0 0,-1 0,1 0,-1 0,1 0,-1-1,1 1,0 0,-1-1,1 1,-1-1,1 0,-1 1,0-1,1 0,0 0,141-173,-113 139,-24 25,1 1,1 0,-1 1,1-1,1 2,0-1,0 1,0 0,1 1,9-4,-18 10,0 1,1 0,-1 0,0 0,0 0,1 0,-1 0,0 0,0 0,0 0,-1 1,1-1,0 0,0 1,-1-1,1 0,-1 1,1-1,-1 1,1-1,-1 1,0-1,0 1,0-1,0 1,0 0,0-1,0 1,0-1,-1 1,1-1,-1 1,1-1,-1 0,0 1,1-1,-1 0,0 1,0-1,0 0,0 1,-6 16,1 1,1-1,1 2,0-1,1 0,1 1,1-1,1 1,1-1,1 1,0-1,2 3,2 18,-8-26</inkml:trace>
  <inkml:trace contextRef="#ctx0" brushRef="#br0" timeOffset="-1537.796">1187 395,'-5'24,"-2"13,1 5,1 0,-3-8,-1-3,2-9</inkml:trace>
  <inkml:trace contextRef="#ctx0" brushRef="#br0" timeOffset="-1301.814">1045 367,'38'5,"18"1,4 0,-3-1,-12-1</inkml:trace>
  <inkml:trace contextRef="#ctx0" brushRef="#br0" timeOffset="-986.006">1440 423,'-1'11,"0"-1,1 1,0-1,0 1,1-1,0 1,1-1,0 0,1 1,2 4,-4-11,1-1,-1 0,0 0,1-1,0 1,0 0,0 0,0-1,0 1,0-1,1 0,-1 0,1 1,-1-2,1 1,0 0,0 0,0-1,0 0,0 0,0 0,0 0,0 0,1 0,-1-1,0 1,0-1,1 0,-1 0,0 0,0-1,1 1,-1-1,0 0,1 0,5-2,-1 0,1-1,-1 0,0 0,0-1,-1 0,1-1,-1 1,0-1,-1-1,1 1,-1-1,-1 0,1 0,-1-1,-1 0,1 0,-1 0,0 0,2-9,-6 14,0-1,0 1,0-1,0 1,0-1,-1 1,0-1,1 1,-1 0,0-1,-1 1,1 0,-1 0,1 0,-1 0,0 0,0 0,0 0,-1 1,1-1,0 1,-1-1,0 1,0 0,1 0,-1 0,-1 1,1-1,0 1,0 0,0-1,-1 1,1 1,-1-1,1 0,0 1,-1 0,1 0,-1 0,1 0,-1 0,1 1,-1 0,1-1,0 1,-1 0,1 1,-3 0,-63 36,52-24</inkml:trace>
  <inkml:trace contextRef="#ctx0" brushRef="#br0" timeOffset="-684.758">1948 311,'-14'29,"-5"19,1 6,3-2,5-9</inkml:trace>
  <inkml:trace contextRef="#ctx0" brushRef="#br0" timeOffset="-433.906">1779 311,'38'-5,"27"-1,3 0</inkml:trace>
  <inkml:trace contextRef="#ctx0" brushRef="#br0" timeOffset="2334.4">1158 989,'-28'44,"-147"170,20-25,139-173</inkml:trace>
  <inkml:trace contextRef="#ctx0" brushRef="#br0" timeOffset="2802.592">1158 1016,'47'60,"-35"65,-13-111,0 0,2-1,-1 1,2 0,0-1,0 1,1-1,1 1,0-1,5 8,49 89,-48-96</inkml:trace>
  <inkml:trace contextRef="#ctx0" brushRef="#br0" timeOffset="3162.543">989 1299,'10'0,"7"0,6 0,4 0,2 0,1 0,1 0,-2 0,1 0,-1 0,-5 0</inkml:trace>
  <inkml:trace contextRef="#ctx0" brushRef="#br0" timeOffset="4019.676">142 142,'-49'89,"35"-53,1 1,2 0,2 0,1 1,2 0,-1 34,-1-6,0-16,3 1,2-1,3 1,1 0,3-1,2 1,2-1,2-1,3 0,5 13,2-17,1-1,2-1,2 0,2-2,1-1,20 19,-46-55,0-1,1 0,-1 0,1 0,0 0,-1-1,1 1,0-1,1 1,-1-1,0 0,1 0,-1-1,1 1,0-1,-1 0,1 0,0 0,0 0,0 0,-1-1,5 0,8-3</inkml:trace>
  <inkml:trace contextRef="#ctx0" brushRef="#br0" timeOffset="4746.1">2061 1,'5'2,"0"0,-1 0,1 1,-1 0,0 0,0 0,0 0,0 0,0 1,-1 0,1 0,-1 0,0 0,2 4,0-1,76 149,-64-116,-2-8,-1 1,-2 0,-1 1,-2 0,-1 1,-1 0,-3 0,0 0,-3 1,0-1,-3 1,-1-1,-1 0,-2 0,-2 0,-1 1,-14 29,-2-1,-4-1,-2-1,-30 44,54-96,0 0,-1 0,0-1,-1 0,0 0,0-1,-1 0,1 0,-2-1,1-1,-3 1,-22-5,24-11</inkml:trace>
  <inkml:trace contextRef="#ctx0" brushRef="#br0" timeOffset="5500.671">1920 255,'5'0,"6"0,7 0,4 0,3 0,3 0,-4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84,'-61'48,"26"-15,-162 135,37-59,158-108,0-1,0 1,0 0,0 0,0 0,0 0,0 1,1-1,-1 0,0 1,1-1,-1 1,1 0,0-1,-1 1,1 0,0 0,0 0,0 0,0 0,1 0,-1 0,0 0,1 0,-1 0,1 1,0-1,0 0,0 0,0 0,0 1,0-1,1 0,-1 0,1 0,0 0,-1 0,1 0,0 0,0 0,0 0,0 0,1 0,-1-1,0 1,1 0,10 2,-1 0,0-2,1 1,-1-1,1-1,0 0,-1-1,1 0,0-1,5-1,13 1,313-1,-340 3,0-1,0 1,0 0,0-1,0 0,0 1,0-1,0-1,0 1,1 0,-1-1,0 1,0-1,0 0,0 0,-1 0,1-1,0 1,0-1,-1 1,1-1,-1 0,1 0,-1 0,0 0,0 0,0-1,0 1,0-1,0 1,-1-1,1 0,-1 0,0 1,0-1,0 0,0 0,0 0,-1 0,1 0,-1-2,-68-135,-28-72,88 196</inkml:trace>
  <inkml:trace contextRef="#ctx0" brushRef="#br0" timeOffset="434.867">1111 56,'-132'175,"19"1,25-86,71-73</inkml:trace>
  <inkml:trace contextRef="#ctx0" brushRef="#br0" timeOffset="799.757">773 0,'2'9,"0"0,1-1,0 1,1-1,0 1,0-1,1-1,0 1,0-1,0 1,1-2,1 1,-1-1,1 1,7 3,-9-5,12 12,13 9,-2 2,0 1,-2 1,-2 2,9 13,34 97,-57-118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51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1,'-5'9,"-6"9,-7 5,-4 4,1 2,0 1,-2 0,3 0,1-5,2-3,1 1,7-4,5-5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34,'10'-10,"-2"-3,-2 6,-7 3,-3 8,-6 8,-6 6,-5 1,1 1,-1-2,3 0,0-2,3-5</inkml:trace>
  <inkml:trace contextRef="#ctx0" brushRef="#br0" timeOffset="1221.835">573 174,'-40'73,"3"-26,-3-2,-2-2,-1-2,-3-2,-16 10,-44 45,105-94,0 1,0-1,0 0,0 1,0-1,0 1,0-1,0 1,0 0,1-1,-1 1,0 0,0 0,1-1,-1 1,0 0,1 0,-1 0,1 0,-1 0,1 0,0 0,-1 0,1 0,0 0,0 0,-1 0,1 0,0 0,0 0,0 0,0 0,1 0,-1 0,0 0,0 0,1 0,-1 0,0 0,1 0,-1 0,1 0,-1 0,1 0,0 0,-1 0,1-1,0 1,0 0,-1 0,1-1,0 1,0-1,0 1,0-1,0 1,163 4,65-36,-15 42,-214-10,1-1,0 0,0 1,0-1,0 0,0 1,-1-1,1 0,0 0,0 0,0 0,0 0,0 0,0 0,0 0,0 0,0-1,-1 1,1 0,0 0,0-1,0 1,0-1,0 1,-1-1,1 1,0-1,0 1,-1-1,1 0,-1 1,1-1,0 0,-1 1,1-1,-1 0,1 0,-1 0,0 0,1 1,-1-1,0 0,0 0,0 0,1 0,-1 0,0 0,0 0,0 0,-1 0,1 1,0-1,0 0,0 0,-1 0,1 0,0 0,-1 0,-24-52,-83-103,-10 22,107 120</inkml:trace>
  <inkml:trace contextRef="#ctx0" brushRef="#br0" timeOffset="2090.95">1080 147,'-9'12,"0"0,1 1,0 1,1 0,0-1,1 2,1-1,0 1,1 0,1 0,-1 8,2-19,0 0,1 1,-1-1,1 0,0 0,0 1,1-1,-1 0,1 1,0-1,0 1,1-1,-1 0,1 1,0-1,0 0,1 0,-1 0,1 0,0 0,0 0,0 0,0 0,1-1,-1 1,1-1,0 1,0-1,1 0,-1-1,0 1,1 0,0-1,0 0,2 1,8-1,1-2,-1 0,1-1,-1 0,1-1,-1-1,0 0,0-1,0 0,0-1,-1-1,0 0,0-1,0 0,-1-1,0-1,-1 0,1 0,-2-1,0 0,0-1,-1 0,0-1,0 0,-2 0,0-1,6-12,34-90,-38 141,1 116,0-70,-3 0,-4 0,-2 1,-6 37,2-70,-1 0,-2-1,-1 1,-3-1,-1-1,-1 0,-3 0,0-1,-3-1,-1-1,-13 18,30-49,-1 0,1 0,-1 0,1-1,-1 1,0-1,0 1,-1-1,1 0,-1 0,1-1,-1 1,0-1,0 0,0 0,0 0,0 0,-1-1,1 1,-1-1,1 0,-1-1,1 1,-1-1,1 0,-1 0,1 0,-1-1,1 1,-1-1,1 0,-1-1,1 1,0-1,0 0,-1 0,1 0,1 0,-1-1,0 1,1-1,-3-2,1-7,0-1,1 1,1-1,0 0,0 0,1 0,1 0,0 0,1-1,1 1,0 0,0 0,2 0,2-12,4-4,0 1,1 1,2 0,1 0,1 1,1 1,2 0,0 1,1 1,10-8,62-91,-75 98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07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58,'-24'97,"-160"361,101-274,72-159</inkml:trace>
  <inkml:trace contextRef="#ctx0" brushRef="#br0" timeOffset="428.4">273 31,'74'306,"-34"-63,-39-221,1 0,1-1,1 1,1-1,1 0,0 0,2-1,0 0,2 0,0-1,4 5,-12-21,-1 0,1-1,0 0,0 1,0-1,1 0,-1 0,0 0,1-1,-1 1,1 0,0-1,-1 0,1 0,0 0,0 0,0 0,0 0,0-1,0 1,0-1,0 0,0 0,0 0,0 0,0 0,0-1,0 0,0 1,0-1,0 0,0-1,-1 1,1 0,0-1,-1 1,1-1,-1 0,0 0,1 0,-1 0,2-2,10-17,-1 0,0-1,-2 0,-1-1,0 0,-2-1,-1 0,2-11,-5 22,29-110,-5-1,-6-2,-4-10,-12 31,-7 106</inkml:trace>
  <inkml:trace contextRef="#ctx0" brushRef="#br0" timeOffset="783.165">1063 482,'-11'11,"1"2,0-1,1 1,1 1,0 0,1 0,0 0,1 1,0 0,2 0,-1 1,2-1,0 1,1 0,1 0,0-1,1 1,1 4,0-16,-1-1,1 0,0 0,0 0,1 0,-1 0,0 0,1 0,0-1,0 1,0 0,0-1,0 0,0 1,1-1,-1 0,1 0,-1 0,1-1,0 1,0 0,0-1,0 0,0 0,0 0,0 0,0 0,0-1,0 1,1-1,-1 0,0 0,0 0,1 0,-1-1,113-31,-101 26,0 0,-1-2,0 1,0-2,0 0,-1 0,0-1,-1-1,0 0,-1-1,0 0,-1-1,0 0,-1 0,-1-1,0-1,-1 1,0-1,-1 0,-1-1,0 1,-1-1,-1 0,1-10,-5 18,-1 1,1 0,-1 1,-1-1,1 0,-1 1,0-1,-1 1,1 0,-1 0,0 0,-1 0,0 1,0 0,0 0,0 0,-1 0,1 1,-1 0,0 0,-1 1,1 0,-1 0,1 0,-1 1,0 0,0 0,0 1,0 0,0 0,0 0,0 1,0 0,-1 1,1-1,0 1,0 1,0-1,0 1,1 1,-1-1,0 1,-45 27,34-14</inkml:trace>
  <inkml:trace contextRef="#ctx0" brushRef="#br0" timeOffset="1244.465">1459 454,'9'48,"25"73,-32-117,0 0,0-1,0 1,0-1,1 0,-1 0,1 0,0 0,0 0,0 0,0-1,0 1,1-1,-1 0,1 0,0-1,0 1,-1-1,1 1,0-1,0 0,0-1,0 1,0-1,0 0,0 0,4 0,7-5,0 0,0-1,0 0,-1-1,0-1,-1 0,0-1,0-1,0 0,-2 0,1-1,-1-1,-1 0,0 0,-1-1,6-10,59-70,-72 93,-1 1,1-1,-1 1,0-1,1 1,-1 0,0 0,1-1,-1 1,0 0,0 0,0 0,0 0,0 0,0 0,0 1,0-1,0 0,0 0,0 1,-1-1,1 1,-1-1,1 0,-1 1,0-1,1 1,-1-1,0 1,0-1,0 1,0-1,0 1,0-1,-1 1,4 11,-1-6,1 0,0 0,0 0,0 0,0-1,1 1,1-1,-1 0,1 0,0 0,0-1,0 0,1 0,0 0,0-1,0 0,0 0,1 0,0-1,-1 0,1 0,0-1,1 0,-1 0,0 0,1-1,-1 0,1-1,-1 0,1 0,6-1,-2-1,-1-1,1 0,-1 0,0-1,0 0,0-1,0-1,-1 1,0-2,0 1,-1-1,1-1,-2 0,1 0,-1-1,0 0,-1 0,0-1,0 1,-1-2,-1 1,0-1,0 0,-1 0,3-10,9-26,-10 29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29,'116'-15,"-97"11,-1 1,1 0,0 1,0 1,0 1,0 1,16 2,163 22,-174-25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85,'-17'-39,"6"75,-15 195,24-134,3-75,-1-1,-1 1,-1 0,-1-1,0 1,-2-1,-4 13,-2-7,1-2</inkml:trace>
  <inkml:trace contextRef="#ctx0" brushRef="#br0" timeOffset="437.135">1 85,'85'-25,"2"4,76-8,153 20,-253 20,-57-5</inkml:trace>
  <inkml:trace contextRef="#ctx0" brushRef="#br0" timeOffset="783.434">1 622,'38'-5,"28"-2,11 1,-2 1,-9 2,-11 0,-10 2,-8 1,-6 0,-2 0,-2 0,-1 1,0-1,0 0,-3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30,'9'-5,"14"-1,6 0,5 1,0 1,-1 2,0 1,-2 1,-1 0,-1 0,-1 0,-4 5,-3 2,-4-1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0,-6 0,-13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813 1,'-179'11,"-37"24,191-32,-44 18,68-20,1 1,0 0,0 0,0 0,1 0,-1 0,0 0,1 0,-1-1,1 1,0 0,0 0,-1 0,1-1,0 1,0-1,1 1,-1-1,0 1,0-1,1 1,-1-1,1 0,-1 0,1 0,-1 0,1 0,0 0,0 0,-1-1,1 1,0-1,1 1,209 71,-211-72,0 0,0 0,1 1,-1-1,0 0,0 1,0-1,1 1,-1-1,0 1,0-1,0 1,0 0,0 0,0 0,0-1,-1 1,1 0,0 0,0 0,-1 0,1 0,0 1,-1-1,1 0,-1 0,0 0,1 0,-1 1,0-1,0 0,0 0,1 1,-1-1,-1 0,1 0,0 1,0-1,0 0,-1 0,1 0,0 1,-1-1,1 0,-1 0,0 0,1 0,-1 0,0 0,0 0,-51 41,-101 30,91-45,2 2,1 3,1 2,-11 12,5 24,63-69,-1 1,1 0,0 0,0 0,0-1,0 1,0 0,0 1,1-1,-1 0,1 0,-1 0,1 0,0 0,0 1,0-1,0 0,0 0,0 0,0 0,1 1,-1-1,1 0,0 0,0 0,0 0,0 0,0 0,0 0,0-1,0 1,1 0,-1 0,1-1,-1 1,1-1,0 0,0 1,-1-1,3 1,7 2,1-1,-1 0,1 0,0-1,0-1,-1 0,1 0,0-1,0-1,11-2,11 2,270-53,-226 52,-60 8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1,'-9'0,"-9"4,-5 3,1 4,4 5,0 0,4 2,4 2,3-1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0,'-5'0,"4"0,-4 0,0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51,'-2'66,"-4"0,-3 0,-2 0,-8 17,-21 48,28-98,1 1,1 0,2 1,2 0,-1 22,6-33</inkml:trace>
  <inkml:trace contextRef="#ctx0" brushRef="#br0" timeOffset="599.765">425 332,'-14'98,"5"0,3 78,-3-147,11-67,8 0,1 0,2 0,1 2,2-1,2 2,1 0,2 2,1 0,5-3,-24 31,0-1,0-1,1 1,0 0,0 1,0-1,1 1,0 0,0 0,0 0,0 0,1 1,0 0,0 1,0-1,0 1,1 0,-1 0,1 1,3-1,-7 5,0 1,1-1,-1 1,0 0,0-1,-1 1,1 0,0 1,-1-1,0 0,0 1,0 0,0-1,-1 1,1 0,-1 0,0 0,0 0,0 0,-1 0,1 0,-1 0,0 0,0 0,-1 0,1 0,-1 0,0 0,0 1,1 3,9 88,-4-89</inkml:trace>
  <inkml:trace contextRef="#ctx0" brushRef="#br0" timeOffset="4464.981">425 107,'0'0,"1"0,-1 0,0 0,1 0,-1 0,0 0,1 0,-1 0,0 0,1 0,-1 0,0-1,1 1,-1 0,0 0,1 0,-1 0,0-1,0 1,1 0,-1 0,0-1,0 1,1 0,-1-1,0 1,0 0,0 0,0-1,1 1,-1 0,0-1,0 1,0 0,0-1,0 1,0 0,0-1,0 1,0 0,0-1,0 1,0-1,0 1,0 0,0-1,0 1,-1 0,1 0,0-1,0 1,0 0,0-1,-1 1,1 0,0 0,0-1,-1 1,1 0,0 0,-1-1,1 1,0 0,0 0,-1 0,32 4,-29-4,20 5,1-1,0-2,-1 0,1-1,0-2,0 0,-1-1,1-1,9-4,81-12,-113 18,1 1,-1-1,1 0,-1 1,1-1,-1 0,1 0,-1 1,0-1,1 0,-1 0,0 1,0-1,0 0,1 0,-1 0,0 1,0-1,0 0,0 0,-1 0,1 0,0 1,0-1,0 0,-1 0,1 0,0 1,-1-1,1 0,-1 1,1-1,0 0,-1 1,0-1,1 0,-1 1,1-1,-1 1,0-1,1 1,-1-1,0 1,0 0,1-1,-1 1,0 0,0 0,0-1,1 1,-1 0,0 0,0 0,0 0,1 0,-1 0,0 0,-1 1,-42-12,25 12</inkml:trace>
  <inkml:trace contextRef="#ctx0" brushRef="#br0" timeOffset="4822.755">1188 51,'-10'4,"-8"7,0 7,-3-1,3 2,-1-2,3 1,0 2,2-2</inkml:trace>
  <inkml:trace contextRef="#ctx0" brushRef="#br0" timeOffset="5297.636">821 756,'-5'9,"-6"9,-2 5,2 4,3 3,2-5</inkml:trace>
  <inkml:trace contextRef="#ctx0" brushRef="#br0" timeOffset="5687.71">962 502,'0'5,"-5"1,-1 0</inkml:trace>
  <inkml:trace contextRef="#ctx0" brushRef="#br0" timeOffset="6153.406">1526 51,'-13'20,"1"1,2 1,0 0,1 1,1 0,1 0,1 0,-2 23,2-2,-57 312,43-273,11-59</inkml:trace>
  <inkml:trace contextRef="#ctx0" brushRef="#br0" timeOffset="6603.643">1695 51,'9'-7,"0"1,0 1,1 0,-1 0,1 1,0 0,0 1,1 0,-1 0,0 1,1 1,0-1,-1 2,10 0,-18 0,-1 1,1-1,-1 1,1-1,0 1,-1 0,1 0,-1 0,0 0,1 0,-1 0,0 0,1 0,-1 0,0 1,0-1,0 0,0 1,0-1,0 1,-1-1,1 1,0-1,-1 1,1 0,-1-1,0 1,1 0,-1-1,0 1,0 0,0 0,0-1,-1 1,1 0,0-1,-1 1,1 0,-1-1,1 1,-1 0,-30 67,-8 30,39-96,-1 0,1 0,0-1,0 1,0 0,0 0,1 0,-1-1,1 1,-1 0,1 0,0-1,0 1,1-1,-1 1,0-1,1 1,-1-1,1 0,0 1,0-1,0 0,0 0,0-1,0 1,1 0,-1-1,0 1,1-1,0 0,-1 0,1 0,-1 0,1 0,0 0,0-1,66-5,-50-2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0,'-19'34,"-6"11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7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1,'-5'5,"-6"16,-2 9,-2-1,0 0,3 0,-1-1,2 0,2-4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1,'-185'230,"3"-33,181-195,0-1,0 0,0 1,0-1,0 1,0 0,1-1,-1 1,1 0,-1 0,1-1,-1 1,1 0,0 0,0-1,0 1,0 0,0 0,0 0,1-1,-1 1,0 0,1 0,-1-1,1 1,0 0,0-1,0 1,0-1,0 1,0-1,0 1,0-1,0 0,1 1,-1-1,0 0,1 0,-1 0,1 0,-1 0,1-1,0 1,-1 0,3 0,82 15,148-37,-204 16,80-29,-109 32,0 0,0-1,0 1,0 0,0 0,-1-1,1 1,-1-1,0 1,0 0,0-1,0 1,0-1,0 1,0 0,-1-1,0 1,1-1,-1 1,0 0,0 0,0 0,0-1,0 1,-1 0,1 0,-1 1,1-1,-1 0,0 0,0 1,0-1,0 1,-1-1,-8-13,-108-207,98 138,19 60</inkml:trace>
  <inkml:trace contextRef="#ctx0" brushRef="#br0" timeOffset="730.523">604 1,'-2'32,"3"1,0 0,2 0,2 0,1-1,1 0,9 23,-15-52,0 0,1 0,0 0,-1 0,1 0,0 0,1 0,-1 0,0-1,1 0,-1 1,1-1,0 0,0 0,0 0,0 0,0-1,0 1,0-1,1 0,-1 0,0 0,1 0,-1-1,1 1,-1-1,1 0,-1 0,1 0,-1-1,1 1,-1-1,0 0,1 0,-1 0,0 0,1 0,-1-1,0 1,0-1,0 0,0 0,-1 0,1-1,15-11,-1 0,0-1,-1-1,-1 0,-1-1,0-1,-1 0,-1-1,-1-1,0 0,-2 0,0 0,-2-2,8-12,-10 56,-7 467,9-407,-4-72,-1-1,0 1,0 0,-1 0,0 0,-1 0,0 0,-1 1,0-1,0 0,-1-1,-1 1,1 0,-2 0,1-1,-1 0,-1 0,1 0,-2 0,1-1,-6 7,9-13,0 0,0 0,0 0,-1-1,1 1,-1 0,1-1,-1 1,0-1,1 0,-1 0,0 0,0 0,0-1,0 1,0-1,0 0,0 1,1-1,-1-1,0 1,0 0,0-1,0 1,0-1,0 0,0 0,1 0,-1 0,0-1,1 1,-1-1,1 0,0 1,-1-1,1 0,0 0,0-1,-4-3,0-1,1 0,0 0,0 0,1 0,0-1,0 0,1 1,0-2,1 1,-1 0,1 0,1-1,1-8,1 0,0 0,2 1,0-1,0 0,2 1,0 0,1 0,0 0,1 1,3-4,11-21,-9 21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9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281 311,'-10'13,"0"0,1 1,1 0,0 1,1-1,1 1,-2 10,3-13,-60 182,80-209,9-29,-5 6,1 1,3 1,0 1,3 1,16-16,-28 36,83-65,-96 79,0-1,0 1,0 0,0 0,0 0,0-1,0 1,0 0,0 0,1 1,-1-1,0 0,0 0,0 0,0 1,-1-1,1 0,0 1,0-1,0 1,0-1,0 1,0 0,0-1,-1 1,1 0,0 0,-1-1,1 1,0 0,-1 0,1 0,-1 0,1 0,-1 0,0 0,1-1,-1 1,0 0,0 1,0-1,0 0,1 0,-2 1,4 48,-36 156,33-204,0-1,0 1,0 0,0 0,0-1,1 1,-1 0,0-1,1 1,-1 0,1-1,0 1,-1 0,1-1,0 1,0-1,0 0,0 1,0-1,1 0,-1 1,0-1,0 0,1 0,-1 0,1 0,-1 0,1-1,-1 1,1 0,0-1,-1 1,1-1,0 1,-1-1,1 0,0 0,0 0,-1 0,1 0,0 0,0 0,-1-1,1 1,0-1,-1 1,1-1,0 0,-1 1,1-1,-1 0,1 0,-1 0,0 0,1 0,-1 0,1-1,13-11,0 1,-1-2,-1 0,0 0,-1-1,0-1,-1 0,7-15,21-26,105-159,-126 197,-18 19,0 0,0 1,0-1,-1 0,1 0,0 1,0-1,0 0,0 1,0-1,0 0,-1 0,1 1,0-1,0 0,0 1,0-1,0 0,0 0,0 1,0-1,0 0,0 1,1-1,-1 0,0 1,0-1,0 0,0 0,0 1,0-1,1 0,-1 0,0 1,0-1,0 0,1 0,-1 0,0 1,0-1,1 0,-1 0,0 0,0 0,1 1,-1-1,0 0,1 0,-1 0,0 0,0 0,1 0,-1 0,0 0,1 0,-1 0,0 0,1 0,-1 0,0 0,0 0,1 0,-1-1,0 1,-57 166,53-146,1 1,1-1,1 1,1-1,0 1,2-1,0 1,1-1,5 13,-2-15</inkml:trace>
  <inkml:trace contextRef="#ctx0" brushRef="#br0" timeOffset="261.2">1127 424,'-14'38,"-5"18,1 4,3-4,5-10</inkml:trace>
  <inkml:trace contextRef="#ctx0" brushRef="#br0" timeOffset="517.23">987 396,'24'10,"22"2,8 1,-5-9,-6-3,-5-3,-5-1,-3 1,-7-5,-6-1</inkml:trace>
  <inkml:trace contextRef="#ctx0" brushRef="#br0" timeOffset="766.324">1410 424,'-4'10,"0"1,1 0,0 1,1-1,0 0,1 1,0-1,1 1,1-1,-1 1,2-1,-1 0,2 1,-1-1,2 0,-1 0,6 10,-8-19,1 0,-1-1,1 1,0-1,-1 1,1-1,0 1,0-1,0 0,0 0,0 0,0 0,0 0,1 0,-1-1,0 1,0-1,1 1,-1-1,0 0,0 0,1 0,-1 0,0-1,1 1,-1 0,0-1,0 0,0 1,1-1,-1 0,0 0,0 0,0-1,0 1,-1 0,3-2,57-66,-36-30,-24 96,-1 1,0-1,0 0,0 0,-1 1,1-1,-1 0,1 0,-1 1,0-1,0 1,0-1,0 1,0-1,-1 1,1-1,-1 1,0 0,1 0,-1 0,0 0,0 0,-1 0,1 1,0-1,0 1,-1-1,1 1,-1 0,1 0,-1 0,0 0,1 1,-3-1,-17 0</inkml:trace>
  <inkml:trace contextRef="#ctx0" brushRef="#br0" timeOffset="1031.29">2115 283,'-14'33,"-10"22,-5 5,1-2,2-12,5-8,5-10</inkml:trace>
  <inkml:trace contextRef="#ctx0" brushRef="#br0" timeOffset="1244.581">1834 311,'47'5,"32"1,5 0,-5-1,-17-1</inkml:trace>
  <inkml:trace contextRef="#ctx0" brushRef="#br0" timeOffset="1734.091">422 791,'28'11,"1"-1,-1-2,1 0,1-2,-1-1,1-2,0 0,0-2,0-2,0 0,16-4,494-67,-230 39,-204 20,98-2,-182 19,-5 2</inkml:trace>
  <inkml:trace contextRef="#ctx0" brushRef="#br0" timeOffset="2379.831">1241 988,'-241'367,"226"-344,65-73,127-178,-154 201,-12 12,2 0,-1 0,2 2,0 0,1 0,0 1,12-7,-25 18,0 0,0 0,0 0,0 0,1 0,-1 0,0 0,0 1,1-1,-1 1,0 0,0 0,1 0,-1 0,0 0,1 0,-1 0,0 1,1-1,-1 1,0 0,0 0,0 0,1 0,-1 0,0 0,0 0,-1 1,1-1,0 1,0-1,-1 1,1 0,-1-1,1 1,0 2,34 87,-26-59,-2-7,2-1,0 0,2-1,0 0,2-1,13 18,-26-40,0 1,0-1,0 1,0-1,0 1,0 0,0-1,0 1,-1 0,1 0,0 0,-1-1,1 1,0 0,-1 0,1 0,-1 0,1 0,-1 0,0 0,1 0,-1 0,0 0,0 0,0 1,0-1,0 0,0 0,0 0,0 0,0 0,0 0,-1 0,1 0,0 0,-1 0,1 0,-1 0,1 0,-1 0,1 0,-1 0,0 0,1 0,-1-1,0 1,0 0,0-1,0 1,1 0,-1-1,0 1,-1-1,-8 1,0 0,0-1,0 0,0-1,0 0,0-1,0 0,1 0,-1-1,0 0,-12-3,-29-7,-7-2,0 2,-1 3,0 2,-23 1,54 7</inkml:trace>
  <inkml:trace contextRef="#ctx0" brushRef="#br0" timeOffset="3129.161">224 0,'-31'58,"3"0,2 2,3 1,-7 31,11-36,2 0,2 1,3 1,3 0,1 0,4 1,2 0,3 0,2-1,10 54,-6-75,2-1,1 1,2-1,1-1,2-1,1 0,2 0,15 19,-27-43,2-1,-1 0,1-1,0 0,1 0,0-1,0 0,1 0,-1-1,1-1,1 0,-1 0,1-1,0 0,0 0,0-2,0 1,1-1,-1-1,1 0,-1-1,1 0,-1-1,1 0,5-1,1-5</inkml:trace>
  <inkml:trace contextRef="#ctx0" brushRef="#br0" timeOffset="3768.358">2369 199,'7'1,"-1"1,1 0,-1 1,1 0,-1 0,0 0,0 1,0 0,-1 0,0 0,1 1,-1-1,-1 1,1 1,0 0,8 11,-1 1,-1 1,0-1,-1 2,-1 0,-1 0,-1 0,0 5,6 11,-6-14,0 1,-2 0,0 1,-2-1,-1 1,0 0,-2 0,-1 0,-1-1,0 1,-2 0,-1-1,-1 0,-1 0,-1-1,-2 4,-5 11,-1 0,-1-2,-2 0,-2-1,-1-1,-18 19,-86 79,108-116</inkml:trace>
  <inkml:trace contextRef="#ctx0" brushRef="#br0" timeOffset="4795.18">2962 593,'-137'203,"91"-143,44-58,-1 0,1 0,-1 1,1-1,0 0,0 1,0-1,0 1,1 0,-1 0,0-1,1 1,0 0,0 0,0 0,0 1,1-1,-1 0,1 0,-1 0,1 1,0-1,0 0,1 0,-1 0,1 1,0-1,-1 0,1 0,1 0,-1 0,0 0,1 0,-1-1,1 1,0 0,0-1,0 1,0-1,1 0,-1 0,1 0,-1 0,1 0,0 0,1 0,15 3,0-2,0 0,0-1,0-1,1-1,-1-1,18-3,24 1,69 12,-129-8,-1-1,1 1,0-1,0 0,0 0,0 1,0-1,0 0,0 0,0 0,0 0,0 0,0 0,0 0,0-1,0 1,0 0,0 0,0-1,0 1,0 0,-1-1,1 1,0-1,0 0,0 1,-1-1,1 0,0 1,-1-1,1 0,0 0,-1 1,1-1,-1 0,1 0,-1 0,0 0,1 0,-1 0,0 0,0 0,1 1,-1-1,0 0,0 0,0 0,0 0,0 0,0 0,-1 0,1 0,0 0,0 0,-1 0,1 0,-1 0,1 0,-1 0,0 0,-28-59,-50-37,62 79,0-1,1 0,1-2,1 1,1-2,1 0,1-1,0 0,10 19,0 1,0-1,0 0,0 1,0-1,1 0,0 0,0 0,0 0,0 1,0-1,1 0,0 0,0 0,0 1,0-1,0 1,2-3,8-12</inkml:trace>
  <inkml:trace contextRef="#ctx0" brushRef="#br0" timeOffset="5215.024">3696 424,'-5'14,"-6"20,-2 8,-2 2,-5-1,2-4,-1-3,-2-4,2-1,0-3,-2 0,3 0,0 0,-2-1,-3-4,3-6</inkml:trace>
  <inkml:trace contextRef="#ctx0" brushRef="#br0" timeOffset="5482.647">3386 509,'9'10,"9"17,0 9,3 3,2-5,-3-3,1-3,0-1,-2 0,-1 0,3 0,-3 1,0-5,-3-2,-4 1,2-3,-3-1,-2-3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5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824 340,'-19'-7,"-1"1,1 0,-1 2,0 0,0 1,-1 1,1 1,0 1,-1 1,-10 2,-198 52,174-40,1 2,1 3,1 2,-1 3,51-25,0 1,0 0,0-1,1 1,-1 0,0 0,0 1,1-1,-1 0,1 0,-1 1,1-1,0 1,-1-1,1 1,0 0,0-1,0 1,0 0,0 0,1 0,-1 0,1 0,-1 0,1 0,-1 0,1 0,0 0,0 0,0 0,0 0,1 0,-1 0,0 0,1 0,-1 0,1 0,0-1,0 1,0 0,0 0,0 0,0-1,0 1,0-1,1 1,-1-1,1 1,-1-1,1 0,-1 0,1 1,0-1,0 0,-1-1,1 1,0 0,23 8,1-1,0-1,0-1,1-1,-1-1,1-2,0-1,0-1,3-1,62 3,-10 18,-82-18,0 0,0 0,0 0,0 0,-1 0,1 0,0 0,-1 0,1 0,-1 0,0 0,0 0,1 0,-1-1,0 1,-1 0,1-1,0 1,0-1,-1 1,1-1,-1 0,1 1,-1-1,0 0,1 0,-1 0,0 0,0 0,0-1,0 1,1 0,-1-1,0 0,0 1,0-1,-2 0,-2 3,-137 60,86-40,2 2,1 2,-32 23,78-44,0 1,0-1,1 1,-1 1,2-1,-1 1,1 1,0-1,1 1,-3 5,6-11,1 0,-1 0,1 1,0-1,0 0,0 0,0 1,1-1,-1 0,1 1,0-1,0 0,0 1,1-1,-1 0,1 1,0-1,-1 0,2 0,-1 1,0-1,1 0,-1 0,1-1,0 1,0 0,0 0,0-1,0 1,1-1,-1 0,1 0,1 2,12 4,0-1,0 0,0-1,0 0,1-2,0 0,0-1,1 0,-1-2,0 0,1-1,-1 0,1-2,-1 0,0-1,0 0,0-2,0 0,-1-1,9-4,-14 5,-1-1,1 0,-1 0,-1-1,1 0,-1-1,-1 0,1 0,-1-1,-1 0,0-1,0 1,0-1,-2 0,1-1,-1 0,3-9,3-4</inkml:trace>
  <inkml:trace contextRef="#ctx0" brushRef="#br0" timeOffset="366.357">626 1,'-11'7,"-1"0,1 1,1 1,0 0,0 0,0 1,1 0,1 1,0-1,0 2,1-1,0 1,1 0,1 1,0-1,0 1,-2 13,-27 253,-92 325,117-545,-4 0,-2-1,-3-1,-2-1,-2-1,-3 0,-13 18,22-49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0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168 257,'107'48,"43"-10,-124-37,0-1,0-1,-1-2,1 0,-1-2,1 0,-1-2,20-8,-36 11,0 0,-1 0,1 0,-1-1,0-1,0 1,-1-1,0 0,0-1,0 0,-1 0,0 0,0-1,-1 0,0 0,0-1,-1 1,0-1,0 0,-1 0,0 0,-1 0,0-1,-1 1,1-3,-2 8,1 0,0 0,-1 0,0 0,0 0,0 0,0 0,-1 0,1 0,-1 0,0 0,0 0,-1 0,1 1,-1-1,0 0,0 1,0-1,0 1,-1 0,1 0,-1 0,0 0,0 0,0 0,0 1,-1-1,1 1,-1 0,1 0,-1 0,0 1,1 0,-1-1,0 1,0 0,0 1,0-1,-2 1,0-1,0 1,-1 0,1 1,0 0,-1 0,1 0,0 1,0-1,0 2,0-1,0 1,1-1,-1 2,1-1,0 0,-1 1,2 0,-1 1,0-1,1 1,0 0,-3 3,-70 127,74-128,-36 89,4 1,-13 68,28-94,11-40,-2 1,-1-1,-2-1,-1 0,-1-1,-1-1,-2-1,-1 0,-1-1,-1-2,-11 10,27-28,-1-1,0 1,0-1,-1 0,1-1,-1 1,0-2,0 1,-1-1,1 0,-1-1,0 0,1 0,-1-1,0 0,-4-1,11 0,0 0,1-1,-1 1,1-1,-1 1,1-1,-1 0,1 0,-1 0,1 0,0 0,0 0,-1 0,1 0,0 0,0 0,0-1,0 1,0 0,0-1,1 1,-1-1,0 1,1-1,-1 1,1-1,-1 0,1 1,0-1,0 0,0 1,0-1,0 0,0 1,0-1,0 1,1-1,-1 0,1 1,-1-1,1 1,0-1,-1 1,2-2,42-62,-39 60,1 1,1-1,-1 1,0 1,1-1,0 1,0 0,0 0,0 1,0 0,1 1,-1-1,1 1,-1 1,1-1,-1 1,1 1,-1-1,1 1,-1 1,1-1,-1 1,0 0,5 3,18 8,0 2,-1 0,-1 2,-1 1,5 5,13 8,-23-15,0-2,2 0,-1-2,2 0,0-1,0-2,1-1,0-1,0-1,1-1,-16-4</inkml:trace>
  <inkml:trace contextRef="#ctx0" brushRef="#br0" timeOffset="250.415">1043 991,'0'38,"0"18,5-1,2-10</inkml:trace>
  <inkml:trace contextRef="#ctx0" brushRef="#br0" timeOffset="485.443">1100 482,'0'0</inkml:trace>
  <inkml:trace contextRef="#ctx0" brushRef="#br0" timeOffset="916.686">1326 1019,'36'-45,"-26"25,0 1,2 0,0 1,1 0,1 1,0 1,2 0,-1 1,18-13,-31 26,0 1,0-1,0 1,0 0,0 0,0 0,1 0,-1 0,0 0,0 0,1 1,-1-1,1 1,-1-1,0 1,1 0,-1 0,1 0,-1 1,1-1,-1 0,0 1,1 0,-1-1,0 1,1 0,-1 0,0 0,0 1,0-1,0 0,0 1,0-1,-1 1,1 0,0 0,-1 0,1-1,-1 1,0 1,1-1,-1 0,0 0,0 0,-1 1,1-1,0 0,0 3,4 30,-5-32,-1 1,0-1,1 1,0 0,0-1,0 1,0-1,1 1,-1 0,1-1,0 1,0-1,0 1,1-1,-1 0,1 0,0 1,0-1,0 0,0-1,0 1,1 0,-1 0,1-1,0 0,0 1,0-1,0 0,0-1,0 1,0 0,1-1,-1 0,0 0,1 0,-1 0,1 0,0-1,-1 1,4-1,2-3,-1 0,1-1,-1 0,0 0,0-1,-1 0,1-1,-1 1,0-1,0-1,4-5,63-44,-72 55,-1 0,1 1,-1-1,1 1,-1-1,1 1,0 0,-1-1,1 1,0 0,-1 0,1 0,-1 0,1 1,0-1,-1 0,1 1,0-1,-1 1,1-1,-1 1,1 0,-1 0,0 0,1 0,-1 0,0 0,1 0,-1 0,0 0,0 0,0 1,0-1,0 0,0 1,-1-1,1 1,0 1,19 70,-16-49,17 31,-7-36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7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1,'-9'19,"-4"11,1 5,-3-3,2-7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50,'-10'17,"0"0,1 0,1 1,0 0,2 0,0 0,1 1,1 0,-1 8,5-24,-1-1,1 0,0 1,0-1,0 0,0 1,0-1,0 0,1 1,-1-1,1 0,0 0,0 1,0-1,0 0,0 0,0 0,0 0,1 0,-1 0,1 0,-1-1,1 1,0 0,-1-1,1 1,0-1,0 0,0 0,1 0,-1 0,0 0,0 0,0 0,1-1,-1 1,0-1,1 0,-1 1,0-1,1 0,-1-1,0 1,1 0,-1-1,0 1,1-1,-1 1,0-1,0 0,0 0,1 0,-1-1,0 1,0-1,9-4,0-1,-1 0,1 0,-2-1,1-1,-1 1,0-2,-1 1,0-1,-1 0,0-1,-1 0,0 0,0 0,-1-1,-1 0,0 0,0 0,-1 0,0-6,-2 15,-1 1,1-1,-1 0,0 0,0 1,0-1,0 0,0 1,0-1,-1 0,1 1,-1-1,0 0,0 1,0-1,0 1,0-1,-1 1,1 0,-1-1,0 1,1 0,-1 0,0 0,0 1,0-1,0 0,-1 1,1-1,0 1,-1 0,1-1,-1 1,1 1,-1-1,0 0,1 0,-1 1,0 0,1-1,-1 1,0 0,0 1,1-1,-1 0,0 1,1-1,-2 1,-51 24,30-8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9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85,'-14'-1,"25"0,18-3,170-21,-200 25,1 0,-1-1,0 1,0 0,0 0,0-1,1 1,-1-1,0 1,0-1,0 1,1-1,-1 1,0-1,1 0,-1 1,1-1,-1 0,1 1,-1-1,1 0,-1 0,1 0,0 1,-1-1,1 0,0 0,0 0,-1 0,1 0,0 0,0 0,0 1,0-1,0 0,1 0,-1 0,0 0,0 0,0 0,1 1,-1-1,1 0,-1 0,0 0,1 1,-1-1,1 0,0 0,-1 1,1-1,0 1,-1-1,1 0,0 1,0-1,-1 1,1 0,0-1,0 1,0 0,0-1,-3-1,-1 1,0-1,1 1,-1 0,0 0,0 0,0 0,0 0,0 0,0 1,0 0,0-1,0 1,-1 0,1 1,0-1,0 0,0 1,0 0,0 0,0 0,0 0,0 0,1 0,-1 1,0 0,1-1,-1 1,1 0,-1 0,1 0,0 1,0-1,0 0,0 1,1-1,-1 1,0 0,1 0,0-1,0 1,0 0,0 1,-2 137,3-139,0 0,1 0,-1 0,0-1,1 1,-1 0,1 0,0-1,-1 1,1 0,0-1,0 1,0-1,0 1,0-1,0 1,1-1,-1 0,0 0,1 0,-1 1,1-1,-1-1,1 1,0 0,-1 0,1 0,0-1,-1 1,1-1,0 0,0 1,0-1,-1 0,1 0,0 0,0 0,0 0,0-1,-1 1,1 0,0-1,0 0,-1 1,1-1,0 0,-1 0,1 0,-1 0,1 0,-1 0,2-1,115-111,-103 96,-3 1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0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27,'-6'13,"0"0,2 0,-1 1,2-1,0 1,0 0,1 0,1 0,0 0,1 0,1 1,0-1,1 0,0 0,2-1,0 3,-3-13,1 0,0 0,0 0,0 0,0 0,0-1,0 1,1-1,-1 0,1 0,0 0,0 0,-1 0,1 0,0-1,1 1,-1-1,0 0,0 0,0 0,1-1,-1 1,1-1,-1 0,0 1,1-2,-1 1,0 0,1-1,-1 1,0-1,1 0,-1 0,0 0,0-1,2 0,105-69,-103 64,1 0,-1-1,0 0,-1 0,0-1,0 0,-1 0,0 0,-1 0,0-1,0 0,-1 0,-1 0,1 0,-1-4,-3 10,-1-1,1 1,-1 0,0-1,0 1,-1 0,1 0,-1 0,0 1,0-1,0 1,0 0,-1-1,1 1,-1 1,0-1,0 1,0-1,0 1,0 0,-1 0,1 1,0 0,-1-1,1 1,-1 1,0-1,1 1,-1-1,0 2,1-1,-1 0,0 1,1 0,-1 0,1 0,-1 0,1 1,0 0,0 0,-1 0,0 2,-20 7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4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321 112,'-153'228,"-14"-60,225-163,205-11,-261 6,-1 0,1 0,-1 0,1 0,-1 0,1 0,-1 0,1-1,-1 1,1-1,-1 1,1-1,-1 0,0 1,1-1,-1 0,0 0,0 0,0 0,1 0,-1 0,0 0,0 0,-1 0,1-1,0 1,0 0,-1-1,1 1,0-1,-1 1,1 0,-1-1,0 1,0-1,1 1,-1-1,0 1,0-1,0 0,-1 1,1-1,0 1,0 0,-1-2,-31-67,26 60,-17-32,13 22,0 1,-1 0,-1 0,-1 1,-1 1,0 0,-16-13,14 18</inkml:trace>
  <inkml:trace contextRef="#ctx0" brushRef="#br0" timeOffset="385.515">801 169,'-18'33,"2"6,-1-2,-2 0,-2-1,-1-1,-1-1,-2-1,-19 18,11-29,16-15</inkml:trace>
  <inkml:trace contextRef="#ctx0" brushRef="#br0" timeOffset="681.958">519 198,'5'4,"1"8,5 5,5 5,0 4,2 1,2 2,-1 1,0-1,-3 0,1-5,-3-1,-3-10,-4-7</inkml:trace>
  <inkml:trace contextRef="#ctx0" brushRef="#br0" timeOffset="965.205">1055 0,'-5'10,"-1"7,-5 2,-1 1,3 3,-3-2,1-1,2-3</inkml:trace>
  <inkml:trace contextRef="#ctx0" brushRef="#br0" timeOffset="4469.784">1253 254,'341'-29,"-320"19,-44-9,16 14,-63-50,69 55,0-1,0 1,1-1,-1 1,0-1,0 1,0 0,0-1,0 1,0 0,0 0,0-1,0 1,0 0,0 0,0 0,0 0,0 0,0 1,0-1,0 0,0 0,0 1,1-1,-1 0,0 1,0-1,0 1,0 0,0-1,1 1,-1-1,0 1,1 0,-1 0,0-1,1 1,-1 0,1 0,-1 0,1 0,-1 0,1-1,0 1,-1 0,1 0,0 0,0 0,0 0,0 0,0 0,0 0,0 0,0 0,0 1,2 58,26 146,-28-204,5 37,-5-38,0-1,0 1,1-1,-1 1,0-1,1 1,-1-1,1 1,-1-1,1 1,-1-1,1 1,-1-1,1 1,-1-1,1 0,-1 0,1 1,0-1,-1 0,1 0,0 1,-1-1,1 0,-1 0,1 0,0 0,-1 0,1 0,0 0,-1 0,1-1,0 1,-1 0,1 0,0 0,-1-1,1 1,-1 0,1-1,-1 1,1 0,-1-1,1 1,-1-1,1 1,-1-1,1 1,-1-1,1 1,-1-1,0 1,0-1,1 0,121-147,-104 129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1,'-280'292,"278"-291,1-1,-1 1,1 0,0 0,-1 0,1 0,0 0,-1 0,1 1,0-1,0 0,0 1,0-1,1 0,-1 1,0-1,0 1,1 0,-1-1,1 1,0-1,-1 1,1 0,0-1,0 1,0 0,0-1,0 1,0 0,0-1,1 1,-1 0,1-1,-1 1,1-1,0 1,-1-1,1 1,0-1,0 0,0 1,0-1,0 0,0 0,1 1,-1-1,0 0,1 0,-1 0,0-1,1 1,0 0,16 3,0-1,0-1,0 0,0-2,0 0,0-1,3-1,28 0,189 6,-327-72,-49-124,131 185</inkml:trace>
  <inkml:trace contextRef="#ctx0" brushRef="#br0" timeOffset="633.603">558 114,'0'13,"-1"-5,0 1,1 0,0 0,0-1,1 1,0 0,1 0,0-1,0 1,0-1,1 0,1 0,0 0,0 0,0 0,1-1,3 4,-6-9,0-1,0 1,0-1,0 0,1 0,-1 0,0 0,1-1,-1 1,1 0,-1-1,1 0,-1 0,1 0,-1 0,1 0,0 0,-1 0,1-1,-1 1,0-1,1 0,-1 0,1 0,-1 0,0 0,0-1,0 1,0 0,0-1,0 0,0 1,0-1,0 0,59-68,7-23,-67 93,-1-1,1 0,0 1,0-1,0 1,-1-1,1 1,0 0,0-1,0 1,0 0,0 0,0-1,0 1,0 0,0 0,0 0,0 0,0 0,0 1,0-1,-1 0,1 0,0 0,0 1,0-1,0 1,0-1,0 1,-1-1,1 1,0-1,0 1,-1-1,1 1,0 0,-1 0,1-1,0 1,-1 0,1 0,-1 0,0 0,1-1,-1 1,0 0,1 0,-1 0,0 0,17 50,-11-13,-2 0,-2 0,-1 1,-4 34,1 10,2-67,1-5,0-1,-1 0,0 1,0-1,-1 1,0-1,-1 0,0 1,-1-1,0 0,-1 0,0-1,0 1,-1-1,0 0,-1 0,0-1,-1 1,6-7,-1-1,1 1,-1-1,0 1,0-1,0 0,0 0,0 0,0 0,0 0,0 0,0-1,0 1,0 0,0-1,-1 0,1 0,0 0,0 0,0 0,-1 0,1 0,0-1,0 1,0-1,-1 1,1-1,0 0,0 0,0 0,0 0,0 0,1 0,-1-1,0 1,1-1,-1 1,0-1,1 0,0 1,-1-1,1 0,0 0,0 0,0 0,0 0,1 0,-1 0,0-1,1 1,-1 0,1 0,0-2,0-79,7 57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3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1,'143'0,"-325"16,51 8,19-7,57 11,55-27,-1-1,0 1,0 0,0-1,0 1,1 0,-1 0,0-1,1 1,-1 0,1 0,-1 0,1 0,-1 0,1 0,-1 0,1 0,0 0,0 0,-1 0,1 0,0 0,0 0,0 0,0 0,0 0,0 0,1 0,-1 0,0 0,0 0,1 0,-1 0,1 0,-1 0,1 0,-1 0,1-1,-1 1,1 0,0 0,0 0,-1-1,1 1,0 0,0-1,0 1,0-1,0 1,0-1,-1 0,1 1,0-1,0 0,1 1,164 77,-26 18,-139-95,0 1,0-1,0 1,0-1,0 1,0-1,-1 1,1 0,-1-1,1 1,-1 0,0 0,0-1,1 1,-1 0,0 0,-1-1,1 1,0 0,0 0,-1-1,1 1,-1 0,0-1,1 1,-1 0,0-1,0 1,0-1,0 1,0-1,0 0,0 0,-1 1,1-1,-1 0,-53 39,8-18,-40 18,3 4,1 4,-28 24,66-31,44-40,0 0,0 1,1-1,-1 0,0 0,1 0,-1 0,1 1,-1-1,1 0,0 0,-1 1,1-1,0 0,0 1,0-1,0 0,0 1,0-1,0 0,1 1,-1-1,0 0,1 1,-1-1,1 0,-1 0,1 0,0 0,-1 1,1-1,0 0,0 0,0 0,0 0,0-1,0 1,0 0,0 0,0 0,0-1,1 1,10 4,-1-1,1-1,0 0,0 0,1-1,-1 0,0-2,1 1,-1-1,0-1,1 0,-1-1,24 0,107-11,43-22,-174 30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4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1,'10'9,"3"9,-1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0,'-10'15,"-2"8,-1 2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0,'1'82,"-13"188,-23-82,26-133,7-31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1,'-8'60,"3"1,3 0,2 0,8 51,-1 180,-29-175,18-93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57 315,'-56'291,"56"-276,5-23,5-22,-3 0,1 0,2 1,1 0,2 0,0 2,15-23,-15 29,-11 15,0 0,1 1,0-1,0 1,0 0,0 0,1 0,0 0,0 1,0 0,1 0,0 0,-1 0,1 0,1 1,-1 0,0 0,1 1,-1-1,1 1,2 0,-4 3,-1 1,0-1,0 1,0 0,0 0,0 0,-1 0,1 0,-1 1,1-1,-1 1,0-1,0 1,0 0,0 0,-1 0,1 0,-1 1,1-1,-1 0,0 0,-1 1,1-1,0 3,3 5,2 8</inkml:trace>
  <inkml:trace contextRef="#ctx0" brushRef="#br0" timeOffset="468.642">0 61,'15'0,"14"0,7 0,2 0,-1 0,-1 0,-2 0,-3 0,-1 0,-11 0,-13 0,-13-4,-9-3,-8-4,-3 0,-3-3,4 0</inkml:trace>
  <inkml:trace contextRef="#ctx0" brushRef="#br0" timeOffset="899.37">622 90,'-5'5,"-1"6,-5 1,0 4,-4-1,2 1,-3 3,2-1</inkml:trace>
  <inkml:trace contextRef="#ctx0" brushRef="#br0" timeOffset="1351.379">424 682,'-5'24,"4"8,1-2</inkml:trace>
  <inkml:trace contextRef="#ctx0" brushRef="#br0" timeOffset="1587.56">537 428,'0'0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84,'73'-18,"-33"6,-30 7,0 2,-1-1,1 1,1 1,-1 0,0 0,0 1,1 0,-1 1,1 0,-1 1,0 0,1 1,5 1,-15-3,1 1,-1-1,0 1,1-1,-1 1,0 0,1-1,-1 1,0 0,0 0,0 0,0 0,0 0,0 0,0 0,0 0,0 0,0 1,0-1,-1 0,1 1,-1-1,1 0,-1 1,1-1,-1 1,0-1,0 0,1 1,-1-1,0 1,0-1,-1 1,1-1,0 1,0-1,-1 1,1-1,-1 0,1 1,-1-1,0 0,1 0,-1 1,0-1,0 0,0 0,-1 1,-56 57,48-51,-2 3,-38 47,51-56,0 0,0 0,1-1,-1 1,0 0,1-1,-1 1,1-1,-1 1,1-1,0 0,0 0,-1 0,1 0,0 0,0 0,0 0,0 0,0-1,0 1,0-1,1 0,-1 0,0 1,0-1,0-1,0 1,0 0,0 0,2-1,-1 1,49 5,-32 0</inkml:trace>
  <inkml:trace contextRef="#ctx0" brushRef="#br0" timeOffset="964.439">848 0,'-48'59,"2"2,4 2,2 2,3 2,-17 44,39-73,2 1,1 0,3 0,1 1,2 0,1 1,2 24,1-39,1 0,2-1,0 1,2 0,1-1,1 1,1-1,1 0,1-1,2 0,0 0,1-1,2 0,0-1,1-1,2 0,0-1,1 0,0-2,2 0,0-1,9 6,15-5,-26-18</inkml:trace>
  <inkml:trace contextRef="#ctx0" brushRef="#br0" timeOffset="1666.519">1016 564,'20'-18,"-2"-1,0-1,-1-1,-1-1,-1 0,-1-1,-1 0,-1-1,-1-1,3-14,-1 10,-12 27,1-3,-1 1,1 0,0-1,0 1,1 0,-1 0,1 0,0 0,0 1,0-1,1 1,-1 0,1 0,0 0,0 0,-2 4,0-1,-1 1,1 0,0 0,-1 0,1 0,0 0,-1 0,1 0,-1 0,0 1,1-1,-1 1,0-1,0 1,0-1,0 1,0 0,0-1,-1 1,1 0,-1 0,1 0,-1-1,1 1,-1 0,0 0,0 0,0 0,0 0,0 0,0 0,-1-1,1 1,-1 1,1-2,5 143,-4-142,0-1,-1 1,1 0,0 0,0-1,0 1,0-1,0 1,0-1,0 1,0-1,1 1,-1-1,1 0,-1 0,1 0,-1 0,1 0,0 0,-1 0,1 0,0-1,0 1,-1-1,1 1,0-1,0 0,0 0,0 0,0 0,-1 0,1 0,0 0,0-1,0 1,0-1,-1 1,1-1,0 1,1-2,65-41,140-212,-184 237,-15 39,-13-9,1 1,1 0,0 0,1 1,0-1,1 0,0 0,1 1,1-1,0 0,1 0,0 0,1 0,0-1,1 0,1 1,0-2,0 1,1-1,4 5,9 2</inkml:trace>
  <inkml:trace contextRef="#ctx0" brushRef="#br0" timeOffset="1914.459">2004 282,'-14'33,"-1"17,4 4,7-8,5-15,2-14</inkml:trace>
  <inkml:trace contextRef="#ctx0" brushRef="#br0" timeOffset="2099.403">1863 282,'34'-5,"20"-1,6 0,-7 1</inkml:trace>
  <inkml:trace contextRef="#ctx0" brushRef="#br0" timeOffset="2370.641">2287 282,'5'33,"6"12,6-7,5-10,-1-15,-4-14,-1-6,-2-8,-4-6,-4-3,-3-4,-1-1,-7 5,-6 5,-3 7</inkml:trace>
  <inkml:trace contextRef="#ctx0" brushRef="#br0" timeOffset="2666.382">2710 198,'0'19,"0"16,0 7,0 1,0-7</inkml:trace>
  <inkml:trace contextRef="#ctx0" brushRef="#br0" timeOffset="2848.408">2625 198,'24'-5,"18"-2,6 1,0 1,-4 6,-4 4,-4 0,-4-1,-7 0</inkml:trace>
  <inkml:trace contextRef="#ctx0" brushRef="#br0" timeOffset="3221.2">1045 733,'761'-101,"-111"14,-367 50,-233 24,-32 7</inkml:trace>
  <inkml:trace contextRef="#ctx0" brushRef="#br0" timeOffset="3802.344">1666 988,'-111'263,"142"-293,190-210,-84 96,-135 143,1-1,-1 1,1 0,-1 0,1 1,-1-1,1 0,-1 1,1 0,-1 0,1-1,0 1,-1 1,1-1,-1 0,1 1,0-1,-1 1,1 0,-1 0,0 0,1 0,-1 0,0 0,0 1,1-1,-1 1,0 0,0 0,-1-1,1 1,0 0,-1 0,1 1,-1-1,0 0,1 0,-1 1,0-1,0 1,-1-1,1 1,0-1,-1 1,0-1,0 1,1 0,-1-1,-1 1,1 0,-1 1,2 9,-1 1,2 0,0 0,0-1,1 0,1 1,0-1,1 0,1-1,-1 1,2-1,0 0,0-1,1 0,1 0,0 0,0-1,1-1,0 1,2-1,40 27,-81-37,-316-105,300 87,27 11</inkml:trace>
  <inkml:trace contextRef="#ctx0" brushRef="#br0" timeOffset="4547.144">3161 56,'21'104,"-5"1,-4 1,-5 0,-5 4,0-78,-3 0,0-1,-2 1,-2-1,0 0,-2 0,-2 0,0-1,-2 0,-2-1,-14 26,26-54,-3 9,0 0,-1-1,-1 0,1 0,-2 0,1 0,-1-1,0 0,-1-1,0 1,0-1,0-1,-1 0,0 0,-1-1,1 0,-1 0,0-1,0 0,-8 1,-7-4,2-1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0,'-5'24,"-1"13,0 4,1 1,2-7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0,'0'10,"-4"3,-3 4,1 4,-4-2,0 1,2-3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0,'-91'82,"4"4,-8 17,-30 56,123-158,1 0,-1 1,1-1,0 1,0-1,-1 1,1 0,0-1,0 1,1 0,-1 0,0 0,1 0,-1-1,1 1,-1 0,1 0,0 0,0 0,0 0,0 0,0 0,1 0,-1 0,0 0,1 0,0 0,-1 0,1 0,0-1,0 1,0 0,0 0,0-1,0 1,1-1,-1 1,0-1,1 0,-1 1,1-1,0 0,-1 0,1 0,0 0,0 0,-1-1,1 1,0 0,0-1,0 1,0-1,2 0,170-1,-32-26,-139 27,0 0,0 0,0 0,0-1,0 1,0-1,0 0,0 0,0 0,0 0,-1 0,1-1,0 1,-1-1,1 0,-1 0,0 0,1 0,-1 0,0 0,0 0,-1-1,1 1,0-1,-1 0,1 1,-1-1,0 0,0 0,0 0,-42-130,35 121,-20-51,-64-119,80 168,2 7</inkml:trace>
  <inkml:trace contextRef="#ctx0" brushRef="#br0" timeOffset="667.949">613 0,'-5'23,"2"0,1-1,0 1,2 0,0 0,2 0,0 0,2 0,1-1,0 0,5 12,-8-29,0-1,0 1,0 0,0-1,1 0,0 1,0-1,0 0,0-1,0 1,1 0,0-1,0 0,0 0,0 0,0 0,0-1,1 0,-1 0,1 0,0 0,0-1,-1 1,1-1,0 0,0-1,0 1,0-1,0 0,0-1,0 1,0-1,0 0,0 0,0 0,0-1,0 0,-1 0,1 0,-1 0,0-1,5-2,6-6,0-1,-1 0,0-1,-1-1,0 0,-1 0,-1-1,0-1,-1 0,0-3,48-128,-53 211,-7 190,-26-68,27-143,-3-1,-2 0,-1 0,-2-1,-2 0,-2-1,-3 3,16-41,-1 0,1-1,-1 1,0 0,0 0,0-1,0 1,0-1,0 1,0-1,0 1,-1-1,1 0,-1 1,1-1,-1 0,1 0,-1 0,1 0,-1 0,0-1,0 1,1-1,-1 1,0-1,0 1,0-1,0 0,0 0,1 0,-1 0,0 0,0 0,0 0,0-1,0 1,1-1,-1 1,0-1,0 0,1 0,-1 0,0 0,1 0,-1 0,1 0,-1 0,1-1,0 1,0-1,-1 1,1-1,-7-11,1 1,0-1,1-1,0 1,1-1,1 0,0 0,1 0,1-1,0 1,1-1,0 1,1-1,1-5,-1-5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8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240 142,'-209'309,"179"-253,30-55,0 1,0-1,-1 0,1 0,0 1,0-1,0 0,0 1,1-1,-1 0,0 0,1 1,-1-1,0 0,1 0,0 0,-1 1,1-1,0 0,-1 0,1 0,0 0,0 0,0 0,0 0,0-1,0 1,0 0,0 0,0-1,0 1,0-1,1 1,-1-1,0 1,0-1,1 0,-1 0,0 0,0 1,1-1,-1 0,0-1,1 1,-1 0,222-1,-40 24,-117-17,-66-6,1 0,-1-1,0 1,1-1,-1 1,0 0,1-1,-1 1,0-1,0 1,1-1,-1 1,0-1,0 1,0-1,0 1,0-1,1 1,-1-1,0 1,0-1,0 1,-1-1,1 1,0-1,0 0,0 1,0-1,0 1,-1-1,1 1,0 0,0-1,-1 1,1-1,0 1,-1-1,1 1,0 0,-1-1,1 1,-1 0,1-1,0 1,-1 0,1 0,-1-1,1 1,-1 0,1 0,-1 0,1 0,-1-1,1 1,-1 0,-4-5,-49-73,3-1,-37-84,4 0,66 151,17 17</inkml:trace>
  <inkml:trace contextRef="#ctx0" brushRef="#br0" timeOffset="317.875">946 114,'-24'38,"-13"28,0 6,7-3,2-9,7-10,7-9,6-6,-1-9,2-5,-4-5,1-10,2-12,2-4</inkml:trace>
  <inkml:trace contextRef="#ctx0" brushRef="#br0" timeOffset="552.893">636 1,'9'38,"13"33,3 8,2-5,-4-9,-1-11,1-16,-4-8,0-5,1-2,3-5,-4-1,1-2,1-5,-2-4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5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83,'16'-7,"1"2,0 0,0 1,1 0,-1 2,1 0,-1 1,17 1,78-10,109-29,-212 35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29,'15'5,"9"1,5 0,3-6,1-3,-1 0,0-1,-2 1,0 1,-2 1,1-5,-1 0,0 0,0 1,0 2,0 1,-4 1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4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495 207,'0'-9,"-1"0,0 0,-1 0,0 0,0 0,-1 1,0-1,0 1,-1 0,0 0,-1 0,0 0,0 1,0 0,-1 0,0 0,-1 1,1 0,-1 0,-1 0,1 1,-1 0,1 1,-1 0,-1 0,1 1,0 0,-1 0,0 1,-4-1,6 1,0 0,1 1,-1 0,0 0,0 0,0 1,1 0,-1 1,0-1,0 1,0 1,1-1,-1 1,1 0,-1 1,1 0,0 0,0 0,0 0,0 1,0 0,1 1,0-1,0 1,0 0,1 0,-1 0,1 1,0-1,1 1,-1 0,0 3,3 9,0 0,1 0,1 0,0 0,2 0,0-1,1 1,1-1,0 0,2 0,0 0,0-1,2 0,0 0,1 0,9 22,3 2,-2 1,-1 1,-3 1,-1 0,-2 1,-2 1,-3 0,3 29,-13 187,-37-92,37-165,0 0,-1 0,0 0,0 0,0 0,0-1,0 1,-1-1,0 0,1 0,-1 0,0 0,-1-1,1 1,0-1,-1 0,1-1,-1 1,1-1,-1 0,0 0,0 0,0-1,1 1,-1-1,-2-1,-128-16,83 0,34 7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5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55,'74'-28,"-65"23,1 1,1 0,-1 1,0 0,1 1,-1 0,1 0,0 1,0 0,-1 1,1 1,10 1,-19 0,-1-1,0 1,0 0,0 0,0 0,0 0,0 0,-1 0,1 0,0 0,-1 0,0 0,0 1,1-1,-1 0,-1 0,1 0,0 0,0 0,-1 1,1-1,-1 0,0 0,1 0,-1 0,0 0,0 0,-1-1,1 1,0 0,0 0,-1-1,1 1,-1-1,0 1,1-1,-1 0,0 0,-2 1,-133 125,134-126,1 0,0 0,0 0,0 1,0-1,0 1,0 0,1-1,-1 1,0 0,1 0,0 0,-1 0,1 0,0 1,0-1,0 0,0 0,0 1,1-1,-1 1,1-1,0 0,-1 1,1-1,0 1,0-1,1 1,-1-1,0 1,1-1,0 0,-1 1,1-1,0 0,0 1,1-1,-1 0,0 0,1 0,-1 0,1 0,-1 0,1-1,0 1,0 0,0-1,0 1,12 0,0 0,-1-1,1 0,0-1,0-1,0 0,0-1,-1 0,1-1,-1-1,1 0,-1-1,4-2,8-3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4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398 161,'-50'-91,"48"86,-1 1,1-1,-1 1,0 0,0 0,0 0,0 1,-1-1,1 1,-1-1,0 1,0 1,0-1,0 0,-1 1,1 0,-1 0,1 0,-1 1,0-1,0 1,0 0,0 1,0-1,1 1,-1 0,0 0,0 0,0 1,0 0,0 0,0 0,0 1,1-1,-1 1,1 0,-1 1,1-1,-3 3,0 0,1 1,1 0,-1 1,1-1,0 1,1 0,0 0,0 1,0-1,1 1,0 0,0 0,1 0,0 0,1 1,-1-1,2 0,-1 1,1-1,1 0,-1 3,0 11,0 1,1-1,1 1,1-1,1 0,1 0,1 0,4 6,71 174,-65-168,-2 1,-1 0,-1 1,-2 1,-2 0,-1 0,-2 0,-2 3,-2 185,-27-109,24-110,1 0,-1-1,-1 1,1 0,-1-1,0 1,0-1,0 0,-1 0,0 0,0 0,0-1,-1 0,1 0,-1 0,0 0,0-1,-1 1,1-1,-1-1,1 1,-1-1,0 0,0 0,0-1,0 0,0 0,0 0,0-1,-3 1,1-1,3 2,0-1,-1 0,1 0,0 0,-1-1,1 1,0-1,-1-1,1 1,0-1,0 0,-1 0,1 0,0-1,0 0,0 0,0 0,1-1,-1 1,0-1,1 0,0-1,0 1,0-1,-3-2,0-12</inkml:trace>
  <inkml:trace contextRef="#ctx0" brushRef="#br0" timeOffset="799.391">878 585,'-26'326,"26"-321,-26 140,25-144,1-1,-1 1,0-1,1 1,-1-1,0 0,1 1,-1-1,0 0,0 0,1 0,-1 1,0-1,0 0,1 0,-1 0,0 0,0 0,0 0,1 0,-1-1,0 1,0 0,1 0,-1 0,0-1,1 1,-1 0,0-1,1 1,-1-1,0 1,1-1,-1 1,1-1,-1 1,1-1,-1 0,1 1,-1-1,1 0,0 1,-1-1,1 0,0 0,0 1,-1-1,1 0,0 0,0 1,0-1,0 0,0 0,0 1,0-1,0 0,0 0,1 1,-1-1,0 0,0 0,1 1,-1-1,1 0,18-141,-9 100,1 0,3 1,1 1,2 0,2 1,1 1,2 1,13-15,-32 46,0 1,1 0,-1 0,1 0,0 1,0-1,0 1,1 0,0 0,0 0,0 1,0 0,0 0,1 0,-1 0,1 1,0 0,1 0,-5 3,1 1,0 0,0 0,-1 0,1 0,-1 0,1 1,-1-1,0 1,0 0,0-1,0 1,-1 0,1 0,-1 0,0 0,0 0,0 1,0-1,0 0,-1 0,1 1,-1-1,0 0,0 1,0-1,-1 0,1 1,-1-1,0 3,1-1,-3 115,2-95</inkml:trace>
  <inkml:trace contextRef="#ctx0" brushRef="#br0" timeOffset="11525.533">1499 246,'0'5,"0"6,-5 1,-2 4,-4-1,-5 2,-5 2,-3 4,-3 1,4 3,0 1,0-5,9-5,11-7,6-9,2-6</inkml:trace>
  <inkml:trace contextRef="#ctx0" brushRef="#br0" timeOffset="12258.461">1753 275,'81'263,"-77"-239,-2 0,0 1,-2-1,-1 1,0 0,-2-1,-1 0,-1 0,-1 0,-1 0,-1-1,-10 19,-1-4,-2 0,-1-2,-2 0,-2-2,-1 0,-21 19,29-35</inkml:trace>
  <inkml:trace contextRef="#ctx0" brushRef="#br0" timeOffset="12837.189">849 388,'-18'9,"1"1,0 1,0 1,1 0,1 1,0 1,1 0,0 1,1 1,1 0,1 1,0 0,1 0,1 1,0 1,0 2,5 3,2-1,0 1,1 0,1 0,2-1,2 13,1 42,-5-56,0 10,1 1,1-1,2 0,2 0,5 16,-9-40,0 0,1-1,0 0,1 0,-1 1,1-2,1 1,-1-1,1 1,0-1,1 0,-1-1,1 0,0 1,1-2,-1 1,1-1,0 0,0 0,0-1,0 0,1 0,-1-1,1 0,1 0,48 3,-32-4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01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140 424,'-28'89,"-58"140,76-214,12-23,11-28,13-17,3 0,1 2,3 2,20-23,-52 71,0-1,0 1,-1-1,1 1,0 0,1-1,-1 1,0 0,0 0,0 0,1 0,-1 0,1 0,-1 0,1 1,-1-1,1 0,-1 1,1-1,0 1,-1-1,1 1,0 0,-1 0,1 0,0 0,-1 0,1 0,0 0,-1 1,1-1,-1 1,1-1,0 1,-1-1,1 1,-1 0,0 0,1 0,-1 0,1 0,-1 0,0 0,0 0,0 1,0-1,0 0,0 1,0-1,0 1,0-1,-1 1,1-1,-1 1,1-1,-1 1,1 0,-1 1,12 193,-12-195,1 0,-1 0,0 0,1-1,-1 1,0 0,1 0,-1 0,1 0,0-1,-1 1,1 0,0 0,-1-1,1 1,0-1,0 1,-1-1,1 1,0-1,0 1,0-1,0 0,0 1,0-1,0 0,0 0,0 1,0-1,0 0,0 0,-1 0,1 0,0-1,0 1,0 0,0 0,0-1,0 1,0 0,0-1,0 1,0-1,-1 1,1-1,0 1,0-1,-1 0,1 1,0-1,-1 0,1 0,0 1,-1-1,1 0,41-44,-42 44,141-167,-140 166,0 0,0 0,1 0,-1 0,1 0,-1 0,1 0,0 1,-1-1,1 1,0-1,0 1,0 0,0-1,1 1,-1 0,0 0,0 1,1-1,-1 0,0 1,1 0,-1-1,0 1,1 0,-1 0,1 0,-1 1,0-1,1 0,-1 1,0 0,1-1,-1 1,0 0,0 0,0 1,1-1,-1 0,0 1,-1-1,1 1,0-1,0 1,-1 0,1 0,-1 0,1 0,2 9,-1-1,0 0,-1 1,0 0,0 0,-1-1,-1 1,0 0,-1 10,8 71,-2-74</inkml:trace>
  <inkml:trace contextRef="#ctx0" brushRef="#br0" timeOffset="233.828">845 537,'-10'29,"-2"14,-1 0</inkml:trace>
  <inkml:trace contextRef="#ctx0" brushRef="#br0" timeOffset="454.179">675 537,'39'-5,"17"4,4 1,-3 1,-12 0</inkml:trace>
  <inkml:trace contextRef="#ctx0" brushRef="#br0" timeOffset="749.56">1099 509,'-6'15,"1"-6,1 0,-1 1,2-1,0 1,0 0,1 0,0 0,0 0,1 1,1-1,-1 0,2 0,0 1,0 1,0-10,0 0,-1-1,1 1,0 0,1-1,-1 1,0 0,0-1,1 0,-1 1,0-1,1 0,0 0,-1 1,1-1,0 0,-1-1,1 1,0 0,0 0,0-1,0 1,0-1,0 0,-1 0,1 1,0-1,0 0,0-1,0 1,0 0,0 0,0-1,0 1,0-1,0 0,-1 0,1 1,0-1,0 0,-1-1,71-45,-70 45,1 0,0 0,-1-1,0 1,0-1,0 1,0-1,0 0,0 0,0 1,-1-1,0 0,1-1,-1 1,0 0,-1 0,1 0,0-1,-1 1,0 0,0-1,0 1,0 0,0-1,-1 1,0 0,1 0,-1-1,0 1,-1 0,1 0,0 0,-1 0,0 0,0 1,0-1,0 0,0 1,0 0,-1-1,1 1,-1 0,1 0,-1 0,0 0,0 1,0-1,-2 0,-16-5</inkml:trace>
  <inkml:trace contextRef="#ctx0" brushRef="#br0" timeOffset="1020.126">1495 453,'-5'28,"-2"15,-4 0,0-7</inkml:trace>
  <inkml:trace contextRef="#ctx0" brushRef="#br0" timeOffset="1280.081">1325 480,'38'-9,"18"-4,4 1,-3 2,-7 3,-7 7,-11 5</inkml:trace>
  <inkml:trace contextRef="#ctx0" brushRef="#br0" timeOffset="1619.11">27 904,'124'10,"0"-4,0-6,1-6,-1-5,21-9,-114 15,111-19,0 6,2 6,19 6,-139 7</inkml:trace>
  <inkml:trace contextRef="#ctx0" brushRef="#br0" timeOffset="2321.587">648 1073,'-38'57,"-10"12,4 2,-29 63,54-69,19-65,-1 1,1-1,0 1,0-1,0 1,0-1,0 1,0-1,0 1,0-1,0 1,0-1,0 1,1-1,-1 1,0-1,0 0,0 1,1-1,-1 1,0-1,0 1,1-1,-1 0,0 1,1-1,-1 0,1 1,-1-1,0 0,1 0,-1 1,1-1,-1 0,1 0,-1 0,1 1,-1-1,0 0,1 0,-1 0,1 0,-1 0,1 0,-1 0,1 0,-1 0,1 0,-1-1,1 1,-1 0,1 0,-1 0,1 0,-1-1,1 1,-1 0,0-1,1 1,-1 0,0-1,1 1,-1 0,0-1,1 1,-1 0,0-1,0 1,1-1,-1 1,29-28,88-120,-33 38,45-45,-126 152,43-31,-45 33,1 1,-1-1,0 1,0-1,0 1,0 0,0-1,1 1,-1 0,0 0,0 0,1 0,-1 0,0 0,0 1,0-1,0 0,1 0,-1 1,0-1,0 1,0-1,0 1,0 0,0-1,0 1,0 0,0 0,0-1,0 1,0 0,-1 0,1 0,0 0,-1 0,1 0,-1 0,1 1,-1-1,1 0,-1 0,0 0,1 1,11 134,-10-121,0 0,1 0,1-1,0 1,1-1,1 0,0 0,1-1,0 1,1-1,0-1,1 0,1 0,2 1,-41-23,-1-2,0 2,-1 1,0 1,0 2,-28-2,-139-42,174 46</inkml:trace>
  <inkml:trace contextRef="#ctx0" brushRef="#br0" timeOffset="2919.187">1748 86,'27'25,"-1"2,-1 1,-2 1,-1 1,-1 1,6 16,-11-23,-1 1,-2 1,0 0,-2 1,-1 0,-1 1,-1 0,-2 0,-1 1,-1 0,-1-1,-2 1,-1 1,-1-1,-2 1,-3 7,-2-2,-1 1,-2-1,-2-1,-1 0,-1-1,-2 0,-4 4,2-7,3 0,-2-2,0 0,-2-1,-1 0,-2-2,-8 7,7-12</inkml:trace>
  <inkml:trace contextRef="#ctx0" brushRef="#br0" timeOffset="3540.259">196 0,'-25'38,"0"1,3 1,1 1,2 1,2 0,2 1,2 1,2 1,1 0,3 0,1 0,3 1,1 0,3 0,3 14,22 75,7-2,48 127,-68-224,2 0,0-1,3-1,1-1,3 3,-18-30,-1-1,1 1,0-1,1 0,-1 0,1-1,0 1,0-1,1 0,-1-1,1 1,-1-1,1 0,0-1,1 1,-1-1,0 0,1-1,-1 1,1-1,-1-1,1 1,-1-1,1 0,0-1,-1 1,6-2,6-4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0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278 537,'-23'7,"0"1,1 2,0 0,1 2,0 0,1 1,0 1,1 1,-1 2,14-12,0 1,1 0,-1 0,1 0,0 1,1 0,0 0,0 0,0 0,1 0,0 1,0 0,1 0,0 0,1 0,-1 0,2 0,-1 0,1 0,0 0,1 0,0 0,0 0,0 0,1 0,1 0,-1 0,2 1,-2-6,-1-1,1 0,0 0,0 0,0 0,0 0,0 0,1 0,-1-1,0 1,1-1,0 0,-1 0,1 0,-1 0,1 0,0 0,0-1,0 1,-1-1,1 0,0 0,0 0,0 0,0 0,-1-1,1 1,0-1,0 0,-1 1,1-1,0-1,-1 1,1 0,0-1,83-63,-62 38,0-1,-2-1,-1-1,-1-1,-2-1,-1-1,-2 0,-1-1,-2-1,8-33,-12 31,-1 0,-2 0,-2-1,-1 0,-2 0,-4-32,3 61,0-1,-1 0,0 1,0 0,-1-1,-1 1,1 0,-2 1,1-1,-1 1,-1-2,4 7,0 1,0-1,-1 0,1 1,-1 0,1-1,-1 1,0 0,0 0,0 1,0-1,0 1,0-1,-1 1,1 0,0 0,-1 0,1 1,0-1,-1 1,1 0,-1 0,1 0,-1 0,1 1,-1-1,1 1,0 0,-1 0,1 0,0 0,-1 1,-6 3,1 0,0 0,1 1,-1 0,1 0,0 1,1 0,0 0,0 1,0 0,1 0,0 1,1 0,0 0,0 0,1 0,0 1,0 0,1 0,1 0,0 0,0 0,-1 7,1 0,1 0,1 0,0 0,1 0,0 0,2 0,0 0,1-1,1 1,0-1,1 0,2 1,17 26,2 0,2-2,2-1,2-1,1-2,27 23,-23-23,-7 7,-25-28</inkml:trace>
  <inkml:trace contextRef="#ctx0" brushRef="#br0" timeOffset="286.441">984 452,'-19'34,"-11"25,-6 8,4-4,2-11,7-10,6-8,3-10,2-3,-1-6,2-5</inkml:trace>
  <inkml:trace contextRef="#ctx0" brushRef="#br0" timeOffset="586.496">674 425,'14'19,"15"16,7 6,-3 2,-2-7,-1-4,-7-4,-1-5,-1-3,2 0,1 2,-3 2,0-3,-4-1,-5 1,-4-2</inkml:trace>
  <inkml:trace contextRef="#ctx0" brushRef="#br0" timeOffset="1619.906">1521 565,'-16'6,"0"1,0 0,1 1,0 1,1 0,0 1,0 1,-1 1,-86 97,98-104,-1 0,2 0,-1 1,1-1,-1 1,1 0,1 0,-1 0,1 0,0 0,1 0,-1 0,1 0,0 0,1 0,-1 0,1 0,1 0,-1 0,1 0,0-1,0 1,1 1,-2-5,1 0,-1 1,1-1,0 0,0 0,0 0,0 0,0 0,0 0,0 0,0-1,1 1,-1-1,1 0,-1 0,1 0,0 0,-1 0,1 0,0-1,0 1,-1-1,1 0,0 0,0 0,0 0,-1 0,1 0,0-1,0 0,-1 1,1-1,0 0,-1 0,1-1,-1 1,1 0,0-2,91-63,-65 37,-1-2,-2-1,-1 0,-2-2,-1-1,-1-1,-2 0,-2-2,-2 0,-1-1,-2 0,-1-1,-2 0,-3-1,0 0,-3 0,-1 0,-3 0,-2-16,3 54,1 0,-1-1,0 1,0 0,-1-1,1 1,-1 0,1 0,-1-1,0 1,0 0,-1 0,1 0,-1 0,1 0,-1 0,0 1,0-1,0 1,0-1,-1 1,1 0,-1-1,1 1,-1 1,0-1,0 0,0 1,0-1,0 1,0 0,0 0,0 0,-1 0,1 1,0-1,0 1,-1 0,1 0,0 0,-2 1,-3 0,-1 2,1-1,0 1,0 0,0 1,0 0,1 0,-1 1,1 0,0 0,1 0,-1 1,1 0,0 1,1-1,-1 1,1 0,1 1,-1-1,0 3,-4 9,0 0,1 0,1 1,1 0,0 0,2 1,-2 19,6-16,0-1,2 0,1 0,1-1,1 1,1-1,0 0,2 0,1-1,0 0,2 0,0-1,2 0,0-1,1-1,0 0,2-1,16 14,89 70,-104-95,-5-5</inkml:trace>
  <inkml:trace contextRef="#ctx0" brushRef="#br0" timeOffset="2251.798">2000 452,'0'30,"2"-1,0 0,3 0,0 0,2 0,6 15,-13-41,0-1,1 1,-1 0,1-1,0 1,0-1,0 1,0-1,0 1,1-1,-1 0,1 0,0 0,-1 0,1 0,0 0,0 0,0 0,0-1,0 1,1-1,-1 1,1-1,-1 0,0 0,1 0,0 0,-1-1,1 1,-1-1,1 0,0 1,-1-1,1 0,0 0,-1-1,1 1,0-1,-1 1,1-1,8-6,-1-1,0 0,-1 0,1-1,-2 0,1-1,-1 0,-1 0,0-1,0 0,-1 0,0-1,-1 1,-1-1,0-1,1-3,10-45,-15 189,-1 246,0-348,-1 0,-1 0,-2-1,-1 1,0-1,-2 0,-1-1,-1 1,-2 0,11-21,-1-1,1 0,-1 0,0 0,0 0,0 0,0 0,0 0,0-1,-1 1,0-1,1 1,-1-1,0 0,0 0,0-1,0 1,-1-1,1 1,0-1,-1 0,1 0,0 0,-1-1,1 1,-1-1,0 0,1 0,-1 0,1 0,-1-1,1 1,-1-1,1 0,0 0,-1 0,1-1,0 1,0-1,0 0,0 0,0 0,0 0,0 0,1-1,-1 1,0-1,-1-8,0 0,1 0,0 0,1-1,0 1,1-1,0 1,1-1,0 1,1-1,0 0,1 1,0 0,1-1,0 1,1 0,0 0,1 1,0 0,1-1,0 1,0 1,8-9,0-3,1 1,1 0,1 1,0 1,2 0,13-9,56-56,-73 67</inkml:trace>
  <inkml:trace contextRef="#ctx0" brushRef="#br0" timeOffset="12457.41">1294 29,'5'0,"1"5,-4 1,-4 5,-5 5,-7 5,-1 3,-2-2,1 0,8-4,6-5</inkml:trace>
  <inkml:trace contextRef="#ctx0" brushRef="#br0" timeOffset="13221.787">2480 29,'0'5,"0"6,-5 6,-6 6,-7 2,1 3,-2-4,2-1,4-4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1,'0'4,"0"8,-5 0,-2 4,-4-1,0 1,2 4,-3-3,0 2,9-4,3-3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0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0 999,'49'-3,"-1"-2,-1-2,1-3,-1-1,4-4,-6 1,-2-1,0-2,-1-3,0-1,-2-2,-1-1,-1-2,-1-2,-1-2,-2-1,-1-1,-1-2,-2-1,-2-2,6-10,230-364,-261 404,1 0,0 0,0 0,0 1,0 0,1 0,0 0,1 0,-1 1,1-1,0 2,0-1,1 1,-1-1,1 2,0-1,0 1,7-2,-10 6,0 1,0 0,0 0,-1 0,1 1,-1-1,1 1,-1 0,0 0,0 0,0 0,0 1,-1-1,1 1,-1-1,0 1,0 0,0 0,-1 0,1 0,-1 0,0 0,0 1,-1-1,1 0,-1 1,0-1,0 4,5 46,-2 0,-3 1,-1-1,-7 32,3-55,-1 0,-1 0,-2 0,-1-1,-2 0,0-1,-2-1,-1 0,-2 0,0-2,-2 0,-1-1,0-1,-2-1,-1-1,-5 3,-1 1,0-1,-2-1,0-2,-2-1,0-1,-2-2,0-1,0-2,-10 1,42-14,0 0,0-1,0 1,0-1,-1 0,1 0,0 0,-1 0,1-1,-1 1,1-1,-1 0,1 0,0 0,-1-1,1 1,-1-1,1 0,0 0,-1 0,1 0,0 0,0-1,0 0,0 1,0-1,0 0,0 0,1-1,-1 1,1-1,-1 1,1-1,0 0,0 0,0 0,1 0,-1 0,1 0,0 0,-1 0,1-1,0-18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111 117,'0'-2,"0"0,0 0,-1 0,1-1,-1 1,1 0,-1 0,0 0,0 0,1 0,-1 1,-1-1,1 0,0 0,0 0,-1 1,1-1,-1 1,1-1,-1 1,0 0,1 0,-1-1,0 1,0 0,0 1,0-1,0 0,0 0,0 1,0 0,0-1,0 1,-1 0,1 0,0 0,0 0,0 0,0 0,0 1,0-1,0 1,0 0,0-1,0 1,-1 0,0 3,-1 0,0 0,1 1,0-1,0 1,0 0,0 0,1 0,0 0,0 0,0 1,1-1,0 0,0 1,0-1,1 1,-1 0,2-1,-1 1,0-1,1 1,0-1,0 1,1-1,-1 0,1 0,0 1,1-1,-1 0,1-1,0 1,0 0,1-1,-1 0,1 0,0 0,0 0,0 0,1-1,-1 0,1 0,0 0,0-1,3 2,1-2,0-1,0 1,0-2,0 1,0-1,0-1,0 0,0 0,0 0,0-1,0-1,0 1,-1-2,1 1,-1-1,0 0,0-1,-1 0,1 0,-1 0,0-1,0-1,-1 1,0-1,0 0,0 0,-1 0,0-1,-1 0,0 0,0 0,0-1,-1 1,0-1,-1 0,0-1,-2 5,0 0,-1 0,0-1,0 1,0 0,0 0,-1 1,0-1,0 0,0 0,-1 1,1-1,-1 1,0 0,0 0,-1 0,1 0,-1 1,0-1,0 1,0 0,0 0,-1 0,1 1,-1 0,0 0,0 0,1 0,-1 1,0-1,0 1,-1 1,1-1,0 1,0-1,0 2,0-1,0 0,-1 1,1 0,0 0,0 1,0 0,1-1,-1 1,-3 2,-27 14,5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7,'4'-5,"3"3,-1 7,-6 8,-8 5,-7 1,-1 1,-3 3,-3 1,-2-2,2-1,1 1,-1-3,3-1,0-2,4 0,3-3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2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110 678,'-77'195,"75"-189,-4 8,1 1,0 0,1 0,0 0,2 0,0 0,0 1,1-1,1 1,1-1,0 1,2 2,-2-15,0 0,0 0,0 0,0 0,1 0,0 0,-1-1,1 1,0-1,0 1,1-1,-1 0,0 1,1-1,-1-1,1 1,0 0,-1-1,1 1,0-1,0 0,0 0,0 0,0 0,0 0,1-1,-1 1,0-1,0 0,0 0,0 0,1-1,1 0,4 0,1-1,-1 0,0-1,-1 0,1 0,0-1,-1 0,0 0,0-1,0 0,2-2,43-43,-1-2,-3-2,-2-2,26-42,-27 37,2 1,-3-1,-3-3,-2-1,-4-2,-2-1,-3-2,4-22,-33 87,1 0,-1 0,0-1,-1 1,1 0,-1-1,0 1,-1 0,1-1,-1 1,0-1,0 1,-1-1,1 1,-1-1,-1 1,1 0,-1-1,0 1,0 0,0 0,-1 0,0 1,0-1,0 0,0 1,-1 0,1 0,-1 0,-1 0,1 4,-1 1,0-1,1 1,-1 0,1 0,-1 0,1 1,-1 0,1 0,0 0,0 0,0 1,0-1,0 1,0 0,1 0,-1 0,1 1,0-1,0 1,0 0,1 0,0 0,-1 0,1 0,0 1,1-1,-1 1,1-1,0 2,-18 44,3 1,2 1,2 0,3 1,2 0,2 0,2 1,3-1,2 1,4 5,2 31,4-1,3 0,5-2,3 0,7 6,-20-62,-2 1,-1 0,-2 0,-1 1,-1-1,-2 1,-1 0,-2 0,-1-17,0-1,-2 1,0-1,-1 0,0 0,-1 0,-1-1,0 0,-1-1,0 0,-1 0,-1-1,0 0,-1-1,0 0,0-1,-1 0,-1-1,1-1,-8 4,18-10,0 0,0 1,0-1,0 0,0 0,-1-1,1 1,-1-1,1 1,-1-1,0 0,1-1,-1 1,0-1,0 1,1-1,-1 0,0-1,0 1,1-1,-1 1,0-1,1 0,-1 0,0-1,1 1,-1-1,1 0,0 0,0 0,0 0,0 0,0-1,0 1,0-1,1 0,0 0,-1 0,1 0,0 0,-1-4,-6-118,10 107,0-8</inkml:trace>
  <inkml:trace contextRef="#ctx0" brushRef="#br0" timeOffset="249.492">222 0,'-4'0,"-3"5,6 2,3-1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36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72,'-7'23,"1"-1,1 1,1 1,1-1,1 0,1 1,1-1,2 1,2 15,-3-35,0 0,1 0,0 0,0 0,0 0,0 0,1 0,-1-1,1 1,0-1,0 0,0 0,1 0,-1 0,1-1,-1 1,1-1,0 0,0 0,0 0,0-1,0 1,1-1,-1 0,0 0,1 0,-1-1,0 0,1 0,-1 0,1 0,-1-1,0 1,1-1,-1 0,0-1,0 1,0-1,0 1,0-1,0 0,0-1,0 1,0-1,1-1,0 0,0 0,-1-1,1 1,-1-1,0 0,0 0,-1 0,1-1,-1 1,0-1,-1 0,0 0,0 0,0 0,0 0,-1 0,0 0,0-1,-1 1,0 0,0-1,0 1,-1 0,0-1,0 1,0 0,-1 0,0 0,-1 0,1 0,-1 1,0-1,0 1,-1-1,-2-3,3 5,0 0,0 0,0 0,-1 0,1 1,-1-1,0 1,0 0,0 0,0 0,0 1,-1 0,0-1,1 1,-1 1,0-1,0 1,-4-1,-6 4</inkml:trace>
  <inkml:trace contextRef="#ctx0" brushRef="#br0" timeOffset="271.942">423 383,'-5'-20,"4"-15,1-7,6-1,2 2,4 4,0 2,3 8,-1 3,2 2,2-1,4 3,-2 6</inkml:trace>
  <inkml:trace contextRef="#ctx0" brushRef="#br0" timeOffset="1170.905">790 468,'254'-343,"-250"337,1 0,0 0,0 1,0-1,0 1,1 0,0 1,0-1,1 1,-1 1,5-3,-9 7,0 1,-1-1,1 1,-1-1,0 1,1 0,-1-1,0 1,0 0,0 0,0 0,0 0,-1 0,1 0,0 0,-1 0,0 0,1 1,-1-1,0 0,0 0,0 0,-1 0,1 0,0 1,-1-1,0 0,1 3,-28 170,28-173,0 0,0 0,-1 0,1 0,0 0,1 0,-1 0,0 0,1 0,-1 0,1 0,-1 0,1 0,0 0,0-1,0 1,0 0,0 0,0-1,1 1,-1-1,1 1,-1-1,1 0,-1 1,1-1,0 0,-1 0,1 0,0 0,0 0,0-1,0 1,0 0,0-1,0 0,0 1,1-1,75-23,-15-24,-50 35,0 1,1 1,0 0,1 1,0 1,1 0,-1 1,1 1,4-1,-16 7,-1-1,1 1,-1 0,1 1,0-1,-1 1,1-1,-1 1,1 0,-1 1,1-1,-1 0,0 1,1 0,-1 0,0 0,0 0,-1 0,1 1,0-1,-1 1,1 0,-1 0,0 0,0 0,0 0,0 0,-1 0,1 1,-1-1,0 0,0 1,0 0,0-1,-1 1,0-1,1 1,-1 0,0-1,-1 4,19 49,-4-32,1-5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3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0 646,'1'283,"-1"-276,0 0,1 0,0 0,0-1,1 1,-1 0,1-1,1 0,-1 1,1-1,1 0,-1 0,1 0,0-1,0 1,0-1,1 0,0 0,0-1,0 1,1-1,-3-4,-1 0,1 0,0 0,0-1,-1 1,1-1,-1 1,1-1,0 0,-1 0,1-1,-1 1,0 0,1-1,-1 1,0-1,0 0,0 0,0 0,0 0,-1 0,1 0,0 0,-1-1,0 1,1 0,-1-1,0 1,0-1,-1 0,1-1,6-9,105-208,-102 205,-2-1,0 0,0 0,-2-1,0 0,-1 0,-1-1,1-16,-5 35,0 0,0 0,-1 0,1 0,0 0,0 0,-1 0,1 0,0 0,0 0,-1 0,1 0,0 0,0 0,-1 0,1 0,0 0,0 0,-1 0,1 0,0 0,0 0,-1 0,1-1,0 1,0 0,0 0,-1 0,1 0,0-1,0 1,0 0,0 0,-1-1,1 1,0 0,0 0,0 0,0-1,0 1,0 0,0 0,0-1,0 1,0 0,0 0,0-1,0 1,0 0,0-1,0 1,0 0,-11 23,-2 26,9-36,0-1,1 1,0 0,1 0,0 0,1 0,1 0,0 0,0 0,2 1,2 11,42 121,-36-128</inkml:trace>
  <inkml:trace contextRef="#ctx0" brushRef="#br0" timeOffset="598.944">451 1069,'21'-28,"10"-9,-3-2,-1 0,-2-2,-1-1,-3-1,-1-1,2-13,-13 45,-8 43,-1-26,-1 22,8 100,-6-124,-1 1,1 0,1 0,-1 0,0-1,1 1,0-1,0 1,0-1,0 1,0-1,1 0,-1 0,1-1,0 1,0 0,0-1,0 0,1 1,-1-1,1 0,-1-1,1 1,-1-1,1 0,0 0,0 0,0 0,0 0,4-2,0 0,0-1,-1 0,1 0,-1-1,1 0,-1 0,0-1,0 0,0 0,-1 0,1-1,-1 0,0 0,-1-1,1 0,-1 0,0 0,0 0,-1-1,3-4,-5 8,0 1,-1-1,1 1,0-1,-1 0,1 1,-1-1,0 0,0 0,0 0,0 0,-1 0,1 0,-1-1,0 1,0 0,0 0,0 0,0 0,-1 0,1 0,-1 0,0 0,0 0,0 0,0 0,-1-1,-10-7</inkml:trace>
  <inkml:trace contextRef="#ctx0" brushRef="#br0" timeOffset="837.415">1158 759,'4'9,"3"4</inkml:trace>
  <inkml:trace contextRef="#ctx0" brushRef="#br0" timeOffset="1001.795">1045 279,'0'0</inkml:trace>
  <inkml:trace contextRef="#ctx0" brushRef="#br0" timeOffset="1434.518">1439 308,'55'-34,"-1"-2,-2-2,-1-3,41-43,-30 10,-61 75,0 0,0 0,0 1,0-1,0 1,-1-1,1 0,0 1,-1 0,1-1,-1 1,1-1,-1 1,0 0,0-1,1 1,-1 0,-1-1,1 1,0 0,0-1,-1 1,1-1,0 1,-1 0,0-1,0 1,-24 181,32-72,-1-35,-4 1,-2-1,-5 5,-1-22,1 1,-2 1,-3-1,-3-1,-16 46,26-94,-2 1,0-1,0-1,-1 1,0-1,0 0,-1 0,-1-1,0 0,0 0,-1-1,0 0,0-1,-1 0,0 0,0-1,0 0,-1-1,0 0,0 0,0-1,-1-1,0 0,7-3,1 0,-1-1,0 1,1-1,-1 0,1 0,-1 0,1-1,-1 1,1-1,0 0,0-1,0 1,0-1,0 1,1-1,-1 0,1-1,-1 1,1-1,0 1,1-1,-1 0,1 0,-1 0,1 0,1-1,-1 1,0 0,1-1,0 1,0-1,0 0,1 1,0-1,-1 0,2 1,-1-1,0 0,1 1,0-1,0 1,1-3,7-16,0 0,2 1,0 0,2 0,0 2,1-1,1 2,1 0,1 1,1 0,0 2,1 0,4-1,16-19,107-82,-123 106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3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0 424,'40'-70,"3"2,3 2,3 2,31-30,-75 89,47-40,-51 44,0 0,0 0,0 1,0-1,1 1,-1-1,0 1,0-1,0 1,1 0,-1-1,0 1,0 0,1 0,-1 0,0 0,0 0,1 0,-1 1,0-1,0 0,1 1,-1-1,0 0,0 1,0 0,0-1,0 1,0 0,1-1,-2 1,1 0,0 0,0 0,0 0,0 0,0 0,-1 0,1 0,-1 0,1 0,0 0,-1 1,0-1,1 0,-1 0,0 0,0 1,12 187,-11-187,0 1,0-1,0 0,1 0,-1 0,0 0,1 0,-1 0,1 0,0-1,0 1,-1 0,1-1,0 0,0 1,0-1,1 0,-1 0,0 0,0 0,1 0,-1-1,0 1,1-1,-1 0,0 1,1-1,-1 0,1 0,-1-1,1 1,-1 0,0-1,1 0,-1 1,0-1,2-1,84-42,-23-5,-51 36,1 1,1 0,0 2,0-1,1 2,1 0,2 1,-19 7,0 0,1 1,-1-1,0 0,1 1,-1 0,1-1,-1 1,1 0,-1 0,1 0,-1 0,0 0,1 0,-1 0,1 0,-1 1,1-1,-1 0,1 1,-1-1,0 1,1 0,-1-1,0 1,0 0,1 0,-1 0,0 0,0 0,0 0,0 0,0 0,0 0,-1 1,1-1,0 0,-1 1,1-1,-1 0,1 1,-1-1,1 1,-3 64,-29 42,30-106,1 0,-1 0,1 1,-1-1,1 0,0 0,0 0,0 0,0 1,0-1,1 0,-1 0,1 0,-1 0,1 0,0 0,0 0,-1 0,2 0,-1 0,0 0,0 0,0-1,1 1,-1 0,1-1,0 1,13 8</inkml:trace>
  <inkml:trace contextRef="#ctx0" brushRef="#br0" timeOffset="431.919">1242 85,'-18'9,"0"1,1 0,0 1,0 1,1 0,1 1,0 1,1 1,0 0,1 0,1 1,1 1,-5 8,15-23,-1 0,1 0,0 0,0 0,0 1,0-1,0 0,0 0,0 1,1-1,-1 0,1 1,0-1,-1 1,1-1,0 0,0 1,1-1,-1 1,1-1,-1 0,1 1,0-1,-1 0,1 0,0 1,1-1,-1 0,0 0,1 0,-1 0,1-1,-1 1,1 0,0-1,0 1,0-1,0 1,0-1,0 0,0 0,0 0,1 0,-1 0,0 0,1-1,-1 1,0-1,1 0,9 0,1-1,-1-1,0 0,0 0,0-1,-1-1,1 0,-1-1,0 0,0 0,0-1,-1-1,0 0,0 0,-1-1,1 0,-2-1,1 0,-2 0,1-1,-1 0,5-9,35-64,-47 83,0-1,1 1,-1 0,0-1,0 1,0-1,1 1,-1 0,0-1,0 1,1 0,-1-1,0 1,1 0,-1-1,0 1,1 0,-1 0,1-1,-1 1,0 0,1 0,-1 0,1 0,-1 0,1-1,-1 1,1 0,-1 0,0 0,1 0,-1 0,1 0,-1 1,1-1,-1 0,1 0,-1 0,0 0,1 0,-1 1,1-1,-1 0,0 0,1 1,-1-1,0 0,1 1,-1-1,0 0,1 1,-1-1,0 0,0 1,0-1,1 1,-1-1,0 0,0 1,0-1,0 1,0-1,0 1,1-1,-1 0,0 1,0-1,-1 1,10 37,-8-34,-1 2,1 0,0-1,0 1,1-1,-1 1,1-1,0 0,1 0,-1 0,1 0,0 0,0 0,1-1,-1 1,1-1,0 0,0 0,0-1,1 1,-1-1,1 0,0 0,0 0,0-1,0 0,1 0,-1 0,0 0,1-1,-1 0,1 0,0-1,-1 0,1 0,2 0,19-4,-2-2</inkml:trace>
  <inkml:trace contextRef="#ctx0" brushRef="#br0" timeOffset="772.082">2005 29,'-24'5,"-18"6,-1 6,1 0,8 2,10 3,14 2,9 2,3 1,3 1,-5 1,-7-5,-2-2,-5-4,-4-5,-5-6,2-3</inkml:trace>
  <inkml:trace contextRef="#ctx0" brushRef="#br0" timeOffset="1138.042">2259 0,'-72'75,"70"-73,1 1,-1 0,1-1,-1 1,1 0,0 0,0 0,1 0,-1 0,0 1,1-1,0 0,0 0,0 0,0 0,0 1,1-1,-1 0,1 0,0 0,0 0,0 0,0 0,0 0,1-1,0 1,-1 0,1-1,0 1,2 1,13 13,-15-16,1 1,-1-1,0 1,0-1,0 1,0 0,0 0,-1 0,1 0,-1 0,1 0,-1 0,0 1,1-1,-1 0,0 1,-1-1,1 1,0-1,-1 1,1-1,-1 1,0 0,0-1,0 1,0 0,-1-1,1 1,0-1,-1 1,0 1,-4 4,-1 0,1 0,-1-1,-1 0,1 0,-1 0,0-1,-1 0,1 0,-1-1,-1 0,1 0,-1-1,-3 2,-6 2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42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307 733,'-26'6,"1"2,0 0,0 2,1 1,1 0,0 2,0 1,2 1,-1 0,2 2,-6 6,24-21,0 0,0 0,0 0,0 0,0 1,1-1,-1 0,1 1,0-1,-1 1,1-1,0 1,1-1,-1 1,0 0,1 0,0-1,-1 1,1 0,0 0,0 0,1-1,-1 1,1 0,-1-1,1 1,0 0,0-1,0 1,0-1,0 1,1-1,-1 1,1-1,0 0,0 0,-1 0,1 0,0 0,1 0,-1 0,0-1,1 1,-1-1,0 0,1 0,2 1,6 0,1 0,-1-1,1-1,0 0,-1-1,1 0,0 0,-1-1,0-1,1 0,-1-1,0 0,-1 0,1-1,-1-1,0 0,0 0,0-1,-1 0,2-2,9-10,-1 0,-1-1,0-2,-2 1,0-2,-1 0,-2-1,0 0,-2-1,4-14,1 1,-1 0,-2 0,-2-2,-2 1,-1-2,-2 1,-2-1,-2-12,-1 43,-1-1,0 1,0-1,-1 1,-1 0,0 0,0-1,-1 1,0 0,-1 1,0-1,-1 1,0 0,-4-7,7 15,1 1,0-1,0 0,-1 0,1 1,0-1,-1 1,1 0,0-1,-1 1,1 0,-1 0,1 0,-1-1,1 2,0-1,-1 0,1 0,-1 0,1 1,-1-1,1 1,0-1,-1 1,1-1,0 1,0 0,0 0,-1-1,1 1,0 0,0 0,0 0,0 0,0 1,0-1,1 0,-1 0,0 1,-28 50,17-11,1-1,2 1,2 1,2 0,2 9,2-34,0-1,2 1,0 0,1-1,0 1,2-1,0 0,1 0,0 0,1 0,1-1,2 3,-4-10,-1 0,1-1,0 0,0 0,1 0,0-1,0 0,1 0,-1 0,1-1,1 0,-1-1,1 1,-1-1,1-1,0 0,1 0,-1 0,0-1,1 0,0-1,-1 0,1 0,1-1,4-2,0-1,0 0,-1-2,1 1,-1-2,0 0,0 0,-1-1,0-1,0 0,-1 0,0-1,0-1,-1 0,0 0,-1-1,0 0,2-5,6-3,2 9,-18 35,-1-23,-1 3,-1 0,1 0,1 0,-1 0,1 0,-1 0,2 0,-1 0,0 0,1 0,0 0,0 0,1 0,-1-1,1 1,0 0,0-1,1 1,-1-1,1 0,0 0,0 0,0 0,1 0,-1-1,1 0,0 1,4 1,-1-2,0 0,1-1,-1 0,1 0,-1-1,1 0,-1-1,1 1,0-1,-1-1,1 1,-1-1,1-1,-1 1,1-1,-1-1,0 1,0-1,6-4,118-84,-12-15,-118 104,1 1,0 0,0 0,0 0,0 0,0 0,0 1,0-1,0 0,0 1,0 0,0-1,0 1,0 0,0 0,0 0,0 1,1-1,-1 0,0 1,0-1,0 1,0 0,0-1,0 1,0 0,-1 0,1 1,0-1,0 0,-1 1,1-1,-1 1,1-1,-1 1,0-1,0 1,1 0,-1 0,0 0,-1 0,1 0,0 0,0 0,-1 0,0 0,1 0,-1 0,0 0,0 0,0 1,18 119,-18-117,0-1,0 1,-1 0,1 0,-1-1,0 1,-1-1,1 1,-1-1,1 1,-2-1,1 0,0 0,-1 0,1 0,-1 0,0-1,-1 1,1-1,-1 0,1 0,-1 0,0 0,0-1,0 0,3-1,0 0,0 0,0 0,0 0,0-1,0 1,0 0,0-1,-1 1,1-1,0 0,0 1,-1-1,1 0,0 1,-1-1,1 0,0 0,-1 0,1 0,0-1,0 1,-1 0,1 0,0-1,0 1,-1-1,1 1,0-1,0 0,0 1,0-1,0 0,0 0,0 0,0 1,0-1,0 0,0 0,1-1,-1 1,0 0,1 0,-1 0,1 0,-1-1,1 1,-1 0,1-1,4-1,1-1,-1 1,1-1,-1 1,1 1,0-1,0 1,1 0,-1 0,0 0,1 1,-1 0,1 0,-1 0,1 0,0 1,-1 0,1 1,1-1,-2 0,173 0,-164-3,1-1,-1-1,0 0,0-1,-1 0,1-1,-2-1,1 0,-1 0,0-1,-1-1,0 0,0-1,-1 0,6-9,8-5,80-122,-91 128,-2 0,0-1,-2-1,0 0,-1 0,-1-1,-1 0,-1 0,-1-1,-1 1,-1-1,-1-9,-1 33,-1 0,0 0,1 0,-1-1,0 1,0 0,0 0,1-1,-1 1,0-1,0 1,0-1,0 1,0-1,0 1,0-1,-1 0,1 1,0-1,0 0,0 0,0 0,0 0,0 0,0 0,-1 0,1-1,0 1,0 0,0-1,0 1,0 0,0-1,0 1,0-1,0 0,0 1,0-1,1 0,-1 1,0-1,0 0,1 0,-1 0,0 0,1 0,-1 0,1 0,-1 0,1 0,-1 0,1 0,0 0,0 0,-1 0,1 0,0 0,0-1,0 1,0 0,0 0,1 0,-1 0,0 0,0 0,1 0,-1 0,1-1,-12 24,1 0,1 0,2 1,0 0,1 1,1-1,-1 22,5-39,-5 33,2 1,2-1,1 1,2-1,2 1,2 3,0-17,2-1,0 0,2 0,1-1,1 0,9 13,-21-34,-3-10</inkml:trace>
  <inkml:trace contextRef="#ctx0" brushRef="#br0" timeOffset="255.212">1633 451,'39'-9,"41"-4,11 1,-4 2,-12 3,-15 3,-12 1,-9 2,-7 1,-4 5,-7 2</inkml:trace>
  <inkml:trace contextRef="#ctx0" brushRef="#br0" timeOffset="437.111">872 112,'5'5,"1"6,5 2,0 3,-2-2</inkml:trace>
  <inkml:trace contextRef="#ctx0" brushRef="#br0" timeOffset="3883.736">2424 621,'4'7,"0"0,0 0,-1 1,0-1,0 1,-1 0,0 0,-1 0,1 0,-1 0,-1 0,0 1,0-1,-1 5,1 2,0 62,-12-69,3-31,9 5,1-1,1 1,0 0,2 0,0 0,1 0,0 1,2-1,2-2,-9 17,0 1,0 0,1-1,-1 1,1-1,0 1,0 0,0-1,0 1,0 0,0 0,0 0,1 0,-1 0,1 0,0 0,-1 0,1 1,0-1,0 1,0-1,0 1,1 0,-1 0,0 0,0 0,1 0,-1 0,0 0,1 1,-1 0,1-1,-1 1,1 0,-1 0,1 0,-1 0,0 1,1-1,1 1,43 63,-35-50</inkml:trace>
  <inkml:trace contextRef="#ctx0" brushRef="#br0" timeOffset="4468.363">2847 649,'0'14,"5"5,1 4,0-2</inkml:trace>
  <inkml:trace contextRef="#ctx0" brushRef="#br0" timeOffset="4719.85">2847 451,'0'0</inkml:trace>
  <inkml:trace contextRef="#ctx0" brushRef="#br0" timeOffset="5182.232">3101 84,'17'40,"-2"0,-1 1,-3 0,-1 1,-2 1,-2-1,-2 1,-1 26,-18 153,13-160,4-62,0 0,0 0,0 0,0 0,0 0,-1 0,1-1,0 1,0-1,0 1,0-1,-1 0,1 0,0 0,-1 0,1 0,-1 0,1 0,-1 0,1-1,-1 1,0 0,0-1,1 1,-1-1,0 0,0 1,-1-1,2-1,2-2,16-16,2 1,0 1,1 2,0 0,2 1,0 1,1 2,0 0,1 2,0 1,10-2,-35 10,1 1,-1 0,1-1,-1 1,1 0,-1 0,1 0,0 0,-1 1,1-1,0 1,0-1,-1 1,1 0,0 0,0 0,0 1,-1-1,1 1,0 0,-1-1,1 1,0 0,-1 0,1 1,-1-1,0 0,1 1,-1 0,0-1,0 1,0 0,0 0,0 0,0 1,-1-1,1 0,-1 1,1-1,-1 1,0-1,0 1,0-1,0 1,-1 0,1-1,-1 1,0 0,1 0,-1 0,-1 0,-3 10,-2-1,1 0,-2 0,0-1,0 1,-1-1,0-1,-1 0,0 0,-1 0,0-1,0-1,-1 0,0 0,0-1,-1 0,0-1,0-1,-1 0,0 0,1-1,-1-1,-12 2,-49-7,56-3</inkml:trace>
  <inkml:trace contextRef="#ctx0" brushRef="#br0" timeOffset="5472.646">3637 621,'29'19,"14"6,5-5,-2-12,-2-11,-10-11,-6-2,-8-3,-1 1,-5-1,-5-2,-3-3,-4 4</inkml:trace>
  <inkml:trace contextRef="#ctx0" brushRef="#br0" timeOffset="5801.981">4173 0,'10'29,"8"23,0 9,-2-2,-4-7,-4-6,-3-7,-8-5,-3-4,-1-1,1-2,2 0,1 0,1 0,2 0,-5 1,-1-5</inkml:trace>
  <inkml:trace contextRef="#ctx0" brushRef="#br0" timeOffset="6032.442">4089 338,'24'10,"22"3,8-1,0-2,-4-3,-7-3,-5-2,-4-1,-4-1,-1 0,-7-1</inkml:trace>
  <inkml:trace contextRef="#ctx0" brushRef="#br0" timeOffset="6217.048">4624 592,'0'0</inkml:trace>
  <inkml:trace contextRef="#ctx0" brushRef="#br0" timeOffset="6367.878">4653 254,'0'0</inkml:trace>
  <inkml:trace contextRef="#ctx0" brushRef="#br0" timeOffset="6734.153">4879 366,'0'11,"0"-1,0 1,1-1,0 1,1-1,0 0,1 1,0-1,0 0,1-1,0 1,1-1,0 1,1-1,0-1,0 1,1-1,0 0,0-1,1 0,0 0,0 0,2 0,-7-6,0 0,-1 0,1 0,0 0,0 0,0-1,0 1,0-1,1 0,-1 1,0-2,0 1,0 0,0-1,0 1,0-1,0 0,0 0,0 0,0 0,-1-1,1 1,0-1,-1 1,1-1,-1 0,0 0,1 0,-1-1,0 1,0 0,-1-1,1 1,0-1,2-4,0 0,-1 0,0 0,0 0,0 0,-1 0,0-1,-1 1,1-1,-2 1,1-1,-1 0,0 0,0 4,0 0,-1 0,1 0,-1 0,0 1,0-1,0 0,0 1,-1-1,1 1,-1-1,0 1,0 0,0-1,-1 1,1 0,-1 1,0-1,0 0,0 1,0-1,0 1,0 0,0 0,-1 0,1 1,-1-1,0 1,1 0,-1 0,0 0,0 1,1-1,-1 1,0 0,0 0,0 0,0 0,0 1,1-1,-4 2,-67 27,55-18</inkml:trace>
  <inkml:trace contextRef="#ctx0" brushRef="#br0" timeOffset="7168.146">5246 536,'4'-8,"1"1,-1 0,1 0,1 0,-1 1,1-1,0 1,0 1,1-1,0 1,0 0,0 1,1 0,-1 0,4-1,-8 5,-1 1,1-1,0 1,-1-1,1 1,0 0,-1 0,1 0,-1 0,0 1,1-1,-1 1,0-1,0 1,0 0,0 0,0 0,0 0,0 0,-1 0,1 1,-1-1,0 0,2 3,21 24,-17-25,0-1,0 0,1 0,-1 0,1-1,0 0,0 0,-1-1,1 0,0 0,0-1,0 0,0-1,0 1,0-1,0-1,0 0,-1 0,1 0,-1-1,1 0,-1-1,0 0,0 0,0 0,-1-1,0 0,0 0,0 0,0-1,1-2,17-16,-12 14,-2 0,1 0,-2-2,1 1,-1-1,-1 0,0-1,2-6,-1-4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0,'0'680,"-11"-606,4-63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5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0 145,'10'-8,"1"1,0 0,0 0,0 1,1 1,0 0,0 1,10-3,-6 1,198-30,33 3,-194 26,0 3,0 2,0 2,23 4,-42 6,-28-4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5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0 148,'395'-54,"-168"51,-202-1,-1-1,0-1,0-1,0-1,-1-2,2-1,25-15,-32 13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0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40,'57'-22,"187"14,-149 10,63-13,-66 13,-59 3,-11-3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230 198,'1'-8,"-1"0,0 0,0-1,-1 1,0 0,0 0,-1 0,0 0,0 0,-1 0,0 0,-1 1,1-1,-1 1,-1 0,1 0,-1 0,-1 1,1 0,-1 0,0 0,0 1,-1 0,0 0,-7-4,11 8,-1-1,1 1,-1-1,0 1,1 0,-1 1,0-1,0 1,0-1,0 1,0 0,1 0,-1 1,0-1,0 1,0 0,1 0,-1 0,0 1,1-1,-1 1,1 0,-1 0,1 0,0 0,0 1,0-1,0 1,0 0,1 0,-1 0,1 0,0 0,0 0,0 1,0-1,1 1,-1-1,1 1,0 0,0 0,0-1,0 5,0 17,0 1,2-1,1 1,1-1,1 0,1 0,1 0,1 0,8 17,-8-22,88 204,8 30,-67-137,-6 105,-31-24,-1-193,0 0,-1 0,1 1,-1-2,0 1,0 0,0 0,-1-1,0 0,0 0,0 0,0 0,-1 0,1-1,-1 0,0 0,0 0,0-1,0 0,0 0,-1 0,1 0,-1-1,1 0,-1 0,0 0,1-1,-1 0,0 0,1 0,-1-1,1 0,-1 0,0 0,1-1,0 0,-1 0,1 0,0-1,-16-3,16 6,0-1,0 0,0 0,0-1,0 1,0-1,0 0,0 0,1-1,-1 0,1 1,0-1,-1-1,2 1,-1-1,0 1,1-1,-1 0,1-1,0 1,0 0,1-1,-1 1,0-4,-3-69,6 52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02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0 456,'283'1,"-142"25,-124-25,-5 0</inkml:trace>
  <inkml:trace contextRef="#ctx0" brushRef="#br0" timeOffset="433.246">112 738,'15'-5,"14"-1,7 0,2 1,-1 1,-1 2,-3 1,-1 1,-2 0,-6-5,-2-1,-1 0,2 1,-8 2,-12 5,-6 4</inkml:trace>
  <inkml:trace contextRef="#ctx0" brushRef="#br0" timeOffset="3648.779">1298 568,'49'-229,"-44"203,2 1,0 0,2 0,1 1,1 0,1 1,1 0,1 1,1 1,1 0,0 1,2 0,13-11,-30 31,0-1,0 0,0 0,1 0,-1 1,0-1,0 1,0-1,0 1,1-1,-1 1,0 0,1-1,-1 1,0 0,0 0,1 0,-1 0,0 0,1 0,-1 1,0-1,1 0,-1 1,0-1,0 0,0 1,1 0,-1-1,0 1,0 0,0-1,0 1,0 0,0 0,0 0,0 0,-1 0,1 0,0 0,-1 0,1 1,0-1,-1 1,25 56,-25-56,56 181,-55-180,0-1,0 1,0-1,0 1,1-1,-1 0,0 0,1 1,0-1,-1 0,1 0,0-1,0 1,0 0,1-1,-1 1,0-1,0 0,1 1,-1-1,1 0,-1 0,1-1,-1 1,1-1,0 1,-1-1,1 0,0 0,-1 0,1 0,0 0,-1-1,1 1,0-1,-1 0,1 0,-1 0,1 0,-1 0,0 0,1-1,-1 1,0-1,0 1,0-1,0 0,0 0,-1 0,1-1,185-215,-187 216,1 1,0 0,0-1,0 1,1 0,-1 0,0 0,0 0,1 0,-1 0,0 0,1 0,-1 0,1 1,-1-1,1 1,-1-1,1 1,0-1,-1 1,1 0,0 0,-1 0,1 0,-1 0,1 0,0 0,-1 1,1-1,0 1,-1-1,1 1,-1-1,1 1,-1 0,0 0,1 0,-1 0,0 0,1 0,-1 0,0 0,0 0,0 1,0-1,0 0,0 1,0 0,6 12,-1 1,0-1,-1 1,-1 0,-1 1,0-1,0 1,-2-1,0 1,-1 0,-1 6,3 37,13-8,-3-33</inkml:trace>
  <inkml:trace contextRef="#ctx0" brushRef="#br0" timeOffset="4011.035">1016 738,'170'1,"0"-7,0-8,106-24,-71 9,-178 23,-23 5,0-1,0 1,0 0,0 1,0-1,0 1,0-1,1 1,-1 1,0-1,0 0,0 1,0 0,0 0,0 0,1 1,6 7</inkml:trace>
  <inkml:trace contextRef="#ctx0" brushRef="#br0" timeOffset="4800.799">1693 794,'-311'430,"277"-359,57-86,77-91,49-46,18 12,-167 139,1 0,-1 0,1 0,0 0,0 0,0 0,-1 1,1-1,0 0,0 0,0 1,0-1,1 0,-1 1,0-1,0 1,0-1,0 1,1 0,-1-1,0 1,0 0,0 0,1 0,-1 0,0 0,0 0,1 0,-1 1,0-1,0 0,0 1,1-1,-1 1,0-1,0 1,0-1,0 1,0 0,0 0,0-1,0 1,0 0,0 0,-1 0,1 0,0 0,-1 0,1 0,0 0,4 12,0 0,0 0,-2 0,1 0,-2 0,1 1,-2 0,0-1,-1 11,8 56,10-11,-18-68,-1 1,0-1,0 1,0-1,0 1,0-1,0 0,-1 0,1 1,0-1,-1 0,1 0,-1 0,1-1,-1 1,1 0,-1 0,1-1,-1 1,0-1,1 0,-1 1,0-1,0 0,1 0,-1 0,0 0,0 0,1 0,-1-1,0 1,1-1,-2 1,-2-1,-169-30,-13-11,169 35</inkml:trace>
  <inkml:trace contextRef="#ctx0" brushRef="#br0" timeOffset="5249.675">2314 89,'1'0,"1"-1,0 1,-1 0,1 0,0 0,-1 0,1 1,0-1,-1 0,1 1,0-1,-1 1,1-1,-1 1,1 0,-1-1,1 1,-1 0,0 0,1 0,-1 0,0 1,0-1,0 0,0 0,0 1,0-1,0 0,0 1,0-1,-1 1,1 0,-1-1,1 2,5 4,16 25,-1 1,-2 0,0 1,-3 1,-1 1,-1 0,-3 1,0 0,-3 1,-1 0,-2 0,-1 1,-2 0,-3-4,-2-1,-1 0,-2 0,-1 0,-1-1,-2 0,-2-1,-1 0,-1 0,-2-2,0 0,-13 15,5-14,-1-1,-1-1,-1-2,-2 0,-1-2,0-1,-2-2,-2 0,10-8</inkml:trace>
  <inkml:trace contextRef="#ctx0" brushRef="#br0" timeOffset="5749.053">1072 4,'-22'18,"0"1,2 1,0 1,1 1,1 1,1 0,1 1,1 1,2 1,0 0,2 0,0 1,2 1,1 0,2 0,0 0,2 1,1-1,2 1,1 18,8 21,3 0,3-1,3 0,3-2,3 0,2-1,14 21,-13-36,2-1,2-1,2-1,2-2,5 2,41 11,-59-50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2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66,'-9'19,"-9"7,0 3,-3 2,3-5</inkml:trace>
  <inkml:trace contextRef="#ctx0" brushRef="#br0" timeOffset="700.81">396 150,'15'60,"-3"-20,-2 0,-2 1,-2 1,1 25,-5-44,-2 1,0-1,-2 1,0-1,-1 0,-2 0,0 0,-2 0,0-1,-2 0,0 0,-1-1,-1-1,-2 0,0 0,0-1,-2 0,-7 5,-67 55,76-65</inkml:trace>
  <inkml:trace contextRef="#ctx0" brushRef="#br0" timeOffset="1732.992">735 37,'15'-6,"-6"1,0 1,0 0,1 0,0 1,0 0,0 1,0 0,0 0,0 1,0 1,1 0,-1 0,0 1,3 0,-12 0,1 0,0 0,0 0,-1 0,1 0,0 1,-1-1,1 0,-1 1,0-1,1 1,-1-1,0 1,0 0,0-1,0 1,0 0,0 0,-1 0,1 0,-1 0,1 0,-1 0,0 0,0 0,0 0,0 0,0 0,0 0,0 0,-1 0,1 0,-1 0,1 0,-2 1,-29 72,27-68,-14 25,13-26,0 1,1 0,0 0,0 0,0 0,1 1,0-1,1 1,0-1,0 1,1 0,-1 0,2 0,-1 0,1 0,1 4,0-10,0 1,1 0,-1-1,1 1,0-1,0 1,0-1,0 0,0 0,0 0,0 0,1 0,-1-1,1 1,0-1,-1 1,1-1,0 0,0 0,-1 0,1 0,0-1,0 1,0-1,0 0,0 0,1 0,84-6,-59-1,-4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1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71,'-75'-60,"72"58,1 1,0 0,-1 0,1 0,0 0,-1 0,1 0,-1 1,1-1,-1 1,0 0,1 0,-1 0,1 0,-1 0,0 0,1 1,-1-1,1 1,-1 0,1 0,-1 0,1 0,0 0,-1 0,1 1,0-1,0 1,0 0,0-1,0 1,1 0,-1 0,0 0,1 0,-1 0,1 1,0-1,0 0,0 1,0-1,0 1,0-1,1 1,-1-1,1 1,0 0,0-1,0 1,0 1,-1 21,0 1,2 0,1 0,1-1,2 1,0-1,2 0,0-1,2 1,0-1,4 3,22 71,50 117,-54-103,-4 11,8 48,-32-155,-1 0,-1 0,0 0,-2 0,1 0,-2 1,0-1,-1-1,0 1,-2 0,0-1,0 0,-1 0,-1 0,-1-1,0 0,-1 0,0-1,-1 0,0-1,-1 0,-1-1,0 0,0 0,-3 0,8-9,0 1,-1-1,1 0,-1-1,1 0,-1 0,1-1,-1 0,0 0,1 0,-1-1,1 0,-1-1,1 0,0 0,-1-1,1 1,0-2,1 1,-1-1,0 0,1 0,0-1,0 1,0-1,1-1,0 1,0-1,0 0,1 0,-1-1,2 1,-1-1,1 0,-1-2,-4-11</inkml:trace>
  <inkml:trace contextRef="#ctx0" brushRef="#br0" timeOffset="903.752">648 636,'20'90,"-8"-43,-2 1,-2 1,-3 0,-1 12,-5 11,5-170,87-288,-86 368,1 0,1 1,1 0,0 0,1 1,1 0,0 0,1 1,1 1,1 0,0 0,0 1,8-5,-19 17,-1 0,1-1,0 1,-1 0,1 0,0 0,-1 0,1 0,0 0,0 1,0-1,0 0,0 1,0 0,0-1,0 1,0 0,0 0,0 0,0 0,0 1,0-1,0 0,0 1,0 0,0-1,0 1,-1 0,1 0,0 0,0 0,-1 0,1 0,-1 1,1-1,-1 0,1 1,-1-1,0 1,0 0,1-1,-1 1,0 0,-1 0,1 0,0 1,22 95,-13-39,-5-34</inkml:trace>
  <inkml:trace contextRef="#ctx0" brushRef="#br0" timeOffset="2353.605">677 354,'-35'67,"2"1,4 2,2 0,4 3,17-57,0 0,2 0,0 0,1 1,0-1,1 1,1-1,1 1,0 0,2 0,-1-1,2 1,0-1,1 0,1 0,0 0,2 0,-1-1,2 0,0 0,1-1,0 0,1-1,0 0,1 0,1-1,0 0,1-1,1 0,9 1,0-1,1-1,0 0,1-2,0-1,0-2,0 0,1-1,1-2,0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1,'-14'29,"-5"14,-4 4,2-5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107 194,'-19'19,"-11"11,-1 6,5-4</inkml:trace>
  <inkml:trace contextRef="#ctx0" brushRef="#br0" timeOffset="685.075">474 504,'-31'18,"1"2,0 1,2 1,0 2,2 0,1 2,-16 21,37-44,0 1,1-1,-1 1,1 0,0 0,0 0,0 0,1 0,0 1,-1-1,1 1,1 0,-1-1,1 1,0 0,0 0,0 0,1 0,0 0,0 0,0 0,0 0,1 0,0 0,0 0,0 0,1 0,-1-1,1 1,0-1,1 1,-1-1,1 1,1 0,1-1,1 0,-1 0,1-1,0 1,0-1,0-1,1 1,-1-1,0 0,1-1,0 1,-1-1,1-1,0 1,0-1,-1 0,1-1,0 1,0-1,-1-1,5-1,134-54,23-66,-154 112,-1-2,-1 1,0-2,-1 0,0 0,-1-1,-1 0,0 0,-1-1,-1-1,0 1,-2-1,0 0,1-4,3-14,-2 0,-1 0,-2 0,-1 0,-2-1,-1 1,-2-1,-2 1,-1-4,4 32,-1 0,0 1,0 0,0-1,0 1,-1 0,0 0,0 0,-1 1,0-1,0 1,0 0,-1 0,1 0,-1 1,0-1,-1 1,1 0,-1 1,1-1,-1 1,0 1,0-1,-1 1,1 0,0 0,-1 0,1 1,-1 0,0 1,1-1,-1 1,0 1,1-1,-1 1,0 0,1 0,0 1,-1 0,1 0,0 1,0 0,0 0,0 0,0 1,-1 1,-4 5,1 0,0 1,1 0,0 0,1 1,0 0,1 0,0 1,1 0,1 0,0 1,0 0,2-1,0 2,0-1,1 0,1 0,0 1,1-1,1 0,0 1,1-1,0 0,2 0,-1 0,5 8,8 13,2-2,1 0,2-2,1 0,1-1,1-1,2-2,1 0,1-2,5 2,-22-18,-5-3,1 0,-1 0,1-1,0 0,0-1,1 1,0-1,-1-1,1 1,0-1,1-1,-1 0,5 1,8-1</inkml:trace>
  <inkml:trace contextRef="#ctx0" brushRef="#br0" timeOffset="1247.687">1179 420,'-6'10,"1"1,-1-1,2 1,0 1,0-1,1 1,0-1,1 1,0 0,1 0,1 0,-1 0,2 0,0 0,0-1,1 1,1 0,0-1,3 10,-4-17,0-1,0 0,0 1,0-1,1 0,-1 0,1 0,0 0,0-1,0 1,0-1,0 1,0-1,1 0,-1 0,1-1,-1 1,1-1,0 0,0 0,-1 0,1 0,0-1,0 1,0-1,0 0,0 0,0-1,0 1,0-1,-1 0,1 0,0 0,0 0,-1-1,2 0,122-76,-28-42,-76 86,-23 33,0 0,0 0,0 1,0-1,1 0,-1 0,0 0,0 1,1-1,-1 0,1 0,-1 1,0-1,1 0,-1 1,1-1,0 1,-1-1,1 0,0 1,-1 0,1-1,0 1,-1-1,1 1,0 0,0-1,-1 1,1 0,0 0,0 0,0-1,0 1,-1 0,1 0,0 0,0 0,0 1,0-1,-1 0,1 0,0 0,0 1,0-1,-1 0,1 1,0-1,-1 1,1-1,0 0,-1 1,1 0,0-1,-1 1,1-1,-1 1,1 0,-1-1,1 1,-1 0,0 0,1-1,-1 1,0 0,0 0,11 56,16 190,-24-215,-2 0,-2 0,-1 0,-1-1,-2 1,-1-1,-1 0,-2 0,-11 25,8-30,-1-1,-1 0,-1-1,-1-1,-2-1,0 0,-1-1,-1-1,-12 9,30-26,0-1,-1 1,1-1,-1 0,0 0,0 0,0 0,0 0,0 0,0-1,0 1,-1-1,1 0,0 0,-1 0,1-1,-1 1,1-1,-1 0,1 0,-1 0,0 0,1-1,-1 1,1-1,0 0,-1 0,1 0,0-1,-1 1,1-1,0 0,0 0,0 0,1 0,-1 0,0 0,1-1,-1 1,1-1,0 0,0 0,0 0,0 0,1 0,-1-1,0-9,1 1,0-1,1 0,0 0,1 1,1-1,0 0,0 1,1 0,1-1,0 1,1 1,0-1,1 0,5-15,57-183,-57 179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6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314 557,'-20'1,"0"2,0 0,0 1,0 0,1 2,0 1,0 0,0 1,1 1,0 1,1 0,0 2,1 0,-1 2,12-9,2 1,-1 0,0 0,1 0,0 1,1-1,-1 1,1 0,1-1,-1 1,1 0,0 0,1 0,-1 0,1 0,1 0,0 0,0 0,0 0,0 0,1 0,0-1,1 1,0-1,0 1,0-1,1 0,-1 0,2-1,-1 1,0-1,1 0,0 0,1 0,-1-1,1 1,-1-1,1-1,0 1,1-1,-1 0,1-1,-1 1,1-1,0-1,0 1,-1-1,2 0,5-3,-1-1,1-1,-1 0,0-1,-1 0,1 0,-1-2,0 1,0-1,-1-1,0 0,0 0,-1-1,0 0,-1-1,0 0,0 0,-1-1,14-16,-2-1,0-1,-2-1,-2 0,-1-1,-1-1,-1 0,-2-1,-1 0,-2-1,-1 1,-2-1,-1 0,-2-1,-1 1,-2 0,-1 0,-2 0,-6-23,-37-40,46 95,0-1,0 1,0 0,0 0,0 0,-1 0,1 0,-1 0,1 1,-1-1,0 1,1 0,-1 0,0 0,0 0,0 0,0 0,0 1,0 0,0-1,0 1,0 0,0 1,0-1,0 0,0 1,0 0,0-1,0 1,1 0,-1 1,0-1,-2 2,-2 4,0 1,1 0,0 0,0 0,1 1,0 0,0 0,1 0,0 0,1 1,0 0,0-1,1 1,0 0,1 1,0-1,1 0,0 0,1 0,0 0,0 1,-1-4,0 24,1-1,1 1,2-1,1 1,1-1,2-1,1 1,1-1,1-1,2 0,1 0,1-2,12 17,9 13,62 72,-96-126,0-1,-1 0,1 1,0-1,1 0,-1 0,0 0,0 0,0-1,1 1,-1-1,0 1,0-1,1 0,-1 0,1 0,-1 0,0 0,1 0,-1-1,0 1,0-1,1 1,-1-1,0 0,0 0,0 0,0 0,0-1,0 1,0 0,0-1,0 0,-1 1,1-1,-1 0,1 0,-1 0,1-1,10-10</inkml:trace>
  <inkml:trace contextRef="#ctx0" brushRef="#br0" timeOffset="249.732">1105 529,'-24'39,"-18"21,-1 7,1-5,4-7,8-9,4-6,7-7,6-2,6-8</inkml:trace>
  <inkml:trace contextRef="#ctx0" brushRef="#br0" timeOffset="515.218">766 557,'10'10,"12"12,8 8,-2 3,0-4,-1-1,-4-2,-2-5,1-1,1 1,1-3,-3-1,0-2,1-4,-3-4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3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592 207,'-44'95,"-157"412,78-266,340-639,-186 328,4 2,2 1,7-4,26-36,-69 107,1 0,-1 0,0 0,0 1,0-1,0 0,0 0,0 1,0-1,0 1,0-1,0 1,0-1,0 1,0-1,0 1,0 0,-1 0,1-1,0 1,0 0,-1 0,1 0,-1 0,1 0,-1 0,1 0,-1 0,1 0,-1 0,0 0,0 0,1 0,-1 0,0 0,0 1,0-1,0 0,0 0,-1 0,1 0,0 0,0 0,-1 0,1 0,-1 0,1 0,-1 0,1 1,0 0,-3 449,3-299,0-151,0 1,-1-1,1 0,0 1,0-1,0 1,0-1,0 0,0 1,0-1,1 1,-1-1,0 0,1 1,-1-1,1 0,-1 0,1 1,0-1,0 0,-1 0,1 0,0 0,0 0,0 0,0 0,0 0,0 0,0 0,1-1,-1 1,0 0,0-1,1 1,-1-1,0 1,1-1,-1 0,0 0,1 1,-1-1,1 0,-1 0,0 0,1-1,-1 1,1 0,-1 0,0-1,1 1,-1-1,0 1,0-1,1 1,-1-1,0 0,0 0,0 0,0 0,0 0,0 0,0 0,0 0,0 0,0 0,0-1,86-155,-54 84,146-280,-124 256,-54 125,-39 186,32-175,2 0,1 0,2 1,4 29,-2 5,-1-68,0 1,0-1,1 1,0-1,0 1,0-1,1 1,0-1,0 0,0 0,1 0,0 0,1 2,8 5</inkml:trace>
  <inkml:trace contextRef="#ctx0" brushRef="#br0" timeOffset="699.722">1439 658,'-5'11,"0"0,0 0,1 1,1 0,0 0,1 0,0 0,0 0,1 1,1-1,0 0,1 1,2 11,-2-21,0-1,-1 1,1 0,0-1,0 1,1-1,-1 1,1-1,-1 1,1-1,0 0,-1 0,1 0,0 0,0 0,1 0,-1-1,0 1,1-1,-1 1,1-1,-1 0,1 0,-1 0,1 0,0-1,0 1,-1-1,1 1,0-1,0 0,0 0,-1 0,1-1,0 1,0-1,-1 1,1-1,0 0,1-1,7-1,-1-1,1-1,-1 0,0 0,0-1,-1 0,0-1,0 0,4-4,-6 3,-1 0,0 0,0-1,-1 0,0 0,0 0,-1 0,-1-1,0 1,0-1,0 0,-1 0,-1 0,0 0,0-1,-1 1,0 0,-1 0,-1-5,0 10,0 1,0-1,0 1,-1 0,0 0,0 0,0 0,0 1,-1-1,1 1,-1 0,0 0,0 0,0 0,0 1,0-1,-1 1,1 0,-1 1,1-1,-1 1,0 0,0 0,0 0,1 1,-1 0,0-1,0 2,0-1,0 1,0-1,1 1,-1 1,0-1,1 1,-1 0,1 0,-1 0,1 0,0 1,0 0,0 0,0 0,1 0,-1 0,1 1,-1 0,-20 20,5 0</inkml:trace>
  <inkml:trace contextRef="#ctx0" brushRef="#br0" timeOffset="1290.763">1835 912,'40'-82,"5"3,39-54,-61 112,-12 45,-12 9,-1-28,1-1,0 1,1-1,-1 1,1-1,0 1,0 0,0-1,1 1,-1-1,1 1,0-1,1 1,-1-1,1 0,0 1,0-1,0 0,0 0,1-1,0 1,0 0,0-1,3 4,-1-7,-1 0,1 0,0 0,-1 0,1-1,0 1,-1-1,1 0,-1-1,1 1,-1-1,0 0,1 0,-1 0,0-1,0 1,-1-1,1 0,0 0,-1 0,0-1,0 1,0-1,0 0,0 0,10-9,100-86,-112 100,1-1,-1 0,0 1,0-1,1 1,-1-1,0 1,0 0,0-1,0 1,0 0,0 0,0 0,0 0,0 0,0 0,0 0,0 0,-1 0,1 0,0 1,-1-1,1 0,-1 0,0 1,1-1,-1 0,0 0,0 1,0-1,1 0,-1 1,-1-1,1 0,0 1,0-1,0 0,-1 1,1-1,-1 0,1 0,-1 1,1 2,13 125,-8-108</inkml:trace>
  <inkml:trace contextRef="#ctx0" brushRef="#br0" timeOffset="1671.706">2624 800,'15'-1,"0"-1,0 0,0-1,-1-1,1 0,-1-1,0-1,0 0,-1-1,1 0,-2-1,1 0,-1-1,0-1,-1 0,7-8,-16 16,0 0,0-1,0 1,-1 0,1-1,-1 1,0-1,0 0,0 1,0-1,0 0,0 0,-1 0,0 1,1-1,-1 0,0 0,0 0,-1 0,1 0,0 0,-1 1,0-1,0 0,0 0,0 1,0-1,0 1,-1-1,1 1,-1-1,0 1,0 0,1 0,-2 0,1 0,0 0,0 0,0 0,-1 1,1-1,-1 1,0 0,1 0,-1 0,0 0,0 0,1 0,-1 1,0 0,0-1,0 1,0 0,0 0,1 1,-1-1,0 0,0 1,0 0,1 0,-1 0,-2 1,-6 3,-1 1,1 1,0 0,0 1,1 0,0 0,1 1,0 1,0-1,1 1,0 1,1 0,0 0,0 0,2 1,-1 0,1 0,-1 6,5-13,0 0,0 0,1 0,0 0,0 0,0 0,0 0,1 0,0 0,0 0,0 0,1 0,0 0,0 0,0-1,0 1,1-1,-1 0,1 0,0 0,0 0,1 0,-1 0,1-1,0 0,0 0,0 0,0 0,1 0,-1-1,1 0,0 0,-1 0,1-1,0 1,0-1,0 0,0-1,4 1,17 2</inkml:trace>
  <inkml:trace contextRef="#ctx0" brushRef="#br0" timeOffset="2067.563">3104 912,'142'-157,"-143"158,1-1,0 1,-1 0,1 0,0 0,0-1,0 1,0 0,0 0,0 0,0 0,0 0,0 0,0-1,0 1,0 0,0 0,1 0,-1 0,0-1,1 1,-1 0,1 0,-1-1,1 1,-1 0,1-1,-1 1,1 0,0-1,-1 1,1-1,0 1,0-1,-1 1,1-1,0 0,0 1,0-1,-1 0,1 1,0-1,0 0,0 0,0 0,0 0,-1 0,1 0,0 0,0 0,0 0,0-1,0 1,-1 0,1-1,0 1,0 0,0-1,-1 1,1-1,0 1,-1-1,1 1,0-1,-1 0,1 1,-1-1,1 0,-1 1,1-1,2 13,-2-8,-1-1,1 1,0-1,1 1,-1-1,1 0,-1 1,1-1,0 0,0 0,1 0,-1-1,0 1,1 0,0-1,0 0,-1 0,1 0,0 0,1 0,-1 0,0-1,1 1,-1-1,0 0,1 0,-1 0,1-1,0 1,-1-1,1 0,-1 0,1 0,0 0,-1-1,2 0,6-2,1 0,-1-1,-1 0,1-1,-1 0,0 0,0-1,0-1,-1 0,0 0,0-1,-1 0,0 0,0-1,-1 0,0 0,0-1,-1 0,-1 0,8-14</inkml:trace>
  <inkml:trace contextRef="#ctx0" brushRef="#br0" timeOffset="2305.374">3895 150,'-10'34,"-3"34,1 12,7-4,5-10,1-12,2-9,5-8,0-6,0-3,-3-1,4-6,0-1,-2 0,-2-2</inkml:trace>
  <inkml:trace contextRef="#ctx0" brushRef="#br0" timeOffset="2471.935">3555 517,'53'-10,"27"-2,5-1,-3 3,-10 4,-13 6,-11 4,-15 2</inkml:trace>
  <inkml:trace contextRef="#ctx0" brushRef="#br0" timeOffset="3535.849">4769 489,'-4'15,"-1"0,2-1,0 1,1 1,0-1,2 0,0 1,0-1,1 0,1 0,1 0,0 0,1 0,0 0,4 6,-6-19,0 1,0-1,1 0,-1 0,1 0,0 0,-1 0,1 0,0-1,0 0,0 1,0-1,0 0,0-1,1 1,-1 0,0-1,0 0,0 0,1 0,-1 0,0 0,0-1,1 1,-1-1,0 0,0 0,0 0,0 0,0-1,0 1,0-1,-1 1,1-1,0 0,-1 0,1-1,-1 1,0 0,0-1,0 0,0 1,0-1,-1 0,1 0,-1 0,0 0,0 0,0 0,0 0,0 0,-1 0,1-1,-1 1,0-1,5-12,0 0,-2-1,0 0,-1 0,0 1,-2-1,0 0,0 0,-2 0,0 0,-1 0,-4-12,5 23,1 1,-1-1,0 1,0-1,-1 1,1 0,-1 0,0 0,-1 0,1 0,-1 1,0 0,0 0,0 0,-1 0,1 0,-1 1,0 0,0 0,0 0,0 1,-1 0,1 0,-1 0,0 0,-1 1,-1 8,32 1,-6-10,0-1,-1-1,1 0,-1-1,0-1,0 0,-1-2,0 0,0 0,-1-2,0 0,0-1,-1 0,-1-1,0 0,-1-1,0-1,-1 0,9-15,89-136,-109 164,0 1,1-1,-1 0,0 1,0-1,1 0,-1 1,0-1,1 1,-1-1,1 0,-1 1,0-1,1 1,-1-1,1 1,0 0,-1-1,1 1,-1 0,1-1,0 1,-1 0,1-1,0 1,-1 0,1 0,0 0,-1 0,1 0,0 0,0 0,-1 0,1 0,0 0,-1 0,1 0,0 0,-1 1,1-1,0 0,-1 0,1 1,-1-1,1 1,0-1,-1 0,1 1,-1-1,1 1,-1-1,1 1,-1-1,0 1,1 0,-1-1,0 1,1 0,-1 0,8 46,-7-37,20 149,8 0,18 44,36 226,-80-412,-1 0,0-1,-1 1,-1 0,0 0,-2 0,1 0,-2-1,-1 1,0-1,-1 0,0 0,-1 0,-1-1,-1 0,-3 5,8-17,0 1,-1-1,0 0,0 0,0 0,0 0,0-1,0 1,-1-1,1 0,-1 0,0-1,0 0,1 0,-1 0,0 0,0 0,0-1,0 0,0 0,0-1,0 1,1-1,-1 0,0 0,0-1,1 1,-1-1,0 0,1-1,0 1,0-1,0 1,0-1,0-1,0 1,-1-2,-4-13,1 0,0-1,2 1,0-1,2 0,0-1,1 1,0-1,2 0,0 1,2-1,0 0,1 1,1-1,1 1,0-1,2 1,0 1,1-1,7-12,-5 11,0 0,1 1,1 0,1 0,1 2,0-1,2 1,9-9</inkml:trace>
  <inkml:trace contextRef="#ctx0" brushRef="#br0" timeOffset="4022.89">6067 658,'-4'33,"-3"22,6 0,3-8</inkml:trace>
  <inkml:trace contextRef="#ctx0" brushRef="#br0" timeOffset="4268.072">6067 263</inkml:trace>
  <inkml:trace contextRef="#ctx0" brushRef="#br0" timeOffset="4567.584">6294 912,'77'-299,"-73"285,-3 9,0 0,1-1,-1 1,1 0,0 0,0 0,1 1,-1-1,1 0,0 1,1 0,-1-1,1 1,2-2,-5 6,0 0,0 1,0-1,0 0,0 1,0-1,0 1,0-1,0 1,0 0,0-1,0 1,0 0,0 0,-1-1,1 1,0 0,-1 0,1 0,-1 0,1 0,-1 0,1 0,-1 0,1 0,-1 0,0 0,0 0,0 0,0 0,1 0,-1 1,-1-1,1 0,0 0,0 0,0 0,1 4,2 9,-2-2,1-1,0 0,1 0,0 0,1 0,0 0,0 0,1-1,1 0,0 0,0-1,1 1,3 2,-7-10,0-1,-1 1,1-1,0 1,0-1,0 0,0 0,0 0,0-1,0 1,0-1,1 1,-1-1,0 0,0 0,0-1,1 1,-1-1,0 1,0-1,0 0,0 0,0-1,0 1,-1 0,1-1,0 0,0 0,-1 0,0 0,1 0,1-2,66-83,-16-47,-52 115</inkml:trace>
  <inkml:trace contextRef="#ctx0" brushRef="#br0" timeOffset="5270.476">6942 743,'45'-26,"-2"-2,0-2,-3-1,23-23,-13-19,-49 72,0-1,0 1,0-1,-1 0,1 1,0-1,-1 0,1 1,-1-1,0 0,1 0,-1 0,0 1,0-1,0 0,-1 0,1 0,0 1,-1-1,1 0,-1 0,1 1,-1-1,0 0,0 1,0-1,0 1,0-1,0 1,0-1,0 1,0 0,-1-1,1 1,-1 0,1 0,-1 0,1 0,-1 1,0-1,1 0,-1 1,0-1,1 1,-2-1,-6 1,-1 0,0 1,1 1,-1-1,0 1,1 1,0 0,0 0,0 1,0 0,0 0,1 1,0 0,0 1,0 0,0 0,1 1,0 0,3-4,-7 6,1 0,0 1,0 0,1 0,1 1,0 0,0 0,1 1,0 0,-2 9,6-16,1 0,1 0,-1 0,1 0,0 0,0 0,0 0,0 0,1 1,0-1,0 0,1 0,0 1,-1-1,2 0,-1 0,0 0,1 0,0 0,0 0,1-1,0 1,-1-1,1 1,1-1,-1 0,0 0,5 3,0-3,0 1,0-2,1 1,0-1,0 0,0-1,0 0,0 0,0-1,0-1,0 1,1-1,-1-1,0 0,5-1,12 1,0 0,-1-2,1 0,-1-2,1-1,-2 0,1-2,-1-1,0-1,-1-1,0-2,-1 0,0-1,-1-1,-1 0,0-2,-1-1,-1 0,-1-1,4-7,-8 11,-7 9,1-1,-1 1,1-1,-2 0,1-1,-1 1,0-1,-1 0,0 0,0 0,-1-1,0 1,0-1,-1 0,0 0,-1 0,0 0,0 0,-1 0,0 0,0 0,-1-1,-1-2,0 9,1 1,0 0,-1-1,0 1,1 0,-1 0,0 0,0 1,0-1,-1 0,1 1,0-1,0 1,-1 0,1-1,-1 1,1 1,-1-1,0 0,1 0,-1 1,0 0,1-1,-1 1,0 0,0 1,1-1,-1 0,0 1,1-1,-2 1,-81 30,75-27,1 0,-1 1,1 0,0 1,0 0,1 0,-1 0,1 1,1 1,-1-1,2 1,-1 0,1 1,0 0,0 0,1 0,-2 5,7-11,1 0,-1 0,0 0,0-1,1 1,0 0,0-1,-1 1,2 0,-1-1,0 1,0-1,1 1,-1-1,1 0,0 0,0 0,0 0,0 0,0 0,0 0,0 0,1-1,-1 1,0-1,1 0,-1 0,1 0,0 0,-1 0,1-1,0 1,0-1,0 1,-1-1,1 0,0 0,0 0,-1-1,1 1,2-1,17 4,12 3,-27-7,1 1,-1 0,0 1,0 0,1 0,-1 0,0 1,0 0,-1 0,1 1,0 0,-1 0,1 1,-1 0,0 0,0 0,-1 0,1 1,-1 0,0 1,0-1,-1 1,0 0,0 0,0 0,0 0,1 6,0 71,-6-72,1 0,0-1,1 1,0 0,1 0,0-1,0 1,1-1,0 0,4 6,4 4</inkml:trace>
  <inkml:trace contextRef="#ctx0" brushRef="#br0" timeOffset="6018.748">8269 37,'-4'-22,"5"27,2 306,-31-43,1-122,26-144,1 2,0 0,-1-1,1 1,-1-1,0 1,0-1,0 0,-1 1,1-1,-1 0,0 0,0 0,0 0,0 0,0 0,-1-1,1 1,-1 0,-7-1</inkml:trace>
  <inkml:trace contextRef="#ctx0" brushRef="#br0" timeOffset="6284.649">7902 489,'43'5,"34"1,8 0,-5-1,-12-2,-12 0,-12-2,-7-1,-6 0,-3 0,-2 4,0 2,0 0,-5-1</inkml:trace>
  <inkml:trace contextRef="#ctx0" brushRef="#br0" timeOffset="6504.649">8749 573,'-5'34,"4"16,6-1,7-9,2-11</inkml:trace>
  <inkml:trace contextRef="#ctx0" brushRef="#br0" timeOffset="6655.526">8720 207,'0'0</inkml:trace>
  <inkml:trace contextRef="#ctx0" brushRef="#br0" timeOffset="7054.392">9257 489,'-11'7,"-6"0,0 1,1 1,0 1,0 1,1 0,1 0,0 2,1 0,0 0,1 1,0 1,1 0,1 0,-2 5,11-18,0 0,0 1,0-1,0 0,1 1,-1-1,1 1,-1-1,1 1,0-1,0 1,0 0,0-1,1 1,-1-1,1 1,-1-1,1 0,0 1,0-1,0 0,0 1,0-1,1 0,-1 0,1 0,-1 0,1 0,0 0,0-1,0 1,0 0,0-1,0 0,0 1,0-1,1 0,-1 0,0 0,3 0,0 1,1-1,0 0,0 0,0-1,0 1,0-1,0-1,0 1,0-1,0 0,0 0,0-1,0 0,-1 0,1 0,-1 0,1-2,184-145,-170 133,-18 12,1 0,0 0,0 1,0 0,0-1,0 1,1 0,-1 1,1-1,0 0,0 1,0 0,0 0,0 0,0 1,0-1,1 1,-1 0,1 0,-1 1,1-1,-1 1,1 0,-1 0,1 1,-1-1,1 1,-1 0,1 0,-1 0,0 1,0 0,4 2,48 64,24 19,-72-81,0-1,1-1,0 0,0 0,0 0,0-1,0-1,1 1,-1-2,4 1,9 0</inkml:trace>
  <inkml:trace contextRef="#ctx0" brushRef="#br0" timeOffset="9324.768">0 1251,'255'1,"-83"25,396-26,331 1,-703 27,63-28,-55-28,377 28,-185-1,-170-26,430 27,-342-30,94 2,-339 29,150-12,-162 3,-1 3,1 2,49 4,73-3,43-27,331 29,-288-28,102 28,-110-28,-164 28,116-11,-120 0,1 4,-1 4,57 6,-13-2,364-1,-237-29,78 1,-1 29,-313-1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1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1,'0'1,"0"-1,0 1,1-1,-1 1,0-1,0 0,1 1,-1-1,1 1,-1-1,0 1,1-1,-1 0,1 1,-1-1,1 0,-1 0,1 1,-1-1,1 0,-1 0,1 0,-1 1,1-1,-1 0,1 0,-1 0,1 0,0 0,-1 0,1 0,-1 0,1 0,-1-1,1 1,-1 0,1 0,-1 0,1-1,-1 1,1 0,-1 0,1-1,-1 1,1-1,-1 1,0 0,1-1,-1 1,0-1,1 1,-1-1,0 1,1-1,-1 1,0-1,0 1,5 51,-5 264,-30-86,25-151,-1-59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5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1,0 0,-1-1,1 1,0-1,-1 1,1-1,0 1,0-1,0 0,-1 1,1-1,0 1,0-1,0 1,0-1,0 1,0-1,0 0,0 1,0-1,0 1,0-1,1 1,-1-1,0 0,0 1,0-1,1 1,-1-1,0 1,1 0,-1-1,0 1,1-1,-1 1,1-1,-1 1,1 0,-1-1,1 1,-1 0,1 0,-1-1,1 1,-1 0,1 0,-1 0,1 0,-1 0,1-1,0 1,-1 0,1 0,-1 0,1 1,-1-1,2 0,38-6,-39 6,314-29,-118 47,-184-15,1-1,0 0,0 0,0-1,0-1,0 0,0-1,0-1,0 0,5-2,-1-3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2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85,'5'3,"0"-1,0 1,0-1,0 0,0 0,0-1,0 0,1 0,-1 0,1 0,-1-1,1 0,-1 0,0 0,1-1,-1 0,1 0,-1 0,0-1,1 0,22-2,220-31,73 34,-309 0,0-2,-1 1,1-2,-1 1,0-1,0-1,0 0,-1-1,4-2,8-7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3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46,'197'-12,"-120"2,0 3,1 4,63 5,-32-1,-24-12,-61 5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4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1,'5'4,"6"3,6-1,5-2,3 0,-1 3,-2 1,1-2,2-1,1-1,1-2,0-1,1-1,1 0,-1-1,-4 1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7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1,'5'0,"6"0,6 0,5 0,3 0,3 0,1 0,1 0,-1 0,0 0,1 0,-2 0,1 0,-5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1:59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12,'5'0,"6"0,6 0,6 0,2 0,3 0,1 0,0 0,1 0,-1 0,0 0,0 0,0 0,-1 0,0 0,-4-5,-7-1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459 26,'16'-6,"0"1,1 1,-1 0,1 2,0 0,0 0,0 2,0 0,0 1,0 1,0 0,0 1,2 2,-18-5,0-1,-1 1,1 0,0 0,0 0,-1 0,1 0,0 0,0 0,0 0,-1 0,1 0,0 0,0 0,-1 0,1 1,0-1,0 0,-1 1,1-1,0 0,-1 1,1-1,0 1,-1-1,1 1,-1-1,1 1,-1 0,1-1,-1 1,1 0,-1-1,0 1,1 0,-1 0,0-1,0 1,1 0,-1 0,0-1,0 1,0 0,0 0,0 0,0-1,0 1,0 0,0 0,-1-1,1 1,0 0,0 0,-1-1,1 1,0 0,-1 0,1-1,-1 1,1-1,-1 1,1 0,-1-1,1 1,-1-1,0 1,1-1,-1 0,0 1,0-1,-133 19,51-4,47-10,-1 1,1 2,0 2,1 1,0 2,-1 2,34-15,0 1,0-1,-1 1,1 0,0 0,0 0,0 0,0 0,0 0,0 0,0 1,0-1,0 1,1-1,-1 1,1 0,-1 0,1 0,-1 0,1 0,0 0,0 0,0 0,0 0,1 0,-1 0,0 1,1-1,0 0,-1 1,1-1,0 0,0 1,0-1,1 0,-1 1,1-1,-1 0,1 0,0 1,-1-1,1 0,0 0,1 0,-1 0,0 0,1 0,-1 0,2 1,14 7,1-1,0-1,0-1,1 0,0-1,0-1,14 1,5 2,-23-7,1 2,-1 0,1 0,-1 2,0 0,0 1,-1 0,0 1,0 0,-1 2,8 5,-19-13,-1 0,0 0,0 0,0 0,0 1,-1-1,1 0,0 0,0 1,-1-1,1 1,-1-1,1 0,-1 1,0-1,0 1,1-1,-1 1,0-1,0 1,0-1,-1 1,1-1,0 1,0-1,-1 1,1-1,-1 0,1 1,-1-1,0 0,0 1,1-1,-1 0,0 0,0 1,0-1,0 0,-1 0,1 0,0-1,-1 2,-59 35,56-34,-400 194,292-142,112-55,1 1,-1-1,1 1,-1-1,1 1,0-1,-1 1,1-1,0 1,-1 0,1-1,0 1,0 0,0-1,-1 1,1 0,0-1,0 1,0 0,0-1,0 1,0 0,0-1,1 1,-1 0,0-1,0 1,0 0,1-1,-1 1,0-1,1 1,-1 0,1-1,-1 1,0-1,1 1,-1-1,1 0,-1 1,1-1,0 1,-1-1,1 0,-1 1,1-1,0 0,-1 0,1 1,0-1,-1 0,1 0,0 0,-1 0,1 0,0 0,41 9,119-22,-53-2,189-14,-210 29,-88 1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3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1,'-4'10,"-3"7,1 6,1 4,2 3,6-10,2-7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4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6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1,'4'7,"0"0,-1 0,1 1,-1-1,-1 1,1 0,-1 0,-1 0,0 0,0 0,0 0,-1 0,0 0,-1 6,1 2,0-8,2 32,-2 0,-1 1,-3-1,-4 21,6-56,-2 11,1-1,0 1,0 0,2 0,0 0,1 0,0 0,4 16,1-14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89,'28'-4,"16"-3,3 1,0 2,-4 0,-4 2,-5 1,-2 0,-2 1,-2 1,-10-1,-13 0,-8-4,-7-3,-7-3,-6-2,1-2,5 1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8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1,'-5'0,"-1"5,0 6,1 6,2 1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7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19,'-12'31,"0"2,3-1,0 2,2-1,2 1,1 0,2 0,1 0,1 0,4 18,42-211,57-1,-98 152,1-1,0 1,0 1,1-1,0 1,1 0,-1 1,1 0,0 0,1 0,2 0,-9 6,0-1,0 1,1 0,-1 0,0 0,0 1,0-1,0 0,1 1,-1 0,0-1,0 1,0 0,0 0,0 0,0 0,-1 0,1 0,0 1,0-1,-1 1,1-1,-1 1,1 0,-1-1,0 1,0 0,0 0,8 8,6 5</inkml:trace>
  <inkml:trace contextRef="#ctx0" brushRef="#br0" timeOffset="1183.127">457 244,'-5'5,"-1"1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0 404,'121'-254,"-119"249,0 0,1 0,0 1,-1-1,1 1,1 0,-1 0,1 0,-1 0,1 0,0 1,1 0,-1 0,0 0,1 0,0 1,0 0,4-2,-6 6,-1-1,1 1,-1 0,1 0,-1 0,1 1,-1-1,0 1,0-1,0 1,0-1,-1 1,1 0,-1 0,0 0,0 0,0 0,0 0,0 0,0 0,-1 1,0-1,1 0,-1 0,-1 1,1-1,0 0,-1 0,1 0,-2 2,2 0,-1 27,0-26,0 1,0-1,1 0,0 0,0 1,0-1,1 0,0 0,0 0,1 1,0-1,0 0,0-1,1 1,1 2,-2-8,0 1,1-1,-1 1,1-1,-1 0,1 0,-1 0,1 0,-1 0,1 0,-1-1,1 1,-1-1,1 0,-1 0,0 0,1 0,-1 0,0 0,0 0,0-1,0 1,0-1,0 0,0 0,-1 1,1-1,-1 0,1 0,-1-1,0 1,1 0,-1 0,0-1,-1 1,1 0,0-1,-1 1,1-2,2 0,128-210,-106 185,-24 29,-1-1,0 1,1-1,-1 1,0-1,1 1,-1-1,1 1,-1 0,0-1,1 1,-1 0,1-1,0 1,-1 0,1 0,-1-1,1 1,-1 0,1 0,-1 0,1 0,0 0,-1 0,1 0,-1 0,1 0,0 0,-1 0,1 0,-1 0,1 0,0 1,-1-1,1 0,-1 0,1 1,-1-1,1 0,-1 1,1-1,-1 0,0 1,1-1,-1 1,1-1,-1 1,0-1,1 1,-1-1,0 1,0-1,0 1,1-1,-1 1,0 0,0-1,0 1,-14 101,4 104,21-161,-4-27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0,'-5'29,"-1"14,5 0,2-3,2-7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13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1,'-5'0,"4"0,1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09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85 105,'-17'255,"-21"-29,11-111,25-93</inkml:trace>
  <inkml:trace contextRef="#ctx0" brushRef="#br0" timeOffset="500.832">284 77,'117'-62,"-116"60,0 1,1 0,-1-1,1 1,0 0,-1 0,1 0,0 0,-1 1,1-1,0 0,0 1,0-1,0 1,-1 0,1-1,0 1,0 0,0 0,0 0,0 1,0-1,0 0,0 1,-1-1,1 1,0 0,0-1,-1 1,1 0,0 0,-1 0,1 0,-1 0,1 1,-1-1,1 0,-1 1,0-1,0 1,0-1,0 1,0 0,0-1,0 1,-1 0,1 0,0 0,-1 0,0-1,1 1,-1 0,0 0,0 1,-46 79,40-77,1 1,1 0,-1 0,1 0,0 0,0 1,1 0,0 0,0 0,1 0,0 0,0 0,2-5,1 1,-1-1,1 0,0 0,0 0,0 0,0-1,0 1,0 0,0 0,1-1,-1 1,0 0,1-1,0 0,-1 1,1-1,0 0,-1 0,1 0,0 0,0 0,0 0,0 0,0-1,0 1,0-1,0 1,1-1,-1 0,0 0,0 0,0 0,0 0,0-1,2 1,20 0</inkml:trace>
  <inkml:trace contextRef="#ctx0" brushRef="#br0" timeOffset="3001.971">1073 274,'-54'66,"-117"67,5-12,165-121,-1 1,1 0,-1 0,1 0,-1 0,1 0,0 0,0 1,0-1,0 0,0 1,0-1,0 0,0 1,0 0,0-1,1 1,-1-1,1 1,-1 0,1-1,0 1,-1 0,1-1,0 1,0 0,0-1,1 1,-1 0,0 0,1-1,-1 1,1-1,-1 1,1 0,0-1,-1 1,1-1,0 1,0-1,0 0,0 1,1-1,-1 0,0 0,0 0,1 0,-1 0,1 0,-1 0,1 0,-1-1,1 1,0 0,-1-1,1 0,-1 1,1-1,0 0,0 0,-1 0,1 0,1 0,256 1,-119-2,-137 1,-1-1,0 1,0 0,-1-1,1 0,0 1,0-1,0 0,0 0,0 0,-1 0,1 0,0 0,-1-1,1 1,-1-1,0 1,1-1,-1 1,0-1,0 0,0 0,0 1,0-1,0 0,-1 0,1 0,-1 0,1 0,-1 0,0 0,0 0,1 0,-1 0,-1 0,1 0,0 0,-15-80,15 81,-80-314,76 291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33 143,'-10'28,"-2"15,4 0,5-7</inkml:trace>
  <inkml:trace contextRef="#ctx0" brushRef="#br0" timeOffset="511.92">484 1,'-12'5,"0"1,0 1,1 0,0 0,0 1,1 0,0 1,0 0,1 1,-2 2,10-9,0 0,0 0,1 0,-1 1,1-1,0 0,0 0,0 0,0 0,1 1,-1-1,1 0,-1 0,1 0,0 0,1 0,-1 0,0-1,1 1,-1 0,1 0,0-1,0 1,0-1,0 0,1 0,-1 0,1 0,-1 0,1 0,0 0,-1-1,1 0,0 1,0-1,0 0,2 0,19 16,-22-15,1 0,-1 0,0 0,1 0,-1 0,0 0,0 1,0-1,-1 1,1-1,-1 1,1 0,-1-1,0 1,0 0,0 0,0 0,-1 0,1 0,-1 0,0 0,0 0,0 0,0 0,0 0,-1 0,1 0,-1 0,0 0,0 0,0 0,0 0,0-1,-1 1,1 0,-1-1,0 1,0-1,0 0,0 1,-1-1,-2 5,0-1,-1 0,0 0,0 0,-1-1,0 0,0 0,0-1,0 0,0 0,-1 0,0-1,0 0,0-1,0 0,0 0,-1-1,1 0,0 0,-1-1,1 0,-1-1,-2 0,-6-4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0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0 622,'2'-17,"1"1,0 0,1 0,1 0,0 0,1 1,1 0,0 0,2-2,5-13,3 0,2 0,0 1,2 2,1 0,1 1,1 1,20-15,-38 32,1 1,0 0,1 1,-1 0,1 0,0 1,1 0,0 0,-1 1,1 0,1 0,-1 1,0 0,1 1,3 0,-11 2,0 1,0-1,0 1,0 0,-1-1,1 1,0 0,0 0,-1 1,1-1,0 0,-1 0,1 1,-1-1,0 1,0 0,1-1,-1 1,0 0,0-1,0 1,-1 0,1 0,0 0,-1 0,1 0,-1 0,0 0,1 0,-1 0,0 0,0 0,0 0,-1 2,-9 70,7-65,-7 60,10-68,0 1,0-1,0 1,1-1,-1 0,0 1,1-1,-1 0,1 1,-1-1,1 0,0 0,0 1,-1-1,1 0,0 0,0 0,0 0,0 0,0 0,0 0,0 0,1-1,-1 1,0 0,0-1,1 1,-1-1,0 1,1-1,-1 0,1 1,-1-1,0 0,1 0,-1 0,1 0,-1 0,0 0,1-1,-1 1,1 0,-1-1,1 1,6-3,0 0,0-1,0 0,0 0,-1 0,1-1,-1 0,0-1,-1 0,0 0,1-1,30-24,30-21,90-56,-155 107,-1 0,1-1,0 1,-1 0,1 0,0 0,0 1,-1-1,1 0,0 1,0-1,0 1,0-1,0 1,0 0,0 0,0 0,0 0,0 0,0 0,0 1,0-1,0 1,0-1,-1 1,1 0,0 0,0-1,0 1,-1 1,1-1,-1 0,1 0,-1 1,1-1,-1 0,0 1,1 0,-1-1,0 1,0 0,0-1,0 1,-1 0,1 0,0 0,-1 0,1 0,-1 0,0 0,2 12,-1 1,-1-1,-1 1,0-1,0 0,-1 1,-1-1,-1 0,-3 10,6-23,-10 65,11-66,0 1,0-1,0 0,0 1,0-1,0 1,0-1,1 1,-1-1,0 0,0 1,0-1,1 1,-1-1,0 0,0 1,1-1,-1 0,0 1,1-1,-1 0,1 0,-1 1,0-1,1 0,-1 0,1 0,-1 1,1-1,-1 0,0 0,1 0,-1 0,1 0,-1 0,1 0,-1 0,1 0,-1 0,0 0,1 0,-1 0,1-1,-1 1,1 0,-1 0,0 0,1-1,-1 1,1 0,-1 0,0-1,1 1,-1 0,0-1,0 1,1 0,-1-1,0 1,12-7</inkml:trace>
  <inkml:trace contextRef="#ctx0" brushRef="#br0" timeOffset="453.694">1383 86,'-32'21,"1"2,1 0,1 2,1 2,1 0,2 2,-1 2,23-27,0-1,0 1,0-1,0 1,1 0,0 0,0 1,0-1,0 0,1 1,0-1,-1 1,2-1,-1 1,0-1,1 1,0 0,0-1,1 1,-1 0,1-1,0 1,0-1,0 1,1-1,-1 0,1 1,0-1,1 0,-1 0,3 3,0-6,0 1,0-1,0 0,0 0,0 0,1-1,-1 0,0 0,0 0,0-1,0 0,0 0,0 0,0 0,0-1,0 0,0 0,0 0,-1 0,1-1,-1 0,0 0,0 0,0-1,0 1,-1-1,3-2,134-156,-140 162,1-1,-1 0,1 1,-1-1,1 0,-1 1,1-1,-1 1,1-1,0 1,-1-1,1 1,0 0,-1-1,1 1,0 0,0-1,-1 1,1 0,0 0,0 0,0 0,-1 0,1 0,0 0,0 0,-1 0,1 0,0 0,0 0,0 0,-1 1,1-1,0 0,-1 1,1-1,0 0,0 1,-1-1,1 1,-1-1,1 1,-1 0,1-1,-1 1,1-1,-1 1,1 0,-1-1,0 1,1 0,-1 0,0-1,1 1,-1 0,0 0,0-1,0 1,0 0,0 0,14 55,-13-50,-1-1,0 0,1 0,-1 0,1 0,0 0,1 0,-1 0,1-1,0 1,0 0,1-1,-1 1,1-1,0 0,0 0,1 0,-1 0,1-1,-1 0,1 1,0-1,1 0,-1-1,0 1,1-1,0 0,-1 0,1 0,2 0,13-4</inkml:trace>
  <inkml:trace contextRef="#ctx0" brushRef="#br0" timeOffset="818.788">2032 30,'-3'1,"-15"6,1 0,-1 1,1 1,0 0,1 2,0 0,1 0,-13 14,27-24,-1 1,0-1,1 1,-1 0,1 0,-1 0,1 0,0 0,0 0,0 0,0 0,0 0,1 0,-1 1,1-1,-1 0,1 0,0 1,0-1,0 0,0 1,0-1,0 0,1 1,-1-1,1 0,0 0,0 0,-1 1,1-1,1 0,-1 0,0 0,0 0,1-1,-1 1,1 0,-1-1,1 1,0 0,0-1,0 0,0 0,0 1,0-1,0 0,0-1,0 1,2 0,-2 0,0-1,0 1,1 0,-1 0,0 0,0 0,0 0,0 0,-1 1,1-1,0 1,0-1,-1 1,1-1,-1 1,0 0,1 0,-1 0,0 0,0 0,0 0,0 0,0 0,-1 0,1 0,-1 1,1-1,-1 0,0 0,0 1,0-1,0 0,0 0,-1 1,1-1,0 0,-1 0,0 0,0 1,0-1,1 0,-2 0,1 0,0 0,0-1,-1 1,1 0,-1 0,1-1,-1 1,0-1,-1 1,-105 51,72-40,18-6</inkml:trace>
  <inkml:trace contextRef="#ctx0" brushRef="#br0" timeOffset="1181.428">2343 1,'-23'14,"-135"104,157-117,-1-1,1 1,-1-1,1 1,-1 0,1 0,0 0,0 0,-1 0,1 0,0 0,0 0,0 1,0-1,0 0,0 0,1 1,-1-1,0 1,1-1,-1 1,1-1,-1 1,1-1,0 1,0 0,0-1,0 1,0-1,0 1,0-1,0 1,0 0,1-1,-1 1,1-1,-1 1,1-1,0 1,-1-1,1 0,0 1,0-1,0 0,0 0,0 1,0-1,0 0,1 0,-1 0,0 0,1-1,-1 1,0 0,1-1,-1 1,1 0,65 35,-65-35,-1 0,0 0,0 1,0-1,0 0,0 1,0-1,0 1,0-1,0 1,-1 0,1-1,-1 1,1 0,-1-1,0 1,0 0,1-1,-1 1,0 0,-1 0,1-1,0 1,0 0,-1-1,1 1,-1 0,1-1,-1 1,0-1,0 1,0-1,0 1,0-1,0 1,0-1,0 0,0 0,-1 1,1-1,0 0,-1 0,1 0,-9 6,0 0,0 0,-1-1,1 0,-1 0,0-1,-1-1,1 0,-1-1,-11 2,-3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2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677 191,'-22'132,"-4"-18,-6-3,-19 41,-25-20,68-117</inkml:trace>
  <inkml:trace contextRef="#ctx0" brushRef="#br0" timeOffset="298.846">198 219,'48'-3,"-1"-2,0-3,0-1,34-12,-31 8,383-108,-340 109,-92 13,1 1,-1-1,0 0,1 1,-1-1,0 1,0-1,0 1,0 0,-1-1,1 1,0 0,-1-1,1 1,-1 0,0 0,1 0,-1 0,0-1,0 1,0 0,0 0,-1 0,1 0,0 0,-1-1,1 1,-1 0,0 0,1-1,-1 1,0 0,0-1,0 1,0-1,-1 1,1-1,0 0,-1 1,1-1,-1 0,-14 17</inkml:trace>
  <inkml:trace contextRef="#ctx0" brushRef="#br0" timeOffset="534.222">0 925,'39'-5,"40"-11,18-8,2-4,-8 2,-8 6,-9 1,-13 4,-6 1,-9 1,-7 4,-5 3,-8 3</inkml:trace>
  <inkml:trace contextRef="#ctx0" brushRef="#br0" timeOffset="1158.649">1299 361,'29'-29,"11"-9,-2-1,-2-2,-1-2,-2-1,11-22,-30 11,-15 54,0 1,0-1,1 1,-1-1,0 1,0-1,0 1,0 0,0-1,0 1,0 0,0 0,0 0,0-1,0 1,0 0,0 0,0 1,0-1,0 0,0 0,0 0,0 1,0-1,0 0,1 1,-1-1,0 1,0-1,0 1,0 0,1-1,-1 1,0 0,1-1,-1 1,0 0,1 0,-1 0,1-1,-1 1,1 0,-1 0,1 0,0 1,-11 17,1 0,0 0,2 1,1 1,0-1,1 1,2 0,0 0,1 3,-1-3,-25 390,24-372,-1 0,-2 0,-1 0,-9 19,14-48,0 1,-1-1,0 1,0-2,-1 1,0 0,-1-1,0 0,0-1,-1 0,0 0,-1 0,1-1,-2-1,1 1,-1-1,1-1,-3 1,6-4,0 0,0 0,0-1,0 1,0-1,-1-1,1 1,0-1,0 0,-1-1,1 1,0-1,0 0,0-1,0 0,0 0,0 0,0 0,1-1,-1 0,1 0,0-1,-1 1,2-1,-1 0,0-1,1 1,0-1,0 0,0 0,1 0,-1 0,1-1,1 1,-1-1,1 0,0 0,0 0,0 0,1 0,0 0,1-1,-1 1,1 0,0 0,0-1,2-5,1 4,0 0,1 0,0 0,0 0,0 1,1-1,1 1,-1 1,1-1,0 1,0 0,1 0,0 0,0 1,0 0,1 1,3-2,143-57,29 8,-161 47,-2 2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7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65 219,'-6'5,"0"1,1-1,0 2,0-1,0 0,0 1,1 0,0 0,1 0,0 1,0-1,0 1,1 0,0 0,1 0,-1 0,2 0,-1 0,1 0,0 0,1 0,0 0,0 0,1 0,-1-3,1-1,0 0,0 1,0-1,0 0,0-1,1 1,0 0,0-1,0 1,0-1,1 0,-1 0,1 0,0 0,0-1,0 0,0 1,0-1,0-1,1 1,-1-1,0 0,1 0,0 0,-1 0,1-1,-1 0,1 0,4 0,5-1,0 0,-1-1,1 0,-1-1,0-1,1 0,-2-1,1 0,11-7,-11 4,0 0,0 0,-1-1,-1-1,0 0,0 0,-1-1,0-1,3-4,-10 11,1 0,-1 0,-1 0,1-1,-1 1,1-1,-2 1,1-1,-1 0,0 0,0 0,0 0,-1 0,0 0,0 0,0 0,-1 0,0 0,0 0,-1 1,1-1,-1 0,-1 1,-1-5,1 3,-1 0,1 0,-1 1,0-1,-1 1,1 0,-1 1,-1-1,1 1,-1 0,0 0,0 0,0 1,-1 0,1 0,-1 1,0 0,0 0,0 0,-1 1,1 0,0 1,-1 0,0 0,1 0,-1 1,1 0,-1 0,0 1,1 0,-1 1,-6 1,-11 10</inkml:trace>
  <inkml:trace contextRef="#ctx0" brushRef="#br0" timeOffset="365.969">544 134,'1'42,"2"-1,1 1,2-1,2 0,4 7,17 14,-28-61,-1 0,1 1,0-1,0 0,0 0,0 0,1 0,-1 0,0 0,0 0,1 0,-1 0,0 0,1-1,-1 1,1 0,-1-1,1 0,-1 1,1-1,-1 0,1 0,-1 1,1-1,-1 0,1-1,-1 1,1 0,0 0,-1-1,1 1,-1-1,0 1,1-1,-1 0,1 1,-1-1,0 0,1 0,-1 0,8-8,-1-1,0 1,0-1,-1 0,-1-1,0 0,0 0,-1 0,1-4,18-33,14-17,3 2,3 1,23-23,-50 68,-2 4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5.1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57 713,'-5'33,"-1"17,0-2</inkml:trace>
  <inkml:trace contextRef="#ctx0" brushRef="#br0" timeOffset="152.707">1 261,'0'0</inkml:trace>
  <inkml:trace contextRef="#ctx0" brushRef="#br0" timeOffset="603.019">368 402,'44'-58,"-3"-2,-2-3,-3 0,16-45,-37 58,-33 77,5 21,2 2,2-1,2 1,3 0,2 1,1-1,6 32,-3 22,0-24,-4 0,-4-1,-2 0,-12 38,14-85,-2 1,-1-2,-2 1,-1-1,-1-1,-2 0,-1-1,-1-1,-1 0,-2-2,0 0,-24 22,42-45,1-1,0 1,-1-1,1 0,-1 0,0 0,0 0,0 0,0 0,0-1,0 1,0-1,0 1,-1-1,1 0,-1 0,1 0,-1 0,1 0,-1-1,0 1,1-1,-1 1,0-1,1 0,-1 0,0 0,1-1,-1 1,0-1,1 1,-1-1,1 0,-1 0,1 0,-1 0,1-1,0 1,-1-1,1 1,0-1,0 0,0 1,0-2,-2-8,1 0,0-1,1 0,0 0,1 1,0-1,1 0,0 0,1 0,0 0,1 0,1 0,0 1,0-1,1 1,0 0,1 0,0 0,1 1,0 0,2-1,179-285,-175 276,1 0,1 1,0 1,2 0,0 0,1 2,4-2,3 0</inkml:trace>
  <inkml:trace contextRef="#ctx0" brushRef="#br0" timeOffset="887.255">762 627,'-12'37,"0"-1,3 1,1 1,1 0,1 24,5-58,1 0,0-1,0 1,0 0,1-1,-1 1,1 0,0-1,0 1,0-1,0 1,1-1,-1 1,1-1,0 0,0 0,0 0,1 0,-1 0,1 0,-1-1,1 1,0-1,0 0,0 0,0 0,1 0,-1 0,0-1,1 0,-1 1,1-1,0 0,-1-1,1 1,0-1,-1 1,1-1,0 0,-1-1,1 1,0-1,-1 1,1-1,0 0,-1 0,1-1,-1 1,2-2,5-2,1 0,-1-1,0 0,-1-1,1 0,-1-1,-1 0,1 0,-1-1,-1 0,0-1,0 1,-1-1,0-1,-1 1,0-1,0 0,-1 0,-1 0,0 0,0-1,-1 0,-1 1,0-1,0 0,-1 0,-1 1,0-2,1 9,-1-1,1 0,-1 0,0 1,0-1,-1 0,1 1,-1 0,0-1,0 1,-1 0,1 0,-1 0,0 0,0 0,0 1,0-1,-1 1,0 0,1 0,-1 0,0 1,0-1,-1 1,1 0,0 0,-5-1,-9 3</inkml:trace>
  <inkml:trace contextRef="#ctx0" brushRef="#br0" timeOffset="1151.261">1129 967,'-4'-24,"2"-23,2-7,6 5,2 6,4 5,1 5,2 8,-1 3,2 1,2 3,-1 6</inkml:trace>
  <inkml:trace contextRef="#ctx0" brushRef="#br0" timeOffset="1655.608">1299 910,'117'-222,"-55"153,-60 67,0 0,0 0,0 1,0-1,0 1,0 0,0-1,1 1,-1 0,0 0,1 0,-1 1,1-1,-1 1,1-1,-1 1,1 0,-1 0,1 0,-1 0,1 0,-1 1,1-1,-1 1,1-1,-1 1,1 0,-1 0,0 0,0 0,1 1,-1-1,0 1,0 0,1 1,-1 0,0 0,-1 0,1 1,-1-1,1 0,-1 1,0 0,0-1,-1 1,1-1,-1 1,1 0,-1 0,0-1,-1 1,1 0,-1-1,1 1,-1-1,0 1,-1-1,0 3,1-2,-1 0,1 0,0 0,0 0,1 1,-1-1,1 0,0 0,0 0,1 1,-1-1,1 0,0 0,0 0,0 0,0 0,1 0,0 0,0-2,-1-1,1-1,0 1,0 0,0 0,0-1,0 1,-1-1,1 1,0-1,0 0,0 0,0 0,0 0,0 0,0 0,0-1,0 1,0-1,0 1,0-1,0 0,0 0,-1 1,1-1,0-1,-1 1,1 0,0 0,-1-1,0 1,1 0,0-2,3 0,116-100,-120 102,-1 0,1-1,1 1,-1 0,0 0,0-1,0 1,1 0,-1 0,1 1,-1-1,0 0,1 0,0 1,-1-1,1 1,-1-1,1 1,0-1,-1 1,1 0,0 0,-1 0,1 0,0 0,-1 0,1 1,0-1,-1 1,1-1,-1 1,1-1,-1 1,1 0,-1 0,1 0,-1 0,0 0,1 0,-1 0,0 0,0 0,0 0,0 1,0-1,0 1,0-1,0 1,-1-1,1 1,0-1,-1 1,1-1,-1 1,0 0,0-1,1 1,-1 0,0-1,-19 164,24-147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34.2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60,'-23'88,"20"-74,0 1,1 1,1-1,0 0,1 0,1 0,0 1,1-1,3 10,-4-21,1-1,-1 1,1-1,0 1,0-1,1 0,-1 1,1-1,-1 0,1-1,0 1,0 0,0-1,1 0,-1 1,0-1,1-1,0 1,-1 0,1-1,0 0,0 0,-1 0,1 0,0-1,0 1,0-1,0 0,0 0,0-1,0 1,0-1,0 0,0 0,0 0,1-1,7-2,-1 0,0-1,0 0,0-1,-1 0,1-1,-2 0,1-1,-1 0,0 0,4-5,-1-4,0 0,-1 0,0-1,-1 0,-2-1,0 0,-1-1,0 0,-2 0,3-18,-8 2,-3 30</inkml:trace>
  <inkml:trace contextRef="#ctx0" brushRef="#br0" timeOffset="665.232">427 399,'168'-223,"-69"61,-89 149,-9 20,-9 29,6-27,-4 21,2 0,0 0,2 1,2-1,2 24,-1-50,0-1,0 0,0 0,1 0,-1 0,1 0,0 0,0 0,0-1,0 1,1-1,-1 1,0-1,1 0,0 0,0 0,-1 0,1-1,0 1,0-1,1 1,-1-1,0 0,0-1,1 1,-1 0,0-1,1 0,-1 0,0 0,1 0,-1 0,0-1,1 1,-1-1,0 0,1 0,-1 0,0 0,0-1,0 1,0-1,0 0,-1 0,1 0,0 0,-1-1,0 1,1-1,0-1,14-11,-2 0,0-1,0 0,-2-2,0 1,-1-2,-1 1,0-2,-2 1,0-1,-1-1,1-7,-7 3,-4 23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5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25 280,'2'3,"-1"0,0 0,1 0,0 0,-1 0,1-1,0 1,0-1,1 1,-1-1,0 0,1 0,0 0,-1 0,1 0,0-1,0 1,0-1,0 0,0 0,0 0,0 0,3 0,2 1,0-1,0 0,0 0,0-1,-1 0,1 0,0-1,0 0,0 0,0-1,-1 0,1 0,-1-1,1 0,-1 0,0-1,0 0,-1 0,1-1,-1 0,0 0,0 0,-1-1,1 0,-1 0,0 0,-1 0,0-1,0 0,0 0,-1 0,0-1,0 1,-1 0,2-5,-4 9,0 1,0 0,0 0,-1 0,1 0,0 0,-1 0,1 0,-1 0,1 0,-1 0,0 0,0 1,0-1,0 0,0 0,-1 1,1-1,0 1,-1-1,1 1,-1-1,0 1,1 0,-1 0,0 0,0 0,0 0,0 0,0 1,0-1,0 0,0 1,0 0,0-1,0 1,-77 8,66-4,0 2,0 0,1 0,-1 1,2 1,-1 0,1 1,0 0,1 0,0 1,0 1,1 0,1 0,-1 1,-1 4,9-12,-1 0,1 1,0-1,0 1,1-1,-1 1,1-1,0 1,0-1,1 1,-1-1,1 1,0-1,0 0,1 1,-1-1,1 0,0 0,0 0,0 0,1 0,-1 0,1-1,0 1,0-1,0 0,0 0,1 0,-1 0,1 0,4 1,4 5,0-2,1 0,0 0,0-1,0 0,1-2,0 1,0-2,8 2,-2-3,-1 0,1-1,-1-1,1 0,-1-2,0 0,1-2,-1 0,0 0,-1-2,1-1,-1 0,-1-1,1-1,11-8,0 1,-2-2,0 0,-1-1,-1-2,-1-1,-1 0,0-2,-2-1,-1 0,-1-2,4-9,-1-49,-21 83,-1 0,0 0,0 0,0 0,0 0,0 0,0 1,0-1,-1 0,1 0,-1 0,1 0,-1 0,0 1,0-1,1 0,-1 1,-1-1,1 1,0-1,0 1,0-1,-1 1,1 0,-1-1,1 1,-1 0,1 0,-1 0,0 0,0 1,1-1,-1 0,0 1,0-1,0 1,0 0,1-1,-1 1,0 0,0 0,0 0,0 1,-4 0,0 0,1 0,0 1,-1 0,1 0,0 1,0-1,0 1,0 0,0 0,1 1,-1 0,1-1,0 1,0 1,1-1,-1 1,1-1,0 1,0 0,0 0,1 0,0 0,-1 2,5-3,-1 0,1 1,0-1,0 0,1 0,-1 0,1 0,0 0,0-1,0 1,0-1,0 0,1 0,0 0,0 0,-1-1,1 1,1-1,-1 0,0 0,1-1,-1 1,0-1,1 0,0 0,-1-1,2 1,3 1,102 40,-107-40,0 0,0 1,-1 0,1 0,-1 0,0 0,0 1,0-1,0 1,0 0,-1 0,0 0,0 0,0 0,0 0,-1 0,1 1,-1-1,0 1,-1-1,1 1,-1-1,0 1,0 2,-2 5,0 0,-1-1,0 1,-1-1,-1 0,0 0,0 0,-1 0,-6 8,-15 32,21-38,-21 64,27-75,0 0,-1 0,1 0,0 0,1 0,-1 0,0 0,1 0,-1-1,1 1,-1 0,1 0,0 0,0-1,0 1,0 0,0-1,0 1,0-1,1 1,-1-1,1 1,-1-1,1 0,-1 0,1 0,0 0,-1 0,1 0,0 0,0-1,-1 1,1-1,0 1,0-1,0 1,0-1,1 0,21 3,0-3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88,'40'-16,"-13"3,0 2,1 0,0 2,1 2,-1 0,2 2,-1 1,19 0,-46 4,0 0,0 0,0 0,0 0,0 0,0 0,0 1,0-1,0 1,0-1,0 1,-1 0,1-1,0 1,0 0,0 0,-1 1,1-1,-1 0,1 1,-1-1,1 0,-1 1,0 0,1-1,-1 1,0 0,0-1,-1 1,1 0,0 0,0 0,-1 0,1 0,-1 0,0 0,0 0,1 0,-1 0,-1 0,1 0,0 0,0 0,-1 0,0 2,-36 86,18-59,-2-1,0-1,-2 0,-23 20,-96 103,129-141,3-4,1 0,0 0,0 1,1 1,0-1,0 1,1 1,0-1,1 1,-1 3,6-11,0 1,0-1,1 1,-1-1,1 1,0 0,0-1,0 1,0 0,0-1,0 1,1-1,-1 1,1-1,0 1,0-1,0 1,0-1,0 1,0-1,1 0,-1 0,1 0,-1 0,1 0,0 0,0 0,0 0,0-1,0 1,0-1,1 1,1 0,86 29,-85-29,18 4,1-1,-1 0,1-2,1-1,-1-1,0 0,0-2,0-1,0-1,0-1,1-2,-2-4,-5-2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47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26,'19'0,"21"0,8 0,-4-5,-5-1,-3 0,-4 1,-8 1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0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318 474,'-14'0,"1"1,-1 0,0 1,0 1,1 0,0 0,-1 1,1 1,1 1,-1-1,1 2,0 0,0 0,1 1,0 1,0 0,1 0,0 1,1 0,0 1,1 0,0 0,0 1,2 0,-1 0,-1 6,6-14,-1-1,1 1,0-1,1 1,-1 0,1 0,-1 0,1 0,1 0,-1 0,0 0,1 0,0 0,0 0,0 0,0 0,1 0,0 1,-1-1,1 0,1 0,-1-1,1 1,-1 0,1 0,0-1,1 1,-1-1,1 0,-1 0,1 1,0-2,0 1,0 0,0-1,1 1,-1-1,1 0,-1 0,1 0,1 0,7-1,-1 1,1-2,0 1,0-2,0 0,-1 0,1-1,0 0,-1-1,1 0,-1-1,0 0,0-1,-1-1,0 1,9-7,140-131,-121 103,-17 19,-2 0,0-2,-2 0,0-2,-1 0,-2 0,-1-1,-1-1,-1 0,-1-1,-1 0,-2 0,-1-1,0-10,-4 32,-1 0,0 1,-1-1,0 0,0 0,0 0,-1 1,0-1,0 0,-1 1,1-1,-2 1,1-1,-1 1,0 0,0 0,0 0,-1 0,0 1,0-1,-1 1,1 0,-1 1,0-1,-1 1,1 0,-1 0,1 0,-1 1,0 0,-1 0,1 0,0 1,-1 0,0 0,1 1,-1 0,0 0,1 1,-1-1,0 2,-3-1,2 3,0-1,0 1,0 0,1 1,0 0,0 0,0 1,0 0,0 0,1 0,0 1,0 0,1 0,0 0,0 1,0 0,1 0,0 0,0 1,1-1,0 1,0 0,1 0,-2 7,1 0,0 0,2 1,-1-1,2 1,0-1,1 1,0-1,2 0,-1 1,2-1,0 0,1-1,0 1,103 159,-30-60,20 71,-85-167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2:51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360 628,'-13'-3,"0"0,0 1,0 0,0 1,0 1,0 0,0 0,0 2,0-1,0 2,0 0,1 0,-1 1,1 1,-4 2,13-6,0 0,1 0,-1 1,1-1,0 1,-1 0,1-1,0 1,0 0,0 1,0-1,0 0,1 0,-1 1,1-1,-1 1,1 0,0-1,0 1,0 0,0 0,1-1,-1 1,1 0,-1 0,1 0,0 0,0 0,1 0,-1-1,1 1,-1 0,1 0,0 0,0-1,0 1,0 0,0-1,1 1,-1-1,1 1,0-1,0 0,0 0,0 0,0 0,0 0,0 0,3 1,4 6,-2-5,0 0,0 1,-1 0,0 0,0 1,0 0,-1 0,1 0,-2 1,1 0,-1-1,0 2,0-1,-1 0,0 1,0 0,0-1,-1 1,-1 0,1 0,-1 0,-1 1,0-1,0 0,0 0,-1 0,0 0,-1 0,0 2,-2-5,0-1,-1 1,0-1,1-1,-1 1,-1-1,1 0,0 0,-1 0,0 0,0-1,1 0,-1-1,0 1,0-1,-1 0,1-1,0 1,0-1,0-1,-1 1,1-1,0 0,-4-1,-5 1,12 2,0 0,0-1,0 0,0 0,0 0,0 0,0 0,0-1,0 1,0-1,1 0,-1 0,0 0,0 0,1 0,-1 0,0-1,1 0,0 1,-1-1,1 0,0 0,0 0,0 0,0-1,0 1,0-1,1 1,-1-1,1 1,0-16</inkml:trace>
  <inkml:trace contextRef="#ctx0" brushRef="#br0" timeOffset="800.498">641 685,'-2'17,"1"1,1-1,1 1,0-1,1 0,1 1,0-1,2 0,0 0,1-1,0 0,7 12,-11-25,0 1,1-1,-1 1,1-1,0 0,0 0,0 0,0-1,0 1,1-1,-1 1,1-1,0 0,0-1,0 1,-1 0,1-1,1 0,-1 0,0-1,0 1,0-1,0 1,1-1,-1-1,0 1,0-1,0 1,0-1,0 0,0-1,0 1,0-1,0 1,0-1,-1 0,1-1,-1 1,1-1,-1 1,0-1,1-2,19-13,-2-1,0 0,-1-2,-1-1,-1 0,-1-2,-1 1,1-5,1-13,-22 54,3-8,-1-1,-1 1,1 0,0 0,1 0,-1 0,1 0,0 0,1 0,-1 0,1 0,0 1,0-1,0 0,1 0,0 1,0-1,0 0,1 0,-1 0,1-1,0 1,1 0,-1-1,1 1,0-1,0 0,1 0,-1 0,1 0,0 0,0-1,0 0,3 2,2-2,0 0,1-1,-1-1,0 1,1-1,-1-1,1 0,-1 0,1-1,-1-1,1 1,-1-1,0-1,0 0,0 0,0-1,0 0,-1 0,5-4,143-115,-40-13,-114 134,0 0,-1 0,1 0,0 0,-1 0,1 0,-1 0,0 0,0 0,0-1,0 1,0 0,0-1,-1 1,1-1,-1 1,1-1,-1 1,0-1,0 1,0-1,-1 0,1 1,-1-1,1 1,-1 0,0-1,0 1,0-1,0 1,0 0,0 0,-1 0,1 0,-1 0,1 0,-1 0,0 0,0 0,0 1,0-1,0 1,0 0,0-1,-1 1,1 0,0 0,-1 0,1 1,-1-1,1 1,-2-1,-2 1,0 0,0 1,0 0,1 0,-1 0,1 1,-1 0,1 0,-1 0,1 0,0 1,0 0,0 0,0 1,1-1,-1 1,1 0,0 0,0 0,0 1,1 0,0-1,0 1,0 0,0 1,1-1,0 0,0 1,0-1,1 1,-1 0,1-1,1 3,3-4,0 1,1-1,-1 0,1 0,0-1,0 1,1-1,-1 0,1 0,0 0,0-1,0 0,0 0,0 0,0 0,0-1,1 0,-1 0,0 0,1-1,-1 0,1 0,-1 0,1-1,-1 1,0-1,1-1,1 0,7 2,-9-1,-1 0,0 0,0 1,0-1,0 1,1 0,-1 1,0-1,0 1,0 0,1-1,-1 2,0-1,0 1,-1-1,1 1,0 0,0 0,-1 1,1-1,-1 1,0-1,0 1,0 0,0 1,0-1,-1 0,0 1,1-1,-1 1,1 3,1 75,-5-73,1 0,-1 0,1 0,1 0,0 0,0-1,1 1,0 0,0-1,1 1,1 1,8 9</inkml:trace>
  <inkml:trace contextRef="#ctx0" brushRef="#br0" timeOffset="1465.91">1939 374,'14'2,"0"-1,0-1,0 0,0-1,0 0,0-1,-1-1,1 0,-1-1,1 0,-1-1,-1 0,1-2,-1 1,0-1,0-1,-1 0,0-1,0 0,-1 0,0-1,-1-1,0 0,4-6,-6 7,0 0,-1 0,0-1,0 0,-1 0,-1 0,0-1,0 1,-1-1,0 0,-1 0,-1 0,0 0,-1 0,0 0,0-1,-2 1,0-5,2 16,-1 0,1 0,0 1,0-1,-1 1,1-1,0 0,-1 1,1-1,0 1,-1-1,1 0,-1 1,1-1,-1 1,0 0,1-1,-1 1,1-1,-1 1,0 0,1 0,-1-1,0 1,1 0,-1 0,0 0,1 0,-1-1,0 1,1 0,-1 0,0 1,0-1,1 0,-1 0,0 0,1 0,-1 1,0-1,1 0,-1 0,0 1,1-1,-1 1,1-1,-1 0,1 1,-1-1,1 1,-1 0,1-1,-1 1,1-1,0 1,-1-1,1 1,0 0,0-1,-1 1,1 0,0 0,-27 41,6 10,3-1,2 2,2 1,3-1,2 2,-1 31,-11 425,-26-128,44-367,0 0,0 0,-2-1,0 1,-1-1,0 0,-1-1,-1 1,-1-1,1-1,-2 0,0 0,-1-1,0 0,-1-1,0 0,0-1,-1 0,-1-1,-12 6,23-13,0-1,-1 0,1 0,-1 0,1 0,-1-1,1 1,-1-1,1 0,-1 0,0 0,1-1,-1 1,1-1,-1 0,1 0,0 0,-1 0,1-1,0 0,0 1,0-1,0 0,0 0,0 0,0-1,1 1,-1-1,1 0,0 1,0-1,0 0,0 0,0 0,0-1,1 1,0 0,0-1,0 1,0-1,0 1,1-1,-1 1,1-1,0 0,0-21,2-1,1 1,1 0,1 0,1 0,1 0,1 1,2 0,0 1,1 0,2 1,3-5,36-63,4 3,3 2,41-42,-56 76,-34 37</inkml:trace>
  <inkml:trace contextRef="#ctx0" brushRef="#br0" timeOffset="2579.465">2560 657,'-23'12,"0"2,0 0,2 2,0 0,0 1,2 1,0 1,2 1,0 0,1 1,-5 9,19-27,0-1,1 1,-1 0,0 0,1-1,0 1,-1 0,1 0,0 1,1-1,-1 0,0 0,1 0,0 1,0-1,0 0,0 0,0 0,1 1,-1-1,1 0,0 0,0 0,0 0,1 0,-1 0,0 0,1 0,0-1,0 1,0 0,0-1,0 0,1 1,-1-1,0 0,1 0,0 0,0-1,-1 1,1-1,0 1,0-1,0 0,0 0,2 0,6-3,0 0,-1-1,1 0,-1-1,0 0,0-1,0 0,0-1,-1 0,0 0,0-1,0 0,-1 0,-1-1,1 0,-1-1,5-6,109-149,-121 163,0 1,0-1,1 0,-1 0,0 0,0 0,1 1,-1-1,1 0,-1 0,0 1,1-1,0 0,-1 1,1-1,-1 0,1 1,0-1,-1 1,1-1,0 1,0-1,-1 1,1 0,0-1,0 1,0 0,-1 0,1-1,0 1,0 0,0 0,0 0,0 0,0 0,-1 0,1 0,0 1,0-1,0 0,0 0,-1 1,1-1,0 0,0 1,-1-1,1 1,0-1,0 1,-1-1,1 1,-1 0,1-1,0 1,-1 0,1-1,-1 1,0 0,1 0,14 57,-12-42,42 76,-43-89,0-1,0 0,0 0,1 0,-1-1,1 1,-1-1,1 1,-1-1,1 0,0 0,0 0,-1 0,1 0,0-1,0 1,0-1,0 0,0 0,0 0,0 0,0-1,0 1,0-1,-1 1,1-1,0 0,0 0,0 0,-1-1,1 1,-1-1,3-1,145-144,-125 129,1 2,0 0,1 2,0 1,26-7,-38 16,6-1,-35-2,6 6,0 1,0 0,0 0,0 1,0-1,0 2,0-1,1 1,-1 0,0 1,1 0,0 0,-1 1,1 0,1 0,-1 0,0 1,1 0,0 0,0 1,1 0,0 0,0 0,0 1,-1 2,5-3,1 1,0 0,0 0,0 0,1 0,0-1,0 1,1 0,0-1,0 1,1-1,-1 0,1 0,1 0,-1 0,1 0,0-1,0 1,1-1,0 0,0 0,0-1,0 0,2 1,-2 0,0-1,0 0,0 0,1 0,0-1,-1 0,1 0,1 0,-1-1,0 0,0 0,1-1,-1 0,1 0,0 0,-1-1,1 0,-1 0,1-1,5 0,129-46,-107 33,4-1,-2-1,0-2,-1-1,0-2,-2-1,-1-2,0-1,-2-1,2-5,-28 27,1 1,-1-1,0-1,0 1,-1 0,1-1,-1 0,0 0,0 0,0 0,-1 0,0-1,0 1,0-1,-1 1,0-1,0 0,0 1,-1-1,0 0,0 0,0 1,-1-1,1 0,-1 0,-1 1,1-1,-2-1,-1 5,-1 0,1 1,-1-1,0 1,0 0,1 0,-1 1,0-1,0 1,0 0,0 0,0 1,0 0,1-1,-1 2,0-1,0 0,1 1,-1 0,1 0,0 0,-1 1,1 0,0-1,0 1,1 1,-1-1,1 0,-2 2,-2 0,0 0,0 0,1 1,-1 0,1 0,0 0,1 1,0 0,0 0,0 0,1 1,0-1,0 1,1 0,0 0,0 1,1-1,0 0,1 1,0 0,0-1,1 1,0-1,0 1,1 0,0-1,0 1,1-1,1 1,-1-1,1 0,1 0,-1 0,1-1,4 6,5 1,1 0,0-1,1 0,1-1,0-1,0-1,1 0,0-1,1-1,0 0,1-2,-1 0,1-1,0 0,0-2,1-1,-1 0,6-1,-1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22,'-1'-1,"1"0,0 0,-1 0,1 0,0 0,-1 0,1 0,-1 0,0 0,1 0,-1 0,0 0,1 0,-1 1,0-1,0 0,0 1,0-1,0 0,0 1,0-1,0 1,0 0,0-1,0 1,0 0,0-1,0 1,0 0,0 0,0 0,0 0,-1 0,1 0,0 0,0 1,0-1,0 0,0 0,0 1,0-1,0 1,0-1,0 1,0 0,0-1,0 1,1 0,-1-1,0 1,0 0,1 0,-1 0,0 0,1 0,-1 0,1 0,-1 0,1 0,-1 0,1 0,0 0,0 0,-1 0,1 0,0 1,-9 25,1 0,1 0,2 1,1-1,0 1,2 1,2-1,0 0,5 27,-5-51,0 0,1 0,-1 0,1 0,0 0,0 0,0 0,0-1,1 1,0-1,-1 1,1-1,1 1,-1-1,0 0,1 0,0 0,-1 0,1-1,0 1,0-1,1 1,-1-1,1 0,-1 0,1-1,-1 1,1-1,0 0,0 0,0 0,-1 0,1-1,0 1,0-1,0 0,0 0,0-1,0 1,1-1,9-3,0-1,0 0,0 0,-1-1,0-1,-1 0,1-1,-1-1,-1 0,1 0,-2-1,1 0,-1-1,-1 0,0-1,-1 0,0 0,0-1,1-6,44-94,-53 113,0-1,1 0,-1 1,0-1,0 1,0-1,0 0,0 1,1-1,-1 1,0-1,1 0,-1 1,0-1,1 1,-1-1,1 1,-1 0,0-1,1 1,-1-1,1 1,0 0,-1-1,1 1,-1 0,1 0,-1-1,1 1,0 0,-1 0,1 0,-1 0,1 0,0 0,-1 0,1 0,0 0,-1 0,1 0,0 0,-1 0,1 0,-1 1,1-1,-1 0,1 0,0 1,-1-1,1 0,-1 1,1-1,-1 1,1-1,-1 1,0-1,1 1,-1-1,0 1,1-1,-1 1,0-1,1 1,-1 0,0-1,0 1,0-1,0 1,0 0,0-1,18 53,-17-46,0-1,0-1,0 1,0 0,1-1,-1 1,2-1,-1 0,0 1,1-1,0 0,0-1,1 1,-1 0,1-1,0 0,0 0,0 0,1 0,0-1,-1 0,1 0,0 0,0 0,1-1,-1 0,1 0,-1 0,1-1,-1 0,1 0,0 0,0-1,-1 1,1-2,0 1,2-1,3-4,0-2,-1 1,1-1,-1-1,-1 0,1 0,-1-1,-1 0,1-1,-2 0,1 0,-1 0,-1-1,0 0,-1 0,0-1,0 0,-1 0,-1 0,0-2,6-8,12-29,-24 64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0,'-5'34,"-2"15,1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08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0,'5'39,"1"26,0 8,-1-4,-1-9,-2-10,-1-9,-1-6,0 0,-5-1,-1-1,0-2,1-1,1-1,2 0,1-6</inkml:trace>
  <inkml:trace contextRef="#ctx0" brushRef="#br0" timeOffset="251.811">0 424,'43'-10,"24"-3,6 1,-6 2,-8 3,-15 3</inkml:trace>
  <inkml:trace contextRef="#ctx0" brushRef="#br0" timeOffset="681.189">508 0,'0'42,"-1"59,5 0,10 52,-11-135,-3-7,1 0,1-1,-1 1,2 0,-1-1,2 0,-1 0,1 0,1 0,0 0,0-1,1 0,0 0,7 8,-8-15,0-1,0 0,1 0,-1 0,0 0,1-1,-1 0,0 0,1 0,-1-1,0 0,0 0,1 0,-1 0,0-1,0 0,0 0,0-1,-1 1,1-1,-1 0,1 0,-1 0,0-1,0 0,-1 0,3-2,13-8,79-61,-97 74,0 0,0 0,0 0,1 0,-1 0,0 1,1-1,-1 0,0 1,1-1,-1 1,1-1,-1 1,1 0,-1 0,1 0,-1 0,1 0,-1 0,1 0,0 0,-1 0,0 1,1-1,-1 1,1-1,-1 1,1 0,-1-1,0 1,1 0,-1 0,0 0,0 0,0 0,0 0,0 0,0 0,0 1,0-1,0 1,25 68,-16-38,11 10,-9-28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4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341 228,'-8'-4,"-1"1,0 0,0 0,0 1,0 0,0 0,0 1,0 0,0 1,-1 0,1 0,0 1,0 1,0-1,0 1,0 1,0 0,0 0,1 0,-1 1,1 1,0-1,0 1,1 1,0 0,-1 0,-2 2,1 1,0 0,1 0,0 0,0 1,1 1,0-1,1 1,0 0,1 0,0 1,1 0,1 0,-1 0,2 0,0 0,0 0,1 1,0 4,2-11,-1 1,1-1,1 0,-1 0,1 0,0 0,0 0,1-1,0 1,0-1,0 1,0-1,1 0,0 0,0 0,0-1,1 0,0 0,0 0,0 0,0 0,0-1,1 0,-1-1,1 1,0-1,0 0,0 0,0-1,0 1,0-1,0-1,1 1,4-1,9-7,1-1,-1-1,-1 0,1-2,-2 0,0-1,0 0,-1-2,0 0,-1-1,2-4,-14 15,37-35,-3-1,-1-1,-3-3,27-42,-58 83,0 0,0 0,-1-1,0 1,0-1,0 0,0 1,0-1,-1 0,1 0,-1 0,0 0,-1 0,1-1,-1 1,1 0,-1 0,0 0,-1-1,1 1,-1 0,0 0,-1-2,1 5,-1 1,0 0,1 0,-1-1,0 1,1 1,-1-1,0 0,1 0,-1 1,0-1,1 1,-1-1,0 1,1 0,-1-1,1 1,-1 0,1 0,0 0,-1 0,1 0,0 1,0-1,0 0,0 1,0-1,0 0,0 1,0-1,0 1,1 0,-1-1,1 1,-1 0,1-1,0 2,-2-1,-3 5,0-1,0 1,1 0,-1 1,2-1,-1 1,1 0,0 0,1 0,-1 0,2 0,-1 0,1 1,1-1,-1 0,1 1,1-1,0 1,0-1,0 0,1 0,0 1,1-1,0-1,0 1,1 0,0-1,0 0,1 1,-1-2,2 1,1 1,1-1,1-1,0 0,0 0,1-1,-1-1,1 1,0-1,1-1,-1 0,1-1,-1 0,1 0,0-1,-1 0,1-1,0 0,0-1,0-1,-1 1,1-1,-1-1,1 0,-1-1,0 0,0 0,0-1,2-2,8-4,-1-1,0 0,0-2,-2 0,0-1,-1-1,0 0,-1-1,-1 0,-1-2,0 1,-1-2,-1 0,-1 0,2-10,-5 14,-4 11,0 0,0-1,-1 1,0-1,0 0,0 0,-1 0,1 0,-2 0,1 0,0 0,-1 0,0 0,-1 0,1 0,-1 0,-1 0,1 0,-1 0,0 0,-1-2,0 7,0 0,0 1,-1-1,1 1,0 0,0 0,0 0,0 0,-1 1,1-1,0 1,0 0,0 0,0 0,0 0,0 0,0 1,1 0,-1-1,0 1,1 0,-1 0,1 0,0 0,0 1,0-1,0 1,0-1,0 1,0 0,1 0,-1 2,-2-2,-3 4,1 0,-1 0,1 1,0-1,1 1,0 0,0 1,0-1,1 1,1 0,-1 0,2 0,-1 1,1-1,1 1,-1-1,2 1,-1-1,1 3,4-7,0-1,0 0,1 0,-1 0,1-1,0 0,-1 1,2-2,-1 1,0 0,0-1,1 0,-1-1,1 1,0-1,0 0,-1 0,1-1,0 1,0-1,0-1,-1 1,1-1,0 0,0 0,-1-1,1 0,2-1,22-5,-26 6,1 0,-1-1,0 1,1 1,0-1,-1 1,1-1,0 1,0 1,-1-1,1 1,0 0,0 0,0 0,0 1,0-1,-1 1,1 0,0 1,-1-1,1 1,-1 0,1 0,-1 0,0 1,0 0,0 0,0 0,0 0,-1 0,1 1,-1-1,0 1,0 0,0 1,8 21,-10-21,0-1,0 1,1 0,-1-1,1 1,0-1,1 0,-1 1,1-1,0 0,0-1,0 1,0 0,1-1,-1 0,1 0,0 0,0 0,0 0,1-1,-1 0,0 0,1 0,-1 0,1-1,0 0,0 0,10 1,0 0,0-2,0 0,0 0,0-2,0 0,0 0,-1-1,1-1,-1-1,0 0,0-1,0 0,-1-1,1-1,9-7,-2 2,-1-1,1-1,-2 0,0-2,-1 0,-1-1,-1-1,0 0,-2-2,0 1,-1-2,-1 0,-1 0,0-4,-10 23,0 1,0 0,0 0,0-1,0 1,-1-1,1 1,-1-1,0 1,0-1,0 1,0-1,0 1,0-1,0 1,-1-1,0 1,1 0,-1-1,0 1,0 0,0-1,-1 1,1 0,0 0,-1 0,1 0,-1 0,0 1,0-1,0 0,1 1,-2-1,1 1,0 0,0-1,0 1,-1 0,1 0,0 1,-1-1,1 0,-1 1,1 0,-1-1,1 1,-1 0,1 0,-1 0,1 1,-1-1,-1 1,-9 4,0 0,0 1,0 0,1 1,0 1,0 0,1 0,0 1,0 1,1 0,-5 6,8-9,1 1,0-1,0 1,1 0,0 0,0 1,1 0,0 0,0 0,1 0,1 0,-1 1,2-1,-1 1,1 5,0-10,1 0,0 0,1 0,-1 0,1 0,0 0,0 0,0-1,1 1,0 0,0-1,0 1,0-1,1 0,0 0,-1 0,1 0,1 0,-1 0,1-1,-1 0,1 1,0-1,0-1,1 1,-1-1,0 1,1-1,0-1,4 2,12 2,0-2,0 0,0-2,1 0,-1-2,0 0,0-1,0-1,0-1,0-1,-1-1,5-2,14-9,-1-1,0-1,-2-2,0-2,12-12,151-83,-143 89,-89 36,14 0,1 0,0 2,0 0,0 1,2 1,-1 1,1 0,1 1,0 1,1 0,1 1,0 0,0 1,2 1,-7 13,16-27,1 0,0 1,1-1,-1 0,0 1,1-1,0 1,0-1,0 0,0 1,0-1,1 1,-1-1,1 0,0 1,0-1,1 0,-1 0,0 0,1 0,0 0,0 0,0 0,0 0,0-1,1 1,-1-1,1 0,-1 0,1 0,0 0,0 0,0 0,0-1,0 1,0-1,0 0,1 0,-1 0,0 0,1-1,-1 0,1 1,-1-1,1 0,-1-1,3 1,15-6,0 0,0-2,-1 0,0-1,-1-1,0-1,-1-1,0 0,0-1,-2-1,1-1,-2 0,5-7,-15 17,16-17,-19 18,1 0,0 0,1 0,-1 1,1-1,0 1,-1 0,2 0,-1 0,0 0,0 1,1 0,-1 0,1 0,0 0,0 1,0 0,0 0,-2 3,1 0,-1 1,0-1,0 1,0 0,-1 0,1 0,-1 1,1-1,-1 1,0-1,0 1,-1 0,1-1,-1 1,0 0,0 0,0 0,0 0,-1 0,1 0,-1 0,0 1,2 7,-1-3,0-1,1 1,-1-1,2 0,-1 1,1-1,1 0,-1-1,1 1,1-1,-1 1,1-1,0 0,1-1,0 0,0 0,0 0,1 0,0-1,0 0,0-1,1 1,-1-1,1-1,0 1,0-2,0 1,5 0,3-1,1-1,-1-1,0 0,0-1,0-1,0 0,0-2,13-3,-11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15.8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1 653,'53'-48,"-2"-3,-3-1,-2-3,-2-1,6-16,112-217,-162 288,0 0,0-1,0 1,1 0,-1-1,0 1,1 0,-1-1,1 1,0 0,-1 0,1 0,0 0,0 0,0 0,0 0,0 0,0 0,0 0,0 0,0 0,0 1,0-1,0 0,1 1,-1-1,0 1,0 0,1-1,-1 1,0 0,1 0,-1 0,1-1,-1 2,0-1,1 0,-1 0,0 0,1 1,-1-1,0 0,0 1,1-1,-1 1,0 0,0-1,0 1,1 1,65 192,-47-151,2 0,1-2,3 0,1-2,2-1,9 7,16 33,-77-84,-143-75,-203-60,305 106,58 25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2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7,'0'-5,"0"3,-4 7,-7 8,-2 5,-3 6,-3 3,-4 1,-3 2,-1-6,-1 0,-1-1,0 1,0-4,5 0,7 1,6-3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3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310 141,'-11'231,"0"-147,3-19,-2 0,-3-1,-19 51,5-14,30-140,3 16</inkml:trace>
  <inkml:trace contextRef="#ctx0" brushRef="#br0" timeOffset="270.022">0 536,'38'-5,"32"-1,9 0,-4 1,-10 1,-12 2,-9 1,-8 1,-5 0,-3 0,-1 0,-2 0,-3-4,-7-3</inkml:trace>
  <inkml:trace contextRef="#ctx0" brushRef="#br0" timeOffset="764.78">734 0,'5'17,"7"16,-1 1,-2 0,-1 1,-2 0,1 32,-7-19,-3-1,-1-1,-2 1,-3-1,-10 31,17-69,-1 1,0 1,0 0,1 0,0 1,1-1,0 0,1 1,0-1,1 0,0 1,1 5,-1-14,0-1,0 1,0-1,0 1,0-1,0 1,1-1,-1 1,0-1,1 0,-1 0,1 0,-1 0,1 0,0 0,-1 0,1 0,0-1,0 1,0-1,-1 1,1-1,0 0,0 1,0-1,0 0,0 0,0-1,0 1,-1 0,1 0,0-1,0 0,0 1,-1-1,1 0,0 0,-1 0,2 0,65-40,-21 1,-25 21,1 0,1 1,0 1,2 1,10-4,-34 19,-1 0,0 0,0 1,1-1,-1 0,1 1,-1-1,0 1,1-1,-1 1,1 0,-1-1,1 1,-1 0,1 0,-1 0,1 0,-1 1,1-1,-1 0,1 1,-1-1,1 1,-1-1,1 1,-1 0,0-1,0 1,1 0,-1 0,0 0,0 0,0 0,0 0,0 0,0 0,0 1,0-1,0 0,-1 1,1-1,0 0,-1 1,1-1,-1 1,0-1,1 1,-1-1,0 1,0-1,0 1,0 0,-8 81,1-15,7-66,0-1,0 1,0 0,0 0,0-1,1 1,-1 0,0-1,1 1,0 0,-1-1,1 1,0-1,0 1,0-1,0 1,0-1,0 1,0-1,0 0,0 0,1 0,-1 1,1-1,-1-1,1 1,-1 0,1 0,-1 0,1-1,0 1,-1-1,1 1,0-1,-1 0,2 0,10-1</inkml:trace>
  <inkml:trace contextRef="#ctx0" brushRef="#br0" timeOffset="1151.136">1326 678,'24'0,"0"0,-1-1,1-1,0-1,-1-1,1-2,-1 0,-1-1,1-2,-1 0,-1-1,0-1,3-3,-20 12,-1 0,0 0,0 0,0 0,0-1,-1 1,1-1,-1 0,1 0,-1 1,0-2,0 1,0 0,-1 0,1-1,-1 1,0 0,1-1,-2 0,1 1,0-1,-1 1,0-1,1 0,-1 1,-1-1,1 0,-1 1,1-1,-1 0,0 1,0-1,-1 1,1-1,-1 1,1 0,-2-1,-2 2,-1 0,1 1,-1 0,0 0,1 1,-1-1,0 1,0 0,1 1,-1-1,0 1,1 1,-1-1,1 1,-1 0,1 0,0 0,0 1,0-1,0 1,0 1,1-1,-1 1,1 0,0 0,-3 3,-8 9,0 0,1 1,0 0,2 1,0 1,-5 12,15-28,0 0,0 1,0-1,0 1,1 0,0-1,0 1,0 0,0 0,1 0,-1 0,1 0,0-1,0 1,0 0,1 0,0 0,-1 0,1 0,0 0,1-1,-1 1,1-1,0 1,0-1,0 1,0-1,0 0,1 0,-1 0,1 0,0 0,0-1,0 1,0-1,0 0,1 0,-1 0,1 0,-1-1,1 0,3 2,6-1,1 0,0 0,-1-1,1-1,0 0,0-1,-1 0,1-1,0-1,-1 0,10-4,-20 6,22-5</inkml:trace>
  <inkml:trace contextRef="#ctx0" brushRef="#br0" timeOffset="1566.274">1806 762,'152'-172,"-151"171,0-1,1 1,-1 0,1-1,-1 1,1 0,0 0,0 0,-1 0,1 0,0 0,0 1,0-1,0 1,0-1,0 1,0 0,0-1,0 1,0 0,0 1,0-1,0 0,0 0,0 1,0-1,0 1,-1 0,1-1,0 1,0 0,0 0,-1 0,1 1,0-1,-1 0,1 0,-1 1,0-1,1 1,-1 0,0-1,0 1,0 0,0-1,0 1,-1 0,1 0,0 0,-1 1,6 5,0-1,0 1,1-1,-1-1,1 1,1-1,-1 0,1-1,0 0,1 0,-1-1,1 0,0 0,0-1,0 0,0-1,0 0,1 0,-1-1,1 0,-1-1,1 0,0 0,-1-1,1 0,-1-1,0 0,1-1,-1 0,0 0,-1-1,1 0,0 0,-1-1,1-1,2-1,1-2,-2 1,1-1,-1-1,0 0,-1 0,0-1,-1 0,0-1,-1 0,0 0,-1 0,0-1,-1 0,-1 0,1-3,-1-9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1,'-5'28,"-1"15,5-5,2-9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9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27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380 78,'-30'18,"1"1,0 1,2 2,1 1,-3 3,4-3,-142 144,165-166,1 0,0 0,-1 1,1-1,0 0,0 0,0 1,0-1,0 1,0-1,0 1,1-1,-1 1,0 0,1-1,-1 1,1 0,0-1,0 1,-1 0,1 0,0-1,0 1,1 0,-1 0,0-1,1 1,-1 0,1-1,-1 1,1 0,0-1,-1 1,1-1,0 1,0-1,0 0,0 1,1-1,-1 0,0 0,1 0,-1 1,0-1,1-1,-1 1,1 0,-1 0,1-1,0 1,-1 0,1-1,0 0,0 1,-1-1,1 0,1 0,167 17,17 37,-185-54,-1 0,1 1,-1-1,1 0,0 0,-1-1,1 1,-1 0,1 0,-1-1,1 1,-1-1,1 1,-1-1,1 0,-1 1,0-1,1 0,-1 0,0 0,0 0,0 0,0 0,0-1,0 1,0 0,0-1,0 1,0 0,-1-1,1 1,0-1,-1 1,0-1,1 1,-1-1,0 1,0-1,1 1,-1-1,-1 0,1 1,0-2,-2-73,-48-89,35 126,-31-80,42 98</inkml:trace>
  <inkml:trace contextRef="#ctx0" brushRef="#br0" timeOffset="1202.118">606 529,'49'-98,"4"1,5 3,5 1,-63 92,11-16,1 1,1 0,0 1,1 1,1 0,0 1,1 0,10-6,-25 18,1 0,0 0,-1 0,1 1,-1-1,1 0,0 1,-1-1,1 1,0-1,0 1,-1 0,1 0,0 0,0 0,0 0,-1 0,1 0,0 1,0-1,-1 1,1-1,0 1,-1 0,1-1,-1 1,1 0,-1 0,1 0,-1 0,1 0,-1 1,0-1,0 0,0 1,1-1,-1 1,-1-1,1 1,0-1,0 1,-1 0,1-1,0 1,-1 0,0 0,1-1,-1 1,0 0,0 0,0-1,0 2,-13 134,9-125,1 1,0-1,1 1,0 0,1 0,1-1,0 1,1 0,0 0,1 0,0-1,1 2,-3-13,1 0,-1 0,0 0,1 0,-1 0,1-1,-1 1,1 0,-1 0,1 0,-1-1,1 1,0 0,-1-1,1 1,0 0,0-1,0 1,-1-1,1 0,0 1,0-1,0 1,0-1,0 0,0 0,0 0,0 1,0-1,0 0,0 0,0 0,0-1,0 1,0 0,-1 0,1 0,0-1,0 1,0 0,0-1,0 1,0-1,-1 1,1-1,0 1,0-1,-1 0,1 1,0-1,0-1,38-39,-37 39,77-109,44-70,-123 180,0 0,0 0,0 0,0 0,1 0,-1 1,0-1,1 0,-1 0,1 0,-1 0,1 0,-1 0,1 1,-1-1,1 0,0 0,0 1,-1-1,1 0,0 1,0-1,0 1,-1-1,1 1,0 0,0-1,0 1,0 0,0-1,0 1,0 0,0 0,0 0,0 0,0 0,0 0,0 0,0 0,0 1,0-1,0 0,0 1,0-1,0 0,-1 1,1-1,0 1,0-1,0 1,-1 0,1-1,0 1,0 0,-1-1,1 1,-1 0,1 0,-1 0,1 0,-1 0,1-1,-1 1,0 0,1 0,-1 1,-22 138,16-85,3-1,3 1,5 39,-1-70,2-6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1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59,'173'-11,"24"-24,-67 23,-118 12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2.2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0,-8 0,-13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35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255 847,'106'0,"183"0,1-12,11-13,335-51,-501 74,-112 2</inkml:trace>
  <inkml:trace contextRef="#ctx0" brushRef="#br0" timeOffset="-1846.518">340 311,'-9'38,"-1"0,-1-1,-3 0,-1-1,-1-1,-2 0,-8 10,26-46,-1 1,1 0,0-1,0 1,-1 0,1-1,0 1,-1 0,1-1,0 1,-1 0,1 0,0-1,-1 1,1 0,-1 0,1 0,0-1,-1 1,1 0,-1 0,1 0,-1 0,1 0,-1 0,1 0,0 0,-1 0,1 0,-1 0,1 0,-1 1,1-1,0 0,-1 0,1 0,-1 1,1-1,0 0,-1 0,1 1,0-1,-1 0,1 1,0-1,-1 0,1 1,0-1,0 0,-1 1,1-1,0 1,0-1,0 0,0 1,0-1,0 1,-1-1,1 1,0-1,0 0,0 1,0-1,1 1,-1-1,0 1,0-1,0 1,5-36,14-1,2 2,1 0,2 1,1 1,2 1,1 2,1 1,1 1,14-9,-43 35,0-1,0 0,0 1,1 0,-1-1,0 1,1 0,-1-1,1 1,-1 0,1 0,0 0,0 0,-1 1,1-1,0 0,0 1,0-1,0 1,-1 0,1-1,0 1,0 0,0 0,0 0,0 1,0-1,0 0,0 1,-1-1,1 1,0 0,0-1,0 1,-1 0,1 0,0 0,-1 0,1 1,-1-1,0 0,1 1,-1-1,0 1,0-1,0 1,0-1,0 1,0 0,0 0,0-1,-1 1,1 2,10 129,-11-64,0-67,-1-1,1 1,0-1,0 1,0-1,0 1,0 0,0-1,0 1,1-1,-1 1,0-1,1 1,0-1,-1 1,1-1,0 1,-1-1,1 0,0 1,0-1,0 0,0 0,1 0,-1 0,0 0,0 0,1 0,-1 0,0 0,1-1,-1 1,1 0,-1-1,1 1,-1-1,1 0,-1 1,1-1,0 0,-1 0,1 0,-1 0,1 0,-1-1,1 1,0 0,-1-1,1 1,-1-1,1 0,-1 1,0-1,1 0,0 0,141-173,-113 139,-24 25,1 1,1 0,-1 1,1-1,1 2,0-1,0 1,0 0,1 1,9-4,-18 10,0 1,1 0,-1 0,0 0,0 0,1 0,-1 0,0 0,0 0,0 0,-1 1,1-1,0 0,0 1,-1-1,1 0,-1 1,1-1,-1 1,1-1,-1 1,0-1,0 1,0-1,0 1,0 0,0-1,0 1,0-1,-1 1,1-1,-1 1,1-1,-1 0,0 1,1-1,-1 0,0 1,0-1,0 0,0 1,-6 16,1 1,1-1,1 2,0-1,1 0,1 1,1-1,1 1,1-1,1 1,0-1,2 3,2 18,-8-26</inkml:trace>
  <inkml:trace contextRef="#ctx0" brushRef="#br0" timeOffset="-1537.796">1187 395,'-5'24,"-2"13,1 5,1 0,-3-8,-1-3,2-9</inkml:trace>
  <inkml:trace contextRef="#ctx0" brushRef="#br0" timeOffset="-1301.814">1045 367,'38'5,"18"1,4 0,-3-1,-12-1</inkml:trace>
  <inkml:trace contextRef="#ctx0" brushRef="#br0" timeOffset="-986.006">1440 423,'-1'11,"0"-1,1 1,0-1,0 1,1-1,0 1,1-1,0 0,1 1,2 4,-4-11,1-1,-1 0,0 0,1-1,0 1,0 0,0 0,0-1,0 1,0-1,1 0,-1 0,1 1,-1-2,1 1,0 0,0 0,0-1,0 0,0 0,0 0,0 0,0 0,1 0,-1-1,0 1,0-1,1 0,-1 0,0 0,0-1,1 1,-1-1,0 0,1 0,5-2,-1 0,1-1,-1 0,0 0,0-1,-1 0,1-1,-1 1,0-1,-1-1,1 1,-1-1,-1 0,1 0,-1-1,-1 0,1 0,-1 0,0 0,2-9,-6 14,0-1,0 1,0-1,0 1,0-1,-1 1,0-1,1 1,-1 0,0-1,-1 1,1 0,-1 0,1 0,-1 0,0 0,0 0,0 0,-1 1,1-1,0 1,-1-1,0 1,0 0,1 0,-1 0,-1 1,1-1,0 1,0 0,0-1,-1 1,1 1,-1-1,1 0,0 1,-1 0,1 0,-1 0,1 0,-1 0,1 1,-1 0,1-1,0 1,-1 0,1 1,-3 0,-63 36,52-24</inkml:trace>
  <inkml:trace contextRef="#ctx0" brushRef="#br0" timeOffset="-684.758">1948 311,'-14'29,"-5"19,1 6,3-2,5-9</inkml:trace>
  <inkml:trace contextRef="#ctx0" brushRef="#br0" timeOffset="-433.906">1779 311,'38'-5,"27"-1,3 0</inkml:trace>
  <inkml:trace contextRef="#ctx0" brushRef="#br0" timeOffset="2334.4">1158 989,'-28'44,"-147"170,20-25,139-173</inkml:trace>
  <inkml:trace contextRef="#ctx0" brushRef="#br0" timeOffset="2802.592">1158 1016,'47'60,"-35"65,-13-111,0 0,2-1,-1 1,2 0,0-1,0 1,1-1,1 1,0-1,5 8,49 89,-48-96</inkml:trace>
  <inkml:trace contextRef="#ctx0" brushRef="#br0" timeOffset="3162.543">989 1299,'10'0,"7"0,6 0,4 0,2 0,1 0,1 0,-2 0,1 0,-1 0,-5 0</inkml:trace>
  <inkml:trace contextRef="#ctx0" brushRef="#br0" timeOffset="4019.676">142 142,'-49'89,"35"-53,1 1,2 0,2 0,1 1,2 0,-1 34,-1-6,0-16,3 1,2-1,3 1,1 0,3-1,2 1,2-1,2-1,3 0,5 13,2-17,1-1,2-1,2 0,2-2,1-1,20 19,-46-55,0-1,1 0,-1 0,1 0,0 0,-1-1,1 1,0-1,1 1,-1-1,0 0,1 0,-1-1,1 1,0-1,-1 0,1 0,0 0,0 0,0 0,-1-1,5 0,8-3</inkml:trace>
  <inkml:trace contextRef="#ctx0" brushRef="#br0" timeOffset="4746.1">2061 1,'5'2,"0"0,-1 0,1 1,-1 0,0 0,0 0,0 0,0 0,0 1,-1 0,1 0,-1 0,0 0,2 4,0-1,76 149,-64-116,-2-8,-1 1,-2 0,-1 1,-2 0,-1 1,-1 0,-3 0,0 0,-3 1,0-1,-3 1,-1-1,-1 0,-2 0,-2 0,-1 1,-14 29,-2-1,-4-1,-2-1,-30 44,54-96,0 0,-1 0,0-1,-1 0,0 0,0-1,-1 0,1 0,-2-1,1-1,-3 1,-22-5,24-11</inkml:trace>
  <inkml:trace contextRef="#ctx0" brushRef="#br0" timeOffset="5500.671">1920 255,'5'0,"6"0,7 0,4 0,3 0,3 0,-4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3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490 84,'-61'48,"26"-15,-162 135,37-59,158-108,0-1,0 1,0 0,0 0,0 0,0 0,0 1,1-1,-1 0,0 1,1-1,-1 1,1 0,0-1,-1 1,1 0,0 0,0 0,0 0,0 0,1 0,-1 0,0 0,1 0,-1 0,1 1,0-1,0 0,0 0,0 0,0 1,0-1,1 0,-1 0,1 0,0 0,-1 0,1 0,0 0,0 0,0 0,0 0,1 0,-1-1,0 1,1 0,10 2,-1 0,0-2,1 1,-1-1,1-1,0 0,-1-1,1 0,0-1,5-1,13 1,313-1,-340 3,0-1,0 1,0 0,0-1,0 0,0 1,0-1,0-1,0 1,1 0,-1-1,0 1,0-1,0 0,0 0,-1 0,1-1,0 1,0-1,-1 1,1-1,-1 0,1 0,-1 0,0 0,0 0,0-1,0 1,0-1,0 1,-1-1,1 0,-1 0,0 1,0-1,0 0,0 0,0 0,-1 0,1 0,-1-2,-68-135,-28-72,88 196</inkml:trace>
  <inkml:trace contextRef="#ctx0" brushRef="#br0" timeOffset="434.867">1111 56,'-132'175,"19"1,25-86,71-73</inkml:trace>
  <inkml:trace contextRef="#ctx0" brushRef="#br0" timeOffset="799.757">773 0,'2'9,"0"0,1-1,0 1,1-1,0 1,0-1,1-1,0 1,0-1,0 1,1-2,1 1,-1-1,1 1,7 3,-9-5,12 12,13 9,-2 2,0 1,-2 1,-2 2,9 13,34 97,-57-118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51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1,'-5'9,"-6"9,-7 5,-4 4,1 2,0 1,-2 0,3 0,1-5,2-3,1 1,7-4,5-5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3:49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34,'10'-10,"-2"-3,-2 6,-7 3,-3 8,-6 8,-6 6,-5 1,1 1,-1-2,3 0,0-2,3-5</inkml:trace>
  <inkml:trace contextRef="#ctx0" brushRef="#br0" timeOffset="1221.835">573 174,'-40'73,"3"-26,-3-2,-2-2,-1-2,-3-2,-16 10,-44 45,105-94,0 1,0-1,0 0,0 1,0-1,0 1,0-1,0 1,0 0,1-1,-1 1,0 0,0 0,1-1,-1 1,0 0,1 0,-1 0,1 0,-1 0,1 0,0 0,-1 0,1 0,0 0,0 0,-1 0,1 0,0 0,0 0,0 0,0 0,1 0,-1 0,0 0,0 0,1 0,-1 0,0 0,1 0,-1 0,1 0,-1 0,1 0,0 0,-1 0,1-1,0 1,0 0,-1 0,1-1,0 1,0-1,0 1,0-1,0 1,163 4,65-36,-15 42,-214-10,1-1,0 0,0 1,0-1,0 0,0 1,-1-1,1 0,0 0,0 0,0 0,0 0,0 0,0 0,0 0,0 0,0-1,-1 1,1 0,0 0,0-1,0 1,0-1,0 1,-1-1,1 1,0-1,0 1,-1-1,1 0,-1 1,1-1,0 0,-1 1,1-1,-1 0,1 0,-1 0,0 0,1 1,-1-1,0 0,0 0,0 0,1 0,-1 0,0 0,0 0,0 0,-1 0,1 1,0-1,0 0,0 0,-1 0,1 0,0 0,-1 0,-24-52,-83-103,-10 22,107 120</inkml:trace>
  <inkml:trace contextRef="#ctx0" brushRef="#br0" timeOffset="2090.95">1080 147,'-9'12,"0"0,1 1,0 1,1 0,0-1,1 2,1-1,0 1,1 0,1 0,-1 8,2-19,0 0,1 1,-1-1,1 0,0 0,0 1,1-1,-1 0,1 1,0-1,0 1,1-1,-1 0,1 1,0-1,0 0,1 0,-1 0,1 0,0 0,0 0,0 0,0 0,1-1,-1 1,1-1,0 1,0-1,1 0,-1-1,0 1,1 0,0-1,0 0,2 1,8-1,1-2,-1 0,1-1,-1 0,1-1,-1-1,0 0,0-1,0 0,0-1,-1-1,0 0,0-1,0 0,-1-1,0-1,-1 0,1 0,-2-1,0 0,0-1,-1 0,0-1,0 0,-2 0,0-1,6-12,34-90,-38 141,1 116,0-70,-3 0,-4 0,-2 1,-6 37,2-70,-1 0,-2-1,-1 1,-3-1,-1-1,-1 0,-3 0,0-1,-3-1,-1-1,-13 18,30-49,-1 0,1 0,-1 0,1-1,-1 1,0-1,0 1,-1-1,1 0,-1 0,1-1,-1 1,0-1,0 0,0 0,0 0,0 0,-1-1,1 1,-1-1,1 0,-1-1,1 1,-1-1,1 0,-1 0,1 0,-1-1,1 1,-1-1,1 0,-1-1,1 1,0-1,0 0,-1 0,1 0,1 0,-1-1,0 1,1-1,-3-2,1-7,0-1,1 1,1-1,0 0,0 0,1 0,1 0,0 0,1-1,1 1,0 0,0 0,2 0,2-12,4-4,0 1,1 1,2 0,1 0,1 1,1 1,2 0,0 1,1 1,10-8,62-91,-75 98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07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58,'-24'97,"-160"361,101-274,72-159</inkml:trace>
  <inkml:trace contextRef="#ctx0" brushRef="#br0" timeOffset="428.4">273 31,'74'306,"-34"-63,-39-221,1 0,1-1,1 1,1-1,1 0,0 0,2-1,0 0,2 0,0-1,4 5,-12-21,-1 0,1-1,0 0,0 1,0-1,1 0,-1 0,0 0,1-1,-1 1,1 0,0-1,-1 0,1 0,0 0,0 0,0 0,0 0,0-1,0 1,0-1,0 0,0 0,0 0,0 0,0 0,0-1,0 0,0 1,0-1,0 0,0-1,-1 1,1 0,0-1,-1 1,1-1,-1 0,0 0,1 0,-1 0,2-2,10-17,-1 0,0-1,-2 0,-1-1,0 0,-2-1,-1 0,2-11,-5 22,29-110,-5-1,-6-2,-4-10,-12 31,-7 106</inkml:trace>
  <inkml:trace contextRef="#ctx0" brushRef="#br0" timeOffset="783.165">1063 482,'-11'11,"1"2,0-1,1 1,1 1,0 0,1 0,0 0,1 1,0 0,2 0,-1 1,2-1,0 1,1 0,1 0,0-1,1 1,1 4,0-16,-1-1,1 0,0 0,0 0,1 0,-1 0,0 0,1 0,0-1,0 1,0 0,0-1,0 0,0 1,1-1,-1 0,1 0,-1 0,1-1,0 1,0 0,0-1,0 0,0 0,0 0,0 0,0 0,0-1,0 1,1-1,-1 0,0 0,0 0,1 0,-1-1,113-31,-101 26,0 0,-1-2,0 1,0-2,0 0,-1 0,0-1,-1-1,0 0,-1-1,0 0,-1-1,0 0,-1 0,-1-1,0-1,-1 1,0-1,-1 0,-1-1,0 1,-1-1,-1 0,1-10,-5 18,-1 1,1 0,-1 1,-1-1,1 0,-1 1,0-1,-1 1,1 0,-1 0,0 0,-1 0,0 1,0 0,0 0,0 0,-1 0,1 1,-1 0,0 0,-1 1,1 0,-1 0,1 0,-1 1,0 0,0 0,0 1,0 0,0 0,0 0,0 1,0 0,-1 1,1-1,0 1,0 1,0-1,0 1,1 1,-1-1,0 1,-45 27,34-14</inkml:trace>
  <inkml:trace contextRef="#ctx0" brushRef="#br0" timeOffset="1244.465">1459 454,'9'48,"25"73,-32-117,0 0,0-1,0 1,0-1,1 0,-1 0,1 0,0 0,0 0,0 0,0-1,0 1,1-1,-1 0,1 0,0-1,0 1,-1-1,1 1,0-1,0 0,0-1,0 1,0-1,0 0,0 0,4 0,7-5,0 0,0-1,0 0,-1-1,0-1,-1 0,0-1,0-1,0 0,-2 0,1-1,-1-1,-1 0,0 0,-1-1,6-10,59-70,-72 93,-1 1,1-1,-1 1,0-1,1 1,-1 0,0 0,1-1,-1 1,0 0,0 0,0 0,0 0,0 0,0 0,0 1,0-1,0 0,0 0,0 1,-1-1,1 1,-1-1,1 0,-1 1,0-1,1 1,-1-1,0 1,0-1,0 1,0-1,0 1,0-1,-1 1,4 11,-1-6,1 0,0 0,0 0,0 0,0-1,1 1,1-1,-1 0,1 0,0 0,0-1,0 0,1 0,0 0,0-1,0 0,0 0,1 0,0-1,-1 0,1 0,0-1,1 0,-1 0,0 0,1-1,-1 0,1-1,-1 0,1 0,6-1,-2-1,-1-1,1 0,-1 0,0-1,0 0,0-1,0-1,-1 1,0-2,0 1,-1-1,1-1,-2 0,1 0,-1-1,0 0,-1 0,0-1,0 1,-1-2,-1 1,0-1,0 0,-1 0,3-10,9-26,-10 29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2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29,'116'-15,"-97"11,-1 1,1 0,0 1,0 1,0 1,0 1,16 2,163 22,-174-25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1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85,'-17'-39,"6"75,-15 195,24-134,3-75,-1-1,-1 1,-1 0,-1-1,0 1,-2-1,-4 13,-2-7,1-2</inkml:trace>
  <inkml:trace contextRef="#ctx0" brushRef="#br0" timeOffset="437.135">1 85,'85'-25,"2"4,76-8,153 20,-253 20,-57-5</inkml:trace>
  <inkml:trace contextRef="#ctx0" brushRef="#br0" timeOffset="783.434">1 622,'38'-5,"28"-2,11 1,-2 1,-9 2,-11 0,-10 2,-8 1,-6 0,-2 0,-2 0,-1 1,0-1,0 0,-3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30,'9'-5,"14"-1,6 0,5 1,0 1,-1 2,0 1,-2 1,-1 0,-1 0,-1 0,-4 5,-3 2,-4-1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5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1,'34'0,"20"0,6 0,-2 0,-6 0,-13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6.6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813 1,'-179'11,"-37"24,191-32,-44 18,68-20,1 1,0 0,0 0,0 0,1 0,-1 0,0 0,1 0,-1-1,1 1,0 0,0 0,-1 0,1-1,0 1,0-1,1 1,-1-1,0 1,0-1,1 1,-1-1,1 0,-1 0,1 0,-1 0,1 0,0 0,0 0,-1-1,1 1,0-1,1 1,209 71,-211-72,0 0,0 0,1 1,-1-1,0 0,0 1,0-1,1 1,-1-1,0 1,0-1,0 1,0 0,0 0,0 0,0-1,-1 1,1 0,0 0,0 0,-1 0,1 0,0 1,-1-1,1 0,-1 0,0 0,1 0,-1 1,0-1,0 0,0 0,1 1,-1-1,-1 0,1 0,0 1,0-1,0 0,-1 0,1 0,0 1,-1-1,1 0,-1 0,0 0,1 0,-1 0,0 0,0 0,-51 41,-101 30,91-45,2 2,1 3,1 2,-11 12,5 24,63-69,-1 1,1 0,0 0,0 0,0-1,0 1,0 0,0 1,1-1,-1 0,1 0,-1 0,1 0,0 0,0 1,0-1,0 0,0 0,0 0,0 0,1 1,-1-1,1 0,0 0,0 0,0 0,0 0,0 0,0 0,0-1,0 1,1 0,-1 0,1-1,-1 1,1-1,0 0,0 1,-1-1,3 1,7 2,1-1,-1 0,1 0,0-1,0-1,-1 0,1 0,0-1,0-1,11-2,11 2,270-53,-226 52,-60 8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139 1,'-9'0,"-9"4,-5 3,1 4,4 5,0 0,4 2,4 2,3-1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1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0,'-5'0,"4"0,-4 0,0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0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51,'-2'66,"-4"0,-3 0,-2 0,-8 17,-21 48,28-98,1 1,1 0,2 1,2 0,-1 22,6-33</inkml:trace>
  <inkml:trace contextRef="#ctx0" brushRef="#br0" timeOffset="599.765">425 332,'-14'98,"5"0,3 78,-3-147,11-67,8 0,1 0,2 0,1 2,2-1,2 2,1 0,2 2,1 0,5-3,-24 31,0-1,0-1,1 1,0 0,0 1,0-1,1 1,0 0,0 0,0 0,0 0,1 1,0 0,0 1,0-1,0 1,1 0,-1 0,1 1,3-1,-7 5,0 1,1-1,-1 1,0 0,0-1,-1 1,1 0,0 1,-1-1,0 0,0 1,0 0,0-1,-1 1,1 0,-1 0,0 0,0 0,0 0,-1 0,1 0,-1 0,0 0,0 0,-1 0,1 0,-1 0,0 0,0 1,1 3,9 88,-4-89</inkml:trace>
  <inkml:trace contextRef="#ctx0" brushRef="#br0" timeOffset="4464.981">425 107,'0'0,"1"0,-1 0,0 0,1 0,-1 0,0 0,1 0,-1 0,0 0,1 0,-1 0,0-1,1 1,-1 0,0 0,1 0,-1 0,0-1,0 1,1 0,-1 0,0-1,0 1,1 0,-1-1,0 1,0 0,0 0,0-1,1 1,-1 0,0-1,0 1,0 0,0-1,0 1,0 0,0-1,0 1,0 0,0-1,0 1,0-1,0 1,0 0,0-1,0 1,-1 0,1 0,0-1,0 1,0 0,0-1,-1 1,1 0,0 0,0-1,-1 1,1 0,0 0,-1-1,1 1,0 0,0 0,-1 0,32 4,-29-4,20 5,1-1,0-2,-1 0,1-1,0-2,0 0,-1-1,1-1,9-4,81-12,-113 18,1 1,-1-1,1 0,-1 1,1-1,-1 0,1 0,-1 1,0-1,1 0,-1 0,0 1,0-1,0 0,1 0,-1 0,0 1,0-1,0 0,0 0,-1 0,1 0,0 1,0-1,0 0,-1 0,1 0,0 1,-1-1,1 0,-1 1,1-1,0 0,-1 1,0-1,1 0,-1 1,1-1,-1 1,0-1,1 1,-1-1,0 1,0 0,1-1,-1 1,0 0,0 0,0-1,1 1,-1 0,0 0,0 0,0 0,1 0,-1 0,0 0,-1 1,-42-12,25 12</inkml:trace>
  <inkml:trace contextRef="#ctx0" brushRef="#br0" timeOffset="4822.755">1188 51,'-10'4,"-8"7,0 7,-3-1,3 2,-1-2,3 1,0 2,2-2</inkml:trace>
  <inkml:trace contextRef="#ctx0" brushRef="#br0" timeOffset="5297.636">821 756,'-5'9,"-6"9,-2 5,2 4,3 3,2-5</inkml:trace>
  <inkml:trace contextRef="#ctx0" brushRef="#br0" timeOffset="5687.71">962 502,'0'5,"-5"1,-1 0</inkml:trace>
  <inkml:trace contextRef="#ctx0" brushRef="#br0" timeOffset="6153.406">1526 51,'-13'20,"1"1,2 1,0 0,1 1,1 0,1 0,1 0,-2 23,2-2,-57 312,43-273,11-59</inkml:trace>
  <inkml:trace contextRef="#ctx0" brushRef="#br0" timeOffset="6603.643">1695 51,'9'-7,"0"1,0 1,1 0,-1 0,1 1,0 0,0 1,1 0,-1 0,0 1,1 1,0-1,-1 2,10 0,-18 0,-1 1,1-1,-1 1,1-1,0 1,-1 0,1 0,-1 0,0 0,1 0,-1 0,0 0,1 0,-1 0,0 1,0-1,0 0,0 1,0-1,0 1,-1-1,1 1,0-1,-1 1,1 0,-1-1,0 1,1 0,-1-1,0 1,0 0,0 0,0-1,-1 1,1 0,0-1,-1 1,1 0,-1-1,1 1,-1 0,-30 67,-8 30,39-96,-1 0,1 0,0-1,0 1,0 0,0 0,1 0,-1-1,1 1,-1 0,1 0,0-1,0 1,1-1,-1 1,0-1,1 1,-1-1,1 0,0 1,0-1,0 0,0 0,0-1,0 1,1 0,-1-1,0 1,1-1,0 0,-1 0,1 0,-1 0,1 0,0 0,0-1,66-5,-50-2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5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0,'-19'34,"-6"11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7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 1,'-5'5,"-6"16,-2 9,-2-1,0 0,3 0,-1-1,2 0,2-4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36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1,'-185'230,"3"-33,181-195,0-1,0 0,0 1,0-1,0 1,0 0,1-1,-1 1,1 0,-1 0,1-1,-1 1,1 0,0 0,0-1,0 1,0 0,0 0,0 0,1-1,-1 1,0 0,1 0,-1-1,1 1,0 0,0-1,0 1,0-1,0 1,0-1,0 1,0-1,0 0,1 1,-1-1,0 0,1 0,-1 0,1 0,-1 0,1-1,0 1,-1 0,3 0,82 15,148-37,-204 16,80-29,-109 32,0 0,0-1,0 1,0 0,0 0,-1-1,1 1,-1-1,0 1,0 0,0-1,0 1,0-1,0 1,0 0,-1-1,0 1,1-1,-1 1,0 0,0 0,0 0,0-1,0 1,-1 0,1 0,-1 1,1-1,-1 0,0 0,0 1,0-1,0 1,-1-1,-8-13,-108-207,98 138,19 60</inkml:trace>
  <inkml:trace contextRef="#ctx0" brushRef="#br0" timeOffset="730.523">604 1,'-2'32,"3"1,0 0,2 0,2 0,1-1,1 0,9 23,-15-52,0 0,1 0,0 0,-1 0,1 0,0 0,1 0,-1 0,0-1,1 0,-1 1,1-1,0 0,0 0,0 0,0 0,0-1,0 1,0-1,1 0,-1 0,0 0,1 0,-1-1,1 1,-1-1,1 0,-1 0,1 0,-1-1,1 1,-1-1,0 0,1 0,-1 0,0 0,1 0,-1-1,0 1,0-1,0 0,0 0,-1 0,1-1,15-11,-1 0,0-1,-1-1,-1 0,-1-1,0-1,-1 0,-1-1,-1-1,0 0,-2 0,0 0,-2-2,8-12,-10 56,-7 467,9-407,-4-72,-1-1,0 1,0 0,-1 0,0 0,-1 0,0 0,-1 1,0-1,0 0,-1-1,-1 1,1 0,-2 0,1-1,-1 0,-1 0,1 0,-2 0,1-1,-6 7,9-13,0 0,0 0,0 0,-1-1,1 1,-1 0,1-1,-1 1,0-1,1 0,-1 0,0 0,0 0,0-1,0 1,0-1,0 0,0 1,1-1,-1-1,0 1,0 0,0-1,0 1,0-1,0 0,0 0,1 0,-1 0,0-1,1 1,-1-1,1 0,0 1,-1-1,1 0,0 0,0-1,-4-3,0-1,1 0,0 0,0 0,1 0,0-1,0 0,1 1,0-2,1 1,-1 0,1 0,1-1,1-8,1 0,0 0,2 1,0-1,0 0,2 1,0 0,1 0,0 0,1 1,3-4,11-21,-9 21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29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281 311,'-10'13,"0"0,1 1,1 0,0 1,1-1,1 1,-2 10,3-13,-60 182,80-209,9-29,-5 6,1 1,3 1,0 1,3 1,16-16,-28 36,83-65,-96 79,0-1,0 1,0 0,0 0,0 0,0-1,0 1,0 0,0 0,1 1,-1-1,0 0,0 0,0 0,0 1,-1-1,1 0,0 1,0-1,0 1,0-1,0 1,0 0,0-1,-1 1,1 0,0 0,-1-1,1 1,0 0,-1 0,1 0,-1 0,1 0,-1 0,0 0,1-1,-1 1,0 0,0 1,0-1,0 0,1 0,-2 1,4 48,-36 156,33-204,0-1,0 1,0 0,0 0,0-1,1 1,-1 0,0-1,1 1,-1 0,1-1,0 1,-1 0,1-1,0 1,0-1,0 0,0 1,0-1,1 0,-1 1,0-1,0 0,1 0,-1 0,1 0,-1 0,1-1,-1 1,1 0,0-1,-1 1,1-1,0 1,-1-1,1 0,0 0,0 0,-1 0,1 0,0 0,0 0,-1-1,1 1,0-1,-1 1,1-1,0 0,-1 1,1-1,-1 0,1 0,-1 0,0 0,1 0,-1 0,1-1,13-11,0 1,-1-2,-1 0,0 0,-1-1,0-1,-1 0,7-15,21-26,105-159,-126 197,-18 19,0 0,0 1,0-1,-1 0,1 0,0 1,0-1,0 0,0 1,0-1,0 0,-1 0,1 1,0-1,0 0,0 1,0-1,0 0,0 0,0 1,0-1,0 0,0 1,1-1,-1 0,0 1,0-1,0 0,0 0,0 1,0-1,1 0,-1 0,0 1,0-1,0 0,1 0,-1 0,0 1,0-1,1 0,-1 0,0 0,0 0,1 1,-1-1,0 0,1 0,-1 0,0 0,0 0,1 0,-1 0,0 0,1 0,-1 0,0 0,1 0,-1 0,0 0,0 0,1 0,-1-1,0 1,-57 166,53-146,1 1,1-1,1 1,1-1,0 1,2-1,0 1,1-1,5 13,-2-15</inkml:trace>
  <inkml:trace contextRef="#ctx0" brushRef="#br0" timeOffset="261.2">1127 424,'-14'38,"-5"18,1 4,3-4,5-10</inkml:trace>
  <inkml:trace contextRef="#ctx0" brushRef="#br0" timeOffset="517.23">987 396,'24'10,"22"2,8 1,-5-9,-6-3,-5-3,-5-1,-3 1,-7-5,-6-1</inkml:trace>
  <inkml:trace contextRef="#ctx0" brushRef="#br0" timeOffset="766.324">1410 424,'-4'10,"0"1,1 0,0 1,1-1,0 0,1 1,0-1,1 1,1-1,-1 1,2-1,-1 0,2 1,-1-1,2 0,-1 0,6 10,-8-19,1 0,-1-1,1 1,0-1,-1 1,1-1,0 1,0-1,0 0,0 0,0 0,0 0,0 0,1 0,-1-1,0 1,0-1,1 1,-1-1,0 0,0 0,1 0,-1 0,0-1,1 1,-1 0,0-1,0 0,0 1,1-1,-1 0,0 0,0 0,0-1,0 1,-1 0,3-2,57-66,-36-30,-24 96,-1 1,0-1,0 0,0 0,-1 1,1-1,-1 0,1 0,-1 1,0-1,0 1,0-1,0 1,0-1,-1 1,1-1,-1 1,0 0,1 0,-1 0,0 0,0 0,-1 0,1 1,0-1,0 1,-1-1,1 1,-1 0,1 0,-1 0,0 0,1 1,-3-1,-17 0</inkml:trace>
  <inkml:trace contextRef="#ctx0" brushRef="#br0" timeOffset="1031.29">2115 283,'-14'33,"-10"22,-5 5,1-2,2-12,5-8,5-10</inkml:trace>
  <inkml:trace contextRef="#ctx0" brushRef="#br0" timeOffset="1244.581">1834 311,'47'5,"32"1,5 0,-5-1,-17-1</inkml:trace>
  <inkml:trace contextRef="#ctx0" brushRef="#br0" timeOffset="1734.091">422 791,'28'11,"1"-1,-1-2,1 0,1-2,-1-1,1-2,0 0,0-2,0-2,0 0,16-4,494-67,-230 39,-204 20,98-2,-182 19,-5 2</inkml:trace>
  <inkml:trace contextRef="#ctx0" brushRef="#br0" timeOffset="2379.831">1241 988,'-241'367,"226"-344,65-73,127-178,-154 201,-12 12,2 0,-1 0,2 2,0 0,1 0,0 1,12-7,-25 18,0 0,0 0,0 0,0 0,1 0,-1 0,0 0,0 1,1-1,-1 1,0 0,0 0,1 0,-1 0,0 0,1 0,-1 0,0 1,1-1,-1 1,0 0,0 0,0 0,1 0,-1 0,0 0,0 0,-1 1,1-1,0 1,0-1,-1 1,1 0,-1-1,1 1,0 2,34 87,-26-59,-2-7,2-1,0 0,2-1,0 0,2-1,13 18,-26-40,0 1,0-1,0 1,0-1,0 1,0 0,0-1,0 1,-1 0,1 0,0 0,-1-1,1 1,0 0,-1 0,1 0,-1 0,1 0,-1 0,0 0,1 0,-1 0,0 0,0 0,0 1,0-1,0 0,0 0,0 0,0 0,0 0,0 0,-1 0,1 0,0 0,-1 0,1 0,-1 0,1 0,-1 0,1 0,-1 0,0 0,1 0,-1-1,0 1,0 0,0-1,0 1,1 0,-1-1,0 1,-1-1,-8 1,0 0,0-1,0 0,0-1,0 0,0-1,0 0,1 0,-1-1,0 0,-12-3,-29-7,-7-2,0 2,-1 3,0 2,-23 1,54 7</inkml:trace>
  <inkml:trace contextRef="#ctx0" brushRef="#br0" timeOffset="3129.161">224 0,'-31'58,"3"0,2 2,3 1,-7 31,11-36,2 0,2 1,3 1,3 0,1 0,4 1,2 0,3 0,2-1,10 54,-6-75,2-1,1 1,2-1,1-1,2-1,1 0,2 0,15 19,-27-43,2-1,-1 0,1-1,0 0,1 0,0-1,0 0,1 0,-1-1,1-1,1 0,-1 0,1-1,0 0,0 0,0-2,0 1,1-1,-1-1,1 0,-1-1,1 0,-1-1,1 0,5-1,1-5</inkml:trace>
  <inkml:trace contextRef="#ctx0" brushRef="#br0" timeOffset="3768.358">2369 199,'7'1,"-1"1,1 0,-1 1,1 0,-1 0,0 0,0 1,0 0,-1 0,0 0,1 1,-1-1,-1 1,1 1,0 0,8 11,-1 1,-1 1,0-1,-1 2,-1 0,-1 0,-1 0,0 5,6 11,-6-14,0 1,-2 0,0 1,-2-1,-1 1,0 0,-2 0,-1 0,-1-1,0 1,-2 0,-1-1,-1 0,-1 0,-1-1,-2 4,-5 11,-1 0,-1-2,-2 0,-2-1,-1-1,-18 19,-86 79,108-116</inkml:trace>
  <inkml:trace contextRef="#ctx0" brushRef="#br0" timeOffset="4795.18">2962 593,'-137'203,"91"-143,44-58,-1 0,1 0,-1 1,1-1,0 0,0 1,0-1,0 1,1 0,-1 0,0-1,1 1,0 0,0 0,0 0,0 1,1-1,-1 0,1 0,-1 0,1 1,0-1,0 0,1 0,-1 0,1 1,0-1,-1 0,1 0,1 0,-1 0,0 0,1 0,-1-1,1 1,0 0,0-1,0 1,0-1,1 0,-1 0,1 0,-1 0,1 0,0 0,1 0,15 3,0-2,0 0,0-1,0-1,1-1,-1-1,18-3,24 1,69 12,-129-8,-1-1,1 1,0-1,0 0,0 0,0 1,0-1,0 0,0 0,0 0,0 0,0 0,0 0,0 0,0-1,0 1,0 0,0 0,0-1,0 1,0 0,-1-1,1 1,0-1,0 0,0 1,-1-1,1 0,0 1,-1-1,1 0,0 0,-1 1,1-1,-1 0,1 0,-1 0,0 0,1 0,-1 0,0 0,0 0,1 1,-1-1,0 0,0 0,0 0,0 0,0 0,0 0,-1 0,1 0,0 0,0 0,-1 0,1 0,-1 0,1 0,-1 0,0 0,-28-59,-50-37,62 79,0-1,1 0,1-2,1 1,1-2,1 0,1-1,0 0,10 19,0 1,0-1,0 0,0 1,0-1,1 0,0 0,0 0,0 0,0 1,0-1,1 0,0 0,0 0,0 1,0-1,0 1,2-3,8-12</inkml:trace>
  <inkml:trace contextRef="#ctx0" brushRef="#br0" timeOffset="5215.024">3696 424,'-5'14,"-6"20,-2 8,-2 2,-5-1,2-4,-1-3,-2-4,2-1,0-3,-2 0,3 0,0 0,-2-1,-3-4,3-6</inkml:trace>
  <inkml:trace contextRef="#ctx0" brushRef="#br0" timeOffset="5482.647">3386 509,'9'10,"9"17,0 9,3 3,2-5,-3-3,1-3,0-1,-2 0,-1 0,3 0,-3 1,0-5,-3-2,-4 1,2-3,-3-1,-2-3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4:51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824 340,'-19'-7,"-1"1,1 0,-1 2,0 0,0 1,-1 1,1 1,0 1,-1 1,-10 2,-198 52,174-40,1 2,1 3,1 2,-1 3,51-25,0 1,0 0,0-1,1 1,-1 0,0 0,0 1,1-1,-1 0,1 0,-1 1,1-1,0 1,-1-1,1 1,0 0,0-1,0 1,0 0,0 0,1 0,-1 0,1 0,-1 0,1 0,-1 0,1 0,0 0,0 0,0 0,0 0,1 0,-1 0,0 0,1 0,-1 0,1 0,0-1,0 1,0 0,0 0,0 0,0-1,0 1,0-1,1 1,-1-1,1 1,-1-1,1 0,-1 0,1 1,0-1,0 0,-1-1,1 1,0 0,23 8,1-1,0-1,0-1,1-1,-1-1,1-2,0-1,0-1,3-1,62 3,-10 18,-82-18,0 0,0 0,0 0,0 0,-1 0,1 0,0 0,-1 0,1 0,-1 0,0 0,0 0,1 0,-1-1,0 1,-1 0,1-1,0 1,0-1,-1 1,1-1,-1 0,1 1,-1-1,0 0,1 0,-1 0,0 0,0 0,0-1,0 1,1 0,-1-1,0 0,0 1,0-1,-2 0,-2 3,-137 60,86-40,2 2,1 2,-32 23,78-44,0 1,0-1,1 1,-1 1,2-1,-1 1,1 1,0-1,1 1,-3 5,6-11,1 0,-1 0,1 1,0-1,0 0,0 0,0 1,1-1,-1 0,1 1,0-1,0 0,0 1,1-1,-1 0,1 1,0-1,-1 0,2 0,-1 1,0-1,1 0,-1 0,1-1,0 1,0 0,0 0,0-1,0 1,1-1,-1 0,1 0,1 2,12 4,0-1,0 0,0-1,0 0,1-2,0 0,0-1,1 0,-1-2,0 0,1-1,-1 0,1-2,-1 0,0-1,0 0,0-2,0 0,-1-1,9-4,-14 5,-1-1,1 0,-1 0,-1-1,1 0,-1-1,-1 0,1 0,-1-1,-1 0,0-1,0 1,0-1,-2 0,1-1,-1 0,3-9,3-4</inkml:trace>
  <inkml:trace contextRef="#ctx0" brushRef="#br0" timeOffset="366.357">626 1,'-11'7,"-1"0,1 1,1 1,0 0,0 0,0 1,1 0,1 1,0-1,0 2,1-1,0 1,1 0,1 1,0-1,0 1,-2 13,-27 253,-92 325,117-545,-4 0,-2-1,-3-1,-2-1,-2-1,-3 0,-13 18,22-49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0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168 257,'107'48,"43"-10,-124-37,0-1,0-1,-1-2,1 0,-1-2,1 0,-1-2,20-8,-36 11,0 0,-1 0,1 0,-1-1,0-1,0 1,-1-1,0 0,0-1,0 0,-1 0,0 0,0-1,-1 0,0 0,0-1,-1 1,0-1,0 0,-1 0,0 0,-1 0,0-1,-1 1,1-3,-2 8,1 0,0 0,-1 0,0 0,0 0,0 0,0 0,-1 0,1 0,-1 0,0 0,0 0,-1 0,1 1,-1-1,0 0,0 1,0-1,0 1,-1 0,1 0,-1 0,0 0,0 0,0 0,0 1,-1-1,1 1,-1 0,1 0,-1 0,0 1,1 0,-1-1,0 1,0 0,0 1,0-1,-2 1,0-1,0 1,-1 0,1 1,0 0,-1 0,1 0,0 1,0-1,0 2,0-1,0 1,1-1,-1 2,1-1,0 0,-1 1,2 0,-1 1,0-1,1 1,0 0,-3 3,-70 127,74-128,-36 89,4 1,-13 68,28-94,11-40,-2 1,-1-1,-2-1,-1 0,-1-1,-1-1,-2-1,-1 0,-1-1,-1-2,-11 10,27-28,-1-1,0 1,0-1,-1 0,1-1,-1 1,0-2,0 1,-1-1,1 0,-1-1,0 0,1 0,-1-1,0 0,-4-1,11 0,0 0,1-1,-1 1,1-1,-1 1,1-1,-1 0,1 0,-1 0,1 0,0 0,0 0,-1 0,1 0,0 0,0 0,0-1,0 1,0 0,0-1,1 1,-1-1,0 1,1-1,-1 1,1-1,-1 0,1 1,0-1,0 0,0 1,0-1,0 0,0 1,0-1,0 1,1-1,-1 0,1 1,-1-1,1 1,0-1,-1 1,2-2,42-62,-39 60,1 1,1-1,-1 1,0 1,1-1,0 1,0 0,0 0,0 1,0 0,1 1,-1-1,1 1,-1 1,1-1,-1 1,1 1,-1-1,1 1,-1 1,1-1,-1 1,0 0,5 3,18 8,0 2,-1 0,-1 2,-1 1,5 5,13 8,-23-15,0-2,2 0,-1-2,2 0,0-1,0-2,1-1,0-1,0-1,1-1,-16-4</inkml:trace>
  <inkml:trace contextRef="#ctx0" brushRef="#br0" timeOffset="250.415">1043 991,'0'38,"0"18,5-1,2-10</inkml:trace>
  <inkml:trace contextRef="#ctx0" brushRef="#br0" timeOffset="485.443">1100 482,'0'0</inkml:trace>
  <inkml:trace contextRef="#ctx0" brushRef="#br0" timeOffset="916.686">1326 1019,'36'-45,"-26"25,0 1,2 0,0 1,1 0,1 1,0 1,2 0,-1 1,18-13,-31 26,0 1,0-1,0 1,0 0,0 0,0 0,1 0,-1 0,0 0,0 0,1 1,-1-1,1 1,-1-1,0 1,1 0,-1 0,1 0,-1 1,1-1,-1 0,0 1,1 0,-1-1,0 1,1 0,-1 0,0 0,0 1,0-1,0 0,0 1,0-1,-1 1,1 0,0 0,-1 0,1-1,-1 1,0 1,1-1,-1 0,0 0,0 0,-1 1,1-1,0 0,0 3,4 30,-5-32,-1 1,0-1,1 1,0 0,0-1,0 1,0-1,1 1,-1 0,1-1,0 1,0-1,0 1,1-1,-1 0,1 0,0 1,0-1,0 0,0-1,0 1,1 0,-1 0,1-1,0 0,0 1,0-1,0 0,0-1,0 1,0 0,1-1,-1 0,0 0,1 0,-1 0,1 0,0-1,-1 1,4-1,2-3,-1 0,1-1,-1 0,0 0,0-1,-1 0,1-1,-1 1,0-1,0-1,4-5,63-44,-72 55,-1 0,1 1,-1-1,1 1,-1-1,1 1,0 0,-1-1,1 1,0 0,-1 0,1 0,-1 0,1 1,0-1,-1 0,1 1,0-1,-1 1,1-1,-1 1,1 0,-1 0,0 0,1 0,-1 0,0 0,1 0,-1 0,0 0,0 0,0 1,0-1,0 0,0 1,-1-1,1 1,0 1,19 70,-16-49,17 31,-7-36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7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1,'-9'19,"-4"11,1 5,-3-3,2-7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8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 50,'-10'17,"0"0,1 0,1 1,0 0,2 0,0 0,1 1,1 0,-1 8,5-24,-1-1,1 0,0 1,0-1,0 0,0 1,0-1,0 0,1 1,-1-1,1 0,0 0,0 1,0-1,0 0,0 0,0 0,0 0,1 0,-1 0,1 0,-1-1,1 1,0 0,-1-1,1 1,0-1,0 0,0 0,1 0,-1 0,0 0,0 0,0 0,1-1,-1 1,0-1,1 0,-1 1,0-1,1 0,-1-1,0 1,1 0,-1-1,0 1,1-1,-1 1,0-1,0 0,0 0,1 0,-1-1,0 1,0-1,9-4,0-1,-1 0,1 0,-2-1,1-1,-1 1,0-2,-1 1,0-1,-1 0,0-1,-1 0,0 0,0 0,-1-1,-1 0,0 0,0 0,-1 0,0-6,-2 15,-1 1,1-1,-1 0,0 0,0 1,0-1,0 0,0 1,0-1,-1 0,1 1,-1-1,0 0,0 1,0-1,0 1,0-1,-1 1,1 0,-1-1,0 1,1 0,-1 0,0 0,0 1,0-1,0 0,-1 1,1-1,0 1,-1 0,1-1,-1 1,1 1,-1-1,0 0,1 0,-1 1,0 0,1-1,-1 1,0 0,0 1,1-1,-1 0,0 1,1-1,-2 1,-51 24,30-8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9.8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85,'-14'-1,"25"0,18-3,170-21,-200 25,1 0,-1-1,0 1,0 0,0 0,0-1,1 1,-1-1,0 1,0-1,0 1,1-1,-1 1,0-1,1 0,-1 1,1-1,-1 0,1 1,-1-1,1 0,-1 0,1 0,0 1,-1-1,1 0,0 0,0 0,-1 0,1 0,0 0,0 0,0 1,0-1,0 0,1 0,-1 0,0 0,0 0,0 0,1 1,-1-1,1 0,-1 0,0 0,1 1,-1-1,1 0,0 0,-1 1,1-1,0 1,-1-1,1 0,0 1,0-1,-1 1,1 0,0-1,0 1,0 0,0-1,-3-1,-1 1,0-1,1 1,-1 0,0 0,0 0,0 0,0 0,0 0,0 1,0 0,0-1,0 1,-1 0,1 1,0-1,0 0,0 1,0 0,0 0,0 0,0 0,0 0,1 0,-1 1,0 0,1-1,-1 1,1 0,-1 0,1 0,0 1,0-1,0 0,0 1,1-1,-1 1,0 0,1 0,0-1,0 1,0 0,0 1,-2 137,3-139,0 0,1 0,-1 0,0-1,1 1,-1 0,1 0,0-1,-1 1,1 0,0-1,0 1,0-1,0 1,0-1,0 1,1-1,-1 0,0 0,1 0,-1 1,1-1,-1-1,1 1,0 0,-1 0,1 0,0-1,-1 1,1-1,0 0,0 1,0-1,-1 0,1 0,0 0,0 0,0 0,0-1,-1 1,1 0,0-1,0 0,-1 1,1-1,0 0,-1 0,1 0,-1 0,1 0,-1 0,2-1,115-111,-103 96,-3 1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0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27,'-6'13,"0"0,2 0,-1 1,2-1,0 1,0 0,1 0,1 0,0 0,1 0,1 1,0-1,1 0,0 0,2-1,0 3,-3-13,1 0,0 0,0 0,0 0,0 0,0-1,0 1,1-1,-1 0,1 0,0 0,0 0,-1 0,1 0,0-1,1 1,-1-1,0 0,0 0,0 0,1-1,-1 1,1-1,-1 0,0 1,1-2,-1 1,0 0,1-1,-1 1,0-1,1 0,-1 0,0 0,0-1,2 0,105-69,-103 64,1 0,-1-1,0 0,-1 0,0-1,0 0,-1 0,0 0,-1 0,0-1,0 0,-1 0,-1 0,1 0,-1-4,-3 10,-1-1,1 1,-1 0,0-1,0 1,-1 0,1 0,-1 0,0 1,0-1,0 1,0 0,-1-1,1 1,-1 1,0-1,0 1,0-1,0 1,0 0,-1 0,1 1,0 0,-1-1,1 1,-1 1,0-1,1 1,-1-1,0 2,1-1,-1 0,0 1,1 0,-1 0,1 0,-1 0,1 1,0 0,0 0,-1 0,0 2,-20 7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4.1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321 112,'-153'228,"-14"-60,225-163,205-11,-261 6,-1 0,1 0,-1 0,1 0,-1 0,1 0,-1 0,1-1,-1 1,1-1,-1 1,1-1,-1 0,0 1,1-1,-1 0,0 0,0 0,0 0,1 0,-1 0,0 0,0 0,-1 0,1-1,0 1,0 0,-1-1,1 1,0-1,-1 1,1 0,-1-1,0 1,0-1,1 1,-1-1,0 1,0-1,0 0,-1 1,1-1,0 1,0 0,-1-2,-31-67,26 60,-17-32,13 22,0 1,-1 0,-1 0,-1 1,-1 1,0 0,-16-13,14 18</inkml:trace>
  <inkml:trace contextRef="#ctx0" brushRef="#br0" timeOffset="385.515">801 169,'-18'33,"2"6,-1-2,-2 0,-2-1,-1-1,-1-1,-2-1,-19 18,11-29,16-15</inkml:trace>
  <inkml:trace contextRef="#ctx0" brushRef="#br0" timeOffset="681.958">519 198,'5'4,"1"8,5 5,5 5,0 4,2 1,2 2,-1 1,0-1,-3 0,1-5,-3-1,-3-10,-4-7</inkml:trace>
  <inkml:trace contextRef="#ctx0" brushRef="#br0" timeOffset="965.205">1055 0,'-5'10,"-1"7,-5 2,-1 1,3 3,-3-2,1-1,2-3</inkml:trace>
  <inkml:trace contextRef="#ctx0" brushRef="#br0" timeOffset="4469.784">1253 254,'341'-29,"-320"19,-44-9,16 14,-63-50,69 55,0-1,0 1,1-1,-1 1,0-1,0 1,0 0,0-1,0 1,0 0,0 0,0-1,0 1,0 0,0 0,0 0,0 0,0 0,0 1,0-1,0 0,0 0,0 1,1-1,-1 0,0 1,0-1,0 1,0 0,0-1,1 1,-1-1,0 1,1 0,-1 0,0-1,1 1,-1 0,1 0,-1 0,1 0,-1 0,1-1,0 1,-1 0,1 0,0 0,0 0,0 0,0 0,0 0,0 0,0 0,0 0,0 1,2 58,26 146,-28-204,5 37,-5-38,0-1,0 1,1-1,-1 1,0-1,1 1,-1-1,1 1,-1-1,1 1,-1-1,1 1,-1-1,1 1,-1-1,1 0,-1 0,1 1,0-1,-1 0,1 0,0 1,-1-1,1 0,-1 0,1 0,0 0,-1 0,1 0,0 0,-1 0,1-1,0 1,-1 0,1 0,0 0,-1-1,1 1,-1 0,1-1,-1 1,1 0,-1-1,1 1,-1-1,1 1,-1-1,1 1,-1-1,1 1,-1-1,0 1,0-1,1 0,121-147,-104 129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06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1,'-280'292,"278"-291,1-1,-1 1,1 0,0 0,-1 0,1 0,0 0,-1 0,1 1,0-1,0 0,0 1,0-1,1 0,-1 1,0-1,0 1,1 0,-1-1,1 1,0-1,-1 1,1 0,0-1,0 1,0 0,0-1,0 1,0 0,0-1,1 1,-1 0,1-1,-1 1,1-1,0 1,-1-1,1 1,0-1,0 0,0 1,0-1,0 0,0 0,1 1,-1-1,0 0,1 0,-1 0,0-1,1 1,0 0,16 3,0-1,0-1,0 0,0-2,0 0,0-1,3-1,28 0,189 6,-327-72,-49-124,131 185</inkml:trace>
  <inkml:trace contextRef="#ctx0" brushRef="#br0" timeOffset="633.603">558 114,'0'13,"-1"-5,0 1,1 0,0 0,0-1,1 1,0 0,1 0,0-1,0 1,0-1,1 0,1 0,0 0,0 0,0 0,1-1,3 4,-6-9,0-1,0 1,0-1,0 0,1 0,-1 0,0 0,1-1,-1 1,1 0,-1-1,1 0,-1 0,1 0,-1 0,1 0,0 0,-1 0,1-1,-1 1,0-1,1 0,-1 0,1 0,-1 0,0 0,0-1,0 1,0 0,0-1,0 0,0 1,0-1,0 0,59-68,7-23,-67 93,-1-1,1 0,0 1,0-1,0 1,-1-1,1 1,0 0,0-1,0 1,0 0,0 0,0-1,0 1,0 0,0 0,0 0,0 0,0 0,0 1,0-1,-1 0,1 0,0 0,0 1,0-1,0 1,0-1,0 1,-1-1,1 1,0-1,0 1,-1-1,1 1,0 0,-1 0,1-1,0 1,-1 0,1 0,-1 0,0 0,1-1,-1 1,0 0,1 0,-1 0,0 0,17 50,-11-13,-2 0,-2 0,-1 1,-4 34,1 10,2-67,1-5,0-1,-1 0,0 1,0-1,-1 1,0-1,-1 0,0 1,-1-1,0 0,-1 0,0-1,0 1,-1-1,0 0,-1 0,0-1,-1 1,6-7,-1-1,1 1,-1-1,0 1,0-1,0 0,0 0,0 0,0 0,0 0,0 0,0-1,0 1,0 0,0-1,-1 0,1 0,0 0,0 0,0 0,-1 0,1 0,0-1,0 1,0-1,-1 1,1-1,0 0,0 0,0 0,0 0,0 0,1 0,-1-1,0 1,1-1,-1 1,0-1,1 0,0 1,-1-1,1 0,0 0,0 0,0 0,0 0,1 0,-1 0,0-1,1 1,-1 0,1 0,0-2,0-79,7 57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3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551 1,'143'0,"-325"16,51 8,19-7,57 11,55-27,-1-1,0 1,0 0,0-1,0 1,1 0,-1 0,0-1,1 1,-1 0,1 0,-1 0,1 0,-1 0,1 0,-1 0,1 0,0 0,0 0,-1 0,1 0,0 0,0 0,0 0,0 0,0 0,0 0,1 0,-1 0,0 0,0 0,1 0,-1 0,1 0,-1 0,1 0,-1 0,1-1,-1 1,1 0,0 0,0 0,-1-1,1 1,0 0,0-1,0 1,0-1,0 1,0-1,-1 0,1 1,0-1,0 0,1 1,164 77,-26 18,-139-95,0 1,0-1,0 1,0-1,0 1,0-1,-1 1,1 0,-1-1,1 1,-1 0,0 0,0-1,1 1,-1 0,0 0,-1-1,1 1,0 0,0 0,-1-1,1 1,-1 0,0-1,1 1,-1 0,0-1,0 1,0-1,0 1,0-1,0 0,0 0,-1 1,1-1,-1 0,-53 39,8-18,-40 18,3 4,1 4,-28 24,66-31,44-40,0 0,0 1,1-1,-1 0,0 0,1 0,-1 0,1 1,-1-1,1 0,0 0,-1 1,1-1,0 0,0 1,0-1,0 0,0 1,0-1,0 0,1 1,-1-1,0 0,1 1,-1-1,1 0,-1 0,1 0,0 0,-1 1,1-1,0 0,0 0,0 0,0 0,0-1,0 1,0 0,0 0,0 0,0-1,1 1,10 4,-1-1,1-1,0 0,0 0,1-1,-1 0,0-2,1 1,-1-1,0-1,1 0,-1-1,24 0,107-11,43-22,-174 30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4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1,'10'9,"3"9,-1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4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0,'-10'15,"-2"8,-1 2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5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0,'1'82,"-13"188,-23-82,26-133,7-31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1,'-8'60,"3"1,3 0,2 0,8 51,-1 180,-29-175,18-93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1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57 315,'-56'291,"56"-276,5-23,5-22,-3 0,1 0,2 1,1 0,2 0,0 2,15-23,-15 29,-11 15,0 0,1 1,0-1,0 1,0 0,0 0,1 0,0 0,0 1,0 0,1 0,0 0,-1 0,1 0,1 1,-1 0,0 0,1 1,-1-1,1 1,2 0,-4 3,-1 1,0-1,0 1,0 0,0 0,0 0,-1 0,1 0,-1 1,1-1,-1 1,0-1,0 1,0 0,0 0,-1 0,1 0,-1 1,1-1,-1 0,0 0,-1 1,1-1,0 3,3 5,2 8</inkml:trace>
  <inkml:trace contextRef="#ctx0" brushRef="#br0" timeOffset="468.642">0 61,'15'0,"14"0,7 0,2 0,-1 0,-1 0,-2 0,-3 0,-1 0,-11 0,-13 0,-13-4,-9-3,-8-4,-3 0,-3-3,4 0</inkml:trace>
  <inkml:trace contextRef="#ctx0" brushRef="#br0" timeOffset="899.37">622 90,'-5'5,"-1"6,-5 1,0 4,-4-1,2 1,-3 3,2-1</inkml:trace>
  <inkml:trace contextRef="#ctx0" brushRef="#br0" timeOffset="1351.379">424 682,'-5'24,"4"8,1-2</inkml:trace>
  <inkml:trace contextRef="#ctx0" brushRef="#br0" timeOffset="1587.56">537 428,'0'0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1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84,'73'-18,"-33"6,-30 7,0 2,-1-1,1 1,1 1,-1 0,0 0,0 1,1 0,-1 1,1 0,-1 1,0 0,1 1,5 1,-15-3,1 1,-1-1,0 1,1-1,-1 1,0 0,1-1,-1 1,0 0,0 0,0 0,0 0,0 0,0 0,0 0,0 0,0 0,0 1,0-1,-1 0,1 1,-1-1,1 0,-1 1,1-1,-1 1,0-1,0 0,1 1,-1-1,0 1,0-1,-1 1,1-1,0 1,0-1,-1 1,1-1,-1 0,1 1,-1-1,0 0,1 0,-1 1,0-1,0 0,0 0,-1 1,-56 57,48-51,-2 3,-38 47,51-56,0 0,0 0,1-1,-1 1,0 0,1-1,-1 1,1-1,-1 1,1-1,0 0,0 0,-1 0,1 0,0 0,0 0,0 0,0 0,0-1,0 1,0-1,1 0,-1 0,0 1,0-1,0-1,0 1,0 0,0 0,2-1,-1 1,49 5,-32 0</inkml:trace>
  <inkml:trace contextRef="#ctx0" brushRef="#br0" timeOffset="964.439">848 0,'-48'59,"2"2,4 2,2 2,3 2,-17 44,39-73,2 1,1 0,3 0,1 1,2 0,1 1,2 24,1-39,1 0,2-1,0 1,2 0,1-1,1 1,1-1,1 0,1-1,2 0,0 0,1-1,2 0,0-1,1-1,2 0,0-1,1 0,0-2,2 0,0-1,9 6,15-5,-26-18</inkml:trace>
  <inkml:trace contextRef="#ctx0" brushRef="#br0" timeOffset="1666.519">1016 564,'20'-18,"-2"-1,0-1,-1-1,-1-1,-1 0,-1-1,-1 0,-1-1,-1-1,3-14,-1 10,-12 27,1-3,-1 1,1 0,0-1,0 1,1 0,-1 0,1 0,0 0,0 1,0-1,1 1,-1 0,1 0,0 0,0 0,-2 4,0-1,-1 1,1 0,0 0,-1 0,1 0,0 0,-1 0,1 0,-1 0,0 1,1-1,-1 1,0-1,0 1,0-1,0 1,0 0,0-1,-1 1,1 0,-1 0,1 0,-1-1,1 1,-1 0,0 0,0 0,0 0,0 0,0 0,0 0,-1-1,1 1,-1 1,1-2,5 143,-4-142,0-1,-1 1,1 0,0 0,0-1,0 1,0-1,0 1,0-1,0 1,0-1,1 1,-1-1,1 0,-1 0,1 0,-1 0,1 0,0 0,-1 0,1 0,0-1,0 1,-1-1,1 1,0-1,0 0,0 0,0 0,0 0,-1 0,1 0,0 0,0-1,0 1,0-1,-1 1,1-1,0 1,1-2,65-41,140-212,-184 237,-15 39,-13-9,1 1,1 0,0 0,1 1,0-1,1 0,0 0,1 1,1-1,0 0,1 0,0 0,1 0,0-1,1 0,1 1,0-2,0 1,1-1,4 5,9 2</inkml:trace>
  <inkml:trace contextRef="#ctx0" brushRef="#br0" timeOffset="1914.459">2004 282,'-14'33,"-1"17,4 4,7-8,5-15,2-14</inkml:trace>
  <inkml:trace contextRef="#ctx0" brushRef="#br0" timeOffset="2099.403">1863 282,'34'-5,"20"-1,6 0,-7 1</inkml:trace>
  <inkml:trace contextRef="#ctx0" brushRef="#br0" timeOffset="2370.641">2287 282,'5'33,"6"12,6-7,5-10,-1-15,-4-14,-1-6,-2-8,-4-6,-4-3,-3-4,-1-1,-7 5,-6 5,-3 7</inkml:trace>
  <inkml:trace contextRef="#ctx0" brushRef="#br0" timeOffset="2666.382">2710 198,'0'19,"0"16,0 7,0 1,0-7</inkml:trace>
  <inkml:trace contextRef="#ctx0" brushRef="#br0" timeOffset="2848.408">2625 198,'24'-5,"18"-2,6 1,0 1,-4 6,-4 4,-4 0,-4-1,-7 0</inkml:trace>
  <inkml:trace contextRef="#ctx0" brushRef="#br0" timeOffset="3221.2">1045 733,'761'-101,"-111"14,-367 50,-233 24,-32 7</inkml:trace>
  <inkml:trace contextRef="#ctx0" brushRef="#br0" timeOffset="3802.344">1666 988,'-111'263,"142"-293,190-210,-84 96,-135 143,1-1,-1 1,1 0,-1 0,1 1,-1-1,1 0,-1 1,1 0,-1 0,1-1,0 1,-1 1,1-1,-1 0,1 1,0-1,-1 1,1 0,-1 0,0 0,1 0,-1 0,0 0,0 1,1-1,-1 1,0 0,0 0,-1-1,1 1,0 0,-1 0,1 1,-1-1,0 0,1 0,-1 1,0-1,0 1,-1-1,1 1,0-1,-1 1,0-1,0 1,1 0,-1-1,-1 1,1 0,-1 1,2 9,-1 1,2 0,0 0,0-1,1 0,1 1,0-1,1 0,1-1,-1 1,2-1,0 0,0-1,1 0,1 0,0 0,0-1,1-1,0 1,2-1,40 27,-81-37,-316-105,300 87,27 11</inkml:trace>
  <inkml:trace contextRef="#ctx0" brushRef="#br0" timeOffset="4547.144">3161 56,'21'104,"-5"1,-4 1,-5 0,-5 4,0-78,-3 0,0-1,-2 1,-2-1,0 0,-2 0,-2 0,0-1,-2 0,-2-1,-14 26,26-54,-3 9,0 0,-1-1,-1 0,1 0,-2 0,1 0,-1-1,0 0,-1-1,0 1,0-1,0-1,-1 0,0 0,-1-1,1 0,-1 0,0-1,0 0,-8 1,-7-4,2-1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9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0,'-5'24,"-1"13,0 4,1 1,2-7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1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0,'0'10,"-4"3,-3 4,1 4,-4-2,0 1,2-3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0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416 0,'-91'82,"4"4,-8 17,-30 56,123-158,1 0,-1 1,1-1,0 1,0-1,-1 1,1 0,0-1,0 1,1 0,-1 0,0 0,1 0,-1-1,1 1,-1 0,1 0,0 0,0 0,0 0,0 0,0 0,1 0,-1 0,0 0,1 0,0 0,-1 0,1 0,0-1,0 1,0 0,0 0,0-1,0 1,1-1,-1 1,0-1,1 0,-1 1,1-1,0 0,-1 0,1 0,0 0,0 0,-1-1,1 1,0 0,0-1,0 1,0-1,2 0,170-1,-32-26,-139 27,0 0,0 0,0 0,0-1,0 1,0-1,0 0,0 0,0 0,0 0,-1 0,1-1,0 1,-1-1,1 0,-1 0,0 0,1 0,-1 0,0 0,0 0,-1-1,1 1,0-1,-1 0,1 1,-1-1,0 0,0 0,0 0,-42-130,35 121,-20-51,-64-119,80 168,2 7</inkml:trace>
  <inkml:trace contextRef="#ctx0" brushRef="#br0" timeOffset="667.949">613 0,'-5'23,"2"0,1-1,0 1,2 0,0 0,2 0,0 0,2 0,1-1,0 0,5 12,-8-29,0-1,0 1,0 0,0-1,1 0,0 1,0-1,0 0,0-1,0 1,1 0,0-1,0 0,0 0,0 0,0 0,0-1,1 0,-1 0,1 0,0 0,0-1,-1 1,1-1,0 0,0-1,0 1,0-1,0 0,0-1,0 1,0-1,0 0,0 0,0 0,0-1,0 0,-1 0,1 0,-1 0,0-1,5-2,6-6,0-1,-1 0,0-1,-1-1,0 0,-1 0,-1-1,0-1,-1 0,0-3,48-128,-53 211,-7 190,-26-68,27-143,-3-1,-2 0,-1 0,-2-1,-2 0,-2-1,-3 3,16-41,-1 0,1-1,-1 1,0 0,0 0,0-1,0 1,0-1,0 1,0-1,0 1,-1-1,1 0,-1 1,1-1,-1 0,1 0,-1 0,1 0,-1 0,0-1,0 1,1-1,-1 1,0-1,0 1,0-1,0 0,0 0,1 0,-1 0,0 0,0 0,0 0,0-1,0 1,1-1,-1 1,0-1,0 0,1 0,-1 0,0 0,1 0,-1 0,1 0,-1 0,1-1,0 1,0-1,-1 1,1-1,-7-11,1 1,0-1,1-1,0 1,1-1,1 0,0 0,1 0,1-1,0 1,1-1,0 1,1-1,1-5,-1-5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28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240 142,'-209'309,"179"-253,30-55,0 1,0-1,-1 0,1 0,0 1,0-1,0 0,0 1,1-1,-1 0,0 0,1 1,-1-1,0 0,1 0,0 0,-1 1,1-1,0 0,-1 0,1 0,0 0,0 0,0 0,0 0,0-1,0 1,0 0,0 0,0-1,0 1,0-1,1 1,-1-1,0 1,0-1,1 0,-1 0,0 0,0 1,1-1,-1 0,0-1,1 1,-1 0,222-1,-40 24,-117-17,-66-6,1 0,-1-1,0 1,1-1,-1 1,0 0,1-1,-1 1,0-1,0 1,1-1,-1 1,0-1,0 1,0-1,0 1,0-1,1 1,-1-1,0 1,0-1,0 1,-1-1,1 1,0-1,0 0,0 1,0-1,0 1,-1-1,1 1,0 0,0-1,-1 1,1-1,0 1,-1-1,1 1,0 0,-1-1,1 1,-1 0,1-1,0 1,-1 0,1 0,-1-1,1 1,-1 0,1 0,-1 0,1 0,-1-1,1 1,-1 0,-4-5,-49-73,3-1,-37-84,4 0,66 151,17 17</inkml:trace>
  <inkml:trace contextRef="#ctx0" brushRef="#br0" timeOffset="317.875">946 114,'-24'38,"-13"28,0 6,7-3,2-9,7-10,7-9,6-6,-1-9,2-5,-4-5,1-10,2-12,2-4</inkml:trace>
  <inkml:trace contextRef="#ctx0" brushRef="#br0" timeOffset="552.893">636 1,'9'38,"13"33,3 8,2-5,-4-9,-1-11,1-16,-4-8,0-5,1-2,3-5,-4-1,1-2,1-5,-2-4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5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83,'16'-7,"1"2,0 0,0 1,1 0,-1 2,1 0,-1 1,17 1,78-10,109-29,-212 35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35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29,'15'5,"9"1,5 0,3-6,1-3,-1 0,0-1,-2 1,0 1,-2 1,1-5,-1 0,0 0,0 1,0 2,0 1,-4 1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42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495 207,'0'-9,"-1"0,0 0,-1 0,0 0,0 0,-1 1,0-1,0 1,-1 0,0 0,-1 0,0 0,0 1,0 0,-1 0,0 0,-1 1,1 0,-1 0,-1 0,1 1,-1 0,1 1,-1 0,-1 0,1 1,0 0,-1 0,0 1,-4-1,6 1,0 0,1 1,-1 0,0 0,0 0,0 1,1 0,-1 1,0-1,0 1,0 1,1-1,-1 1,1 0,-1 1,1 0,0 0,0 0,0 0,0 1,0 0,1 1,0-1,0 1,0 0,1 0,-1 0,1 1,0-1,1 1,-1 0,0 3,3 9,0 0,1 0,1 0,0 0,2 0,0-1,1 1,1-1,0 0,2 0,0 0,0-1,2 0,0 0,1 0,9 22,3 2,-2 1,-1 1,-3 1,-1 0,-2 1,-2 1,-3 0,3 29,-13 187,-37-92,37-165,0 0,-1 0,0 0,0 0,0 0,0-1,0 1,-1-1,0 0,1 0,-1 0,0 0,-1-1,1 1,0-1,-1 0,1-1,-1 1,1-1,-1 0,0 0,0 0,0-1,1 1,-1-1,-2-1,-128-16,83 0,34 7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56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55,'74'-28,"-65"23,1 1,1 0,-1 1,0 0,1 1,-1 0,1 0,0 1,0 0,-1 1,1 1,10 1,-19 0,-1-1,0 1,0 0,0 0,0 0,0 0,0 0,-1 0,1 0,0 0,-1 0,0 0,0 1,1-1,-1 0,-1 0,1 0,0 0,0 0,-1 1,1-1,-1 0,0 0,1 0,-1 0,0 0,0 0,-1-1,1 1,0 0,0 0,-1-1,1 1,-1-1,0 1,1-1,-1 0,0 0,-2 1,-133 125,134-126,1 0,0 0,0 0,0 1,0-1,0 1,0 0,1-1,-1 1,0 0,1 0,0 0,-1 0,1 0,0 1,0-1,0 0,0 0,0 1,1-1,-1 1,1-1,0 0,-1 1,1-1,0 1,0-1,1 1,-1-1,0 1,1-1,0 0,-1 1,1-1,0 0,0 1,1-1,-1 0,0 0,1 0,-1 0,1 0,-1 0,1-1,0 1,0 0,0-1,0 1,12 0,0 0,-1-1,1 0,0-1,0-1,0 0,0-1,-1 0,1-1,-1-1,1 0,-1-1,4-2,8-3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5:43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398 161,'-50'-91,"48"86,-1 1,1-1,-1 1,0 0,0 0,0 0,0 1,-1-1,1 1,-1-1,0 1,0 1,0-1,0 0,-1 1,1 0,-1 0,1 0,-1 1,0-1,0 1,0 0,0 1,0-1,1 1,-1 0,0 0,0 0,0 1,0 0,0 0,0 0,0 1,1-1,-1 1,1 0,-1 1,1-1,-3 3,0 0,1 1,1 0,-1 1,1-1,0 1,1 0,0 0,0 1,0-1,1 1,0 0,0 0,1 0,0 0,1 1,-1-1,2 0,-1 1,1-1,1 0,-1 3,0 11,0 1,1-1,1 1,1-1,1 0,1 0,1 0,4 6,71 174,-65-168,-2 1,-1 0,-1 1,-2 1,-2 0,-1 0,-2 0,-2 3,-2 185,-27-109,24-110,1 0,-1-1,-1 1,1 0,-1-1,0 1,0-1,0 0,-1 0,0 0,0 0,0-1,-1 0,1 0,-1 0,0 0,0-1,-1 1,1-1,-1-1,1 1,-1-1,0 0,0 0,0-1,0 0,0 0,0 0,0-1,-3 1,1-1,3 2,0-1,-1 0,1 0,0 0,-1-1,1 1,0-1,-1-1,1 1,0-1,0 0,-1 0,1 0,0-1,0 0,0 0,0 0,1-1,-1 1,0-1,1 0,0-1,0 1,0-1,-3-2,0-12</inkml:trace>
  <inkml:trace contextRef="#ctx0" brushRef="#br0" timeOffset="799.391">878 585,'-26'326,"26"-321,-26 140,25-144,1-1,-1 1,0-1,1 1,-1-1,0 0,1 1,-1-1,0 0,0 0,1 0,-1 1,0-1,0 0,1 0,-1 0,0 0,0 0,0 0,1 0,-1-1,0 1,0 0,1 0,-1 0,0-1,1 1,-1 0,0-1,1 1,-1-1,0 1,1-1,-1 1,1-1,-1 1,1-1,-1 0,1 1,-1-1,1 0,0 1,-1-1,1 0,0 0,0 1,-1-1,1 0,0 0,0 1,0-1,0 0,0 0,0 1,0-1,0 0,0 0,1 1,-1-1,0 0,0 0,1 1,-1-1,1 0,18-141,-9 100,1 0,3 1,1 1,2 0,2 1,1 1,2 1,13-15,-32 46,0 1,1 0,-1 0,1 0,0 1,0-1,0 1,1 0,0 0,0 0,0 1,0 0,0 0,1 0,-1 0,1 1,0 0,1 0,-5 3,1 1,0 0,0 0,-1 0,1 0,-1 0,1 1,-1-1,0 1,0 0,0-1,0 1,-1 0,1 0,-1 0,0 0,0 0,0 1,0-1,0 0,-1 0,1 1,-1-1,0 0,0 1,0-1,-1 0,1 1,-1-1,0 3,1-1,-3 115,2-95</inkml:trace>
  <inkml:trace contextRef="#ctx0" brushRef="#br0" timeOffset="11525.533">1499 246,'0'5,"0"6,-5 1,-2 4,-4-1,-5 2,-5 2,-3 4,-3 1,4 3,0 1,0-5,9-5,11-7,6-9,2-6</inkml:trace>
  <inkml:trace contextRef="#ctx0" brushRef="#br0" timeOffset="12258.461">1753 275,'81'263,"-77"-239,-2 0,0 1,-2-1,-1 1,0 0,-2-1,-1 0,-1 0,-1 0,-1 0,-1-1,-10 19,-1-4,-2 0,-1-2,-2 0,-2-2,-1 0,-21 19,29-35</inkml:trace>
  <inkml:trace contextRef="#ctx0" brushRef="#br0" timeOffset="12837.189">849 388,'-18'9,"1"1,0 1,0 1,1 0,1 1,0 1,1 0,0 1,1 1,1 0,1 1,0 0,1 0,1 1,0 1,0 2,5 3,2-1,0 1,1 0,1 0,2-1,2 13,1 42,-5-56,0 10,1 1,1-1,2 0,2 0,5 16,-9-40,0 0,1-1,0 0,1 0,-1 1,1-2,1 1,-1-1,1 1,0-1,1 0,-1-1,1 0,0 1,1-2,-1 1,1-1,0 0,0 0,0-1,0 0,1 0,-1-1,1 0,1 0,48 3,-32-4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01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140 424,'-28'89,"-58"140,76-214,12-23,11-28,13-17,3 0,1 2,3 2,20-23,-52 71,0-1,0 1,-1-1,1 1,0 0,1-1,-1 1,0 0,0 0,0 0,1 0,-1 0,1 0,-1 0,1 1,-1-1,1 0,-1 1,1-1,0 1,-1-1,1 1,0 0,-1 0,1 0,0 0,-1 0,1 0,0 0,-1 1,1-1,-1 1,1-1,0 1,-1-1,1 1,-1 0,0 0,1 0,-1 0,1 0,-1 0,0 0,0 0,0 1,0-1,0 0,0 1,0-1,0 1,0-1,-1 1,1-1,-1 1,1-1,-1 1,1 0,-1 1,12 193,-12-195,1 0,-1 0,0 0,1-1,-1 1,0 0,1 0,-1 0,1 0,0-1,-1 1,1 0,0 0,-1-1,1 1,0-1,0 1,-1-1,1 1,0-1,0 1,0-1,0 0,0 1,0-1,0 0,0 0,0 1,0-1,0 0,0 0,-1 0,1 0,0-1,0 1,0 0,0 0,0-1,0 1,0 0,0-1,0 1,0-1,-1 1,1-1,0 1,0-1,-1 0,1 1,0-1,-1 0,1 0,0 1,-1-1,1 0,41-44,-42 44,141-167,-140 166,0 0,0 0,1 0,-1 0,1 0,-1 0,1 0,0 1,-1-1,1 1,0-1,0 1,0 0,0-1,1 1,-1 0,0 0,0 1,1-1,-1 0,0 1,1 0,-1-1,0 1,1 0,-1 0,1 0,-1 1,0-1,1 0,-1 1,0 0,1-1,-1 1,0 0,0 0,0 1,1-1,-1 0,0 1,-1-1,1 1,0-1,0 1,-1 0,1 0,-1 0,1 0,2 9,-1-1,0 0,-1 1,0 0,0 0,-1-1,-1 1,0 0,-1 10,8 71,-2-74</inkml:trace>
  <inkml:trace contextRef="#ctx0" brushRef="#br0" timeOffset="233.828">845 537,'-10'29,"-2"14,-1 0</inkml:trace>
  <inkml:trace contextRef="#ctx0" brushRef="#br0" timeOffset="454.179">675 537,'39'-5,"17"4,4 1,-3 1,-12 0</inkml:trace>
  <inkml:trace contextRef="#ctx0" brushRef="#br0" timeOffset="749.56">1099 509,'-6'15,"1"-6,1 0,-1 1,2-1,0 1,0 0,1 0,0 0,0 0,1 1,1-1,-1 0,2 0,0 1,0 1,0-10,0 0,-1-1,1 1,0 0,1-1,-1 1,0 0,0-1,1 0,-1 1,0-1,1 0,0 0,-1 1,1-1,0 0,-1-1,1 1,0 0,0 0,0-1,0 1,0-1,0 0,-1 0,1 1,0-1,0 0,0-1,0 1,0 0,0 0,0-1,0 1,0-1,0 0,-1 0,1 1,0-1,0 0,-1-1,71-45,-70 45,1 0,0 0,-1-1,0 1,0-1,0 1,0-1,0 0,0 0,0 1,-1-1,0 0,1-1,-1 1,0 0,-1 0,1 0,0-1,-1 1,0 0,0-1,0 1,0 0,0-1,-1 1,0 0,1 0,-1-1,0 1,-1 0,1 0,0 0,-1 0,0 0,0 1,0-1,0 0,0 1,0 0,-1-1,1 1,-1 0,1 0,-1 0,0 0,0 1,0-1,-2 0,-16-5</inkml:trace>
  <inkml:trace contextRef="#ctx0" brushRef="#br0" timeOffset="1020.126">1495 453,'-5'28,"-2"15,-4 0,0-7</inkml:trace>
  <inkml:trace contextRef="#ctx0" brushRef="#br0" timeOffset="1280.081">1325 480,'38'-9,"18"-4,4 1,-3 2,-7 3,-7 7,-11 5</inkml:trace>
  <inkml:trace contextRef="#ctx0" brushRef="#br0" timeOffset="1619.11">27 904,'124'10,"0"-4,0-6,1-6,-1-5,21-9,-114 15,111-19,0 6,2 6,19 6,-139 7</inkml:trace>
  <inkml:trace contextRef="#ctx0" brushRef="#br0" timeOffset="2321.587">648 1073,'-38'57,"-10"12,4 2,-29 63,54-69,19-65,-1 1,1-1,0 1,0-1,0 1,0-1,0 1,0-1,0 1,0-1,0 1,0-1,0 1,1-1,-1 1,0-1,0 0,0 1,1-1,-1 1,0-1,0 1,1-1,-1 0,0 1,1-1,-1 0,1 1,-1-1,0 0,1 0,-1 1,1-1,-1 0,1 0,-1 0,1 1,-1-1,0 0,1 0,-1 0,1 0,-1 0,1 0,-1 0,1 0,-1 0,1 0,-1-1,1 1,-1 0,1 0,-1 0,1 0,-1-1,1 1,-1 0,0-1,1 1,-1 0,0-1,1 1,-1 0,0-1,1 1,-1 0,0-1,0 1,1-1,-1 1,29-28,88-120,-33 38,45-45,-126 152,43-31,-45 33,1 1,-1-1,0 1,0-1,0 1,0 0,0-1,1 1,-1 0,0 0,0 0,1 0,-1 0,0 0,0 1,0-1,0 0,1 0,-1 1,0-1,0 1,0-1,0 1,0 0,0-1,0 1,0 0,0 0,0-1,0 1,0 0,-1 0,1 0,0 0,-1 0,1 0,-1 0,1 1,-1-1,1 0,-1 0,0 0,1 1,11 134,-10-121,0 0,1 0,1-1,0 1,1-1,1 0,0 0,1-1,0 1,1-1,0-1,1 0,1 0,2 1,-41-23,-1-2,0 2,-1 1,0 1,0 2,-28-2,-139-42,174 46</inkml:trace>
  <inkml:trace contextRef="#ctx0" brushRef="#br0" timeOffset="2919.187">1748 86,'27'25,"-1"2,-1 1,-2 1,-1 1,-1 1,6 16,-11-23,-1 1,-2 1,0 0,-2 1,-1 0,-1 1,-1 0,-2 0,-1 1,-1 0,-1-1,-2 1,-1 1,-1-1,-2 1,-3 7,-2-2,-1 1,-2-1,-2-1,-1 0,-1-1,-2 0,-4 4,2-7,3 0,-2-2,0 0,-2-1,-1 0,-2-2,-8 7,7-12</inkml:trace>
  <inkml:trace contextRef="#ctx0" brushRef="#br0" timeOffset="3540.259">196 0,'-25'38,"0"1,3 1,1 1,2 1,2 0,2 1,2 1,2 1,1 0,3 0,1 0,3 1,1 0,3 0,3 14,22 75,7-2,48 127,-68-224,2 0,0-1,3-1,1-1,3 3,-18-30,-1-1,1 1,0-1,1 0,-1 0,1-1,0 1,0-1,1 0,-1-1,1 1,-1-1,1 0,0-1,1 1,-1-1,0 0,1-1,-1 1,1-1,-1-1,1 1,-1-1,1 0,0-1,-1 1,6-2,6-4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08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278 537,'-23'7,"0"1,1 2,0 0,1 2,0 0,1 1,0 1,1 1,-1 2,14-12,0 1,1 0,-1 0,1 0,0 1,1 0,0 0,0 0,0 0,1 0,0 1,0 0,1 0,0 0,1 0,-1 0,2 0,-1 0,1 0,0 0,1 0,0 0,0 0,0 0,1 0,1 0,-1 0,2 1,-2-6,-1-1,1 0,0 0,0 0,0 0,0 0,0 0,1 0,-1-1,0 1,1-1,0 0,-1 0,1 0,-1 0,1 0,0 0,0-1,0 1,-1-1,1 0,0 0,0 0,0 0,0 0,-1-1,1 1,0-1,0 0,-1 1,1-1,0-1,-1 1,1 0,0-1,83-63,-62 38,0-1,-2-1,-1-1,-1-1,-2-1,-1-1,-2 0,-1-1,-2-1,8-33,-12 31,-1 0,-2 0,-2-1,-1 0,-2 0,-4-32,3 61,0-1,-1 0,0 1,0 0,-1-1,-1 1,1 0,-2 1,1-1,-1 1,-1-2,4 7,0 1,0-1,-1 0,1 1,-1 0,1-1,-1 1,0 0,0 0,0 1,0-1,0 1,0-1,-1 1,1 0,0 0,-1 0,1 1,0-1,-1 1,1 0,-1 0,1 0,-1 0,1 1,-1-1,1 1,0 0,-1 0,1 0,0 0,-1 1,-6 3,1 0,0 0,1 1,-1 0,1 0,0 1,1 0,0 0,0 1,0 0,1 0,0 1,1 0,0 0,0 0,1 0,0 1,0 0,1 0,1 0,0 0,0 0,-1 7,1 0,1 0,1 0,0 0,1 0,0 0,2 0,0 0,1-1,1 1,0-1,1 0,2 1,17 26,2 0,2-2,2-1,2-1,1-2,27 23,-23-23,-7 7,-25-28</inkml:trace>
  <inkml:trace contextRef="#ctx0" brushRef="#br0" timeOffset="286.441">984 452,'-19'34,"-11"25,-6 8,4-4,2-11,7-10,6-8,3-10,2-3,-1-6,2-5</inkml:trace>
  <inkml:trace contextRef="#ctx0" brushRef="#br0" timeOffset="586.496">674 425,'14'19,"15"16,7 6,-3 2,-2-7,-1-4,-7-4,-1-5,-1-3,2 0,1 2,-3 2,0-3,-4-1,-5 1,-4-2</inkml:trace>
  <inkml:trace contextRef="#ctx0" brushRef="#br0" timeOffset="1619.906">1521 565,'-16'6,"0"1,0 0,1 1,0 1,1 0,0 1,0 1,-1 1,-86 97,98-104,-1 0,2 0,-1 1,1-1,-1 1,1 0,1 0,-1 0,1 0,0 0,1 0,-1 0,1 0,0 0,1 0,-1 0,1 0,1 0,-1 0,1 0,0-1,0 1,1 1,-2-5,1 0,-1 1,1-1,0 0,0 0,0 0,0 0,0 0,0 0,0 0,0-1,1 1,-1-1,1 0,-1 0,1 0,0 0,-1 0,1 0,0-1,0 1,-1-1,1 0,0 0,0 0,0 0,-1 0,1 0,0-1,0 0,-1 1,1-1,0 0,-1 0,1-1,-1 1,1 0,0-2,91-63,-65 37,-1-2,-2-1,-1 0,-2-2,-1-1,-1-1,-2 0,-2-2,-2 0,-1-1,-2 0,-1-1,-2 0,-3-1,0 0,-3 0,-1 0,-3 0,-2-16,3 54,1 0,-1-1,0 1,0 0,-1-1,1 1,-1 0,1 0,-1-1,0 1,0 0,-1 0,1 0,-1 0,1 0,-1 0,0 1,0-1,0 1,0-1,-1 1,1 0,-1-1,1 1,-1 1,0-1,0 0,0 1,0-1,0 1,0 0,0 0,0 0,-1 0,1 1,0-1,0 1,-1 0,1 0,0 0,-2 1,-3 0,-1 2,1-1,0 1,0 0,0 1,0 0,1 0,-1 1,1 0,0 0,1 0,-1 1,1 0,0 1,1-1,-1 1,1 0,1 1,-1-1,0 3,-4 9,0 0,1 0,1 1,1 0,0 0,2 1,-2 19,6-16,0-1,2 0,1 0,1-1,1 1,1-1,0 0,2 0,1-1,0 0,2 0,0-1,2 0,0-1,1-1,0 0,2-1,16 14,89 70,-104-95,-5-5</inkml:trace>
  <inkml:trace contextRef="#ctx0" brushRef="#br0" timeOffset="2251.798">2000 452,'0'30,"2"-1,0 0,3 0,0 0,2 0,6 15,-13-41,0-1,1 1,-1 0,1-1,0 1,0-1,0 1,0-1,0 1,1-1,-1 0,1 0,0 0,-1 0,1 0,0 0,0 0,0 0,0-1,0 1,1-1,-1 1,1-1,-1 0,0 0,1 0,0 0,-1-1,1 1,-1-1,1 0,0 1,-1-1,1 0,0 0,-1-1,1 1,0-1,-1 1,1-1,8-6,-1-1,0 0,-1 0,1-1,-2 0,1-1,-1 0,-1 0,0-1,0 0,-1 0,0-1,-1 1,-1-1,0-1,1-3,10-45,-15 189,-1 246,0-348,-1 0,-1 0,-2-1,-1 1,0-1,-2 0,-1-1,-1 1,-2 0,11-21,-1-1,1 0,-1 0,0 0,0 0,0 0,0 0,0 0,0-1,-1 1,0-1,1 1,-1-1,0 0,0 0,0-1,0 1,-1-1,1 1,0-1,-1 0,1 0,0 0,-1-1,1 1,-1-1,0 0,1 0,-1 0,1 0,-1-1,1 1,-1-1,1 0,0 0,-1 0,1-1,0 1,0-1,0 0,0 0,0 0,0 0,0 0,1-1,-1 1,0-1,-1-8,0 0,1 0,0 0,1-1,0 1,1-1,0 1,1-1,0 1,1-1,0 0,1 1,0 0,1-1,0 1,1 0,0 0,1 1,0 0,1-1,0 1,0 1,8-9,0-3,1 1,1 0,1 1,0 1,2 0,13-9,56-56,-73 67</inkml:trace>
  <inkml:trace contextRef="#ctx0" brushRef="#br0" timeOffset="12457.41">1294 29,'5'0,"1"5,-4 1,-4 5,-5 5,-7 5,-1 3,-2-2,1 0,8-4,6-5</inkml:trace>
  <inkml:trace contextRef="#ctx0" brushRef="#br0" timeOffset="13221.787">2480 29,'0'5,"0"6,-5 6,-6 6,-7 2,1 3,-2-4,2-1,4-4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6:23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1,'0'4,"0"8,-5 0,-2 4,-4-1,0 1,2 4,-3-3,0 2,9-4,3-3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0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0 999,'49'-3,"-1"-2,-1-2,1-3,-1-1,4-4,-6 1,-2-1,0-2,-1-3,0-1,-2-2,-1-1,-1-2,-1-2,-1-2,-2-1,-1-1,-1-2,-2-1,-2-2,6-10,230-364,-261 404,1 0,0 0,0 0,0 1,0 0,1 0,0 0,1 0,-1 1,1-1,0 2,0-1,1 1,-1-1,1 2,0-1,0 1,7-2,-10 6,0 1,0 0,0 0,-1 0,1 1,-1-1,1 1,-1 0,0 0,0 0,0 0,0 1,-1-1,1 1,-1-1,0 1,0 0,0 0,-1 0,1 0,-1 0,0 0,0 1,-1-1,1 0,-1 1,0-1,0 4,5 46,-2 0,-3 1,-1-1,-7 32,3-55,-1 0,-1 0,-2 0,-1-1,-2 0,0-1,-2-1,-1 0,-2 0,0-2,-2 0,-1-1,0-1,-2-1,-1-1,-5 3,-1 1,0-1,-2-1,0-2,-2-1,0-1,-2-2,0-1,0-2,-10 1,42-14,0 0,0-1,0 1,0-1,-1 0,1 0,0 0,-1 0,1-1,-1 1,1-1,-1 0,1 0,0 0,-1-1,1 1,-1-1,1 0,0 0,-1 0,1 0,0 0,0-1,0 0,0 1,0-1,0 0,0 0,1-1,-1 1,1-1,-1 1,1-1,0 0,0 0,0 0,1 0,-1 0,1 0,0 0,-1 0,1-1,0-18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06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111 117,'0'-2,"0"0,0 0,-1 0,1-1,-1 1,1 0,-1 0,0 0,0 0,1 0,-1 1,-1-1,1 0,0 0,0 0,-1 1,1-1,-1 1,1-1,-1 1,0 0,1 0,-1-1,0 1,0 0,0 1,0-1,0 0,0 0,0 1,0 0,0-1,0 1,-1 0,1 0,0 0,0 0,0 0,0 0,0 1,0-1,0 1,0 0,0-1,0 1,-1 0,0 3,-1 0,0 0,1 1,0-1,0 1,0 0,0 0,1 0,0 0,0 0,0 1,1-1,0 0,0 1,0-1,1 1,-1 0,2-1,-1 1,0-1,1 1,0-1,0 1,1-1,-1 0,1 0,0 1,1-1,-1 0,1-1,0 1,0 0,1-1,-1 0,1 0,0 0,0 0,0 0,1-1,-1 0,1 0,0 0,0-1,3 2,1-2,0-1,0 1,0-2,0 1,0-1,0-1,0 0,0 0,0 0,0-1,0-1,0 1,-1-2,1 1,-1-1,0 0,0-1,-1 0,1 0,-1 0,0-1,0-1,-1 1,0-1,0 0,0 0,-1 0,0-1,-1 0,0 0,0 0,0-1,-1 1,0-1,-1 0,0-1,-2 5,0 0,-1 0,0-1,0 1,0 0,0 0,-1 1,0-1,0 0,0 0,-1 1,1-1,-1 1,0 0,0 0,-1 0,1 0,-1 1,0-1,0 1,0 0,0 0,-1 0,1 1,-1 0,0 0,0 0,1 0,-1 1,0-1,0 1,-1 1,1-1,0 1,0-1,0 2,0-1,0 0,-1 1,1 0,0 0,0 1,0 0,1-1,-1 1,-3 2,-27 14,5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26.9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7,'4'-5,"3"3,-1 7,-6 8,-8 5,-7 1,-1 1,-3 3,-3 1,-2-2,2-1,1 1,-1-3,3-1,0-2,4 0,3-3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2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110 678,'-77'195,"75"-189,-4 8,1 1,0 0,1 0,0 0,2 0,0 0,0 1,1-1,1 1,1-1,0 1,2 2,-2-15,0 0,0 0,0 0,0 0,1 0,0 0,-1-1,1 1,0-1,0 1,1-1,-1 0,0 1,1-1,-1-1,1 1,0 0,-1-1,1 1,0-1,0 0,0 0,0 0,0 0,0 0,1-1,-1 1,0-1,0 0,0 0,0 0,1-1,1 0,4 0,1-1,-1 0,0-1,-1 0,1 0,0-1,-1 0,0 0,0-1,0 0,2-2,43-43,-1-2,-3-2,-2-2,26-42,-27 37,2 1,-3-1,-3-3,-2-1,-4-2,-2-1,-3-2,4-22,-33 87,1 0,-1 0,0-1,-1 1,1 0,-1-1,0 1,-1 0,1-1,-1 1,0-1,0 1,-1-1,1 1,-1-1,-1 1,1 0,-1-1,0 1,0 0,0 0,-1 0,0 1,0-1,0 0,0 1,-1 0,1 0,-1 0,-1 0,1 4,-1 1,0-1,1 1,-1 0,1 0,-1 0,1 1,-1 0,1 0,0 0,0 0,0 1,0-1,0 1,0 0,1 0,-1 0,1 1,0-1,0 1,0 0,1 0,0 0,-1 0,1 0,0 1,1-1,-1 1,1-1,0 2,-18 44,3 1,2 1,2 0,3 1,2 0,2 0,2 1,3-1,2 1,4 5,2 31,4-1,3 0,5-2,3 0,7 6,-20-62,-2 1,-1 0,-2 0,-1 1,-1-1,-2 1,-1 0,-2 0,-1-17,0-1,-2 1,0-1,-1 0,0 0,-1 0,-1-1,0 0,-1-1,0 0,-1 0,-1-1,0 0,-1-1,0 0,0-1,-1 0,-1-1,1-1,-8 4,18-10,0 0,0 1,0-1,0 0,0 0,-1-1,1 1,-1-1,1 1,-1-1,0 0,1-1,-1 1,0-1,0 1,1-1,-1 0,0-1,0 1,1-1,-1 1,0-1,1 0,-1 0,0-1,1 1,-1-1,1 0,0 0,0 0,0 0,0 0,0-1,0 1,0-1,1 0,0 0,-1 0,1 0,0 0,-1-4,-6-118,10 107,0-8</inkml:trace>
  <inkml:trace contextRef="#ctx0" brushRef="#br0" timeOffset="249.492">222 0,'-4'0,"-3"5,6 2,3-1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36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72,'-7'23,"1"-1,1 1,1 1,1-1,1 0,1 1,1-1,2 1,2 15,-3-35,0 0,1 0,0 0,0 0,0 0,0 0,1 0,-1-1,1 1,0-1,0 0,0 0,1 0,-1 0,1-1,-1 1,1-1,0 0,0 0,0 0,0-1,0 1,1-1,-1 0,0 0,1 0,-1-1,0 0,1 0,-1 0,1 0,-1-1,0 1,1-1,-1 0,0-1,0 1,0-1,0 1,0-1,0 0,0-1,0 1,0-1,1-1,0 0,0 0,-1-1,1 1,-1-1,0 0,0 0,-1 0,1-1,-1 1,0-1,-1 0,0 0,0 0,0 0,0 0,-1 0,0 0,0-1,-1 1,0 0,0-1,0 1,-1 0,0-1,0 1,0 0,-1 0,0 0,-1 0,1 0,-1 1,0-1,0 1,-1-1,-2-3,3 5,0 0,0 0,0 0,-1 0,1 1,-1-1,0 1,0 0,0 0,0 0,0 1,-1 0,0-1,1 1,-1 1,0-1,0 1,-4-1,-6 4</inkml:trace>
  <inkml:trace contextRef="#ctx0" brushRef="#br0" timeOffset="271.942">423 383,'-5'-20,"4"-15,1-7,6-1,2 2,4 4,0 2,3 8,-1 3,2 2,2-1,4 3,-2 6</inkml:trace>
  <inkml:trace contextRef="#ctx0" brushRef="#br0" timeOffset="1170.905">790 468,'254'-343,"-250"337,1 0,0 0,0 1,0-1,0 1,1 0,0 1,0-1,1 1,-1 1,5-3,-9 7,0 1,-1-1,1 1,-1-1,0 1,1 0,-1-1,0 1,0 0,0 0,0 0,0 0,-1 0,1 0,0 0,-1 0,0 0,1 1,-1-1,0 0,0 0,0 0,-1 0,1 0,0 1,-1-1,0 0,1 3,-28 170,28-173,0 0,0 0,-1 0,1 0,0 0,1 0,-1 0,0 0,1 0,-1 0,1 0,-1 0,1 0,0 0,0-1,0 1,0 0,0 0,0-1,1 1,-1-1,1 1,-1-1,1 0,-1 1,1-1,0 0,-1 0,1 0,0 0,0 0,0-1,0 1,0 0,0-1,0 0,0 1,1-1,75-23,-15-24,-50 35,0 1,1 1,0 0,1 1,0 1,1 0,-1 1,1 1,4-1,-16 7,-1-1,1 1,-1 0,1 1,0-1,-1 1,1-1,-1 1,1 0,-1 1,1-1,-1 0,0 1,1 0,-1 0,0 0,0 0,-1 0,1 1,0-1,-1 1,1 0,-1 0,0 0,0 0,0 0,0 0,-1 0,1 1,-1-1,0 0,0 1,0 0,0-1,-1 1,0-1,1 1,-1 0,0-1,-1 4,19 49,-4-32,1-5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34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0 646,'1'283,"-1"-276,0 0,1 0,0 0,0-1,1 1,-1 0,1-1,1 0,-1 1,1-1,1 0,-1 0,1 0,0-1,0 1,0-1,1 0,0 0,0-1,0 1,1-1,-3-4,-1 0,1 0,0 0,0-1,-1 1,1-1,-1 1,1-1,0 0,-1 0,1-1,-1 1,0 0,1-1,-1 1,0-1,0 0,0 0,0 0,0 0,-1 0,1 0,0 0,-1-1,0 1,1 0,-1-1,0 1,0-1,-1 0,1-1,6-9,105-208,-102 205,-2-1,0 0,0 0,-2-1,0 0,-1 0,-1-1,1-16,-5 35,0 0,0 0,-1 0,1 0,0 0,0 0,-1 0,1 0,0 0,0 0,-1 0,1 0,0 0,0 0,-1 0,1 0,0 0,0 0,-1 0,1 0,0 0,0 0,-1 0,1-1,0 1,0 0,0 0,-1 0,1 0,0-1,0 1,0 0,0 0,-1-1,1 1,0 0,0 0,0 0,0-1,0 1,0 0,0 0,0-1,0 1,0 0,0 0,0-1,0 1,0 0,0-1,0 1,0 0,-11 23,-2 26,9-36,0-1,1 1,0 0,1 0,0 0,1 0,1 0,0 0,0 0,2 1,2 11,42 121,-36-128</inkml:trace>
  <inkml:trace contextRef="#ctx0" brushRef="#br0" timeOffset="598.944">451 1069,'21'-28,"10"-9,-3-2,-1 0,-2-2,-1-1,-3-1,-1-1,2-13,-13 45,-8 43,-1-26,-1 22,8 100,-6-124,-1 1,1 0,1 0,-1 0,0-1,1 1,0-1,0 1,0-1,0 1,0-1,1 0,-1 0,1-1,0 1,0 0,0-1,0 0,1 1,-1-1,1 0,-1-1,1 1,-1-1,1 0,0 0,0 0,0 0,0 0,4-2,0 0,0-1,-1 0,1 0,-1-1,1 0,-1 0,0-1,0 0,0 0,-1 0,1-1,-1 0,0 0,-1-1,1 0,-1 0,0 0,0 0,-1-1,3-4,-5 8,0 1,-1-1,1 1,0-1,-1 0,1 1,-1-1,0 0,0 0,0 0,0 0,-1 0,1 0,-1-1,0 1,0 0,0 0,0 0,0 0,-1 0,1 0,-1 0,0 0,0 0,0 0,0 0,-1-1,-10-7</inkml:trace>
  <inkml:trace contextRef="#ctx0" brushRef="#br0" timeOffset="837.415">1158 759,'4'9,"3"4</inkml:trace>
  <inkml:trace contextRef="#ctx0" brushRef="#br0" timeOffset="1001.795">1045 279,'0'0</inkml:trace>
  <inkml:trace contextRef="#ctx0" brushRef="#br0" timeOffset="1434.518">1439 308,'55'-34,"-1"-2,-2-2,-1-3,41-43,-30 10,-61 75,0 0,0 0,0 1,0-1,0 1,-1-1,1 0,0 1,-1 0,1-1,-1 1,1-1,-1 1,0 0,0-1,1 1,-1 0,-1-1,1 1,0 0,0-1,-1 1,1-1,0 1,-1 0,0-1,0 1,-24 181,32-72,-1-35,-4 1,-2-1,-5 5,-1-22,1 1,-2 1,-3-1,-3-1,-16 46,26-94,-2 1,0-1,0-1,-1 1,0-1,0 0,-1 0,-1-1,0 0,0 0,-1-1,0 0,0-1,-1 0,0 0,0-1,0 0,-1-1,0 0,0 0,0-1,-1-1,0 0,7-3,1 0,-1-1,0 1,1-1,-1 0,1 0,-1 0,1-1,-1 1,1-1,0 0,0-1,0 1,0-1,0 1,1-1,-1 0,1-1,-1 1,1-1,0 1,1-1,-1 0,1 0,-1 0,1 0,1-1,-1 1,0 0,1-1,0 1,0-1,0 0,1 1,0-1,-1 0,2 1,-1-1,0 0,1 1,0-1,0 1,1-3,7-16,0 0,2 1,0 0,2 0,0 2,1-1,1 2,1 0,1 1,1 0,0 2,1 0,4-1,16-19,107-82,-123 106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39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0 424,'40'-70,"3"2,3 2,3 2,31-30,-75 89,47-40,-51 44,0 0,0 0,0 1,0-1,1 1,-1-1,0 1,0-1,0 1,1 0,-1-1,0 1,0 0,1 0,-1 0,0 0,0 0,1 0,-1 1,0-1,0 0,1 1,-1-1,0 0,0 1,0 0,0-1,0 1,0 0,1-1,-2 1,1 0,0 0,0 0,0 0,0 0,0 0,-1 0,1 0,-1 0,1 0,0 0,-1 1,0-1,1 0,-1 0,0 0,0 1,12 187,-11-187,0 1,0-1,0 0,1 0,-1 0,0 0,1 0,-1 0,1 0,0-1,0 1,-1 0,1-1,0 0,0 1,0-1,1 0,-1 0,0 0,0 0,1 0,-1-1,0 1,1-1,-1 0,0 1,1-1,-1 0,1 0,-1-1,1 1,-1 0,0-1,1 0,-1 1,0-1,2-1,84-42,-23-5,-51 36,1 1,1 0,0 2,0-1,1 2,1 0,2 1,-19 7,0 0,1 1,-1-1,0 0,1 1,-1 0,1-1,-1 1,1 0,-1 0,1 0,-1 0,0 0,1 0,-1 0,1 0,-1 1,1-1,-1 0,1 1,-1-1,0 1,1 0,-1-1,0 1,0 0,1 0,-1 0,0 0,0 0,0 0,0 0,0 0,0 0,-1 1,1-1,0 0,-1 1,1-1,-1 0,1 1,-1-1,1 1,-3 64,-29 42,30-106,1 0,-1 0,1 1,-1-1,1 0,0 0,0 0,0 0,0 1,0-1,1 0,-1 0,1 0,-1 0,1 0,0 0,0 0,-1 0,2 0,-1 0,0 0,0 0,0-1,1 1,-1 0,1-1,0 1,13 8</inkml:trace>
  <inkml:trace contextRef="#ctx0" brushRef="#br0" timeOffset="431.919">1242 85,'-18'9,"0"1,1 0,0 1,0 1,1 0,1 1,0 1,1 1,0 0,1 0,1 1,1 1,-5 8,15-23,-1 0,1 0,0 0,0 0,0 1,0-1,0 0,0 0,0 1,1-1,-1 0,1 1,0-1,-1 1,1-1,0 0,0 1,1-1,-1 1,1-1,-1 0,1 1,0-1,-1 0,1 0,0 1,1-1,-1 0,0 0,1 0,-1 0,1-1,-1 1,1 0,0-1,0 1,0-1,0 1,0-1,0 0,0 0,0 0,1 0,-1 0,0 0,1-1,-1 1,0-1,1 0,9 0,1-1,-1-1,0 0,0 0,0-1,-1-1,1 0,-1-1,0 0,0 0,0-1,-1-1,0 0,0 0,-1-1,1 0,-2-1,1 0,-2 0,1-1,-1 0,5-9,35-64,-47 83,0-1,1 1,-1 0,0-1,0 1,0-1,1 1,-1 0,0-1,0 1,1 0,-1-1,0 1,1 0,-1-1,0 1,1 0,-1 0,1-1,-1 1,0 0,1 0,-1 0,1 0,-1 0,1-1,-1 1,1 0,-1 0,0 0,1 0,-1 0,1 0,-1 1,1-1,-1 0,1 0,-1 0,0 0,1 0,-1 1,1-1,-1 0,0 0,1 1,-1-1,0 0,1 1,-1-1,0 0,1 1,-1-1,0 0,0 1,0-1,1 1,-1-1,0 0,0 1,0-1,0 1,0-1,0 1,1-1,-1 0,0 1,0-1,-1 1,10 37,-8-34,-1 2,1 0,0-1,0 1,1-1,-1 1,1-1,0 0,1 0,-1 0,1 0,0 0,0 0,1-1,-1 1,1-1,0 0,0 0,0-1,1 1,-1-1,1 0,0 0,0 0,0-1,0 0,1 0,-1 0,0 0,1-1,-1 0,1 0,0-1,-1 0,1 0,2 0,19-4,-2-2</inkml:trace>
  <inkml:trace contextRef="#ctx0" brushRef="#br0" timeOffset="772.082">2005 29,'-24'5,"-18"6,-1 6,1 0,8 2,10 3,14 2,9 2,3 1,3 1,-5 1,-7-5,-2-2,-5-4,-4-5,-5-6,2-3</inkml:trace>
  <inkml:trace contextRef="#ctx0" brushRef="#br0" timeOffset="1138.042">2259 0,'-72'75,"70"-73,1 1,-1 0,1-1,-1 1,1 0,0 0,0 0,1 0,-1 0,0 1,1-1,0 0,0 0,0 0,0 0,0 1,1-1,-1 0,1 0,0 0,0 0,0 0,0 0,0 0,1-1,0 1,-1 0,1-1,0 1,2 1,13 13,-15-16,1 1,-1-1,0 1,0-1,0 1,0 0,0 0,-1 0,1 0,-1 0,1 0,-1 0,0 1,1-1,-1 0,0 1,-1-1,1 1,0-1,-1 1,1-1,-1 1,0 0,0-1,0 1,0 0,-1-1,1 1,0-1,-1 1,0 1,-4 4,-1 0,1 0,-1-1,-1 0,1 0,-1 0,0-1,-1 0,1 0,-1-1,-1 0,1 0,-1-1,-3 2,-6 2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42.4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307 733,'-26'6,"1"2,0 0,0 2,1 1,1 0,0 2,0 1,2 1,-1 0,2 2,-6 6,24-21,0 0,0 0,0 0,0 0,0 1,1-1,-1 0,1 1,0-1,-1 1,1-1,0 1,1-1,-1 1,0 0,1 0,0-1,-1 1,1 0,0 0,0 0,1-1,-1 1,1 0,-1-1,1 1,0 0,0-1,0 1,0-1,0 1,1-1,-1 1,1-1,0 0,0 0,-1 0,1 0,0 0,1 0,-1 0,0-1,1 1,-1-1,0 0,1 0,2 1,6 0,1 0,-1-1,1-1,0 0,-1-1,1 0,0 0,-1-1,0-1,1 0,-1-1,0 0,-1 0,1-1,-1-1,0 0,0 0,0-1,-1 0,2-2,9-10,-1 0,-1-1,0-2,-2 1,0-2,-1 0,-2-1,0 0,-2-1,4-14,1 1,-1 0,-2 0,-2-2,-2 1,-1-2,-2 1,-2-1,-2-12,-1 43,-1-1,0 1,0-1,-1 1,-1 0,0 0,0-1,-1 1,0 0,-1 1,0-1,-1 1,0 0,-4-7,7 15,1 1,0-1,0 0,-1 0,1 1,0-1,-1 1,1 0,0-1,-1 1,1 0,-1 0,1 0,-1-1,1 2,0-1,-1 0,1 0,-1 0,1 1,-1-1,1 1,0-1,-1 1,1-1,0 1,0 0,0 0,-1-1,1 1,0 0,0 0,0 0,0 0,0 1,0-1,1 0,-1 0,0 1,-28 50,17-11,1-1,2 1,2 1,2 0,2 9,2-34,0-1,2 1,0 0,1-1,0 1,2-1,0 0,1 0,0 0,1 0,1-1,2 3,-4-10,-1 0,1-1,0 0,0 0,1 0,0-1,0 0,1 0,-1 0,1-1,1 0,-1-1,1 1,-1-1,1-1,0 0,1 0,-1 0,0-1,1 0,0-1,-1 0,1 0,1-1,4-2,0-1,0 0,-1-2,1 1,-1-2,0 0,0 0,-1-1,0-1,0 0,-1 0,0-1,0-1,-1 0,0 0,-1-1,0 0,2-5,6-3,2 9,-18 35,-1-23,-1 3,-1 0,1 0,1 0,-1 0,1 0,-1 0,2 0,-1 0,0 0,1 0,0 0,0 0,1 0,-1-1,1 1,0 0,0-1,1 1,-1-1,1 0,0 0,0 0,0 0,1 0,-1-1,1 0,0 1,4 1,-1-2,0 0,1-1,-1 0,1 0,-1-1,1 0,-1-1,1 1,0-1,-1-1,1 1,-1-1,1-1,-1 1,1-1,-1-1,0 1,0-1,6-4,118-84,-12-15,-118 104,1 1,0 0,0 0,0 0,0 0,0 0,0 1,0-1,0 0,0 1,0 0,0-1,0 1,0 0,0 0,0 0,0 1,1-1,-1 0,0 1,0-1,0 1,0 0,0-1,0 1,0 0,-1 0,1 1,0-1,0 0,-1 1,1-1,-1 1,1-1,-1 1,0-1,0 1,1 0,-1 0,0 0,-1 0,1 0,0 0,0 0,-1 0,0 0,1 0,-1 0,0 0,0 0,0 1,18 119,-18-117,0-1,0 1,-1 0,1 0,-1-1,0 1,-1-1,1 1,-1-1,1 1,-2-1,1 0,0 0,-1 0,1 0,-1 0,0-1,-1 1,1-1,-1 0,1 0,-1 0,0 0,0-1,0 0,3-1,0 0,0 0,0 0,0 0,0-1,0 1,0 0,0-1,-1 1,1-1,0 0,0 1,-1-1,1 0,0 1,-1-1,1 0,0 0,-1 0,1 0,0-1,0 1,-1 0,1 0,0-1,0 1,-1-1,1 1,0-1,0 0,0 1,0-1,0 0,0 0,0 0,0 1,0-1,0 0,0 0,1-1,-1 1,0 0,1 0,-1 0,1 0,-1-1,1 1,-1 0,1-1,4-1,1-1,-1 1,1-1,-1 1,1 1,0-1,0 1,1 0,-1 0,0 0,1 1,-1 0,1 0,-1 0,1 0,0 1,-1 0,1 1,1-1,-2 0,173 0,-164-3,1-1,-1-1,0 0,0-1,-1 0,1-1,-2-1,1 0,-1 0,0-1,-1-1,0 0,0-1,-1 0,6-9,8-5,80-122,-91 128,-2 0,0-1,-2-1,0 0,-1 0,-1-1,-1 0,-1 0,-1-1,-1 1,-1-1,-1-9,-1 33,-1 0,0 0,1 0,-1-1,0 1,0 0,0 0,1-1,-1 1,0-1,0 1,0-1,0 1,0-1,0 1,0-1,-1 0,1 1,0-1,0 0,0 0,0 0,0 0,0 0,0 0,-1 0,1-1,0 1,0 0,0-1,0 1,0 0,0-1,0 1,0-1,0 0,0 1,0-1,1 0,-1 1,0-1,0 0,1 0,-1 0,0 0,1 0,-1 0,1 0,-1 0,1 0,-1 0,1 0,0 0,0 0,-1 0,1 0,0 0,0-1,0 1,0 0,0 0,1 0,-1 0,0 0,0 0,1 0,-1 0,1-1,-12 24,1 0,1 0,2 1,0 0,1 1,1-1,-1 22,5-39,-5 33,2 1,2-1,1 1,2-1,2 1,2 3,0-17,2-1,0 0,2 0,1-1,1 0,9 13,-21-34,-3-10</inkml:trace>
  <inkml:trace contextRef="#ctx0" brushRef="#br0" timeOffset="255.212">1633 451,'39'-9,"41"-4,11 1,-4 2,-12 3,-15 3,-12 1,-9 2,-7 1,-4 5,-7 2</inkml:trace>
  <inkml:trace contextRef="#ctx0" brushRef="#br0" timeOffset="437.111">872 112,'5'5,"1"6,5 2,0 3,-2-2</inkml:trace>
  <inkml:trace contextRef="#ctx0" brushRef="#br0" timeOffset="3883.736">2424 621,'4'7,"0"0,0 0,-1 1,0-1,0 1,-1 0,0 0,-1 0,1 0,-1 0,-1 0,0 1,0-1,-1 5,1 2,0 62,-12-69,3-31,9 5,1-1,1 1,0 0,2 0,0 0,1 0,0 1,2-1,2-2,-9 17,0 1,0 0,1-1,-1 1,1-1,0 1,0 0,0-1,0 1,0 0,0 0,0 0,1 0,-1 0,1 0,0 0,-1 0,1 1,0-1,0 1,0-1,0 1,1 0,-1 0,0 0,0 0,1 0,-1 0,0 0,1 1,-1 0,1-1,-1 1,1 0,-1 0,1 0,-1 0,0 1,1-1,1 1,43 63,-35-50</inkml:trace>
  <inkml:trace contextRef="#ctx0" brushRef="#br0" timeOffset="4468.363">2847 649,'0'14,"5"5,1 4,0-2</inkml:trace>
  <inkml:trace contextRef="#ctx0" brushRef="#br0" timeOffset="4719.85">2847 451,'0'0</inkml:trace>
  <inkml:trace contextRef="#ctx0" brushRef="#br0" timeOffset="5182.232">3101 84,'17'40,"-2"0,-1 1,-3 0,-1 1,-2 1,-2-1,-2 1,-1 26,-18 153,13-160,4-62,0 0,0 0,0 0,0 0,0 0,-1 0,1-1,0 1,0-1,0 1,0-1,-1 0,1 0,0 0,-1 0,1 0,-1 0,1 0,-1 0,1-1,-1 1,0 0,0-1,1 1,-1-1,0 0,0 1,-1-1,2-1,2-2,16-16,2 1,0 1,1 2,0 0,2 1,0 1,1 2,0 0,1 2,0 1,10-2,-35 10,1 1,-1 0,1-1,-1 1,1 0,-1 0,1 0,0 0,-1 1,1-1,0 1,0-1,-1 1,1 0,0 0,0 0,0 1,-1-1,1 1,0 0,-1-1,1 1,0 0,-1 0,1 1,-1-1,0 0,1 1,-1 0,0-1,0 1,0 0,0 0,0 0,0 1,-1-1,1 0,-1 1,1-1,-1 1,0-1,0 1,0-1,0 1,-1 0,1-1,-1 1,0 0,1 0,-1 0,-1 0,-3 10,-2-1,1 0,-2 0,0-1,0 1,-1-1,0-1,-1 0,0 0,-1 0,0-1,0-1,-1 0,0 0,0-1,-1 0,0-1,0-1,-1 0,0 0,1-1,-1-1,-12 2,-49-7,56-3</inkml:trace>
  <inkml:trace contextRef="#ctx0" brushRef="#br0" timeOffset="5472.646">3637 621,'29'19,"14"6,5-5,-2-12,-2-11,-10-11,-6-2,-8-3,-1 1,-5-1,-5-2,-3-3,-4 4</inkml:trace>
  <inkml:trace contextRef="#ctx0" brushRef="#br0" timeOffset="5801.981">4173 0,'10'29,"8"23,0 9,-2-2,-4-7,-4-6,-3-7,-8-5,-3-4,-1-1,1-2,2 0,1 0,1 0,2 0,-5 1,-1-5</inkml:trace>
  <inkml:trace contextRef="#ctx0" brushRef="#br0" timeOffset="6032.442">4089 338,'24'10,"22"3,8-1,0-2,-4-3,-7-3,-5-2,-4-1,-4-1,-1 0,-7-1</inkml:trace>
  <inkml:trace contextRef="#ctx0" brushRef="#br0" timeOffset="6217.048">4624 592,'0'0</inkml:trace>
  <inkml:trace contextRef="#ctx0" brushRef="#br0" timeOffset="6367.878">4653 254,'0'0</inkml:trace>
  <inkml:trace contextRef="#ctx0" brushRef="#br0" timeOffset="6734.153">4879 366,'0'11,"0"-1,0 1,1-1,0 1,1-1,0 0,1 1,0-1,0 0,1-1,0 1,1-1,0 1,1-1,0-1,0 1,1-1,0 0,0-1,1 0,0 0,0 0,2 0,-7-6,0 0,-1 0,1 0,0 0,0 0,0-1,0 1,0-1,1 0,-1 1,0-2,0 1,0 0,0-1,0 1,0-1,0 0,0 0,0 0,0 0,-1-1,1 1,0-1,-1 1,1-1,-1 0,0 0,1 0,-1-1,0 1,0 0,-1-1,1 1,0-1,2-4,0 0,-1 0,0 0,0 0,0 0,-1 0,0-1,-1 1,1-1,-2 1,1-1,-1 0,0 0,0 4,0 0,-1 0,1 0,-1 0,0 1,0-1,0 0,0 1,-1-1,1 1,-1-1,0 1,0 0,0-1,-1 1,1 0,-1 1,0-1,0 0,0 1,0-1,0 1,0 0,0 0,-1 0,1 1,-1-1,0 1,1 0,-1 0,0 0,0 1,1-1,-1 1,0 0,0 0,0 0,0 0,0 1,1-1,-4 2,-67 27,55-18</inkml:trace>
  <inkml:trace contextRef="#ctx0" brushRef="#br0" timeOffset="7168.146">5246 536,'4'-8,"1"1,-1 0,1 0,1 0,-1 1,1-1,0 1,0 1,1-1,0 1,0 0,0 1,1 0,-1 0,4-1,-8 5,-1 1,1-1,0 1,-1-1,1 1,0 0,-1 0,1 0,-1 0,0 1,1-1,-1 1,0-1,0 1,0 0,0 0,0 0,0 0,0 0,-1 0,1 1,-1-1,0 0,2 3,21 24,-17-25,0-1,0 0,1 0,-1 0,1-1,0 0,0 0,-1-1,1 0,0 0,0-1,0 0,0-1,0 1,0-1,0-1,0 0,-1 0,1 0,-1-1,1 0,-1-1,0 0,0 0,0 0,-1-1,0 0,0 0,0 0,0-1,1-2,17-16,-12 14,-2 0,1 0,-2-2,1 1,-1-1,-1 0,0-1,2-6,-1-4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5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0,'0'680,"-11"-606,4-63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58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0 145,'10'-8,"1"1,0 0,0 0,0 1,1 1,0 0,0 1,10-3,-6 1,198-30,33 3,-194 26,0 3,0 2,0 2,23 4,-42 6,-28-4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7:5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0 148,'395'-54,"-168"51,-202-1,-1-1,0-1,0-1,0-1,-1-2,2-1,25-15,-32 13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02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40,'57'-22,"187"14,-149 10,63-13,-66 13,-59 3,-11-3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230 198,'1'-8,"-1"0,0 0,0-1,-1 1,0 0,0 0,-1 0,0 0,0 0,-1 0,0 0,-1 1,1-1,-1 1,-1 0,1 0,-1 0,-1 1,1 0,-1 0,0 0,0 1,-1 0,0 0,-7-4,11 8,-1-1,1 1,-1-1,0 1,1 0,-1 1,0-1,0 1,0-1,0 1,0 0,1 0,-1 1,0-1,0 1,0 0,1 0,-1 0,0 1,1-1,-1 1,1 0,-1 0,1 0,0 0,0 1,0-1,0 1,0 0,1 0,-1 0,1 0,0 0,0 0,0 1,0-1,1 1,-1-1,1 1,0 0,0 0,0-1,0 5,0 17,0 1,2-1,1 1,1-1,1 0,1 0,1 0,1 0,8 17,-8-22,88 204,8 30,-67-137,-6 105,-31-24,-1-193,0 0,-1 0,1 1,-1-2,0 1,0 0,0 0,-1-1,0 0,0 0,0 0,0 0,-1 0,1-1,-1 0,0 0,0 0,0-1,0 0,0 0,-1 0,1 0,-1-1,1 0,-1 0,0 0,1-1,-1 0,0 0,1 0,-1-1,1 0,-1 0,0 0,1-1,0 0,-1 0,1 0,0-1,-16-3,16 6,0-1,0 0,0 0,0-1,0 1,0-1,0 0,0 0,1-1,-1 0,1 1,0-1,-1-1,2 1,-1-1,0 1,1-1,-1 0,1-1,0 1,0 0,1-1,-1 1,0-4,-3-69,6 52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02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0 456,'283'1,"-142"25,-124-25,-5 0</inkml:trace>
  <inkml:trace contextRef="#ctx0" brushRef="#br0" timeOffset="433.246">112 738,'15'-5,"14"-1,7 0,2 1,-1 1,-1 2,-3 1,-1 1,-2 0,-6-5,-2-1,-1 0,2 1,-8 2,-12 5,-6 4</inkml:trace>
  <inkml:trace contextRef="#ctx0" brushRef="#br0" timeOffset="3648.779">1298 568,'49'-229,"-44"203,2 1,0 0,2 0,1 1,1 0,1 1,1 0,1 1,1 1,1 0,0 1,2 0,13-11,-30 31,0-1,0 0,0 0,1 0,-1 1,0-1,0 1,0-1,0 1,1-1,-1 1,0 0,1-1,-1 1,0 0,0 0,1 0,-1 0,0 0,1 0,-1 1,0-1,1 0,-1 1,0-1,0 0,0 1,1 0,-1-1,0 1,0 0,0-1,0 1,0 0,0 0,0 0,0 0,-1 0,1 0,0 0,-1 0,1 1,0-1,-1 1,25 56,-25-56,56 181,-55-180,0-1,0 1,0-1,0 1,1-1,-1 0,0 0,1 1,0-1,-1 0,1 0,0-1,0 1,0 0,1-1,-1 1,0-1,0 0,1 1,-1-1,1 0,-1 0,1-1,-1 1,1-1,0 1,-1-1,1 0,0 0,-1 0,1 0,0 0,-1-1,1 1,0-1,-1 0,1 0,-1 0,1 0,-1 0,0 0,1-1,-1 1,0-1,0 1,0-1,0 0,0 0,-1 0,1-1,185-215,-187 216,1 1,0 0,0-1,0 1,1 0,-1 0,0 0,0 0,1 0,-1 0,0 0,1 0,-1 0,1 1,-1-1,1 1,-1-1,1 1,0-1,-1 1,1 0,0 0,-1 0,1 0,-1 0,1 0,0 0,-1 1,1-1,0 1,-1-1,1 1,-1-1,1 1,-1 0,0 0,1 0,-1 0,0 0,1 0,-1 0,0 0,0 0,0 1,0-1,0 0,0 1,0 0,6 12,-1 1,0-1,-1 1,-1 0,-1 1,0-1,0 1,-2-1,0 1,-1 0,-1 6,3 37,13-8,-3-33</inkml:trace>
  <inkml:trace contextRef="#ctx0" brushRef="#br0" timeOffset="4011.035">1016 738,'170'1,"0"-7,0-8,106-24,-71 9,-178 23,-23 5,0-1,0 1,0 0,0 1,0-1,0 1,0-1,1 1,-1 1,0-1,0 0,0 1,0 0,0 0,0 0,1 1,6 7</inkml:trace>
  <inkml:trace contextRef="#ctx0" brushRef="#br0" timeOffset="4800.799">1693 794,'-311'430,"277"-359,57-86,77-91,49-46,18 12,-167 139,1 0,-1 0,1 0,0 0,0 0,0 0,-1 1,1-1,0 0,0 0,0 1,0-1,1 0,-1 1,0-1,0 1,0-1,0 1,1 0,-1-1,0 1,0 0,0 0,1 0,-1 0,0 0,0 0,1 0,-1 1,0-1,0 0,0 1,1-1,-1 1,0-1,0 1,0-1,0 1,0 0,0 0,0-1,0 1,0 0,0 0,-1 0,1 0,0 0,-1 0,1 0,0 0,4 12,0 0,0 0,-2 0,1 0,-2 0,1 1,-2 0,0-1,-1 11,8 56,10-11,-18-68,-1 1,0-1,0 1,0-1,0 1,0-1,0 0,-1 0,1 1,0-1,-1 0,1 0,-1 0,1-1,-1 1,1 0,-1 0,1-1,-1 1,0-1,1 0,-1 1,0-1,0 0,1 0,-1 0,0 0,0 0,1 0,-1-1,0 1,1-1,-2 1,-2-1,-169-30,-13-11,169 35</inkml:trace>
  <inkml:trace contextRef="#ctx0" brushRef="#br0" timeOffset="5249.675">2314 89,'1'0,"1"-1,0 1,-1 0,1 0,0 0,-1 0,1 1,0-1,-1 0,1 1,0-1,-1 1,1-1,-1 1,1 0,-1-1,1 1,-1 0,0 0,1 0,-1 0,0 1,0-1,0 0,0 0,0 1,0-1,0 0,0 1,0-1,-1 1,1 0,-1-1,1 2,5 4,16 25,-1 1,-2 0,0 1,-3 1,-1 1,-1 0,-3 1,0 0,-3 1,-1 0,-2 0,-1 1,-2 0,-3-4,-2-1,-1 0,-2 0,-1 0,-1-1,-2 0,-2-1,-1 0,-1 0,-2-2,0 0,-13 15,5-14,-1-1,-1-1,-1-2,-2 0,-1-2,0-1,-2-2,-2 0,10-8</inkml:trace>
  <inkml:trace contextRef="#ctx0" brushRef="#br0" timeOffset="5749.053">1072 4,'-22'18,"0"1,2 1,0 1,1 1,1 1,1 0,1 1,1 1,2 1,0 0,2 0,0 1,2 1,1 0,2 0,0 0,2 1,1-1,2 1,1 18,8 21,3 0,3-1,3 0,3-2,3 0,2-1,14 21,-13-36,2-1,2-1,2-1,2-2,5 2,41 11,-59-50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2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66,'-9'19,"-9"7,0 3,-3 2,3-5</inkml:trace>
  <inkml:trace contextRef="#ctx0" brushRef="#br0" timeOffset="700.81">396 150,'15'60,"-3"-20,-2 0,-2 1,-2 1,1 25,-5-44,-2 1,0-1,-2 1,0-1,-1 0,-2 0,0 0,-2 0,0-1,-2 0,0 0,-1-1,-1-1,-2 0,0 0,0-1,-2 0,-7 5,-67 55,76-65</inkml:trace>
  <inkml:trace contextRef="#ctx0" brushRef="#br0" timeOffset="1732.992">735 37,'15'-6,"-6"1,0 1,0 0,1 0,0 1,0 0,0 1,0 0,0 0,0 1,0 1,1 0,-1 0,0 1,3 0,-12 0,1 0,0 0,0 0,-1 0,1 0,0 1,-1-1,1 0,-1 1,0-1,1 1,-1-1,0 1,0 0,0-1,0 1,0 0,0 0,-1 0,1 0,-1 0,1 0,-1 0,0 0,0 0,0 0,0 0,0 0,0 0,0 0,-1 0,1 0,-1 0,1 0,-2 1,-29 72,27-68,-14 25,13-26,0 1,1 0,0 0,0 0,0 0,1 1,0-1,1 1,0-1,0 1,1 0,-1 0,2 0,-1 0,1 0,1 4,0-10,0 1,1 0,-1-1,1 1,0-1,0 1,0-1,0 0,0 0,0 0,0 0,1 0,-1-1,1 1,0-1,-1 1,1-1,0 0,0 0,-1 0,1 0,0-1,0 1,0-1,0 0,0 0,1 0,84-6,-59-1,-4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1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71,'-75'-60,"72"58,1 1,0 0,-1 0,1 0,0 0,-1 0,1 0,-1 1,1-1,-1 1,0 0,1 0,-1 0,1 0,-1 0,0 0,1 1,-1-1,1 1,-1 0,1 0,-1 0,1 0,0 0,-1 0,1 1,0-1,0 1,0 0,0-1,0 1,1 0,-1 0,0 0,1 0,-1 0,1 1,0-1,0 0,0 1,0-1,0 1,0-1,1 1,-1-1,1 1,0 0,0-1,0 1,0 1,-1 21,0 1,2 0,1 0,1-1,2 1,0-1,2 0,0-1,2 1,0-1,4 3,22 71,50 117,-54-103,-4 11,8 48,-32-155,-1 0,-1 0,0 0,-2 0,1 0,-2 1,0-1,-1-1,0 1,-2 0,0-1,0 0,-1 0,-1 0,-1-1,0 0,-1 0,0-1,-1 0,0-1,-1 0,-1-1,0 0,0 0,-3 0,8-9,0 1,-1-1,1 0,-1-1,1 0,-1 0,1-1,-1 0,0 0,1 0,-1-1,1 0,-1-1,1 0,0 0,-1-1,1 1,0-2,1 1,-1-1,0 0,1 0,0-1,0 1,0-1,1-1,0 1,0-1,0 0,1 0,-1-1,2 1,-1-1,1 0,-1-2,-4-11</inkml:trace>
  <inkml:trace contextRef="#ctx0" brushRef="#br0" timeOffset="903.752">648 636,'20'90,"-8"-43,-2 1,-2 1,-3 0,-1 12,-5 11,5-170,87-288,-86 368,1 0,1 1,1 0,0 0,1 1,1 0,0 0,1 1,1 1,1 0,0 0,0 1,8-5,-19 17,-1 0,1-1,0 1,-1 0,1 0,0 0,-1 0,1 0,0 0,0 1,0-1,0 0,0 1,0 0,0-1,0 1,0 0,0 0,0 0,0 0,0 1,0-1,0 0,0 1,0 0,0-1,0 1,-1 0,1 0,0 0,0 0,-1 0,1 0,-1 1,1-1,-1 0,1 1,-1-1,0 1,0 0,1-1,-1 1,0 0,-1 0,1 0,0 1,22 95,-13-39,-5-34</inkml:trace>
  <inkml:trace contextRef="#ctx0" brushRef="#br0" timeOffset="2353.605">677 354,'-35'67,"2"1,4 2,2 0,4 3,17-57,0 0,2 0,0 0,1 1,0-1,1 1,1-1,1 1,0 0,2 0,-1-1,2 1,0-1,1 0,1 0,0 0,2 0,-1-1,2 0,0 0,1-1,0 0,1-1,0 0,1 0,1-1,0 0,1-1,1 0,9 1,0-1,1-1,0 0,1-2,0-1,0-2,0 0,1-1,1-2,0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1,'-14'29,"-5"14,-4 4,2-5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107 194,'-19'19,"-11"11,-1 6,5-4</inkml:trace>
  <inkml:trace contextRef="#ctx0" brushRef="#br0" timeOffset="685.075">474 504,'-31'18,"1"2,0 1,2 1,0 2,2 0,1 2,-16 21,37-44,0 1,1-1,-1 1,1 0,0 0,0 0,0 0,1 0,0 1,-1-1,1 1,1 0,-1-1,1 1,0 0,0 0,0 0,1 0,0 0,0 0,0 0,0 0,1 0,0 0,0 0,0 0,1 0,-1-1,1 1,0-1,1 1,-1-1,1 1,1 0,1-1,1 0,-1 0,1-1,0 1,0-1,0-1,1 1,-1-1,0 0,1-1,0 1,-1-1,1-1,0 1,0-1,-1 0,1-1,0 1,0-1,-1-1,5-1,134-54,23-66,-154 112,-1-2,-1 1,0-2,-1 0,0 0,-1-1,-1 0,0 0,-1-1,-1-1,0 1,-2-1,0 0,1-4,3-14,-2 0,-1 0,-2 0,-1 0,-2-1,-1 1,-2-1,-2 1,-1-4,4 32,-1 0,0 1,0 0,0-1,0 1,-1 0,0 0,0 0,-1 1,0-1,0 1,0 0,-1 0,1 0,-1 1,0-1,-1 1,1 0,-1 1,1-1,-1 1,0 1,0-1,-1 1,1 0,0 0,-1 0,1 1,-1 0,0 1,1-1,-1 1,0 1,1-1,-1 1,0 0,1 0,0 1,-1 0,1 0,0 1,0 0,0 0,0 0,0 1,-1 1,-4 5,1 0,0 1,1 0,0 0,1 1,0 0,1 0,0 1,1 0,1 0,0 1,0 0,2-1,0 2,0-1,1 0,1 0,0 1,1-1,1 0,0 1,1-1,0 0,2 0,-1 0,5 8,8 13,2-2,1 0,2-2,1 0,1-1,1-1,2-2,1 0,1-2,5 2,-22-18,-5-3,1 0,-1 0,1-1,0 0,0-1,1 1,0-1,-1-1,1 1,0-1,1-1,-1 0,5 1,8-1</inkml:trace>
  <inkml:trace contextRef="#ctx0" brushRef="#br0" timeOffset="1247.687">1179 420,'-6'10,"1"1,-1-1,2 1,0 1,0-1,1 1,0-1,1 1,0 0,1 0,1 0,-1 0,2 0,0 0,0-1,1 1,1 0,0-1,3 10,-4-17,0-1,0 0,0 1,0-1,1 0,-1 0,1 0,0 0,0-1,0 1,0-1,0 1,0-1,1 0,-1 0,1-1,-1 1,1-1,0 0,0 0,-1 0,1 0,0-1,0 1,0-1,0 0,0 0,0-1,0 1,0-1,-1 0,1 0,0 0,0 0,-1-1,2 0,122-76,-28-42,-76 86,-23 33,0 0,0 0,0 1,0-1,1 0,-1 0,0 0,0 1,1-1,-1 0,1 0,-1 1,0-1,1 0,-1 1,1-1,0 1,-1-1,1 0,0 1,-1 0,1-1,0 1,-1-1,1 1,0 0,0-1,-1 1,1 0,0 0,0 0,0-1,0 1,-1 0,1 0,0 0,0 0,0 1,0-1,-1 0,1 0,0 0,0 1,0-1,-1 0,1 1,0-1,-1 1,1-1,0 0,-1 1,1 0,0-1,-1 1,1-1,-1 1,1 0,-1-1,1 1,-1 0,0 0,1-1,-1 1,0 0,0 0,11 56,16 190,-24-215,-2 0,-2 0,-1 0,-1-1,-2 1,-1-1,-1 0,-2 0,-11 25,8-30,-1-1,-1 0,-1-1,-1-1,-2-1,0 0,-1-1,-1-1,-12 9,30-26,0-1,-1 1,1-1,-1 0,0 0,0 0,0 0,0 0,0 0,0-1,0 1,-1-1,1 0,0 0,-1 0,1-1,-1 1,1-1,-1 0,1 0,-1 0,0 0,1-1,-1 1,1-1,0 0,-1 0,1 0,0-1,-1 1,1-1,0 0,0 0,0 0,1 0,-1 0,0 0,1-1,-1 1,1-1,0 0,0 0,0 0,0 0,1 0,-1-1,0-9,1 1,0-1,1 0,0 0,1 1,1-1,0 0,0 1,1 0,1-1,0 1,1 1,0-1,1 0,5-15,57-183,-57 179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16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314 557,'-20'1,"0"2,0 0,0 1,0 0,1 2,0 1,0 0,0 1,1 1,0 1,1 0,0 2,1 0,-1 2,12-9,2 1,-1 0,0 0,1 0,0 1,1-1,-1 1,1 0,1-1,-1 1,1 0,0 0,1 0,-1 0,1 0,1 0,0 0,0 0,0 0,0 0,1 0,0-1,1 1,0-1,0 1,0-1,1 0,-1 0,2-1,-1 1,0-1,1 0,0 0,1 0,-1-1,1 1,-1-1,1-1,0 1,1-1,-1 0,1-1,-1 1,1-1,0-1,0 1,-1-1,2 0,5-3,-1-1,1-1,-1 0,0-1,-1 0,1 0,-1-2,0 1,0-1,-1-1,0 0,0 0,-1-1,0 0,-1-1,0 0,0 0,-1-1,14-16,-2-1,0-1,-2-1,-2 0,-1-1,-1-1,-1 0,-2-1,-1 0,-2-1,-1 1,-2-1,-1 0,-2-1,-1 1,-2 0,-1 0,-2 0,-6-23,-37-40,46 95,0-1,0 1,0 0,0 0,0 0,-1 0,1 0,-1 0,1 1,-1-1,0 1,1 0,-1 0,0 0,0 0,0 0,0 0,0 1,0 0,0-1,0 1,0 0,0 1,0-1,0 0,0 1,0 0,0-1,0 1,1 0,-1 1,0-1,-2 2,-2 4,0 1,1 0,0 0,0 0,1 1,0 0,0 0,1 0,0 0,1 1,0 0,0-1,1 1,0 0,1 1,0-1,1 0,0 0,1 0,0 0,0 1,-1-4,0 24,1-1,1 1,2-1,1 1,1-1,2-1,1 1,1-1,1-1,2 0,1 0,1-2,12 17,9 13,62 72,-96-126,0-1,-1 0,1 1,0-1,1 0,-1 0,0 0,0 0,0-1,1 1,-1-1,0 1,0-1,1 0,-1 0,1 0,-1 0,0 0,1 0,-1-1,0 1,0-1,1 1,-1-1,0 0,0 0,0 0,0 0,0-1,0 1,0 0,0-1,0 0,-1 1,1-1,-1 0,1 0,-1 0,1-1,10-10</inkml:trace>
  <inkml:trace contextRef="#ctx0" brushRef="#br0" timeOffset="249.732">1105 529,'-24'39,"-18"21,-1 7,1-5,4-7,8-9,4-6,7-7,6-2,6-8</inkml:trace>
  <inkml:trace contextRef="#ctx0" brushRef="#br0" timeOffset="515.218">766 557,'10'10,"12"12,8 8,-2 3,0-4,-1-1,-4-2,-2-5,1-1,1 1,1-3,-3-1,0-2,1-4,-3-4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28.9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148 356,'22'10,"-1"0,2-1,-1-1,1-1,0-1,1-1,0-1,-1-2,1 0,0-1,0-1,0-2,0 0,0-2,-1 0,0-2,0 0,0-2,10-4,-17 6,0-1,-1-1,1 0,-2-1,1-1,-1 0,-1-1,1-1,-2 1,0-2,0 0,-2-1,1 0,-2 0,0-1,0 0,4-13,-8 13,-2 9,-1 0,1 0,-1 0,0 0,-1 0,1 0,-1-1,0 1,-1-1,0 1,0-1,0 1,-1 0,0-1,0 1,0 0,-1-1,0 1,0 0,-1-1,2 6,0 0,0 0,0 0,0 1,0-1,-1 0,1 1,0-1,0 0,0 1,-1-1,1 1,0 0,0-1,-1 1,1 0,0 0,-1 0,1 0,0 0,-1 0,1 0,0 1,-1-1,1 0,0 1,0-1,-1 1,1-1,0 1,0-1,0 1,0 0,0 0,0 0,0 0,0 0,0 0,0 0,0 0,0 0,1 0,-1 0,0 0,1 1,-34 52,18-9,2 0,2 1,1 1,3 0,2 0,2 1,2 12,-9 72,5-71,-3 0,-2-1,-3 0,-2-1,-3-1,-3-1,-2-1,-3 0,-30 46,40-77,0 1,-2-2,-1-1,-1 0,-1-2,-1 0,-3 0,19-15,-1 0,0-1,-1 0,1 0,-1-1,1 0,-1-1,-1 1,1-2,0 0,-1 0,1 0,-1-1,1-1,-1 0,1 0,-1 0,0-2,1 1,-1-1,1 0,0-1,0 0,-6-3,8 2,1-1,-1 0,1-1,0 1,0-1,1 0,-1-1,1 1,1-1,-1 0,1 0,0 0,1-1,0 1,0-1,1 0,-1 0,2 0,-1 0,1 0,1-1,-1 1,1 0,1 0,0 0,0-1,0 1,1 0,0 0,1 0,0 1,0-1,0 1,1-1,0 1,5-6,5-10,2 0,0 0,1 2,1 0,1 1,1 0,1 2,0 1,2 0,0 2,0 0,1 2,1 1,0 0,1 2,20-5,26-10,1 4,1 2,36-2,-52 16,-34 4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29.2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245 1,'-24'15,"1"1,0 1,2 1,0 1,1 1,1 1,0 0,2 2,1 0,-6 11,20-31,0 1,0-1,0 0,0 1,0-1,1 1,-1-1,1 1,0 0,0 0,1-1,-1 1,1 0,0 0,0 0,0 0,0 0,1-1,-1 1,1 0,0 0,0-1,1 1,-1 0,1-1,0 1,0-1,0 0,0 0,0 0,1 0,-1 0,1 0,0 0,0-1,0 0,0 1,0-1,1 0,-1-1,1 1,-1 0,4 0,9 1,1 0,1-1,-1-1,0-1,0 0,0-1,0-1,0 0,0-2,0 0,5-2,-16 2,0 1,0-1,0 0,-1 0,1-1,-1 0,0 0,0 0,0-1,-1 1,0-1,0 0,-1-1,1 1,-1 0,-1-1,1 0,-1 1,0-1,-1 0,0 0,0 0,0-1,-1 1,0 0,0 0,-1 0,0 0,0 0,-1 0,1 0,-2 0,1 0,-1 1,0-1,0 1,-1 0,0 0,0 0,0 0,-1 1,0 0,0 0,0 0,0 0,-1 1,0 0,0 0,-4-1,-69-4,60 15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48,'0'0,"0"1,0 0,0-1,0 1,0-1,0 1,0-1,0 1,1-1,-1 1,0-1,0 1,0-1,1 0,-1 1,0-1,0 1,1-1,-1 1,0-1,1 0,-1 1,0-1,1 0,-1 1,1-1,-1 0,1 0,-1 1,1-1,-1 0,1 0,-1 0,1 0,-1 1,1-1,-1 0,1 0,-1 0,1 0,-1 0,1 0,-1 0,1-1,-1 1,1 0,-1 0,1 0,-1 0,1-1,-1 1,0 0,1 0,-1-1,1 1,-1 0,0-1,1 1,-1-1,0 1,1-1,-15 106,-45 191,46-240,-8 102,29-130,-8-28,0-1,0 1,0 0,0-1,0 1,0 0,0-1,0 1,0 0,0-1,0 1,0 0,1-1,-1 1,0 0,0-1,0 1,0 0,1-1,-1 1,0 0,0 0,0-1,1 1,-1 0,0 0,1 0,-1 0,0-1,0 1,1 0,-1 0,0 0,1 0,-1 0,0 0,1 0,-1 0,0 0,1 0,-1 0,0 0,1 0,-1 0,0 0,1 0,-1 0,0 0,1 0,-1 0,0 0,1 1,-1-1,0 0,0 0,1 0,-1 1,0-1,0 0,1 0,-1 1,0-1,0 0,0 0,1 1,3-15</inkml:trace>
  <inkml:trace contextRef="#ctx0" brushRef="#br0" timeOffset="3152.137">198 132,'-72'-39,"72"38,0 0,0 0,0 0,1 0,-1 0,0 0,0 1,1-1,-1 0,0 0,1 0,-1 0,1 0,-1 0,1 1,0-1,-1 0,1 0,0 1,-1-1,1 1,0-1,0 0,0 1,-1-1,1 1,0 0,0-1,0 1,0 0,0-1,0 1,0 0,0 0,0 0,0 0,0 0,0 0,0 0,0 0,0 0,0 1,0-1,-1 0,1 1,0-1,0 1,0-1,1 1,-1-1,193-10,16-34,-179 36,-26 6,-1 0,1 1,0-1,0 1,0 0,0 0,0 0,0 1,0 0,0 0,0 0,0 1,0-1,0 1,0 0,0 1,4 1,3 7</inkml:trace>
  <inkml:trace contextRef="#ctx0" brushRef="#br0" timeOffset="3521.663">0 697,'39'-10,"26"-3,8 1,-5 2,-8 3,-10 3,-8 1,-8 3,-3 0,-8-5,-3-1,0 1,2 1,1 1,2 1,2-4,0-1,-3 1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29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15 395,'-2'-2,"1"1,0-1,-1 1,1-1,0 0,0 1,0-1,0 0,1 0,-1 0,0 1,1-1,-1 0,1 0,0 0,0 0,0 0,0 0,0 0,0 0,0 0,0 0,1 0,-1 0,1 0,0-2,7-20,1 0,1 0,1 1,1 0,1 1,1 0,1 1,1 1,1 0,0 2,2 0,0 0,51-40,-54 51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30.3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143 771,'2'61,"-3"0,-2 1,-4-1,-2 0,-2-1,-16 44,25-96,0-1,-1 0,0 0,0 0,-1 0,0 0,0-1,-1 0,0 0,0 0,0 0,-6 4,10-10,0 0,0 0,-1 0,1 0,0 0,0-1,-1 1,1 0,0-1,0 1,0-1,0 1,0-1,0 0,0 1,0-1,0 0,0 0,0 0,0 1,0-1,0 0,1 0,-1 0,0-1,1 1,-1 0,1 0,-1 0,1 0,0 0,-1-1,1 1,0 0,0 0,0-1,0 1,0 0,0 0,0-1,0 1,1 0,-1 0,0 0,1-1,-1 1,1 0,-1 0,1 0,-1 0,2-1,6-27,2 1,2 0,0 1,2 0,0 0,2 2,6-7,-1 0,6-9,2 2,1 0,3 2,1 2,1 1,2 1,1 2,1 2,34-18,32 11,-102 35,0 1,1 0,-1 0,1 1,-1-1,1 1,-1 0,0-1,0 2,1-1,-1 0,0 0,0 1,0 0,0 0,0 0,-1 0,1 0,0 0,-1 1,0-1,0 1,1-1,-1 1,-1 0,1 0,0 0,-1 0,0 0,1 2,0 6,-1 1,-1-1,0 0,0 0,-1 1,0-1,-1 0,0 0,-1 0,0 0,-1-1,0 1,-1-1,0 0,-1 0,0-1,-6 9,4-5,0-1,-1 0,-1 0,0-1,0 0,-1-1,0 0,-1-1,0 0,-1-1,0 0,0-1,0 0,-1-1,0-1,0 0,-1-1,1 0,-1-2,0 1,0-2,0 0,-8-1,19 0,0 0,0 0,0-1,0 1,1-1,-1 0,0-1,0 1,1 0,-1-1,1 0,-1 0,1 0,0 0,0 0,0-1,0 0,0 1,0-1,1 0,-2-2,-4-12</inkml:trace>
  <inkml:trace contextRef="#ctx0" brushRef="#br0" timeOffset="7162.768">1188 658,'-13'4,"1"1,1 1,-1 0,1 1,0 1,0-1,1 1,0 1,0 0,1 1,1-1,-1 2,1-1,1 1,0 0,1 1,0-1,1 1,0 1,1-1,0 1,1-1,0 1,1 0,0 0,2 1,-1 0,1-10,1 1,0-1,-1 1,1-1,1 0,-1 1,1-1,0 0,0 0,0 0,0 0,0 0,1-1,0 1,0-1,0 0,0 1,1-1,-1-1,1 1,-1 0,1-1,0 0,0 0,0 0,1 0,-1-1,0 0,1 1,-1-2,0 1,1 0,-1-1,1 0,-1 0,1 0,-1-1,1 1,-1-1,1 0,-1-1,2 1,8-5,0 0,0 0,-1-2,0 1,0-2,-1 0,0 0,0-1,-1 0,-1-1,0-1,0 1,-1-1,0-1,-1 0,-1 0,0-1,-1 0,0 0,-1 0,-1-1,0 1,-1-1,0 0,-2 0,1-1,-2 1,0-6,-1 15,1 0,-1 0,0 0,-1 0,1 0,-1 0,0 0,-1 0,1 1,-1-1,0 1,-1 0,1 0,-1 0,0 0,0 0,0 1,-1 0,0 0,0 0,0 1,0-1,0 1,-1 0,1 1,-1-1,0 1,-2 0,7 2,1 0,-1-1,1 1,-1 0,1 0,-1 0,1 0,-1 0,1 0,0 0,-1 0,1 0,-1 0,1 0,-1 0,1 1,-1-1,1 0,-1 0,1 0,-1 1,1-1,0 0,-1 0,1 1,0-1,-1 0,1 1,0-1,-1 1,1-1,0 0,-1 1,1-1,0 1,0-1,0 1,0-1,-1 1,1-1,0 1,0-1,0 0,0 1,0-1,0 1,0-1,0 1,0-1,0 1,1-1,-1 1,0-1,0 1,0-1,1 1,-1-1,0 0,0 1,1-1,-1 1,0-1,1 0,-1 1,0-1,1 0,23 25,-9-18,0 0,1-2,-1 0,1-1,0 0,0-1,0-1,1-1,-1 0,0-1,1-1,-1 0,8-3,-8 0,-1-1,-1 0,1-2,-1 1,0-2,0 0,-1 0,0-1,0-1,-1 0,-1-1,0 0,0-1,-1 0,0-1,-1 0,-1 0,0-1,-1 0,0 0,-1-1,-1 0,0 0,-1 0,-1 0,2-16,22-137,-24 159,-2 1,1-1,-1 0,-1 1,0-1,0 0,0 0,-1 1,-1-1,1 0,-2 1,1-1,-1 1,0 0,-1 0,4 7,0 0,0 1,0-1,-1 1,1-1,0 0,-1 1,1-1,0 1,-1-1,1 1,-1-1,1 1,-1-1,1 1,-1 0,1-1,-1 1,1-1,-1 1,0 0,1 0,-1-1,1 1,-1 0,0 0,1 0,-1 0,0 0,1 0,-1 0,0 0,1 0,-1 0,0 0,1 0,-1 0,1 1,-1-1,0 0,1 0,-1 1,1-1,-1 0,1 1,-1-1,1 1,-1-1,1 1,-1-1,1 1,-1-1,1 1,0-1,-1 1,1-1,0 1,0 0,-1 0,-16 41,17-40,-8 34,2 0,2 0,1 0,2 0,1 1,3 12,-1 28,-1 251,-1-312,2 0,-1 0,2 0,0 0,1 0,1-1,0 0,1 0,0 0,8 12,-12-25,-1 0,1 0,0 0,0 0,0 0,1 0,-1 0,0-1,0 1,1-1,-1 0,1 1,0-1,-1 0,1-1,0 1,-1 0,1-1,0 1,0-1,0 0,1 0,12-4</inkml:trace>
  <inkml:trace contextRef="#ctx0" brushRef="#br0" timeOffset="7914.949">2345 573,'-63'44,"45"-33,-1 1,1 1,1 0,1 1,0 1,0 0,2 1,0 1,0 0,-9 18,21-32,0 0,0 0,0 1,1-1,-1 1,1-1,0 1,0-1,0 1,0 0,1 0,-1-1,1 1,0 0,0 0,0-1,1 1,-1 0,1 0,0-1,0 1,0-1,1 1,-1-1,1 1,0-1,0 0,0 0,0 0,1 0,-1 0,1 0,0-1,0 1,0-1,0 1,0-1,0 0,0-1,1 1,-1-1,1 1,-1-1,1 0,0 0,-1 0,1-1,0 0,0 1,1-1,7-4,-1 0,1-1,-1-1,0 1,0-2,-1 1,0-1,0-1,-1 0,0 0,0-1,-1 0,0-1,-1 0,0 0,0 0,-1-1,-1 4,121-155,-141 215,12-49,1 1,0 0,0-1,0 1,1 0,-1 0,1 0,0 0,1 0,-1 1,1-1,0 0,0 0,1 0,-1 0,1 1,0-1,1 0,-1-1,1 1,0 0,0 0,1-1,-1 1,1-1,0 0,0 1,1-2,-1 1,1 0,0-1,0 1,0-1,0 0,0 0,1-1,0 0,-1 1,4 0,2-2,-1 0,1 0,0-1,-1 0,1-1,0 0,0 0,-1-1,1-1,-1 1,0-2,0 1,0-1,0 0,-1-1,1 0,4-4,8-6,-1 0,-1-2,0 0,-1-1,-1-1,3-6,-7 9,0 0,-1-1,-1-1,0 1,-2-2,0 0,-1 0,-1 0,-1-1,0 0,-2 0,0-1,-1 1,-1-3,-2 22,0 0,0-1,1 1,-1 0,0 0,0 0,0 0,0 0,0-1,0 1,0 0,-1 0,1 0,0 0,-1 0,1 0,-1-1,1 1,-1 0,1 0,-1 0,0 1,1-1,-1 0,0 0,0 0,0 0,0 1,0-1,0 0,0 1,0-1,0 1,0-1,0 1,0 0,0-1,0 1,0 0,-1 0,1 0,0-1,0 1,0 0,0 1,0-1,-1 0,1 0,0 0,0 1,0-1,0 1,0-1,0 1,0-1,0 1,-1 0,-50 49,49-44,0 0,0 0,1 0,-1 1,1-1,1 0,-1 1,1 0,0-1,1 1,-1-1,1 1,1 0,-1-1,1 1,0 0,1-1,-1 1,1-1,1 0,-1 0,1 0,0 0,1 0,-1 0,1-1,0 1,0-1,1 0,0-1,0 1,0-1,0 0,1 0,-1 0,2 0,29 16,-30-17,1-1,0 1,-1 1,0-1,0 1,0 0,0 0,0 1,-1-1,0 1,0 1,0-1,-1 1,0 0,0 0,0 0,-1 0,0 0,0 1,0 0,-1 0,0-1,0 1,-1 0,0 4,-16 74,9-61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43.0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0,'-16'4,"1"0,-1 0,1 2,0 0,0 0,0 1,1 1,0 1,1 0,0 1,0 0,-7 8,19-17,0 0,0 0,1 1,-1-1,0 0,1 0,-1 0,1 0,-1 1,1-1,0 0,0 0,-1 1,1-1,0 0,0 1,0-1,0 0,0 1,1-1,-1 0,0 0,1 1,-1-1,1 0,-1 0,1 1,-1-1,1 0,0 0,0 0,-1 0,1 0,0 0,0 0,0 0,0-1,0 1,0 0,1 0,-1-1,58 28,-39-20,-17-7,-1 0,1 0,0 1,-1-1,1 1,-1-1,0 1,0 0,1 0,-1 0,0 0,0 1,-1-1,1 0,0 1,-1-1,0 1,1 0,-1-1,0 1,0 0,-1 0,1 0,-1 0,1 0,-1-1,0 1,0 0,0 0,0 0,-1 0,1 0,-1 0,0 0,0-1,0 1,0 0,0 0,0-1,-1 1,1-1,-1 1,0-1,0 0,0 0,0 0,0 0,0 0,-1 0,1 0,-9 6,-1 0,0-1,0 0,-1-1,0-1,0 0,0 0,0-1,-1-1,1 0,-1-1,0 0,-10-1,-1-1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41.11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1 679,'0'24,"0"8</inkml:trace>
  <inkml:trace contextRef="#ctx0" brushRef="#br0" timeOffset="233.833">29 255,'0'0</inkml:trace>
  <inkml:trace contextRef="#ctx0" brushRef="#br0" timeOffset="453.132">198 848,'9'-30,"2"0,0 0,2 1,1 0,2 2,0-1,13-13,-28 40,-1 0,0 0,1 0,-1 0,1 0,0 0,-1 0,1 0,0 0,-1 0,1 0,0 0,0 1,0-1,0 0,0 1,0-1,0 1,0-1,0 1,0-1,0 1,0 0,0-1,0 1,0 0,1 0,-1 0,0 0,0 0,0 0,0 0,0 0,1 0,-1 1,0-1,0 0,0 1,0-1,0 1,0-1,0 1,0 0,0-1,0 1,0 0,-1 0,1 0,0-1,0 1,-1 0,1 0,0 0,-1 0,1 0,-1 0,0 0,1 0,-1 1,0-1,1 0,-1 0,0 0,0 0,0 0,0 1,3 46,8 39,-10-85,0 0,0 0,0 0,0 0,0 0,1 0,-1 0,1 0,-1 0,1-1,0 1,-1-1,1 1,0-1,0 0,0 0,0 0,0 0,0 0,1 0,-1 0,0-1,0 1,0-1,1 1,-1-1,0 0,1 0,-1 0,0 0,1-1,-1 1,0 0,1-1,7-3,1-1,-1 0,0 0,0-1,0-1,-1 1,0-1,0-1,-1 0,0 0,0-1,-1 0,0 0,-1 0,0-1,0 0,-1 0,0-1,-1-1,6-12</inkml:trace>
  <inkml:trace contextRef="#ctx0" brushRef="#br0" timeOffset="1119.61">1016 509,'-23'14,"-1"1,2 1,0 1,1 0,0 2,2 0,0 2,1 0,-12 20,31-42,0 0,0 1,0-1,0 0,0 1,0-1,1 1,-1 0,0-1,0 1,0 0,0 0,1 0,-1 0,0 0,0 0,0 0,1 0,-1 0,0 1,0-1,0 0,0 1,0-1,0 1,1-1,-1 1,0 0,0-1,-1 1,1 0,0 0,0-1,0 1,0 0,-1 0,1 0,0 0,-1 0,1 0,-1 0,1 1,-1-1,0 0,1 0,-1 0,0 0,0 1,0-1,1 0,-2 0,1 0,0 0,0 1,0-1,0 0,-1 0,1 0,0 0,-1 1,1-1,-1 0,0 0,1 0,-1 0,0 0,0 0,1 0,29-13,0-1,0-2,-1 0,-1-2,8-7,74-42,-108 65,0 0,0 1,0-1,-1 1,1-1,0 1,0 0,0-1,0 1,0 0,0 0,1-1,-1 1,0 0,0 0,0 0,0 0,0 1,0-1,0 0,0 0,0 1,0-1,0 0,0 1,0-1,0 1,-1-1,1 1,0 0,0-1,0 1,-1 0,1 0,0-1,-1 1,1 0,0 0,-1 0,1 0,-1 0,0 0,1 0,-1 0,0 0,1 0,-1 0,0 1,4 57,-4-51,-1-5,0 1,1-1,-1 0,1 0,0 1,0-1,0 0,0 0,1 1,-1-1,1 0,0 0,0 0,0 0,1 0,-1 0,1 0,-1 0,1 0,0-1,0 1,0-1,0 1,1-1,-1 0,1 0,-1 0,1 0,0 0,0-1,-1 1,1-1,0 1,3-1,3 1,0-1,0-1,1 1,-1-2,0 1,0-1,0-1,0 1,0-2,0 1,-1-1,1-1,-1 1,0-1,0-1,0 1,0-2,-1 1,7-7,116-133,-94 97,-2-2,-2-1,-3-2,-2-1,-2-1,-2-2,-18 44,-1-1,0 1,-1-1,0 1,-1-1,-1 0,0 0,-1 0,0 0,-2-11,1 24,1-1,0 0,-1 0,1 1,-1-1,0 0,1 0,-1 1,0-1,0 1,0-1,0 1,0-1,-1 1,1 0,0 0,-1 0,1-1,0 1,-1 0,0 0,1 1,-1-1,0 0,1 1,-1-1,0 1,1-1,-1 1,0 0,0-1,0 1,1 0,-1 0,0 1,0-1,0 0,1 1,-1-1,0 1,0-1,0 1,-63 46,53-29,2 1,0 0,1 0,1 1,1 0,1 1,1 0,0 0,2 0,0 0,2 1,0-1,1 0,1 1,4 16,-5-3,1-16,0 0,1 0,1-1,0 1,1-1,2 0,0 0,0 0,2-1,4 7,33 54,-37-73</inkml:trace>
  <inkml:trace contextRef="#ctx0" brushRef="#br0" timeOffset="1621.331">1327 396,'61'21,"0"-3,2-3,0-2,0-3,1-3,0-3,44-3,-105-2,0 1,0-1,0 1,0 0,1 0,-1 1,0-1,0 1,0-1,0 1,0 0,0 0,0 0,0 1,0-1,0 1,-1 0,1-1,-1 1,1 0,-1 1,0-1,0 0,1 1,-2-1,1 1,0-1,0 1,-1 0,0 0,1 2,1 1,-1-1,0 0,1 0,0 0,0-1,1 1,-1-1,1 1,0-1,0 0,0-1,1 1,-1-1,1 0,0 0,0 0,0-1,0 1,0-1,1 0,-1-1,0 0,1 1,0-2,-1 1,1-1,0 0,-1 0,1 0,-1-1,1 0,0 0,-1 0,1-1,3-1,70-53,-77 54,0 0,0 0,0-1,-1 1,1 0,0-1,-1 0,0 1,0-1,0 0,0 1,0-1,0 0,-1 0,1 0,-1 0,0 0,0 0,0 0,0 0,0 1,-1-1,1 0,-1 0,0 0,0 0,0 1,0-1,-1 0,1 1,-1-1,-2-1,-1 1,1 0,-1 1,0-1,0 1,0 0,0 0,-1 1,1-1,0 1,-1 0,1 1,-1-1,1 1,0 0,-1 1,1-1,-1 1,1 0,0 0,-1 1,1 0,0 0,0 0,0 0,0 1,1-1,-1 1,1 1,-1-1,1 1,0-1,-2 4,-5 1,1 1,0 0,0 0,1 1,0 0,1 0,0 1,0 0,1 1,1 0,0 0,1 0,0 1,1-1,0 1,-1 10,17 18,1-29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39.3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290 313,'-1'0,"-30"16,1 1,0 2,1 1,1 1,1 2,1 1,1 0,0 3,20-21,1-1,1 0,-1 1,1 0,0 0,0 0,0 0,1 0,0 1,0-1,1 1,0-1,0 1,1-1,-1 1,1 0,1-1,-1 1,1 0,0-1,1 1,0-1,0 1,0-1,1 0,-1 0,1 0,1 0,-1-1,1 1,0-1,5 5,1-3,0 0,1 0,0-1,0-1,0 0,0 0,1-2,0 1,0-1,0-1,0 0,0 0,1-2,-1 1,0-2,1 1,-1-2,0 1,0-2,0 0,0 0,0-1,-1-1,1 0,0-1,12-4</inkml:trace>
  <inkml:trace contextRef="#ctx0" brushRef="#br0" timeOffset="300.224">827 340,'-26'23,"1"0,1 1,1 2,2 0,0 2,2 0,1 1,-8 20,24-47,0 1,1-1,-1 1,1 0,0 0,0 0,0-1,0 1,0 0,1 0,-1 0,1 1,0-1,0 0,0 0,0 0,1 0,-1 0,1 0,0 0,0 0,0 0,0-1,0 1,1 0,-1 0,1-1,0 1,-1-1,1 0,0 1,1-1,-1 0,0 0,1 0,-1-1,1 1,-1 0,1-1,0 0,0 1,0-1,0-1,0 1,0 0,0-1,1 1,12 1,0 0,0-1,1-1,-1-1,0 0,1-1,-1 0,0-2,0 0,-1 0,1-2,-1 0,0-1,-1 0,1-1,-1-1,-10 7,0 0,0 0,0 0,-1 0,1-1,-1 0,0 1,0-1,0-1,0 1,0 0,-1-1,1 1,-1-1,0 0,0 1,0-1,-1 0,1-1,-1 1,0 0,0 0,0 0,-1-1,0 1,0 0,0 0,0-1,0 1,-1 0,0-1,0 1,0 0,0 0,-1 0,0 0,0 0,0 0,0 1,0-1,-1 1,0-1,1 1,-1 0,-3-2,-2 0,0 0,-1 0,0 1,1 1,-1 0,-1 0,1 0,0 1,-1 1,1-1,-1 2,1-1,-1 1,-1 1,-15-1</inkml:trace>
  <inkml:trace contextRef="#ctx0" brushRef="#br0" timeOffset="634.105">1391 453,'-37'19,"-185"109,219-126,-1-1,1 1,-1 0,1 0,0 1,0-1,0 1,0-1,0 1,1 0,-1 0,1 0,0 1,0-1,0 1,0-1,0 1,1-1,0 1,0 0,0 0,0-1,0 1,1 0,0 0,0 0,0 0,0 0,0 0,1 0,0 0,0-1,0 1,0 0,0 0,1-1,0 1,0-1,0 0,0 1,0-1,1 0,-1 0,3 2,7 0,0-1,0 0,1-1,-1-1,1 0,-1 0,1-1,0-1,0 0,0-1,-1 0,10-3,-11 2,-1-1,1 0,-1-1,0 0,0-1,0 0,-1-1,0 1,0-2,0 1,-1-2,0 1,0-1,-1 0,0 0,0-1,-1 0,0 0,-1-1,0 0,0 1,-1-2,0 1,-1 0,0-1,-1 0,-1 5,-1 1,0-1,0 0,-1 1,0-1,0 1,0-1,0 1,-1 0,0 0,0-1,0 1,-1 1,0-1,0 0,0 0,0 1,-1 0,1 0,-1 0,-1 0,1 0,0 1,-1 0,1 0,-1 0,0 1,0-1,0 1,-1 0,1 1,0-1,-1 1,1 0,-19-3</inkml:trace>
  <inkml:trace contextRef="#ctx0" brushRef="#br0" timeOffset="914.809">1616 764,'-10'-15,"-3"-18,6-9,4-3,7 3,3 3,5 3,1 4,2 6,-1 4,2 5,-1 0,0 4,4 4,-2 3</inkml:trace>
  <inkml:trace contextRef="#ctx0" brushRef="#br0" timeOffset="1460.228">2039 453,'-14'9,"0"1,1 0,0 1,1 1,0-1,1 2,0 0,1 0,0 1,1 0,1 1,0 0,-3 8,11-20,-1-1,0 1,1-1,0 1,-1-1,1 1,0-1,0 1,1-1,-1 1,0-1,1 1,-1-1,1 1,0-1,0 0,0 1,0-1,0 0,1 0,-1 0,1 0,-1 0,1 0,0 0,0 0,0-1,0 1,0-1,0 1,0-1,0 0,0 0,1 0,-1 0,1 0,-1 0,0-1,1 1,-1-1,1 0,-1 0,1 0,0 0,-1 0,2 0,10 0,1-1,-1 0,0-1,0 0,0-1,0-1,0 0,0-1,-1 0,0-1,0-1,-1 0,1-1,-2 0,1 0,-1-2,0 1,-1-1,0-1,-1 0,0 0,-1-1,0 0,-1 0,0-1,-1 0,0 0,-1-1,1-6,3 0,-2 1,0-1,-1 0,-1-1,0 0,-2 1,-1-1,0 0,-2 0,0 0,-1 0,-1 0,-2 0,0 0,0 1,-2-1,-1 1,0 1,-5-7,10 22,-1 0,0 0,1 0,-1 1,-1-1,1 1,0 0,-1 0,0 0,0 0,0 1,0-1,0 1,0 0,0 0,-1 1,1-1,-1 1,1 0,-1 0,0 1,1-1,-1 1,0 0,1 1,-1-1,0 1,1-1,-1 1,1 1,-1-1,1 1,-1 0,-5 2,0 1,1 0,-1 1,1 0,0 0,1 1,0 0,0 1,0-1,1 2,0-1,0 1,-4 8,6-7,0 0,1 0,0 0,1 1,0-1,0 1,1 0,1 0,-1 0,2 0,0 0,0 0,1 0,0 0,1 0,0 0,1 0,0-1,1 1,2 4,3 3,0 0,0 0,2-1,0-1,2 0,-1 0,2-1,0-1,0 0,16 11,17 12,-33-24,-1-1,2 0,-1-2,1 1,1-2,0 0,0-1,1-1,0 0,0-1,1-1,4 0,2-3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50.3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 0,'-24'39,"-8"21,2 7,5-5,8-11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51.1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0 243,'561'-66,"-295"22,-239 32,-26 12,-1 0,0 0,1-1,-1 1,0 0,0-1,1 1,-1 0,0 0,0-1,0 1,0-1,1 1,-1 0,0-1,0 1,0 0,0-1,0 1,0-1,0 1,0 0,0-1,0 1,0 0,0-1,0 1,0-1,0 1,-1 0,1-1,0 1,0 0,0-1,-1 1,1 0,0-1,0 1,-1 0,1-1,0 1,0 0,-1 0,1 0,0-1,-1 1,1 0,0 0,-1 0,1 0,-1-1,1 1,0 0,-1 0,1 0,0 0,-1 0,1 0,-1 0,1 0,0 0,-1 0,1 0,0 1,-1-1,1 0,-1 0,1 0,-68-16,-147-49,141 40,72 27,1 0,-1-1,1 1,-1 0,1 0,-1 0,1 0,0 0,0 0,0 0,0 0,1 1,-1-1,0 0,1 0,0 1,-1-1,1 1,0-1,0 0,0 1,1-1,-1 0,1 1,-1-1,1 0,0 0,-1 0,1 1,2 1,4 23,-1 1,0-1,-3 2,0-1,-1 0,-2 1,-1-1,-4 21,1-27,-1 1,-1-1,-1 0,0 0,-2-1,-6 10,13-12,30-44,-19 17,130-114,8-16,-122 116,-2 1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48.9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172 81,'-33'33,"-17"21,2 7,7-8</inkml:trace>
  <inkml:trace contextRef="#ctx0" brushRef="#br0" timeOffset="620.408">285 645,'-25'18,"1"1,0 1,2 1,0 1,1 1,2 0,0 2,2 0,0 1,-6 17,19-39,1 0,0 0,0 0,1 1,-1-1,1 1,0-1,1 1,-1 0,1 0,-1 0,1 0,1 0,-1 0,1 0,0 0,0 0,1 0,-1 0,1 0,0 0,0 0,1 0,-1 0,1 0,0-1,1 1,-1-1,1 1,0-1,0 0,0 0,1 0,-1-1,1 1,0-1,0 0,0 0,0 0,3 1,6-2,0-1,1 0,-1-1,1 0,-1-1,0-1,1 0,-1 0,0-1,0-1,-1-1,1 0,-1 0,6-4,16-10,-1-1,-1-2,-1-1,-1-1,-1-2,-1-1,-1-1,-2-1,-1-1,-1-1,3-10,-4 9,-1-1,-2-1,-2-1,-1-1,-1 0,-3-1,0-1,-3 0,-1 0,-2-1,-1 1,-3-1,-1-1,-2-15,2 48,-1 0,0 0,0 0,-1 1,0-1,0 0,0 0,-1 1,0-1,0 1,-1 0,0-1,0 1,0 0,-1 1,0-1,0 0,-1 1,1 0,-1 0,0 1,0-1,-1 1,1 0,-1 0,0 1,0 0,0 0,0 0,-1 1,0 0,-8 4,0 1,1 1,0 0,0 1,0 0,0 1,1 1,0 0,0 1,1 1,0-1,1 2,-1 0,2 0,0 1,0 0,1 1,0 0,1 0,0 1,1 0,1 1,-1 0,-7 13,0 0,2 1,1 0,1 0,2 1,0 1,2-1,2 1,0 0,2 1,1-1,2 0,1 0,2 8,3-18,2-1,-1 0,2 0,1-1,0-1,1 0,1 0,0-1,2 0,0-2,0 0,1 0,1-1,0-1,11 5,-17-11,1 0,-1 0,1-2,0 1,0-1,0-1,1 0,-1-1,1-1,-1 1,1-2,0 0,0 0,11-1</inkml:trace>
  <inkml:trace contextRef="#ctx0" brushRef="#br0" timeOffset="1186.233">1048 588,'-10'18,"0"0,2 0,0 0,1 1,0 0,2 1,1-1,0 1,1 0,1 0,1 0,1 0,1 7,-1-23,1-1,0 0,0 0,0 0,0 0,0 0,0 0,1 0,-1 0,1 0,0-1,0 1,0-1,0 1,1-1,-1 0,0 0,1 0,0 0,-1 0,1-1,0 1,0-1,0 0,0 1,0-1,0-1,1 1,-1 0,0-1,0 0,0 0,1 0,-1 0,0 0,0 0,1-1,-1 0,0 0,0 0,0 0,0 0,0 0,0-1,0 1,1-2,12-8,0-1,0-1,-1 0,-1 0,0-2,-1 0,-1 0,0-1,-1-1,-1 0,4-8,79-104,-90 126,-3 2,0 0,1-1,-1 1,1 0,-1 0,1 0,-1-1,1 1,0 0,0 0,-1 0,1 0,0 0,0 0,0 1,0-1,0 0,0 0,0 1,0-1,1 1,-1-1,0 1,0-1,0 1,1-1,-1 1,0 0,1 0,-1 0,0 0,0 0,1 0,-1 0,0 0,1 1,-1-1,0 0,0 1,0-1,1 1,-1-1,0 1,0 0,0-1,0 1,0 0,0 0,0 0,0 0,0 0,-1 0,1 0,0 0,0 0,3 18,-1-1,-1 1,-1 0,0 0,-2 0,-2 19,1 14,0 380,-1-405,-1-1,-2 1,0-1,-2 0,-1 0,-1-1,-1-1,-1 1,-1-2,-11 16,-26 18,48-56,1 1,-1-1,1 0,-1-1,0 1,1 0,-1 0,0-1,1 1,-1-1,0 1,0-1,0 0,0 0,1 0,-1 0,0 0,0 0,0 0,0 0,1-1,-1 1,0-1,0 0,1 1,-1-1,0 0,1 0,-1 0,1 0,-1 0,1 0,0-1,-1 1,1 0,0-1,0 1,-1-2,-5-11,1 0,0 0,1 0,0-1,2 1,-1-1,2 0,0 0,1-1,0 1,1 0,1 0,1 0,2-11,2-14,1 0,3 1,1 0,2 1,1 0,17-28,-20 41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48.12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543 487,'-7'-8,"1"1,-1 0,-1 1,1 0,-1 0,0 0,0 1,0 1,-1-1,0 1,0 1,0-1,0 2,-1-1,1 1,-1 1,0-1,1 2,-1-1,0 1,1 1,-1 0,0 0,1 1,-1 0,1 1,0 0,-1 1,-11 9,0 0,1 2,0 1,1 1,1 0,0 1,2 1,-13 17,-58 105,84-134,0 0,1 0,-1 0,1 1,1-1,-1 1,1-1,0 1,1-1,0 1,0 0,1-1,0 1,0-1,1 1,0-1,0 0,0 1,1-1,2 2,-3-5,0 0,1-1,0 1,-1-1,1 0,0 0,1 0,-1 0,0 0,1-1,0 1,-1-1,1 0,0 0,0-1,0 1,0-1,1 0,-1 0,0 0,0-1,1 1,-1-1,0 0,1 0,-1-1,0 1,1-1,-1 0,0 0,4-2,8-3,1 0,0-2,-1 0,-1-1,0 0,0-1,2-3,18-15,-2-1,-2-1,0-2,-2-1,-2-1,-1-2,-2 0,1-5,-6 6,-1-2,-2 0,-1 0,-2-2,-2 1,-2-2,-1 1,1-24,-8 51,-1-1,0 0,-1 1,0-1,-1 0,0 1,-1 0,-1-1,0 1,-1-1,4 10,-1-1,1 1,-1-1,0 1,0 0,0 0,-1 0,1 0,-1 0,1 1,-1-1,0 1,0 0,0 0,0 0,-1 0,1 0,0 0,-1 1,0 0,1 0,-1 0,0 0,1 0,-1 1,0 0,0 0,1 0,-1 0,0 0,0 1,1 0,-1-1,0 1,-1 1,-5 4,1 0,0 1,0 0,0 0,1 1,0 0,0 1,1-1,0 2,0-1,1 1,1 0,0 0,0 0,1 1,0-1,1 1,0 0,-1 8,-3 10,2 0,1 1,1-1,2 1,1 0,1-1,1 1,2-1,1 1,1-1,2-1,0 1,2-1,12 23,-6-24,1-1,1 0,1-1,1-1,1-1,1-1,2-1,0-1,9 5,-28-21,44 14,-40-24</inkml:trace>
  <inkml:trace contextRef="#ctx0" brushRef="#br0" timeOffset="265.816">1305 487,'-33'43,"-22"24,0 5,3-4,7-10,10-9,7-9,8-6,7-4,1-2,3-1,3-6</inkml:trace>
  <inkml:trace contextRef="#ctx0" brushRef="#br0" timeOffset="559.305">910 459,'9'33,"14"26,6 8,4-3,1-8,-5-8,-3-8,-6-6,-1-8,-4-4,0-2,2 2,-1 1,1-3,-2-9,-4-13,-4-4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8:53.9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32 529,'-17'79,"8"0,4 0,4 0,3 0,-1 6,7-69,7-45,53-233,-44 148,-15 72,48-141,-56 181,0 0,1-1,-1 1,1 0,0 0,-1 0,1 0,0 0,0 0,0 1,0-1,1 1,-1-1,0 1,1 0,-1 0,1 0,-1 0,1 0,-1 1,1-1,0 1,-1-1,1 1,0 0,-1 0,1 0,0 1,-1-1,1 1,-1-1,1 1,-1 0,1 0,-1 0,1 0,-1 0,0 1,1-1,-1 1,0 0,10 5,-1 0,-1 1,1 0,-1 1,-1 0,0 0,0 1,0 1,0 2,-3 17,-8-17</inkml:trace>
  <inkml:trace contextRef="#ctx0" brushRef="#br0" timeOffset="269.265">794 78,'-34'39,"-10"17,1-1</inkml:trace>
  <inkml:trace contextRef="#ctx0" brushRef="#br0" timeOffset="953.423">935 671,'-21'13,"1"1,0 0,1 2,1 0,1 1,0 0,1 2,-4 6,-34 75,53-97,0-1,1 1,-1 0,1 0,-1-1,1 1,0 0,0 0,0 0,0-1,1 1,-1 0,1 0,0-1,0 1,0 0,0-1,0 1,0-1,1 0,-1 1,1-1,0 0,0 0,-1 0,1 0,1 0,-1 0,0 0,0-1,1 1,-1-1,1 0,-1 0,1 1,-1-2,1 1,1 0,4 1,-1-1,1 0,0 0,0-1,0 0,0-1,0 0,0 0,0 0,0-1,-1 0,1-1,-1 1,1-2,-1 1,0-1,0 0,115-81,-122 85,39-36,-2-2,-2-1,-2-1,-1-2,-2-2,9-19,-27 44,3-4,-1-1,0 0,-2-1,-1-1,-2 0,0 0,-1-1,-2 0,-1 0,-1-1,1-21,-6 39,1 0,-1-1,-1 1,0 0,0 0,-1 0,-1 0,1 0,-2 1,1-1,-1 1,0 0,-2-1,4 6,0 0,-1 0,1 0,-1 0,0 1,0-1,0 1,0 0,0 0,-1 1,1-1,-1 1,0 0,1 0,-1 1,0-1,0 1,0 0,-1 1,1-1,0 1,0 0,0 0,0 1,0-1,0 1,-1 0,-3 2,0 0,0 1,0 0,1 0,-1 1,1 0,0 1,0-1,1 1,-1 1,2 0,-1 0,1 0,0 1,0 0,1 0,0 0,0 1,-1 3,-4 11,1 0,1 0,1 0,1 1,1 0,1 1,1 3,2 1,2 0,1 0,1 0,2 0,1-1,1 0,1 0,1-1,2 0,1 0,1-1,15 22,58 114,-48-142,-19-20</inkml:trace>
  <inkml:trace contextRef="#ctx0" brushRef="#br0" timeOffset="1385.331">1555 671,'-25'266,"24"-240,16-49,-5-9,7-25,2 2,2 0,2 1,3 1,2 2,17-22,-45 72,0 0,1 0,-1 0,0 0,0 1,1-1,-1 0,1 0,-1 0,1 0,-1 0,1 0,0 1,-1-1,1 0,0 0,-1 1,1-1,0 0,0 1,0-1,0 1,0 0,0-1,0 1,-1-1,1 1,0 0,0 0,0 0,0-1,0 1,0 0,1 0,-1 1,0-1,0 0,0 0,0 0,-1 1,1-1,0 0,0 1,0-1,0 1,0-1,0 1,0-1,-1 1,1 0,0-1,0 1,-1 0,1 0,-1 0,1-1,0 1,-1 0,0 0,1 0,9 158,-4-139</inkml:trace>
  <inkml:trace contextRef="#ctx0" brushRef="#br0" timeOffset="1633.462">2177 248,'5'0,"-4"5,-1 6,-6 6,-2 5,-4 4,0 2,-3-4,1-1,3 0,3-3</inkml:trace>
  <inkml:trace contextRef="#ctx0" brushRef="#br0" timeOffset="2321.983">2628 586,'-13'2,"0"1,0 0,1 1,-1 0,1 1,0 1,0-1,0 2,1 0,0 0,-2 3,4-5,-4 3,0 1,0 0,1 0,0 1,0 1,1 0,1 0,0 1,0 1,2-1,-1 2,1-1,1 1,1 0,0 1,0-1,2 1,0 0,0 1,5-11,0 1,-1-1,2 0,-1 0,1 0,-1 0,1 0,1-1,-1 1,1-1,0 1,0-1,0 0,0 0,1 0,-1 0,1-1,0 1,0-1,1 0,-1 0,1-1,-1 1,1-1,0 0,0 0,0-1,0 1,0-1,0 0,0-1,1 1,-1-1,0 0,0 0,0-1,1 0,-1 0,0 0,0 0,4-2,13-1,-1-1,0 0,-1-2,1 0,-1-2,-1 0,0-1,0-1,-1 0,0-2,-1 0,0-1,-1 0,-1-2,0 0,10-13,-2-1,-1 0,-1-2,-2 0,-1-1,-2-1,-1-1,-1 0,-3-1,0 0,-1-9,-3 12,-1 12,0-1,-2 0,0 0,-1 0,-2-1,0 1,-1 0,-1-1,-2 1,0 0,-1 0,-1 0,-1 1,-6-15,10 33,1-1,-1 1,0-1,-1 1,1 0,0 0,-1 0,0 0,0 1,1-1,-2 1,1-1,0 1,0 0,-1 0,1 1,-1-1,0 1,1 0,-1 0,0 0,0 0,1 0,-1 1,0 0,0 0,0 0,0 0,0 1,0-1,1 1,-1 0,0 0,0 1,1-1,-1 1,1-1,-3 3,-10 7,0 1,1 1,1 1,0 0,1 0,0 2,2-1,-1 2,2 0,0 0,1 0,1 1,1 1,0-1,1 1,1 0,1 1,1-1,1 1,0 6,-3 0,2 0,1 1,1-1,1 1,2-1,0 0,2 1,0-1,2-1,1 1,2-1,0 0,1-1,1 0,6 7,-17-31,9 15,0 0,1-1,0 0,1 0,1-1,0 0,1-1,0-1,1 0,0-1,12 6,-16-10,0-1,0 0,0-1,1 0,0 0,0-2,0 1,0-1,0 0,0-1,1-1,-1 0,0 0,1-1,-1-1,0 0,0 0,0-1,8-3,5-7</inkml:trace>
  <inkml:trace contextRef="#ctx0" brushRef="#br0" timeOffset="16268.498">3587 502,'-2'-2,"0"0,0 0,-1 0,1 1,-1-1,0 1,1 0,-1 0,0 0,0 0,0 0,1 0,-1 1,0-1,0 1,0 0,0 0,0 0,0 1,0-1,0 0,0 1,0 0,0 0,1 0,-1 0,0 0,-1 1,-73 49,69-46,-3 4,0-1,0 1,0 1,1 0,1 0,-1 1,2 0,0 1,0 0,1 0,0 1,1-1,1 2,0-1,1 0,0 1,1 0,1 0,0 0,0 0,2 0,0 0,0 0,3 11,-1-19,0 1,1-1,0 1,0-1,1 0,0 0,0 0,0-1,0 0,1 1,0-1,0-1,1 1,-1-1,1 0,0 0,0-1,0 0,1 0,-1 0,1-1,-1 0,1 0,7 1,6 1,0-2,0 0,0-1,1 0,-1-2,0-1,0 0,3-2,4-1,0-2,-1 0,0-2,-1-1,0-1,0-1,-1-1,-1-1,0-1,-1-1,-1-1,0-1,-1-1,-1-1,7-10,-18 18,0 0,0 0,-2-1,1 0,-2 0,1 0,-2-1,3-11,-6 20,0 0,-1 0,0 1,0-1,0 0,0 0,-1 0,1 1,-1-1,0 0,-1 1,1-1,-1 1,0-1,0 1,-1 0,1-1,-1 1,0 1,0-1,0 0,0 1,-1-1,1 1,-1 0,0 0,-3-1,-8-5,0 1,0 0,-1 1,0 1,-1 1,0 0,1 1,-1 0,0 2,-1 0,1 1,0 1,-1 0,1 1,0 1,-12 3,0 2,2 0,-1 2,1 1,0 1,1 1,1 1,0 2,0 0,-15 14,-54 69,74-74</inkml:trace>
  <inkml:trace contextRef="#ctx0" brushRef="#br0" timeOffset="16803.766">3362 812,'203'-81,"-180"74,-17 3,0 2,0-1,0 0,0 1,0 0,0 1,1-1,-1 1,0 1,1-1,-1 1,1 0,-1 0,1 1,-1 0,0 0,1 1,-1-1,0 1,0 1,0-1,0 1,0 0,-1 0,5 4,26 27,-32-28,1-1,-1 1,1-1,0 0,1-1,-1 1,1-1,0 0,0 0,0-1,1 0,-1 0,1-1,0 1,-1-1,1-1,0 1,0-1,0-1,6 1,-7-1,0-1,0 0,0 0,0-1,0 1,0-1,0-1,-1 1,1-1,-1 0,0 0,0 0,0-1,0 0,0 0,-1 0,0 0,0-1,0 0,1-1,3-11</inkml:trace>
  <inkml:trace contextRef="#ctx0" brushRef="#br0" timeOffset="17089.903">4378 248,'5'-5,"-4"3,-1 7,-6 8,-7 5,0 6,-4 3,-4 1,-2 2,2-1,0-4,9-7,6-7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127 111,'0'-10,"0"2,-4 7,-3 9,1 7,-3 1,-1 3,1 4,-1 1,-1 2,-2 2,1 0,2 1,-2-5,2-2,6-4,10-10,3-7</inkml:trace>
  <inkml:trace contextRef="#ctx0" brushRef="#br0" timeOffset="437.885">156 82,'45'110,"11"35,-56-143,1 0,-1 0,0 1,1-1,0 0,-1 0,1 0,0 0,0 0,0 0,0 0,1 0,-1 0,1 0,-1-1,1 1,-1-1,1 1,0-1,0 1,0-1,0 0,0 0,0 0,0 0,0 0,0-1,0 1,0 0,1-1,-1 0,0 1,0-1,1 0,-1 0,0-1,0 1,1 0,-1-1,0 1,0-1,0 0,0 0,0 1,0-1,0-1,0 1,0 0,0 0,0-1,0 1,-1-1,1 0,-1 1,2-3,9-17,0 0,-1-1,-1-1,-1 0,-1 0,-1-1,1-13,4-80,3 77,-3 29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8.1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6.860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31 101,'-16'30,"11"-11,2 0,0 0,1 0,1 0,0 0,2 0,0 0,1 0,2 1,-3-16,0 0,0-1,0 1,1-1,-1 0,1 1,0-1,0 0,1 0,-1 0,1 0,-1-1,1 1,0-1,0 1,0-1,0 0,0 0,0-1,1 1,-1 0,1-1,-1 0,1 0,-1 0,1 0,0-1,0 0,-1 1,1-1,0 0,2-1,5 0,-1 0,0 0,0-1,0-1,-1 0,1 0,-1-1,1 0,-1 0,0-1,6-5,20-18,-1-1,-2-2,-1-1,17-25,-47 57,0-1,0 0,-1 1,1-1,0 0,0 1,-1-1,1 1,0-1,0 1,0 0,0-1,0 1,0 0,0 0,0 0,0-1,0 1,0 0,0 0,0 1,0-1,0 0,0 0,0 0,0 0,0 1,-1-1,1 1,0-1,0 1,0-1,0 1,0-1,-1 1,1-1,0 1,-1 0,1 0,0-1,-1 1,1 0,-1 0,1 0,-1 0,1-1,-1 1,0 0,1 0,-1 0,0 0,0 0,0 0,0 0,0 0,0 0,0 0,0 0,0 0,0 0,0 0,-1 0,1 0,0 0,-1 0,1-1,1 5,0 1,0-1,0 0,1-1,-1 1,1 0,0 0,1-1,-1 1,1-1,0 1,0-1,0 0,1-1,-1 1,1 0,0-1,0 0,0 0,0 0,1 0,-1-1,1 0,0 0,0 0,-1 0,1-1,5 1,-4-1,0-1,0 0,0 0,0 0,0-1,0 0,-1 0,1 0,0-1,0 0,-1 0,1-1,-1 1,1-1,-1 0,0-1,0 1,-1-1,1 0,-1 0,0-1,3-2,68-117,-68 110,1-2</inkml:trace>
  <inkml:trace contextRef="#ctx0" brushRef="#br0" timeOffset="419.188">1019 270,'16'-3,"0"-1,0-1,0 0,-1-1,1-1,-2-1,1 0,-1 0,0-2,-1 0,0 0,-1-1,0-1,0 0,-1 0,-1-1,6-9,-15 19,0 0,0 0,0 0,0 0,0 0,0 1,-1-1,1-1,-1 1,0 0,0 0,0 0,0 0,-1 0,1 0,-1 0,0 0,0 0,0 1,0-1,0 0,-1 0,1 1,-1-1,0 1,1-1,-1 1,0 0,-1-1,1 1,0 0,-1 1,1-1,-1 0,1 1,-1-1,0 1,0 0,0 0,1 0,-1 0,0 0,0 1,0 0,0-1,0 1,-1 0,1 0,0 1,-1-1,-9 4,0 1,1 0,-1 1,2 0,-1 1,0 0,1 1,1 0,-1 0,2 2,-1-1,1 1,0 0,1 1,0 0,1 0,0 1,1 0,-4 11,6-17,0-1,0 1,1-1,0 1,0 0,1 0,0 1,0-1,0 0,1 1,0-1,0 1,0 0,1-1,0 1,0-1,1 1,0 0,0-1,1 1,-1-1,1 0,1 0,-1 1,1-1,0-1,1 1,-1 0,1-1,0 0,0 0,1 0,0 0,-1-1,2 1,2 1,97 30,-82-35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28,'140'-16,"2"6,114 8,-173 2,-58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0 402,'16'-1,"-1"0,0-1,0-1,-1 0,1-1,0-1,-1 0,0-1,0 0,-1-2,0 1,0-1,9-9,147-143,-86 73,10 10,-90 76,0 1,-1 0,1 0,-1 0,1 0,0 0,-1 0,1 1,-1-1,1 1,-1 0,1-1,-1 1,1 0,-1 1,0-1,1 0,-1 1,0-1,0 1,0 0,0 0,-1-1,1 1,0 0,-1 1,1-1,-1 0,0 0,0 1,0-1,0 0,0 1,0-1,0 1,-1 0,0-1,1 1,-1-1,0 1,0 0,0-1,-1 1,1 1,3 8,4 18,0 1,-2 0,-2 0,0 0,-2 0,-2 1,-2 13,3-39,-1-1,0 1,-1-1,1 0,-1 0,0 1,0-1,0-1,-1 1,0 0,0 0,0-1,-1 0,1 0,-1 0,0 0,0 0,0-1,-1 1,1-1,-1-1,0 1,0 0,0-1,0 0,0 0,0-1,-1 0,1 0,0 0,-1 0,1-1,-1 0,1 0,-5 0,-4 1,0-1,0 0,1 0,-1-1,0-1,1-1,-1 0,1 0,0-1,0-1,-11-5,10 0</inkml:trace>
  <inkml:trace contextRef="#ctx0" brushRef="#br0" timeOffset="548.578">1327 64,'-60'8,"1"2,0 3,1 2,-32 15,81-28,1 1,-1 0,1 1,0 0,0 0,0 0,1 1,-1 1,1-1,0 1,1 0,0 1,0 0,0-1,0 2,1-1,1 1,-1 0,1 0,0 0,1 0,0 1,0 0,1-1,0 1,1 0,0 0,0 0,1 0,0 0,0 0,1 0,1 0,-1-5,1 1,-1-1,1 0,0 0,1 0,-1 0,1 0,-1-1,1 1,0-1,1 1,-1-1,0 0,1-1,0 1,0-1,0 1,0-1,0 0,0 0,0-1,1 1,-1-1,1 0,-1 0,1-1,-1 1,1-1,-1 0,3-1,7 0,0-1,0 0,0-1,-1-1,1 0,-1-1,0-1,0 0,3-2,2-2,1-1,-1 0,-1-2,0 0,-1-1,0 0,-1-2,-1 1,0-2,-2 0,1-1,-2 0,-1 0,0-1,-1-1,2-7,-15 45,1 1,1-1,1 1,1 0,0-1,1 1,1 0,1-1,1 1,0-1,5 11,-7-24,1-1,-1 0,1 0,0 1,0-2,1 1,-1 0,1-1,0 1,0-1,0 0,0-1,0 1,1-1,-1 1,1-1,-1-1,1 1,0-1,0 0,0 0,0 0,0 0,0-1,0 0,0 0,2-1,17 1</inkml:trace>
  <inkml:trace contextRef="#ctx0" brushRef="#br0" timeOffset="1033.456">1694 64,'-4'12,"-4"3,2 0,0 1,0 0,2 1,0-1,1 1,0-1,1 1,1 0,1 0,1 0,0 0,2 6,-3-20,1 0,1 1,-1-1,0 0,1 0,0 0,-1 0,1 0,0 0,1-1,-1 1,0-1,1 1,-1-1,1 0,0 0,0 0,0 0,0-1,0 1,0-1,0 0,1 0,-1 0,0 0,1 0,-1-1,0 1,1-1,-1 0,1 0,-1 0,1-1,-1 1,0-1,1 0,-1 0,0 0,1 0,-1-1,0 1,0-1,0 0,2-2,26-16,-1-2,-1 0,-1-3,-2 0,3-4,-12 11,-16 17,-1 0,0 1,1-1,-1 0,0 0,1 1,-1-1,1 0,0 0,-1 1,1-1,-1 1,1-1,0 1,-1-1,1 1,0-1,0 1,-1-1,1 1,0 0,0-1,0 1,0 0,-1 0,1 0,0 0,0 0,0 0,0 0,0 0,-1 0,1 0,0 0,0 0,0 1,0-1,-1 0,1 1,0-1,0 1,-1-1,1 0,0 1,-1 0,1-1,0 1,-1-1,1 1,-1 0,1-1,-1 1,1 0,-1 0,1-1,-1 1,0 0,0 0,1 0,-1 0,0-1,0 1,0 0,0 0,0 0,0 0,0 0,0 0,2 10,-3-4,1 1,0-1,1 0,0 0,0 0,0 0,1 0,0 0,0-1,1 1,0-1,0 1,1-1,-1 0,1 0,1 0,-1-1,1 0,0 0,0 0,1 0,-1-1,1 1,0-2,3 3,-1-4,-1-1,0 0,1 0,-1-1,1 0,-1 0,1-1,-1 0,1 0,-1-1,0 0,1 0,-1-1,0 1,-1-2,1 1,0-1,-1 0,0 0,0-1,3-2,105-127,-77 84,46-63,-69 89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5863.964">3109 694,'-9'19,"-4"11,1 1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53 367,'-10'34,"-3"15,1 0</inkml:trace>
  <inkml:trace contextRef="#ctx0" brushRef="#br0" timeOffset="806.736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1241.229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1567.389">730 931,'21'-12,"5"-4,1 1,0 1,1 1,0 1,1 2,0 1,11-1,-33 9,-1 1,1 0,-1 0,1 0,-1 1,1 0,-1 1,0-1,0 1,0 1,0-1,0 1,0 0,0 0,-1 0,0 1,1 0,-1 0,-1 1,1-1,2 4,13 9,-12-11,1 0,0-1,0 0,1 0,-1-1,1 0,0-1,0 0,1 0,-1-1,0-1,1 0,-1 0,1-1,-1 0,1-1,-1 0,1-1,-1 0,0-1,0 0,3-1,0-3,-6 1</inkml:trace>
  <inkml:trace contextRef="#ctx0" brushRef="#br0" timeOffset="2190.025">1577 0,'-14'29,"-10"18,-6 7,3-1,1-5,4-6,7-5,5-9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283.371">537 24,'-10'19,"-3"11,1 6,-3-4,2-7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7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28,'-6'-4,"-1"1,1-1,-1 1,0 1,0-1,0 1,-1 0,1 1,0-1,-1 1,1 1,-1 0,1 0,-1 0,1 1,-1 0,-2 1,-8 4,0 1,1 1,0 1,0 0,1 1,0 1,1 1,0 0,1 0,0 3,12-14,-8 7,1 1,-1 0,1 0,1 1,0 0,0 0,1 1,0 0,1 1,0 0,1-1,0 2,1-1,0 0,1 1,1 0,0 0,0 12,1-20,0 0,0 0,1 0,-1 1,1-1,1 0,-1 0,1 0,0 0,0 0,0 0,1-1,-1 1,1 0,0-1,1 1,-1-1,1 1,0-1,0 0,0 0,1-1,-1 1,1-1,0 1,0-1,0 0,1-1,1 2,2-2,0 1,0-1,0-1,1 0,-1 0,0-1,1 0,-1 0,0-1,1 0,-1 0,0-1,0 0,0-1,0 1,0-2,-1 1,1-1,-1 0,4-3,8-6,0 0,-2-2,1 0,-2 0,0-2,12-16,52-74,-78 105,-2 1,-1 0,1 0,0 0,0 1,0-1,0 0,0 0,1 0,-1 0,0 0,0 1,1-1,-1 0,0 0,1 0,-1 1,0-1,1 0,-1 0,1 1,0-1,-1 0,1 1,-1-1,1 1,0-1,0 1,-1-1,1 1,0-1,0 1,0 0,-1 0,1-1,0 1,0 0,0 0,0 0,-1 0,1 0,0 0,0 0,0 0,0 0,0 0,0 0,-1 1,1-1,0 0,0 1,0-1,-1 0,1 1,0-1,0 1,-1-1,1 1,-1 0,1-1,0 1,-1 0,1 0,7 19,-3-3,1 0,1-1,1 0,0 0,1 0,1-1,0 0,1-1,0-1,13 13,114 59,-114-75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28,'140'-16,"2"6,114 8,-173 2,-58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5863.964">3109 694,'-9'19,"-4"11,1 1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53 367,'-10'34,"-3"15,1 0</inkml:trace>
  <inkml:trace contextRef="#ctx0" brushRef="#br0" timeOffset="806.736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1241.229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1567.389">730 931,'21'-12,"5"-4,1 1,0 1,1 1,0 1,1 2,0 1,11-1,-33 9,-1 1,1 0,-1 0,1 0,-1 1,1 0,-1 1,0-1,0 1,0 1,0-1,0 1,0 0,0 0,-1 0,0 1,1 0,-1 0,-1 1,1-1,2 4,13 9,-12-11,1 0,0-1,0 0,1 0,-1-1,1 0,0-1,0 0,1 0,-1-1,0-1,1 0,-1 0,1-1,-1 0,1-1,-1 0,1-1,-1 0,0-1,0 0,3-1,0-3,-6 1</inkml:trace>
  <inkml:trace contextRef="#ctx0" brushRef="#br0" timeOffset="2190.025">1577 0,'-14'29,"-10"18,-6 7,3-1,1-5,4-6,7-5,5-9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283.371">537 24,'-10'19,"-3"11,1 6,-3-4,2-7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5589 114,'16'39,"-9"14,-3 1,-3-1,-1 1,-3-1,-3 0,-1 0,-3 0,-10 27,4-25,-7 73,32-119,-3-14</inkml:trace>
  <inkml:trace contextRef="#ctx0" brushRef="#br0" timeOffset="299.724">6040 170,'-24'34,"-8"25,2 8,10-4,14-11,12-16,10-13,8-11,3-7,3-5,1-2,0-1,-1 1,-5-5,-2-1,0 1,0-3,-3 0</inkml:trace>
  <inkml:trace contextRef="#ctx0" brushRef="#br0" timeOffset="617.576">6407 1,'-59'132,"6"3,6 2,6 2,-5 54,19 4,23-174</inkml:trace>
  <inkml:trace contextRef="#ctx0" brushRef="#br0" timeOffset="-3405.768">762 622,'-22'3,"0"1,1 1,0 1,0 1,0 1,1 0,-4 4,18-9,0 1,0-1,0 1,1 0,-1 0,1 1,1-1,-1 1,0 0,1 0,0 1,0 0,1-1,0 1,0 0,0 0,0 1,1-1,0 1,1-1,-1 1,1 0,1-1,-1 1,1 3,2 0,1 0,1 0,-1 0,2 0,-1-1,1 0,1 1,-1-2,2 1,-1-1,1 0,0 0,1-1,0 0,0 0,1-1,-1 0,1 0,0-1,1 0,0-1,-1 0,1-1,4 1,-6-1,0-1,0-1,0 1,0-1,1-1,-1 1,0-2,0 1,1-1,-1 0,0-1,0 0,0 0,0 0,0-1,-1-1,1 1,-1-1,0 0,0-1,5-4,1-4</inkml:trace>
  <inkml:trace contextRef="#ctx0" brushRef="#br0" timeOffset="-2904.174">1185 57,'-21'100,"5"-1,4 2,4 0,4 0,8 61,-3-60,-1-99,-1-1,1 0,-1 0,1-1,-1 1,1 0,0 0,0 0,0 0,0 0,0 0,0 0,1 0,-1 0,0 0,1 0,0-1,-1 1,1 0,0 0,0-1,0 1,0 0,0-1,1 1,-1-1,0 1,1-1,-1 0,1 0,-1 1,1-1,0 0,-1 0,1-1,9-6,1-2,-2 1,1-2,-1 1,-1-1,0-1,0 0,6-8,37-38,-40 45,1 1,0 0,0 1,1 1,0 0,1 1,0 1,0 0,12-3,-25 9,-1 0,1-1,0 1,-1 0,1 0,0 1,-1-1,1 0,0 1,-1-1,1 1,0-1,-1 1,1 0,-1-1,1 1,-1 0,0 0,1 0,-1 0,0 1,1-1,-1 0,0 0,0 1,0-1,0 1,-1-1,1 1,0-1,0 1,-1-1,1 1,-1 0,0-1,1 1,-1 0,0-1,0 1,3 76,-3-65,-1 5,0-13,0 1,1-1,0 0,0 1,0-1,1 0,-1 1,1-1,1 0,-1 0,1 0,0 0,0 0,0 0,1 0,9 8</inkml:trace>
  <inkml:trace contextRef="#ctx0" brushRef="#br0" timeOffset="-2002.107">1947 622,'-12'8,"-12"8,1 0,1 2,0 0,1 2,1 0,1 1,1 1,0 1,17-22,0 1,-1-1,1 0,0 1,0-1,0 1,0-1,0 1,0-1,0 1,0 0,1-1,-1 1,1 0,-1 0,1 0,0-1,-1 1,1 0,0 0,0 0,1 0,-1-1,0 1,0 0,1 0,-1 0,1-1,0 1,0 0,-1-1,1 1,0 0,0-1,0 1,1-1,-1 0,0 1,0-1,1 0,-1 0,1 0,-1 0,1 0,0 0,-1 0,1 0,0-1,-1 1,1-1,0 1,0-1,11-1,0 0,0-1,0-1,0 0,-1 0,0-1,0-1,0 0,0-1,-1 0,1-1,-2 0,1-1,-1 0,2-3,26-25,54-33,-91 68,0 1,0-1,0 0,1 1,-1-1,0 1,0-1,0 1,1-1,-1 1,0 0,0 0,1 0,-1 0,0 0,1 0,-1 0,0 0,0 0,1 1,-1-1,0 0,0 1,1-1,-1 1,0-1,0 1,0 0,0-1,0 1,0 0,0 0,0 0,0 0,0 0,-1 0,1 0,0 0,-1 0,1 0,0 0,-1 1,1 0,-4 57,1 3,2-61,0 1,0 0,0-1,1 1,-1-1,0 1,1-1,-1 1,1-1,0 1,-1-1,1 1,0-1,0 0,0 1,0-1,0 0,0 0,1 0,-1 0,0 0,0 0,1 0,-1 0,1 0,-1-1,0 1,1-1,0 1,-1-1,1 1,-1-1,1 0,-1 0,1 0,0 0,0 0,3-2,0-1,1 1,-1-1,0-1,0 1,-1-1,1 0,-1 0,0 0,0 0,0-1,0 1,-1-1,0 0,3-6,3-2,7-10,1 1,1 1,0 1,2 0,0 2,1 0,1 1,1 1,23-11,-45 26,0 0,1 0,-1 0,1 1,-1-1,1 0,-1 1,1-1,-1 1,1 0,-1 0,1-1,0 1,-1 0,1 0,0 0,-1 1,1-1,-1 0,1 1,0-1,-1 1,1-1,-1 1,0 0,1-1,-1 1,1 0,-1 0,0 0,0 0,1 0,-1 1,0-1,0 0,0 0,0 1,0 0,17 63,-16-48,21 247,-9-56,-14-201,-1 0,0 1,0-1,-1 0,0 0,0 0,0 0,-1 0,0 0,-1-1,0 1,0-1,0 0,0 0,-1-1,0 1,0-1,-1 0,0 0,1-1,-7 4,11-8,0 0,-1 1,1-1,-1 0,1 1,-1-1,1 0,-1 0,1 0,0 0,-1 0,1-1,-1 1,1 0,-1-1,1 1,0-1,-1 1,1-1,0 0,-1 0,1 1,0-1,0 0,0 0,0 0,0 0,0 0,0-1,0 1,0 0,0 0,1-1,-1 1,1 0,-1-1,1 1,-1 0,1-1,0 1,-1-1,1 1,0-1,0 0,0-68,15 21,2 1,2 1,3 1,1 0,2 2,3 1,4-4,-22 32,-2-2,2 1,0 0,1 0,0 1,1 0,1 1,0 1,1 0,0 0,1 2,1 0,0 0,0 2,1 0,0 1,0 0,1 2,11-3,-25 8,0 0,0 0,1 1,-1 0,0 0,0 0,0 0,0 1,1 0,-1 0,0 0,0 0,0 0,-1 1,1 0,0 0,0 0,-1 0,1 0,-1 1,0-1,0 1,0 0,0 0,0 0,-1 1,1-1,-1 1,0-1,0 1,0 0,-1 0,1 0,-1 0,0 0,0 0,0 0,0 0,-1 0,0 0,0 1,0-1,0 0,-1 0,0 0,0 0,0 1,-8 9,0 0,-1-1,0 0,-1-1,-1 0,0-1,0 0,-1-1,-1-1,1 0,-2 0,1-1,-1-1,0-1,-8 3,15-6,0 0,0 0,0-1,0 0,0-1,0 1,-1-1,1-1,0 0,-1 0,1 0,0-1,-6-2,-4-3</inkml:trace>
  <inkml:trace contextRef="#ctx0" brushRef="#br0" timeOffset="-1684.458">3274 57,'-28'388,"27"-96,-3-269,-2-5</inkml:trace>
  <inkml:trace contextRef="#ctx0" brushRef="#br0" timeOffset="-1435.382">3048 537,'38'10,"33"3,13-1,-3-2,-10-3,-13-3,-11-2,-9-1,-6-1,-8-5,-4-2,0 0,-4 2</inkml:trace>
  <inkml:trace contextRef="#ctx0" brushRef="#br0" timeOffset="-798.257">3584 650,'33'1,"0"-3,-1 0,1-3,-1 0,0-2,-1-1,19-9,31-41,-79 56,0-1,-1 1,1-1,-1 1,1-1,-1 1,0-1,0 0,0 1,0-1,0 0,-1 0,1 0,-1 0,0 0,0 1,0-1,0 0,-1 0,1 0,-1 0,1 0,-1 0,0 1,0-1,0 0,-1 1,1-1,-1 1,1-1,-1 1,0-1,-1 1,1-1,-1 1,0 0,1 0,-1 0,0 0,0 1,0-1,0 1,0-1,-1 1,1 0,0 1,-1-1,1 0,0 1,-1 0,1 0,-1 0,1 0,-1 0,1 1,0 0,-1-1,1 1,0 0,0 1,0-1,-1 1,-89 49,82-44,1 0,0 0,0 1,0 0,1 1,0 0,1 0,0 1,0 0,1 1,0 0,1 0,1 0,-1 1,2-1,0 1,0 0,1 1,0-1,1 2,2-11,0 1,1-1,-1 0,1 1,0-1,0 1,0-1,0 0,0 0,1 0,-1 1,1-2,0 1,0 0,0 0,0 0,1-1,-1 1,1-1,0 0,-1 0,1 0,0 0,0 0,0-1,0 1,1-1,-1 0,0 0,1 0,2 0,113 9,-109-10,17-1,-1-1,1-1,-1-1,0-2,0 0,0-2,-1-1,0-1,17-9,0-1,-1-2,-1-2,-1-1,-1-2,-1-1,-2-2,-1-2,-1-1,8-13,-30 32,-5 8,1-1,-2 0,1 0,-1-1,0 1,0-1,-1 0,0-1,-1 1,0-1,0 1,-1-1,1-1,-3 9,0 0,0 0,0 0,0-1,0 1,0 0,-1 0,1 0,0-1,0 1,-1 0,1 0,-1 0,1 0,-1 0,0 0,1 0,-1 0,0 0,0 0,1 0,-1 0,0 0,0 1,0-1,0 0,0 1,0-1,0 1,-1-1,1 1,0-1,0 1,0 0,0 0,-1-1,1 1,0 0,0 0,0 0,-1 0,1 1,0-1,0 0,0 0,0 1,-1-1,1 0,0 1,0 0,0-1,0 1,0 0,-59 32,53-29,0 0,0 1,0 0,0 0,1 1,0-1,0 1,1 1,0-1,0 1,0 0,1 0,0 0,0 1,1 0,0-1,0 1,1 0,0 0,0 1,1-1,0 0,1 0,-1 1,2-1,-1 0,1 1,0-1,1 0,2 7,5 0,1 0,0-1,1 0,0-1,2 0,-1-1,5 3,27 28,-36-36,-1 0,0 1,-1 0,1 0,-1 0,-1 1,0 0,0 0,-1 1,0-1,0 1,1 7,7 42,-14-46</inkml:trace>
  <inkml:trace contextRef="#ctx0" brushRef="#br0" timeOffset="27802.663">0 1920,'3'16,"0"1,1-1,1 1,0-2,1 1,1 0,0-1,1 0,1-1,1 0,-1 0,2-1,11 11,-18-21,-1 0,1-1,-1 1,1-1,0 0,0 0,0 0,0-1,0 1,0-1,0 0,1 0,-1-1,0 1,1-1,-1 0,0 0,1 0,-1-1,0 1,1-1,-1 0,0 0,0-1,0 0,0 1,0-1,0 0,0-1,-1 1,1-1,-1 1,1-1,-1 0,0-1,0 1,-1 0,1-1,-1 1,1-1,-1 0,0 0,-1 0,1 0,0-3,1 0,-1-1,-1 1,1 0,-1-1,0 1,-1-1,0 1,0-1,0 0,-1 1,0-1,-1 1,0 0,0-1,0 1,-1 0,0 0,0 1,-1-1,0 0,0 1,-1 0,0 0,-2-3,-10-8,-1 0,0 1,-1 1,-1 1,0 0,-1 2,-1 0,23 12,-1 0,1-1,-1 1,0 0,1-1,-1 1,0-1,1 1,-1 0,0-1,0 1,1-1,-1 1,0-1,0 1,0-1,0 1,0-1,0 1,1-1,-1 1,0-1,0 1,-1-1,1 1,0-1,0 1,0-1,0 1,0-1,0 1,-1 0,1-1,0 1,0-1,-1 1,1-1,0 1,-1 0,1-1,0 1,-1 0,1-1,0 1,-1 0,1-1,-1 1,1 0,-1 0,1 0,-1-1,1 1,-1 0,1 0,-1 0,1 0,-1 0,51-1,-41 1,9 0,-1-2,0 0,1-1,-1 0,0-2,0 0,-1-1,1 0,-1-1,-1-1,0-1,0 0,0-1,0-2,16-13,-1-1,-2-1,-1-2,-1-1,16-25,-29 37,-2-1,0-1,-1 0,-1 0,-1-1,-1 0,4-20,-8 1,-19 61,15 0,0-1,1 1,1 0,0 0,2 0,1 0,2 4,-1 3,87 628,-88-614,5 10,-2 0,-2 0,-3 1,-2-1,-2 1,-2-1,-3 0,-2 0,-2-1,-3-1,-4 7,-30 11,47-67,0 1,-1-1,1 0,-1 0,1 0,-1-1,1 1,-1 0,1 0,-1-1,0 1,1-1,-1 1,0-1,0 0,1 0,-1 0,0 0,1 0,-1 0,0 0,0-1,1 1,-1 0,0-1,1 0,-1 1,0-1,1 0,-1 0,1 0,0 0,-1 0,1 0,0 0,-1 0,1-1,0 1,0 0,0-1,0 1,0-1,0 1,1-1,-6-11,2 0,-1 0,2-1,0 1,0-1,1 0,1 0,1 0,-1 0,2 0,0 0,1 1,0-1,1 0,5-12,-5 11,47-223,-41 201</inkml:trace>
  <inkml:trace contextRef="#ctx0" brushRef="#br0" timeOffset="28588.112">1722 2005,'-29'399,"17"-349,11-50,1 0,-1 0,0 0,1 0,-1-1,0 1,1 0,-1 0,0-1,1 1,-1 0,0 0,1-1,-1 1,1-1,-1 1,1-1,-1 1,1-1,-1 1,1-1,-1 1,1-1,0 1,-1-1,1 0,0 1,0-1,-1 0,1 1,0-1,0 0,0 1,0-1,0 0,0 1,0-1,0 0,0 1,0-1,0 0,0 0,1 1,-1-1,0 1,0-1,1 0,-1 0,0-22,0 0,1 0,1 1,1-1,1 0,1 1,1 0,1 0,1 1,11-21,121-197,-130 222,0 0,1 1,0 0,2 1,0 1,0 0,1 0,1 1,0 1,1 1,0 0,1 1,0 0,1 2,0 0,9-2,-23 9,0 0,0 1,0 0,1 0,-1 0,0 0,0 0,0 1,0 0,0-1,0 2,0-1,0 0,0 1,0 0,-1 0,1 0,-1 0,1 1,-1-1,0 1,0 0,0 0,0 0,0 0,-1 0,1 1,-1-1,0 1,0 0,-1-1,1 1,-1 0,0 0,1 0,-2 0,1 0,0 1,-1-1,0 0,0 1,1 9,0-1,-1 1,0-1,-1 1,-1-1,0 0,-1 0,0 1,-1-2,-1 1,0 0,0-1,-1 0,-1 0,0-1,-1 0,0 0,0 0,-1-1,-7 5,8-7,-1 0,0-1,0 0,-1 0,0-1,-1 0,1-1,-1 0,0 0,0-1,-1-1,1 0,-1-1,1 0,-1 0,0-1,0-1,0 0,-2-1,-27-16,29 4</inkml:trace>
  <inkml:trace contextRef="#ctx0" brushRef="#br0" timeOffset="29704.299">2879 1666,'-104'55,"2"4,-34 29,123-81,0 2,1-1,0 2,0 0,1 0,1 1,-1 0,2 1,0 0,0 0,1 1,-1 3,8-15,1 1,-1-1,0 1,1-1,0 1,-1-1,1 1,0-1,0 1,0-1,0 1,0-1,0 1,0-1,0 1,1-1,-1 1,0-1,1 1,-1-1,1 1,0-1,0 0,-1 1,1-1,0 0,0 0,0 1,0-1,0 0,1 0,-1 0,0 0,0-1,1 1,-1 0,0 0,1-1,-1 1,1-1,-1 1,1-1,-1 0,1 0,-1 1,2-1,72-6,-50-5,-1-1,0-1,0 0,-1-2,-1-1,0-1,-2-1,0 0,-1-2,0 0,14-22,-11 17,-22 26,0-1,0 0,1 1,-1-1,0 0,0 1,1-1,-1 0,0 1,0-1,1 0,-1 0,0 1,1-1,-1 0,0 0,1 0,-1 0,0 1,1-1,-1 0,1 0,-1 0,0 0,1 0,-1 0,0 0,1 0,-1 0,1 0,-1 0,0 0,1 0,-1-1,0 1,1 0,-1 0,1 0,-1 0,0-1,0 1,1 0,-1 0,0-1,1 1,-1 0,0-1,0 1,1 0,-1 0,0-1,0 1,0-1,0 1,1 0,-1-1,0 1,0 0,0-1,0 1,0-1,-7 38,4-25,-1 7,1 0,1 0,1 0,1 1,0-1,2 0,0 2,-1-16,0 0,0 0,0-1,0 1,1-1,0 1,0-1,0 1,0-1,1 0,-1 0,1 0,0 0,0-1,1 1,-1-1,1 0,0 0,0 0,0 0,0-1,0 0,0 0,1 0,-1 0,1 0,-1-1,1 0,0 0,4 0,6-2,0 0,0-2,0 0,-1 0,1-1,-1-1,0 0,0-1,-1-1,1 0,-1-1,-1 0,1-1,12-9,0-2,-2 0,0-1,-1-2,-1 0,-1-1,-2-1,0-1,-2 0,0-1,8-23,-18 40,0 0,-1-1,0 1,-1-1,0 0,-1 0,0-1,-1 1,0 0,-1-1,0 0,-1 1,0-1,-1 1,-2-11,2 21,0-1,0 0,0 0,-1 0,1 1,0-1,-1 1,0-1,1 1,-1 0,0 0,1-1,-1 1,0 0,0 1,0-1,0 0,0 0,0 1,0 0,-1-1,1 1,0 0,0 0,0 0,0 0,0 0,0 0,-1 1,1-1,0 1,0 0,0-1,0 1,0 0,0 1,-69 40,64-37,1-1,-1 1,1 0,1 1,-1-1,1 1,0 0,0 0,0 1,1 0,0-1,1 1,-1 1,1-1,1 0,-1 1,1-1,1 1,-1 0,1 5,4-10,-1 0,1 0,0 0,0 0,0 0,1-1,-1 1,1-1,-1 0,1 0,0 0,0-1,0 1,0-1,0 0,0 0,0-1,0 1,0-1,0 1,1-2,-1 1,0 0,0-1,3 0,-2 1,70-4,81 9,-152-4,0 0,0 0,0 1,0-1,0 1,0 0,0 0,0 1,-1-1,1 1,-1-1,0 1,0 0,0 0,0 1,-1-1,1 1,-1-1,0 1,0 0,0 0,0 0,-1 0,1 0,-1 0,0 0,0 0,-1 1,1-1,-1 0,0 0,0 1,-1-1,1 0,-1 1,0-1,0 0,-2 4,-12 37,12-40,0 0,1 1,-1-1,1 1,0-1,0 1,1 0,0 0,0 0,0 0,1 0,-1 0,2 0,-1 0,1 0,0 0,0-1,0 1,1 0,0 0,0-1,1 4,0-7,0 1,-1-1,1 0,0 0,0 0,0 0,1 0,-1-1,0 1,1-1,-1 0,1 0,-1 0,1-1,-1 1,1-1,0 0,-1 0,1 0,-1 0,1-1,-1 1,1-1,0 0,-1 0,0 0,1-1,2-1,89-52,-77 42,0-1,-1-1,0-1,-1 0,-1-1,-1 0,0-1,-2-1,5-9,13-33,-2-1,-4-1,8-31,-17 41,2-4,-2 0,-3-2,5-49,-15-63,-2 169,1 1,-1 0,1-1,-1 1,0 0,0-1,0 1,0-1,0 1,0 0,0-1,0 1,-1 0,1-1,0 1,-1 0,1-1,-1 1,0 0,1 0,-1-1,0 1,0 0,1 0,-1 0,0 0,0 0,0 0,0 0,-1 1,1-1,0 0,0 0,0 1,-1-1,1 1,0-1,-1 1,1 0,0-1,-1 1,1 0,-1 0,1 0,0 0,-1 0,1 0,0 1,-1-1,1 0,0 1,-1-1,1 1,0-1,-1 1,1-1,0 1,0 0,0 0,0 0,0 0,0 0,0 0,0 0,-7 10,1 0,1 0,0 1,0-1,1 1,0 1,1-1,1 1,0 0,1 0,0 0,-3 237,10-181,3 0,3-1,4 0,1-1,7 8,-5-11,20 115,-35-108,-4-70,0-1,0 1,1-1,-1 1,0-1,0 1,0-1,0 0,0 0,0 0,0 1,0-1,-1 0,1 0,0-1,0 1,0 0,0 0,0 0,0-1,0 1,0 0,0-1,1 1,-1-1,0 1,0-1,0 1,0-1,0 0,1 1,-1-1,0 0,1 0,-1 0,0 0,-2-2,-13-8</inkml:trace>
  <inkml:trace contextRef="#ctx0" brushRef="#br0" timeOffset="29940.342">3641 1441,'43'5,"34"6,8 1,-1-1,-9-3,-13 2,-13 0,-4-2,-5 2,-5 0,-4-3,-7 4,-2-1,-6-2</inkml:trace>
  <inkml:trace contextRef="#ctx0" brushRef="#br0" timeOffset="30108.347">4459 1836,'5'33,"6"17,7-6,-1-10</inkml:trace>
  <inkml:trace contextRef="#ctx0" brushRef="#br0" timeOffset="30354.371">4516 1525,'0'0</inkml:trace>
  <inkml:trace contextRef="#ctx0" brushRef="#br0" timeOffset="30510.06">4996 1553,'-35'21,"2"2,1 1,0 1,2 2,1 1,-23 30,47-54,1 1,0-1,0 1,0 0,1 1,0-1,0 0,0 1,1 0,0 0,0 0,0 0,1 0,-1 0,2 0,-1 0,1 1,0-1,0 0,0 0,1 1,0-1,0 0,1 0,0 0,0 0,0 0,1-1,0 1,0-1,0 1,1-1,0 1,2 0,0-1,1 1,-1-1,1 0,1-1,-1 1,1-1,-1-1,1 1,0-1,0-1,0 0,1 0,-1 0,1-1,-1 0,1-1,-1 0,1 0,5-2,6 0,1-2,-1 0,0-1,0-1,0-1,-1-1,17-9,58-54,-75 51</inkml:trace>
  <inkml:trace contextRef="#ctx0" brushRef="#br0" timeOffset="30754.648">5306 1045,'-19'219,"9"152,38-168,-28-199,-1 0,1-1,-1 1,1 0,0 0,1 0,-1 0,1-1,-1 1,1 0,0 0,0-1,1 1,-1-1,1 1,0-1,0 1,0-1,0 0,1 0,-1 0,1 0,0-1,-1 1,1-1,1 1,-1-1,0 0,0 0,1-1,-1 1,1-1,0 1,16-4</inkml:trace>
  <inkml:trace contextRef="#ctx0" brushRef="#br0" timeOffset="31156.424">5560 1836,'10'-6,"20"-9,-1-1,0-1,-2-2,0-1,-1 0,-1-2,-1-1,0-3,-21 24,-1 0,0 0,1 0,-1 0,0-1,0 1,0-1,-1 1,1-1,-1 0,1 0,-1 0,0 0,0 0,0 0,0 0,-1 0,1 0,-1 0,0 0,0 0,0-1,0 1,-1 0,1 0,-1 0,0 0,1 0,-1 0,-1 0,1 0,0 0,-1 1,0-1,1 0,-1 1,0-1,0 1,-1 0,1 0,0-1,-1 2,1-1,-1 0,0 0,0 1,-1-1,-4 0,-1 0,1 1,0 0,0 1,0-1,-1 2,1-1,0 1,0 0,0 1,0 0,0 0,0 1,1 0,-1 0,1 1,0 0,-1 0,2 1,-1 0,1 0,-1 0,-3 6,-5 4,1 0,0 1,1 1,1 0,0 1,1 1,1-1,-5 17,12-29,0-1,0 1,1-1,0 1,0 0,1 0,0 0,0 0,0 0,1 0,-1 0,2 0,-1 0,1 0,-1 0,2 0,-1 0,1 0,0 0,0-1,0 1,1-1,0 1,0-1,0 0,1 0,-1 0,3 1,3 1,0 0,0-1,1 0,0 0,0-1,0 0,1-1,0 0,-1-1,1 0,1-1,-1 0,0-1,0 0,1 0,-1-2,0 1,1-1,-1-1,0 0,0-1,1 0,12-4</inkml:trace>
  <inkml:trace contextRef="#ctx0" brushRef="#br0" timeOffset="31544.597">6491 1412,'-16'7,"-7"1,2 1,-1 1,1 1,1 0,0 2,0 1,1 0,1 1,-4 5,20-17,-1-1,1 0,0 1,-1 0,1-1,1 1,-1 0,0 0,1 0,-1 0,1 0,0 1,0-1,0 0,0 1,1-1,0 0,-1 1,1-1,0 1,1-1,-1 0,0 1,1-1,0 0,0 1,0-1,0 0,1 0,-1 0,1 0,-1 0,1 0,0 0,2 1,151 114,-151-115,0 0,-1 1,1-1,-1 1,0 0,0 0,0 0,0 0,-1 1,0-1,0 1,0-1,0 1,-1 0,0 0,0 0,0 0,0 0,-1 0,0 0,0 0,0 0,-1 0,0 0,0 0,0-1,0 1,-1 0,0 0,0-1,0 1,0-1,-1 0,0 0,0 1,-2 1,0-1,-1 1,0-1,1-1,-1 1,-1-1,1 0,-1-1,1 1,-1-1,0-1,0 1,-1-1,1 0,0-1,-1 0,1 0,-1-1,1 1,-1-2,1 1,-1-1,1 0,0-1,-1 1,1-2,0 1,0-1,0 0,-4-3,-8-4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556 424,'-1'-2,"-1"0,1 0,0 0,-1 0,0 1,1-1,-1 1,0-1,0 1,0 0,0-1,0 1,0 0,0 0,0 1,-1-1,1 0,0 1,-1-1,1 1,0 0,-1 0,1 0,0 0,-2 0,1 0,-11 0,-1 1,1 1,0 0,0 1,0 0,0 2,0-1,1 2,-1-1,2 2,-7 3,-9 3,10-5,-55 40,73-45,0 0,0 0,0 0,1 0,-1 0,1 0,0 0,0 0,0 0,1 0,-1 0,1-1,-1 1,1-1,0 1,0-1,0 0,0 1,0-1,1 0,-1 0,1-1,-1 1,1 0,0-1,-1 0,1 0,0 1,0-1,0-1,0 1,0 0,0-1,2 0,9 6,42 14,-50-19,0 0,0 0,0 1,0 0,0 0,0 0,-1 0,1 1,-1 0,0 0,1 1,-1 0,-1-1,1 2,-1-1,1 0,-1 1,0 0,-1 0,1 0,-1 0,0 1,0-1,1 5,-4-6,0-1,0 1,-1-1,1 1,0-1,-1 1,0-1,0 0,0 1,0-1,-1 0,1 0,-1 0,0 0,0 0,0 0,0 0,-1 0,1-1,-1 1,1-1,-1 0,0 0,0 0,0 0,-2 1,-86 39,45-29,0-2,-1-2,0-1,0-3,-31-1,59-12,44-8,-17 11,9-5</inkml:trace>
  <inkml:trace contextRef="#ctx0" brushRef="#br0" timeOffset="642.959">782 452,'-14'14,"0"0,1 2,0-1,2 2,0 0,0 0,2 1,0 0,1 0,1 1,1 0,0 1,2-1,0 1,1 0,0 11,4-27,-1 0,0 0,1-1,0 1,0 0,0 0,0-1,0 1,1-1,0 1,-1-1,1 0,1 0,-1 0,0 0,1 0,-1 0,1 0,0-1,0 0,0 1,0-1,1 0,-1-1,0 1,1 0,0-1,-1 0,1 0,0 0,-1 0,1-1,0 1,0-1,-1 0,1 0,0 0,0-1,0 1,-1-1,1 0,0 0,-1 0,1-1,-1 1,1-1,-1 0,11-6,-1-1,0 0,-1-1,0 0,-1-1,0 0,0-1,-2-1,1 1,-1-1,-1-1,-1 1,4-10,16-22,43-68,-70 112,1 1,-1-1,0 1,1-1,-1 1,1-1,-1 1,1-1,0 1,-1-1,1 1,-1-1,1 1,0 0,-1 0,1-1,0 1,-1 0,1 0,0 0,0-1,-1 1,1 0,0 0,-1 0,1 0,0 1,0-1,-1 0,1 0,0 0,-1 0,1 1,0-1,-1 0,1 1,0-1,-1 1,1-1,-1 0,1 1,-1-1,1 1,-1 0,1-1,-1 1,1-1,-1 1,0 0,1-1,-1 1,0 0,0-1,0 1,1 0,12 40,21 229,-36-210,-3-1,-2 0,-3 0,-2-1,-3 0,-2-1,-7 11,17-47,-1 0,-1-1,-1-1,-1 1,0-2,-1 1,-1-2,-1 0,0 0,-1-1,-1-1,-1-1,-5 4,20-17,1 0,0 0,-1-1,1 1,0 0,-1-1,1 1,-1-1,1 0,-1 1,1-1,-1 0,1 0,-1 0,1 0,-1 0,1 0,-1 0,1-1,-1 1,1-1,0 1,-1-1,1 1,-1-1,1 0,0 1,0-1,-1 0,1 0,0 0,0 0,0 0,0 0,0-1,0 1,0 0,1 0,-1-1,0 1,1 0,-1-1,1 1,-1-2,-15-66,16 35,2 1,1 0,1 0,2 1,5-12,-6 17,1-3,1 1,1 0,1 1,2 0,1 0,1 1,1 1,1 0,2 1,1 0,-2 8</inkml:trace>
  <inkml:trace contextRef="#ctx0" brushRef="#br0" timeOffset="1215.773">1544 424,'-7'0,"1"1,0 1,0-1,0 1,0 0,0 0,0 1,0 0,1 0,0 0,-1 1,1-1,0 1,0 0,1 1,0-1,-1 1,1 0,1 0,-1 0,1 1,0-1,0 1,1 0,-1 1,4-3,0 0,1 0,0 0,-1-1,2 1,-1 0,0-1,1 0,-1 0,1 0,0 0,0 0,0 0,0-1,1 1,-1-1,1 0,-1 0,1 0,0-1,0 1,0-1,0 0,2 1,11 5,-13-5,0-1,0 1,-1 0,1 0,-1 1,0-1,0 0,0 1,0 0,0 0,0 0,-1 0,1 0,-1 1,0-1,0 1,0-1,-1 1,1 0,-1 0,0-1,0 1,0 0,0 0,-1 0,1 0,-1 0,0 0,-1 0,1 1,-1-1,0-1,0 1,0 0,0 0,-2 3,-3 4,-1 0,0 0,-1-1,0 0,0-1,-1 0,-1 0,1 0,-1-1,-1-1,0 0,0 0,0-1,0-1,-1 0,0 0,0-1,-1-1,1 0,-1 0,0-2,1 1,-1-2,-12 0,24 0,-1 1,0-1,0 0,0-1,0 1,1 0,-1 0,0-1,0 1,1-1,-1 0,0 1,1-1,-1 0,0 0,1 0,-1 0,1 0,-1 0,1-1,0 1,0 0,0-1,-1 1,1-1,0 1,1-1,-1 0,0 1,0-1,1 0,-1 1,1-1,-1 0,1 0,0 0,0 1,0-1,0-1,3-13</inkml:trace>
  <inkml:trace contextRef="#ctx0" brushRef="#br0" timeOffset="1528.49">1911 0,'-12'48,"-59"297,68-310,2 1,1-1,2 1,1-1,2 0,4 11,-7-36,-1 1,0-1,0 0,-1 1,0-1,-1 1,0-1,-1 0,0 0,-2 3,4-10,-1 0,0 0,0 0,-1-1,1 1,0 0,-1-1,0 1,0-1,1 0,-1 1,-1-1,1 0,0 0,0 0,-1-1,1 1,-1 0,0-1,1 0,-1 1,0-1,0-1,0 1,0 0,0 0,0-1,0 0,0 0,0 0,0 0,0 0,0 0,0-1,0 1,-2-2,-13-4</inkml:trace>
  <inkml:trace contextRef="#ctx0" brushRef="#br0" timeOffset="2131.99">1600 479,'297'30,"114"-31,-406 2,-1 0,1-1,0 0,-1 1,1-2,-1 1,1 0,0-1,-1 0,1 0,-1 0,0-1,1 0,-1 1,0-1,0-1,0 1,0-1,0 1,-1-1,1 0,-1-1,0 1,0 0,0-1,0 0,0 0,-1 1,0-2,0 1,0 0,0 0,-1-1,1 1,-1-1,0 1,-1-1,1-2,-2 4,0 0,0 1,0-1,-1 1,1-1,-1 1,0 0,0-1,1 1,-1 0,-1 0,1 0,0 0,0 1,-1-1,1 1,-1-1,1 1,-1 0,0 0,0 0,1 0,-1 0,0 1,0 0,0-1,0 1,0 0,0 0,-86 10,75-5,1 0,1 1,-1 0,1 1,0 1,0-1,1 2,0 0,1 0,0 1,0 0,1 1,1 0,0 0,0 1,1 0,3-6,0 1,1-1,1 0,-1 1,1 0,0-1,0 1,1 0,0 0,0 0,0 0,1 0,0 0,1 0,0 0,0 0,0 0,1 0,0 0,0-1,0 1,1-1,0 1,1-1,-1 0,1 0,4 4,2-3,1 0,0-1,0 0,1-1,-1 0,1 0,0-1,1-1,-1 0,1-1,-1 0,1-1,0 0,-1-1,1-1,0 0,8-2,6 2,58-12,-61 7</inkml:trace>
  <inkml:trace contextRef="#ctx0" brushRef="#br0" timeOffset="2698.609">2560 762,'190'-235,"-182"226,-5 5,0-1,0 1,0 0,1-1,-1 2,1-1,0 0,0 1,1 0,-1 0,1 0,-1 0,1 1,0 0,0 0,0 0,0 0,0 1,2 0,-4 3,0 1,-1-1,1 1,-1 0,0 0,0 0,0 0,0 0,0 0,-1 1,0-1,1 0,-1 1,0-1,-1 1,1 0,-1-1,1 1,-1-1,0 1,0 0,-1-1,1 1,-1 0,0-1,0 1,-1 2,-1 8,1-12,1 0,0 0,0-1,0 1,0 0,0 0,0 0,0 0,1 1,-1-1,1 0,-1 0,1 0,0 0,0 1,0-1,0 0,0 0,1 0,-1 1,0-1,1 0,0 0,0 0,-1 0,1 0,1 0,-1 0,0 0,0-1,1 1,-1 0,1-1,-1 1,1-1,-1 1,1-1,0 0,0 0,0 0,0 0,0 0,0 0,0 0,0-1,0 1,2 0,4-3,0 1,0-1,-1-1,1 1,-1-1,1 0,-1-1,0 0,0 0,-1-1,1 1,-1-1,2-2,11-7,26-18,-14 9,0 1,2 2,0 0,1 3,1 1,1 1,15-3,-49 17,1-1,-1 1,0 0,0 0,0 0,1 1,-1-1,0 0,1 1,-1 0,0-1,1 1,-1 0,1 0,-1 1,1-1,-1 0,0 1,1-1,-1 1,0 0,0 0,1 0,-1 0,0 0,0 0,0 1,0-1,0 1,0-1,-1 1,1 0,-1 0,1 0,-1 0,1 0,-1 0,0 0,0 0,0 0,0 0,0 1,-1-1,1 0,-1 1,1-1,-1 1,0-1,-12 69,9-64,1 0,-1 0,1 0,0 0,1 1,-1-1,1 1,1-1,0 1,0-1,0 1,1-1,0 0,0 1,1-1,0 0,1 0,-1 0,1 0,0 0,1-1,0 1,0-1,0 0,1 0,0 0,0-1,1 1,15 6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28,'140'-16,"2"6,114 8,-173 2,-58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5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235 198,'-8'7,"0"1,1-1,-1 1,1 1,1 0,0 0,0 0,1 0,0 1,0 0,1 0,0 0,1 1,1-1,-1 1,2 0,-1-1,1 1,1 0,0 0,1 0,0 0,1 5,-3 28,-4 27,-2-1,-4 0,-3-1,-11 31,-60 103,86-203,-1-1,1 1,0-1,-1 1,1 0,-1-1,1 1,0 0,0 0,-1-1,1 1,0 0,-1 0,1 0,0 0,0 0,-1 0,1 0,0 0,0 0,-1 0,1 0,0 0,-1 1,1-1,0 0,-1 1,1-1,0 0,-1 1,1-1,0 1,-1-1,1 1,-1-1,1 1,-1-1,1 1,-1-1,0 1,1 0,-1-1,0 1,1 0,-1-1,0 1,0 0,0-1,1 1,-1 0,0 0,0-1,0 1,0 0,0 0,-1-1,1 1,0 0,0 0,0-1,-1 1,1 0,0-1,0 1,-1 0,1-1,-1 1,42-33,-20 16</inkml:trace>
  <inkml:trace contextRef="#ctx0" brushRef="#br0" timeOffset="382.79">828 227,'-5'5,"-37"33,2 2,2 1,2 2,1 1,3 2,2 1,1 1,-3 14,26-47,0-1,1 1,1 0,0 0,1 0,0 1,2-1,0 1,0-1,2 1,0-1,0 1,2-1,0 1,0-1,2 0,0 0,0-1,2 0,0 0,0 0,1-1,1 0,0 0,1-1,0 0,4 2,-7-9,-1-2,1 1,0-1,-1 0,1 0,1-1,-1 0,0 0,1-1,-1 0,0 0,1-1,-1 0,1 0,-1 0,1-1,-1 0,1-1,-1 0,0 0,0-1,0 1,0-1,0-1,-1 0,1 0,-1 0,0 0,0-1,-1 0,1 0,2-4,1-3,0-1,0 0,-1 0,-1-1,0 0,-1 0,0 0,-1-1,1-8,-4 17,-1 0,0 0,0 0,0 0,-1 0,0 0,0 0,-1 0,1 0,-1 0,-1 0,1 0,-1 0,0 1,0-1,-1 0,1 1,-1 0,-1 0,1 0,-1 0,1 0,-2 1,1-1,-2-1,-3 2,0 1,-1 0,1 0,0 1,-1 0,0 0,1 1,-1 1,0 0,1 0,-1 1,0 0,1 0,-1 1,1 1,0-1,-1 2,1-1,1 1,-1 0,0 1,1 0,0 1,-6 5,-12 7,6-1</inkml:trace>
  <inkml:trace contextRef="#ctx0" brushRef="#br0" timeOffset="650.779">1280 791,'-15'29,"-4"9</inkml:trace>
  <inkml:trace contextRef="#ctx0" brushRef="#br0" timeOffset="965.692">1703 1,'-17'427,"-12"-124,18-71,11-208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41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197 121,'-11'226,"-61"209,43-245,3-60,34-138,-2-4</inkml:trace>
  <inkml:trace contextRef="#ctx0" brushRef="#br0" timeOffset="6317.162">0 572,'5'0,"6"0,7 0,4 0,3 0,3 0,1 0,-4 5,-2 2,-5-6,0-3,1 0,2-1,3 1,2 0,1 1,1 0,-5 1</inkml:trace>
  <inkml:trace contextRef="#ctx0" brushRef="#br0" timeOffset="6952.717">621 150,'-33'39,"27"-25,1 1,0-1,1 1,1 0,0 0,1 0,1 0,0 0,1 5,-6 59,-22 216,10-69,8-165,11-60,0-1,1 1,-1-1,0 1,0-1,0 1,0-1,1 1,-1-1,0 0,0 0,1 0,-1 0,0 0,0 0,1 0,-1 0,0 0,0-1,1 1,-1 0,0-1,0 1,0-1,0 1,1-1,-1 0,0 0,0 1,0-1,-1 0,2-1,-1 2,114-101,14-3,-127 102,-1 1,0 0,0 0,1 0,-1 0,1 0,-1 0,0 1,1-1,0 0,-1 1,1-1,0 1,-1-1,1 1,0 0,-1 0,1 0,0 0,-1 0,1 0,0 0,-1 0,1 1,0-1,-1 1,1-1,0 1,-1 0,1-1,-1 1,0 0,1 0,-1 0,0 0,1 1,-1-1,0 0,0 0,0 1,0-1,0 1,0-1,0 1,-1-1,1 1,0-1,-1 1,1 0,-1-1,0 1,0 0,1-1,-1 1,0 0,0 0,1 62,-2-56,0 0,1 1,0-1,0 1,1-1,0 0,1 1,0-1,0 0,1 0,0 0,0 0,1 1,7 5</inkml:trace>
  <inkml:trace contextRef="#ctx0" brushRef="#br0" timeOffset="7777.356">1383 714,'-46'24,"0"1,2 3,1 2,-36 31,25 11,53-71,0 1,0 0,1 0,-1-1,0 1,1 0,-1 0,1 0,-1 0,1 0,0 0,0 0,0 0,0 0,0 0,1 0,-1-1,0 1,1 0,0 0,-1 0,1 0,0-1,0 1,0 0,0 0,0-1,0 1,1-1,-1 1,0-1,1 0,-1 0,1 1,-1-1,1 0,0 0,0 0,-1-1,1 1,0 0,1 0,6-1,0 1,1-1,-1-1,0 0,0 0,0-1,0 0,0-1,0 1,0-2,-1 1,1-1,-1-1,0 1,0-1,-1-1,0 0,0 0,0 0,0-1,-1 0,1-1,12-9,110-95,-129 111,0 1,1-1,-1 0,0 0,1 1,-1-1,1 0,0 1,-1-1,1 0,-1 1,1-1,0 1,0-1,-1 1,1-1,0 1,0 0,-1-1,1 1,0 0,0-1,0 1,0 0,0 0,-1 0,1 0,0 0,0 0,0 0,0 0,0 0,0 1,-1-1,1 0,0 0,0 1,0-1,-1 1,1-1,0 1,0-1,-1 1,1-1,-1 1,1-1,0 1,-1 0,1-1,-1 1,1 0,-1 0,0 0,1-1,-1 1,0 0,1 0,-1 0,0 0,0-1,0 1,0 0,0 0,0 0,0 0,0 0,0-1,0 1,0 0,-1 0,2 39,9 49,-9-86,0-1,0 1,0 0,1-1,-1 1,1-1,0 0,0 1,0-1,0 0,0 0,0 0,1-1,-1 1,1 0,-1-1,1 0,-1 1,1-1,0 0,0-1,0 1,-1 0,1-1,0 1,0-1,0 0,0 0,0 0,15-3,0 0,0-2,-1 1,0-2,0-1,0 0,-1-1,0 0,0-2,-1 0,0 0,5-7,-11 11,17-15,0-1,-2-1,-1-1,0-1,3-8,23-25,-25 28,-2-1,-1-2,-1 0,-2-1,-2 0,-1-2,-1 0,-3 0,5-24,-13 52,-1 0,1 0,-1 0,-1 0,0-1,0 1,-1 0,0-1,0 1,-1 0,0-1,0 1,-1 0,0 0,-1 0,1 0,-2 0,1 1,-1-1,0 1,0 0,-1 0,0 0,-1 1,1 0,-7-6,9 11,0-1,-1 0,1 1,0 0,-1 0,1 0,-1 0,1 0,-1 1,1 0,-1-1,0 1,1 1,-1-1,1 0,-1 1,1 0,-1 0,1 0,-1 0,1 0,0 1,-1 0,1-1,0 1,0 0,0 1,1-1,-1 0,1 1,-1 0,1 0,-7 5,2 0,-1 1,1 0,0 0,1 1,0-1,1 2,0-1,-3 10,-2 14,1 1,2 0,2 0,1 1,1-1,3 1,0 0,2-1,7 34,-7-59,4 30,2 0,1 0,2-1,2 0,1-1,18 31,-20-51,-15-27,-29-50,21 37</inkml:trace>
  <inkml:trace contextRef="#ctx0" brushRef="#br0" timeOffset="8001.605">1581 488,'38'10,"42"2,12 0,0-2,-7-3,-12-7,-9-4,-11-2,-9 1,-8-3,-5-1,-8 1</inkml:trace>
  <inkml:trace contextRef="#ctx0" brushRef="#br0" timeOffset="10969.191">3076 291,'30'-1,"0"0,0-2,0-1,-1-2,0-1,0-1,0-1,24-12,-41 14,-1 0,0 0,0-1,-1-1,0 0,0 0,-1-1,0 0,-1-1,0 0,-1 0,0-1,0 0,-2 0,1 0,-2-1,4-10,-8 22,1 0,0 1,-1-1,1 0,-1 0,1 0,-1 1,0-1,1 0,-1 0,0 0,1 0,-1 0,0 0,0 0,0 0,0 0,0 1,0-1,0 0,0 0,0 0,-1 0,1 0,0 0,0 0,-1 0,1 1,-1-1,1 0,-1 0,1 0,-1 1,1-1,-1 0,0 1,1-1,-1 0,0 1,0-1,1 1,-1-1,0 1,0 0,0-1,0 1,0 0,1-1,-1 1,0 0,0 0,0 0,0 0,0 0,0 0,0 0,0 0,0 0,0 1,-7 7,0 0,1 1,0 0,0 0,1 1,1 0,-1 0,1 0,1 1,0-1,0 4,1-6,-25 78,3 2,5 1,-7 77,5-21,-57 284,66-378,-2-2,-3 0,-1-1,-12 19,25-58,1-1,-1 0,0 0,-1-1,0 0,0 0,-1 0,1-1,-2 0,1-1,0 1,-1-2,0 1,0-1,-1-1,1 1,-10 0,14-2,0-1,0 0,0-1,0 1,0-1,0 0,-1 0,1-1,0 0,0 1,0-2,0 1,0-1,0 1,1-1,-1-1,0 1,1-1,0 1,-1-1,1-1,0 1,1 0,-1-1,0 0,1 0,0 0,0 0,0-1,1 1,-1-1,1 1,0-1,0-3,-2-4,1 1,1-1,0 0,1 0,0 1,1-1,0 0,1 0,0 0,1 0,1 1,-1-1,2 1,0-1,0 1,1 0,0 1,1-1,0 1,4-5,10-12,0 0,2 1,1 1,1 1,2 1,16-11,-2 2,-2 1,0 2,2 2,1 1,18-6,-35 21</inkml:trace>
  <inkml:trace contextRef="#ctx0" brushRef="#br0" timeOffset="11589.109">3839 658,'-19'9,"1"2,0 0,0 2,1 0,1 0,0 2,1 0,1 1,0 0,1 1,1 0,1 1,-7 15,16-30,0 0,1 0,0 0,-1 0,1 1,1-1,-1 0,0 1,1-1,0 1,0-1,0 0,0 1,0-1,1 1,-1-1,1 0,0 1,0-1,0 0,1 0,-1 0,1 0,-1 0,1 0,0 0,0 0,1-1,-1 1,0-1,1 0,0 1,-1-1,1 0,0-1,0 1,0 0,0-1,3 1,8 2,0-1,0-1,0-1,0 0,0 0,0-2,0 0,0 0,0-1,0-1,0 0,0-1,-1-1,0 0,0 0,0-1,-1-1,0-1,0 1,0-2,-1 1,4-6,-11 9,1-1,-1 0,0 0,0-1,0 1,-1-1,0 0,-1 0,1 0,-1 0,0 0,-1 0,0-1,0 1,-1 0,0-1,0 1,-1-1,1 1,-2 0,1 0,-1-1,0 1,0 0,-1 0,0 1,-1-1,1 1,-1-1,0 1,-1 0,1 0,-1 1,0 0,-1 0,1 0,-1 0,0 1,0 0,-1 0,-1 0,0 0,0 0,0 1,0 1,-1 0,1 0,-1 0,0 1,1 0,-1 1,0 0,1 0,-1 1,0 0,1 0,-1 1,1 0,-2 1,-9 5</inkml:trace>
  <inkml:trace contextRef="#ctx0" brushRef="#br0" timeOffset="11938.499">4290 968,'-1'0,"1"0,-1 1,0-1,0 0,0 0,0 0,1 0,-1 0,0 0,0 0,0 0,0-1,1 1,-1 0,0 0,0-1,0 1,1 0,-1-1,0 1,1-1,-1 1,0-1,1 1,-1-1,0 1,1-1,-1 0,1 1,-1-1,1 0,0 0,-1 1,1-1,0 0,-1 0,1 1,0-1,0 0,0 0,0 0,0 0,0 1,0-1,0 0,0 0,0 0,0 0,0 1,1-1,-1 0,0 0,0 0,1 1,-1-1,1 0,-1 1,1-1,-1 0,5-29,1 1,1-1,2 1,0 1,2 0,2 0,0 1,2 1,0 0,2 1,7-8,-13 22,0-1,0 1,1 1,0 0,1 1,0 0,1 1,-1 1,2 0,2-1,-15 7,0 0,0 0,0 1,0-1,0 0,0 1,0 0,0-1,0 1,1 0,-1 0,0 0,0 0,0 0,0 1,0-1,0 1,0-1,0 1,0 0,0 0,0 0,0 0,0 0,0 0,-1 0,1 1,0-1,-1 1,1-1,-1 1,0-1,1 1,-1 0,0 0,0 1,6 14</inkml:trace>
  <inkml:trace contextRef="#ctx0" brushRef="#br0" timeOffset="29363.352">2540 911,'0'5,"-5"11,-6 8,-6 4,-5 3,-4 0,-2 0,-1 0,-5-6,-2-2,1-1,1 2,2-4,1-6,7-4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5863.964">3109 694,'-9'19,"-4"11,1 1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53 367,'-10'34,"-3"15,1 0</inkml:trace>
  <inkml:trace contextRef="#ctx0" brushRef="#br0" timeOffset="806.736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1241.229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1567.389">730 931,'21'-12,"5"-4,1 1,0 1,1 1,0 1,1 2,0 1,11-1,-33 9,-1 1,1 0,-1 0,1 0,-1 1,1 0,-1 1,0-1,0 1,0 1,0-1,0 1,0 0,0 0,-1 0,0 1,1 0,-1 0,-1 1,1-1,2 4,13 9,-12-11,1 0,0-1,0 0,1 0,-1-1,1 0,0-1,0 0,1 0,-1-1,0-1,1 0,-1 0,1-1,-1 0,1-1,-1 0,1-1,-1 0,0-1,0 0,3-1,0-3,-6 1</inkml:trace>
  <inkml:trace contextRef="#ctx0" brushRef="#br0" timeOffset="2190.025">1577 0,'-14'29,"-10"18,-6 7,3-1,1-5,4-6,7-5,5-9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283.371">537 24,'-10'19,"-3"11,1 6,-3-4,2-7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0,'-23'2,"0"2,0 0,1 1,-1 1,1 1,1 1,-1 1,-15 10,36-18,-1-1,1 1,0 0,0-1,-1 1,1 0,0 0,0 0,0 0,0 0,0 0,0 0,0 0,1 0,-1 1,0-1,1 0,-1 1,0-1,1 0,0 1,-1-1,1 1,0-1,0 0,0 1,0-1,0 1,0-1,0 1,0-1,0 0,1 1,-1-1,1 1,-1-1,1 0,0 0,-1 1,1-1,0 0,0 0,0 0,0 0,0 0,0 0,0 0,0 0,0 0,0 0,0 0,1-1,62 39,-55-36,0 2,-1-1,1 1,-1 0,0 0,-1 1,1 1,-1-1,0 1,-1 0,0 0,0 1,0 0,-1 0,-4-4,1 0,-1 0,0 0,-1-1,1 1,-1 0,1 1,-1-1,-1 0,1 0,0 0,-1 0,0 0,0-1,0 1,0 0,-1 0,0 0,1-1,-1 1,0-1,-1 0,1 1,-1-1,1 0,-1 0,0-1,0 1,0-1,-4 3,-2 2,-1 0,1-1,-1 0,-1 0,1-1,-1 0,0-1,0-1,0 0,-5 1,-37 0,30-4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4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1,'283'0,"-114"28,-164-28,22 3,0-2,0-1,1-1,-1-1,0-1,20-6,-40 7,-3 0,-1 1,1 0,0 0,-1 0,1 0,0 0,-1 1,1 0,0-1,0 1,-1 1,1-1,0 0,0 1,-1 0,1 0,1 1,-1 2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64,'7'4,"0"0,0-1,1 0,-1 0,0 0,1-1,0 0,0-1,-1 0,1 0,0 0,0-1,0 0,0-1,0 0,0 0,0-1,251-77,-258 79,0-1,0 0,1 0,-1 1,0-1,0 0,1 1,-1-1,0 1,1 0,-1-1,0 1,1 0,-1 0,0 0,1 0,-1 0,1 0,-1 0,0 0,1 1,-1-1,0 1,1-1,-1 1,0-1,0 1,1 0,-1-1,0 1,0 0,0 0,0 0,0 0,0 0,0 0,0 0,0 0,-1 0,1 1,0-1,-1 0,1 0,-1 1,1-1,-1 0,0 1,0-1,1 0,-1 1,0-1,0 1,0 0,-41 196,25-119,3 2,5 0,1 44,9 302,-2-423,1-2,0-1,-1 1,1 0,-1 0,0-1,1 1,-1 0,0 0,0-1,0 1,0 0,-1 0,1-1,0 1,-1 0,1 0,-1-1,1 1,-1-1,0 1,0 0,0-1,0 1,0-1,0 0,0 1,0-1,-1 0,1 0,-1 0,1 0,0 0,-1 0,0 0,1 0,-1-1,1 1,-1 0,0-1,0 1,1-1,-1 0,0 0,-131-60,109 48,-1 2,0 1,0 1,-1 1,0 1,0 1,-1 2,-18-1,23 3,1 0,-1 1,1 2,0 0,0 1,0 1,0 1,0 1,1 1,0 0,0 2,1 0,0 1,-9 8,25-16,0-1,0 1,0 0,0 0,1 1,-1-1,1 0,0 1,0 0,0-1,0 1,0 0,0 0,1 0,-1 0,1 1,0-1,0 0,0 0,0 1,1-1,0 1,-1-1,1 0,0 1,1-1,-1 1,0-1,1 0,0 1,1 2,8 7</inkml:trace>
  <inkml:trace contextRef="#ctx0" brushRef="#br0" timeOffset="366.341">353 685,'43'-10,"29"-3,6 1,1 2,-9 3,-12 3,-11 1,-8 3,-6 0,-4 0,-2 0,-6 1</inkml:trace>
  <inkml:trace contextRef="#ctx0" brushRef="#br0" timeOffset="786.31">1312 656,'-19'14,"0"2,1 0,1 1,1 1,0 0,2 1,0 1,1 0,1 1,1 0,-8 22,17-40,1 1,0 0,0-1,0 1,1-1,-1 1,1 0,0 0,0-1,0 1,0 0,1 0,-1-1,1 1,0 0,0-1,1 1,-1-1,1 0,0 1,0-1,0 0,0 0,0 0,0 0,1 0,0-1,-1 1,1-1,0 0,0 1,1-2,-1 1,0 0,1 0,-1-1,1 0,-1 0,1 0,-1 0,1 0,0-1,0 0,-1 1,1-2,0 1,0 0,-1-1,1 1,1-1,5-3,0 0,0 0,-1 0,1-1,-1-1,0 1,-1-2,1 1,-1-1,0 0,-1-1,0 0,0 0,-1-1,0 1,0-1,-1-1,0 1,-1-1,0 0,0 0,-1 0,-1 0,1-1,-2 1,1-1,-2 1,1-1,-1 1,-1-1,0 0,0 1,-1-1,-1 1,0 0,0 0,-4-9,5 16,0-1,0 1,-1-1,1 1,-1 0,0 0,1 0,-1 1,0-1,-1 1,1-1,0 1,-1 0,1 0,-1 1,0-1,0 1,0 0,1-1,-1 2,0-1,0 0,0 1,0 0,0 0,0 0,0 0,0 1,0 0,0 0,0 0,0 0,0 0,0 1,1 0,-3 0,-14 10</inkml:trace>
  <inkml:trace contextRef="#ctx0" brushRef="#br0" timeOffset="1105.605">1594 1023,'-6'-12,"-1"0,2-1,-1 1,2-1,0 0,0 0,1 0,1-1,0 1,1-1,0 1,1-1,1 1,0-1,1 1,0-1,1 1,1 0,0 0,1 0,0 1,1-1,0 1,1 0,0 1,1 0,2-2,-9 11,5-5,-1 0,2 1,-1 0,0 0,1 0,0 1,1 0,-1 0,1 0,0 1,0 1,0-1,0 1,4 0,3 7,-4 4</inkml:trace>
  <inkml:trace contextRef="#ctx0" brushRef="#br0" timeOffset="1401.753">2102 571,'-26'14,"0"2,2 0,-1 1,2 2,0 0,2 1,0 2,-12 15,30-34,1 0,-1 0,1 1,-1-1,1 1,0-1,0 1,1 0,-1 0,1 0,-1 0,1 0,1 0,-1 0,0 0,1 0,0 0,0 0,0 0,1 0,-1 1,1-1,0 0,0 0,1 0,-1-1,1 1,-1 0,1 0,1-1,-1 1,0-1,1 0,-1 0,1 0,0 0,0 0,1 0,-1-1,0 0,1 1,3 0,7 4,1-1,1-1,-1 0,1-1,0-1,0 0,0-1,0-1,1 0,-1-2,0 0,0 0,0-2,0 0,1 0,7-4</inkml:trace>
  <inkml:trace contextRef="#ctx0" brushRef="#br0" timeOffset="1885.848">2301 882,'30'-2,"1"-2,-1 0,0-3,0 0,12-6,-31 10,-1 1,0 0,-1-1,1-1,-1 1,0-1,0-1,0 0,-1 0,0-1,0 0,0 0,-1-1,0 0,0 0,0-1,-1 1,2-6,-7 12,0 0,0 0,-1-1,1 1,-1-1,1 1,-1 0,1-1,-1 1,0-1,0 1,0-1,0 0,0 1,0-1,0 1,0-1,0 1,-1-1,1 1,-1 0,1-1,-1 1,0-1,1 1,-1 0,0 0,0-1,0 1,0 0,0 0,0 0,0 0,0 0,-1 0,1 0,0 0,0 1,-1-1,1 1,-1-1,1 0,-1 1,1 0,-70-4,59 6,1 2,0 0,0 0,0 1,1 0,-1 1,1 0,0 0,1 1,0 1,0-1,0 2,1-1,1 1,-1 0,1 1,1-1,0 1,0 1,1-1,0 1,1 0,0 0,0 3,4-11,-1 1,1-1,0 0,0 0,0 0,1 0,-1 0,1 0,0 0,-1 0,2 0,-1 0,0 0,0 0,1 0,-1-1,1 1,0-1,0 1,0-1,0 1,1-1,-1 0,0 0,1 0,-1-1,1 1,0-1,0 1,0-1,-1 0,1 0,0 0,1 0,-1-1,1 1,123 5,-106-7,13 0,-6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  <inkml:trace contextRef="#ctx0" brushRef="#br0" timeOffset="6439.926">1986 463,'-10'14,"-8"10,0 6,2 2,4-4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7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1,'-28'24,"-11"17,3 7,6-5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52 141,'-9'10,"-4"7,1 7,2 3,3-3</inkml:trace>
  <inkml:trace contextRef="#ctx0" brushRef="#br0" timeOffset="884.735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1357.681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1722.914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30,'5'-9,"-3"-4,-2 5,-6 10,3 3,2-3,1 2,0 2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28,'140'-16,"2"6,114 8,-173 2,-58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5863.964">3109 694,'-9'19,"-4"11,1 1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53 367,'-10'34,"-3"15,1 0</inkml:trace>
  <inkml:trace contextRef="#ctx0" brushRef="#br0" timeOffset="806.736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1241.229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1567.389">730 931,'21'-12,"5"-4,1 1,0 1,1 1,0 1,1 2,0 1,11-1,-33 9,-1 1,1 0,-1 0,1 0,-1 1,1 0,-1 1,0-1,0 1,0 1,0-1,0 1,0 0,0 0,-1 0,0 1,1 0,-1 0,-1 1,1-1,2 4,13 9,-12-11,1 0,0-1,0 0,1 0,-1-1,1 0,0-1,0 0,1 0,-1-1,0-1,1 0,-1 0,1-1,-1 0,1-1,-1 0,1-1,-1 0,0-1,0 0,3-1,0-3,-6 1</inkml:trace>
  <inkml:trace contextRef="#ctx0" brushRef="#br0" timeOffset="2190.025">1577 0,'-14'29,"-10"18,-6 7,3-1,1-5,4-6,7-5,5-9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283.371">537 24,'-10'19,"-3"11,1 6,-3-4,2-7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1,'-5'0,"4"0,-4 0,0 4,-5 3,5-1,3-1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732 1,'-48'42,"40"-37,-245 96,80-16,172-85,0 0,-1 0,1 0,0 0,0 1,-1-1,1 1,0-1,0 1,-1-1,1 1,0-1,0 1,0 0,0 0,0-1,0 1,0 0,0 0,0 0,1 0,-1 0,0 1,1-1,-1 0,0 0,1 0,0 0,-1 1,1-1,0 0,-1 1,1-1,0 0,0 0,0 1,0-1,0 0,1 1,-1-1,0 0,0 0,1 1,-1-1,1 0,-1 0,1 0,0 1,-1-1,1 0,1 0,11 6,0-2,0 0,1-1,0 0,0-1,0-1,1 0,-1-1,0 0,1-1,-1-1,11-1,5 1,-16 1,12-2,-1 2,1 1,0 1,-1 2,1 0,4 3,-28-7,-1 0,0 0,1 0,-1 0,1 1,-1-1,0 0,1 1,-1-1,0 1,0 0,1-1,-1 1,0 0,0 0,0 0,0 0,0 0,0 0,0 0,0 0,0 0,0 0,-1 0,1 1,0-1,-1 0,1 0,-1 1,0-1,1 1,-1-1,0 0,0 1,0-1,0 1,0-1,0 0,0 1,0-1,-1 1,1-1,0 0,-1 1,1-1,-1 0,0 0,1 1,-1-1,0 0,0 0,0 0,-1 1,-11 12,-1-2,0 0,-2 0,1-1,-1-1,0-1,-2 0,-49 32,-183 123,79-17,165-141,1-1,-1 1,1 0,1 0,-1 1,1-1,0 1,1 0,-1 0,2 0,-1 1,1-1,0 1,0-1,1 1,0 0,0 0,1-1,0 1,0 0,1 3,3-7,1 1,-1-1,1 0,-1 0,1-1,0 1,1-1,-1 0,1 0,-1-1,1 0,0 0,0 0,0 0,0-1,0 0,0-1,0 1,0-1,1 0,0-1,325-41,-137 12,-145 23,-32 1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4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1,'283'0,"-114"28,-164-28,22 3,0-2,0-1,1-1,-1-1,0-1,20-6,-40 7,-3 0,-1 1,1 0,0 0,-1 0,1 0,0 0,-1 1,1 0,0-1,0 1,-1 1,1-1,0 0,0 1,-1 0,1 0,1 1,-1 2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  <inkml:trace contextRef="#ctx0" brushRef="#br0" timeOffset="6439.926">1986 463,'-10'14,"-8"10,0 6,2 2,4-4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8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0 251,'135'-16,"1"6,23 6,-95-8,-99-23,-138-94,172 128,0 0,0 1,0-1,0 0,0 0,0 0,0 0,0 0,1 0,-1 0,0 0,0 0,1 0,-1 0,1 0,-1-1,1 1,0 0,-1 0,1-1,0 1,0 0,0 0,0-1,0 1,0 0,0-1,1 1,-1 0,0 0,1 0,-1-2,9-4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7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1,'-28'24,"-11"17,3 7,6-5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52 141,'-9'10,"-4"7,1 7,2 3,3-3</inkml:trace>
  <inkml:trace contextRef="#ctx0" brushRef="#br0" timeOffset="884.735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1357.681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1722.914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0 177,'0'526,"5"-591,3 1,2-1,3 1,18-51,-22 84,3-20,3 1,3 0,1 1,12-18,-31 66,-1 0,1 0,0-1,1 1,-1 0,0 0,0-1,0 1,1 0,-1 0,1 0,-1 0,1-1,-1 1,1 0,-1 0,1 0,0 0,0 0,0 1,0-1,-1 0,1 0,0 0,0 1,0-1,1 0,-1 1,0-1,0 1,0 0,0-1,0 1,1 0,-1 0,0-1,0 1,1 0,-1 0,0 0,0 1,0-1,1 0,-1 0,0 1,0-1,0 0,0 1,1-1,-1 1,0 0,0-1,0 1,0 0,0 0,-1-1,1 1,0 0,0 1,23 131,-14-16,-9-92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1,'-10'23,"-7"14,-7 5,2-1,-1-6,4-5,0-2,4-7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1052,'5'0,"6"0,6 0,6 0,2 0,3 0,1 0,1 0,-1 0,0-5,0-1,0 0,0 1,-1 1,-9 2,-9 6,-10 2,-5 0</inkml:trace>
  <inkml:trace contextRef="#ctx0" brushRef="#br0" timeOffset="757.251">85 1249,'5'0,"6"0,6 0,5 0,4 0,2 0,1-5,0-1,1 0,-1 1,0 2,0 1,-6 0</inkml:trace>
  <inkml:trace contextRef="#ctx0" brushRef="#br0" timeOffset="5273.29">1298 1278,'0'28,"0"25,0 7,-4-6,-2-7,0-8,1-4,1-5,2-1,-4-7,-1-2,1 1,1-4</inkml:trace>
  <inkml:trace contextRef="#ctx0" brushRef="#br0" timeOffset="3023.313">818 628,'31'-17,"-20"14,0 1,0-1,0 2,1-1,-1 2,0-1,0 2,1-1,-1 2,9 1,-19-2,1-1,0 1,-1 0,1 0,0 0,-1 0,0 0,1 0,-1 0,1 1,-1-1,0 0,0 1,0-1,0 1,0-1,0 1,0 0,-1-1,1 1,0 0,-1 0,0-1,1 1,-1 0,0 0,0 0,0-1,0 1,0 0,0 0,-1 0,1-1,0 1,-1 0,0 0,1-1,-1 1,-34 67,32-63,-24 33,21-33,1-1,0 1,0 0,0 1,1-1,0 1,0 0,1 0,0 0,0 0,1 1,0-1,0 1,0-1,1 1,0 0,1 0,0-1,0 1,1 4,0-10,0 0,0 0,0 1,0-1,1 0,-1 0,0 0,1 0,0-1,-1 1,1 0,0-1,0 1,0-1,0 1,0-1,0 0,0 0,0 0,1 0,-1 0,0-1,1 1,-1-1,1 0,-1 1,0-1,1 0,-1 0,1 0,-1-1,3 0,82-24,-63 16,-7 5,-4 4</inkml:trace>
  <inkml:trace contextRef="#ctx0" brushRef="#br0" timeOffset="3920.569">1327 911,'23'-48,"-10"18,2 1,0 0,2 1,2 1,13-15,-30 38,-2 3,1 0,-1-1,0 1,1 0,-1 0,1-1,-1 1,1 0,-1 0,1-1,0 1,0 0,0 0,0 0,0 0,0 0,0 0,0 0,0 1,0-1,0 0,0 1,1-1,-1 0,0 1,1 0,-1-1,0 1,1 0,-1 0,0-1,1 1,-1 0,0 0,1 0,-1 1,0-1,1 0,-1 1,0-1,1 0,-1 1,0 0,1-1,-1 1,0 0,0-1,0 1,0 0,0 0,0 0,0 0,0 0,0 0,0 1,4 25,-6-25,1 0,-1 1,1-1,0 0,0 0,0 0,0 0,0 0,0 0,0 0,1 0,-1 1,1-1,-1 0,1 0,0 0,0-1,0 1,0 0,0 0,0 0,0-1,1 1,-1-1,1 1,-1-1,1 1,0-1,-1 0,1 0,0 0,0 0,0 0,0 0,0 0,0-1,0 1,0-1,0 1,0-1,0 0,0 0,1 0,-1 0,0 0,0-1,0 1,8-5,0-1,0 0,-1 0,0-1,0 0,-1-1,1 0,-2 0,7-9,38-35,-42 44,-7 5,0 0,0 0,0 0,1 1,-1 0,0-1,1 1,0 0,-1 1,1-1,0 1,0-1,0 1,0 0,0 1,0-1,2 1,-4 1,-1 1,1 0,-1 0,0 0,1 1,-1-1,0 0,0 0,0 1,-1-1,1 1,-1-1,1 0,-1 1,0-1,0 1,0-1,0 1,0-1,0 1,-1-1,1 1,-1-1,0 0,0 2,0 5,0-3,0 1,1-1,0 1,0 0,0 0,1-1,0 1,0-1,1 1,0-1,0 1,0-1,3 3,5 5</inkml:trace>
  <inkml:trace contextRef="#ctx0" brushRef="#br0" timeOffset="4869.666">1045 1052,'12'16,"8"-11,0-1,1-1,0-1,-1-1,1 0,0-2,3-1,23 1,183-26,-40-1,-18-1,-148 38,-24-3</inkml:trace>
  <inkml:trace contextRef="#ctx0" brushRef="#br0" timeOffset="5827.906">1271 1305,'16'-11,"0"0,1 0,1 2,0 0,0 1,1 1,-1 1,2 0,-1 1,0 1,1 1,0 1,0 1,0 1,-1 0,21 4,-37-4,-1 1,1-1,-1 1,1 0,0 0,-1 0,0 0,1 1,-1-1,0 1,0-1,1 1,-1 0,-1 0,1 0,0 0,0 0,-1 0,1 0,-1 1,0-1,1 1,-1-1,0 1,-1-1,1 1,0-1,-1 1,1 0,-1 0,0-1,0 1,0 0,0-1,-1 1,1 0,-1-1,1 1,-1 0,0-1,0 1,0-1,0 0,-1 1,1-1,-1 0,1 0,-1 1,0-1,0-1,0 1,-1 1,-10 9,1 0,-2-1,0 0,0-1,0-1,-1 0,-1-1,0-1,-1 0,-36 19,50-25,-1 0,1 1,1-1,-1 1,0 0,0 0,1 0,-1 0,1 0,-1 0,1 1,0-1,0 1,0 0,0-1,1 1,-1 0,1 0,-1 0,1 0,0 0,0 1,1-1,-1 0,1 0,-1 1,1-1,0 0,0 0,1 1,-1-1,1 0,-1 0,1 1,0-1,0 0,1 0,-1 0,0 0,1 0,1 2,9 9,1 0,0 0,1-1,0-1,1 0,0-1,0-1,13 6,-10-5</inkml:trace>
  <inkml:trace contextRef="#ctx0" brushRef="#br0" timeOffset="6325.194">1835 1165,'12'-5,"1"0,0 1,0 1,0 0,0 1,1 0,-1 1,0 1,1 0,-1 1,1 0,-12-1,-1 0,0 1,1-1,-1 0,0 0,0 1,1-1,-1 0,0 1,0 0,0-1,0 1,0 0,0-1,0 1,0 0,0 0,0 0,0 0,0 0,0 0,-1 0,1 0,0 0,-1 0,1 0,-1 0,1 1,-1-1,0 0,1 0,-1 1,0-1,0 0,0 0,0 1,0-1,0 0,0 1,0-1,-1 0,1 0,0 1,-1-1,1 0,-1 0,0 1,-43 55,28-39,15-17,-5 5,1 0,0 1,0 0,0 0,1 0,0 1,1-1,-1 1,2 0,-1 0,-1 6,5-13,-1 1,0 0,1 0,-1-1,1 1,-1 0,1 0,0-1,-1 1,1-1,0 1,0-1,0 1,1-1,-1 1,0-1,0 0,1 0,-1 0,1 0,-1 0,1 0,-1 0,1 0,0 0,-1-1,1 1,0-1,-1 1,1-1,0 0,0 0,0 0,-1 0,2 0,66-4,-46-3,-3 0</inkml:trace>
  <inkml:trace contextRef="#ctx0" brushRef="#br0" timeOffset="10775.808">2286 544,'-1'-1,"1"1,-1-1,0 1,0-1,1 0,-1 1,0-1,1 0,-1 1,1-1,-1 0,1 0,-1 0,1 0,0 1,-1-1,1 0,0 0,0 0,-1 0,1 0,0 0,0 0,0 0,0 0,0 0,0 0,1 0,-1 1,0-1,0 0,1 0,-1 0,0 0,1 0,-1 0,1 1,-1-1,1 0,0 0,-1 1,1-1,0 0,39 50,-20-8,-1 0,-2 2,-2 0,-2 0,7 44,-11-49,-2 1,-2 0,-1 0,-2 0,-2 0,-1 0,-2 1,-2-2,-2 2,-13 24,-3-2,-3 0,-2-2,-8 7,6-8,22-43,-2 0,0-1,-1 0,0 0,-1-1,0-1,-2 0,1 0,-2-1,1-1,-1-1,-2 1,-4-1</inkml:trace>
  <inkml:trace contextRef="#ctx0" brushRef="#br0" timeOffset="14677.853">705 515,'-13'16,"1"1,0 1,1 0,0 1,2-1,0 2,2-1,0 1,1 1,0 3,-22 88,23-83,1 1,1 0,2 0,0 0,3 0,1 7,25 133,-27-66,9 74,-6-160,0 0,1 0,1 0,1-1,0 0,1 0,1-1,0 0,1-1,1 0,3 3,73 81,-79-92</inkml:trace>
  <inkml:trace contextRef="#ctx0" brushRef="#br0" timeOffset="16545.368">2823 374,'-51'-75,"49"73,1 1,-1-1,0 0,0 1,0-1,-1 1,1-1,0 1,-1 0,1 0,0 0,-1 0,1 1,-1-1,1 0,-1 1,0 0,1 0,-1 0,1 0,-1 0,0 0,1 1,-1-1,1 1,-1 0,1 0,-1 0,1 0,0 0,-1 0,0 2,-4 3,1 1,-1-1,2 2,-1-1,1 0,0 1,1 0,0 1,0-1,0 0,1 1,1 0,-1 0,2 0,-1 0,1 0,0 0,1 0,0 6,2 6,0 0,0 0,2-1,1 1,1-1,7 19,7 26,97 357,-89-306,1 23,-1 30,-29 85,2-248,-1 0,-1 0,1 0,-1-1,0 1,0 0,-1 0,0-1,0 1,0-1,0 1,-1-1,0 0,0 0,-1 0,1-1,-1 1,0-1,0 0,-1 0,1 0,-1 0,0-1,0 0,0 0,0 0,0 0,-1-1,1 0,-1 0,0-1,-3 1,0 0,-1-1,1 0,0-1,-1 0,1 0,0-1,-1-1,1 1,0-1,0-1,0 0,0 0,1 0,-1-1,-1-2,-4-6</inkml:trace>
  <inkml:trace contextRef="#ctx0" brushRef="#br0" timeOffset="17023.148">3077 1757,'-16'44,"9"-30,2 1,0 0,0 1,2-1,0 1,0-1,2 1,-1 9,3-22,-1-1,0 1,1 0,-1 0,1 0,0-1,0 1,0 0,0-1,1 1,-1-1,1 1,-1-1,1 0,0 0,0 0,0 0,0 0,0 0,0 0,1 0,-1-1,1 0,-1 1,1-1,0 0,-1 0,1 0,0 0,-1-1,1 1,0-1,0 0,0 0,0 0,-1 0,1 0,0-1,0 1,0-1,-1 1,1-1,0 0,0 0,-1-1,1 1,1-2,7-1,0 0,-1-1,1 0,-1 0,-1-1,1-1,-1 0,0 0,-1 0,1-1,-2-1,1 1,-1-1,0-1,-1 1,0-1,-1 0,0 0,0-1,-1 0,0 1,-1-3,-3 9,0 1,-1 0,0-1,1 1,-1-1,0 1,-1 0,1 0,0 0,-1-1,0 2,0-1,0 0,0 0,0 0,0 1,-1-1,1 1,-1 0,0 0,0 0,0 0,0 0,0 1,0-1,0 1,0 0,-1 0,1 0,0 0,-1 1,1-1,-1 1,1 0,-1 0,1 0,-1 0,1 1,0 0,-1-1,1 1,-3 1,-19 1</inkml:trace>
  <inkml:trace contextRef="#ctx0" brushRef="#br0" timeOffset="18274.233">3190 177,'0'29,"4"19,3 6,-1-2,-2-4,0-6,-2-5,-1-4,-5-8,-2-8</inkml:trace>
  <inkml:trace contextRef="#ctx0" brushRef="#br0" timeOffset="18756.761">3161 64,'14'-9,"1"0,0 2,1 0,0 0,0 2,0 0,1 1,-1 0,1 1,0 1,0 1,0 0,13 2,-26 1,-1-1,0 1,0 0,0 0,0 0,0 0,0 1,-1-1,1 1,-1-1,0 1,0 0,0 0,0 0,0 0,0 0,-1 1,1-1,-1 1,0-1,0 0,-1 1,1 0,-1-1,1 1,-1-1,0 1,-1 0,1-1,-1 1,1-1,-1 1,0-1,0 1,-1-1,1 0,-1 1,1-1,-1 0,0 0,0 0,0 0,-1-1,1 1,-1-1,0 1,-1 0,-36 39,36-39,0-1,0 1,0 0,0 0,0 0,1 0,-1 0,1 1,0 0,0 0,1 0,-1 0,1 0,0 0,0 1,0-1,0 1,1-1,0 1,0 0,0-1,1 1,-1 0,1 0,0-1,0 1,1 0,0 0,0 0,0-1,1 5,7 3,0 0,0-1,1 0,1 0,0-1,0-1,1 1,0-2,1 0,-1 0,2-1,12 4,6 6,-14-7</inkml:trace>
  <inkml:trace contextRef="#ctx0" brushRef="#br0" timeOffset="20463.176">3641 1024,'37'154,"-15"34,-4-56,-18-132,0 0,0 0,-1 0,1 0,0 0,0-1,-1 1,1 0,0 0,0 0,-1 0,1 0,0 0,-1 0,1 0,0 0,0 0,-1 0,1 0,0 1,0-1,-1 0,1 0,0 0,-1 0,1 0,0 0,0 1,0-1,-1 0,1 0,0 0,0 1,0-1,-1 0,1 0,0 1,0-1,0 0,0 0,0 1,0-1,0 0,0 0,-1 1,1-1,0 0,0 1,0-1,0 0,0 0,0 1,1-1,-1 0,-8-25,4-224,8 204,1 1,3 0,1 1,2 0,6-10,-11 31,14-27,-20 48,1 1,-1-1,1 0,-1 0,0 0,1 1,-1-1,1 0,0 1,-1-1,1 0,-1 1,1-1,0 1,0-1,-1 1,1-1,0 1,0-1,0 1,-1 0,1 0,0-1,0 1,0 0,0 0,0 0,0 0,-1 0,1 0,0 0,0 0,0 0,0 0,0 1,0-1,-1 0,1 1,0-1,0 0,0 1,-1-1,1 1,0-1,-1 1,1 0,0-1,-1 1,1 0,-1-1,1 1,-1 0,1-1,0 2,26 95,-18-43,-3-34</inkml:trace>
  <inkml:trace contextRef="#ctx0" brushRef="#br0" timeOffset="24498.194">4121 657,'0'5,"0"6,0 6,-5 0,-2 2,-3-2,-2 1,-2 2,-4 2,1 3,3-8,9-7,6-5</inkml:trace>
  <inkml:trace contextRef="#ctx0" brushRef="#br0" timeOffset="25282.855">4290 402,'22'-11,"-17"7,2-1,-1 1,0 0,1 1,0-1,-1 1,1 1,1-1,-1 1,0 0,1 1,-1 0,0 0,1 0,-1 1,1 1,-1-1,1 1,-1 0,1 1,-1-1,0 1,0 1,5 2,-10-3,0-1,0 1,0 0,0 0,-1 0,1 1,-1-1,1 0,-1 1,0-1,0 0,0 1,0 0,-1-1,1 1,-1-1,1 1,-1 0,0-1,0 1,0 0,0-1,-1 1,1 0,-1-1,0 1,1-1,-1 1,0-1,-1 1,1-1,0 1,-1-1,1 0,-62 71,62-73,1 0,-1 1,0-1,0 1,1-1,-1 1,0-1,1 1,-1 0,0-1,1 1,-1 0,1 0,-1-1,1 1,0 0,-1 0,1 0,0 0,-1-1,1 1,0 0,0 0,0 0,0 0,0 0,0 0,0 0,0-1,0 1,0 0,1 0,-1 0,0 0,0 0,1-1,-1 1,1 0,-1 0,1-1,-1 1,1 0,38 19,-8-6,-30-12,1 0,-1 1,0-1,0 0,0 0,0 0,0 1,-1-1,1 1,-1-1,1 0,-1 1,0-1,0 1,0-1,0 1,0-1,-1 1,1-1,-1 0,0 1,1-1,-1 0,0 1,0-1,-1 0,1 0,0 0,-1 0,1 0,-1 0,0 0,1-1,-1 1,0 0,0-1,0 0,0 1,-1-1,1 0,0 0,0 0,-1 0,1-1,-1 1,1-1,0 1,-2-1,-87 29,70-26</inkml:trace>
  <inkml:trace contextRef="#ctx0" brushRef="#br0" timeOffset="27726.5">4685 1221,'-12'2,"0"0,0 0,0 1,0 1,1 0,-1 0,1 1,0 1,1 0,-1 0,1 1,0 1,1-1,0 1,0 1,0 0,1 0,1 1,0 0,0 0,1 1,0-1,-1 5,5-12,0 1,0 0,1-1,-1 1,1 0,0 0,0 0,0 0,0 0,1 0,-1 0,1 0,0 0,1 0,-1 1,1-1,-1 0,1 0,1 0,-1-1,0 1,1 0,0 0,0-1,0 1,0-1,1 0,-1 1,1-1,0 0,0 0,2 1,0-3,0 0,1-1,-1 1,0-2,0 1,0 0,0-1,0 0,0 0,0 0,0-1,0 0,0 0,-1 0,1 0,-1-1,1 0,-1 0,0 0,0 0,3-4,-3 4,18-17,0-1,-1-1,-1-1,-1-1,-1-1,-1-1,-2 0,0-1,-1-2,7-12,-1 0,-3-1,-1 0,-2-2,2-15,-12 40,0-1,-1 0,-1 0,-1 1,-1-1,-1 0,-1 0,0 0,-1 1,-1-1,-1 1,-1 0,-4-8,9 23,0 0,0 1,-1-1,1 1,-1-1,0 1,0 0,0 0,0 0,0 0,-1 0,0 0,1 0,-1 1,0 0,0-1,0 1,-1 0,1 0,0 1,-1-1,1 1,-1 0,0 0,1 0,-1 0,0 1,1-1,-1 1,0 0,0 0,0 0,1 1,-1-1,0 1,1 0,-1 0,0 0,1 0,-1 1,1 0,0 0,-1 0,1 0,-4 4,1 1,0-1,0 1,1 1,-1-1,2 1,-1-1,1 1,0 1,1-1,0 1,0-1,1 1,0 0,1 0,0-1,0 1,1 3,15 163,79 90,-82-225,-7-23,0 1,1-1,0 0,2 0,0 0,1-1,0-1,11 14,-7-18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1,'9'0,"14"0,6 0,4 0,1 5,0 1,-2 0,-1-1,-1-2,-1-1,0-1,-1 0,-5-6,-6-1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28,'140'-16,"2"6,114 8,-173 2,-58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5863.964">3109 694,'-9'19,"-4"11,1 1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53 367,'-10'34,"-3"15,1 0</inkml:trace>
  <inkml:trace contextRef="#ctx0" brushRef="#br0" timeOffset="806.736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1241.229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1567.389">730 931,'21'-12,"5"-4,1 1,0 1,1 1,0 1,1 2,0 1,11-1,-33 9,-1 1,1 0,-1 0,1 0,-1 1,1 0,-1 1,0-1,0 1,0 1,0-1,0 1,0 0,0 0,-1 0,0 1,1 0,-1 0,-1 1,1-1,2 4,13 9,-12-11,1 0,0-1,0 0,1 0,-1-1,1 0,0-1,0 0,1 0,-1-1,0-1,1 0,-1 0,1-1,-1 0,1-1,-1 0,1-1,-1 0,0-1,0 0,3-1,0-3,-6 1</inkml:trace>
  <inkml:trace contextRef="#ctx0" brushRef="#br0" timeOffset="2190.025">1577 0,'-14'29,"-10"18,-6 7,3-1,1-5,4-6,7-5,5-9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283.371">537 24,'-10'19,"-3"11,1 6,-3-4,2-7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1,'33'9,"27"4,6-1,-2-7,-7-4,-10-2,-6-2,-12 1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74,'-21'56,"2"2,3 0,3 0,-4 43,-47 242,46-263,16-68</inkml:trace>
  <inkml:trace contextRef="#ctx0" brushRef="#br0" timeOffset="329.387">113 103,'69'-20,"2"4,-1 3,39-1,-10 0,68-12,-167 29,-11 0</inkml:trace>
  <inkml:trace contextRef="#ctx0" brushRef="#br0" timeOffset="580.661">85 413,'29'0,"24"0,7-5,-1-1,-6-1,-7 2,-7 2,-5-4,-4-1,-2 2,-5 1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4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1,'283'0,"-114"28,-164-28,22 3,0-2,0-1,1-1,-1-1,0-1,20-6,-40 7,-3 0,-1 1,1 0,0 0,-1 0,1 0,0 0,-1 1,1 0,0-1,0 1,-1 1,1-1,0 0,0 1,-1 0,1 0,1 1,-1 2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  <inkml:trace contextRef="#ctx0" brushRef="#br0" timeOffset="6439.926">1986 463,'-10'14,"-8"10,0 6,2 2,4-4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0 165,'650'0,"-626"-3,-29-11,-54-22,-68-56,111 72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7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1,'-28'24,"-11"17,3 7,6-5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52 141,'-9'10,"-4"7,1 7,2 3,3-3</inkml:trace>
  <inkml:trace contextRef="#ctx0" brushRef="#br0" timeOffset="884.735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1357.681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1722.914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0 177,'0'526,"5"-591,3 1,2-1,3 1,18-51,-22 84,3-20,3 1,3 0,1 1,12-18,-31 66,-1 0,1 0,0-1,1 1,-1 0,0 0,0-1,0 1,1 0,-1 0,1 0,-1 0,1-1,-1 1,1 0,-1 0,1 0,0 0,0 0,0 1,0-1,-1 0,1 0,0 0,0 1,0-1,1 0,-1 1,0-1,0 1,0 0,0-1,0 1,1 0,-1 0,0-1,0 1,1 0,-1 0,0 0,0 1,0-1,1 0,-1 0,0 1,0-1,0 0,0 1,1-1,-1 1,0 0,0-1,0 1,0 0,0 0,-1-1,1 1,0 0,0 1,23 131,-14-16,-9-92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1,'-10'23,"-7"14,-7 5,2-1,-1-6,4-5,0-2,4-7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1052,'5'0,"6"0,6 0,6 0,2 0,3 0,1 0,1 0,-1 0,0-5,0-1,0 0,0 1,-1 1,-9 2,-9 6,-10 2,-5 0</inkml:trace>
  <inkml:trace contextRef="#ctx0" brushRef="#br0" timeOffset="757.251">85 1249,'5'0,"6"0,6 0,5 0,4 0,2 0,1-5,0-1,1 0,-1 1,0 2,0 1,-6 0</inkml:trace>
  <inkml:trace contextRef="#ctx0" brushRef="#br0" timeOffset="5273.29">1298 1278,'0'28,"0"25,0 7,-4-6,-2-7,0-8,1-4,1-5,2-1,-4-7,-1-2,1 1,1-4</inkml:trace>
  <inkml:trace contextRef="#ctx0" brushRef="#br0" timeOffset="3023.313">818 628,'31'-17,"-20"14,0 1,0-1,0 2,1-1,-1 2,0-1,0 2,1-1,-1 2,9 1,-19-2,1-1,0 1,-1 0,1 0,0 0,-1 0,0 0,1 0,-1 0,1 1,-1-1,0 0,0 1,0-1,0 1,0-1,0 1,0 0,-1-1,1 1,0 0,-1 0,0-1,1 1,-1 0,0 0,0 0,0-1,0 1,0 0,0 0,-1 0,1-1,0 1,-1 0,0 0,1-1,-1 1,-34 67,32-63,-24 33,21-33,1-1,0 1,0 0,0 1,1-1,0 1,0 0,1 0,0 0,0 0,1 1,0-1,0 1,0-1,1 1,0 0,1 0,0-1,0 1,1 4,0-10,0 0,0 0,0 1,0-1,1 0,-1 0,0 0,1 0,0-1,-1 1,1 0,0-1,0 1,0-1,0 1,0-1,0 0,0 0,0 0,1 0,-1 0,0-1,1 1,-1-1,1 0,-1 1,0-1,1 0,-1 0,1 0,-1-1,3 0,82-24,-63 16,-7 5,-4 4</inkml:trace>
  <inkml:trace contextRef="#ctx0" brushRef="#br0" timeOffset="3920.569">1327 911,'23'-48,"-10"18,2 1,0 0,2 1,2 1,13-15,-30 38,-2 3,1 0,-1-1,0 1,1 0,-1 0,1-1,-1 1,1 0,-1 0,1-1,0 1,0 0,0 0,0 0,0 0,0 0,0 0,0 0,0 1,0-1,0 0,0 1,1-1,-1 0,0 1,1 0,-1-1,0 1,1 0,-1 0,0-1,1 1,-1 0,0 0,1 0,-1 1,0-1,1 0,-1 1,0-1,1 0,-1 1,0 0,1-1,-1 1,0 0,0-1,0 1,0 0,0 0,0 0,0 0,0 0,0 0,0 1,4 25,-6-25,1 0,-1 1,1-1,0 0,0 0,0 0,0 0,0 0,0 0,0 0,1 0,-1 1,1-1,-1 0,1 0,0 0,0-1,0 1,0 0,0 0,0 0,0-1,1 1,-1-1,1 1,-1-1,1 1,0-1,-1 0,1 0,0 0,0 0,0 0,0 0,0 0,0-1,0 1,0-1,0 1,0-1,0 0,0 0,1 0,-1 0,0 0,0-1,0 1,8-5,0-1,0 0,-1 0,0-1,0 0,-1-1,1 0,-2 0,7-9,38-35,-42 44,-7 5,0 0,0 0,0 0,1 1,-1 0,0-1,1 1,0 0,-1 1,1-1,0 1,0-1,0 1,0 0,0 1,0-1,2 1,-4 1,-1 1,1 0,-1 0,0 0,1 1,-1-1,0 0,0 0,0 1,-1-1,1 1,-1-1,1 0,-1 1,0-1,0 1,0-1,0 1,0-1,0 1,-1-1,1 1,-1-1,0 0,0 2,0 5,0-3,0 1,1-1,0 1,0 0,0 0,1-1,0 1,0-1,1 1,0-1,0 1,0-1,3 3,5 5</inkml:trace>
  <inkml:trace contextRef="#ctx0" brushRef="#br0" timeOffset="4869.666">1045 1052,'12'16,"8"-11,0-1,1-1,0-1,-1-1,1 0,0-2,3-1,23 1,183-26,-40-1,-18-1,-148 38,-24-3</inkml:trace>
  <inkml:trace contextRef="#ctx0" brushRef="#br0" timeOffset="5827.906">1271 1305,'16'-11,"0"0,1 0,1 2,0 0,0 1,1 1,-1 1,2 0,-1 1,0 1,1 1,0 1,0 1,0 1,-1 0,21 4,-37-4,-1 1,1-1,-1 1,1 0,0 0,-1 0,0 0,1 1,-1-1,0 1,0-1,1 1,-1 0,-1 0,1 0,0 0,0 0,-1 0,1 0,-1 1,0-1,1 1,-1-1,0 1,-1-1,1 1,0-1,-1 1,1 0,-1 0,0-1,0 1,0 0,0-1,-1 1,1 0,-1-1,1 1,-1 0,0-1,0 1,0-1,0 0,-1 1,1-1,-1 0,1 0,-1 1,0-1,0-1,0 1,-1 1,-10 9,1 0,-2-1,0 0,0-1,0-1,-1 0,-1-1,0-1,-1 0,-36 19,50-25,-1 0,1 1,1-1,-1 1,0 0,0 0,1 0,-1 0,1 0,-1 0,1 1,0-1,0 1,0 0,0-1,1 1,-1 0,1 0,-1 0,1 0,0 0,0 1,1-1,-1 0,1 0,-1 1,1-1,0 0,0 0,1 1,-1-1,1 0,-1 0,1 1,0-1,0 0,1 0,-1 0,0 0,1 0,1 2,9 9,1 0,0 0,1-1,0-1,1 0,0-1,0-1,13 6,-10-5</inkml:trace>
  <inkml:trace contextRef="#ctx0" brushRef="#br0" timeOffset="6325.194">1835 1165,'12'-5,"1"0,0 1,0 1,0 0,0 1,1 0,-1 1,0 1,1 0,-1 1,1 0,-12-1,-1 0,0 1,1-1,-1 0,0 0,0 1,1-1,-1 0,0 1,0 0,0-1,0 1,0 0,0-1,0 1,0 0,0 0,0 0,0 0,0 0,0 0,-1 0,1 0,0 0,-1 0,1 0,-1 0,1 1,-1-1,0 0,1 0,-1 1,0-1,0 0,0 0,0 1,0-1,0 0,0 1,0-1,-1 0,1 0,0 1,-1-1,1 0,-1 0,0 1,-43 55,28-39,15-17,-5 5,1 0,0 1,0 0,0 0,1 0,0 1,1-1,-1 1,2 0,-1 0,-1 6,5-13,-1 1,0 0,1 0,-1-1,1 1,-1 0,1 0,0-1,-1 1,1-1,0 1,0-1,0 1,1-1,-1 1,0-1,0 0,1 0,-1 0,1 0,-1 0,1 0,-1 0,1 0,0 0,-1-1,1 1,0-1,-1 1,1-1,0 0,0 0,0 0,-1 0,2 0,66-4,-46-3,-3 0</inkml:trace>
  <inkml:trace contextRef="#ctx0" brushRef="#br0" timeOffset="10775.808">2286 544,'-1'-1,"1"1,-1-1,0 1,0-1,1 0,-1 1,0-1,1 0,-1 1,1-1,-1 0,1 0,-1 0,1 0,0 1,-1-1,1 0,0 0,0 0,-1 0,1 0,0 0,0 0,0 0,0 0,0 0,0 0,1 0,-1 1,0-1,0 0,1 0,-1 0,0 0,1 0,-1 0,1 1,-1-1,1 0,0 0,-1 1,1-1,0 0,39 50,-20-8,-1 0,-2 2,-2 0,-2 0,7 44,-11-49,-2 1,-2 0,-1 0,-2 0,-2 0,-1 0,-2 1,-2-2,-2 2,-13 24,-3-2,-3 0,-2-2,-8 7,6-8,22-43,-2 0,0-1,-1 0,0 0,-1-1,0-1,-2 0,1 0,-2-1,1-1,-1-1,-2 1,-4-1</inkml:trace>
  <inkml:trace contextRef="#ctx0" brushRef="#br0" timeOffset="14677.853">705 515,'-13'16,"1"1,0 1,1 0,0 1,2-1,0 2,2-1,0 1,1 1,0 3,-22 88,23-83,1 1,1 0,2 0,0 0,3 0,1 7,25 133,-27-66,9 74,-6-160,0 0,1 0,1 0,1-1,0 0,1 0,1-1,0 0,1-1,1 0,3 3,73 81,-79-92</inkml:trace>
  <inkml:trace contextRef="#ctx0" brushRef="#br0" timeOffset="16545.368">2823 374,'-51'-75,"49"73,1 1,-1-1,0 0,0 1,0-1,-1 1,1-1,0 1,-1 0,1 0,0 0,-1 0,1 1,-1-1,1 0,-1 1,0 0,1 0,-1 0,1 0,-1 0,0 0,1 1,-1-1,1 1,-1 0,1 0,-1 0,1 0,0 0,-1 0,0 2,-4 3,1 1,-1-1,2 2,-1-1,1 0,0 1,1 0,0 1,0-1,0 0,1 1,1 0,-1 0,2 0,-1 0,1 0,0 0,1 0,0 6,2 6,0 0,0 0,2-1,1 1,1-1,7 19,7 26,97 357,-89-306,1 23,-1 30,-29 85,2-248,-1 0,-1 0,1 0,-1-1,0 1,0 0,-1 0,0-1,0 1,0-1,0 1,-1-1,0 0,0 0,-1 0,1-1,-1 1,0-1,0 0,-1 0,1 0,-1 0,0-1,0 0,0 0,0 0,0 0,-1-1,1 0,-1 0,0-1,-3 1,0 0,-1-1,1 0,0-1,-1 0,1 0,0-1,-1-1,1 1,0-1,0-1,0 0,0 0,1 0,-1-1,-1-2,-4-6</inkml:trace>
  <inkml:trace contextRef="#ctx0" brushRef="#br0" timeOffset="17023.148">3077 1757,'-16'44,"9"-30,2 1,0 0,0 1,2-1,0 1,0-1,2 1,-1 9,3-22,-1-1,0 1,1 0,-1 0,1 0,0-1,0 1,0 0,0-1,1 1,-1-1,1 1,-1-1,1 0,0 0,0 0,0 0,0 0,0 0,0 0,1 0,-1-1,1 0,-1 1,1-1,0 0,-1 0,1 0,0 0,-1-1,1 1,0-1,0 0,0 0,0 0,-1 0,1 0,0-1,0 1,0-1,-1 1,1-1,0 0,0 0,-1-1,1 1,1-2,7-1,0 0,-1-1,1 0,-1 0,-1-1,1-1,-1 0,0 0,-1 0,1-1,-2-1,1 1,-1-1,0-1,-1 1,0-1,-1 0,0 0,0-1,-1 0,0 1,-1-3,-3 9,0 1,-1 0,0-1,1 1,-1-1,0 1,-1 0,1 0,0 0,-1-1,0 2,0-1,0 0,0 0,0 0,0 1,-1-1,1 1,-1 0,0 0,0 0,0 0,0 0,0 1,0-1,0 1,0 0,-1 0,1 0,0 0,-1 1,1-1,-1 1,1 0,-1 0,1 0,-1 0,1 1,0 0,-1-1,1 1,-3 1,-19 1</inkml:trace>
  <inkml:trace contextRef="#ctx0" brushRef="#br0" timeOffset="18274.233">3190 177,'0'29,"4"19,3 6,-1-2,-2-4,0-6,-2-5,-1-4,-5-8,-2-8</inkml:trace>
  <inkml:trace contextRef="#ctx0" brushRef="#br0" timeOffset="18756.761">3161 64,'14'-9,"1"0,0 2,1 0,0 0,0 2,0 0,1 1,-1 0,1 1,0 1,0 1,0 0,13 2,-26 1,-1-1,0 1,0 0,0 0,0 0,0 0,0 1,-1-1,1 1,-1-1,0 1,0 0,0 0,0 0,0 0,0 0,-1 1,1-1,-1 1,0-1,0 0,-1 1,1 0,-1-1,1 1,-1-1,0 1,-1 0,1-1,-1 1,1-1,-1 1,0-1,0 1,-1-1,1 0,-1 1,1-1,-1 0,0 0,0 0,0 0,-1-1,1 1,-1-1,0 1,-1 0,-36 39,36-39,0-1,0 1,0 0,0 0,0 0,1 0,-1 0,1 1,0 0,0 0,1 0,-1 0,1 0,0 0,0 1,0-1,0 1,1-1,0 1,0 0,0-1,1 1,-1 0,1 0,0-1,0 1,1 0,0 0,0 0,0-1,1 5,7 3,0 0,0-1,1 0,1 0,0-1,0-1,1 1,0-2,1 0,-1 0,2-1,12 4,6 6,-14-7</inkml:trace>
  <inkml:trace contextRef="#ctx0" brushRef="#br0" timeOffset="20463.176">3641 1024,'37'154,"-15"34,-4-56,-18-132,0 0,0 0,-1 0,1 0,0 0,0-1,-1 1,1 0,0 0,0 0,-1 0,1 0,0 0,-1 0,1 0,0 0,0 0,-1 0,1 0,0 1,0-1,-1 0,1 0,0 0,-1 0,1 0,0 0,0 1,0-1,-1 0,1 0,0 0,0 1,0-1,-1 0,1 0,0 1,0-1,0 0,0 0,0 1,0-1,0 0,0 0,-1 1,1-1,0 0,0 1,0-1,0 0,0 0,0 1,1-1,-1 0,-8-25,4-224,8 204,1 1,3 0,1 1,2 0,6-10,-11 31,14-27,-20 48,1 1,-1-1,1 0,-1 0,0 0,1 1,-1-1,1 0,0 1,-1-1,1 0,-1 1,1-1,0 1,0-1,-1 1,1-1,0 1,0-1,0 1,-1 0,1 0,0-1,0 1,0 0,0 0,0 0,0 0,-1 0,1 0,0 0,0 0,0 0,0 0,0 1,0-1,-1 0,1 1,0-1,0 0,0 1,-1-1,1 1,0-1,-1 1,1 0,0-1,-1 1,1 0,-1-1,1 1,-1 0,1-1,0 2,26 95,-18-43,-3-34</inkml:trace>
  <inkml:trace contextRef="#ctx0" brushRef="#br0" timeOffset="24498.194">4121 657,'0'5,"0"6,0 6,-5 0,-2 2,-3-2,-2 1,-2 2,-4 2,1 3,3-8,9-7,6-5</inkml:trace>
  <inkml:trace contextRef="#ctx0" brushRef="#br0" timeOffset="25282.855">4290 402,'22'-11,"-17"7,2-1,-1 1,0 0,1 1,0-1,-1 1,1 1,1-1,-1 1,0 0,1 1,-1 0,0 0,1 0,-1 1,1 1,-1-1,1 1,-1 0,1 1,-1-1,0 1,0 1,5 2,-10-3,0-1,0 1,0 0,0 0,-1 0,1 1,-1-1,1 0,-1 1,0-1,0 0,0 1,0 0,-1-1,1 1,-1-1,1 1,-1 0,0-1,0 1,0 0,0-1,-1 1,1 0,-1-1,0 1,1-1,-1 1,0-1,-1 1,1-1,0 1,-1-1,1 0,-62 71,62-73,1 0,-1 1,0-1,0 1,1-1,-1 1,0-1,1 1,-1 0,0-1,1 1,-1 0,1 0,-1-1,1 1,0 0,-1 0,1 0,0 0,-1-1,1 1,0 0,0 0,0 0,0 0,0 0,0 0,0 0,0-1,0 1,0 0,1 0,-1 0,0 0,0 0,1-1,-1 1,1 0,-1 0,1-1,-1 1,1 0,38 19,-8-6,-30-12,1 0,-1 1,0-1,0 0,0 0,0 0,0 1,-1-1,1 1,-1-1,1 0,-1 1,0-1,0 1,0-1,0 1,0-1,-1 1,1-1,-1 0,0 1,1-1,-1 0,0 1,0-1,-1 0,1 0,0 0,-1 0,1 0,-1 0,0 0,1-1,-1 1,0 0,0-1,0 0,0 1,-1-1,1 0,0 0,0 0,-1 0,1-1,-1 1,1-1,0 1,-2-1,-87 29,70-26</inkml:trace>
  <inkml:trace contextRef="#ctx0" brushRef="#br0" timeOffset="27726.5">4685 1221,'-12'2,"0"0,0 0,0 1,0 1,1 0,-1 0,1 1,0 1,1 0,-1 0,1 1,0 1,1-1,0 1,0 1,0 0,1 0,1 1,0 0,0 0,1 1,0-1,-1 5,5-12,0 1,0 0,1-1,-1 1,1 0,0 0,0 0,0 0,0 0,1 0,-1 0,1 0,0 0,1 0,-1 1,1-1,-1 0,1 0,1 0,-1-1,0 1,1 0,0 0,0-1,0 1,0-1,1 0,-1 1,1-1,0 0,0 0,2 1,0-3,0 0,1-1,-1 1,0-2,0 1,0 0,0-1,0 0,0 0,0 0,0-1,0 0,0 0,-1 0,1 0,-1-1,1 0,-1 0,0 0,0 0,3-4,-3 4,18-17,0-1,-1-1,-1-1,-1-1,-1-1,-1-1,-2 0,0-1,-1-2,7-12,-1 0,-3-1,-1 0,-2-2,2-15,-12 40,0-1,-1 0,-1 0,-1 1,-1-1,-1 0,-1 0,0 0,-1 1,-1-1,-1 1,-1 0,-4-8,9 23,0 0,0 1,-1-1,1 1,-1-1,0 1,0 0,0 0,0 0,0 0,-1 0,0 0,1 0,-1 1,0 0,0-1,0 1,-1 0,1 0,0 1,-1-1,1 1,-1 0,0 0,1 0,-1 0,0 1,1-1,-1 1,0 0,0 0,0 0,1 1,-1-1,0 1,1 0,-1 0,0 0,1 0,-1 1,1 0,0 0,-1 0,1 0,-4 4,1 1,0-1,0 1,1 1,-1-1,2 1,-1-1,1 1,0 1,1-1,0 1,0-1,1 1,0 0,1 0,0-1,0 1,1 3,15 163,79 90,-82-225,-7-23,0 1,1-1,0 0,2 0,0 0,1-1,0-1,11 14,-7-18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57,'6'-4,"0"1,0 0,0-1,0 2,1-1,-1 1,1 0,-1 0,1 1,0 0,0 0,-1 0,1 1,0 0,3 1,21-3,172-25,78 28,-257-1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31,'-4'6,"0"2,0-1,1 0,-1 1,2-1,-1 1,1 0,1 0,-1 0,1 0,1 0,-1 0,2 0,0 8,-2-1,-9 135,-34 72,20-143,19-84,4-7</inkml:trace>
  <inkml:trace contextRef="#ctx0" brushRef="#br0" timeOffset="317.4">29 58,'77'1,"203"-13,-46-23,-226 34,5-3,0 2,0 0,0 1,1 0,-1 1,0 0,0 1,0 0,1 2,-13-3,0 1,0-1,0 1,0 0,0 0,0-1,-1 1,1 0,0 0,0 0,-1 0,1 0,0 0,-1 0,1 0,-1 0,1 1,-1-1,0 0,0 0,1 0,-1 0,0 1,0-1,0 0,0 0,0 0,0 1,-1-1,1 0,0 0,-1 0,1 0,-1 1,1-1,-1 0,1 0,-1 0,0 0,1 0,-1 0,0-1,0 1,0 0,0 0,0 0,0-1,0 1,0-1,-1 1,-13 13</inkml:trace>
  <inkml:trace contextRef="#ctx0" brushRef="#br0" timeOffset="611.993">1 595,'24'5,"27"-4,10-6,-1-2,-1-6,-6 1,-6 1,-8 3,-4-1,-5-1,-1 3,-2 2,0 2,0 1,0 2,-5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0 338,'362'-16,"179"-71,-434 76,-95 11</inkml:trace>
  <inkml:trace contextRef="#ctx0" brushRef="#br0" timeOffset="285.671">170 536,'38'-5,"28"-1,7 0,-5 1,-3-3,-9-1,-8 2,-9 1,-5 3,-4 1,-2 1,-1 1,0 0,-1 0,1 0,1 1,-1-1,-3 0</inkml:trace>
  <inkml:trace contextRef="#ctx0" brushRef="#br0" timeOffset="771.839">537 0,'13'20,"2"0,0-1,1-1,1 0,0-2,2 0,0-1,0 0,2-2,-1 0,2-2,-1 0,2-1,-1-2,2 0,124 66,-142-70,2-1,0 1,0 0,0 1,-1 0,1 0,-1 0,0 1,0 0,-1 1,0-1,0 1,-1 1,0-1,0 1,0-1,-1 1,0 1,-1-1,0 0,0 4,-5-5,-1 0,-1 0,1 0,-1 0,0 0,-1-1,0 0,0 0,0 0,0 0,-1-1,0 0,0 0,-1-1,1 1,-1-1,0-1,0 1,0-1,-1-1,1 1,-1-1,1 0,-3-1,-5 5,-222 106,230-109,1 0,1 0,-1 0,0 0,1 1,-1 0,1 1,0-1,1 1,-1 0,1 0,0 0,0 1,1-1,-1 1,1 0,0 0,1 0,-2 6,4 5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3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30,'38'-5,"23"-1,5 0,-3 1,-8 1,-8 2,-8 1,-6 1,-3 0,-2 0,-1 0,0 0,-5 5,-2 2,-3-1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18,'4'0,"7"0,7 0,4 0,3 0,3 0,1 0,1 0,-1 0,1 0,-6-5,-2-1,-4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12,'19'0,"16"0,7 0,1 0,-2 0,-3 0,-3 0,-3 0,-2 0,-6-5,-8-1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398 707,'19'-56,"83"-142,-87 170,-7 12,0 0,1 0,1 1,1 0,0 0,0 1,2 1,0 0,6-4,-15 15,0 0,0 0,0 1,0-1,0 1,0 0,0 0,0 1,0-1,1 1,-1 0,0 0,0 0,1 1,-1-1,0 1,0 0,0 0,0 1,0-1,0 1,0 0,0 0,-1 0,1 1,-1-1,1 1,-1 0,0-1,0 2,0-1,-1 0,1 1,-1-1,0 1,0-1,0 1,0 0,0 0,-1 0,0 0,1 4,28 129,-30-136,0 1,-1 0,1-1,-1 1,1 0,0-1,-1 1,1 0,0 0,0-1,0 1,1 0,-1 0,0-1,1 1,-1 0,1-1,-1 1,1 0,0-1,0 1,-1-1,1 1,0-1,1 1,-1-1,0 0,0 0,1 1,-1-1,0 0,1 0,-1 0,1 0,-1-1,1 1,0 0,-1-1,1 1,0-1,-1 1,1-1,0 0,0 0,-1 0,1 0,0 0,0 0,-1 0,1-1,0 1,1-1,88-106,-60 75,0 0,2 2,2 1,0 2,39-21,-73 46,0 1,0 0,1 0,-1 0,1-1,-1 2,1-1,-1 0,1 0,-1 0,1 1,0-1,0 1,-1-1,1 1,0 0,0 0,-1-1,1 1,0 1,0-1,0 0,-1 0,1 1,0-1,-1 1,1-1,0 1,-1 0,1-1,0 1,-1 0,1 0,-1 0,0 1,1-1,-1 0,0 0,0 1,0-1,0 1,0-1,0 1,0-1,0 1,0 0,-1-1,1 1,-1 0,1-1,-1 1,0 1,12 169,-10-165,0 1,0-1,0 0,1 0,0 0,1 0,-1 0,1-1,1 0,-1 0,6 6,5 19,-14-19</inkml:trace>
  <inkml:trace contextRef="#ctx0" brushRef="#br0" timeOffset="782.79">230 904,'224'-46,"-50"23,-9-4,64 8,-32-7,-67 14,38-6,-155 18</inkml:trace>
  <inkml:trace contextRef="#ctx0" brushRef="#br0" timeOffset="5136.459">455 1158,'31'-18,"-1"7,-6 0,0 2,1 0,1 2,-1 1,1 1,0 1,0 1,23 0,-48 3,0 0,0 0,1 0,-1 0,0 0,0 0,1 0,-1 0,0 0,0 0,0 1,1-1,-1 0,0 1,0-1,0 1,0-1,0 1,0 0,0-1,0 1,0 0,0 0,0 0,0 0,0 0,-1 0,1 0,0 0,-1 0,1 0,-1 0,1 0,-1 0,0 1,1-1,-1 0,0 0,0 0,0 1,0-1,0 0,0 0,0 1,0-1,0 0,-1 0,1 0,0 1,-1-1,1 0,-1 0,1 0,-1 0,0 0,0 0,1 0,-50 58,-152 130,194-183,1 0,0 1,1 0,-1 0,1 1,1-1,-1 1,1 1,1-1,-1 1,1-1,1 1,0 0,0 1,1-1,0 0,0 1,1-1,1 1,-1 0,2-1,-1 1,1-1,1 1,2 8,-1-14,0-1,0 0,0 0,1 0,-1 0,1 0,0-1,0 0,0 1,0-1,0-1,0 1,0-1,1 1,-1-1,1-1,-1 1,1-1,-1 1,1-1,-1 0,1-1,-1 1,1-1,-1 0,0 0,1 0,-1-1,0 0,0 0,0 0,3-2,18-2,115-25,-89 23,-33 1</inkml:trace>
  <inkml:trace contextRef="#ctx0" brushRef="#br0" timeOffset="5519.463">1218 1074,'-5'24,"-2"17,1 7,1 0,-3-4,-1-4,2-4,2-4,1-2,2-1,2-1,-1-1,-3-5,-2-1,0-4</inkml:trace>
  <inkml:trace contextRef="#ctx0" brushRef="#br0" timeOffset="6080.099">1132 1045,'17'-2,"58"-10,1 4,1 3,17 4,-93 1,1-1,0 1,-1 0,1 0,0 0,0 0,-1 0,1 0,0 0,-1 0,1 1,0-1,-1 0,1 1,0 0,-1-1,1 1,-1 0,1 0,-1 0,1 0,-1 0,0 0,0 0,1 1,-1-1,0 0,0 1,0-1,0 0,-1 1,1 0,0-1,-1 1,1-1,-1 1,1 0,-1-1,0 1,1 0,-1 0,0-1,0 1,0 0,-1-1,1 1,0 0,-1-1,1 1,-1 0,1-1,-1 1,-13 21,0-1,-1-1,-1 0,-1-1,-1-1,-1-1,-12 9,-7 10,34-35,0 1,0 0,1 0,0 0,-1 1,1-1,0 1,1 0,-1 0,1 0,-1 0,1 0,0 0,1 1,-1-1,1 1,0-1,0 1,0-1,1 1,0 0,-1-1,2 1,-1 0,0-1,1 1,0-1,0 1,1 0,-1-1,1 0,0 1,0-1,0 0,1 0,-1 0,1-1,0 1,0 0,2 1,96 27,-53-23,-6 4,-29-11</inkml:trace>
  <inkml:trace contextRef="#ctx0" brushRef="#br0" timeOffset="6582.174">1753 875,'13'1,"1"-1,-1 2,0 0,0 0,0 2,0-1,0 2,-1-1,8 5,-18-8,0 1,0-1,0 0,0 1,0 0,0 0,-1-1,1 1,-1 0,1 0,-1 0,0 1,1-1,-1 0,0 0,0 1,-1-1,1 0,0 1,-1-1,0 1,1-1,-1 1,0-1,0 1,-1-1,1 1,0-1,-1 1,1-1,-1 1,0-1,0 0,0 0,0 1,0-1,-1 0,1 0,-1 0,1 0,-2 1,-72 78,70-78,0 1,0 0,0 0,0 1,1-1,0 1,0 0,0 0,0 0,1 1,0-1,0 1,1 0,-1 0,1 0,0 0,1 0,-1 5,4-7,0-1,1 0,0-1,-1 1,1 0,0-1,0 0,1 0,-1 0,0 0,1 0,-1 0,1-1,0 0,-1 0,1 0,0 0,0 0,-1-1,1 0,0 0,0 0,0 0,0 0,0-1,-1 0,1 0,0 0,-1 0,1 0,0-1,-1 0,1 0,59-26,-46 19</inkml:trace>
  <inkml:trace contextRef="#ctx0" brushRef="#br0" timeOffset="7931.744">2065 57,'29'36,"-1"1,-2 2,-2 0,-1 1,-2 2,-2 0,-2 1,-1 1,-3 0,3 21,11 54,-5 0,3 71,-21-160,0 0,-3 0,0 1,-2-1,0 0,-3 0,0 0,-2 0,-1-1,-2 0,-1 0,-1-1,-9 18,6-23,0-1,-2 1,0-2,-1-1,-2 0,0-1,0-1,-23 16,-24-15,50-23</inkml:trace>
  <inkml:trace contextRef="#ctx0" brushRef="#br0" timeOffset="8852.702">286 1,'-5'1,"-1"2,0-1,1 0,-1 1,1 0,0 1,0-1,0 1,1 0,-1 0,1 0,0 1,0-1,-2 5,5-8,-17 23,1 1,2 1,1 1,0 0,2 1,2 0,0 0,-3 21,-12 60,4 2,6 0,2 20,4-7,5 1,8 36,-1-109,3 1,3-1,1 0,3-1,2 0,2-1,3-1,1-1,18 26,36 91,-65-147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30 124,'-12'67,"3"2,3-1,3 1,4 31,22 65,-27-104,-10-91,10-173,51-18,-40 196,1 0,1 0,1 1,1 0,1 0,1 2,2-1,0 2,12-14,-26 34,-1 0,0 0,1 0,-1 0,1 0,-1 0,1 0,-1 0,1 0,0 0,-1 0,1 1,0-1,0 0,0 0,0 1,0-1,-1 0,1 1,0-1,1 1,-1-1,0 1,0 0,0 0,0-1,0 1,0 0,0 0,0 0,1 0,-1 0,0 0,0 0,0 0,0 1,0-1,0 0,0 1,0-1,0 1,0-1,0 1,0-1,0 1,0 0,0 0,0-1,0 1,-1 0,1 0,0 0,-1 0,1 1,11 131,0-21,-15-93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1,'-10'9,"-7"9,-2 5,4 4,3-7,9-8,9-10,5-10,4-4,5 0,-6 2,-5 8,-10 4,-3 6,-2 2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1,'5'0,"1"9,1 9,-2 5,-7 4,-2 3,-1 0,0 0,2 0,1-1,5-4,7-8,8-6,4-5,4-3,-3-8,-5-7,-5-1</inkml:trace>
  <inkml:trace contextRef="#ctx0" brushRef="#br0" timeOffset="251.018">198 29,'-9'29,"-4"19,1 6,2-1,3-5,3-6,1-5,3-4,-1-3,2-2,-1-1,1 0,-1 1,1-1,-1-4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1 248,'0'775,"29"-298,-30-202,17-219,-11-49</inkml:trace>
  <inkml:trace contextRef="#ctx0" brushRef="#br0" timeOffset="398.263">452 1659,'-7'23,"1"0,2 1,0 0,1-1,1 1,2 0,0 0,3 16,-3-37,0 0,0 1,1-1,0 0,-1 1,1-1,1 0,-1 0,0 0,1 0,-1 0,1 0,0 0,0 0,0-1,0 1,1-1,-1 1,1-1,-1 0,1 0,0 0,0 0,0-1,0 1,0-1,0 0,0 0,0 0,1 0,-1 0,0-1,1 0,-1 1,1-1,-1 0,0-1,1 1,-1 0,0-1,1 0,1-1,5-2,-1-1,0 0,0-1,0 0,-1 0,0-1,0 0,0 0,-1-1,0 0,-1 0,0-1,0 1,0-2,-1 1,-1 0,2-7,-3 11,-1 0,0 0,0-1,0 1,-1-1,0 0,0 1,0-1,-1 0,1 0,-2 1,1-1,0 0,-1 1,0-1,-1 0,1 1,-1-1,0 1,-1 0,1-1,-1 1,0 0,0 1,0-1,-1 0,0 1,0 0,0 0,0 0,-1 1,-1-2,-7-1,0 1,0 1,0 0,-1 1,0 0,1 1,-1 0,0 1,0 1,0 0,1 1,-1 1,-1 0,-17 4,5 1</inkml:trace>
  <inkml:trace contextRef="#ctx0" brushRef="#br0" timeOffset="1017.04">311 107,'-26'198,"23"103,3-290,0 1,1-1,1 0,-1 0,2 0,-1-1,1 1,1-1,0 1,4 5,2-1</inkml:trace>
  <inkml:trace contextRef="#ctx0" brushRef="#br0" timeOffset="1467.97">255 50,'90'-18,"1"3,73-2,-72 24,-90-6,1-1,-1 1,0 0,0 0,0-1,0 2,0-1,0 0,0 0,0 0,0 1,0-1,-1 1,1 0,0-1,-1 1,0 0,1 0,-1 0,0 0,0 0,0 0,0 0,0 0,-1 1,1-1,-1 0,1 1,-1-1,0 0,0 0,0 1,0-1,0 0,-1 1,1-1,-1 0,-5 12,-1-1,-1 0,0 0,-1-1,0 0,-1-1,0 0,-1 0,0-1,0-1,-1 1,-1-2,0 0,0-1,0 0,-1 0,-5 0,-12 8,23-12,0 0,0 1,0 0,0 1,1-1,-1 2,1-1,0 1,1 0,0 0,0 0,-2 3,8-6,-1 0,1 0,-1 0,1 0,0 0,0 0,1 0,-1 1,1-1,-1-1,1 1,0 0,0 0,0 0,1 0,-1 0,1-1,-1 1,1-1,0 1,0-1,0 0,0 0,0 0,1 0,-1 0,1 0,-1 0,1-1,-1 1,1-1,0 0,3 1,6 7,43 30,120 105,-154-121,-3-6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114 138,'-2'0,"0"0,-1 1,1-1,0 0,0 1,0-1,0 1,0 0,-1 0,1 0,1 0,-1 0,0 0,0 0,0 1,0-1,1 0,-1 1,1 0,-1-1,1 1,0 0,0 0,-1 0,1 0,0 0,1 0,-1 0,0 0,1 0,-1 0,1 0,-1 1,1 1,-2 0,-47 198,39-100,27-124,-11-5,1 0,1 0,2 0,0 1,2 0,1 1,1 1,0 0,2 1,1 0,1 2,1 0,1 1,0 0,2 2,0 1,24-15,-43 31,-1-1,0 1,1 0,-1 0,1 0,0 0,-1 0,1 0,0 1,-1-1,1 1,0 0,0 0,0 0,-1 0,1 0,0 1,0-1,-1 1,1-1,0 1,-1 0,1 0,-1 1,1-1,-1 0,0 1,1 0,-1-1,0 1,0 0,0 0,0 0,-1 0,1 0,0 1,-1-1,0 1,1-1,-1 1,0 1,4 12,-1 0,-1 0,0 0,-1 1,-1-1,-1 0,0 1,-1-1,-1 1,0-1,-1 0,-1 0,-2 4,2 26,4-45,-1-1,1 1,0-1,0 1,0 0,-1-1,1 1,0 0,0-1,0 1,0 0,0-1,0 1,1-1,-1 1,0 0,0-1,0 1,0 0,1-1,-1 1,0-1,1 1,-1-1,0 1,1-1,-1 1,1-1,-1 1,1-1,-1 1,1-1,-1 0,1 1,-1-1,1 0,0 1,-1-1,1 0,-1 0,1 0,0 0,-1 1,1-1,0 0,-1 0,1 0,0 0,-1-1,1 1,0 0,-1 0,1 0,-1 0,1-1,0 1,-1 0,1 0,-1-1,1 1,-1-1,1 1,-1 0,1-1,164-175,6 35,-170 140,1-1,-1 1,0-1,1 1,0-1,-1 1,1 0,0 0,0 0,-1 0,1 0,0 0,0 1,0-1,0 0,0 1,0 0,0-1,0 1,1 0,-1 0,0 0,0 1,0-1,0 0,0 1,0-1,0 1,0 0,0-1,0 1,-1 0,1 0,0 1,0-1,-1 0,1 0,-1 1,1-1,-1 1,0-1,1 1,-1 0,0 0,0-1,0 1,0 0,0 0,-1 0,1 0,-1 0,1 2,1 112,-4-102,1 0,0 0,1 0,1 1,0-1,1 0,0 0,1 0,1-1,0 1,1 0,6 8,-1-4</inkml:trace>
  <inkml:trace contextRef="#ctx0" brushRef="#br0" timeOffset="1418.29">1582 82,'-2'-5,"0"0,-1 0,1 1,-1-1,0 1,0-1,0 1,-1 0,1 0,-1 1,0-1,0 1,0 0,-1 0,1 0,-1 0,0 1,1 0,-1 0,0 0,-1 1,1-1,0 1,0 0,-4 0,-4 1,0 0,0 0,1 1,-1 1,0 0,1 1,-1 0,1 1,0 0,0 1,0 0,1 1,-1 1,1 0,1 0,0 1,0 0,0 0,1 2,0-1,1 1,0 0,1 0,0 1,0 0,1 1,1-1,0 1,0 0,-2 12,5-20,-1 1,1 0,0 0,1 0,-1 0,1 0,0 1,0-1,1 0,-1 1,1-1,0 0,1 1,-1-1,1 0,0 0,1 0,-1 1,1-1,0 0,0-1,0 1,1 0,0-1,0 1,0-1,0 0,1 0,0 0,-1 0,1-1,1 0,-1 0,0 0,4 2,4-3,1 0,-1 0,0-1,1-1,-1 0,0-1,1 0,-1-1,0-1,0 1,0-2,0 0,-1 0,1-1,-1-1,0 1,6-6,12-10,0 0,-2-2,-1-1,0-1,10-15,21-40,-57 79,0 1,0-1,0 1,0-1,0 1,0-1,1 1,-1-1,0 0,0 1,0-1,1 1,-1 0,0-1,1 1,-1-1,0 1,1-1,-1 1,1 0,-1-1,1 1,-1 0,1-1,-1 1,1 0,-1 0,1 0,-1-1,1 1,-1 0,1 0,-1 0,1 0,0 0,-1 0,1 0,-1 0,1 0,-1 0,1 0,-1 0,1 1,0-1,-1 0,1 0,-1 1,1-1,-1 0,1 0,-1 1,0-1,1 1,-1-1,1 0,-1 1,0-1,1 1,-1-1,0 1,0-1,1 1,-1-1,0 1,0-1,0 1,0-1,1 1,3 41,-4-40,-1 7,0-1,1 1,0 0,0 0,1-1,0 1,1 0,0-1,0 1,1-1,0 0,0 1,1-1,0-1,0 1,1-1,0 0,0 0,1 0,0 0,0-1,1 0,0 0,33 10,-20-12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28,'140'-16,"2"6,114 8,-173 2,-58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5863.964">3109 694,'-9'19,"-4"11,1 1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53 367,'-10'34,"-3"15,1 0</inkml:trace>
  <inkml:trace contextRef="#ctx0" brushRef="#br0" timeOffset="806.736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1241.229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1567.389">730 931,'21'-12,"5"-4,1 1,0 1,1 1,0 1,1 2,0 1,11-1,-33 9,-1 1,1 0,-1 0,1 0,-1 1,1 0,-1 1,0-1,0 1,0 1,0-1,0 1,0 0,0 0,-1 0,0 1,1 0,-1 0,-1 1,1-1,2 4,13 9,-12-11,1 0,0-1,0 0,1 0,-1-1,1 0,0-1,0 0,1 0,-1-1,0-1,1 0,-1 0,1-1,-1 0,1-1,-1 0,1-1,-1 0,0-1,0 0,3-1,0-3,-6 1</inkml:trace>
  <inkml:trace contextRef="#ctx0" brushRef="#br0" timeOffset="2190.025">1577 0,'-14'29,"-10"18,-6 7,3-1,1-5,4-6,7-5,5-9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283.371">537 24,'-10'19,"-3"11,1 6,-3-4,2-7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1,'-5'4,"-6"7,-6 2,-5 3,1 3,-1 4,-1 3,-1 1,-2 1,-1 1,-1-5,0-2,0 1,-1 1,1 1,-1-4,5-5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9,'-1'-1,"1"0,-1 1,0-1,0 1,1-1,-1 0,0 1,0-1,0 1,1 0,-1-1,0 1,0 0,0 0,0-1,0 1,0 0,0 0,0 0,0 0,0 0,0 0,0 0,0 0,1 1,-1-1,0 0,0 1,0-1,0 0,0 1,0-1,1 1,-1-1,0 1,0 0,1-1,-1 1,0 0,1-1,-1 1,1 0,-1 0,1 0,-1-1,1 1,0 0,-1 0,1 0,-17 46,15 152,3-195,-1-1,1 1,-1-1,1 1,0-1,0 0,0 0,1 1,-1-1,1 0,0 0,0 0,0 0,0-1,0 1,1 0,-1-1,1 0,-1 1,1-1,0 0,0-1,0 1,0 0,0-1,1 0,-1 1,0-1,1-1,-1 1,1 0,-1-1,1 0,-1 0,1 0,-1 0,1 0,-1-1,0 1,1-1,-1 0,1 0,-1 0,0-1,0 1,2-2,13-10,1 0,-2-1,0-2,-1 1,0-2,-1 0,11-18,-20 28,-6 6,0 0,0 0,1-1,-1 1,1 0,-1 0,1 0,-1 0,1 0,-1 0,1 0,0 0,0 0,0 0,-1 0,1 1,0-1,0 0,0 1,0-1,0 0,0 1,1-1,-1 1,0 0,0-1,0 1,0 0,1 0,-1-1,0 1,0 0,0 0,1 0,-1 1,0-1,0 0,0 0,0 1,1-1,-1 1,0-1,0 1,0-1,0 1,0-1,0 1,0 0,0 0,0 0,-1-1,1 1,0 0,0 0,-1 0,1 0,0 0,-1 1,1-1,11 28,-11-25,0 1,0-1,0 0,1 1,0-1,0 0,0 0,0 0,0 0,1 0,0-1,0 1,0-1,0 0,1 0,-1 0,1 0,0 0,-1-1,1 0,0 0,1 0,-1 0,0 0,1-1,-1 0,5 1,2-4,0 0,0 0,0-1,0 0,-1-1,0-1,1 1,-1-2,-1 1,1-1,-1-1,0 0,0 0,-1-1,0 0,0 0,-1-1,0 1,-1-2,0 1,0-1,-1 0,0 0,-1-1,0 1,-1-1,0-2,5-9,0 4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4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1,'283'0,"-114"28,-164-28,22 3,0-2,0-1,1-1,-1-1,0-1,20-6,-40 7,-3 0,-1 1,1 0,0 0,-1 0,1 0,0 0,-1 1,1 0,0-1,0 1,-1 1,1-1,0 0,0 1,-1 0,1 0,1 1,-1 2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  <inkml:trace contextRef="#ctx0" brushRef="#br0" timeOffset="6439.926">1986 463,'-10'14,"-8"10,0 6,2 2,4-4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1,'-30'564,"32"-338,-2-225,0 0,0 0,0 0,0 0,0 0,0-1,0 1,0 0,0 0,0 0,1 0,-1-1,0 1,1 0,-1 0,1-1,-1 1,1 0,-1 0,1-1,-1 1,1-1,0 1,-1-1,1 1,0-1,-1 1,1-1,0 1,0-1,-1 0,1 1,0-1,0 0,0 0,0 0,-1 1,1-1,0 0,0 0,0 0,0-1,0 1,-1 0,1 0,0 0,0-1,0 1,0 0,-1-1,1 1,0 0,0-1,-1 1,1-1,0 0,43-34,-40 31,23-22,-12 11,0 0,1 0,1 2,0 0,1 0,1 2,2-1,-20 12,0 0,0-1,1 1,-1 0,0 0,0-1,0 1,0 0,1 0,-1 0,0 1,0-1,0 0,1 0,-1 1,0-1,0 1,0-1,0 1,0-1,0 1,0-1,0 1,0 0,0 0,0 0,-1-1,1 1,0 0,0 0,-1 0,1 0,-1 0,1 0,-1 0,1 1,-1-1,1 0,-1 0,0 0,0 0,0 0,0 1,0-1,0 0,0 0,0 0,2 60,-13-16,9-41,0-1,0 1,1-1,-1 1,1 0,0 0,0 0,0 0,0 0,1 0,0 0,-1 0,1 0,1 0,-1 0,1-1,0 1,-1 0,2 0,-1 0,0 0,1-1,0 1,0-1,0 1,0-1,0 0,1 1,-1-1,2 0,-1-2,-1 0,1 0,0 0,0-1,0 1,-1-1,1 0,0 0,0 0,0 0,0-1,0 1,-1-1,1 0,0 1,0-1,-1 0,1-1,-1 1,1 0,1-2,15-7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7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1,'-28'24,"-11"17,3 7,6-5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52 141,'-9'10,"-4"7,1 7,2 3,3-3</inkml:trace>
  <inkml:trace contextRef="#ctx0" brushRef="#br0" timeOffset="884.735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1357.681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1722.914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0 177,'0'526,"5"-591,3 1,2-1,3 1,18-51,-22 84,3-20,3 1,3 0,1 1,12-18,-31 66,-1 0,1 0,0-1,1 1,-1 0,0 0,0-1,0 1,1 0,-1 0,1 0,-1 0,1-1,-1 1,1 0,-1 0,1 0,0 0,0 0,0 1,0-1,-1 0,1 0,0 0,0 1,0-1,1 0,-1 1,0-1,0 1,0 0,0-1,0 1,1 0,-1 0,0-1,0 1,1 0,-1 0,0 0,0 1,0-1,1 0,-1 0,0 1,0-1,0 0,0 1,1-1,-1 1,0 0,0-1,0 1,0 0,0 0,-1-1,1 1,0 0,0 1,23 131,-14-16,-9-92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1,'-10'23,"-7"14,-7 5,2-1,-1-6,4-5,0-2,4-7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1052,'5'0,"6"0,6 0,6 0,2 0,3 0,1 0,1 0,-1 0,0-5,0-1,0 0,0 1,-1 1,-9 2,-9 6,-10 2,-5 0</inkml:trace>
  <inkml:trace contextRef="#ctx0" brushRef="#br0" timeOffset="757.251">85 1249,'5'0,"6"0,6 0,5 0,4 0,2 0,1-5,0-1,1 0,-1 1,0 2,0 1,-6 0</inkml:trace>
  <inkml:trace contextRef="#ctx0" brushRef="#br0" timeOffset="5273.29">1298 1278,'0'28,"0"25,0 7,-4-6,-2-7,0-8,1-4,1-5,2-1,-4-7,-1-2,1 1,1-4</inkml:trace>
  <inkml:trace contextRef="#ctx0" brushRef="#br0" timeOffset="3023.313">818 628,'31'-17,"-20"14,0 1,0-1,0 2,1-1,-1 2,0-1,0 2,1-1,-1 2,9 1,-19-2,1-1,0 1,-1 0,1 0,0 0,-1 0,0 0,1 0,-1 0,1 1,-1-1,0 0,0 1,0-1,0 1,0-1,0 1,0 0,-1-1,1 1,0 0,-1 0,0-1,1 1,-1 0,0 0,0 0,0-1,0 1,0 0,0 0,-1 0,1-1,0 1,-1 0,0 0,1-1,-1 1,-34 67,32-63,-24 33,21-33,1-1,0 1,0 0,0 1,1-1,0 1,0 0,1 0,0 0,0 0,1 1,0-1,0 1,0-1,1 1,0 0,1 0,0-1,0 1,1 4,0-10,0 0,0 0,0 1,0-1,1 0,-1 0,0 0,1 0,0-1,-1 1,1 0,0-1,0 1,0-1,0 1,0-1,0 0,0 0,0 0,1 0,-1 0,0-1,1 1,-1-1,1 0,-1 1,0-1,1 0,-1 0,1 0,-1-1,3 0,82-24,-63 16,-7 5,-4 4</inkml:trace>
  <inkml:trace contextRef="#ctx0" brushRef="#br0" timeOffset="3920.569">1327 911,'23'-48,"-10"18,2 1,0 0,2 1,2 1,13-15,-30 38,-2 3,1 0,-1-1,0 1,1 0,-1 0,1-1,-1 1,1 0,-1 0,1-1,0 1,0 0,0 0,0 0,0 0,0 0,0 0,0 0,0 1,0-1,0 0,0 1,1-1,-1 0,0 1,1 0,-1-1,0 1,1 0,-1 0,0-1,1 1,-1 0,0 0,1 0,-1 1,0-1,1 0,-1 1,0-1,1 0,-1 1,0 0,1-1,-1 1,0 0,0-1,0 1,0 0,0 0,0 0,0 0,0 0,0 0,0 1,4 25,-6-25,1 0,-1 1,1-1,0 0,0 0,0 0,0 0,0 0,0 0,0 0,1 0,-1 1,1-1,-1 0,1 0,0 0,0-1,0 1,0 0,0 0,0 0,0-1,1 1,-1-1,1 1,-1-1,1 1,0-1,-1 0,1 0,0 0,0 0,0 0,0 0,0 0,0-1,0 1,0-1,0 1,0-1,0 0,0 0,1 0,-1 0,0 0,0-1,0 1,8-5,0-1,0 0,-1 0,0-1,0 0,-1-1,1 0,-2 0,7-9,38-35,-42 44,-7 5,0 0,0 0,0 0,1 1,-1 0,0-1,1 1,0 0,-1 1,1-1,0 1,0-1,0 1,0 0,0 1,0-1,2 1,-4 1,-1 1,1 0,-1 0,0 0,1 1,-1-1,0 0,0 0,0 1,-1-1,1 1,-1-1,1 0,-1 1,0-1,0 1,0-1,0 1,0-1,0 1,-1-1,1 1,-1-1,0 0,0 2,0 5,0-3,0 1,1-1,0 1,0 0,0 0,1-1,0 1,0-1,1 1,0-1,0 1,0-1,3 3,5 5</inkml:trace>
  <inkml:trace contextRef="#ctx0" brushRef="#br0" timeOffset="4869.666">1045 1052,'12'16,"8"-11,0-1,1-1,0-1,-1-1,1 0,0-2,3-1,23 1,183-26,-40-1,-18-1,-148 38,-24-3</inkml:trace>
  <inkml:trace contextRef="#ctx0" brushRef="#br0" timeOffset="5827.906">1271 1305,'16'-11,"0"0,1 0,1 2,0 0,0 1,1 1,-1 1,2 0,-1 1,0 1,1 1,0 1,0 1,0 1,-1 0,21 4,-37-4,-1 1,1-1,-1 1,1 0,0 0,-1 0,0 0,1 1,-1-1,0 1,0-1,1 1,-1 0,-1 0,1 0,0 0,0 0,-1 0,1 0,-1 1,0-1,1 1,-1-1,0 1,-1-1,1 1,0-1,-1 1,1 0,-1 0,0-1,0 1,0 0,0-1,-1 1,1 0,-1-1,1 1,-1 0,0-1,0 1,0-1,0 0,-1 1,1-1,-1 0,1 0,-1 1,0-1,0-1,0 1,-1 1,-10 9,1 0,-2-1,0 0,0-1,0-1,-1 0,-1-1,0-1,-1 0,-36 19,50-25,-1 0,1 1,1-1,-1 1,0 0,0 0,1 0,-1 0,1 0,-1 0,1 1,0-1,0 1,0 0,0-1,1 1,-1 0,1 0,-1 0,1 0,0 0,0 1,1-1,-1 0,1 0,-1 1,1-1,0 0,0 0,1 1,-1-1,1 0,-1 0,1 1,0-1,0 0,1 0,-1 0,0 0,1 0,1 2,9 9,1 0,0 0,1-1,0-1,1 0,0-1,0-1,13 6,-10-5</inkml:trace>
  <inkml:trace contextRef="#ctx0" brushRef="#br0" timeOffset="6325.194">1835 1165,'12'-5,"1"0,0 1,0 1,0 0,0 1,1 0,-1 1,0 1,1 0,-1 1,1 0,-12-1,-1 0,0 1,1-1,-1 0,0 0,0 1,1-1,-1 0,0 1,0 0,0-1,0 1,0 0,0-1,0 1,0 0,0 0,0 0,0 0,0 0,0 0,-1 0,1 0,0 0,-1 0,1 0,-1 0,1 1,-1-1,0 0,1 0,-1 1,0-1,0 0,0 0,0 1,0-1,0 0,0 1,0-1,-1 0,1 0,0 1,-1-1,1 0,-1 0,0 1,-43 55,28-39,15-17,-5 5,1 0,0 1,0 0,0 0,1 0,0 1,1-1,-1 1,2 0,-1 0,-1 6,5-13,-1 1,0 0,1 0,-1-1,1 1,-1 0,1 0,0-1,-1 1,1-1,0 1,0-1,0 1,1-1,-1 1,0-1,0 0,1 0,-1 0,1 0,-1 0,1 0,-1 0,1 0,0 0,-1-1,1 1,0-1,-1 1,1-1,0 0,0 0,0 0,-1 0,2 0,66-4,-46-3,-3 0</inkml:trace>
  <inkml:trace contextRef="#ctx0" brushRef="#br0" timeOffset="10775.808">2286 544,'-1'-1,"1"1,-1-1,0 1,0-1,1 0,-1 1,0-1,1 0,-1 1,1-1,-1 0,1 0,-1 0,1 0,0 1,-1-1,1 0,0 0,0 0,-1 0,1 0,0 0,0 0,0 0,0 0,0 0,0 0,1 0,-1 1,0-1,0 0,1 0,-1 0,0 0,1 0,-1 0,1 1,-1-1,1 0,0 0,-1 1,1-1,0 0,39 50,-20-8,-1 0,-2 2,-2 0,-2 0,7 44,-11-49,-2 1,-2 0,-1 0,-2 0,-2 0,-1 0,-2 1,-2-2,-2 2,-13 24,-3-2,-3 0,-2-2,-8 7,6-8,22-43,-2 0,0-1,-1 0,0 0,-1-1,0-1,-2 0,1 0,-2-1,1-1,-1-1,-2 1,-4-1</inkml:trace>
  <inkml:trace contextRef="#ctx0" brushRef="#br0" timeOffset="14677.853">705 515,'-13'16,"1"1,0 1,1 0,0 1,2-1,0 2,2-1,0 1,1 1,0 3,-22 88,23-83,1 1,1 0,2 0,0 0,3 0,1 7,25 133,-27-66,9 74,-6-160,0 0,1 0,1 0,1-1,0 0,1 0,1-1,0 0,1-1,1 0,3 3,73 81,-79-92</inkml:trace>
  <inkml:trace contextRef="#ctx0" brushRef="#br0" timeOffset="16545.368">2823 374,'-51'-75,"49"73,1 1,-1-1,0 0,0 1,0-1,-1 1,1-1,0 1,-1 0,1 0,0 0,-1 0,1 1,-1-1,1 0,-1 1,0 0,1 0,-1 0,1 0,-1 0,0 0,1 1,-1-1,1 1,-1 0,1 0,-1 0,1 0,0 0,-1 0,0 2,-4 3,1 1,-1-1,2 2,-1-1,1 0,0 1,1 0,0 1,0-1,0 0,1 1,1 0,-1 0,2 0,-1 0,1 0,0 0,1 0,0 6,2 6,0 0,0 0,2-1,1 1,1-1,7 19,7 26,97 357,-89-306,1 23,-1 30,-29 85,2-248,-1 0,-1 0,1 0,-1-1,0 1,0 0,-1 0,0-1,0 1,0-1,0 1,-1-1,0 0,0 0,-1 0,1-1,-1 1,0-1,0 0,-1 0,1 0,-1 0,0-1,0 0,0 0,0 0,0 0,-1-1,1 0,-1 0,0-1,-3 1,0 0,-1-1,1 0,0-1,-1 0,1 0,0-1,-1-1,1 1,0-1,0-1,0 0,0 0,1 0,-1-1,-1-2,-4-6</inkml:trace>
  <inkml:trace contextRef="#ctx0" brushRef="#br0" timeOffset="17023.148">3077 1757,'-16'44,"9"-30,2 1,0 0,0 1,2-1,0 1,0-1,2 1,-1 9,3-22,-1-1,0 1,1 0,-1 0,1 0,0-1,0 1,0 0,0-1,1 1,-1-1,1 1,-1-1,1 0,0 0,0 0,0 0,0 0,0 0,0 0,1 0,-1-1,1 0,-1 1,1-1,0 0,-1 0,1 0,0 0,-1-1,1 1,0-1,0 0,0 0,0 0,-1 0,1 0,0-1,0 1,0-1,-1 1,1-1,0 0,0 0,-1-1,1 1,1-2,7-1,0 0,-1-1,1 0,-1 0,-1-1,1-1,-1 0,0 0,-1 0,1-1,-2-1,1 1,-1-1,0-1,-1 1,0-1,-1 0,0 0,0-1,-1 0,0 1,-1-3,-3 9,0 1,-1 0,0-1,1 1,-1-1,0 1,-1 0,1 0,0 0,-1-1,0 2,0-1,0 0,0 0,0 0,0 1,-1-1,1 1,-1 0,0 0,0 0,0 0,0 0,0 1,0-1,0 1,0 0,-1 0,1 0,0 0,-1 1,1-1,-1 1,1 0,-1 0,1 0,-1 0,1 1,0 0,-1-1,1 1,-3 1,-19 1</inkml:trace>
  <inkml:trace contextRef="#ctx0" brushRef="#br0" timeOffset="18274.233">3190 177,'0'29,"4"19,3 6,-1-2,-2-4,0-6,-2-5,-1-4,-5-8,-2-8</inkml:trace>
  <inkml:trace contextRef="#ctx0" brushRef="#br0" timeOffset="18756.761">3161 64,'14'-9,"1"0,0 2,1 0,0 0,0 2,0 0,1 1,-1 0,1 1,0 1,0 1,0 0,13 2,-26 1,-1-1,0 1,0 0,0 0,0 0,0 0,0 1,-1-1,1 1,-1-1,0 1,0 0,0 0,0 0,0 0,0 0,-1 1,1-1,-1 1,0-1,0 0,-1 1,1 0,-1-1,1 1,-1-1,0 1,-1 0,1-1,-1 1,1-1,-1 1,0-1,0 1,-1-1,1 0,-1 1,1-1,-1 0,0 0,0 0,0 0,-1-1,1 1,-1-1,0 1,-1 0,-36 39,36-39,0-1,0 1,0 0,0 0,0 0,1 0,-1 0,1 1,0 0,0 0,1 0,-1 0,1 0,0 0,0 1,0-1,0 1,1-1,0 1,0 0,0-1,1 1,-1 0,1 0,0-1,0 1,1 0,0 0,0 0,0-1,1 5,7 3,0 0,0-1,1 0,1 0,0-1,0-1,1 1,0-2,1 0,-1 0,2-1,12 4,6 6,-14-7</inkml:trace>
  <inkml:trace contextRef="#ctx0" brushRef="#br0" timeOffset="20463.176">3641 1024,'37'154,"-15"34,-4-56,-18-132,0 0,0 0,-1 0,1 0,0 0,0-1,-1 1,1 0,0 0,0 0,-1 0,1 0,0 0,-1 0,1 0,0 0,0 0,-1 0,1 0,0 1,0-1,-1 0,1 0,0 0,-1 0,1 0,0 0,0 1,0-1,-1 0,1 0,0 0,0 1,0-1,-1 0,1 0,0 1,0-1,0 0,0 0,0 1,0-1,0 0,0 0,-1 1,1-1,0 0,0 1,0-1,0 0,0 0,0 1,1-1,-1 0,-8-25,4-224,8 204,1 1,3 0,1 1,2 0,6-10,-11 31,14-27,-20 48,1 1,-1-1,1 0,-1 0,0 0,1 1,-1-1,1 0,0 1,-1-1,1 0,-1 1,1-1,0 1,0-1,-1 1,1-1,0 1,0-1,0 1,-1 0,1 0,0-1,0 1,0 0,0 0,0 0,0 0,-1 0,1 0,0 0,0 0,0 0,0 0,0 1,0-1,-1 0,1 1,0-1,0 0,0 1,-1-1,1 1,0-1,-1 1,1 0,0-1,-1 1,1 0,-1-1,1 1,-1 0,1-1,0 2,26 95,-18-43,-3-34</inkml:trace>
  <inkml:trace contextRef="#ctx0" brushRef="#br0" timeOffset="24498.194">4121 657,'0'5,"0"6,0 6,-5 0,-2 2,-3-2,-2 1,-2 2,-4 2,1 3,3-8,9-7,6-5</inkml:trace>
  <inkml:trace contextRef="#ctx0" brushRef="#br0" timeOffset="25282.855">4290 402,'22'-11,"-17"7,2-1,-1 1,0 0,1 1,0-1,-1 1,1 1,1-1,-1 1,0 0,1 1,-1 0,0 0,1 0,-1 1,1 1,-1-1,1 1,-1 0,1 1,-1-1,0 1,0 1,5 2,-10-3,0-1,0 1,0 0,0 0,-1 0,1 1,-1-1,1 0,-1 1,0-1,0 0,0 1,0 0,-1-1,1 1,-1-1,1 1,-1 0,0-1,0 1,0 0,0-1,-1 1,1 0,-1-1,0 1,1-1,-1 1,0-1,-1 1,1-1,0 1,-1-1,1 0,-62 71,62-73,1 0,-1 1,0-1,0 1,1-1,-1 1,0-1,1 1,-1 0,0-1,1 1,-1 0,1 0,-1-1,1 1,0 0,-1 0,1 0,0 0,-1-1,1 1,0 0,0 0,0 0,0 0,0 0,0 0,0 0,0-1,0 1,0 0,1 0,-1 0,0 0,0 0,1-1,-1 1,1 0,-1 0,1-1,-1 1,1 0,38 19,-8-6,-30-12,1 0,-1 1,0-1,0 0,0 0,0 0,0 1,-1-1,1 1,-1-1,1 0,-1 1,0-1,0 1,0-1,0 1,0-1,-1 1,1-1,-1 0,0 1,1-1,-1 0,0 1,0-1,-1 0,1 0,0 0,-1 0,1 0,-1 0,0 0,1-1,-1 1,0 0,0-1,0 0,0 1,-1-1,1 0,0 0,0 0,-1 0,1-1,-1 1,1-1,0 1,-2-1,-87 29,70-26</inkml:trace>
  <inkml:trace contextRef="#ctx0" brushRef="#br0" timeOffset="27726.5">4685 1221,'-12'2,"0"0,0 0,0 1,0 1,1 0,-1 0,1 1,0 1,1 0,-1 0,1 1,0 1,1-1,0 1,0 1,0 0,1 0,1 1,0 0,0 0,1 1,0-1,-1 5,5-12,0 1,0 0,1-1,-1 1,1 0,0 0,0 0,0 0,0 0,1 0,-1 0,1 0,0 0,1 0,-1 1,1-1,-1 0,1 0,1 0,-1-1,0 1,1 0,0 0,0-1,0 1,0-1,1 0,-1 1,1-1,0 0,0 0,2 1,0-3,0 0,1-1,-1 1,0-2,0 1,0 0,0-1,0 0,0 0,0 0,0-1,0 0,0 0,-1 0,1 0,-1-1,1 0,-1 0,0 0,0 0,3-4,-3 4,18-17,0-1,-1-1,-1-1,-1-1,-1-1,-1-1,-2 0,0-1,-1-2,7-12,-1 0,-3-1,-1 0,-2-2,2-15,-12 40,0-1,-1 0,-1 0,-1 1,-1-1,-1 0,-1 0,0 0,-1 1,-1-1,-1 1,-1 0,-4-8,9 23,0 0,0 1,-1-1,1 1,-1-1,0 1,0 0,0 0,0 0,0 0,-1 0,0 0,1 0,-1 1,0 0,0-1,0 1,-1 0,1 0,0 1,-1-1,1 1,-1 0,0 0,1 0,-1 0,0 1,1-1,-1 1,0 0,0 0,0 0,1 1,-1-1,0 1,1 0,-1 0,0 0,1 0,-1 1,1 0,0 0,-1 0,1 0,-4 4,1 1,0-1,0 1,1 1,-1-1,2 1,-1-1,1 1,0 1,1-1,0 1,0-1,1 1,0 0,1 0,0-1,0 1,1 3,15 163,79 90,-82-225,-7-23,0 1,1-1,0 0,2 0,0 0,1-1,0-1,11 14,-7-18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57,'6'-4,"0"1,0 0,0-1,0 2,1-1,-1 1,1 0,-1 0,1 1,0 0,0 0,-1 0,1 1,0 0,3 1,21-3,172-25,78 28,-257-1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31,'-4'6,"0"2,0-1,1 0,-1 1,2-1,-1 1,1 0,1 0,-1 0,1 0,1 0,-1 0,2 0,0 8,-2-1,-9 135,-34 72,20-143,19-84,4-7</inkml:trace>
  <inkml:trace contextRef="#ctx0" brushRef="#br0" timeOffset="317.4">29 58,'77'1,"203"-13,-46-23,-226 34,5-3,0 2,0 0,0 1,1 0,-1 1,0 0,0 1,0 0,1 2,-13-3,0 1,0-1,0 1,0 0,0 0,0-1,-1 1,1 0,0 0,0 0,-1 0,1 0,0 0,-1 0,1 0,-1 0,1 1,-1-1,0 0,0 0,1 0,-1 0,0 1,0-1,0 0,0 0,0 0,0 1,-1-1,1 0,0 0,-1 0,1 0,-1 1,1-1,-1 0,1 0,-1 0,0 0,1 0,-1 0,0-1,0 1,0 0,0 0,0 0,0-1,0 1,0-1,-1 1,-13 13</inkml:trace>
  <inkml:trace contextRef="#ctx0" brushRef="#br0" timeOffset="611.993">1 595,'24'5,"27"-4,10-6,-1-2,-1-6,-6 1,-6 1,-8 3,-4-1,-5-1,-1 3,-2 2,0 2,0 1,0 2,-5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0 338,'362'-16,"179"-71,-434 76,-95 11</inkml:trace>
  <inkml:trace contextRef="#ctx0" brushRef="#br0" timeOffset="285.671">170 536,'38'-5,"28"-1,7 0,-5 1,-3-3,-9-1,-8 2,-9 1,-5 3,-4 1,-2 1,-1 1,0 0,-1 0,1 0,1 1,-1-1,-3 0</inkml:trace>
  <inkml:trace contextRef="#ctx0" brushRef="#br0" timeOffset="771.839">537 0,'13'20,"2"0,0-1,1-1,1 0,0-2,2 0,0-1,0 0,2-2,-1 0,2-2,-1 0,2-1,-1-2,2 0,124 66,-142-70,2-1,0 1,0 0,0 1,-1 0,1 0,-1 0,0 1,0 0,-1 1,0-1,0 1,-1 1,0-1,0 1,0-1,-1 1,0 1,-1-1,0 0,0 4,-5-5,-1 0,-1 0,1 0,-1 0,0 0,-1-1,0 0,0 0,0 0,0 0,-1-1,0 0,0 0,-1-1,1 1,-1-1,0-1,0 1,0-1,-1-1,1 1,-1-1,1 0,-3-1,-5 5,-222 106,230-109,1 0,1 0,-1 0,0 0,1 1,-1 0,1 1,0-1,1 1,-1 0,1 0,0 0,0 1,1-1,-1 1,1 0,0 0,1 0,-2 6,4 5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46 227,'32'-13,"0"-2,0-1,-2-2,0-1,25-21,-53 40,0-2,0 1,0 0,0 0,0-1,0 1,0-1,0 1,0-1,-1 0,1 0,-1 0,0 0,1 0,-1 0,0 0,0 0,0 0,0-1,-1 1,1 0,0-1,-1 1,0 0,0-1,0 1,0-1,0 1,0-1,0 1,-1 0,1-1,-1 1,0 0,0-1,1 1,-2 0,1 0,0 0,0 0,-1 0,1 0,-1 0,1 0,-1 1,0-1,0 0,-4 0,0 0,1 0,-1 1,0 0,0 0,0 0,0 1,0 0,0 0,0 0,0 1,1 0,-1 0,0 1,0-1,1 1,-1 1,1-1,-1 1,1 0,0 0,0 0,-2 2,-5 4,1 0,0 0,0 2,1-1,0 1,1 1,0-1,1 2,-1 0,6-8,-1-1,1 0,0 1,0 0,1 0,0 0,-1 0,2 0,-1 0,0 0,1 1,0-1,0 1,1-1,0 1,0-1,0 1,0-1,1 1,0-1,0 0,1 1,-1-1,1 0,0 0,1 0,-1 0,1 0,0 0,0-1,0 1,1-1,-1 0,1 0,3 1,5 0,1 0,0-2,0 1,0-2,0 0,1 0,-1-1,1-1,-1 0,1-1,-1-1,0 0,0 0,1-1,-2-1,1 0,0-1,5-4,39-7,-33 10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18,'4'0,"7"0,7 0,4 0,3 0,3 0,1 0,1 0,-1 0,1 0,-6-5,-2-1,-4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12,'19'0,"16"0,7 0,1 0,-2 0,-3 0,-3 0,-3 0,-2 0,-6-5,-8-1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398 707,'19'-56,"83"-142,-87 170,-7 12,0 0,1 0,1 1,1 0,0 0,0 1,2 1,0 0,6-4,-15 15,0 0,0 0,0 1,0-1,0 1,0 0,0 0,0 1,0-1,1 1,-1 0,0 0,0 0,1 1,-1-1,0 1,0 0,0 0,0 1,0-1,0 1,0 0,0 0,-1 0,1 1,-1-1,1 1,-1 0,0-1,0 2,0-1,-1 0,1 1,-1-1,0 1,0-1,0 1,0 0,0 0,-1 0,0 0,1 4,28 129,-30-136,0 1,-1 0,1-1,-1 1,1 0,0-1,-1 1,1 0,0 0,0-1,0 1,1 0,-1 0,0-1,1 1,-1 0,1-1,-1 1,1 0,0-1,0 1,-1-1,1 1,0-1,1 1,-1-1,0 0,0 0,1 1,-1-1,0 0,1 0,-1 0,1 0,-1-1,1 1,0 0,-1-1,1 1,0-1,-1 1,1-1,0 0,0 0,-1 0,1 0,0 0,0 0,-1 0,1-1,0 1,1-1,88-106,-60 75,0 0,2 2,2 1,0 2,39-21,-73 46,0 1,0 0,1 0,-1 0,1-1,-1 2,1-1,-1 0,1 0,-1 0,1 1,0-1,0 1,-1-1,1 1,0 0,0 0,-1-1,1 1,0 1,0-1,0 0,-1 0,1 1,0-1,-1 1,1-1,0 1,-1 0,1-1,0 1,-1 0,1 0,-1 0,0 1,1-1,-1 0,0 0,0 1,0-1,0 1,0-1,0 1,0-1,0 1,0 0,-1-1,1 1,-1 0,1-1,-1 1,0 1,12 169,-10-165,0 1,0-1,0 0,1 0,0 0,1 0,-1 0,1-1,1 0,-1 0,6 6,5 19,-14-19</inkml:trace>
  <inkml:trace contextRef="#ctx0" brushRef="#br0" timeOffset="782.79">230 904,'224'-46,"-50"23,-9-4,64 8,-32-7,-67 14,38-6,-155 18</inkml:trace>
  <inkml:trace contextRef="#ctx0" brushRef="#br0" timeOffset="5136.459">455 1158,'31'-18,"-1"7,-6 0,0 2,1 0,1 2,-1 1,1 1,0 1,0 1,23 0,-48 3,0 0,0 0,1 0,-1 0,0 0,0 0,1 0,-1 0,0 0,0 0,0 1,1-1,-1 0,0 1,0-1,0 1,0-1,0 1,0 0,0-1,0 1,0 0,0 0,0 0,0 0,0 0,-1 0,1 0,0 0,-1 0,1 0,-1 0,1 0,-1 0,0 1,1-1,-1 0,0 0,0 0,0 1,0-1,0 0,0 0,0 1,0-1,0 0,-1 0,1 0,0 1,-1-1,1 0,-1 0,1 0,-1 0,0 0,0 0,1 0,-50 58,-152 130,194-183,1 0,0 1,1 0,-1 0,1 1,1-1,-1 1,1 1,1-1,-1 1,1-1,1 1,0 0,0 1,1-1,0 0,0 1,1-1,1 1,-1 0,2-1,-1 1,1-1,1 1,2 8,-1-14,0-1,0 0,0 0,1 0,-1 0,1 0,0-1,0 0,0 1,0-1,0-1,0 1,0-1,1 1,-1-1,1-1,-1 1,1-1,-1 1,1-1,-1 0,1-1,-1 1,1-1,-1 0,0 0,1 0,-1-1,0 0,0 0,0 0,3-2,18-2,115-25,-89 23,-33 1</inkml:trace>
  <inkml:trace contextRef="#ctx0" brushRef="#br0" timeOffset="5519.463">1218 1074,'-5'24,"-2"17,1 7,1 0,-3-4,-1-4,2-4,2-4,1-2,2-1,2-1,-1-1,-3-5,-2-1,0-4</inkml:trace>
  <inkml:trace contextRef="#ctx0" brushRef="#br0" timeOffset="6080.099">1132 1045,'17'-2,"58"-10,1 4,1 3,17 4,-93 1,1-1,0 1,-1 0,1 0,0 0,0 0,-1 0,1 0,0 0,-1 0,1 1,0-1,-1 0,1 1,0 0,-1-1,1 1,-1 0,1 0,-1 0,1 0,-1 0,0 0,0 0,1 1,-1-1,0 0,0 1,0-1,0 0,-1 1,1 0,0-1,-1 1,1-1,-1 1,1 0,-1-1,0 1,1 0,-1 0,0-1,0 1,0 0,-1-1,1 1,0 0,-1-1,1 1,-1 0,1-1,-1 1,-13 21,0-1,-1-1,-1 0,-1-1,-1-1,-1-1,-12 9,-7 10,34-35,0 1,0 0,1 0,0 0,-1 1,1-1,0 1,1 0,-1 0,1 0,-1 0,1 0,0 0,1 1,-1-1,1 1,0-1,0 1,0-1,1 1,0 0,-1-1,2 1,-1 0,0-1,1 1,0-1,0 1,1 0,-1-1,1 0,0 1,0-1,0 0,1 0,-1 0,1-1,0 1,0 0,2 1,96 27,-53-23,-6 4,-29-11</inkml:trace>
  <inkml:trace contextRef="#ctx0" brushRef="#br0" timeOffset="6582.174">1753 875,'13'1,"1"-1,-1 2,0 0,0 0,0 2,0-1,0 2,-1-1,8 5,-18-8,0 1,0-1,0 0,0 1,0 0,0 0,-1-1,1 1,-1 0,1 0,-1 0,0 1,1-1,-1 0,0 0,0 1,-1-1,1 0,0 1,-1-1,0 1,1-1,-1 1,0-1,0 1,-1-1,1 1,0-1,-1 1,1-1,-1 1,0-1,0 0,0 0,0 1,0-1,-1 0,1 0,-1 0,1 0,-2 1,-72 78,70-78,0 1,0 0,0 0,0 1,1-1,0 1,0 0,0 0,0 0,1 1,0-1,0 1,1 0,-1 0,1 0,0 0,1 0,-1 5,4-7,0-1,1 0,0-1,-1 1,1 0,0-1,0 0,1 0,-1 0,0 0,1 0,-1 0,1-1,0 0,-1 0,1 0,0 0,0 0,-1-1,1 0,0 0,0 0,0 0,0 0,0-1,-1 0,1 0,0 0,-1 0,1 0,0-1,-1 0,1 0,59-26,-46 19</inkml:trace>
  <inkml:trace contextRef="#ctx0" brushRef="#br0" timeOffset="7931.744">2065 57,'29'36,"-1"1,-2 2,-2 0,-1 1,-2 2,-2 0,-2 1,-1 1,-3 0,3 21,11 54,-5 0,3 71,-21-160,0 0,-3 0,0 1,-2-1,0 0,-3 0,0 0,-2 0,-1-1,-2 0,-1 0,-1-1,-9 18,6-23,0-1,-2 1,0-2,-1-1,-2 0,0-1,0-1,-23 16,-24-15,50-23</inkml:trace>
  <inkml:trace contextRef="#ctx0" brushRef="#br0" timeOffset="8852.702">286 1,'-5'1,"-1"2,0-1,1 0,-1 1,1 0,0 1,0-1,0 1,1 0,-1 0,1 0,0 1,0-1,-2 5,5-8,-17 23,1 1,2 1,1 1,0 0,2 1,2 0,0 0,-3 21,-12 60,4 2,6 0,2 20,4-7,5 1,8 36,-1-109,3 1,3-1,1 0,3-1,2 0,2-1,3-1,1-1,18 26,36 91,-65-147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30 124,'-12'67,"3"2,3-1,3 1,4 31,22 65,-27-104,-10-91,10-173,51-18,-40 196,1 0,1 0,1 1,1 0,1 0,1 2,2-1,0 2,12-14,-26 34,-1 0,0 0,1 0,-1 0,1 0,-1 0,1 0,-1 0,1 0,0 0,-1 0,1 1,0-1,0 0,0 0,0 1,0-1,-1 0,1 1,0-1,1 1,-1-1,0 1,0 0,0 0,0-1,0 1,0 0,0 0,0 0,1 0,-1 0,0 0,0 0,0 0,0 1,0-1,0 0,0 1,0-1,0 1,0-1,0 1,0-1,0 1,0 0,0 0,0-1,0 1,-1 0,1 0,0 0,-1 0,1 1,11 131,0-21,-15-93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1,'-10'9,"-7"9,-2 5,4 4,3-7,9-8,9-10,5-10,4-4,5 0,-6 2,-5 8,-10 4,-3 6,-2 2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1,'5'0,"1"9,1 9,-2 5,-7 4,-2 3,-1 0,0 0,2 0,1-1,5-4,7-8,8-6,4-5,4-3,-3-8,-5-7,-5-1</inkml:trace>
  <inkml:trace contextRef="#ctx0" brushRef="#br0" timeOffset="251.018">198 29,'-9'29,"-4"19,1 6,2-1,3-5,3-6,1-5,3-4,-1-3,2-2,-1-1,1 0,-1 1,1-1,-1-4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1 248,'0'775,"29"-298,-30-202,17-219,-11-49</inkml:trace>
  <inkml:trace contextRef="#ctx0" brushRef="#br0" timeOffset="398.263">452 1659,'-7'23,"1"0,2 1,0 0,1-1,1 1,2 0,0 0,3 16,-3-37,0 0,0 1,1-1,0 0,-1 1,1-1,1 0,-1 0,0 0,1 0,-1 0,1 0,0 0,0 0,0-1,0 1,1-1,-1 1,1-1,-1 0,1 0,0 0,0 0,0-1,0 1,0-1,0 0,0 0,0 0,1 0,-1 0,0-1,1 0,-1 1,1-1,-1 0,0-1,1 1,-1 0,0-1,1 0,1-1,5-2,-1-1,0 0,0-1,0 0,-1 0,0-1,0 0,0 0,-1-1,0 0,-1 0,0-1,0 1,0-2,-1 1,-1 0,2-7,-3 11,-1 0,0 0,0-1,0 1,-1-1,0 0,0 1,0-1,-1 0,1 0,-2 1,1-1,0 0,-1 1,0-1,-1 0,1 1,-1-1,0 1,-1 0,1-1,-1 1,0 0,0 1,0-1,-1 0,0 1,0 0,0 0,0 0,-1 1,-1-2,-7-1,0 1,0 1,0 0,-1 1,0 0,1 1,-1 0,0 1,0 1,0 0,1 1,-1 1,-1 0,-17 4,5 1</inkml:trace>
  <inkml:trace contextRef="#ctx0" brushRef="#br0" timeOffset="1017.04">311 107,'-26'198,"23"103,3-290,0 1,1-1,1 0,-1 0,2 0,-1-1,1 1,1-1,0 1,4 5,2-1</inkml:trace>
  <inkml:trace contextRef="#ctx0" brushRef="#br0" timeOffset="1467.97">255 50,'90'-18,"1"3,73-2,-72 24,-90-6,1-1,-1 1,0 0,0 0,0-1,0 2,0-1,0 0,0 0,0 0,0 1,0-1,-1 1,1 0,0-1,-1 1,0 0,1 0,-1 0,0 0,0 0,0 0,0 0,0 0,-1 1,1-1,-1 0,1 1,-1-1,0 0,0 0,0 1,0-1,0 0,-1 1,1-1,-1 0,-5 12,-1-1,-1 0,0 0,-1-1,0 0,-1-1,0 0,-1 0,0-1,0-1,-1 1,-1-2,0 0,0-1,0 0,-1 0,-5 0,-12 8,23-12,0 0,0 1,0 0,0 1,1-1,-1 2,1-1,0 1,1 0,0 0,0 0,-2 3,8-6,-1 0,1 0,-1 0,1 0,0 0,0 0,1 0,-1 1,1-1,-1-1,1 1,0 0,0 0,0 0,1 0,-1 0,1-1,-1 1,1-1,0 1,0-1,0 0,0 0,0 0,1 0,-1 0,1 0,-1 0,1-1,-1 1,1-1,0 0,3 1,6 7,43 30,120 105,-154-121,-3-6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0 349,'53'-101,"-39"64,-8 19,2 0,0 0,1 1,0 1,2 0,0 0,0 1,2 0,0 1,0 0,1 1,7-4,8 14,-20 10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28,'140'-16,"2"6,114 8,-173 2,-58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5863.964">3109 694,'-9'19,"-4"11,1 1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53 367,'-10'34,"-3"15,1 0</inkml:trace>
  <inkml:trace contextRef="#ctx0" brushRef="#br0" timeOffset="806.736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1241.229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1567.389">730 931,'21'-12,"5"-4,1 1,0 1,1 1,0 1,1 2,0 1,11-1,-33 9,-1 1,1 0,-1 0,1 0,-1 1,1 0,-1 1,0-1,0 1,0 1,0-1,0 1,0 0,0 0,-1 0,0 1,1 0,-1 0,-1 1,1-1,2 4,13 9,-12-11,1 0,0-1,0 0,1 0,-1-1,1 0,0-1,0 0,1 0,-1-1,0-1,1 0,-1 0,1-1,-1 0,1-1,-1 0,1-1,-1 0,0-1,0 0,3-1,0-3,-6 1</inkml:trace>
  <inkml:trace contextRef="#ctx0" brushRef="#br0" timeOffset="2190.025">1577 0,'-14'29,"-10"18,-6 7,3-1,1-5,4-6,7-5,5-9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283.371">537 24,'-10'19,"-3"11,1 6,-3-4,2-7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109 169,'15'-3,"-1"0,1 0,-1-2,0 0,0 0,0-2,-1 1,1-2,-2 0,1 0,-1-1,-1-1,0 0,2-2,-12 11,0 0,0 0,0 0,0 0,0 0,-1-1,1 1,0 0,0-1,-1 1,1 0,-1-1,1 1,-1-1,0 1,0-1,1 1,-1-1,0 1,0-1,0 1,-1-1,1 1,0-1,0 1,-1 0,1-1,-1 1,0-1,1 1,-1 0,0-1,0 1,1 0,-1 0,0 0,0 0,-1 0,1 0,0 0,0 0,0 0,-1 0,0 0,-68-9,57 14,-1 1,1 0,0 1,1 1,-1 0,1 0,1 1,-1 1,1 0,1 0,0 1,0 1,1-1,0 2,1-1,0 1,1 0,0 1,1 0,0 0,1 0,-1 6,5-13,0-1,0 1,0 0,1 0,-1 0,2 0,-1-1,0 1,1 0,0 0,1-1,-1 1,1 0,0-1,1 1,-1-1,1 0,0 0,0 0,1 0,-1-1,1 1,0-1,0 0,1 0,-1 0,1-1,0 0,0 0,0 0,0 0,0-1,1 1,-1-2,1 1,0 0,-1-1,1 0,0-1,0 1,0-1,-1 0,1 0,0-1,0 0,0 0,12-2,0-1,0 0,-1-2,0 0,0 0,0-2,-1 0,8-6,-6 3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1,'12'161,"-7"-119,-1 0,-2 1,-2-1,-5 32,-31 168,7-94,26-105,12-43,-4-10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4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1,'283'0,"-114"28,-164-28,22 3,0-2,0-1,1-1,-1-1,0-1,20-6,-40 7,-3 0,-1 1,1 0,0 0,-1 0,1 0,0 0,-1 1,1 0,0-1,0 1,-1 1,1-1,0 0,0 1,-1 0,1 0,1 1,-1 2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  <inkml:trace contextRef="#ctx0" brushRef="#br0" timeOffset="6439.926">1986 463,'-10'14,"-8"10,0 6,2 2,4-4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1 132,'43'0,"29"-4,6-3,1-4,-9 0,-7 1,-9-1,-9 0,-8 2,-4-2,-4 1,-2 2,-6-3,-1 2,-4 1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7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1,'-28'24,"-11"17,3 7,6-5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52 141,'-9'10,"-4"7,1 7,2 3,3-3</inkml:trace>
  <inkml:trace contextRef="#ctx0" brushRef="#br0" timeOffset="884.735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1357.681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1722.914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0 177,'0'526,"5"-591,3 1,2-1,3 1,18-51,-22 84,3-20,3 1,3 0,1 1,12-18,-31 66,-1 0,1 0,0-1,1 1,-1 0,0 0,0-1,0 1,1 0,-1 0,1 0,-1 0,1-1,-1 1,1 0,-1 0,1 0,0 0,0 0,0 1,0-1,-1 0,1 0,0 0,0 1,0-1,1 0,-1 1,0-1,0 1,0 0,0-1,0 1,1 0,-1 0,0-1,0 1,1 0,-1 0,0 0,0 1,0-1,1 0,-1 0,0 1,0-1,0 0,0 1,1-1,-1 1,0 0,0-1,0 1,0 0,0 0,-1-1,1 1,0 0,0 1,23 131,-14-16,-9-92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1,'-10'23,"-7"14,-7 5,2-1,-1-6,4-5,0-2,4-7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1052,'5'0,"6"0,6 0,6 0,2 0,3 0,1 0,1 0,-1 0,0-5,0-1,0 0,0 1,-1 1,-9 2,-9 6,-10 2,-5 0</inkml:trace>
  <inkml:trace contextRef="#ctx0" brushRef="#br0" timeOffset="757.251">85 1249,'5'0,"6"0,6 0,5 0,4 0,2 0,1-5,0-1,1 0,-1 1,0 2,0 1,-6 0</inkml:trace>
  <inkml:trace contextRef="#ctx0" brushRef="#br0" timeOffset="5273.29">1298 1278,'0'28,"0"25,0 7,-4-6,-2-7,0-8,1-4,1-5,2-1,-4-7,-1-2,1 1,1-4</inkml:trace>
  <inkml:trace contextRef="#ctx0" brushRef="#br0" timeOffset="3023.313">818 628,'31'-17,"-20"14,0 1,0-1,0 2,1-1,-1 2,0-1,0 2,1-1,-1 2,9 1,-19-2,1-1,0 1,-1 0,1 0,0 0,-1 0,0 0,1 0,-1 0,1 1,-1-1,0 0,0 1,0-1,0 1,0-1,0 1,0 0,-1-1,1 1,0 0,-1 0,0-1,1 1,-1 0,0 0,0 0,0-1,0 1,0 0,0 0,-1 0,1-1,0 1,-1 0,0 0,1-1,-1 1,-34 67,32-63,-24 33,21-33,1-1,0 1,0 0,0 1,1-1,0 1,0 0,1 0,0 0,0 0,1 1,0-1,0 1,0-1,1 1,0 0,1 0,0-1,0 1,1 4,0-10,0 0,0 0,0 1,0-1,1 0,-1 0,0 0,1 0,0-1,-1 1,1 0,0-1,0 1,0-1,0 1,0-1,0 0,0 0,0 0,1 0,-1 0,0-1,1 1,-1-1,1 0,-1 1,0-1,1 0,-1 0,1 0,-1-1,3 0,82-24,-63 16,-7 5,-4 4</inkml:trace>
  <inkml:trace contextRef="#ctx0" brushRef="#br0" timeOffset="3920.569">1327 911,'23'-48,"-10"18,2 1,0 0,2 1,2 1,13-15,-30 38,-2 3,1 0,-1-1,0 1,1 0,-1 0,1-1,-1 1,1 0,-1 0,1-1,0 1,0 0,0 0,0 0,0 0,0 0,0 0,0 0,0 1,0-1,0 0,0 1,1-1,-1 0,0 1,1 0,-1-1,0 1,1 0,-1 0,0-1,1 1,-1 0,0 0,1 0,-1 1,0-1,1 0,-1 1,0-1,1 0,-1 1,0 0,1-1,-1 1,0 0,0-1,0 1,0 0,0 0,0 0,0 0,0 0,0 0,0 1,4 25,-6-25,1 0,-1 1,1-1,0 0,0 0,0 0,0 0,0 0,0 0,0 0,1 0,-1 1,1-1,-1 0,1 0,0 0,0-1,0 1,0 0,0 0,0 0,0-1,1 1,-1-1,1 1,-1-1,1 1,0-1,-1 0,1 0,0 0,0 0,0 0,0 0,0 0,0-1,0 1,0-1,0 1,0-1,0 0,0 0,1 0,-1 0,0 0,0-1,0 1,8-5,0-1,0 0,-1 0,0-1,0 0,-1-1,1 0,-2 0,7-9,38-35,-42 44,-7 5,0 0,0 0,0 0,1 1,-1 0,0-1,1 1,0 0,-1 1,1-1,0 1,0-1,0 1,0 0,0 1,0-1,2 1,-4 1,-1 1,1 0,-1 0,0 0,1 1,-1-1,0 0,0 0,0 1,-1-1,1 1,-1-1,1 0,-1 1,0-1,0 1,0-1,0 1,0-1,0 1,-1-1,1 1,-1-1,0 0,0 2,0 5,0-3,0 1,1-1,0 1,0 0,0 0,1-1,0 1,0-1,1 1,0-1,0 1,0-1,3 3,5 5</inkml:trace>
  <inkml:trace contextRef="#ctx0" brushRef="#br0" timeOffset="4869.666">1045 1052,'12'16,"8"-11,0-1,1-1,0-1,-1-1,1 0,0-2,3-1,23 1,183-26,-40-1,-18-1,-148 38,-24-3</inkml:trace>
  <inkml:trace contextRef="#ctx0" brushRef="#br0" timeOffset="5827.906">1271 1305,'16'-11,"0"0,1 0,1 2,0 0,0 1,1 1,-1 1,2 0,-1 1,0 1,1 1,0 1,0 1,0 1,-1 0,21 4,-37-4,-1 1,1-1,-1 1,1 0,0 0,-1 0,0 0,1 1,-1-1,0 1,0-1,1 1,-1 0,-1 0,1 0,0 0,0 0,-1 0,1 0,-1 1,0-1,1 1,-1-1,0 1,-1-1,1 1,0-1,-1 1,1 0,-1 0,0-1,0 1,0 0,0-1,-1 1,1 0,-1-1,1 1,-1 0,0-1,0 1,0-1,0 0,-1 1,1-1,-1 0,1 0,-1 1,0-1,0-1,0 1,-1 1,-10 9,1 0,-2-1,0 0,0-1,0-1,-1 0,-1-1,0-1,-1 0,-36 19,50-25,-1 0,1 1,1-1,-1 1,0 0,0 0,1 0,-1 0,1 0,-1 0,1 1,0-1,0 1,0 0,0-1,1 1,-1 0,1 0,-1 0,1 0,0 0,0 1,1-1,-1 0,1 0,-1 1,1-1,0 0,0 0,1 1,-1-1,1 0,-1 0,1 1,0-1,0 0,1 0,-1 0,0 0,1 0,1 2,9 9,1 0,0 0,1-1,0-1,1 0,0-1,0-1,13 6,-10-5</inkml:trace>
  <inkml:trace contextRef="#ctx0" brushRef="#br0" timeOffset="6325.194">1835 1165,'12'-5,"1"0,0 1,0 1,0 0,0 1,1 0,-1 1,0 1,1 0,-1 1,1 0,-12-1,-1 0,0 1,1-1,-1 0,0 0,0 1,1-1,-1 0,0 1,0 0,0-1,0 1,0 0,0-1,0 1,0 0,0 0,0 0,0 0,0 0,0 0,-1 0,1 0,0 0,-1 0,1 0,-1 0,1 1,-1-1,0 0,1 0,-1 1,0-1,0 0,0 0,0 1,0-1,0 0,0 1,0-1,-1 0,1 0,0 1,-1-1,1 0,-1 0,0 1,-43 55,28-39,15-17,-5 5,1 0,0 1,0 0,0 0,1 0,0 1,1-1,-1 1,2 0,-1 0,-1 6,5-13,-1 1,0 0,1 0,-1-1,1 1,-1 0,1 0,0-1,-1 1,1-1,0 1,0-1,0 1,1-1,-1 1,0-1,0 0,1 0,-1 0,1 0,-1 0,1 0,-1 0,1 0,0 0,-1-1,1 1,0-1,-1 1,1-1,0 0,0 0,0 0,-1 0,2 0,66-4,-46-3,-3 0</inkml:trace>
  <inkml:trace contextRef="#ctx0" brushRef="#br0" timeOffset="10775.808">2286 544,'-1'-1,"1"1,-1-1,0 1,0-1,1 0,-1 1,0-1,1 0,-1 1,1-1,-1 0,1 0,-1 0,1 0,0 1,-1-1,1 0,0 0,0 0,-1 0,1 0,0 0,0 0,0 0,0 0,0 0,0 0,1 0,-1 1,0-1,0 0,1 0,-1 0,0 0,1 0,-1 0,1 1,-1-1,1 0,0 0,-1 1,1-1,0 0,39 50,-20-8,-1 0,-2 2,-2 0,-2 0,7 44,-11-49,-2 1,-2 0,-1 0,-2 0,-2 0,-1 0,-2 1,-2-2,-2 2,-13 24,-3-2,-3 0,-2-2,-8 7,6-8,22-43,-2 0,0-1,-1 0,0 0,-1-1,0-1,-2 0,1 0,-2-1,1-1,-1-1,-2 1,-4-1</inkml:trace>
  <inkml:trace contextRef="#ctx0" brushRef="#br0" timeOffset="14677.853">705 515,'-13'16,"1"1,0 1,1 0,0 1,2-1,0 2,2-1,0 1,1 1,0 3,-22 88,23-83,1 1,1 0,2 0,0 0,3 0,1 7,25 133,-27-66,9 74,-6-160,0 0,1 0,1 0,1-1,0 0,1 0,1-1,0 0,1-1,1 0,3 3,73 81,-79-92</inkml:trace>
  <inkml:trace contextRef="#ctx0" brushRef="#br0" timeOffset="16545.368">2823 374,'-51'-75,"49"73,1 1,-1-1,0 0,0 1,0-1,-1 1,1-1,0 1,-1 0,1 0,0 0,-1 0,1 1,-1-1,1 0,-1 1,0 0,1 0,-1 0,1 0,-1 0,0 0,1 1,-1-1,1 1,-1 0,1 0,-1 0,1 0,0 0,-1 0,0 2,-4 3,1 1,-1-1,2 2,-1-1,1 0,0 1,1 0,0 1,0-1,0 0,1 1,1 0,-1 0,2 0,-1 0,1 0,0 0,1 0,0 6,2 6,0 0,0 0,2-1,1 1,1-1,7 19,7 26,97 357,-89-306,1 23,-1 30,-29 85,2-248,-1 0,-1 0,1 0,-1-1,0 1,0 0,-1 0,0-1,0 1,0-1,0 1,-1-1,0 0,0 0,-1 0,1-1,-1 1,0-1,0 0,-1 0,1 0,-1 0,0-1,0 0,0 0,0 0,0 0,-1-1,1 0,-1 0,0-1,-3 1,0 0,-1-1,1 0,0-1,-1 0,1 0,0-1,-1-1,1 1,0-1,0-1,0 0,0 0,1 0,-1-1,-1-2,-4-6</inkml:trace>
  <inkml:trace contextRef="#ctx0" brushRef="#br0" timeOffset="17023.148">3077 1757,'-16'44,"9"-30,2 1,0 0,0 1,2-1,0 1,0-1,2 1,-1 9,3-22,-1-1,0 1,1 0,-1 0,1 0,0-1,0 1,0 0,0-1,1 1,-1-1,1 1,-1-1,1 0,0 0,0 0,0 0,0 0,0 0,0 0,1 0,-1-1,1 0,-1 1,1-1,0 0,-1 0,1 0,0 0,-1-1,1 1,0-1,0 0,0 0,0 0,-1 0,1 0,0-1,0 1,0-1,-1 1,1-1,0 0,0 0,-1-1,1 1,1-2,7-1,0 0,-1-1,1 0,-1 0,-1-1,1-1,-1 0,0 0,-1 0,1-1,-2-1,1 1,-1-1,0-1,-1 1,0-1,-1 0,0 0,0-1,-1 0,0 1,-1-3,-3 9,0 1,-1 0,0-1,1 1,-1-1,0 1,-1 0,1 0,0 0,-1-1,0 2,0-1,0 0,0 0,0 0,0 1,-1-1,1 1,-1 0,0 0,0 0,0 0,0 0,0 1,0-1,0 1,0 0,-1 0,1 0,0 0,-1 1,1-1,-1 1,1 0,-1 0,1 0,-1 0,1 1,0 0,-1-1,1 1,-3 1,-19 1</inkml:trace>
  <inkml:trace contextRef="#ctx0" brushRef="#br0" timeOffset="18274.233">3190 177,'0'29,"4"19,3 6,-1-2,-2-4,0-6,-2-5,-1-4,-5-8,-2-8</inkml:trace>
  <inkml:trace contextRef="#ctx0" brushRef="#br0" timeOffset="18756.761">3161 64,'14'-9,"1"0,0 2,1 0,0 0,0 2,0 0,1 1,-1 0,1 1,0 1,0 1,0 0,13 2,-26 1,-1-1,0 1,0 0,0 0,0 0,0 0,0 1,-1-1,1 1,-1-1,0 1,0 0,0 0,0 0,0 0,0 0,-1 1,1-1,-1 1,0-1,0 0,-1 1,1 0,-1-1,1 1,-1-1,0 1,-1 0,1-1,-1 1,1-1,-1 1,0-1,0 1,-1-1,1 0,-1 1,1-1,-1 0,0 0,0 0,0 0,-1-1,1 1,-1-1,0 1,-1 0,-36 39,36-39,0-1,0 1,0 0,0 0,0 0,1 0,-1 0,1 1,0 0,0 0,1 0,-1 0,1 0,0 0,0 1,0-1,0 1,1-1,0 1,0 0,0-1,1 1,-1 0,1 0,0-1,0 1,1 0,0 0,0 0,0-1,1 5,7 3,0 0,0-1,1 0,1 0,0-1,0-1,1 1,0-2,1 0,-1 0,2-1,12 4,6 6,-14-7</inkml:trace>
  <inkml:trace contextRef="#ctx0" brushRef="#br0" timeOffset="20463.176">3641 1024,'37'154,"-15"34,-4-56,-18-132,0 0,0 0,-1 0,1 0,0 0,0-1,-1 1,1 0,0 0,0 0,-1 0,1 0,0 0,-1 0,1 0,0 0,0 0,-1 0,1 0,0 1,0-1,-1 0,1 0,0 0,-1 0,1 0,0 0,0 1,0-1,-1 0,1 0,0 0,0 1,0-1,-1 0,1 0,0 1,0-1,0 0,0 0,0 1,0-1,0 0,0 0,-1 1,1-1,0 0,0 1,0-1,0 0,0 0,0 1,1-1,-1 0,-8-25,4-224,8 204,1 1,3 0,1 1,2 0,6-10,-11 31,14-27,-20 48,1 1,-1-1,1 0,-1 0,0 0,1 1,-1-1,1 0,0 1,-1-1,1 0,-1 1,1-1,0 1,0-1,-1 1,1-1,0 1,0-1,0 1,-1 0,1 0,0-1,0 1,0 0,0 0,0 0,0 0,-1 0,1 0,0 0,0 0,0 0,0 0,0 1,0-1,-1 0,1 1,0-1,0 0,0 1,-1-1,1 1,0-1,-1 1,1 0,0-1,-1 1,1 0,-1-1,1 1,-1 0,1-1,0 2,26 95,-18-43,-3-34</inkml:trace>
  <inkml:trace contextRef="#ctx0" brushRef="#br0" timeOffset="24498.194">4121 657,'0'5,"0"6,0 6,-5 0,-2 2,-3-2,-2 1,-2 2,-4 2,1 3,3-8,9-7,6-5</inkml:trace>
  <inkml:trace contextRef="#ctx0" brushRef="#br0" timeOffset="25282.855">4290 402,'22'-11,"-17"7,2-1,-1 1,0 0,1 1,0-1,-1 1,1 1,1-1,-1 1,0 0,1 1,-1 0,0 0,1 0,-1 1,1 1,-1-1,1 1,-1 0,1 1,-1-1,0 1,0 1,5 2,-10-3,0-1,0 1,0 0,0 0,-1 0,1 1,-1-1,1 0,-1 1,0-1,0 0,0 1,0 0,-1-1,1 1,-1-1,1 1,-1 0,0-1,0 1,0 0,0-1,-1 1,1 0,-1-1,0 1,1-1,-1 1,0-1,-1 1,1-1,0 1,-1-1,1 0,-62 71,62-73,1 0,-1 1,0-1,0 1,1-1,-1 1,0-1,1 1,-1 0,0-1,1 1,-1 0,1 0,-1-1,1 1,0 0,-1 0,1 0,0 0,-1-1,1 1,0 0,0 0,0 0,0 0,0 0,0 0,0 0,0-1,0 1,0 0,1 0,-1 0,0 0,0 0,1-1,-1 1,1 0,-1 0,1-1,-1 1,1 0,38 19,-8-6,-30-12,1 0,-1 1,0-1,0 0,0 0,0 0,0 1,-1-1,1 1,-1-1,1 0,-1 1,0-1,0 1,0-1,0 1,0-1,-1 1,1-1,-1 0,0 1,1-1,-1 0,0 1,0-1,-1 0,1 0,0 0,-1 0,1 0,-1 0,0 0,1-1,-1 1,0 0,0-1,0 0,0 1,-1-1,1 0,0 0,0 0,-1 0,1-1,-1 1,1-1,0 1,-2-1,-87 29,70-26</inkml:trace>
  <inkml:trace contextRef="#ctx0" brushRef="#br0" timeOffset="27726.5">4685 1221,'-12'2,"0"0,0 0,0 1,0 1,1 0,-1 0,1 1,0 1,1 0,-1 0,1 1,0 1,1-1,0 1,0 1,0 0,1 0,1 1,0 0,0 0,1 1,0-1,-1 5,5-12,0 1,0 0,1-1,-1 1,1 0,0 0,0 0,0 0,0 0,1 0,-1 0,1 0,0 0,1 0,-1 1,1-1,-1 0,1 0,1 0,-1-1,0 1,1 0,0 0,0-1,0 1,0-1,1 0,-1 1,1-1,0 0,0 0,2 1,0-3,0 0,1-1,-1 1,0-2,0 1,0 0,0-1,0 0,0 0,0 0,0-1,0 0,0 0,-1 0,1 0,-1-1,1 0,-1 0,0 0,0 0,3-4,-3 4,18-17,0-1,-1-1,-1-1,-1-1,-1-1,-1-1,-2 0,0-1,-1-2,7-12,-1 0,-3-1,-1 0,-2-2,2-15,-12 40,0-1,-1 0,-1 0,-1 1,-1-1,-1 0,-1 0,0 0,-1 1,-1-1,-1 1,-1 0,-4-8,9 23,0 0,0 1,-1-1,1 1,-1-1,0 1,0 0,0 0,0 0,0 0,-1 0,0 0,1 0,-1 1,0 0,0-1,0 1,-1 0,1 0,0 1,-1-1,1 1,-1 0,0 0,1 0,-1 0,0 1,1-1,-1 1,0 0,0 0,0 0,1 1,-1-1,0 1,1 0,-1 0,0 0,1 0,-1 1,1 0,0 0,-1 0,1 0,-4 4,1 1,0-1,0 1,1 1,-1-1,2 1,-1-1,1 1,0 1,1-1,0 1,0-1,1 1,0 0,1 0,0-1,0 1,1 3,15 163,79 90,-82-225,-7-23,0 1,1-1,0 0,2 0,0 0,1-1,0-1,11 14,-7-18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57,'6'-4,"0"1,0 0,0-1,0 2,1-1,-1 1,1 0,-1 0,1 1,0 0,0 0,-1 0,1 1,0 0,3 1,21-3,172-25,78 28,-257-1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31,'-4'6,"0"2,0-1,1 0,-1 1,2-1,-1 1,1 0,1 0,-1 0,1 0,1 0,-1 0,2 0,0 8,-2-1,-9 135,-34 72,20-143,19-84,4-7</inkml:trace>
  <inkml:trace contextRef="#ctx0" brushRef="#br0" timeOffset="317.4">29 58,'77'1,"203"-13,-46-23,-226 34,5-3,0 2,0 0,0 1,1 0,-1 1,0 0,0 1,0 0,1 2,-13-3,0 1,0-1,0 1,0 0,0 0,0-1,-1 1,1 0,0 0,0 0,-1 0,1 0,0 0,-1 0,1 0,-1 0,1 1,-1-1,0 0,0 0,1 0,-1 0,0 1,0-1,0 0,0 0,0 0,0 1,-1-1,1 0,0 0,-1 0,1 0,-1 1,1-1,-1 0,1 0,-1 0,0 0,1 0,-1 0,0-1,0 1,0 0,0 0,0 0,0-1,0 1,0-1,-1 1,-13 13</inkml:trace>
  <inkml:trace contextRef="#ctx0" brushRef="#br0" timeOffset="611.993">1 595,'24'5,"27"-4,10-6,-1-2,-1-6,-6 1,-6 1,-8 3,-4-1,-5-1,-1 3,-2 2,0 2,0 1,0 2,-5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0 338,'362'-16,"179"-71,-434 76,-95 11</inkml:trace>
  <inkml:trace contextRef="#ctx0" brushRef="#br0" timeOffset="285.671">170 536,'38'-5,"28"-1,7 0,-5 1,-3-3,-9-1,-8 2,-9 1,-5 3,-4 1,-2 1,-1 1,0 0,-1 0,1 0,1 1,-1-1,-3 0</inkml:trace>
  <inkml:trace contextRef="#ctx0" brushRef="#br0" timeOffset="771.839">537 0,'13'20,"2"0,0-1,1-1,1 0,0-2,2 0,0-1,0 0,2-2,-1 0,2-2,-1 0,2-1,-1-2,2 0,124 66,-142-70,2-1,0 1,0 0,0 1,-1 0,1 0,-1 0,0 1,0 0,-1 1,0-1,0 1,-1 1,0-1,0 1,0-1,-1 1,0 1,-1-1,0 0,0 4,-5-5,-1 0,-1 0,1 0,-1 0,0 0,-1-1,0 0,0 0,0 0,0 0,-1-1,0 0,0 0,-1-1,1 1,-1-1,0-1,0 1,0-1,-1-1,1 1,-1-1,1 0,-3-1,-5 5,-222 106,230-109,1 0,1 0,-1 0,0 0,1 1,-1 0,1 1,0-1,1 1,-1 0,1 0,0 0,0 1,1-1,-1 1,1 0,0 0,1 0,-2 6,4 5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1,'-24'140,"7"2,5 0,7 0,7 30,-2-170,-1 0,0-1,0 1,1-1,-1 1,1-1,-1 1,1 0,0-1,0 1,0-1,0 1,0 0,0-1,0 1,0 0,0-1,1 1,-1 0,1-1,-1 1,1-1,0 1,0-1,0 1,-1-1,1 0,0 1,1-1,-1 0,0 0,0 0,0 0,1 0,-1 0,1 0,-1 0,1 0,-1-1,1 1,-1-1,1 1,-1-1,1 1,0-1,-1 0,1 0,0 0,-1 0,1 0,0 0,127-104,-104 83,111-70,-135 90,-1 0,1 1,0-1,-1 1,1-1,0 1,0 0,0-1,-1 1,1 0,0-1,0 1,0 0,0 0,0 0,0 0,0 0,-1 0,1 0,0 0,0 0,0 0,0 1,0-1,0 0,-1 0,1 1,0-1,0 1,0-1,-1 1,1-1,0 1,-1-1,1 1,0 0,-1-1,1 1,-1 0,1 0,-1-1,1 1,-1 0,1 0,-1 0,0 0,0-1,1 1,-1 0,0 0,0 0,0 0,0 1,-8 50,7-48,-13 36,-5 50,41-60,-6-23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18,'4'0,"7"0,7 0,4 0,3 0,3 0,1 0,1 0,-1 0,1 0,-6-5,-2-1,-4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12,'19'0,"16"0,7 0,1 0,-2 0,-3 0,-3 0,-3 0,-2 0,-6-5,-8-1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398 707,'19'-56,"83"-142,-87 170,-7 12,0 0,1 0,1 1,1 0,0 0,0 1,2 1,0 0,6-4,-15 15,0 0,0 0,0 1,0-1,0 1,0 0,0 0,0 1,0-1,1 1,-1 0,0 0,0 0,1 1,-1-1,0 1,0 0,0 0,0 1,0-1,0 1,0 0,0 0,-1 0,1 1,-1-1,1 1,-1 0,0-1,0 2,0-1,-1 0,1 1,-1-1,0 1,0-1,0 1,0 0,0 0,-1 0,0 0,1 4,28 129,-30-136,0 1,-1 0,1-1,-1 1,1 0,0-1,-1 1,1 0,0 0,0-1,0 1,1 0,-1 0,0-1,1 1,-1 0,1-1,-1 1,1 0,0-1,0 1,-1-1,1 1,0-1,1 1,-1-1,0 0,0 0,1 1,-1-1,0 0,1 0,-1 0,1 0,-1-1,1 1,0 0,-1-1,1 1,0-1,-1 1,1-1,0 0,0 0,-1 0,1 0,0 0,0 0,-1 0,1-1,0 1,1-1,88-106,-60 75,0 0,2 2,2 1,0 2,39-21,-73 46,0 1,0 0,1 0,-1 0,1-1,-1 2,1-1,-1 0,1 0,-1 0,1 1,0-1,0 1,-1-1,1 1,0 0,0 0,-1-1,1 1,0 1,0-1,0 0,-1 0,1 1,0-1,-1 1,1-1,0 1,-1 0,1-1,0 1,-1 0,1 0,-1 0,0 1,1-1,-1 0,0 0,0 1,0-1,0 1,0-1,0 1,0-1,0 1,0 0,-1-1,1 1,-1 0,1-1,-1 1,0 1,12 169,-10-165,0 1,0-1,0 0,1 0,0 0,1 0,-1 0,1-1,1 0,-1 0,6 6,5 19,-14-19</inkml:trace>
  <inkml:trace contextRef="#ctx0" brushRef="#br0" timeOffset="782.79">230 904,'224'-46,"-50"23,-9-4,64 8,-32-7,-67 14,38-6,-155 18</inkml:trace>
  <inkml:trace contextRef="#ctx0" brushRef="#br0" timeOffset="5136.459">455 1158,'31'-18,"-1"7,-6 0,0 2,1 0,1 2,-1 1,1 1,0 1,0 1,23 0,-48 3,0 0,0 0,1 0,-1 0,0 0,0 0,1 0,-1 0,0 0,0 0,0 1,1-1,-1 0,0 1,0-1,0 1,0-1,0 1,0 0,0-1,0 1,0 0,0 0,0 0,0 0,0 0,-1 0,1 0,0 0,-1 0,1 0,-1 0,1 0,-1 0,0 1,1-1,-1 0,0 0,0 0,0 1,0-1,0 0,0 0,0 1,0-1,0 0,-1 0,1 0,0 1,-1-1,1 0,-1 0,1 0,-1 0,0 0,0 0,1 0,-50 58,-152 130,194-183,1 0,0 1,1 0,-1 0,1 1,1-1,-1 1,1 1,1-1,-1 1,1-1,1 1,0 0,0 1,1-1,0 0,0 1,1-1,1 1,-1 0,2-1,-1 1,1-1,1 1,2 8,-1-14,0-1,0 0,0 0,1 0,-1 0,1 0,0-1,0 0,0 1,0-1,0-1,0 1,0-1,1 1,-1-1,1-1,-1 1,1-1,-1 1,1-1,-1 0,1-1,-1 1,1-1,-1 0,0 0,1 0,-1-1,0 0,0 0,0 0,3-2,18-2,115-25,-89 23,-33 1</inkml:trace>
  <inkml:trace contextRef="#ctx0" brushRef="#br0" timeOffset="5519.463">1218 1074,'-5'24,"-2"17,1 7,1 0,-3-4,-1-4,2-4,2-4,1-2,2-1,2-1,-1-1,-3-5,-2-1,0-4</inkml:trace>
  <inkml:trace contextRef="#ctx0" brushRef="#br0" timeOffset="6080.099">1132 1045,'17'-2,"58"-10,1 4,1 3,17 4,-93 1,1-1,0 1,-1 0,1 0,0 0,0 0,-1 0,1 0,0 0,-1 0,1 1,0-1,-1 0,1 1,0 0,-1-1,1 1,-1 0,1 0,-1 0,1 0,-1 0,0 0,0 0,1 1,-1-1,0 0,0 1,0-1,0 0,-1 1,1 0,0-1,-1 1,1-1,-1 1,1 0,-1-1,0 1,1 0,-1 0,0-1,0 1,0 0,-1-1,1 1,0 0,-1-1,1 1,-1 0,1-1,-1 1,-13 21,0-1,-1-1,-1 0,-1-1,-1-1,-1-1,-12 9,-7 10,34-35,0 1,0 0,1 0,0 0,-1 1,1-1,0 1,1 0,-1 0,1 0,-1 0,1 0,0 0,1 1,-1-1,1 1,0-1,0 1,0-1,1 1,0 0,-1-1,2 1,-1 0,0-1,1 1,0-1,0 1,1 0,-1-1,1 0,0 1,0-1,0 0,1 0,-1 0,1-1,0 1,0 0,2 1,96 27,-53-23,-6 4,-29-11</inkml:trace>
  <inkml:trace contextRef="#ctx0" brushRef="#br0" timeOffset="6582.174">1753 875,'13'1,"1"-1,-1 2,0 0,0 0,0 2,0-1,0 2,-1-1,8 5,-18-8,0 1,0-1,0 0,0 1,0 0,0 0,-1-1,1 1,-1 0,1 0,-1 0,0 1,1-1,-1 0,0 0,0 1,-1-1,1 0,0 1,-1-1,0 1,1-1,-1 1,0-1,0 1,-1-1,1 1,0-1,-1 1,1-1,-1 1,0-1,0 0,0 0,0 1,0-1,-1 0,1 0,-1 0,1 0,-2 1,-72 78,70-78,0 1,0 0,0 0,0 1,1-1,0 1,0 0,0 0,0 0,1 1,0-1,0 1,1 0,-1 0,1 0,0 0,1 0,-1 5,4-7,0-1,1 0,0-1,-1 1,1 0,0-1,0 0,1 0,-1 0,0 0,1 0,-1 0,1-1,0 0,-1 0,1 0,0 0,0 0,-1-1,1 0,0 0,0 0,0 0,0 0,0-1,-1 0,1 0,0 0,-1 0,1 0,0-1,-1 0,1 0,59-26,-46 19</inkml:trace>
  <inkml:trace contextRef="#ctx0" brushRef="#br0" timeOffset="7931.744">2065 57,'29'36,"-1"1,-2 2,-2 0,-1 1,-2 2,-2 0,-2 1,-1 1,-3 0,3 21,11 54,-5 0,3 71,-21-160,0 0,-3 0,0 1,-2-1,0 0,-3 0,0 0,-2 0,-1-1,-2 0,-1 0,-1-1,-9 18,6-23,0-1,-2 1,0-2,-1-1,-2 0,0-1,0-1,-23 16,-24-15,50-23</inkml:trace>
  <inkml:trace contextRef="#ctx0" brushRef="#br0" timeOffset="8852.702">286 1,'-5'1,"-1"2,0-1,1 0,-1 1,1 0,0 1,0-1,0 1,1 0,-1 0,1 0,0 1,0-1,-2 5,5-8,-17 23,1 1,2 1,1 1,0 0,2 1,2 0,0 0,-3 21,-12 60,4 2,6 0,2 20,4-7,5 1,8 36,-1-109,3 1,3-1,1 0,3-1,2 0,2-1,3-1,1-1,18 26,36 91,-65-147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30 124,'-12'67,"3"2,3-1,3 1,4 31,22 65,-27-104,-10-91,10-173,51-18,-40 196,1 0,1 0,1 1,1 0,1 0,1 2,2-1,0 2,12-14,-26 34,-1 0,0 0,1 0,-1 0,1 0,-1 0,1 0,-1 0,1 0,0 0,-1 0,1 1,0-1,0 0,0 0,0 1,0-1,-1 0,1 1,0-1,1 1,-1-1,0 1,0 0,0 0,0-1,0 1,0 0,0 0,0 0,1 0,-1 0,0 0,0 0,0 0,0 1,0-1,0 0,0 1,0-1,0 1,0-1,0 1,0-1,0 1,0 0,0 0,0-1,0 1,-1 0,1 0,0 0,-1 0,1 1,11 131,0-21,-15-93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1,'-10'9,"-7"9,-2 5,4 4,3-7,9-8,9-10,5-10,4-4,5 0,-6 2,-5 8,-10 4,-3 6,-2 2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1,'5'0,"1"9,1 9,-2 5,-7 4,-2 3,-1 0,0 0,2 0,1-1,5-4,7-8,8-6,4-5,4-3,-3-8,-5-7,-5-1</inkml:trace>
  <inkml:trace contextRef="#ctx0" brushRef="#br0" timeOffset="251.018">198 29,'-9'29,"-4"19,1 6,2-1,3-5,3-6,1-5,3-4,-1-3,2-2,-1-1,1 0,-1 1,1-1,-1-4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1 248,'0'775,"29"-298,-30-202,17-219,-11-49</inkml:trace>
  <inkml:trace contextRef="#ctx0" brushRef="#br0" timeOffset="398.263">452 1659,'-7'23,"1"0,2 1,0 0,1-1,1 1,2 0,0 0,3 16,-3-37,0 0,0 1,1-1,0 0,-1 1,1-1,1 0,-1 0,0 0,1 0,-1 0,1 0,0 0,0 0,0-1,0 1,1-1,-1 1,1-1,-1 0,1 0,0 0,0 0,0-1,0 1,0-1,0 0,0 0,0 0,1 0,-1 0,0-1,1 0,-1 1,1-1,-1 0,0-1,1 1,-1 0,0-1,1 0,1-1,5-2,-1-1,0 0,0-1,0 0,-1 0,0-1,0 0,0 0,-1-1,0 0,-1 0,0-1,0 1,0-2,-1 1,-1 0,2-7,-3 11,-1 0,0 0,0-1,0 1,-1-1,0 0,0 1,0-1,-1 0,1 0,-2 1,1-1,0 0,-1 1,0-1,-1 0,1 1,-1-1,0 1,-1 0,1-1,-1 1,0 0,0 1,0-1,-1 0,0 1,0 0,0 0,0 0,-1 1,-1-2,-7-1,0 1,0 1,0 0,-1 1,0 0,1 1,-1 0,0 1,0 1,0 0,1 1,-1 1,-1 0,-17 4,5 1</inkml:trace>
  <inkml:trace contextRef="#ctx0" brushRef="#br0" timeOffset="1017.04">311 107,'-26'198,"23"103,3-290,0 1,1-1,1 0,-1 0,2 0,-1-1,1 1,1-1,0 1,4 5,2-1</inkml:trace>
  <inkml:trace contextRef="#ctx0" brushRef="#br0" timeOffset="1467.97">255 50,'90'-18,"1"3,73-2,-72 24,-90-6,1-1,-1 1,0 0,0 0,0-1,0 2,0-1,0 0,0 0,0 0,0 1,0-1,-1 1,1 0,0-1,-1 1,0 0,1 0,-1 0,0 0,0 0,0 0,0 0,0 0,-1 1,1-1,-1 0,1 1,-1-1,0 0,0 0,0 1,0-1,0 0,-1 1,1-1,-1 0,-5 12,-1-1,-1 0,0 0,-1-1,0 0,-1-1,0 0,-1 0,0-1,0-1,-1 1,-1-2,0 0,0-1,0 0,-1 0,-5 0,-12 8,23-12,0 0,0 1,0 0,0 1,1-1,-1 2,1-1,0 1,1 0,0 0,0 0,-2 3,8-6,-1 0,1 0,-1 0,1 0,0 0,0 0,1 0,-1 1,1-1,-1-1,1 1,0 0,0 0,0 0,1 0,-1 0,1-1,-1 1,1-1,0 1,0-1,0 0,0 0,0 0,1 0,-1 0,1 0,-1 0,1-1,-1 1,1-1,0 0,3 1,6 7,43 30,120 105,-154-121,-3-6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11,'623'0,"-568"-5,-31-1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0,'593'0,"-569"0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7,'-5'-6,"18"20,0 5,0-1,2 0,0-1,1 0,1-1,0-1,1-1,1 0,0-1,7 2,92 55,36 22,-152-91,0 0,0 0,0 1,0-1,0 0,-1 1,1-1,0 1,-1 0,1 0,-1-1,0 1,1 0,-1 0,0 0,0 0,0 1,0-1,-1 0,1 0,-1 1,1-1,-1 0,0 0,0 1,0-1,0 0,0 1,0-1,-1 0,1 0,-1 1,0-1,0 0,1 0,-1 0,-1 0,1 0,0 0,0 0,-1 0,1 0,-1-1,1 1,-1 0,0-1,0 1,0-1,-1 1,-136 77,-9 39,53-49,-26 27,108-80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1 288,'34'-4,"-1"-2,1-1,-2-2,1-1,-1-1,0-2,-2-2,24-14,-50 27,0 0,0-1,0 1,0-1,0 0,-1 0,1-1,-1 1,0-1,0 0,0 0,0 0,-1 0,0 0,0 0,0-1,0 1,-1-1,1 1,-1-1,0 0,-1 1,1-1,-1 0,0 0,0 0,0 1,-1-1,0 0,0 1,0-1,0 0,-1 1,0-1,0 1,0 0,0 0,-3-4,-1 5,-1 0,1 0,-1 0,0 1,1 0,-1 0,0 1,-1 0,1 0,0 0,0 1,0 0,0 1,0 0,0 0,0 0,0 1,0 0,0 0,0 1,1 0,-1 0,1 0,0 1,0 0,-4 4,-3 1,0 1,1 1,1 0,0 1,0 0,1 0,1 1,0 1,1 0,4-9,1 1,0-1,1 1,-1 0,1 0,1 0,-1 0,1 0,0 1,0-1,1 0,-1 0,2 1,-1-1,1 0,0 1,0-1,0 0,1 0,0 0,0 0,1 0,-1-1,2 1,3 2,1-2,0 1,1-1,-1 0,1-1,0 0,1 0,-1-1,1 0,0-1,0 0,0 0,0-1,1-1,-1 0,0 0,1-1,-1 0,6-1,98 0,-90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1,'0'429,"-26"-290,6-86,14-46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61,'2'-3,"0"0,0 1,0-1,0 1,1-1,-1 1,1 0,0 0,-1 0,1 0,0 0,0 1,1-1,-1 1,0 0,0 0,1 0,-1 0,1 0,10-3,1 0,-1 1,1 0,0 2,0 0,0 0,0 1,0 1,-1 0,1 1,0 1,7 3,-5-3,0 0,1-1,-1 0,1-2,0 0,-1-1,1-1,12-3,9-2,0 1,0 1,0 3,1 1,-1 2,7 2,-28 1,-6 2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9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31,'23'7,"1"-1,-1-1,1-1,0-1,0-1,0-1,1-1,-1-1,0-1,22-6,123-28,-29 24,-116 12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0,'707'0,"-683"0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7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47,'168'-12,"61"-7,-184 9,-27 5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7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2,'1'2,"1"0,-1-1,1 1,-1 0,1 0,-1-1,1 1,0-1,0 0,0 1,0-1,0 0,0 0,0 0,1 0,-1-1,0 1,0 0,1-1,-1 0,0 1,1-1,-1 0,0 0,2-1,-1 2,146-14,-42-1,5 14,-88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3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1 148,'541'-84,"-118"54,0 31,-206-35,-204 34,-19 2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59,'218'-39,"-204"36,0-1,0 0,1 1,0 1,-1 0,1 1,0 1,0 0,-1 1,15 2,-28-2,0-1,0 0,0 1,0-1,0 1,0-1,-1 1,1-1,0 1,0-1,-1 1,1 0,0 0,-1-1,1 1,-1 0,1 0,-1 0,1-1,-1 1,1 0,-1 0,0 0,0 0,1 0,-1 0,0 0,0 0,0 0,0 0,0 0,0 0,0 0,0-1,-1 1,1 0,0 0,-1 0,1 0,0 0,-1 0,1 0,-1-1,1 1,-1 0,0 0,1-1,-1 1,0 0,0 0,-38 41,34-39,-188 182,165-159,23-23,0 1,0 0,0 0,0 1,1 0,-1-1,1 2,0-1,1 0,-1 1,1 0,0-1,1 1,-2 5,4-9,0 0,0 0,1-1,-1 1,1 0,-1 0,1 0,0 0,0-1,-1 1,1 0,0-1,1 1,-1-1,0 1,0-1,1 1,-1-1,1 0,-1 0,1 0,-1 0,1 0,0 0,-1 0,1 0,0-1,0 1,0 0,0-1,-1 0,1 0,1 1,69 5,-68-6,43-2,0-3,-1-2,0-1,22-9,25-3,-49 7,-26 6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1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122 206,'-4'6,"1"0,0 0,0 0,1 1,0-1,0 1,0 0,1-1,0 1,0 0,1 0,0 5,-1 2,-29 166,22-140,-2-1,-1-1,-2 0,-12 22,55-157,127-221,-102 239,-55 78,0 1,0-1,0 1,0 0,1-1,-1 1,0-1,0 1,1 0,-1-1,0 1,1 0,-1-1,0 1,1 0,-1-1,0 1,1 0,-1 0,0-1,1 1,-1 0,1 0,-1 0,1 0,-1-1,1 1,-1 0,0 0,1 0,-1 0,1 0,-1 0,1 0,-1 0,1 0,-1 1,1-1,-1 0,0 0,1 0,-1 0,1 1,-1-1,0 0,1 0,-1 1,1-1,-1 0,0 1,0-1,1 0,-1 1,0-1,0 1,1-1,-1 0,0 1,0-1,0 1,1-1,-1 1,0-1,0 0,0 1,0-1,0 1,2 37,-2-33,10 131,34 51,-44-186,1 0,-1 0,0 0,1 0,-1 0,0 0,1 0,0 0,-1 0,1 0,-1 0,1 0,0 0,0 0,0 0,-1-1,1 1,0 0,0-1,0 1,0-1,0 1,0-1,0 1,0-1,1 1,-1-1,0 0,0 0,0 0,0 0,0 0,1 0,-1 0,0 0,0 0,0 0,0 0,0-1,0 1,0-1,1 1,-1-1,0 1,0-1,0 1,-1-1,1 0,0 1,0-1,0 0,0 0,-1 0,1 0,0 0,39-63,-36 55,109-189,-67 127,-45 69,0 1,0-1,1 1,-1-1,1 1,-1-1,1 1,0 0,0 0,-1 0,1 0,0 0,0 0,0 0,0 1,0-1,0 1,0-1,0 1,0 0,0 0,0 0,0 0,0 0,0 0,0 1,0-1,0 1,0-1,0 1,0 0,0 0,0 0,0 0,0 0,-1 0,2 1,2 4,1 1,-2-1,1 1,-1 0,0 0,0 0,-1 0,0 1,0 0,-1-1,0 1,-1 0,1 0,-1 0,-1 0,0 0,0 0,0 1,-1-1,0 0,-1 0,0-1,0 1,-1 0,0-1,0 2,-11 68,14-68,-1-3,0-1,0 1,1-1,0 1,0-1,1 0,-1 1,1-1,0 1,1-1,-1 0,1 0,2 5,3-4</inkml:trace>
  <inkml:trace contextRef="#ctx0" brushRef="#br0" timeOffset="332.633">969 206,'5'29,"1"19,0 6,-1-2,-2-4,-1-5,-1-6,0-4,-1-3,0-2,-1-1,1-4</inkml:trace>
  <inkml:trace contextRef="#ctx0" brushRef="#br0" timeOffset="878.901">912 178,'16'-11,"0"0,0 2,1 0,0 0,1 2,0 0,0 1,1 1,-1 1,1 0,0 1,0 2,0 0,0 0,0 2,0 0,12 3,-28-3,1-1,-1 0,1 1,-1 0,1-1,-1 1,0 1,1-1,-1 0,0 1,0 0,0 0,0 0,0 0,-1 0,1 0,0 1,-1-1,0 1,0 0,0-1,0 1,0 0,0 0,-1 1,1-1,-1 0,0 0,0 1,0-1,-1 1,1-1,-1 1,0-1,0 1,0-1,0 1,0-1,-1 1,0-1,0 0,0 1,0-1,0 0,-1 1,0 0,-11 13,0 0,-1-1,-1-1,-1 0,0-1,-1 0,0-2,-7 3,-56 46,79-61,0 1,0 0,1 0,-1-1,0 1,0 0,0 0,0 0,1 0,-1 0,0 0,1 0,-1 0,1 0,-1 0,1 1,0-1,-1 0,1 0,0 0,0 0,0 1,0-1,0 0,0 0,0 0,0 1,0-1,1 0,-1 0,0 0,1 0,-1 1,1-1,0 0,-1 0,1 0,0 0,-1 0,1 0,0-1,0 1,0 0,0 0,52 31,-40-26,145 93,-107-74,-38-26</inkml:trace>
  <inkml:trace contextRef="#ctx0" brushRef="#br0" timeOffset="1313.996">1477 37,'14'-7,"2"1,-1 1,1 0,0 1,0 1,0 0,0 1,0 1,1 0,-1 1,1 1,2 1,-17-1,0-1,1 1,-1-1,1 1,-1 0,0 0,0 0,1 0,-1 0,0 1,0-1,0 1,0-1,-1 1,1 0,0 0,-1 0,1-1,-1 2,1-1,-1 0,0 0,0 0,0 1,0-1,-1 0,1 1,0-1,-1 1,0-1,0 0,1 1,-1-1,-1 1,1-1,0 1,-1-1,1 1,-2 5,-1-1,1 0,-1 0,0 0,-1 0,0 0,0-1,0 0,-1 0,0 0,-4 4,-41 60,50-68,-1 0,0-1,1 1,-1 0,1 0,0 0,0-1,0 1,0 0,0 0,0 0,0-1,0 1,1 0,-1 0,1 0,-1-1,1 1,0 0,-1-1,1 1,0-1,0 1,0-1,1 1,-1-1,0 0,0 1,1-1,-1 0,1 0,-1 0,1 0,-1 0,1 0,0-1,-1 1,1 0,0-1,0 1,-1-1,1 0,0 0,1 0,25 5,-1-2,1-1,0-1,1-2,13-2,31 0,-46 3,-2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0,'1'1,"0"-1,0 1,0 0,0 0,0 0,0 0,0 0,0 0,0 0,0 0,-1 0,1 0,0 0,-1 0,1 0,-1 1,1-1,-1 0,0 1,1-1,-1 0,0 0,0 1,0-1,0 0,0 1,0-1,-1 0,1 1,0-1,-1 0,1 0,0 1,-1-1,0 0,1 0,-1 0,0 0,1 0,-1 1,-1-1,1 10,-3 63,3 1,3 0,3-1,4 2,3 255,-11-331,-1-1,1 1,-1 0,1 0,-1 0,0 0,1 0,-1 0,1 0,-1 0,1 0,-1 0,1 0,-1 0,0 0,1 0,-1 1,1-1,-1 0,1 0,-1 0,0 1,1-1,-1 0,0 1,1-1,-1 0,0 1,1-1,-1 0,0 1,0-1,1 0,-1 1,0-1,0 1,0-1,0 1,0-1,1 0,-1 1,0-1,0 1,0-1,0 1,0-1,0 1,0-1,0 0,-1 1,1-1,0 1,0-1,0 1,0-1,-1 0,1 1,0-1,0 1,-1-1,1 0,20-34,-19 31,11-19,1 2,1-1,0 2,1 0,1 1,1 0,1 1,0 1,1 1,1 1,0 0,1 2,1 0,0 1,0 2,1 0,7-1,-27 8,0 1,0 0,0 0,0 0,0 0,0 0,1 0,-1 1,0 0,1-1,-1 1,0 1,1-1,-1 0,0 1,0 0,1-1,-1 1,0 1,0-1,0 0,0 1,0-1,-1 1,1 0,0 0,-1 0,1 1,-1-1,0 0,1 1,-1-1,-1 1,1 0,0 0,-1 0,1 0,-1 0,0 0,0 0,0 0,0 1,-1-1,1 0,-1 3,0 5,-1 0,0 0,-1 0,0 0,0 0,-1 0,-1 0,0-1,-1 0,1 0,-2 0,0 0,0-1,0 0,-1 0,-1-1,1 0,-2 0,1-1,-1 1,0-2,0 0,-1 0,1 0,-1-1,-1-1,-1 1,-17 10,17-7,0-1,0-1,-1 0,0 0,0-1,0-1,-1 0,1-1,-1 0,0-1,0-1,0 0,-9-1,5-6</inkml:trace>
  <inkml:trace contextRef="#ctx0" brushRef="#br0" timeOffset="4968.104">903 537,'-4'-2,"0"0,-1 1,1 0,-1 0,1 0,-1 1,1-1,-1 1,0 0,1 0,-1 1,1 0,-1-1,1 1,-1 1,1-1,-1 1,1 0,0 0,0 0,0 0,0 1,0-1,1 1,-1 0,1 0,-1 1,1-1,0 1,1-1,-1 1,0 1,-1 0,-1 1,1 0,1 1,-1-1,1 1,0 0,0-1,1 1,0 0,0 1,1-1,0 0,0 0,0 1,1-1,0 0,1 1,0-1,0 0,1 4,-1-8,0 0,0 0,1 0,-1-1,1 1,-1 0,1 0,0-1,0 1,0-1,1 0,-1 0,0 0,1 0,-1 0,1 0,0-1,0 1,0-1,-1 1,1-1,0 0,1-1,-1 1,0 0,0-1,0 0,0 1,0-1,1 0,-1-1,0 1,1-1,4-1,0 0,0 0,0-1,0 0,0 0,-1-1,0 0,0 0,0-1,0 0,0 0,2-3,16-16,-1-2,-1 0,-1-1,-1-1,-1-1,-2-1,-1-1,5-16,-18 29,-11 19,-18 24,21-20,0 1,0 0,0 0,0 0,1 0,0 1,0-1,1 1,0 0,0 0,0 0,1 0,0 0,1 0,0 0,0 0,0 0,1 0,0 0,0 0,0 0,1 0,0 0,1 0,0-1,0 1,0-1,1 0,0 0,0 0,0-1,1 1,-1-1,1 0,1 0,-1-1,1 1,0-1,0-1,0 1,0-1,1 0,-1 0,5 1,3-4,-1 0,0 0,1-1,-1-1,0 0,0-1,0 0,0-1,0-1,-1 0,0 0,0-1,0-1,-1 0,0-1,0 0,-1 0,9-10,2 0,-1-1,0-1,-1-1,-2-1,0 0,-1-1,-1-1,-2 0,0-1,-1-1,4-16,-17-31,1 72,-1-1,0 0,0 1,0-1,0 1,0 0,0-1,0 1,0 0,0-1,-1 1,1 0,0 0,-1 0,1 0,-1 0,0 1,1-1,-1 0,0 1,1-1,-1 1,0-1,1 1,-1 0,0 0,0 0,0 0,1 0,-1 0,0 0,0 1,1-1,-1 1,0-1,1 1,-1 0,1-1,-2 2,0-1,0-1,0 1,0 0,0 0,0 0,0 0,1 1,-1-1,1 1,-1-1,1 1,-1 0,1 0,0 0,0 0,0 1,0-1,0 0,1 1,-1 0,1-1,-1 1,1 0,0 0,0-1,0 1,1 0,-1 0,1 0,-1 0,1 0,0 0,0 0,0 0,1 0,-1 0,1 0,0 0,0 0,0 0,0 0,0-1,0 1,1 0,-1-1,1 1,0-1,1 2,60 26,-58-29,0 0,0 0,-1 0,1 0,-1 1,1 0,-1 0,1 0,-1 0,0 1,0 0,0-1,-1 2,1-1,-1 0,1 1,-1-1,0 1,-1 0,1 0,0 0,-1 0,0 1,0-1,-1 1,1-1,-1 1,0 0,0-1,0 4,-12 66,8-64,0 0,1 1,0-1,1 0,0 1,1-1,0 1,1-1,0 1,1-1,0 0,2 9,22 10,-10-21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28,'140'-16,"2"6,114 8,-173 2,-58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5863.964">3109 694,'-9'19,"-4"11,1 1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129 131,'-12'8,"2"1,-1 1,1 0,1 0,0 1,0 0,1 0,1 1,0 0,0 1,1-1,1 1,0 1,1-1,-3 14,6-23,0 0,1 0,0 0,-1 0,1 0,1 0,-1 0,1 1,-1-1,1 0,0-1,0 1,1 0,-1 0,1 0,0-1,0 1,0-1,0 0,1 1,0-1,-1 0,1 0,0-1,0 1,1-1,-1 1,0-1,1 0,-1 0,1 0,0-1,0 1,0-1,0 0,0 0,0-1,0 1,0-1,2 0,2 1,0 0,0-1,-1 0,1 0,0-1,0 0,0 0,-1-1,1 0,0 0,-1-1,0 0,0 0,0-1,0 0,0 0,-1-1,0 0,0 0,0 0,0-1,-1 0,0 0,0 0,-1 0,1-1,-2 0,1 0,-1 0,0 0,0-1,-1 1,0-1,0 0,-1 1,0-1,0-2,1 0,0 0,-1-1,0 0,-1 1,0-1,-1 0,0 1,-1-1,0 1,0-1,-1 1,0 0,-1 0,0 0,-1 1,0-1,-1 1,0 0,0 1,0 0,-1-1,-1 2,-3-4,8 8,-1-1,1 1,-1 0,1 0,-1 0,0 1,0 0,-1-1,1 1,0 1,-1-1,1 1,-1-1,1 1,-1 0,0 1,1-1,-1 1,0 0,1 0,-1 1,0-1,0 1,1 0,-1 0,1 1,-1-1,1 1,0 0,-1 0,1 1,0-1,1 1,-1 0,0 0,0 1,-5 15,7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53 367,'-10'34,"-3"15,1 0</inkml:trace>
  <inkml:trace contextRef="#ctx0" brushRef="#br0" timeOffset="806.736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1241.229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1567.389">730 931,'21'-12,"5"-4,1 1,0 1,1 1,0 1,1 2,0 1,11-1,-33 9,-1 1,1 0,-1 0,1 0,-1 1,1 0,-1 1,0-1,0 1,0 1,0-1,0 1,0 0,0 0,-1 0,0 1,1 0,-1 0,-1 1,1-1,2 4,13 9,-12-11,1 0,0-1,0 0,1 0,-1-1,1 0,0-1,0 0,1 0,-1-1,0-1,1 0,-1 0,1-1,-1 0,1-1,-1 0,1-1,-1 0,0-1,0 0,3-1,0-3,-6 1</inkml:trace>
  <inkml:trace contextRef="#ctx0" brushRef="#br0" timeOffset="2190.025">1577 0,'-14'29,"-10"18,-6 7,3-1,1-5,4-6,7-5,5-9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283.371">537 24,'-10'19,"-3"11,1 6,-3-4,2-7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8 172,'-4'37,"1"0,3 1,1-1,1 0,2 1,2-1,8 25,17 9,-30-69,0 0,0 0,1 0,-1 0,0 0,1 0,0 0,-1-1,1 1,0 0,0-1,0 0,0 1,0-1,0 0,0 0,0 0,0 0,1-1,-1 1,0 0,1-1,-1 0,0 1,1-1,-1 0,1 0,-1-1,1 1,2-3,0-1,-1 0,0 1,0-2,0 1,0 0,-1-1,0 1,0-1,0 0,0 0,-1 0,0-1,0 1,0 0,-1-1,0 0,1-2,3-9,73-188,-44 119,-25 72</inkml:trace>
  <inkml:trace contextRef="#ctx0" brushRef="#br0" timeOffset="652.765">544 341,'3'-1,"21"-9,0-2,-1 0,0-2,-1-1,0 0,-2-2,1 0,-2-1,5-8,-23 26,1-1,-1 0,0-1,0 1,1 0,-1 0,0-1,0 1,0 0,0-1,0 1,-1-1,1 1,0-1,-1 1,1-1,-1 0,0 1,1-1,-1 0,0 1,0-1,0 0,0 1,0-1,0 0,-1 1,1-1,-1 0,1 1,-1-1,1 1,-1-1,0 0,0 1,0 0,0-1,0 1,0 0,0-1,0 1,0 0,-1 0,1 0,0 0,-1 0,1 0,-1 1,1-1,-1 0,0 1,1-1,-1 1,1-1,-2 1,-9 2,1 0,0 0,0 1,0 1,0 0,1 1,-1-1,1 2,0 0,1 0,-1 1,1 0,1 0,-1 1,1 0,0 1,1 0,0 0,1 0,0 1,0 0,1 1,0-1,0 2,1-5,0-1,1 0,0 1,0 0,0 0,1 0,0 0,0 0,0 0,1 1,1-1,-1 1,1-1,0 0,1 1,0-1,0 0,0 1,1-1,0 0,1 0,-1 0,1 0,1-1,-1 1,1-1,0 0,1 0,-1 0,1 0,0-1,1 0,-1 0,1-1,0 1,0-1,5 2,3-2,0 0,0-1,1-1,-1 0,1-1,-1-1,1 0,-1-1,1 0,-1-1,1-1,-1 0,0-1,0-1,-1 0,1-1,8-5,13-8,-1-2,-1-1,-1-2,-1-1,24-26,-40 40,-1-1,-1 0,1-1,-2-1,0 0,-1 0,0-1,-1 0,-1-1,0 0,-1-1,-1 0,-1 0,0 0,-1-1,-1 0,0-8,-3 24,-1 0,0-1,0 1,0 0,-1-1,1 1,-1 0,1-1,-1 1,0 0,1 0,-1-1,0 1,-1 0,1 0,0 0,0 0,-1 1,0-1,1 0,-1 1,0-1,1 1,-1-1,0 1,0 0,0 0,-1 0,1 0,0 0,0 0,0 0,-1 1,1-1,0 1,-1 0,1 0,0 0,-1 0,1 0,-2 0,-3 1,-1 0,1 0,0 1,-1 0,1 0,0 1,0 0,0 0,1 0,-1 1,1 0,-5 4,-44 65,53-71,1 0,0 1,0-1,0 0,1 1,-1-1,0 0,1 1,0-1,-1 1,1-1,0 1,0-1,0 1,1-1,-1 0,1 1,-1-1,1 1,0-1,0 0,0 0,0 1,0-1,0 0,1 0,-1 0,1 0,-1 0,1-1,0 1,0 0,0-1,0 1,2 0,86 31,-82-31,1-1,-1 1,0 1,1-1,-1 1,-1 1,1 0,0 0,-1 0,0 1,0 0,0 0,0 1,-1 0,0 0,0 0,-1 1,5 6,-7-4,1 1,-1-1,0 0,-1 1,0-1,-1 1,0-1,-1 1,1 0,-2 0,0 2,7 71,-5-79,0-1,1 0,-1 0,0 0,1 0,0 0,-1-1,1 1,0 0,1-1,-1 1,0-1,1 0,-1 0,1 0,0 0,-1 0,1-1,0 1,0-1,1 0,16 6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4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1,'283'0,"-114"28,-164-28,22 3,0-2,0-1,1-1,-1-1,0-1,20-6,-40 7,-3 0,-1 1,1 0,0 0,-1 0,1 0,0 0,-1 1,1 0,0-1,0 1,-1 1,1-1,0 0,0 1,-1 0,1 0,1 1,-1 2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4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317 632,'-6'-4,"0"-1,0 1,-1 0,1 0,-1 1,1 0,-1 0,0 0,-1 1,1 0,0 0,-1 1,1 0,0 1,-1-1,1 1,-1 1,1-1,-1 1,1 1,0-1,-1 1,1 1,0-1,0 1,1 0,-1 1,1 0,-1 0,1 0,0 1,0-1,1 2,0-1,0 0,0 1,0 0,1 0,0 1,0-1,0 3,-4 7,0 1,2 0,0 1,0 0,2-1,0 2,2-1,0 0,0 1,2-1,0 0,1 1,2 5,-3-18,1 0,0-1,0 1,0 0,0 0,1-1,0 1,0-1,1 0,0 1,0-1,0 0,0 0,1-1,-1 1,1-1,1 0,-1 0,0 0,1 0,0-1,0 0,0 0,0 0,0-1,1 0,-1 1,1-2,0 1,-1-1,1 0,0 0,0-1,0 1,-1-1,1-1,0 1,0-1,0 0,2-1,11-9,1-2,-2-1,0 0,0-1,-1-1,-1 0,-1-1,8-12,-15 20,7-10,-1 0,-1 0,0-1,-2-1,0 0,-2 0,0-1,-1 0,2-12,-15 98,3-56,-1 1,1-1,0 1,1-1,0 1,0 0,1 0,0 0,0-1,1 1,0 0,1-1,0 1,0-1,1 1,0-1,1 0,0 0,0 0,0-1,1 1,0-1,1 0,-1-1,1 1,1-1,-1 0,1-1,0 0,0 0,1 0,-1-1,1 0,0 0,0-1,1 0,6 2,-3-4,-1 1,1-1,0-1,-1 0,1-1,0 0,-1-1,0 0,1 0,-1-1,0-1,0 0,8-5,-1-3</inkml:trace>
  <inkml:trace contextRef="#ctx0" brushRef="#br0" timeOffset="287.45">1248 605,'-23'5,"1"1,0 0,0 2,1 1,0 1,0 1,1 0,0 1,1 2,1 0,0 1,1 0,-8 11,22-21,-1 1,2 0,-1-1,1 1,0 0,0 0,0 1,1-1,0 0,0 0,1 1,0-1,0 0,0 1,1-1,0 0,0 1,1-1,-1 0,1 0,1 0,-1 0,1-1,0 1,0-1,1 1,-1-1,1 0,1 0,-1-1,1 1,-1-1,1 0,0 0,1-1,-1 1,1-1,2 1,0-1,-1 1,0-1,1-1,0 1,0-1,0-1,0 1,0-1,0-1,0 0,0 0,0 0,0-1,0 0,0-1,0 0,-1 0,1 0,0-1,5-3,11-6</inkml:trace>
  <inkml:trace contextRef="#ctx0" brushRef="#br0" timeOffset="586.925">1615 605,'-15'5,"0"0,0 1,1 1,0 1,0 0,0 1,1 0,1 1,0 0,0 1,1 0,0 1,1 1,0-1,1 2,0 1,6-12,1 1,0-1,0 0,0 1,0-1,1 1,-1 0,1-1,0 1,0 0,0 0,1 0,-1 0,1 0,0 0,0 0,0 0,1 0,0 0,-1-1,1 1,0 0,1 0,-1-1,1 1,0 0,0-1,0 0,0 1,0-1,1 0,-1 0,1 0,0-1,0 1,0 0,0-1,1 0,-1 0,1 0,-1 0,1-1,1 1,13 1,1-1,-1-1,1 0,0-2,-1 0,1-1,0 0,-1-2,0 0,0-2,0 0,15-7,-8 3</inkml:trace>
  <inkml:trace contextRef="#ctx0" brushRef="#br0" timeOffset="1251.61">1897 774,'17'11,"0"0,0-1,1-2,0 1,1-2,0-1,0 0,12 2,-22-7,-1 0,0 0,1-1,-1 0,1 0,-1-1,0 0,0-1,1 0,-1 0,0-1,0 1,-1-2,1 1,-1-1,1 0,-1-1,0 0,-1 0,1-1,3-3,5-4,-1 0,0-2,-1 1,-1-2,0 1,-1-2,0 0,-2 0,0 0,-1-1,-1-1,0 1,-1-1,-2 0,2-10,-6 26,0 0,0-1,0 1,0 0,-1 0,1-1,-1 1,0 0,0 0,0 0,0 0,-1 0,1 0,-1 1,0-1,0 0,0 1,0-1,0 1,0 0,-1 0,1 0,-1 0,1 0,-1 0,0 0,0 1,0 0,0 0,0-1,0 2,0-1,-1 0,-3 0,-1 0,0 0,0 1,1 0,-1 0,0 1,0 0,1 1,-1 0,1 0,-1 0,1 1,-5 2,-4 4,0 1,0 0,1 1,1 1,0 0,0 1,2 1,-1 0,2 0,0 1,0 1,2 0,0 0,1 1,0 0,1 0,2 1,-1 0,2 0,0 0,1 3,2-14,0-1,1 0,-1 1,1-1,1 0,-1 1,1-1,0 0,1 1,-1-1,1 0,1 0,-1 0,1-1,0 1,0 0,0-1,1 0,0 0,0 0,0 0,1-1,-1 1,1-1,0 0,1-1,-1 1,1-1,4 2,9 0,1 0,0-1,0-1,0-1,0-1,0 0,0-2,0 0,0-2,0 0,0-1,-1-1,1 0,-1-2,-1 0,1-1,-1-1,-1-1,1-1,-1 0,52-32,-2-3,-2-3,-2-3,38-41,-58 52,-3-1,-1-2,22-34,-48 60,-1 0,-1-1,-1 0,-1-1,0 0,-1 0,-2-1,0 0,-1 0,-1 0,0-13,-3 29,0 0,-1 0,1 0,-1 0,-1 0,1 0,-1 0,1 0,-2 1,1-1,0 0,-1 0,0 1,0-1,0 1,-1-1,1 1,-1 0,0 0,0 0,-1 0,1 1,-1-1,0 1,0 0,0 0,0 1,0-1,-1 1,1 0,-1 0,0 0,1 0,-1 1,0 0,0 0,0 0,0 1,0 0,0 0,0 0,0 0,0 1,0 0,0 0,0 0,-1 1,-19 13,2 0,0 1,0 2,2 0,0 1,1 1,1 2,1-1,1 2,1 0,1 1,1 1,1 0,1 1,1 0,0 7,3-16,1 0,0 1,1-1,2 1,-1 0,2 1,1-1,0 1,1-1,1 1,1-1,0 1,1-1,1 0,1 1,1-1,1-1,0 1,1-1,1 0,0-1,1 0,5 6,-5-11,0 0,0 0,1-1,1 0,0-1,0 0,1 0,0-1,0-1,1 0,0-1,0-1,1 1,0-2,-1 0,1-1,12 1,25-15,-33-2</inkml:trace>
  <inkml:trace contextRef="#ctx0" brushRef="#br0" timeOffset="2214.769">3280 718,'11'6,"0"-1,1 1,0-2,0 0,0 0,0-1,0 0,1-1,-1-1,1 0,0-1,-1 0,1-1,0 0,-1-1,0 0,1-1,7-4,-17 6,0 0,0-1,0 1,-1-1,1 0,-1 0,1 0,-1 0,0 0,1-1,-1 1,0-1,-1 1,1-1,0 0,-1 0,0 0,1 0,-1 0,0 0,-1 0,1 0,0 0,-1 0,0 0,0 0,0-1,0 1,0 0,-1 0,1 0,-1 0,0-1,0 1,0 0,0 1,0-1,-1 0,1 0,-1 0,0 1,0-1,0 1,0-1,-1 1,1 0,0 0,-1 0,0 0,-9-2,0 1,0 0,0 1,0 1,0 0,0 0,0 1,-1 1,1 0,0 0,0 1,-11 4,17-5,0 1,0 0,1 0,-1 1,0 0,1 0,0 0,-1 1,1-1,0 1,1 0,-1 1,1-1,0 1,0 0,0 0,1 0,0 1,0-1,0 1,1-1,-1 1,1 0,1 0,-1 0,1 0,0 1,0-1,1 0,0 0,0 0,1 1,-1-1,1 0,0 0,1 0,0 0,2 5,4 1,2 0,0 0,0-1,1-1,0 1,1-2,0 0,1 0,0-1,0-1,0 0,1 0,0-2,1 0,-1 0,1-1,0-1,0-1,0 0,0-1,0 0,0-1,0-1,1-1,-1 0,0-1,8-3,1-3,0-1,-1-1,0-1,-1-1,-1-1,0-1,-1-1,0 0,-2-2,0 0,-1-1,0-1,-2-1,9-15,-15 25,-1 0,0 0,-1-1,0 0,0 0,-2-1,1 0,-2 0,0 0,0 0,-1-1,0-12,-3 23,-1 1,0-1,0 0,0 1,0-1,-1 0,1 1,-1-1,0 1,1 0,-1 0,0 0,0 0,-1 0,1 0,0 0,-1 0,1 1,-1 0,1-1,-1 1,0 0,1 0,-1 0,0 1,0-1,0 1,0-1,1 1,-1 0,0 0,0 0,0 1,0-1,0 1,0-1,1 1,-1 0,0 0,0 0,1 0,-1 1,1-1,-1 1,1 0,0 0,0-1,0 1,0 1,0-1,0 0,-2 1,1-1,0 1,0 0,1 0,-1 0,1 0,-1 1,1-1,0 0,0 1,0 0,1 0,0-1,-1 1,1 0,0 0,1 0,-1 0,1 0,0 0,0 0,0 0,0 1,1-1,-1 0,1 0,0-1,1 1,-1 0,1 0,-1 0,1-1,0 1,0-1,1 1,-1-1,1 0,0 0,0 0,0 0,0-1,0 1,0-1,1 0,2 2,108 8,-105-13,1 0,-1 1,1 0,-1 1,0 0,1 0,-1 1,0 0,0 0,0 1,0 1,8 3,-14-5,0 0,-1 0,1 0,-1 1,1-1,-1 0,0 1,0 0,0-1,0 1,0 0,-1 0,1 0,-1 0,0 0,0 1,0-1,0 0,-1 0,1 1,-1-1,0 0,0 1,0-1,0 0,-1 1,1-1,-1 1,-38 97,18-56,12-20</inkml:trace>
  <inkml:trace contextRef="#ctx0" brushRef="#br0" timeOffset="2914.767">4775 492,'-58'37,"2"4,1 1,2 3,-36 42,84-83,0-1,1 1,0 0,0 1,0-1,1 1,-1 0,1-1,0 2,0-1,1 0,-1 0,1 1,1-1,-1 1,1 0,0-1,0 1,0 0,1 0,0 0,0 0,0-1,1 1,1 3,2-6,0-1,0 0,1 0,-1 0,1 0,-1-1,1 0,0 0,-1 0,1 0,0-1,0 0,-1 0,1 0,0 0,0-1,-1 0,1 0,0 0,-1-1,1 1,-1-1,4-2,-8 4,25-10,0-2,-1-1,0 0,-1-2,-1-1,0-1,-1 0,2-5,-5 7,71-66,-88 81,1 1,-1-1,1 1,-1 0,1 0,-1 0,1 0,-1 0,0 0,1 0,-1 0,0 0,0 0,0 1,0-1,0 1,0-1,0 1,-1-1,1 1,-1-1,1 1,-1-1,1 1,-1 0,0-1,0 1,1 0,-1-1,-1 1,1 0,0-1,0 1,-1 0,1-1,0 1,-1 0,1 1,0 27,-1-22,0 0,0 0,1 0,0 0,0 0,0 0,1 0,1 0,0 0,0-1,0 1,1 0,0-1,0 0,1 0,0 0,0 0,1 0,-1-1,1 0,1 0,0 0,-1-1,2 1,5 3,-2-5,0 0,0 0,0-1,0-1,1 0,-1 0,1-1,-1 0,1-1,0 0,-1 0,1-2,-1 1,1-1,-1-1,0 0,1 0,-2-1,1 0,0-1,-1 0,0 0,5-4,14-22,0-1,-2-1,-2-1,-1-1,-1-1,-3-1,0 0,-3-2,4-14,0 3,-2-2,-3 0,-1-1,-3 0,-3-1,1-34,-15 10,6 77,0-1,0 1,0-1,-1 1,1-1,0 1,-1-1,1 1,-1-1,0 1,1 0,-1-1,0 1,0 0,0 0,0-1,0 1,0 0,0 0,-1 0,1 0,0 0,0 1,-1-1,1 0,-1 1,1-1,-1 1,1-1,-1 1,1-1,-1 1,1 0,-1 0,1 0,-1 0,1 0,-1 0,1 0,-1 1,1-1,-1 0,1 1,-1 0,1-1,-1 1,-8 7,1 1,0 0,1 0,0 1,1 0,0 0,0 1,1 0,1 0,0 0,0 1,1-1,0 1,1 0,1 1,0-1,0 0,1 3,-26 187,19-132,4 0,2 1,7 56,26 9,-21-124,-10-18</inkml:trace>
  <inkml:trace contextRef="#ctx0" brushRef="#br0" timeOffset="3170.183">5030 492,'39'-5,"26"-1,8 0,0 1,-7 1,-10 2,-10 1,-3 1,-4 0,-3 0,-4 0,-2 5,-7 2</inkml:trace>
  <inkml:trace contextRef="#ctx0" brushRef="#br0" timeOffset="3331.15">5848 689,'-4'33,"2"7,2-3</inkml:trace>
  <inkml:trace contextRef="#ctx0" brushRef="#br0" timeOffset="3502.507">5905 351,'0'0</inkml:trace>
  <inkml:trace contextRef="#ctx0" brushRef="#br0" timeOffset="3733.434">6215 464,'-12'28,"0"0,2 1,2 0,0 1,2 0,1 0,1 0,1 31,3-58,0 0,0 1,0-1,0 0,1 1,-1-1,1 0,0 0,0 0,0 1,0-1,1 0,-1 0,1 0,-1-1,1 1,0 0,1-1,-1 1,0-1,1 0,-1 1,1-1,0 0,-1-1,1 1,0 0,0-1,0 0,0 0,1 0,-1 0,0 0,0 0,1-1,-1 0,0 0,1 0,-1 0,0 0,4-1,2 0,-1-1,1 0,-1 0,0-1,1 0,-1 0,0-1,-1 0,1 0,-1-1,0 0,0-1,0 1,-1-1,0 0,0-1,0 0,-1 0,0 0,0 0,-1-1,0 0,0 0,-1 0,0 0,0 0,-1-1,0 1,-1-1,0 0,0 1,-1-1,0 0,0 1,-1-1,0 0,-1 1,0-1,0 1,-1-1,0 1,0 0,-3-4,4 8,0 1,0-1,0 1,0 0,0 0,0 0,-1 0,0 1,1-1,-1 1,0-1,0 1,0 0,-1 0,1 0,0 1,-1-1,1 1,-1 0,0 0,1 0,-1 0,0 1,0-1,1 1,-1 0,0 0,0 1,1-1,-1 1,0-1,1 1,-1 0,0 1,1-1,-1 1,-2 1,-8 9</inkml:trace>
  <inkml:trace contextRef="#ctx0" brushRef="#br0" timeOffset="4104.732">6526 774,'192'-181,"-123"138,-67 43,-1 0,1 0,-1 1,1-1,0 1,-1-1,1 1,-1 0,1 0,-1-1,0 1,1 0,-1 0,0 1,0-1,1 0,-1 0,0 0,0 1,0-1,-1 1,1-1,0 1,0-1,-1 1,1-1,-1 1,1-1,-1 1,0 0,0-1,0 1,0 0,0-1,0 1,0 0,0-1,-1 2,4 14,1-9,1 0,0-1,0 0,0 0,1-1,-1 1,2-1,-1 0,1-1,0 0,0 0,0 0,1-1,-1 0,1 0,0-1,0 0,1 0,-1-1,1 0,-1-1,1 0,-1 0,1-1,0 0,-1 0,1-1,0 0,-1-1,1 0,-1 0,0-1,0 0,0 0,0-1,0 0,-1 0,1-1,-1 0,9-7,0 0,-1-2,-1 0,0 0,-1-1,0-1,-1 0,-1-1,-1 0,0-1,5-13,-8 8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  <inkml:trace contextRef="#ctx0" brushRef="#br0" timeOffset="6439.926">1986 463,'-10'14,"-8"10,0 6,2 2,4-4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7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1,'-28'24,"-11"17,3 7,6-5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52 141,'-9'10,"-4"7,1 7,2 3,3-3</inkml:trace>
  <inkml:trace contextRef="#ctx0" brushRef="#br0" timeOffset="884.735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1357.681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1722.914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0 177,'0'526,"5"-591,3 1,2-1,3 1,18-51,-22 84,3-20,3 1,3 0,1 1,12-18,-31 66,-1 0,1 0,0-1,1 1,-1 0,0 0,0-1,0 1,1 0,-1 0,1 0,-1 0,1-1,-1 1,1 0,-1 0,1 0,0 0,0 0,0 1,0-1,-1 0,1 0,0 0,0 1,0-1,1 0,-1 1,0-1,0 1,0 0,0-1,0 1,1 0,-1 0,0-1,0 1,1 0,-1 0,0 0,0 1,0-1,1 0,-1 0,0 1,0-1,0 0,0 1,1-1,-1 1,0 0,0-1,0 1,0 0,0 0,-1-1,1 1,0 0,0 1,23 131,-14-16,-9-92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1,'-10'23,"-7"14,-7 5,2-1,-1-6,4-5,0-2,4-7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1052,'5'0,"6"0,6 0,6 0,2 0,3 0,1 0,1 0,-1 0,0-5,0-1,0 0,0 1,-1 1,-9 2,-9 6,-10 2,-5 0</inkml:trace>
  <inkml:trace contextRef="#ctx0" brushRef="#br0" timeOffset="757.251">85 1249,'5'0,"6"0,6 0,5 0,4 0,2 0,1-5,0-1,1 0,-1 1,0 2,0 1,-6 0</inkml:trace>
  <inkml:trace contextRef="#ctx0" brushRef="#br0" timeOffset="5273.29">1298 1278,'0'28,"0"25,0 7,-4-6,-2-7,0-8,1-4,1-5,2-1,-4-7,-1-2,1 1,1-4</inkml:trace>
  <inkml:trace contextRef="#ctx0" brushRef="#br0" timeOffset="3023.313">818 628,'31'-17,"-20"14,0 1,0-1,0 2,1-1,-1 2,0-1,0 2,1-1,-1 2,9 1,-19-2,1-1,0 1,-1 0,1 0,0 0,-1 0,0 0,1 0,-1 0,1 1,-1-1,0 0,0 1,0-1,0 1,0-1,0 1,0 0,-1-1,1 1,0 0,-1 0,0-1,1 1,-1 0,0 0,0 0,0-1,0 1,0 0,0 0,-1 0,1-1,0 1,-1 0,0 0,1-1,-1 1,-34 67,32-63,-24 33,21-33,1-1,0 1,0 0,0 1,1-1,0 1,0 0,1 0,0 0,0 0,1 1,0-1,0 1,0-1,1 1,0 0,1 0,0-1,0 1,1 4,0-10,0 0,0 0,0 1,0-1,1 0,-1 0,0 0,1 0,0-1,-1 1,1 0,0-1,0 1,0-1,0 1,0-1,0 0,0 0,0 0,1 0,-1 0,0-1,1 1,-1-1,1 0,-1 1,0-1,1 0,-1 0,1 0,-1-1,3 0,82-24,-63 16,-7 5,-4 4</inkml:trace>
  <inkml:trace contextRef="#ctx0" brushRef="#br0" timeOffset="3920.569">1327 911,'23'-48,"-10"18,2 1,0 0,2 1,2 1,13-15,-30 38,-2 3,1 0,-1-1,0 1,1 0,-1 0,1-1,-1 1,1 0,-1 0,1-1,0 1,0 0,0 0,0 0,0 0,0 0,0 0,0 0,0 1,0-1,0 0,0 1,1-1,-1 0,0 1,1 0,-1-1,0 1,1 0,-1 0,0-1,1 1,-1 0,0 0,1 0,-1 1,0-1,1 0,-1 1,0-1,1 0,-1 1,0 0,1-1,-1 1,0 0,0-1,0 1,0 0,0 0,0 0,0 0,0 0,0 0,0 1,4 25,-6-25,1 0,-1 1,1-1,0 0,0 0,0 0,0 0,0 0,0 0,0 0,1 0,-1 1,1-1,-1 0,1 0,0 0,0-1,0 1,0 0,0 0,0 0,0-1,1 1,-1-1,1 1,-1-1,1 1,0-1,-1 0,1 0,0 0,0 0,0 0,0 0,0 0,0-1,0 1,0-1,0 1,0-1,0 0,0 0,1 0,-1 0,0 0,0-1,0 1,8-5,0-1,0 0,-1 0,0-1,0 0,-1-1,1 0,-2 0,7-9,38-35,-42 44,-7 5,0 0,0 0,0 0,1 1,-1 0,0-1,1 1,0 0,-1 1,1-1,0 1,0-1,0 1,0 0,0 1,0-1,2 1,-4 1,-1 1,1 0,-1 0,0 0,1 1,-1-1,0 0,0 0,0 1,-1-1,1 1,-1-1,1 0,-1 1,0-1,0 1,0-1,0 1,0-1,0 1,-1-1,1 1,-1-1,0 0,0 2,0 5,0-3,0 1,1-1,0 1,0 0,0 0,1-1,0 1,0-1,1 1,0-1,0 1,0-1,3 3,5 5</inkml:trace>
  <inkml:trace contextRef="#ctx0" brushRef="#br0" timeOffset="4869.666">1045 1052,'12'16,"8"-11,0-1,1-1,0-1,-1-1,1 0,0-2,3-1,23 1,183-26,-40-1,-18-1,-148 38,-24-3</inkml:trace>
  <inkml:trace contextRef="#ctx0" brushRef="#br0" timeOffset="5827.906">1271 1305,'16'-11,"0"0,1 0,1 2,0 0,0 1,1 1,-1 1,2 0,-1 1,0 1,1 1,0 1,0 1,0 1,-1 0,21 4,-37-4,-1 1,1-1,-1 1,1 0,0 0,-1 0,0 0,1 1,-1-1,0 1,0-1,1 1,-1 0,-1 0,1 0,0 0,0 0,-1 0,1 0,-1 1,0-1,1 1,-1-1,0 1,-1-1,1 1,0-1,-1 1,1 0,-1 0,0-1,0 1,0 0,0-1,-1 1,1 0,-1-1,1 1,-1 0,0-1,0 1,0-1,0 0,-1 1,1-1,-1 0,1 0,-1 1,0-1,0-1,0 1,-1 1,-10 9,1 0,-2-1,0 0,0-1,0-1,-1 0,-1-1,0-1,-1 0,-36 19,50-25,-1 0,1 1,1-1,-1 1,0 0,0 0,1 0,-1 0,1 0,-1 0,1 1,0-1,0 1,0 0,0-1,1 1,-1 0,1 0,-1 0,1 0,0 0,0 1,1-1,-1 0,1 0,-1 1,1-1,0 0,0 0,1 1,-1-1,1 0,-1 0,1 1,0-1,0 0,1 0,-1 0,0 0,1 0,1 2,9 9,1 0,0 0,1-1,0-1,1 0,0-1,0-1,13 6,-10-5</inkml:trace>
  <inkml:trace contextRef="#ctx0" brushRef="#br0" timeOffset="6325.194">1835 1165,'12'-5,"1"0,0 1,0 1,0 0,0 1,1 0,-1 1,0 1,1 0,-1 1,1 0,-12-1,-1 0,0 1,1-1,-1 0,0 0,0 1,1-1,-1 0,0 1,0 0,0-1,0 1,0 0,0-1,0 1,0 0,0 0,0 0,0 0,0 0,0 0,-1 0,1 0,0 0,-1 0,1 0,-1 0,1 1,-1-1,0 0,1 0,-1 1,0-1,0 0,0 0,0 1,0-1,0 0,0 1,0-1,-1 0,1 0,0 1,-1-1,1 0,-1 0,0 1,-43 55,28-39,15-17,-5 5,1 0,0 1,0 0,0 0,1 0,0 1,1-1,-1 1,2 0,-1 0,-1 6,5-13,-1 1,0 0,1 0,-1-1,1 1,-1 0,1 0,0-1,-1 1,1-1,0 1,0-1,0 1,1-1,-1 1,0-1,0 0,1 0,-1 0,1 0,-1 0,1 0,-1 0,1 0,0 0,-1-1,1 1,0-1,-1 1,1-1,0 0,0 0,0 0,-1 0,2 0,66-4,-46-3,-3 0</inkml:trace>
  <inkml:trace contextRef="#ctx0" brushRef="#br0" timeOffset="10775.808">2286 544,'-1'-1,"1"1,-1-1,0 1,0-1,1 0,-1 1,0-1,1 0,-1 1,1-1,-1 0,1 0,-1 0,1 0,0 1,-1-1,1 0,0 0,0 0,-1 0,1 0,0 0,0 0,0 0,0 0,0 0,0 0,1 0,-1 1,0-1,0 0,1 0,-1 0,0 0,1 0,-1 0,1 1,-1-1,1 0,0 0,-1 1,1-1,0 0,39 50,-20-8,-1 0,-2 2,-2 0,-2 0,7 44,-11-49,-2 1,-2 0,-1 0,-2 0,-2 0,-1 0,-2 1,-2-2,-2 2,-13 24,-3-2,-3 0,-2-2,-8 7,6-8,22-43,-2 0,0-1,-1 0,0 0,-1-1,0-1,-2 0,1 0,-2-1,1-1,-1-1,-2 1,-4-1</inkml:trace>
  <inkml:trace contextRef="#ctx0" brushRef="#br0" timeOffset="14677.853">705 515,'-13'16,"1"1,0 1,1 0,0 1,2-1,0 2,2-1,0 1,1 1,0 3,-22 88,23-83,1 1,1 0,2 0,0 0,3 0,1 7,25 133,-27-66,9 74,-6-160,0 0,1 0,1 0,1-1,0 0,1 0,1-1,0 0,1-1,1 0,3 3,73 81,-79-92</inkml:trace>
  <inkml:trace contextRef="#ctx0" brushRef="#br0" timeOffset="16545.368">2823 374,'-51'-75,"49"73,1 1,-1-1,0 0,0 1,0-1,-1 1,1-1,0 1,-1 0,1 0,0 0,-1 0,1 1,-1-1,1 0,-1 1,0 0,1 0,-1 0,1 0,-1 0,0 0,1 1,-1-1,1 1,-1 0,1 0,-1 0,1 0,0 0,-1 0,0 2,-4 3,1 1,-1-1,2 2,-1-1,1 0,0 1,1 0,0 1,0-1,0 0,1 1,1 0,-1 0,2 0,-1 0,1 0,0 0,1 0,0 6,2 6,0 0,0 0,2-1,1 1,1-1,7 19,7 26,97 357,-89-306,1 23,-1 30,-29 85,2-248,-1 0,-1 0,1 0,-1-1,0 1,0 0,-1 0,0-1,0 1,0-1,0 1,-1-1,0 0,0 0,-1 0,1-1,-1 1,0-1,0 0,-1 0,1 0,-1 0,0-1,0 0,0 0,0 0,0 0,-1-1,1 0,-1 0,0-1,-3 1,0 0,-1-1,1 0,0-1,-1 0,1 0,0-1,-1-1,1 1,0-1,0-1,0 0,0 0,1 0,-1-1,-1-2,-4-6</inkml:trace>
  <inkml:trace contextRef="#ctx0" brushRef="#br0" timeOffset="17023.148">3077 1757,'-16'44,"9"-30,2 1,0 0,0 1,2-1,0 1,0-1,2 1,-1 9,3-22,-1-1,0 1,1 0,-1 0,1 0,0-1,0 1,0 0,0-1,1 1,-1-1,1 1,-1-1,1 0,0 0,0 0,0 0,0 0,0 0,0 0,1 0,-1-1,1 0,-1 1,1-1,0 0,-1 0,1 0,0 0,-1-1,1 1,0-1,0 0,0 0,0 0,-1 0,1 0,0-1,0 1,0-1,-1 1,1-1,0 0,0 0,-1-1,1 1,1-2,7-1,0 0,-1-1,1 0,-1 0,-1-1,1-1,-1 0,0 0,-1 0,1-1,-2-1,1 1,-1-1,0-1,-1 1,0-1,-1 0,0 0,0-1,-1 0,0 1,-1-3,-3 9,0 1,-1 0,0-1,1 1,-1-1,0 1,-1 0,1 0,0 0,-1-1,0 2,0-1,0 0,0 0,0 0,0 1,-1-1,1 1,-1 0,0 0,0 0,0 0,0 0,0 1,0-1,0 1,0 0,-1 0,1 0,0 0,-1 1,1-1,-1 1,1 0,-1 0,1 0,-1 0,1 1,0 0,-1-1,1 1,-3 1,-19 1</inkml:trace>
  <inkml:trace contextRef="#ctx0" brushRef="#br0" timeOffset="18274.233">3190 177,'0'29,"4"19,3 6,-1-2,-2-4,0-6,-2-5,-1-4,-5-8,-2-8</inkml:trace>
  <inkml:trace contextRef="#ctx0" brushRef="#br0" timeOffset="18756.761">3161 64,'14'-9,"1"0,0 2,1 0,0 0,0 2,0 0,1 1,-1 0,1 1,0 1,0 1,0 0,13 2,-26 1,-1-1,0 1,0 0,0 0,0 0,0 0,0 1,-1-1,1 1,-1-1,0 1,0 0,0 0,0 0,0 0,0 0,-1 1,1-1,-1 1,0-1,0 0,-1 1,1 0,-1-1,1 1,-1-1,0 1,-1 0,1-1,-1 1,1-1,-1 1,0-1,0 1,-1-1,1 0,-1 1,1-1,-1 0,0 0,0 0,0 0,-1-1,1 1,-1-1,0 1,-1 0,-36 39,36-39,0-1,0 1,0 0,0 0,0 0,1 0,-1 0,1 1,0 0,0 0,1 0,-1 0,1 0,0 0,0 1,0-1,0 1,1-1,0 1,0 0,0-1,1 1,-1 0,1 0,0-1,0 1,1 0,0 0,0 0,0-1,1 5,7 3,0 0,0-1,1 0,1 0,0-1,0-1,1 1,0-2,1 0,-1 0,2-1,12 4,6 6,-14-7</inkml:trace>
  <inkml:trace contextRef="#ctx0" brushRef="#br0" timeOffset="20463.176">3641 1024,'37'154,"-15"34,-4-56,-18-132,0 0,0 0,-1 0,1 0,0 0,0-1,-1 1,1 0,0 0,0 0,-1 0,1 0,0 0,-1 0,1 0,0 0,0 0,-1 0,1 0,0 1,0-1,-1 0,1 0,0 0,-1 0,1 0,0 0,0 1,0-1,-1 0,1 0,0 0,0 1,0-1,-1 0,1 0,0 1,0-1,0 0,0 0,0 1,0-1,0 0,0 0,-1 1,1-1,0 0,0 1,0-1,0 0,0 0,0 1,1-1,-1 0,-8-25,4-224,8 204,1 1,3 0,1 1,2 0,6-10,-11 31,14-27,-20 48,1 1,-1-1,1 0,-1 0,0 0,1 1,-1-1,1 0,0 1,-1-1,1 0,-1 1,1-1,0 1,0-1,-1 1,1-1,0 1,0-1,0 1,-1 0,1 0,0-1,0 1,0 0,0 0,0 0,0 0,-1 0,1 0,0 0,0 0,0 0,0 0,0 1,0-1,-1 0,1 1,0-1,0 0,0 1,-1-1,1 1,0-1,-1 1,1 0,0-1,-1 1,1 0,-1-1,1 1,-1 0,1-1,0 2,26 95,-18-43,-3-34</inkml:trace>
  <inkml:trace contextRef="#ctx0" brushRef="#br0" timeOffset="24498.194">4121 657,'0'5,"0"6,0 6,-5 0,-2 2,-3-2,-2 1,-2 2,-4 2,1 3,3-8,9-7,6-5</inkml:trace>
  <inkml:trace contextRef="#ctx0" brushRef="#br0" timeOffset="25282.855">4290 402,'22'-11,"-17"7,2-1,-1 1,0 0,1 1,0-1,-1 1,1 1,1-1,-1 1,0 0,1 1,-1 0,0 0,1 0,-1 1,1 1,-1-1,1 1,-1 0,1 1,-1-1,0 1,0 1,5 2,-10-3,0-1,0 1,0 0,0 0,-1 0,1 1,-1-1,1 0,-1 1,0-1,0 0,0 1,0 0,-1-1,1 1,-1-1,1 1,-1 0,0-1,0 1,0 0,0-1,-1 1,1 0,-1-1,0 1,1-1,-1 1,0-1,-1 1,1-1,0 1,-1-1,1 0,-62 71,62-73,1 0,-1 1,0-1,0 1,1-1,-1 1,0-1,1 1,-1 0,0-1,1 1,-1 0,1 0,-1-1,1 1,0 0,-1 0,1 0,0 0,-1-1,1 1,0 0,0 0,0 0,0 0,0 0,0 0,0 0,0-1,0 1,0 0,1 0,-1 0,0 0,0 0,1-1,-1 1,1 0,-1 0,1-1,-1 1,1 0,38 19,-8-6,-30-12,1 0,-1 1,0-1,0 0,0 0,0 0,0 1,-1-1,1 1,-1-1,1 0,-1 1,0-1,0 1,0-1,0 1,0-1,-1 1,1-1,-1 0,0 1,1-1,-1 0,0 1,0-1,-1 0,1 0,0 0,-1 0,1 0,-1 0,0 0,1-1,-1 1,0 0,0-1,0 0,0 1,-1-1,1 0,0 0,0 0,-1 0,1-1,-1 1,1-1,0 1,-2-1,-87 29,70-26</inkml:trace>
  <inkml:trace contextRef="#ctx0" brushRef="#br0" timeOffset="27726.5">4685 1221,'-12'2,"0"0,0 0,0 1,0 1,1 0,-1 0,1 1,0 1,1 0,-1 0,1 1,0 1,1-1,0 1,0 1,0 0,1 0,1 1,0 0,0 0,1 1,0-1,-1 5,5-12,0 1,0 0,1-1,-1 1,1 0,0 0,0 0,0 0,0 0,1 0,-1 0,1 0,0 0,1 0,-1 1,1-1,-1 0,1 0,1 0,-1-1,0 1,1 0,0 0,0-1,0 1,0-1,1 0,-1 1,1-1,0 0,0 0,2 1,0-3,0 0,1-1,-1 1,0-2,0 1,0 0,0-1,0 0,0 0,0 0,0-1,0 0,0 0,-1 0,1 0,-1-1,1 0,-1 0,0 0,0 0,3-4,-3 4,18-17,0-1,-1-1,-1-1,-1-1,-1-1,-1-1,-2 0,0-1,-1-2,7-12,-1 0,-3-1,-1 0,-2-2,2-15,-12 40,0-1,-1 0,-1 0,-1 1,-1-1,-1 0,-1 0,0 0,-1 1,-1-1,-1 1,-1 0,-4-8,9 23,0 0,0 1,-1-1,1 1,-1-1,0 1,0 0,0 0,0 0,0 0,-1 0,0 0,1 0,-1 1,0 0,0-1,0 1,-1 0,1 0,0 1,-1-1,1 1,-1 0,0 0,1 0,-1 0,0 1,1-1,-1 1,0 0,0 0,0 0,1 1,-1-1,0 1,1 0,-1 0,0 0,1 0,-1 1,1 0,0 0,-1 0,1 0,-4 4,1 1,0-1,0 1,1 1,-1-1,2 1,-1-1,1 1,0 1,1-1,0 1,0-1,1 1,0 0,1 0,0-1,0 1,1 3,15 163,79 90,-82-225,-7-23,0 1,1-1,0 0,2 0,0 0,1-1,0-1,11 14,-7-18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57,'6'-4,"0"1,0 0,0-1,0 2,1-1,-1 1,1 0,-1 0,1 1,0 0,0 0,-1 0,1 1,0 0,3 1,21-3,172-25,78 28,-257-1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1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0 452,'33'62,"-26"-41,-1 1,-1-1,-1 1,-1 0,0 0,-2 1,-1-1,-1 0,-1 8,0 21,-21 58,23-109,0 1,-1-1,1 1,0-1,-1 0,1 1,0-1,-1 1,1-1,-1 0,1 1,0-1,-1 0,1 0,-1 1,1-1,-1 0,1 0,-1 0,1 0,-1 1,0-1,1 0,-1 0,1 0,-1 0,1 0,-1 0,1-1,-1 1,1 0,-1 0,1 0,-1 0,1-1,-1 1,1 0,-1 0,1-1,-1 1,1 0,0-1,-1 1,1 0,-1-1,1 1,0-1,-1 1,1-1,0 1,0-1,0 1,-1-1,1 1,0-1,0 1,0-1,0 1,0-1,0 1,0-1,0 1,0-1,0 1,0-1,0 0,-9-39,9 19,1-1,1 0,1 0,1 1,1-1,1 1,1 0,0 1,2 0,0 0,3-3,-6 10,0 1,1-1,0 1,1 1,1-1,0 1,0 1,1-1,0 2,1-1,0 1,0 1,11-6,-21 14,1-1,-1 0,0 1,0-1,1 1,-1-1,1 1,-1 0,0 0,1 0,-1 0,1 0,-1 0,0 0,1 0,-1 0,1 0,-1 1,0-1,1 1,-1-1,0 1,0-1,1 1,-1 0,0 0,0 0,0-1,0 1,0 0,0 0,0 1,0-1,0 0,0 0,0 1,6 14</inkml:trace>
  <inkml:trace contextRef="#ctx0" brushRef="#br0" timeOffset="948.235">423 790,'11'3,"0"-1,-1 0,1-1,0 0,0 0,-1-1,1-1,0 0,0-1,-1 0,1 0,-1-1,0 0,1-1,-2 0,1-1,0 0,-1-1,0 0,0 0,-1-1,1 0,-2 0,1-1,-1 0,0 0,0-1,-1 0,-1 0,1 0,-1-1,-1 0,0 0,2-6,-5 14,0 0,0 0,0 0,0-1,0 1,-1 0,1 0,-1-1,1 1,-1 0,0-1,0 1,0 0,0 0,0-1,-1 1,1 0,-1-1,1 1,-1 0,0 0,0 0,0-1,0 1,0 0,0 1,-1-1,1 0,-1 0,1 0,-1 1,0-1,0 1,1-1,-1 1,0 0,0 0,-1 0,1 0,0 0,0 0,0 0,-1 1,1-1,0 1,0 0,-1 0,1 0,0 0,-1 0,1 0,0 0,-1 1,1-1,-1 1,-11 5,0 1,1 0,0 1,0 0,0 1,1 0,1 1,0 1,0-1,1 2,0 0,1 0,0 0,1 1,1 1,0-1,1 1,0 0,1 1,0-1,1 4,3-12,0-1,0 1,1-1,0 1,0-1,1 1,-1-1,1 0,1 1,-1-1,1 0,-1 1,1-1,1 0,-1 0,1 0,0-1,0 1,0-1,1 0,0 1,-1-2,1 1,1 0,-1-1,0 0,1 0,0 0,0 0,0-1,0 0,4 2,4 0,-1 0,1 0,0-1,0 0,1-1,-1-1,0 0,1-1,-1-1,1 0,-1 0,0-1,4-2,2-1,-1-1,0 0,-1-1,1-1,-1-1,-1-1,0 0,0-1,-1 0,0-2,-1 0,0 0,-1-1,-1-1,-1 0,0 0,0-1,-2-1,0 0,-1 0,3-9,22-76,-12 167,-16-22,-2 1,-1 0,-3 0,-2-1,-1 1,-5 10,-49 292,54-317,-20 53,19-109,15-24,2-16,4 0,2 1,10-17,-12 38,2 1,2 1,2 1,1 1,2 1,2 1,2 1,2 2,0 1,3 1,1 2,1 1,1 2,16-7,24 7,-75 28,0 1,-1 0,1 0,0 0,0 0,0 0,-1 0,1 0,0 1,0-1,-1 1,1-1,0 1,-1 0,1-1,0 1,-1 0,1 0,-1 0,0 0,1 0,-1 1,0-1,1 0,-1 1,0-1,0 1,0-1,0 1,-1-1,1 1,0 0,-1-1,1 1,-1 0,1-1,-1 1,0 0,0 0,0 0,0-1,0 1,0 0,-2 10,0-1,-1 0,0 0,-1 0,0 0,-1-1,0 0,-1 1,0-2,-1 1,1-1,-2 0,1 0,-1-1,-4 2,-19 24,-3-2,0-1,-2-2,-2-2,0-1,-8 2,-16-10,57-25,5-2</inkml:trace>
  <inkml:trace contextRef="#ctx0" brushRef="#br0" timeOffset="1930.865">1553 847,'119'-107,"56"-75,-169 175,0 2,-1 0,0 0,-1 0,1-1,-1 1,0-1,0 0,-1 0,0-1,0 1,0-1,-1 1,0-1,0-5,-2 11,0 0,0-1,0 1,0-1,0 1,-1-1,1 1,-1-1,1 1,-1 0,0-1,1 1,-1 0,0 0,0-1,0 1,0 0,0 0,0 0,0 0,0 0,0 0,-1 1,1-1,0 0,-1 0,1 1,0-1,-1 1,1 0,-1-1,1 1,-1 0,1 0,-1-1,1 1,0 1,-1-1,1 0,-2 0,-58 18,59-18,1 0,-1 1,1-1,-1 0,1 1,-1-1,1 1,-1-1,1 1,0 0,-1 0,1 0,0-1,0 1,-1 0,1 1,0-1,0 0,0 0,0 0,0 1,1-1,-1 0,0 1,0-1,1 1,-1-1,1 1,0-1,-1 1,1-1,0 1,0-1,0 1,0-1,0 1,0-1,0 1,1 0,-1-1,0 1,1-1,-1 1,1-1,0 0,-1 1,1-1,0 0,0 1,0-1,0 0,1 1,5 0,0-1,0 0,0 0,0 0,0-1,0 0,0 0,0-1,0 0,0 0,0-1,0 0,4-1,74-6,-83 9,-1 1,1-1,-1 1,1 0,-1-1,0 1,1 0,-1 0,0 0,0 0,1 0,-1 0,0 0,0 0,0 1,0-1,0 0,-1 0,1 1,0-1,-1 1,1-1,-1 1,1-1,-1 1,1-1,-1 1,0-1,0 1,0 0,0-1,0 1,0-1,-1 1,1-1,0 1,-1-1,1 1,-1-1,0 1,-27 67,24-62,-1 1,0 0,0 0,1 0,0 1,1 0,0-1,0 1,1 1,0-1,0 0,1 0,0 1,1-1,0 0,1 1,0-1,0 0,1 1,0-1,0 0,1 0,2 4,7 4,-1-3</inkml:trace>
  <inkml:trace contextRef="#ctx0" brushRef="#br0" timeOffset="3549.838">2202 677,'17'3,"0"0,1-2,-1 0,1-1,-1-1,1 0,-1-2,1 0,-1-1,0 0,-1-1,1-2,-1 1,5-4,28-53,-48 61,0 1,-1-1,1 0,0 0,-1 1,0-1,1 0,-1 0,0 0,0 1,0-1,0 0,0 0,0 0,0 0,-1 1,1-1,-1 0,1 0,-1 0,0 1,0-1,0 1,0-1,0 0,0 1,0 0,0-1,0 1,-1 0,1-1,-1 1,1 0,-1 0,1 0,-1 0,0 1,1-1,-1 0,-2 0,-5 1,0 0,0 1,0 0,0 0,0 1,1 0,-1 1,0-1,1 2,0-1,0 1,0 1,0-1,0 2,1-1,0 1,0 0,1 0,-1 0,1 1,1 0,-1 1,1-1,-2 5,-1 0,0 1,0 0,1 0,1 1,0 0,1 0,0 1,1-1,3-10,0 0,0 0,1 0,0 1,-1-1,1 0,1 0,-1 0,1 0,-1 0,1 0,0 0,1 0,-1 0,1 0,-1-1,1 1,0-1,1 1,-1-1,1 0,-1 1,1-1,0-1,0 1,0 0,0-1,1 1,-1-1,1 0,0 0,7 2,-1 0,0 0,1-1,0-1,0 0,0 0,0-1,0-1,0 0,0 0,0-1,0 0,0-1,-1-1,1 1,5-4,162-74,-155 66,-2-1,0-2,-1 0,0-1,-2-1,0 0,-1-2,-1 0,3-7,49-53,-68 80,1 0,0 1,-1-1,1 0,0 0,0 1,-1-1,1 1,0-1,0 1,0-1,0 1,0-1,0 1,0 0,0 0,0-1,0 1,0 0,0 0,0 0,0 0,0 0,0 0,0 0,0 1,0-1,0 0,0 1,0-1,0 0,0 1,0-1,0 1,0-1,-1 1,1 0,0-1,0 1,-1 0,1 0,0-1,-1 1,1 0,-1 0,1 0,-1 0,1 0,-1 0,0 0,1 0,-1 0,0 0,0 0,0 0,1 0,-1 0,-1 0,1 0,0 0,0 0,0 0,0 0,-1 0,1 0,-1 0,1 16,0-1,-2 0,0 1,-1-1,0 0,-2-1,0 1,0-1,-1 1,-1-2,-1 1,0-1,-1 0,0-1,-1 0,-5 4,12-14,1-1,-1 0,1 0,-1-1,0 1,0 0,0-1,0 0,0 0,0 0,-1 0,1 0,0-1,0 1,-1-1,1 0,0 0,-1 0,0 0,31-19,104 7,-113 13,-1-1,1-1,-1-1,1 0,-1-1,0-1,0-1,0 0,7-4,-6-2,-1 0,0-1,-1-1,0-1,-1 0,-1-1,6-7,-1 1,-14 15,-1 0,1-1,-1 0,-1 0,1 0,-1 0,0 0,-1-1,0 1,0-1,1-7,-3 13,0-1,0 1,0-1,0 0,0 1,-1-1,1 1,-1-1,0 1,0-1,0 1,0-1,0 1,0 0,0 0,-1-1,1 1,-1 0,0 0,0 0,1 1,-1-1,0 0,-1 1,1-1,0 1,0 0,-1-1,1 1,0 0,-1 1,1-1,-1 0,1 1,-1-1,0 1,1 0,-1 0,1 0,-1 0,0 0,1 1,-1-1,1 1,-1 0,1-1,-1 1,1 0,0 1,-1-1,1 0,0 1,0-1,0 1,0 0,0 0,-8 5,0 1,1 0,0 0,0 1,1 0,0 1,1 0,0 0,0 1,1 0,1 0,-3 5,6-10,0 0,0 0,0 0,0 0,1 0,0 1,0-1,1 0,0 0,0 1,0-1,1 0,0 1,0-1,1 0,-1 0,1 0,1 0,-1 0,1-1,0 1,0-1,1 1,3 3,-3-5,0 1,0-1,0 0,1 0,0-1,-1 1,2-1,-1 0,0 0,0-1,1 1,0-1,-1-1,1 1,0-1,0 0,0 0,0 0,-1-1,1 0,0-1,0 1,0-1,0 0,0 0,0-1,-1 0,5-1,9-5,0-1,-1 0,0-1,-1-1,0-1,-1-1,4-3,149-134,-91 107,-78 43,1 0,-1-1,0 1,1 0,0 0,-1 0,1 0,-1 0,1 0,-1 0,1 0,-1 0,1 0,-1 0,1 0,-1 0,1 0,-1 0,1 1,-1-1,1 0,-1 0,1 0,-1 1,0-1,1 0,-1 1,1-1,-1 0,0 1,1-1,-1 1,0-1,1 1,-1-1,0 0,0 1,1-1,-1 1,0-1,0 1,0-1,0 1,0-1,0 1,0 0,0-1,0 1,0-1,0 1,0-1,0 1,0-1,0 1,-1-1,1 1,0-1,0 1,0-1,-1 0,1 1,0-1,-1 1,-18 38,16-32,-48 102,50-108,1 0,0 0,0 0,-1 0,1 0,0 0,0-1,0 1,0 0,0 0,1 0,-1 0,0 0,0-1,0 1,1 0,-1 0,0 0,1 0,-1-1,1 1,-1 0,1-1,-1 1,1 0,0-1,-1 1,1 0,0-1,0 1,-1-1,1 0,0 1,0-1,-1 1,1-1,0 0,0 0,0 0,0 1,0-1,-1 0,1 0,0 0,0 0,0 0,0-1,0 1,0 0,-1 0,1 0,0-1,0 1,0 0,0-1,-1 1,1-1,0 1,-1-1,2 0,51-32,-50 31,126-86,-129 87,1 1,-1-1,1 0,0 1,-1-1,1 0,0 1,-1-1,1 1,0-1,-1 1,1 0,0-1,0 1,0 0,0-1,-1 1,1 0,0 0,0 0,0 0,0 0,0 0,0 0,0 0,-1 0,1 0,0 0,0 0,0 1,0-1,0 0,-1 1,1-1,0 1,0-1,-1 1,1-1,0 1,-1-1,1 1,0 0,-1-1,1 1,-1 0,1 0,-1-1,1 1,-1 0,0 0,1 0,-1-1,0 1,0 0,0 0,0 1,-8 55,5-43,1-10,1 0,1 0,-1 0,0 0,1 0,0 0,0 1,0-1,0 0,1 0,-1 0,1 0,0 0,1 0,-1 0,1-1,-1 1,1 0,0-1,0 1,1-1,-1 0,1 0,1 2,6-2</inkml:trace>
  <inkml:trace contextRef="#ctx0" brushRef="#br0" timeOffset="3865.169">4262 0,'-13'80,"3"0,3 1,4 0,6 64,-4-118,-1-1,-1 0,-1 0,-1 0,-2-1,0 1,-2-2,0 1,-2-1,-8 13,-8 2,13-26</inkml:trace>
  <inkml:trace contextRef="#ctx0" brushRef="#br0" timeOffset="4102.206">3923 480,'39'-10,"26"-2,8-1,-4 4,-10-3,-8 1,-10 3,-6 2,-5 3,-2 1,-1 2,-1 0,-4 0</inkml:trace>
  <inkml:trace contextRef="#ctx0" brushRef="#br0" timeOffset="4452.859">4741 396,'-92'104,"90"-102,0-1,1 0,-1 1,1-1,0 1,0 0,-1-1,1 1,0 0,0 0,1-1,-1 1,0 0,1 0,-1 0,1 0,-1 0,1 0,0 0,0 0,0 0,0 0,0 0,0 0,1 0,-1 0,1 0,-1 0,1 0,0 0,0 0,0 0,0 0,0-1,0 1,0 0,1-1,-1 1,1-1,-1 0,1 1,-1-1,1 0,0 0,10 7,-5-5,0 1,0-1,-1 1,1 1,-1-1,0 1,0 0,-1 1,1-1,-1 1,0 0,-1 1,0-1,0 1,0 0,0 0,-1 0,-1 0,1 0,-1 1,0-1,-1 1,1 5,-3-5,0 0,-1 0,0 0,-1-1,1 1,-1-1,-1 1,1-1,-1 0,-1 0,1-1,-1 1,0-1,-1 0,0 0,1-1,-2 0,1 0,-1 0,1-1,-1 0,0 0,-1-1,1 0,-1 0,1 0,-1-1,0 0,0-1,0 0,0 0,0-1,0 0,0 0,0-1,0 0,0 0,-1-1,-15-7,5-2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31,'-4'6,"0"2,0-1,1 0,-1 1,2-1,-1 1,1 0,1 0,-1 0,1 0,1 0,-1 0,2 0,0 8,-2-1,-9 135,-34 72,20-143,19-84,4-7</inkml:trace>
  <inkml:trace contextRef="#ctx0" brushRef="#br0" timeOffset="317.4">29 58,'77'1,"203"-13,-46-23,-226 34,5-3,0 2,0 0,0 1,1 0,-1 1,0 0,0 1,0 0,1 2,-13-3,0 1,0-1,0 1,0 0,0 0,0-1,-1 1,1 0,0 0,0 0,-1 0,1 0,0 0,-1 0,1 0,-1 0,1 1,-1-1,0 0,0 0,1 0,-1 0,0 1,0-1,0 0,0 0,0 0,0 1,-1-1,1 0,0 0,-1 0,1 0,-1 1,1-1,-1 0,1 0,-1 0,0 0,1 0,-1 0,0-1,0 1,0 0,0 0,0 0,0-1,0 1,0-1,-1 1,-13 13</inkml:trace>
  <inkml:trace contextRef="#ctx0" brushRef="#br0" timeOffset="611.993">1 595,'24'5,"27"-4,10-6,-1-2,-1-6,-6 1,-6 1,-8 3,-4-1,-5-1,-1 3,-2 2,0 2,0 1,0 2,-5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0 338,'362'-16,"179"-71,-434 76,-95 11</inkml:trace>
  <inkml:trace contextRef="#ctx0" brushRef="#br0" timeOffset="285.671">170 536,'38'-5,"28"-1,7 0,-5 1,-3-3,-9-1,-8 2,-9 1,-5 3,-4 1,-2 1,-1 1,0 0,-1 0,1 0,1 1,-1-1,-3 0</inkml:trace>
  <inkml:trace contextRef="#ctx0" brushRef="#br0" timeOffset="771.839">537 0,'13'20,"2"0,0-1,1-1,1 0,0-2,2 0,0-1,0 0,2-2,-1 0,2-2,-1 0,2-1,-1-2,2 0,124 66,-142-70,2-1,0 1,0 0,0 1,-1 0,1 0,-1 0,0 1,0 0,-1 1,0-1,0 1,-1 1,0-1,0 1,0-1,-1 1,0 1,-1-1,0 0,0 4,-5-5,-1 0,-1 0,1 0,-1 0,0 0,-1-1,0 0,0 0,0 0,0 0,-1-1,0 0,0 0,-1-1,1 1,-1-1,0-1,0 1,0-1,-1-1,1 1,-1-1,1 0,-3-1,-5 5,-222 106,230-109,1 0,1 0,-1 0,0 0,1 1,-1 0,1 1,0-1,1 1,-1 0,1 0,0 0,0 1,1-1,-1 1,1 0,0 0,1 0,-2 6,4 5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18,'4'0,"7"0,7 0,4 0,3 0,3 0,1 0,1 0,-1 0,1 0,-6-5,-2-1,-4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12,'19'0,"16"0,7 0,1 0,-2 0,-3 0,-3 0,-3 0,-2 0,-6-5,-8-1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398 707,'19'-56,"83"-142,-87 170,-7 12,0 0,1 0,1 1,1 0,0 0,0 1,2 1,0 0,6-4,-15 15,0 0,0 0,0 1,0-1,0 1,0 0,0 0,0 1,0-1,1 1,-1 0,0 0,0 0,1 1,-1-1,0 1,0 0,0 0,0 1,0-1,0 1,0 0,0 0,-1 0,1 1,-1-1,1 1,-1 0,0-1,0 2,0-1,-1 0,1 1,-1-1,0 1,0-1,0 1,0 0,0 0,-1 0,0 0,1 4,28 129,-30-136,0 1,-1 0,1-1,-1 1,1 0,0-1,-1 1,1 0,0 0,0-1,0 1,1 0,-1 0,0-1,1 1,-1 0,1-1,-1 1,1 0,0-1,0 1,-1-1,1 1,0-1,1 1,-1-1,0 0,0 0,1 1,-1-1,0 0,1 0,-1 0,1 0,-1-1,1 1,0 0,-1-1,1 1,0-1,-1 1,1-1,0 0,0 0,-1 0,1 0,0 0,0 0,-1 0,1-1,0 1,1-1,88-106,-60 75,0 0,2 2,2 1,0 2,39-21,-73 46,0 1,0 0,1 0,-1 0,1-1,-1 2,1-1,-1 0,1 0,-1 0,1 1,0-1,0 1,-1-1,1 1,0 0,0 0,-1-1,1 1,0 1,0-1,0 0,-1 0,1 1,0-1,-1 1,1-1,0 1,-1 0,1-1,0 1,-1 0,1 0,-1 0,0 1,1-1,-1 0,0 0,0 1,0-1,0 1,0-1,0 1,0-1,0 1,0 0,-1-1,1 1,-1 0,1-1,-1 1,0 1,12 169,-10-165,0 1,0-1,0 0,1 0,0 0,1 0,-1 0,1-1,1 0,-1 0,6 6,5 19,-14-19</inkml:trace>
  <inkml:trace contextRef="#ctx0" brushRef="#br0" timeOffset="782.79">230 904,'224'-46,"-50"23,-9-4,64 8,-32-7,-67 14,38-6,-155 18</inkml:trace>
  <inkml:trace contextRef="#ctx0" brushRef="#br0" timeOffset="5136.459">455 1158,'31'-18,"-1"7,-6 0,0 2,1 0,1 2,-1 1,1 1,0 1,0 1,23 0,-48 3,0 0,0 0,1 0,-1 0,0 0,0 0,1 0,-1 0,0 0,0 0,0 1,1-1,-1 0,0 1,0-1,0 1,0-1,0 1,0 0,0-1,0 1,0 0,0 0,0 0,0 0,0 0,-1 0,1 0,0 0,-1 0,1 0,-1 0,1 0,-1 0,0 1,1-1,-1 0,0 0,0 0,0 1,0-1,0 0,0 0,0 1,0-1,0 0,-1 0,1 0,0 1,-1-1,1 0,-1 0,1 0,-1 0,0 0,0 0,1 0,-50 58,-152 130,194-183,1 0,0 1,1 0,-1 0,1 1,1-1,-1 1,1 1,1-1,-1 1,1-1,1 1,0 0,0 1,1-1,0 0,0 1,1-1,1 1,-1 0,2-1,-1 1,1-1,1 1,2 8,-1-14,0-1,0 0,0 0,1 0,-1 0,1 0,0-1,0 0,0 1,0-1,0-1,0 1,0-1,1 1,-1-1,1-1,-1 1,1-1,-1 1,1-1,-1 0,1-1,-1 1,1-1,-1 0,0 0,1 0,-1-1,0 0,0 0,0 0,3-2,18-2,115-25,-89 23,-33 1</inkml:trace>
  <inkml:trace contextRef="#ctx0" brushRef="#br0" timeOffset="5519.463">1218 1074,'-5'24,"-2"17,1 7,1 0,-3-4,-1-4,2-4,2-4,1-2,2-1,2-1,-1-1,-3-5,-2-1,0-4</inkml:trace>
  <inkml:trace contextRef="#ctx0" brushRef="#br0" timeOffset="6080.099">1132 1045,'17'-2,"58"-10,1 4,1 3,17 4,-93 1,1-1,0 1,-1 0,1 0,0 0,0 0,-1 0,1 0,0 0,-1 0,1 1,0-1,-1 0,1 1,0 0,-1-1,1 1,-1 0,1 0,-1 0,1 0,-1 0,0 0,0 0,1 1,-1-1,0 0,0 1,0-1,0 0,-1 1,1 0,0-1,-1 1,1-1,-1 1,1 0,-1-1,0 1,1 0,-1 0,0-1,0 1,0 0,-1-1,1 1,0 0,-1-1,1 1,-1 0,1-1,-1 1,-13 21,0-1,-1-1,-1 0,-1-1,-1-1,-1-1,-12 9,-7 10,34-35,0 1,0 0,1 0,0 0,-1 1,1-1,0 1,1 0,-1 0,1 0,-1 0,1 0,0 0,1 1,-1-1,1 1,0-1,0 1,0-1,1 1,0 0,-1-1,2 1,-1 0,0-1,1 1,0-1,0 1,1 0,-1-1,1 0,0 1,0-1,0 0,1 0,-1 0,1-1,0 1,0 0,2 1,96 27,-53-23,-6 4,-29-11</inkml:trace>
  <inkml:trace contextRef="#ctx0" brushRef="#br0" timeOffset="6582.174">1753 875,'13'1,"1"-1,-1 2,0 0,0 0,0 2,0-1,0 2,-1-1,8 5,-18-8,0 1,0-1,0 0,0 1,0 0,0 0,-1-1,1 1,-1 0,1 0,-1 0,0 1,1-1,-1 0,0 0,0 1,-1-1,1 0,0 1,-1-1,0 1,1-1,-1 1,0-1,0 1,-1-1,1 1,0-1,-1 1,1-1,-1 1,0-1,0 0,0 0,0 1,0-1,-1 0,1 0,-1 0,1 0,-2 1,-72 78,70-78,0 1,0 0,0 0,0 1,1-1,0 1,0 0,0 0,0 0,1 1,0-1,0 1,1 0,-1 0,1 0,0 0,1 0,-1 5,4-7,0-1,1 0,0-1,-1 1,1 0,0-1,0 0,1 0,-1 0,0 0,1 0,-1 0,1-1,0 0,-1 0,1 0,0 0,0 0,-1-1,1 0,0 0,0 0,0 0,0 0,0-1,-1 0,1 0,0 0,-1 0,1 0,0-1,-1 0,1 0,59-26,-46 19</inkml:trace>
  <inkml:trace contextRef="#ctx0" brushRef="#br0" timeOffset="7931.744">2065 57,'29'36,"-1"1,-2 2,-2 0,-1 1,-2 2,-2 0,-2 1,-1 1,-3 0,3 21,11 54,-5 0,3 71,-21-160,0 0,-3 0,0 1,-2-1,0 0,-3 0,0 0,-2 0,-1-1,-2 0,-1 0,-1-1,-9 18,6-23,0-1,-2 1,0-2,-1-1,-2 0,0-1,0-1,-23 16,-24-15,50-23</inkml:trace>
  <inkml:trace contextRef="#ctx0" brushRef="#br0" timeOffset="8852.702">286 1,'-5'1,"-1"2,0-1,1 0,-1 1,1 0,0 1,0-1,0 1,1 0,-1 0,1 0,0 1,0-1,-2 5,5-8,-17 23,1 1,2 1,1 1,0 0,2 1,2 0,0 0,-3 21,-12 60,4 2,6 0,2 20,4-7,5 1,8 36,-1-109,3 1,3-1,1 0,3-1,2 0,2-1,3-1,1-1,18 26,36 91,-65-147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30 124,'-12'67,"3"2,3-1,3 1,4 31,22 65,-27-104,-10-91,10-173,51-18,-40 196,1 0,1 0,1 1,1 0,1 0,1 2,2-1,0 2,12-14,-26 34,-1 0,0 0,1 0,-1 0,1 0,-1 0,1 0,-1 0,1 0,0 0,-1 0,1 1,0-1,0 0,0 0,0 1,0-1,-1 0,1 1,0-1,1 1,-1-1,0 1,0 0,0 0,0-1,0 1,0 0,0 0,0 0,1 0,-1 0,0 0,0 0,0 0,0 1,0-1,0 0,0 1,0-1,0 1,0-1,0 1,0-1,0 1,0 0,0 0,0-1,0 1,-1 0,1 0,0 0,-1 0,1 1,11 131,0-21,-15-93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1,'-10'9,"-7"9,-2 5,4 4,3-7,9-8,9-10,5-10,4-4,5 0,-6 2,-5 8,-10 4,-3 6,-2 2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1,'5'0,"1"9,1 9,-2 5,-7 4,-2 3,-1 0,0 0,2 0,1-1,5-4,7-8,8-6,4-5,4-3,-3-8,-5-7,-5-1</inkml:trace>
  <inkml:trace contextRef="#ctx0" brushRef="#br0" timeOffset="251.018">198 29,'-9'29,"-4"19,1 6,2-1,3-5,3-6,1-5,3-4,-1-3,2-2,-1-1,1 0,-1 1,1-1,-1-4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1 248,'0'775,"29"-298,-30-202,17-219,-11-49</inkml:trace>
  <inkml:trace contextRef="#ctx0" brushRef="#br0" timeOffset="398.263">452 1659,'-7'23,"1"0,2 1,0 0,1-1,1 1,2 0,0 0,3 16,-3-37,0 0,0 1,1-1,0 0,-1 1,1-1,1 0,-1 0,0 0,1 0,-1 0,1 0,0 0,0 0,0-1,0 1,1-1,-1 1,1-1,-1 0,1 0,0 0,0 0,0-1,0 1,0-1,0 0,0 0,0 0,1 0,-1 0,0-1,1 0,-1 1,1-1,-1 0,0-1,1 1,-1 0,0-1,1 0,1-1,5-2,-1-1,0 0,0-1,0 0,-1 0,0-1,0 0,0 0,-1-1,0 0,-1 0,0-1,0 1,0-2,-1 1,-1 0,2-7,-3 11,-1 0,0 0,0-1,0 1,-1-1,0 0,0 1,0-1,-1 0,1 0,-2 1,1-1,0 0,-1 1,0-1,-1 0,1 1,-1-1,0 1,-1 0,1-1,-1 1,0 0,0 1,0-1,-1 0,0 1,0 0,0 0,0 0,-1 1,-1-2,-7-1,0 1,0 1,0 0,-1 1,0 0,1 1,-1 0,0 1,0 1,0 0,1 1,-1 1,-1 0,-17 4,5 1</inkml:trace>
  <inkml:trace contextRef="#ctx0" brushRef="#br0" timeOffset="1017.04">311 107,'-26'198,"23"103,3-290,0 1,1-1,1 0,-1 0,2 0,-1-1,1 1,1-1,0 1,4 5,2-1</inkml:trace>
  <inkml:trace contextRef="#ctx0" brushRef="#br0" timeOffset="1467.97">255 50,'90'-18,"1"3,73-2,-72 24,-90-6,1-1,-1 1,0 0,0 0,0-1,0 2,0-1,0 0,0 0,0 0,0 1,0-1,-1 1,1 0,0-1,-1 1,0 0,1 0,-1 0,0 0,0 0,0 0,0 0,0 0,-1 1,1-1,-1 0,1 1,-1-1,0 0,0 0,0 1,0-1,0 0,-1 1,1-1,-1 0,-5 12,-1-1,-1 0,0 0,-1-1,0 0,-1-1,0 0,-1 0,0-1,0-1,-1 1,-1-2,0 0,0-1,0 0,-1 0,-5 0,-12 8,23-12,0 0,0 1,0 0,0 1,1-1,-1 2,1-1,0 1,1 0,0 0,0 0,-2 3,8-6,-1 0,1 0,-1 0,1 0,0 0,0 0,1 0,-1 1,1-1,-1-1,1 1,0 0,0 0,0 0,1 0,-1 0,1-1,-1 1,1-1,0 1,0-1,0 0,0 0,0 0,1 0,-1 0,1 0,-1 0,1-1,-1 1,1-1,0 0,3 1,6 7,43 30,120 105,-154-121,-3-6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11,'623'0,"-568"-5,-31-1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2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342 584,'-1'-2,"0"0,-1 0,1 0,-1 0,0 1,0-1,1 1,-1-1,0 1,0 0,0 0,-1-1,1 2,0-1,0 0,-1 0,1 1,0-1,-1 1,1 0,0 0,-1-1,1 2,-3-1,2 0,-9-1,0 1,-1 0,1 1,0 1,0 0,0 0,0 1,0 1,1 0,-1 1,1 0,0 0,1 1,-1 1,1 0,0 0,-4 5,7-6,1 0,0 0,0 0,0 1,0 0,1 0,0 1,1-1,0 1,0 0,1 0,-1 0,2 1,-1-1,1 1,1 0,-1-1,2 1,-1 0,1 0,0 0,1-1,0 1,2 6,-1-8,0 0,1-1,0 1,0-1,1 1,-1-1,1 0,1-1,-1 1,1-1,0 0,0 0,1 0,-1-1,1 1,0-2,0 1,1 0,-1-1,1-1,-1 1,1-1,0 0,0 0,0-1,0 0,0 0,0-1,1 0,-1 0,0 0,0-1,0 0,0-1,21-4,-3-1</inkml:trace>
  <inkml:trace contextRef="#ctx0" brushRef="#br0" timeOffset="480.177">511 837,'37'-3,"-1"-2,0-1,0-2,-1-2,0-1,20-10,-52 21,0-1,0 0,0 0,0 0,0 0,0 0,0-1,-1 1,1-1,0 0,-1 0,1 0,-1 0,0 0,0 0,0-1,0 1,0-1,0 0,-1 1,1-1,-1 0,0 0,0 0,0 0,0 0,0 0,0 0,-1 0,0 0,0-1,0 1,0 0,0 0,0 0,-1 0,0 0,1 0,-1 0,0 0,-1 0,1 0,0 0,-1 0,0 1,-1-3,-6 0,0 0,0 0,0 1,-1 1,1-1,-1 1,0 1,0 0,0 0,0 1,0 1,-1-1,1 2,0-1,0 1,0 1,0 0,0 0,0 1,0 0,1 1,-1 0,1 1,0 0,0 0,1 1,0 0,0 0,0 1,1 0,0 0,-1 2,4-4,-1-1,2 2,-1-1,0 0,1 1,0-1,0 1,1 0,0 0,0 0,0 1,1-1,0 0,0 1,0-1,1 0,0 1,0-1,1 1,-1-1,1 0,1 1,-1-1,1 0,1 0,-1 0,1 0,0 0,0-1,0 1,1-1,2 2,6 1,1 0,1-1,-1-1,1 0,0-1,0-1,1 0,-1-1,1 0,0-1,0-1,-1 0,1-1,0-1,0 0,0-1,0-1,-1 0,14-5,31-9,-38 7</inkml:trace>
  <inkml:trace contextRef="#ctx0" brushRef="#br0" timeOffset="945.805">934 951,'192'-281,"-144"227,-47 54,-1 1,1-1,0 1,0 0,-1-1,1 1,-1 0,1 0,0-1,-1 1,1 0,-1 0,0 0,1 0,-1 0,0-1,1 1,-1 0,0 0,0 0,0 0,0 0,0 0,0 0,0 0,0 0,0 0,0 0,-1 0,1 0,0 0,-1 0,1-1,-1 1,1 0,-1 0,1 0,-1-1,1 1,-1 0,0 0,0 0,-1 7,0 1,-1 0,1 1,-1 0,1-1,1 1,0 0,1 0,-1 0,2 0,-1 0,2 0,-1 0,1-1,1 1,0-1,0 1,1-1,0 1,-1-7,0 0,-1-1,1 0,0 0,0 0,0 0,0 0,1 0,-1-1,0 0,1 1,-1-1,1-1,-1 1,1 0,0-1,-1 0,1 0,-1 0,1 0,0 0,-1-1,1 0,-1 0,1 0,-1 0,1 0,-1 0,0-1,0 0,1 0,88-69,-26-19,-55 74</inkml:trace>
  <inkml:trace contextRef="#ctx0" brushRef="#br0" timeOffset="1262.01">1781 76,'-7'98,"4"0,9 86,-3-112,-29 128,-1-61,25-115</inkml:trace>
  <inkml:trace contextRef="#ctx0" brushRef="#br0" timeOffset="1497.391">1528 556,'33'0,"26"-5,8-2,-3 1,-3 1,-7 2,-8 0,-7 2,-5 1,-8 0</inkml:trace>
  <inkml:trace contextRef="#ctx0" brushRef="#br0" timeOffset="1847.965">2035 668,'18'5,"0"0,0-1,1-1,-1-1,1 0,-1-2,1 0,-1-1,1-1,-1 0,1-2,-1 0,0-1,16-7,-31 11,0 0,-1 0,1-1,-1 1,1-1,-1 1,0-1,1 0,-1 0,0 0,0 0,-1 0,1 0,0-1,-1 1,1 0,-1-1,0 0,1 1,-1-1,-1 0,1 1,0-1,-1 0,1 0,-1 0,0 0,0 1,0-1,0 0,-1 0,1 0,-1 0,1 1,-1-1,0 0,0 0,0 1,-1-1,1 1,-1-1,1 1,-1 0,0 0,0-1,0 1,0 0,0 1,0-1,-1 0,1 1,-1-1,1 1,-1 0,1 0,-2-1,-4 0,0-1,-1 2,1-1,0 1,-1 0,1 1,-1 0,1 0,0 1,-1 0,1 0,0 1,0 0,-1 1,2 0,-1 0,0 1,1 0,-1 0,1 0,0 1,1 0,-7 6,1-1,1 2,0-1,0 1,1 1,1 0,0 0,1 1,0 0,1 0,1 1,0 0,0 5,5-15,0 1,0-1,0 1,1-1,0 1,1-1,-1 1,1-1,0 1,0-1,0 0,1 0,0 1,0-1,1 0,-1-1,1 1,0 0,0-1,0 1,1-1,0 0,0 0,0-1,0 1,0-1,1 0,-1 0,1 0,0 0,0-1,0 0,0 0,1-1,-1 1,0-1,1 0,106 16,-87-16</inkml:trace>
  <inkml:trace contextRef="#ctx0" brushRef="#br0" timeOffset="2168.169">2402 1007,'19'-38,"12"-28,-1-7,1 5,-6 8,-2 10,-5 8,0 12,-4 16,-4 15,-4 11,2 5,0-1</inkml:trace>
  <inkml:trace contextRef="#ctx0" brushRef="#br0" timeOffset="2717.837">2741 837,'34'-4,"20"-7,6-2,-7 2</inkml:trace>
  <inkml:trace contextRef="#ctx0" brushRef="#br0" timeOffset="3050.145">3193 640,'-3'5,"-10"15,1 1,1 0,0 1,2 0,1 0,0 1,2 0,-3 20,8-40,1-1,0 0,-1 0,1 1,0-1,0 0,0 1,1-1,-1 0,1 0,-1 1,1-1,-1 0,1 0,0 0,0 0,0 0,1 0,-1 0,0 0,1 0,-1 0,1-1,0 1,-1-1,1 1,0-1,0 0,0 1,0-1,0 0,0 0,0-1,1 1,-1 0,0-1,0 1,1-1,-1 0,0 1,1-1,-1-1,0 1,1 0,6-1,0 0,0-1,0 0,0 0,-1-1,1 0,-1-1,0 0,0 0,7-5,-9 4,0 0,0 0,-1-1,1 0,-1 0,-1-1,1 1,-1-1,0 0,-1 0,0 0,0 0,0-1,-1 1,0-1,-1 0,1-6,-1 9,0 1,-1-1,0 0,0 1,0-1,-1 0,0 1,0-1,0 1,0-1,0 1,-1-1,0 1,0 0,0 0,-1 0,1 0,-1 0,0 0,0 1,0-1,-1 1,1 0,-1 0,0 0,1 1,-1-1,-1 1,1 0,-1 0,-41-4,23 11</inkml:trace>
  <inkml:trace contextRef="#ctx0" brushRef="#br0" timeOffset="3714.66">3333 556,'29'-12,"-2"-1,1-1,-2-1,0-2,-1 0,-1-2,18-17,-19 16,-1-2,-1-1,0-1,-2 0,-1-1,-1-2,-1 1,4-14,62-142,-99 226,-8 64,6 2,4 0,5 1,4 19,-3 324,0-340,7-72,-1-1,-2 1,-2 0,-2-1,-12 34,21-72,-1 0,1 1,-1-1,0 0,0 0,-1 0,1 0,0 0,-1 0,0 0,0 0,0-1,0 1,0-1,-1 1,1-1,-1 0,1 0,-1 0,0 0,0-1,0 1,0-1,0 1,0-1,0 0,0 0,0-1,-1 1,1-1,0 1,-1-1,1 0,0 0,0-1,-1 1,1-1,0 1,-1-1,1 0,0 0,0-1,0 1,0-1,0 1,1-1,-1 0,0 0,-5-8,1-1,0 1,1-1,1-1,-1 1,2-1,-1 0,2 0,-1 0,2 0,0-1,0 1,1-11,-3 3,2 0,0 0,1 0,1 0,1 0,1 0,1 1,0-1,2 0,0 1,1 0,1 0,1 1,7-14,-6 22,0 0,1 0,0 1,0 0,1 0,1 2,-1-1,1 1,0 1,1 0,-1 1,1 0,0 1,8-1,2 1</inkml:trace>
  <inkml:trace contextRef="#ctx0" brushRef="#br0" timeOffset="4201.432">3954 810,'34'-5,"20"-6,6-2,-7 2</inkml:trace>
  <inkml:trace contextRef="#ctx0" brushRef="#br0" timeOffset="4866.33">4265 951,'23'-48,"-3"4,1 1,3 1,1 1,2 1,2 1,27-27,9 19,-63 46,-1 1,1-1,-1 0,1 1,-1 0,1-1,-1 1,1 0,-1 0,1 0,-1 0,1 0,-1 0,1 0,-1 1,1-1,-1 0,1 1,-1-1,1 1,-1 0,0-1,1 1,-1 0,0 0,0 0,1 0,-1 0,0 0,0 0,0 0,0 1,-1-1,1 0,0 0,0 1,-1-1,1 1,-1-1,1 1,-1-1,1 1,-1-1,0 1,0-1,0 1,0-1,0 1,0-1,-10 95,3-63,6-32,1 0,-1 0,1-1,0 1,-1 0,1 0,0 0,-1-1,1 1,0 0,0 0,0 0,0 0,0-1,0 1,0 0,0 0,0 0,0 0,1 0,-1-1,0 1,1 0,-1 0,0 0,1-1,-1 1,1 0,-1-1,1 1,-1 0,1-1,0 1,-1 0,1-1,0 1,-1-1,1 0,0 1,0-1,0 1,-1-1,1 0,0 0,0 0,0 1,0-1,-1 0,1 0,0 0,0 0,0 0,0 0,0-1,-1 1,1 0,0 0,0-1,47-24,49-61,-96 85,0 1,0-1,0 1,0 0,0-1,0 1,0 0,0 0,1 0,-1 0,0 0,0 0,0 0,0 0,0 0,1 0,-1 1,0-1,0 0,0 1,0-1,0 1,0-1,0 1,0 0,0-1,0 1,0 0,-1 0,1 0,0-1,0 1,-1 0,1 0,-1 0,1 0,-1 0,1 0,-1 1,1-1,-1 0,0 0,0 0,0 0,1 0,-1 0,0 1,0-1,-3 57,-18 72,20-106</inkml:trace>
  <inkml:trace contextRef="#ctx0" brushRef="#br0" timeOffset="5250.158">5140 584,'-22'20,"1"1,1 1,1 0,1 2,1 0,1 1,1 1,-6 15,20-40,0 1,0-1,1 1,-1 0,1 0,-1-1,1 1,-1 0,1 0,0 0,0 0,0-1,0 1,0 0,0 0,1 0,-1 0,0-1,1 1,0 0,-1 0,1-1,0 1,0 0,0-1,0 1,0-1,0 0,0 1,1-1,-1 0,0 1,1-1,-1 0,1 0,0 0,-1 0,1-1,0 1,-1 0,1-1,0 1,0-1,-1 1,1-1,0 0,0 0,0 0,0 0,0 0,-1 0,1-1,0 1,0 0,0-1,-1 0,1 1,0-1,-1 0,1 0,0 0,0-1,16-7,-1 0,0-2,-1 0,0-1,0 0,-2-2,1 1,-2-2,2-2,4-4,-18 20,-1-1,1 1,0-1,-1 1,1-1,0 1,0 0,0-1,0 1,0 0,0 0,0-1,0 1,0 0,1 0,-1 0,0 1,1-1,-1 0,0 0,1 1,0-1,-1 1,1-1,-1 1,1 0,-1-1,1 1,0 0,-1 0,1 0,-1 0,1 1,0-1,-1 0,1 1,-1-1,1 1,-1-1,1 1,-1 0,1 0,-1-1,0 1,1 0,-1 0,0 0,0 1,0-1,0 0,0 0,0 1,0-1,0 0,0 1,-1-1,1 1,-1-1,1 1,-1 0,-9 110,9-86</inkml:trace>
  <inkml:trace contextRef="#ctx0" brushRef="#br0" timeOffset="5630.411">5761 499,'-16'10,"0"1,0 0,1 1,1 1,0 0,0 1,2 1,0 0,0 0,2 1,-6 10,16-24,-1 0,0 0,1 0,-1 0,1 1,0-1,0 0,-1 0,1 0,1 0,-1 0,0 0,0 1,1-1,0 0,-1 0,1 0,0 0,0 0,0 0,0-1,0 1,0 0,1 0,-1-1,0 1,1-1,0 1,-1-1,1 0,0 1,-1-1,1 0,0 0,2 0,26 29,-30-26,0-1,0 1,0 0,-1-1,1 1,-1-1,0 1,0-1,0 1,-1-1,1 0,-1 1,0-1,0 0,0 0,0 0,0 0,-1-1,0 1,1-1,-1 1,0-1,0 0,0 0,0 0,0-1,-1 1,-1 0,-5 4,0 0,0 0,0-1,0 0,-1-1,0-1,1 1,-1-2,-1 1,-3-1,-8 0</inkml:trace>
  <inkml:trace contextRef="#ctx0" brushRef="#br0" timeOffset="6086.197">5958 499,'-15'12,"1"0,-1 1,2 1,0 0,0 0,2 1,-10 16,19-28,0-1,1 0,0 1,-1-1,1 1,0 0,0-1,1 1,-1 0,0-1,1 1,0 0,0 0,0-1,0 1,0 0,0 0,1-1,-1 1,1 0,0 0,-1-1,1 1,1-1,-1 1,0-1,1 1,-1-1,1 0,0 0,-1 0,1 0,0 0,0 0,1 0,-1 0,0-1,1 1,-1-1,3 1,-1 1,0-1,0 1,0 0,0 0,-1 1,1-1,-1 1,0-1,0 1,0 0,-1 0,1 1,-1-1,0 0,0 1,0-1,-1 1,0 0,0 0,0-1,0 1,-1 0,1 0,-1 0,-1 0,1-1,-1 1,0 0,0 0,0 1,-4 2,-1-1,1 0,-1 0,0 0,-1-1,0 0,0 0,0-1,0 0,-1 0,0 0,0-1,0 0,-1-1,1 0,-1 0,-7 0,13-2,0 0,0 0,0-1,0 0,-1 1,1-1,0 0,0-1,0 1,0 0,0-1,0 0,0 0,0 0,0 0,0 0,0 0,0-1,1 0,-2 0,-8-10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0,'593'0,"-569"0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7,'-5'-6,"18"20,0 5,0-1,2 0,0-1,1 0,1-1,0-1,1-1,1 0,0-1,7 2,92 55,36 22,-152-91,0 0,0 0,0 1,0-1,0 0,-1 1,1-1,0 1,-1 0,1 0,-1-1,0 1,1 0,-1 0,0 0,0 0,0 1,0-1,-1 0,1 0,-1 1,1-1,-1 0,0 0,0 1,0-1,0 0,0 1,0-1,-1 0,1 0,-1 1,0-1,0 0,1 0,-1 0,-1 0,1 0,0 0,0 0,-1 0,1 0,-1-1,1 1,-1 0,0-1,0 1,0-1,-1 1,-136 77,-9 39,53-49,-26 27,108-80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1,'0'429,"-26"-290,6-86,14-46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61,'2'-3,"0"0,0 1,0-1,0 1,1-1,-1 1,1 0,0 0,-1 0,1 0,0 0,0 1,1-1,-1 1,0 0,0 0,1 0,-1 0,1 0,10-3,1 0,-1 1,1 0,0 2,0 0,0 0,0 1,0 1,-1 0,1 1,0 1,7 3,-5-3,0 0,1-1,-1 0,1-2,0 0,-1-1,1-1,12-3,9-2,0 1,0 1,0 3,1 1,-1 2,7 2,-28 1,-6 2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9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31,'23'7,"1"-1,-1-1,1-1,0-1,0-1,0-1,1-1,-1-1,0-1,22-6,123-28,-29 24,-116 12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0,'707'0,"-683"0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7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47,'168'-12,"61"-7,-184 9,-27 5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7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2,'1'2,"1"0,-1-1,1 1,-1 0,1 0,-1-1,1 1,0-1,0 0,0 1,0-1,0 0,0 0,0 0,1 0,-1-1,0 1,0 0,1-1,-1 0,0 1,1-1,-1 0,0 0,2-1,-1 2,146-14,-42-1,5 14,-88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3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1 148,'541'-84,"-118"54,0 31,-206-35,-204 34,-19 2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59,'218'-39,"-204"36,0-1,0 0,1 1,0 1,-1 0,1 1,0 1,0 0,-1 1,15 2,-28-2,0-1,0 0,0 1,0-1,0 1,0-1,-1 1,1-1,0 1,0-1,-1 1,1 0,0 0,-1-1,1 1,-1 0,1 0,-1 0,1-1,-1 1,1 0,-1 0,0 0,0 0,1 0,-1 0,0 0,0 0,0 0,0 0,0 0,0 0,0 0,0-1,-1 1,1 0,0 0,-1 0,1 0,0 0,-1 0,1 0,-1-1,1 1,-1 0,0 0,1-1,-1 1,0 0,0 0,-38 41,34-39,-188 182,165-159,23-23,0 1,0 0,0 0,0 1,1 0,-1-1,1 2,0-1,1 0,-1 1,1 0,0-1,1 1,-2 5,4-9,0 0,0 0,1-1,-1 1,1 0,-1 0,1 0,0 0,0-1,-1 1,1 0,0-1,1 1,-1-1,0 1,0-1,1 1,-1-1,1 0,-1 0,1 0,-1 0,1 0,0 0,-1 0,1 0,0-1,0 1,0 0,0-1,-1 0,1 0,1 1,69 5,-68-6,43-2,0-3,-1-2,0-1,22-9,25-3,-49 7,-26 6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1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122 206,'-4'6,"1"0,0 0,0 0,1 1,0-1,0 1,0 0,1-1,0 1,0 0,1 0,0 5,-1 2,-29 166,22-140,-2-1,-1-1,-2 0,-12 22,55-157,127-221,-102 239,-55 78,0 1,0-1,0 1,0 0,1-1,-1 1,0-1,0 1,1 0,-1-1,0 1,1 0,-1-1,0 1,1 0,-1-1,0 1,1 0,-1 0,0-1,1 1,-1 0,1 0,-1 0,1 0,-1-1,1 1,-1 0,0 0,1 0,-1 0,1 0,-1 0,1 0,-1 0,1 0,-1 1,1-1,-1 0,0 0,1 0,-1 0,1 1,-1-1,0 0,1 0,-1 1,1-1,-1 0,0 1,0-1,1 0,-1 1,0-1,0 1,1-1,-1 0,0 1,0-1,0 1,1-1,-1 1,0-1,0 0,0 1,0-1,0 1,2 37,-2-33,10 131,34 51,-44-186,1 0,-1 0,0 0,1 0,-1 0,0 0,1 0,0 0,-1 0,1 0,-1 0,1 0,0 0,0 0,0 0,-1-1,1 1,0 0,0-1,0 1,0-1,0 1,0-1,0 1,0-1,1 1,-1-1,0 0,0 0,0 0,0 0,0 0,1 0,-1 0,0 0,0 0,0 0,0 0,0-1,0 1,0-1,1 1,-1-1,0 1,0-1,0 1,-1-1,1 0,0 1,0-1,0 0,0 0,-1 0,1 0,0 0,39-63,-36 55,109-189,-67 127,-45 69,0 1,0-1,1 1,-1-1,1 1,-1-1,1 1,0 0,0 0,-1 0,1 0,0 0,0 0,0 0,0 1,0-1,0 1,0-1,0 1,0 0,0 0,0 0,0 0,0 0,0 0,0 1,0-1,0 1,0-1,0 1,0 0,0 0,0 0,0 0,0 0,-1 0,2 1,2 4,1 1,-2-1,1 1,-1 0,0 0,0 0,-1 0,0 1,0 0,-1-1,0 1,-1 0,1 0,-1 0,-1 0,0 0,0 0,0 1,-1-1,0 0,-1 0,0-1,0 1,-1 0,0-1,0 2,-11 68,14-68,-1-3,0-1,0 1,1-1,0 1,0-1,1 0,-1 1,1-1,0 1,1-1,-1 0,1 0,2 5,3-4</inkml:trace>
  <inkml:trace contextRef="#ctx0" brushRef="#br0" timeOffset="332.633">969 206,'5'29,"1"19,0 6,-1-2,-2-4,-1-5,-1-6,0-4,-1-3,0-2,-1-1,1-4</inkml:trace>
  <inkml:trace contextRef="#ctx0" brushRef="#br0" timeOffset="878.901">912 178,'16'-11,"0"0,0 2,1 0,0 0,1 2,0 0,0 1,1 1,-1 1,1 0,0 1,0 2,0 0,0 0,0 2,0 0,12 3,-28-3,1-1,-1 0,1 1,-1 0,1-1,-1 1,0 1,1-1,-1 0,0 1,0 0,0 0,0 0,0 0,-1 0,1 0,0 1,-1-1,0 1,0 0,0-1,0 1,0 0,0 0,-1 1,1-1,-1 0,0 0,0 1,0-1,-1 1,1-1,-1 1,0-1,0 1,0-1,0 1,0-1,-1 1,0-1,0 0,0 1,0-1,0 0,-1 1,0 0,-11 13,0 0,-1-1,-1-1,-1 0,0-1,-1 0,0-2,-7 3,-56 46,79-61,0 1,0 0,1 0,-1-1,0 1,0 0,0 0,0 0,1 0,-1 0,0 0,1 0,-1 0,1 0,-1 0,1 1,0-1,-1 0,1 0,0 0,0 0,0 1,0-1,0 0,0 0,0 0,0 1,0-1,1 0,-1 0,0 0,1 0,-1 1,1-1,0 0,-1 0,1 0,0 0,-1 0,1 0,0-1,0 1,0 0,0 0,52 31,-40-26,145 93,-107-74,-38-26</inkml:trace>
  <inkml:trace contextRef="#ctx0" brushRef="#br0" timeOffset="1313.996">1477 37,'14'-7,"2"1,-1 1,1 0,0 1,0 1,0 0,0 1,0 1,1 0,-1 1,1 1,2 1,-17-1,0-1,1 1,-1-1,1 1,-1 0,0 0,0 0,1 0,-1 0,0 1,0-1,0 1,0-1,-1 1,1 0,0 0,-1 0,1-1,-1 2,1-1,-1 0,0 0,0 0,0 1,0-1,-1 0,1 1,0-1,-1 1,0-1,0 0,1 1,-1-1,-1 1,1-1,0 1,-1-1,1 1,-2 5,-1-1,1 0,-1 0,0 0,-1 0,0 0,0-1,0 0,-1 0,0 0,-4 4,-41 60,50-68,-1 0,0-1,1 1,-1 0,1 0,0 0,0-1,0 1,0 0,0 0,0 0,0-1,0 1,1 0,-1 0,1 0,-1-1,1 1,0 0,-1-1,1 1,0-1,0 1,0-1,1 1,-1-1,0 0,0 1,1-1,-1 0,1 0,-1 0,1 0,-1 0,1 0,0-1,-1 1,1 0,0-1,0 1,-1-1,1 0,0 0,1 0,25 5,-1-2,1-1,0-1,1-2,13-2,31 0,-46 3,-2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0 969,'51'13,"1"-2,0-3,0-2,0-2,9-3,-37-1,-1-2,0 0,1-2,-1-1,0 0,-1-2,1-1,-2 0,1-2,-1 0,0-1,12-10,10-12,-1-1,-2-2,-2-2,-1-1,-2-2,-2-2,-2 0,-2-3,-1 0,-3-2,-2 0,-2-2,-2 0,6-30,33-131,-58 209,0 1,0-1,1 1,-1-1,0 1,1 0,-1-1,1 1,-1 0,1-1,0 1,0 0,0 0,-1-1,1 1,0 0,0 0,0 0,1 0,-1 1,0-1,0 0,0 0,1 1,-1-1,0 0,1 1,-1-1,1 1,-1 0,1 0,-1-1,0 1,1 0,-1 0,1 0,-1 0,1 1,-1-1,1 0,-1 1,0-1,1 1,-1-1,0 1,1 0,-1-1,0 1,0 0,0 0,1 0,-1 0,0 0,0 0,0 0,6 11,0 1,-1 0,0 0,0 0,-2 1,0-1,0 1,-1 0,-1 1,0 10,4 22,-3 1,-2 0,-2 0,-2 0,-2-1,-2 1,-2-1,-2-1,-2 0,-2 0,-3-2,-1 0,-20 33,30-60,-2-1,1 0,-2-1,0 0,-1-1,-1 0,0-1,0-1,-2 0,1-1,-1 0,-1-2,0 0,0 0,-1-2,0 0,0-1,-1-1,1-1,-1 0,0-2,-1 0,1-1,-3-1,18 0,0-1,0 0,1 0,-1 0,0 0,0-1,1 1,-1-1,1 0,-1 0,1 0,0-1,0 1,0-1,0 0,0 1,0-1,1 0,0-1,-1 1,1 0,1-1,-1 1,-1-4,-5-15</inkml:trace>
  <inkml:trace contextRef="#ctx0" brushRef="#br0" timeOffset="365.847">1751 575,'-36'27,"2"1,1 2,1 1,1 2,0 4,28-35,1 1,-1-1,0 1,1 0,0 0,-1 0,1 0,1 0,-1 0,0 0,1 1,-1-1,1 1,0-1,0 1,0-1,1 1,-1 0,1-1,0 1,0 0,0-1,1 1,-1 0,1-1,0 1,0-1,0 1,0-1,1 1,0-1,-1 0,1 0,0 0,0 0,2 2,4-1,0 0,1-1,-1 0,1 0,0-1,0 0,0 0,-1-1,2 0,-1-1,0 0,0 0,0-1,0 0,0-1,-1 0,1 0,0-1,-1 0,1-1,-1 1,0-2,0 1,-1-1,1 0,-1-1,0 0,-1 0,1 0,4-8,-5 4,0 0,-1 0,0-1,-1 0,0 0,-1 0,0-1,-1 1,0-1,-1 1,0-1,-1 0,0 1,-1-1,-1 1,1-1,-2 0,3 8,-1 0,1 0,-1 0,0 0,-1 1,1-1,-1 0,1 0,-1 1,0-1,0 1,-1 0,1 0,-1-1,0 1,1 1,-1-1,-1 0,1 1,0 0,0-1,-1 1,0 1,-2-2,-15-4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3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187 370,'280'-28,"52"27,-371-21,16 14,0-2,1 0,0-2,1 0,0-1,1-2,1 0,0-1,1 0,-2-4,11 6</inkml:trace>
  <inkml:trace contextRef="#ctx0" brushRef="#br0" timeOffset="-2233.78">328 595,'-28'184,"16"-132,-65 291,34-100,40-228,0 1,0-1,1 1,1 0,1 0,0 0,1-1,1 1,1 5,4-9,0-6</inkml:trace>
  <inkml:trace contextRef="#ctx0" brushRef="#br0" timeOffset="-1747.824">752 595,'-105'487,"97"-411,4-1,2 0,5 20,0 29,-6-105,-4-23,-6-31,11 22,-1 0,-1 0,0 1,0-1,-1 1,-1 0,0 0,-1 1,0 0,-1 0,0 0,-1 1,0 0,0 1,-1 0,0 0,-1 1,0 1,0 0,-1 0,-10-4,2 5,0 0,0 2,-1 0,1 1,-1 1,0 0,0 2,0 1,-18 3,-120 26,118-23,27-10</inkml:trace>
  <inkml:trace contextRef="#ctx0" brushRef="#br0" timeOffset="-997.191">1006 1272,'-4'-1,"1"0,-1 0,0 1,1-1,-1 1,0 0,1 0,-1 0,0 0,1 1,-1-1,1 1,-1 0,1 0,-1 0,1 1,-1-1,1 1,0 0,0 0,0 0,0 0,0 0,-1 3,-5 1,1 0,0 1,1 1,0-1,0 1,0 0,1 1,0-1,1 1,0 1,0-1,1 1,-1 2,0 0,1 0,0 1,0-1,1 1,1 0,0-1,1 1,0 0,1 0,1 0,0 0,0 0,1 0,1 0,0-1,1 0,1 2,2-7,0-1,0 0,0 0,1 0,0-1,0-1,0 1,1-1,-1-1,1 0,0 0,0 0,0-1,1-1,-1 1,0-2,1 1,-1-1,0-1,1 1,-1-2,0 1,1-1,-1-1,0 0,-1 0,1 0,0-1,-1-1,0 1,-1 1,0-1,0 1,-1-1,0 0,1 0,-2-1,1 0,0 0,-1 0,0-1,0 1,-1-1,1-1,-1 1,0-1,-1 1,0-1,0 0,0 0,-1 0,0-1,-1 1,1 0,-1-1,-1 1,0-1,0-5,-3 10,1 0,-2 0,1 0,0 1,0-1,-1 1,1 0,-1 0,0 0,0 0,1 1,-1 0,0-1,-1 1,1 1,0-1,0 0,0 1,0 0,0 0,-1 1,1-1,0 1,0-1,0 1,0 1,0-1,0 0,0 1,1 0,-1 0,0 0,-1 2,24 5,7-8,0-1,-1-1,1-1,0-1,-1-2,3-1,-4 1,-3 1</inkml:trace>
  <inkml:trace contextRef="#ctx0" brushRef="#br0" timeOffset="635.558">1513 793,'223'-17,"-39"-12,-54 0,-105 27,-31 15,-11-2,-2-1</inkml:trace>
  <inkml:trace contextRef="#ctx0" brushRef="#br0" timeOffset="1015.701">1599 991,'1'2,"0"0,1-1,-1 1,1 0,0 0,-1-1,1 1,0-1,0 0,0 1,0-1,0 0,0 0,1 0,-1-1,0 1,0 0,1-1,-1 0,0 1,1-1,-1 0,0 0,1 0,-1-1,1 2,28 0,0-1,0-1,0-2,-1-1,17-5,-3 2,137-24,-157 30</inkml:trace>
  <inkml:trace contextRef="#ctx0" brushRef="#br0" timeOffset="3483.1">2784 313,'-37'45,"32"-29,0 1,0-1,2 1,0 0,1 0,0 0,2 0,0 0,1 0,1 4,-1 22,0 34,-3 1,-3 0,-5 3,6-51,-2 0,-1 0,-1-1,-2 0,0 0,-6 6,5-9,10-23</inkml:trace>
  <inkml:trace contextRef="#ctx0" brushRef="#br0" timeOffset="3916.369">2360 313,'171'-11,"-113"1,5-3,0 3,0 2,1 4,0 2,16 4,19 31,-81-23</inkml:trace>
  <inkml:trace contextRef="#ctx0" brushRef="#br0" timeOffset="4335.883">2332 1159,'19'0,"275"-16,-124-13,14 7,-166 16</inkml:trace>
  <inkml:trace contextRef="#ctx0" brushRef="#br0" timeOffset="4868.386">2501 31,'166'-11,"-127"4,0 1,0 2,0 2,1 1,23 4,4 14,-48-12</inkml:trace>
  <inkml:trace contextRef="#ctx0" brushRef="#br0" timeOffset="5970.589">3264 1075,'0'-1,"-1"-1,1 1,0 0,0-1,1 1,-1 0,0-1,0 1,1 0,-1-1,0 1,1 0,0-1,-1 1,1 0,0 0,-1 0,1 0,0 0,0 0,0 0,0 0,0 0,0 0,0 0,0 1,1-1,-1 0,1 0,199-162,-179 141,-1-2,-2 0,0-1,-1-1,11-23,-21 33,-4 10,-1 0,1 0,-1-1,0 0,-1 0,1 0,-1 0,-1 0,1 0,-1 0,-1 0,1-3,-1 9,0 1,0-1,-1 0,1 0,0 1,0-1,-1 0,1 1,0-1,-1 0,1 1,-1-1,1 1,-1-1,1 1,-1-1,1 1,-1-1,1 1,-1-1,0 1,1 0,-1-1,0 1,1 0,-1-1,0 1,0 0,1 0,-1 0,0 0,1 0,-1 0,0 0,0 0,1 0,-1 0,0 0,0 0,1 1,-1-1,0 0,1 0,-1 1,0-1,1 1,-1-1,0 0,1 1,-1-1,1 1,-1 0,-33 25,12-3,2 1,1 1,1 0,1 2,1 0,1 0,2 2,1-1,-7 26,17-49,0 0,0 0,1 0,0 0,0 0,0 0,0 0,1 1,0-1,0 0,0 0,1 0,0 1,0-1,0 0,1 0,-1 0,1 0,0-1,1 1,-1 0,1-1,0 0,0 1,0-1,1 0,-1-1,1 1,0-1,0 1,0-1,1 0,-1-1,1 1,0-1,-1 0,1 0,0 0,0-1,18 0,-1-2,0-1,0 0,0-2,0 0,0-1,-1-2,0 0,0-1,-1-1,0-1,-1-1,0-1,17-13,-20 18,0-2,0 0,-1-1,0 0,-1-1,-1-1,1 0,-2-1,0 0,0-1,-1 0,-1-1,0 0,-1-1,-1 0,-1 0,0-1,3-12,-9 28,-1 0,1 0,-1 0,0 0,1 0,-1 0,0 0,0 0,0-1,1 1,-1 0,0 0,-1 0,1 0,0 0,0 0,0 0,-1 0,1-1,0 1,-1 0,1 0,-1 0,1 0,-1 1,0-1,1 0,-1 0,0 0,0 0,0 1,1-1,-1 0,0 1,0-1,0 1,0-1,0 1,0-1,0 1,0-1,0 1,-1 0,1 0,0 0,0 0,0 0,0 0,0 0,0 0,0 0,-1 0,1 0,0 1,0-1,0 1,0-1,0 0,0 1,0 0,0-1,0 1,1 0,-1-1,0 1,0 0,0 0,0 0,-7 5,0 1,0 0,1 0,0 1,0 0,1 0,0 1,0-1,1 1,0 1,1-1,0 1,0-1,1 1,1 0,-1 0,2 1,-1-1,1 0,1 9,0-15,0-1,1 1,-1 0,1-1,0 1,0 0,1-1,-1 0,1 1,0-1,-1 0,1 0,1 0,-1 0,0 0,1 0,-1 0,1-1,0 0,0 1,0-1,0 0,1 0,-1-1,0 1,1-1,-1 1,1-1,-1 0,4 0,114 7,-116-8,11-2,-1 0,0-2,0 1,0-2,0 0,-1 0,1-2,-2 0,1 0,-1-1,0-1,-1 0,1-1,-2 0,0-1,0 0,-1-1,0 0,-1 0,-1-1,4-6,-4 5,0 0,-1-1,0 0,-1 0,-1 0,0-1,-1 0,-1 0,0 0,-1 0,-1-4,-1 18,0-1,-1 1,1 0,-1-1,1 1,-1 0,0-1,0 1,0 0,0 0,0 0,0 0,-1 0,1 0,-1 0,0 0,1 0,-1 1,0-1,0 1,0-1,0 1,0 0,0 0,0 0,-1 0,1 0,0 0,0 1,-1-1,1 1,-1 0,1-1,0 1,-1 0,1 0,-1 1,1-1,-1 0,1 1,0 0,-1-1,1 1,0 0,0 0,0 0,0 1,0-1,0 0,0 1,0-1,0 1,0 0,1-1,-1 1,1 0,-1 1,-9 9,1-1,0 1,1 1,0 0,1 0,1 1,0 0,1 0,0 1,1-1,1 1,1 0,0 0,0 1,2-1,0 1,0-1,2 1,0-1,1 1,0-1,4 13,0-14,1 0,0 0,1 0,0-1,1-1,0 1,1-1,1-1,-1 0,2 0,0-1,0-1,1 0,0-1,0 0,1-1,0 0,9 2,-5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3:44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49 205,'-42'5,"35"-2,30-6,144-14,33-18,14 24,-234-5,-164-86,167 87,3 1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39:4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395 198,'-3'1,"-1"0,1 1,0-1,0 1,0 0,1 0,-1 0,0 0,1 1,0-1,-1 0,1 1,0 0,0 0,0-1,1 1,-1 0,1 0,-1 1,1-1,0 0,0 0,0 3,-5 9,-1 3,1-1,1 1,1 0,0 0,2 1,0-1,1 3,-8 50,2-30,2 0,1 0,3 0,2 40,-1-78,1 1,-1-1,0 0,1 0,0 1,-1-1,1 0,1 0,-1 0,0 0,1 0,-1 0,1 0,0 0,0-1,0 1,0-1,1 1,-1-1,1 0,-1 0,1 0,0 0,0-1,0 1,0-1,0 0,0 1,0-1,0 0,0-1,1 1,-1-1,0 1,0-1,1 0,-1 0,0-1,1 1,-1-1,0 1,0-1,1 0,-1 0,0-1,0 1,17-12,0 0,-1-2,-1 0,0-1,-1-1,-1 0,0-2,-2 1,0-2,-1 0,-1-1,0 0,33-57,-3-2,-3-2,-1-9,-26 30,-32 81,5 12,3 0,0 1,2 1,2 0,1 0,1 0,2 5,1-17,0 1,2 0,1-1,1 1,1 0,1-1,0 0,2 1,1-2,0 1,7 13,17 6,-13-30</inkml:trace>
  <inkml:trace contextRef="#ctx0" brushRef="#br0" timeOffset="605.319">902 848,'32'-48,"91"-162,-123 210,0 0,1 0,-1 1,0-1,1 0,-1 0,1 0,-1 0,0 1,1-1,-1 0,1 0,-1 0,0 0,1 0,-1 0,1 0,-1 0,0 0,1 0,-1 0,1 0,-1-1,0 1,1 0,-1 0,0 0,1 0,-1-1,1 1,-1 0,0 0,0-1,1 1,-1 0,0-1,1 1,-1 0,0-1,0 1,0 0,1-1,-1 1,0 0,0-1,0 1,0-1,0 1,0 0,0-1,0 1,0-1,0 1,0-1,0 1,0 0,0-1,0 1,0-1,0 1,0 0,2 35,-3-30,0 0,0 0,0 0,1 0,0 0,0 1,0-1,0 0,1 0,0 0,0 0,1 0,-1 0,1 0,0 0,0-1,1 1,-1 0,1-1,0 0,0 0,0 0,1 0,0 0,-1-1,1 0,1 0,-1 0,0 0,1 0,-1-1,1 0,0 0,2 1,1-4,0 0,0 0,0 0,-1-1,1-1,0 1,-1-1,0 0,0-1,0 0,0 0,0 0,-1-1,0 0,0 0,0-1,0 1,-1-1,0-1,0 1,-1-1,0 1,0-1,-1-1,3-5,-5 12,0 0,0 0,0 0,-1 0,1 0,0-1,0 1,-1 0,1 0,-1-1,1 1,-1 0,0-1,0 1,1-1,-1 1,0 0,0-1,0 1,0-1,-1 1,1 0,0-1,-1 1,1-1,0 1,-1 0,0 0,1-1,-1 1,0 0,0 0,1 0,-1 0,0-1,0 1,0 1,-1-1,1 0,0 0,0 0,0 1,0-1,-1 0,1 1,0-1,-2 1,-13 5,1 3</inkml:trace>
  <inkml:trace contextRef="#ctx0" brushRef="#br0" timeOffset="854.175">1665 508,'-10'34,"-2"15,0 1</inkml:trace>
  <inkml:trace contextRef="#ctx0" brushRef="#br0" timeOffset="1103.543">1552 227</inkml:trace>
  <inkml:trace contextRef="#ctx0" brushRef="#br0" timeOffset="1419.214">1778 255,'28'-3,"-1"0,1-2,-1 0,0-2,-1-2,1 0,-2-1,1-2,-2 0,1-2,-2-1,0-1,-1 0,0-2,-2-1,0 0,3-21,-23 40,0-1,-1 1,1 0,0-1,-1 1,1 0,0-1,-1 1,1 0,-1 0,1-1,0 1,-1 0,1 0,-1 0,1-1,-1 1,1 0,-1 0,1 0,0 0,-1 0,1 0,-1 0,1 0,-1 0,1 0,-1 0,1 0,-1 1,1-1,-1 0,1 0,0 0,-1 1,1-1,-1 0,1 0,0 1,-1-1,1 0,0 1,-1-1,1 0,0 1,0-1,-1 1,1-1,0 0,0 1,0-1,-1 1,1-1,0 1,0-1,0 1,0-1,0 1,0-1,0 1,0-1,0 1,0-1,0 1,-14 25,1 1,1 0,1 1,1 0,2 1,1 0,1 0,1 0,2 1,1 0,1 0,2-1,3 21,-1-5,2 0,1 0,3-1,4 7,0 5,-12-48,0 0,-1 1,0-1,0 0,-1 1,0-1,0 0,-1 0,0 1,0-1,-1-1,0 1,0 0,-1-1,0 1,-1-1,1 0,-1-1,-1 1,1-1,-1 0,0 0,0-1,-1 1,0-2,0 1,0-1,0 0,-1 0,0-1,1 0,-1 0,0-1,-1 0,1 0,0-1,0 0,-5-1,-80-9,91 8,-1 0,1 0,-1 0,1-1,0 1,0-1,0 1,0-1,0 0,0 0,0 0,0 0,1 0,-1 0,1 0,-1-1,1 1,0 0,0-1,0 1,0-1,1 0,-1 1,1-1,-1 0,1 1,0-1,0 0,0 1,0-1,1 0,-1 1,1-2,4-8,1 0,0 1,1 0,0 0,1 0,0 1,1 0,0 1,0 0,1 0,0 1,1 0,0 1,0 0,0 0,13-3,-12 2,202-109,-191 104</inkml:trace>
  <inkml:trace contextRef="#ctx0" brushRef="#br0" timeOffset="1699.798">2427 481,'-91'113,"88"-110,1 1,-1 0,1 0,1 0,-1 1,0-1,1 0,0 1,0-1,0 0,1 1,-1-1,1 1,0-1,0 1,1-1,0 1,-1-1,1 1,1-1,-1 0,1 1,-1-1,1 0,1 0,-1 0,0 0,1-1,0 1,0 0,1-1,-1 0,1-1,-1 1,1-1,0 1,0-1,0 0,0-1,0 1,1-1,-1 0,1 0,-1 0,0-1,1 1,-1-1,1 0,-1 0,1-1,-1 1,1-1,-1 0,0 0,1-1,-1 1,0-1,0 0,3-2,3-1,-1 0,0 0,-1-1,1-1,-1 1,0-1,-1 0,1-1,-1 0,-1 0,0-1,0 0,24-78,-30 84,1 1,0-1,-1 0,0 1,0-1,0 0,0 1,0-1,0 0,-1 1,1-1,-1 0,1 1,-1-1,0 1,0-1,-1 1,1 0,0-1,-1 1,1 0,-1 0,0 0,0 0,0 0,0 0,0 0,0 1,0-1,-1 1,0-1,-15 0,3 4</inkml:trace>
  <inkml:trace contextRef="#ctx0" brushRef="#br0" timeOffset="19505.892">2850 481,'-16'-3,"16"3,-1 0,0-1,0 1,0 0,0 0,0-1,0 1,0 0,0 0,0 0,0 0,0 0,0 0,0 1,0-1,0 0,0 0,0 1,0-1,0 0,1 1,-1-1,0 1,0 0,0-1,1 1,-1-1,0 1,1 0,-1 0,0-1,1 1,-1 0,1 0,-1 0,1 0,-1-1,1 1,0 1,-22 140,20-128,10-40,33-106,-38 127,0-1,0 0,0 1,1-1,-1 1,1 0,1 0,-1 1,1-1,-1 1,1 0,0 0,1 1,-1-1,1 1,0 1,-1-1,1 1,0 0,1 0,-6 2,0 0,1 0,-1 1,0-1,0 1,0-1,0 1,0-1,1 1,-1 0,0 0,0-1,-1 1,1 0,0 0,0 0,0 0,0 0,-1 0,1 0,-1 0,1 1,-1-1,1 0,-1 0,1 0,-1 1,0-1,0 0,0 0,0 1,0-1,0 0,0 0,0 1,0-1,0 0,-1 0,1 1,0-1,-1 0,0 1,2 20,7-6,2-3</inkml:trace>
  <inkml:trace contextRef="#ctx0" brushRef="#br0" timeOffset="20558.453">3161 452,'-31'76,"-8"67,39-143,0 0,1 0,-1-1,0 1,0 0,1 0,-1 0,0 0,1 0,-1-1,0 1,0 0,1 0,-1 0,0 0,1 0,-1 0,0 0,1 0,-1 0,0 0,1 0,-1 0,0 0,1 1,-1-1,0 0,0 0,1 0,-1 0,0 0,1 1,-1-1,0 0,0 0,0 1,1-1,-1 0,0 0,0 1,0-1,1 0,-1 0,0 1,0-1,0 0,0 1,0-1,0 0,0 1,0-1,17-28,-17 27,105-154,-104 153,0 0,0 0,0 0,1 1,-1-1,1 0,0 1,-1-1,1 1,0 0,0-1,0 1,0 0,0 0,0 0,0 1,0-1,0 0,0 1,1-1,-1 1,0 0,0 0,1 0,-1 0,0 0,0 0,0 1,1-1,-1 1,0-1,0 1,0 0,0 0,0 0,0 0,0 0,0 1,0-1,-1 0,1 1,0-1,-1 1,1 0,-1-1,0 1,1 0,-1 0,0 0,0 0,0 0,-1 0,1 0,0 1,-1-1,1 0,-1 0,0 1,12 121,-12-123,0-1,0 1,1 0,-1-1,0 1,0-1,0 1,0-1,0 1,1-1,-1 0,0 1,1-1,-1 1,0-1,0 1,1-1,-1 0,1 1,-1-1,0 0,1 1,-1-1,1 0,-1 0,1 1,-1-1,1 0,-1 0,1 0,-1 0,1 0,-1 0,1 0,-1 0,1 0,-1 0,1 0,-1 0,1 0,-1 0,1 0,-1 0,1 0,-1-1,1 1,-1 0,1 0,-1-1,1 1,-1 0,0-1,1 1,-1 0,1-1,-1 1,0-1,0 1,1 0,-1-1,0 1,0-1,31-30,-27 26,23-26,-21 23,0-1,1 1,0 0,0 1,1 0,0 0,0 1,1-1,-1 2,10-5,-16 9,0 0,0 1,0-1,0 1,-1-1,1 1,0 0,0-1,0 1,0 0,0 1,0-1,0 0,0 0,0 1,0-1,0 1,-1 0,1-1,0 1,0 0,-1 0,1 0,0 0,-1 1,1-1,-1 0,0 1,1-1,-1 1,0-1,0 1,0-1,0 1,0 0,0 0,0-1,-1 2,17 82,-13-49,1-16</inkml:trace>
  <inkml:trace contextRef="#ctx0" brushRef="#br0" timeOffset="22175.786">4487 452,'-10'-1,"-1"1,0 0,0 1,0 0,1 1,-1 0,1 1,-1 0,1 1,0 0,0 0,0 1,1 0,0 1,0 0,0 1,1-1,0 2,0-1,0 1,1 0,1 1,-1 0,1 0,1 0,0 0,-3 9,7-12,1-1,-1 1,1 0,1 0,-1 0,1 0,0 0,1 0,-1-1,1 1,0-1,0 1,1-1,0 0,0 1,0-1,0-1,1 1,0-1,0 1,0-1,1 0,-1 0,1-1,0 1,0-1,0 0,0-1,1 1,-1-1,1 0,0 0,-1-1,1 0,0 0,0 0,0-1,0 1,-1-1,1-1,0 1,0-1,0 0,0-1,-1 1,1-1,0 0,-1 0,0-1,1 0,-1 0,4-3,97-131,12-97,-109 210,-1-1,-2 1,0-1,-2-1,-1 1,-1-1,-1 1,-1-1,-2-15,2 38,0-1,0 1,1 0,-2 0,1 0,0-1,-1 1,1 0,-1 0,0 0,0 0,0 0,-1 0,1 0,-1 1,1-1,-1 0,0 1,0-1,0 1,-1-1,1 1,0 0,-1 0,1 0,-1 1,0-1,0 1,0-1,1 1,-1 0,0 0,-1 0,1 0,0 1,0-1,0 1,0 0,-1 0,1 0,0 0,0 0,0 1,0 0,0-1,0 1,-1 0,2 1,-3 0,-7 6,0 2,0-1,1 2,1-1,0 1,0 1,1 0,0 0,1 1,1 0,0 1,1-1,0 1,1 0,0 1,2-1,0 1,-1 4,4-10,-1 1,1-1,1 1,-1-1,2 1,-1-1,1 0,1 1,0-1,0 0,1-1,0 1,0 0,1-1,0 0,0 0,1-1,0 1,6 4,9 8,0 0,1-2,0-1,2-1,0 0,2-2,4 2,0-2,2-1,-1-2,2-1,9 1,-1-14,-30-6</inkml:trace>
  <inkml:trace contextRef="#ctx0" brushRef="#br0" timeOffset="22437.305">5136 395,'-5'34,"4"15,1 5,1-7</inkml:trace>
  <inkml:trace contextRef="#ctx0" brushRef="#br0" timeOffset="22691.037">5136 141,'-5'5,"-1"7,0 0</inkml:trace>
  <inkml:trace contextRef="#ctx0" brushRef="#br0" timeOffset="23073.896">5559 282,'-119'67,"117"-67,1 1,-1 0,1 0,-1 0,1 0,0 0,0 0,0 1,0-1,0 0,0 1,0-1,0 0,0 1,0-1,1 1,-1-1,1 1,-1 0,1-1,0 1,-1 0,1-1,0 1,0 0,0-1,0 1,0 0,1-1,-1 1,1-1,-1 1,1 0,-1-1,1 1,0-1,0 1,-1-1,1 0,0 1,0-1,1 0,-1 0,0 0,0 1,1-1,-1 0,0-1,1 1,-1 0,1 0,30 20,-27-20,0 1,-1-1,1 1,-1 0,0 0,0 1,1 0,-1-1,-1 1,1 0,0 1,-1-1,0 1,0-1,0 1,0 0,0 0,-1 0,0 1,0-1,0 1,0-1,-1 1,0-1,0 1,0 0,0 0,-1 0,1-1,-2 1,1 0,0 0,-1 0,0-1,0 1,-1 2,-1-2,-1 0,1 0,-1 0,-1 0,1-1,-1 1,0-1,1 0,-2-1,1 1,0-1,-1 0,0-1,1 1,-1-1,0 0,0 0,0-1,-1 0,1 0,0-1,0 1,-1-1,1-1,0 1,-1-1,-2-1,-21-25,22 9</inkml:trace>
  <inkml:trace contextRef="#ctx0" brushRef="#br0" timeOffset="23506.863">5926 1,'-4'6,"1"1,-1 1,1-1,0 0,1 1,-1-1,2 1,-1 0,1 0,0 0,1-1,-1 1,2 0,-1 0,1 0,0 0,1 1,2 13,2 11,0-1,-2 1,-2-1,-1 1,-1 0,-2 0,-6 31,-27 48,46-132,-1 7</inkml:trace>
  <inkml:trace contextRef="#ctx0" brushRef="#br0" timeOffset="23955.904">6237 57,'-210'250,"207"-247,0-1,0 1,0-1,1 1,-1 0,1 0,0 0,0 1,0-1,0 0,1 1,-1 0,1-1,0 1,0-1,0 1,0 0,1 0,0 0,-1-1,2 1,-1 0,0 0,1 0,-1-1,1 1,0 0,0 0,1-1,-1 1,1-1,0 1,0-1,0 0,0 0,0 0,1 0,-1 0,3 1,161 86,-163-85,0 0,0 0,0-1,-1 2,1-1,-1 0,-1 0,1 1,-1-1,0 1,0-1,-1 1,1-1,-1 1,0 1,0 17</inkml:trace>
  <inkml:trace contextRef="#ctx0" brushRef="#br0" timeOffset="26212.226">0 1215,'191'-19,"163"8,-164-15,83 13,-164 1,1 5,0 4,28 6,16-1,-104-2,158 12,-142-3,0-3,0-2,54-5,-54 0,172-27,359 27,753 1,-1119-28,-62 17,85-18,-198 21,-1 2,1 3,48 3,-65 1,159-29,28-1,-85 18,-76 1,1 3,0 2,0 4,31 5,22-2,78-2,-173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5:56.5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7344 2936,'-167'228,"-10"13,165-224</inkml:trace>
  <inkml:trace contextRef="#ctx0" brushRef="#br0" timeOffset="300.108">7005 2907,'170'342,"-91"-208,-61-116,-2-6</inkml:trace>
  <inkml:trace contextRef="#ctx0" brushRef="#br0" timeOffset="556.323">7795 2540,'-24'34,"-7"16,0-1</inkml:trace>
  <inkml:trace contextRef="#ctx0" brushRef="#br1" timeOffset="-8899.46">1502 1468,'-14'-6,"6"0,-1 1,0 0,0 0,-1 1,1 0,-1 1,0 0,0 1,0 0,0 0,0 1,-1 1,1-1,0 2,-1-1,1 2,0-1,-10 4,-40 20,0 3,2 3,1 2,2 3,1 2,-28 27,-74 50,16-5,93-67,2 3,2 1,3 2,1 3,2 4,2 2,3 2,2 0,4 2,-2 11,18-47,-54 144,51-119,0-3,1 0,3 1,2 0,0 46,-9 85,9-141,2 1,2 0,2 0,1 0,3 6,-1 36,15 144,4-142,3-2,3 0,5-2,38 71,22 48,-55-129,-22-40,1 0,1-1,2-1,0-1,21 21,212 226,-75-138,11-41,-9-11,20-24,55-2,-85-23,-127-26,199 22,-22-5,-14-42,20-14,56-46,-253 67,200-78,59-69,-34 14,-144 49,109-124,-134 104,-68 91,-1 0,0-1,-2-1,0 0,7-22,-11 26,94-193,-37 58,-35 18,-14-72,9 66,-25-308,-1 412,2 22,-1 1,-1 0,-1-1,-1 1,0 0,-1 0,0 0,-1 0,-1 0,-5-10,-77-199,77 206,-5-11,-2 0,-1 1,-2 0,0 2,-14-13,-38-59,-61-77,80 115,-3 1,-3 3,-49-36,35 30,-66-43,-75-11,59 52,75 38,-169-47,125 46,6 5,-23-5,-11 0,-18 10,28-8,-225 26,223 26,124-22,0 1,0 1,1 1,0 1,0 0,1 1,0 2,0-1,0 3,-25 13,42-25,-1 0,1 0,0 0,0 0,-1 0,1 0,0 1,0-1,0 1,1-1,-1 1,0-1,0 1,1-1,-1 1,1-1,-1 1,1 0,0-1,0 1,0 0,0-1,0 1,0 0,0 0,0-1,1 1,-1-1,1 1,-1 0,1-1,-1 1,1-1,0 1,0-1,0 1,0-1,0 0,0 1,0-1,1 0,-1 0,0 0,1 0,-1 0,0 0,1 0,-1-1,1 1,0 0,-1-1,18 12</inkml:trace>
  <inkml:trace contextRef="#ctx0" brushRef="#br0" timeOffset="-5283.904">2038 311,'11'138,"-1"-71,-3 0,-3 0,-2 0,-6 32,2 18,3 185,23-150,9 16,-5 29,-29 368,29-368,-27 57,23-157,-19-87,-1 2,0-1,-1 0,-1 1,0-1,0 1,-1 0,-1-1,0 1,0 0,-2 7,-3-3,2 1,-1 0,2 0,0-1,1 1,1 0,1 0,0 0,1 0,4 13,1 1,-1 1,-2 0,-1 0,-1 1,-2-1,-1 1,-2 3,3-36</inkml:trace>
  <inkml:trace contextRef="#ctx0" brushRef="#br0" timeOffset="-2611.487">2291 3387,'57'-17,"142"-6,56 5,-75-7,177-6,-54 31,-98-27,-26 16,-103 1,0 4,0 3,22 4,-40 0,112-29,27 17,-142 3,0 2,1 3,-1 2,23 4,131-6,-40-24,311 26,-226 2,-226 4,-4 1</inkml:trace>
  <inkml:trace contextRef="#ctx0" brushRef="#br0" timeOffset="1867.349">1079 254,'-4'2,"1"0,-1-1,1 1,0 1,0-1,0 0,0 1,1-1,-1 1,0 0,1 0,0 0,0 0,0 0,0 1,0-1,1 1,0-1,-1 1,1-1,0 1,1 0,-1-1,1 1,-1 0,1 1,-3 18,0 0,1-1,2 1,0 0,1 0,1 0,4 14,-6-35,0 0,0 0,0 0,1 0,-1 0,0 0,1 0,-1 0,1 0,0 0,0 0,0 0,0-1,0 1,0 0,0-1,0 1,1-1,-1 1,1-1,-1 1,1-1,-1 0,1 0,0 0,0 0,-1 0,1 0,0-1,0 1,0 0,0-1,0 0,0 1,0-1,0 0,0 0,0 0,0 0,0 0,0-1,0 1,0-1,0 1,0-1,0 0,0 1,-1-1,1 0,0 0,0-1,-1 1,1 0,-1 0,1-1,-1 1,0-1,1 0,109-194,-68 138,-41 58,-1 0,0 0,1 0,-1 1,1-1,-1 0,0 1,0-1,1 1,-1-1,0 1,0 0,0-1,1 1,-1 0,0 0,0 0,0 0,0 0,-1 0,1 0,0 0,0 0,-1 1,1-1,0 0,-1 0,1 1,-1-1,0 0,1 1,-1-1,0 0,0 1,0-1,0 1,20 218,-11-166,-3 1,-2 0,-2 1,-3-1,-3 9,-25 32,28-93,-1 0,1-1,0 1,-1-1,0 1,0-1,1 1,-1-1,-1 0,1 0,0 0,0 0,-1-1,1 1,-1 0,0-1,1 0,-1 0,0 0,0 0,0 0,0 0,0-1,0 1,0-1,0 0,0 0,0 0,0 0,0-1,0 1,-2-3,1 1,0-1,0 1,0-1,0 0,1-1,-1 1,1-1,0 0,0 1,0-1,0 0,1-1,0 1,-1 0,2-1,-1 0,0 1,1-1,0 0,0 1,1-1,-1 0,1-5,-3-15</inkml:trace>
  <inkml:trace contextRef="#ctx0" brushRef="#br0" timeOffset="2202.913">1586 1,'-4'9,"-8"9,0 5,-4 0,2-1,2 2,-1-3,1-1,8-4,5-4</inkml:trace>
  <inkml:trace contextRef="#ctx0" brushRef="#br1" timeOffset="8526.474">3224 1920,'-3'19,"0"1,-1-1,-1 1,0-1,-2-1,0 1,-1-1,-1 0,-1-1,-3 4,-17 36,7-11,23-40</inkml:trace>
  <inkml:trace contextRef="#ctx0" brushRef="#br1" timeOffset="10786.035">3308 1920,'-1'7,"0"0,1 0,0 1,0-1,1 0,0 1,0-1,1 0,-1 0,2 0,-1 0,1 0,0-1,0 1,1-1,0 0,0 0,0 0,1 0,0-1,0 0,1 0,5 4,-3-4,-2-2,0 1,0-1,-1 1,1 0,-1 0,0 1,0 0,-1 0,1 0,-1 0,0 0,0 1,-1 0,3 4,-7-5,0-1,0 1,0-1,0 1,-1-1,1 0,-1 0,0 0,0 0,-1 0,1 0,-1-1,0 1,0-1,0 0,0 1,-1-2,1 1,-1 0,0-1,-2 2,-7 7,-89 86,98-96,0 0,-1-1,1 1,0-1,0 0,0 0,0-1,0 1,0-1,0 0,0 0,0 0,0-1,0 1,0-1,1 0,-1 0,0-1,1 1,0 0,0-1,0 0,0 0,-1-1,-11-7,-47-30,46 27</inkml:trace>
  <inkml:trace contextRef="#ctx0" brushRef="#br1" timeOffset="12021.55">3562 1976,'165'-55,"-2"-8,17-16,11-13,3 7,148-40,-312 115,60-8,-89 18,0 1,1-1,-1 1,0-1,0 1,0-1,1 1,-1 0,0 0,0-1,0 1,0 0,0 0,-1 0,1 0,0 0,0 0,-1 1,1-1,0 0,-1 0,1 0,-1 1,0-1,1 0,-1 1,0-1,0 0,0 0,0 1,0-1,0 0,0 1,0-1,0 0,-1 1,1-1,0 0,-1 1,-19 52,19-51,-95 165,94-165,0-1,1 1,-1 0,1 0,0 0,-1 1,2-1,-1 0,0 0,1 0,-1 1,1-1,0 0,0 1,0-1,0 0,1 1,0-1,-1 0,1 0,0 0,0 1,1-1,-1 0,1 0,0-1,-1 1,1 0,0-1,1 1,-1-1,0 1,1-1,-1 0,1 0,0 0,0 0,-1-1,1 1,0-1,1 0,-1 0,0 0,0 0,0 0,1-1,-1 1,0-1,1 0,-1 0,142-27,-72 8,156 7,-193 12,-12 0</inkml:trace>
  <inkml:trace contextRef="#ctx0" brushRef="#br1" timeOffset="15494.471">5650 1384,'1'285,"23"-156,-20-195,-2 33,2 0,1 1,1 0,2 0,1 0,2 1,1 1,1 0,2 0,5-6,0-7,-17 33,1 0,0 1,0 0,1 0,0 0,1 1,0 0,0 0,1 0,0 1,2-2,-8 8,-1 1,1-1,0 1,-1-1,1 1,0 0,-1-1,1 1,0 0,-1 0,1-1,0 1,0 0,-1 0,1 0,0 0,0 0,0 0,-1 0,1 0,0 0,0 1,-1-1,1 0,0 0,-1 1,1-1,0 0,-1 1,1-1,0 1,-1-1,1 1,-1-1,1 1,-1-1,1 1,-1-1,1 1,-1 0,1-1,-1 1,0 0,1-1,-1 1,0 0,0 0,0-1,0 1,1 0,-1 0,0 0,6 43,-6-43,17 117,-12-93</inkml:trace>
  <inkml:trace contextRef="#ctx0" brushRef="#br1" timeOffset="15810.012">6300 820,'-5'9,"-1"13,-5 3,-1 2,3 1,-3-5,1 0,2 0,3-4</inkml:trace>
  <inkml:trace contextRef="#ctx0" brushRef="#br1" timeOffset="17474.298">6525 1384,'-11'2,"0"0,0 1,0 0,0 1,1 1,-1-1,1 1,0 1,1 0,-1 1,1-1,0 2,1-1,0 1,0 0,1 1,0 0,0 0,1 1,0 0,1 0,0 0,1 0,0 1,0 0,1 2,1-10,1 0,-1 0,1 0,0 0,0 1,1-1,-1 0,1 0,-1 1,1-1,0 0,0 0,1 1,-1-1,1 0,-1 0,1 1,0-1,0 0,1 0,-1 0,1 0,-1 0,1-1,0 1,0 0,0-1,0 1,0-1,1 0,-1 0,1 0,0 0,-1 0,1 0,0-1,0 0,0 1,0-1,0 0,1 0,-1-1,0 1,0-1,1 1,1-1,10-5,0 0,-1-2,0 1,-1-2,1 0,-1 0,-1-1,0-1,0 0,-1 0,0-2,-1 1,0-1,0-1,3-7,-1 5,3-3,0-1,-1 0,-1-2,-1 1,-1-1,0-1,-2 0,-1-1,0 1,-2-2,0 1,-2-1,-1 1,0-15,-2 28,0 0,-1-1,-1 1,0 0,0-1,-1 1,0 0,0 0,-2 0,1 0,-1 1,0-1,-1 1,0 0,-1 1,0-1,0 1,0 0,-1 0,-1 1,0-1,5 6,0 1,0-1,0 1,0 0,0 0,0 0,0 0,0 1,0-1,0 1,-1 0,1-1,0 2,0-1,0 0,-1 1,1-1,0 1,0 0,0 0,0 0,0 0,0 1,0-1,1 1,-1 0,1 0,-1 0,1 0,-1 0,1 0,0 1,-2 2,-57 93,59-90,0 0,1 0,-1 0,1 0,1 0,0 0,0 0,1 0,-1 0,2 0,-1 0,1 0,1 0,-1-1,1 1,0-1,1 0,0 0,0 0,1 0,3 4,122 124,-22-38,-91-78,-2-3</inkml:trace>
  <inkml:trace contextRef="#ctx0" brushRef="#br1" timeOffset="20025.117">6977 1299,'5'7,"-1"0,-1 1,1-1,-2 1,1 0,-1 0,0 0,0 1,-1-1,0 0,-1 1,1-1,-2 0,0 4,2 3,-1 26,0-30,0-29,-2-11,3-1,0 1,2 0,1 0,1 0,9-26,28-75,-42 129,0 0,1 0,-1 0,1 0,-1 0,1 0,-1 0,1-1,0 2,-1-1,1 0,0 0,0 0,0 0,-1 0,1 0,0 1,0-1,0 1,0-1,1 0,-1 1,0 0,0-1,0 1,0 0,0-1,1 1,-1 0,0 0,0 0,0 0,1 0,-1 0,0 0,0 1,0-1,0 0,1 1,-1-1,0 1,0-1,0 1,0-1,0 1,0 0,0-1,0 1,0 0,34 52,-26-25,-2-2</inkml:trace>
  <inkml:trace contextRef="#ctx0" brushRef="#br1" timeOffset="20408.108">7513 650,'-10'24,"-3"13,1 4,-2 1,0-7</inkml:trace>
  <inkml:trace contextRef="#ctx0" brushRef="#br1" timeOffset="21276.231">7710 1045,'-3'-1,"0"1,0 0,0 0,0 0,-1 0,1 0,0 1,0 0,0-1,0 1,0 0,0 0,1 1,-1-1,0 0,0 1,1 0,-1 0,1 0,-1 0,1 0,0 0,0 1,0-1,0 0,1 1,-2 2,-4 1,1 1,0 0,1 0,-1 0,1 1,1-1,0 1,0 0,0 1,1-1,0 1,1-1,0 1,0 0,1 0,0 0,0 0,1 0,0 0,1 0,1 3,-2-10,1-1,0 1,0 0,0-1,0 1,0 0,1-1,-1 0,0 1,1-1,-1 0,1 0,-1 1,1-1,-1 0,1-1,0 1,0 0,-1 0,1-1,0 1,0-1,0 0,0 1,0-1,0 0,0 0,-1 0,1 0,0-1,0 1,0 0,0-1,0 1,0-1,-1 0,1 0,0 1,1-2,67-39,-50 26,0-1,-1-2,-1 1,0-2,-2-1,0 0,-1-1,-1 0,-2-1,0-1,4-11,-7 14,7-13,-1-1,-3 0,0 0,-3-1,4-25,-1-2,2-58,-14 118,0 0,-1-1,1 1,0 0,-1-1,1 1,-1 0,0-1,0 1,0 0,0 0,0 0,0 0,-1 0,1 0,-1 0,1 0,-1 0,0 1,0-1,0 1,1-1,-1 1,-1 0,1 0,0 0,0 0,0 0,-1 0,1 0,0 1,-1-1,1 1,0 0,-1 0,1 0,-1 0,1 0,0 0,-1 1,-1 0,-3 1,0 0,-1 0,1 1,0 0,0 1,1-1,-1 1,1 1,0-1,0 1,0 0,-4 6,3-2,0 0,0 1,1 0,0 0,1 0,0 1,0 0,1 0,1 0,0 0,1 1,0-1,0 1,1 0,1-1,0 1,1 0,0-1,0 1,2-1,-1 1,1-1,1 0,0 0,1 0,0 0,4 5,14 19,2 0,2-2,1-1,1-1,2-1,1-2,11 7,-24-22</inkml:trace>
  <inkml:trace contextRef="#ctx0" brushRef="#br1" timeOffset="21724.786">8444 621,'-20'26,"1"1,1 1,1 0,1 1,2 1,1 1,-6 23,17-48,1 1,0 0,0-1,0 1,1 0,0 0,0 0,1-1,0 1,0 0,1-1,-1 1,1-1,1 1,-1-1,1 0,0 0,1 0,-1 0,1-1,0 1,1-1,-1 0,1 0,0-1,0 0,1 1,-1-2,1 1,0-1,0 1,0-2,0 1,1-1,-1 0,1 0,-1 0,1-1,0 0,-1-1,1 1,0-2,4 1,6-8,0 0,-1-1,-1-1,1 0,-1-2,-1 1,0-2,-1 0,0 0,-1-1,-1-1,0 0,-1 0,-1-1,0 0,-1-1,-1 0,1-4,2-2,-2-1,0 0,-2 0,0 0,-2-1,0 1,-2-1,-1 0,-1-12,0 33,0 1,0-1,-1 1,1-1,-1 1,0 0,0-1,0 1,0 0,0 0,-1 0,1 0,-1 0,0 0,0 0,0 0,0 1,-1-1,1 1,-1 0,1 0,-1-1,0 2,0-1,0 0,0 1,0-1,0 1,0 0,-1 0,1 0,0 0,-1 1,1-1,0 1,-1 0,1 0,-1 0,1 0,0 1,-1 0,1-1,0 1,-1 0,1 0,0 1,-83 41,61-28</inkml:trace>
  <inkml:trace contextRef="#ctx0" brushRef="#br1" timeOffset="22047.029">8387 848,'25'-15,"11"-4,6 1,0 3,-2 5,-4 3,-2 4,-8 6,-2 4,-2-1,1-5,1-3,-4-1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6:44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1 285,'1'1,"0"1,0-1,1 0,-1 0,1 0,-1 0,1 0,-1-1,1 1,-1 0,1-1,0 1,-1-1,1 1,0-1,0 0,-1 0,1 1,0-1,0-1,-1 1,1 0,0 0,0-1,-1 1,1-1,0 1,-1-1,1 0,-1 0,1 1,0-2,4 1,22-9,0 0,0-2,-1-2,-1 0,0-2,-1 0,0-2,-2-1,20-20,-15 16,97-69,-124 91,1 0,-1 0,1 1,-1-1,0 0,1 1,-1 0,1-1,-1 1,1 0,-1 0,1-1,0 1,-1 1,1-1,-1 0,1 0,-1 0,1 1,-1-1,1 1,-1-1,0 1,1 0,-1-1,0 1,1 0,-1 0,0 0,0 0,0 0,0 0,0 0,0 1,0-1,0 0,0 1,0-1,-1 0,1 1,0-1,-1 2,19 69,-18-61,73 193,-46-148,-34-65,-10 4,0 0,0 1,0 1,0 0,-1 1,1 1,-1 0,1 1,-14 3,-5-3,-276 2,287-2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01.4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451 85,'-3'-6,"0"1,1 0,-2 0,1 0,-1 0,1 0,-1 1,0-1,-1 1,1 0,-1 1,0-1,0 1,0 0,0 0,-1 0,1 1,-1 0,0 0,1 0,-1 1,0 0,0 0,0 0,0 1,0 0,0 0,-2 1,-7 0,-1 1,1 0,0 1,0 1,0 0,0 1,1 1,0 0,0 1,1 0,-1 1,1 1,1 0,-8 8,12-8,2 0,-1 0,1 1,1 0,-1 0,2 0,-1 1,2-1,-1 1,2 0,-3 11,-8 25,9-33,1 0,0 0,1 0,0 1,1-1,1 0,0 1,1-1,1 0,0 1,1-1,0 0,1-1,1 1,5 10,-7-14,1-1,0 0,0-1,1 1,0-1,0 0,1 0,0 0,0-1,1 0,0 0,0-1,7 5,-6-5,0 0,0-1,0 0,1 0,0-1,-1 0,2-1,-1 0,0 0,1-1,-1 0,1 0,-1-1,1-1,0 0,0 0,-1-1,1 0,4-1,6-3,0-2,0 0,-1-1,0-1,0-1,-1 0,0-2,3-3,-18 12,0 1,-1-1,0 1,1-1,-1 0,0 0,0 0,0 0,-1-1,1 1,-1 0,0-1,0 1,0-1,0 1,0-1,-1 0,0 1,0-1,0 1,0-1,0 0,-1 1,1-1,-1 1,0-1,0 1,-1-1,1 1,-1 0,1-1,-1 1,0 0,0 0,-1 0,1 1,-1-2,-4-4,0-1,-1 1,0 0,-1 1,1 0,-1 0,-1 1,1 0,-1 1,0 0,-10-3,-52-5,425 15,-354-2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41.44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1170,'14'-35,"194"-199,-40 42,-37 59,64-88,-84 98,-22-3,-31 28,-58 97,0 1,-1-1,1 1,-1-1,1 1,0-1,-1 1,1-1,-1 1,1 0,-1-1,1 1,-1 0,0-1,1 1,-1 0,1 0,-1 0,0-1,1 1,-1 0,1 0,-1 0,0 0,1 0,-1 0,0 0,1 0,-1 0,1 1,-1-1,0 0,1 0,-1 1,1-1,-1 0,1 0,-1 1,1-1,-1 1,1-1,-1 0,1 1,-1-1,1 1,0-1,-1 1,1 0,0-1,-1 1,1-1,0 1,0 0,-5 2,-76 32,72-33,0-1,0 0,0-1,0 0,0 0,0-1,0 0,0-1,0 0,1 0,-1-1,-3-1,-13-3,25 6,-1 1,1-1,-1 1,1 0,-1-1,0 1,1 0,-1 0,0-1,1 1,-1 0,0 0,1 0,-1 0,0 0,1 0,-1 0,0 0,1 0,-1 0,0 0,1 0,-1 1,0-1,1 0,-1 0,0 1,1-1,-1 0,1 1,-1-1,0 1,1-1,-1 1,1-1,-1 1,1-1,0 1,-1-1,1 1,0 0,-1-1,1 1,0 0,0-1,-1 1,1 0,0-1,0 1,0 0,0-1,0 1,0 0,0-1,0 1,0 0,0-1,1 1,-1 0,0-1,0 1,1 0,-1-1,0 1,1 0,23 46,-21-43,112 162,-52-11,-40-202,-17 5,-1-1,-2 1,-2-1,-4-33,1-6,2 70</inkml:trace>
  <inkml:trace contextRef="#ctx0" brushRef="#br0" timeOffset="838.873">1214 407,'-21'107,"18"-78,1 1,1 0,2-1,1 1,1-1,7 28,-2-12,-4-111,-4 43,1-1,1 1,1 0,1 0,1 1,1-1,1 1,1 0,1 0,0 1,2 1,1-1,-3 5,23-32,-31 47,-1 0,1 1,0-1,0 0,0 1,0-1,0 1,0 0,0-1,0 1,0 0,0-1,0 1,0 0,0 0,0 0,0 0,0 0,0 0,0 0,0 0,0 0,0 1,0-1,0 0,0 1,0-1,0 1,0-1,0 1,0-1,0 1,-1 0,1-1,0 1,0 0,-1 0,1-1,0 1,-1 0,1 0,-1 0,1 0,-1 0,0 0,1 0,-1 0,0 0,44 118,-42-99</inkml:trace>
  <inkml:trace contextRef="#ctx0" brushRef="#br0" timeOffset="1198.74">1751 153,'-5'10,"-6"7,-6 7,-1 3,-1-3,2 0,-1-5,3 0,4-4</inkml:trace>
  <inkml:trace contextRef="#ctx0" brushRef="#br0" timeOffset="2147.805">1187 238,'54'-27,"-43"22,0 0,0 1,1 0,0 1,-1 1,1 0,0 0,1 1,-1 0,0 1,4 1,56-4,-71 3,-1 0,1-1,-1 1,1 0,-1 0,1 0,-1 0,1-1,-1 1,1 0,-1-1,1 1,-1 0,0-1,1 1,-1 0,0-1,1 1,-1-1,0 1,1-1,-1 1,0-1,0 1,1-1,-1 1,0-1,0 1,0-1,0 1,0-1,0 1,0-1,0 1,0-1,0 1,0-1,0 0,0 1,0-1,0 1,-1-1,1 1,0-1,0 1,-1-1,1 1,0 0,-1-1,1 1,0-1,-1 1,1 0,-1-1,1 1,0 0,-1-1,1 1,-1 0,0-1,-31-30,28 27,-28-30,17 17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7:58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64,'-21'80,"14"264,-18-239,22-95</inkml:trace>
  <inkml:trace contextRef="#ctx0" brushRef="#br0" timeOffset="483.474">1 64,'46'-27,"-24"19,1 1,0 1,0 1,1 1,-1 1,1 1,0 1,-1 1,1 1,8 2,36-1,231-2,-299 0,1-1,-1 1,1 0,0-1,-1 1,1 0,0-1,-1 1,1 0,0 0,0 0,-1 0,1 0,0 0,0 0,-1 0,1 0,0 0,0 0,-1 0,1 0,0 1,-1-1,1 0,0 0,-1 1,1-1,0 1,-1-1,1 0,-1 1,1-1,-1 1,1 0,-1-1,1 1,-1-1,1 1,-1 0,0-1,1 1,-1 0,0-1,0 1,1 0,-1 0,0-1,0 1,0 0,0-1,0 1,0 0,0 0,0-1,0 1,-1 0,1 0,0-1,0 1,-1 0,1-1,-1 2,-5 9</inkml:trace>
  <inkml:trace contextRef="#ctx0" brushRef="#br0" timeOffset="949.246">1 600,'7'4,"0"0,0 0,1-1,-1 0,1 0,0-1,0 0,0 0,0-1,0 0,0-1,0 1,1-2,4 0,3 2,214-19,-5 6,-202 8,-5-2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0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28,'140'-16,"2"6,114 8,-173 2,-58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1,'5'0,"11"0,8 0,4 0,2 0,2 0,-1 0,-1 0,0 0,-1 0,0 0,0 0,-1 0,-4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1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1,'9'5,"14"1,6 1,4-7,1-3,0-1,-2 0,-1 1,-1 1,-1 0,-5 2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5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287 678,'2'-16,"1"0,1 0,0 0,1 1,0-1,2 1,0 0,0 1,1 0,1 0,0 1,10-10,-1-3,27-35,3 3,2 1,19-13,-68 69,1-1,-1 1,0 0,0 0,1 0,-1 0,0 0,1 0,-1 0,1 1,-1-1,1 0,0 1,-1-1,1 1,0 0,-1-1,1 1,0 0,-1 0,1 0,0 0,-1 0,1 1,0-1,-1 1,1-1,0 1,-1-1,1 1,-1 0,1-1,-1 1,1 0,-1 0,0 0,0 1,1-1,-1 0,0 0,0 1,0-1,0 0,0 1,0-1,-1 1,1-1,0 1,-1 0,1-1,-1 1,0 0,1-1,-1 1,10 36,-9-28,1 0,1-1,0 1,0 0,1-1,0 0,1 0,0 0,0 0,1-1,1 2,-3-8,0-1,0 1,0-1,0 0,0-1,1 1,-1-1,0 1,0-1,0-1,1 1,-1 0,0-1,0 0,0 0,0 0,0-1,0 1,0-1,0 0,0 0,-1-1,1 1,-1 0,0-1,0 0,0 0,0 0,0 0,0-1,-1 1,0-1,2-2,3-1,85-97,-74 80,2 0,1 1,1 1,1 1,0 2,7-4,-30 22,1 0,0 1,0-1,0 0,0 1,0-1,0 0,0 1,0-1,0 1,0-1,0 1,0 0,0-1,0 1,1 0,-1 0,0 0,0 0,0 0,0 0,0 0,1 0,-1 1,0-1,0 0,0 1,0-1,0 0,0 1,0 0,0-1,0 1,0-1,0 1,0 0,0 0,0 0,-1 0,1-1,0 1,-1 0,1 0,-1 0,1 0,-1 0,1 1,-1-1,1 0,-1 0,0 0,0 0,0 0,0 1,4 72,-4-64,-4 280,-1-239,-1-33</inkml:trace>
  <inkml:trace contextRef="#ctx0" brushRef="#br0" timeOffset="314.113">287 678,'39'14,"1"-2,1-1,-1-3,1-1,1-2,-1-1,1-3,28-3,384-60,-402 67,-34 2</inkml:trace>
  <inkml:trace contextRef="#ctx0" brushRef="#br0" timeOffset="1031.915">851 848,'-72'80,"4"2,3 4,4 3,2 4,19-24,65-115,1 1,2 0,2 2,2 2,2 1,2 1,1 2,1 1,38-25,-71 57,-1-1,1 0,1 0,-1 1,1 0,-1 0,1 0,0 0,1 1,-1 0,1 0,-1 1,1 0,0 0,0 0,0 1,4 0,-7 3,0 1,0-1,-1 1,1 0,-1 1,0-1,1 1,-1-1,-1 1,1 0,-1 0,1 0,-1 0,0 1,-1-1,1 1,-1-1,0 1,0-1,0 3,18 204,-18-209,1 0,-1 0,0 0,0 0,0 0,0 0,0 1,0-1,0 0,-1 1,1-1,-1 0,0 1,1-1,-1 0,0 1,-1-1,1 1,0-1,-1 0,1 1,-1-1,0 0,0 1,1-1,-2 0,1 0,0 0,0 0,-1 0,1 0,-1 0,1-1,-1 1,0 0,0-1,0 1,0-1,0 0,0 0,0 0,0 0,-1 0,1 0,0 0,0-1,-1 1,1-1,-2 1,-14-5,-1 0,1-1,1 0,-1-2,1 0,0-1,-13-8,2 1,-65-34,77 41</inkml:trace>
  <inkml:trace contextRef="#ctx0" brushRef="#br0" timeOffset="1567.59">1388 85,'63'167,"-49"-135,-1 1,-1 0,-2 1,-1 0,-1 0,-2 1,-2 0,-1 16,1-21,-2-1,-1 1,-1-1,-2 1,-1-1,-1 0,-2 0,-1 0,-1 0,-1-1,-2-1,0 0,-2 0,-1-1,-1-1,-12 14,6-15,-1-2,-1 0,-1-2,0 0,-2-2,-22 13,-66 15,90-42</inkml:trace>
  <inkml:trace contextRef="#ctx0" brushRef="#br0" timeOffset="2087.822">174 1,'-14'17,"0"1,2 1,0 0,1 1,0 0,2 1,-5 16,4-13,-6 26,2 0,2 1,3 1,2 0,2 0,2 0,4 44,-2-37,2 0,3 0,2 0,3 0,2-1,3-1,7 16,-17-59,1 0,1 0,0 0,1-1,0 0,1 0,1-1,0 0,0 0,1-1,1-1,0 1,0-2,1 1,0-2,1 0,10 6,25-9,-25-9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08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343 383,'-4'-12,"-2"0,0 0,0 1,-1 0,0 0,-1 0,-1 1,1 0,-2 1,1 0,-1 0,0 1,-1 0,0 1,-5-2,10 8,1 0,0 0,0 1,0 0,0 0,-1 0,1 1,0 0,0 0,0 0,0 1,0-1,0 1,0 0,1 1,-1-1,1 1,-1 0,1 0,0 0,0 1,0-1,1 1,-1 0,1 0,0 0,0 0,0 1,1 0,0-1,0 1,0 0,0 0,1 0,-1 0,1 0,1 0,-1 0,1 0,0 1,0-1,0 1,1 26,1 0,1 0,2 0,2-1,0 0,2 0,1-1,2 0,3 5,0 2,25 68,-2-11,-3 2,-6 0,-3 2,1 32,-18-75,-3-29,-2 1,0-1,-2 0,-1 1,0 0,-3-1,0 1,-1-1,-2 0,-5 17,8-36,-1 5,0 0,-1 0,-1 0,0-1,0 0,-1 0,0 0,-1-1,0 0,-1 0,0 0,-1-1,0-1,0 1,-9 4,13-8,-1-1,0 0,0-1,0 0,0 0,-1 0,1 0,-1-1,0 0,1-1,-1 0,0 0,0 0,0-1,0 0,0 0,0 0,0-1,0 0,0-1,0 0,1 0,-1 0,1-1,-1 0,1 0,0 0,0-1,0 0,1 0,-1-1,-18-60,23 42</inkml:trace>
  <inkml:trace contextRef="#ctx0" brushRef="#br0" timeOffset="3223.488">655 1795,'-4'-1,"-1"0,1 1,0-1,-1 1,1 0,0 1,0-1,-1 1,1 0,0 0,0 0,0 0,0 1,0-1,0 1,0 0,0 1,1-1,-1 1,1-1,0 1,0 0,0 0,0 1,0-1,1 0,-1 1,1 0,0-1,0 1,0 0,1 0,-1 0,1 1,-1 2,0-4,0 1,0-1,1 1,-1 0,1 0,0-1,0 1,0 0,0 0,1 0,-1 1,1-1,0 0,0 0,1 0,-1 0,1 0,0 0,0 0,0 0,1 0,-1-1,1 1,0 0,0-1,0 0,1 1,-1-1,1 0,0 0,0 0,0 0,0-1,0 1,1-1,-1 0,1 1,5-1,0-1,1 1,-1-2,1 1,-1-1,0 0,1-1,-1 0,0-1,0 0,0 0,0-1,0 0,0-1,0 0,-1 0,0-1,0 0,0 0,-1-1,0 0,0 0,0-1,-1 0,1 0,-2 0,2-3,-3 7,0 0,-1-1,1 1,-1-1,0 0,0 0,0 0,-1 0,1-1,-1 1,0-1,0 1,-1-1,1 0,-1 0,0 1,0-1,-1 0,0 0,1 0,-2 0,1 0,0 0,-1 0,0 0,0 0,-1 1,1-1,-1 0,0 1,0-1,-1 1,1 0,-1 0,0 0,0 0,0 0,-1 0,1 1,-1 0,0 0,0 0,-79-22,57 23</inkml:trace>
  <inkml:trace contextRef="#ctx0" brushRef="#br0" timeOffset="3871.125">767 157,'0'1,"0"-1,0 1,1-1,-1 1,0-1,1 1,-1-1,0 1,1-1,-1 0,0 1,1-1,-1 0,1 1,-1-1,1 0,-1 1,1-1,-1 0,1 0,-1 1,1-1,-1 0,1 0,-1 0,1 0,0 0,-1 0,1 0,-1 0,1 0,-1 0,1 0,-1 0,1 0,-1-1,1 1,-1 0,1 0,-1-1,1 1,-1 0,1-1,-1 1,1 0,-1-1,1 1,-1 0,0-1,1 1,-1-1,0 1,0-1,1 1,-1-1,0 1,0-1,5 53,-5 294,-6-296,0-32</inkml:trace>
  <inkml:trace contextRef="#ctx0" brushRef="#br0" timeOffset="4320.705">655 101,'44'-21,"1"2,1 2,0 2,1 2,27-3,25 20,-97-3,1-1,-1 1,0-1,1 1,-1 0,0 0,1 0,-1 1,0-1,0 0,0 1,0-1,0 1,-1 0,1 0,0-1,-1 1,1 0,-1 1,0-1,0 0,1 0,-1 0,-1 1,1-1,0 0,-1 1,1-1,-1 1,0-1,1 1,-1-1,-1 1,1-1,0 1,0-1,-1 2,-4 7,1 1,-2-1,0 0,0 0,-1 0,0-1,0 0,-2-1,1 1,-1-2,0 1,-1-1,0 0,0-1,-1-1,1 1,-2-2,-1 1,-21 16,32-22,1 0,-1 1,0-1,1 1,-1 0,0 0,1-1,-1 1,1 0,-1 0,1 0,0 1,-1-1,1 0,0 0,0 1,0-1,0 1,0-1,0 1,0-1,0 1,1-1,-1 1,1 0,-1 0,1-1,0 1,-1 0,1 0,0-1,0 1,0 0,1 0,-1-1,0 1,1 0,-1 0,1-1,-1 1,1 0,0-1,0 1,-1-1,1 1,0-1,1 1,-1-1,0 0,0 0,0 1,1-1,160 94,-148-82</inkml:trace>
  <inkml:trace contextRef="#ctx0" brushRef="#br0" timeOffset="5453.825">1557 383,'3'-1,"0"0,-1 0,1 0,-1-1,1 1,-1-1,0 1,0-1,0 0,0 0,0 0,0 0,0 0,0-1,-1 1,1 0,-1-1,0 1,0-1,0 0,0 1,0-1,-1 0,1 0,-1 1,1-1,-1 0,0 0,0 0,0 0,-1 1,1-1,-1 0,0-2,0 0,0-1,0 1,0 0,-1-1,1 1,-1 0,-1 0,1 0,-1 0,0 1,0-1,0 1,0 0,-1 0,0 0,0 0,0 0,0 1,0 0,-1 0,0 0,0 0,1 1,-1 0,-1 0,1 0,0 1,0-1,-1 1,1 0,0 1,-1 0,1-1,-1 2,1-1,-1 1,1 0,0 0,-1 0,1 0,0 1,0 0,0 0,0 1,0 0,1-1,-1 1,1 1,-1-1,1 1,0 0,-2 2,1 5,1 0,0 0,0 1,1-1,1 1,0 0,0-1,1 1,1 0,0 0,1 0,0 0,1 6,0 21,11 92,16 21,6 40,-13-43,12 19,22 86,-33-124,-20-125,0 1,-1 0,0 0,0 0,0 0,-1 0,0 1,0-1,-1 0,1 1,-1-1,-1 0,1 1,-1-1,0 0,-1 0,0 0,0 1,0-2,0 1,-1 0,0 0,0-1,-1 0,1 1,-1-1,-3 3,-1-4,0 0,0 0,0-1,-1 0,1 0,-1-1,0 0,1-1,-1 0,0 0,0-1,0 0,0 0,-5-2,4 1,5 1,0 0,-1 0,1 0,0-1,0 1,-1-1,1 0,0-1,0 1,0-1,0 0,1-1,-1 1,0-1,1 0,0 0,0 0,0 0,0-1,0 0,0 0,1 0,0 0,0 0,0-1,0 1,0-3,5-6</inkml:trace>
  <inkml:trace contextRef="#ctx0" brushRef="#br0" timeOffset="6425.337">1811 1710,'-4'9,"1"0,0 0,0 1,1-1,0 1,0-1,1 1,1 0,-1 0,2-1,-1 1,1 0,1-1,0 1,0-1,1 1,0-1,1 0,-1 0,6 8,-6-15,-1 0,1 0,0 0,0 0,0 0,0-1,0 1,0-1,0 0,0 0,0 0,0-1,1 1,-1-1,0 1,1-1,-1 0,0 0,1-1,-1 1,0-1,0 1,1-1,-1 0,0 0,0-1,0 1,0-1,0 1,0-1,-1 0,1 0,77-77,-75 73,-1 0,0-1,0 1,-1-1,1 0,-2 0,1-1,-1 1,0 0,-1-1,1 0,-1 1,-1-1,0 1,0-1,0 0,-1 1,0-1,-1 0,1 1,-2 0,1-1,-1 1,0 0,-3-5,2 9,-1 0,1 0,-1 0,0 0,1 1,-1 0,0 0,-1 1,1-1,0 1,0 0,-1 0,1 1,0-1,-1 1,-2 1,-16-2</inkml:trace>
  <inkml:trace contextRef="#ctx0" brushRef="#br0" timeOffset="7638.936">1811 101,'6'-6,"0"2,0-1,1 0,0 1,0 1,0-1,0 1,0 0,1 1,-1-1,1 1,-1 1,1 0,0 0,0 0,0 1,-1 0,1 1,0 0,3 0,-10 0,1-1,-1 0,1 1,-1-1,0 1,0-1,1 1,-1 0,0-1,0 1,0 0,0 0,0 0,0 0,0 0,0 0,0 0,0 0,0 0,-1 1,1-1,0 0,-1 1,1-1,-1 0,1 1,-1-1,0 0,0 1,0-1,0 0,0 1,0-1,0 1,0-1,0 1,0-1,-1 0,1 1,-1-1,1 0,-1 0,1 1,-1-1,0 0,0 0,0 0,-45 58,42-55,-55 82,58-83,0-1,0 1,0-1,0 1,0 0,0 0,1-1,-1 1,1 0,0 0,0 0,0-1,0 1,0 0,1 0,-1 0,1-1,0 1,0 0,0-1,0 1,0 0,1-1,-1 0,1 1,-1-1,1 0,0 0,0 0,0 0,0 0,0 0,1 0,1 1,13 5</inkml:trace>
  <inkml:trace contextRef="#ctx0" brushRef="#br0" timeOffset="7921.936">2235 101,'-5'28,"-1"16,0 4,1-2,1-2,2-6,6-8,2-9</inkml:trace>
  <inkml:trace contextRef="#ctx0" brushRef="#br0" timeOffset="8168.633">2375 101,'-9'24,"-4"13,1 4,3 1,2-2,3-8</inkml:trace>
  <inkml:trace contextRef="#ctx0" brushRef="#br0" timeOffset="8618.979">2094 101,'132'-76,"-130"74,1 1,-1 0,1-1,-1 1,1 0,0 0,0 1,0-1,-1 0,1 1,0 0,0 0,0 0,0 0,0 0,0 0,0 1,-1 0,1-1,0 1,0 0,-1 0,1 0,0 1,-1-1,1 1,-1-1,0 1,1 0,-1 0,0 0,0 0,0 0,-1 1,1-1,1 3,-2-4,2 4,0 1,1-1,0 0,0 0,0 0,0 0,1-1,0 0,0 0,0 0,0 0,1-1,-1 0,1 0,0-1,0 1,0-1,0 0,0-1,0 0,1 0,-1 0,0-1,1 0,1 0,0-1,-1-1,0 0,0-1,0 1,0-1,0-1,-1 1,0-1,1 0,-1-1,0 1,-1-1,1 0,-1-1,0 1,-1-1,1 0,1-4,5-4</inkml:trace>
  <inkml:trace contextRef="#ctx0" brushRef="#br0" timeOffset="15591.239">2630 891,'0'17,"11"221,-2-184,-4 0,-1 1,-3-1,-2 3,1-49,-5 17,-8-31,9-11,0 0,1 0,1-1,1 1,0 0,1-1,2-11,-1-9,-1 14,1 1,0-1,2 1,1-1,0 1,2 0,1 1,0-1,2 1,1 1,6-12,50-56,-64 88,-1 1,0-1,1 0,-1 1,1-1,-1 1,1-1,-1 1,1 0,-1 0,1 0,0 0,-1 0,1 0,-1 0,1 0,-1 0,1 1,-1-1,1 1,-1-1,1 1,-1 0,0-1,1 1,-1 0,0 0,0 0,1 0,-1 0,0 0,0 0,0 0,0 1,0-1,-1 0,1 1,0-1,0 0,-1 1,1 0,26 61,-24-38,-5-5</inkml:trace>
  <inkml:trace contextRef="#ctx0" brushRef="#br0" timeOffset="15863.964">3109 694,'-9'19,"-4"11,1 1</inkml:trace>
  <inkml:trace contextRef="#ctx0" brushRef="#br0" timeOffset="16254.787">3335 807,'14'43,"-3"0,-1 1,-3 1,2 32,-10-54,-1-1,0 1,-2-1,0 0,-2 0,0-1,-1 1,-1-2,-2 1,0-1,-1 0,0-1,-2 0,0-1,-1-1,-1 0,-1-1,0 0,-5 1,-3 7</inkml:trace>
  <inkml:trace contextRef="#ctx0" brushRef="#br0" timeOffset="16671.762">2432 948,'-20'40,"2"2,2 0,2 0,1 2,3 0,1 0,-1 31,8-62,1 0,0 0,0 0,2 0,-1 0,2 0,0 0,0-1,1 1,1-1,0 1,0-1,2 0,-1 0,1-1,1 0,0 0,1 0,0-1,1-1,-1 1,2-1,0 0,0-1,0 0,1-1,0 0,11 4,2-3</inkml:trace>
  <inkml:trace contextRef="#ctx0" brushRef="#br0" timeOffset="17157.223">3562 581,'1'-1,"9"-4,0 0,-1 1,2 0,-1 0,0 2,1-1,-1 1,1 0,0 1,0 1,-1-1,1 2,5 0,-14 0,0 0,0 0,0 1,0-1,0 0,-1 1,1 0,0-1,-1 1,1 0,-1 0,0 0,1 0,-1 0,0 0,0 0,-1 0,1 0,0 0,-1 1,1-1,-1 0,0 0,0 1,1-1,-2 0,1 1,0-1,0 0,-1 0,1 1,-1-1,0 0,1 0,-1 0,0 0,-1 0,1 0,0 0,0 0,-2 1,-7 48,14-47,-1 0,0 0,1-1,-1 1,1-1,0 0,0 0,1 0,-1 0,0-1,1 1,0-1,-1-1,1 1,0-1,0 1,0-1,0-1,0 1,0-1,0 0,1 0,-1 0,0-1,0 1,0-1,0-1,1 1,8 0,12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31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53 367,'-10'34,"-3"15,1 0</inkml:trace>
  <inkml:trace contextRef="#ctx0" brushRef="#br0" timeOffset="806.736">138 959,'-14'12,"1"0,1 1,0 1,1 0,0 1,1 0,0 0,2 1,0 0,0 1,2 0,0 0,-1 9,6-24,1 0,0 0,-1 0,1 0,0 0,0 0,0 0,0 0,1 0,-1 0,1-1,-1 1,1 0,-1 0,1 0,0 0,0 0,0-1,0 1,0 0,0-1,1 1,-1-1,0 1,1-1,-1 0,1 0,0 1,-1-1,1 0,0 0,0-1,0 1,-1 0,1-1,0 1,0-1,0 1,0-1,0 0,1 0,82-20,-56 5,-1 0,-1-2,0-2,-1 0,-1-1,18-21,-22 16,-1-1,-1-1,-2-1,0 0,-2-1,-2-1,7-19,-12 27,0 1,-1-2,-1 1,-2 0,0-1,-1 0,-1 0,-1 0,-2 0,0-1,-1 1,-1 1,-2-1,0 0,-1 1,-8-18,12 35,0 0,0 0,0 0,0 1,-1-1,0 1,0 0,0 0,-1 0,1 0,-1 0,0 1,0-1,0 1,-1 0,1 0,-1 1,1 0,-1-1,0 1,0 1,0-1,0 1,0 0,0 0,-1 0,1 1,0 0,0 0,0 0,-1 1,1 0,0-1,0 2,0-1,0 1,0 0,0 0,-1 1,-4 3,1 1,1 0,-1 0,1 1,1 0,-1 1,1 0,1 0,0 0,0 1,1 0,0 0,0 0,1 0,1 1,0 0,0 0,1 0,0 0,1 1,-1 10,1 0,2 0,0 0,1 0,0 0,2-1,1 1,1-1,7 19,-3-11,1 1,1-2,1 1,2-2,1 0,1-1,1 0,1-2,1 0,2-1,0-1,4 1,-20-19,0 1,1-2,0 1,-1-1,1 0,1 0,-1-1,0 0,1 0,-1-1,1 0,-1 0,1-1,-1 0,1 0,-1-1,1 0,-1 0,1 0,-1-1,1-1,10-4</inkml:trace>
  <inkml:trace contextRef="#ctx0" brushRef="#br0" timeOffset="1241.229">872 677,'-17'28,"1"0,2 1,1 0,1 1,1 0,2 1,1 0,2 1,0 0,2 6,4-32,-1 1,1-1,0 0,1 1,0-1,0 1,0-1,1 0,0 0,0 0,0 0,1 0,0 0,0-1,1 1,-1-1,1 0,0 0,1 0,-1-1,1 1,0-1,0 0,0 0,1-1,-1 0,1 0,0 0,0-1,0 1,0-1,5 0,3 1,0-1,0-1,1 0,-1-1,0-1,1 0,-1-1,0-1,0 0,0-1,-1 0,1-1,-1 0,0-1,0-1,-1 0,0-1,0 0,-1-1,0 0,0-1,-1 0,0-1,-1 0,-1 0,1-1,-2 0,1 0,2-10,0 4,-1 0,0-1,-2 0,0 0,-1 0,-2-1,1 0,-2 0,1-20,-4 26,2-1,-1 0,0 1,-1-1,0 0,-2 1,0-1,0 0,-1 1,-1 0,0 0,-1 0,-1 0,0 1,-6-10,8 20,1-1,-2 1,1 0,0 0,0 0,-1 0,0 1,1 0,-1 0,0 0,0 1,0-1,0 1,0 0,-1 1,1-1,0 1,0 0,-1 0,1 1,0 0,0-1,0 2,-4 0,-115 54,91-32,7-1</inkml:trace>
  <inkml:trace contextRef="#ctx0" brushRef="#br0" timeOffset="1567.389">730 931,'21'-12,"5"-4,1 1,0 1,1 1,0 1,1 2,0 1,11-1,-33 9,-1 1,1 0,-1 0,1 0,-1 1,1 0,-1 1,0-1,0 1,0 1,0-1,0 1,0 0,0 0,-1 0,0 1,1 0,-1 0,-1 1,1-1,2 4,13 9,-12-11,1 0,0-1,0 0,1 0,-1-1,1 0,0-1,0 0,1 0,-1-1,0-1,1 0,-1 0,1-1,-1 0,1-1,-1 0,1-1,-1 0,0-1,0 0,3-1,0-3,-6 1</inkml:trace>
  <inkml:trace contextRef="#ctx0" brushRef="#br0" timeOffset="2190.025">1577 0,'-14'29,"-10"18,-6 7,3-1,1-5,4-6,7-5,5-9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29.2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0 391,'0'497,"26"-627,-20 79,2 1,2 0,3 1,1 0,3 1,13-25,38-35,-67 107,0 0,0 0,0 0,0 0,0 1,0-1,0 0,0 1,0-1,0 1,1-1,-1 1,0-1,0 1,1 0,-1 0,0 0,0 0,1 0,-1 0,0 0,1 0,-1 0,0 0,0 1,1-1,-1 0,0 1,0-1,0 1,0 0,1-1,-1 1,0 0,0 0,0 0,-1-1,1 1,0 0,0 0,0 0,-1 0,1 1,0-1,-1 0,1 0,-1 0,25 62,-24-60,6 26,-2-3</inkml:trace>
  <inkml:trace contextRef="#ctx0" brushRef="#br0" timeOffset="283.371">537 24,'-10'19,"-3"11,1 6,-3-4,2-7</inkml:trace>
  <inkml:trace contextRef="#ctx0" brushRef="#br0" timeOffset="1369.778">819 531,'-10'10,"-1"0,2 1,-1 0,2 1,-1 0,2 0,0 0,0 1,1 0,0 1,1-1,1 1,0 0,1 0,1 0,0 1,1-1,0 9,2-20,-1 0,1 0,0 0,1 0,-1 0,0 0,1 0,-1-1,1 1,0 0,0-1,0 1,0-1,1 0,-1 0,1 0,-1 0,1 0,-1 0,1-1,0 0,0 1,0-1,0 0,0 0,0 0,0-1,1 1,-1-1,0 0,0 0,0 0,0 0,1 0,-1-1,0 1,0-1,0 0,0 0,0 0,0 0,0-1,0 1,0-1,-1 0,1 0,0 0,20-13,-1-1,0 0,-2-1,0-2,-1 0,-1-1,0-1,-2 0,0-1,-2-1,2-5,-7 13,-1-1,-1-1,0 1,-1-1,-1-1,0 1,0-9,4-20,-4 28,-2 0,1-1,-2 1,-1-1,0 1,-1-1,-2-9,1 13,-1 0,0 0,-1 0,-1 1,0-1,-1 1,0 0,-1 0,-1 1,0-1,-1 1,0 1,-1 0,0 0,-10-8,15 17,-1 1,0 0,0 0,0 0,0 1,0 0,0 0,0 0,0 1,-1-1,1 1,0 0,0 1,-1-1,1 1,0 0,0 0,0 1,0 0,0 0,0 0,1 0,-1 1,1-1,-1 1,1 1,0-1,0 0,0 1,1 0,-1 0,1 0,0 0,0 1,0-1,1 1,0-1,0 1,0 0,0 0,1 0,-1 0,1 0,1 1,-1 0,-1 25,1 1,1 0,2 0,1 0,1-1,2 0,1 0,2 0,1-1,1 0,1 0,2-2,1 0,1 0,2-1,0-2,2 1,20 18,84 53,-120-93,-6-3</inkml:trace>
  <inkml:trace contextRef="#ctx0" brushRef="#br0" timeOffset="2164.611">1384 504,'-5'49,"2"0,2 1,2 0,4 6,7-6,4-86,-2-195,-7 189,-2 8,1 1,1-1,2 2,1-1,2 1,11-21,11 13,-33 40,-1-1,1 0,0 1,0-1,0 1,0-1,0 1,0 0,0-1,-1 1,1 0,0 0,0-1,0 1,0 0,0 0,0 0,0 0,0 0,0 1,0-1,0 0,0 0,0 1,0-1,0 0,0 1,0-1,0 1,0-1,-1 1,1 0,0-1,0 1,-1 0,1-1,0 1,-1 0,1 0,-1 0,1 0,-1-1,1 1,-1 0,0 0,1 0,-1 0,0 1,15 129,-10-111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0.9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0,'-160'504,"105"-384,65-149,162-344,-127 273,-45 99,0 1,0 0,0-1,1 1,-1 0,0 0,1-1,-1 1,0 0,0 0,1-1,-1 1,0 0,1 0,-1 0,0 0,1 0,-1-1,0 1,1 0,-1 0,1 0,-1 0,0 0,1 0,-1 0,0 0,1 0,-1 0,1 1,-1-1,0 0,1 0,-1 0,0 0,1 0,-1 1,0-1,0 0,1 0,-1 1,0-1,1 0,-1 0,0 1,0-1,0 0,1 1,-1-1,0 0,0 1,0-1,0 0,0 1,0-1,1 0,-1 1,0-1,0 1,0-1,0 0,0 1,0-1,-1 0,1 1,0-1,0 0,0 1,0-1,3 31,-3-30,0 23,1 0,2 1,0-1,1 0,1-1,2 1,0-1,2 0,0-1,1 0,1-1,14 20,-23-38,0 0,1 0,-1 0,1 0,0 0,-1 0,1-1,0 1,1-1,-1 0,0 0,1 0,-1-1,1 1,-1-1,1 0,0 0,0 0,-1 0,1-1,0 1,0-1,0 0,0 0,0 0,0-1,-1 0,1 1,0-1,0-1,-1 1,1 0,-1-1,1 0,-1 0,0 0,1 0,8-9,0 0,0 0,-1-1,-1 0,0-1,0-1,-2 1,0-1,0-1,-1 0,-1 0,0 0,-1-2,9-17,-12 29,9-18,-1-1,-2 1,0-1,-2-1,-1 1,0-2,-6 3,-3 5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0,'-10'10,"-3"7,6 2,3-8,8-6,3-3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2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1,'0'5,"0"6,-5 2,-2-2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1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26 452,'-5'12,"0"0,1 0,1 1,0-1,1 1,0 0,1 0,1 0,0 0,0 0,1-1,1 1,0 0,1 0,0-1,1 0,0 1,3 3,-5-13,-1 0,1 0,0-1,0 1,0 0,0-1,1 0,-1 1,1-1,-1 0,1 0,0 0,0-1,0 1,0-1,0 1,0-1,0 0,0 0,0 0,1-1,-1 1,0-1,1 0,-1 0,0 0,1 0,-1-1,0 1,1-1,-1 0,0 0,0 0,0 0,0 0,0-1,1 0,3-2,-1 0,1 0,-1-1,0 0,-1 0,1 0,-1-1,0 0,-1 0,1 0,-1-1,0 1,-1-1,1 0,-1 0,-1-1,1 3,-2-1,1 1,-1-1,1 0,-2 1,1-1,-1 0,1 1,-2-1,1 0,-1 0,1 1,-1-1,-1 0,1 1,-1-1,0 1,-1 0,1 0,-1-1,0 2,0-1,-1 0,1 1,-1-1,0 1,0 0,0 0,-1 1,0-1,1 1,-1 0,0 0,0 1,-1-1,-3 0,-13-2</inkml:trace>
  <inkml:trace contextRef="#ctx0" brushRef="#br0" timeOffset="367.887">420 1,'55'161,"-25"-23,-29 203,-1-329</inkml:trace>
  <inkml:trace contextRef="#ctx0" brushRef="#br0" timeOffset="615.488">307 395,'39'0,"31"0,9 0,-4 0,-10 0,-12 0,-9 0,-13 0</inkml:trace>
  <inkml:trace contextRef="#ctx0" brushRef="#br0" timeOffset="949.998">900 452,'21'-3,"-12"3,1 0,0-1,0 0,0 0,-1-1,1-1,-1 1,1-1,-1-1,0 0,0 0,0-1,-1 0,0-1,0 1,0-2,-1 1,1-1,-2 0,1 0,-1-1,0 0,1-2,-7 8,1 1,0-1,-1 1,1-1,-1 1,0-1,0 0,1 1,-1-1,0 0,0 1,-1-1,1 0,0 1,0-1,-1 1,1-1,-1 0,1 1,-1-1,0 1,0-1,0 1,0 0,0-1,0 1,0 0,0 0,0 0,0 0,-1 0,1 0,0 0,-1 0,1 0,-1 0,1 1,-1-1,1 1,-1-1,0 1,0-1,-72 3,62 2,0 1,0 0,0 1,1 1,0-1,0 2,0-1,1 2,0-1,1 1,0 1,0 0,1 0,1 0,-1 1,2 1,-1-1,2 1,-1 0,2 0,0 0,0 1,1 0,0-1,1 1,1 0,0 0,1 0,1 5,2-10,0-1,1-1,0 1,0 0,1-1,0 0,0 0,1 0,-1-1,1 0,0 0,1 0,-1-1,1 0,0 0,0 0,0-1,0 0,1-1,-1 0,1 0,0 0,-1-1,1 0,0-1,0 1,0-2,-1 1,1-1,3-1,11 0,0-2,0-1,-1-1,0 0,0-2,0 0,17-11,-20 9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6.6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483 0,'-49'78,"3"1,4 2,-1 12,-65 124,93-190,-10 20,-2-1,-2-2,-2 0,-2-2,-2-1,37-58,300-456,-170 246,-131 225,1 0,-1 0,1 0,0 1,0-1,0 1,0-1,0 1,0 0,0 0,0 0,1 0,-1 0,0 0,1 1,-1-1,1 1,-1-1,1 1,-1 0,0 0,1 0,-1 0,1 1,-1-1,1 1,-1-1,0 1,1 0,-1 0,0 0,0 0,0 0,0 1,0-1,2 2,67 64,-64-53,0 1,-1 0,0 0,-2 1,0-1,0 1,-2 0,0 0,0 0,-2 0,0 1,-1-1,-1 0,-1 6,0 39,13 40,-9-100,-1-1,1 0,-1 1,0-1,1 1,-1-1,0 1,0-1,1 1,-1-1,0 1,0-1,1 1,-1-1,0 1,0-1,0 1,0-1,0 1,0-1,0 1,0-1,0 1,0-1,0 1,0 0,-1-1,1 1,0-1,0 1,0-1,-1 1,1-1,0 0,-1 1,1-1,0 1,-1-1,1 1,0-1,-1 0,1 1,-1-1,1 0,-1 0,1 1,-1-1,1 0,-1 0,1 0,-1 0,1 1,-1-1,1 0,-1 0,0 0,1 0,-29-19,19 11,-157-78,88 51,-34-18,111 48,6 1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30,'24'0,"23"-5,7-1,0 0,-4 1,-7 1,-5 2,-4 1,-4 0,-2 1,-5 5,-7 2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40,'43'-5,"24"-2,5 1,-4 1,-10-3,-14-1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9.7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25,'10'-4,"1"0,-1 0,1 1,0 0,0 1,1 0,-1 1,0 0,0 1,1 0,-1 1,0 0,1 0,-1 2,0-1,2 2,-11-3,0 1,0-1,0 1,-1-1,1 1,0 0,0 0,-1 0,1 0,-1 0,0 0,0 0,0 0,0 0,0 1,0-1,0 0,-1 1,1-1,-1 1,0-1,1 1,-1-1,0 0,-1 1,1-1,0 1,-1-1,1 1,-1-1,0 0,0 1,0-1,0 0,0 0,-1 1,-54 76,53-78,1 1,-1 0,1 0,-1 1,1-1,0 0,0 1,0-1,1 1,-1 0,0 0,1-1,0 1,0 0,0 0,0 0,0 0,0 1,1-1,0 0,0 0,-1 0,2 0,-1 1,0-1,1 0,-1 0,1 0,0 0,0 0,0 0,0 0,1 0,-1-1,1 1,0 0,0-1,0 1,0-1,0 0,0 1,1-1,-1 0,1 0,0-1,-1 1,1-1,0 1,2 0,3 0,0 0,1-1,-1 0,1 0,-1-1,1 0,-1-1,1 0,-1 0,1 0,-1-1,0-1,0 1,0-1,13-3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8:57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199 337,'0'24,"0"13,0 5,0 0,0-2,0-4,-5-2,-2-3,1-1,1-2,2-5</inkml:trace>
  <inkml:trace contextRef="#ctx0" brushRef="#br0" timeOffset="266.161">480 225,'0'39,"0"21,-4 6,-2-3,0-8,1-9,1-6,2-7,1-3,1-2,-5-6,-2-2,1-4</inkml:trace>
  <inkml:trace contextRef="#ctx0" brushRef="#br0" timeOffset="712.828">0 423,'71'-46,"1"3,2 3,25-6,-96 44,0-1,1 1,0 1,-1-1,1 1,0-1,0 1,0 0,0 0,0 1,0-1,0 1,0 0,0 0,0 0,0 1,0 0,0-1,0 1,0 0,-1 1,1-1,3 3,10 8,-1 0,0 0,0-1,1-1,0-1,1 0,0-1,7 1,-15-4,1-1,0 0,0-1,0 0,0-1,0 0,1 0,-1-2,1 1,-1-2,0 1,1-1,-1-1,0 0,1-1,-1 0,0-1,-1 0,1 0,-1-1,0-1,3-2,0-5</inkml:trace>
  <inkml:trace contextRef="#ctx0" brushRef="#br0" timeOffset="1035.031">1130 140,'0'24,"5"22,1 9,0-1,-1-5,-2-5,-1-6,0-5,-2-2,0-3,0 0,0-1,-1 0,1 0,-5-4,-1-7</inkml:trace>
  <inkml:trace contextRef="#ctx0" brushRef="#br0" timeOffset="1531.266">1045 56,'51'-15,"1"2,1 3,0 2,38-1,-76 9,-1 0,0 0,1 2,-1 0,0 0,0 2,0-1,-1 2,12 5,-22-9,-1 0,0 1,0 0,0 0,0-1,0 1,0 0,0 0,-1 1,1-1,-1 0,1 1,-1-1,0 0,0 1,0 0,0-1,0 1,-1-1,1 1,-1 0,0 0,0-1,0 1,0 0,0-1,-1 1,1 0,-1-1,1 1,-1 0,-1 2,-45 79,43-78,-23 28,-1 0,-2-2,-1-2,-1-1,-2-1,-1-2,-8 4,41-30,-1 1,1 0,-1 0,1 0,0 0,0 0,-1 1,1-1,0 1,0-1,0 1,0 0,1 0,-1 0,0 0,1 0,-1 0,1 0,0 1,0-1,0 0,0 1,0-1,0 1,1-1,-1 1,1-1,0 1,-1-1,1 1,0 0,1-1,-1 1,0-1,1 1,0-1,-1 1,1-1,0 1,0-1,0 0,1 1,-1-1,0 0,1 0,0 0,0 1,117 33,-73-28,121 60,-138-66,-21-9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49:15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1411 508,'-1'2,"0"0,-1 0,1-1,-1 1,1 0,-1-1,0 1,0-1,0 1,0-1,0 0,0 0,0 0,0 0,0 0,0 0,-1-1,1 1,0-1,0 0,-1 1,1-1,0 0,-1 0,-1-1,1 2,-366 2,172-3,55 27,-111-27,185-6,56 6</inkml:trace>
  <inkml:trace contextRef="#ctx0" brushRef="#br0" timeOffset="6354.885">2850 2653,'-66'1,"-152"-13,149 2,0 3,-1 3,1 3,-16 4,-32-1,-560-2,500 34,98-13,-60 9,67-30,-71 10,-65 9,-18 8,191-37,29 3</inkml:trace>
  <inkml:trace contextRef="#ctx0" brushRef="#br0" timeOffset="7920.365">847 197,'28'344,"1"-131,-18-2,7 228,6-214,8 156,-3 7,-2-159,-28 109,-44-113,45-224,-1 0,1 0,0 0,-1 0,1 0,0 0,-1 0,1 0,0 0,0 0,0 0,0 1,0-1,0 0,0 0,0 0,1 0,-1 0,0 0,1 0,-1 0,1 0,-1 0,1 0,-1 0,1 0,-1 0,1-1,0 1,0 0,0 0,-1-1,1 1,0 0,0-1,1 1,8-6</inkml:trace>
  <inkml:trace contextRef="#ctx0" brushRef="#br0" timeOffset="8320.349">1214 2229,'-145'227,"-4"-11,129-187,-7 9,2 0,1 2,2 1,2 0,2 1,-11 39,14-36,9-27</inkml:trace>
  <inkml:trace contextRef="#ctx0" brushRef="#br0" timeOffset="9136.951">1214 0,'-8'2,"0"0,0 1,0 0,0 1,1-1,-1 1,1 1,0-1,0 1,1 1,-1-1,1 1,1 0,-1 1,1-1,0 1,0 0,1 0,0 1,0-1,1 1,0 0,-1 2,-17 28,-116 170,-33 18,144-195,2 1,2 1,1 1,1 1,-1 6,14-21,1-2</inkml:trace>
  <inkml:trace contextRef="#ctx0" brushRef="#br0" timeOffset="14159.296">57 1298,'10'14,"0"0,0 0,-1 1,-1 0,-1 0,0 1,-1 0,0 0,-2 1,0 0,0 0,-1 7,6 21,-4-24,-1 0,0 0,-2 1,-1 0,-1-1,0 1,-2-1,-1 1,-3 12,-13 123,19-157,0 0,0 0,0-1,0 1,0 0,0 0,0-1,0 1,0 0,0-1,0 1,0 0,0 0,1-1,-1 1,0 0,0 0,0 0,0-1,1 1,-1 0,0 0,0 0,0 0,1-1,-1 1,0 0,0 0,1 0,-1 0,0 0,0 0,1 0,-1 0,0-1,1 1,-1 0,0 0,0 0,1 0,-1 0,0 1,0-1,1 0,-1 0,0 0,0 0,1 0,-1 0,0 0,0 0,1 1,-1-1,0 0,0 0,0 0,1 1,-1-1,0 0,0 0,0 0,0 1,7-13</inkml:trace>
  <inkml:trace contextRef="#ctx0" brushRef="#br0" timeOffset="15143.447">0 1270,'10'-7,"1"0,0 0,0 1,1 0,-1 1,1 0,1 1,-1 0,0 1,1 0,0 1,-1 1,1 0,0 1,0 0,0 1,8 1,-14 0,-1-1,0 1,0 0,1 1,-2 0,1 0,0 0,-1 0,1 1,-1 0,0 0,0 1,0-1,-1 1,0 0,0 0,0 0,0 1,-1 0,0-1,0 1,-1 0,1 0,-1 1,-1-1,1 0,-1 1,0-1,-1 1,1-1,-1 1,-1-1,1 1,-1-1,0 1,0-1,-1 0,0 1,0-1,-1 0,1 0,-1 0,-1-1,1 1,-1-1,0 0,0 0,-1 1,-98 72,25-25,77-52,0-1,0 1,0 0,0-1,0 1,0 0,1 0,-1 0,0 0,0 0,1 0,-1 0,1 0,-1 0,1 0,-1 0,1 0,0 0,-1 1,1-1,0 0,0 0,0 0,0 0,0 1,0-1,0 0,1 0,-1 0,0 0,0 0,1 1,-1-1,1 0,-1 0,1 0,0 0,-1 0,1 0,0 0,0-1,-1 1,1 0,0 0,0-1,0 1,0 0,0-1,0 1,0-1,1 1,59 25,-57-25,18 5,0 0,0 2,-1 1,0 0,-1 2,0 0,-1 1,0 1,-1 1,0 1,-1 0,11 14,-18-15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1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1 389,'10'7,"0"-1,0 0,0 0,1-2,0 1,0-1,1 0,-1-1,1-1,-1 0,1 0,0-1,0-1,0 0,0 0,-1-2,1 1,0-1,-1-1,1 0,-1-1,0 0,0 0,8-6,6-3,136-93,72-134,-231 236,0 0,1 1,0 0,0-1,0 1,0 0,0 1,1-1,-1 1,1-1,-1 1,1 0,0 0,0 1,0-1,0 1,1 0,-1 0,0 0,0 0,1 1,-1 0,0 0,1 0,-1 0,0 1,0 0,1 0,-1 0,0 0,0 1,0-1,0 1,0 0,-1 0,1 1,2 1,3 13,0 1,-2 0,0 0,-1 1,-1 0,-1 0,0 0,-2 0,0 1,-1-1,-1 1,-1-1,-2 11,3-20,0-1,0-1,-1 1,0-1,0 1,-1-1,0 0,-1 1,0-1,0-1,-1 1,0 0,0-1,0 0,-1 0,0 0,-1 0,1-1,-1 0,-1 0,1 0,-1-1,0 0,0-1,0 1,-6 1,3 0,-1-1,1 0,-1 0,0-1,0 0,0-1,-1-1,1 0,-1 0,0-1,1-1,-1 0,0 0,0-1,1-1,-1 0,1 0,-1-1,1-1,0 1,-4-4,-8-27,22 15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2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0,'-25'31,"0"1,2 1,1 1,2 0,2 2,1 1,-10 29,25-62,0 1,0-1,1 0,-1 1,1-1,0 1,0-1,1 1,-1 0,1-1,0 1,0-1,1 1,-1 0,1-1,0 1,0-1,1 1,-1-1,1 0,0 1,0-1,0 0,1 0,0-1,-1 1,1 0,0-1,1 0,-1 1,1-1,-1-1,1 1,0 0,0-1,10 1,-1 0,1-1,0 0,0-1,0-1,0 0,-1 0,1-2,0 0,0-1,-1 0,1 0,-1-2,0 0,0 0,-1-1,0-1,0 0,0-1,-1 0,0 0,0-2,-1 1,0-1,-1 0,0-1,-1 0,0-1,-1 0,3-5,-7 10,0 0,0-1,-1 1,0-1,0 1,0-1,-1 1,-1-1,1 0,-1 0,0 0,-1 1,0-1,0 0,-1 1,0-1,0 1,-1-1,1 1,-2 0,1 0,-1 0,0 1,0-1,-1 1,0 0,0 0,-1 1,1-1,-1 1,0 1,-1-1,1 1,-1 0,0 0,0 1,0 0,0 0,-1 1,-4-2,-15 0,2 3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4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1,'283'0,"-114"28,-164-28,22 3,0-2,0-1,1-1,-1-1,0-1,20-6,-40 7,-3 0,-1 1,1 0,0 0,-1 0,1 0,0 0,-1 1,1 0,0-1,0 1,-1 1,1-1,0 0,0 1,-1 0,1 0,1 1,-1 2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5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17,'5'0,"6"0,7 0,4 0,3 0,3 0,1 0,-4 5,-2-3,0-2,1-2,1 1,2 0,-5-5,-1-1,-3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26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17,'15'0,"9"0,5 0,3 0,1 0,-1 0,-1 0,-1 0,0-4,-1-3,-1 1,0 6,-4 3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18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4,'0'3,"0"63,-2-1,-3 0,-6 18,-1 161,13-232</inkml:trace>
  <inkml:trace contextRef="#ctx0" brushRef="#br0" timeOffset="400.868">0 32,'72'0,"83"0,132-17,-225 9,1 4,-1 2,57 5,-120-2,0-1,0 1,0 0,0-1,1 1,-1 0,0-1,1 1,-1 0,0 0,1 0,-1 0,1-1,-1 1,1 0,0 0,-1 0,1 0,0 0,0 0,-1 0,1 0,0 0,0 0,0 0,0 0,0 0,1 1,-1-1,0 0,0-1,1 1,-1 0,1 0,-1 0,1 0,-1 0,1 0,-1 0,1-1,0 1,-1 0,1 0,0-1,0 1,0 0,-1-1,1 1,0-1,0 1,0-1,0 0,0 1,0-1,0 0,0 0,0 0,0 1,0-1,0 0,0 0,0 0,0-1,0 1,0 0,0 0,0-1,0 1,0 0,0-1,-16 9</inkml:trace>
  <inkml:trace contextRef="#ctx0" brushRef="#br0" timeOffset="5451.64">28 596,'39'-17,"119"-6,-92 6,-41 10,1 1,0 0,0 2,0 1,1 2,6 0,32 14,35-2,8-22,-75 19,-25-4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1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478 593,'23'-85,"-15"59,1-1,2 2,0-1,2 2,1-1,0 2,2 0,1 1,1 0,14-13,-25 27,1-1,0 1,1 1,0-1,0 2,0-1,1 1,0 1,0 0,0 0,1 1,9-3,-17 8,1 0,-1 0,0 0,1 0,-1 1,0 0,0 0,0-1,0 2,0-1,-1 0,1 0,-1 1,1 0,-1-1,0 1,0 0,0 0,-1 0,1 0,-1 1,1-1,-1 0,0 1,0-1,-1 0,1 1,-1-1,1 1,-1-1,0 1,-1 3,4 8,4 33,-7-39,1-1,-1 1,2-1,-1 0,1 0,0 0,1 0,0 0,0 0,1-1,0 1,1 0,-2-8,-1 0,1 0,0-1,0 1,0-1,0 1,-1-1,1 0,0 0,-1 0,1 0,0 0,-1-1,0 1,1-1,-1 0,0 0,0 0,0 0,0 0,0 0,0 0,0-1,-1 1,0-1,1 1,-1-1,0 1,0-1,0 0,0 0,17-29,-11 17,1 1,0-1,1 1,1 1,0 0,1 0,0 1,1 1,1-1,-1 2,9-5,-19 13,0 1,0-1,1 1,-1 0,0 0,1 0,-1 0,0 0,1 1,-1-1,1 1,-1 0,1-1,0 1,-1 0,1 1,-1-1,1 0,-1 1,1-1,-1 1,1 0,-1 0,0 0,1 0,-1 0,0 0,0 1,0-1,0 1,0 0,0-1,0 1,-1 0,1 0,0 0,-1 0,0 0,1 1,-1-1,0 0,0 1,0-1,-1 0,1 1,0 0,5 147,-9-102,3-24</inkml:trace>
  <inkml:trace contextRef="#ctx0" brushRef="#br0" timeOffset="770.593">450 677,'562'0,"-331"-27,-69 5,-144 36,-18-3</inkml:trace>
  <inkml:trace contextRef="#ctx0" brushRef="#br0" timeOffset="1301.204">534 904,'0'4,"0"7,0 7,0 4,0 3,0 3,0 1,0 1,0-1,0 1,-5-6,-1-2,0 1,1 0,-3-3,4-5,3-6</inkml:trace>
  <inkml:trace contextRef="#ctx0" brushRef="#br0" timeOffset="1585.431">733 931,'0'10,"0"8,0 5,0 4,0 2,0 1,0 1,0-1,0-1,0 0,0 0,0-6</inkml:trace>
  <inkml:trace contextRef="#ctx0" brushRef="#br0" timeOffset="2118.38">309 988,'72'-59,"84"-52,-151 109,0 1,0 1,0-1,-1 1,1-1,0 2,0-1,0 0,0 1,0 0,0 0,-1 0,1 1,0 0,-1 0,1 0,-1 0,0 1,0-1,0 1,0 0,0 0,0 1,-1-1,0 1,0 0,0 0,0 0,0 0,-1 0,1 2,37 35,-33-36,0 0,1 0,-1-1,1 0,-1-1,1 0,0 0,1 0,-1-1,0-1,1 1,-1-1,1 0,-1-1,1 0,-1-1,1 0,3-1,7-4</inkml:trace>
  <inkml:trace contextRef="#ctx0" brushRef="#br0" timeOffset="2449.514">1240 819,'0'24,"0"13,0 4,-5-4,-1-4,0-2,1-3,1 0,2 0,1-1,0 0,1 1,0 0,-4-5,-2-1,0-5</inkml:trace>
  <inkml:trace contextRef="#ctx0" brushRef="#br0" timeOffset="2999.378">1127 847,'310'-50,"-306"49,0-1,-1 1,1 1,0-1,-1 1,1-1,0 1,0 0,-1 0,1 1,0-1,0 1,-1 0,1 0,0 0,-1 0,1 1,-1-1,0 1,1 0,-1 0,0 0,0 0,0 1,-1-1,1 1,0 0,-1 0,0 0,0 0,0 0,0 0,0 1,0-1,-1 1,0-1,0 1,0-1,0 1,0 0,-1 1,-4 5,-1 0,0 0,-1 0,0-1,0 0,-1 0,0-1,-1 0,0 0,0-1,-1 0,0 0,0-1,0 0,-1 0,0-1,-9 3,-99 48,117-53,0 0,0-1,1 1,-1 0,0 0,1 0,0 0,0-1,0 1,0 0,0 0,1 0,-1 0,1-1,0 1,0 0,0 0,0-1,0 1,1-1,-1 1,1-1,-1 1,1-1,0 0,0 0,0 0,0 0,0 0,1 0,0-1,6 11,0-1,1-1,0 0,0-1,1 0,0-1,1 0,0-1,0 0,0-1,1 0,6 1,3 0</inkml:trace>
  <inkml:trace contextRef="#ctx0" brushRef="#br0" timeOffset="3570.497">1748 706,'12'-7,"0"-1,1 2,-1 0,1 0,1 2,-1-1,1 2,-1 0,1 0,0 1,6 1,-19 0,1 0,-1 1,1 0,0-1,-1 1,1 0,-1 0,1 0,0 0,-1 0,1 0,0 1,-1-1,1 0,-1 1,1 0,-1-1,1 1,-1 0,1-1,-1 1,0 0,1 0,-1 0,0 0,0 1,1-1,-1 0,0 0,0 1,-1-1,1 0,0 1,0-1,-1 1,1-1,-1 1,1 0,-1-1,0 1,1-1,-1 1,0 0,0-1,0 1,0 0,-1-1,1 1,0-1,-1 1,1 0,-1-1,1 1,-1-1,0 1,0 0,-65 54,-9 13,74-67,0-1,0 1,0-1,0 1,1 0,-1-1,0 1,1 0,-1-1,1 1,0 0,-1 0,1 0,0-1,0 1,0 0,0 0,0 0,1-1,-1 1,1 0,-1 0,1-1,-1 1,1 0,0-1,0 1,0 0,0-1,0 0,0 1,0-1,1 0,-1 1,0-1,1 0,-1 0,1 0,-1 0,1 0,0 0,-1-1,1 1,0-1,0 1,-1-1,2 1,90 1,-70-8,-3-1</inkml:trace>
  <inkml:trace contextRef="#ctx0" brushRef="#br0" timeOffset="4069.331">2058 29,'12'3,"0"0,-1 1,0 1,0 0,0 0,-1 1,0 0,0 1,0 0,-1 1,0 0,0 0,-1 1,0 0,-1 0,0 1,0 0,2 5,9 15,-2 0,0 2,-2 0,-2 0,-1 2,-1-1,-2 1,1 13,0 7,-3 1,-2 0,-2 0,-2 0,-5 16,4-43,-1 0,-1 1,-1-1,-2 0,-1 0,-1-1,-1 0,-2-1,0 0,-2 0,-1-1,-1-1,-1 0,-6 5,-6-1,0-1,-2-2,-1-1,-1-2,-1-1,-1-1,-34 14,40-23,4-3</inkml:trace>
  <inkml:trace contextRef="#ctx0" brushRef="#br0" timeOffset="4738.922">224 0,'-11'6,"1"0,0 1,0 0,1 0,0 1,0 1,0-1,1 1,1 1,0 0,0 0,1 0,0 0,1 1,0 0,0 0,1 1,0 4,-13 44,3 2,2-1,4 2,1 12,-4 20,4-26,2 0,4 1,2-1,4 0,2 0,4 0,3-1,8 21,-12-59,1-1,1 0,2-1,1 0,1-1,1-1,1 0,1-1,2-2,15 15,-28-31,0 0,1-1,-1 0,2 0,-1-1,1 0,-1-1,1 1,1-2,-1 0,0 0,1-1,0 0,0-1,11 1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38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359 102,'-62'-48,"59"44,0 1,0 0,-1-1,1 1,-1 1,0-1,0 0,0 1,0 0,-1 0,1 0,0 1,-1-1,1 1,-1 0,0 0,1 1,-1 0,0-1,0 1,1 1,-1-1,0 1,1 0,-1 0,1 0,-1 0,1 1,-1 0,1 0,0 0,0 1,0-1,0 1,0 0,1 0,-1 0,1 0,0 1,0 0,0-1,0 1,1 0,0 0,0 1,0-1,0 0,0 1,1-1,0 1,-1 0,3 12,0 0,2 0,-1 0,2-1,0 0,1 0,1 0,1 1,9 30,18 71,-5 76,-30 3,29-54,-28 195,1-333,-1 0,0 1,0-1,0 1,0-1,-1 0,0 1,-1-1,1 0,-1 0,0 0,0 0,0 0,-1 0,0 0,1-1,-2 1,1-1,-1 0,1 0,-1 0,0-1,0 1,-1-1,1 0,-1 0,0-1,1 1,-1-1,0 0,-1 0,1-1,0 1,0-1,-5 0,4 0,0-1,0 0,0 0,0 0,0-1,0 0,0 0,0 0,0-1,0 0,0 0,1 0,-1-1,1 0,0 0,0 0,0-1,0 0,1 0,-1 0,-3-5,-3-5</inkml:trace>
  <inkml:trace contextRef="#ctx0" brushRef="#br0" timeOffset="964.294">584 1287,'-7'13,"0"0,0 1,1-1,1 1,0 1,1-1,1 1,0-1,1 1,0 0,2 0,-1 0,2 0,0 0,3 13,-4-25,1-1,0 0,0 0,0 0,0 0,0 0,0 0,1 0,-1 0,1 0,-1 0,1-1,0 1,-1-1,1 1,0-1,0 0,0 0,0 0,0 0,1 0,-1 0,0 0,0-1,0 1,1-1,-1 0,0 1,1-1,-1 0,0-1,1 1,-1 0,0 0,0-1,1 0,-1 1,0-1,0 0,1 0,76-55,-76 53,0-1,1 0,-2 0,1-1,0 1,-1-1,0 1,0-1,0 0,-1 0,1 0,-1 0,0 0,-1 0,1 0,-1 0,0 0,0 0,-1 0,0 0,1 0,-2 0,1 0,0 0,-1 0,0 1,0-1,-1 1,1-1,-1 1,0 0,0 0,0 0,-1 0,1 1,-1-1,0 1,0 0,0 0,-1 0,1 1,-1-1,1 1,-1 0,-4-1,-13-2</inkml:trace>
  <inkml:trace contextRef="#ctx0" brushRef="#br0" timeOffset="1667.389">838 102,'-4'0,"-3"9,1 9,2 5,-5 4,1 3,1 0,2 0,1-1,2 1,1-1,1-1,0 1,1-1,-1 1,5-1,2 0,-1-5</inkml:trace>
  <inkml:trace contextRef="#ctx0" brushRef="#br0" timeOffset="2134.157">698 73,'35'-15,"1"2,1 2,0 1,0 2,1 1,17 1,-53 5,0 1,0-1,0 1,0 0,0-1,0 1,0 0,0 0,0 0,0 1,0-1,0 0,0 1,0-1,0 1,0 0,0 0,0-1,0 1,-1 0,1 1,0-1,-1 0,1 0,-1 1,1-1,-1 1,0-1,0 1,0 0,0-1,0 1,0 0,0 0,0 0,0 0,-1 0,1 0,-1 0,0 0,0 0,1 0,-1 0,0 0,-1 0,1 0,0 0,0 0,-1 0,0 0,1 0,-1 1,-8 10,0 0,0-1,-1 0,-1-1,0 0,-1 0,0-1,0-1,-1 0,0-1,-4 2,-26 19,41-28,0 0,0 0,0 0,1 0,-1 0,0 0,1 0,-1 0,1 1,0-1,-1 1,1-1,0 1,0 0,0-1,0 1,0 0,0 0,0 0,1-1,-1 1,1 0,-1 0,1 0,0 0,-1 0,1 0,0 0,1 0,-1 0,0 0,0 0,1 0,0 0,-1 0,1 0,0 0,0-1,-1 1,2 0,-1-1,0 1,0 0,0-1,1 1,-1-1,1 0,-1 1,1-1,178 102,-161-91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2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292 407,'0'-10,"-1"1,0-1,0 0,-1 0,0 0,-1 1,0-1,0 1,-1 0,-1 0,1 0,-1 0,-1 1,1 0,-2 0,1 1,-1-1,0 1,0 1,-5-4,9 9,0 0,0 0,0 0,0 0,0 1,0-1,0 1,0 0,0 0,0 0,0 0,0 1,0-1,1 1,-1 0,0-1,0 1,0 1,0-1,1 0,-1 1,1-1,-1 1,1 0,-1 0,1 0,0 0,0 0,0 0,0 1,0-1,1 1,-1 0,-40 92,42-76,1 0,1-1,0 1,1 0,1-1,1 1,0-1,4 5,8 36,25 87,-23-90,-3 1,-2 0,-3 1,-2 0,-1 37,-10 169,2-254,-1 0,0 0,0 0,-1-1,0 1,-1 0,0-1,-1 1,0-1,0 0,-1 0,-3 4,6-10,-1 0,1 0,-1 0,1 0,-1 0,0-1,0 0,0 1,0-1,0 0,-1 0,1 0,-1-1,1 0,-1 1,0-1,1 0,-1 0,0-1,0 1,0-1,1 0,-1 0,0 0,0-1,0 1,0-1,1 0,-1 0,0 0,1-1,-1 1,-1-2,-61-53,53 38</inkml:trace>
  <inkml:trace contextRef="#ctx0" brushRef="#br0" timeOffset="421.698">518 1310,'-4'9,"0"0,0 1,1-1,1 1,-1 0,1-1,1 1,0 0,1 0,0 0,0 1,1-1,0-1,1 1,0 0,0 0,1-1,1 1,0-1,0 0,0 0,1 0,1 0,0-5,0 0,-1-1,1 0,0 0,1 0,-1-1,0 0,1 0,-1-1,1 0,0 0,-1 0,1-1,0 0,0 0,-1-1,1 0,-1 0,1-1,0 1,-1-1,0-1,0 1,0-1,0 0,0-1,0 1,-1-1,1 0,-1-1,0 1,-1-1,1 0,-1 0,0 0,0-1,2-3,-4 5,-1-1,1 1,-1 0,0-1,0 1,0-1,0 1,-1-1,0 0,0 1,0-1,-1 1,1-1,-1 1,0-1,0 1,-1-1,0 1,1 0,-1 0,-1 0,1 0,0 0,-1 0,0 1,0-1,0 1,0 0,-1-1,1 2,-1-1,0 0,0 1,0 0,0 0,0 0,0 0,-1 0,1 1,0 0,-1 0,1 0,-1 1,0-1,0 1,-52-5,32 4</inkml:trace>
  <inkml:trace contextRef="#ctx0" brushRef="#br0" timeOffset="1799.754">518 96,'12'-4,"0"1,0 0,1 0,-1 2,1-1,0 2,-1 0,1 0,-1 1,1 0,12 4,-24-5,0 1,0-1,0 0,1 1,-1 0,0-1,0 1,0-1,0 1,0 0,0 0,0 0,0-1,-1 1,1 0,0 0,0 0,-1 0,1 0,0 0,-1 1,1-1,-1 0,0 0,1 0,-1 1,0-1,0 0,0 0,0 0,0 1,0-1,0 0,0 0,0 1,0-1,-1 0,1 0,-1 0,1 0,-1 1,1-1,-1 0,1 0,-1 0,0 0,0 0,-45 48,40-44,1 0,-63 68,66-70,0-1,0 1,0-1,1 1,-1 0,1-1,0 1,0 0,0 0,0 0,1 0,-1 0,1 0,-1 0,1 0,0 0,1 1,-1-1,0 0,1 0,-1 0,1 0,0 0,0-1,0 1,1 0,-1 0,1-1,-1 1,1 0,3 0,0 1,0-1,0-1,0 1,0-1,1 0,-1 0,0 0,1-1,0 1,-1-2,1 1,0 0,0-1,-1 0,1-1,0 1,-1-1,1 0,0-1,-1 1,1-1,3-2,11-3</inkml:trace>
  <inkml:trace contextRef="#ctx0" brushRef="#br0" timeOffset="2053.137">998 68,'-15'34,"-4"15,1 5,8-7,6-7,8-10,4-10</inkml:trace>
  <inkml:trace contextRef="#ctx0" brushRef="#br0" timeOffset="2305.134">1166 41,'-9'33,"-8"21,-2 6,3-2,4-7,5-6,7-12,4-11</inkml:trace>
  <inkml:trace contextRef="#ctx0" brushRef="#br0" timeOffset="2715.984">885 96,'13'-13,"1"1,1 0,0 1,1 1,-1 0,2 1,15-6,-26 14,1 0,-1 0,0 1,1 0,-1 0,1 1,-1-1,0 1,1 1,-1-1,0 1,0 0,0 1,0-1,0 1,-1 0,1 1,-1-1,0 1,0 0,0 1,3 3,61 35,-59-39,-1-1,0 1,1-2,0 1,0-1,0-1,0 0,0 0,0-1,0 0,0 0,0-1,7-2,3-2</inkml:trace>
  <inkml:trace contextRef="#ctx0" brushRef="#br0" timeOffset="6153.772">1478 661,'0'1,"0"-1,0 0,0 0,0 1,0-1,0 0,0 0,0 1,0-1,0 0,0 0,0 1,0-1,0 0,0 0,0 1,0-1,0 0,0 0,-1 1,1-1,0 0,0 0,0 0,0 1,-1-1,1 0,0 0,0 0,0 0,-1 1,1-1,0 0,0 0,0 0,-1 0,1 0,0 0,0 0,-1 0,1 0,0 0,-1 0,1 0,0 0,0 0,-1 0,1 0,0 0,0 0,-1 0,1 0,0 0,0 0,-1 0,1 0,0-1,0 1,0 0,-1 0,1 0,0 0,0-1,4 35,-2-19,2 456,7-716,-2 202,2 1,2 1,2 0,2 1,20-37,-35 72,0 0,1 0,0 1,-1-1,2 1,-1 0,0 0,1 0,0 0,0 0,0 1,0-1,1 1,-1 0,1 1,1-1,-4 4,0 0,-1 0,1 1,0-1,-1 0,1 1,-1 0,1-1,-1 1,0 0,0 0,1-1,-1 1,-1 0,1 0,0 0,0 0,-1 0,1 1,-1-1,0 0,1 0,-1 0,0 1,3 10,19 51,-13-47</inkml:trace>
  <inkml:trace contextRef="#ctx0" brushRef="#br0" timeOffset="6439.926">1986 463,'-10'14,"-8"10,0 6,2 2,4-4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49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50,'39'-26,"-26"21,59-14,-70 19,-1 0,1 0,0 0,-1 1,1-1,0 0,-1 1,1-1,0 1,-1-1,1 1,-1 0,1 0,-1 0,1 0,-1 0,0 0,1 0,-1 0,0 0,0 1,0-1,0 0,0 1,0-1,0 1,0-1,-1 1,1-1,-1 1,1 0,-1-1,1 1,-1 0,0-1,0 1,0 0,0 0,0-1,0 1,-1 1,-17 59,15-59,1 0,0 1,0-1,1 1,-1-1,1 1,0 0,0-1,0 1,0 0,1 0,0 0,0 0,0 0,0 0,0 0,1 0,-1-1,1 1,0 0,1 0,-1-1,0 1,1 0,0-1,0 0,1 2,5 5,-6-9,0 0,0 0,0 1,0-1,0 1,0-1,-1 1,1 0,0 0,-1 0,1 0,-1 0,0 0,0 0,0 0,0 1,0-1,0 0,0 1,-1-1,1 1,-1-1,0 0,0 1,0-1,0 1,0-1,0 1,-1-1,1 1,-1-1,0 0,0 1,0-1,0 0,0 0,0 0,0 0,-1 1,1-2,-1 1,1 0,-1 0,0 0,0-1,0 1,-81 30,63-27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4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230 451,'-7'-2,"-1"1,0 0,0 0,0 0,0 1,0 0,0 1,0-1,1 2,-1-1,0 1,0 0,1 1,-1 0,1 0,0 0,0 1,0 0,1 1,-1-1,1 1,0 0,0 1,1 0,-1 0,1 0,1 0,-1 1,1-1,0 1,1 1,-1-1,1 0,1 1,0-1,-1 4,0 80,3-89,0 0,0 0,0 1,1-1,-1 0,1 0,0 0,-1 0,1 0,0 0,0 0,0 0,0 0,1-1,-1 1,1 0,-1-1,1 1,-1-1,1 1,0-1,-1 0,1 0,0 0,0 0,0 0,0 0,0 0,0-1,0 1,0-1,1 1,-1-1,0 0,0 0,0 0,0 0,1 0,0-1,7-3,1-2,-1 1,0-1,0-1,-1 0,0 0,0-1,-1 0,1-1,-2 1,1-1,-2-1,1 0,-1 0,0 0,-1-1,-1 1,4-10,102-208,-100 202,-1 0,-1 0,-1-1,-2 1,-1-2,0 1,-2 0,-2-13,1 37,-1 0,0-1,-1 1,1 0,0-1,-1 1,0 0,0-1,0 1,0 0,0 0,-1 0,1 0,-1 0,0 0,0 1,0-1,0 0,-1 1,1 0,-1-1,1 1,-1 0,0 0,0 1,0-1,0 1,0-1,0 1,0 0,0 0,0 0,-1 0,1 1,0-1,-1 1,1 0,0 0,-1 0,1 1,-1-1,1 1,0 0,0 0,-1 0,1 0,0 0,-5 3,0 0,1 0,-1 1,1 0,0 0,0 1,1 0,0 0,0 0,0 1,1 0,0 0,0 0,1 1,-1 0,2-1,-1 2,1-1,1 0,-1 0,1 1,1 0,0-1,0 1,0 0,1-1,1 1,-1 0,2-1,-1 1,1 0,0-1,1 0,0 1,0-1,1 0,0-1,0 1,1-1,2 4,32 46,2-2,2-1,3-3,26 22,-26 19,-39-75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0 213,'12'28,"-2"1,0 0,-2 0,-2 1,0-1,-2 1,0 22,14 29,-32-128,10 15,1-1,2 0,2 1,1-1,1 0,1 1,3-3,51-172,-58 205,0 1,0-1,1 1,-1 0,0-1,1 1,-1 0,1-1,-1 1,1 0,-1 0,1-1,0 1,0 0,0 0,0 0,0 0,0 0,0 0,0 0,0 1,0-1,0 0,1 0,-1 1,0-1,0 1,1-1,-1 1,0 0,1-1,-1 1,1 0,-1 0,0 0,1 0,-1 0,1 0,-1 1,0-1,1 0,-1 1,0-1,1 1,-1-1,0 1,0-1,1 1,-1 0,0 0,0 0,0 0,0 0,0 0,0 0,0 0,0 0,-1 0,1 1,40 131,-34-115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7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1,'-28'24,"-11"17,3 7,6-5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0:55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52 141,'-9'10,"-4"7,1 7,2 3,3-3</inkml:trace>
  <inkml:trace contextRef="#ctx0" brushRef="#br0" timeOffset="884.735">363 536,'-12'4,"0"0,0 0,1 1,0 1,0 0,0 1,1 0,0 0,0 1,1 0,0 1,0 0,1 1,0-1,1 2,0-1,1 1,0 0,-5 11,-12 72,22-91,1-1,0 1,0 0,0 0,1 0,-1 0,1 0,-1 0,1-1,0 1,0 0,0 0,0-1,1 1,-1-1,1 1,-1-1,1 0,0 1,0-1,0 0,0 0,1-1,-1 1,0 0,1-1,-1 1,1-1,0 0,-1 0,3 1,3 0,0 0,0-1,1 0,-1-1,0 0,1 0,-1 0,0-1,0 0,0-1,0 0,0 0,0-1,0 0,0 0,-1-1,0 0,0 0,5-5,121-109,-120 104,8-7,-1 0,-1-2,-1 0,-1-2,-1 1,-2-2,11-23,-17 32,-1 0,0 0,-1-1,-1 0,0 0,-2 0,0 0,-1-1,-1 0,0 1,-2-1,0 1,-1-1,-1 1,-1 0,0 0,-1 0,-1 0,-1 1,-1 0,0 0,-1 1,-8-11,12 22,0-1,0 1,-1 1,0-1,0 1,0 0,0 0,-1 1,1 0,-1 0,0 0,0 1,0 0,0 1,0-1,-1 1,1 1,0-1,-1 1,1 1,0-1,-1 1,1 0,0 1,0 0,0 0,0 0,0 1,0 0,1 1,0-1,-1 1,1 0,0 1,1 0,-1-1,1 2,0-1,0 1,1-1,0 1,-4 6,0 5,0 0,1 0,1 0,1 1,0 0,1 0,1 0,1 1,0-1,2 1,0-1,1 1,1-1,0 1,2-1,0 0,1 0,0-1,2 1,0-1,1 0,1-1,0 0,7 8,-1-4,1 1,1-2,1 0,1-1,0-1,7 4,24 21,31 19,-57-49</inkml:trace>
  <inkml:trace contextRef="#ctx0" brushRef="#br0" timeOffset="1357.681">1153 395,'-40'45,"15"-19,1 1,1 0,1 2,2 1,0 0,3 2,-11 25,26-53,0 0,0 0,1 0,0 1,0-1,0 1,0-1,1 1,0-1,0 1,0-1,0 1,1-1,-1 0,1 1,0-1,1 1,-1-1,1 0,0 0,0 0,0 0,0 0,1 0,-1-1,1 1,0-1,0 0,1 0,-1 0,1 0,-1 0,1-1,0 0,0 1,0-1,0-1,0 1,1-1,-1 1,1-1,17 2,1-2,0 0,-1-1,1-1,0-1,-1-1,1-1,-1-1,0-1,-1-1,1-1,-1-1,-1-1,2-1,-1 0,-1 0,0-1,0-2,-1 0,-1 0,0-2,-1 0,13-18,-21 24,0-1,0-1,-1 1,-1-1,0-1,0 0,-1 0,-1 0,0 0,-1-1,0 0,-1 0,-1 0,0 0,-1 0,-1 0,0-1,-1 1,0 0,-3-8,2 15,0-1,-1 1,0 0,0 0,-1 1,0-1,0 1,-1 0,0 0,0 0,0 1,-1-1,1 1,-1 1,0-1,-1 1,1 0,-1 0,0 1,0 0,0 0,0 1,-1-1,1 2,-4-1,-4 0,1 0,0 1,-1 1,1 1,0 0,-1 1,1 0,0 1,0 1,0 0,1 1,-1 0,-1 2,-7 4,-1 0,2 2,0 0,0 2,1 0,1 1,1 1,0 1,1 0,1 2,1-1,1 2,0 0,2 1,0 0,-2 9,6-5</inkml:trace>
  <inkml:trace contextRef="#ctx0" brushRef="#br0" timeOffset="1722.914">1125 677,'7'-13,"1"1,0 0,0 0,1 1,0 0,1 0,0 1,1 1,0 0,1 0,0 1,0 1,1 0,0 0,0 1,0 1,2 0,-9 4,-1 1,1 0,-1 0,1 1,-1-1,1 1,-1 1,1-1,-1 1,0 0,0 0,0 0,0 1,0 0,-1 0,1 0,-1 0,0 1,0 0,0-1,0 2,1 1,58 40,-52-42,-1-1,1 0,0-1,0 1,0-2,0 0,0 0,0-1,0 0,0-1,0-1,0 1,0-2,-1 1,10-5,9-20,-20 11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0 177,'0'526,"5"-591,3 1,2-1,3 1,18-51,-22 84,3-20,3 1,3 0,1 1,12-18,-31 66,-1 0,1 0,0-1,1 1,-1 0,0 0,0-1,0 1,1 0,-1 0,1 0,-1 0,1-1,-1 1,1 0,-1 0,1 0,0 0,0 0,0 1,0-1,-1 0,1 0,0 0,0 1,0-1,1 0,-1 1,0-1,0 1,0 0,0-1,0 1,1 0,-1 0,0-1,0 1,1 0,-1 0,0 0,0 1,0-1,1 0,-1 0,0 1,0-1,0 0,0 1,1-1,-1 1,0 0,0-1,0 1,0 0,0 0,-1-1,1 1,0 0,0 1,23 131,-14-16,-9-92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1,'-10'23,"-7"14,-7 5,2-1,-1-6,4-5,0-2,4-7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04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1052,'5'0,"6"0,6 0,6 0,2 0,3 0,1 0,1 0,-1 0,0-5,0-1,0 0,0 1,-1 1,-9 2,-9 6,-10 2,-5 0</inkml:trace>
  <inkml:trace contextRef="#ctx0" brushRef="#br0" timeOffset="757.251">85 1249,'5'0,"6"0,6 0,5 0,4 0,2 0,1-5,0-1,1 0,-1 1,0 2,0 1,-6 0</inkml:trace>
  <inkml:trace contextRef="#ctx0" brushRef="#br0" timeOffset="5273.29">1298 1278,'0'28,"0"25,0 7,-4-6,-2-7,0-8,1-4,1-5,2-1,-4-7,-1-2,1 1,1-4</inkml:trace>
  <inkml:trace contextRef="#ctx0" brushRef="#br0" timeOffset="3023.313">818 628,'31'-17,"-20"14,0 1,0-1,0 2,1-1,-1 2,0-1,0 2,1-1,-1 2,9 1,-19-2,1-1,0 1,-1 0,1 0,0 0,-1 0,0 0,1 0,-1 0,1 1,-1-1,0 0,0 1,0-1,0 1,0-1,0 1,0 0,-1-1,1 1,0 0,-1 0,0-1,1 1,-1 0,0 0,0 0,0-1,0 1,0 0,0 0,-1 0,1-1,0 1,-1 0,0 0,1-1,-1 1,-34 67,32-63,-24 33,21-33,1-1,0 1,0 0,0 1,1-1,0 1,0 0,1 0,0 0,0 0,1 1,0-1,0 1,0-1,1 1,0 0,1 0,0-1,0 1,1 4,0-10,0 0,0 0,0 1,0-1,1 0,-1 0,0 0,1 0,0-1,-1 1,1 0,0-1,0 1,0-1,0 1,0-1,0 0,0 0,0 0,1 0,-1 0,0-1,1 1,-1-1,1 0,-1 1,0-1,1 0,-1 0,1 0,-1-1,3 0,82-24,-63 16,-7 5,-4 4</inkml:trace>
  <inkml:trace contextRef="#ctx0" brushRef="#br0" timeOffset="3920.569">1327 911,'23'-48,"-10"18,2 1,0 0,2 1,2 1,13-15,-30 38,-2 3,1 0,-1-1,0 1,1 0,-1 0,1-1,-1 1,1 0,-1 0,1-1,0 1,0 0,0 0,0 0,0 0,0 0,0 0,0 0,0 1,0-1,0 0,0 1,1-1,-1 0,0 1,1 0,-1-1,0 1,1 0,-1 0,0-1,1 1,-1 0,0 0,1 0,-1 1,0-1,1 0,-1 1,0-1,1 0,-1 1,0 0,1-1,-1 1,0 0,0-1,0 1,0 0,0 0,0 0,0 0,0 0,0 0,0 1,4 25,-6-25,1 0,-1 1,1-1,0 0,0 0,0 0,0 0,0 0,0 0,0 0,1 0,-1 1,1-1,-1 0,1 0,0 0,0-1,0 1,0 0,0 0,0 0,0-1,1 1,-1-1,1 1,-1-1,1 1,0-1,-1 0,1 0,0 0,0 0,0 0,0 0,0 0,0-1,0 1,0-1,0 1,0-1,0 0,0 0,1 0,-1 0,0 0,0-1,0 1,8-5,0-1,0 0,-1 0,0-1,0 0,-1-1,1 0,-2 0,7-9,38-35,-42 44,-7 5,0 0,0 0,0 0,1 1,-1 0,0-1,1 1,0 0,-1 1,1-1,0 1,0-1,0 1,0 0,0 1,0-1,2 1,-4 1,-1 1,1 0,-1 0,0 0,1 1,-1-1,0 0,0 0,0 1,-1-1,1 1,-1-1,1 0,-1 1,0-1,0 1,0-1,0 1,0-1,0 1,-1-1,1 1,-1-1,0 0,0 2,0 5,0-3,0 1,1-1,0 1,0 0,0 0,1-1,0 1,0-1,1 1,0-1,0 1,0-1,3 3,5 5</inkml:trace>
  <inkml:trace contextRef="#ctx0" brushRef="#br0" timeOffset="4869.666">1045 1052,'12'16,"8"-11,0-1,1-1,0-1,-1-1,1 0,0-2,3-1,23 1,183-26,-40-1,-18-1,-148 38,-24-3</inkml:trace>
  <inkml:trace contextRef="#ctx0" brushRef="#br0" timeOffset="5827.906">1271 1305,'16'-11,"0"0,1 0,1 2,0 0,0 1,1 1,-1 1,2 0,-1 1,0 1,1 1,0 1,0 1,0 1,-1 0,21 4,-37-4,-1 1,1-1,-1 1,1 0,0 0,-1 0,0 0,1 1,-1-1,0 1,0-1,1 1,-1 0,-1 0,1 0,0 0,0 0,-1 0,1 0,-1 1,0-1,1 1,-1-1,0 1,-1-1,1 1,0-1,-1 1,1 0,-1 0,0-1,0 1,0 0,0-1,-1 1,1 0,-1-1,1 1,-1 0,0-1,0 1,0-1,0 0,-1 1,1-1,-1 0,1 0,-1 1,0-1,0-1,0 1,-1 1,-10 9,1 0,-2-1,0 0,0-1,0-1,-1 0,-1-1,0-1,-1 0,-36 19,50-25,-1 0,1 1,1-1,-1 1,0 0,0 0,1 0,-1 0,1 0,-1 0,1 1,0-1,0 1,0 0,0-1,1 1,-1 0,1 0,-1 0,1 0,0 0,0 1,1-1,-1 0,1 0,-1 1,1-1,0 0,0 0,1 1,-1-1,1 0,-1 0,1 1,0-1,0 0,1 0,-1 0,0 0,1 0,1 2,9 9,1 0,0 0,1-1,0-1,1 0,0-1,0-1,13 6,-10-5</inkml:trace>
  <inkml:trace contextRef="#ctx0" brushRef="#br0" timeOffset="6325.194">1835 1165,'12'-5,"1"0,0 1,0 1,0 0,0 1,1 0,-1 1,0 1,1 0,-1 1,1 0,-12-1,-1 0,0 1,1-1,-1 0,0 0,0 1,1-1,-1 0,0 1,0 0,0-1,0 1,0 0,0-1,0 1,0 0,0 0,0 0,0 0,0 0,0 0,-1 0,1 0,0 0,-1 0,1 0,-1 0,1 1,-1-1,0 0,1 0,-1 1,0-1,0 0,0 0,0 1,0-1,0 0,0 1,0-1,-1 0,1 0,0 1,-1-1,1 0,-1 0,0 1,-43 55,28-39,15-17,-5 5,1 0,0 1,0 0,0 0,1 0,0 1,1-1,-1 1,2 0,-1 0,-1 6,5-13,-1 1,0 0,1 0,-1-1,1 1,-1 0,1 0,0-1,-1 1,1-1,0 1,0-1,0 1,1-1,-1 1,0-1,0 0,1 0,-1 0,1 0,-1 0,1 0,-1 0,1 0,0 0,-1-1,1 1,0-1,-1 1,1-1,0 0,0 0,0 0,-1 0,2 0,66-4,-46-3,-3 0</inkml:trace>
  <inkml:trace contextRef="#ctx0" brushRef="#br0" timeOffset="10775.808">2286 544,'-1'-1,"1"1,-1-1,0 1,0-1,1 0,-1 1,0-1,1 0,-1 1,1-1,-1 0,1 0,-1 0,1 0,0 1,-1-1,1 0,0 0,0 0,-1 0,1 0,0 0,0 0,0 0,0 0,0 0,0 0,1 0,-1 1,0-1,0 0,1 0,-1 0,0 0,1 0,-1 0,1 1,-1-1,1 0,0 0,-1 1,1-1,0 0,39 50,-20-8,-1 0,-2 2,-2 0,-2 0,7 44,-11-49,-2 1,-2 0,-1 0,-2 0,-2 0,-1 0,-2 1,-2-2,-2 2,-13 24,-3-2,-3 0,-2-2,-8 7,6-8,22-43,-2 0,0-1,-1 0,0 0,-1-1,0-1,-2 0,1 0,-2-1,1-1,-1-1,-2 1,-4-1</inkml:trace>
  <inkml:trace contextRef="#ctx0" brushRef="#br0" timeOffset="14677.853">705 515,'-13'16,"1"1,0 1,1 0,0 1,2-1,0 2,2-1,0 1,1 1,0 3,-22 88,23-83,1 1,1 0,2 0,0 0,3 0,1 7,25 133,-27-66,9 74,-6-160,0 0,1 0,1 0,1-1,0 0,1 0,1-1,0 0,1-1,1 0,3 3,73 81,-79-92</inkml:trace>
  <inkml:trace contextRef="#ctx0" brushRef="#br0" timeOffset="16545.368">2823 374,'-51'-75,"49"73,1 1,-1-1,0 0,0 1,0-1,-1 1,1-1,0 1,-1 0,1 0,0 0,-1 0,1 1,-1-1,1 0,-1 1,0 0,1 0,-1 0,1 0,-1 0,0 0,1 1,-1-1,1 1,-1 0,1 0,-1 0,1 0,0 0,-1 0,0 2,-4 3,1 1,-1-1,2 2,-1-1,1 0,0 1,1 0,0 1,0-1,0 0,1 1,1 0,-1 0,2 0,-1 0,1 0,0 0,1 0,0 6,2 6,0 0,0 0,2-1,1 1,1-1,7 19,7 26,97 357,-89-306,1 23,-1 30,-29 85,2-248,-1 0,-1 0,1 0,-1-1,0 1,0 0,-1 0,0-1,0 1,0-1,0 1,-1-1,0 0,0 0,-1 0,1-1,-1 1,0-1,0 0,-1 0,1 0,-1 0,0-1,0 0,0 0,0 0,0 0,-1-1,1 0,-1 0,0-1,-3 1,0 0,-1-1,1 0,0-1,-1 0,1 0,0-1,-1-1,1 1,0-1,0-1,0 0,0 0,1 0,-1-1,-1-2,-4-6</inkml:trace>
  <inkml:trace contextRef="#ctx0" brushRef="#br0" timeOffset="17023.148">3077 1757,'-16'44,"9"-30,2 1,0 0,0 1,2-1,0 1,0-1,2 1,-1 9,3-22,-1-1,0 1,1 0,-1 0,1 0,0-1,0 1,0 0,0-1,1 1,-1-1,1 1,-1-1,1 0,0 0,0 0,0 0,0 0,0 0,0 0,1 0,-1-1,1 0,-1 1,1-1,0 0,-1 0,1 0,0 0,-1-1,1 1,0-1,0 0,0 0,0 0,-1 0,1 0,0-1,0 1,0-1,-1 1,1-1,0 0,0 0,-1-1,1 1,1-2,7-1,0 0,-1-1,1 0,-1 0,-1-1,1-1,-1 0,0 0,-1 0,1-1,-2-1,1 1,-1-1,0-1,-1 1,0-1,-1 0,0 0,0-1,-1 0,0 1,-1-3,-3 9,0 1,-1 0,0-1,1 1,-1-1,0 1,-1 0,1 0,0 0,-1-1,0 2,0-1,0 0,0 0,0 0,0 1,-1-1,1 1,-1 0,0 0,0 0,0 0,0 0,0 1,0-1,0 1,0 0,-1 0,1 0,0 0,-1 1,1-1,-1 1,1 0,-1 0,1 0,-1 0,1 1,0 0,-1-1,1 1,-3 1,-19 1</inkml:trace>
  <inkml:trace contextRef="#ctx0" brushRef="#br0" timeOffset="18274.233">3190 177,'0'29,"4"19,3 6,-1-2,-2-4,0-6,-2-5,-1-4,-5-8,-2-8</inkml:trace>
  <inkml:trace contextRef="#ctx0" brushRef="#br0" timeOffset="18756.761">3161 64,'14'-9,"1"0,0 2,1 0,0 0,0 2,0 0,1 1,-1 0,1 1,0 1,0 1,0 0,13 2,-26 1,-1-1,0 1,0 0,0 0,0 0,0 0,0 1,-1-1,1 1,-1-1,0 1,0 0,0 0,0 0,0 0,0 0,-1 1,1-1,-1 1,0-1,0 0,-1 1,1 0,-1-1,1 1,-1-1,0 1,-1 0,1-1,-1 1,1-1,-1 1,0-1,0 1,-1-1,1 0,-1 1,1-1,-1 0,0 0,0 0,0 0,-1-1,1 1,-1-1,0 1,-1 0,-36 39,36-39,0-1,0 1,0 0,0 0,0 0,1 0,-1 0,1 1,0 0,0 0,1 0,-1 0,1 0,0 0,0 1,0-1,0 1,1-1,0 1,0 0,0-1,1 1,-1 0,1 0,0-1,0 1,1 0,0 0,0 0,0-1,1 5,7 3,0 0,0-1,1 0,1 0,0-1,0-1,1 1,0-2,1 0,-1 0,2-1,12 4,6 6,-14-7</inkml:trace>
  <inkml:trace contextRef="#ctx0" brushRef="#br0" timeOffset="20463.176">3641 1024,'37'154,"-15"34,-4-56,-18-132,0 0,0 0,-1 0,1 0,0 0,0-1,-1 1,1 0,0 0,0 0,-1 0,1 0,0 0,-1 0,1 0,0 0,0 0,-1 0,1 0,0 1,0-1,-1 0,1 0,0 0,-1 0,1 0,0 0,0 1,0-1,-1 0,1 0,0 0,0 1,0-1,-1 0,1 0,0 1,0-1,0 0,0 0,0 1,0-1,0 0,0 0,-1 1,1-1,0 0,0 1,0-1,0 0,0 0,0 1,1-1,-1 0,-8-25,4-224,8 204,1 1,3 0,1 1,2 0,6-10,-11 31,14-27,-20 48,1 1,-1-1,1 0,-1 0,0 0,1 1,-1-1,1 0,0 1,-1-1,1 0,-1 1,1-1,0 1,0-1,-1 1,1-1,0 1,0-1,0 1,-1 0,1 0,0-1,0 1,0 0,0 0,0 0,0 0,-1 0,1 0,0 0,0 0,0 0,0 0,0 1,0-1,-1 0,1 1,0-1,0 0,0 1,-1-1,1 1,0-1,-1 1,1 0,0-1,-1 1,1 0,-1-1,1 1,-1 0,1-1,0 2,26 95,-18-43,-3-34</inkml:trace>
  <inkml:trace contextRef="#ctx0" brushRef="#br0" timeOffset="24498.194">4121 657,'0'5,"0"6,0 6,-5 0,-2 2,-3-2,-2 1,-2 2,-4 2,1 3,3-8,9-7,6-5</inkml:trace>
  <inkml:trace contextRef="#ctx0" brushRef="#br0" timeOffset="25282.855">4290 402,'22'-11,"-17"7,2-1,-1 1,0 0,1 1,0-1,-1 1,1 1,1-1,-1 1,0 0,1 1,-1 0,0 0,1 0,-1 1,1 1,-1-1,1 1,-1 0,1 1,-1-1,0 1,0 1,5 2,-10-3,0-1,0 1,0 0,0 0,-1 0,1 1,-1-1,1 0,-1 1,0-1,0 0,0 1,0 0,-1-1,1 1,-1-1,1 1,-1 0,0-1,0 1,0 0,0-1,-1 1,1 0,-1-1,0 1,1-1,-1 1,0-1,-1 1,1-1,0 1,-1-1,1 0,-62 71,62-73,1 0,-1 1,0-1,0 1,1-1,-1 1,0-1,1 1,-1 0,0-1,1 1,-1 0,1 0,-1-1,1 1,0 0,-1 0,1 0,0 0,-1-1,1 1,0 0,0 0,0 0,0 0,0 0,0 0,0 0,0-1,0 1,0 0,1 0,-1 0,0 0,0 0,1-1,-1 1,1 0,-1 0,1-1,-1 1,1 0,38 19,-8-6,-30-12,1 0,-1 1,0-1,0 0,0 0,0 0,0 1,-1-1,1 1,-1-1,1 0,-1 1,0-1,0 1,0-1,0 1,0-1,-1 1,1-1,-1 0,0 1,1-1,-1 0,0 1,0-1,-1 0,1 0,0 0,-1 0,1 0,-1 0,0 0,1-1,-1 1,0 0,0-1,0 0,0 1,-1-1,1 0,0 0,0 0,-1 0,1-1,-1 1,1-1,0 1,-2-1,-87 29,70-26</inkml:trace>
  <inkml:trace contextRef="#ctx0" brushRef="#br0" timeOffset="27726.5">4685 1221,'-12'2,"0"0,0 0,0 1,0 1,1 0,-1 0,1 1,0 1,1 0,-1 0,1 1,0 1,1-1,0 1,0 1,0 0,1 0,1 1,0 0,0 0,1 1,0-1,-1 5,5-12,0 1,0 0,1-1,-1 1,1 0,0 0,0 0,0 0,0 0,1 0,-1 0,1 0,0 0,1 0,-1 1,1-1,-1 0,1 0,1 0,-1-1,0 1,1 0,0 0,0-1,0 1,0-1,1 0,-1 1,1-1,0 0,0 0,2 1,0-3,0 0,1-1,-1 1,0-2,0 1,0 0,0-1,0 0,0 0,0 0,0-1,0 0,0 0,-1 0,1 0,-1-1,1 0,-1 0,0 0,0 0,3-4,-3 4,18-17,0-1,-1-1,-1-1,-1-1,-1-1,-1-1,-2 0,0-1,-1-2,7-12,-1 0,-3-1,-1 0,-2-2,2-15,-12 40,0-1,-1 0,-1 0,-1 1,-1-1,-1 0,-1 0,0 0,-1 1,-1-1,-1 1,-1 0,-4-8,9 23,0 0,0 1,-1-1,1 1,-1-1,0 1,0 0,0 0,0 0,0 0,-1 0,0 0,1 0,-1 1,0 0,0-1,0 1,-1 0,1 0,0 1,-1-1,1 1,-1 0,0 0,1 0,-1 0,0 1,1-1,-1 1,0 0,0 0,0 0,1 1,-1-1,0 1,1 0,-1 0,0 0,1 0,-1 1,1 0,0 0,-1 0,1 0,-4 4,1 1,0-1,0 1,1 1,-1-1,2 1,-1-1,1 1,0 1,1-1,0 1,0-1,1 1,0 0,1 0,0-1,0 1,1 3,15 163,79 90,-82-225,-7-23,0 1,1-1,0 0,2 0,0 0,1-1,0-1,11 14,-7-18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2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57,'6'-4,"0"1,0 0,0-1,0 2,1-1,-1 1,1 0,-1 0,1 1,0 0,0 0,-1 0,1 1,0 0,3 1,21-3,172-25,78 28,-257-1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0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31,'-4'6,"0"2,0-1,1 0,-1 1,2-1,-1 1,1 0,1 0,-1 0,1 0,1 0,-1 0,2 0,0 8,-2-1,-9 135,-34 72,20-143,19-84,4-7</inkml:trace>
  <inkml:trace contextRef="#ctx0" brushRef="#br0" timeOffset="317.4">29 58,'77'1,"203"-13,-46-23,-226 34,5-3,0 2,0 0,0 1,1 0,-1 1,0 0,0 1,0 0,1 2,-13-3,0 1,0-1,0 1,0 0,0 0,0-1,-1 1,1 0,0 0,0 0,-1 0,1 0,0 0,-1 0,1 0,-1 0,1 1,-1-1,0 0,0 0,1 0,-1 0,0 1,0-1,0 0,0 0,0 0,0 1,-1-1,1 0,0 0,-1 0,1 0,-1 1,1-1,-1 0,1 0,-1 0,0 0,1 0,-1 0,0-1,0 1,0 0,0 0,0 0,0-1,0 1,0-1,-1 1,-13 13</inkml:trace>
  <inkml:trace contextRef="#ctx0" brushRef="#br0" timeOffset="611.993">1 595,'24'5,"27"-4,10-6,-1-2,-1-6,-6 1,-6 1,-8 3,-4-1,-5-1,-1 3,-2 2,0 2,0 1,0 2,-5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38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0 338,'362'-16,"179"-71,-434 76,-95 11</inkml:trace>
  <inkml:trace contextRef="#ctx0" brushRef="#br0" timeOffset="285.671">170 536,'38'-5,"28"-1,7 0,-5 1,-3-3,-9-1,-8 2,-9 1,-5 3,-4 1,-2 1,-1 1,0 0,-1 0,1 0,1 1,-1-1,-3 0</inkml:trace>
  <inkml:trace contextRef="#ctx0" brushRef="#br0" timeOffset="771.839">537 0,'13'20,"2"0,0-1,1-1,1 0,0-2,2 0,0-1,0 0,2-2,-1 0,2-2,-1 0,2-1,-1-2,2 0,124 66,-142-70,2-1,0 1,0 0,0 1,-1 0,1 0,-1 0,0 1,0 0,-1 1,0-1,0 1,-1 1,0-1,0 1,0-1,-1 1,0 1,-1-1,0 0,0 4,-5-5,-1 0,-1 0,1 0,-1 0,0 0,-1-1,0 0,0 0,0 0,0 0,-1-1,0 0,0 0,-1-1,1 1,-1-1,0-1,0 1,0-1,-1-1,1 1,-1-1,1 0,-3-1,-5 5,-222 106,230-109,1 0,1 0,-1 0,0 0,1 1,-1 0,1 1,0-1,1 1,-1 0,1 0,0 0,0 1,1-1,-1 1,1 0,0 0,1 0,-2 6,4 5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2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18,'4'0,"7"0,7 0,4 0,3 0,3 0,1 0,1 0,-1 0,1 0,-6-5,-2-1,-4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3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12,'19'0,"16"0,7 0,1 0,-2 0,-3 0,-3 0,-3 0,-2 0,-6-5,-8-1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1:49.3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398 707,'19'-56,"83"-142,-87 170,-7 12,0 0,1 0,1 1,1 0,0 0,0 1,2 1,0 0,6-4,-15 15,0 0,0 0,0 1,0-1,0 1,0 0,0 0,0 1,0-1,1 1,-1 0,0 0,0 0,1 1,-1-1,0 1,0 0,0 0,0 1,0-1,0 1,0 0,0 0,-1 0,1 1,-1-1,1 1,-1 0,0-1,0 2,0-1,-1 0,1 1,-1-1,0 1,0-1,0 1,0 0,0 0,-1 0,0 0,1 4,28 129,-30-136,0 1,-1 0,1-1,-1 1,1 0,0-1,-1 1,1 0,0 0,0-1,0 1,1 0,-1 0,0-1,1 1,-1 0,1-1,-1 1,1 0,0-1,0 1,-1-1,1 1,0-1,1 1,-1-1,0 0,0 0,1 1,-1-1,0 0,1 0,-1 0,1 0,-1-1,1 1,0 0,-1-1,1 1,0-1,-1 1,1-1,0 0,0 0,-1 0,1 0,0 0,0 0,-1 0,1-1,0 1,1-1,88-106,-60 75,0 0,2 2,2 1,0 2,39-21,-73 46,0 1,0 0,1 0,-1 0,1-1,-1 2,1-1,-1 0,1 0,-1 0,1 1,0-1,0 1,-1-1,1 1,0 0,0 0,-1-1,1 1,0 1,0-1,0 0,-1 0,1 1,0-1,-1 1,1-1,0 1,-1 0,1-1,0 1,-1 0,1 0,-1 0,0 1,1-1,-1 0,0 0,0 1,0-1,0 1,0-1,0 1,0-1,0 1,0 0,-1-1,1 1,-1 0,1-1,-1 1,0 1,12 169,-10-165,0 1,0-1,0 0,1 0,0 0,1 0,-1 0,1-1,1 0,-1 0,6 6,5 19,-14-19</inkml:trace>
  <inkml:trace contextRef="#ctx0" brushRef="#br0" timeOffset="782.79">230 904,'224'-46,"-50"23,-9-4,64 8,-32-7,-67 14,38-6,-155 18</inkml:trace>
  <inkml:trace contextRef="#ctx0" brushRef="#br0" timeOffset="5136.459">455 1158,'31'-18,"-1"7,-6 0,0 2,1 0,1 2,-1 1,1 1,0 1,0 1,23 0,-48 3,0 0,0 0,1 0,-1 0,0 0,0 0,1 0,-1 0,0 0,0 0,0 1,1-1,-1 0,0 1,0-1,0 1,0-1,0 1,0 0,0-1,0 1,0 0,0 0,0 0,0 0,0 0,-1 0,1 0,0 0,-1 0,1 0,-1 0,1 0,-1 0,0 1,1-1,-1 0,0 0,0 0,0 1,0-1,0 0,0 0,0 1,0-1,0 0,-1 0,1 0,0 1,-1-1,1 0,-1 0,1 0,-1 0,0 0,0 0,1 0,-50 58,-152 130,194-183,1 0,0 1,1 0,-1 0,1 1,1-1,-1 1,1 1,1-1,-1 1,1-1,1 1,0 0,0 1,1-1,0 0,0 1,1-1,1 1,-1 0,2-1,-1 1,1-1,1 1,2 8,-1-14,0-1,0 0,0 0,1 0,-1 0,1 0,0-1,0 0,0 1,0-1,0-1,0 1,0-1,1 1,-1-1,1-1,-1 1,1-1,-1 1,1-1,-1 0,1-1,-1 1,1-1,-1 0,0 0,1 0,-1-1,0 0,0 0,0 0,3-2,18-2,115-25,-89 23,-33 1</inkml:trace>
  <inkml:trace contextRef="#ctx0" brushRef="#br0" timeOffset="5519.463">1218 1074,'-5'24,"-2"17,1 7,1 0,-3-4,-1-4,2-4,2-4,1-2,2-1,2-1,-1-1,-3-5,-2-1,0-4</inkml:trace>
  <inkml:trace contextRef="#ctx0" brushRef="#br0" timeOffset="6080.099">1132 1045,'17'-2,"58"-10,1 4,1 3,17 4,-93 1,1-1,0 1,-1 0,1 0,0 0,0 0,-1 0,1 0,0 0,-1 0,1 1,0-1,-1 0,1 1,0 0,-1-1,1 1,-1 0,1 0,-1 0,1 0,-1 0,0 0,0 0,1 1,-1-1,0 0,0 1,0-1,0 0,-1 1,1 0,0-1,-1 1,1-1,-1 1,1 0,-1-1,0 1,1 0,-1 0,0-1,0 1,0 0,-1-1,1 1,0 0,-1-1,1 1,-1 0,1-1,-1 1,-13 21,0-1,-1-1,-1 0,-1-1,-1-1,-1-1,-12 9,-7 10,34-35,0 1,0 0,1 0,0 0,-1 1,1-1,0 1,1 0,-1 0,1 0,-1 0,1 0,0 0,1 1,-1-1,1 1,0-1,0 1,0-1,1 1,0 0,-1-1,2 1,-1 0,0-1,1 1,0-1,0 1,1 0,-1-1,1 0,0 1,0-1,0 0,1 0,-1 0,1-1,0 1,0 0,2 1,96 27,-53-23,-6 4,-29-11</inkml:trace>
  <inkml:trace contextRef="#ctx0" brushRef="#br0" timeOffset="6582.174">1753 875,'13'1,"1"-1,-1 2,0 0,0 0,0 2,0-1,0 2,-1-1,8 5,-18-8,0 1,0-1,0 0,0 1,0 0,0 0,-1-1,1 1,-1 0,1 0,-1 0,0 1,1-1,-1 0,0 0,0 1,-1-1,1 0,0 1,-1-1,0 1,1-1,-1 1,0-1,0 1,-1-1,1 1,0-1,-1 1,1-1,-1 1,0-1,0 0,0 0,0 1,0-1,-1 0,1 0,-1 0,1 0,-2 1,-72 78,70-78,0 1,0 0,0 0,0 1,1-1,0 1,0 0,0 0,0 0,1 1,0-1,0 1,1 0,-1 0,1 0,0 0,1 0,-1 5,4-7,0-1,1 0,0-1,-1 1,1 0,0-1,0 0,1 0,-1 0,0 0,1 0,-1 0,1-1,0 0,-1 0,1 0,0 0,0 0,-1-1,1 0,0 0,0 0,0 0,0 0,0-1,-1 0,1 0,0 0,-1 0,1 0,0-1,-1 0,1 0,59-26,-46 19</inkml:trace>
  <inkml:trace contextRef="#ctx0" brushRef="#br0" timeOffset="7931.744">2065 57,'29'36,"-1"1,-2 2,-2 0,-1 1,-2 2,-2 0,-2 1,-1 1,-3 0,3 21,11 54,-5 0,3 71,-21-160,0 0,-3 0,0 1,-2-1,0 0,-3 0,0 0,-2 0,-1-1,-2 0,-1 0,-1-1,-9 18,6-23,0-1,-2 1,0-2,-1-1,-2 0,0-1,0-1,-23 16,-24-15,50-23</inkml:trace>
  <inkml:trace contextRef="#ctx0" brushRef="#br0" timeOffset="8852.702">286 1,'-5'1,"-1"2,0-1,1 0,-1 1,1 0,0 1,0-1,0 1,1 0,-1 0,1 0,0 1,0-1,-2 5,5-8,-17 23,1 1,2 1,1 1,0 0,2 1,2 0,0 0,-3 21,-12 60,4 2,6 0,2 20,4-7,5 1,8 36,-1-109,3 1,3-1,1 0,3-1,2 0,2-1,3-1,1-1,18 26,36 91,-65-147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30 124,'-12'67,"3"2,3-1,3 1,4 31,22 65,-27-104,-10-91,10-173,51-18,-40 196,1 0,1 0,1 1,1 0,1 0,1 2,2-1,0 2,12-14,-26 34,-1 0,0 0,1 0,-1 0,1 0,-1 0,1 0,-1 0,1 0,0 0,-1 0,1 1,0-1,0 0,0 0,0 1,0-1,-1 0,1 1,0-1,1 1,-1-1,0 1,0 0,0 0,0-1,0 1,0 0,0 0,0 0,1 0,-1 0,0 0,0 0,0 0,0 1,0-1,0 0,0 1,0-1,0 1,0-1,0 1,0-1,0 1,0 0,0 0,0-1,0 1,-1 0,1 0,0 0,-1 0,1 1,11 131,0-21,-15-93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0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1,'-10'9,"-7"9,-2 5,4 4,3-7,9-8,9-10,5-10,4-4,5 0,-6 2,-5 8,-10 4,-3 6,-2 2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1,'5'0,"1"9,1 9,-2 5,-7 4,-2 3,-1 0,0 0,2 0,1-1,5-4,7-8,8-6,4-5,4-3,-3-8,-5-7,-5-1</inkml:trace>
  <inkml:trace contextRef="#ctx0" brushRef="#br0" timeOffset="251.018">198 29,'-9'29,"-4"19,1 6,2-1,3-5,3-6,1-5,3-4,-1-3,2-2,-1-1,1 0,-1 1,1-1,-1-4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1 248,'0'775,"29"-298,-30-202,17-219,-11-49</inkml:trace>
  <inkml:trace contextRef="#ctx0" brushRef="#br0" timeOffset="398.263">452 1659,'-7'23,"1"0,2 1,0 0,1-1,1 1,2 0,0 0,3 16,-3-37,0 0,0 1,1-1,0 0,-1 1,1-1,1 0,-1 0,0 0,1 0,-1 0,1 0,0 0,0 0,0-1,0 1,1-1,-1 1,1-1,-1 0,1 0,0 0,0 0,0-1,0 1,0-1,0 0,0 0,0 0,1 0,-1 0,0-1,1 0,-1 1,1-1,-1 0,0-1,1 1,-1 0,0-1,1 0,1-1,5-2,-1-1,0 0,0-1,0 0,-1 0,0-1,0 0,0 0,-1-1,0 0,-1 0,0-1,0 1,0-2,-1 1,-1 0,2-7,-3 11,-1 0,0 0,0-1,0 1,-1-1,0 0,0 1,0-1,-1 0,1 0,-2 1,1-1,0 0,-1 1,0-1,-1 0,1 1,-1-1,0 1,-1 0,1-1,-1 1,0 0,0 1,0-1,-1 0,0 1,0 0,0 0,0 0,-1 1,-1-2,-7-1,0 1,0 1,0 0,-1 1,0 0,1 1,-1 0,0 1,0 1,0 0,1 1,-1 1,-1 0,-17 4,5 1</inkml:trace>
  <inkml:trace contextRef="#ctx0" brushRef="#br0" timeOffset="1017.04">311 107,'-26'198,"23"103,3-290,0 1,1-1,1 0,-1 0,2 0,-1-1,1 1,1-1,0 1,4 5,2-1</inkml:trace>
  <inkml:trace contextRef="#ctx0" brushRef="#br0" timeOffset="1467.97">255 50,'90'-18,"1"3,73-2,-72 24,-90-6,1-1,-1 1,0 0,0 0,0-1,0 2,0-1,0 0,0 0,0 0,0 1,0-1,-1 1,1 0,0-1,-1 1,0 0,1 0,-1 0,0 0,0 0,0 0,0 0,0 0,-1 1,1-1,-1 0,1 1,-1-1,0 0,0 0,0 1,0-1,0 0,-1 1,1-1,-1 0,-5 12,-1-1,-1 0,0 0,-1-1,0 0,-1-1,0 0,-1 0,0-1,0-1,-1 1,-1-2,0 0,0-1,0 0,-1 0,-5 0,-12 8,23-12,0 0,0 1,0 0,0 1,1-1,-1 2,1-1,0 1,1 0,0 0,0 0,-2 3,8-6,-1 0,1 0,-1 0,1 0,0 0,0 0,1 0,-1 1,1-1,-1-1,1 1,0 0,0 0,0 0,1 0,-1 0,1-1,-1 1,1-1,0 1,0-1,0 0,0 0,0 0,1 0,-1 0,1 0,-1 0,1-1,-1 1,1-1,0 0,3 1,6 7,43 30,120 105,-154-121,-3-6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11,'623'0,"-568"-5,-31-1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6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0,'593'0,"-569"0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7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7,'-5'-6,"18"20,0 5,0-1,2 0,0-1,1 0,1-1,0-1,1-1,1 0,0-1,7 2,92 55,36 22,-152-91,0 0,0 0,0 1,0-1,0 0,-1 1,1-1,0 1,-1 0,1 0,-1-1,0 1,1 0,-1 0,0 0,0 0,0 1,0-1,-1 0,1 0,-1 1,1-1,-1 0,0 0,0 1,0-1,0 0,0 1,0-1,-1 0,1 0,-1 1,0-1,0 0,1 0,-1 0,-1 0,1 0,0 0,0 0,-1 0,1 0,-1-1,1 1,-1 0,0-1,0 1,0-1,-1 1,-136 77,-9 39,53-49,-26 27,108-80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8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1,'0'429,"-26"-290,6-86,14-46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8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61,'2'-3,"0"0,0 1,0-1,0 1,1-1,-1 1,1 0,0 0,-1 0,1 0,0 0,0 1,1-1,-1 1,0 0,0 0,1 0,-1 0,1 0,10-3,1 0,-1 1,1 0,0 2,0 0,0 0,0 1,0 1,-1 0,1 1,0 1,7 3,-5-3,0 0,1-1,-1 0,1-2,0 0,-1-1,1-1,12-3,9-2,0 1,0 1,0 3,1 1,-1 2,7 2,-28 1,-6 2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39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31,'23'7,"1"-1,-1-1,1-1,0-1,0-1,0-1,1-1,-1-1,0-1,22-6,123-28,-29 24,-116 12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6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0,'707'0,"-683"0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7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47,'168'-12,"61"-7,-184 9,-27 5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47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2,'1'2,"1"0,-1-1,1 1,-1 0,1 0,-1-1,1 1,0-1,0 0,0 1,0-1,0 0,0 0,0 0,1 0,-1-1,0 1,0 0,1-1,-1 0,0 1,1-1,-1 0,0 0,2-1,-1 2,146-14,-42-1,5 14,-88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3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1 148,'541'-84,"-118"54,0 31,-206-35,-204 34,-19 2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3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59,'218'-39,"-204"36,0-1,0 0,1 1,0 1,-1 0,1 1,0 1,0 0,-1 1,15 2,-28-2,0-1,0 0,0 1,0-1,0 1,0-1,-1 1,1-1,0 1,0-1,-1 1,1 0,0 0,-1-1,1 1,-1 0,1 0,-1 0,1-1,-1 1,1 0,-1 0,0 0,0 0,1 0,-1 0,0 0,0 0,0 0,0 0,0 0,0 0,0 0,0-1,-1 1,1 0,0 0,-1 0,1 0,0 0,-1 0,1 0,-1-1,1 1,-1 0,0 0,1-1,-1 1,0 0,0 0,-38 41,34-39,-188 182,165-159,23-23,0 1,0 0,0 0,0 1,1 0,-1-1,1 2,0-1,1 0,-1 1,1 0,0-1,1 1,-2 5,4-9,0 0,0 0,1-1,-1 1,1 0,-1 0,1 0,0 0,0-1,-1 1,1 0,0-1,1 1,-1-1,0 1,0-1,1 1,-1-1,1 0,-1 0,1 0,-1 0,1 0,0 0,-1 0,1 0,0-1,0 1,0 0,0-1,-1 0,1 0,1 1,69 5,-68-6,43-2,0-3,-1-2,0-1,22-9,25-3,-49 7,-26 6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1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122 206,'-4'6,"1"0,0 0,0 0,1 1,0-1,0 1,0 0,1-1,0 1,0 0,1 0,0 5,-1 2,-29 166,22-140,-2-1,-1-1,-2 0,-12 22,55-157,127-221,-102 239,-55 78,0 1,0-1,0 1,0 0,1-1,-1 1,0-1,0 1,1 0,-1-1,0 1,1 0,-1-1,0 1,1 0,-1-1,0 1,1 0,-1 0,0-1,1 1,-1 0,1 0,-1 0,1 0,-1-1,1 1,-1 0,0 0,1 0,-1 0,1 0,-1 0,1 0,-1 0,1 0,-1 1,1-1,-1 0,0 0,1 0,-1 0,1 1,-1-1,0 0,1 0,-1 1,1-1,-1 0,0 1,0-1,1 0,-1 1,0-1,0 1,1-1,-1 0,0 1,0-1,0 1,1-1,-1 1,0-1,0 0,0 1,0-1,0 1,2 37,-2-33,10 131,34 51,-44-186,1 0,-1 0,0 0,1 0,-1 0,0 0,1 0,0 0,-1 0,1 0,-1 0,1 0,0 0,0 0,0 0,-1-1,1 1,0 0,0-1,0 1,0-1,0 1,0-1,0 1,0-1,1 1,-1-1,0 0,0 0,0 0,0 0,0 0,1 0,-1 0,0 0,0 0,0 0,0 0,0-1,0 1,0-1,1 1,-1-1,0 1,0-1,0 1,-1-1,1 0,0 1,0-1,0 0,0 0,-1 0,1 0,0 0,39-63,-36 55,109-189,-67 127,-45 69,0 1,0-1,1 1,-1-1,1 1,-1-1,1 1,0 0,0 0,-1 0,1 0,0 0,0 0,0 0,0 1,0-1,0 1,0-1,0 1,0 0,0 0,0 0,0 0,0 0,0 0,0 1,0-1,0 1,0-1,0 1,0 0,0 0,0 0,0 0,0 0,-1 0,2 1,2 4,1 1,-2-1,1 1,-1 0,0 0,0 0,-1 0,0 1,0 0,-1-1,0 1,-1 0,1 0,-1 0,-1 0,0 0,0 0,0 1,-1-1,0 0,-1 0,0-1,0 1,-1 0,0-1,0 2,-11 68,14-68,-1-3,0-1,0 1,1-1,0 1,0-1,1 0,-1 1,1-1,0 1,1-1,-1 0,1 0,2 5,3-4</inkml:trace>
  <inkml:trace contextRef="#ctx0" brushRef="#br0" timeOffset="332.633">969 206,'5'29,"1"19,0 6,-1-2,-2-4,-1-5,-1-6,0-4,-1-3,0-2,-1-1,1-4</inkml:trace>
  <inkml:trace contextRef="#ctx0" brushRef="#br0" timeOffset="878.901">912 178,'16'-11,"0"0,0 2,1 0,0 0,1 2,0 0,0 1,1 1,-1 1,1 0,0 1,0 2,0 0,0 0,0 2,0 0,12 3,-28-3,1-1,-1 0,1 1,-1 0,1-1,-1 1,0 1,1-1,-1 0,0 1,0 0,0 0,0 0,0 0,-1 0,1 0,0 1,-1-1,0 1,0 0,0-1,0 1,0 0,0 0,-1 1,1-1,-1 0,0 0,0 1,0-1,-1 1,1-1,-1 1,0-1,0 1,0-1,0 1,0-1,-1 1,0-1,0 0,0 1,0-1,0 0,-1 1,0 0,-11 13,0 0,-1-1,-1-1,-1 0,0-1,-1 0,0-2,-7 3,-56 46,79-61,0 1,0 0,1 0,-1-1,0 1,0 0,0 0,0 0,1 0,-1 0,0 0,1 0,-1 0,1 0,-1 0,1 1,0-1,-1 0,1 0,0 0,0 0,0 1,0-1,0 0,0 0,0 0,0 1,0-1,1 0,-1 0,0 0,1 0,-1 1,1-1,0 0,-1 0,1 0,0 0,-1 0,1 0,0-1,0 1,0 0,0 0,52 31,-40-26,145 93,-107-74,-38-26</inkml:trace>
  <inkml:trace contextRef="#ctx0" brushRef="#br0" timeOffset="1313.996">1477 37,'14'-7,"2"1,-1 1,1 0,0 1,0 1,0 0,0 1,0 1,1 0,-1 1,1 1,2 1,-17-1,0-1,1 1,-1-1,1 1,-1 0,0 0,0 0,1 0,-1 0,0 1,0-1,0 1,0-1,-1 1,1 0,0 0,-1 0,1-1,-1 2,1-1,-1 0,0 0,0 0,0 1,0-1,-1 0,1 1,0-1,-1 1,0-1,0 0,1 1,-1-1,-1 1,1-1,0 1,-1-1,1 1,-2 5,-1-1,1 0,-1 0,0 0,-1 0,0 0,0-1,0 0,-1 0,0 0,-4 4,-41 60,50-68,-1 0,0-1,1 1,-1 0,1 0,0 0,0-1,0 1,0 0,0 0,0 0,0-1,0 1,1 0,-1 0,1 0,-1-1,1 1,0 0,-1-1,1 1,0-1,0 1,0-1,1 1,-1-1,0 0,0 1,1-1,-1 0,1 0,-1 0,1 0,-1 0,1 0,0-1,-1 1,1 0,0-1,0 1,-1-1,1 0,0 0,1 0,25 5,-1-2,1-1,0-1,1-2,13-2,31 0,-46 3,-2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2:58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0 969,'51'13,"1"-2,0-3,0-2,0-2,9-3,-37-1,-1-2,0 0,1-2,-1-1,0 0,-1-2,1-1,-2 0,1-2,-1 0,0-1,12-10,10-12,-1-1,-2-2,-2-2,-1-1,-2-2,-2-2,-2 0,-2-3,-1 0,-3-2,-2 0,-2-2,-2 0,6-30,33-131,-58 209,0 1,0-1,1 1,-1-1,0 1,1 0,-1-1,1 1,-1 0,1-1,0 1,0 0,0 0,-1-1,1 1,0 0,0 0,0 0,1 0,-1 1,0-1,0 0,0 0,1 1,-1-1,0 0,1 1,-1-1,1 1,-1 0,1 0,-1-1,0 1,1 0,-1 0,1 0,-1 0,1 1,-1-1,1 0,-1 1,0-1,1 1,-1-1,0 1,1 0,-1-1,0 1,0 0,0 0,1 0,-1 0,0 0,0 0,0 0,6 11,0 1,-1 0,0 0,0 0,-2 1,0-1,0 1,-1 0,-1 1,0 10,4 22,-3 1,-2 0,-2 0,-2 0,-2-1,-2 1,-2-1,-2-1,-2 0,-2 0,-3-2,-1 0,-20 33,30-60,-2-1,1 0,-2-1,0 0,-1-1,-1 0,0-1,0-1,-2 0,1-1,-1 0,-1-2,0 0,0 0,-1-2,0 0,0-1,-1-1,1-1,-1 0,0-2,-1 0,1-1,-3-1,18 0,0-1,0 0,1 0,-1 0,0 0,0-1,1 1,-1-1,1 0,-1 0,1 0,0-1,0 1,0-1,0 0,0 1,0-1,1 0,0-1,-1 1,1 0,1-1,-1 1,-1-4,-5-15</inkml:trace>
  <inkml:trace contextRef="#ctx0" brushRef="#br0" timeOffset="365.847">1751 575,'-36'27,"2"1,1 2,1 1,1 2,0 4,28-35,1 1,-1-1,0 1,1 0,0 0,-1 0,1 0,1 0,-1 0,0 0,1 1,-1-1,1 1,0-1,0 1,0-1,1 1,-1 0,1-1,0 1,0 0,0-1,1 1,-1 0,1-1,0 1,0-1,0 1,0-1,1 1,0-1,-1 0,1 0,0 0,0 0,2 2,4-1,0 0,1-1,-1 0,1 0,0-1,0 0,0 0,-1-1,2 0,-1-1,0 0,0 0,0-1,0 0,0-1,-1 0,1 0,0-1,-1 0,1-1,-1 1,0-2,0 1,-1-1,1 0,-1-1,0 0,-1 0,1 0,4-8,-5 4,0 0,-1 0,0-1,-1 0,0 0,-1 0,0-1,-1 1,0-1,-1 1,0-1,-1 0,0 1,-1-1,-1 1,1-1,-2 0,3 8,-1 0,1 0,-1 0,0 0,-1 1,1-1,-1 0,1 0,-1 1,0-1,0 1,-1 0,1 0,-1-1,0 1,1 1,-1-1,-1 0,1 1,0 0,0-1,-1 1,0 1,-2-2,-15-4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3:05.1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187 370,'280'-28,"52"27,-371-21,16 14,0-2,1 0,0-2,1 0,0-1,1-2,1 0,0-1,1 0,-2-4,11 6</inkml:trace>
  <inkml:trace contextRef="#ctx0" brushRef="#br0" timeOffset="-2233.78">328 595,'-28'184,"16"-132,-65 291,34-100,40-228,0 1,0-1,1 1,1 0,1 0,0 0,1-1,1 1,1 5,4-9,0-6</inkml:trace>
  <inkml:trace contextRef="#ctx0" brushRef="#br0" timeOffset="-1747.824">752 595,'-105'487,"97"-411,4-1,2 0,5 20,0 29,-6-105,-4-23,-6-31,11 22,-1 0,-1 0,0 1,0-1,-1 1,-1 0,0 0,-1 1,0 0,-1 0,0 0,-1 1,0 0,0 1,-1 0,0 0,-1 1,0 1,0 0,-1 0,-10-4,2 5,0 0,0 2,-1 0,1 1,-1 1,0 0,0 2,0 1,-18 3,-120 26,118-23,27-10</inkml:trace>
  <inkml:trace contextRef="#ctx0" brushRef="#br0" timeOffset="-997.191">1006 1272,'-4'-1,"1"0,-1 0,0 1,1-1,-1 1,0 0,1 0,-1 0,0 0,1 1,-1-1,1 1,-1 0,1 0,-1 0,1 1,-1-1,1 1,0 0,0 0,0 0,0 0,0 0,-1 3,-5 1,1 0,0 1,1 1,0-1,0 1,0 0,1 1,0-1,1 1,0 1,0-1,1 1,-1 2,0 0,1 0,0 1,0-1,1 1,1 0,0-1,1 1,0 0,1 0,1 0,0 0,0 0,1 0,1 0,0-1,1 0,1 2,2-7,0-1,0 0,0 0,1 0,0-1,0-1,0 1,1-1,-1-1,1 0,0 0,0 0,0-1,1-1,-1 1,0-2,1 1,-1-1,0-1,1 1,-1-2,0 1,1-1,-1-1,0 0,-1 0,1 0,0-1,-1-1,0 1,-1 1,0-1,0 1,-1-1,0 0,1 0,-2-1,1 0,0 0,-1 0,0-1,0 1,-1-1,1-1,-1 1,0-1,-1 1,0-1,0 0,0 0,-1 0,0-1,-1 1,1 0,-1-1,-1 1,0-1,0-5,-3 10,1 0,-2 0,1 0,0 1,0-1,-1 1,1 0,-1 0,0 0,0 0,1 1,-1 0,0-1,-1 1,1 1,0-1,0 0,0 1,0 0,0 0,-1 1,1-1,0 1,0-1,0 1,0 1,0-1,0 0,0 1,1 0,-1 0,0 0,-1 2,24 5,7-8,0-1,-1-1,1-1,0-1,-1-2,3-1,-4 1,-3 1</inkml:trace>
  <inkml:trace contextRef="#ctx0" brushRef="#br0" timeOffset="635.558">1513 793,'223'-17,"-39"-12,-54 0,-105 27,-31 15,-11-2,-2-1</inkml:trace>
  <inkml:trace contextRef="#ctx0" brushRef="#br0" timeOffset="1015.701">1599 991,'1'2,"0"0,1-1,-1 1,1 0,0 0,-1-1,1 1,0-1,0 0,0 1,0-1,0 0,0 0,1 0,-1-1,0 1,0 0,1-1,-1 0,0 1,1-1,-1 0,0 0,1 0,-1-1,1 2,28 0,0-1,0-1,0-2,-1-1,17-5,-3 2,137-24,-157 30</inkml:trace>
  <inkml:trace contextRef="#ctx0" brushRef="#br0" timeOffset="3483.1">2784 313,'-37'45,"32"-29,0 1,0-1,2 1,0 0,1 0,0 0,2 0,0 0,1 0,1 4,-1 22,0 34,-3 1,-3 0,-5 3,6-51,-2 0,-1 0,-1-1,-2 0,0 0,-6 6,5-9,10-23</inkml:trace>
  <inkml:trace contextRef="#ctx0" brushRef="#br0" timeOffset="3916.369">2360 313,'171'-11,"-113"1,5-3,0 3,0 2,1 4,0 2,16 4,19 31,-81-23</inkml:trace>
  <inkml:trace contextRef="#ctx0" brushRef="#br0" timeOffset="4335.883">2332 1159,'19'0,"275"-16,-124-13,14 7,-166 16</inkml:trace>
  <inkml:trace contextRef="#ctx0" brushRef="#br0" timeOffset="4868.386">2501 31,'166'-11,"-127"4,0 1,0 2,0 2,1 1,23 4,4 14,-48-12</inkml:trace>
  <inkml:trace contextRef="#ctx0" brushRef="#br0" timeOffset="5970.589">3264 1075,'0'-1,"-1"-1,1 1,0 0,0-1,1 1,-1 0,0-1,0 1,1 0,-1-1,0 1,1 0,0-1,-1 1,1 0,0 0,-1 0,1 0,0 0,0 0,0 0,0 0,0 0,0 0,0 0,0 1,1-1,-1 0,1 0,199-162,-179 141,-1-2,-2 0,0-1,-1-1,11-23,-21 33,-4 10,-1 0,1 0,-1-1,0 0,-1 0,1 0,-1 0,-1 0,1 0,-1 0,-1 0,1-3,-1 9,0 1,0-1,-1 0,1 0,0 1,0-1,-1 0,1 1,0-1,-1 0,1 1,-1-1,1 1,-1-1,1 1,-1-1,1 1,-1-1,1 1,-1-1,0 1,1 0,-1-1,0 1,1 0,-1-1,0 1,0 0,1 0,-1 0,0 0,1 0,-1 0,0 0,0 0,1 0,-1 0,0 0,0 0,1 1,-1-1,0 0,1 0,-1 1,0-1,1 1,-1-1,0 0,1 1,-1-1,1 1,-1 0,-33 25,12-3,2 1,1 1,1 0,1 2,1 0,1 0,2 2,1-1,-7 26,17-49,0 0,0 0,1 0,0 0,0 0,0 0,0 0,1 1,0-1,0 0,0 0,1 0,0 1,0-1,0 0,1 0,-1 0,1 0,0-1,1 1,-1 0,1-1,0 0,0 1,0-1,1 0,-1-1,1 1,0-1,0 1,0-1,1 0,-1-1,1 1,0-1,-1 0,1 0,0 0,0-1,18 0,-1-2,0-1,0 0,0-2,0 0,0-1,-1-2,0 0,0-1,-1-1,0-1,-1-1,0-1,17-13,-20 18,0-2,0 0,-1-1,0 0,-1-1,-1-1,1 0,-2-1,0 0,0-1,-1 0,-1-1,0 0,-1-1,-1 0,-1 0,0-1,3-12,-9 28,-1 0,1 0,-1 0,0 0,1 0,-1 0,0 0,0 0,0-1,1 1,-1 0,0 0,-1 0,1 0,0 0,0 0,0 0,-1 0,1-1,0 1,-1 0,1 0,-1 0,1 0,-1 1,0-1,1 0,-1 0,0 0,0 0,0 1,1-1,-1 0,0 1,0-1,0 1,0-1,0 1,0-1,0 1,0-1,0 1,-1 0,1 0,0 0,0 0,0 0,0 0,0 0,0 0,0 0,-1 0,1 0,0 1,0-1,0 1,0-1,0 0,0 1,0 0,0-1,0 1,1 0,-1-1,0 1,0 0,0 0,0 0,-7 5,0 1,0 0,1 0,0 1,0 0,1 0,0 1,0-1,1 1,0 1,1-1,0 1,0-1,1 1,1 0,-1 0,2 1,-1-1,1 0,1 9,0-15,0-1,1 1,-1 0,1-1,0 1,0 0,1-1,-1 0,1 1,0-1,-1 0,1 0,1 0,-1 0,0 0,1 0,-1 0,1-1,0 0,0 1,0-1,0 0,1 0,-1-1,0 1,1-1,-1 1,1-1,-1 0,4 0,114 7,-116-8,11-2,-1 0,0-2,0 1,0-2,0 0,-1 0,1-2,-2 0,1 0,-1-1,0-1,-1 0,1-1,-2 0,0-1,0 0,-1-1,0 0,-1 0,-1-1,4-6,-4 5,0 0,-1-1,0 0,-1 0,-1 0,0-1,-1 0,-1 0,0 0,-1 0,-1-4,-1 18,0-1,-1 1,1 0,-1-1,1 1,-1 0,0-1,0 1,0 0,0 0,0 0,0 0,-1 0,1 0,-1 0,0 0,1 0,-1 1,0-1,0 1,0-1,0 1,0 0,0 0,0 0,-1 0,1 0,0 0,0 1,-1-1,1 1,-1 0,1-1,0 1,-1 0,1 0,-1 1,1-1,-1 0,1 1,0 0,-1-1,1 1,0 0,0 0,0 0,0 1,0-1,0 0,0 1,0-1,0 1,0 0,1-1,-1 1,1 0,-1 1,-9 9,1-1,0 1,1 1,0 0,1 0,1 1,0 0,1 0,0 1,1-1,1 1,1 0,0 0,0 1,2-1,0 1,0-1,2 1,0-1,1 1,0-1,4 13,0-14,1 0,0 0,1 0,0-1,1-1,0 1,1-1,1-1,-1 0,2 0,0-1,0-1,1 0,0-1,0 0,1-1,0 0,9 2,-5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3:16.7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28 255,'15'0,"9"0,5 0,3 0,1 0,-1 0,0 0,-2 0,0 0,-2 0,1 0,-1 0,0 0,0 0,0 0,0 0,-9 0,-9 0</inkml:trace>
  <inkml:trace contextRef="#ctx0" brushRef="#br0" timeOffset="269.09">1 481,'43'0,"38"-5,11-2,-7 1,-11 1,-15 2,-17 0</inkml:trace>
  <inkml:trace contextRef="#ctx0" brushRef="#br0" timeOffset="897.636">227 1,'9'14,"1"0,1 0,0-1,0 0,2-1,-1 0,2-1,-1 0,2-1,-1-1,1-1,1 0,12 5,-5-2,-1 2,0 0,-1 1,0 1,15 16,-32-29,0 1,-1 0,1 0,-1 0,0 0,0 0,0 1,-1-1,1 1,-1 0,0 0,0 0,0 0,0 0,-1 0,0 1,0-1,0 0,0 1,-1-1,1 1,-1-1,0 0,-1 1,1-1,-1 1,0-1,0 0,0 1,-1-1,1 0,-1 0,0 0,0 0,-12 13,0-2,-2 0,1-1,-2 0,0-1,0-1,-11 5,-33 25,-117 102,164-129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3:35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1 455,'19'-1,"0"-1,0 0,-1-2,1 0,-1-2,0 0,0 0,0-2,-1 0,0-1,-1-1,0 0,-1-2,0 1,10-11,-12 13,0-1,0 0,-1 0,-1-1,0-1,0 1,-1-2,-1 0,0 0,0-1,-2 0,0 0,0 0,-1-1,-1 0,-1-1,0 1,0-1,0-13,-4 27,0 0,0-1,-1 1,1 0,0 0,-1 0,1 0,-1 0,0 0,1 0,-1 0,0 0,0 0,-1 0,1 0,0 1,0-1,-1 0,1 1,-1 0,0-1,1 1,-1 0,0-1,0 1,0 0,0 0,0 1,0-1,0 0,0 1,0-1,0 1,0 0,0-1,0 1,-1 0,1 0,0 1,0-1,-83 30,72-20,1 0,0 1,1 0,1 1,-1 0,2 1,0 0,0 0,1 1,1 0,0 1,1-1,-1 5,6-14,-1-1,1 1,0-1,0 1,0 0,0-1,1 1,0 0,0-1,0 1,0 0,1 0,0-1,0 1,0 0,1-1,-1 0,1 1,0-1,1 0,-1 0,1 0,-1 0,1 0,0 0,1-1,-1 0,1 1,1 0,6 5,1-1,0-1,1 1,0-2,0 0,0-1,1 0,-1-1,3 1,9-1,1 0,-1-2,1 0,-1-2,1-1,-1-1,0-1,1-1,-1-1,-1-1,1-2,-1 0,0-2,-1 0,0-2,-1 0,5-5,-20 13,0 0,0 0,0-1,0 0,0 0,-1 0,0-1,0 0,-1 0,0-1,0 1,0-1,-1 0,0 0,0-1,-1 1,0-1,0 0,-1 0,0 0,0 0,-1 0,0-1,0 1,-1 0,0-1,0 1,-2-6,1 11,0 1,-1 0,1-1,0 1,-1 0,1 0,-1 0,0 0,0 0,0 1,1-1,-2 1,1-1,0 1,0-1,0 1,-1 0,1 0,0 0,-1 1,1-1,-1 0,1 1,-1 0,0 0,1-1,-1 1,1 1,-1-1,1 0,-1 1,1-1,-1 1,1 0,-1 0,1 0,-1 0,-3 1,0 1,0 0,0 0,0 0,1 1,-1 0,1 0,0 0,1 1,-1 0,1 0,-1 0,1 0,0 2,-1 0,1 1,0-1,0 1,1 0,0 0,0 1,1-1,0 1,0-1,1 1,0-1,1 1,0 0,0 0,1-1,0 1,0-1,1 1,0-1,1 1,0-1,0 0,0 0,1 0,1-1,-1 1,1-1,1 0,2 3,2-1,0 0,0-1,1 0,0 0,0-1,1-1,0 0,0 0,1-2,-1 1,1-1,0-1,0-1,1 0,-1 0,0-1,1-1,6 0,3-2,0 0,-1-1,1-1,-1-1,0-2,0 0,0-1,-1-1,0-1,8-6,-14 7,0-1,-1-1,0 0,-1-1,0-1,-1 0,0 0,-1-1,-1-1,0 0,-1 0,-1-1,0 0,-1 0,-1-1,3-12,-7 22,-1-1,-1 1,1-1,-2 0,1 1,-1-1,0 1,0-1,-1 1,0-1,0 1,-1 0,0 0,0 0,-3-5,4 9,0 0,0 0,0-1,0 1,-1 1,0-1,1 0,-1 0,0 1,0 0,0 0,0-1,-1 2,1-1,0 0,-1 1,0-1,1 1,-1 0,0 1,1-1,-1 0,0 1,0 0,1 0,-1 0,0 0,0 1,0 0,1-1,-1 1,0 1,-3 2,0 1,0 0,0 0,1 1,0 0,0 0,0 0,1 1,0 0,0 0,1 0,0 1,0-1,1 1,0 0,0 0,1 0,0 1,0-1,1 0,0 1,0-1,1 1,0-1,1 1,0-1,0 1,1-1,0 0,0 0,1 0,3 7,5 9,1-1,1 0,1-1,1 0,0-1,2-1,1-1,0 0,1-1,1-1,1-1,0-1,1-1,12 6,82 40,-94-52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3:25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71 338,'156'-11,"-114"3,1 2,0 2,0 2,0 2,18 2,16 0,-78-3,0 1,1-1,-1 1,1-1,-1 0,0 1,1-1,-1 0,1 1,0-1,-1 0,1 1,0-1,-1 0,1 0,0 1,0-1,-1 0,1 0,0 0,0 1,0-1,0 0,0 0,0 0,1 0,-1 1,0-1,0 0,0 0,1 1,-1-1,0 0,1 0,-1 1,1-1,-1 0,1 1,-1-1,1 1,-1-1,1 1,0-1,-1 1,1-1,0 1,-1-1,1 1,0 0,0-1,-1 1,1 0,0 0,0 0,0-1,-1 1,1 0,0 0,0 0,0 0,0 0,-22-17,2-2,0-1,2 0,0-1,-10-18,13 16</inkml:trace>
  <inkml:trace contextRef="#ctx0" brushRef="#br0" timeOffset="-6721.648">127 592,'-11'255,"-47"102,3-148,52-185,4-6</inkml:trace>
  <inkml:trace contextRef="#ctx0" brushRef="#br0" timeOffset="-6216.976">551 536,'0'652,"-11"-592,-16-78,27 18,-9-15,-2 1,0 0,0 0,-1 1,-1 1,0 0,0 1,-1 0,-1 1,0 1,0 0,-1 1,0 1,0 0,-1 1,0 1,0 0,-5 1,12 2,-1 1,0 0,1 1,-1 0,0 0,1 2,-1-1,1 1,-1 0,1 1,0 1,-7 2,10 0</inkml:trace>
  <inkml:trace contextRef="#ctx0" brushRef="#br0" timeOffset="-1365.24">1030 1129,'-2'-2,"1"0,-1 0,1 0,-1 1,0-1,0 1,0-1,0 1,0 0,0 0,0 0,0 0,0 0,-1 0,1 0,0 1,0-1,-1 1,1 0,-1 0,1 0,0 0,-1 0,1 0,0 0,-1 1,1-1,0 1,-1 0,1 0,0 0,0 0,-15 4,1 1,0 1,1 0,0 1,0 1,0 1,1 0,-7 7,15-12,0 1,1-1,-1 1,1 0,1 1,-1-1,1 1,0 0,1 0,0 0,0 0,0 1,1-1,0 1,1 0,-1-1,2 1,-1 0,1 0,0 0,0 0,1-1,0 1,1 0,0-1,0 1,0-1,1 1,0-1,1 0,0 0,0 0,0-1,1 1,0-1,0 0,0-1,1 1,0-1,5 4,-3-5,1 0,0-1,0 0,0 0,0-1,0 0,0-1,1 0,-1 0,1-1,-1 0,1-1,-1 0,0 0,1-1,-1-1,0 1,0-1,0-1,-1 0,1 0,-1 0,5-5,-8 7,-1 0,1-1,-1 0,0 0,0 0,0 0,-1-1,1 0,-1 1,0-1,0 0,0-1,0 1,-1-1,0 1,0-1,0 1,0-1,-1 0,0 0,0 0,0 0,-1 0,1 0,-1 0,0 0,-1 0,1 0,-1 0,0 0,0 0,-1 0,1 0,-1 0,0 1,-1-1,1 1,-1-1,1 2,-1 1,1 0,-1 0,0 1,1-1,-1 0,0 1,0 0,0 0,0 0,0 0,0 0,0 0,0 1,0-1,-1 1,1 0,0 0,0 0,0 1,0-1,-1 1,1 0,0-1,0 2,0-1,0 0,1 0,-3 2,29 10,145-10,-143-3</inkml:trace>
  <inkml:trace contextRef="#ctx0" brushRef="#br0" timeOffset="732.531">1340 733,'5'0,"6"0,7 0,4 0,4 0,2 0,1 0,0-5,0-1,1 0,-1 1,-1 2,1 1,-1 0,-4 2</inkml:trace>
  <inkml:trace contextRef="#ctx0" brushRef="#br0" timeOffset="1445.465">1397 959,'1'3,"1"0,0 0,0 0,0 0,0-1,1 1,-1-1,1 1,-1-1,1 0,0 0,0 0,0 0,0-1,0 1,0-1,1 0,-1 0,0 0,1 0,8 2,0-1,1-1,-1 1,0-2,1 0,-1 0,1-1,-1-1,0 0,12-4,56-5,34-7,-100 21</inkml:trace>
  <inkml:trace contextRef="#ctx0" brushRef="#br0" timeOffset="4562.557">2470 395,'-2'-1,"0"0,0 0,0 1,0-1,0 1,0-1,0 1,0 0,0-1,0 1,0 0,0 0,0 1,0-1,0 0,0 1,0-1,0 1,1 0,-1-1,0 1,0 0,0 0,1 0,-1 1,0-1,1 0,-1 1,1-1,0 1,-1-1,1 1,0-1,0 1,0 0,0 0,0 0,0-1,0 3,-19 78,10 91,-30-8,35-188,9-1,2 1,1-1,1 1,0 1,2-1,1 2,9-15,-3 3,-3 6,1 1,1 0,2 1,0 1,1 0,13-10,-31 32,0 1,1-1,-1 1,0-1,0 1,1-1,-1 1,1 0,-1 0,1 0,0 0,-1 0,1 0,0 0,0 0,0 1,-1-1,1 1,0-1,0 1,0 0,0 0,0 0,0 0,0 0,0 0,0 0,0 1,0-1,0 1,-1 0,1-1,0 1,0 0,-1 0,1 0,0 0,-1 0,1 0,-1 1,1-1,-1 0,0 1,1-1,-1 1,0 0,0-1,0 1,0 0,-1 0,1-1,0 1,-1 0,1 0,7 142,-10-56,1-87,1-1,0 1,-1 0,1 0,0 0,-1 0,1 0,0 0,0 0,0 0,0 0,0 0,0 0,0 0,0 0,1 0,-1 0,0 0,1 0,-1 0,0-1,1 1,-1 0,1 0,-1 0,1 0,0-1,-1 1,1 0,0-1,-1 1,1 0,0-1,0 1,0-1,-1 1,1-1,0 0,0 1,0-1,0 0,0 1,0-1,0 0,0 0,0 0,0 0,0 0,0 0,0 0,0 0,0-1,0 1,0 0,-1-1,1 1,0 0,0-1,0 1,0-1,0 1,-1-1,1 0,0 1,0-1,-1 0,1 1,-1-1,114-141,-34 33,-79 107,0 0,0 0,0 0,1 0,-1 0,1 0,-1 0,1 0,0 1,0-1,0 1,0-1,0 1,0 0,0 0,0 0,0 0,0 0,1 0,-1 1,0-1,1 1,-1-1,1 1,-1 0,0 0,1 0,-1 0,1 1,-1-1,0 1,1-1,-1 1,0 0,0 0,1 0,-1 0,0 0,0 0,0 1,0-1,-1 1,3 1,3 11,-1 0,0 0,-1 1,0 0,-1 0,-1 1,2 15,-4-16,0 1,0 0,-2 0,0-1,-1 1,0 0,-2-1,-2 8,-2 25,5-26</inkml:trace>
  <inkml:trace contextRef="#ctx0" brushRef="#br0" timeOffset="4831.258">3344 395,'-4'33,"-8"27,0 6,1-2,3-8,2-8,-2-13,0-7,2-8</inkml:trace>
  <inkml:trace contextRef="#ctx0" brushRef="#br0" timeOffset="5568.292">3175 338,'24'-13,"0"1,0 0,2 2,-1 1,1 1,1 1,-1 1,1 2,0 1,17 0,-41 2,0 0,1 1,-1-1,0 1,1 0,-1 0,0 0,1 1,-1-1,0 1,0-1,1 1,-1 0,0 1,0-1,0 0,0 1,0 0,0 0,-1 0,1 0,0 0,-1 0,0 1,1-1,-1 1,0-1,0 1,-1 0,1 0,-1 0,1 0,-1 0,0 0,0 0,0 1,0-1,-1 0,0 1,1-1,-1 0,0 1,-1-1,1 3,-4 3,-1 0,1 0,-2 0,1-1,-1 0,0 0,-1 0,0 0,0-1,-1-1,0 1,0-1,0 0,-1-1,0 0,0-1,0 1,0-2,-1 1,0-1,0-1,0 0,9-2,0 0,0 0,0 0,0 0,0 0,0 0,0 0,1 1,-1-1,0 0,0 0,0 1,0-1,0 1,1-1,-1 0,0 1,0 0,1-1,-1 1,0-1,1 1,-1 0,1-1,-1 1,1 0,-1 0,1-1,-1 1,1 0,0 0,-1 0,1 0,0 0,0-1,0 1,0 0,-1 0,1 0,0 0,1 0,-1 0,0 0,0 0,0-1,0 1,1 0,-1 0,1 0,-1 0,0-1,1 1,-1 0,1 0,-1-1,1 1,0 0,-1-1,1 1,0 0,0-1,-1 1,1-1,0 0,0 1,-1-1,2 1,-1 0,108 123,-92-110</inkml:trace>
  <inkml:trace contextRef="#ctx0" brushRef="#br0" timeOffset="6134.51">3655 0,'140'25,"-121"-24,41 9,-59-9,0 0,0-1,0 1,0 0,0 0,-1 0,1 0,0 0,0 0,0 0,-1 0,1 0,-1 0,1 0,-1 0,1 0,-1 1,1-1,-1 0,0 0,0 1,0-1,0 0,0 0,0 1,0-1,0 0,0 0,-1 1,1-1,0 0,-1 0,1 0,-1 0,1 1,-1-1,0 0,1 0,-1 0,0 0,0 0,0-1,0 1,0 1,-92 120,92-120,0-1,0 1,0 0,0 0,1-1,-1 1,1 0,-1 0,1 0,0 0,0 0,-1 0,1 0,1 0,-1 0,0 0,0 0,1 0,-1 0,1-1,0 1,-1 0,1 0,0 0,0-1,0 1,0 0,1-1,-1 1,0-1,1 0,-1 1,1-1,-1 0,1 0,-1 0,1 0,0 0,0 0,-1 0,1-1,0 1,0 0,1-1,88 5,26-28,-92 20</inkml:trace>
  <inkml:trace contextRef="#ctx0" brushRef="#br0" timeOffset="6547.838">2328 1016,'463'-17,"105"5,-408 13,-111-6,-32-1</inkml:trace>
  <inkml:trace contextRef="#ctx0" brushRef="#br0" timeOffset="7104.382">2864 1156,'342'1,"-340"-1,0 0,-1-1,1 1,-1 0,1 0,0 0,-1 0,1 0,-1 1,1-1,0 0,-1 1,1-1,-1 1,1-1,-1 1,1 0,-1 0,0 0,1 0,-1 0,0 0,0 0,0 0,0 0,0 0,0 1,0-1,0 1,0-1,0 0,-1 1,1-1,-1 1,1-1,-1 1,0 0,1-1,-1 1,0-1,0 1,0 0,0-1,0 1,-1-1,1 1,0 0,-1-1,1 1,-1-1,1 1,-1-1,0 0,0 1,0-1,0 1,-12 14,-2 0,1-1,-2-1,0 0,0-2,-1 1,-2-2,-20 17,23-16,8-7,0-1,1 1,0 0,0 1,0-1,1 1,0 1,0-1,0 1,1 0,0 0,0 1,1 0,0 0,0 0,1 0,0 0,0 1,3-6,1-1,-1 1,0-1,1 1,-1-1,1 1,0-1,0 0,0 1,0-1,0 0,0 0,1 0,-1 0,1 0,0 0,-1 0,1 0,0-1,0 1,0 0,0-1,0 0,1 0,-1 1,0-1,1 0,-1-1,0 1,1 0,-1-1,1 1,0-1,90 5,-85-5,122-22,-14-2,-98 18</inkml:trace>
  <inkml:trace contextRef="#ctx0" brushRef="#br0" timeOffset="8065.562">4389 112,'-2'1,"0"0,0 0,0 0,0 0,0 0,1 0,-1 0,0 1,1-1,-1 1,1-1,-1 1,1 0,0 0,0-1,0 1,0 0,0 0,0 0,0 0,1 0,-1 0,1 0,-1 0,1 0,0 1,0-1,0 0,0 0,0 0,1 0,-1 0,0 0,1 0,0 0,-1 0,1 0,0 0,0 0,0 0,0 0,1 0,-1-1,0 1,1 0,-1-1,1 0,-1 1,1-1,0 1,17 26,-1 2,-2 0,-1 1,-2 1,-1 0,-1 1,-2 0,-1 0,0 10,-1 1,-2 0,-1 0,-3 0,-1 0,-3 0,-1 0,-2 0,-2-1,-2 0,-2-1,-1 0,-3 0,-18 35,21-50,0-1,-2 0,-1-1,-1 0,-1-2,0 0,-2-1,-5 2,-7 4,2-4</inkml:trace>
  <inkml:trace contextRef="#ctx0" brushRef="#br0" timeOffset="8814.21">2159 169,'-25'68,"4"1,2 1,3 0,-2 34,-25 296,42-348,2 0,3-1,2 0,2 0,3 0,8 23,10 23,-10-26,4-1,2-1,13 19,-9-53,-14-24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3:43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1 120,'7'-4,"0"0,0 0,1 1,0 0,-1 0,1 1,0 0,0 0,1 1,-1 0,0 0,0 1,0 0,6 1,1-1,216 1,-62 27,84 0,-254-28,1-1,-1 1,0-1,1 1,-1-1,1 0,-1 1,0-1,1 0,0 0,-1 1,1-1,-1 0,1 0,0 0,0 0,-1 0,1 1,0-1,0 0,0 0,0 0,0 0,0 0,0 0,0 0,0 1,1-1,-1 0,0 0,1 0,-1 0,0 1,1-1,-1 0,1 0,-1 1,1-1,-1 0,1 1,0-1,-1 0,1 1,0-1,0 1,-1-1,1 1,0 0,0-1,0 1,-1 0,1-1,0 1,0 0,0 0,0 0,0 0,0 0,0 0,-1 0,1 0,1 0,-139-97,125 83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4:53:44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49 205,'-42'5,"35"-2,30-6,144-14,33-18,14 24,-234-5,-164-86,167 87,3 1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17472.925">312 170,'0'961,"27"-791,3 55,-31 142,-27-169,16-68,6-109,2 0,0 1,1 0,2-1,0 1,1 0,1 0,1 0,1-1,4 16,-3-24,0 0,-1-1,-1 1,0 0,-1 0,-1 0,0 1,0-1,-1 0,-1 0,0 0,-1 0,-3 15,1 1,1 0,2-1,1 1,2 17,-3 59,-25 65,25 112,-9-221,20-60,-6-5,5-5</inkml:trace>
  <inkml:trace contextRef="#ctx0" brushRef="#br0" timeOffset="17833.548">480 2851,'-9'14,"-8"10,-7 1,2 1,0-4,2-1,2-4,2-1,0 3,2 3,0-3,1 0,-2 2,2 2,3-3</inkml:trace>
  <inkml:trace contextRef="#ctx0" brushRef="#br0" timeOffset="18667.103">453 57,'-29'34,"-14"25,-5 3,6-5,5-6,10-8,3-7,7-4,5-2,6-8</inkml:trace>
  <inkml:trace contextRef="#ctx0" brushRef="#br0" timeOffset="19918.06">1 1271,'0'56,"11"143,8-30,-18-169,-1-1,1 0,-1 1,1-1,0 1,-1-1,1 1,0-1,0 1,-1-1,1 1,0 0,0-1,0 1,-1 0,1 0,0 0,0-1,0 1,0 0,0 0,-1 0,1 0,0 1,0-1,0 0,0 0,-1 0,1 1,0-1,0 0,0 1,-1-1,1 1,0-1,-1 1,1-1,0 1,-1-1,1 1,-1 0,1-1,-1 1,1 0,-1 0,1-1,-1 1,0 0,1 0,-1 0,0-1,0 1,1 0,-1 0,0 0,0 0,0 0,0-1,0 1,-1 1,83-153,-82 150,1 0,-1 0,0 1,1-1,-1 0,1 0,-1 1,1-1,-1 0,1 1,-1-1,1 1,0-1,-1 0,1 1,0 0,0-1,-1 1,1-1,0 1,0 0,0-1,-1 1,1 0,0 0,0 0,0 0,0 0,0 0,-1 0,1 0,0 0,0 0,0 0,0 0,0 1,-1-1,1 0,0 1,0-1,-1 1,1-1,0 0,0 1,-1 0,1-1,-1 1,1-1,0 1,-1 0,1-1,-1 1,1 0,-1 0,14 47,-7 62,-2-90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  <inkml:trace contextRef="#ctx0" brushRef="#br0" timeOffset="63298.465">1610 4404,'226'-17,"-164"8,1 4,0 2,61 6,-12-1,-72-1,107-13,-106 4,0 2,1 1,-1 3,1 1,37 4,13-1,77-13,-108 2,0 2,0 2,0 4,38 4,10-1,71-19,-139 10,-1 2,1 2,0 2,0 2,0 1,42 0,143-3,-57-26,311 26,-226 0,-57-26,57 27,-112-28,309 28,-225-17,28 5,-57-15,86-3,-159 14,49-7,-155 17</inkml:trace>
  <inkml:trace contextRef="#ctx0" brushRef="#br0" timeOffset="63764.467">7396 3811,'-36'12,"2"2,0 2,0 1,2 1,0 2,1 1,1 2,1 1,-7 8,-112 82,-137 57,166-77,106-76</inkml:trace>
  <inkml:trace contextRef="#ctx0" brushRef="#br0" timeOffset="64666.568">2259 4150,'-9'1,"1"1,0 0,0 1,0-1,0 1,0 1,1 0,0 0,-1 0,1 1,1 0,-1 0,1 1,-1 0,-21 16,-155 108,-32 3,147-61,59-56</inkml:trace>
  <inkml:trace contextRef="#ctx0" brushRef="#br0" timeOffset="70721.752">4319 4432,'47'168,"-42"-151,-2-2,1 0,1 0,0-1,1 0,1 0,0 0,0-1,2 0,-1 0,2-1,8 10,-15-21,1 0,-1 0,0-1,0 1,0-1,0 1,1-1,-1 0,0 0,0-1,0 1,1-1,-1 1,0-1,0 0,0 0,0 0,0-1,0 1,-1-1,1 0,0 1,-1-1,1 0,-1-1,1 1,-1 0,0-1,0 1,0-1,-1 0,1 1,-1-1,1 0,-1 0,0 0,0 0,0 0,0-3,6-5,11-20,34-39,-48 70,-1 0,0 1,0-1,0 1,1-1,-1 1,0 0,0 0,0 0,0 1,0-1,0 1,-1 0,1 0,0 0,-1 0,0 0,1 0,-1 0,0 1,0 0,0-1,0 1,-1 0,1 0,-1 0,0 0,1 0,-1 0,0 1,9 12,52 53,-61-68,1 0,0 1,0-1,0 0,0 0,0 0,0 0,0 0,0 0,0 0,0-1,0 1,1-1,-1 0,0 0,0 1,1-1,-1-1,0 1,0 0,1-1,-1 1,0-1,0 1,0-1,0 0,0 0,0 0,0 0,0 0,0-1,0 1,-1-1,1 1,0-1,-1 1,1-1,-1 0,68-131,-58 104,74-169,-71 179,0 3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48,'0'0,"0"1,0 0,0-1,0 1,0-1,0 1,0-1,0 1,1-1,-1 1,0-1,0 1,0-1,1 0,-1 1,0-1,0 1,1-1,-1 1,0-1,1 0,-1 1,0-1,1 0,-1 1,1-1,-1 0,1 0,-1 1,1-1,-1 0,1 0,-1 0,1 0,-1 1,1-1,-1 0,1 0,-1 0,1 0,-1 0,1 0,-1 0,1-1,-1 1,1 0,-1 0,1 0,-1 0,1-1,-1 1,0 0,1 0,-1-1,1 1,-1 0,0-1,1 1,-1-1,0 1,1-1,-15 106,-45 191,46-240,-8 102,29-130,-8-28,0-1,0 1,0 0,0-1,0 1,0 0,0-1,0 1,0 0,0-1,0 1,0 0,1-1,-1 1,0 0,0-1,0 1,0 0,1-1,-1 1,0 0,0 0,0-1,1 1,-1 0,0 0,1 0,-1 0,0-1,0 1,1 0,-1 0,0 0,1 0,-1 0,0 0,1 0,-1 0,0 0,1 0,-1 0,0 0,1 0,-1 0,0 0,1 0,-1 0,0 0,1 0,-1 0,0 0,1 1,-1-1,0 0,0 0,1 0,-1 1,0-1,0 0,1 0,-1 1,0-1,0 0,0 0,1 1,3-15</inkml:trace>
  <inkml:trace contextRef="#ctx0" brushRef="#br0" timeOffset="3152.137">198 132,'-72'-39,"72"38,0 0,0 0,0 0,1 0,-1 0,0 0,0 1,1-1,-1 0,0 0,1 0,-1 0,1 0,-1 0,1 1,0-1,-1 0,1 0,0 1,-1-1,1 1,0-1,0 0,0 1,-1-1,1 1,0 0,0-1,0 1,0 0,0-1,0 1,0 0,0 0,0 0,0 0,0 0,0 0,0 0,0 0,0 0,0 1,0-1,-1 0,1 1,0-1,0 1,0-1,1 1,-1-1,193-10,16-34,-179 36,-26 6,-1 0,1 1,0-1,0 1,0 0,0 0,0 0,0 1,0 0,0 0,0 0,0 1,0-1,0 1,0 0,0 1,4 1,3 7</inkml:trace>
  <inkml:trace contextRef="#ctx0" brushRef="#br0" timeOffset="3521.663">0 697,'39'-10,"26"-3,8 1,-5 2,-8 3,-10 3,-8 1,-8 3,-3 0,-8-5,-3-1,0 1,2 1,1 1,2 1,2-4,0-1,-3 1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127 111,'0'-10,"0"2,-4 7,-3 9,1 7,-3 1,-1 3,1 4,-1 1,-1 2,-2 2,1 0,2 1,-2-5,2-2,6-4,10-10,3-7</inkml:trace>
  <inkml:trace contextRef="#ctx0" brushRef="#br0" timeOffset="437.885">156 82,'45'110,"11"35,-56-143,1 0,-1 0,0 1,1-1,0 0,-1 0,1 0,0 0,0 0,0 0,0 0,1 0,-1 0,1 0,-1-1,1 1,-1-1,1 1,0-1,0 1,0-1,0 0,0 0,0 0,0 0,0 0,0-1,0 1,0 0,1-1,-1 0,0 1,0-1,1 0,-1 0,0-1,0 1,1 0,-1-1,0 1,0-1,0 0,0 0,0 1,0-1,0-1,0 1,0 0,0 0,0-1,0 1,-1-1,1 0,-1 1,2-3,9-17,0 0,-1-1,-1-1,-1 0,-1 0,-1-1,1-13,4-80,3 77,-3 29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18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0 564,'5'0,"11"0,8 0,4 0,2 0,-3-4,-3-3,1 1,0 1,1 1,0 2,-3-4,-6-1</inkml:trace>
  <inkml:trace contextRef="#ctx0" brushRef="#br0" timeOffset="425.679">141 282,'1'56,"-13"143,-24-29,36-168,-1 0,0 1,0-1,0 0,1 1,-1-1,1 0,0 1,-1-1,1 1,0-1,0 1,0-1,1 0,-1 1,1-1,-1 1,1-1,0 0,0 0,0 1,0-1,0 0,0 0,1 0,-1 0,1 0,-1 0,1 0,9-1</inkml:trace>
  <inkml:trace contextRef="#ctx0" brushRef="#br0" timeOffset="5231.792">705 0,'-26'73,"-23"167,48-232,-2 3,1 1,0-1,1 0,0 1,1-1,0 1,0-1,2 0,-1 1,2 1,-3-12,1 1,0 0,-1 0,1-1,0 1,0-1,0 1,0-1,0 1,0-1,1 0,-1 1,0-1,1 0,-1 0,1 0,-1 0,1 0,0 0,-1 0,1-1,0 1,0-1,-1 1,1-1,0 0,0 1,0-1,0 0,-1 0,1 0,0-1,0 1,0 0,-1-1,1 1,0-1,0 1,-1-1,1 0,0 0,0-1,64-48,-50 32,-16 15,1 1,1-1,-1 0,0 1,1-1,-1 1,1-1,0 1,0 0,0-1,0 1,0 0,0 0,0 0,1 1,-1-1,1 1,-1-1,1 1,0 0,0 0,-1 0,1 0,0 1,0-1,0 1,0-1,0 1,0 0,0 0,0 1,0-1,0 0,-1 1,1 0,0 0,0 0,0 0,-1 0,1 0,0 1,-1-1,0 1,3 1,13 20,-17-19,1 0,0 0,0 0,0 0,1-1,-1 1,1-1,0 1,0-1,0 0,0 0,1 0,-1-1,1 1,-1-1,1 0,0 0,0 0,0 0,1-1,-1 1,0-1,0 0,1-1,-1 1,0-1,1 0,-1 0,1 0,-1 0,0-1,1 0,-1 0,0 0,1 0,-1-1,3-1,4-7,1 0,-1-1,-1 0,0-1,0 0,-1 0,-1-1,0 0,5-12,-1 4,-2 0,-1 0,0-1,-2-1,0 1,-1-1,-2 0,0 0,0-15,-4 36,0-1,1 1,0-1,-1 1,1-1,-1 1,0-1,0 0,0 1,0-1,-1 1,1-1,-1 1,1-1,-1 1,0-1,0 1,0-1,0 1,0 0,-1 0,1 0,-1 0,0 0,1 0,-1 0,0 0,-1-1,-9 2</inkml:trace>
  <inkml:trace contextRef="#ctx0" brushRef="#br0" timeOffset="6151.254">536 592,'540'0,"-491"-5,-31-1</inkml:trace>
  <inkml:trace contextRef="#ctx0" brushRef="#br0" timeOffset="6984.667">705 818,'14'-10,"0"1,0 0,1 1,0 0,1 1,-1 1,1 0,1 2,-1-1,1 2,-1 0,3 1,-16 1,0 0,1 0,-1 1,0-1,0 0,0 1,1 0,-1 0,0 0,1 0,-1 1,0-1,0 1,0 0,0 0,1 0,-1 0,0 0,0 1,-1 0,1-1,0 1,-1 0,1 0,-1 0,1 1,-1-1,0 1,0-1,0 1,0 0,-1-1,1 1,-1 0,1 0,-1 0,0 0,0 1,-1-1,1 0,-1 0,1 1,-1-1,0 0,0 0,0 1,-1-1,1 0,-1 0,0 0,0 1,-6 9,-1-1,0 0,0 0,-1-1,-1 0,0 0,-1-1,0-1,-2 2,-6 5,-115 98,90-62,43-51,0 0,1 1,-1-1,0 1,1-1,-1 0,1 1,0-1,-1 1,1-1,0 1,0-1,0 1,0-1,0 1,0 0,1-1,-1 1,0-1,1 0,-1 1,1-1,0 1,-1-1,1 0,0 1,0-1,0 0,0 0,0 0,0 1,0-1,0 0,0 0,1-1,-1 1,0 0,0 0,1-1,-1 1,2 0,9 2,0-1,0 0,0-1,0 0,0-1,0 0,0-1,0-1,0 0,0 0,0-1,-1 0,1-1,-1-1,0 0,6-3,14-4,-12 5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32.0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1,'-25'138,"22"92,3-227,-1-1,1 0,0 1,0-1,0 1,0-1,0 0,1 1,-1-1,1 1,-1-1,1 0,0 1,0-1,0 0,0 0,0 0,1 0,-1 0,0 0,1 0,0 0,-1 0,1-1,0 1,0-1,0 1,0-1,0 0,0 0,1 0,-1 0,0 0,1 0,-1-1,0 1,1-1,-1 1,1-1,-1 0,0 0,1 0,-1-1,1 1,-1 0,0-1,1 0,-1 1,0-1,1 0,8-7,-2-1,1 1,-1-2,0 1,-1-1,0 0,-1-1,0 0,-1 0,0-1,0 1,1-6,13-24,94-156,-92 181,-18 52,-7 306,-25-139,26-188,0-1,-1 0,-1 0,0 0,-1 0,0-1,-1 0,-1 0,0-1,-1 1,-2 1,9-12,-1 0,0 0,0 0,1 0,-1 0,0-1,-1 1,1-1,0 0,0 1,-1-1,1 0,0 0,-1 0,1-1,-1 1,1-1,-1 1,0-1,1 0,-1 0,1 0,-1 0,1 0,-1-1,0 1,1-1,-1 0,1 0,0 0,-1 0,1 0,0 0,-1 0,1-1,0 1,-1-2,-1 0,0-1,0 0,1 0,-1 0,1 0,0 0,0-1,0 1,1-1,-1 0,1 0,1 0,-1 0,0 0,1 0,0 0,1-1,-1 0,9-38,-2 25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3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71 0,'-5'5,"-6"11,-2 8,-2 4,0 3,3-5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35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46,'62'-32,"-61"30,1 1,-1 0,0 0,1 0,0 0,-1 0,1 0,-1 0,1 0,0 1,0-1,-1 1,1-1,0 1,0 0,0 0,0 0,-1 0,1 0,0 0,0 0,0 0,0 1,-1-1,1 1,0-1,0 1,-1 0,1 0,-1 0,1 0,0 0,-1 0,0 0,1 0,-1 1,0-1,1 0,-1 1,0-1,0 1,0 0,-1-1,1 1,0 0,0-1,-1 1,1 0,-1 0,0-1,1 1,-1 0,0 0,0 0,0 0,0 0,-1-1,1 1,0 0,-1 0,0 1,-91 111,88-109,2-4,0 1,1-1,-1 1,0-1,0 1,1 0,-1-1,1 1,-1 0,1 0,0 0,0 0,0 0,0 0,0 0,0 1,1-1,-1 0,1 0,-1 1,1-1,0 0,0 1,0-1,0 0,0 1,1-1,-1 0,1 1,0-1,-1 0,1 0,0 0,0 0,0 1,1-1,-1-1,0 1,1 0,-1 0,1 0,0-1,-1 1,2 0,66 12,-50-8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43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0,'5'0,"6"0,6 0,6 0,2 0,3 0,1 0,0 0,1 0,-1 0,0 0,0 0,-1 0,0 0,1 0,-6 5,-6 2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5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31,'15'0,"13"0,8 0,2 0,0-5,-2-1,-3-1,-1 2,-2 2,-2 1,1 0,-1 2,-5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51.7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200 184,'-7'4,"-1"-1,0 1,1 0,0 1,0 0,0 0,0 0,1 1,0 0,0 0,1 1,-1-1,1 1,-2 4,-6 18,2 1,0 0,2 0,1 1,2 0,-1 12,-11 47,11-44,1 1,3 0,1-1,4 29,-1-25,-1-34,1 0,1-1,1 1,0-1,1 0,0 0,2 0,0 0,0-1,1 0,1 0,0-1,1 0,0 0,1-1,5 4,-14-15,0 0,0 0,0 1,1-1,-1 0,0 0,1 0,-1 0,1-1,-1 1,1 0,-1-1,1 1,0-1,-1 1,1-1,0 0,-1 0,1 1,0-1,-1-1,1 1,0 0,0 0,-1 0,1-1,-1 1,1-1,0 0,9-7</inkml:trace>
  <inkml:trace contextRef="#ctx0" brushRef="#br0" timeOffset="516.054">313 524,'-4'4,"2"3,7-1,7-2,7 0,5-2,2-1,3 0,0-1,1-1,-6 1</inkml:trace>
  <inkml:trace contextRef="#ctx0" brushRef="#br0" timeOffset="1212.797">792 270,'-8'16,"0"0,0 1,2 0,0 0,1 1,0 0,2-1,0 2,1-1,1 0,0 13,2-28,-1 0,1 0,-1 0,1 0,0 0,0-1,0 1,0 0,1 0,-1-1,1 1,0-1,0 1,0-1,0 0,0 0,0 0,0 0,1 0,-1 0,1-1,-1 1,1-1,0 1,-1-1,1 0,0 0,0-1,0 1,0 0,0-1,0 0,0 0,0 0,0 0,0 0,0 0,0-1,0 0,0 1,0-1,-1 0,1-1,0 1,0 0,-1-1,1 1,-1-1,1 0,-1 0,0 0,1-1,9-6,0 0,-1-1,0-1,-1 0,0 0,-1-1,0 0,4-10,-12 21,-1 0,0 0,0-1,1 1,-1 0,1 0,-1 0,1 0,-1 0,1-1,0 1,-1 0,1 0,0 1,0-1,0 0,0 0,0 0,0 1,0-1,0 0,0 1,0-1,0 1,1-1,-1 1,0 0,0-1,0 1,1 0,-1 0,0 0,0 0,1 0,-1 0,0 0,0 0,0 1,1-1,-1 0,0 1,0-1,0 1,0-1,0 1,0-1,0 1,0 0,0 0,0 0,0-1,0 1,0 0,0 0,-1 0,1 0,0 0,0 1,8 19,33 58,-40-77,0 0,-1 0,1-1,0 1,0 0,0-1,0 1,0-1,0 0,0 0,1 1,-1-2,0 1,1 0,-1 0,1-1,-1 1,1-1,-1 0,1 0,-1 0,1 0,-1 0,1 0,-1-1,1 1,-1-1,1 0,-1 0,0 1,0-2,2 0,4-3,0-1,-1 0,0 0,-1-1,1 0,-1 0,0 0,-1-1,0 0,0 0,-1-1,0 1,1-5,16-26,-17 34,-1 0,0-1,0 1,0-1,-1 0,1 0,-1 0,-1 0,1 0,-1-1,0 1,-1 0,0-1,0 1,-3-10</inkml:trace>
  <inkml:trace contextRef="#ctx0" brushRef="#br0" timeOffset="1862.906">1414 44,'3'-4,"1"0,-1 1,1-1,-1 1,1 0,0 0,0 1,1-1,-1 1,1 0,-1 0,1 0,-1 1,1-1,0 1,0 0,0 1,-1-1,1 1,0 0,0 0,0 1,0-1,0 1,4 1,-8 1,-1 0,1 0,0 0,-1 0,0 1,0-1,0 0,0 0,0 0,-1 0,1 0,-1 0,0 0,0 0,0 0,0 0,-1 0,1 0,-1 0,0-1,1 1,-1-1,0 1,-1-1,1 0,0 0,-1 0,1 0,-1 0,0 0,-7 7,9-9,-1 1,1-1,0 1,0-1,-1 1,1 0,0-1,0 1,0 0,-1 0,1 0,0 0,0 0,1 0,-1 0,0 0,0 0,0 0,1 1,-1-1,0 0,1 1,0-1,-1 0,1 1,0-1,-1 0,1 1,0-1,0 1,0-1,0 0,0 1,1-1,-1 0,0 1,1-1,-1 1,1-1,-1 0,1 0,-1 1,1-1,0 0,0 0,0 0,0 0,0 1,20 9,-16-9,-1-1,1 1,-1 0,0 0,1 0,-1 1,0-1,0 1,0 0,-1 0,1 1,-1-1,0 1,0-1,0 1,0 0,-1 0,1 1,-1-1,0 0,0 1,-1-1,1 1,-1 0,0-1,0 1,-1 3,0-4,0 0,-1 1,0-1,0 0,0 0,0 0,-1 0,1 0,-1-1,0 1,0 0,-1-1,1 1,-1-1,1 0,-1 0,0 0,0 0,-1-1,1 1,-1-1,1 1,-1-1,0-1,1 1,-1 0,0-1,0 0,0 0,-1 0,1 0,0-1,0 1,0-1,0 0,-2-1,-45-3,32-3</inkml:trace>
  <inkml:trace contextRef="#ctx0" brushRef="#br0" timeOffset="2369.078">539 721,'43'-11,"1"3,1 1,-1 2,1 2,0 3,39 3,1-1,-83-2,70 1,1-3,-1-4,9-4,90-13,-122 17,-31 9</inkml:trace>
  <inkml:trace contextRef="#ctx0" brushRef="#br0" timeOffset="2961.624">708 891,'73'-18,"-13"3,-46 10,-1 1,0 1,1 0,-1 0,1 2,0 0,0 0,-1 1,10 2,-23-3,1 1,0 0,0 0,-1 0,1 1,0-1,-1 0,1 0,0 0,-1 0,1 1,-1-1,1 0,0 1,-1-1,1 0,-1 1,1-1,-1 1,1-1,-1 1,1-1,-1 1,1-1,-1 1,0-1,1 1,-1-1,0 1,1 0,-1-1,0 1,0 0,0-1,0 1,0 0,0-1,0 1,0 0,0-1,0 1,0 0,0-1,0 1,0 0,0-1,-1 1,1 0,0-1,-1 1,1 0,0-1,-1 1,1-1,-1 1,1-1,-1 1,1-1,-1 1,-31 27,-128 85,156-111,1 0,0 1,0-1,0 1,0 0,0-1,1 1,-1 1,1-1,-1 0,1 1,0-1,1 1,-1-1,1 1,-1 0,1 0,0-1,1 1,-1 0,1 0,-1 0,1 0,0 0,1 0,-1 0,1 0,-1 0,1 0,0 0,1 0,-1-1,1 1,0 0,0-1,0 0,0 1,0-1,1 0,-1 0,1 0,0 0,0-1,0 1,0-1,1 0,-1 1,1-2,-1 1,4 1,8-3,-1 0,1-2,0 1,-1-2,1 0,-1-1,0 0,0-1,0 0,-1-2,10-5,-20 11,15-9,-3 0</inkml:trace>
  <inkml:trace contextRef="#ctx0" brushRef="#br0" timeOffset="3280.805">1272 778,'-4'19,"-3"11,1 6,2 0,0 0,2-1,6-8,1-2,6-7,6-5,-1-11,2-4,-2-3</inkml:trace>
  <inkml:trace contextRef="#ctx0" brushRef="#br0" timeOffset="3550.421">1470 778,'-19'38,"-12"22,1 7,4-5,3-7,4-8,6-8,6-5,3-4,-3-7,1-3,1-4</inkml:trace>
  <inkml:trace contextRef="#ctx0" brushRef="#br0" timeOffset="5218.755">2006 184,'18'57,"-11"-14,-2 0,-2 1,-2 0,-4 39,1 1,-27 170,22-217,-1 0,-2 0,-1-1,-2 0,-4 5,14-34,1-1,-1 0,0 0,0 0,0-1,-1 1,0-1,0 0,0 0,-1 0,0 0,0-1,0 0,0 0,-1 0,0-1,1 1,-1-1,0-1,-1 1,1-1,0 0,-1-1,-4 1,-7-4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59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259 0,'-14'11,"1"0,0 0,0 1,1 1,1 0,0 0,1 1,1 0,0 1,0 0,2 1,0 0,1 0,0 0,0 9,-4 0,-14 44,4 1,3 1,0 17,12-68,2 0,0 0,1 0,1 1,0-1,2 1,1-1,0 0,1 0,2 0,0 0,0 0,2-1,6 11,-10-26,0 0,0-1,1 0,-1 1,1-1,0-1,0 1,0 0,0-1,1 0,-1 0,0 0,1-1,0 1,-1-1,1 0,0 0,-1-1,1 1,0-1,0 0,0-1,0 1,-1-1,1 0,0 0,2-1,12-17,-17 7</inkml:trace>
  <inkml:trace contextRef="#ctx0" brushRef="#br0" timeOffset="496.974">344 367,'10'0,"7"0,6 0,4 0,2 0,1 0,-4-4,-3-3,1 1,-5 2</inkml:trace>
  <inkml:trace contextRef="#ctx0" brushRef="#br0" timeOffset="2761.013">795 114,'1'166,"-1"-163,0-1,0 1,1 0,-1-1,1 1,-1-1,1 1,0-1,0 1,0-1,0 1,0-1,1 0,-1 0,1 1,-1-1,1 0,0-1,0 1,0 0,0 0,0-1,0 1,1-1,-1 0,0 0,1 0,-1 0,1 0,-1 0,1 0,-1-1,1 1,-1-1,1 0,0 0,-1 0,1 0,2-1,2 0,0 0,1-1,-1 0,0 0,0-1,0 1,0-2,0 1,-1-1,1 0,-1 0,0-1,3-3,62-61,-70 69,1 1,-1-1,1 0,-1 1,1-1,-1 0,1 1,-1 0,1-1,-1 1,0 0,1 0,-1 0,0 0,0 0,0 0,0 0,0 0,0 0,0 1,0-1,0 0,0 0,-1 1,1-1,-1 1,1-1,-1 1,1-1,-1 2,7 8,-5-8,-1-1,1 0,0 1,0-1,0 0,0 0,0 0,1-1,-1 1,1-1,-1 1,1-1,-1 0,1 0,0 0,0 0,-1 0,1-1,0 1,0-1,0 0,0 0,0 0,0 0,-1 0,1 0,0-1,0 0,0 0,-1 1,1-1,0-1,-1 1,1 0,-1-1,1 1,-1-1,1 0,76-84,-50 41,-18 27</inkml:trace>
  <inkml:trace contextRef="#ctx0" brushRef="#br0" timeOffset="3176.187">739 537,'19'-5,"16"-1,7-1,1-2,-2-1,-3 2,-3 2,-3 2,-3 2,0 1,-1-4,0-2,-1 2,-4 0</inkml:trace>
  <inkml:trace contextRef="#ctx0" brushRef="#br0" timeOffset="3712.719">852 650,'25'-1,"-19"0,-1 1,1-1,0 1,0 0,0 0,0 1,0-1,-1 2,1-1,0 0,-1 1,1 0,-1 1,1-1,3 3,-8-2,0 0,0 0,-1 0,1 0,-1 0,0 0,0 1,0-1,0 0,-1 0,1 0,-1 0,0 0,0 0,0 0,0 0,0 0,0-1,-1 1,0 0,1-1,-1 1,0-1,0 1,0-1,-1 0,1 0,-1 0,1 0,-1-1,1 1,-1 0,0-1,-1 1,-28 21,25-20,0 1,1 0,0 0,0 1,0 0,0 0,1 0,0 0,0 1,0 0,1 0,0 1,0-1,0 1,1 0,0 0,4-5,1 1,-1-1,1 1,0-1,0 1,-1-1,1 0,1 0,-1 0,0 0,0 0,1-1,-1 1,1 0,0-1,-1 0,1 0,0 0,0 0,0 0,-1-1,1 1,0-1,0 1,0-1,0 0,0-1,0 1,0 0,0-1,0 1,2-2,0 2,13-1,1-1,-1-1,0-1,0-1,0 0,0-1,-1-1,6-3,-6 2</inkml:trace>
  <inkml:trace contextRef="#ctx0" brushRef="#br0" timeOffset="4915.432">1529 0,'27'55,"-15"-27,-1 1,-2-1,0 2,-2-1,-2 1,0 0,-2 0,-2 1,0-1,-2 0,-2 8,2 0,-2 0,-1-1,-3 1,0-1,-3-1,-1 0,-2 0,-1-1,-2-1,-19 32,25-49,-1 0,0-1,-1 0,-1-1,0 0,-1-1,-1-1,-15 11,-32-3,40-19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0:07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51,'-4'2,"1"0,0-1,0 1,-1 0,1 1,0-1,1 1,-1-1,0 1,1 0,-1 0,1 0,0 0,0 0,0 0,1 1,-1-1,1 1,0-1,0 1,0-1,0 1,0 0,1 0,0-1,0 3,6 113,-5-115,0 0,1 1,-1-1,1 0,0 0,0 0,0 0,0-1,0 1,1 0,0-1,0 0,0 0,0 0,0 0,1 0,-1 0,1-1,0 0,0 0,0 0,0 0,0 0,0-1,3 1,0-3,0 0,0-1,0 0,0 0,-1 0,1-1,-1 0,0 0,1 0,-2-1,1 0,0-1,-1 1,0-1,0 0,0 0,0 0,-1-1,0 0,0 0,-1 0,1 0,-2 0,3-7,7-6,86-135,-98 154,28-42,-27 41,-1 0,1 1,-1-1,0 1,1-1,0 1,-1-1,1 1,-1-1,1 1,-1 0,1-1,0 1,-1 0,1-1,0 1,0 0,-1 0,1 0,0-1,-1 1,1 0,0 0,0 0,-1 0,1 0,0 1,0-1,-1 0,1 0,0 0,-1 1,1-1,0 0,-1 1,1-1,0 0,-1 1,1-1,-1 1,1-1,-1 1,1-1,-1 1,1 0,-1-1,1 1,-1-1,0 1,1 0,-1 0,0-1,0 1,0 0,1-1,-1 1,0 0,0 0,0-1,0 1,0 0,0 0,0-1,-1 1,24 139,-14 147,-9-266,-2 0,0 0,-1 0,-1-1,-1 1,-1-1,0 0,-2-1,0 0,-2 0,-2 4,10-20,0-1,0 1,0-1,0 0,-1 0,1 0,-1 0,1 0,-1 0,0-1,1 1,-1-1,0 0,0 1,0-2,0 1,0 0,0 0,0-1,-1 0,1 0,0 0,0 0,0 0,0 0,0-1,0 0,0 1,0-1,0 0,0-1,0 1,0 0,0-1,1 0,-1 0,1 1,-1-1,1-1,0 1,-1 0,1-1,-1-1,-1-1,1 0,-1 0,1-1,1 1,-1-1,1 0,0 0,0 0,0 0,1 0,0 0,0 0,1 0,0-1,0 1,0 0,1 0,-1 0,2 0,-1-1,1 1,0 1,0-1,0 0,1 0,1-1,5-9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0:07.5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0,'-14'20,"-5"10,-5 1,3-1,5-5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31 101,'-16'30,"11"-11,2 0,0 0,1 0,1 0,0 0,2 0,0 0,1 0,2 1,-3-16,0 0,0-1,0 1,1-1,-1 0,1 1,0-1,0 0,1 0,-1 0,1 0,-1-1,1 1,0-1,0 1,0-1,0 0,0 0,0-1,1 1,-1 0,1-1,-1 0,1 0,-1 0,1 0,0-1,0 0,-1 1,1-1,0 0,2-1,5 0,-1 0,0 0,0-1,0-1,-1 0,1 0,-1-1,1 0,-1 0,0-1,6-5,20-18,-1-1,-2-2,-1-1,17-25,-47 57,0-1,0 0,-1 1,1-1,0 0,0 1,-1-1,1 1,0-1,0 1,0 0,0-1,0 1,0 0,0 0,0 0,0-1,0 1,0 0,0 0,0 1,0-1,0 0,0 0,0 0,0 0,0 1,-1-1,1 1,0-1,0 1,0-1,0 1,0-1,-1 1,1-1,0 1,-1 0,1 0,0-1,-1 1,1 0,-1 0,1 0,-1 0,1-1,-1 1,0 0,1 0,-1 0,0 0,0 0,0 0,0 0,0 0,0 0,0 0,0 0,0 0,0 0,0 0,-1 0,1 0,0 0,-1 0,1-1,1 5,0 1,0-1,0 0,1-1,-1 1,1 0,0 0,1-1,-1 1,1-1,0 1,0-1,0 0,1-1,-1 1,1 0,0-1,0 0,0 0,0 0,1 0,-1-1,1 0,0 0,0 0,-1 0,1-1,5 1,-4-1,0-1,0 0,0 0,0 0,0-1,0 0,-1 0,1 0,0-1,0 0,-1 0,1-1,-1 1,1-1,-1 0,0-1,0 1,-1-1,1 0,-1 0,0-1,3-2,68-117,-68 110,1-2</inkml:trace>
  <inkml:trace contextRef="#ctx0" brushRef="#br0" timeOffset="419.188">1019 270,'16'-3,"0"-1,0-1,0 0,-1-1,1-1,-2-1,1 0,-1 0,0-2,-1 0,0 0,-1-1,0-1,0 0,-1 0,-1-1,6-9,-15 19,0 0,0 0,0 0,0 0,0 0,0 1,-1-1,1-1,-1 1,0 0,0 0,0 0,0 0,-1 0,1 0,-1 0,0 0,0 0,0 1,0-1,0 0,-1 0,1 1,-1-1,0 1,1-1,-1 1,0 0,-1-1,1 1,0 0,-1 1,1-1,-1 0,1 1,-1-1,0 1,0 0,0 0,1 0,-1 0,0 0,0 1,0 0,0-1,0 1,-1 0,1 0,0 1,-1-1,-9 4,0 1,1 0,-1 1,2 0,-1 1,0 0,1 1,1 0,-1 0,2 2,-1-1,1 1,0 0,1 1,0 0,1 0,0 1,1 0,-4 11,6-17,0-1,0 1,1-1,0 1,0 0,1 0,0 1,0-1,0 0,1 1,0-1,0 1,0 0,1-1,0 1,0-1,1 1,0 0,0-1,1 1,-1-1,1 0,1 0,-1 1,1-1,0-1,1 1,-1 0,1-1,0 0,0 0,1 0,0 0,-1-1,2 1,2 1,97 30,-82-35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  <inkml:trace contextRef="#ctx0" brushRef="#br0" timeOffset="28920.084">2996 880,'1'254,"0"-250,0 0,0 0,0 0,1 0,-1 0,1 0,0 0,0-1,1 1,-1-1,1 1,-1-1,1 0,0 0,0 0,1 0,-1-1,1 1,-1-1,1 0,0 0,-1 0,1 0,0-1,0 0,1 0,-1 0,0 0,0 0,0-1,1 0,-1 0,0 0,0 0,1-1,-1 0,0 0,0 0,0 0,0-1,0 1,0-1,0 0,-1 0,1 0,-1-1,1 1,-1-1,0 0,0 0,0 0,0 0,-1-1,1 0,84-137,-87 140,0 0,1 0,-1 0,0 1,1-1,-1 0,0 0,1 1,-1-1,1 0,-1 1,1-1,0 1,-1-1,1 1,0-1,-1 1,1-1,0 1,0-1,-1 1,1 0,0 0,0-1,-1 1,1 0,0 0,0 0,0 0,0 0,-1 0,1 0,0 0,0 0,0 0,0 0,-1 1,1-1,0 0,0 0,0 1,-1-1,1 1,0-1,-1 1,1-1,0 1,-1-1,1 1,-1-1,1 1,-1 0,1 0,-1-1,1 1,-1 0,0 0,1-1,-1 1,0 0,24 58,-21-50,54 79,-55-86,0 0,1 0,0 0,-1 0,1-1,0 1,0-1,0 0,0 1,0-1,0 0,0-1,0 1,0-1,0 1,1-1,-1 0,0 0,0 0,1-1,-1 1,0-1,0 0,0 0,0 0,0 0,0 0,0-1,0 1,-1-1,2 0,12-12,0-1,-1 0,-1-1,-1-1,0 0,-1 0,0-2,-2 1,3-9,-9 21,0 0,-1-1,0 1,0-1,0 1,-1-1,0 0,-1 0,1 0,-1 0,-1 0,1 0,-1-1,-1-1,-7-4,-4 7</inkml:trace>
  <inkml:trace contextRef="#ctx0" brushRef="#br0" timeOffset="29566.018">3759 513,'5'-3,"0"-1,0 1,0 1,0-1,0 1,1 0,-1 0,1 1,0 0,-1 0,1 0,0 0,0 1,0 0,-1 0,1 1,0 0,0 0,-1 0,1 0,4 3,-9-4,1 0,0 1,0-1,0 1,-1 0,1-1,0 1,-1 0,1 0,-1 0,1 0,-1 1,0-1,1 0,-1 1,0-1,0 1,0-1,0 1,0-1,0 1,0 0,0-1,-1 1,1 0,-1 0,1-1,-1 1,0 0,0 0,0 0,0 0,0-1,0 1,0 0,0 0,-1 0,1 0,-1-1,0 1,1 0,-2 1,-50 67,35-51,16-18,0 1,0-1,1 0,-1 1,0-1,1 1,0 0,-1-1,1 1,0-1,0 1,0 0,0-1,0 1,0 0,0-1,0 1,1-1,-1 1,1-1,-1 1,1-1,0 1,0-1,-1 1,1-1,0 0,0 1,0-1,0 0,1 0,-1 0,0 0,0 0,1 0,-1 0,0 0,1 0,-1-1,1 1,-1-1,1 1,0-1,-1 1,1-1,0 0,37 37,-39-33,-1 0,-1 0,1-1,0 1,-1 0,0 0,0-1,0 1,0-1,0 0,-1 0,0 0,1 0,-1 0,0 0,-1-1,1 1,0-1,-1 0,1 0,-1 0,0-1,1 1,-1-1,0 0,0 0,-2 0,-12 8,-23 8,22-12</inkml:trace>
  <inkml:trace contextRef="#ctx0" brushRef="#br0" timeOffset="30081.797">2799 1302,'1017'0,"-993"0</inkml:trace>
  <inkml:trace contextRef="#ctx0" brushRef="#br0" timeOffset="30903.974">3025 1557,'154'-68,"-95"58,-58 10,0 0,1-1,-1 1,0 0,0 0,0 0,0 0,1 0,-1 1,0-1,0 0,0 0,0 1,0-1,0 0,0 1,0-1,0 1,0 0,0-1,0 1,0 0,0 0,0-1,0 1,-1 0,1 0,0 0,-1 0,1 0,-1 0,1 0,-1 0,1 0,-1 0,0 0,1 1,-1-1,0 0,0 0,0 0,0 0,0 0,0 1,0-1,0 0,-1 0,1 1,-56 77,35-57,-128 165,147-184,-1 0,1 0,0 1,0-1,0 1,1 0,-1-1,1 1,0 0,0 0,0 0,0 0,1 0,-1 0,1 0,0 0,1 0,-1 0,1 0,-1 0,1 0,1 0,-1 0,0 0,1-1,0 1,0 0,0-1,0 0,0 1,1-1,-1 0,1 0,0 0,0-1,0 1,1-1,-1 1,0-1,1 0,-1-1,1 1,0 0,0-1,0 0,0 0,-1 0,5 0,2-2,0-1,-1 0,1 0,0-1,-1 0,0 0,0-1,0-1,0 1,0-2,-1 1,0-1,0 0,4-5,2 1</inkml:trace>
  <inkml:trace contextRef="#ctx0" brushRef="#br0" timeOffset="31288.092">3476 1557,'0'5,"0"6,0 6,0 5,-4-1,-3 0,1 2,6-3,3-1,6-2,6-5,5-5,-1-8,2-3,-3-7,0-1,-3-3,-4 1</inkml:trace>
  <inkml:trace contextRef="#ctx0" brushRef="#br0" timeOffset="31719.182">3730 1444,'-39'195,"20"6,5-132,11-59,1-1,-1 1,2 0,-1 0,1 0,1 0,0 1,0-1,1 0,0 0,1 1,15 7,-5-17</inkml:trace>
  <inkml:trace contextRef="#ctx0" brushRef="#br0" timeOffset="85340.607">3053 654,'-40'-1,"-100"13,134-8,0 1,1-1,-1 1,1 0,0 1,0-1,1 1,-1 0,2 0,-1 0,0 0,1 1,0 0,1-1,0 1,0 0,0 0,1 1,0-1,-1 7,-8 28,5-29,-10 32,1 0,2 1,2 0,2 1,3 0,0 14,5-12,13 156,-6-169,-2 0,-1 1,-1-1,-2 1,-4 35,-7-24,3 35,12-53,-5-27,0 1,0 0,0 0,0 0,0 0,1 0,-1 0,1-1,0 1,0 0,1-1,-1 1,1 0,0-1,0 0,0 1,0-1,1 0,-1 0,1 0,-1-1,1 1,0 0,0-1,1 0,-1 0,0 0,1 0,-1-1,1 1,0-1,-1 0,1 0,0 0,19-1,-1-2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0:13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202 448,'-12'1,"0"1,1 1,-1-1,1 2,-1 0,1 0,0 1,0 0,1 1,-9 6,14-8,-1 0,1 1,0-1,0 1,1 0,-1 0,1 0,0 1,1 0,-1 0,1 0,0 0,1 0,-1 0,1 1,0 0,1-1,0 1,0 0,0-1,1 1,0 0,0 0,1-1,0 1,0 0,0 0,1-1,0 1,0-1,1 0,0 0,0 0,2 2,-4-6,1 0,0 0,1 0,-1 0,0 0,0-1,1 1,-1-1,1 0,-1 0,1 0,-1 0,1 0,0 0,0-1,-1 1,1-1,0 0,0 0,0 0,-1 0,1 0,0-1,0 1,-1-1,1 0,0 0,-1 0,1 0,-1 0,1 0,-1-1,1 1,-1-1,1 0,75-78,-63 62,0 0,0 0,-1-1,-1 0,-1-1,-1 0,-1-1,0 0,-2-1,3-11,-3 5,-1 9,0-1,-1 0,-1-1,-1 1,-1-1,-1 0,0 0,-2 0,0 0,-2 0,0 0,-1 1,-1-1,-7-19,10 37,0 0,0 0,-1 0,1 1,-1-1,0 0,1 1,-1-1,-1 1,1 0,0 0,0-1,-1 2,1-1,-1 0,0 0,0 1,1-1,-1 1,0 0,0 0,0 0,0 0,0 1,-1-1,1 1,0 0,0 0,0 0,0 0,0 0,-1 1,1 0,0-1,0 1,0 0,0 0,0 1,1-1,-1 1,0-1,1 1,-1 0,1 0,-1 0,1 0,0 1,0-1,0 0,0 1,0 0,1-1,-1 1,1 0,-1 2,-3 13,0 1,2-1,0 1,1 0,1 1,1-1,0 0,2 0,2 15,2-5,0-1,2 1,2-1,0 0,2-1,7 13,-4-11,-2 1,-1 0,-2 0,-1 2,0 2,-6-9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0:13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0,'-4'34,"1"-1,2 1,1 0,2 0,1-1,2 1,1-1,-6-31,-1 1,1-1,0 0,0 0,1 0,-1 0,0 0,1 0,-1 0,1 1,0-1,-1 0,1-1,0 1,0 0,0 0,1 0,-1-1,0 1,1 0,-1-1,1 1,-1-1,1 0,0 1,0-1,-1 0,1 0,0 0,0 0,0-1,0 1,0 0,0-1,1 0,-1 1,0-1,0 0,0 0,0 0,0 0,2-1,6-7,0 0,-1-1,-1-1,1 1,-1-1,-1-1,0 1,-1-1,0-1,0 1,1-2,107-146,-114 158,0 1,1-1,-1 0,1 1,-1-1,1 0,-1 1,1-1,-1 0,1 1,-1-1,1 1,0-1,-1 1,1-1,0 1,0 0,-1-1,1 1,0 0,0 0,-1-1,1 1,0 0,0 0,0 0,0 0,-1 0,1 0,0 0,0 0,0 1,-1-1,1 0,0 0,0 1,-1-1,1 0,0 1,0-1,-1 1,1-1,0 1,-1-1,1 1,0 0,3 38,-32 183,29 102,-25-227,22-94,1 0,-1-1,1 1,-1 0,0-1,0 0,0 1,0-1,0 0,-1 0,1 0,-1-1,1 1,-1 0,0-1,1 0,-1 1,0-1,0 0,0-1,0 1,0 0,0-1,0 0,0 0,0 0,0 0,0 0,0 0,-3-1,2-1,0 1,0-1,0 0,0 0,1 0,-1 0,1-1,-1 1,1-1,0 0,0 0,0 0,1 0,-1-1,1 1,-1-1,1 0,0 1,1-1,-1 0,1 0,-1 0,1 0,1-1,-1 1,0 0,1 0,0-1,0 1,0 0,1-4,-2-17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0:1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1,'-10'9,"-8"9,-5 0,1 3,-1-3,3 1,6-3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0:0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1 251,'81'-21,"-80"20,0 1,1-1,-1 1,1 0,-1-1,0 1,1 0,-1 0,1 0,-1 0,0 0,1 0,-1 1,1-1,-1 0,0 1,1-1,-1 1,0-1,1 1,-1 0,0-1,0 1,0 0,0 0,0 0,0 0,0 0,0 0,0 0,0 0,0 0,0 1,-1-1,1 0,-1 0,1 1,-1-1,1 1,-1-1,0 0,0 1,1-1,-1 1,0-1,0 0,-1 1,1-1,0 1,0-1,-1 0,1 1,-35 72,32-70,-8 14,-26 51,37-67,-1 0,1 0,-1 0,1 0,0 0,-1 0,1 0,0 0,0 0,1 0,-1 0,0 0,1-1,-1 1,1 0,-1 0,1 0,0 0,0 0,0-1,0 1,0 0,0-1,1 1,-1-1,0 1,1-1,-1 0,1 1,-1-1,1 0,0 0,0 0,1 0,1 1,1 0,0-1,0 1,0-1,0 0,0 0,0-1,1 0,-1 0,0 0,0 0,0-1,0 0,0 0,0 0,4-2,10-3</inkml:trace>
  <inkml:trace contextRef="#ctx0" brushRef="#br0" timeOffset="3778.273">170 24,'4'-3,"0"1,1-1,-1 1,0-1,1 1,0 1,-1-1,1 1,0-1,0 1,0 1,0-1,0 1,0-1,-1 2,1-1,0 0,0 1,0 0,0 0,0 1,-1-1,1 1,0 0,-1 0,1 0,-1 1,0 0,0 0,0 0,0 0,-1 0,1 1,-1 0,0 0,0-1,1 4,4 142,-8-33,23 108,6 77,-30-75,1-224,0 1,0-1,0 1,0-1,0 1,0-1,-1 1,1-1,-1 0,0 1,0-1,0 0,0 0,0 1,0-1,0 0,-1 0,1 0,-1 0,0-1,1 1,-1 0,0-1,0 1,0-1,0 1,0-1,-1 0,1 0,0 0,0 0,-1-1,1 1,-1 0,1-1,0 0,-1 0,1 1,-2-2,-157-13,143 7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0 402,'16'-1,"-1"0,0-1,0-1,-1 0,1-1,0-1,-1 0,0-1,0 0,-1-2,0 1,0-1,9-9,147-143,-86 73,10 10,-90 76,0 1,-1 0,1 0,-1 0,1 0,0 0,-1 0,1 1,-1-1,1 1,-1 0,1-1,-1 1,1 0,-1 1,0-1,1 0,-1 1,0-1,0 1,0 0,0 0,-1-1,1 1,0 0,-1 1,1-1,-1 0,0 0,0 1,0-1,0 0,0 1,0-1,0 1,-1 0,0-1,1 1,-1-1,0 1,0 0,0-1,-1 1,1 1,3 8,4 18,0 1,-2 0,-2 0,0 0,-2 0,-2 1,-2 13,3-39,-1-1,0 1,-1-1,1 0,-1 0,0 1,0-1,0-1,-1 1,0 0,0 0,0-1,-1 0,1 0,-1 0,0 0,0 0,0-1,-1 1,1-1,-1-1,0 1,0 0,0-1,0 0,0 0,0-1,-1 0,1 0,0 0,-1 0,1-1,-1 0,1 0,-5 0,-4 1,0-1,0 0,1 0,-1-1,0-1,1-1,-1 0,1 0,0-1,0-1,-11-5,10 0</inkml:trace>
  <inkml:trace contextRef="#ctx0" brushRef="#br0" timeOffset="548.578">1327 64,'-60'8,"1"2,0 3,1 2,-32 15,81-28,1 1,-1 0,1 1,0 0,0 0,0 0,1 1,-1 1,1-1,0 1,1 0,0 1,0 0,0-1,0 2,1-1,1 1,-1 0,1 0,0 0,1 0,0 1,0 0,1-1,0 1,1 0,0 0,0 0,1 0,0 0,0 0,1 0,1 0,-1-5,1 1,-1-1,1 0,0 0,1 0,-1 0,1 0,-1-1,1 1,0-1,1 1,-1-1,0 0,1-1,0 1,0-1,0 1,0-1,0 0,0 0,0-1,1 1,-1-1,1 0,-1 0,1-1,-1 1,1-1,-1 0,3-1,7 0,0-1,0 0,0-1,-1-1,1 0,-1-1,0-1,0 0,3-2,2-2,1-1,-1 0,-1-2,0 0,-1-1,0 0,-1-2,-1 1,0-2,-2 0,1-1,-2 0,-1 0,0-1,-1-1,2-7,-15 45,1 1,1-1,1 1,1 0,0-1,1 1,1 0,1-1,1 1,0-1,5 11,-7-24,1-1,-1 0,1 0,0 1,0-2,1 1,-1 0,1-1,0 1,0-1,0 0,0-1,0 1,1-1,-1 1,1-1,-1-1,1 1,0-1,0 0,0 0,0 0,0 0,0-1,0 0,0 0,2-1,17 1</inkml:trace>
  <inkml:trace contextRef="#ctx0" brushRef="#br0" timeOffset="1033.456">1694 64,'-4'12,"-4"3,2 0,0 1,0 0,2 1,0-1,1 1,0-1,1 1,1 0,1 0,1 0,0 0,2 6,-3-20,1 0,1 1,-1-1,0 0,1 0,0 0,-1 0,1 0,0 0,1-1,-1 1,0-1,1 1,-1-1,1 0,0 0,0 0,0 0,0-1,0 1,0-1,0 0,1 0,-1 0,0 0,1 0,-1-1,0 1,1-1,-1 0,1 0,-1 0,1-1,-1 1,0-1,1 0,-1 0,0 0,1 0,-1-1,0 1,0-1,0 0,2-2,26-16,-1-2,-1 0,-1-3,-2 0,3-4,-12 11,-16 17,-1 0,0 1,1-1,-1 0,0 0,1 1,-1-1,1 0,0 0,-1 1,1-1,-1 1,1-1,0 1,-1-1,1 1,0-1,0 1,-1-1,1 1,0 0,0-1,0 1,0 0,-1 0,1 0,0 0,0 0,0 0,0 0,0 0,-1 0,1 0,0 0,0 0,0 1,0-1,-1 0,1 1,0-1,0 1,-1-1,1 0,0 1,-1 0,1-1,0 1,-1-1,1 1,-1 0,1-1,-1 1,1 0,-1 0,1-1,-1 1,0 0,0 0,1 0,-1 0,0-1,0 1,0 0,0 0,0 0,0 0,0 0,0 0,2 10,-3-4,1 1,0-1,1 0,0 0,0 0,0 0,1 0,0 0,0-1,1 1,0-1,0 1,1-1,-1 0,1 0,1 0,-1-1,1 0,0 0,0 0,1 0,-1-1,1 1,0-2,3 3,-1-4,-1-1,0 0,1 0,-1-1,1 0,-1 0,1-1,-1 0,1 0,-1-1,0 0,1 0,-1-1,0 1,-1-2,1 1,0-1,-1 0,0 0,0-1,3-2,105-127,-77 84,46-63,-69 89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7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28,'-6'-4,"-1"1,1-1,-1 1,0 1,0-1,0 1,-1 0,1 1,0-1,-1 1,1 1,-1 0,1 0,-1 0,1 1,-1 0,-2 1,-8 4,0 1,1 1,0 1,0 0,1 1,0 1,1 1,0 0,1 0,0 3,12-14,-8 7,1 1,-1 0,1 0,1 1,0 0,0 0,1 1,0 0,1 1,0 0,1-1,0 2,1-1,0 0,1 1,1 0,0 0,0 12,1-20,0 0,0 0,1 0,-1 1,1-1,1 0,-1 0,1 0,0 0,0 0,0 0,1-1,-1 1,1 0,0-1,1 1,-1-1,1 1,0-1,0 0,0 0,1-1,-1 1,1-1,0 1,0-1,0 0,1-1,1 2,2-2,0 1,0-1,0-1,1 0,-1 0,0-1,1 0,-1 0,0-1,1 0,-1 0,0-1,0 0,0-1,0 1,0-2,-1 1,1-1,-1 0,4-3,8-6,0 0,-2-2,1 0,-2 0,0-2,12-16,52-74,-78 105,-2 1,-1 0,1 0,0 0,0 1,0-1,0 0,0 0,1 0,-1 0,0 0,0 1,1-1,-1 0,0 0,1 0,-1 1,0-1,1 0,-1 0,1 1,0-1,-1 0,1 1,-1-1,1 1,0-1,0 1,-1-1,1 1,0-1,0 1,0 0,-1 0,1-1,0 1,0 0,0 0,0 0,-1 0,1 0,0 0,0 0,0 0,0 0,0 0,0 0,-1 1,1-1,0 0,0 1,0-1,-1 0,1 1,0-1,0 1,-1-1,1 1,-1 0,1-1,0 1,-1 0,1 0,7 19,-3-3,1 0,1-1,1 0,0 0,1 0,1-1,0 0,1-1,0-1,13 13,114 59,-114-75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5589 114,'16'39,"-9"14,-3 1,-3-1,-1 1,-3-1,-3 0,-1 0,-3 0,-10 27,4-25,-7 73,32-119,-3-14</inkml:trace>
  <inkml:trace contextRef="#ctx0" brushRef="#br0" timeOffset="299.724">6040 170,'-24'34,"-8"25,2 8,10-4,14-11,12-16,10-13,8-11,3-7,3-5,1-2,0-1,-1 1,-5-5,-2-1,0 1,0-3,-3 0</inkml:trace>
  <inkml:trace contextRef="#ctx0" brushRef="#br0" timeOffset="617.576">6407 1,'-59'132,"6"3,6 2,6 2,-5 54,19 4,23-174</inkml:trace>
  <inkml:trace contextRef="#ctx0" brushRef="#br0" timeOffset="-3405.768">762 622,'-22'3,"0"1,1 1,0 1,0 1,0 1,1 0,-4 4,18-9,0 1,0-1,0 1,1 0,-1 0,1 1,1-1,-1 1,0 0,1 0,0 1,0 0,1-1,0 1,0 0,0 0,0 1,1-1,0 1,1-1,-1 1,1 0,1-1,-1 1,1 3,2 0,1 0,1 0,-1 0,2 0,-1-1,1 0,1 1,-1-2,2 1,-1-1,1 0,0 0,1-1,0 0,0 0,1-1,-1 0,1 0,0-1,1 0,0-1,-1 0,1-1,4 1,-6-1,0-1,0-1,0 1,0-1,1-1,-1 1,0-2,0 1,1-1,-1 0,0-1,0 0,0 0,0 0,0-1,-1-1,1 1,-1-1,0 0,0-1,5-4,1-4</inkml:trace>
  <inkml:trace contextRef="#ctx0" brushRef="#br0" timeOffset="-2904.174">1185 57,'-21'100,"5"-1,4 2,4 0,4 0,8 61,-3-60,-1-99,-1-1,1 0,-1 0,1-1,-1 1,1 0,0 0,0 0,0 0,0 0,0 0,0 0,1 0,-1 0,0 0,1 0,0-1,-1 1,1 0,0 0,0-1,0 1,0 0,0-1,1 1,-1-1,0 1,1-1,-1 0,1 0,-1 1,1-1,0 0,-1 0,1-1,9-6,1-2,-2 1,1-2,-1 1,-1-1,0-1,0 0,6-8,37-38,-40 45,1 1,0 0,0 1,1 1,0 0,1 1,0 1,0 0,12-3,-25 9,-1 0,1-1,0 1,-1 0,1 0,0 1,-1-1,1 0,0 1,-1-1,1 1,0-1,-1 1,1 0,-1-1,1 1,-1 0,0 0,1 0,-1 0,0 1,1-1,-1 0,0 0,0 1,0-1,0 1,-1-1,1 1,0-1,0 1,-1-1,1 1,-1 0,0-1,1 1,-1 0,0-1,0 1,3 76,-3-65,-1 5,0-13,0 1,1-1,0 0,0 1,0-1,1 0,-1 1,1-1,1 0,-1 0,1 0,0 0,0 0,0 0,1 0,9 8</inkml:trace>
  <inkml:trace contextRef="#ctx0" brushRef="#br0" timeOffset="-2002.107">1947 622,'-12'8,"-12"8,1 0,1 2,0 0,1 2,1 0,1 1,1 1,0 1,17-22,0 1,-1-1,1 0,0 1,0-1,0 1,0-1,0 1,0-1,0 1,0 0,1-1,-1 1,1 0,-1 0,1 0,0-1,-1 1,1 0,0 0,0 0,1 0,-1-1,0 1,0 0,1 0,-1 0,1-1,0 1,0 0,-1-1,1 1,0 0,0-1,0 1,1-1,-1 0,0 1,0-1,1 0,-1 0,1 0,-1 0,1 0,0 0,-1 0,1 0,0-1,-1 1,1-1,0 1,0-1,11-1,0 0,0-1,0-1,0 0,-1 0,0-1,0-1,0 0,0-1,-1 0,1-1,-2 0,1-1,-1 0,2-3,26-25,54-33,-91 68,0 1,0-1,0 0,1 1,-1-1,0 1,0-1,0 1,1-1,-1 1,0 0,0 0,1 0,-1 0,0 0,1 0,-1 0,0 0,0 0,1 1,-1-1,0 0,0 1,1-1,-1 1,0-1,0 1,0 0,0-1,0 1,0 0,0 0,0 0,0 0,0 0,-1 0,1 0,0 0,-1 0,1 0,0 0,-1 1,1 0,-4 57,1 3,2-61,0 1,0 0,0-1,1 1,-1-1,0 1,1-1,-1 1,1-1,0 1,-1-1,1 1,0-1,0 0,0 1,0-1,0 0,0 0,1 0,-1 0,0 0,0 0,1 0,-1 0,1 0,-1-1,0 1,1-1,0 1,-1-1,1 1,-1-1,1 0,-1 0,1 0,0 0,0 0,3-2,0-1,1 1,-1-1,0-1,0 1,-1-1,1 0,-1 0,0 0,0 0,0-1,0 1,-1-1,0 0,3-6,3-2,7-10,1 1,1 1,0 1,2 0,0 2,1 0,1 1,1 1,23-11,-45 26,0 0,1 0,-1 0,1 1,-1-1,1 0,-1 1,1-1,-1 1,1 0,-1 0,1-1,0 1,-1 0,1 0,0 0,-1 1,1-1,-1 0,1 1,0-1,-1 1,1-1,-1 1,0 0,1-1,-1 1,1 0,-1 0,0 0,0 0,1 0,-1 1,0-1,0 0,0 0,0 1,0 0,17 63,-16-48,21 247,-9-56,-14-201,-1 0,0 1,0-1,-1 0,0 0,0 0,0 0,-1 0,0 0,-1-1,0 1,0-1,0 0,0 0,-1-1,0 1,0-1,-1 0,0 0,1-1,-7 4,11-8,0 0,-1 1,1-1,-1 0,1 1,-1-1,1 0,-1 0,1 0,0 0,-1 0,1-1,-1 1,1 0,-1-1,1 1,0-1,-1 1,1-1,0 0,-1 0,1 1,0-1,0 0,0 0,0 0,0 0,0 0,0-1,0 1,0 0,0 0,1-1,-1 1,1 0,-1-1,1 1,-1 0,1-1,0 1,-1-1,1 1,0-1,0 0,0-68,15 21,2 1,2 1,3 1,1 0,2 2,3 1,4-4,-22 32,-2-2,2 1,0 0,1 0,0 1,1 0,1 1,0 1,1 0,0 0,1 2,1 0,0 0,0 2,1 0,0 1,0 0,1 2,11-3,-25 8,0 0,0 0,1 1,-1 0,0 0,0 0,0 0,0 1,1 0,-1 0,0 0,0 0,0 0,-1 1,1 0,0 0,0 0,-1 0,1 0,-1 1,0-1,0 1,0 0,0 0,0 0,-1 1,1-1,-1 1,0-1,0 1,0 0,-1 0,1 0,-1 0,0 0,0 0,0 0,0 0,-1 0,0 0,0 1,0-1,0 0,-1 0,0 0,0 0,0 1,-8 9,0 0,-1-1,0 0,-1-1,-1 0,0-1,0 0,-1-1,-1-1,1 0,-2 0,1-1,-1-1,0-1,-8 3,15-6,0 0,0 0,0-1,0 0,0-1,0 1,-1-1,1-1,0 0,-1 0,1 0,0-1,-6-2,-4-3</inkml:trace>
  <inkml:trace contextRef="#ctx0" brushRef="#br0" timeOffset="-1684.458">3274 57,'-28'388,"27"-96,-3-269,-2-5</inkml:trace>
  <inkml:trace contextRef="#ctx0" brushRef="#br0" timeOffset="-1435.382">3048 537,'38'10,"33"3,13-1,-3-2,-10-3,-13-3,-11-2,-9-1,-6-1,-8-5,-4-2,0 0,-4 2</inkml:trace>
  <inkml:trace contextRef="#ctx0" brushRef="#br0" timeOffset="-798.257">3584 650,'33'1,"0"-3,-1 0,1-3,-1 0,0-2,-1-1,19-9,31-41,-79 56,0-1,-1 1,1-1,-1 1,1-1,-1 1,0-1,0 0,0 1,0-1,0 0,-1 0,1 0,-1 0,0 0,0 1,0-1,0 0,-1 0,1 0,-1 0,1 0,-1 0,0 1,0-1,0 0,-1 1,1-1,-1 1,1-1,-1 1,0-1,-1 1,1-1,-1 1,0 0,1 0,-1 0,0 0,0 1,0-1,0 1,0-1,-1 1,1 0,0 1,-1-1,1 0,0 1,-1 0,1 0,-1 0,1 0,-1 0,1 1,0 0,-1-1,1 1,0 0,0 1,0-1,-1 1,-89 49,82-44,1 0,0 0,0 1,0 0,1 1,0 0,1 0,0 1,0 0,1 1,0 0,1 0,1 0,-1 1,2-1,0 1,0 0,1 1,0-1,1 2,2-11,0 1,1-1,-1 0,1 1,0-1,0 1,0-1,0 0,0 0,1 0,-1 1,1-2,0 1,0 0,0 0,0 0,1-1,-1 1,1-1,0 0,-1 0,1 0,0 0,0 0,0-1,0 1,1-1,-1 0,0 0,1 0,2 0,113 9,-109-10,17-1,-1-1,1-1,-1-1,0-2,0 0,0-2,-1-1,0-1,17-9,0-1,-1-2,-1-2,-1-1,-1-2,-1-1,-2-2,-1-2,-1-1,8-13,-30 32,-5 8,1-1,-2 0,1 0,-1-1,0 1,0-1,-1 0,0-1,-1 1,0-1,0 1,-1-1,1-1,-3 9,0 0,0 0,0 0,0-1,0 1,0 0,-1 0,1 0,0-1,0 1,-1 0,1 0,-1 0,1 0,-1 0,0 0,1 0,-1 0,0 0,0 0,1 0,-1 0,0 0,0 1,0-1,0 0,0 1,0-1,0 1,-1-1,1 1,0-1,0 1,0 0,0 0,-1-1,1 1,0 0,0 0,0 0,-1 0,1 1,0-1,0 0,0 0,0 1,-1-1,1 0,0 1,0 0,0-1,0 1,0 0,-59 32,53-29,0 0,0 1,0 0,0 0,1 1,0-1,0 1,1 1,0-1,0 1,0 0,1 0,0 0,0 1,1 0,0-1,0 1,1 0,0 0,0 1,1-1,0 0,1 0,-1 1,2-1,-1 0,1 1,0-1,1 0,2 7,5 0,1 0,0-1,1 0,0-1,2 0,-1-1,5 3,27 28,-36-36,-1 0,0 1,-1 0,1 0,-1 0,-1 1,0 0,0 0,-1 1,0-1,0 1,1 7,7 42,-14-46</inkml:trace>
  <inkml:trace contextRef="#ctx0" brushRef="#br0" timeOffset="27802.663">0 1920,'3'16,"0"1,1-1,1 1,0-2,1 1,1 0,0-1,1 0,1-1,1 0,-1 0,2-1,11 11,-18-21,-1 0,1-1,-1 1,1-1,0 0,0 0,0 0,0-1,0 1,0-1,0 0,1 0,-1-1,0 1,1-1,-1 0,0 0,1 0,-1-1,0 1,1-1,-1 0,0 0,0-1,0 0,0 1,0-1,0 0,0-1,-1 1,1-1,-1 1,1-1,-1 0,0-1,0 1,-1 0,1-1,-1 1,1-1,-1 0,0 0,-1 0,1 0,0-3,1 0,-1-1,-1 1,1 0,-1-1,0 1,-1-1,0 1,0-1,0 0,-1 1,0-1,-1 1,0 0,0-1,0 1,-1 0,0 0,0 1,-1-1,0 0,0 1,-1 0,0 0,-2-3,-10-8,-1 0,0 1,-1 1,-1 1,0 0,-1 2,-1 0,23 12,-1 0,1-1,-1 1,0 0,1-1,-1 1,0-1,1 1,-1 0,0-1,0 1,1-1,-1 1,0-1,0 1,0-1,0 1,0-1,0 1,1-1,-1 1,0-1,0 1,-1-1,1 1,0-1,0 1,0-1,0 1,0-1,0 1,-1 0,1-1,0 1,0-1,-1 1,1-1,0 1,-1 0,1-1,0 1,-1 0,1-1,0 1,-1 0,1-1,-1 1,1 0,-1 0,1 0,-1-1,1 1,-1 0,1 0,-1 0,1 0,-1 0,51-1,-41 1,9 0,-1-2,0 0,1-1,-1 0,0-2,0 0,-1-1,1 0,-1-1,-1-1,0-1,0 0,0-1,0-2,16-13,-1-1,-2-1,-1-2,-1-1,16-25,-29 37,-2-1,0-1,-1 0,-1 0,-1-1,-1 0,4-20,-8 1,-19 61,15 0,0-1,1 1,1 0,0 0,2 0,1 0,2 4,-1 3,87 628,-88-614,5 10,-2 0,-2 0,-3 1,-2-1,-2 1,-2-1,-3 0,-2 0,-2-1,-3-1,-4 7,-30 11,47-67,0 1,-1-1,1 0,-1 0,1 0,-1-1,1 1,-1 0,1 0,-1-1,0 1,1-1,-1 1,0-1,0 0,1 0,-1 0,0 0,1 0,-1 0,0 0,0-1,1 1,-1 0,0-1,1 0,-1 1,0-1,1 0,-1 0,1 0,0 0,-1 0,1 0,0 0,-1 0,1-1,0 1,0 0,0-1,0 1,0-1,0 1,1-1,-6-11,2 0,-1 0,2-1,0 1,0-1,1 0,1 0,1 0,-1 0,2 0,0 0,1 1,0-1,1 0,5-12,-5 11,47-223,-41 201</inkml:trace>
  <inkml:trace contextRef="#ctx0" brushRef="#br0" timeOffset="28588.112">1722 2005,'-29'399,"17"-349,11-50,1 0,-1 0,0 0,1 0,-1-1,0 1,1 0,-1 0,0-1,1 1,-1 0,0 0,1-1,-1 1,1-1,-1 1,1-1,-1 1,1-1,-1 1,1-1,-1 1,1-1,0 1,-1-1,1 0,0 1,0-1,-1 0,1 1,0-1,0 0,0 1,0-1,0 0,0 1,0-1,0 0,0 1,0-1,0 0,0 0,1 1,-1-1,0 1,0-1,1 0,-1 0,0-22,0 0,1 0,1 1,1-1,1 0,1 1,1 0,1 0,1 1,11-21,121-197,-130 222,0 0,1 1,0 0,2 1,0 1,0 0,1 0,1 1,0 1,1 1,0 0,1 1,0 0,1 2,0 0,9-2,-23 9,0 0,0 1,0 0,1 0,-1 0,0 0,0 0,0 1,0 0,0-1,0 2,0-1,0 0,0 1,0 0,-1 0,1 0,-1 0,1 1,-1-1,0 1,0 0,0 0,0 0,0 0,-1 0,1 1,-1-1,0 1,0 0,-1-1,1 1,-1 0,0 0,1 0,-2 0,1 0,0 1,-1-1,0 0,0 1,1 9,0-1,-1 1,0-1,-1 1,-1-1,0 0,-1 0,0 1,-1-2,-1 1,0 0,0-1,-1 0,-1 0,0-1,-1 0,0 0,0 0,-1-1,-7 5,8-7,-1 0,0-1,0 0,-1 0,0-1,-1 0,1-1,-1 0,0 0,0-1,-1-1,1 0,-1-1,1 0,-1 0,0-1,0-1,0 0,-2-1,-27-16,29 4</inkml:trace>
  <inkml:trace contextRef="#ctx0" brushRef="#br0" timeOffset="29704.299">2879 1666,'-104'55,"2"4,-34 29,123-81,0 2,1-1,0 2,0 0,1 0,1 1,-1 0,2 1,0 0,0 0,1 1,-1 3,8-15,1 1,-1-1,0 1,1-1,0 1,-1-1,1 1,0-1,0 1,0-1,0 1,0-1,0 1,0-1,0 1,1-1,-1 1,0-1,1 1,-1-1,1 1,0-1,0 0,-1 1,1-1,0 0,0 0,0 1,0-1,0 0,1 0,-1 0,0 0,0-1,1 1,-1 0,0 0,1-1,-1 1,1-1,-1 1,1-1,-1 0,1 0,-1 1,2-1,72-6,-50-5,-1-1,0-1,0 0,-1-2,-1-1,0-1,-2-1,0 0,-1-2,0 0,14-22,-11 17,-22 26,0-1,0 0,1 1,-1-1,0 0,0 1,1-1,-1 0,0 1,0-1,1 0,-1 0,0 1,1-1,-1 0,0 0,1 0,-1 0,0 1,1-1,-1 0,1 0,-1 0,0 0,1 0,-1 0,0 0,1 0,-1 0,1 0,-1 0,0 0,1 0,-1-1,0 1,1 0,-1 0,1 0,-1 0,0-1,0 1,1 0,-1 0,0-1,1 1,-1 0,0-1,0 1,1 0,-1 0,0-1,0 1,0-1,0 1,1 0,-1-1,0 1,0 0,0-1,0 1,0-1,-7 38,4-25,-1 7,1 0,1 0,1 0,1 1,0-1,2 0,0 2,-1-16,0 0,0 0,0-1,0 1,1-1,0 1,0-1,0 1,0-1,1 0,-1 0,1 0,0 0,0-1,1 1,-1-1,1 0,0 0,0 0,0 0,0-1,0 0,0 0,1 0,-1 0,1 0,-1-1,1 0,0 0,4 0,6-2,0 0,0-2,0 0,-1 0,1-1,-1-1,0 0,0-1,-1-1,1 0,-1-1,-1 0,1-1,12-9,0-2,-2 0,0-1,-1-2,-1 0,-1-1,-2-1,0-1,-2 0,0-1,8-23,-18 40,0 0,-1-1,0 1,-1-1,0 0,-1 0,0-1,-1 1,0 0,-1-1,0 0,-1 1,0-1,-1 1,-2-11,2 21,0-1,0 0,0 0,-1 0,1 1,0-1,-1 1,0-1,1 1,-1 0,0 0,1-1,-1 1,0 0,0 1,0-1,0 0,0 0,0 1,0 0,-1-1,1 1,0 0,0 0,0 0,0 0,0 0,0 0,-1 1,1-1,0 1,0 0,0-1,0 1,0 0,0 1,-69 40,64-37,1-1,-1 1,1 0,1 1,-1-1,1 1,0 0,0 0,0 1,1 0,0-1,1 1,-1 1,1-1,1 0,-1 1,1-1,1 1,-1 0,1 5,4-10,-1 0,1 0,0 0,0 0,0 0,1-1,-1 1,1-1,-1 0,1 0,0 0,0-1,0 1,0-1,0 0,0 0,0-1,0 1,0-1,0 1,1-2,-1 1,0 0,0-1,3 0,-2 1,70-4,81 9,-152-4,0 0,0 0,0 1,0-1,0 1,0 0,0 0,0 1,-1-1,1 1,-1-1,0 1,0 0,0 0,0 1,-1-1,1 1,-1-1,0 1,0 0,0 0,0 0,-1 0,1 0,-1 0,0 0,0 0,-1 1,1-1,-1 0,0 0,0 1,-1-1,1 0,-1 1,0-1,0 0,-2 4,-12 37,12-40,0 0,1 1,-1-1,1 1,0-1,0 1,1 0,0 0,0 0,0 0,1 0,-1 0,2 0,-1 0,1 0,0 0,0-1,0 1,1 0,0 0,0-1,1 4,0-7,0 1,-1-1,1 0,0 0,0 0,0 0,1 0,-1-1,0 1,1-1,-1 0,1 0,-1 0,1-1,-1 1,1-1,0 0,-1 0,1 0,-1 0,1-1,-1 1,1-1,0 0,-1 0,0 0,1-1,2-1,89-52,-77 42,0-1,-1-1,0-1,-1 0,-1-1,-1 0,0-1,-2-1,5-9,13-33,-2-1,-4-1,8-31,-17 41,2-4,-2 0,-3-2,5-49,-15-63,-2 169,1 1,-1 0,1-1,-1 1,0 0,0-1,0 1,0-1,0 1,0 0,0-1,0 1,-1 0,1-1,0 1,-1 0,1-1,-1 1,0 0,1 0,-1-1,0 1,0 0,1 0,-1 0,0 0,0 0,0 0,0 0,-1 1,1-1,0 0,0 0,0 1,-1-1,1 1,0-1,-1 1,1 0,0-1,-1 1,1 0,-1 0,1 0,0 0,-1 0,1 0,0 1,-1-1,1 0,0 1,-1-1,1 1,0-1,-1 1,1-1,0 1,0 0,0 0,0 0,0 0,0 0,0 0,0 0,-7 10,1 0,1 0,0 1,0-1,1 1,0 1,1-1,1 1,0 0,1 0,0 0,-3 237,10-181,3 0,3-1,4 0,1-1,7 8,-5-11,20 115,-35-108,-4-70,0-1,0 1,1-1,-1 1,0-1,0 1,0-1,0 0,0 0,0 0,0 1,0-1,-1 0,1 0,0-1,0 1,0 0,0 0,0 0,0-1,0 1,0 0,0-1,1 1,-1-1,0 1,0-1,0 1,0-1,0 0,1 1,-1-1,0 0,1 0,-1 0,0 0,-2-2,-13-8</inkml:trace>
  <inkml:trace contextRef="#ctx0" brushRef="#br0" timeOffset="29940.342">3641 1441,'43'5,"34"6,8 1,-1-1,-9-3,-13 2,-13 0,-4-2,-5 2,-5 0,-4-3,-7 4,-2-1,-6-2</inkml:trace>
  <inkml:trace contextRef="#ctx0" brushRef="#br0" timeOffset="30108.347">4459 1836,'5'33,"6"17,7-6,-1-10</inkml:trace>
  <inkml:trace contextRef="#ctx0" brushRef="#br0" timeOffset="30354.371">4516 1525,'0'0</inkml:trace>
  <inkml:trace contextRef="#ctx0" brushRef="#br0" timeOffset="30510.06">4996 1553,'-35'21,"2"2,1 1,0 1,2 2,1 1,-23 30,47-54,1 1,0-1,0 1,0 0,1 1,0-1,0 0,0 1,1 0,0 0,0 0,0 0,1 0,-1 0,2 0,-1 0,1 1,0-1,0 0,0 0,1 1,0-1,0 0,1 0,0 0,0 0,0 0,1-1,0 1,0-1,0 1,1-1,0 1,2 0,0-1,1 1,-1-1,1 0,1-1,-1 1,1-1,-1-1,1 1,0-1,0-1,0 0,1 0,-1 0,1-1,-1 0,1-1,-1 0,1 0,5-2,6 0,1-2,-1 0,0-1,0-1,0-1,-1-1,17-9,58-54,-75 51</inkml:trace>
  <inkml:trace contextRef="#ctx0" brushRef="#br0" timeOffset="30754.648">5306 1045,'-19'219,"9"152,38-168,-28-199,-1 0,1-1,-1 1,1 0,0 0,1 0,-1 0,1-1,-1 1,1 0,0 0,0-1,1 1,-1-1,1 1,0-1,0 1,0-1,0 0,1 0,-1 0,1 0,0-1,-1 1,1-1,1 1,-1-1,0 0,0 0,1-1,-1 1,1-1,0 1,16-4</inkml:trace>
  <inkml:trace contextRef="#ctx0" brushRef="#br0" timeOffset="31156.424">5560 1836,'10'-6,"20"-9,-1-1,0-1,-2-2,0-1,-1 0,-1-2,-1-1,0-3,-21 24,-1 0,0 0,1 0,-1 0,0-1,0 1,0-1,-1 1,1-1,-1 0,1 0,-1 0,0 0,0 0,0 0,0 0,-1 0,1 0,-1 0,0 0,0 0,0-1,0 1,-1 0,1 0,-1 0,0 0,1 0,-1 0,-1 0,1 0,0 0,-1 1,0-1,1 0,-1 1,0-1,0 1,-1 0,1 0,0-1,-1 2,1-1,-1 0,0 0,0 1,-1-1,-4 0,-1 0,1 1,0 0,0 1,0-1,-1 2,1-1,0 1,0 0,0 1,0 0,0 0,0 1,1 0,-1 0,1 1,0 0,-1 0,2 1,-1 0,1 0,-1 0,-3 6,-5 4,1 0,0 1,1 1,1 0,0 1,1 1,1-1,-5 17,12-29,0-1,0 1,1-1,0 1,0 0,1 0,0 0,0 0,0 0,1 0,-1 0,2 0,-1 0,1 0,-1 0,2 0,-1 0,1 0,0 0,0-1,0 1,1-1,0 1,0-1,0 0,1 0,-1 0,3 1,3 1,0 0,0-1,1 0,0 0,0-1,0 0,1-1,0 0,-1-1,1 0,1-1,-1 0,0-1,0 0,1 0,-1-2,0 1,1-1,-1-1,0 0,0-1,1 0,12-4</inkml:trace>
  <inkml:trace contextRef="#ctx0" brushRef="#br0" timeOffset="31544.597">6491 1412,'-16'7,"-7"1,2 1,-1 1,1 1,1 0,0 2,0 1,1 0,1 1,-4 5,20-17,-1-1,1 0,0 1,-1 0,1-1,1 1,-1 0,0 0,1 0,-1 0,1 0,0 1,0-1,0 0,0 1,1-1,0 0,-1 1,1-1,0 1,1-1,-1 0,0 1,1-1,0 0,0 1,0-1,0 0,1 0,-1 0,1 0,-1 0,1 0,0 0,2 1,151 114,-151-115,0 0,-1 1,1-1,-1 1,0 0,0 0,0 0,0 0,-1 1,0-1,0 1,0-1,0 1,-1 0,0 0,0 0,0 0,0 0,-1 0,0 0,0 0,0 0,-1 0,0 0,0 0,0-1,0 1,-1 0,0 0,0-1,0 1,0-1,-1 0,0 0,0 1,-2 1,0-1,-1 1,0-1,1-1,-1 1,-1-1,1 0,-1-1,1 1,-1-1,0-1,0 1,-1-1,1 0,0-1,-1 0,1 0,-1-1,1 1,-1-2,1 1,-1-1,1 0,0-1,-1 1,1-2,0 1,0-1,0 0,-4-3,-8-4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556 424,'-1'-2,"-1"0,1 0,0 0,-1 0,0 1,1-1,-1 1,0-1,0 1,0 0,0-1,0 1,0 0,0 0,0 1,-1-1,1 0,0 1,-1-1,1 1,0 0,-1 0,1 0,0 0,-2 0,1 0,-11 0,-1 1,1 1,0 0,0 1,0 0,0 2,0-1,1 2,-1-1,2 2,-7 3,-9 3,10-5,-55 40,73-45,0 0,0 0,0 0,1 0,-1 0,1 0,0 0,0 0,0 0,1 0,-1 0,1-1,-1 1,1-1,0 1,0-1,0 0,0 1,0-1,1 0,-1 0,1-1,-1 1,1 0,0-1,-1 0,1 0,0 1,0-1,0-1,0 1,0 0,0-1,2 0,9 6,42 14,-50-19,0 0,0 0,0 1,0 0,0 0,0 0,-1 0,1 1,-1 0,0 0,1 1,-1 0,-1-1,1 2,-1-1,1 0,-1 1,0 0,-1 0,1 0,-1 0,0 1,0-1,1 5,-4-6,0-1,0 1,-1-1,1 1,0-1,-1 1,0-1,0 0,0 1,0-1,-1 0,1 0,-1 0,0 0,0 0,0 0,0 0,-1 0,1-1,-1 1,1-1,-1 0,0 0,0 0,0 0,-2 1,-86 39,45-29,0-2,-1-2,0-1,0-3,-31-1,59-12,44-8,-17 11,9-5</inkml:trace>
  <inkml:trace contextRef="#ctx0" brushRef="#br0" timeOffset="642.959">782 452,'-14'14,"0"0,1 2,0-1,2 2,0 0,0 0,2 1,0 0,1 0,1 1,1 0,0 1,2-1,0 1,1 0,0 11,4-27,-1 0,0 0,1-1,0 1,0 0,0 0,0-1,0 1,1-1,0 1,-1-1,1 0,1 0,-1 0,0 0,1 0,-1 0,1 0,0-1,0 0,0 1,0-1,1 0,-1-1,0 1,1 0,0-1,-1 0,1 0,0 0,-1 0,1-1,0 1,0-1,-1 0,1 0,0 0,0-1,0 1,-1-1,1 0,0 0,-1 0,1-1,-1 1,1-1,-1 0,11-6,-1-1,0 0,-1-1,0 0,-1-1,0 0,0-1,-2-1,1 1,-1-1,-1-1,-1 1,4-10,16-22,43-68,-70 112,1 1,-1-1,0 1,1-1,-1 1,1-1,-1 1,1-1,0 1,-1-1,1 1,-1-1,1 1,0 0,-1 0,1-1,0 1,-1 0,1 0,0 0,0-1,-1 1,1 0,0 0,-1 0,1 0,0 1,0-1,-1 0,1 0,0 0,-1 0,1 1,0-1,-1 0,1 1,0-1,-1 1,1-1,-1 0,1 1,-1-1,1 1,-1 0,1-1,-1 1,1-1,-1 1,0 0,1-1,-1 1,0 0,0-1,0 1,1 0,12 40,21 229,-36-210,-3-1,-2 0,-3 0,-2-1,-3 0,-2-1,-7 11,17-47,-1 0,-1-1,-1-1,-1 1,0-2,-1 1,-1-2,-1 0,0 0,-1-1,-1-1,-1-1,-5 4,20-17,1 0,0 0,-1-1,1 1,0 0,-1-1,1 1,-1-1,1 0,-1 1,1-1,-1 0,1 0,-1 0,1 0,-1 0,1 0,-1 0,1-1,-1 1,1-1,0 1,-1-1,1 1,-1-1,1 0,0 1,0-1,-1 0,1 0,0 0,0 0,0 0,0 0,0-1,0 1,0 0,1 0,-1-1,0 1,1 0,-1-1,1 1,-1-2,-15-66,16 35,2 1,1 0,1 0,2 1,5-12,-6 17,1-3,1 1,1 0,1 1,2 0,1 0,1 1,1 1,1 0,2 1,1 0,-2 8</inkml:trace>
  <inkml:trace contextRef="#ctx0" brushRef="#br0" timeOffset="1215.773">1544 424,'-7'0,"1"1,0 1,0-1,0 1,0 0,0 0,0 1,0 0,1 0,0 0,-1 1,1-1,0 1,0 0,1 1,0-1,-1 1,1 0,1 0,-1 0,1 1,0-1,0 1,1 0,-1 1,4-3,0 0,1 0,0 0,-1-1,2 1,-1 0,0-1,1 0,-1 0,1 0,0 0,0 0,0 0,0-1,1 1,-1-1,1 0,-1 0,1 0,0-1,0 1,0-1,0 0,2 1,11 5,-13-5,0-1,0 1,-1 0,1 0,-1 1,0-1,0 0,0 1,0 0,0 0,0 0,-1 0,1 0,-1 1,0-1,0 1,0-1,-1 1,1 0,-1 0,0-1,0 1,0 0,0 0,-1 0,1 0,-1 0,0 0,-1 0,1 1,-1-1,0-1,0 1,0 0,0 0,-2 3,-3 4,-1 0,0 0,-1-1,0 0,0-1,-1 0,-1 0,1 0,-1-1,-1-1,0 0,0 0,0-1,0-1,-1 0,0 0,0-1,-1-1,1 0,-1 0,0-2,1 1,-1-2,-12 0,24 0,-1 1,0-1,0 0,0-1,0 1,1 0,-1 0,0-1,0 1,1-1,-1 0,0 1,1-1,-1 0,0 0,1 0,-1 0,1 0,-1 0,1-1,0 1,0 0,0-1,-1 1,1-1,0 1,1-1,-1 0,0 1,0-1,1 0,-1 1,1-1,-1 0,1 0,0 0,0 1,0-1,0-1,3-13</inkml:trace>
  <inkml:trace contextRef="#ctx0" brushRef="#br0" timeOffset="1528.49">1911 0,'-12'48,"-59"297,68-310,2 1,1-1,2 1,1-1,2 0,4 11,-7-36,-1 1,0-1,0 0,-1 1,0-1,-1 1,0-1,-1 0,0 0,-2 3,4-10,-1 0,0 0,0 0,-1-1,1 1,0 0,-1-1,0 1,0-1,1 0,-1 1,-1-1,1 0,0 0,0 0,-1-1,1 1,-1 0,0-1,1 0,-1 1,0-1,0-1,0 1,0 0,0 0,0-1,0 0,0 0,0 0,0 0,0 0,0 0,0-1,0 1,-2-2,-13-4</inkml:trace>
  <inkml:trace contextRef="#ctx0" brushRef="#br0" timeOffset="2131.99">1600 479,'297'30,"114"-31,-406 2,-1 0,1-1,0 0,-1 1,1-2,-1 1,1 0,0-1,-1 0,1 0,-1 0,0-1,1 0,-1 1,0-1,0-1,0 1,0-1,0 1,-1-1,1 0,-1-1,0 1,0 0,0-1,0 0,0 0,-1 1,0-2,0 1,0 0,0 0,-1-1,1 1,-1-1,0 1,-1-1,1-2,-2 4,0 0,0 1,0-1,-1 1,1-1,-1 1,0 0,0-1,1 1,-1 0,-1 0,1 0,0 0,0 1,-1-1,1 1,-1-1,1 1,-1 0,0 0,0 0,1 0,-1 0,0 1,0 0,0-1,0 1,0 0,0 0,-86 10,75-5,1 0,1 1,-1 0,1 1,0 1,0-1,1 2,0 0,1 0,0 1,0 0,1 1,1 0,0 0,0 1,1 0,3-6,0 1,1-1,1 0,-1 1,1 0,0-1,0 1,1 0,0 0,0 0,0 0,1 0,0 0,1 0,0 0,0 0,0 0,1 0,0 0,0-1,0 1,1-1,0 1,1-1,-1 0,1 0,4 4,2-3,1 0,0-1,0 0,1-1,-1 0,1 0,0-1,1-1,-1 0,1-1,-1 0,1-1,0 0,-1-1,1-1,0 0,8-2,6 2,58-12,-61 7</inkml:trace>
  <inkml:trace contextRef="#ctx0" brushRef="#br0" timeOffset="2698.609">2560 762,'190'-235,"-182"226,-5 5,0-1,0 1,0 0,1-1,-1 2,1-1,0 0,0 1,1 0,-1 0,1 0,-1 0,1 1,0 0,0 0,0 0,0 0,0 1,2 0,-4 3,0 1,-1-1,1 1,-1 0,0 0,0 0,0 0,0 0,0 0,-1 1,0-1,1 0,-1 1,0-1,-1 1,1 0,-1-1,1 1,-1-1,0 1,0 0,-1-1,1 1,-1 0,0-1,0 1,-1 2,-1 8,1-12,1 0,0 0,0-1,0 1,0 0,0 0,0 0,0 0,1 1,-1-1,1 0,-1 0,1 0,0 0,0 1,0-1,0 0,0 0,1 0,-1 1,0-1,1 0,0 0,0 0,-1 0,1 0,1 0,-1 0,0 0,0-1,1 1,-1 0,1-1,-1 1,1-1,-1 1,1-1,0 0,0 0,0 0,0 0,0 0,0 0,0 0,0-1,0 1,2 0,4-3,0 1,0-1,-1-1,1 1,-1-1,1 0,-1-1,0 0,0 0,-1-1,1 1,-1-1,2-2,11-7,26-18,-14 9,0 1,2 2,0 0,1 3,1 1,1 1,15-3,-49 17,1-1,-1 1,0 0,0 0,0 0,1 1,-1-1,0 0,1 1,-1 0,0-1,1 1,-1 0,1 0,-1 1,1-1,-1 0,0 1,1-1,-1 1,0 0,0 0,1 0,-1 0,0 0,0 0,0 1,0-1,0 1,0-1,-1 1,1 0,-1 0,1 0,-1 0,1 0,-1 0,0 0,0 0,0 0,0 0,0 1,-1-1,1 0,-1 1,1-1,-1 1,0-1,-12 69,9-64,1 0,-1 0,1 0,0 0,1 1,-1-1,1 1,1-1,0 1,0-1,0 1,1-1,0 0,0 1,1-1,0 0,1 0,-1 0,1 0,0 0,1-1,0 1,0-1,0 0,1 0,0 0,0-1,1 1,15 6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41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197 121,'-11'226,"-61"209,43-245,3-60,34-138,-2-4</inkml:trace>
  <inkml:trace contextRef="#ctx0" brushRef="#br0" timeOffset="6317.162">0 572,'5'0,"6"0,7 0,4 0,3 0,3 0,1 0,-4 5,-2 2,-5-6,0-3,1 0,2-1,3 1,2 0,1 1,1 0,-5 1</inkml:trace>
  <inkml:trace contextRef="#ctx0" brushRef="#br0" timeOffset="6952.717">621 150,'-33'39,"27"-25,1 1,0-1,1 1,1 0,0 0,1 0,1 0,0 0,1 5,-6 59,-22 216,10-69,8-165,11-60,0-1,1 1,-1-1,0 1,0-1,0 1,0-1,1 1,-1-1,0 0,0 0,1 0,-1 0,0 0,0 0,1 0,-1 0,0 0,0-1,1 1,-1 0,0-1,0 1,0-1,0 1,1-1,-1 0,0 0,0 1,0-1,-1 0,2-1,-1 2,114-101,14-3,-127 102,-1 1,0 0,0 0,1 0,-1 0,1 0,-1 0,0 1,1-1,0 0,-1 1,1-1,0 1,-1-1,1 1,0 0,-1 0,1 0,0 0,-1 0,1 0,0 0,-1 0,1 1,0-1,-1 1,1-1,0 1,-1 0,1-1,-1 1,0 0,1 0,-1 0,0 0,1 1,-1-1,0 0,0 0,0 1,0-1,0 1,0-1,0 1,-1-1,1 1,0-1,-1 1,1 0,-1-1,0 1,0 0,1-1,-1 1,0 0,0 0,1 62,-2-56,0 0,1 1,0-1,0 1,1-1,0 0,1 1,0-1,0 0,1 0,0 0,0 0,1 1,7 5</inkml:trace>
  <inkml:trace contextRef="#ctx0" brushRef="#br0" timeOffset="7777.356">1383 714,'-46'24,"0"1,2 3,1 2,-36 31,25 11,53-71,0 1,0 0,1 0,-1-1,0 1,1 0,-1 0,1 0,-1 0,1 0,0 0,0 0,0 0,0 0,0 0,1 0,-1-1,0 1,1 0,0 0,-1 0,1 0,0-1,0 1,0 0,0 0,0-1,0 1,1-1,-1 1,0-1,1 0,-1 0,1 1,-1-1,1 0,0 0,0 0,-1-1,1 1,0 0,1 0,6-1,0 1,1-1,-1-1,0 0,0 0,0-1,0 0,0-1,0 1,0-2,-1 1,1-1,-1-1,0 1,0-1,-1-1,0 0,0 0,0 0,0-1,-1 0,1-1,12-9,110-95,-129 111,0 1,1-1,-1 0,0 0,1 1,-1-1,1 0,0 1,-1-1,1 0,-1 1,1-1,0 1,0-1,-1 1,1-1,0 1,0 0,-1-1,1 1,0 0,0-1,0 1,0 0,0 0,-1 0,1 0,0 0,0 0,0 0,0 0,0 0,0 1,-1-1,1 0,0 0,0 1,0-1,-1 1,1-1,0 1,0-1,-1 1,1-1,-1 1,1-1,0 1,-1 0,1-1,-1 1,1 0,-1 0,0 0,1-1,-1 1,0 0,1 0,-1 0,0 0,0-1,0 1,0 0,0 0,0 0,0 0,0 0,0-1,0 1,0 0,-1 0,2 39,9 49,-9-86,0-1,0 1,0 0,1-1,-1 1,1-1,0 0,0 1,0-1,0 0,0 0,0 0,1-1,-1 1,1 0,-1-1,1 0,-1 1,1-1,0 0,0-1,0 1,-1 0,1-1,0 1,0-1,0 0,0 0,0 0,15-3,0 0,0-2,-1 1,0-2,0-1,0 0,-1-1,0 0,0-2,-1 0,0 0,5-7,-11 11,17-15,0-1,-2-1,-1-1,0-1,3-8,23-25,-25 28,-2-1,-1-2,-1 0,-2-1,-2 0,-1-2,-1 0,-3 0,5-24,-13 52,-1 0,1 0,-1 0,-1 0,0-1,0 1,-1 0,0-1,0 1,-1 0,0-1,0 1,-1 0,0 0,-1 0,1 0,-2 0,1 1,-1-1,0 1,0 0,-1 0,0 0,-1 1,1 0,-7-6,9 11,0-1,-1 0,1 1,0 0,-1 0,1 0,-1 0,1 0,-1 1,1 0,-1-1,0 1,1 1,-1-1,1 0,-1 1,1 0,-1 0,1 0,-1 0,1 0,0 1,-1 0,1-1,0 1,0 0,0 1,1-1,-1 0,1 1,-1 0,1 0,-7 5,2 0,-1 1,1 0,0 0,1 1,0-1,1 2,0-1,-3 10,-2 14,1 1,2 0,2 0,1 1,1-1,3 1,0 0,2-1,7 34,-7-59,4 30,2 0,1 0,2-1,2 0,1-1,18 31,-20-51,-15-27,-29-50,21 37</inkml:trace>
  <inkml:trace contextRef="#ctx0" brushRef="#br0" timeOffset="8001.605">1581 488,'38'10,"42"2,12 0,0-2,-7-3,-12-7,-9-4,-11-2,-9 1,-8-3,-5-1,-8 1</inkml:trace>
  <inkml:trace contextRef="#ctx0" brushRef="#br0" timeOffset="10969.191">3076 291,'30'-1,"0"0,0-2,0-1,-1-2,0-1,0-1,0-1,24-12,-41 14,-1 0,0 0,0-1,-1-1,0 0,0 0,-1-1,0 0,-1-1,0 0,-1 0,0-1,0 0,-2 0,1 0,-2-1,4-10,-8 22,1 0,0 1,-1-1,1 0,-1 0,1 0,-1 1,0-1,1 0,-1 0,0 0,1 0,-1 0,0 0,0 0,0 0,0 0,0 1,0-1,0 0,0 0,0 0,-1 0,1 0,0 0,0 0,-1 0,1 1,-1-1,1 0,-1 0,1 0,-1 1,1-1,-1 0,0 1,1-1,-1 0,0 1,0-1,1 1,-1-1,0 1,0 0,0-1,0 1,0 0,1-1,-1 1,0 0,0 0,0 0,0 0,0 0,0 0,0 0,0 0,0 0,0 1,-7 7,0 0,1 1,0 0,0 0,1 1,1 0,-1 0,1 0,1 1,0-1,0 4,1-6,-25 78,3 2,5 1,-7 77,5-21,-57 284,66-378,-2-2,-3 0,-1-1,-12 19,25-58,1-1,-1 0,0 0,-1-1,0 0,0 0,-1 0,1-1,-2 0,1-1,0 1,-1-2,0 1,0-1,-1-1,1 1,-10 0,14-2,0-1,0 0,0-1,0 1,0-1,0 0,-1 0,1-1,0 0,0 1,0-2,0 1,0-1,0 1,1-1,-1-1,0 1,1-1,0 1,-1-1,1-1,0 1,1 0,-1-1,0 0,1 0,0 0,0 0,0-1,1 1,-1-1,1 1,0-1,0-3,-2-4,1 1,1-1,0 0,1 0,0 1,1-1,0 0,1 0,0 0,1 0,1 1,-1-1,2 1,0-1,0 1,1 0,0 1,1-1,0 1,4-5,10-12,0 0,2 1,1 1,1 1,2 1,16-11,-2 2,-2 1,0 2,2 2,1 1,18-6,-35 21</inkml:trace>
  <inkml:trace contextRef="#ctx0" brushRef="#br0" timeOffset="11589.109">3839 658,'-19'9,"1"2,0 0,0 2,1 0,1 0,0 2,1 0,1 1,0 0,1 1,1 0,1 1,-7 15,16-30,0 0,1 0,0 0,-1 0,1 1,1-1,-1 0,0 1,1-1,0 1,0-1,0 0,0 1,0-1,1 1,-1-1,1 0,0 1,0-1,0 0,1 0,-1 0,1 0,-1 0,1 0,0 0,0 0,1-1,-1 1,0-1,1 0,0 1,-1-1,1 0,0-1,0 1,0 0,0-1,3 1,8 2,0-1,0-1,0-1,0 0,0 0,0-2,0 0,0 0,0-1,0-1,0 0,0-1,-1-1,0 0,0 0,0-1,-1-1,0-1,0 1,0-2,-1 1,4-6,-11 9,1-1,-1 0,0 0,0-1,0 1,-1-1,0 0,-1 0,1 0,-1 0,0 0,-1 0,0-1,0 1,-1 0,0-1,0 1,-1-1,1 1,-2 0,1 0,-1-1,0 1,0 0,-1 0,0 1,-1-1,1 1,-1-1,0 1,-1 0,1 0,-1 1,0 0,-1 0,1 0,-1 0,0 1,0 0,-1 0,-1 0,0 0,0 0,0 1,0 1,-1 0,1 0,-1 0,0 1,1 0,-1 1,0 0,1 0,-1 1,0 0,1 0,-1 1,1 0,-2 1,-9 5</inkml:trace>
  <inkml:trace contextRef="#ctx0" brushRef="#br0" timeOffset="11938.499">4290 968,'-1'0,"1"0,-1 1,0-1,0 0,0 0,0 0,1 0,-1 0,0 0,0 0,0 0,0-1,1 1,-1 0,0 0,0-1,0 1,1 0,-1-1,0 1,1-1,-1 1,0-1,1 1,-1-1,0 1,1-1,-1 0,1 1,-1-1,1 0,0 0,-1 1,1-1,0 0,-1 0,1 1,0-1,0 0,0 0,0 0,0 0,0 1,0-1,0 0,0 0,0 0,0 0,0 1,1-1,-1 0,0 0,0 0,1 1,-1-1,1 0,-1 1,1-1,-1 0,5-29,1 1,1-1,2 1,0 1,2 0,2 0,0 1,2 1,0 0,2 1,7-8,-13 22,0-1,0 1,1 1,0 0,1 1,0 0,1 1,-1 1,2 0,2-1,-15 7,0 0,0 0,0 1,0-1,0 0,0 1,0 0,0-1,0 1,1 0,-1 0,0 0,0 0,0 0,0 1,0-1,0 1,0-1,0 1,0 0,0 0,0 0,0 0,0 0,0 0,-1 0,1 1,0-1,-1 1,1-1,-1 1,0-1,1 1,-1 0,0 0,0 1,6 14</inkml:trace>
  <inkml:trace contextRef="#ctx0" brushRef="#br0" timeOffset="29363.352">2540 911,'0'5,"-5"11,-6 8,-6 4,-5 3,-4 0,-2 0,-1 0,-5-6,-2-2,1-1,1 2,2-4,1-6,7-4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  <inkml:trace contextRef="#ctx0" brushRef="#br0" timeOffset="285.24">617 1,'0'10,"0"7,-5 2,-1 1,-5 3,0 2,-3-3,0 0,4-5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0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1,'-9'19,"-9"16,-5 7,0 1,1-6,3-6,5-7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0,'-23'2,"0"2,0 0,1 1,-1 1,1 1,1 1,-1 1,-15 10,36-18,-1-1,1 1,0 0,0-1,-1 1,1 0,0 0,0 0,0 0,0 0,0 0,0 0,0 0,1 0,-1 1,0-1,1 0,-1 1,0-1,1 0,0 1,-1-1,1 1,0-1,0 0,0 1,0-1,0 1,0-1,0 1,0-1,0 0,1 1,-1-1,1 1,-1-1,1 0,0 0,-1 1,1-1,0 0,0 0,0 0,0 0,0 0,0 0,0 0,0 0,0 0,0 0,0 0,1-1,62 39,-55-36,0 2,-1-1,1 1,-1 0,0 0,-1 1,1 1,-1-1,0 1,-1 0,0 0,0 1,0 0,-1 0,-4-4,1 0,-1 0,0 0,-1-1,1 1,-1 0,1 1,-1-1,-1 0,1 0,0 0,-1 0,0 0,0-1,0 1,0 0,-1 0,0 0,1-1,-1 1,0-1,-1 0,1 1,-1-1,1 0,-1 0,0-1,0 1,0-1,-4 3,-2 2,-1 0,1-1,-1 0,-1 0,1-1,-1 0,0-1,0-1,0 0,-5 1,-37 0,30-4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64,'7'4,"0"0,0-1,1 0,-1 0,0 0,1-1,0 0,0-1,-1 0,1 0,0 0,0-1,0 0,0-1,0 0,0 0,0-1,251-77,-258 79,0-1,0 0,1 0,-1 1,0-1,0 0,1 1,-1-1,0 1,1 0,-1-1,0 1,1 0,-1 0,0 0,1 0,-1 0,1 0,-1 0,0 0,1 1,-1-1,0 1,1-1,-1 1,0-1,0 1,1 0,-1-1,0 1,0 0,0 0,0 0,0 0,0 0,0 0,0 0,0 0,-1 0,1 1,0-1,-1 0,1 0,-1 1,1-1,-1 0,0 1,0-1,1 0,-1 1,0-1,0 1,0 0,-41 196,25-119,3 2,5 0,1 44,9 302,-2-423,1-2,0-1,-1 1,1 0,-1 0,0-1,1 1,-1 0,0 0,0-1,0 1,0 0,-1 0,1-1,0 1,-1 0,1 0,-1-1,1 1,-1-1,0 1,0 0,0-1,0 1,0-1,0 0,0 1,0-1,-1 0,1 0,-1 0,1 0,0 0,-1 0,0 0,1 0,-1-1,1 1,-1 0,0-1,0 1,1-1,-1 0,0 0,-131-60,109 48,-1 2,0 1,0 1,-1 1,0 1,0 1,-1 2,-18-1,23 3,1 0,-1 1,1 2,0 0,0 1,0 1,0 1,0 1,1 1,0 0,0 2,1 0,0 1,-9 8,25-16,0-1,0 1,0 0,0 0,1 1,-1-1,1 0,0 1,0 0,0-1,0 1,0 0,0 0,1 0,-1 0,1 1,0-1,0 0,0 0,0 1,1-1,0 1,-1-1,1 0,0 1,1-1,-1 1,0-1,1 0,0 1,1 2,8 7</inkml:trace>
  <inkml:trace contextRef="#ctx0" brushRef="#br0" timeOffset="366.341">353 685,'43'-10,"29"-3,6 1,1 2,-9 3,-12 3,-11 1,-8 3,-6 0,-4 0,-2 0,-6 1</inkml:trace>
  <inkml:trace contextRef="#ctx0" brushRef="#br0" timeOffset="786.31">1312 656,'-19'14,"0"2,1 0,1 1,1 1,0 0,2 1,0 1,1 0,1 1,1 0,-8 22,17-40,1 1,0 0,0-1,0 1,1-1,-1 1,1 0,0 0,0-1,0 1,0 0,1 0,-1-1,1 1,0 0,0-1,1 1,-1-1,1 0,0 1,0-1,0 0,0 0,0 0,0 0,1 0,0-1,-1 1,1-1,0 0,0 1,1-2,-1 1,0 0,1 0,-1-1,1 0,-1 0,1 0,-1 0,1 0,0-1,0 0,-1 1,1-2,0 1,0 0,-1-1,1 1,1-1,5-3,0 0,0 0,-1 0,1-1,-1-1,0 1,-1-2,1 1,-1-1,0 0,-1-1,0 0,0 0,-1-1,0 1,0-1,-1-1,0 1,-1-1,0 0,0 0,-1 0,-1 0,1-1,-2 1,1-1,-2 1,1-1,-1 1,-1-1,0 0,0 1,-1-1,-1 1,0 0,0 0,-4-9,5 16,0-1,0 1,-1-1,1 1,-1 0,0 0,1 0,-1 1,0-1,-1 1,1-1,0 1,-1 0,1 0,-1 1,0-1,0 1,0 0,1-1,-1 2,0-1,0 0,0 1,0 0,0 0,0 0,0 0,0 1,0 0,0 0,0 0,0 0,0 0,0 1,1 0,-3 0,-14 10</inkml:trace>
  <inkml:trace contextRef="#ctx0" brushRef="#br0" timeOffset="1105.605">1594 1023,'-6'-12,"-1"0,2-1,-1 1,2-1,0 0,0 0,1 0,1-1,0 1,1-1,0 1,1-1,1 1,0-1,1 1,0-1,1 1,1 0,0 0,1 0,0 1,1-1,0 1,1 0,0 1,1 0,2-2,-9 11,5-5,-1 0,2 1,-1 0,0 0,1 0,0 1,1 0,-1 0,1 0,0 1,0 1,0-1,0 1,4 0,3 7,-4 4</inkml:trace>
  <inkml:trace contextRef="#ctx0" brushRef="#br0" timeOffset="1401.753">2102 571,'-26'14,"0"2,2 0,-1 1,2 2,0 0,2 1,0 2,-12 15,30-34,1 0,-1 0,1 1,-1-1,1 1,0-1,0 1,1 0,-1 0,1 0,-1 0,1 0,1 0,-1 0,0 0,1 0,0 0,0 0,0 0,1 0,-1 1,1-1,0 0,0 0,1 0,-1-1,1 1,-1 0,1 0,1-1,-1 1,0-1,1 0,-1 0,1 0,0 0,0 0,1 0,-1-1,0 0,1 1,3 0,7 4,1-1,1-1,-1 0,1-1,0-1,0 0,0-1,0-1,1 0,-1-2,0 0,0 0,0-2,0 0,1 0,7-4</inkml:trace>
  <inkml:trace contextRef="#ctx0" brushRef="#br0" timeOffset="1885.848">2301 882,'30'-2,"1"-2,-1 0,0-3,0 0,12-6,-31 10,-1 1,0 0,-1-1,1-1,-1 1,0-1,0-1,0 0,-1 0,0-1,0 0,0 0,-1-1,0 0,0 0,0-1,-1 1,2-6,-7 12,0 0,0 0,-1-1,1 1,-1-1,1 1,-1 0,1-1,-1 1,0-1,0 1,0-1,0 0,0 1,0-1,0 1,0-1,0 1,-1-1,1 1,-1 0,1-1,-1 1,0-1,1 1,-1 0,0 0,0-1,0 1,0 0,0 0,0 0,0 0,0 0,-1 0,1 0,0 0,0 1,-1-1,1 1,-1-1,1 0,-1 1,1 0,-70-4,59 6,1 2,0 0,0 0,0 1,1 0,-1 1,1 0,0 0,1 1,0 1,0-1,0 2,1-1,1 1,-1 0,1 1,1-1,0 1,0 1,1-1,0 1,1 0,0 0,0 3,4-11,-1 1,1-1,0 0,0 0,0 0,1 0,-1 0,1 0,0 0,-1 0,2 0,-1 0,0 0,0 0,1 0,-1-1,1 1,0-1,0 1,0-1,0 1,1-1,-1 0,0 0,1 0,-1-1,1 1,0-1,0 1,0-1,-1 0,1 0,0 0,1 0,-1-1,1 1,123 5,-106-7,13 0,-6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30,'5'-9,"-3"-4,-2 5,-6 10,3 3,2-3,1 2,0 2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1,'-5'0,"4"0,-4 0,0 4,-5 3,5-1,3-1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732 1,'-48'42,"40"-37,-245 96,80-16,172-85,0 0,-1 0,1 0,0 0,0 1,-1-1,1 1,0-1,0 1,-1-1,1 1,0-1,0 1,0 0,0 0,0-1,0 1,0 0,0 0,0 0,1 0,-1 0,0 1,1-1,-1 0,0 0,1 0,0 0,-1 1,1-1,0 0,-1 1,1-1,0 0,0 0,0 1,0-1,0 0,1 1,-1-1,0 0,0 0,1 1,-1-1,1 0,-1 0,1 0,0 1,-1-1,1 0,1 0,11 6,0-2,0 0,1-1,0 0,0-1,0-1,1 0,-1-1,0 0,1-1,-1-1,11-1,5 1,-16 1,12-2,-1 2,1 1,0 1,-1 2,1 0,4 3,-28-7,-1 0,0 0,1 0,-1 0,1 1,-1-1,0 0,1 1,-1-1,0 1,0 0,1-1,-1 1,0 0,0 0,0 0,0 0,0 0,0 0,0 0,0 0,0 0,0 0,-1 0,1 1,0-1,-1 0,1 0,-1 1,0-1,1 1,-1-1,0 0,0 1,0-1,0 1,0-1,0 0,0 1,0-1,-1 1,1-1,0 0,-1 1,1-1,-1 0,0 0,1 1,-1-1,0 0,0 0,0 0,-1 1,-11 12,-1-2,0 0,-2 0,1-1,-1-1,0-1,-2 0,-49 32,-183 123,79-17,165-141,1-1,-1 1,1 0,1 0,-1 1,1-1,0 1,1 0,-1 0,2 0,-1 1,1-1,0 1,0-1,1 1,0 0,0 0,1-1,0 1,0 0,1 3,3-7,1 1,-1-1,1 0,-1 0,1-1,0 1,1-1,-1 0,1 0,-1-1,1 0,0 0,0 0,0 0,0-1,0 0,0-1,0 1,0-1,1 0,0-1,325-41,-137 12,-145 23,-32 1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8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0 251,'135'-16,"1"6,23 6,-95-8,-99-23,-138-94,172 128,0 0,0 1,0-1,0 0,0 0,0 0,0 0,0 0,1 0,-1 0,0 0,0 0,1 0,-1 0,1 0,-1-1,1 1,0 0,-1 0,1-1,0 1,0 0,0 0,0-1,0 1,0 0,0-1,1 1,-1 0,0 0,1 0,-1-2,9-4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  <inkml:trace contextRef="#ctx0" brushRef="#br0" timeOffset="285.24">617 1,'0'10,"0"7,-5 2,-1 1,-5 3,0 2,-3-3,0 0,4-5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0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1,'-9'19,"-9"16,-5 7,0 1,1-6,3-6,5-7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1,'-10'24,"-3"13,1 4,2-4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1,'9'0,"14"0,6 0,4 0,1 5,0 1,-2 0,-1-1,-1-2,-1-1,0-1,-1 0,-5-6,-6-1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4872.854">1441 315,'4'5,"-2"11,-7 8,-3 4,-4-2,-1-1,3 0,-3-4,2-1,1-4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720.512">316 2033,'24'0,"17"0,7 0,-5 0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1,'33'9,"27"4,6-1,-2-7,-7-4,-10-2,-6-2,-12 1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74,'-21'56,"2"2,3 0,3 0,-4 43,-47 242,46-263,16-68</inkml:trace>
  <inkml:trace contextRef="#ctx0" brushRef="#br0" timeOffset="329.387">113 103,'69'-20,"2"4,-1 3,39-1,-10 0,68-12,-167 29,-11 0</inkml:trace>
  <inkml:trace contextRef="#ctx0" brushRef="#br0" timeOffset="580.661">85 413,'29'0,"24"0,7-5,-1-1,-6-1,-7 2,-7 2,-5-4,-4-1,-2 2,-5 1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0 165,'650'0,"-626"-3,-29-11,-54-22,-68-56,111 72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3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30,'38'-5,"23"-1,5 0,-3 1,-8 1,-8 2,-8 1,-6 1,-3 0,-2 0,-1 0,0 0,-5 5,-2 2,-3-1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114 138,'-2'0,"0"0,-1 1,1-1,0 0,0 1,0-1,0 1,0 0,-1 0,1 0,1 0,-1 0,0 0,0 0,0 1,0-1,1 0,-1 1,1 0,-1-1,1 1,0 0,0 0,-1 0,1 0,0 0,1 0,-1 0,0 0,1 0,-1 0,1 0,-1 1,1 1,-2 0,-47 198,39-100,27-124,-11-5,1 0,1 0,2 0,0 1,2 0,1 1,1 1,0 0,2 1,1 0,1 2,1 0,1 1,0 0,2 2,0 1,24-15,-43 31,-1-1,0 1,1 0,-1 0,1 0,0 0,-1 0,1 0,0 1,-1-1,1 1,0 0,0 0,0 0,-1 0,1 0,0 1,0-1,-1 1,1-1,0 1,-1 0,1 0,-1 1,1-1,-1 0,0 1,1 0,-1-1,0 1,0 0,0 0,0 0,-1 0,1 0,0 1,-1-1,0 1,1-1,-1 1,0 1,4 12,-1 0,-1 0,0 0,-1 1,-1-1,-1 0,0 1,-1-1,-1 1,0-1,-1 0,-1 0,-2 4,2 26,4-45,-1-1,1 1,0-1,0 1,0 0,-1-1,1 1,0 0,0-1,0 1,0 0,0-1,0 1,1-1,-1 1,0 0,0-1,0 1,0 0,1-1,-1 1,0-1,1 1,-1-1,0 1,1-1,-1 1,1-1,-1 1,1-1,-1 1,1-1,-1 0,1 1,-1-1,1 0,0 1,-1-1,1 0,-1 0,1 0,0 0,-1 1,1-1,0 0,-1 0,1 0,0 0,-1-1,1 1,0 0,-1 0,1 0,-1 0,1-1,0 1,-1 0,1 0,-1-1,1 1,-1-1,1 1,-1 0,1-1,164-175,6 35,-170 140,1-1,-1 1,0-1,1 1,0-1,-1 1,1 0,0 0,0 0,-1 0,1 0,0 0,0 1,0-1,0 0,0 1,0 0,0-1,0 1,1 0,-1 0,0 0,0 1,0-1,0 0,0 1,0-1,0 1,0 0,0-1,0 1,-1 0,1 0,0 1,0-1,-1 0,1 0,-1 1,1-1,-1 1,0-1,1 1,-1 0,0 0,0-1,0 1,0 0,0 0,-1 0,1 0,-1 0,1 2,1 112,-4-102,1 0,0 0,1 0,1 1,0-1,1 0,0 0,1 0,1-1,0 1,1 0,6 8,-1-4</inkml:trace>
  <inkml:trace contextRef="#ctx0" brushRef="#br0" timeOffset="1418.29">1582 82,'-2'-5,"0"0,-1 0,1 1,-1-1,0 1,0-1,0 1,-1 0,1 0,-1 1,0-1,0 1,0 0,-1 0,1 0,-1 0,0 1,1 0,-1 0,0 0,-1 1,1-1,0 1,0 0,-4 0,-4 1,0 0,0 0,1 1,-1 1,0 0,1 1,-1 0,1 1,0 0,0 1,0 0,1 1,-1 1,1 0,1 0,0 1,0 0,0 0,1 2,0-1,1 1,0 0,1 0,0 1,0 0,1 1,1-1,0 1,0 0,-2 12,5-20,-1 1,1 0,0 0,1 0,-1 0,1 0,0 1,0-1,1 0,-1 1,1-1,0 0,1 1,-1-1,1 0,0 0,1 0,-1 1,1-1,0 0,0-1,0 1,1 0,0-1,0 1,0-1,0 0,1 0,0 0,-1 0,1-1,1 0,-1 0,0 0,4 2,4-3,1 0,-1 0,0-1,1-1,-1 0,0-1,1 0,-1-1,0-1,0 1,0-2,0 0,-1 0,1-1,-1-1,0 1,6-6,12-10,0 0,-2-2,-1-1,0-1,10-15,21-40,-57 79,0 1,0-1,0 1,0-1,0 1,0-1,1 1,-1-1,0 0,0 1,0-1,1 1,-1 0,0-1,1 1,-1-1,0 1,1-1,-1 1,1 0,-1-1,1 1,-1 0,1-1,-1 1,1 0,-1 0,1 0,-1-1,1 1,-1 0,1 0,-1 0,1 0,0 0,-1 0,1 0,-1 0,1 0,-1 0,1 0,-1 0,1 1,0-1,-1 0,1 0,-1 1,1-1,-1 0,1 0,-1 1,0-1,1 1,-1-1,1 0,-1 1,0-1,1 1,-1-1,0 1,0-1,1 1,-1-1,0 1,0-1,0 1,0-1,1 1,3 41,-4-40,-1 7,0-1,1 1,0 0,0 0,1-1,0 1,1 0,0-1,0 1,1-1,0 0,0 1,1-1,0-1,0 1,1-1,0 0,0 0,1 0,0 0,0-1,1 0,0 0,33 10,-20-12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  <inkml:trace contextRef="#ctx0" brushRef="#br0" timeOffset="285.24">617 1,'0'10,"0"7,-5 2,-1 1,-5 3,0 2,-3-3,0 0,4-5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0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1,'-9'19,"-9"16,-5 7,0 1,1-6,3-6,5-7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1,'-5'4,"-6"7,-6 2,-5 3,1 3,-1 4,-1 3,-1 1,-2 1,-1 1,-1-5,0-2,0 1,-1 1,1 1,-1-4,5-5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1,'-10'24,"-3"13,1 4,2-4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4872.854">1441 315,'4'5,"-2"11,-7 8,-3 4,-4-2,-1-1,3 0,-3-4,2-1,1-4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720.512">316 2033,'24'0,"17"0,7 0,-5 0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0,'24'0,"27"0,14 0,2 0,-2 0,-7 0,-8 0,-3 0,-5 0,-5 0,-4 0,-2 0,-3 0,0 0,0 0,-6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9,'-1'-1,"1"0,-1 1,0-1,0 1,1-1,-1 0,0 1,0-1,0 1,1 0,-1-1,0 1,0 0,0 0,0-1,0 1,0 0,0 0,0 0,0 0,0 0,0 0,0 0,0 0,1 1,-1-1,0 0,0 1,0-1,0 0,0 1,0-1,1 1,-1-1,0 1,0 0,1-1,-1 1,0 0,1-1,-1 1,1 0,-1 0,1 0,-1-1,1 1,0 0,-1 0,1 0,-17 46,15 152,3-195,-1-1,1 1,-1-1,1 1,0-1,0 0,0 0,1 1,-1-1,1 0,0 0,0 0,0 0,0-1,0 1,1 0,-1-1,1 0,-1 1,1-1,0 0,0-1,0 1,0 0,0-1,1 0,-1 1,0-1,1-1,-1 1,1 0,-1-1,1 0,-1 0,1 0,-1 0,1 0,-1-1,0 1,1-1,-1 0,1 0,-1 0,0-1,0 1,2-2,13-10,1 0,-2-1,0-2,-1 1,0-2,-1 0,11-18,-20 28,-6 6,0 0,0 0,1-1,-1 1,1 0,-1 0,1 0,-1 0,1 0,-1 0,1 0,0 0,0 0,0 0,-1 0,1 1,0-1,0 0,0 1,0-1,0 0,0 1,1-1,-1 1,0 0,0-1,0 1,0 0,1 0,-1-1,0 1,0 0,0 0,1 0,-1 1,0-1,0 0,0 0,0 1,1-1,-1 1,0-1,0 1,0-1,0 1,0-1,0 1,0 0,0 0,0 0,-1-1,1 1,0 0,0 0,-1 0,1 0,0 0,-1 1,1-1,11 28,-11-25,0 1,0-1,0 0,1 1,0-1,0 0,0 0,0 0,0 0,1 0,0-1,0 1,0-1,0 0,1 0,-1 0,1 0,0 0,-1-1,1 0,0 0,1 0,-1 0,0 0,1-1,-1 0,5 1,2-4,0 0,0 0,0-1,0 0,-1-1,0-1,1 1,-1-2,-1 1,1-1,-1-1,0 0,0 0,-1-1,0 0,0 0,-1-1,0 1,-1-2,0 1,0-1,-1 0,0 0,-1-1,0 1,-1-1,0-2,5-9,0 4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  <inkml:trace contextRef="#ctx0" brushRef="#br0" timeOffset="2787.357">677 326,'1'284,"-1"-281,-1 0,1 1,1-1,-1 0,0 0,1 0,-1 0,1 0,0 0,0 0,0 0,1 0,-1 0,1-1,-1 1,1 0,0-1,0 1,0-1,0 0,1 0,-1 0,0 0,1 0,0 0,-1-1,1 1,0-1,0 1,0-1,0 0,0-1,0 1,0 0,0-1,0 0,0 1,1-1,-1 0,0-1,0 1,0-1,0 1,0-1,0 0,1-1,10-5,-1-1,0-1,-1 0,0 0,0-2,-1 1,0-1,-1-1,-1 0,2-3,63-90,-61 130,32 82,-44-104,1-1,-1 0,1 1,-1-1,1 0,0 0,0 0,0 0,0-1,0 1,0 0,1-1,-1 0,0 1,1-1,-1 0,1 0,0 0,-1-1,1 1,0-1,-1 1,1-1,0 0,-1 0,1 0,0-1,0 1,-1 0,1-1,0 0,-1 0,1 1,-1-2,1 1,-1 0,0 0,1-1,-1 1,2-3,4-4,0-1,-1 0,0 0,0 0,-1-1,0 0,-1-1,0 1,0-1,-1 0,-1 0,0-1,0 1,-1-1,-1 1,0-2,1-13</inkml:trace>
  <inkml:trace contextRef="#ctx0" brushRef="#br0" timeOffset="3366.593">1467 16,'47'-7,"-43"6,0-1,1 1,-1 0,0 0,1 0,-1 0,1 1,-1 0,1 0,-1 0,1 0,-1 1,0 0,1 0,-1 0,0 0,1 1,-1 0,0 0,0 0,0 0,-1 0,1 1,2 2,-5-1,0 0,-1 0,0 0,0 0,0 0,0 0,-1 0,1 0,-1 0,0 0,0-1,0 1,-1 0,0-1,1 1,-1 0,0-1,-1 0,1 0,0 1,-1-1,0-1,0 1,0 0,0-1,0 1,-1-1,1 0,-3 1,-3 5,7-7,1 0,0-1,0 1,0 0,0 0,-1 0,1 0,1 0,-1 0,0 0,0 0,0 1,0-1,1 0,-1 0,1 1,-1-1,1 0,-1 1,1-1,0 1,0-1,0 1,0-1,0 0,0 1,0-1,0 1,0-1,1 0,-1 1,0-1,1 0,-1 1,1-1,0 0,-1 1,1-1,0 0,0 0,0 0,0 0,0 0,0 0,0 0,0 0,0 0,1-1,-1 1,0 0,0-1,1 1,18 9,-17-9,0-1,0 1,0-1,0 1,0 0,0 0,0 0,-1 1,1-1,0 1,-1-1,1 1,-1 0,1 0,-1 0,0 0,0 0,0 1,0-1,0 1,-1-1,1 1,-1 0,0-1,0 1,1 0,-2 0,1 0,0 0,-1 0,1 0,-1 0,0 0,0 0,0 0,0 0,-1 0,1 0,-1 0,0 0,0 0,0 1,-3 2,0 0,0-1,-1 1,0-1,0 1,0-1,0-1,-1 1,0-1,0 0,0 0,-1-1,1 0,-1 0,1 0,-1-1,0 0,0-1,-7 2,-9-1</inkml:trace>
  <inkml:trace contextRef="#ctx0" brushRef="#br0" timeOffset="3769.298">451 834,'432'-23,"-39"-12,-228 62,-141-25</inkml:trace>
  <inkml:trace contextRef="#ctx0" brushRef="#br0" timeOffset="4272.757">847 947,'0'19,"0"11,0 6,0 1,0-1,-5-2,-2-1,1-3,1 0,-3-1,-1-1,2-5</inkml:trace>
  <inkml:trace contextRef="#ctx0" brushRef="#br0" timeOffset="12006.296">1157 1031,'1'-4,"0"0,0 0,0 0,1 0,-1 0,1 0,0 1,0-1,0 1,1-1,-1 1,1 0,0 0,-1 0,2 0,-1 1,0-1,0 1,1-1,0 1,-1 0,1 1,0-1,0 1,0 0,0-1,0 2,2-1,-3-1,1 1,-1 0,0 1,0-1,1 1,-1-1,0 1,1 0,-1 0,0 1,1-1,-1 0,0 1,1 0,-1 0,0 0,0 0,0 1,0-1,0 1,0 0,-1 0,1 0,0 0,-1 0,1 0,-1 1,0-1,0 1,0 0,0-1,-1 1,1 0,-1 0,1 1,-2 4,-1-1,0 1,0-1,0 0,-1 1,0-1,-1 0,0 0,0 0,0-1,-1 1,0-1,0 1,0-1,-1-1,0 1,0-1,-1 0,1 0,-6 3,0 4,2-4,0 1,0 0,1 1,0 0,0 0,1 1,1 0,0 0,0 1,1-1,0 1,1 0,1 1,-2 8,5-19,0 1,0-1,1 0,-1 1,0-1,1 0,-1 0,1 1,0-1,0 0,0 0,0 0,0 0,0 0,1 0,-1 0,1 0,-1-1,1 1,0 0,0-1,-1 0,1 1,0-1,0 0,0 0,1 0,-1 0,0 0,0 0,0-1,1 1,-1-1,0 0,1 0,-1 1,0-1,1-1,0 1,96-14,-93 13,20-5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36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2,'-2'0,"-1"-1,0 1,1 0,-1 0,0 0,0 0,1 0,-1 1,0-1,1 1,-1-1,0 1,1 0,-1 0,1 0,0 1,-1-1,1 1,0-1,0 1,0 0,0 0,0-1,0 2,0-1,1 0,-1 0,1 0,-1 1,0 2,-12 19,0 1,2 0,1 1,1 1,2 0,0 0,-3 23,-10 34,-25 124,38-154,4-35,1 1,0-1,2 1,0 0,1-1,3 18,37 157,23-26,-40-138,-11-25</inkml:trace>
  <inkml:trace contextRef="#ctx0" brushRef="#br0" timeOffset="554.136">557 31,'-17'60,"4"0,2 1,3 1,2-1,3 1,3 1,13 35,-13-97,1 0,0 0,-1 0,1 0,0-1,0 1,-1 0,1-1,0 1,0 0,0-1,0 1,0-1,0 0,0 1,0-1,0 0,0 1,0-1,0 0,0 0,0 0,0 0,0 0,0 0,0 0,0 0,0 0,0-1,0 1,0 0,0-1,0 1,0-1,0 1,0-1,0 1,-1-1,1 0,0 1,0-1,0 0,0 0,37-40,-32 33,-2 3,17-21,1 1,1 1,1 0,1 2,3 0,-27 21,0-1,0 1,1 0,-1 0,0 0,1 0,-1 0,1 0,-1 0,1 1,-1-1,1 1,0-1,-1 1,1-1,0 1,-1 0,1 0,0 0,0 0,-1 0,1 0,0 0,-1 1,1-1,0 0,-1 1,1 0,-1-1,1 1,-1 0,1 0,-1 0,1 0,-1 0,0 0,1 0,-1 0,0 1,0-1,0 0,0 1,0-1,0 1,0-1,-1 1,1-1,-1 1,1 0,-1-1,1 1,-1 0,0-1,0 1,0 0,0-1,0 2,2 43,-3-41,1 1,0-1,0 1,0-1,0 1,1-1,0 1,0-1,0 0,1 1,0-1,0 0,0 0,1 0,-1 0,1-1,0 1,1-1,2 3,34 20,-23-16</inkml:trace>
  <inkml:trace contextRef="#ctx0" brushRef="#br0" timeOffset="833.28">471 736,'39'0,"26"-5,13-1,-3 0,-4 1,-10 2,-10 1,-9 1,-7 0,-4 1,-8 0</inkml:trace>
  <inkml:trace contextRef="#ctx0" brushRef="#br0" timeOffset="1235.847">613 962,'18'-2,"-1"-2,1 2,-1 0,1 1,-1 1,1 0,0 2,11 2,-28-4,0 0,1 0,-1 0,0 0,0 0,1 1,-1-1,0 1,0-1,0 1,1-1,-1 1,0 0,0-1,0 1,0 0,0 0,0 0,0 0,0 0,-1 0,1 0,0 0,-1 0,1 0,0 0,-1 0,1 1,-1-1,0 0,1 0,-1 1,0-1,0 0,0 1,0-1,0 0,0 0,0 1,0-1,-1 0,1 1,0-1,-1 0,1 0,-1 0,1 1,-1-1,0 0,0 0,1 0,-1 0,0 0,0 0,0 0,0-1,0 1,0 0,0 0,0-1,0 1,-1 0,1-1,-1 1,-121 117,118-112,2-4,1 0,0-1,-1 1,1 0,0 0,0 1,0-1,1 0,-1 0,1 1,-1-1,1 1,0 0,0-1,0 1,0 0,0 0,0 0,1-1,0 1,-1 0,1 0,0 0,1 0,-1 0,0 0,1-1,-1 1,1 0,0 0,0-1,0 1,1 0,-1-1,0 1,1-1,0 1,2 0,0 1,1-1,0 0,-1 0,1-1,0 1,0-1,1 0,-1 0,0-1,1 0,-1 0,1 0,-1 0,1-1,-1 0,1 0,-1-1,1 0,-1 1,0-2,1 1,0-1,7-2,0 0,0-1,0 0,0-1,-1-1,0 0,0 0,7-7,-1-3</inkml:trace>
  <inkml:trace contextRef="#ctx0" brushRef="#br0" timeOffset="1693.978">1291 201,'17'28,"46"141,-7 13,-21 56,-34-220,-1 0,0 0,-1 0,-1-1,-1 1,0 0,-1-1,-1 1,-1-1,-1-1,0 1,-1-1,0 0,-2-1,0 0,0 0,-2-1,1-1,-2 0,-9 5,0-2,-2 0,1-2,-2 0,0-2,-5 1,17-7,-32 9,24-11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40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1 255,'19'0,"11"0,6 0,1 0,-1 0,-2 0,-1 0,-3 0,0 0,-1 0,-1 0,0 0,-10 5,-7 1</inkml:trace>
  <inkml:trace contextRef="#ctx0" brushRef="#br0" timeOffset="400.287">227 1,'-10'14,"-3"10,-3 6,-1 2,4 0,4 1,4-2,2-1,1 0,2-2,1 1,0-1,-1 0,1 0,-6-5,-1-1,0-5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44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85,'-37'45,"27"-24,2 0,0 0,1 1,2 0,0 0,1 1,0 5,-4 13,6-36,-1 0,1 0,0 0,1 0,-1 1,1-1,0 1,0-1,1 1,0-1,0 1,0-1,1 1,-1-1,1 1,1-1,-1 1,1-1,0 0,0 0,0 0,1 0,0 0,0 0,0-1,0 1,4 3,-3-7,0 0,0 0,0 0,-1 0,1 0,1-1,-1 1,0-1,0 0,0-1,0 1,0-1,0 1,0-1,-1 0,1-1,0 1,0-1,-1 0,1 0,-1 0,1 0,-1 0,0-1,2-1,72-76,-55 52,-2-1,-1-1,-1 0,12-31,-30 61,0 0,1 1,-1-1,0 0,1 0,-1 1,0-1,1 0,-1 0,1 0,-1 0,0 0,1 0,-1 0,1 0,-1 0,0 0,1 0,-1 0,1 0,-1 0,0 0,1 0,-1 0,1 0,-1-1,0 1,1 0,-1 0,0 0,1-1,-1 1,0 0,1 0,-1-1,0 1,0 0,1-1,-1 1,0 0,0-1,0 1,1 0,-1-1,0 1,0-1,0 1,0 0,0-1,0 1,0-1,0 1,0 0,0-1,0 1,0-1,0 1,0 0,0-1,0 1,-1-1,4 36,-3-22,1 0,1 0,0 0,0 0,2-1,-1 1,2-1,-1 0,3 3,-6-12,1 0,-1 0,0 0,1-1,0 1,0-1,0 1,0-1,0 0,0 1,0-1,1 0,-1-1,1 1,0 0,-1-1,1 1,0-1,0 0,0 0,0 0,0 0,0-1,0 1,0-1,0 0,0 1,0-2,1 1,-1 0,0-1,0 1,0-1,0 0,0 0,0 0,0 0,-1 0,1-1,1 0,10-9,-1 0,0-1,-1 0,0-1,-1 0,-1-1,0 0,0-1,-2 0,0 0,-1-1,0-1,-3 10,29-98,-41 94,1 16</inkml:trace>
  <inkml:trace contextRef="#ctx0" brushRef="#br0" timeOffset="4463.662">0 706,'289'-55,"-17"24,-42 3,-163 11,-48 12</inkml:trace>
  <inkml:trace contextRef="#ctx0" brushRef="#br0" timeOffset="5079.591">282 762,'180'-36,"-160"31,-11 2,0 0,1 1,-1 0,1 1,0 0,0 0,0 1,-1 1,1-1,3 2,-12-2,0 1,1-1,-1 1,0-1,0 1,1-1,-1 1,0 0,0 0,0 0,0 0,0 0,0 0,0 0,0 0,0 0,-1 0,1 0,0 0,-1 0,1 1,-1-1,1 0,-1 1,1-1,-1 0,0 1,0-1,0 0,0 1,0-1,0 1,0-1,0 0,0 1,-1-1,1 0,-1 1,1-1,-1 0,1 0,-1 1,0-1,1 0,-1 0,0 0,0 0,0 0,0 0,-47 55,-52 34,99-89,1-1,-1 1,0-1,0 0,1 1,-1-1,0 1,1 0,-1-1,1 1,-1 0,1-1,-1 1,1 0,-1-1,1 1,0 0,-1 0,1 0,0-1,0 1,-1 0,1 0,0 0,0 0,0-1,0 1,0 0,0 0,0 0,1 0,-1-1,0 1,0 0,1 0,-1 0,0-1,1 1,-1 0,1 0,-1-1,1 1,-1 0,1-1,-1 1,1-1,0 1,-1-1,1 1,0-1,0 1,0-1,50 15,-33-11,-16-4,1 0,-1 1,0-1,1 0,-1 1,0-1,0 1,1 0,-1 0,0 0,0 0,0 0,0 0,0 1,0-1,0 1,-1-1,1 1,0 0,-1 0,1 0,-1 0,0 0,0 0,0 0,0 0,0 0,0 0,0 0,-1 1,1-1,-1 0,1 1,-1-1,0 0,0 1,0-1,0 1,-1-1,1 0,-1 1,1-1,-1 0,0 0,0 0,0 1,-1 0,-7 4,-1 0,0 0,-1-1,0-1,0 0,0 0,-1-1,1 0,-1-1,0 0,0-1,0-1,0 0,0 0,0-1,0-1,-1 0,1 0,-5-3,-6-1,4-1</inkml:trace>
  <inkml:trace contextRef="#ctx0" brushRef="#br0" timeOffset="5733.827">1213 1,'-21'24,"1"0,1 2,1 1,1 0,1 1,2 1,1 0,1 1,2 0,1 1,1 0,-2 24,-13 118,19-155,1-1,1 1,0 0,1 0,1 0,1 0,1 0,2 11,0-6,1-1,1 1,0-1,2 0,1 0,1-1,0-1,2 1,0-2,2 1,-13-18,1 0,-1 1,1-1,0 0,0 0,0 0,0 0,0 0,0-1,0 1,1-1,-1 1,0-1,1 0,0 0,-1 0,1 0,-1-1,1 1,0 0,0-1,-1 0,1 0,0 0,0 0,-1 0,1-1,0 1,-1-1,2 0,7-8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5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142 141,'0'454,"0"-451,-1-2,0 0,1 0,-1 0,1 0,-1 0,1 0,0 0,-1 0,1 1,0-1,0 0,0 0,0 0,0 1,0-1,0 0,0 0,0 0,1 1,-1-1,0 0,1 0,-1 0,1 0,-1 0,1 0,0 0,-1 0,1 0,0 0,0 0,0 0,-1 0,1-1,0 1,0 0,0-1,0 1,1-1,-1 1,0-1,0 1,0-1,0 0,0 1,1-1,-1 0,0 0,0 0,0 0,1 0,-1 0,0 0,1-1,116-113,-40 76,-76 37,0 1,0 0,0 0,0 0,0 0,0 0,0 0,0 0,1 1,-1-1,0 1,0 0,0-1,0 1,-1 0,1 0,0 0,0 0,0 1,-1-1,1 0,-1 1,1-1,-1 1,0-1,1 1,-1 0,0 0,0 0,0-1,0 1,0 0,-1 0,1 0,-1 0,1 1,-1-1,0 0,0 0,2 131,-3-120</inkml:trace>
  <inkml:trace contextRef="#ctx0" brushRef="#br0" timeOffset="5524.359">706 57,'63'-12,"-57"10,-1 0,1 0,0 1,-1-1,1 1,0 0,0 1,0-1,0 1,0 1,0-1,0 1,0 0,-1 0,1 0,0 1,-1 0,5 2,-9-3,1 0,-1 1,1-1,-1 0,0 1,1-1,-1 0,0 1,0 0,0-1,0 1,-1 0,1-1,0 1,-1 0,1 0,-1-1,1 1,-1 0,0 0,0 0,0 0,0 0,0 0,0-1,-1 1,1 0,-1 0,1 0,-1-1,0 1,1 0,-1 0,0-1,0 1,0-1,-1 1,-49 53,-3-13,55-40,-1-1,0 1,1-1,-1 1,1-1,0 1,-1-1,1 0,0 1,0-1,0 0,0 1,0-1,0 0,0 0,1 0,-1 0,0 0,1 0,-1 0,0-1,1 1,-1 0,1-1,-1 1,1-1,-1 0,1 1,0-1,6 4,48 39,-55-41,0-1,0 0,0 1,0-1,-1 1,1-1,0 1,-1-1,1 1,-1-1,1 1,-1 0,0-1,0 1,0-1,0 1,0 0,0-1,0 1,0 0,-1-1,1 1,0-1,-1 1,0-1,1 1,-1-1,0 1,0-1,0 1,0-1,0 0,0 0,0 1,0-1,0 0,-1 0,1 0,0 0,-2 0,-1 2,0-1,0 1,-1-1,1 0,-1-1,1 1,-1-1,1 1,-1-1,0-1,1 1,-1-1,0 0,0 0,-2 0,-18-4</inkml:trace>
  <inkml:trace contextRef="#ctx0" brushRef="#br0" timeOffset="7091.64">1 848,'70'12,"1"-3,0-3,0-3,54-5,-51 1,65-25,-114 16</inkml:trace>
  <inkml:trace contextRef="#ctx0" brushRef="#br0" timeOffset="11606.971">481 1073,'1'-4,"-1"0,1 1,-1-1,0 0,0 0,0 1,0-1,-1 0,0 0,1 1,-1-1,-1 1,1-1,0 1,-1-1,0 1,0 0,0-1,0 1,0 0,0 1,-1-1,0 0,1 1,-1-1,0 1,0 0,-1 0,1 0,0 0,-1 1,1-1,-1 1,1 0,-1 0,1 0,-1 0,0 1,0 0,1 0,-1 0,0 0,0 0,-2 1,-106 48,108-47,1 0,0 1,0-1,0 1,0 0,0 0,1 0,-1 0,1 1,0-1,0 1,0-1,1 1,-1 0,1-1,0 1,0 0,0 0,0 0,1 0,-1 0,1 0,0 0,1 0,-1 0,1 0,-1 0,1 0,1 1,-1 0,1-2,0 1,0 0,1 0,-1-1,1 1,0-1,0 1,0-1,0 0,0-1,1 1,-1 0,1-1,0 0,0 0,-1 0,2 0,-1-1,0 1,0-1,0 0,1-1,-1 1,0-1,1 1,2-1,6 0,0 0,-1-1,1 0,0-1,0-1,-1 0,1 0,10-5,-13 5,-1-1,1 1,-1-1,1-1,-1 0,0 0,-1-1,0 0,1-1,-2 1,1-1,-1-1,0 0,-1 0,0 0,0-1,0 1,-1-1,-1-1,3-5,-7 12,0 0,0 0,0-1,0 1,-1 0,1 0,-1 0,0 0,0 0,0 0,0 0,-1 0,1 1,-1-1,1 0,-1 1,0-1,0 1,0 0,-1 0,1-1,0 1,-1 1,1-1,-1 0,0 1,0-1,1 1,-1 0,0 0,0 0,-2 0,-101-16,36 22,39 2</inkml:trace>
  <inkml:trace contextRef="#ctx0" brushRef="#br0" timeOffset="12042.464">424 1186,'-13'6,"-1"1,1 0,1 1,-1 0,1 1,1 0,-1 1,2 1,-1-1,2 2,-1-1,2 2,-1-1,-2 8,10-18,0 0,0-1,0 1,0 0,1 0,-1 0,1 0,-1 0,1 0,0 0,0 0,-1 0,1-1,1 1,-1 0,0 0,1 0,-1 0,1 0,-1 0,1 0,0 0,0-1,-1 1,2 0,-1 0,0-1,0 1,0-1,1 1,-1-1,1 0,-1 1,1-1,-1 0,1 0,0 0,0 0,1 0,78 0,-63-8,-1 0,1-2,-2 0,1-1,-1 0,0-2,-1 0,-1 0,0-1,0-2,-12 14,0 0,0 0,0-1,0 0,-1 1,1-1,0 0,-1 0,1 1,-1-1,0 0,1-1,-1 1,0 0,0 0,-1 0,1-1,0 1,-1 0,1-1,-1 1,0-1,0 1,0 0,0-1,0 1,0-1,-1 1,1 0,-1-1,0 1,0 0,1 0,-1-1,-1 1,1 0,0 0,-1 0,1 0,-1 0,1 1,-1-1,0 0,0 1,1-1,-1 1,0 0,-1-1,-1 0,-11-1,0 1,-1 0,1 1,-1 1,0 0,1 1,-1 0,1 2,-1 0,1 0,-4 3,-7 0</inkml:trace>
  <inkml:trace contextRef="#ctx0" brushRef="#br0" timeOffset="13502.974">1299 1,'23'31,"-2"2,0 1,-3 0,-1 2,-1 0,-2 0,-2 2,-1 0,-2 18,-2 0,-3 0,-3 0,-1 1,-4-1,-1 0,-3 0,-3-1,-3 3,5-28,-2-1,0 0,-2-1,-2-1,0 0,-2 0,-1-2,0 0,-2-2,-1 0,-1-1,-5 3,-117 118,127-123,7-4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4:0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30,'5'0,"6"0,7 0,4 0,3 0,3 0,1 0,-4-5,-2-1,0-1,2 2,0 2,1 1,1 1,1 0,-10 1,-7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4:10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59 271,'-7'10,"0"1,0 0,1 0,1 0,0 0,0 1,1 0,1 0,0 0,1 1,0-1,0 0,2 1,0 0,0 7,32 99,-31-116,0-1,0 0,0 1,1-1,-1 0,1 0,-1 0,1 0,-1 0,1 0,0 0,0 0,0-1,0 1,0-1,1 0,-1 1,0-1,1 0,-1 0,1-1,-1 1,1 0,-1-1,1 1,-1-1,1 0,0 0,-1 0,1 0,-1-1,1 1,-1-1,1 1,-1-1,1 0,-1 0,1 0,-1 0,2-1,80-72,-14-30,-68 104,0 0,0 0,-1 0,1 0,0 0,0 0,-1 0,1 0,0 1,-1-1,1 1,0-1,-1 1,1 0,-1-1,1 1,-1 0,1 0,-1 0,0 0,1 1,-1-1,0 0,0 0,0 1,0-1,0 1,0-1,0 1,0-1,-1 1,1-1,-1 1,1 0,-1-1,0 1,1 1,12 17,-10-17,0 0,0-1,0 1,0-1,0 0,1 0,-1 0,0 0,1-1,0 1,-1-1,1 0,0 0,-1 0,1-1,0 1,0-1,0 0,0 0,0 0,-1-1,1 1,0-1,0 0,0 0,-1 0,1-1,-1 1,1-1,-1 0,0 0,1 0,-1 0,1-2,1 0,1 0,-1-1,0 0,0 0,0-1,-1 1,0-1,0 0,-1 0,1 0,-1-1,-1 1,1-1,-1 0,0 1,-1-1,1 0,-1-4,-2-13</inkml:trace>
  <inkml:trace contextRef="#ctx0" brushRef="#br0" timeOffset="491.608">736 17,'14'-4,"0"0,1 1,-1 1,0 0,1 1,0 0,-1 1,1 1,13 2,-26-2,-1 0,0 0,0 0,0 0,0 0,0 1,0-1,0 0,0 0,-1 1,1-1,0 1,-1-1,1 0,-1 1,0-1,1 1,-1-1,0 1,0-1,0 1,0-1,0 1,0-1,0 1,-1-1,1 1,-1-1,1 1,-1-1,1 1,-1-1,0 0,1 1,-1-1,0 0,0 0,0 0,0 1,0-1,-1 0,1 0,0-1,0 1,-1 0,1 0,-8 12,7-10,1-1,-1 1,1 0,-1 0,1 0,0 0,0 0,1 0,-1 0,1 1,-1-1,1 0,0 0,0 1,0-1,1 0,-1 0,1 0,0 0,0 0,0 0,0 0,0 0,1 0,-1 0,1 0,0-1,0 1,0 0,0-1,0 0,0 0,1 1,-1-1,1-1,0 1,0 0,0 0,-1 0,1 0,0 0,-1 1,1-1,-1 1,0-1,0 1,0 0,0 0,0 0,-1 0,1 0,-1 0,0 0,0 0,0 1,0-1,-1 0,1 1,-1-1,0 1,0-1,0 0,0 1,-1-1,1 1,-1-1,0 0,0 0,0 1,0-1,-1 0,1 0,-1 0,0 0,0 0,0-1,0 1,-1 0,-82 29,56-26,6 0,3-2</inkml:trace>
  <inkml:trace contextRef="#ctx0" brushRef="#br0" timeOffset="870.189">2 808,'44'-5,"28"-1,11 0,-3 1,-6 2,-10 0,-7 2,-8 1,-8 0,-6 0,-4 0,-2 1,-2-1,-1 0,-4 0</inkml:trace>
  <inkml:trace contextRef="#ctx0" brushRef="#br0" timeOffset="1570.022">342 892,'0'5,"0"11,0 8,0 4,0 3,0 0,0 0,-5 0,-2-1,1-1,-4 0,0-1,2 0,2 0,-2-4,-1-3,7-3,3-6</inkml:trace>
  <inkml:trace contextRef="#ctx0" brushRef="#br0" timeOffset="1984.553">511 977,'166'6,"-164"-6,0 1,0-1,0 0,-1 1,1-1,0 1,0 0,-1-1,1 1,0 0,-1 0,1 0,-1 0,1 1,-1-1,0 0,1 0,-1 1,0-1,0 1,0-1,0 1,0 0,0-1,-1 1,1 0,0 0,-1-1,1 1,-1 0,0 0,0 0,1 0,-1-1,-1 1,1 0,0 0,0 0,-1 0,1-1,-1 1,1 0,-1 0,0-1,0 1,1 0,-1-1,-1 1,0 0,-159 177,132-110,29-68,0 1,0-1,0 1,0-1,0 1,0-1,0 1,1-1,-1 1,1-1,-1 1,1-1,-1 1,1-1,0 1,0-1,-1 0,1 0,0 1,0-1,0 0,1 0,-1 0,0 0,0 0,0 0,1 0,-1-1,1 1,-1 0,0-1,1 1,-1-1,1 0,-1 1,1-1,-1 0,1 0,0 0,-1 0,1 0,-1 0,1 0,-1-1,1 1,125-39,-106 31</inkml:trace>
  <inkml:trace contextRef="#ctx0" brushRef="#br0" timeOffset="2573.34">1357 46,'-29'36,"2"1,2 1,1 1,2 1,1 1,3 1,1 1,3 0,1 1,2 1,2 0,2 0,-1 38,-29 259,37-327,1 1,0 0,1-1,1 1,0-1,1 0,1 0,0 0,1 0,1-1,0 0,1 0,3 3,-10-15,1 1,-1-1,1 0,0 1,0-1,0 0,0 0,0 0,1-1,-1 1,0 0,1-1,-1 0,1 1,-1-1,1 0,0 0,0-1,-1 1,1-1,0 1,0-1,0 0,0 0,0 0,-1 0,1-1,0 1,0-1,0 1,-1-1,1 0,0 0,-1 0,1-1,-1 1,1-1,-1 1,0-1,1 0,1-2,9-8</inkml:trace>
  <inkml:trace contextRef="#ctx0" brushRef="#br0" timeOffset="2850.617">1386 695,'19'5,"16"1,7 0,-4-1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4:13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0,'0'397,"0"-393,-1-2,0 0,1-1,-1 1,1 0,0 0,-1-1,1 1,0 0,0 0,0 0,0 0,1-1,-1 1,0 0,1 0,-1-1,1 1,0 0,0 0,-1-1,1 1,0-1,0 1,0-1,1 1,-1-1,0 0,1 0,-1 1,0-1,1 0,-1 0,1 0,0-1,-1 1,1 0,0 0,-1-1,1 1,0-1,0 0,0 0,7-3,0 0,0-1,0 0,-1-1,1 0,-1 0,0-1,-1 0,1 0,-1-1,0 0,5-7,18-17,-18 20,0 0,1 1,0 0,1 1,-1 0,2 1,-1 0,16-4,-28 11,-1 0,1 1,-1-1,1 1,0 0,-1-1,1 1,0 0,-1 0,1 0,0 0,-1 0,1 1,0-1,-1 0,1 1,-1-1,1 1,0 0,-1-1,1 1,-1 0,0 0,1 0,-1 0,0 0,0 0,1 1,-1-1,0 0,0 1,0-1,0 0,-1 1,2 1,9 63,-7-28,21 6,-8-31</inkml:trace>
  <inkml:trace contextRef="#ctx0" brushRef="#br0" timeOffset="281.25">0 649,'53'0,"27"-5,9-1,-5 0,-13 1,-13 1,-12 2,-13 1</inkml:trace>
  <inkml:trace contextRef="#ctx0" brushRef="#br0" timeOffset="685.995">113 818,'176'6,"-174"-6,-1 0,1 0,0 0,-1 0,1 0,0 0,-1 0,1 1,0-1,-1 1,1-1,-1 1,1 0,-1-1,1 1,-1 0,1 0,-1 0,0 0,1 0,-1 1,0-1,0 0,0 0,0 1,0-1,0 1,-1-1,1 1,0-1,-1 1,1-1,-1 1,1 0,-1-1,0 1,0 0,0-1,0 1,0 0,0-1,0 1,0 0,-1-1,1 1,-1 0,1-1,-1 1,0-1,1 1,-1-1,0 1,0-1,0 0,-1 1,-106 116,107-116,0-1,1 1,-1-1,1 1,-1 0,1 0,-1-1,1 1,0 0,0-1,0 1,0 0,0 0,0-1,0 1,0 0,1 0,-1-1,1 1,-1 0,1-1,0 1,0-1,0 1,-1-1,2 1,-1-1,0 1,0-1,0 0,0 0,1 0,-1 0,1 0,-1 0,1 0,-1 0,1 0,0-1,-1 1,1-1,0 1,-1-1,1 1,0-1,0 0,85 3,18-36,-86 24</inkml:trace>
  <inkml:trace contextRef="#ctx0" brushRef="#br0" timeOffset="1081.785">762 28,'9'11,"-1"0,0 0,-1 1,-1 0,1 0,-2 1,0 0,0 0,2 12,4 10,0 3,-2 0,-2 0,-1 1,-2 0,-2 0,-2 0,-2 16,8 159,-6-194,-1-1,-2 1,1-1,-2 0,-1 0,0-1,-1 1,-1-1,-1 0,0-1,-2 0,0 0,-1-1,0 0,-1-1,-5 5,-74 48,70-57</inkml:trace>
  <inkml:trace contextRef="#ctx0" brushRef="#br0" timeOffset="8167.299">1101 649,'10'0,"7"0,6 0,4 0,2 0,1 0,0 0,0 0,0 0,-1 0,0-5,-1-1,1 0,-1 1,0 1,-5 2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4:23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4 142,'-1'26,"0"-14,0 0,0 1,1-1,1 0,0 0,0 1,1-1,1 0,0 0,1-1,0 1,0-1,1 0,1 0,0 0,6 7,-10-16,1 0,-1 0,1 0,-1 0,1-1,0 1,0-1,0 1,0-1,0 0,0 0,0-1,1 1,-1-1,0 1,0-1,1 0,-1 0,0-1,0 1,1 0,-1-1,0 0,0 0,0 0,0 0,0-1,0 1,0-1,-1 1,1-1,0 0,-1 0,2-1,72-88,-65 71,-11 18,0-1,0 1,1 0,-1-1,1 1,0-1,-1 1,1 0,1 0,-1-1,0 1,0 0,1 0,-1 0,1 0,0 0,-1 1,1-1,0 0,0 1,0 0,0-1,0 1,1 0,-1 0,0 0,0 0,1 0,-1 1,1-1,-1 1,1 0,-1-1,1 1,-1 0,0 0,1 1,-1-1,1 0,-1 1,1 0,-1-1,0 1,1 0,0 1,35 29,-33-25,0 0,0-1,1 0,0 0,0-1,0 1,1-1,-1-1,1 1,0-1,0-1,1 1,-1-1,0 0,1-1,-1 1,1-2,-1 1,1-1,6 0,-5-3,0 0,0-1,0 1,0-2,-1 1,1-1,-1-1,-1 1,1-1,-1-1,0 1,0-1,-1-1,0 1,0-1,-1 0,0 0,0-1,-1 1,0-1,-1 0,1 0,-2 0,1-1,-1-3,26-105,-23 105</inkml:trace>
  <inkml:trace contextRef="#ctx0" brushRef="#br0" timeOffset="738.968">88 538,'39'0,"31"-5,14-1,1-5,-7-1,-9 3,-11 2,-10 2,-8 3,-8-4,-3 4,-2 2,0 2,-1 0,-5 0</inkml:trace>
  <inkml:trace contextRef="#ctx0" brushRef="#br0" timeOffset="2252.479">399 735,'91'-45,"-63"36,72-11,-98 20,-1 0,1 1,-1-1,1 0,-1 1,1-1,-1 1,0-1,1 1,-1 0,0 0,0-1,1 1,-1 0,0 0,0 0,0 0,0 0,0 1,0-1,-1 0,1 0,0 1,0-1,-1 0,1 1,-1-1,1 1,-1-1,0 0,0 1,1-1,-1 1,0-1,0 1,0-1,-1 1,1-1,0 1,0-1,-1 1,1-1,-1 0,0 1,1-1,-2 1,-36 61,31-55,4-6,1-1,0 1,-1 0,1-1,0 1,0 0,0 0,0 1,0-1,0 0,1 1,-1-1,1 1,-1 0,1-1,0 1,0 0,0 0,1-1,-1 1,1 0,-1 0,1 0,0 0,0 0,1 0,-1 0,0 0,1-1,0 1,-1 0,1 0,1 0,-1-1,0 1,0-1,1 1,0-1,-1 1,3 1,53 20,-52-24,-1 1,1 0,0 0,-1 0,1 1,-1 0,0 0,0 0,1 0,-1 0,-1 1,1 0,0 0,-1 0,1 0,-1 1,0-1,0 1,0 0,-1 0,1 0,-1 0,0 0,0 0,0 1,-1-1,1 1,-3 0,1 0,-1 0,0 0,0 0,0 0,-1 0,0 0,0 0,0-1,-1 1,1-1,-1 0,0 1,0-1,0 0,-1-1,0 1,1-1,-1 1,-1-1,1 0,0-1,-1 1,1-1,-1 0,0 0,1 0,-1-1,0 1,0-1,0-1,0 1,-1-1,1 1,0-1,0-1,-4 0,2 1,1 1,0 0,1-1,-1 0,1 0,-1 0,0-1,1 0,-1 0,1 0,-1-1,1 1,0-2,0 1,0 0,-4-3,-4-8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4:27.2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172 0,'-16'19,"1"1,0 0,2 1,0 0,2 1,0 0,1 1,1 0,-2 12,-19 139,21-99,3 0,4 0,3 11,-1-51,-1-21,1 0,1 1,0-1,0 0,2 0,0 0,0 0,1-1,1 1,0-1,1 0,1 0,0-1,0 0,1 0,1-1,0 0,0 0,1-1,7 5,55 29,-59-37</inkml:trace>
  <inkml:trace contextRef="#ctx0" brushRef="#br0" timeOffset="1238.129">229 479,'24'0,"22"0,8 0,0 0,-4 0,-12 5,-11 2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1,'-30'564,"32"-338,-2-225,0 0,0 0,0 0,0 0,0 0,0-1,0 1,0 0,0 0,0 0,1 0,-1-1,0 1,1 0,-1 0,1-1,-1 1,1 0,-1 0,1-1,-1 1,1-1,0 1,-1-1,1 1,0-1,-1 1,1-1,0 1,0-1,-1 0,1 1,0-1,0 0,0 0,0 0,-1 1,1-1,0 0,0 0,0 0,0-1,0 1,-1 0,1 0,0 0,0-1,0 1,0 0,-1-1,1 1,0 0,0-1,-1 1,1-1,0 0,43-34,-40 31,23-22,-12 11,0 0,1 0,1 2,0 0,1 0,1 2,2-1,-20 12,0 0,0-1,1 1,-1 0,0 0,0-1,0 1,0 0,1 0,-1 0,0 1,0-1,0 0,1 0,-1 1,0-1,0 1,0-1,0 1,0-1,0 1,0-1,0 1,0 0,0 0,0 0,-1-1,1 1,0 0,0 0,-1 0,1 0,-1 0,1 0,-1 0,1 1,-1-1,1 0,-1 0,0 0,0 0,0 0,0 1,0-1,0 0,0 0,0 0,2 60,-13-16,9-41,0-1,0 1,1-1,-1 1,1 0,0 0,0 0,0 0,0 0,1 0,0 0,-1 0,1 0,1 0,-1 0,1-1,0 1,-1 0,2 0,-1 0,0 0,1-1,0 1,0-1,0 1,0-1,0 0,1 1,-1-1,2 0,-1-2,-1 0,1 0,0 0,0-1,0 1,-1-1,1 0,0 0,0 0,0 0,0-1,0 1,-1-1,1 0,0 1,0-1,-1 0,1-1,-1 1,1 0,1-2,15-7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4:29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30 113,'-30'313,"32"-146,-2-166,-1 1,1-1,0 0,0 0,0 0,0 1,0-1,0 0,0 0,0 0,0 1,0-1,1 0,-1 0,0 0,1 0,-1 0,1 0,-1 0,1 0,0 0,-1 0,1 0,0 0,0 0,0 0,-1 0,1 0,0-1,0 1,0-1,0 1,1 0,-1-1,0 0,0 1,0-1,0 0,0 1,1-1,-1 0,0 0,0 0,0 0,1 0,-1 0,0 0,0-1,0 1,0 0,1-1,-1 1,0-1,0 1,0-1,0 1,0-1,0 0,0 1,0-1,0 0,-1 0,1 0,47-43,-37 33,-1 0,1 1,1 0,0 1,0 1,1 0,0 0,5-1,-17 8,0 1,1-1,-1 1,0 0,1-1,-1 1,0 0,1 0,-1 0,0 0,1 0,-1 0,1 0,-1 1,0-1,0 0,1 1,-1-1,0 1,1-1,-1 1,0 0,0-1,0 1,0 0,0 0,0 0,0 0,0 0,0 0,0 0,0 0,-1 0,1 0,0 1,-1-1,1 0,-1 0,0 1,1-1,-1 0,0 2,7 61,-7-59,-3 74,3-66</inkml:trace>
  <inkml:trace contextRef="#ctx0" brushRef="#br0" timeOffset="531.398">368 27,'7'-4,"-1"1,1-1,0 1,0 1,0-1,0 1,0 0,0 1,0 0,1 0,-1 0,1 1,-1 0,3 1,-8-1,1 0,-1 0,0 0,0 0,0 1,1-1,-1 1,0-1,0 1,0 0,0 0,0 0,0 0,0 0,0 0,-1 0,1 1,0-1,-1 1,1-1,-1 1,1 0,-1 0,0-1,0 1,1 0,-2 0,1 0,0 0,0 0,-1 1,1-1,-1 0,1 0,-1 0,0 0,0 1,0-1,0 0,0 0,-1 0,1 1,-1-1,1 0,-1 0,0 0,0 0,0 0,0 0,0 0,0 0,0 0,-1-1,1 1,-1 0,-1 0,-10 16,11-17,0 0,0 1,1-1,-1 0,0 1,1 0,-1-1,1 1,0 0,-1 0,1 0,0 0,0 0,0 0,1 0,-1 0,0 0,1 0,-1 0,1 1,0-1,0 0,0 0,0 1,0-1,0 0,0 0,1 0,-1 1,1-1,0 0,0 0,-1 0,1 0,1 0,-1 0,0 0,0 0,1-1,0 2,16 10,-16-12,1 0,-1 0,1 0,-1 0,0 1,1-1,-1 1,0-1,0 1,0 0,0 0,0 0,0 0,-1 0,1 0,-1 1,1-1,-1 0,0 1,0-1,0 1,0 0,-1-1,1 1,-1 0,1-1,-1 1,0 0,0-1,0 1,0 0,-1 0,1-1,-1 1,0-1,1 1,-1 0,-1 0,-3 4,0-1,-1 0,1 0,-1 0,-1-1,1 0,-1 0,0-1,0 1,0-2,-1 1,1-1,-1 0,0 0,0-1,0 0,-1-1,-13 3</inkml:trace>
  <inkml:trace contextRef="#ctx0" brushRef="#br0" timeOffset="917.404">1 818,'39'0,"31"-5,9-1,1 0,-9 1,-11 2,-12 0,-8 2,-7 1,-4-5,-2-1,-6 0</inkml:trace>
  <inkml:trace contextRef="#ctx0" brushRef="#br0" timeOffset="1969.706">425 903,'-10'0,"0"1,0-1,1 2,-1 0,0 0,1 0,-1 1,1 1,0 0,0 0,0 0,1 1,-1 1,1-1,1 1,-1 1,1-1,0 1,0 1,1-1,0 1,0 0,1 1,0-1,1 1,-1 0,0 6,4-13,1 0,-1 0,1 1,-1-1,1 1,0-1,0 0,0 1,1-1,-1 0,0 1,1-1,0 0,-1 1,1-1,0 0,0 0,0 0,1 0,-1 0,0 0,1 0,-1 0,1-1,0 1,0 0,-1-1,1 1,0-1,0 0,0 0,1 0,-1 0,0 0,0 0,0 0,1-1,-1 1,0-1,1 0,-1 0,2 1,101-12,-86 5,-1 0,1 0,-2-2,1-1,-1 0,-1-1,1 0,-2-2,1 0,-2 0,0-1,11-13,-24 24,1 0,-1 1,1-1,-1 0,1 0,-1-1,0 1,0 0,0 0,0 0,0-1,-1 1,1 0,-1-1,0 1,1-1,-1 1,0-1,0 1,-1 0,1-1,0 1,-1-1,1 1,-1 0,0-1,0 1,0 0,0 0,0 0,-1 0,1 0,0 0,-1 0,0 0,1 0,-1 1,0-1,0 1,0-1,0 1,0 0,0 0,0 0,-1 0,1 0,0 0,-1 0,1 1,0-1,-1 1,1 0,-1 0,1 0,-1 0,0 0,-54 8,31-3</inkml:trace>
  <inkml:trace contextRef="#ctx0" brushRef="#br0" timeOffset="2453.992">425 1128,'-10'4,"0"0,0 0,0 1,0 1,1-1,0 2,1-1,-1 1,1 0,0 1,1 0,0 0,0 1,1 0,0 0,0 0,1 1,0 0,1 0,0 0,1 0,0 1,0 3,3-11,0 0,0 0,1 0,-1-1,1 1,0 0,0 0,0-1,0 1,0 0,1-1,-1 1,1-1,-1 0,1 1,0-1,0 0,0 0,0 0,1 0,-1-1,0 1,1 0,-1-1,1 0,0 0,-1 0,1 0,0 0,0 0,-1-1,1 1,1-1,100 1,-86-5,1-1,-1 0,-1-1,1-1,-1-1,0-1,-1 0,0-1,0-1,-1 0,-1-1,0-1,0 0,9-13,-21 24,1-1,-1 1,0-1,-1 1,1-1,0 1,-1-1,1 0,-1 0,0 0,0 0,0 0,-1 0,1 0,-1 0,1 0,-1 0,0 0,0 0,0 0,-1 0,1 0,-1 0,0 0,1 0,-1 0,-1 0,1 0,0 0,-1 0,1 1,-1-1,0 1,0-1,0 1,0 0,0 0,-1-1,1 2,-1-1,1 0,-1 0,0 1,-1-1,-79-19,57 20</inkml:trace>
  <inkml:trace contextRef="#ctx0" brushRef="#br0" timeOffset="3318.59">933 169,'4'1,"0"-1,0 1,0 0,0 0,0 1,0-1,0 1,-1-1,1 1,-1 1,1-1,-1 0,0 1,1 0,-1 0,-1 0,1 0,0 0,-1 0,1 1,-1-1,0 1,0 0,0 2,35 100,-36-101,10 52,-3 0,-3 0,-2 0,-2 0,-4 8,2 0,-1-32,-1 1,-2 0,-2-1,0 0,-3-1,0 0,-2 0,-2-1,0-1,-3 0,0-1,-17 21,-79 94,94-124</inkml:trace>
  <inkml:trace contextRef="#ctx0" brushRef="#br0" timeOffset="6706.775">1243 84,'252'1,"-250"-2,0 1,0 0,0 0,0 0,0 0,0 1,0-1,0 1,0-1,0 1,0-1,0 1,0 0,0 0,0 0,-1 0,1 0,0 1,-1-1,1 0,-1 1,0-1,1 1,-1 0,0-1,0 1,0 0,0 0,0-1,0 1,-1 0,1 0,0 0,-1 0,0 0,1 0,-1 0,0 0,0 0,0 0,-1 0,1 2,-23 224,24 112,-30-115,12-101,16-8,1-113,-1-1,1 0,0 0,-1 0,1 0,-1 1,0-1,0 0,0 0,0 0,0 0,0-1,0 1,-1 0,1 0,-1-1,1 1,-1-1,0 1,1-1,-1 0,0 0,0 1,0-1,0-1,0 1,0 0,0 0,0-1,-1 1,1-1,0 0,0 0,0 1,-1-1,1-1,0 1,0 0,0 0,-1-1,0 0,-19 4,-95 13,92-14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46 227,'32'-13,"0"-2,0-1,-2-2,0-1,25-21,-53 40,0-2,0 1,0 0,0 0,0-1,0 1,0-1,0 1,0-1,-1 0,1 0,-1 0,0 0,1 0,-1 0,0 0,0 0,0 0,0-1,-1 1,1 0,0-1,-1 1,0 0,0-1,0 1,0-1,0 1,0-1,0 1,-1 0,1-1,-1 1,0 0,0-1,1 1,-2 0,1 0,0 0,0 0,-1 0,1 0,-1 0,1 0,-1 1,0-1,0 0,-4 0,0 0,1 0,-1 1,0 0,0 0,0 0,0 1,0 0,0 0,0 0,0 1,1 0,-1 0,0 1,0-1,1 1,-1 1,1-1,-1 1,1 0,0 0,0 0,-2 2,-5 4,1 0,0 0,0 2,1-1,0 1,1 1,0-1,1 2,-1 0,6-8,-1-1,1 0,0 1,0 0,1 0,0 0,-1 0,2 0,-1 0,0 0,1 1,0-1,0 1,1-1,0 1,0-1,0 1,0-1,1 1,0-1,0 0,1 1,-1-1,1 0,0 0,1 0,-1 0,1 0,0 0,0-1,0 1,1-1,-1 0,1 0,3 1,5 0,1 0,0-2,0 1,0-2,0 0,1 0,-1-1,1-1,-1 0,1-1,-1-1,0 0,0 0,1-1,-2-1,1 0,0-1,5-4,39-7,-33 10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0 349,'53'-101,"-39"64,-8 19,2 0,0 0,1 1,0 1,2 0,0 0,0 1,2 0,0 1,0 0,1 1,7-4,8 14,-20 10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109 169,'15'-3,"-1"0,1 0,-1-2,0 0,0 0,0-2,-1 1,1-2,-2 0,1 0,-1-1,-1-1,0 0,2-2,-12 11,0 0,0 0,0 0,0 0,0 0,-1-1,1 1,0 0,0-1,-1 1,1 0,-1-1,1 1,-1-1,0 1,0-1,1 1,-1-1,0 1,0-1,0 1,-1-1,1 1,0-1,0 1,-1 0,1-1,-1 1,0-1,1 1,-1 0,0-1,0 1,1 0,-1 0,0 0,0 0,-1 0,1 0,0 0,0 0,0 0,-1 0,0 0,-68-9,57 14,-1 1,1 0,0 1,1 1,-1 0,1 0,1 1,-1 1,1 0,1 0,0 1,0 1,1-1,0 2,1-1,0 1,1 0,0 1,1 0,0 0,1 0,-1 6,5-13,0-1,0 1,0 0,1 0,-1 0,2 0,-1-1,0 1,1 0,0 0,1-1,-1 1,1 0,0-1,1 1,-1-1,1 0,0 0,0 0,1 0,-1-1,1 1,0-1,0 0,1 0,-1 0,1-1,0 0,0 0,0 0,0 0,0-1,1 1,-1-2,1 1,0 0,-1-1,1 0,0-1,0 1,0-1,-1 0,1 0,0-1,0 0,0 0,12-2,0-1,0 0,-1-2,0 0,0 0,0-2,-1 0,8-6,-6 3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1,'12'161,"-7"-119,-1 0,-2 1,-2-1,-5 32,-31 168,7-94,26-105,12-43,-4-10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1 132,'43'0,"29"-4,6-3,1-4,-9 0,-7 1,-9-1,-9 0,-8 2,-4-2,-4 1,-2 2,-6-3,-1 2,-4 1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  <inkml:trace contextRef="#ctx0" brushRef="#br0" timeOffset="285.24">617 1,'0'10,"0"7,-5 2,-1 1,-5 3,0 2,-3-3,0 0,4-5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0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1,'-9'19,"-9"16,-5 7,0 1,1-6,3-6,5-7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1,'-10'24,"-3"13,1 4,2-4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1,'-24'140,"7"2,5 0,7 0,7 30,-2-170,-1 0,0-1,0 1,1-1,-1 1,1-1,-1 1,1 0,0-1,0 1,0-1,0 1,0 0,0-1,0 1,0 0,0-1,1 1,-1 0,1-1,-1 1,1-1,0 1,0-1,0 1,-1-1,1 0,0 1,1-1,-1 0,0 0,0 0,0 0,1 0,-1 0,1 0,-1 0,1 0,-1-1,1 1,-1-1,1 1,-1-1,1 1,0-1,-1 0,1 0,0 0,-1 0,1 0,0 0,127-104,-104 83,111-70,-135 90,-1 0,1 1,0-1,-1 1,1-1,0 1,0 0,0-1,-1 1,1 0,0-1,0 1,0 0,0 0,0 0,0 0,0 0,-1 0,1 0,0 0,0 0,0 0,0 1,0-1,0 0,-1 0,1 1,0-1,0 1,0-1,-1 1,1-1,0 1,-1-1,1 1,0 0,-1-1,1 1,-1 0,1 0,-1-1,1 1,-1 0,1 0,-1 0,0 0,0-1,1 1,-1 0,0 0,0 0,0 0,0 1,-8 50,7-48,-13 36,-5 50,41-60,-6-23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4872.854">1441 315,'4'5,"-2"11,-7 8,-3 4,-4-2,-1-1,3 0,-3-4,2-1,1-4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720.512">316 2033,'24'0,"17"0,7 0,-5 0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0,'24'0,"27"0,14 0,2 0,-2 0,-7 0,-8 0,-3 0,-5 0,-5 0,-4 0,-2 0,-3 0,0 0,0 0,-6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1 288,'34'-4,"-1"-2,1-1,-2-2,1-1,-1-1,0-2,-2-2,24-14,-50 27,0 0,0-1,0 1,0-1,0 0,-1 0,1-1,-1 1,0-1,0 0,0 0,0 0,-1 0,0 0,0 0,0-1,0 1,-1-1,1 1,-1-1,0 0,-1 1,1-1,-1 0,0 0,0 0,0 1,-1-1,0 0,0 1,0-1,0 0,-1 1,0-1,0 1,0 0,0 0,-3-4,-1 5,-1 0,1 0,-1 0,0 1,1 0,-1 0,0 1,-1 0,1 0,0 0,0 1,0 0,0 1,0 0,0 0,0 0,0 1,0 0,0 0,0 1,1 0,-1 0,1 0,0 1,0 0,-4 4,-3 1,0 1,1 1,1 0,0 1,0 0,1 0,1 1,0 1,1 0,4-9,1 1,0-1,1 1,-1 0,1 0,1 0,-1 0,1 0,0 1,0-1,1 0,-1 0,2 1,-1-1,1 0,0 1,0-1,0 0,1 0,0 0,0 0,1 0,-1-1,2 1,3 2,1-2,0 1,1-1,-1 0,1-1,0 0,1 0,-1-1,1 0,0-1,0 0,0 0,0-1,1-1,-1 0,0 0,1-1,-1 0,6-1,98 0,-90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0,'1'1,"0"-1,0 1,0 0,0 0,0 0,0 0,0 0,0 0,0 0,0 0,-1 0,1 0,0 0,-1 0,1 0,-1 1,1-1,-1 0,0 1,1-1,-1 0,0 0,0 1,0-1,0 0,0 1,0-1,-1 0,1 1,0-1,-1 0,1 0,0 1,-1-1,0 0,1 0,-1 0,0 0,1 0,-1 1,-1-1,1 10,-3 63,3 1,3 0,3-1,4 2,3 255,-11-331,-1-1,1 1,-1 0,1 0,-1 0,0 0,1 0,-1 0,1 0,-1 0,1 0,-1 0,1 0,-1 0,0 0,1 0,-1 1,1-1,-1 0,1 0,-1 0,0 1,1-1,-1 0,0 1,1-1,-1 0,0 1,1-1,-1 0,0 1,0-1,1 0,-1 1,0-1,0 1,0-1,0 1,0-1,1 0,-1 1,0-1,0 1,0-1,0 1,0-1,0 1,0-1,0 0,-1 1,1-1,0 1,0-1,0 1,0-1,-1 0,1 1,0-1,0 1,-1-1,1 0,20-34,-19 31,11-19,1 2,1-1,0 2,1 0,1 1,1 0,1 1,0 1,1 1,1 1,0 0,1 2,1 0,0 1,0 2,1 0,7-1,-27 8,0 1,0 0,0 0,0 0,0 0,0 0,1 0,-1 1,0 0,1-1,-1 1,0 1,1-1,-1 0,0 1,0 0,1-1,-1 1,0 1,0-1,0 0,0 1,0-1,-1 1,1 0,0 0,-1 0,1 1,-1-1,0 0,1 1,-1-1,-1 1,1 0,0 0,-1 0,1 0,-1 0,0 0,0 0,0 0,0 1,-1-1,1 0,-1 3,0 5,-1 0,0 0,-1 0,0 0,0 0,-1 0,-1 0,0-1,-1 0,1 0,-2 0,0 0,0-1,0 0,-1 0,-1-1,1 0,-2 0,1-1,-1 1,0-2,0 0,-1 0,1 0,-1-1,-1-1,-1 1,-17 10,17-7,0-1,0-1,-1 0,0 0,0-1,0-1,-1 0,1-1,-1 0,0-1,0-1,0 0,-9-1,5-6</inkml:trace>
  <inkml:trace contextRef="#ctx0" brushRef="#br0" timeOffset="4968.104">903 537,'-4'-2,"0"0,-1 1,1 0,-1 0,1 0,-1 1,1-1,-1 1,0 0,1 0,-1 1,1 0,-1-1,1 1,-1 1,1-1,-1 1,1 0,0 0,0 0,0 0,0 1,0-1,1 1,-1 0,1 0,-1 1,1-1,0 1,1-1,-1 1,0 1,-1 0,-1 1,1 0,1 1,-1-1,1 1,0 0,0-1,1 1,0 0,0 1,1-1,0 0,0 0,0 1,1-1,0 0,1 1,0-1,0 0,1 4,-1-8,0 0,0 0,1 0,-1-1,1 1,-1 0,1 0,0-1,0 1,0-1,1 0,-1 0,0 0,1 0,-1 0,1 0,0-1,0 1,0-1,-1 1,1-1,0 0,1-1,-1 1,0 0,0-1,0 0,0 1,0-1,1 0,-1-1,0 1,1-1,4-1,0 0,0 0,0-1,0 0,0 0,-1-1,0 0,0 0,0-1,0 0,0 0,2-3,16-16,-1-2,-1 0,-1-1,-1-1,-1-1,-2-1,-1-1,5-16,-18 29,-11 19,-18 24,21-20,0 1,0 0,0 0,0 0,1 0,0 1,0-1,1 1,0 0,0 0,0 0,1 0,0 0,1 0,0 0,0 0,0 0,1 0,0 0,0 0,0 0,1 0,0 0,1 0,0-1,0 1,0-1,1 0,0 0,0 0,0-1,1 1,-1-1,1 0,1 0,-1-1,1 1,0-1,0-1,0 1,0-1,1 0,-1 0,5 1,3-4,-1 0,0 0,1-1,-1-1,0 0,0-1,0 0,0-1,0-1,-1 0,0 0,0-1,0-1,-1 0,0-1,0 0,-1 0,9-10,2 0,-1-1,0-1,-1-1,-2-1,0 0,-1-1,-1-1,-2 0,0-1,-1-1,4-16,-17-31,1 72,-1-1,0 0,0 1,0-1,0 1,0 0,0-1,0 1,0 0,0-1,-1 1,1 0,0 0,-1 0,1 0,-1 0,0 1,1-1,-1 0,0 1,1-1,-1 1,0-1,1 1,-1 0,0 0,0 0,0 0,1 0,-1 0,0 0,0 1,1-1,-1 1,0-1,1 1,-1 0,1-1,-2 2,0-1,0-1,0 1,0 0,0 0,0 0,0 0,1 1,-1-1,1 1,-1-1,1 1,-1 0,1 0,0 0,0 0,0 1,0-1,0 0,1 1,-1 0,1-1,-1 1,1 0,0 0,0-1,0 1,1 0,-1 0,1 0,-1 0,1 0,0 0,0 0,0 0,1 0,-1 0,1 0,0 0,0 0,0 0,0 0,0-1,0 1,1 0,-1-1,1 1,0-1,1 2,60 26,-58-29,0 0,0 0,-1 0,1 0,-1 1,1 0,-1 0,1 0,-1 0,0 1,0 0,0-1,-1 2,1-1,-1 0,1 1,-1-1,0 1,-1 0,1 0,0 0,-1 0,0 1,0-1,-1 1,1-1,-1 1,0 0,0-1,0 4,-12 66,8-64,0 0,1 1,0-1,1 0,0 1,1-1,0 1,1-1,0 1,1-1,0 0,2 9,22 10,-10-21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129 131,'-12'8,"2"1,-1 1,1 0,1 0,0 1,0 0,1 0,1 1,0 0,0 1,1-1,1 1,0 1,1-1,-3 14,6-23,0 0,1 0,0 0,-1 0,1 0,1 0,-1 0,1 1,-1-1,1 0,0-1,0 1,1 0,-1 0,1 0,0-1,0 1,0-1,0 0,1 1,0-1,-1 0,1 0,0-1,0 1,1-1,-1 1,0-1,1 0,-1 0,1 0,0-1,0 1,0-1,0 0,0 0,0-1,0 1,0-1,2 0,2 1,0 0,0-1,-1 0,1 0,0-1,0 0,0 0,-1-1,1 0,0 0,-1-1,0 0,0 0,0-1,0 0,0 0,-1-1,0 0,0 0,0 0,0-1,-1 0,0 0,0 0,-1 0,1-1,-2 0,1 0,-1 0,0 0,0-1,-1 1,0-1,0 0,-1 1,0-1,0-2,1 0,0 0,-1-1,0 0,-1 1,0-1,-1 0,0 1,-1-1,0 1,0-1,-1 1,0 0,-1 0,0 0,-1 1,0-1,-1 1,0 0,0 1,0 0,-1-1,-1 2,-3-4,8 8,-1-1,1 1,-1 0,1 0,-1 0,0 1,0 0,-1-1,1 1,0 1,-1-1,1 1,-1-1,1 1,-1 0,0 1,1-1,-1 1,0 0,1 0,-1 1,0-1,0 1,1 0,-1 0,1 1,-1-1,1 1,0 0,-1 0,1 1,0-1,1 1,-1 0,0 0,0 1,-5 15,7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8 172,'-4'37,"1"0,3 1,1-1,1 0,2 1,2-1,8 25,17 9,-30-69,0 0,0 0,1 0,-1 0,0 0,1 0,0 0,-1-1,1 1,0 0,0-1,0 0,0 1,0-1,0 0,0 0,0 0,0 0,1-1,-1 1,0 0,1-1,-1 0,0 1,1-1,-1 0,1 0,-1-1,1 1,2-3,0-1,-1 0,0 1,0-2,0 1,0 0,-1-1,0 1,0-1,0 0,0 0,-1 0,0-1,0 1,0 0,-1-1,0 0,1-2,3-9,73-188,-44 119,-25 72</inkml:trace>
  <inkml:trace contextRef="#ctx0" brushRef="#br0" timeOffset="652.765">544 341,'3'-1,"21"-9,0-2,-1 0,0-2,-1-1,0 0,-2-2,1 0,-2-1,5-8,-23 26,1-1,-1 0,0-1,0 1,1 0,-1 0,0-1,0 1,0 0,0-1,0 1,-1-1,1 1,0-1,-1 1,1-1,-1 0,0 1,1-1,-1 0,0 1,0-1,0 0,0 1,0-1,0 0,-1 1,1-1,-1 0,1 1,-1-1,1 1,-1-1,0 0,0 1,0 0,0-1,0 1,0 0,0-1,0 1,0 0,-1 0,1 0,0 0,-1 0,1 0,-1 1,1-1,-1 0,0 1,1-1,-1 1,1-1,-2 1,-9 2,1 0,0 0,0 1,0 1,0 0,1 1,-1-1,1 2,0 0,1 0,-1 1,1 0,1 0,-1 1,1 0,0 1,1 0,0 0,1 0,0 1,0 0,1 1,0-1,0 2,1-5,0-1,1 0,0 1,0 0,0 0,1 0,0 0,0 0,0 0,1 1,1-1,-1 1,1-1,0 0,1 1,0-1,0 0,0 1,1-1,0 0,1 0,-1 0,1 0,1-1,-1 1,1-1,0 0,1 0,-1 0,1 0,0-1,1 0,-1 0,1-1,0 1,0-1,5 2,3-2,0 0,0-1,1-1,-1 0,1-1,-1-1,1 0,-1-1,1 0,-1-1,1-1,-1 0,0-1,0-1,-1 0,1-1,8-5,13-8,-1-2,-1-1,-1-2,-1-1,24-26,-40 40,-1-1,-1 0,1-1,-2-1,0 0,-1 0,0-1,-1 0,-1-1,0 0,-1-1,-1 0,-1 0,0 0,-1-1,-1 0,0-8,-3 24,-1 0,0-1,0 1,0 0,-1-1,1 1,-1 0,1-1,-1 1,0 0,1 0,-1-1,0 1,-1 0,1 0,0 0,0 0,-1 1,0-1,1 0,-1 1,0-1,1 1,-1-1,0 1,0 0,0 0,-1 0,1 0,0 0,0 0,0 0,-1 1,1-1,0 1,-1 0,1 0,0 0,-1 0,1 0,-2 0,-3 1,-1 0,1 0,0 1,-1 0,1 0,0 1,0 0,0 0,1 0,-1 1,1 0,-5 4,-44 65,53-71,1 0,0 1,0-1,0 0,1 1,-1-1,0 0,1 1,0-1,-1 1,1-1,0 1,0-1,0 1,1-1,-1 0,1 1,-1-1,1 1,0-1,0 0,0 0,0 1,0-1,0 0,1 0,-1 0,1 0,-1 0,1-1,0 1,0 0,0-1,0 1,2 0,86 31,-82-31,1-1,-1 1,0 1,1-1,-1 1,-1 1,1 0,0 0,-1 0,0 1,0 0,0 0,0 1,-1 0,0 0,0 0,-1 1,5 6,-7-4,1 1,-1-1,0 0,-1 1,0-1,-1 1,0-1,-1 1,1 0,-2 0,0 2,7 71,-5-79,0-1,1 0,-1 0,0 0,1 0,0 0,-1-1,1 1,0 0,1-1,-1 1,0-1,1 0,-1 0,1 0,0 0,-1 0,1-1,0 1,0-1,1 0,16 6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4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317 632,'-6'-4,"0"-1,0 1,-1 0,1 0,-1 1,1 0,-1 0,0 0,-1 1,1 0,0 0,-1 1,1 0,0 1,-1-1,1 1,-1 1,1-1,-1 1,1 1,0-1,-1 1,1 1,0-1,0 1,1 0,-1 1,1 0,-1 0,1 0,0 1,0-1,1 2,0-1,0 0,0 1,0 0,1 0,0 1,0-1,0 3,-4 7,0 1,2 0,0 1,0 0,2-1,0 2,2-1,0 0,0 1,2-1,0 0,1 1,2 5,-3-18,1 0,0-1,0 1,0 0,0 0,1-1,0 1,0-1,1 0,0 1,0-1,0 0,0 0,1-1,-1 1,1-1,1 0,-1 0,0 0,1 0,0-1,0 0,0 0,0 0,0-1,1 0,-1 1,1-2,0 1,-1-1,1 0,0 0,0-1,0 1,-1-1,1-1,0 1,0-1,0 0,2-1,11-9,1-2,-2-1,0 0,0-1,-1-1,-1 0,-1-1,8-12,-15 20,7-10,-1 0,-1 0,0-1,-2-1,0 0,-2 0,0-1,-1 0,2-12,-15 98,3-56,-1 1,1-1,0 1,1-1,0 1,0 0,1 0,0 0,0-1,1 1,0 0,1-1,0 1,0-1,1 1,0-1,1 0,0 0,0 0,0-1,1 1,0-1,1 0,-1-1,1 1,1-1,-1 0,1-1,0 0,0 0,1 0,-1-1,1 0,0 0,0-1,1 0,6 2,-3-4,-1 1,1-1,0-1,-1 0,1-1,0 0,-1-1,0 0,1 0,-1-1,0-1,0 0,8-5,-1-3</inkml:trace>
  <inkml:trace contextRef="#ctx0" brushRef="#br0" timeOffset="287.45">1248 605,'-23'5,"1"1,0 0,0 2,1 1,0 1,0 1,1 0,0 1,1 2,1 0,0 1,1 0,-8 11,22-21,-1 1,2 0,-1-1,1 1,0 0,0 0,0 1,1-1,0 0,0 0,1 1,0-1,0 0,0 1,1-1,0 0,0 1,1-1,-1 0,1 0,1 0,-1 0,1-1,0 1,0-1,1 1,-1-1,1 0,1 0,-1-1,1 1,-1-1,1 0,0 0,1-1,-1 1,1-1,2 1,0-1,-1 1,0-1,1-1,0 1,0-1,0-1,0 1,0-1,0-1,0 0,0 0,0 0,0-1,0 0,0-1,0 0,-1 0,1 0,0-1,5-3,11-6</inkml:trace>
  <inkml:trace contextRef="#ctx0" brushRef="#br0" timeOffset="586.925">1615 605,'-15'5,"0"0,0 1,1 1,0 1,0 0,0 1,1 0,1 1,0 0,0 1,1 0,0 1,1 1,0-1,1 2,0 1,6-12,1 1,0-1,0 0,0 1,0-1,1 1,-1 0,1-1,0 1,0 0,0 0,1 0,-1 0,1 0,0 0,0 0,0 0,1 0,0 0,-1-1,1 1,0 0,1 0,-1-1,1 1,0 0,0-1,0 0,0 1,0-1,1 0,-1 0,1 0,0-1,0 1,0 0,0-1,1 0,-1 0,1 0,-1 0,1-1,1 1,13 1,1-1,-1-1,1 0,0-2,-1 0,1-1,0 0,-1-2,0 0,0-2,0 0,15-7,-8 3</inkml:trace>
  <inkml:trace contextRef="#ctx0" brushRef="#br0" timeOffset="1251.61">1897 774,'17'11,"0"0,0-1,1-2,0 1,1-2,0-1,0 0,12 2,-22-7,-1 0,0 0,1-1,-1 0,1 0,-1-1,0 0,0-1,1 0,-1 0,0-1,0 1,-1-2,1 1,-1-1,1 0,-1-1,0 0,-1 0,1-1,3-3,5-4,-1 0,0-2,-1 1,-1-2,0 1,-1-2,0 0,-2 0,0 0,-1-1,-1-1,0 1,-1-1,-2 0,2-10,-6 26,0 0,0-1,0 1,0 0,-1 0,1-1,-1 1,0 0,0 0,0 0,0 0,-1 0,1 0,-1 1,0-1,0 0,0 1,0-1,0 1,0 0,-1 0,1 0,-1 0,1 0,-1 0,0 0,0 1,0 0,0 0,0-1,0 2,0-1,-1 0,-3 0,-1 0,0 0,0 1,1 0,-1 0,0 1,0 0,1 1,-1 0,1 0,-1 0,1 1,-5 2,-4 4,0 1,0 0,1 1,1 1,0 0,0 1,2 1,-1 0,2 0,0 1,0 1,2 0,0 0,1 1,0 0,1 0,2 1,-1 0,2 0,0 0,1 3,2-14,0-1,1 0,-1 1,1-1,1 0,-1 1,1-1,0 0,1 1,-1-1,1 0,1 0,-1 0,1-1,0 1,0 0,0-1,1 0,0 0,0 0,0 0,1-1,-1 1,1-1,0 0,1-1,-1 1,1-1,4 2,9 0,1 0,0-1,0-1,0-1,0-1,0 0,0-2,0 0,0-2,0 0,0-1,-1-1,1 0,-1-2,-1 0,1-1,-1-1,-1-1,1-1,-1 0,52-32,-2-3,-2-3,-2-3,38-41,-58 52,-3-1,-1-2,22-34,-48 60,-1 0,-1-1,-1 0,-1-1,0 0,-1 0,-2-1,0 0,-1 0,-1 0,0-13,-3 29,0 0,-1 0,1 0,-1 0,-1 0,1 0,-1 0,1 0,-2 1,1-1,0 0,-1 0,0 1,0-1,0 1,-1-1,1 1,-1 0,0 0,0 0,-1 0,1 1,-1-1,0 1,0 0,0 0,0 1,0-1,-1 1,1 0,-1 0,0 0,1 0,-1 1,0 0,0 0,0 0,0 1,0 0,0 0,0 0,0 0,0 1,0 0,0 0,0 0,-1 1,-19 13,2 0,0 1,0 2,2 0,0 1,1 1,1 2,1-1,1 2,1 0,1 1,1 1,1 0,1 1,1 0,0 7,3-16,1 0,0 1,1-1,2 1,-1 0,2 1,1-1,0 1,1-1,1 1,1-1,0 1,1-1,1 0,1 1,1-1,1-1,0 1,1-1,1 0,0-1,1 0,5 6,-5-11,0 0,0 0,1-1,1 0,0-1,0 0,1 0,0-1,0-1,1 0,0-1,0-1,1 1,0-2,-1 0,1-1,12 1,25-15,-33-2</inkml:trace>
  <inkml:trace contextRef="#ctx0" brushRef="#br0" timeOffset="2214.769">3280 718,'11'6,"0"-1,1 1,0-2,0 0,0 0,0-1,0 0,1-1,-1-1,1 0,0-1,-1 0,1-1,0 0,-1-1,0 0,1-1,7-4,-17 6,0 0,0-1,0 1,-1-1,1 0,-1 0,1 0,-1 0,0 0,1-1,-1 1,0-1,-1 1,1-1,0 0,-1 0,0 0,1 0,-1 0,0 0,-1 0,1 0,0 0,-1 0,0 0,0 0,0-1,0 1,0 0,-1 0,1 0,-1 0,0-1,0 1,0 0,0 1,0-1,-1 0,1 0,-1 0,0 1,0-1,0 1,0-1,-1 1,1 0,0 0,-1 0,0 0,-9-2,0 1,0 0,0 1,0 1,0 0,0 0,0 1,-1 1,1 0,0 0,0 1,-11 4,17-5,0 1,0 0,1 0,-1 1,0 0,1 0,0 0,-1 1,1-1,0 1,1 0,-1 1,1-1,0 1,0 0,0 0,1 0,0 1,0-1,0 1,1-1,-1 1,1 0,1 0,-1 0,1 0,0 1,0-1,1 0,0 0,0 0,1 1,-1-1,1 0,0 0,1 0,0 0,2 5,4 1,2 0,0 0,0-1,1-1,0 1,1-2,0 0,1 0,0-1,0-1,0 0,1 0,0-2,1 0,-1 0,1-1,0-1,0-1,0 0,0-1,0 0,0-1,0-1,1-1,-1 0,0-1,8-3,1-3,0-1,-1-1,0-1,-1-1,-1-1,0-1,-1-1,0 0,-2-2,0 0,-1-1,0-1,-2-1,9-15,-15 25,-1 0,0 0,-1-1,0 0,0 0,-2-1,1 0,-2 0,0 0,0 0,-1-1,0-12,-3 23,-1 1,0-1,0 0,0 1,0-1,-1 0,1 1,-1-1,0 1,1 0,-1 0,0 0,0 0,-1 0,1 0,0 0,-1 0,1 1,-1 0,1-1,-1 1,0 0,1 0,-1 0,0 1,0-1,0 1,0-1,1 1,-1 0,0 0,0 0,0 1,0-1,0 1,0-1,1 1,-1 0,0 0,0 0,1 0,-1 1,1-1,-1 1,1 0,0 0,0-1,0 1,0 1,0-1,0 0,-2 1,1-1,0 1,0 0,1 0,-1 0,1 0,-1 1,1-1,0 0,0 1,0 0,1 0,0-1,-1 1,1 0,0 0,1 0,-1 0,1 0,0 0,0 0,0 0,0 1,1-1,-1 0,1 0,0-1,1 1,-1 0,1 0,-1 0,1-1,0 1,0-1,1 1,-1-1,1 0,0 0,0 0,0 0,0-1,0 1,0-1,1 0,2 2,108 8,-105-13,1 0,-1 1,1 0,-1 1,0 0,1 0,-1 1,0 0,0 0,0 1,0 1,8 3,-14-5,0 0,-1 0,1 0,-1 1,1-1,-1 0,0 1,0 0,0-1,0 1,0 0,-1 0,1 0,-1 0,0 0,0 1,0-1,0 0,-1 0,1 1,-1-1,0 0,0 1,0-1,0 0,-1 1,1-1,-1 1,-38 97,18-56,12-20</inkml:trace>
  <inkml:trace contextRef="#ctx0" brushRef="#br0" timeOffset="2914.767">4775 492,'-58'37,"2"4,1 1,2 3,-36 42,84-83,0-1,1 1,0 0,0 1,0-1,1 1,-1 0,1-1,0 2,0-1,1 0,-1 0,1 1,1-1,-1 1,1 0,0-1,0 1,0 0,1 0,0 0,0 0,0-1,1 1,1 3,2-6,0-1,0 0,1 0,-1 0,1 0,-1-1,1 0,0 0,-1 0,1 0,0-1,0 0,-1 0,1 0,0 0,0-1,-1 0,1 0,0 0,-1-1,1 1,-1-1,4-2,-8 4,25-10,0-2,-1-1,0 0,-1-2,-1-1,0-1,-1 0,2-5,-5 7,71-66,-88 81,1 1,-1-1,1 1,-1 0,1 0,-1 0,1 0,-1 0,0 0,1 0,-1 0,0 0,0 0,0 1,0-1,0 1,0-1,0 1,-1-1,1 1,-1-1,1 1,-1-1,1 1,-1 0,0-1,0 1,1 0,-1-1,-1 1,1 0,0-1,0 1,-1 0,1-1,0 1,-1 0,1 1,0 27,-1-22,0 0,0 0,1 0,0 0,0 0,0 0,1 0,1 0,0 0,0-1,0 1,1 0,0-1,0 0,1 0,0 0,0 0,1 0,-1-1,1 0,1 0,0 0,-1-1,2 1,5 3,-2-5,0 0,0 0,0-1,0-1,1 0,-1 0,1-1,-1 0,1-1,0 0,-1 0,1-2,-1 1,1-1,-1-1,0 0,1 0,-2-1,1 0,0-1,-1 0,0 0,5-4,14-22,0-1,-2-1,-2-1,-1-1,-1-1,-3-1,0 0,-3-2,4-14,0 3,-2-2,-3 0,-1-1,-3 0,-3-1,1-34,-15 10,6 77,0-1,0 1,0-1,-1 1,1-1,0 1,-1-1,1 1,-1-1,0 1,1 0,-1-1,0 1,0 0,0 0,0-1,0 1,0 0,0 0,-1 0,1 0,0 0,0 1,-1-1,1 0,-1 1,1-1,-1 1,1-1,-1 1,1-1,-1 1,1 0,-1 0,1 0,-1 0,1 0,-1 0,1 0,-1 1,1-1,-1 0,1 1,-1 0,1-1,-1 1,-8 7,1 1,0 0,1 0,0 1,1 0,0 0,0 1,1 0,1 0,0 0,0 1,1-1,0 1,1 0,1 1,0-1,0 0,1 3,-26 187,19-132,4 0,2 1,7 56,26 9,-21-124,-10-18</inkml:trace>
  <inkml:trace contextRef="#ctx0" brushRef="#br0" timeOffset="3170.183">5030 492,'39'-5,"26"-1,8 0,0 1,-7 1,-10 2,-10 1,-3 1,-4 0,-3 0,-4 0,-2 5,-7 2</inkml:trace>
  <inkml:trace contextRef="#ctx0" brushRef="#br0" timeOffset="3331.15">5848 689,'-4'33,"2"7,2-3</inkml:trace>
  <inkml:trace contextRef="#ctx0" brushRef="#br0" timeOffset="3502.507">5905 351,'0'0</inkml:trace>
  <inkml:trace contextRef="#ctx0" brushRef="#br0" timeOffset="3733.434">6215 464,'-12'28,"0"0,2 1,2 0,0 1,2 0,1 0,1 0,1 31,3-58,0 0,0 1,0-1,0 0,1 1,-1-1,1 0,0 0,0 0,0 1,0-1,1 0,-1 0,1 0,-1-1,1 1,0 0,1-1,-1 1,0-1,1 0,-1 1,1-1,0 0,-1-1,1 1,0 0,0-1,0 0,0 0,1 0,-1 0,0 0,0 0,1-1,-1 0,0 0,1 0,-1 0,0 0,4-1,2 0,-1-1,1 0,-1 0,0-1,1 0,-1 0,0-1,-1 0,1 0,-1-1,0 0,0-1,0 1,-1-1,0 0,0-1,0 0,-1 0,0 0,0 0,-1-1,0 0,0 0,-1 0,0 0,0 0,-1-1,0 1,-1-1,0 0,0 1,-1-1,0 0,0 1,-1-1,0 0,-1 1,0-1,0 1,-1-1,0 1,0 0,-3-4,4 8,0 1,0-1,0 1,0 0,0 0,0 0,-1 0,0 1,1-1,-1 1,0-1,0 1,0 0,-1 0,1 0,0 1,-1-1,1 1,-1 0,0 0,1 0,-1 0,0 1,0-1,1 1,-1 0,0 0,0 1,1-1,-1 1,0-1,1 1,-1 0,0 1,1-1,-1 1,-2 1,-8 9</inkml:trace>
  <inkml:trace contextRef="#ctx0" brushRef="#br0" timeOffset="4104.732">6526 774,'192'-181,"-123"138,-67 43,-1 0,1 0,-1 1,1-1,0 1,-1-1,1 1,-1 0,1 0,-1-1,0 1,1 0,-1 0,0 1,0-1,1 0,-1 0,0 0,0 1,0-1,-1 1,1-1,0 1,0-1,-1 1,1-1,-1 1,1-1,-1 1,0 0,0-1,0 1,0 0,0-1,0 1,0 0,0-1,-1 2,4 14,1-9,1 0,0-1,0 0,0 0,1-1,-1 1,2-1,-1 0,1-1,0 0,0 0,0 0,1-1,-1 0,1 0,0-1,0 0,1 0,-1-1,1 0,-1-1,1 0,-1 0,1-1,0 0,-1 0,1-1,0 0,-1-1,1 0,-1 0,0-1,0 0,0 0,0-1,0 0,-1 0,1-1,-1 0,9-7,0 0,-1-2,-1 0,0 0,-1-1,0-1,-1 0,-1-1,-1 0,0-1,5-13,-8 8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1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0 452,'33'62,"-26"-41,-1 1,-1-1,-1 1,-1 0,0 0,-2 1,-1-1,-1 0,-1 8,0 21,-21 58,23-109,0 1,-1-1,1 1,0-1,-1 0,1 1,0-1,-1 1,1-1,-1 0,1 1,0-1,-1 0,1 0,-1 1,1-1,-1 0,1 0,-1 0,1 0,-1 1,0-1,1 0,-1 0,1 0,-1 0,1 0,-1 0,1-1,-1 1,1 0,-1 0,1 0,-1 0,1-1,-1 1,1 0,-1 0,1-1,-1 1,1 0,0-1,-1 1,1 0,-1-1,1 1,0-1,-1 1,1-1,0 1,0-1,0 1,-1-1,1 1,0-1,0 1,0-1,0 1,0-1,0 1,0-1,0 1,0-1,0 1,0-1,0 0,-9-39,9 19,1-1,1 0,1 0,1 1,1-1,1 1,1 0,0 1,2 0,0 0,3-3,-6 10,0 1,1-1,0 1,1 1,1-1,0 1,0 1,1-1,0 2,1-1,0 1,0 1,11-6,-21 14,1-1,-1 0,0 1,0-1,1 1,-1-1,1 1,-1 0,0 0,1 0,-1 0,1 0,-1 0,0 0,1 0,-1 0,1 0,-1 1,0-1,1 1,-1-1,0 1,0-1,1 1,-1 0,0 0,0 0,0-1,0 1,0 0,0 0,0 1,0-1,0 0,0 0,0 1,6 14</inkml:trace>
  <inkml:trace contextRef="#ctx0" brushRef="#br0" timeOffset="948.235">423 790,'11'3,"0"-1,-1 0,1-1,0 0,0 0,-1-1,1-1,0 0,0-1,-1 0,1 0,-1-1,0 0,1-1,-2 0,1-1,0 0,-1-1,0 0,0 0,-1-1,1 0,-2 0,1-1,-1 0,0 0,0-1,-1 0,-1 0,1 0,-1-1,-1 0,0 0,2-6,-5 14,0 0,0 0,0 0,0-1,0 1,-1 0,1 0,-1-1,1 1,-1 0,0-1,0 1,0 0,0 0,0-1,-1 1,1 0,-1-1,1 1,-1 0,0 0,0 0,0-1,0 1,0 0,0 1,-1-1,1 0,-1 0,1 0,-1 1,0-1,0 1,1-1,-1 1,0 0,0 0,-1 0,1 0,0 0,0 0,0 0,-1 1,1-1,0 1,0 0,-1 0,1 0,0 0,-1 0,1 0,0 0,-1 1,1-1,-1 1,-11 5,0 1,1 0,0 1,0 0,0 1,1 0,1 1,0 1,0-1,1 2,0 0,1 0,0 0,1 1,1 1,0-1,1 1,0 0,1 1,0-1,1 4,3-12,0-1,0 1,1-1,0 1,0-1,1 1,-1-1,1 0,1 1,-1-1,1 0,-1 1,1-1,1 0,-1 0,1 0,0-1,0 1,0-1,1 0,0 1,-1-2,1 1,1 0,-1-1,0 0,1 0,0 0,0 0,0-1,0 0,4 2,4 0,-1 0,1 0,0-1,0 0,1-1,-1-1,0 0,1-1,-1-1,1 0,-1 0,0-1,4-2,2-1,-1-1,0 0,-1-1,1-1,-1-1,-1-1,0 0,0-1,-1 0,0-2,-1 0,0 0,-1-1,-1-1,-1 0,0 0,0-1,-2-1,0 0,-1 0,3-9,22-76,-12 167,-16-22,-2 1,-1 0,-3 0,-2-1,-1 1,-5 10,-49 292,54-317,-20 53,19-109,15-24,2-16,4 0,2 1,10-17,-12 38,2 1,2 1,2 1,1 1,2 1,2 1,2 1,2 2,0 1,3 1,1 2,1 1,1 2,16-7,24 7,-75 28,0 1,-1 0,1 0,0 0,0 0,0 0,-1 0,1 0,0 1,0-1,-1 1,1-1,0 1,-1 0,1-1,0 1,-1 0,1 0,-1 0,0 0,1 0,-1 1,0-1,1 0,-1 1,0-1,0 1,0-1,0 1,-1-1,1 1,0 0,-1-1,1 1,-1 0,1-1,-1 1,0 0,0 0,0 0,0-1,0 1,0 0,-2 10,0-1,-1 0,0 0,-1 0,0 0,-1-1,0 0,-1 1,0-2,-1 1,1-1,-2 0,1 0,-1-1,-4 2,-19 24,-3-2,0-1,-2-2,-2-2,0-1,-8 2,-16-10,57-25,5-2</inkml:trace>
  <inkml:trace contextRef="#ctx0" brushRef="#br0" timeOffset="1930.865">1553 847,'119'-107,"56"-75,-169 175,0 2,-1 0,0 0,-1 0,1-1,-1 1,0-1,0 0,-1 0,0-1,0 1,0-1,-1 1,0-1,0-5,-2 11,0 0,0-1,0 1,0-1,0 1,-1-1,1 1,-1-1,1 1,-1 0,0-1,1 1,-1 0,0 0,0-1,0 1,0 0,0 0,0 0,0 0,0 0,0 0,-1 1,1-1,0 0,-1 0,1 1,0-1,-1 1,1 0,-1-1,1 1,-1 0,1 0,-1-1,1 1,0 1,-1-1,1 0,-2 0,-58 18,59-18,1 0,-1 1,1-1,-1 0,1 1,-1-1,1 1,-1-1,1 1,0 0,-1 0,1 0,0-1,0 1,-1 0,1 1,0-1,0 0,0 0,0 0,0 1,1-1,-1 0,0 1,0-1,1 1,-1-1,1 1,0-1,-1 1,1-1,0 1,0-1,0 1,0-1,0 1,0-1,0 1,1 0,-1-1,0 1,1-1,-1 1,1-1,0 0,-1 1,1-1,0 0,0 1,0-1,0 0,1 1,5 0,0-1,0 0,0 0,0 0,0-1,0 0,0 0,0-1,0 0,0 0,0-1,0 0,4-1,74-6,-83 9,-1 1,1-1,-1 1,1 0,-1-1,0 1,1 0,-1 0,0 0,0 0,1 0,-1 0,0 0,0 0,0 1,0-1,0 0,-1 0,1 1,0-1,-1 1,1-1,-1 1,1-1,-1 1,1-1,-1 1,0-1,0 1,0 0,0-1,0 1,0-1,-1 1,1-1,0 1,-1-1,1 1,-1-1,0 1,-27 67,24-62,-1 1,0 0,0 0,1 0,0 1,1 0,0-1,0 1,1 1,0-1,0 0,1 0,0 1,1-1,0 0,1 1,0-1,0 0,1 1,0-1,0 0,1 0,2 4,7 4,-1-3</inkml:trace>
  <inkml:trace contextRef="#ctx0" brushRef="#br0" timeOffset="3549.838">2202 677,'17'3,"0"0,1-2,-1 0,1-1,-1-1,1 0,-1-2,1 0,-1-1,0 0,-1-1,1-2,-1 1,5-4,28-53,-48 61,0 1,-1-1,1 0,0 0,-1 1,0-1,1 0,-1 0,0 0,0 1,0-1,0 0,0 0,0 0,0 0,-1 1,1-1,-1 0,1 0,-1 0,0 1,0-1,0 1,0-1,0 0,0 1,0 0,0-1,0 1,-1 0,1-1,-1 1,1 0,-1 0,1 0,-1 0,0 1,1-1,-1 0,-2 0,-5 1,0 0,0 1,0 0,0 0,0 1,1 0,-1 1,0-1,1 2,0-1,0 1,0 1,0-1,0 2,1-1,0 1,0 0,1 0,-1 0,1 1,1 0,-1 1,1-1,-2 5,-1 0,0 1,0 0,1 0,1 1,0 0,1 0,0 1,1-1,3-10,0 0,0 0,1 0,0 1,-1-1,1 0,1 0,-1 0,1 0,-1 0,1 0,0 0,1 0,-1 0,1 0,-1-1,1 1,0-1,1 1,-1-1,1 0,-1 1,1-1,0-1,0 1,0 0,0-1,1 1,-1-1,1 0,0 0,7 2,-1 0,0 0,1-1,0-1,0 0,0 0,0-1,0-1,0 0,0 0,0-1,0 0,0-1,-1-1,1 1,5-4,162-74,-155 66,-2-1,0-2,-1 0,0-1,-2-1,0 0,-1-2,-1 0,3-7,49-53,-68 80,1 0,0 1,-1-1,1 0,0 0,0 1,-1-1,1 1,0-1,0 1,0-1,0 1,0-1,0 1,0 0,0 0,0-1,0 1,0 0,0 0,0 0,0 0,0 0,0 0,0 0,0 1,0-1,0 0,0 1,0-1,0 0,0 1,0-1,0 1,0-1,-1 1,1 0,0-1,0 1,-1 0,1 0,0-1,-1 1,1 0,-1 0,1 0,-1 0,1 0,-1 0,0 0,1 0,-1 0,0 0,0 0,0 0,1 0,-1 0,-1 0,1 0,0 0,0 0,0 0,0 0,-1 0,1 0,-1 0,1 16,0-1,-2 0,0 1,-1-1,0 0,-2-1,0 1,0-1,-1 1,-1-2,-1 1,0-1,-1 0,0-1,-1 0,-5 4,12-14,1-1,-1 0,1 0,-1-1,0 1,0 0,0-1,0 0,0 0,0 0,-1 0,1 0,0-1,0 1,-1-1,1 0,0 0,-1 0,0 0,31-19,104 7,-113 13,-1-1,1-1,-1-1,1 0,-1-1,0-1,0-1,0 0,7-4,-6-2,-1 0,0-1,-1-1,0-1,-1 0,-1-1,6-7,-1 1,-14 15,-1 0,1-1,-1 0,-1 0,1 0,-1 0,0 0,-1-1,0 1,0-1,1-7,-3 13,0-1,0 1,0-1,0 0,0 1,-1-1,1 1,-1-1,0 1,0-1,0 1,0-1,0 1,0 0,0 0,-1-1,1 1,-1 0,0 0,0 0,1 1,-1-1,0 0,-1 1,1-1,0 1,0 0,-1-1,1 1,0 0,-1 1,1-1,-1 0,1 1,-1-1,0 1,1 0,-1 0,1 0,-1 0,0 0,1 1,-1-1,1 1,-1 0,1-1,-1 1,1 0,0 1,-1-1,1 0,0 1,0-1,0 1,0 0,0 0,-8 5,0 1,1 0,0 0,0 1,1 0,0 1,1 0,0 0,0 1,1 0,1 0,-3 5,6-10,0 0,0 0,0 0,0 0,1 0,0 1,0-1,1 0,0 0,0 1,0-1,1 0,0 1,0-1,1 0,-1 0,1 0,1 0,-1 0,1-1,0 1,0-1,1 1,3 3,-3-5,0 1,0-1,0 0,1 0,0-1,-1 1,2-1,-1 0,0 0,0-1,1 1,0-1,-1-1,1 1,0-1,0 0,0 0,0 0,-1-1,1 0,0-1,0 1,0-1,0 0,0 0,0-1,-1 0,5-1,9-5,0-1,-1 0,0-1,-1-1,0-1,-1-1,4-3,149-134,-91 107,-78 43,1 0,-1-1,0 1,1 0,0 0,-1 0,1 0,-1 0,1 0,-1 0,1 0,-1 0,1 0,-1 0,1 0,-1 0,1 0,-1 0,1 1,-1-1,1 0,-1 0,1 0,-1 1,0-1,1 0,-1 1,1-1,-1 0,0 1,1-1,-1 1,0-1,1 1,-1-1,0 0,0 1,1-1,-1 1,0-1,0 1,0-1,0 1,0-1,0 1,0 0,0-1,0 1,0-1,0 1,0-1,0 1,0-1,0 1,-1-1,1 1,0-1,0 1,0-1,-1 0,1 1,0-1,-1 1,-18 38,16-32,-48 102,50-108,1 0,0 0,0 0,-1 0,1 0,0 0,0-1,0 1,0 0,0 0,1 0,-1 0,0 0,0-1,0 1,1 0,-1 0,0 0,1 0,-1-1,1 1,-1 0,1-1,-1 1,1 0,0-1,-1 1,1 0,0-1,0 1,-1-1,1 0,0 1,0-1,-1 1,1-1,0 0,0 0,0 0,0 1,0-1,-1 0,1 0,0 0,0 0,0 0,0-1,0 1,0 0,-1 0,1 0,0-1,0 1,0 0,0-1,-1 1,1-1,0 1,-1-1,2 0,51-32,-50 31,126-86,-129 87,1 1,-1-1,1 0,0 1,-1-1,1 0,0 1,-1-1,1 1,0-1,-1 1,1 0,0-1,0 1,0 0,0-1,-1 1,1 0,0 0,0 0,0 0,0 0,0 0,0 0,0 0,-1 0,1 0,0 0,0 0,0 1,0-1,0 0,-1 1,1-1,0 1,0-1,-1 1,1-1,0 1,-1-1,1 1,0 0,-1-1,1 1,-1 0,1 0,-1-1,1 1,-1 0,0 0,1 0,-1-1,0 1,0 0,0 0,0 1,-8 55,5-43,1-10,1 0,1 0,-1 0,0 0,1 0,0 0,0 1,0-1,0 0,1 0,-1 0,1 0,0 0,1 0,-1 0,1-1,-1 1,1 0,0-1,0 1,1-1,-1 0,1 0,1 2,6-2</inkml:trace>
  <inkml:trace contextRef="#ctx0" brushRef="#br0" timeOffset="3865.169">4262 0,'-13'80,"3"0,3 1,4 0,6 64,-4-118,-1-1,-1 0,-1 0,-1 0,-2-1,0 1,-2-2,0 1,-2-1,-8 13,-8 2,13-26</inkml:trace>
  <inkml:trace contextRef="#ctx0" brushRef="#br0" timeOffset="4102.206">3923 480,'39'-10,"26"-2,8-1,-4 4,-10-3,-8 1,-10 3,-6 2,-5 3,-2 1,-1 2,-1 0,-4 0</inkml:trace>
  <inkml:trace contextRef="#ctx0" brushRef="#br0" timeOffset="4452.859">4741 396,'-92'104,"90"-102,0-1,1 0,-1 1,1-1,0 1,0 0,-1-1,1 1,0 0,0 0,1-1,-1 1,0 0,1 0,-1 0,1 0,-1 0,1 0,0 0,0 0,0 0,0 0,0 0,0 0,1 0,-1 0,1 0,-1 0,1 0,0 0,0 0,0 0,0 0,0-1,0 1,0 0,1-1,-1 1,1-1,-1 0,1 1,-1-1,1 0,0 0,10 7,-5-5,0 1,0-1,-1 1,1 1,-1-1,0 1,0 0,-1 1,1-1,-1 1,0 0,-1 1,0-1,0 1,0 0,0 0,-1 0,-1 0,1 0,-1 1,0-1,-1 1,1 5,-3-5,0 0,-1 0,0 0,-1-1,1 1,-1-1,-1 1,1-1,-1 0,-1 0,1-1,-1 1,0-1,-1 0,0 0,1-1,-2 0,1 0,-1 0,1-1,-1 0,0 0,-1-1,1 0,-1 0,1 0,-1-1,0 0,0-1,0 0,0 0,0-1,0 0,0 0,0-1,0 0,0 0,-1-1,-15-7,5-2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  <inkml:trace contextRef="#ctx0" brushRef="#br0" timeOffset="285.24">617 1,'0'10,"0"7,-5 2,-1 1,-5 3,0 2,-3-3,0 0,4-5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0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1,'-9'19,"-9"16,-5 7,0 1,1-6,3-6,5-7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1,'-10'24,"-3"13,1 4,2-4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2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342 584,'-1'-2,"0"0,-1 0,1 0,-1 0,0 1,0-1,1 1,-1-1,0 1,0 0,0 0,-1-1,1 2,0-1,0 0,-1 0,1 1,0-1,-1 1,1 0,0 0,-1-1,1 2,-3-1,2 0,-9-1,0 1,-1 0,1 1,0 1,0 0,0 0,0 1,0 1,1 0,-1 1,1 0,0 0,1 1,-1 1,1 0,0 0,-4 5,7-6,1 0,0 0,0 0,0 1,0 0,1 0,0 1,1-1,0 1,0 0,1 0,-1 0,2 1,-1-1,1 1,1 0,-1-1,2 1,-1 0,1 0,0 0,1-1,0 1,2 6,-1-8,0 0,1-1,0 1,0-1,1 1,-1-1,1 0,1-1,-1 1,1-1,0 0,0 0,1 0,-1-1,1 1,0-2,0 1,1 0,-1-1,1-1,-1 1,1-1,0 0,0 0,0-1,0 0,0 0,0-1,1 0,-1 0,0 0,0-1,0 0,0-1,21-4,-3-1</inkml:trace>
  <inkml:trace contextRef="#ctx0" brushRef="#br0" timeOffset="480.177">511 837,'37'-3,"-1"-2,0-1,0-2,-1-2,0-1,20-10,-52 21,0-1,0 0,0 0,0 0,0 0,0 0,0-1,-1 1,1-1,0 0,-1 0,1 0,-1 0,0 0,0 0,0-1,0 1,0-1,0 0,-1 1,1-1,-1 0,0 0,0 0,0 0,0 0,0 0,0 0,-1 0,0 0,0-1,0 1,0 0,0 0,0 0,-1 0,0 0,1 0,-1 0,0 0,-1 0,1 0,0 0,-1 0,0 1,-1-3,-6 0,0 0,0 0,0 1,-1 1,1-1,-1 1,0 1,0 0,0 0,0 1,0 1,-1-1,1 2,0-1,0 1,0 1,0 0,0 0,0 1,0 0,1 1,-1 0,1 1,0 0,0 0,1 1,0 0,0 0,0 1,1 0,0 0,-1 2,4-4,-1-1,2 2,-1-1,0 0,1 1,0-1,0 1,1 0,0 0,0 0,0 1,1-1,0 0,0 1,0-1,1 0,0 1,0-1,1 1,-1-1,1 0,1 1,-1-1,1 0,1 0,-1 0,1 0,0 0,0-1,0 1,1-1,2 2,6 1,1 0,1-1,-1-1,1 0,0-1,0-1,1 0,-1-1,1 0,0-1,0-1,-1 0,1-1,0-1,0 0,0-1,0-1,-1 0,14-5,31-9,-38 7</inkml:trace>
  <inkml:trace contextRef="#ctx0" brushRef="#br0" timeOffset="945.805">934 951,'192'-281,"-144"227,-47 54,-1 1,1-1,0 1,0 0,-1-1,1 1,-1 0,1 0,0-1,-1 1,1 0,-1 0,0 0,1 0,-1 0,0-1,1 1,-1 0,0 0,0 0,0 0,0 0,0 0,0 0,0 0,0 0,0 0,0 0,-1 0,1 0,0 0,-1 0,1-1,-1 1,1 0,-1 0,1 0,-1-1,1 1,-1 0,0 0,0 0,-1 7,0 1,-1 0,1 1,-1 0,1-1,1 1,0 0,1 0,-1 0,2 0,-1 0,2 0,-1 0,1-1,1 1,0-1,0 1,1-1,0 1,-1-7,0 0,-1-1,1 0,0 0,0 0,0 0,0 0,1 0,-1-1,0 0,1 1,-1-1,1-1,-1 1,1 0,0-1,-1 0,1 0,-1 0,1 0,0 0,-1-1,1 0,-1 0,1 0,-1 0,1 0,-1 0,0-1,0 0,1 0,88-69,-26-19,-55 74</inkml:trace>
  <inkml:trace contextRef="#ctx0" brushRef="#br0" timeOffset="1262.01">1781 76,'-7'98,"4"0,9 86,-3-112,-29 128,-1-61,25-115</inkml:trace>
  <inkml:trace contextRef="#ctx0" brushRef="#br0" timeOffset="1497.391">1528 556,'33'0,"26"-5,8-2,-3 1,-3 1,-7 2,-8 0,-7 2,-5 1,-8 0</inkml:trace>
  <inkml:trace contextRef="#ctx0" brushRef="#br0" timeOffset="1847.965">2035 668,'18'5,"0"0,0-1,1-1,-1-1,1 0,-1-2,1 0,-1-1,1-1,-1 0,1-2,-1 0,0-1,16-7,-31 11,0 0,-1 0,1-1,-1 1,1-1,-1 1,0-1,1 0,-1 0,0 0,0 0,-1 0,1 0,0-1,-1 1,1 0,-1-1,0 0,1 1,-1-1,-1 0,1 1,0-1,-1 0,1 0,-1 0,0 0,0 1,0-1,0 0,-1 0,1 0,-1 0,1 1,-1-1,0 0,0 0,0 1,-1-1,1 1,-1-1,1 1,-1 0,0 0,0-1,0 1,0 0,0 1,0-1,-1 0,1 1,-1-1,1 1,-1 0,1 0,-2-1,-4 0,0-1,-1 2,1-1,0 1,-1 0,1 1,-1 0,1 0,0 1,-1 0,1 0,0 1,0 0,-1 1,2 0,-1 0,0 1,1 0,-1 0,1 0,0 1,1 0,-7 6,1-1,1 2,0-1,0 1,1 1,1 0,0 0,1 1,0 0,1 0,1 1,0 0,0 5,5-15,0 1,0-1,0 1,1-1,0 1,1-1,-1 1,1-1,0 1,0-1,0 0,1 0,0 1,0-1,1 0,-1-1,1 1,0 0,0-1,0 1,1-1,0 0,0 0,0-1,0 1,0-1,1 0,-1 0,1 0,0 0,0-1,0 0,0 0,1-1,-1 1,0-1,1 0,106 16,-87-16</inkml:trace>
  <inkml:trace contextRef="#ctx0" brushRef="#br0" timeOffset="2168.169">2402 1007,'19'-38,"12"-28,-1-7,1 5,-6 8,-2 10,-5 8,0 12,-4 16,-4 15,-4 11,2 5,0-1</inkml:trace>
  <inkml:trace contextRef="#ctx0" brushRef="#br0" timeOffset="2717.837">2741 837,'34'-4,"20"-7,6-2,-7 2</inkml:trace>
  <inkml:trace contextRef="#ctx0" brushRef="#br0" timeOffset="3050.145">3193 640,'-3'5,"-10"15,1 1,1 0,0 1,2 0,1 0,0 1,2 0,-3 20,8-40,1-1,0 0,-1 0,1 1,0-1,0 0,0 1,1-1,-1 0,1 0,-1 1,1-1,-1 0,1 0,0 0,0 0,0 0,1 0,-1 0,0 0,1 0,-1 0,1-1,0 1,-1-1,1 1,0-1,0 0,0 1,0-1,0 0,0 0,0-1,1 1,-1 0,0-1,0 1,1-1,-1 0,0 1,1-1,-1-1,0 1,1 0,6-1,0 0,0-1,0 0,0 0,-1-1,1 0,-1-1,0 0,0 0,7-5,-9 4,0 0,0 0,-1-1,1 0,-1 0,-1-1,1 1,-1-1,0 0,-1 0,0 0,0 0,0-1,-1 1,0-1,-1 0,1-6,-1 9,0 1,-1-1,0 0,0 1,0-1,-1 0,0 1,0-1,0 1,0-1,0 1,-1-1,0 1,0 0,0 0,-1 0,1 0,-1 0,0 0,0 1,0-1,-1 1,1 0,-1 0,0 0,1 1,-1-1,-1 1,1 0,-1 0,-41-4,23 11</inkml:trace>
  <inkml:trace contextRef="#ctx0" brushRef="#br0" timeOffset="3714.66">3333 556,'29'-12,"-2"-1,1-1,-2-1,0-2,-1 0,-1-2,18-17,-19 16,-1-2,-1-1,0-1,-2 0,-1-1,-1-2,-1 1,4-14,62-142,-99 226,-8 64,6 2,4 0,5 1,4 19,-3 324,0-340,7-72,-1-1,-2 1,-2 0,-2-1,-12 34,21-72,-1 0,1 1,-1-1,0 0,0 0,-1 0,1 0,0 0,-1 0,0 0,0 0,0-1,0 1,0-1,-1 1,1-1,-1 0,1 0,-1 0,0 0,0-1,0 1,0-1,0 1,0-1,0 0,0 0,0-1,-1 1,1-1,0 1,-1-1,1 0,0 0,0-1,-1 1,1-1,0 1,-1-1,1 0,0 0,0-1,0 1,0-1,0 1,1-1,-1 0,0 0,-5-8,1-1,0 1,1-1,1-1,-1 1,2-1,-1 0,2 0,-1 0,2 0,0-1,0 1,1-11,-3 3,2 0,0 0,1 0,1 0,1 0,1 0,1 1,0-1,2 0,0 1,1 0,1 0,1 1,7-14,-6 22,0 0,1 0,0 1,0 0,1 0,1 2,-1-1,1 1,0 1,1 0,-1 1,1 0,0 1,8-1,2 1</inkml:trace>
  <inkml:trace contextRef="#ctx0" brushRef="#br0" timeOffset="4201.432">3954 810,'34'-5,"20"-6,6-2,-7 2</inkml:trace>
  <inkml:trace contextRef="#ctx0" brushRef="#br0" timeOffset="4866.33">4265 951,'23'-48,"-3"4,1 1,3 1,1 1,2 1,2 1,27-27,9 19,-63 46,-1 1,1-1,-1 0,1 1,-1 0,1-1,-1 1,1 0,-1 0,1 0,-1 0,1 0,-1 0,1 0,-1 1,1-1,-1 0,1 1,-1-1,1 1,-1 0,0-1,1 1,-1 0,0 0,0 0,1 0,-1 0,0 0,0 0,0 0,0 1,-1-1,1 0,0 0,0 1,-1-1,1 1,-1-1,1 1,-1-1,1 1,-1-1,0 1,0-1,0 1,0-1,0 1,0-1,-10 95,3-63,6-32,1 0,-1 0,1-1,0 1,-1 0,1 0,0 0,-1-1,1 1,0 0,0 0,0 0,0 0,0-1,0 1,0 0,0 0,0 0,0 0,1 0,-1-1,0 1,1 0,-1 0,0 0,1-1,-1 1,1 0,-1-1,1 1,-1 0,1-1,0 1,-1 0,1-1,0 1,-1-1,1 0,0 1,0-1,0 1,-1-1,1 0,0 0,0 0,0 1,0-1,-1 0,1 0,0 0,0 0,0 0,0 0,0-1,-1 1,1 0,0 0,0-1,47-24,49-61,-96 85,0 1,0-1,0 1,0 0,0-1,0 1,0 0,0 0,1 0,-1 0,0 0,0 0,0 0,0 0,0 0,1 0,-1 1,0-1,0 0,0 1,0-1,0 1,0-1,0 1,0 0,0-1,0 1,0 0,-1 0,1 0,0-1,0 1,-1 0,1 0,-1 0,1 0,-1 0,1 0,-1 1,1-1,-1 0,0 0,0 0,0 0,1 0,-1 0,0 1,0-1,-3 57,-18 72,20-106</inkml:trace>
  <inkml:trace contextRef="#ctx0" brushRef="#br0" timeOffset="5250.158">5140 584,'-22'20,"1"1,1 1,1 0,1 2,1 0,1 1,1 1,-6 15,20-40,0 1,0-1,1 1,-1 0,1 0,-1-1,1 1,-1 0,1 0,0 0,0 0,0-1,0 1,0 0,0 0,1 0,-1 0,0-1,1 1,0 0,-1 0,1-1,0 1,0 0,0-1,0 1,0-1,0 0,0 1,1-1,-1 0,0 1,1-1,-1 0,1 0,0 0,-1 0,1-1,0 1,-1 0,1-1,0 1,0-1,-1 1,1-1,0 0,0 0,0 0,0 0,0 0,-1 0,1-1,0 1,0 0,0-1,-1 0,1 1,0-1,-1 0,1 0,0 0,0-1,16-7,-1 0,0-2,-1 0,0-1,0 0,-2-2,1 1,-2-2,2-2,4-4,-18 20,-1-1,1 1,0-1,-1 1,1-1,0 1,0 0,0-1,0 1,0 0,0 0,0-1,0 1,0 0,1 0,-1 0,0 1,1-1,-1 0,0 0,1 1,0-1,-1 1,1-1,-1 1,1 0,-1-1,1 1,0 0,-1 0,1 0,-1 0,1 1,0-1,-1 0,1 1,-1-1,1 1,-1-1,1 1,-1 0,1 0,-1-1,0 1,1 0,-1 0,0 0,0 1,0-1,0 0,0 0,0 1,0-1,0 0,0 1,-1-1,1 1,-1-1,1 1,-1 0,-9 110,9-86</inkml:trace>
  <inkml:trace contextRef="#ctx0" brushRef="#br0" timeOffset="5630.411">5761 499,'-16'10,"0"1,0 0,1 1,1 1,0 0,0 1,2 1,0 0,0 0,2 1,-6 10,16-24,-1 0,0 0,1 0,-1 0,1 1,0-1,0 0,-1 0,1 0,1 0,-1 0,0 0,0 1,1-1,0 0,-1 0,1 0,0 0,0 0,0 0,0-1,0 1,0 0,1 0,-1-1,0 1,1-1,0 1,-1-1,1 0,0 1,-1-1,1 0,0 0,2 0,26 29,-30-26,0-1,0 1,0 0,-1-1,1 1,-1-1,0 1,0-1,0 1,-1-1,1 0,-1 1,0-1,0 0,0 0,0 0,0 0,-1-1,0 1,1-1,-1 1,0-1,0 0,0 0,0 0,0-1,-1 1,-1 0,-5 4,0 0,0 0,0-1,0 0,-1-1,0-1,1 1,-1-2,-1 1,-3-1,-8 0</inkml:trace>
  <inkml:trace contextRef="#ctx0" brushRef="#br0" timeOffset="6086.197">5958 499,'-15'12,"1"0,-1 1,2 1,0 0,0 0,2 1,-10 16,19-28,0-1,1 0,0 1,-1-1,1 1,0 0,0-1,1 1,-1 0,0-1,1 1,0 0,0 0,0-1,0 1,0 0,0 0,1-1,-1 1,1 0,0 0,-1-1,1 1,1-1,-1 1,0-1,1 1,-1-1,1 0,0 0,-1 0,1 0,0 0,0 0,1 0,-1 0,0-1,1 1,-1-1,3 1,-1 1,0-1,0 1,0 0,0 0,-1 1,1-1,-1 1,0-1,0 1,0 0,-1 0,1 1,-1-1,0 0,0 1,0-1,-1 1,0 0,0 0,0-1,0 1,-1 0,1 0,-1 0,-1 0,1-1,-1 1,0 0,0 0,0 1,-4 2,-1-1,1 0,-1 0,0 0,-1-1,0 0,0 0,0-1,0 0,-1 0,0 0,0-1,0 0,-1-1,1 0,-1 0,-7 0,13-2,0 0,0 0,0-1,0 0,-1 1,1-1,0 0,0-1,0 1,0 0,0-1,0 0,0 0,0 0,0 0,0 0,0 0,0-1,1 0,-2 0,-8-10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4872.854">1441 315,'4'5,"-2"11,-7 8,-3 4,-4-2,-1-1,3 0,-3-4,2-1,1-4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720.512">316 2033,'24'0,"17"0,7 0,-5 0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0,'24'0,"27"0,14 0,2 0,-2 0,-7 0,-8 0,-3 0,-5 0,-5 0,-4 0,-2 0,-3 0,0 0,0 0,-6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3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188 113,'-37'123,"-60"174,44-135,53-162,0 0,1 0,-1-1,0 1,0 0,1 0,-1 0,0 0,1 0,-1 0,0 0,1 0,-1 0,0 0,1 0,-1 0,0 0,1 0,-1 0,0 0,1 0,-1 0,0 0,1 0,-1 0,0 1,0-1,1 0,-1 0,0 0,1 1,-1-1,0 0,0 0,0 1,1-1,-1 0,0 0,175-296,4-27,-176 318,43-49,-44 54,0 1,0 0,0 0,-1 0,1 0,-1 0,1 0,0 0,-1 0,0 1,1-1,-1 0,0 1,0-1,0 1,0 0,0-1,0 1,0 0,0 0,-1-1,1 1,-1 0,1 0,-1 0,0 0,0 0,0 0,0 0,0-1,0 1,0 0,-1 0,0 2,2-2,-2 39,-1-1,-1 1,-3-1,-1 1,-4 8,-20 162,40-159,-8-51,-1-1,1 1,0 0,0 0,-1 0,1-1,0 1,0 0,0-1,0 1,0 0,0-1,0 0,0 1,0-1,0 1,0-1,0 0,0 0,0 0,0 0,0 1,0-1,0-1,0 1,0 0,0 0,1 0,-1-1,0 1,0 0,0-1,0 1,0-1,0 1,-1-1,1 1,0-1,0 0,0 0,0 1,-1-1,1 0,0 0,-1 0,1-1,118-132,165-262,-276 387,-6 5,1 0,-1 0,1 0,0 1,1-1,-1 1,0 0,1 0,0 0,0 1,0-1,0 1,0 0,0 0,0 0,1 1,-3 3,0 0,0 0,-1 0,1 0,0 0,-1 0,1 1,-1-1,0 1,0-1,0 1,0-1,-1 1,1 0,0-1,-1 1,0 0,0 0,0-1,0 1,0 0,0 0,-1-1,1 1,-1 0,0-1,0 1,0 0,-20 92,9-47,2 1,3 0,1 0,3 13,15 38,-5-82</inkml:trace>
  <inkml:trace contextRef="#ctx0" brushRef="#br0" timeOffset="340.619">1205 423,'-4'7,"-7"7,1 0,0 0,2 1,0 1,0 0,1 0,1 0,1 1,0-1,1 1,1 1,1-1,0 0,1 7,1-22,1 1,-1-1,1 0,-1 1,1-1,0 0,0 1,0-1,0 0,0 0,1 0,-1 0,1 0,-1 0,1 0,0 0,0-1,-1 1,1-1,0 1,0-1,1 0,-1 0,0 0,0 0,1 0,-1 0,0-1,1 1,-1-1,1 1,-1-1,1 0,-1 0,0 0,1-1,-1 1,1 0,-1-1,0 0,1 1,-1-1,0 0,1 0,-1-1,14-4,-1-2,0 0,0 0,-1-2,0 1,0-2,-1 0,-1-1,0 0,-1 0,0-2,-1 1,0-1,-1-1,-1 1,0-2,-1 1,-1-1,1-2,-5 13,-1-1,0 1,0 0,0-1,-1 1,1-1,-1 1,-1-1,1 1,-1-1,0 1,0-1,-1 1,1 0,-1 0,0-1,-1 1,1 1,-1-1,0 0,0 1,0-1,-1 1,0 0,0 0,0 0,0 1,0-1,-1 1,1 0,-1 1,0-1,0 1,0 0,-5-2,5 4,1 0,-1 0,1 0,-1 0,1 1,-1 0,1 0,-1 0,1 1,0-1,0 1,0 0,0 0,0 1,0-1,-3 3,-17 12</inkml:trace>
  <inkml:trace contextRef="#ctx0" brushRef="#br0" timeOffset="956.239">1459 705,'21'-54,"2"1,2 1,3 1,2 1,19-22,-49 71,0 0,0 0,1 0,-1 1,0-1,1 0,-1 0,1 0,-1 0,1 0,-1 0,1 0,-1 1,1-1,0 0,0 0,-1 1,1-1,0 0,0 1,0-1,0 1,-1-1,1 1,0 0,0-1,0 1,0 0,0 0,0-1,0 1,0 0,0 0,0 0,0 0,0 0,0 1,0-1,0 0,0 0,0 1,0-1,0 0,0 1,0-1,0 1,0-1,0 1,-1 0,1-1,0 1,0 0,-1 0,1-1,-1 1,1 0,-1 0,1 0,-1 0,1 0,-1 0,-19 135,18-134,0 0,0 0,0 0,0 0,1 0,-1 0,0 0,1 0,0 0,0 0,-1 0,1 0,0 1,1-1,-1 0,0 0,1 0,-1 0,1 0,-1 0,1 0,0 0,0 0,0 0,0-1,0 1,1 0,-1 0,0-1,1 1,-1-1,1 0,0 1,-1-1,1 0,0 0,0 0,0 0,0 0,0 0,0-1,0 1,0 0,0-1,0 0,0 0,0 1,0-1,2-1,6-4,1-1,-1-1,0 0,-1-1,1 0,-2 0,1-1,-1 0,0 0,-1-1,3-5,62-63,-71 77,0 0,0 0,-1 0,1 0,1 1,-1-1,0 0,0 1,0-1,0 1,0-1,0 1,1 0,-1-1,0 1,0 0,1 0,-1 0,0 0,0 0,1 0,-1 0,0 0,0 0,1 1,-1-1,0 0,0 1,0-1,1 1,-1 0,0-1,0 1,0 0,0 0,0-1,0 1,-1 0,1 0,0 0,0 0,-1 0,1 0,0 0,-1 1,1-1,-1 0,1 0,-1 0,0 1,0-1,1 0,-1 0,0 1,0-1,0 0,0 1,3 79,-32 66,26-122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0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1 848,'55'0,"144"-11,-67-6,-121 27,-16-4</inkml:trace>
  <inkml:trace contextRef="#ctx0" brushRef="#br0" timeOffset="334.84">57 1074,'19'0,"12"0,-1-5,1-1,-1-1,-1 2,0 2,0 1,-6-4,-1-1,0 1,-3 6,-6 3</inkml:trace>
  <inkml:trace contextRef="#ctx0" brushRef="#br0" timeOffset="2913.93">1157 340,'-32'73,"-123"317,210-479,249-343,-304 432,0-2,0 1,0 0,1-1,-1 1,1-1,-1 1,1 0,-1 0,1-1,0 1,-1 0,1 0,0 0,0 0,0 0,0 0,0 0,0 0,0 0,0 0,1 1,-1-1,0 0,0 1,1-1,-1 1,0-1,1 1,-1 0,0 0,1-1,-1 1,1 0,-1 0,0 0,1 1,-1-1,1 0,-1 0,0 1,1-1,-1 1,0-1,0 1,1 0,-1-1,0 1,0 0,6 123,-9-85,0 3,0-28,1 0,0 0,1 0,1 1,0-1,1 0,1-1,0 1,3 8,-5-20,-1 0,1-1,0 1,0 0,-1 0,1-1,0 1,1-1,-1 1,0-1,0 0,1 1,-1-1,1 0,-1 0,1 0,-1 0,1 0,-1 0,1 0,0 0,0-1,0 1,-1-1,1 1,0-1,0 0,0 0,0 0,0 0,-1 0,1 0,0 0,0-1,0 1,0-1,-1 1,1-1,0 0,0 0,-1 1,1-1,-1 0,1-1,68-59,-60 51,253-269,-232 257,-30 21,-1 1,1 0,-1 0,1-1,-1 1,1 0,-1 0,1 0,-1 0,1 0,0 0,-1 0,1 0,-1 0,1 0,-1 0,1 0,-1 1,1-1,-1 0,1 0,-1 0,1 1,-1-1,1 0,-1 1,1-1,-1 0,1 1,-1-1,0 1,1-1,-1 0,0 1,1-1,-1 1,0-1,0 1,0-1,1 1,-1 0,0-1,0 1,0-1,0 1,0-1,0 1,0-1,0 1,0-1,0 1,0 0,0-1,-1 1,1-1,0 1,0-1,0 1,-1-1,1 1,-20 229,21-90,3-122,3-6</inkml:trace>
  <inkml:trace contextRef="#ctx0" brushRef="#br0" timeOffset="3717.01">847 961,'76'-13,"1"3,0 3,1 4,73 6,-22-1,-36-6,-1-4,0-3,35-13,13 2,45 5,-173 17</inkml:trace>
  <inkml:trace contextRef="#ctx0" brushRef="#br0" timeOffset="4835.834">1412 1074,'-359'589,"310"-507,94-152,-26 45</inkml:trace>
  <inkml:trace contextRef="#ctx0" brushRef="#br0" timeOffset="5179.704">1412 1074,'15'15,"-1"-4,-1 0,0 2,0-1,-2 1,1 1,-2 0,0 1,0 0,-2 0,0 1,-1 0,0 1,-1 0,-1 0,-1 0,0 0,-1 2,-3 201,2-203,-2-5</inkml:trace>
  <inkml:trace contextRef="#ctx0" brushRef="#br0" timeOffset="5451.876">1186 1441,'43'5,"19"1,4-5,-4-2,-9-2,-8 0,-6 1,-6-4,-4-2,-1 1,-1-3,-1 0,-4 2</inkml:trace>
  <inkml:trace contextRef="#ctx0" brushRef="#br0" timeOffset="6030.994">2287 199,'36'129,"-18"-50,-4 1,-4 1,-2 0,-5 0,-3 0,-5 24,1-64,-2-1,-1 0,-3-1,-1 1,-1-2,-3 0,-1 0,-2-2,-17 29,-115 130,128-171</inkml:trace>
  <inkml:trace contextRef="#ctx0" brushRef="#br0" timeOffset="6751.322">875 170,'-27'60,"3"0,2 2,3 0,3 1,0 13,-25 296,38-326,2 0,1 0,3 0,2-1,2 1,1-1,3 0,2-1,1 0,3-1,7 11,109 169,-132-221,0 1,1-1,-1 0,1 1,0-1,0 0,0 0,0 0,0 0,1 0,-1 0,1-1,-1 1,1-1,-1 0,1 0,0 0,-1 0,1 0,0 0,0-1,1 1,15-1</inkml:trace>
  <inkml:trace contextRef="#ctx0" brushRef="#br0" timeOffset="19719.844">2738 368,'-3'0,"1"0,0 1,-1-1,1 1,0 0,0 0,-1 0,1 0,0 0,0 0,0 0,0 1,0-1,0 1,1 0,-1-1,0 1,1 0,-1 0,1 0,0 0,-1 0,1 0,0 0,1 1,-1-1,0 0,0 1,1-1,0 0,-1 1,-7 79,8-76,-1 8,0-1,1 1,1-1,0 0,1 1,0-1,1 0,1 0,0 0,1 0,0-1,1 0,0 0,1 0,0-1,1 0,4 4,-11-13,1 0,0 0,0-1,1 1,-1-1,0 0,0 1,1-1,-1 0,1 0,-1-1,1 1,-1 0,1-1,-1 1,1-1,0 0,-1 0,1 0,-1 0,1-1,0 1,-1-1,1 1,-1-1,1 0,-1 0,0 0,1 0,-1-1,0 1,0-1,0 1,0-1,0 0,1 0,54-80,-55 78,62-127,-64 130,0 1,0-1,0 1,1-1,-1 1,0-1,0 1,0 0,1-1,-1 1,0-1,0 1,1-1,-1 1,0 0,1-1,-1 1,0 0,1-1,-1 1,1 0,-1 0,1-1,-1 1,1 0,-1 0,0 0,1 0,-1-1,1 1,-1 0,1 0,-1 0,1 0,-1 0,1 0,-1 0,1 0,-1 1,1-1,-1 0,1 0,-1 0,1 0,-1 1,1-1,-1 0,1 1,-1-1,0 0,1 1,-1-1,0 0,1 1,-1-1,0 0,1 1,-1-1,0 1,0-1,0 1,1 0,15 39,-10-24,-4-9,1-1,0 0,0 0,0 0,1 0,0-1,0 0,1 1,-1-1,1-1,0 1,0-1,1 0,-1 0,1 0,0-1,0 0,0 0,0 0,0-1,1 0,-1 0,1-1,0 0,-1 0,1-1,0 1,0-1,-1-1,1 1,0-1,-1 0,1-1,0 0,2-1,1-4,-1-1,0-1,0 1,-1-1,0-1,-1 0,0 0,0 0,-1-1,-1 0,0 0,0-1,-1 1,2-8,-6 17,17-55,-13 32</inkml:trace>
  <inkml:trace contextRef="#ctx0" brushRef="#br0" timeOffset="20805.716">3613 114,'-11'166,"1"-19,3 21,7-166,0-1,0 1,0 0,0 0,0 0,0-1,1 1,-1 0,1-1,-1 1,1 0,0-1,0 1,0 0,-1-1,2 1,-1-1,0 0,0 1,0-1,1 0,-1 0,0 0,1 0,-1 0,1 0,-1 0,1 0,0 0,-1-1,1 1,0-1,-1 1,1-1,0 0,0 0,0 0,-1 0,1 0,0 0,0 0,-1 0,1-1,0 1,0-1,-1 1,1-1,0 0,-1 0,1 0,-1 1,1-2,-1 1,0 0,1 0,-1 0,0-1,0 1,1 0,-1-1,57-59,36-24,-93 84,0 1,0-1,0 0,1 0,-1 1,0-1,0 1,1-1,-1 1,0 0,1-1,-1 1,1 0,-1 0,0 0,1 0,-1 0,0 0,1 0,-1 1,1-1,-1 0,0 1,1-1,-1 1,0-1,0 1,0 0,1 0,-1-1,0 1,0 0,0 0,0 0,0 0,0 0,-1 1,1-1,0 0,0 0,-1 0,1 1,-1-1,1 0,-1 1,1-1,6 73,-6-54,7 40,-3-34</inkml:trace>
  <inkml:trace contextRef="#ctx0" brushRef="#br0" timeOffset="23090.051">2625 933,'431'29,"15"-30,-249-26,-11-3,-174 29</inkml:trace>
  <inkml:trace contextRef="#ctx0" brushRef="#br0" timeOffset="23472.014">3105 1130,'-5'39,"-1"21,0 6,1-3,2-8,0-8,2-8,1-5,0-4,0-7</inkml:trace>
  <inkml:trace contextRef="#ctx0" brushRef="#br0" timeOffset="23971.971">3331 1187,'225'-26,"-223"25,0 0,0 0,0 0,0 1,0-1,0 1,0-1,0 1,0 0,0-1,0 1,0 0,1 0,-1 1,0-1,0 0,0 1,0-1,0 1,0 0,0 0,0 0,0 0,-1 0,1 0,0 0,0 0,-1 1,1-1,-1 1,1-1,-1 1,0 0,0-1,0 1,0 0,0 0,0 0,0 0,0 0,-1 0,1 0,-1 0,1 0,-1 0,0 0,0 0,0 0,0 1,0-1,-1 0,1 0,-5 11,-1-1,0-1,-1 1,0-1,-1 0,0 0,-1-1,0-1,-1 1,-4 2,-59 73,71-83,-1 1,1 0,0-1,0 1,0 0,0 0,1 0,-1 1,1-1,0 0,0 0,0 1,0-1,0 1,1-1,-1 1,1-1,0 1,0-1,1 1,-1-1,1 1,0-1,-1 1,1-1,1 0,-1 1,0-1,1 0,0 0,0 0,0 0,0 0,0-1,1 1,-1-1,1 1,-1-1,1 0,0 0,0 0,0 0,0 0,0-1,1 0,0 1,14-1,0-1,0-1,-1 0,1-1,0-1,-1-1,0-1,0 0,0-1,0 0,-1-2,0 0,-1-1,1 0,-2-2,8-6,-3 3,-3 1</inkml:trace>
  <inkml:trace contextRef="#ctx0" brushRef="#br0" timeOffset="24562.752">4178 199,'17'73,"22"172,-40 177,-2-381,-3 0,-1-1,-2 0,-2 0,-1-1,-2-1,-2 0,-1-1,-2 0,-2-2,-1 0,-8 7,17-25,0 0,-1-1,-1 0,0-1,-1-1,-1-1,0 0,0-1,-16 8,17-12</inkml:trace>
  <inkml:trace contextRef="#ctx0" brushRef="#br0" timeOffset="25386.698">2738 1,'-12'9,"0"2,1-1,1 1,-1 1,2 0,0 0,0 1,1 0,1 0,0 1,0 0,2 0,0 1,1 0,0 0,1 0,0 2,-4 8,-10 43,3 0,3 0,3 1,3 1,4 40,1-67,-2 8,2 0,3 0,2-1,2 1,3-1,7 20,0-25,3-1,2 0,1-2,2-1,2 0,15 14,112 114,-153-167,-1-1,1 1,0-1,0 1,0-1,0 1,0-1,0 0,0 0,1 0,-1 0,0 0,1 0,-1 0,1 0,-1 0,1 0,-1-1,1 1,-1-1,1 1,0-1,-1 0,1 1,0-1,-1 0,1 0,0 0,0-1,-1 1,1 0,-1 0,1-1,0 1,0-1,10-6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21,'-15'2,"-3"-1,1 1,-1 1,1 1,-1 0,1 1,1 1,-1 0,1 1,0 1,0 1,1 0,1 1,-1 0,0 2,10-4,1 1,0-1,0 1,0 0,1 0,0 0,1 1,0-1,1 0,0 1,0-1,1 1,0 0,0-1,1 1,1-1,1 7,0 25,-1 280,-29-120,8-44,-17 39,35-193,0-1,1 1,-1-1,0 1,1-1,0 1,0-1,0 1,0-1,0 1,0-1,1 1,-1-1,1 1,0-1,0 1,0-1,0 0,0 1,0-1,0 0,1 0,-1 0,1 0,0 0,-1 0,1-1,0 1,0 0,0-1,0 1,1-1,-1 0,0 0,1 0,-1 0,0 0,1-1,-1 1,1 0,-1-1,1 0,0 0,168-24,-30 22,-122-2,-7-2</inkml:trace>
  <inkml:trace contextRef="#ctx0" brushRef="#br0" timeOffset="2001.282">652 331,'-2'1,"0"1,0-1,0 1,0-1,1 1,-1 0,1 0,-1-1,1 1,0 0,0 0,0 0,0 1,0-1,0 0,0 0,1 0,-1 1,1-1,0 0,0 1,0-1,0 0,0 1,0 0,0 0,-3 13,0 0,2 1,0-1,1 1,0-1,2 1,0-1,0 1,2-1,0 0,1 0,0-1,1 0,2 3,-6-16,0 0,-1 0,1 0,0 0,0 0,0 0,1-1,-1 1,0-1,0 1,1-1,-1 0,1 0,-1 0,1 0,0-1,-1 1,1-1,-1 1,1-1,0 0,0 0,-1 0,1-1,0 1,-1-1,1 1,-1-1,1 0,0 0,-1 0,0 0,1 0,-1-1,0 1,1-1,0 0,76-72,-9-63,-70 136,0 1,-1-1,1 0,0 1,0-1,0 0,0 0,0 1,0-1,1 0,-1 0,0 1,0-1,0 0,1 1,-1-1,0 0,1 1,-1-1,0 0,1 1,-1-1,1 1,-1-1,1 1,-1-1,1 1,0-1,-1 1,1-1,0 1,-1 0,1-1,0 1,-1 0,1 0,0 0,0-1,-1 1,1 0,0 0,-1 0,1 0,0 0,0 0,-1 1,1-1,0 0,0 0,-1 0,1 1,0-1,-1 0,1 1,0-1,-1 0,1 1,-1-1,1 1,-1-1,1 1,-1 0,1-1,-1 1,1-1,-1 1,0 0,1 0,5 46,11 36,-16-81,0 0,0 0,0 0,0 0,1 0,-1 0,1 0,-1-1,1 1,0 0,-1-1,1 0,0 1,0-1,0 0,0 0,1 0,-1 0,0 0,0-1,0 1,1-1,-1 1,0-1,1 0,-1 0,0 0,1 0,-1 0,0-1,0 1,1-1,-1 1,7-2,-1-1,1 1,-1-1,0-1,0 0,0 0,-1 0,1-1,-1 0,0 0,0-1,-1 0,1 0,-1-1,-1 1,1-1,1-5,-4-25,-8 21</inkml:trace>
  <inkml:trace contextRef="#ctx0" brushRef="#br0" timeOffset="2615.573">1329 21,'135'-20,"-133"20,0 1,0 0,1 0,-1 0,0 1,0-1,0 0,0 1,-1-1,1 1,0-1,-1 1,1 0,-1 0,1 0,-1 0,0 0,0 0,0 0,0 0,0 1,0-1,-1 0,1 0,-1 1,0-1,1 1,-1-1,0 0,0 1,-1-1,1 2,-22 75,-83 73,105-151,-1 1,1-1,-1 0,1 1,-1-1,1 0,0 1,0-1,-1 1,1-1,0 1,0-1,1 0,-1 1,0-1,0 1,1-1,-1 0,1 1,-1-1,1 0,0 1,-1-1,1 0,0 0,0 1,0-1,0 0,0 0,0 0,0 0,0-1,0 1,1 0,-1 0,0-1,0 1,1 0,-1-1,0 0,1 1,-1-1,1 0,63 7,60-46,-104 34</inkml:trace>
  <inkml:trace contextRef="#ctx0" brushRef="#br0" timeOffset="3136.004">1809 472,'0'5,"5"1,6 0,6-1,6-7,2-2,3-1,1 1,0 1,1 0,-1 2,-5-5,-1 0,-1-1,2 3,0 0,-7 2,-8 1</inkml:trace>
  <inkml:trace contextRef="#ctx0" brushRef="#br0" timeOffset="3394.616">2006 275,'-9'38,"-4"18,1 3,2-2,3-7,3-7,1-6,2-4,1-8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0 252,'2'2,"0"-1,0 0,0 1,-1 0,1-1,-1 1,1 0,-1 0,1 0,-1 0,0 0,0 0,0 0,0 0,0 0,-1 1,1-1,-1 0,1 0,-1 1,0-1,0 0,0 1,0-1,0 1,0 0,3 366,-2-144,-2-224,1 0,0 1,0-1,0 0,-1 0,1 1,1-1,-1 0,0 1,0-1,0 0,1 0,-1 0,0 1,1-1,-1 0,1 0,0 0,-1 0,1 0,0 0,0 0,0 0,-1 0,1 0,0 0,0 0,0-1,1 1,-1 0,0-1,0 1,0-1,0 1,1-1,-1 1,0-1,0 0,1 0,-1 0,0 0,0 0,1 0,-1 0,0 0,0 0,1 0,-1-1,0 1,0-1,1 1,-1-1,0 1,0-1,0 0,0 1,0-1,0 0,0 0,0 0,0 0,0 0,-1 0,1 0,0-1,172-164,-93 125,-78 40,-1 0,1 1,0 0,0-1,0 1,0 0,0 0,0 0,0 0,0 0,0 0,-1 0,1 1,0-1,0 1,0 0,0-1,-1 1,1 0,0 0,-1 0,1 0,-1 0,1 0,-1 1,1-1,-1 0,0 1,1-1,-1 1,0 0,0-1,0 1,-1 0,1 0,0-1,-1 1,1 0,-1 0,1 0,-1 0,0 0,0 0,1 12,0 0,-1 0,-1-1,0 1,-1 0,0 0,-1-1,-1 1,-2 5,-2 13,-6 1,13-33,3-8</inkml:trace>
  <inkml:trace contextRef="#ctx0" brushRef="#br0" timeOffset="636.534">451 196,'58'-23,"19"25,-75-1,0-1,0 1,-1 0,1 0,0-1,-1 1,1 0,-1 1,1-1,-1 0,0 0,1 1,-1-1,0 0,0 1,0 0,0-1,0 1,0-1,0 1,-1 0,1 0,0-1,-1 1,0 0,1 0,-1 0,0 0,0 0,0-1,0 1,0 0,-1 0,1 0,0 0,-1-1,0 1,1 0,-1 0,0 0,-91 156,91-156,1-1,-1 0,1 1,-1-1,1 1,-1-1,1 1,0-1,0 1,0-1,0 1,0-1,0 1,0-1,1 0,-1 1,0-1,1 1,-1-1,1 1,0-1,-1 0,1 1,0-1,0 0,0 0,0 0,0 0,0 0,0 0,0 0,0 0,0 0,1 0,-1 0,0-1,1 1,-1 0,1-1,-1 1,0-1,1 0,0 0,65-2,-8-15,-33 6</inkml:trace>
  <inkml:trace contextRef="#ctx0" brushRef="#br0" timeOffset="1601.081">902 26,'2'-2,"-1"0,1 0,-1 0,1 1,0-1,0 0,0 1,0-1,0 1,0 0,0 0,0 0,0 0,1 0,-1 0,0 0,1 1,-1-1,0 1,1 0,-1-1,1 1,-1 0,1 1,0-1,2 0,-1 1,1-1,-1 1,1 0,-1 0,0 0,1 1,-1 0,0-1,0 2,0-1,0 0,0 1,-1 0,1-1,-1 2,1-1,-1 0,0 1,0-1,-1 1,1 0,-1 0,0 0,0 0,0 0,-1 0,1 1,0 1,1 7,1-1,-2 1,1 0,-2 0,0 0,0 0,-1 0,-1 0,0 0,-1 0,-24 196,-2 58,28 190,0-453,1 1,-1-1,0 0,0 0,0 1,0-1,-1 0,0 1,0-1,0 0,0 0,-1 0,1 0,-1 0,0 0,0 0,-1-1,1 1,-1-1,0 0,0 1,0-1,0 0,0-1,-1 1,1-1,-1 1,1-1,-1 0,-2 0,-20 6,-1-1,0-1,-1-2,0 0,1-2,-1-1,-4-2,8 1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80 705,'2'2,"-1"0,1 0,-1-1,1 1,0-1,0 1,0-1,0 1,0-1,0 0,0 0,0 0,1 0,-1-1,0 1,0-1,1 1,-1-1,0 0,1 0,-1 0,0 0,1 0,-1 0,0-1,1 1,-1-1,0 1,1-1,-1 0,0 0,0 0,104-63,-102 61,-1 0,1 0,-1 0,0-1,0 1,0-1,-1 0,1 0,-1 0,0 0,0-1,0 1,-1 0,0-1,1 1,-1-1,-1 0,1 1,-1-1,0 0,0 1,0-1,-1 1,1-1,-2 0,-1 1,-1 0,1 0,-1 0,-1 1,1-1,0 1,-1 0,1 0,-1 1,0 0,0-1,0 1,0 1,-1-1,1 1,0 0,-1 0,1 1,0 0,-1 0,1 0,-1 0,1 1,0 0,-1 0,1 0,0 1,0 0,0 0,-4 2,-2 0,1 0,0 1,1 0,-1 1,1 0,0 0,0 1,1 0,0 1,0 0,0 0,0 2,6-7,-1 1,1-1,0 1,0-1,0 1,0 0,0-1,1 1,0 0,0 0,0 0,0 0,1 1,-1-1,1 0,0 0,0 0,1 0,-1 0,1 0,0 0,0 0,0 0,1 0,-1 0,1 0,0 0,0-1,0 1,1-1,-1 0,3 3,5 2,1 0,-1-1,1 0,0-1,1 0,0-1,0 0,0-1,0 0,1-1,-1-1,1 0,0 0,-1-1,1-1,0 0,0-1,0 0,7-3,-15 4,19-1</inkml:trace>
  <inkml:trace contextRef="#ctx0" brushRef="#br0" timeOffset="432.062">475 875,'83'-108,"-5"-4,-2-6,-56 90,-18 45,-6-11,1 1,1 0,-1 0,1-1,1 1,-1 0,1 1,0-1,0 0,1 0,0 0,1 0,-1 1,1-1,1 0,-1 0,1 0,1 0,-1-1,1 1,0 0,0-1,1 0,0 0,0 0,1 0,-1-1,6 5,-2-8,1-1,-1 0,0-1,1 0,-1 0,1-1,-1 0,0 0,0-1,1 0,-1-1,-1 1,1-2,0 1,-1-1,1 0,-1 0,0-1,-1 0,1-1,-1 1,0-1,1-1,40-52,-38 42</inkml:trace>
  <inkml:trace contextRef="#ctx0" brushRef="#br0" timeOffset="882.711">1435 0,'0'21,"-17"374,-41-132,50-218,6-33</inkml:trace>
  <inkml:trace contextRef="#ctx0" brushRef="#br0" timeOffset="1128.081">1152 451,'39'-5,"31"-6,9-1,-4 1,-10 2,-12 4,-9 1,-8 3,-10 0</inkml:trace>
  <inkml:trace contextRef="#ctx0" brushRef="#br0" timeOffset="1413.666">1943 338,'-4'2,"-10"3,1 1,0 1,0-1,1 2,0 0,0 1,1 0,0 0,0 1,1 1,0 0,1 0,-5 9,13-16,1 0,0-1,0 1,0 0,0 0,0 0,1 0,0 0,0 0,0 0,0-1,0 1,1 0,0-1,0 1,0-1,0 0,0 1,1-1,-1 0,1-1,0 1,0 0,0-1,0 1,0-1,1 0,-1 0,1 0,-1-1,1 1,0-1,-1 0,1 0,0 0,0-1,1 1,26 14,-27-13,-1 0,1 1,0-1,-1 1,0-1,1 1,-1 0,0 0,0 1,-1-1,1 0,-1 1,0 0,0 0,0-1,0 1,0 0,-1 1,0-1,0 0,0 0,0 0,-1 1,0-1,0 0,0 1,0-1,-1 0,1 0,-1 1,0-1,0 0,-1 0,1 0,-1 0,0 0,0 0,-2 2,0 1,0-1,0 0,0-1,-1 1,0-1,-1 0,1 0,-1 0,0-1,0 0,0 0,0 0,-1-1,0 0,1 0,-1-1,0 0,0 0,-1-1,0 1,-15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1,'-5'5,"-1"6,5 1,7-6,-2-4,-2 3,-5 0,-3 4,-1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0,'-4'15,"2"4,-2 4,-1-7,0-6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57,'-35'41,"1"0,2 3,2 0,2 2,2 1,3 1,1 1,2 1,2 2,12-32,1-1,0 0,1 1,1 0,1 0,1 0,1 0,1 0,0 0,2 0,0 0,1 0,1-1,1 1,0-1,2-1,0 1,1-1,1-1,1 0,0 0,1-1,1 0,0-1,16 13,55 4,-59-29</inkml:trace>
  <inkml:trace contextRef="#ctx0" brushRef="#br0" timeOffset="348.337">690 227,'-9'43,"-4"24,1 5,2 1,3-9,2-9,3-5,1-6,1-5,1-6,-1-2,1-3,-1 0,0-1,1-10,-1-7</inkml:trace>
  <inkml:trace contextRef="#ctx0" brushRef="#br0" timeOffset="600.435">436 622,'43'-5,"29"-6,7-2,-6 2,-9 3,-12 2,-10 3,-6 1,-11 2</inkml:trace>
  <inkml:trace contextRef="#ctx0" brushRef="#br0" timeOffset="877.891">1028 537,'-13'20,"2"0,0 1,0 0,2 1,1 0,1 0,1 1,0 0,2 0,1 0,1 1,0-1,2 10,0-30,0 0,0 0,0 0,0 0,1 0,-1 0,1 0,0 0,0 0,0 0,0 0,0 0,1 0,-1-1,1 1,0-1,0 1,0-1,0 0,0 1,0-1,1 0,-1 0,1-1,0 1,-1 0,1-1,0 0,0 0,0 1,0-2,0 1,0 0,0-1,0 1,0-1,0 0,0 0,0 0,0 0,0-1,0 1,0-1,0 0,0 0,0 0,0 0,0 0,0-1,1 0,4-3,1-1,-1 0,0-1,0 1,-1-1,1-1,-2 0,1 0,-1 0,0 0,-1-1,0 0,0 0,-1-1,-1 1,1-1,-1 0,-1 0,0 0,0 0,-1 0,-1-1,1 1,-1 0,-1-1,0 1,-1-1,1 7,-1 1,0-1,1 1,-1 0,0 0,-1 0,1 0,-1 0,1 0,-1 0,0 1,0 0,0-1,0 1,0 0,0 1,-1-1,1 0,-1 1,1 0,-1 0,0 0,1 0,-1 1,0-1,1 1,-1 0,0 0,0 0,1 1,-1-1,0 1,0 0,1 0,-1 0,-1 1,-13 5</inkml:trace>
  <inkml:trace contextRef="#ctx0" brushRef="#br0" timeOffset="1166.596">1311 904,'-15'-14,"1"-15,2-7,8-2,5 1,7 1,2 2,4 3,0 1,2 1,3 1,4 0,2 5,-3 6</inkml:trace>
  <inkml:trace contextRef="#ctx0" brushRef="#br0" timeOffset="2150.374">1846 565,'-17'1,"-1"1,0 1,1 0,-1 1,1 1,0 1,1 0,-1 1,1 1,-12 8,19-10,1-1,-1 1,2 1,-1 0,1 0,0 0,0 1,1 0,0 0,0 1,1 0,0 0,1 0,0 0,1 1,-1 1,3-8,1-1,0 0,0 0,0 0,0 0,1 0,-1 1,0-1,1 0,0 0,-1 0,1 0,0 0,0 0,0-1,0 1,0 0,1 0,-1-1,0 1,1 0,-1-1,1 0,0 1,-1-1,1 0,0 0,0 0,0 0,0 0,0 0,0-1,0 1,0-1,0 1,0-1,0 0,1 0,-1 1,0-2,0 1,0 0,0 0,0-1,0 1,0-1,0 0,0 1,0-1,0 0,0 0,0 0,0-1,0 1,-1 0,1-1,0 0,138-102,-87 58,40-27,-98 115,-83 149,55-126,3 1,3 2,-8 37,28-73,2 1,1 0,2 0,1 0,2 15,-1-47,0-1,-1 1,1 0,0 0,0 0,0 0,-1 0,1 0,0 0,0 0,1 0,-1 0,0 0,0 0,0 0,1-1,-1 1,0 0,1 0,-1 0,1 0,-1-1,1 1,-1 0,1 0,0-1,-1 1,1 0,0-1,-1 1,1-1,0 1,0-1,0 1,0-1,-1 1,1-1,0 0,0 0,0 1,0-1,0 0,0 0,0 0,0 0,0 0,0 0,0 0,0 0,-1-1,1 1,0 0,0-1,0 1,0 0,0-1,0 1,-1-1,1 1,0-1,0 0,0 0,114-66,-113 66,0 1,-1-1,1 1,0-1,0 0,-1 1,1-1,-1 0,1 0,-1 0,1-1,-1 1,1 0,-1 0,0-1,0 1,0-1,0 1,0-1,0 1,0-1,0 0,-1 0,1 1,-1-1,1 0,-1 0,0 0,1 1,-1-1,0 0,0 0,0 0,-1 0,1 1,0-1,-1 0,1 0,-1 1,1-1,-1 0,0 0,0 1,0-1,0 1,0-1,0 1,0-1,-1 1,1 0,0 0,-1-1,-134-46,2 5,114 43,27-1,44-13,-1-2,0-2,-1-3,-2-1,40-26,-71 39</inkml:trace>
  <inkml:trace contextRef="#ctx0" brushRef="#br0" timeOffset="2495.969">2045 678,'-1'9,"1"1,1-1,-1 0,2 1,-1-1,1 0,1 0,-1 0,2 0,-1-1,1 1,0-1,1 0,0 0,0 0,1-1,0 0,0 0,1 0,-1-1,3 2,-5-7,-1 1,0-1,0 0,1 0,-1 0,1-1,-1 1,1-1,-1 0,1 1,-1-2,1 1,0 0,-1-1,1 0,-1 1,0-1,1-1,-1 1,0 0,0-1,1 0,-1 0,-1 0,1 0,0 0,2-2,62-73,-59 65,0 0,-1-1,-1 1,0-1,-1 0,0-1,-1 1,0-1,-1 0,-1 0,1-13,-6 8</inkml:trace>
  <inkml:trace contextRef="#ctx0" brushRef="#br0" timeOffset="2930.526">2553 763,'12'-6,"-1"2,-1 0,1-1,-1 0,-1 0,1-1,-1-1,0 0,0 0,0-1,-1 0,-1 0,1-1,-1 0,-1 0,0 0,0-1,-5 8,-1 1,0 0,1 0,-1-1,0 1,0 0,0-1,0 1,0 0,0-1,0 1,0 0,-1-1,1 1,0 0,-1 0,1-1,-1 1,0 0,1 0,-1 0,0 0,0 0,1 0,-1 0,0 0,0 0,0 0,0 0,0 0,0 1,-1-1,1 0,0 1,0-1,0 1,-1 0,1-1,0 1,-1 0,1-1,0 1,0 0,-1 0,-59 5,51-1,0 1,0 0,0 1,0 1,1-1,0 1,1 1,0 0,0 0,0 0,1 1,0 0,1 1,0-1,1 1,0 0,-2 5,6-9,-1 1,1-1,1 0,-1 1,1-1,0 1,0-1,1 1,0-1,0 0,1 1,0-1,0 0,0 0,1 0,-1 0,1 0,1-1,-1 0,1 1,0-1,0 0,1-1,-1 1,1-1,0 0,1 0,-1 0,0-1,1 0,0 0,0 0,0-1,0 0,0 0,0 0,1-1,-1 0,0 0,1-1,-1 0,1 0,-1 0,1-1,-1 0,0 0,1-1,0 0,96-49,-84 39</inkml:trace>
  <inkml:trace contextRef="#ctx0" brushRef="#br0" timeOffset="3277.899">3173 481,'-19'13,"-1"1,2 1,0 0,1 2,0 0,2 0,-8 13,21-29,1 0,0 0,0 1,0-1,0 1,0-1,0 1,0-1,1 1,-1 0,0-1,1 1,0 0,-1-1,1 1,0 0,0 0,0 0,0-1,0 1,0 0,0 0,1-1,-1 1,0 0,1-1,0 1,-1 0,1-1,0 1,0-1,0 1,0-1,0 1,0-1,0 0,1 1,-1-1,0 0,1 0,-1 0,1 0,-1 0,1-1,0 1,-1 0,1-1,0 1,-1-1,1 1,1-1,2 1,0 0,0 0,0 0,-1 1,1-1,-1 1,1 1,-1-1,0 0,1 1,-1 0,0 0,-1 0,1 1,-1-1,1 1,-1 0,0 0,-1 0,1 0,-1 0,1 0,-1 1,0 0,-1-1,1 1,-1 0,0 0,0 3,-1-2,-1-1,0 1,0-1,-1 1,1-1,-1 0,0 0,-1 0,1 0,-1 0,0 0,0-1,-1 1,1-1,-1 0,0 0,0 0,0-1,-1 1,1-1,-1 0,0 0,1-1,-2 0,1 1,0-2,0 1,-1 0,1-1,0 0,-1 0,1-1,-1 0,0 0,1 0,-2-1,-17 2</inkml:trace>
  <inkml:trace contextRef="#ctx0" brushRef="#br0" timeOffset="3644.91">3343 1,'24'46,"-3"2,-1 0,-3 1,-2 1,-1 0,0 22,-9-43,-2-1,-2 0,0 1,-2-1,-1 1,-1-1,-1 0,-2 0,-1 0,-1-1,-1 0,-2-1,0 0,-2 0,-13 19,19-33,-1 0,-1 0,0 0,0-1,-1 0,-1-1,0 0,0-1,-1 0,0-1,0 0,-1-1,0-1,0 0,-1 0,1-1,-3-1,-9 2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  <inkml:trace contextRef="#ctx0" brushRef="#br0" timeOffset="285.24">617 1,'0'10,"0"7,-5 2,-1 1,-5 3,0 2,-3-3,0 0,4-5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0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1,'-9'19,"-9"16,-5 7,0 1,1-6,3-6,5-7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1,'-10'24,"-3"13,1 4,2-4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4872.854">1441 315,'4'5,"-2"11,-7 8,-3 4,-4-2,-1-1,3 0,-3-4,2-1,1-4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720.512">316 2033,'24'0,"17"0,7 0,-5 0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0,'24'0,"27"0,14 0,2 0,-2 0,-7 0,-8 0,-3 0,-5 0,-5 0,-4 0,-2 0,-3 0,0 0,0 0,-6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0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1 848,'55'0,"144"-11,-67-6,-121 27,-16-4</inkml:trace>
  <inkml:trace contextRef="#ctx0" brushRef="#br0" timeOffset="334.84">57 1074,'19'0,"12"0,-1-5,1-1,-1-1,-1 2,0 2,0 1,-6-4,-1-1,0 1,-3 6,-6 3</inkml:trace>
  <inkml:trace contextRef="#ctx0" brushRef="#br0" timeOffset="2913.93">1157 340,'-32'73,"-123"317,210-479,249-343,-304 432,0-2,0 1,0 0,1-1,-1 1,1-1,-1 1,1 0,-1 0,1-1,0 1,-1 0,1 0,0 0,0 0,0 0,0 0,0 0,0 0,0 0,0 0,1 1,-1-1,0 0,0 1,1-1,-1 1,0-1,1 1,-1 0,0 0,1-1,-1 1,1 0,-1 0,0 0,1 1,-1-1,1 0,-1 0,0 1,1-1,-1 1,0-1,0 1,1 0,-1-1,0 1,0 0,6 123,-9-85,0 3,0-28,1 0,0 0,1 0,1 1,0-1,1 0,1-1,0 1,3 8,-5-20,-1 0,1-1,0 1,0 0,-1 0,1-1,0 1,1-1,-1 1,0-1,0 0,1 1,-1-1,1 0,-1 0,1 0,-1 0,1 0,-1 0,1 0,0 0,0-1,0 1,-1-1,1 1,0-1,0 0,0 0,0 0,0 0,-1 0,1 0,0 0,0-1,0 1,0-1,-1 1,1-1,0 0,0 0,-1 1,1-1,-1 0,1-1,68-59,-60 51,253-269,-232 257,-30 21,-1 1,1 0,-1 0,1-1,-1 1,1 0,-1 0,1 0,-1 0,1 0,0 0,-1 0,1 0,-1 0,1 0,-1 0,1 0,-1 1,1-1,-1 0,1 0,-1 0,1 1,-1-1,1 0,-1 1,1-1,-1 0,1 1,-1-1,0 1,1-1,-1 0,0 1,1-1,-1 1,0-1,0 1,0-1,1 1,-1 0,0-1,0 1,0-1,0 1,0-1,0 1,0-1,0 1,0-1,0 1,0 0,0-1,-1 1,1-1,0 1,0-1,0 1,-1-1,1 1,-20 229,21-90,3-122,3-6</inkml:trace>
  <inkml:trace contextRef="#ctx0" brushRef="#br0" timeOffset="3717.01">847 961,'76'-13,"1"3,0 3,1 4,73 6,-22-1,-36-6,-1-4,0-3,35-13,13 2,45 5,-173 17</inkml:trace>
  <inkml:trace contextRef="#ctx0" brushRef="#br0" timeOffset="4835.834">1412 1074,'-359'589,"310"-507,94-152,-26 45</inkml:trace>
  <inkml:trace contextRef="#ctx0" brushRef="#br0" timeOffset="5179.704">1412 1074,'15'15,"-1"-4,-1 0,0 2,0-1,-2 1,1 1,-2 0,0 1,0 0,-2 0,0 1,-1 0,0 1,-1 0,-1 0,-1 0,0 0,-1 2,-3 201,2-203,-2-5</inkml:trace>
  <inkml:trace contextRef="#ctx0" brushRef="#br0" timeOffset="5451.876">1186 1441,'43'5,"19"1,4-5,-4-2,-9-2,-8 0,-6 1,-6-4,-4-2,-1 1,-1-3,-1 0,-4 2</inkml:trace>
  <inkml:trace contextRef="#ctx0" brushRef="#br0" timeOffset="6030.994">2287 199,'36'129,"-18"-50,-4 1,-4 1,-2 0,-5 0,-3 0,-5 24,1-64,-2-1,-1 0,-3-1,-1 1,-1-2,-3 0,-1 0,-2-2,-17 29,-115 130,128-171</inkml:trace>
  <inkml:trace contextRef="#ctx0" brushRef="#br0" timeOffset="6751.322">875 170,'-27'60,"3"0,2 2,3 0,3 1,0 13,-25 296,38-326,2 0,1 0,3 0,2-1,2 1,1-1,3 0,2-1,1 0,3-1,7 11,109 169,-132-221,0 1,1-1,-1 0,1 1,0-1,0 0,0 0,0 0,0 0,1 0,-1 0,1-1,-1 1,1-1,-1 0,1 0,0 0,-1 0,1 0,0 0,0-1,1 1,15-1</inkml:trace>
  <inkml:trace contextRef="#ctx0" brushRef="#br0" timeOffset="19719.844">2738 368,'-3'0,"1"0,0 1,-1-1,1 1,0 0,0 0,-1 0,1 0,0 0,0 0,0 0,0 1,0-1,0 1,1 0,-1-1,0 1,1 0,-1 0,1 0,0 0,-1 0,1 0,0 0,1 1,-1-1,0 0,0 1,1-1,0 0,-1 1,-7 79,8-76,-1 8,0-1,1 1,1-1,0 0,1 1,0-1,1 0,1 0,0 0,1 0,0-1,1 0,0 0,1 0,0-1,1 0,4 4,-11-13,1 0,0 0,0-1,1 1,-1-1,0 0,0 1,1-1,-1 0,1 0,-1-1,1 1,-1 0,1-1,-1 1,1-1,0 0,-1 0,1 0,-1 0,1-1,0 1,-1-1,1 1,-1-1,1 0,-1 0,0 0,1 0,-1-1,0 1,0-1,0 1,0-1,0 0,1 0,54-80,-55 78,62-127,-64 130,0 1,0-1,0 1,1-1,-1 1,0-1,0 1,0 0,1-1,-1 1,0-1,0 1,1-1,-1 1,0 0,1-1,-1 1,0 0,1-1,-1 1,1 0,-1 0,1-1,-1 1,1 0,-1 0,0 0,1 0,-1-1,1 1,-1 0,1 0,-1 0,1 0,-1 0,1 0,-1 0,1 0,-1 1,1-1,-1 0,1 0,-1 0,1 0,-1 1,1-1,-1 0,1 1,-1-1,0 0,1 1,-1-1,0 0,1 1,-1-1,0 0,1 1,-1-1,0 1,0-1,0 1,1 0,15 39,-10-24,-4-9,1-1,0 0,0 0,0 0,1 0,0-1,0 0,1 1,-1-1,1-1,0 1,0-1,1 0,-1 0,1 0,0-1,0 0,0 0,0 0,0-1,1 0,-1 0,1-1,0 0,-1 0,1-1,0 1,0-1,-1-1,1 1,0-1,-1 0,1-1,0 0,2-1,1-4,-1-1,0-1,0 1,-1-1,0-1,-1 0,0 0,0 0,-1-1,-1 0,0 0,0-1,-1 1,2-8,-6 17,17-55,-13 32</inkml:trace>
  <inkml:trace contextRef="#ctx0" brushRef="#br0" timeOffset="20805.716">3613 114,'-11'166,"1"-19,3 21,7-166,0-1,0 1,0 0,0 0,0 0,0-1,1 1,-1 0,1-1,-1 1,1 0,0-1,0 1,0 0,-1-1,2 1,-1-1,0 0,0 1,0-1,1 0,-1 0,0 0,1 0,-1 0,1 0,-1 0,1 0,0 0,-1-1,1 1,0-1,-1 1,1-1,0 0,0 0,0 0,-1 0,1 0,0 0,0 0,-1 0,1-1,0 1,0-1,-1 1,1-1,0 0,-1 0,1 0,-1 1,1-2,-1 1,0 0,1 0,-1 0,0-1,0 1,1 0,-1-1,57-59,36-24,-93 84,0 1,0-1,0 0,1 0,-1 1,0-1,0 1,1-1,-1 1,0 0,1-1,-1 1,1 0,-1 0,0 0,1 0,-1 0,0 0,1 0,-1 1,1-1,-1 0,0 1,1-1,-1 1,0-1,0 1,0 0,1 0,-1-1,0 1,0 0,0 0,0 0,0 0,0 0,-1 1,1-1,0 0,0 0,-1 0,1 1,-1-1,1 0,-1 1,1-1,6 73,-6-54,7 40,-3-34</inkml:trace>
  <inkml:trace contextRef="#ctx0" brushRef="#br0" timeOffset="23090.051">2625 933,'431'29,"15"-30,-249-26,-11-3,-174 29</inkml:trace>
  <inkml:trace contextRef="#ctx0" brushRef="#br0" timeOffset="23472.014">3105 1130,'-5'39,"-1"21,0 6,1-3,2-8,0-8,2-8,1-5,0-4,0-7</inkml:trace>
  <inkml:trace contextRef="#ctx0" brushRef="#br0" timeOffset="23971.971">3331 1187,'225'-26,"-223"25,0 0,0 0,0 0,0 1,0-1,0 1,0-1,0 1,0 0,0-1,0 1,0 0,1 0,-1 1,0-1,0 0,0 1,0-1,0 1,0 0,0 0,0 0,0 0,-1 0,1 0,0 0,0 0,-1 1,1-1,-1 1,1-1,-1 1,0 0,0-1,0 1,0 0,0 0,0 0,0 0,0 0,-1 0,1 0,-1 0,1 0,-1 0,0 0,0 0,0 0,0 1,0-1,-1 0,1 0,-5 11,-1-1,0-1,-1 1,0-1,-1 0,0 0,-1-1,0-1,-1 1,-4 2,-59 73,71-83,-1 1,1 0,0-1,0 1,0 0,0 0,1 0,-1 1,1-1,0 0,0 0,0 1,0-1,0 1,1-1,-1 1,1-1,0 1,0-1,1 1,-1-1,1 1,0-1,-1 1,1-1,1 0,-1 1,0-1,1 0,0 0,0 0,0 0,0 0,0-1,1 1,-1-1,1 1,-1-1,1 0,0 0,0 0,0 0,0 0,0-1,1 0,0 1,14-1,0-1,0-1,-1 0,1-1,0-1,-1-1,0-1,0 0,0-1,0 0,-1-2,0 0,-1-1,1 0,-2-2,8-6,-3 3,-3 1</inkml:trace>
  <inkml:trace contextRef="#ctx0" brushRef="#br0" timeOffset="24562.752">4178 199,'17'73,"22"172,-40 177,-2-381,-3 0,-1-1,-2 0,-2 0,-1-1,-2-1,-2 0,-1-1,-2 0,-2-2,-1 0,-8 7,17-25,0 0,-1-1,-1 0,0-1,-1-1,-1-1,0 0,0-1,-16 8,17-12</inkml:trace>
  <inkml:trace contextRef="#ctx0" brushRef="#br0" timeOffset="25386.698">2738 1,'-12'9,"0"2,1-1,1 1,-1 1,2 0,0 0,0 1,1 0,1 0,0 1,0 0,2 0,0 1,1 0,0 0,1 0,0 2,-4 8,-10 43,3 0,3 0,3 1,3 1,4 40,1-67,-2 8,2 0,3 0,2-1,2 1,3-1,7 20,0-25,3-1,2 0,1-2,2-1,2 0,15 14,112 114,-153-167,-1-1,1 1,0-1,0 1,0-1,0 1,0-1,0 0,0 0,1 0,-1 0,0 0,1 0,-1 0,1 0,-1 0,1 0,-1-1,1 1,-1-1,1 1,0-1,-1 0,1 1,0-1,-1 0,1 0,0 0,0-1,-1 1,1 0,-1 0,1-1,0 1,0-1,10-6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21,'-15'2,"-3"-1,1 1,-1 1,1 1,-1 0,1 1,1 1,-1 0,1 1,0 1,0 1,1 0,1 1,-1 0,0 2,10-4,1 1,0-1,0 1,0 0,1 0,0 0,1 1,0-1,1 0,0 1,0-1,1 1,0 0,0-1,1 1,1-1,1 7,0 25,-1 280,-29-120,8-44,-17 39,35-193,0-1,1 1,-1-1,0 1,1-1,0 1,0-1,0 1,0-1,0 1,0-1,1 1,-1-1,1 1,0-1,0 1,0-1,0 0,0 1,0-1,0 0,1 0,-1 0,1 0,0 0,-1 0,1-1,0 1,0 0,0-1,0 1,1-1,-1 0,0 0,1 0,-1 0,0 0,1-1,-1 1,1 0,-1-1,1 0,0 0,168-24,-30 22,-122-2,-7-2</inkml:trace>
  <inkml:trace contextRef="#ctx0" brushRef="#br0" timeOffset="2001.282">652 331,'-2'1,"0"1,0-1,0 1,0-1,1 1,-1 0,1 0,-1-1,1 1,0 0,0 0,0 0,0 1,0-1,0 0,0 0,1 0,-1 1,1-1,0 0,0 1,0-1,0 0,0 1,0 0,0 0,-3 13,0 0,2 1,0-1,1 1,0-1,2 1,0-1,0 1,2-1,0 0,1 0,0-1,1 0,2 3,-6-16,0 0,-1 0,1 0,0 0,0 0,0 0,1-1,-1 1,0-1,0 1,1-1,-1 0,1 0,-1 0,1 0,0-1,-1 1,1-1,-1 1,1-1,0 0,0 0,-1 0,1-1,0 1,-1-1,1 1,-1-1,1 0,0 0,-1 0,0 0,1 0,-1-1,0 1,1-1,0 0,76-72,-9-63,-70 136,0 1,-1-1,1 0,0 1,0-1,0 0,0 0,0 1,0-1,1 0,-1 0,0 1,0-1,0 0,1 1,-1-1,0 0,1 1,-1-1,0 0,1 1,-1-1,1 1,-1-1,1 1,-1-1,1 1,0-1,-1 1,1-1,0 1,-1 0,1-1,0 1,-1 0,1 0,0 0,0-1,-1 1,1 0,0 0,-1 0,1 0,0 0,0 0,-1 1,1-1,0 0,0 0,-1 0,1 1,0-1,-1 0,1 1,0-1,-1 0,1 1,-1-1,1 1,-1-1,1 1,-1 0,1-1,-1 1,1-1,-1 1,0 0,1 0,5 46,11 36,-16-81,0 0,0 0,0 0,0 0,1 0,-1 0,1 0,-1-1,1 1,0 0,-1-1,1 0,0 1,0-1,0 0,0 0,1 0,-1 0,0 0,0-1,0 1,1-1,-1 1,0-1,1 0,-1 0,0 0,1 0,-1 0,0-1,0 1,1-1,-1 1,7-2,-1-1,1 1,-1-1,0-1,0 0,0 0,-1 0,1-1,-1 0,0 0,0-1,-1 0,1 0,-1-1,-1 1,1-1,1-5,-4-25,-8 21</inkml:trace>
  <inkml:trace contextRef="#ctx0" brushRef="#br0" timeOffset="2615.573">1329 21,'135'-20,"-133"20,0 1,0 0,1 0,-1 0,0 1,0-1,0 0,0 1,-1-1,1 1,0-1,-1 1,1 0,-1 0,1 0,-1 0,0 0,0 0,0 0,0 0,0 1,0-1,-1 0,1 0,-1 1,0-1,1 1,-1-1,0 0,0 1,-1-1,1 2,-22 75,-83 73,105-151,-1 1,1-1,-1 0,1 1,-1-1,1 0,0 1,0-1,-1 1,1-1,0 1,0-1,1 0,-1 1,0-1,0 1,1-1,-1 0,1 1,-1-1,1 0,0 1,-1-1,1 0,0 0,0 1,0-1,0 0,0 0,0 0,0 0,0-1,0 1,1 0,-1 0,0-1,0 1,1 0,-1-1,0 0,1 1,-1-1,1 0,63 7,60-46,-104 34</inkml:trace>
  <inkml:trace contextRef="#ctx0" brushRef="#br0" timeOffset="3136.004">1809 472,'0'5,"5"1,6 0,6-1,6-7,2-2,3-1,1 1,0 1,1 0,-1 2,-5-5,-1 0,-1-1,2 3,0 0,-7 2,-8 1</inkml:trace>
  <inkml:trace contextRef="#ctx0" brushRef="#br0" timeOffset="3394.616">2006 275,'-9'38,"-4"18,1 3,2-2,3-7,3-7,1-6,2-4,1-8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0 252,'2'2,"0"-1,0 0,0 1,-1 0,1-1,-1 1,1 0,-1 0,1 0,-1 0,0 0,0 0,0 0,0 0,0 0,-1 1,1-1,-1 0,1 0,-1 1,0-1,0 0,0 1,0-1,0 1,0 0,3 366,-2-144,-2-224,1 0,0 1,0-1,0 0,-1 0,1 1,1-1,-1 0,0 1,0-1,0 0,1 0,-1 0,0 1,1-1,-1 0,1 0,0 0,-1 0,1 0,0 0,0 0,0 0,-1 0,1 0,0 0,0 0,0-1,1 1,-1 0,0-1,0 1,0-1,0 1,1-1,-1 1,0-1,0 0,1 0,-1 0,0 0,0 0,1 0,-1 0,0 0,0 0,1 0,-1-1,0 1,0-1,1 1,-1-1,0 1,0-1,0 0,0 1,0-1,0 0,0 0,0 0,0 0,0 0,-1 0,1 0,0-1,172-164,-93 125,-78 40,-1 0,1 1,0 0,0-1,0 1,0 0,0 0,0 0,0 0,0 0,0 0,-1 0,1 1,0-1,0 1,0 0,0-1,-1 1,1 0,0 0,-1 0,1 0,-1 0,1 0,-1 1,1-1,-1 0,0 1,1-1,-1 1,0 0,0-1,0 1,-1 0,1 0,0-1,-1 1,1 0,-1 0,1 0,-1 0,0 0,0 0,1 12,0 0,-1 0,-1-1,0 1,-1 0,0 0,-1-1,-1 1,-2 5,-2 13,-6 1,13-33,3-8</inkml:trace>
  <inkml:trace contextRef="#ctx0" brushRef="#br0" timeOffset="636.534">451 196,'58'-23,"19"25,-75-1,0-1,0 1,-1 0,1 0,0-1,-1 1,1 0,-1 1,1-1,-1 0,0 0,1 1,-1-1,0 0,0 1,0 0,0-1,0 1,0-1,0 1,-1 0,1 0,0-1,-1 1,0 0,1 0,-1 0,0 0,0 0,0-1,0 1,0 0,-1 0,1 0,0 0,-1-1,0 1,1 0,-1 0,0 0,-91 156,91-156,1-1,-1 0,1 1,-1-1,1 1,-1-1,1 1,0-1,0 1,0-1,0 1,0-1,0 1,0-1,1 0,-1 1,0-1,1 1,-1-1,1 1,0-1,-1 0,1 1,0-1,0 0,0 0,0 0,0 0,0 0,0 0,0 0,0 0,0 0,1 0,-1 0,0-1,1 1,-1 0,1-1,-1 1,0-1,1 0,0 0,65-2,-8-15,-33 6</inkml:trace>
  <inkml:trace contextRef="#ctx0" brushRef="#br0" timeOffset="1601.081">902 26,'2'-2,"-1"0,1 0,-1 0,1 1,0-1,0 0,0 1,0-1,0 1,0 0,0 0,0 0,0 0,1 0,-1 0,0 0,1 1,-1-1,0 1,1 0,-1-1,1 1,-1 0,1 1,0-1,2 0,-1 1,1-1,-1 1,1 0,-1 0,0 0,1 1,-1 0,0-1,0 2,0-1,0 0,0 1,-1 0,1-1,-1 2,1-1,-1 0,0 1,0-1,-1 1,1 0,-1 0,0 0,0 0,0 0,-1 0,1 1,0 1,1 7,1-1,-2 1,1 0,-2 0,0 0,0 0,-1 0,-1 0,0 0,-1 0,-24 196,-2 58,28 190,0-453,1 1,-1-1,0 0,0 0,0 1,0-1,-1 0,0 1,0-1,0 0,0 0,-1 0,1 0,-1 0,0 0,0 0,-1-1,1 1,-1-1,0 0,0 1,0-1,0 0,0-1,-1 1,1-1,-1 1,1-1,-1 0,-2 0,-20 6,-1-1,0-1,-1-2,0 0,1-2,-1-1,-4-2,8 1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1,'19'25,"-1"0,-1 2,-1 0,-1 1,-1 1,-2 0,-1 0,-1 1,-2 1,0 5,1 9,-2 1,-2 0,-1 1,-3-1,-4 33,2-23,-5-6,0-33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0 165,'34'-23,"0"1,2 2,0 1,1 2,1 1,0 3,35-9,-70 20,1 0,0 1,0-1,-1 1,1 0,0 0,0 0,0 0,0 1,0-1,0 1,0 0,0 1,0-1,0 0,0 1,0 0,0 0,0 0,0 1,0 0,-1-1,1 1,-1 0,1 0,-1 1,0-1,0 1,0 0,0 0,0 0,0 0,-1 0,0 0,0 1,0-1,0 1,0 0,-1-1,1 1,0 3,-3 9,0-1,-2 0,1 0,-2 0,0 0,-1 0,0-1,-1 0,-1 0,0-1,-1 1,0-1,-3 1,-10 23,-5 3,20-31,-1-1,1 2,1-1,0 0,0 1,1 0,0 0,0 1,1-1,1 1,-1 7,4-15,-1 1,2-1,-1 0,0 1,1-1,-1 0,1 0,0 0,0 0,0 0,0-1,1 1,-1-1,1 1,-1-1,1 0,0 0,0 0,0 0,0 0,0-1,1 0,-1 1,0-1,1 0,-1-1,0 1,1 0,-1-1,1 0,0 0,-1 0,1 0,-1-1,4 0,24 5,7 2,99 30,-133-34,0 0,0 1,0-1,-1 1,1 0,-1 0,0 0,0 0,0 1,0-1,0 1,-1 0,0 0,0 0,0 0,0 0,0 0,-1 0,0 1,0-1,0 1,0-1,-1 1,0-1,0 1,0-1,0 1,-1-1,0 4,-6 12,0-1,-2 0,0 0,-1 0,-1-2,-1 1,0-1,-1-1,-1 0,0-1,-2-1,1 0,-2-1,0 0,0-2,-1 0,-1 0,2 0,12-6,0-1,0 0,-1 0,0 0,1 0,-1-1,0 0,-1-1,1 1,-1-1,1-1,-1 1,1-1,-1 0,0 0,0-1,-3 0,8-1,1-1,-1 0,1 1,-1-1,1 0,0 0,0 0,0 1,0-1,0-1,0 1,0 0,1 0,-1 0,1 0,-1 0,1-1,0 1,0 0,0 0,0-1,0 1,1 0,-1 0,1 0,-1 0,1-1,0 1,0 0,0 0,0 0,0 1,0-1,1 0,-1 0,1 0,-1 1,1-1,-1 1,1-1,1 0,13-19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0 721,'2'12,"0"0,1-1,0 0,1 1,0-1,1-1,0 1,1-1,0 0,1 0,0 1,-4-8,0 0,-1 0,1 0,0 0,0 0,1-1,-1 1,1-1,-1 0,1 0,0 0,-1 0,1-1,0 0,0 0,0 0,0 0,1 0,-1-1,0 0,0 0,0 0,0 0,0-1,1 1,-1-1,0 0,0 0,0-1,-1 1,1-1,2-1,128-118,-132 119,0 1,0-1,0 1,0 0,1-1,-1 1,0 0,1 0,-1 1,0-1,1 0,-1 1,1 0,-1-1,1 1,0 0,-1 0,1 0,-1 1,1-1,-1 1,1-1,-1 1,0 0,1 0,-1 0,0 0,0 0,1 1,-1-1,0 1,0-1,0 1,-1 0,1-1,0 1,-1 0,1 0,-1 1,0-1,1 0,-1 0,0 1,0-1,-1 0,1 2,5 3,-1 0,1-1,1 0,-1 0,1-1,0 0,0 0,0-1,1 1,-1-2,1 1,0-1,0 0,1-1,-1 0,0 0,1-1,-1 0,1 0,0-1,-1 0,1 0,-1-1,1-1,-1 1,1-1,-1-1,0 1,0-2,0 1,0-1,-1 0,1 0,-1-1,15-12,-1 0,-1-2,0 0,-1-1,-2-1,0 0,-1-2,-1 0,-1 0,-1-1,8-23,-7 9,-1 0,-2 0,-1-1,-2 0,-2-1,-2 0,-1 0,-2 0,-3-21,1 47,0 0,-1 0,0 0,-1 0,0 0,-1 1,-1 0,-2-4,7 16,-1 0,1 0,0 0,-1 0,1 0,-1 0,1 1,-1-1,1 0,-1 0,0 1,1-1,-1 0,0 1,0-1,0 1,1-1,-1 1,0-1,0 1,0 0,0-1,0 1,0 0,0 0,1-1,-1 1,0 0,0 0,0 0,0 0,0 0,0 1,0-1,0 0,0 0,0 1,0-1,0 0,0 1,1-1,-1 1,0-1,0 1,0-1,1 1,-1 0,0-1,1 1,-1 0,1 0,-1-1,1 1,-1 0,1 0,-1 1,-26 49,21-24,1 0,2 0,0 0,2 0,1 0,1 1,1-1,1 0,2 0,1-1,0 1,2-1,2-1,0 1,2 0,-1-3,2 0,0 0,1-1,1-1,1 0,1-2,1 1,8 4,-15-17,-12-13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59,'44'-5,"28"-1,11-5,2 0,-9 1,-8 3,-6 2,-8 3,-10 0,-1 2,-4 0,-9 1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215 180,'-38'118,"5"1,-4 45,-9 34,2-88,44-110,-1-1,1 1,0 0,0-1,0 1,0 0,0-1,0 1,0 0,-1-1,1 1,0 0,0-1,0 1,-1 0,1 0,0-1,0 1,-1 0,1 0,0 0,-1-1,1 1,0 0,-1 0,1 0,0 0,-1 0,1 0,0 0,-1-1,1 1,0 0,-1 0,1 0,0 0,-1 1,1-1,0 0,-1 0,1 0,0 0,-1 0,1 0,0 0,-1 1,1-1,0 0,-1 0,1 0,0 1,0-1,-1 0,1 0,0 1,0-1,0 0,-1 1,1-1,0 0,0 1,0-1,0 0,0 1,0-1,0 0,0 1,-1-1,2-28,7-5,1 1,1 0,2 1,2 0,0 1,3-2,15-33,17-33,3 1,60-79,-112 174,1 0,-1 0,1 1,0-1,-1 0,1 1,0-1,0 1,0-1,0 1,0-1,0 1,0 0,1-1,-1 1,0 0,1 0,-1 0,1 0,-1 0,1 0,-1 0,1 1,0-1,0 1,-1-1,1 1,0-1,0 1,-1 0,1 0,0 0,0 0,0 0,-1 0,1 1,0-1,0 1,-1-1,1 1,0 0,-1-1,1 1,-1 0,1 0,-1 0,1 0,-1 0,1 1,-1-1,1 1,38 155,-14-34,69 102,-63-136,-33-88,0 0,0-1,0 1,0 0,0-1,0 1,0-1,0 0,0 1,0-1,0 0,0 0,0 0,-1 0,1 0,0 0,0 0,0 0,0 0,0 0,0 0,0-1,0 1,-1 0,1-1,0 1,0-1,1 1,-1-1,0 0,0 1,0-1,0 0,0 0,1 0,-1 1,0-1,1 0,-1 0,1 0,-1-1,-2 0,-313-173,306 169,-1 0,1 1,-1 0,-1 0,1 2,0-1,-1 1,0 1,0 0,0 1,0 0,-11 1,4 5</inkml:trace>
  <inkml:trace contextRef="#ctx0" brushRef="#br0" timeOffset="338.969">893 490,'38'0,"23"0,5-5,-4-1,-7 0,-8 1,-8 2,-10-4,-5-1,-3 1,-8 2,-8 2</inkml:trace>
  <inkml:trace contextRef="#ctx0" brushRef="#br0" timeOffset="535.266">1034 773,'38'-5,"18"-7,4 0,-4 1,-10 3</inkml:trace>
  <inkml:trace contextRef="#ctx0" brushRef="#br0" timeOffset="1138.222">1570 406,'2'19,"0"1,1-1,2 0,0 0,0 0,2-1,0 0,2 0,0 0,0-1,2-1,0 0,1 0,0-1,13 12,-22-25,0 0,0 0,1 0,-1 0,1 0,-1-1,1 1,0-1,-1 0,1 0,0 0,0-1,0 1,-1-1,1 0,0 0,0 0,0-1,0 1,-1-1,1 0,0 0,0-1,-1 1,1-1,-1 1,1-1,-1 0,0 0,0-1,0 1,0-1,1-1,6-6,-1 0,0-1,0 0,-1 0,-1-1,0 0,0 0,3-11,19-39,-19 87,-9-19,1 0,0 1,0-1,1 0,-1 0,1 0,1 0,-1 0,1-1,0 0,0 0,0 0,1 0,0 0,0-1,0 0,1 0,-1-1,1 1,0-1,0 0,0-1,0 1,0-1,1-1,-1 1,1-1,-1 0,1 0,-1-1,1 0,0 0,-1-1,1 1,-1-2,1 1,-1-1,1 0,-1 0,0 0,0-1,1-1,9-4,-2-2,1 0,-1 0,-1-2,0 1,0-2,-2 0,1 0,-2-1,1 0,-2-1,0 0,-1-1,6-16,-6 13,-3 0</inkml:trace>
  <inkml:trace contextRef="#ctx0" brushRef="#br0" timeOffset="4986.597">2642 66,'45'-65,"-43"66,0 0,1 0,-1 0,0 1,0-1,0 1,0-1,0 1,-1 0,1 0,0 0,-1 0,0 0,1 0,-1 0,0 0,0 0,0 1,0-1,0 1,-1-1,1 0,-1 1,0-1,1 1,-1-1,0 1,-1 0,18 175,1 74,6-107,-23-137,0-3,-1 0,1 1,0-1,0 0,1 1,0-1,-1 0,2 0,-1 0,1-1,-1 1,1 0,0-1,1 1,-2-6,1 0,-1 1,0-1,0 0,-1-1,1 1,0 0,0 0,-1-1,1 1,0-1,-1 0,0 1,1-1,-1 0,0 0,0 0,0 0,0 0,0 0,0 0,-1 0,1 0,-1 0,1-2,2-3,12-23,0 2,2 0,1 1,1 0,1 2,2 0,16-14,-37 38,0-1,1 1,-1-1,0 1,1 0,0 0,-1 0,1 0,-1 0,1 0,0 0,0 0,0 1,-1-1,1 1,0-1,0 1,0 0,0 0,0 0,0 0,0 0,0 0,0 0,-1 1,1-1,0 0,0 1,0 0,0 0,-1-1,1 1,0 0,-1 0,1 0,-1 1,1-1,-1 0,1 1,-1-1,0 1,0-1,0 1,0-1,0 1,0 0,0 0,0 0,31 93,-9-13,-20-74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1T01:27:54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910 340,'29'59,"-30"-20,-3 0,-1 0,-1 0,-2-1,-2 0,-5 9,-8 35,-3 9,14-53,1 0,2 1,1 0,2 0,2 0,2 11,1-47,1 0,0 0,1 0,-1 1,0-1,1 0,0 0,0 0,0 0,0 0,0 0,0-1,1 1,0 0,-1 0,1-1,0 1,0-1,0 0,1 0,-1 0,1 0,-1 0,1 0,-1 0,1-1,0 1,0-1,0 0,0 0,0 0,0 0,0-1,0 1,0-1,0 0,3 0,126-21,-97 12,200-26,-199 36,-32 0,0 0,0 0,0-1,-1 1,1-1,0 0,0 0,0 0,0-1,0 1,0-1,-1 0,1 0,0-1,-1 1,1-1,0 1,-1-1,0 0,1 0,-1-1,2-2,2-7</inkml:trace>
  <inkml:trace contextRef="#ctx0" brushRef="#br0" timeOffset="452.133">1733 485,'-6'85,"-3"0,-5-1,-3 0,-6 6,-22 114,44-202,0-1,0 0,0 1,0-1,1 1,-1 0,0-1,1 1,-1 0,1-1,0 1,-1 0,1 0,0-1,0 1,0 0,0 0,0-1,1 1,-1 0,1 0,-1-1,1 1,-1 0,1-1,0 1,0-1,0 1,0-1,0 1,0-1,0 0,0 1,1-1,-1 0,0 0,1 0,-1 0,1 0,-1 0,1 0,-1-1,1 1,0 0,-1-1,1 0,0 1,0-1,-1 0,1 0,0 0,0 0,-1 0,1 0,0 0,0-1,-1 1,1-1,0 1,-1-1,1 0,0 1,-1-1,1 0,-1 0,1-1,58-54,-41 36</inkml:trace>
  <inkml:trace contextRef="#ctx0" brushRef="#br0" timeOffset="826.646">2169 533,'-1'0,"0"0,0-1,1 1,-1 0,0 0,0-1,1 1,-1 0,0-1,1 1,-1 0,0-1,1 1,-1-1,1 0,-1 1,0-1,1 1,0-1,-1 0,1 1,-1-1,1 0,0 1,-1-1,1 0,0 0,0 1,0-1,-1 0,1 0,0 0,0 1,0-1,0 0,0 0,1 0,-1 1,0-1,0 0,0 0,1 1,-1-1,0 0,1 1,-1-1,1 0,-1 1,1-1,-1 0,1 1,-1-1,1 1,-1-1,1 1,0-1,-1 1,1 0,0-1,0 1,-16 13,0 2,1 0,0 0,2 1,0 1,0 0,2 0,0 2,1-1,1 1,0 0,2 1,0-1,2 1,0 0,-7 16,1-5,1 0,2 1,2 0,1 0,1 0,1 24,2-48,0 0,0 1,1-1,0 0,0 0,1 0,0 0,1 0,0 0,0 0,0-1,1 1,1-1,-1 0,1 0,0-1,0 1,1-1,0 0,0-1,0 1,1-1,0 0,0-1,0 0,0 0,1 0,3 0,-1-1,-1-1,1 0,0-1,0 0,-1-1,1 0,0 0,0-1,0 0,0-1,-1 0,1-1,-1 0,0 0,1-1,-1 0,-1 0,1-1,-1-1,0 1,0-1,0-1,-1 1,0-1,0 0,-1-1,0 0,0 0,-1 0,0-1,0 1,-1-1,0-1,-1 1,0-1,-2 6,0-1,-1 1,0-1,0 1,0 0,0-1,-1 1,0-1,0 1,0 0,0-1,-1 1,1 0,-1 0,0 0,0 0,-1 0,1 1,-1-1,0 1,0-1,0 1,0 0,-1 0,1 1,-1-1,1 1,-1-1,0 1,0 0,0 1,-1-1,-143-16,120 23,1 2,0 0,0 2,0 1,2 1,-1 1,1 1,1 1,0 2,-4 5,0 1</inkml:trace>
  <inkml:trace contextRef="#ctx0" brushRef="#br0" timeOffset="3005.635">2797 73,'0'1,"0"-1,1 1,-1-1,0 1,0-1,0 0,-1 1,1-1,0 1,0-1,0 1,0-1,0 1,0-1,-1 0,1 1,0-1,0 0,-1 1,1-1,0 1,-1-1,1 0,0 0,-1 1,1-1,0 0,-1 0,1 1,0-1,-1 0,1 0,-1 0,1 1,-1-1,1 0,0 0,-1 0,1 0,-1 0,1 0,-1 0,1 0,-1 0,1 0,-1-1,1 1,0 0,-1 0,1 0,-1 0,1-1,0 1,-1 0,1 0,0-1,-1 1,1 0,0-1,-1 1,1 0,0-1,-3 30,1-1,1 1,2-1,1 1,1-1,2 1,7 24,4 38,100 639,-105-580,-15-146,0 0,-1 0,0-1,0 0,0 0,0 0,0-1,-1 1,1-1,-1-1,0 1,1-1,-1 0,0 0,0 0,0-1,1 0,-1 0,0-1,0 0,0 0,1 0,-1 0,-2-2,-19 1,-200 28,-1129 107,284-7,1043-118,-60-3,107-87,2 9,-3-1,-3 0,-3-2,-3-9,0 21,42-699,-46 745,0 0,2 0,0 0,1 0,0 1,2 0,0 1,1 0,0 0,1 1,1 1,1 0,0 0,1 1,0 1,0 0,2 1,0 0,-6 7,0 0,0 0,0 1,1 0,-1 1,1 0,-1 1,1 0,0 1,0 0,-1 1,1 0,0 0,-1 1,1 1,2 0,66 7,552 11,686-42,-494-5,-736 12,-98 8,-2 4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  <inkml:trace contextRef="#ctx0" brushRef="#br0" timeOffset="285.24">617 1,'0'10,"0"7,-5 2,-1 1,-5 3,0 2,-3-3,0 0,4-5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0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1,'-9'19,"-9"16,-5 7,0 1,1-6,3-6,5-7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1,'-10'24,"-3"13,1 4,2-4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4872.854">1441 315,'4'5,"-2"11,-7 8,-3 4,-4-2,-1-1,3 0,-3-4,2-1,1-4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720.512">316 2033,'24'0,"17"0,7 0,-5 0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0,'24'0,"27"0,14 0,2 0,-2 0,-7 0,-8 0,-3 0,-5 0,-5 0,-4 0,-2 0,-3 0,0 0,0 0,-6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0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1 848,'55'0,"144"-11,-67-6,-121 27,-16-4</inkml:trace>
  <inkml:trace contextRef="#ctx0" brushRef="#br0" timeOffset="334.84">57 1074,'19'0,"12"0,-1-5,1-1,-1-1,-1 2,0 2,0 1,-6-4,-1-1,0 1,-3 6,-6 3</inkml:trace>
  <inkml:trace contextRef="#ctx0" brushRef="#br0" timeOffset="2913.93">1157 340,'-32'73,"-123"317,210-479,249-343,-304 432,0-2,0 1,0 0,1-1,-1 1,1-1,-1 1,1 0,-1 0,1-1,0 1,-1 0,1 0,0 0,0 0,0 0,0 0,0 0,0 0,0 0,0 0,1 1,-1-1,0 0,0 1,1-1,-1 1,0-1,1 1,-1 0,0 0,1-1,-1 1,1 0,-1 0,0 0,1 1,-1-1,1 0,-1 0,0 1,1-1,-1 1,0-1,0 1,1 0,-1-1,0 1,0 0,6 123,-9-85,0 3,0-28,1 0,0 0,1 0,1 1,0-1,1 0,1-1,0 1,3 8,-5-20,-1 0,1-1,0 1,0 0,-1 0,1-1,0 1,1-1,-1 1,0-1,0 0,1 1,-1-1,1 0,-1 0,1 0,-1 0,1 0,-1 0,1 0,0 0,0-1,0 1,-1-1,1 1,0-1,0 0,0 0,0 0,0 0,-1 0,1 0,0 0,0-1,0 1,0-1,-1 1,1-1,0 0,0 0,-1 1,1-1,-1 0,1-1,68-59,-60 51,253-269,-232 257,-30 21,-1 1,1 0,-1 0,1-1,-1 1,1 0,-1 0,1 0,-1 0,1 0,0 0,-1 0,1 0,-1 0,1 0,-1 0,1 0,-1 1,1-1,-1 0,1 0,-1 0,1 1,-1-1,1 0,-1 1,1-1,-1 0,1 1,-1-1,0 1,1-1,-1 0,0 1,1-1,-1 1,0-1,0 1,0-1,1 1,-1 0,0-1,0 1,0-1,0 1,0-1,0 1,0-1,0 1,0-1,0 1,0 0,0-1,-1 1,1-1,0 1,0-1,0 1,-1-1,1 1,-20 229,21-90,3-122,3-6</inkml:trace>
  <inkml:trace contextRef="#ctx0" brushRef="#br0" timeOffset="3717.01">847 961,'76'-13,"1"3,0 3,1 4,73 6,-22-1,-36-6,-1-4,0-3,35-13,13 2,45 5,-173 17</inkml:trace>
  <inkml:trace contextRef="#ctx0" brushRef="#br0" timeOffset="4835.834">1412 1074,'-359'589,"310"-507,94-152,-26 45</inkml:trace>
  <inkml:trace contextRef="#ctx0" brushRef="#br0" timeOffset="5179.704">1412 1074,'15'15,"-1"-4,-1 0,0 2,0-1,-2 1,1 1,-2 0,0 1,0 0,-2 0,0 1,-1 0,0 1,-1 0,-1 0,-1 0,0 0,-1 2,-3 201,2-203,-2-5</inkml:trace>
  <inkml:trace contextRef="#ctx0" brushRef="#br0" timeOffset="5451.876">1186 1441,'43'5,"19"1,4-5,-4-2,-9-2,-8 0,-6 1,-6-4,-4-2,-1 1,-1-3,-1 0,-4 2</inkml:trace>
  <inkml:trace contextRef="#ctx0" brushRef="#br0" timeOffset="6030.994">2287 199,'36'129,"-18"-50,-4 1,-4 1,-2 0,-5 0,-3 0,-5 24,1-64,-2-1,-1 0,-3-1,-1 1,-1-2,-3 0,-1 0,-2-2,-17 29,-115 130,128-171</inkml:trace>
  <inkml:trace contextRef="#ctx0" brushRef="#br0" timeOffset="6751.322">875 170,'-27'60,"3"0,2 2,3 0,3 1,0 13,-25 296,38-326,2 0,1 0,3 0,2-1,2 1,1-1,3 0,2-1,1 0,3-1,7 11,109 169,-132-221,0 1,1-1,-1 0,1 1,0-1,0 0,0 0,0 0,0 0,1 0,-1 0,1-1,-1 1,1-1,-1 0,1 0,0 0,-1 0,1 0,0 0,0-1,1 1,15-1</inkml:trace>
  <inkml:trace contextRef="#ctx0" brushRef="#br0" timeOffset="19719.844">2738 368,'-3'0,"1"0,0 1,-1-1,1 1,0 0,0 0,-1 0,1 0,0 0,0 0,0 0,0 1,0-1,0 1,1 0,-1-1,0 1,1 0,-1 0,1 0,0 0,-1 0,1 0,0 0,1 1,-1-1,0 0,0 1,1-1,0 0,-1 1,-7 79,8-76,-1 8,0-1,1 1,1-1,0 0,1 1,0-1,1 0,1 0,0 0,1 0,0-1,1 0,0 0,1 0,0-1,1 0,4 4,-11-13,1 0,0 0,0-1,1 1,-1-1,0 0,0 1,1-1,-1 0,1 0,-1-1,1 1,-1 0,1-1,-1 1,1-1,0 0,-1 0,1 0,-1 0,1-1,0 1,-1-1,1 1,-1-1,1 0,-1 0,0 0,1 0,-1-1,0 1,0-1,0 1,0-1,0 0,1 0,54-80,-55 78,62-127,-64 130,0 1,0-1,0 1,1-1,-1 1,0-1,0 1,0 0,1-1,-1 1,0-1,0 1,1-1,-1 1,0 0,1-1,-1 1,0 0,1-1,-1 1,1 0,-1 0,1-1,-1 1,1 0,-1 0,0 0,1 0,-1-1,1 1,-1 0,1 0,-1 0,1 0,-1 0,1 0,-1 0,1 0,-1 1,1-1,-1 0,1 0,-1 0,1 0,-1 1,1-1,-1 0,1 1,-1-1,0 0,1 1,-1-1,0 0,1 1,-1-1,0 0,1 1,-1-1,0 1,0-1,0 1,1 0,15 39,-10-24,-4-9,1-1,0 0,0 0,0 0,1 0,0-1,0 0,1 1,-1-1,1-1,0 1,0-1,1 0,-1 0,1 0,0-1,0 0,0 0,0 0,0-1,1 0,-1 0,1-1,0 0,-1 0,1-1,0 1,0-1,-1-1,1 1,0-1,-1 0,1-1,0 0,2-1,1-4,-1-1,0-1,0 1,-1-1,0-1,-1 0,0 0,0 0,-1-1,-1 0,0 0,0-1,-1 1,2-8,-6 17,17-55,-13 32</inkml:trace>
  <inkml:trace contextRef="#ctx0" brushRef="#br0" timeOffset="20805.716">3613 114,'-11'166,"1"-19,3 21,7-166,0-1,0 1,0 0,0 0,0 0,0-1,1 1,-1 0,1-1,-1 1,1 0,0-1,0 1,0 0,-1-1,2 1,-1-1,0 0,0 1,0-1,1 0,-1 0,0 0,1 0,-1 0,1 0,-1 0,1 0,0 0,-1-1,1 1,0-1,-1 1,1-1,0 0,0 0,0 0,-1 0,1 0,0 0,0 0,-1 0,1-1,0 1,0-1,-1 1,1-1,0 0,-1 0,1 0,-1 1,1-2,-1 1,0 0,1 0,-1 0,0-1,0 1,1 0,-1-1,57-59,36-24,-93 84,0 1,0-1,0 0,1 0,-1 1,0-1,0 1,1-1,-1 1,0 0,1-1,-1 1,1 0,-1 0,0 0,1 0,-1 0,0 0,1 0,-1 1,1-1,-1 0,0 1,1-1,-1 1,0-1,0 1,0 0,1 0,-1-1,0 1,0 0,0 0,0 0,0 0,0 0,-1 1,1-1,0 0,0 0,-1 0,1 1,-1-1,1 0,-1 1,1-1,6 73,-6-54,7 40,-3-34</inkml:trace>
  <inkml:trace contextRef="#ctx0" brushRef="#br0" timeOffset="23090.051">2625 933,'431'29,"15"-30,-249-26,-11-3,-174 29</inkml:trace>
  <inkml:trace contextRef="#ctx0" brushRef="#br0" timeOffset="23472.014">3105 1130,'-5'39,"-1"21,0 6,1-3,2-8,0-8,2-8,1-5,0-4,0-7</inkml:trace>
  <inkml:trace contextRef="#ctx0" brushRef="#br0" timeOffset="23971.971">3331 1187,'225'-26,"-223"25,0 0,0 0,0 0,0 1,0-1,0 1,0-1,0 1,0 0,0-1,0 1,0 0,1 0,-1 1,0-1,0 0,0 1,0-1,0 1,0 0,0 0,0 0,0 0,-1 0,1 0,0 0,0 0,-1 1,1-1,-1 1,1-1,-1 1,0 0,0-1,0 1,0 0,0 0,0 0,0 0,0 0,-1 0,1 0,-1 0,1 0,-1 0,0 0,0 0,0 0,0 1,0-1,-1 0,1 0,-5 11,-1-1,0-1,-1 1,0-1,-1 0,0 0,-1-1,0-1,-1 1,-4 2,-59 73,71-83,-1 1,1 0,0-1,0 1,0 0,0 0,1 0,-1 1,1-1,0 0,0 0,0 1,0-1,0 1,1-1,-1 1,1-1,0 1,0-1,1 1,-1-1,1 1,0-1,-1 1,1-1,1 0,-1 1,0-1,1 0,0 0,0 0,0 0,0 0,0-1,1 1,-1-1,1 1,-1-1,1 0,0 0,0 0,0 0,0 0,0-1,1 0,0 1,14-1,0-1,0-1,-1 0,1-1,0-1,-1-1,0-1,0 0,0-1,0 0,-1-2,0 0,-1-1,1 0,-2-2,8-6,-3 3,-3 1</inkml:trace>
  <inkml:trace contextRef="#ctx0" brushRef="#br0" timeOffset="24562.752">4178 199,'17'73,"22"172,-40 177,-2-381,-3 0,-1-1,-2 0,-2 0,-1-1,-2-1,-2 0,-1-1,-2 0,-2-2,-1 0,-8 7,17-25,0 0,-1-1,-1 0,0-1,-1-1,-1-1,0 0,0-1,-16 8,17-12</inkml:trace>
  <inkml:trace contextRef="#ctx0" brushRef="#br0" timeOffset="25386.698">2738 1,'-12'9,"0"2,1-1,1 1,-1 1,2 0,0 0,0 1,1 0,1 0,0 1,0 0,2 0,0 1,1 0,0 0,1 0,0 2,-4 8,-10 43,3 0,3 0,3 1,3 1,4 40,1-67,-2 8,2 0,3 0,2-1,2 1,3-1,7 20,0-25,3-1,2 0,1-2,2-1,2 0,15 14,112 114,-153-167,-1-1,1 1,0-1,0 1,0-1,0 1,0-1,0 0,0 0,1 0,-1 0,0 0,1 0,-1 0,1 0,-1 0,1 0,-1-1,1 1,-1-1,1 1,0-1,-1 0,1 1,0-1,-1 0,1 0,0 0,0-1,-1 1,1 0,-1 0,1-1,0 1,0-1,10-6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21,'-15'2,"-3"-1,1 1,-1 1,1 1,-1 0,1 1,1 1,-1 0,1 1,0 1,0 1,1 0,1 1,-1 0,0 2,10-4,1 1,0-1,0 1,0 0,1 0,0 0,1 1,0-1,1 0,0 1,0-1,1 1,0 0,0-1,1 1,1-1,1 7,0 25,-1 280,-29-120,8-44,-17 39,35-193,0-1,1 1,-1-1,0 1,1-1,0 1,0-1,0 1,0-1,0 1,0-1,1 1,-1-1,1 1,0-1,0 1,0-1,0 0,0 1,0-1,0 0,1 0,-1 0,1 0,0 0,-1 0,1-1,0 1,0 0,0-1,0 1,1-1,-1 0,0 0,1 0,-1 0,0 0,1-1,-1 1,1 0,-1-1,1 0,0 0,168-24,-30 22,-122-2,-7-2</inkml:trace>
  <inkml:trace contextRef="#ctx0" brushRef="#br0" timeOffset="2001.282">652 331,'-2'1,"0"1,0-1,0 1,0-1,1 1,-1 0,1 0,-1-1,1 1,0 0,0 0,0 0,0 1,0-1,0 0,0 0,1 0,-1 1,1-1,0 0,0 1,0-1,0 0,0 1,0 0,0 0,-3 13,0 0,2 1,0-1,1 1,0-1,2 1,0-1,0 1,2-1,0 0,1 0,0-1,1 0,2 3,-6-16,0 0,-1 0,1 0,0 0,0 0,0 0,1-1,-1 1,0-1,0 1,1-1,-1 0,1 0,-1 0,1 0,0-1,-1 1,1-1,-1 1,1-1,0 0,0 0,-1 0,1-1,0 1,-1-1,1 1,-1-1,1 0,0 0,-1 0,0 0,1 0,-1-1,0 1,1-1,0 0,76-72,-9-63,-70 136,0 1,-1-1,1 0,0 1,0-1,0 0,0 0,0 1,0-1,1 0,-1 0,0 1,0-1,0 0,1 1,-1-1,0 0,1 1,-1-1,0 0,1 1,-1-1,1 1,-1-1,1 1,-1-1,1 1,0-1,-1 1,1-1,0 1,-1 0,1-1,0 1,-1 0,1 0,0 0,0-1,-1 1,1 0,0 0,-1 0,1 0,0 0,0 0,-1 1,1-1,0 0,0 0,-1 0,1 1,0-1,-1 0,1 1,0-1,-1 0,1 1,-1-1,1 1,-1-1,1 1,-1 0,1-1,-1 1,1-1,-1 1,0 0,1 0,5 46,11 36,-16-81,0 0,0 0,0 0,0 0,1 0,-1 0,1 0,-1-1,1 1,0 0,-1-1,1 0,0 1,0-1,0 0,0 0,1 0,-1 0,0 0,0-1,0 1,1-1,-1 1,0-1,1 0,-1 0,0 0,1 0,-1 0,0-1,0 1,1-1,-1 1,7-2,-1-1,1 1,-1-1,0-1,0 0,0 0,-1 0,1-1,-1 0,0 0,0-1,-1 0,1 0,-1-1,-1 1,1-1,1-5,-4-25,-8 21</inkml:trace>
  <inkml:trace contextRef="#ctx0" brushRef="#br0" timeOffset="2615.573">1329 21,'135'-20,"-133"20,0 1,0 0,1 0,-1 0,0 1,0-1,0 0,0 1,-1-1,1 1,0-1,-1 1,1 0,-1 0,1 0,-1 0,0 0,0 0,0 0,0 0,0 1,0-1,-1 0,1 0,-1 1,0-1,1 1,-1-1,0 0,0 1,-1-1,1 2,-22 75,-83 73,105-151,-1 1,1-1,-1 0,1 1,-1-1,1 0,0 1,0-1,-1 1,1-1,0 1,0-1,1 0,-1 1,0-1,0 1,1-1,-1 0,1 1,-1-1,1 0,0 1,-1-1,1 0,0 0,0 1,0-1,0 0,0 0,0 0,0 0,0-1,0 1,1 0,-1 0,0-1,0 1,1 0,-1-1,0 0,1 1,-1-1,1 0,63 7,60-46,-104 34</inkml:trace>
  <inkml:trace contextRef="#ctx0" brushRef="#br0" timeOffset="3136.004">1809 472,'0'5,"5"1,6 0,6-1,6-7,2-2,3-1,1 1,0 1,1 0,-1 2,-5-5,-1 0,-1-1,2 3,0 0,-7 2,-8 1</inkml:trace>
  <inkml:trace contextRef="#ctx0" brushRef="#br0" timeOffset="3394.616">2006 275,'-9'38,"-4"18,1 3,2-2,3-7,3-7,1-6,2-4,1-8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0 252,'2'2,"0"-1,0 0,0 1,-1 0,1-1,-1 1,1 0,-1 0,1 0,-1 0,0 0,0 0,0 0,0 0,0 0,-1 1,1-1,-1 0,1 0,-1 1,0-1,0 0,0 1,0-1,0 1,0 0,3 366,-2-144,-2-224,1 0,0 1,0-1,0 0,-1 0,1 1,1-1,-1 0,0 1,0-1,0 0,1 0,-1 0,0 1,1-1,-1 0,1 0,0 0,-1 0,1 0,0 0,0 0,0 0,-1 0,1 0,0 0,0 0,0-1,1 1,-1 0,0-1,0 1,0-1,0 1,1-1,-1 1,0-1,0 0,1 0,-1 0,0 0,0 0,1 0,-1 0,0 0,0 0,1 0,-1-1,0 1,0-1,1 1,-1-1,0 1,0-1,0 0,0 1,0-1,0 0,0 0,0 0,0 0,0 0,-1 0,1 0,0-1,172-164,-93 125,-78 40,-1 0,1 1,0 0,0-1,0 1,0 0,0 0,0 0,0 0,0 0,0 0,-1 0,1 1,0-1,0 1,0 0,0-1,-1 1,1 0,0 0,-1 0,1 0,-1 0,1 0,-1 1,1-1,-1 0,0 1,1-1,-1 1,0 0,0-1,0 1,-1 0,1 0,0-1,-1 1,1 0,-1 0,1 0,-1 0,0 0,0 0,1 12,0 0,-1 0,-1-1,0 1,-1 0,0 0,-1-1,-1 1,-2 5,-2 13,-6 1,13-33,3-8</inkml:trace>
  <inkml:trace contextRef="#ctx0" brushRef="#br0" timeOffset="636.534">451 196,'58'-23,"19"25,-75-1,0-1,0 1,-1 0,1 0,0-1,-1 1,1 0,-1 1,1-1,-1 0,0 0,1 1,-1-1,0 0,0 1,0 0,0-1,0 1,0-1,0 1,-1 0,1 0,0-1,-1 1,0 0,1 0,-1 0,0 0,0 0,0-1,0 1,0 0,-1 0,1 0,0 0,-1-1,0 1,1 0,-1 0,0 0,-91 156,91-156,1-1,-1 0,1 1,-1-1,1 1,-1-1,1 1,0-1,0 1,0-1,0 1,0-1,0 1,0-1,1 0,-1 1,0-1,1 1,-1-1,1 1,0-1,-1 0,1 1,0-1,0 0,0 0,0 0,0 0,0 0,0 0,0 0,0 0,0 0,1 0,-1 0,0-1,1 1,-1 0,1-1,-1 1,0-1,1 0,0 0,65-2,-8-15,-33 6</inkml:trace>
  <inkml:trace contextRef="#ctx0" brushRef="#br0" timeOffset="1601.081">902 26,'2'-2,"-1"0,1 0,-1 0,1 1,0-1,0 0,0 1,0-1,0 1,0 0,0 0,0 0,0 0,1 0,-1 0,0 0,1 1,-1-1,0 1,1 0,-1-1,1 1,-1 0,1 1,0-1,2 0,-1 1,1-1,-1 1,1 0,-1 0,0 0,1 1,-1 0,0-1,0 2,0-1,0 0,0 1,-1 0,1-1,-1 2,1-1,-1 0,0 1,0-1,-1 1,1 0,-1 0,0 0,0 0,0 0,-1 0,1 1,0 1,1 7,1-1,-2 1,1 0,-2 0,0 0,0 0,-1 0,-1 0,0 0,-1 0,-24 196,-2 58,28 190,0-453,1 1,-1-1,0 0,0 0,0 1,0-1,-1 0,0 1,0-1,0 0,0 0,-1 0,1 0,-1 0,0 0,0 0,-1-1,1 1,-1-1,0 0,0 1,0-1,0 0,0-1,-1 1,1-1,-1 1,1-1,-1 0,-2 0,-20 6,-1-1,0-1,-1-2,0 0,1-2,-1-1,-4-2,8 1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1,'19'25,"-1"0,-1 2,-1 0,-1 1,-1 1,-2 0,-1 0,-1 1,-2 1,0 5,1 9,-2 1,-2 0,-1 1,-3-1,-4 33,2-23,-5-6,0-33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0 165,'34'-23,"0"1,2 2,0 1,1 2,1 1,0 3,35-9,-70 20,1 0,0 1,0-1,-1 1,1 0,0 0,0 0,0 0,0 1,0-1,0 1,0 0,0 1,0-1,0 0,0 1,0 0,0 0,0 0,0 1,0 0,-1-1,1 1,-1 0,1 0,-1 1,0-1,0 1,0 0,0 0,0 0,0 0,-1 0,0 0,0 1,0-1,0 1,0 0,-1-1,1 1,0 3,-3 9,0-1,-2 0,1 0,-2 0,0 0,-1 0,0-1,-1 0,-1 0,0-1,-1 1,0-1,-3 1,-10 23,-5 3,20-31,-1-1,1 2,1-1,0 0,0 1,1 0,0 0,0 1,1-1,1 1,-1 7,4-15,-1 1,2-1,-1 0,0 1,1-1,-1 0,1 0,0 0,0 0,0 0,0-1,1 1,-1-1,1 1,-1-1,1 0,0 0,0 0,0 0,0 0,0-1,1 0,-1 1,0-1,1 0,-1-1,0 1,1 0,-1-1,1 0,0 0,-1 0,1 0,-1-1,4 0,24 5,7 2,99 30,-133-34,0 0,0 1,0-1,-1 1,1 0,-1 0,0 0,0 0,0 1,0-1,0 1,-1 0,0 0,0 0,0 0,0 0,0 0,-1 0,0 1,0-1,0 1,0-1,-1 1,0-1,0 1,0-1,0 1,-1-1,0 4,-6 12,0-1,-2 0,0 0,-1 0,-1-2,-1 1,0-1,-1-1,-1 0,0-1,-2-1,1 0,-2-1,0 0,0-2,-1 0,-1 0,2 0,12-6,0-1,0 0,-1 0,0 0,1 0,-1-1,0 0,-1-1,1 1,-1-1,1-1,-1 1,1-1,-1 0,0 0,0-1,-3 0,8-1,1-1,-1 0,1 1,-1-1,1 0,0 0,0 0,0 1,0-1,0-1,0 1,0 0,1 0,-1 0,1 0,-1 0,1-1,0 1,0 0,0 0,0-1,0 1,1 0,-1 0,1 0,-1 0,1-1,0 1,0 0,0 0,0 0,0 1,0-1,1 0,-1 0,1 0,-1 1,1-1,-1 1,1-1,1 0,13-19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0 721,'2'12,"0"0,1-1,0 0,1 1,0-1,1-1,0 1,1-1,0 0,1 0,0 1,-4-8,0 0,-1 0,1 0,0 0,0 0,1-1,-1 1,1-1,-1 0,1 0,0 0,-1 0,1-1,0 0,0 0,0 0,0 0,1 0,-1-1,0 0,0 0,0 0,0 0,0-1,1 1,-1-1,0 0,0 0,0-1,-1 1,1-1,2-1,128-118,-132 119,0 1,0-1,0 1,0 0,1-1,-1 1,0 0,1 0,-1 1,0-1,1 0,-1 1,1 0,-1-1,1 1,0 0,-1 0,1 0,-1 1,1-1,-1 1,1-1,-1 1,0 0,1 0,-1 0,0 0,0 0,1 1,-1-1,0 1,0-1,0 1,-1 0,1-1,0 1,-1 0,1 0,-1 1,0-1,1 0,-1 0,0 1,0-1,-1 0,1 2,5 3,-1 0,1-1,1 0,-1 0,1-1,0 0,0 0,0-1,1 1,-1-2,1 1,0-1,0 0,1-1,-1 0,0 0,1-1,-1 0,1 0,0-1,-1 0,1 0,-1-1,1-1,-1 1,1-1,-1-1,0 1,0-2,0 1,0-1,-1 0,1 0,-1-1,15-12,-1 0,-1-2,0 0,-1-1,-2-1,0 0,-1-2,-1 0,-1 0,-1-1,8-23,-7 9,-1 0,-2 0,-1-1,-2 0,-2-1,-2 0,-1 0,-2 0,-3-21,1 47,0 0,-1 0,0 0,-1 0,0 0,-1 1,-1 0,-2-4,7 16,-1 0,1 0,0 0,-1 0,1 0,-1 0,1 1,-1-1,1 0,-1 0,0 1,1-1,-1 0,0 1,0-1,0 1,1-1,-1 1,0-1,0 1,0 0,0-1,0 1,0 0,0 0,1-1,-1 1,0 0,0 0,0 0,0 0,0 0,0 1,0-1,0 0,0 0,0 1,0-1,0 0,0 1,1-1,-1 1,0-1,0 1,0-1,1 1,-1 0,0-1,1 1,-1 0,1 0,-1-1,1 1,-1 0,1 0,-1 1,-26 49,21-24,1 0,2 0,0 0,2 0,1 0,1 1,1-1,1 0,2 0,1-1,0 1,2-1,2-1,0 1,2 0,-1-3,2 0,0 0,1-1,1-1,1 0,1-2,1 1,8 4,-15-17,-12-13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59,'44'-5,"28"-1,11-5,2 0,-9 1,-8 3,-6 2,-8 3,-10 0,-1 2,-4 0,-9 1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215 180,'-38'118,"5"1,-4 45,-9 34,2-88,44-110,-1-1,1 1,0 0,0-1,0 1,0 0,0-1,0 1,0 0,-1-1,1 1,0 0,0-1,0 1,-1 0,1 0,0-1,0 1,-1 0,1 0,0 0,-1-1,1 1,0 0,-1 0,1 0,0 0,-1 0,1 0,0 0,-1-1,1 1,0 0,-1 0,1 0,0 0,-1 1,1-1,0 0,-1 0,1 0,0 0,-1 0,1 0,0 0,-1 1,1-1,0 0,-1 0,1 0,0 1,0-1,-1 0,1 0,0 1,0-1,0 0,-1 1,1-1,0 0,0 1,0-1,0 0,0 1,0-1,0 0,0 1,-1-1,2-28,7-5,1 1,1 0,2 1,2 0,0 1,3-2,15-33,17-33,3 1,60-79,-112 174,1 0,-1 0,1 1,0-1,-1 0,1 1,0-1,0 1,0-1,0 1,0-1,0 1,0 0,1-1,-1 1,0 0,1 0,-1 0,1 0,-1 0,1 0,-1 0,1 1,0-1,0 1,-1-1,1 1,0-1,0 1,-1 0,1 0,0 0,0 0,0 0,-1 0,1 1,0-1,0 1,-1-1,1 1,0 0,-1-1,1 1,-1 0,1 0,-1 0,1 0,-1 0,1 1,-1-1,1 1,38 155,-14-34,69 102,-63-136,-33-88,0 0,0-1,0 1,0 0,0-1,0 1,0-1,0 0,0 1,0-1,0 0,0 0,0 0,-1 0,1 0,0 0,0 0,0 0,0 0,0 0,0 0,0-1,0 1,-1 0,1-1,0 1,0-1,1 1,-1-1,0 0,0 1,0-1,0 0,0 0,1 0,-1 1,0-1,1 0,-1 0,1 0,-1-1,-2 0,-313-173,306 169,-1 0,1 1,-1 0,-1 0,1 2,0-1,-1 1,0 1,0 0,0 1,0 0,-11 1,4 5</inkml:trace>
  <inkml:trace contextRef="#ctx0" brushRef="#br0" timeOffset="338.969">893 490,'38'0,"23"0,5-5,-4-1,-7 0,-8 1,-8 2,-10-4,-5-1,-3 1,-8 2,-8 2</inkml:trace>
  <inkml:trace contextRef="#ctx0" brushRef="#br0" timeOffset="535.266">1034 773,'38'-5,"18"-7,4 0,-4 1,-10 3</inkml:trace>
  <inkml:trace contextRef="#ctx0" brushRef="#br0" timeOffset="1138.222">1570 406,'2'19,"0"1,1-1,2 0,0 0,0 0,2-1,0 0,2 0,0 0,0-1,2-1,0 0,1 0,0-1,13 12,-22-25,0 0,0 0,1 0,-1 0,1 0,-1-1,1 1,0-1,-1 0,1 0,0 0,0-1,0 1,-1-1,1 0,0 0,0 0,0-1,0 1,-1-1,1 0,0 0,0-1,-1 1,1-1,-1 1,1-1,-1 0,0 0,0-1,0 1,0-1,1-1,6-6,-1 0,0-1,0 0,-1 0,-1-1,0 0,0 0,3-11,19-39,-19 87,-9-19,1 0,0 1,0-1,1 0,-1 0,1 0,1 0,-1 0,1-1,0 0,0 0,0 0,1 0,0 0,0-1,0 0,1 0,-1-1,1 1,0-1,0 0,0-1,0 1,0-1,1-1,-1 1,1-1,-1 0,1 0,-1-1,1 0,0 0,-1-1,1 1,-1-2,1 1,-1-1,1 0,-1 0,0 0,0-1,1-1,9-4,-2-2,1 0,-1 0,-1-2,0 1,0-2,-2 0,1 0,-2-1,1 0,-2-1,0 0,-1-1,6-16,-6 13,-3 0</inkml:trace>
  <inkml:trace contextRef="#ctx0" brushRef="#br0" timeOffset="4986.597">2642 66,'45'-65,"-43"66,0 0,1 0,-1 0,0 1,0-1,0 1,0-1,0 1,-1 0,1 0,0 0,-1 0,0 0,1 0,-1 0,0 0,0 0,0 1,0-1,0 1,-1-1,1 0,-1 1,0-1,1 1,-1-1,0 1,-1 0,18 175,1 74,6-107,-23-137,0-3,-1 0,1 1,0-1,0 0,1 1,0-1,-1 0,2 0,-1 0,1-1,-1 1,1 0,0-1,1 1,-2-6,1 0,-1 1,0-1,0 0,-1-1,1 1,0 0,0 0,-1-1,1 1,0-1,-1 0,0 1,1-1,-1 0,0 0,0 0,0 0,0 0,0 0,0 0,-1 0,1 0,-1 0,1-2,2-3,12-23,0 2,2 0,1 1,1 0,1 2,2 0,16-14,-37 38,0-1,1 1,-1-1,0 1,1 0,0 0,-1 0,1 0,-1 0,1 0,0 0,0 0,0 1,-1-1,1 1,0-1,0 1,0 0,0 0,0 0,0 0,0 0,0 0,0 0,-1 1,1-1,0 0,0 1,0 0,0 0,-1-1,1 1,0 0,-1 0,1 0,-1 1,1-1,-1 0,1 1,-1-1,0 1,0-1,0 1,0-1,0 1,0 0,0 0,0 0,31 93,-9-13,-20-74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5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0 499,'11'1,"1"-2,-1 1,0-2,1 1,-1-1,0-1,0 0,-1-1,1 0,-1-1,1 0,-1 0,-1-1,8-5,23-20,0-2,-3-2,0-1,-3-2,-1-1,22-35,-44 57,1 0,1 1,1 1,0 0,1 1,0 0,1 1,1 1,12-7,-25 18,-1-1,1 1,-1-1,1 1,0 0,0 0,-1 1,1-1,0 1,0 0,0 0,0 0,-1 1,1-1,0 1,0 0,-1 0,1 0,0 1,-1-1,1 1,-1 0,0 0,1 0,-1 0,0 0,0 1,-1-1,1 1,0 0,-1 0,0 0,0 0,0 1,2 2,2 5,1 1,-2 1,0-1,0 1,-1 0,0 0,-1 0,-1 0,1 12,-2-12,-1 1,0-1,0 0,-1 1,-1-1,0 0,-1 1,-1-1,0-1,0 1,-1 0,-1-1,0 0,-1-1,0 1,-1-1,0-1,-1 1,0-1,0-1,-1 0,-1 0,1-1,-1 0,-1-1,1 0,-1-1,0 0,-1-1,0 0,1-1,-1-1,-11 2,-117-2,139-3,0 0,1 0,-1 0,0-1,1 1,-1 0,0-1,1 1,-1-1,1 1,-1-1,1 0,-1 0,1 0,-1 0,1 0,0 0,-1 0,1 0,0-1,0 1,0 0,0-1,0 1,0-1,1 1,-1-1,0 1,1-1,-1 1,1-1,-1 0,1 0,-1-16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5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87,'-5'17,"1"0,0 1,1-1,1 1,1-1,0 1,2 0,0 0,1-1,0 1,1-1,2 1,-1-1,3 2,-5-14,0-1,1 0,0 0,-1-1,1 1,1-1,-1 1,0-1,1 0,0 0,-1 0,1-1,0 0,1 1,-1-1,0-1,1 1,-1 0,1-1,-1 0,1 0,-1-1,1 1,0-1,-1 0,1 0,0-1,0 1,2-1,2-1,1 0,-1-1,0 0,0 0,0-1,0 0,-1 0,0-1,0 0,0-1,0 0,-1 0,0-1,0 1,4-7,-1 0,0-1,-1 0,-1 0,0-1,-1 0,-1 0,0 0,-1-1,0-2,-4 12,1 1,-1-1,0 0,0 0,-1 0,1 0,-1 0,-1 0,1 0,-1 0,0 0,0 0,-1 0,0 0,0 1,0-1,-1 1,0-1,0 1,0 0,0 0,-1 0,0 1,0-1,0 1,-1 0,1 0,-6-3,4 4,0 0,0 0,-1 0,1 1,-1 0,0 0,0 1,0 0,0 0,0 0,0 1,0 0,0 0,0 1,0 0,0 0,0 1,1 0,-1 0,0 0,1 1,-1 0,1 1,0-1,0 1,1 0,-2 1,-11 12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1,'454'0,"-284"28,-117-26,-28-2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31,'106'-22,"148"14,-161 9,-43 4,-31 2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0,1 0,-2 0,-3 0,-3 0,-4 0,-1 0,-1 0,-1 0,0 0,-5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0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25,'-2'1,"0"0,0 1,0-1,1 1,-1 0,0-1,1 1,-1 0,1 0,0 0,-1 0,1 0,0 0,0 1,1-1,-1 0,0 0,1 1,-1-1,1 0,0 1,0-1,0 0,0 1,0 0,0 0,-14 270,-29-100,40-215,3 19</inkml:trace>
  <inkml:trace contextRef="#ctx0" brushRef="#br0" timeOffset="336.361">56 25,'24'-7,"0"1,1 2,0 0,0 2,0 0,0 2,0 1,0 1,0 1,12 4,15-1,-1-1,1-3,49-5,93 5,-171 3,-5 1</inkml:trace>
  <inkml:trace contextRef="#ctx0" brushRef="#br0" timeOffset="3632.912">0 561,'340'0,"-189"29,8-2,-136-30,-5-3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10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1144,'-9'33,"-4"22,1 5,2-2,3-7,-2-7,0-6,2-4,2-9</inkml:trace>
  <inkml:trace contextRef="#ctx0" brushRef="#br0" timeOffset="484.395">592 1228,'130'-21,"-113"18,-11 1,1 1,0-1,0 1,0 1,0-1,0 1,0 1,0-1,0 1,0 0,0 1,0-1,0 1,0 1,-1-1,5 3,-10-1,-1-1,1 1,0-1,-1 1,0-1,0 1,0-1,0 1,-1-1,1 1,-1-1,0 1,0-1,0 0,0 1,-1-1,1 0,-1 0,0 0,0 0,0 0,0 0,-1-1,1 1,-1-1,1 1,-1-1,0 0,0 0,-1 3,-164 175,166-179,1 0,0 0,0 0,-1 1,1-1,0 1,0-1,0 0,1 1,-1 0,0-1,0 1,1-1,-1 1,1 0,0 0,-1-1,1 1,0 0,0 0,0-1,0 1,0 0,0 0,1-1,-1 1,1 0,-1-1,1 1,-1 0,1-1,0 1,0-1,0 1,0-1,0 0,0 1,0-1,1 0,-1 0,0 1,1-1,-1 0,1 0,-1-1,1 1,-1 0,1 0,0-1,-1 1,91 26,25-48,-92 11</inkml:trace>
  <inkml:trace contextRef="#ctx0" brushRef="#br0" timeOffset="-914.486">0 918,'26'-38,"-21"25,8-19,1 1,2 1,1 0,1 2,2 0,1 1,1 0,1 2,1 1,8-6,75-41,-106 70,0 1,1-1,-1 1,0 0,0 0,0 0,0-1,0 1,0 0,0 0,0 1,1-1,-1 0,0 0,0 0,0 1,0-1,0 1,0-1,0 1,0-1,0 1,0-1,0 1,0 0,-1-1,1 1,0 0,0 0,-1 0,1 0,0 0,-1 0,1 0,-1 0,0 0,1 0,-1 0,0 0,1 0,-1 0,0 0,0 0,0 1,5 57,-6-51,0 33,-1-31,1 0,0 0,1 0,0-1,1 1,0 0,1 0,0-1,0 1,1-1,0 1,2 2,-5-11,1 0,0 1,0-1,0 0,0 0,0 0,0 0,1 0,-1 0,0 0,0 0,1 0,-1 0,1-1,-1 1,1-1,-1 1,1-1,-1 1,1-1,-1 0,1 0,-1 0,1 0,-1 0,1 0,0 0,-1 0,1-1,-1 1,1-1,-1 1,0-1,1 1,-1-1,1 0,-1 0,0 0,0 0,1 0,0-1,51-51,-45 43,30-35,2 2,2 2,2 1,1 2,3 2,-47 35,0 0,0 0,0 0,0 0,0 0,0 0,0 1,1-1,-1 0,0 1,0-1,1 1,-1-1,0 1,0 0,1-1,-1 1,0 0,1 0,-1 0,1 0,-1 0,0 1,1-1,-1 0,0 0,0 1,1-1,-1 1,0-1,0 1,1 0,-1-1,0 1,0 0,0 0,0 0,0 0,0 0,0 0,-1 0,1 0,0 0,0 0,-1 1,1-1,-1 0,1 0,-1 1,0-1,1 0,-1 2,7 76,-7-73,-1 43,11 96,9-81,-10-48</inkml:trace>
  <inkml:trace contextRef="#ctx0" brushRef="#br0" timeOffset="-482.194">57 1003,'225'-19,"172"8,-173 41,-201-29,-1-1,1 0,0-2,0 0,-1-2,0 0,2-2,-5 1</inkml:trace>
  <inkml:trace contextRef="#ctx0" brushRef="#br0" timeOffset="1701.055">1722 467,'-7'-4,"0"0,0 1,0 1,0-1,-1 1,1 0,-1 1,0 0,1 0,-1 0,0 1,0 1,1-1,-1 1,0 0,1 1,-1 0,1 0,-1 1,1-1,0 2,0-1,0 1,1 0,-1 0,1 1,0 0,0 0,1 1,-4 13,1 1,1 0,1 1,0 0,2 0,0 0,2 0,0 1,1-1,2 1,0-1,3 18,-1 38,-3 234,-2-288,0 0,-2 1,-1-1,-1-1,-1 1,-1-1,0 0,-30 106,37-125,0-1,0 1,0-1,1 1,0 0,-1 0,1-1,0 1,0 0,0-1,1 1,-1 0,1-1,-1 1,1 0,0-1,0 1,0-1,0 1,1-1,-1 0,1 1,-1-1,1 0,0 0,0 0,0 0,0 0,0-1,0 1,0-1,1 1,-1-1,1 0,-1 0,1 0,-1 0,1 0,-1 0,3-1,12 2,1-1,-1 0,0-1,0-2,0 1,0-2,0 0,-1-1,14-5,-10 3</inkml:trace>
  <inkml:trace contextRef="#ctx0" brushRef="#br0" timeOffset="2485.087">1947 777,'-13'96,"3"34,9-124,1-1,1 1,-1 0,1-1,0 1,0-1,0 1,1-1,0 0,0 1,0-1,1 0,0 0,0-1,0 1,0-1,1 1,0-1,0 0,0 0,0-1,1 1,-1-1,1 0,0 0,0-1,0 1,0-1,0 0,1 0,-1-1,1 0,-1 0,1 0,-1 0,1-1,3 0,3-4,-1 0,0-1,1 0,-1-1,-1 0,1-1,-1 0,-1 0,1-1,-1-1,-1 1,1-2,-1 1,-1-1,0 0,0 0,-1-1,-1 0,1 0,-2-1,0 1,0-1,-1 0,0 0,0-10,-4 35,1 1,0-1,1 1,0 0,1-1,1 0,0 1,1-1,0 0,2 1,-2-10,0 0,1 0,-1 0,1-1,0 1,0-1,0 0,0-1,0 1,1-1,-1 0,1-1,0 1,-1-1,1 0,0 0,0-1,0 0,-1 0,1 0,0-1,0 0,0 0,-1 0,1-1,-1 0,1 0,-1 0,1-1,-1 1,0-1,0-1,-1 1,1-1,-1 0,1 0,0-1,8-10,0-1,-1 0,-1-1,0 0,-2-1,0 0,0 0,-2-1,-1 0,0-1,-1 1,1-14,-4 8</inkml:trace>
  <inkml:trace contextRef="#ctx0" brushRef="#br0" timeOffset="2933.176">2738 439,'204'-25,"-202"24,0 0,-1 0,1 1,0-1,0 1,0-1,0 1,0 0,0 0,0 0,0 0,0 0,0 0,0 1,0-1,0 0,0 1,0 0,0 0,0-1,-1 1,1 0,0 0,-1 0,1 1,0-1,-1 0,1 1,-1-1,0 1,0-1,1 1,-1 0,0-1,0 1,0 0,-1 0,1 0,0 0,-1-1,1 1,-1 0,0 0,0 0,1 0,-1 0,-1 0,1 0,0 0,0 0,-1 0,1 1,-62 73,53-68,0 1,0 1,1-1,0 1,1 1,0-1,1 1,0 1,1-1,0 1,1 0,0 0,0 0,4-10,0 0,0 0,0 0,0 0,0 1,0-1,0 0,1 0,-1 0,1 0,0 0,-1 0,1 0,0-1,0 1,0 0,0 0,1-1,-1 1,0 0,1-1,-1 1,1-1,-1 0,1 1,0-1,0 0,-1 0,1 0,0 0,0-1,0 1,0 0,0-1,0 1,0-1,81 5,-73-5,78-3,-63 2</inkml:trace>
  <inkml:trace contextRef="#ctx0" brushRef="#br0" timeOffset="3322.297">3218 947,'43'0,"28"0,8 0,-5-5,-11-2,-11 1,-9 1,-12-3,-7-1,-8-3,-5 0</inkml:trace>
  <inkml:trace contextRef="#ctx0" brushRef="#br0" timeOffset="3569.482">3500 607,'-5'39,"4"26,1 8,1-4,1-9,-1-10,5-14,1-7,-1-5,-1-1,-1-4</inkml:trace>
  <inkml:trace contextRef="#ctx0" brushRef="#br0" timeOffset="4353.308">3979 297,'1'77,"-13"192,9-247,1-1,0 1,2 0,1 0,0 0,4 13,8 160,-13-194,-1 1,1 0,0-1,0 1,1 0,-1-1,0 1,0 0,1-1,-1 1,1-1,-1 1,1 0,0-1,0 0,0 1,0-1,0 1,0-1,0 0,0 0,0 0,0 1,1-1,-1 0,1-1,-1 1,1 0,-1 0,1-1,-1 1,1 0,-1-1,1 0,0 1,-1-1,1 0,0 0,-1 0,1 0,0 0,-1 0,1-1,0 1,-1 0,1-1,1 0,69-44,-13-15,-35 34,1 1,1 0,1 2,27-16,-53 38,0 0,0 0,0 0,1 0,-1 1,0-1,0 0,0 1,1-1,-1 1,0-1,1 1,-1 0,1-1,-1 1,0 0,1 0,-1 0,1 0,-1 0,0 0,1 1,-1-1,1 0,-1 1,0-1,0 1,1 0,-1-1,0 1,0 0,0 0,1-1,-1 1,0 0,0 0,0 0,-1 0,1 1,0-1,0 0,0 0,-1 0,1 1,-1-1,1 0,-1 1,0-1,1 0,-1 1,0-1,0 1,0-1,0 0,0 1,0-1,0 1,0-1,11 171,-1-125,-7-35</inkml:trace>
  <inkml:trace contextRef="#ctx0" brushRef="#br0" timeOffset="4851.379">4488 127,'4'-2,"0"0,0 0,0 0,0 0,0 0,0 1,1 0,-1 0,1 0,-1 0,1 1,-1 0,1 0,-1 0,1 0,-1 1,0 0,1 0,-1 0,0 0,1 1,-1-1,0 1,0 0,0 1,0-1,-1 1,1-1,-1 1,1 0,-1 0,0 1,0-1,0 1,-1-1,1 1,-1 0,0 0,0 0,0 0,0 3,-2-1,-1 0,0 0,-1 0,1 0,-1 0,0 0,0 0,-1-1,0 1,0-1,0 1,-1-1,1 0,-1-1,-3 4,-35 72,42-77,0 0,1 0,-1 0,0-1,1 1,0 0,0 0,0 0,0 0,0-1,1 1,-1 0,1-1,-1 1,1-1,0 0,0 1,0-1,1 0,-1 0,0 0,1-1,-1 1,1-1,-1 1,1-1,0 0,0 0,0 0,1 0,90 18,-68-18</inkml:trace>
  <inkml:trace contextRef="#ctx0" brushRef="#br0" timeOffset="6005.48">4967 15,'82'-12,"-77"11,1 0,0 1,-1 0,1 0,0 0,0 1,-1-1,1 1,-1 1,1-1,-1 1,1 0,-1 0,0 0,0 1,0 0,0 0,0 0,-1 1,1 0,-1 0,0 0,0 0,-1 0,1 1,-1-1,0 1,0 0,0 1,-1 10,0 0,0 0,-2 1,0-1,-1 0,0 1,-2-1,1 0,-2 0,-1 2,-5 32,-9 180,-15 13,25 9,7-52,-24-59,25-138,1 0,-1 0,-1 0,1 0,0 0,-1 0,1 0,-1-1,0 1,0 0,0-1,0 1,0-1,-1 0,1 0,-1 0,1 0,-1 0,0-1,0 1,0-1,0 1,0-1,0 0,0-1,0 1,0 0,-1-1,-98 1,70-3,-54 0,62 1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39.5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404 926,'-23'56,"2"0,3 2,2 0,3 1,3 1,2 0,0 60,32 186,-26-207,-5-1,-3-1,-5 1,-20 64,12-98,-2-1,-3-2,-3-1,-2-1,-3-1,-3-1,14-6,25-50,-1 0,1 0,0 0,0 0,0 0,0 0,-1 0,1 0,1 0,-1 0,0 0,0 0,0 0,0 0,1 0,-1 0,1 0,-1 0,0-1,1 1,0 0,-1 0,1 0,-1 0,1-1,0 1,0 0,-1-1,1 1,0-1,0 1,0 0,0-1,0 0,-1 1,1-1,0 0,0 1,0-1,0 0,0 0,0 0,0 0,0 0,0 0,0 0,0 0,0 0,0 0,0-1,0 1,1-1,171-47,-139 38,0 2,1 1,0 2,0 1,10 2,483-7,173-55,256-19,-212 19,284 4,-279 33,-144-2,383-38,-171 1,-312 38,-29 17,-346 12,53-29,68-29,172 58,-410-1,-1-1,0 0,0-1,0-1,0 0,-1 0,1-1,-1-1,10-5,-19 6,-1 1,0-1,0 0,0 0,-1 0,1 0,-1 0,0 0,0-1,0 1,-1 0,0-1,1 1,-2 0,1-1,0 1,-1 0,0 0,0-1,0 1,0 0,-1 0,0 0,1 0,-2 0,1 1,0-1,-1 0,1 1,-3-2,0-4,-22-56,3-1,3-1,2 0,4-2,-2-28,8 46,-26-339,2-21,28 342,2 1,4 0,2 0,7-29,-3 49,-2 0,-2-1,-2 1,-4-31,3 77,-1 0,1 0,0 0,0 0,-1 0,1 0,-1 0,0 0,0 0,0 1,0-1,0 0,0 0,0 1,0-1,-1 0,1 1,0-1,-1 1,0 0,1-1,-1 1,0 0,1 0,-1 0,0 0,0 1,0-1,0 0,0 1,0-1,0 1,0 0,0 0,0 0,0 0,0 0,0 0,-1 0,1 1,-1 0,-91 31,80-26,-35 11,-1-1,-1-4,0-1,-43 3,47-7,-524 58,182-43,-269 12,-284 27,218-28,-59 45,-580 43,421-30,569-47,-251 68,269-49,148-35,11-28,25 54,128-50,35-5,-1 1,1 1,-1 0,1 0,0 0,-1 1,1 0,0 1,0 0,1 0,-1 1,0 0,1 0,-6 5,-81 76,83-67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  <inkml:trace contextRef="#ctx0" brushRef="#br0" timeOffset="285.24">617 1,'0'10,"0"7,-5 2,-1 1,-5 3,0 2,-3-3,0 0,4-5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0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1,'-9'19,"-9"16,-5 7,0 1,1-6,3-6,5-7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1,'-10'24,"-3"13,1 4,2-4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4872.854">1441 315,'4'5,"-2"11,-7 8,-3 4,-4-2,-1-1,3 0,-3-4,2-1,1-4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720.512">316 2033,'24'0,"17"0,7 0,-5 0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0,'24'0,"27"0,14 0,2 0,-2 0,-7 0,-8 0,-3 0,-5 0,-5 0,-4 0,-2 0,-3 0,0 0,0 0,-6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0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1 848,'55'0,"144"-11,-67-6,-121 27,-16-4</inkml:trace>
  <inkml:trace contextRef="#ctx0" brushRef="#br0" timeOffset="334.84">57 1074,'19'0,"12"0,-1-5,1-1,-1-1,-1 2,0 2,0 1,-6-4,-1-1,0 1,-3 6,-6 3</inkml:trace>
  <inkml:trace contextRef="#ctx0" brushRef="#br0" timeOffset="2913.93">1157 340,'-32'73,"-123"317,210-479,249-343,-304 432,0-2,0 1,0 0,1-1,-1 1,1-1,-1 1,1 0,-1 0,1-1,0 1,-1 0,1 0,0 0,0 0,0 0,0 0,0 0,0 0,0 0,0 0,1 1,-1-1,0 0,0 1,1-1,-1 1,0-1,1 1,-1 0,0 0,1-1,-1 1,1 0,-1 0,0 0,1 1,-1-1,1 0,-1 0,0 1,1-1,-1 1,0-1,0 1,1 0,-1-1,0 1,0 0,6 123,-9-85,0 3,0-28,1 0,0 0,1 0,1 1,0-1,1 0,1-1,0 1,3 8,-5-20,-1 0,1-1,0 1,0 0,-1 0,1-1,0 1,1-1,-1 1,0-1,0 0,1 1,-1-1,1 0,-1 0,1 0,-1 0,1 0,-1 0,1 0,0 0,0-1,0 1,-1-1,1 1,0-1,0 0,0 0,0 0,0 0,-1 0,1 0,0 0,0-1,0 1,0-1,-1 1,1-1,0 0,0 0,-1 1,1-1,-1 0,1-1,68-59,-60 51,253-269,-232 257,-30 21,-1 1,1 0,-1 0,1-1,-1 1,1 0,-1 0,1 0,-1 0,1 0,0 0,-1 0,1 0,-1 0,1 0,-1 0,1 0,-1 1,1-1,-1 0,1 0,-1 0,1 1,-1-1,1 0,-1 1,1-1,-1 0,1 1,-1-1,0 1,1-1,-1 0,0 1,1-1,-1 1,0-1,0 1,0-1,1 1,-1 0,0-1,0 1,0-1,0 1,0-1,0 1,0-1,0 1,0-1,0 1,0 0,0-1,-1 1,1-1,0 1,0-1,0 1,-1-1,1 1,-20 229,21-90,3-122,3-6</inkml:trace>
  <inkml:trace contextRef="#ctx0" brushRef="#br0" timeOffset="3717.01">847 961,'76'-13,"1"3,0 3,1 4,73 6,-22-1,-36-6,-1-4,0-3,35-13,13 2,45 5,-173 17</inkml:trace>
  <inkml:trace contextRef="#ctx0" brushRef="#br0" timeOffset="4835.834">1412 1074,'-359'589,"310"-507,94-152,-26 45</inkml:trace>
  <inkml:trace contextRef="#ctx0" brushRef="#br0" timeOffset="5179.704">1412 1074,'15'15,"-1"-4,-1 0,0 2,0-1,-2 1,1 1,-2 0,0 1,0 0,-2 0,0 1,-1 0,0 1,-1 0,-1 0,-1 0,0 0,-1 2,-3 201,2-203,-2-5</inkml:trace>
  <inkml:trace contextRef="#ctx0" brushRef="#br0" timeOffset="5451.876">1186 1441,'43'5,"19"1,4-5,-4-2,-9-2,-8 0,-6 1,-6-4,-4-2,-1 1,-1-3,-1 0,-4 2</inkml:trace>
  <inkml:trace contextRef="#ctx0" brushRef="#br0" timeOffset="6030.994">2287 199,'36'129,"-18"-50,-4 1,-4 1,-2 0,-5 0,-3 0,-5 24,1-64,-2-1,-1 0,-3-1,-1 1,-1-2,-3 0,-1 0,-2-2,-17 29,-115 130,128-171</inkml:trace>
  <inkml:trace contextRef="#ctx0" brushRef="#br0" timeOffset="6751.322">875 170,'-27'60,"3"0,2 2,3 0,3 1,0 13,-25 296,38-326,2 0,1 0,3 0,2-1,2 1,1-1,3 0,2-1,1 0,3-1,7 11,109 169,-132-221,0 1,1-1,-1 0,1 1,0-1,0 0,0 0,0 0,0 0,1 0,-1 0,1-1,-1 1,1-1,-1 0,1 0,0 0,-1 0,1 0,0 0,0-1,1 1,15-1</inkml:trace>
  <inkml:trace contextRef="#ctx0" brushRef="#br0" timeOffset="19719.844">2738 368,'-3'0,"1"0,0 1,-1-1,1 1,0 0,0 0,-1 0,1 0,0 0,0 0,0 0,0 1,0-1,0 1,1 0,-1-1,0 1,1 0,-1 0,1 0,0 0,-1 0,1 0,0 0,1 1,-1-1,0 0,0 1,1-1,0 0,-1 1,-7 79,8-76,-1 8,0-1,1 1,1-1,0 0,1 1,0-1,1 0,1 0,0 0,1 0,0-1,1 0,0 0,1 0,0-1,1 0,4 4,-11-13,1 0,0 0,0-1,1 1,-1-1,0 0,0 1,1-1,-1 0,1 0,-1-1,1 1,-1 0,1-1,-1 1,1-1,0 0,-1 0,1 0,-1 0,1-1,0 1,-1-1,1 1,-1-1,1 0,-1 0,0 0,1 0,-1-1,0 1,0-1,0 1,0-1,0 0,1 0,54-80,-55 78,62-127,-64 130,0 1,0-1,0 1,1-1,-1 1,0-1,0 1,0 0,1-1,-1 1,0-1,0 1,1-1,-1 1,0 0,1-1,-1 1,0 0,1-1,-1 1,1 0,-1 0,1-1,-1 1,1 0,-1 0,0 0,1 0,-1-1,1 1,-1 0,1 0,-1 0,1 0,-1 0,1 0,-1 0,1 0,-1 1,1-1,-1 0,1 0,-1 0,1 0,-1 1,1-1,-1 0,1 1,-1-1,0 0,1 1,-1-1,0 0,1 1,-1-1,0 0,1 1,-1-1,0 1,0-1,0 1,1 0,15 39,-10-24,-4-9,1-1,0 0,0 0,0 0,1 0,0-1,0 0,1 1,-1-1,1-1,0 1,0-1,1 0,-1 0,1 0,0-1,0 0,0 0,0 0,0-1,1 0,-1 0,1-1,0 0,-1 0,1-1,0 1,0-1,-1-1,1 1,0-1,-1 0,1-1,0 0,2-1,1-4,-1-1,0-1,0 1,-1-1,0-1,-1 0,0 0,0 0,-1-1,-1 0,0 0,0-1,-1 1,2-8,-6 17,17-55,-13 32</inkml:trace>
  <inkml:trace contextRef="#ctx0" brushRef="#br0" timeOffset="20805.716">3613 114,'-11'166,"1"-19,3 21,7-166,0-1,0 1,0 0,0 0,0 0,0-1,1 1,-1 0,1-1,-1 1,1 0,0-1,0 1,0 0,-1-1,2 1,-1-1,0 0,0 1,0-1,1 0,-1 0,0 0,1 0,-1 0,1 0,-1 0,1 0,0 0,-1-1,1 1,0-1,-1 1,1-1,0 0,0 0,0 0,-1 0,1 0,0 0,0 0,-1 0,1-1,0 1,0-1,-1 1,1-1,0 0,-1 0,1 0,-1 1,1-2,-1 1,0 0,1 0,-1 0,0-1,0 1,1 0,-1-1,57-59,36-24,-93 84,0 1,0-1,0 0,1 0,-1 1,0-1,0 1,1-1,-1 1,0 0,1-1,-1 1,1 0,-1 0,0 0,1 0,-1 0,0 0,1 0,-1 1,1-1,-1 0,0 1,1-1,-1 1,0-1,0 1,0 0,1 0,-1-1,0 1,0 0,0 0,0 0,0 0,0 0,-1 1,1-1,0 0,0 0,-1 0,1 1,-1-1,1 0,-1 1,1-1,6 73,-6-54,7 40,-3-34</inkml:trace>
  <inkml:trace contextRef="#ctx0" brushRef="#br0" timeOffset="23090.051">2625 933,'431'29,"15"-30,-249-26,-11-3,-174 29</inkml:trace>
  <inkml:trace contextRef="#ctx0" brushRef="#br0" timeOffset="23472.014">3105 1130,'-5'39,"-1"21,0 6,1-3,2-8,0-8,2-8,1-5,0-4,0-7</inkml:trace>
  <inkml:trace contextRef="#ctx0" brushRef="#br0" timeOffset="23971.971">3331 1187,'225'-26,"-223"25,0 0,0 0,0 0,0 1,0-1,0 1,0-1,0 1,0 0,0-1,0 1,0 0,1 0,-1 1,0-1,0 0,0 1,0-1,0 1,0 0,0 0,0 0,0 0,-1 0,1 0,0 0,0 0,-1 1,1-1,-1 1,1-1,-1 1,0 0,0-1,0 1,0 0,0 0,0 0,0 0,0 0,-1 0,1 0,-1 0,1 0,-1 0,0 0,0 0,0 0,0 1,0-1,-1 0,1 0,-5 11,-1-1,0-1,-1 1,0-1,-1 0,0 0,-1-1,0-1,-1 1,-4 2,-59 73,71-83,-1 1,1 0,0-1,0 1,0 0,0 0,1 0,-1 1,1-1,0 0,0 0,0 1,0-1,0 1,1-1,-1 1,1-1,0 1,0-1,1 1,-1-1,1 1,0-1,-1 1,1-1,1 0,-1 1,0-1,1 0,0 0,0 0,0 0,0 0,0-1,1 1,-1-1,1 1,-1-1,1 0,0 0,0 0,0 0,0 0,0-1,1 0,0 1,14-1,0-1,0-1,-1 0,1-1,0-1,-1-1,0-1,0 0,0-1,0 0,-1-2,0 0,-1-1,1 0,-2-2,8-6,-3 3,-3 1</inkml:trace>
  <inkml:trace contextRef="#ctx0" brushRef="#br0" timeOffset="24562.752">4178 199,'17'73,"22"172,-40 177,-2-381,-3 0,-1-1,-2 0,-2 0,-1-1,-2-1,-2 0,-1-1,-2 0,-2-2,-1 0,-8 7,17-25,0 0,-1-1,-1 0,0-1,-1-1,-1-1,0 0,0-1,-16 8,17-12</inkml:trace>
  <inkml:trace contextRef="#ctx0" brushRef="#br0" timeOffset="25386.698">2738 1,'-12'9,"0"2,1-1,1 1,-1 1,2 0,0 0,0 1,1 0,1 0,0 1,0 0,2 0,0 1,1 0,0 0,1 0,0 2,-4 8,-10 43,3 0,3 0,3 1,3 1,4 40,1-67,-2 8,2 0,3 0,2-1,2 1,3-1,7 20,0-25,3-1,2 0,1-2,2-1,2 0,15 14,112 114,-153-167,-1-1,1 1,0-1,0 1,0-1,0 1,0-1,0 0,0 0,1 0,-1 0,0 0,1 0,-1 0,1 0,-1 0,1 0,-1-1,1 1,-1-1,1 1,0-1,-1 0,1 1,0-1,-1 0,1 0,0 0,0-1,-1 1,1 0,-1 0,1-1,0 1,0-1,10-6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21,'-15'2,"-3"-1,1 1,-1 1,1 1,-1 0,1 1,1 1,-1 0,1 1,0 1,0 1,1 0,1 1,-1 0,0 2,10-4,1 1,0-1,0 1,0 0,1 0,0 0,1 1,0-1,1 0,0 1,0-1,1 1,0 0,0-1,1 1,1-1,1 7,0 25,-1 280,-29-120,8-44,-17 39,35-193,0-1,1 1,-1-1,0 1,1-1,0 1,0-1,0 1,0-1,0 1,0-1,1 1,-1-1,1 1,0-1,0 1,0-1,0 0,0 1,0-1,0 0,1 0,-1 0,1 0,0 0,-1 0,1-1,0 1,0 0,0-1,0 1,1-1,-1 0,0 0,1 0,-1 0,0 0,1-1,-1 1,1 0,-1-1,1 0,0 0,168-24,-30 22,-122-2,-7-2</inkml:trace>
  <inkml:trace contextRef="#ctx0" brushRef="#br0" timeOffset="2001.282">652 331,'-2'1,"0"1,0-1,0 1,0-1,1 1,-1 0,1 0,-1-1,1 1,0 0,0 0,0 0,0 1,0-1,0 0,0 0,1 0,-1 1,1-1,0 0,0 1,0-1,0 0,0 1,0 0,0 0,-3 13,0 0,2 1,0-1,1 1,0-1,2 1,0-1,0 1,2-1,0 0,1 0,0-1,1 0,2 3,-6-16,0 0,-1 0,1 0,0 0,0 0,0 0,1-1,-1 1,0-1,0 1,1-1,-1 0,1 0,-1 0,1 0,0-1,-1 1,1-1,-1 1,1-1,0 0,0 0,-1 0,1-1,0 1,-1-1,1 1,-1-1,1 0,0 0,-1 0,0 0,1 0,-1-1,0 1,1-1,0 0,76-72,-9-63,-70 136,0 1,-1-1,1 0,0 1,0-1,0 0,0 0,0 1,0-1,1 0,-1 0,0 1,0-1,0 0,1 1,-1-1,0 0,1 1,-1-1,0 0,1 1,-1-1,1 1,-1-1,1 1,-1-1,1 1,0-1,-1 1,1-1,0 1,-1 0,1-1,0 1,-1 0,1 0,0 0,0-1,-1 1,1 0,0 0,-1 0,1 0,0 0,0 0,-1 1,1-1,0 0,0 0,-1 0,1 1,0-1,-1 0,1 1,0-1,-1 0,1 1,-1-1,1 1,-1-1,1 1,-1 0,1-1,-1 1,1-1,-1 1,0 0,1 0,5 46,11 36,-16-81,0 0,0 0,0 0,0 0,1 0,-1 0,1 0,-1-1,1 1,0 0,-1-1,1 0,0 1,0-1,0 0,0 0,1 0,-1 0,0 0,0-1,0 1,1-1,-1 1,0-1,1 0,-1 0,0 0,1 0,-1 0,0-1,0 1,1-1,-1 1,7-2,-1-1,1 1,-1-1,0-1,0 0,0 0,-1 0,1-1,-1 0,0 0,0-1,-1 0,1 0,-1-1,-1 1,1-1,1-5,-4-25,-8 21</inkml:trace>
  <inkml:trace contextRef="#ctx0" brushRef="#br0" timeOffset="2615.573">1329 21,'135'-20,"-133"20,0 1,0 0,1 0,-1 0,0 1,0-1,0 0,0 1,-1-1,1 1,0-1,-1 1,1 0,-1 0,1 0,-1 0,0 0,0 0,0 0,0 0,0 1,0-1,-1 0,1 0,-1 1,0-1,1 1,-1-1,0 0,0 1,-1-1,1 2,-22 75,-83 73,105-151,-1 1,1-1,-1 0,1 1,-1-1,1 0,0 1,0-1,-1 1,1-1,0 1,0-1,1 0,-1 1,0-1,0 1,1-1,-1 0,1 1,-1-1,1 0,0 1,-1-1,1 0,0 0,0 1,0-1,0 0,0 0,0 0,0 0,0-1,0 1,1 0,-1 0,0-1,0 1,1 0,-1-1,0 0,1 1,-1-1,1 0,63 7,60-46,-104 34</inkml:trace>
  <inkml:trace contextRef="#ctx0" brushRef="#br0" timeOffset="3136.004">1809 472,'0'5,"5"1,6 0,6-1,6-7,2-2,3-1,1 1,0 1,1 0,-1 2,-5-5,-1 0,-1-1,2 3,0 0,-7 2,-8 1</inkml:trace>
  <inkml:trace contextRef="#ctx0" brushRef="#br0" timeOffset="3394.616">2006 275,'-9'38,"-4"18,1 3,2-2,3-7,3-7,1-6,2-4,1-8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0 252,'2'2,"0"-1,0 0,0 1,-1 0,1-1,-1 1,1 0,-1 0,1 0,-1 0,0 0,0 0,0 0,0 0,0 0,-1 1,1-1,-1 0,1 0,-1 1,0-1,0 0,0 1,0-1,0 1,0 0,3 366,-2-144,-2-224,1 0,0 1,0-1,0 0,-1 0,1 1,1-1,-1 0,0 1,0-1,0 0,1 0,-1 0,0 1,1-1,-1 0,1 0,0 0,-1 0,1 0,0 0,0 0,0 0,-1 0,1 0,0 0,0 0,0-1,1 1,-1 0,0-1,0 1,0-1,0 1,1-1,-1 1,0-1,0 0,1 0,-1 0,0 0,0 0,1 0,-1 0,0 0,0 0,1 0,-1-1,0 1,0-1,1 1,-1-1,0 1,0-1,0 0,0 1,0-1,0 0,0 0,0 0,0 0,0 0,-1 0,1 0,0-1,172-164,-93 125,-78 40,-1 0,1 1,0 0,0-1,0 1,0 0,0 0,0 0,0 0,0 0,0 0,-1 0,1 1,0-1,0 1,0 0,0-1,-1 1,1 0,0 0,-1 0,1 0,-1 0,1 0,-1 1,1-1,-1 0,0 1,1-1,-1 1,0 0,0-1,0 1,-1 0,1 0,0-1,-1 1,1 0,-1 0,1 0,-1 0,0 0,0 0,1 12,0 0,-1 0,-1-1,0 1,-1 0,0 0,-1-1,-1 1,-2 5,-2 13,-6 1,13-33,3-8</inkml:trace>
  <inkml:trace contextRef="#ctx0" brushRef="#br0" timeOffset="636.534">451 196,'58'-23,"19"25,-75-1,0-1,0 1,-1 0,1 0,0-1,-1 1,1 0,-1 1,1-1,-1 0,0 0,1 1,-1-1,0 0,0 1,0 0,0-1,0 1,0-1,0 1,-1 0,1 0,0-1,-1 1,0 0,1 0,-1 0,0 0,0 0,0-1,0 1,0 0,-1 0,1 0,0 0,-1-1,0 1,1 0,-1 0,0 0,-91 156,91-156,1-1,-1 0,1 1,-1-1,1 1,-1-1,1 1,0-1,0 1,0-1,0 1,0-1,0 1,0-1,1 0,-1 1,0-1,1 1,-1-1,1 1,0-1,-1 0,1 1,0-1,0 0,0 0,0 0,0 0,0 0,0 0,0 0,0 0,0 0,1 0,-1 0,0-1,1 1,-1 0,1-1,-1 1,0-1,1 0,0 0,65-2,-8-15,-33 6</inkml:trace>
  <inkml:trace contextRef="#ctx0" brushRef="#br0" timeOffset="1601.081">902 26,'2'-2,"-1"0,1 0,-1 0,1 1,0-1,0 0,0 1,0-1,0 1,0 0,0 0,0 0,0 0,1 0,-1 0,0 0,1 1,-1-1,0 1,1 0,-1-1,1 1,-1 0,1 1,0-1,2 0,-1 1,1-1,-1 1,1 0,-1 0,0 0,1 1,-1 0,0-1,0 2,0-1,0 0,0 1,-1 0,1-1,-1 2,1-1,-1 0,0 1,0-1,-1 1,1 0,-1 0,0 0,0 0,0 0,-1 0,1 1,0 1,1 7,1-1,-2 1,1 0,-2 0,0 0,0 0,-1 0,-1 0,0 0,-1 0,-24 196,-2 58,28 190,0-453,1 1,-1-1,0 0,0 0,0 1,0-1,-1 0,0 1,0-1,0 0,0 0,-1 0,1 0,-1 0,0 0,0 0,-1-1,1 1,-1-1,0 0,0 1,0-1,0 0,0-1,-1 1,1-1,-1 1,1-1,-1 0,-2 0,-20 6,-1-1,0-1,-1-2,0 0,1-2,-1-1,-4-2,8 1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1,'19'25,"-1"0,-1 2,-1 0,-1 1,-1 1,-2 0,-1 0,-1 1,-2 1,0 5,1 9,-2 1,-2 0,-1 1,-3-1,-4 33,2-23,-5-6,0-33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0 165,'34'-23,"0"1,2 2,0 1,1 2,1 1,0 3,35-9,-70 20,1 0,0 1,0-1,-1 1,1 0,0 0,0 0,0 0,0 1,0-1,0 1,0 0,0 1,0-1,0 0,0 1,0 0,0 0,0 0,0 1,0 0,-1-1,1 1,-1 0,1 0,-1 1,0-1,0 1,0 0,0 0,0 0,0 0,-1 0,0 0,0 1,0-1,0 1,0 0,-1-1,1 1,0 3,-3 9,0-1,-2 0,1 0,-2 0,0 0,-1 0,0-1,-1 0,-1 0,0-1,-1 1,0-1,-3 1,-10 23,-5 3,20-31,-1-1,1 2,1-1,0 0,0 1,1 0,0 0,0 1,1-1,1 1,-1 7,4-15,-1 1,2-1,-1 0,0 1,1-1,-1 0,1 0,0 0,0 0,0 0,0-1,1 1,-1-1,1 1,-1-1,1 0,0 0,0 0,0 0,0 0,0-1,1 0,-1 1,0-1,1 0,-1-1,0 1,1 0,-1-1,1 0,0 0,-1 0,1 0,-1-1,4 0,24 5,7 2,99 30,-133-34,0 0,0 1,0-1,-1 1,1 0,-1 0,0 0,0 0,0 1,0-1,0 1,-1 0,0 0,0 0,0 0,0 0,0 0,-1 0,0 1,0-1,0 1,0-1,-1 1,0-1,0 1,0-1,0 1,-1-1,0 4,-6 12,0-1,-2 0,0 0,-1 0,-1-2,-1 1,0-1,-1-1,-1 0,0-1,-2-1,1 0,-2-1,0 0,0-2,-1 0,-1 0,2 0,12-6,0-1,0 0,-1 0,0 0,1 0,-1-1,0 0,-1-1,1 1,-1-1,1-1,-1 1,1-1,-1 0,0 0,0-1,-3 0,8-1,1-1,-1 0,1 1,-1-1,1 0,0 0,0 0,0 1,0-1,0-1,0 1,0 0,1 0,-1 0,1 0,-1 0,1-1,0 1,0 0,0 0,0-1,0 1,1 0,-1 0,1 0,-1 0,1-1,0 1,0 0,0 0,0 0,0 1,0-1,1 0,-1 0,1 0,-1 1,1-1,-1 1,1-1,1 0,13-19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0 721,'2'12,"0"0,1-1,0 0,1 1,0-1,1-1,0 1,1-1,0 0,1 0,0 1,-4-8,0 0,-1 0,1 0,0 0,0 0,1-1,-1 1,1-1,-1 0,1 0,0 0,-1 0,1-1,0 0,0 0,0 0,0 0,1 0,-1-1,0 0,0 0,0 0,0 0,0-1,1 1,-1-1,0 0,0 0,0-1,-1 1,1-1,2-1,128-118,-132 119,0 1,0-1,0 1,0 0,1-1,-1 1,0 0,1 0,-1 1,0-1,1 0,-1 1,1 0,-1-1,1 1,0 0,-1 0,1 0,-1 1,1-1,-1 1,1-1,-1 1,0 0,1 0,-1 0,0 0,0 0,1 1,-1-1,0 1,0-1,0 1,-1 0,1-1,0 1,-1 0,1 0,-1 1,0-1,1 0,-1 0,0 1,0-1,-1 0,1 2,5 3,-1 0,1-1,1 0,-1 0,1-1,0 0,0 0,0-1,1 1,-1-2,1 1,0-1,0 0,1-1,-1 0,0 0,1-1,-1 0,1 0,0-1,-1 0,1 0,-1-1,1-1,-1 1,1-1,-1-1,0 1,0-2,0 1,0-1,-1 0,1 0,-1-1,15-12,-1 0,-1-2,0 0,-1-1,-2-1,0 0,-1-2,-1 0,-1 0,-1-1,8-23,-7 9,-1 0,-2 0,-1-1,-2 0,-2-1,-2 0,-1 0,-2 0,-3-21,1 47,0 0,-1 0,0 0,-1 0,0 0,-1 1,-1 0,-2-4,7 16,-1 0,1 0,0 0,-1 0,1 0,-1 0,1 1,-1-1,1 0,-1 0,0 1,1-1,-1 0,0 1,0-1,0 1,1-1,-1 1,0-1,0 1,0 0,0-1,0 1,0 0,0 0,1-1,-1 1,0 0,0 0,0 0,0 0,0 0,0 1,0-1,0 0,0 0,0 1,0-1,0 0,0 1,1-1,-1 1,0-1,0 1,0-1,1 1,-1 0,0-1,1 1,-1 0,1 0,-1-1,1 1,-1 0,1 0,-1 1,-26 49,21-24,1 0,2 0,0 0,2 0,1 0,1 1,1-1,1 0,2 0,1-1,0 1,2-1,2-1,0 1,2 0,-1-3,2 0,0 0,1-1,1-1,1 0,1-2,1 1,8 4,-15-17,-12-13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59,'44'-5,"28"-1,11-5,2 0,-9 1,-8 3,-6 2,-8 3,-10 0,-1 2,-4 0,-9 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215 180,'-38'118,"5"1,-4 45,-9 34,2-88,44-110,-1-1,1 1,0 0,0-1,0 1,0 0,0-1,0 1,0 0,-1-1,1 1,0 0,0-1,0 1,-1 0,1 0,0-1,0 1,-1 0,1 0,0 0,-1-1,1 1,0 0,-1 0,1 0,0 0,-1 0,1 0,0 0,-1-1,1 1,0 0,-1 0,1 0,0 0,-1 1,1-1,0 0,-1 0,1 0,0 0,-1 0,1 0,0 0,-1 1,1-1,0 0,-1 0,1 0,0 1,0-1,-1 0,1 0,0 1,0-1,0 0,-1 1,1-1,0 0,0 1,0-1,0 0,0 1,0-1,0 0,0 1,-1-1,2-28,7-5,1 1,1 0,2 1,2 0,0 1,3-2,15-33,17-33,3 1,60-79,-112 174,1 0,-1 0,1 1,0-1,-1 0,1 1,0-1,0 1,0-1,0 1,0-1,0 1,0 0,1-1,-1 1,0 0,1 0,-1 0,1 0,-1 0,1 0,-1 0,1 1,0-1,0 1,-1-1,1 1,0-1,0 1,-1 0,1 0,0 0,0 0,0 0,-1 0,1 1,0-1,0 1,-1-1,1 1,0 0,-1-1,1 1,-1 0,1 0,-1 0,1 0,-1 0,1 1,-1-1,1 1,38 155,-14-34,69 102,-63-136,-33-88,0 0,0-1,0 1,0 0,0-1,0 1,0-1,0 0,0 1,0-1,0 0,0 0,0 0,-1 0,1 0,0 0,0 0,0 0,0 0,0 0,0 0,0-1,0 1,-1 0,1-1,0 1,0-1,1 1,-1-1,0 0,0 1,0-1,0 0,0 0,1 0,-1 1,0-1,1 0,-1 0,1 0,-1-1,-2 0,-313-173,306 169,-1 0,1 1,-1 0,-1 0,1 2,0-1,-1 1,0 1,0 0,0 1,0 0,-11 1,4 5</inkml:trace>
  <inkml:trace contextRef="#ctx0" brushRef="#br0" timeOffset="338.969">893 490,'38'0,"23"0,5-5,-4-1,-7 0,-8 1,-8 2,-10-4,-5-1,-3 1,-8 2,-8 2</inkml:trace>
  <inkml:trace contextRef="#ctx0" brushRef="#br0" timeOffset="535.266">1034 773,'38'-5,"18"-7,4 0,-4 1,-10 3</inkml:trace>
  <inkml:trace contextRef="#ctx0" brushRef="#br0" timeOffset="1138.222">1570 406,'2'19,"0"1,1-1,2 0,0 0,0 0,2-1,0 0,2 0,0 0,0-1,2-1,0 0,1 0,0-1,13 12,-22-25,0 0,0 0,1 0,-1 0,1 0,-1-1,1 1,0-1,-1 0,1 0,0 0,0-1,0 1,-1-1,1 0,0 0,0 0,0-1,0 1,-1-1,1 0,0 0,0-1,-1 1,1-1,-1 1,1-1,-1 0,0 0,0-1,0 1,0-1,1-1,6-6,-1 0,0-1,0 0,-1 0,-1-1,0 0,0 0,3-11,19-39,-19 87,-9-19,1 0,0 1,0-1,1 0,-1 0,1 0,1 0,-1 0,1-1,0 0,0 0,0 0,1 0,0 0,0-1,0 0,1 0,-1-1,1 1,0-1,0 0,0-1,0 1,0-1,1-1,-1 1,1-1,-1 0,1 0,-1-1,1 0,0 0,-1-1,1 1,-1-2,1 1,-1-1,1 0,-1 0,0 0,0-1,1-1,9-4,-2-2,1 0,-1 0,-1-2,0 1,0-2,-2 0,1 0,-2-1,1 0,-2-1,0 0,-1-1,6-16,-6 13,-3 0</inkml:trace>
  <inkml:trace contextRef="#ctx0" brushRef="#br0" timeOffset="4986.597">2642 66,'45'-65,"-43"66,0 0,1 0,-1 0,0 1,0-1,0 1,0-1,0 1,-1 0,1 0,0 0,-1 0,0 0,1 0,-1 0,0 0,0 0,0 1,0-1,0 1,-1-1,1 0,-1 1,0-1,1 1,-1-1,0 1,-1 0,18 175,1 74,6-107,-23-137,0-3,-1 0,1 1,0-1,0 0,1 1,0-1,-1 0,2 0,-1 0,1-1,-1 1,1 0,0-1,1 1,-2-6,1 0,-1 1,0-1,0 0,-1-1,1 1,0 0,0 0,-1-1,1 1,0-1,-1 0,0 1,1-1,-1 0,0 0,0 0,0 0,0 0,0 0,0 0,-1 0,1 0,-1 0,1-2,2-3,12-23,0 2,2 0,1 1,1 0,1 2,2 0,16-14,-37 38,0-1,1 1,-1-1,0 1,1 0,0 0,-1 0,1 0,-1 0,1 0,0 0,0 0,0 1,-1-1,1 1,0-1,0 1,0 0,0 0,0 0,0 0,0 0,0 0,0 0,-1 1,1-1,0 0,0 1,0 0,0 0,-1-1,1 1,0 0,-1 0,1 0,-1 1,1-1,-1 0,1 1,-1-1,0 1,0-1,0 1,0-1,0 1,0 0,0 0,0 0,31 93,-9-13,-20-74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5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0 499,'11'1,"1"-2,-1 1,0-2,1 1,-1-1,0-1,0 0,-1-1,1 0,-1-1,1 0,-1 0,-1-1,8-5,23-20,0-2,-3-2,0-1,-3-2,-1-1,22-35,-44 57,1 0,1 1,1 1,0 0,1 1,0 0,1 1,1 1,12-7,-25 18,-1-1,1 1,-1-1,1 1,0 0,0 0,-1 1,1-1,0 1,0 0,0 0,0 0,-1 1,1-1,0 1,0 0,-1 0,1 0,0 1,-1-1,1 1,-1 0,0 0,1 0,-1 0,0 0,0 1,-1-1,1 1,0 0,-1 0,0 0,0 0,0 1,2 2,2 5,1 1,-2 1,0-1,0 1,-1 0,0 0,-1 0,-1 0,1 12,-2-12,-1 1,0-1,0 0,-1 1,-1-1,0 0,-1 1,-1-1,0-1,0 1,-1 0,-1-1,0 0,-1-1,0 1,-1-1,0-1,-1 1,0-1,0-1,-1 0,-1 0,1-1,-1 0,-1-1,1 0,-1-1,0 0,-1-1,0 0,1-1,-1-1,-11 2,-117-2,139-3,0 0,1 0,-1 0,0-1,1 1,-1 0,0-1,1 1,-1-1,1 1,-1-1,1 0,-1 0,1 0,-1 0,1 0,0 0,-1 0,1 0,0-1,0 1,0 0,0-1,0 1,0-1,1 1,-1-1,0 1,1-1,-1 1,1-1,-1 0,1 0,-1-16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5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87,'-5'17,"1"0,0 1,1-1,1 1,1-1,0 1,2 0,0 0,1-1,0 1,1-1,2 1,-1-1,3 2,-5-14,0-1,1 0,0 0,-1-1,1 1,1-1,-1 1,0-1,1 0,0 0,-1 0,1-1,0 0,1 1,-1-1,0-1,1 1,-1 0,1-1,-1 0,1 0,-1-1,1 1,0-1,-1 0,1 0,0-1,0 1,2-1,2-1,1 0,-1-1,0 0,0 0,0-1,0 0,-1 0,0-1,0 0,0-1,0 0,-1 0,0-1,0 1,4-7,-1 0,0-1,-1 0,-1 0,0-1,-1 0,-1 0,0 0,-1-1,0-2,-4 12,1 1,-1-1,0 0,0 0,-1 0,1 0,-1 0,-1 0,1 0,-1 0,0 0,0 0,-1 0,0 0,0 1,0-1,-1 1,0-1,0 1,0 0,0 0,-1 0,0 1,0-1,0 1,-1 0,1 0,-6-3,4 4,0 0,0 0,-1 0,1 1,-1 0,0 0,0 1,0 0,0 0,0 0,0 1,0 0,0 0,0 1,0 0,0 0,0 1,1 0,-1 0,0 0,1 1,-1 0,1 1,0-1,0 1,1 0,-2 1,-11 12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1,'454'0,"-284"28,-117-26,-28-2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31,'106'-22,"148"14,-161 9,-43 4,-31 2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0,1 0,-2 0,-3 0,-3 0,-4 0,-1 0,-1 0,-1 0,0 0,-5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0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25,'-2'1,"0"0,0 1,0-1,1 1,-1 0,0-1,1 1,-1 0,1 0,0 0,-1 0,1 0,0 0,0 1,1-1,-1 0,0 0,1 1,-1-1,1 0,0 1,0-1,0 0,0 1,0 0,0 0,-14 270,-29-100,40-215,3 19</inkml:trace>
  <inkml:trace contextRef="#ctx0" brushRef="#br0" timeOffset="336.361">56 25,'24'-7,"0"1,1 2,0 0,0 2,0 0,0 2,0 1,0 1,0 1,12 4,15-1,-1-1,1-3,49-5,93 5,-171 3,-5 1</inkml:trace>
  <inkml:trace contextRef="#ctx0" brushRef="#br0" timeOffset="3632.912">0 561,'340'0,"-189"29,8-2,-136-30,-5-3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10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1144,'-9'33,"-4"22,1 5,2-2,3-7,-2-7,0-6,2-4,2-9</inkml:trace>
  <inkml:trace contextRef="#ctx0" brushRef="#br0" timeOffset="484.395">592 1228,'130'-21,"-113"18,-11 1,1 1,0-1,0 1,0 1,0-1,0 1,0 1,0-1,0 1,0 0,0 1,0-1,0 1,0 1,-1-1,5 3,-10-1,-1-1,1 1,0-1,-1 1,0-1,0 1,0-1,0 1,-1-1,1 1,-1-1,0 1,0-1,0 0,0 1,-1-1,1 0,-1 0,0 0,0 0,0 0,0 0,-1-1,1 1,-1-1,1 1,-1-1,0 0,0 0,-1 3,-164 175,166-179,1 0,0 0,0 0,-1 1,1-1,0 1,0-1,0 0,1 1,-1 0,0-1,0 1,1-1,-1 1,1 0,0 0,-1-1,1 1,0 0,0 0,0-1,0 1,0 0,0 0,1-1,-1 1,1 0,-1-1,1 1,-1 0,1-1,0 1,0-1,0 1,0-1,0 0,0 1,0-1,1 0,-1 0,0 1,1-1,-1 0,1 0,-1-1,1 1,-1 0,1 0,0-1,-1 1,91 26,25-48,-92 11</inkml:trace>
  <inkml:trace contextRef="#ctx0" brushRef="#br0" timeOffset="-914.486">0 918,'26'-38,"-21"25,8-19,1 1,2 1,1 0,1 2,2 0,1 1,1 0,1 2,1 1,8-6,75-41,-106 70,0 1,1-1,-1 1,0 0,0 0,0 0,0-1,0 1,0 0,0 0,0 1,1-1,-1 0,0 0,0 0,0 1,0-1,0 1,0-1,0 1,0-1,0 1,0-1,0 1,0 0,-1-1,1 1,0 0,0 0,-1 0,1 0,0 0,-1 0,1 0,-1 0,0 0,1 0,-1 0,0 0,1 0,-1 0,0 0,0 0,0 1,5 57,-6-51,0 33,-1-31,1 0,0 0,1 0,0-1,1 1,0 0,1 0,0-1,0 1,1-1,0 1,2 2,-5-11,1 0,0 1,0-1,0 0,0 0,0 0,0 0,1 0,-1 0,0 0,0 0,1 0,-1 0,1-1,-1 1,1-1,-1 1,1-1,-1 1,1-1,-1 0,1 0,-1 0,1 0,-1 0,1 0,0 0,-1 0,1-1,-1 1,1-1,-1 1,0-1,1 1,-1-1,1 0,-1 0,0 0,0 0,1 0,0-1,51-51,-45 43,30-35,2 2,2 2,2 1,1 2,3 2,-47 35,0 0,0 0,0 0,0 0,0 0,0 0,0 1,1-1,-1 0,0 1,0-1,1 1,-1-1,0 1,0 0,1-1,-1 1,0 0,1 0,-1 0,1 0,-1 0,0 1,1-1,-1 0,0 0,0 1,1-1,-1 1,0-1,0 1,1 0,-1-1,0 1,0 0,0 0,0 0,0 0,0 0,0 0,-1 0,1 0,0 0,0 0,-1 1,1-1,-1 0,1 0,-1 1,0-1,1 0,-1 2,7 76,-7-73,-1 43,11 96,9-81,-10-48</inkml:trace>
  <inkml:trace contextRef="#ctx0" brushRef="#br0" timeOffset="-482.194">57 1003,'225'-19,"172"8,-173 41,-201-29,-1-1,1 0,0-2,0 0,-1-2,0 0,2-2,-5 1</inkml:trace>
  <inkml:trace contextRef="#ctx0" brushRef="#br0" timeOffset="1701.055">1722 467,'-7'-4,"0"0,0 1,0 1,0-1,-1 1,1 0,-1 1,0 0,1 0,-1 0,0 1,0 1,1-1,-1 1,0 0,1 1,-1 0,1 0,-1 1,1-1,0 2,0-1,0 1,1 0,-1 0,1 1,0 0,0 0,1 1,-4 13,1 1,1 0,1 1,0 0,2 0,0 0,2 0,0 1,1-1,2 1,0-1,3 18,-1 38,-3 234,-2-288,0 0,-2 1,-1-1,-1-1,-1 1,-1-1,0 0,-30 106,37-125,0-1,0 1,0-1,1 1,0 0,-1 0,1-1,0 1,0 0,0-1,1 1,-1 0,1-1,-1 1,1 0,0-1,0 1,0-1,0 1,1-1,-1 0,1 1,-1-1,1 0,0 0,0 0,0 0,0 0,0-1,0 1,0-1,1 1,-1-1,1 0,-1 0,1 0,-1 0,1 0,-1 0,3-1,12 2,1-1,-1 0,0-1,0-2,0 1,0-2,0 0,-1-1,14-5,-10 3</inkml:trace>
  <inkml:trace contextRef="#ctx0" brushRef="#br0" timeOffset="2485.087">1947 777,'-13'96,"3"34,9-124,1-1,1 1,-1 0,1-1,0 1,0-1,0 1,1-1,0 0,0 1,0-1,1 0,0 0,0-1,0 1,0-1,1 1,0-1,0 0,0 0,0-1,1 1,-1-1,1 0,0 0,0-1,0 1,0-1,0 0,1 0,-1-1,1 0,-1 0,1 0,-1 0,1-1,3 0,3-4,-1 0,0-1,1 0,-1-1,-1 0,1-1,-1 0,-1 0,1-1,-1-1,-1 1,1-2,-1 1,-1-1,0 0,0 0,-1-1,-1 0,1 0,-2-1,0 1,0-1,-1 0,0 0,0-10,-4 35,1 1,0-1,1 1,0 0,1-1,1 0,0 1,1-1,0 0,2 1,-2-10,0 0,1 0,-1 0,1-1,0 1,0-1,0 0,0-1,0 1,1-1,-1 0,1-1,0 1,-1-1,1 0,0 0,0-1,0 0,-1 0,1 0,0-1,0 0,0 0,-1 0,1-1,-1 0,1 0,-1 0,1-1,-1 1,0-1,0-1,-1 1,1-1,-1 0,1 0,0-1,8-10,0-1,-1 0,-1-1,0 0,-2-1,0 0,0 0,-2-1,-1 0,0-1,-1 1,1-14,-4 8</inkml:trace>
  <inkml:trace contextRef="#ctx0" brushRef="#br0" timeOffset="2933.176">2738 439,'204'-25,"-202"24,0 0,-1 0,1 1,0-1,0 1,0-1,0 1,0 0,0 0,0 0,0 0,0 0,0 0,0 1,0-1,0 0,0 1,0 0,0 0,0-1,-1 1,1 0,0 0,-1 0,1 1,0-1,-1 0,1 1,-1-1,0 1,0-1,1 1,-1 0,0-1,0 1,0 0,-1 0,1 0,0 0,-1-1,1 1,-1 0,0 0,0 0,1 0,-1 0,-1 0,1 0,0 0,0 0,-1 0,1 1,-62 73,53-68,0 1,0 1,1-1,0 1,1 1,0-1,1 1,0 1,1-1,0 1,1 0,0 0,0 0,4-10,0 0,0 0,0 0,0 0,0 1,0-1,0 0,1 0,-1 0,1 0,0 0,-1 0,1 0,0-1,0 1,0 0,0 0,1-1,-1 1,0 0,1-1,-1 1,1-1,-1 0,1 1,0-1,0 0,-1 0,1 0,0 0,0-1,0 1,0 0,0-1,0 1,0-1,81 5,-73-5,78-3,-63 2</inkml:trace>
  <inkml:trace contextRef="#ctx0" brushRef="#br0" timeOffset="3322.297">3218 947,'43'0,"28"0,8 0,-5-5,-11-2,-11 1,-9 1,-12-3,-7-1,-8-3,-5 0</inkml:trace>
  <inkml:trace contextRef="#ctx0" brushRef="#br0" timeOffset="3569.482">3500 607,'-5'39,"4"26,1 8,1-4,1-9,-1-10,5-14,1-7,-1-5,-1-1,-1-4</inkml:trace>
  <inkml:trace contextRef="#ctx0" brushRef="#br0" timeOffset="4353.308">3979 297,'1'77,"-13"192,9-247,1-1,0 1,2 0,1 0,0 0,4 13,8 160,-13-194,-1 1,1 0,0-1,0 1,1 0,-1-1,0 1,0 0,1-1,-1 1,1-1,-1 1,1 0,0-1,0 0,0 1,0-1,0 1,0-1,0 0,0 0,0 0,0 1,1-1,-1 0,1-1,-1 1,1 0,-1 0,1-1,-1 1,1 0,-1-1,1 0,0 1,-1-1,1 0,0 0,-1 0,1 0,0 0,-1 0,1-1,0 1,-1 0,1-1,1 0,69-44,-13-15,-35 34,1 1,1 0,1 2,27-16,-53 38,0 0,0 0,0 0,1 0,-1 1,0-1,0 0,0 1,1-1,-1 1,0-1,1 1,-1 0,1-1,-1 1,0 0,1 0,-1 0,1 0,-1 0,0 0,1 1,-1-1,1 0,-1 1,0-1,0 1,1 0,-1-1,0 1,0 0,0 0,1-1,-1 1,0 0,0 0,0 0,-1 0,1 1,0-1,0 0,0 0,-1 0,1 1,-1-1,1 0,-1 1,0-1,1 0,-1 1,0-1,0 1,0-1,0 0,0 1,0-1,0 1,0-1,11 171,-1-125,-7-35</inkml:trace>
  <inkml:trace contextRef="#ctx0" brushRef="#br0" timeOffset="4851.379">4488 127,'4'-2,"0"0,0 0,0 0,0 0,0 0,0 1,1 0,-1 0,1 0,-1 0,1 1,-1 0,1 0,-1 0,1 0,-1 1,0 0,1 0,-1 0,0 0,1 1,-1-1,0 1,0 0,0 1,0-1,-1 1,1-1,-1 1,1 0,-1 0,0 1,0-1,0 1,-1-1,1 1,-1 0,0 0,0 0,0 0,0 3,-2-1,-1 0,0 0,-1 0,1 0,-1 0,0 0,0 0,-1-1,0 1,0-1,0 1,-1-1,1 0,-1-1,-3 4,-35 72,42-77,0 0,1 0,-1 0,0-1,1 1,0 0,0 0,0 0,0 0,0-1,1 1,-1 0,1-1,-1 1,1-1,0 0,0 1,0-1,1 0,-1 0,0 0,1-1,-1 1,1-1,-1 1,1-1,0 0,0 0,0 0,1 0,90 18,-68-18</inkml:trace>
  <inkml:trace contextRef="#ctx0" brushRef="#br0" timeOffset="6005.48">4967 15,'82'-12,"-77"11,1 0,0 1,-1 0,1 0,0 0,0 1,-1-1,1 1,-1 1,1-1,-1 1,1 0,-1 0,0 0,0 1,0 0,0 0,0 0,-1 1,1 0,-1 0,0 0,0 0,-1 0,1 1,-1-1,0 1,0 0,0 1,-1 10,0 0,0 0,-2 1,0-1,-1 0,0 1,-2-1,1 0,-2 0,-1 2,-5 32,-9 180,-15 13,25 9,7-52,-24-59,25-138,1 0,-1 0,-1 0,1 0,0 0,-1 0,1 0,-1-1,0 1,0 0,0-1,0 1,0-1,-1 0,1 0,-1 0,1 0,-1 0,0-1,0 1,0-1,0 1,0-1,0 0,0-1,0 1,0 0,-1-1,-98 1,70-3,-54 0,62 1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39.5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404 926,'-23'56,"2"0,3 2,2 0,3 1,3 1,2 0,0 60,32 186,-26-207,-5-1,-3-1,-5 1,-20 64,12-98,-2-1,-3-2,-3-1,-2-1,-3-1,-3-1,14-6,25-50,-1 0,1 0,0 0,0 0,0 0,0 0,-1 0,1 0,1 0,-1 0,0 0,0 0,0 0,0 0,1 0,-1 0,1 0,-1 0,0-1,1 1,0 0,-1 0,1 0,-1 0,1-1,0 1,0 0,-1-1,1 1,0-1,0 1,0 0,0-1,0 0,-1 1,1-1,0 0,0 1,0-1,0 0,0 0,0 0,0 0,0 0,0 0,0 0,0 0,0 0,0 0,0-1,0 1,1-1,171-47,-139 38,0 2,1 1,0 2,0 1,10 2,483-7,173-55,256-19,-212 19,284 4,-279 33,-144-2,383-38,-171 1,-312 38,-29 17,-346 12,53-29,68-29,172 58,-410-1,-1-1,0 0,0-1,0-1,0 0,-1 0,1-1,-1-1,10-5,-19 6,-1 1,0-1,0 0,0 0,-1 0,1 0,-1 0,0 0,0-1,0 1,-1 0,0-1,1 1,-2 0,1-1,0 1,-1 0,0 0,0-1,0 1,0 0,-1 0,0 0,1 0,-2 0,1 1,0-1,-1 0,1 1,-3-2,0-4,-22-56,3-1,3-1,2 0,4-2,-2-28,8 46,-26-339,2-21,28 342,2 1,4 0,2 0,7-29,-3 49,-2 0,-2-1,-2 1,-4-31,3 77,-1 0,1 0,0 0,0 0,-1 0,1 0,-1 0,0 0,0 0,0 1,0-1,0 0,0 0,0 1,0-1,-1 0,1 1,0-1,-1 1,0 0,1-1,-1 1,0 0,1 0,-1 0,0 0,0 1,0-1,0 0,0 1,0-1,0 1,0 0,0 0,0 0,0 0,0 0,0 0,-1 0,1 1,-1 0,-91 31,80-26,-35 11,-1-1,-1-4,0-1,-43 3,47-7,-524 58,182-43,-269 12,-284 27,218-28,-59 45,-580 43,421-30,569-47,-251 68,269-49,148-35,11-28,25 54,128-50,35-5,-1 1,1 1,-1 0,1 0,0 0,-1 1,1 0,0 1,0 0,1 0,-1 1,0 0,1 0,-6 5,-81 76,83-67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00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97,'105'13,"1"-4,52-5,60-30,-236 28,0-1,0 0,0-1,0-1,0-1,0 0,0-1,1-1,-1-1,1-1,0 0,-11-6,-12-34,36 32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58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0,'-85'598,"78"-542,-3 0,-3 0,-1-2,-3 1,-3-2,-7 11,-29 42,51-98</inkml:trace>
  <inkml:trace contextRef="#ctx0" brushRef="#br0" timeOffset="466.215">650 57,'-49'320,"10"-42,40-142,-1-135,1 1,-1-1,0 0,0 1,-1-1,1 0,0 1,0-1,-1 0,1 0,0 1,-1-1,1 0,-1 0,0 0,1 0,-1 1,0-1,0 0,0 0,0 0,0-1,0 1,0 0,0 0,0 0,0-1,0 1,0-1,-1 1,1-1,0 1,0-1,-1 0,1 1,0-1,-1 0,1 0,0 0,-1 0,1 0,0 0,-1-1,1 1,0 0,0-1,-1 1,1-1,0 1,0-1,0 1,0-1,-1 0,1 0,0 1,0-1,0 0,1 0,-1 0,0 0,0 0,0-1,1 1,-1 0,0-1,-139-184,133 178,0 1,0 0,-1 0,0 1,0 0,0 0,-1 1,0 0,0 0,0 1,0 0,-1 1,0 0,1 0,-1 1,0 1,-1-1,1 2,0-1,0 1,0 1,0 0,0 0,0 1,0 1,0-1,0 2,1-1,0 1,-1 1,-3 2,7-2,1 0,-1 1,1 0,0 0,0 0,0 1,1-1,0 1,1 0,-1 0,1 1,-1 6,-2 5</inkml:trace>
  <inkml:trace contextRef="#ctx0" brushRef="#br0" timeOffset="1066.05">1044 537,'-23'10,"0"1,0 2,1 0,1 1,0 1,1 1,0 1,-1 3,15-14,0 0,1 1,-1-1,1 1,0 0,1 0,0 1,0 0,0-1,1 1,0 1,1-1,0 0,0 0,1 1,0-1,0 1,1 0,0-1,1 1,-1-1,2 1,-1-1,1 0,3 8,-3-9,1-1,0 1,0 0,1-1,0 0,0 0,0 0,1-1,0 1,0-1,0 0,1 0,-1-1,1 0,0 0,1 0,-1-1,1 0,-1 0,1 0,0-1,0 0,0 0,0-1,0 0,1 0,-1-1,2 0,-1 2,0-1,1 0,-1 0,0-1,0 0,1 0,-1-1,0 0,0 0,0-1,0 0,0-1,0 0,0 0,-1 0,1-1,-1 0,0-1,-1 0,1 0,-1 0,0-1,0 1,0-2,-1 1,0-1,0 1,-1-1,1-1,-2 1,3-5,-6 7,-1 0,1 0,-1 1,1-1,-1 0,-1 0,1 0,-1 0,0 1,0-1,0 1,-1-1,1 1,-1 0,0 0,0 0,-1 0,1 1,-1-1,0 1,0 0,0 0,0 0,0 1,-1-1,1 1,-1 0,1 1,-1-1,0 1,0 0,0 0,0 0,0 0,0 1,-4 0,222-25,-141 12,-54 7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5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750 424,'-2'-4,"0"-1,0 0,0 1,-1-1,1 1,-1 0,-1 0,1 0,0 0,-1 0,0 1,0-1,0 1,0 0,0 1,-1-1,1 1,-1-1,-10-1,0-1,-1 2,1 0,0 1,-1 0,0 1,1 1,-1 1,-9 1,-12-1,23-1,1-1,-1 2,1 0,0 0,0 2,-1-1,1 2,1 0,-1 0,1 1,-1 0,1 1,1 1,-1 0,1 1,1 0,-1 0,1 1,1 0,-1 1,2 0,-1 1,-4 8,12-17,0 1,0 0,0 0,0 0,1-1,-1 1,1 0,0 0,0 0,0 0,0 0,0 0,1 0,-1 0,1 0,0 0,0-1,0 1,0 0,0-1,0 1,1 0,0-1,-1 0,1 1,0-1,0 0,0 0,0 0,2 1,80 45,-68-41,101 27,-116-34,0 0,1 0,-1 0,0 0,0 0,1 0,-1 0,0 1,1-1,-1 0,0 1,0-1,0 1,1-1,-1 1,0-1,0 1,0 0,0 0,0 0,0-1,0 1,0 0,0 0,-1 0,1 1,0-1,-1 0,1 0,-1 0,1 0,-1 1,1-1,-1 0,0 0,1 1,-1-1,0 0,0 1,0-1,0 0,0 0,-1 1,1-1,0 0,-1 0,1 1,0-1,-1 0,1 0,-1 0,0 1,1-1,-1 0,0 0,0 0,0 0,-1 0,-109 75,78-58,-161 117,178-121,0 0,2 1,0 0,0 1,1 0,-8 16,19-28,-1-1,1 1,0 0,1 0,-1 0,1 0,0 0,-1 0,2 1,-1-1,0 0,1 0,0 1,0-1,0 0,1 1,0-1,-1 0,1 0,1 1,-1-1,1 0,-1 0,1 0,0-1,1 1,-1 0,0-1,1 0,0 1,0-1,0 0,0 0,1-1,1 2,9 5,0-2,0 0,0-1,1 0,-1-1,1-1,1 0,-1-1,1-1,-1 0,1-1,0 0,-1-2,1 0,-1-1,1 0,-9 0,0 0,0-1,0 0,-1 0,1-1,-1 1,0-1,0-1,-1 1,1-1,-1 0,0 0,0 0,0-1,-1 0,0 0,0 0,-1-1,1 1,-2-1,1 1,-1-1,1 0,-2 0,1 0,-1-1,0 1,-1-6,3 4,3-16</inkml:trace>
  <inkml:trace contextRef="#ctx0" brushRef="#br0" timeOffset="482.369">411 1,'-28'256,"11"19,-79 179,70-355,10-41,2 1,3 0,2 0,3 1,2 3,6 67,-2-119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0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52,'19'0,"25"0,11 0,5 0,-3 0,-1 0,-6 0,-6 0,-2 0,-2 0,-4 0,-3 0,-7 0</inkml:trace>
  <inkml:trace contextRef="#ctx0" brushRef="#br0" timeOffset="-1721.89">1 588,'9'0,"14"0,6-4,5-3,0 1,-1 1,-1 1,-1 2,-1 1,-1 0,0 1,-1 1,0-1,-10 0,-7 0</inkml:trace>
  <inkml:trace contextRef="#ctx0" brushRef="#br0" timeOffset="-1473.861">1 786,'24'14,"22"5,8-1,0-3,-5-5,-5-3,-6-4,-5-1,-2-7,-3-2,0 0,-1-3,0-1,-5 2</inkml:trace>
  <inkml:trace contextRef="#ctx0" brushRef="#br0" timeOffset="-1087.179">1158 335,'-22'128,"13"205,11-202,-2 28,0-174,0-2</inkml:trace>
  <inkml:trace contextRef="#ctx0" brushRef="#br0" timeOffset="-719.142">875 335,'17'-18,"1"13,1 1,-1 1,1 1,0 0,-1 2,1 0,17 2,11 0,-29-2,272 18,-187 5,-85-16</inkml:trace>
  <inkml:trace contextRef="#ctx0" brushRef="#br0" timeOffset="-438.972">706 1180,'43'0,"38"0,16-4,0-3,-12 1,-15 2,-9 0,-12 2,-8 1,-7 1,-4-1,-7-3,-8-2</inkml:trace>
  <inkml:trace contextRef="#ctx0" brushRef="#br0" timeOffset="1282.175">1637 1153,'48'-26,"0"-1,-2-3,-1-1,-2-3,-1-1,22-25,-48 42,-2 0,0 0,0-2,-2 1,-1-2,0 0,-1 0,-2-1,0 0,3-18,-8-13,-3 52,-1 0,1 0,0 0,-1 0,1 0,-1 0,1 0,-1 0,0 0,1 0,-1 0,0 0,0 1,1-1,-1 0,0 1,0-1,0 0,0 1,0-1,0 1,0 0,0-1,0 1,0 0,0-1,0 1,0 0,-1 0,1 0,0 0,0 0,0 0,0 0,0 1,0-1,0 0,0 0,0 1,0-1,0 1,0-1,0 1,0-1,0 1,0 0,-8 6,0 0,1 1,0-1,0 1,1 1,0 0,0 0,1 0,0 1,1-1,0 1,1 1,0-1,0 1,1 0,-8 17,6-20,0 1,1 0,1-1,-1 2,2-1,-1 0,1 0,0 1,1-1,0 1,1 0,0-1,1 1,-1 0,2-1,-1 1,1-1,1 0,0 0,0 0,1 0,0 0,1 0,-1-1,2 0,-1 0,1-1,1 2,-1-3,0-1,0 0,1 0,-1 0,1-1,0 0,0-1,0 1,1-1,-1-1,1 1,0-1,0-1,-1 1,1-1,0-1,0 1,0-1,0-1,0 0,0 0,0 0,0-1,0 0,-1-1,3 0,17-9,-1-1,0-1,-1-1,-1-1,0-1,-2-1,0-1,0-1,-2-1,-1-1,-1 0,0-2,-2 0,-1-1,2-5,6-56,-24 86,0-1,0 1,1-1,-1 1,0 0,0-1,0 1,0 0,1 0,-1-1,0 1,0 0,0 0,0 0,0 0,0 0,0 0,0 0,0 0,1 1,-1-1,0 0,0 1,0-1,0 0,1 1,-1-1,0 1,0-1,1 1,-1-1,0 1,1 0,-1-1,0 1,1 0,-1 0,1-1,-1 1,1 0,0 0,-1 0,1-1,0 1,-1 0,1 0,0 0,0 0,0 0,0 0,0 0,0 0,-7 14,0 0,1 0,0 0,2 1,0 0,0 0,2 0,0 0,0 14,3-23,1 0,-1 0,1 0,1 0,0 0,0 0,0 0,1-1,-1 0,2 1,-1-2,1 1,0 0,0-1,0 0,1 0,-1 0,1-1,1 0,-1 0,0-1,1 1,0-1,0-1,0 1,0-1,0-1,0 1,1-1,-1 0,1-1,-1 0,0 0,1-1,-1 1,0-2,1 1,-1-1,0 0,0 0,0-1,0 0,-1 0,1-1,-1 0,0 0,0-1,2-1,7-6,-1-1,-1 0,0-1,0-1,-1 0,-1-1,-1 0,0 0,-1-1,-1 0,-1-1,0 0,-1 0,-1 0,-1-1,2-17,-6 34,2-11,-1 1,0-1,-1 0,0 1,-1-1,-1 1,0-1,0 1,-1 0,-2-3,4 13,1 0,-1 1,0-1,0 1,0-1,0 1,0-1,0 1,-1-1,1 1,0 0,-1 0,1 0,-1 0,1 0,-1 0,0 0,1 0,-1 1,0-1,1 1,-1-1,0 1,0-1,0 1,1 0,-1 0,0 0,0 0,0 0,0 1,1-1,-1 0,0 1,0 0,1-1,-1 1,0 0,1 0,-1 0,1 0,-1 0,1 0,-1 0,-60 59,51-46,1 1,0 1,2 0,0 0,0 0,2 1,0 1,1-1,0 1,2-1,0 1,1 0,1 0,0 1,1-1,2 0,-1 0,2 0,1 0,4 13,-6-20,2 1,-1-1,1 0,1-1,0 1,0-1,1 0,1 0,-1 0,1-1,1 0,0-1,0 0,1 0,0 0,0-1,1-1,0 1,0-2,0 1,2-1,9-1</inkml:trace>
  <inkml:trace contextRef="#ctx0" brushRef="#br0" timeOffset="4446.266">2146 306,'-27'0,"21"0,18 0,235-1,-49-27,-178 29,51-14,-71 11,1 0,-1-1,0 1,0 0,0-1,-1 1,1 0,0 0,-1-1,0 1,1 0,-1 0,0 0,0 0,0 0,0 0,-1 0,1 0,0 0,-1 0,1 1,-1-1,0 1,1-1,-1 1,0 0,0-1,-1 1,-5-8,-15-15,2-1,1-1,2-1,0 0,-8-20,16 23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0:27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4149 646,'10'54,"-3"0,-2 1,-1 50,-3-62,1 6,0-22,0-1,-2 1,-1 0,-2-1,0 1,-7 23,-29 8,38-57,0 0,1 0,-1 0,0 0,0 0,0 0,0 0,0-1,0 1,-1 0,1-1,0 1,0-1,0 1,-1-1,1 0,0 1,0-1,-1 0,1 0,0 0,-1 0,1 0,0 0,-1 0,1-1,0 1,0 0,-1-1,1 1,0-1,0 1,0-1,0 1,-1-1,1 0,0 0,0 0,0 1,1-1,-1 0,0 0,0 0,0-1,1 1,-1 0,0 0,1 0,-1 0,1-2,-3-7,2-1,-1 0,1 0,1 0,0 0,1 0,0 1,0-1,1 0,1 0,0 1,0-1,1 1,0 0,1 0,0 0,1 1,5-8,-8 12,26-50,2 1,3 2,2 1,2 2,2 2,8-5,-8 11,2 1,2 3,2 1,34-20,-78 54,-1 0,0 0,1 1,-1-1,1 1,-1-1,1 1,0 0,0-1,-1 1,1 0,0 0,0 0,0 0,0 1,0-1,1 1,-1-1,0 1,0 0,0-1,0 1,1 0,-1 1,0-1,0 0,0 1,0-1,0 1,0-1,0 1,0 0,0 0,0 0,0 0,0 0,0 1,-1-1,1 0,0 1,-1-1,1 1,-1 0,0 0,1-1,-1 1,0 0,0 0,0 0,-1 0,1 0,0 0,-1 1,1 17,-2-1,0 1,-2-1,0 0,-1 1,-1-1,0-1,-2 1,0-1,-9 15,7-12,-2-1,0 0,-1-1,0 0,-2-1,0-1,-1 0,-1-1,-1 0,0-2,-1 0,0-1,-6 3,20-14,1 0,-1-1,1 1,-1-1,0 0,1 0,-1 0,0-1,0 1,1-1,-1 0,0 0,0 0,0-1,1 1,-1-1,0 0,0 0,1 0,-1 0,1-1,-1 0,1 1,0-1,-1 0,1-1,0 1,0-1,1 1,-1-1,0 0,1 0,0 0,0 0,0 0,0-1,0 1,0-1,1 1,0-1,0 1,0-1,0-1,-9-50,8 29</inkml:trace>
  <inkml:trace contextRef="#ctx0" brushRef="#br0" timeOffset="316.888">5023 223,'-29'459,"27"-437,-1 0,-1 0,0-1,-2 0,-1 0,-1 0,0-1,-2 0,0 0,-4 4,7-11,1 0,4-3</inkml:trace>
  <inkml:trace contextRef="#ctx0" brushRef="#br0" timeOffset="1132.1">5476 533,'-40'26,"1"1,2 2,1 1,1 3,2 0,-22 29,52-60,0 1,0-1,0 1,0 0,1 0,-1-1,1 2,0-1,0 0,0 0,0 1,0-1,1 1,-1 0,1-1,0 1,0 0,1 0,-1 0,1-1,0 1,0 0,0 0,0 0,1 0,-1 0,1-1,0 1,0 0,1-1,-1 1,1 0,0-1,0 0,0 1,0-1,0 0,1 0,-1 0,1-1,0 1,0 0,1-1,3-1,0-1,0 0,0 0,0 0,0-1,0 0,0-1,0 0,0 0,0 0,-1-1,1 0,-1 0,0 0,0-1,0 0,0 0,-1-1,0 0,0 0,0 0,0 0,-1-1,2-3,14-9,0-4,0-1,-1 0,-2-2,0 0,12-26,-10 18,-18 33,-1-1,1 1,-1 0,1-1,-1 1,0 0,1-1,0 1,-1 0,1 0,-1-1,1 1,-1 0,1 0,-1 0,1 0,0 0,-1 0,1 0,-1 0,1 0,0 0,-1 0,1 0,-1 0,1 0,-1 0,1 1,-1-1,1 0,0 0,-1 1,1-1,-1 0,0 1,1-1,-1 1,1-1,-1 0,0 1,1-1,-1 1,0-1,1 1,-1-1,0 1,0 0,1-1,-1 1,0-1,0 1,0-1,0 1,0 0,0-1,0 1,0-1,0 1,0 0,0-1,0 1,0-1,-1 1,1-1,0 1,12 51,-12-50,4 19,-3-12,-1-1,1 1,1-1,-1 1,1-1,1 0,0 1,0-1,0-1,1 1,0 0,1-1,0 0,0 0,0 0,1-1,0 0,0 0,1 0,0-1,2 2,-2-3,0-1,0 0,0 0,0-1,0 0,0 0,1 0,-1-1,1 0,0-1,-1 0,1 0,-1 0,1-1,-1 0,1-1,-1 1,1-2,-1 1,0-1,0 0,0 0,-1-1,4-2,16-11,-2-2,0 0,-2-2,0 0,8-12,-19 22,18-18,0-1,-2-2,-1 0,-1-2,-3-1,0-1,-2 0,-2-2,8-25,-18 36,-3 15,0 0,-1 0,0-1,-1 1,-1-1,0 0,-1 0,0 0,-1 1,0-1,-1 0,-1 0,0 0,-1-4,1 14,1 1,0 0,0-1,-1 1,0 0,1 0,-1 0,0 0,0 0,0 0,0 1,0-1,0 0,-1 1,1 0,0 0,-1-1,1 1,-1 1,1-1,-1 0,0 1,1-1,-1 1,0 0,1 0,-1 0,0 0,1 0,-1 1,0-1,1 1,-1 0,0-1,1 1,0 1,-1-1,1 0,-1 0,-1 2,-3 1,-1 1,1-1,0 1,1 0,-1 1,1 0,0 0,0 0,1 1,0 0,0 0,-3 5,4 5,-1-1,2 1,0 0,1 0,1 1,1-1,0 0,1 0,1 0,1 6,6 20,1 1,3-2,1 0,2 0,20 37,9 25,-1-2,-48-94,-11-21,6 0</inkml:trace>
  <inkml:trace contextRef="#ctx0" brushRef="#br0" timeOffset="1386.831">5927 392,'38'5,"28"1,11 0,-2-1,-9-2,-11-1,-10 0,-8-7,-5-1,-4 0,-2 1,0 6,-4 8,-7 2</inkml:trace>
  <inkml:trace contextRef="#ctx0" brushRef="#br0" timeOffset="1698.831">6548 589,'23'9,"1"-2,0 0,0-2,1-1,0-1,0-1,-1-1,1-1,0-1,0-1,0-2,-1 0,8-3,-27 5,1 0,-1 0,0 0,0 0,0-1,0 0,-1 0,1 0,-1-1,0 1,1-1,-2 0,1-1,0 1,-1 0,0-1,0 0,0 0,-1 0,0 0,0 0,0 0,0-1,-1 1,0 0,0-1,0 0,-1 1,0-1,0 1,0-1,-1 1,1-1,-2 1,1-1,0 1,-1 0,0-1,0 1,-1-1,-3 2,-1-1,1 1,-1 1,1-1,-1 1,0 0,-1 0,1 1,0 0,-1 0,1 1,-1 0,0 0,1 1,-1 0,1 1,-1-1,0 1,1 1,-1-1,1 1,0 1,0-1,-1 1,2 0,-5 3,-2 0,1 1,1 0,0 1,0 0,0 1,1 0,0 0,1 1,0 1,0-1,2 1,-1 1,1 0,1 0,0 0,0 0,1 1,1 0,1 0,-1 1,2-1,0 0,0 7,4-11,0 0,1 0,0 0,1 0,-1-1,2 0,-1 0,1 0,0 0,1-1,0 0,0 0,0 0,1-1,0 0,0 0,1-1,0 0,0 0,0-1,0 0,1 0,-1-1,1 0,0 0,0-1,0 0,0-1,1 0,-1-1,0 0,7 0,69-2,-60 1</inkml:trace>
  <inkml:trace contextRef="#ctx0" brushRef="#br0" timeOffset="-6221.748">28 336,'0'-1,"-1"1,1-1,-1 1,1 0,0-1,-1 1,1 0,-1 0,1-1,-1 1,0 0,1 0,-1 0,1 0,-1 0,1 0,-1 0,1 0,-1 0,0 0,1 0,-1 0,1 0,-1 0,1 0,-1 0,1 1,-1-1,1 0,-1 0,1 1,-1-1,1 0,-1 1,1-1,0 0,-1 1,1-1,-1 1,1-1,0 1,0-1,-1 1,1-1,0 1,0-1,-1 1,1-1,0 1,0-1,0 1,0-1,0 1,0-1,0 1,0 0,0-1,0 1,0-1,1 1,-7 40,6-41,-1 395,1-380,1 1,0 0,0-1,2 1,0-1,1 0,0 0,1 0,1-1,0 1,1-2,3 4,-8-14,0 0,0-1,1 1,-1 0,1-1,0 0,-1 0,1 0,0 0,0 0,1 0,-1-1,0 0,0 1,1-1,-1-1,1 1,-1 0,1-1,-1 1,1-1,-1 0,1-1,0 1,-1 0,1-1,-1 0,0 0,1 0,-1 0,0-1,1 1,-1-1,0 0,0 1,0-2,0 1,8-6,-1 0,1-1,-2 0,1 0,-1-1,-1 0,1-1,-2 0,3-5,178-345,-173 334,-2 0,-1-1,-1 0,-1-1,-1 0,-2-1,3-21,-28 91,-24 140,43 17,1-180,0 0,2 0,0 0,1-1,0 1,2-1,0-1,0 1,6 6,-3-8</inkml:trace>
  <inkml:trace contextRef="#ctx0" brushRef="#br0" timeOffset="-5303.277">1355 787,'0'29,"5"9,6-1,1-13,-1-9</inkml:trace>
  <inkml:trace contextRef="#ctx0" brushRef="#br0" timeOffset="-5055.339">1355 476</inkml:trace>
  <inkml:trace contextRef="#ctx0" brushRef="#br0" timeOffset="-5550.244">705 1013,'14'-10,"0"-1,-1 0,-1-1,0-1,-1 0,0 0,-1-1,0 0,-1-1,-1 0,-1-1,0 0,0-2,13-21,38-94,-52 155,-6-7,1 0,0 0,1-1,1 1,1-1,0 0,0 1,2-2,-1 1,2-1,0 0,4 6,-10-18,1 1,-1 0,0 0,1-1,0 1,-1-1,1 1,0-1,0 0,-1 0,1 0,0 0,0 0,0 0,0 0,1-1,-1 1,0-1,0 1,0-1,0 0,1 0,-1 0,0 0,0 0,1-1,-1 1,2-1,16-7</inkml:trace>
  <inkml:trace contextRef="#ctx0" brushRef="#br0" timeOffset="-4071.96">1072 816,'0'4,"5"3,1-6,0-8,4-2,0-4,-2-6,-2-3,-2-4,-1-1,-2-2,-1 5</inkml:trace>
  <inkml:trace contextRef="#ctx0" brushRef="#br0" timeOffset="-2349.032">1637 392,'10'-9,"20"-14,-2 0,0-2,-2-2,0 0,-2-1,-1-2,-2 0,-1-2,11-23,-29 53,-1 0,0 0,0 0,0 0,0 0,0 0,0 0,-1 0,1 0,0 0,-1 0,0-1,0 1,0 0,0 0,0 0,0-1,0 1,-1 0,1 0,-1 0,1 0,-1 0,0 0,0 0,0 0,0 0,0 0,-1 0,1 0,0 1,-1-1,1 0,-1 1,0 0,1-1,-1 1,0 0,0 0,0 0,0 0,0 0,0 0,0 0,0 1,-1-1,-1 1,-1 3,0 0,0 0,0 0,1 1,-1 0,1 0,0 0,0 1,1-1,-1 1,1 0,0 0,0 0,1 0,-1 0,1 1,0-1,0 2,0-1,-20 60,4 0,2 1,3 0,4 1,2 0,3 1,4 0,2-1,4 8,-3 81,-4 141,0-278,-2 0,0-1,-1 1,-1-1,-1 0,0 0,-7 11,11-24,-1 0,0 0,-1 0,1 0,-1-1,0 0,-1 1,1-1,-1-1,0 1,0-1,0 0,-1 0,1 0,-1-1,0 0,0 0,0 0,-1-1,1 0,-1 0,1-1,-6 1,9-2,0 0,0-1,0 1,0-1,0 1,0-1,0 0,1 0,-1 0,0-1,1 1,-1-1,1 1,-1-1,1 0,0 0,-1 0,1 0,0 0,0-1,1 1,-1-1,0 1,1-1,0 1,0-1,-1 0,1 0,0-1,-18-88,19 64,1 0,1 1,2-1,1 0,1 1,2 0,0 1,2-1,0 2,2-1,1 2,1-1,1 2,4-3,-11 12,1 1,1 0,0 0,0 1,1 1,1 0,0 0,1 1,-1 1,2 0,-1 1,1 0,1 1,-1 1,1 0,3 0,7 2</inkml:trace>
  <inkml:trace contextRef="#ctx0" brushRef="#br0" timeOffset="-2038.614">2173 646,'-18'27,"1"0,1 1,2 1,0 1,2 0,2 0,0 1,2 0,1 4,6-31,1 0,-1-1,1 1,0 0,0 0,0-1,0 1,1 0,-1-1,1 1,0 0,0-1,0 1,1-1,-1 1,1-1,0 0,0 0,0 1,0-1,1-1,-1 1,1 0,0-1,0 1,0-1,0 0,0 0,0 0,0 0,1-1,-1 1,1-1,-1 0,1 0,0 0,-1 0,1-1,0 1,0-1,3 0,2-2,0-1,0 0,0 0,0-1,-1 1,1-2,-1 0,0 0,-1 0,1-1,-1 0,0 0,0-1,-1 0,0 0,0 0,-1-1,0 0,0 0,-1-1,0 1,1-4,-1 5,-1 0,0 0,0 0,-1-1,0 1,0-1,-1 0,0 0,0 0,-1 1,0-1,0 0,-1 0,0 0,0 1,-1-1,0 0,0 1,-1-1,0 1,0 0,-1 0,0 0,0 1,0-1,-1 1,0 0,0 0,-1 1,-2-2,-15-1,0 8</inkml:trace>
  <inkml:trace contextRef="#ctx0" brushRef="#br0" timeOffset="-1717.543">2399 984,'23'-136,"36"-11,-54 133,1 1,0 0,1 0,0 1,1 0,1 0,0 1,0 0,1 1,0 0,9-6,-4 9,-3 6</inkml:trace>
  <inkml:trace contextRef="#ctx0" brushRef="#br0" timeOffset="-1131.002">2681 984,'17'-42,"2"0,3 1,0 1,3 1,20-24,-38 53,-5 6,0 0,0 0,0 1,0-1,1 1,0-1,-1 1,1 0,1 0,-1 0,0 1,1-1,-1 1,1-1,0 1,0 0,0 1,0-1,0 1,0 0,2-1,-4 4,0-1,1 1,-1 0,-1 0,1-1,0 1,0 1,-1-1,1 0,-1 0,0 1,1-1,-1 0,0 1,0-1,-1 1,1-1,0 1,-1 0,0-1,0 1,0 0,0-1,0 1,0 2,1 7,-2-10,1 1,0 0,-1-1,1 1,0 0,0-1,1 1,-1 0,0-1,1 1,0-1,-1 1,1-1,0 1,0-1,1 1,-1-1,0 0,1 0,0 1,-1-1,1 0,0-1,0 1,0 0,0 0,0-1,1 1,-1-1,0 0,1 0,-1 0,1 0,-1 0,1 0,-1-1,1 1,0-1,-1 0,1 0,0 0,-1 0,1 0,0 0,-1-1,2 0,79-63,-17 7,-65 56,0 0,0 1,0-1,1 1,-1-1,0 1,1-1,-1 1,0-1,1 1,-1 0,1 0,-1 0,0 0,1 0,-1 0,0 0,1 1,-1-1,1 0,-1 1,0-1,0 1,1-1,-1 1,0 0,0-1,0 1,1 0,-1 0,0 0,0 0,0 0,-1 0,1 0,0 0,0 0,0 1,-1-1,1 0,-1 0,1 1,-1-1,1 0,-1 1,0-1,0 0,0 1,0-1,0 1,8 76,-8-75,-2 50,11 86,-3-120</inkml:trace>
  <inkml:trace contextRef="#ctx0" brushRef="#br0" timeOffset="13665.854">85 1408,'106'-22,"32"3,19 4,-78 13,120-25,450 27,-452-28,283 28,-226-1,-57-27,368 29,-367-29,253 27,-253 29,270-27,870-1,-1141-28,283 27,-283 0,-54-25,82-3,-85 29,-116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02.36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58 2456,'0'0,"0"-1,1 1,-1-1,1 1,-1 0,1 0,-1-1,1 1,-1 0,1 0,-1-1,1 1,-1 0,1 0,-1 0,1 0,0 0,-1 0,1 0,-1 0,1 0,-1 0,1 0,-1 0,1 1,-1-1,1 0,0 0,-1 0,0 1,1-1,-1 0,1 1,-1-1,1 0,-1 1,1-1,-1 1,0-1,1 0,-1 1,0-1,0 1,1-1,-1 1,0-1,0 1,0 0,1-1,-1 1,0-1,0 1,0-1,0 1,0-1,0 1,0 0,0-1,-1 1,1 0,6 39,-6-40,0 456,0-89,-28-141,28 56,-26-141,17-95,4-26,0 0,2 0,0 0,2 1,0-1,1 1,1-1,1 0,2 6,4 28,-1 1,-3-1,-2 1,-4 25,1-11,0-64,1 0,0 1,0-1,1 0,-1 0,1 1,0-1,0 0,1 0,0 0,0-1,0 1,0 0,1-1,-1 1,1-1,1 0,-1 0,0 0,4 3,0 1,-1 1,0-1,-1 1,0 0,0 1,-1-1,0 1,-1 0,0 0,0 0,-1 1,0-1,-1 0,-1 1,1-1,-1 1,-1-1,0 1,-1-1,-2 8,2 31,7 87,-2-132,1 0,-1-1,1 0,0 0,0 0,0 0,1-1,-1 1,0-1,1 0,0-1,-1 1,1-1,0 0,0 0,0 0,0-1,0 1,0-1,0-1,0 1,-1-1,1 1,0-1,0-1,0 1,-1-1,1 0,0 0,3-2,10-1,183-28,-142 26,0 2,-1 2,56 6,-9-1,855-2,-734-28,-29 17,-132 1,0 3,0 2,1 4,34 4,19-1,135-2,-57-28,368 29,-368-30,-16 12,-35-6,-107 16,0 1,1 2,0 1,0 3,29 3,15-2,40-18,78-6,-4-5,-75 10,-120 18,-1 0,0-1,1 1,-1 0,0-1,1 1,-1-1,0 0,0 0,1 0,-1 0,0 0,0 0,0-1,0 1,0-1,-1 1,1-1,0 0,-1 1,1-1,-1 0,0 0,0 0,1 0,-1 0,0-1,-1 1,1 0,0 0,-1-1,1 1,-1 0,0-1,0 1,0 0,0-1,0 1,0-1,-1 1,-31-92,23 76,0-1,2 0,1 0,0-1,1 0,1 0,1 0,1 0,1-12,-26-139,26-110,-26 139,27-253,-28 225,16 13,-17-12,-39-45,45 96,17 77,1 0,2-1,2 1,4-38,-1-6,-1 61,0 20,0 0,0 0,0 0,-1 0,1 1,-1-1,0 0,0 0,0 0,-1 0,1 0,-1 0,0 0,0 0,0 0,-1 1,1-1,-1 1,0-1,0 1,0-1,-1 1,1 0,-1 0,1 0,-1 0,0 1,0-1,0 1,-1 0,1 0,-1 0,1 0,-1 0,-2 0,-221 4,161-2,-123 12,139-4,0-2,0-3,-1-1,-37-5,-103 5,-6 25,-1-16,149-3,-1-3,-1-1,1-3,-3-2,-145 29,-225-28,253 4,130-6,0 2,0 2,1 1,-27 7,7-2,-1-3,1-3,-56-4,12 0,-179 3,113 26,-311-26,424-2,-142 13,152-5,-1-2,1-1,-1-3,-20-3,-103 4,0 26,163-28,-5 0,0 1,0 0,0 0,0 1,0 0,1 1,-1 1,1 0,0 0,-6 4,-4 24,15-14</inkml:trace>
  <inkml:trace contextRef="#ctx0" brushRef="#br1" timeOffset="4225.715">2541 3387,'-1'-55,"13"-145,36-83,-38 236,-2-1,-2 0,-2 0,-3 0,-4-47,2 6,-25-54,14 97,8 36,1 0,0 0,1-1,0 0,1 1,0-1,1 0,0 0,0 0,2-3,4-20,-2 23,-2-1,0 1,0-1,-1 0,0 0,-1 1,-1-1,0 0,-2-9,-16-157,-7 34,26-335,0 283,11 166,-5 34</inkml:trace>
  <inkml:trace contextRef="#ctx0" brushRef="#br1" timeOffset="11400.595">2541 3331,'-18'121,"16"-117,0 1,0-1,0 1,1 0,-1 0,1 0,0 0,1 0,-1 0,1 0,0 0,0 0,1 0,-1 0,1 0,0 0,1 0,-1 0,1 0,0 0,0-1,1 1,-1-1,1 0,0 1,0-1,0-1,1 1,-1 0,1-1,0 0,0 1,0-2,0 1,2 0,155 3,-97-9,557 2,-515-12,-91 9,0 1,0 1,0 0,0 1,0 1,1 0,-1 1,0 0,14 4,1 2,-1-2,1-1,0-2,0 0,0-2,0-2,0 0,0-2,23-6,173-19,0 17,-57-14,141 24,-112-25,225 27,-225-28,-28 0,110 27,-137-27,37 11,-62-6,51-6,11 1,36 11,-204 17</inkml:trace>
  <inkml:trace contextRef="#ctx0" brushRef="#br1" timeOffset="17680.883">2004 367,'0'-14,"0"22,0 24,-27 151,26-161,-1-12,1 0,1 0,-1 0,2 0,-1 0,2 0,-1 0,1 0,0 0,1-1,1 1,1 3,-5-12,1 0,0 0,-1 1,1-1,0 0,0 0,0 0,0 0,0 0,0-1,0 1,0 0,0 0,0-1,0 1,1-1,-1 1,0-1,0 1,1-1,-1 0,0 1,0-1,1 0,-1 0,0 0,1 0,-1 0,0 0,1-1,-1 1,0 0,1-1,-1 1,0-1,0 1,0-1,1 0,-1 1,0-1,0 0,0 0,0 0,0 1,0-1,0-1,37-50,89-238,-127 289,0-1,1 1,-1-1,0 1,1 0,-1-1,1 1,-1 0,1-1,0 1,-1 0,1-1,0 1,0 0,0 0,0 0,0 0,0 0,0 0,0 0,1 0,-1 1,0-1,0 0,1 1,-1-1,0 1,1-1,-1 1,1 0,-1-1,1 1,-1 0,0 0,1 0,-1 0,1 0,-1 1,1-1,-1 0,1 1,-1-1,0 1,1-1,-1 1,0 0,0-1,1 1,-1 0,1 1,2 6,0 0,0 1,-1-1,0 1,0 0,-1 0,0 0,-1 0,0 1,-1-1,0 0,0 0,-1 5,4 51,6-9,-3 0,-2 1,-3-1,-2 1,-8 50,2-51,-2 0,-3-1,-2 0,-3-1,-9 17,26-68,-1-1,1 0,-1 0,0 0,0 0,0 0,0 0,0 0,0 0,-1 0,1-1,-1 1,1 0,-1-1,0 1,1-1,-1 0,0 0,0 1,0-1,0 0,0-1,0 1,0 0,0 0,-1-1,1 0,0 1,0-1,0 0,-1 0,1 0,0 0,0 0,-1-1,1 1,0-1,0 0,0 1,0-1,0 0,0 0,0 0,0 0,0-1,0 1,1 0,-1-1,0 1,1-1,-8-9,1 0,1-1,0 0,1 0,0-1,1 1,0-1,1 0,1-1,0 1,1-1,-1-4,1-210,7 204,1 6</inkml:trace>
  <inkml:trace contextRef="#ctx0" brushRef="#br1" timeOffset="17934.03">2625 1,'-5'28,"-6"15,-6 5,0-6</inkml:trace>
  <inkml:trace contextRef="#ctx0" brushRef="#br1" timeOffset="18865.803">7987 3161,'-24'34,"-17"25,-7 7,5-2,5-12,4-11,8-6,3-6,6-2,1-1,-1-1,-4 2,-2-1,3-3</inkml:trace>
  <inkml:trace contextRef="#ctx0" brushRef="#br1" timeOffset="19131.568">7677 3161,'5'29,"11"24,3 7,3-1,2-6,-2-7,-1-12,-3-6,-1-9,-2-2,0 1,-2 1,2-1,-3-5</inkml:trace>
  <inkml:trace contextRef="#ctx0" brushRef="#br1" timeOffset="19450.535">8496 2738,'-10'19,"-12"16,-3 7,-2-4,4-3,5-4,2-6,3-7</inkml:trace>
  <inkml:trace contextRef="#ctx0" brushRef="#br1" timeOffset="24198.49">2090 3557,'-1'-4,"0"0,0 0,-1 0,1 0,-1 0,0 0,0 1,0-1,0 1,-1-1,0 1,1 0,-1 0,0 0,0 0,-1 1,1-1,0 1,-1 0,0 0,1 0,-1 1,0-1,0 1,0 0,0 0,0 0,0 0,-1 1,1 0,0-1,0 2,0-1,0 0,0 1,0 0,-1 0,2 0,-1 0,0 1,0 0,0 0,1 0,-1 0,1 0,-1 1,0 0,-20 11,1 1,1 1,1 1,0 1,1 1,-13 16,23-22,1 1,0 0,1 0,1 0,0 1,1 0,0 1,1-1,1 1,1 0,0 0,1 1,1-1,0 0,1 1,1-1,1 0,0 0,3 9,-2-14,1 0,0 0,1 0,1-1,-1 0,2 0,-1 0,1-1,1 0,0 0,0-1,1 0,0 0,0-1,0 0,1-1,0 0,1 0,-1-1,1-1,0 0,0 0,1-1,-1 0,1-1,-1-1,1 0,0 0,-1-1,1 0,0-1,-1-1,1 0,-1 0,1-1,3-2,-6 3,-1-1,0 1,0-2,0 1,0-1,-1 0,1-1,-1 1,0-1,-1-1,1 1,-1-1,0-1,0 1,-1-1,0 0,0 0,0 0,-1-1,0 0,-1 0,0 0,0 0,-1 0,0 0,0-1,-1 1,0-1,0 0,-1 1,0-5,-2 6,2 0,-1 0,0 0,0 1,-1-1,1 1,-1-1,-1 1,1-1,-1 1,0 0,-1 0,1 1,-1-1,0 1,-1 0,1 0,-1 0,0 0,0 1,-1 0,1 0,-1 0,-4-1,-56 3,66 2,0 0,1 0,-1 0,0 0,1 0,-1 0,0 0,1 0,-1 0,0 0,1 0,-1 0,1 0,-1 0,0 0,1 1,-1-1,0 0,0 0,1 0,-1 1,0-1,1 0,-1 0,0 1,0-1,1 0,-1 0,0 1,0-1,0 0,0 1,1-1,-1 0,0 1,0-1,0 0,0 1,0-1,0 0,0 1,0-1,0 1,0-1,0 0,0 1,0-1,0 0,0 1,0-1,0 0,-1 1,1-1,0 0,0 1,0-1,-1 0,1 0,0 1,0-1,-1 0,1 0,0 1,0-1,-1 0,1 0,0 0,-1 1,31 6,147-30,-97 16,-62 1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06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 0,'-15'29,"-9"19,-5 6,2-6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1:43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1103,'37'1,"-34"5,0 0,0 0,0 0,-1 0,0 0,0 0,-1 1,0-1,0 1,0-1,-1 1,0 0,0-1,-1 3,2 2,-2 163,1-172,0 0,0-1,0 1,0 0,0 0,1-1,-1 1,1 0,-1-1,1 1,0-1,0 1,-1 0,1-1,0 1,0-1,0 0,1 1,-1-1,0 0,0 0,1 0,-1 0,1 0,-1 0,1 0,-1 0,1-1,0 1,-1 0,1-1,0 1,-1-1,1 0,0 0,0 0,-1 0,1 0,0 0,0 0,-1 0,1-1,0 1,-1-1,1 1,0-1,0 0,189-42,-188 42,1 0,0-1,-1 0,1 1,-1-1,0-1,0 1,0 0,0-1,0 0,0 1,0-1,-1 0,0 0,1-1,-1 1,-1 0,1-1,0 0,-1 1,1-1,-1 0,0 1,-1-1,1 0,-1 0,1 0,-1 0,0 0,0 0,-1 1,1-1,-1 0,0 0,0 0,0 1,-1-1,0-2,-21-147,22 150,1 0,-1 0,0 0,1 0,-1 0,-1 1,1-1,0 0,-1 1,1-1,-1 1,0-1,0 1,0 0,0 0,0 0,0 0,0 0,-1 0,1 1,-1-1,1 1,-1 0,0 0,0 0,1 0,-1 0,0 0,0 1,-2-1,-98 0,72 3,-44 12,57-8</inkml:trace>
  <inkml:trace contextRef="#ctx0" brushRef="#br0" timeOffset="1551.178">508 1160,'148'-39,"-2"-6,-3-6,76-41,-59 20,2 7,52-8,-213 72,1 0,-1 0,1 0,-1 0,1 0,-1 0,1 0,0 1,-1-1,1 0,0 1,0 0,-1-1,1 1,0 0,0 0,0 0,-1 0,1 0,0 0,0 0,0 1,-1-1,1 1,0-1,0 1,-1 0,1 0,-1-1,1 1,-1 0,1 1,-1-1,1 0,-1 0,0 1,0-1,0 0,1 1,-1-1,-1 1,1 0,0-1,0 1,-1 0,1-1,-1 1,1 0,-1 0,0-1,1 1,-5 10,0-1,-1 0,0-1,-1 1,0-1,0 0,-1-1,-1 1,0-2,0 1,0-1,-1 0,-8 5,-38 42,15 4,39-58,0 1,0-1,1 1,-1-1,0 1,1 0,-1-1,1 1,-1 0,1-1,0 1,-1 0,1 0,0-1,0 1,1 0,-1-1,0 1,0 0,1-1,-1 1,1 0,0-1,-1 1,1-1,0 1,0-1,0 1,0-1,0 1,0-1,0 0,0 0,1 0,-1 1,1-1,-1-1,0 1,1 0,6 1,1-1,-1 0,1 0,-1-1,1 0,0 0,-1-1,1 0,-1-1,0 0,3-1,2 0,342-88,-212 60,-115 25,-5-1</inkml:trace>
  <inkml:trace contextRef="#ctx0" brushRef="#br0" timeOffset="4114.226">537 1131,'80'-52,"47"-67,-54 43,9 5,-79 71,0 0,0 0,0 0,0 1,0-1,0 1,0 0,0 0,0 0,0 0,0 0,0 1,0 0,-1-1,1 1,-1 0,1 0,-1 0,0 1,0-1,0 0,0 1,0-1,0 1,-1 0,0 0,1 0,-1-1,0 1,0 0,0 0,-1 1,1 1,8 12,124 266,-133-282,0-1,0 1,0 0,0 0,0 0,-1-1,1 1,0 0,0 0,-1-1,1 1,-1 0,1 0,0-1,-1 1,1-1,-1 1,0 0,1-1,-1 1,1-1,-1 1,0-1,0 1,1-1,-1 0,0 1,0-1,1 0,-1 0,0 0,0 1,1-1,-1 0,0 0,0 0,0 0,0 0,1 0,-1-1,0 1,0 0,0 0,1 0,-1-1,0 1,1-1,-1 1,0 0,0-1,1 1,-1-1,1 1,-1-1,0 0,1 1,-1-1,1 0,0 1,-1-1,-5-1,-26-6,0 2,-1 2,0 0,0 3,0 0,-9 3,-91-5,71-9,-39 2,83 15</inkml:trace>
  <inkml:trace contextRef="#ctx0" brushRef="#br0" timeOffset="21234.332">2653 539,'-10'2,"1"-1,-1 2,1-1,0 1,0 1,0 0,0 0,0 0,1 1,0 1,0-1,0 2,1-1,-1 1,2 0,-1 0,1 0,0 1,1 0,-1 1,2-1,-1 1,1 0,1 0,-1 0,0 7,2-13,0 1,1-1,-1 1,1 0,0 0,0 0,0 0,0 0,1 0,-1 0,1 0,0 0,0 0,1 0,-1 0,1 0,0 0,0 0,0-1,1 1,-1 0,1 0,0-1,0 1,0-1,1 0,-1 0,1 0,0 0,-1 0,1 0,1-1,-1 1,0-1,1 0,-1 0,1 0,-1 0,1-1,0 1,0-1,0 0,0 0,0-1,0 1,1-1,7-4,1 0,-1-2,1 1,-1-1,-1-1,1 0,-1-1,-1 0,1-1,-2 0,1 0,-1-1,0 0,-1-1,0 0,-1 0,0-1,-1 1,1-5,6-5,-2 5,-1 0,-1-1,-1-1,-1 0,0 0,-1 0,-1-1,0 1,-2-1,0 0,-1-1,-1 1,-1 0,-2-11,2 27,-1-1,1 1,-1-1,0 1,0-1,-1 1,1 0,-1-1,1 1,-1 0,0 0,0 0,-1 0,1 0,-1 1,1-1,-1 1,0 0,0 0,0 0,0 0,0 0,0 0,0 1,-1-1,1 1,-1 0,1 0,-1 1,1-1,-1 1,0-1,1 1,-1 0,1 1,-1-1,0 1,1-1,-1 1,1 0,-1 0,1 1,0-1,-1 1,1-1,0 1,0 0,0 0,0 1,0-1,-3 3,-1-1,0 1,1 0,0 1,0-1,1 1,0 0,0 1,0-1,0 1,1 0,0 0,1 0,0 1,0-1,0 1,1 0,0 0,1 0,0 0,0 0,1 0,-1 0,2 0,-1 0,1 0,1 0,-1 0,1 0,1-1,-1 1,1-1,1 1,0 1,12 12,2-1,0 0,1-1,1 0,0-2,1-1,8 4,30 25,-19-17,-25-20</inkml:trace>
  <inkml:trace contextRef="#ctx0" brushRef="#br0" timeOffset="21501.408">3246 397,'-24'39,"-13"21,-4 7,4-5,4-11,7-11,4-12,5-5,1-8,3-5</inkml:trace>
  <inkml:trace contextRef="#ctx0" brushRef="#br0" timeOffset="21771.79">3077 370,'4'24,"8"17,0 7,4 0,3-4,4-4,3-9,-4-5,0-7,-4-6</inkml:trace>
  <inkml:trace contextRef="#ctx0" brushRef="#br0" timeOffset="22018.989">3557 143,'-20'20,"-5"5</inkml:trace>
  <inkml:trace contextRef="#ctx0" brushRef="#br0" timeOffset="22639.587">3838 341,'-32'23,"0"1,2 2,1 1,1 1,1 2,-12 17,37-45,-1 1,1-1,-1 0,1 1,0 0,0 0,0-1,0 1,0 0,0 0,1 1,0-1,0 0,0 0,0 1,0-1,0 1,1-1,0 0,0 1,0-1,0 1,0-1,1 1,-1-1,1 0,0 1,0-1,0 0,1 0,-1 1,1-1,0 0,0 0,0-1,0 1,0 0,0-1,1 1,-1-1,1 0,0 0,0 0,2 2,7-3,-1-1,0 1,1-2,-1 0,1 0,-1-1,0 0,0-1,0 0,0-1,-1 0,1-1,-1 0,0 0,0-1,-1-1,0 1,7-7,11-12,-2-2,0 0,-2-2,-1 0,0-4,4-2,-7 7,0-1,-2-1,-2 0,0-1,-3 0,0-1,3-20,-13 48,0 0,-1-1,0 1,0-1,0 1,-1-1,1 1,-1-1,0 1,-1-1,1 1,-1-1,1 1,-1-1,-1 1,1-1,-1 1,0 0,0 0,0 0,0 0,-1 0,1 0,-1 1,0-1,0 1,0 0,-1 0,1 0,-1 0,0 0,0 1,0 0,0 0,0 0,0 0,0 1,-1-1,1 1,-1 0,1 0,-1 1,-1-1,-7 3,0 1,1 0,-1 0,1 1,0 1,0 0,0 0,1 2,0-1,0 1,0 1,1 0,1 0,-1 1,1 0,0 1,1 0,1 0,-1 1,1 0,1 0,0 1,1 0,0 0,1 0,0 0,1 1,0-1,1 5,1-9,0-1,1 1,0-1,1 1,0-1,0 0,0 1,1-1,0 0,1 0,-1 0,1 0,1 0,-1-1,1 1,0-1,1 0,-1 0,1-1,0 1,2 0,6 6,1 0,0-1,1-1,0 0,0 0,1-2,1 0,3 1,5 0</inkml:trace>
  <inkml:trace contextRef="#ctx0" brushRef="#br0" timeOffset="23205.717">4290 229,'-1'8,"0"0,0 1,0-1,1 1,0-1,1 1,0-1,0 1,1-1,0 0,0 0,1 0,0 0,0 0,5 5,-7-9,1 0,1-1,-1 1,0-1,1 0,0 0,0 0,0 0,0 0,0 0,0-1,1 0,-1 0,1 0,0 0,0 0,-1-1,1 1,0-1,0 0,0-1,1 1,-1 0,0-1,0 0,0 0,0-1,0 1,0-1,0 0,0 0,2 0,7-5,-1-1,0 1,0-2,-1 0,1 0,-2-1,1-1,-2 0,1 0,-1 0,-1-2,1 1,-2-1,2-3,2-1,-11 17,0 0,0 0,1 0,-1-1,0 1,0 0,1-1,-1 1,1 0,-1-1,1 1,-1 0,1-1,-1 1,1-1,-1 1,1-1,0 1,-1-1,1 1,0-1,0 0,-1 1,1-1,0 0,0 0,-1 1,1-1,0 0,0 0,0 0,-1 0,1 0,0 0,0 0,0 0,-1-1,1 1,0 0,0 0,-1-1,1 1,0 0,0-1,-1 1,1-1,0 1,-1-1,1 1,-1-1,1 1,-1-1,1 0,-1 1,1-1,-1 0,1 1,-1-1,0 0,0 0,1 1,-1-1,0 0,0 0,0 1,0-1,0 0,0 0,0 230,1-175,0-33,0-1,-2 1,0-1,-1 1,-1-1,-1 0,-6 19,9-37,0 1,0-1,0 0,-1 1,1-1,-1 0,1 0,-1 0,0 0,0 0,0-1,0 1,0 0,0-1,0 0,-1 1,1-1,-1 0,1 0,0 0,-1-1,0 1,1 0,-1-1,1 0,-1 0,0 0,1 0,-1 0,1 0,-1 0,0-1,1 0,-1 1,1-1,-1 0,1 0,0 0,-1-1,1 1,0 0,0-1,0 0,0 1,0-1,0 0,0 0,1 0,-1 0,1 0,-1-1,1 1,0 0,0-1,0 1,0-1,0 1,1-1,-2-11,0-1,2 1,0-1,0 1,1-1,1 1,1-1,0 1,1 0,0 0,1 1,0-1,1 1,1 0,0 0,1 1,0 0,1 1,3-4,-10 13,9-16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2:24.0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1108,'9'-1,"1"-1,0-1,-1 0,1 0,-1 0,0-1,0-1,0 0,-1 0,0 0,5-5,24-13,163-94,134-62,-175 88,-29-9,53-12,-73 41,70-29,-7-11,-132 81,-86 23,-84-8,127 13,-1 1,1-1,-1 1,1 0,-1 0,0 0,0 0,1 1,-1-1,0 1,0 0,1-1,-1 1,0 0,0 1,0-1,1 0,-1 1,0 0,0 0,1 0,-1 0,1 0,-1 0,1 0,-1 1,1 0,0-1,-1 1,1 0,0 0,0 0,1 0,-1 0,0 1,1-1,-1 0,1 1,0-1,0 1,0 0,0-1,0 3,57 174,-13 0,-35-143,0-105,14-80,1 56,-19 73</inkml:trace>
  <inkml:trace contextRef="#ctx0" brushRef="#br0" timeOffset="14824.178">424 318,'33'81,"18"84,-49-234,-2 49,-2 11,1 0,0 0,1 0,-1 0,2 0,-1 0,1 0,1 0,-1 0,2 0,-1 1,1-1,1 1,-1-1,1 1,1 0,-1 1,2-1,-1 1,1 0,0 0,1 0,-3 6,0 0,0 0,0 0,0 0,1 1,-1 0,0 0,0 0,1 1,-1-1,0 1,0 0,0 0,0 1,0-1,0 1,0 0,0 0,-1 0,1 0,-1 1,1-1,-1 1,0 0,0 0,0 0,-1 0,1 1,-1-1,1 1,-1 0,0 1,9 10</inkml:trace>
  <inkml:trace contextRef="#ctx0" brushRef="#br0" timeOffset="15525.258">283 205,'24'-10,"13"-3,4 1,1 2,-2-1,-3 0,-13 3,-16 2,-13-2,-10-1,-4-2,-3 0,-2 2,-2 2,3-2,5 0</inkml:trace>
  <inkml:trace contextRef="#ctx0" brushRef="#br0" timeOffset="16044.918">820 7,'0'-4,"0"2,0 7,-5 2,-2 6,-4 4,0 5,-3-2,0 1,3-3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3:08.2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1413 1695,'-226'0,"82"27,102-28,35 0,-1 1,1-1,0 1,-1 0,1 1,-1 0,1 0,0 0,-1 1,1 0,0 1,0-1,1 1,-2 1,-4 8</inkml:trace>
  <inkml:trace contextRef="#ctx0" brushRef="#br0" timeOffset="2147.067">1553 2993,'-1214'0,"1190"0</inkml:trace>
  <inkml:trace contextRef="#ctx0" brushRef="#br0" timeOffset="3749.809">1440 340,'-1'-2,"-1"-1,-1 1,1 0,0 0,0 0,-1 1,1-1,-1 0,0 1,1 0,-1-1,0 1,0 0,0 1,1-1,-1 0,0 1,0 0,0-1,0 1,0 0,0 1,0-1,0 0,0 1,0 0,-1 0,-202 23,-77-24,141 26,-44-14,176-9,0-1,0 0,0 0,-1-1,1-1,0 0,-1 0,1-1,0 0,0-1,-1 0,0-1,-5-1,-1 0,1 1,-1 1,0 1,0 0,0 1,0 1,1 0,-14 4,29-5,0 0,1 0,-1 0,0 1,0-1,0 0,1 0,-1 1,0-1,1 0,-1 1,0-1,1 1,-1-1,0 1,1-1,-1 1,1 0,-1-1,1 1,-1 0,1-1,0 1,-1 0,1-1,0 1,-1 0,1 0,0 0,0-1,0 1,0 0,0 0,0 0,0-1,0 1,0 0,0 0,0 0,0-1,1 1,-1 0,0 0,0-1,1 1,-1 0,1 0,7 9</inkml:trace>
  <inkml:trace contextRef="#ctx0" brushRef="#br0" timeOffset="5582.967">1187 86,'-10'38,"2"0,2 0,2 0,1 1,2-1,3 18,27 173,-28 338,-13-372,2-105,3 0,4 1,5 14,-1-6,27 71,-27 83,-30-55,29 282,0-1,0-455</inkml:trace>
  <inkml:trace contextRef="#ctx0" brushRef="#br0" timeOffset="6088.542">1356 2626,'-7'2,"1"0,-1 0,1 1,0-1,0 2,0-1,0 1,0 0,1 0,-1 0,1 1,0 0,1 0,-1 0,1 0,0 1,0 0,1 0,-1 1,-95 165,-60 80,90-137,58-91</inkml:trace>
  <inkml:trace contextRef="#ctx0" brushRef="#br0" timeOffset="6750.766">1440 1355,'-8'3,"1"-1,-1 1,0 1,1-1,0 1,-1 0,2 1,-1 0,0 0,1 0,0 1,0 0,1 0,0 0,0 1,0 0,1 0,0 0,0 1,0-1,1 2,-9 11,-179 283,89-130,94-157</inkml:trace>
  <inkml:trace contextRef="#ctx0" brushRef="#br0" timeOffset="7447.051">1384 1,'-19'29,"-12"14,1 4,-1 0,6-4,2-4,5-4,5-4,1-1,2 3,-3 1,2-1,-2 0,1-2,2-1,3-1,3-1,2-4</inkml:trace>
  <inkml:trace contextRef="#ctx0" brushRef="#br0" timeOffset="12182.704">622 565,'17'56,"-10"-11,-2 1,-2-1,-2 1,-4 29,1 8,6-58,10-30,22-72,-33 67,0 1,0 0,1 0,0 0,1 0,0 1,0-1,1 2,0-1,1 0,-1 1,7-5,-12 11,-1 1,1-1,0 0,0 1,0-1,0 1,-1-1,1 1,0-1,0 1,0-1,0 1,0 0,0 0,0-1,0 1,0 0,0 0,0 0,0 0,1 0,-1 0,0 1,0-1,0 0,0 0,0 1,0-1,-1 1,1-1,0 1,0-1,0 1,0-1,0 1,-1 0,1-1,0 1,0 0,-1 0,1 0,-1 0,1-1,-1 1,1 0,-1 0,1 0,-1 0,0 0,0 0,1 0,-1 0,0 1,7 60,-7-60,4 82,1-65</inkml:trace>
  <inkml:trace contextRef="#ctx0" brushRef="#br0" timeOffset="12670.804">622 1215,'24'-5,"13"-2,0-4,-2 0,-1 1,-3 3,-6 3</inkml:trace>
  <inkml:trace contextRef="#ctx0" brushRef="#br0" timeOffset="13168.904">622 1355,'115'-33,"-114"33,0 0,0-1,0 1,0 0,0 0,0-1,0 1,0 0,0 0,0 0,0 0,0 0,0 0,-1 1,1-1,0 0,0 0,0 1,0-1,0 0,0 1,0-1,-1 1,1-1,0 1,0 0,-1-1,1 1,0 0,-1-1,1 1,-1 0,1 0,-1 0,1-1,-1 1,1 0,-1 0,0 0,1 0,-1 0,0 0,0 0,0 0,0 0,0 0,0 0,0-1,0 1,0 0,0 0,-1 0,1 0,0 0,-1 0,1 0,-1 0,-29 48,14-30,9-11,-1 1,1 0,0 0,1 0,0 1,1-1,0 1,0 1,1-1,-1 5,5-14,-1 0,1 1,0-1,-1 0,1 0,0 1,0-1,0 0,0 0,0 1,0-1,0 0,1 1,-1-1,0 0,1 0,-1 0,1 1,-1-1,1 0,-1 0,1 0,0 0,0 0,0 0,-1 0,1 0,0 0,0 0,0-1,0 1,1 0,-1-1,0 1,0-1,0 1,0-1,1 1,-1-1,0 0,0 0,1 1,-1-1,0 0,1 0,-1 0,0 0,1-1,63-15,-60 15,48-22,-33 11</inkml:trace>
  <inkml:trace contextRef="#ctx0" brushRef="#br0" timeOffset="14785.776">650 2005,'22'58,"-14"156,-8-214,1 0,-1 0,0 0,0-1,0 1,1 0,-1 0,0 0,0 0,1 0,-1-1,0 1,1 0,-1 0,0 0,0 0,1 0,-1 0,0 0,0 0,1 0,-1 0,0 0,1 0,-1 0,0 1,0-1,1 0,-1 0,0 0,0 0,1 0,-1 0,0 1,0-1,1 0,-1 0,0 0,0 1,0-1,0 0,1 0,-1 1,0-1,0 0,0 0,0 1,0-1,0 0,0 1,0-1,0 0,0 0,0 1,0-1,0 0,0 1,0-1,14-30,-9 20,40-38,-44 47,0 1,1-1,-1 0,0 0,1 1,-1-1,0 1,1-1,-1 1,0-1,1 1,-1 0,1 0,-1 0,1 0,-1 0,1 0,-1 0,1 0,-1 1,0-1,1 0,-1 1,1-1,-1 1,0 0,1-1,-1 1,0 0,0 0,0 0,0 0,0 0,0 0,0 0,0 0,0 0,0 1,0-1,-1 0,1 0,0 2,13 68,-13-46</inkml:trace>
  <inkml:trace contextRef="#ctx0" brushRef="#br0" timeOffset="15173.828">537 2541,'38'-5,"18"-6,4-2,-3 2,-7 3,-7 2,-11 3</inkml:trace>
  <inkml:trace contextRef="#ctx0" brushRef="#br0" timeOffset="15633.779">650 2654,'15'-4,"-6"1,1 0,-1 1,1 0,-1 0,1 1,0 0,0 1,0 0,-1 1,1 0,5 1,-14 1,0-1,0 1,0 0,0 0,0-1,-1 1,1 0,-1 0,0-1,0 1,0 0,0 0,-1 0,1-1,-1 1,1 0,-1 0,0-1,0 1,0 0,-1-1,1 0,0 1,-1-1,0 0,1 1,-1-1,0 0,0 0,0 0,-1-1,1 1,-7 8,7-9,0 0,1 0,-1 0,0 1,1-1,-1 0,1 1,-1-1,1 1,-1 0,1-1,0 1,0 0,0 0,0 0,0 0,1 0,-1 0,0 0,1 0,-1 0,1 0,0 0,0 0,0 0,0 0,0 0,0 0,1 0,-1 0,1 0,-1 0,1 0,0 0,0 0,0 0,0 0,0 0,0 0,0-1,1 1,1-1,1 0,-1 0,1 0,-1 0,1-1,0 0,-1 0,1 0,-1 0,1 0,0-1,-1 0,1 1,-1-1,0 0,1-1,-1 1,0-1,1 0,-1 0,13-8</inkml:trace>
  <inkml:trace contextRef="#ctx0" brushRef="#br0" timeOffset="27469.894">1948 3134,'18'120,"-12"-78,-1-1,-2 1,-1 0,-5 41,1 0,2 227,-28-112,27 281,12-415,-13-73</inkml:trace>
  <inkml:trace contextRef="#ctx0" brushRef="#br0" timeOffset="28939.928">7056 3049,'0'1215,"-11"-1142,5-55</inkml:trace>
  <inkml:trace contextRef="#ctx0" brushRef="#br0" timeOffset="33626.656">4376 3161,'0'-69,"0"367,11-223,-8-65,-1-1,0 1,-1 0,1-1,-2 1,0 0,0 0,-1 0,0 0,-1 2,-17 167,9-143,4-30</inkml:trace>
  <inkml:trace contextRef="#ctx0" brushRef="#br0" timeOffset="36390.202">1694 3557,'44'-11,"0"3,0 1,0 2,1 2,0 2,0 2,0 2,53-1,71-13,85-7,-63-8,23 14,98-17,-185 17,0 5,98 8,-67 1,130-3,-66-27,116 0,-56-1,107 29,-185-27,66 16,-60-9,-14-6,171 27,-169-30,84 0,-112 2,-30 15,-37-4,-91 15</inkml:trace>
  <inkml:trace contextRef="#ctx0" brushRef="#br0" timeOffset="36841.791">7423 2907,'-2'-2,"-1"0,0 0,0 0,0 0,0 1,-1-1,1 1,0 0,-1 0,1 0,-1 0,1 1,-1-1,1 1,-1 0,1 0,-1 0,1 0,-1 1,1-1,-1 1,1 0,0 0,-1 0,1 1,0-1,-82 47,-535 364,471-302,130-95</inkml:trace>
  <inkml:trace contextRef="#ctx0" brushRef="#br0" timeOffset="37615.802">4686 3161,'-29'15,"-18"14,-8 7,3 2,4-1,5-6,2-4,1-1,4-1,3-4,-3-2,1 2,0 1,-2-2,-1-1,7-3</inkml:trace>
  <inkml:trace contextRef="#ctx0" brushRef="#br0" timeOffset="38328.332">2147 3387,'-29'20,"-24"15,-8 2,7 0,7-7,13-4,6-5,8-3,3 1,0-2,2 0,4-3</inkml:trace>
  <inkml:trace contextRef="#ctx0" brushRef="#br0" timeOffset="39625.226">2457 3754,'0'-12,"0"36,0-9,1 155,-1-168,0 1,0-1,1 0,-1 0,1 0,0 0,0 1,-1-1,1 0,1 0,-1 0,0-1,0 1,1 0,-1 0,1-1,-1 1,1-1,0 1,0-1,-1 0,1 1,0-1,0 0,0 0,0-1,1 1,-1 0,0-1,0 1,0-1,1 0,-1 0,0 0,0 0,1 0,-1 0,0 0,0-1,0 1,1-1,-1 0,0 1,0-1,0 0,0 0,0-1,0 1,-1 0,1 0,0-1,0 0,-1 1,1-1,-1 0,0 1,1-3,94-110,-93 114,-1-1,1 1,-1 0,1 0,-1 1,1-1,-1 0,0 1,1 0,-1-1,0 1,1 0,-1 0,0 0,0 1,0-1,0 0,0 1,0-1,0 1,0 0,0 0,-1-1,1 1,-1 0,0 1,1-1,-1 0,0 0,0 0,0 1,-1-1,1 1,0-1,-1 0,0 1,1-1,-1 2,8 12,-7-13,0-1,0 1,1-1,-1 1,1-1,0 1,0-1,0 0,0 0,0 0,0 0,1 0,-1-1,0 1,1-1,0 0,-1 1,1-1,0 0,-1 0,1-1,0 1,0-1,0 1,0-1,0 0,0 0,-1 0,1 0,0-1,0 1,0-1,0 0,0 0,-1 0,1 0,0 0,-1 0,1-1,-1 1,1-1,-1 0,0 0,0 0,0 0,0 0,0 0,1-3,8-15,-1-1,-1 0,-1-1,-1 0,0 0,0-10,-1 6</inkml:trace>
  <inkml:trace contextRef="#ctx0" brushRef="#br0" timeOffset="40024.822">3190 3557,'-34'81,"-95"173,56-146,75-87,6-20</inkml:trace>
  <inkml:trace contextRef="#ctx0" brushRef="#br0" timeOffset="40524.582">3275 3754,'136'-41,"-134"40,-1 0,1 1,-1-1,0 1,1-1,-1 1,1 0,0 0,-1-1,1 1,-1 0,1 0,-1 1,1-1,-1 0,1 0,-1 1,1-1,-1 1,1-1,-1 1,1 0,-1-1,0 1,1 0,-1 0,0 0,0 0,0 0,0 0,0 1,0-1,0 0,0 0,0 1,-1-1,1 1,0-1,-1 0,1 1,-1-1,0 1,1-1,-1 1,0 0,0-1,0 1,0-1,0 1,0-1,-1 2,-3 13,-1-1,0 0,-1 0,-1-1,0 1,-1-1,-1-1,-5 6,-35 66,49-83,-1 0,1 1,0-1,0 0,0 0,0 1,0-1,0 0,1 0,-1 1,1-1,0 0,-1 0,1 0,0 0,0 0,0 0,1 0,-1 0,0 0,1 0,-1-1,1 1,0-1,-1 1,1-1,0 0,0 1,0-1,0 0,0 0,0 0,0-1,0 1,0 0,1-1,-1 1,0-1,0 0,1 0,-1 0,0 0,0 0,1 0,-1-1,0 1,0-1,0 0,1 1,-1-1,0 0,0 0,0 0,0-1,108-34,-90 30</inkml:trace>
  <inkml:trace contextRef="#ctx0" brushRef="#br0" timeOffset="41763.68">5053 3528,'5'192,"-5"-188,0-1,1 0,-1 0,1 0,-1 0,1 0,0 0,0 0,1 0,-1 0,0-1,1 1,0 0,0-1,0 1,0-1,0 1,0-1,0 0,1 0,-1 0,1-1,0 1,-1 0,1-1,0 0,0 0,0 1,0-2,0 1,0 0,0-1,0 1,0-1,0 0,0 0,1 0,1-1,66-64,-24 14,-44 50,-1 0,0 0,1 0,-1 1,1-1,-1 1,1 0,-1 0,1 0,-1 0,1 0,-1 1,1-1,-1 1,1-1,-1 1,1 0,-1 0,0 0,0 0,1 1,-1-1,0 0,0 1,0 0,0-1,-1 1,1 0,0 1,39 20,-35-23,0 0,0-1,0 0,0 0,0 0,0-1,-1 0,1 0,0 0,-1-1,0 0,0 0,1 0,-2-1,1 1,0-1,-1 0,0-1,0 1,0-1,0 0,-1 0,0 0,0 0,0 0,-1-1,2-4,26-33,-19 30</inkml:trace>
  <inkml:trace contextRef="#ctx0" brushRef="#br0" timeOffset="42091.937">5928 3387,'-29'34,"1"1,3 1,0 1,3 1,-2 6,-58 92,-1 0,73-117</inkml:trace>
  <inkml:trace contextRef="#ctx0" brushRef="#br0" timeOffset="42575.659">5899 3754,'9'-5,"0"0,1 1,0-1,-1 2,1-1,0 2,1-1,-1 1,0 1,1 0,-1 0,1 1,-1 0,1 1,1 1,-11-2,0 0,1 1,-1 0,0-1,0 1,1 0,-1-1,0 1,0 0,0 0,0 0,0 0,0 0,0 0,0 0,0 1,-1-1,1 0,0 0,-1 1,1-1,-1 0,1 1,-1-1,0 0,0 1,1-1,-1 1,0-1,0 1,0-1,-1 0,1 1,0-1,0 1,-1-1,1 0,-1 1,1-1,-1 0,-32 54,27-46,4-8,1 0,-1 1,1 0,0-1,-1 1,1 0,0-1,0 1,0 0,1 0,-1 0,0 0,1 0,-1 0,1 0,0 0,-1 0,1 0,0 0,0 0,1 0,-1 0,0 0,1 0,-1 0,1 0,-1 0,1 0,0 0,0 0,0-1,0 1,0 0,1 0,-1-1,0 1,1-1,-1 1,1-1,-1 0,1 0,0 0,0 0,-1 0,1 0,0 0,0 0,0-1,0 1,2 0,10-1,-1-1,1 0,-1 0,1-2,-1 1,0-2,0 0,0 0,0-2,8-1,-1 1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0,'10'39,"-2"0,-2 0,-1 0,-2 1,-2-1,-4 38,2-20,-25 112,1-62,22-103,1-7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48,'0'0,"0"1,0 0,0-1,0 1,0-1,0 1,0-1,0 1,1-1,-1 1,0-1,0 1,0-1,1 0,-1 1,0-1,0 1,1-1,-1 1,0-1,1 0,-1 1,0-1,1 0,-1 1,1-1,-1 0,1 0,-1 1,1-1,-1 0,1 0,-1 0,1 0,-1 1,1-1,-1 0,1 0,-1 0,1 0,-1 0,1 0,-1 0,1-1,-1 1,1 0,-1 0,1 0,-1 0,1-1,-1 1,0 0,1 0,-1-1,1 1,-1 0,0-1,1 1,-1-1,0 1,1-1,-15 106,-45 191,46-240,-8 102,29-130,-8-28,0-1,0 1,0 0,0-1,0 1,0 0,0-1,0 1,0 0,0-1,0 1,0 0,1-1,-1 1,0 0,0-1,0 1,0 0,1-1,-1 1,0 0,0 0,0-1,1 1,-1 0,0 0,1 0,-1 0,0-1,0 1,1 0,-1 0,0 0,1 0,-1 0,0 0,1 0,-1 0,0 0,1 0,-1 0,0 0,1 0,-1 0,0 0,1 0,-1 0,0 0,1 0,-1 0,0 0,1 1,-1-1,0 0,0 0,1 0,-1 1,0-1,0 0,1 0,-1 1,0-1,0 0,0 0,1 1,3-15</inkml:trace>
  <inkml:trace contextRef="#ctx0" brushRef="#br0" timeOffset="3152.137">198 132,'-72'-39,"72"38,0 0,0 0,0 0,1 0,-1 0,0 0,0 1,1-1,-1 0,0 0,1 0,-1 0,1 0,-1 0,1 1,0-1,-1 0,1 0,0 1,-1-1,1 1,0-1,0 0,0 1,-1-1,1 1,0 0,0-1,0 1,0 0,0-1,0 1,0 0,0 0,0 0,0 0,0 0,0 0,0 0,0 0,0 0,0 1,0-1,-1 0,1 1,0-1,0 1,0-1,1 1,-1-1,193-10,16-34,-179 36,-26 6,-1 0,1 1,0-1,0 1,0 0,0 0,0 0,0 1,0 0,0 0,0 0,0 1,0-1,0 1,0 0,0 1,4 1,3 7</inkml:trace>
  <inkml:trace contextRef="#ctx0" brushRef="#br0" timeOffset="3521.663">0 697,'39'-10,"26"-3,8 1,-5 2,-8 3,-10 3,-8 1,-8 3,-3 0,-8-5,-3-1,0 1,2 1,1 1,2 1,2-4,0-1,-3 1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87,'62'-21,"1"3,0 3,2 3,-1 2,2 4,-1 2,58 4,-4 19,-46-9,-50-9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4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88,'38'-9,"28"-4,11-4,-2 1,-9 3,-11 4,-10 3,-8 3,-5 2,-4 1,-2 0,0 1,1 0,-1-1,1 1,-4-1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5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58,'245'-18,"-35"-11,-26 18,-172 12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46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43,'9'0,"9"0,5 0,5 0,1-5,1-1,0 0,0 1,-1 1,0-3,0 0,-5 5,-7 3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57,'4'0,"7"0,7 0,4 0,-1-5,0-1,2 0,1 1,2 2,1 1,1 0,0 2,1-5,0-1,-1 0,1 1,-11 2,-7 1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1.1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223 191,'-4'-18,"-1"1,0-1,-2 1,0 0,-1 0,0 1,-1 0,-1 0,-3-1,12 15,0 0,-1 1,1-1,-1 1,1-1,-1 1,1 0,-1 0,0 0,1 0,-1 0,0 0,0 0,0 0,0 1,0-1,0 1,0-1,0 1,0 0,0 0,0 0,0 0,0 0,0 0,0 0,0 1,0-1,0 1,0 0,0-1,1 1,-1 0,0 0,0 0,1 0,-1 1,0-1,1 0,-1 1,1-1,-1 1,-40 79,39-56,2 1,0 0,2-1,1 1,0-1,2 1,1-1,1 0,7 15,12 67,3 56,-5-30,-10-72,-3-1,-3 2,-2 24,-7 110,1-192,0 0,0 0,-1 0,1-1,-1 1,0 0,0-1,0 1,0-1,-1 0,1 0,-1 0,0 0,0 0,0-1,0 1,-1-1,1 0,-1 0,1 0,-1 0,0 0,0-1,1 0,-1 0,0 0,0 0,0-1,0 1,-1-1,1 0,0 0,0-1,0 1,0-1,0 0,0 0,0 0,1 0,-1-1,0 0,1 0,-1 0,1 0,-1 0,1-1,0 1,-1-2,-5-13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4:5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151 424,'33'-49,"76"-128,-31 58,-76 118,-1 1,0 0,1-1,-1 1,0 0,1 0,-1 0,1 0,-1 0,0 1,1-1,-1 0,0 0,1 1,-1-1,0 1,1 0,-1-1,0 1,0 0,0-1,0 1,0 0,0 0,0 0,0 0,0 0,0 0,0 1,0-1,-1 0,1 0,0 0,-1 1,0-1,1 0,-1 1,1-1,-1 0,0 1,0-1,0 1,0-1,0 0,0 1,0-1,-1 1,1-1,0 0,-1 1,1-1,-1 0,3 11,6 30,-8-34,1-1,0 0,0 1,0-1,1 0,0 0,0 0,1 0,0 0,0 0,1-1,0 0,0 1,0-1,1-1,3 4,-5-8,1-1,-1 1,1-1,0 1,-1-1,1 0,-1 0,1-1,0 1,-1-1,1 0,-1 0,1 0,-1 0,1-1,-1 1,0-1,0 0,0 0,0 0,0 0,0 0,0-1,-1 1,1-1,-1 0,0 0,0 0,0 0,0 0,0 0,-1-1,1 1,-1-1,0 1,0-3,14-16,122-153,-137 174,0 0,1 0,-1 1,1-1,-1 0,1 0,-1 0,1 0,0 0,-1 1,1-1,0 0,0 1,-1-1,1 0,0 1,0-1,0 1,0 0,0-1,0 1,0 0,0-1,0 1,0 0,0 0,0 0,0 0,0 0,0 0,0 0,0 0,0 0,0 0,0 1,0-1,0 0,0 1,0-1,-1 1,1-1,0 1,0-1,0 1,0 0,-1-1,1 1,0 0,-1-1,1 1,0 0,-1 0,1 0,-1 0,0 0,1 0,-1 0,17 121,9-33,-19-72</inkml:trace>
  <inkml:trace contextRef="#ctx0" brushRef="#br0" timeOffset="315.757">179 565,'43'-5,"29"-2,12 1,-4 1,-6 1,-11-2,-6-2,-8 2,-8 1,-5 2,-5 1,-8 6,-2 2,-5 5,-10 0,-7-1</inkml:trace>
  <inkml:trace contextRef="#ctx0" brushRef="#br0" timeOffset="1035.56">518 762,'-218'294,"148"-193,41-57,49-61,55-90,34-35,-60 93,-30 28,1 1,1 2,1 0,0 1,22-13,-42 29,-1 0,0 0,0 1,1-1,-1 0,0 0,1 1,-1-1,0 1,1-1,-1 1,1 0,-1-1,1 1,-1 0,1 0,0 0,-1 0,1 0,-1 1,1-1,-1 0,0 1,1-1,-1 1,1-1,-1 1,0 0,1 0,-1-1,0 1,0 0,1 0,-1 0,0 0,0 1,0-1,0 0,-1 0,1 1,0-1,0 0,-1 1,1-1,-1 1,1-1,-1 1,0-1,0 1,1 1,2 130,-5-116,0-1,2 0,0 1,1-1,0 0,1 0,1 0,1 0,5 15,-9-31,1 0,-1 0,1 1,-1-1,0 0,1 0,-1 0,1 1,-1-1,0 0,1 0,-1 1,0-1,1 0,-1 1,0-1,0 0,1 1,-1-1,0 1,0-1,0 0,0 1,1-1,-1 1,0-1,0 0,0 1,0-1,0 1,0-1,0 1,0-1,0 1,0-1,0 0,0 1,-1-1,1 1,0-1,0 0,0 1,-1-1,1 1,0-1,0 0,-1 1,1-1,0 0,-1 1,1-1,0 0,-1 0,1 1,0-1,-1 0,1 0,-1 0,1 1,0-1,-1 0,1 0,-1 0,1 0,-1 0,1 0,0 0,-1 0,0 0,-29-19,19 11,-159-95,79 58,69 39</inkml:trace>
  <inkml:trace contextRef="#ctx0" brushRef="#br0" timeOffset="2818.53">1167 0,'43'92,"-27"-48,-2 0,-2 1,-2 0,-2 0,-2 1,-2 0,-2 1,-3 25,2-44,-1 0,-2-1,-1 1,-1-1,-1 1,-1-1,-2-1,0 1,-2-1,-1-1,-1 0,-1 0,-1-1,-16 20,12-24</inkml:trace>
  <inkml:trace contextRef="#ctx0" brushRef="#br0" timeOffset="3419.091">66 0,'-14'39,"1"0,2 0,2 1,2 0,2 1,1-1,2 1,1 0,3 0,3 12,-3 53,-1 208,25-168,-1-64,-13-58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4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272 97,'-72'-64,"60"57,10 5,0-1,0 1,0 0,0 0,-1 1,1-1,-1 0,1 1,-1-1,1 1,-1 0,0 0,0 0,0 0,0 0,0 1,0-1,1 1,-1 0,0 0,0 0,0 0,0 1,0-1,0 1,0 0,0-1,0 1,1 1,-1-1,0 0,1 1,-1-1,1 1,-1 0,1 0,0 0,-1 1,0 8,0 0,1 1,1-1,0 1,0 0,1 0,0-1,1 1,1 0,0-1,1 0,0 1,0-1,1 0,1 0,-1-1,5 7,7 24,42 150,-27-49,-3 0,2 84,-30-207,2-8,-1 0,0 0,-1 1,-1-1,0 0,0 0,-1 0,0 0,-1 0,0 0,-1 0,0-1,-1 0,0 0,-1 0,-1 1,5-6,-1-1,0 1,-1-1,1 0,-1 0,0 0,0 0,0-1,0 0,-1 1,1-1,-1-1,0 1,0-1,0 0,0 0,0 0,0-1,-1 0,1 0,0 0,-1-1,1 1,-1-1,1-1,0 1,-1-1,1 0,-1 0,1 0,0-1,0 0,-1 0,2 0,-1 0,1 0,0 0,0 0,0-1,0 1,0-1,1 0,-1-1,1 1,0-1,0 1,0-1,0 0,0 0,1 0,0 0,0 0,0-1,1 1,-1-1,1 1,0-1,0 0,1 1,-1-1,1 0,0-1,4-10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5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3 238,'6'18,"0"1,-1 0,-1 0,-1 0,-1 1,0-1,-2 1,0 6,0-10,-5 124,5-141,0 1,-1 0,1-1,0 1,0 0,0-1,-1 1,1 0,0-1,0 1,-1 0,1 0,0-1,-1 1,1 0,0 0,-1 0,1-1,0 1,-1 0,1 0,-1 0,1 0,0 0,-1 0,1 0,-1 0,1 0,0 0,-1 0,1 0,-1 0,1 0,0 0,-1 0,1 0,0 0,-1 0,1 1,-1-1,1 0,0 0,-1 1,1-1,0 0,0 0,-1 1,1-1,0 0,-7-41,5 10,2 0,1 0,1 0,1 0,2 0,1 1,2 0,1 0,1 0,1 1,2 1,13-21,44-60,-69 108,-1 0,1 1,-1-1,1 1,-1-1,1 1,-1-1,1 1,0 0,-1-1,1 1,-1 0,1-1,0 1,-1 0,1 0,0 0,0-1,-1 1,1 0,0 0,-1 0,1 0,0 0,0 0,-1 0,1 1,0-1,-1 0,1 0,0 1,-1-1,1 0,0 1,-1-1,1 0,-1 1,1-1,0 1,-1-1,1 1,-1-1,0 1,1-1,-1 1,1 0,-1-1,0 1,1 0,-1-1,0 1,0 0,0-1,1 1,-1 0,0-1,0 1,6 44,-6-44,10 105,-4-86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6.0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111 219,'-24'24,"-7"13,0 5,7-5</inkml:trace>
  <inkml:trace contextRef="#ctx0" brushRef="#br0" timeOffset="548.021">309 50,'95'-37,"-94"36,0 0,1 0,-1 0,0 0,0 0,0 1,0-1,1 0,-1 0,0 1,1-1,-1 1,1-1,-1 1,0 0,1-1,-1 1,1 0,-1 0,1 0,-1 0,1 0,-1 0,1 1,-1-1,1 0,-1 1,0-1,1 1,-1 0,0-1,1 1,-1 0,0 0,0 0,0 0,1 0,-1 0,0 0,-1 0,1 0,0 0,0 1,0-1,-1 0,1 0,0 1,-1-1,1 1,-1-1,0 1,0-1,1 0,-1 1,0-1,0 1,0-1,0 1,-1-1,1 1,0-1,-1 1,1-1,-1 1,-95 128,95-129,0 0,0 0,0 0,0 1,0-1,0 0,0 1,1-1,-1 0,0 1,1-1,-1 1,1-1,-1 1,1-1,0 1,0 0,0-1,0 1,0-1,0 1,0-1,0 1,1 0,-1-1,0 1,1-1,0 1,-1-1,1 0,0 1,-1-1,1 0,0 1,0-1,0 0,0 0,1 0,-1 0,0 0,0 0,1 0,0 1,68 6,-45-14</inkml:trace>
  <inkml:trace contextRef="#ctx0" brushRef="#br0" timeOffset="1633.572">816 615,'-14'7,"-1"1,1 0,1 1,-1 1,2 0,-1 1,1 0,1 1,0 0,1 1,0 0,1 1,0 0,2 0,-1 1,2 0,-4 11,9-23,1 1,0-1,-1 0,1 0,1 1,-1-1,0 0,1 0,0 1,-1-1,1 0,1 0,-1 0,0 0,1 0,-1 0,1 0,0-1,0 1,0-1,0 1,1-1,-1 0,1 0,-1 0,1 0,0 0,-1 0,1-1,0 1,0-1,0 0,1 0,-1 0,0 0,0-1,0 1,1-1,-1 0,0 0,1 0,-1 0,0-1,0 1,0-1,1 0,-1 0,0 0,0 0,2-2,15-6,-2-1,0-1,0 0,-1-1,0-1,-1-1,-1 0,0-1,-1-1,0 0,-2-1,0 0,-1-1,0 0,-2-1,0 0,-1-1,-1 0,-1 0,0 0,-2-1,1 2,-1 0,-1 0,0 0,-2 0,0 0,-2 0,0-1,0 1,-2 0,-1 0,0 0,-1 1,-1 0,-1-1,-5-7,10 23,0 1,0 0,-1 0,1 0,-1 0,0 0,1 1,-1-1,0 1,0-1,0 1,0 0,0 0,0 1,0-1,0 1,-1-1,1 1,0 0,0 0,0 1,0-1,-1 0,1 1,0 0,0 0,0 0,0 0,0 0,1 1,-1-1,0 1,0 0,1 0,-1 0,1 0,0 0,0 0,0 1,0-1,0 1,0 0,0-1,1 1,-1 0,1 0,0 0,0 0,0 0,1 0,-1 0,0 0,1 0,0 2,-3 9,1 0,0 0,1 0,1 0,0 1,1-1,1 0,0 0,0 0,2 0,0 0,0-1,1 1,1-1,0 0,1-1,0 0,1 0,4 4,170 225,-130-187,-45-51</inkml:trace>
  <inkml:trace contextRef="#ctx0" brushRef="#br0" timeOffset="1933.581">1607 529,'-14'20,"-10"15,-1 7,-1-4,5-3,0-3,-1-3,4 0,-1-6,4-2,-1-4,2-1,-1-3,-2-3,0-4</inkml:trace>
  <inkml:trace contextRef="#ctx0" brushRef="#br0" timeOffset="2246.007">1296 558,'15'19,"13"21,8 9,2 0,-5-3,-4-5,-6-4,-3-9,-4-4,-6-2,-3-4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127 111,'0'-10,"0"2,-4 7,-3 9,1 7,-3 1,-1 3,1 4,-1 1,-1 2,-2 2,1 0,2 1,-2-5,2-2,6-4,10-10,3-7</inkml:trace>
  <inkml:trace contextRef="#ctx0" brushRef="#br0" timeOffset="437.885">156 82,'45'110,"11"35,-56-143,1 0,-1 0,0 1,1-1,0 0,-1 0,1 0,0 0,0 0,0 0,0 0,1 0,-1 0,1 0,-1-1,1 1,-1-1,1 1,0-1,0 1,0-1,0 0,0 0,0 0,0 0,0 0,0-1,0 1,0 0,1-1,-1 0,0 1,0-1,1 0,-1 0,0-1,0 1,1 0,-1-1,0 1,0-1,0 0,0 0,0 1,0-1,0-1,0 1,0 0,0 0,0-1,0 1,-1-1,1 0,-1 1,2-3,9-17,0 0,-1-1,-1-1,-1 0,-1 0,-1-1,1-13,4-80,3 77,-3 29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11.5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0,'-14'24,"-10"18,-1 6,4 0,1-9,4-10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09.6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63 115,'-10'10,"-8"7,0 7,2-2</inkml:trace>
  <inkml:trace contextRef="#ctx0" brushRef="#br0" timeOffset="878.819">316 567,'-13'8,"-1"-1,1 2,1 0,0 1,0 0,0 0,2 1,-1 1,1 0,1 0,0 1,1 1,-6 13,13-26,0 0,0 1,0-1,1 0,-1 1,1-1,-1 1,1-1,0 1,-1-1,1 1,0-1,0 1,0-1,0 1,0-1,0 1,1-1,-1 1,0-1,1 1,-1-1,1 1,0-1,-1 1,1-1,0 0,0 0,0 1,0-1,0 0,0 0,0 0,0 0,0 0,1 0,-1 0,0 0,1-1,-1 1,1-1,-1 1,1-1,-1 1,2-1,69-9,-43-5,-1-2,-1 0,-1-2,-1 0,0-2,-1-1,-1-1,-1-1,-1-1,-2-1,0 0,-1-1,-2-2,0 0,-5 6,-2 0,0-1,-1 0,-1-1,-1 0,-2 0,0 0,0-15,-3 25,0-1,-1 0,-1 0,0 0,-1 0,0 0,-2 0,1 1,-4-6,6 15,-1 1,0 0,1 0,-2 0,1 0,0 0,-1 0,0 1,1-1,-1 1,-1 0,1 0,0 0,-1 0,0 1,1-1,-1 1,0 0,0 0,-1 0,1 1,0-1,-1 1,1 0,0 0,-1 1,1-1,-1 1,1 0,-1 0,1 1,-5 0,2 0,1 1,-1-1,0 2,1-1,-1 1,1-1,0 2,0-1,0 1,1 0,-1 0,1 0,0 1,0 0,0 0,1 0,0 1,0 0,0-1,1 1,-1 0,1 1,1-1,-1 1,1-1,0 3,-3 13,1 0,0 0,2 0,1 0,0 1,2-1,2 15,0-14,2 0,0-1,1 0,1 0,1 0,1-1,1 0,0-1,2 0,1-1,0 0,1-1,1 0,1-1,0-1,8 5,-6-8</inkml:trace>
  <inkml:trace contextRef="#ctx0" brushRef="#br0" timeOffset="1515.086">852 370,'-4'28,"0"-7,1 1,1-1,1 0,1 1,1 0,0-1,2 0,4 16,-7-35,0-1,0 1,0-1,1 1,-1 0,1-1,-1 1,1-1,-1 1,1-1,0 0,0 1,0-1,0 0,0 1,0-1,0 0,0 0,0 0,1 0,-1 0,0 0,1 0,-1-1,1 1,-1 0,1-1,-1 1,1-1,-1 1,1-1,-1 0,1 0,0 0,-1 0,1 0,-1 0,1 0,0 0,-1-1,1 1,-1-1,1 1,-1-1,1 1,-1-1,1 0,-1 0,0 0,1 0,-1 0,0 0,0 0,0 0,1-1,16-17,0 0,-2-1,0 0,-1-2,-1 1,10-23,26-39,-50 84,0-1,0 1,0-1,1 0,-1 1,0-1,0 1,1-1,-1 0,0 1,0-1,1 0,-1 1,0-1,1 0,-1 1,1-1,-1 0,0 0,1 0,-1 1,1-1,-1 0,1 0,-1 0,0 0,1 0,-1 0,1 0,-1 0,1 0,-1 0,1 0,-1 0,1 0,-1 0,0 0,1 0,-1-1,1 1,-1 0,1 0,-1 0,0-1,1 1,-1 0,0-1,1 1,-1 0,0-1,1 1,-1 0,0-1,0 1,1-1,-1 1,0 0,0-1,0 1,0-1,0 1,0-1,1 1,-1 0,0-1,0 1,0-1,0 1,-1-1,4 39,-3-34,-20 174,12-141,-9 54,-4-1,-4-1,-7 7,-14 15,45-110,1-1,-1 1,1-1,-1 1,1-1,-1 0,1 1,-1-1,1 0,-1 1,1-1,-1 0,0 0,1 1,-1-1,0 0,1 0,-1 0,0 0,1 0,-1 0,0 0,1 0,-1 0,0 0,1 0,-1-1,1 1,-1 0,0 0,1-1,-1 1,1 0,-1-1,0 1,1 0,-1-1,1 1,0-1,-1 1,1-1,-1 1,1-1,0 1,-1-1,1 0,0 1,-1-1,1 1,0-1,0 0,0 1,0-1,0 0,-1 1,1-1,0 0,1 1,-1-1,0 0,-6-43,64-247,-57 267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89,'10'-7,"0"-1,1 2,-1 0,1 0,1 1,-1 0,0 1,1 0,0 1,0 0,0 1,10-1,19-5,0 1,0 1,0 3,1 1,-1 2,38 4,-24 7,-31-5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56,'14'0,"10"0,6 0,2 0,0-5,1-1,-2 0,-1 1,0 1,-1 2,-6-4,-1-1,0 1,1 1,-3 2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5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47,'44'-5,"18"-1,4-1,-5 2,-7-3,-9 0,-11 1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24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29,'0'29,"0"19,0 6,0-1,0-5,0-6,0-5,0-4,0-3,0-1,0-2,0 0,5-4,2-12,-1-7</inkml:trace>
  <inkml:trace contextRef="#ctx0" brushRef="#br0" timeOffset="339.825">29 29,'68'0,"26"0,2 0,-5 0,-14 0,-15-4,-13-3,-10 1,-7 2,-5 0,-1 2,0 1,-6 5,-5 7,-10 2,-6 3,-3-1</inkml:trace>
  <inkml:trace contextRef="#ctx0" brushRef="#br0" timeOffset="586.078">1 538,'38'0,"28"0,11 0,-2 0,-4 0,-10 0,-10-5,-9-1,-7 0,-4 1,-3 1,-2 2,-4 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31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1 171,'284'2,"-3"-4,-257 2</inkml:trace>
  <inkml:trace contextRef="#ctx0" brushRef="#br0" timeOffset="977.016">57 397,'453'0,"-429"0</inkml:trace>
  <inkml:trace contextRef="#ctx0" brushRef="#br0" timeOffset="2001.339">367 1,'34'31,"1"-2,2-2,0-1,23 11,-55-34,69 53,-72-54,-1 0,1-1,-1 1,1 0,-1 0,0 0,0 0,0 0,0 0,0 0,-1 1,1-1,0 0,-1 0,0 1,1-1,-1 0,0 0,0 1,-1-1,1 0,0 1,-1-1,1 0,-1 0,0 1,0-1,0 0,0 0,0 0,0 0,0 0,-1 0,1-1,-1 1,-1 1,-188 150,70-40,117-105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6:58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22,'82'-21,"-80"21,0 0,0 0,0 0,0 0,0 0,0 0,0 0,0 1,0-1,0 1,0 0,-1-1,1 1,0 0,0 0,-1 0,1 0,0 0,-1 1,1-1,-1 0,0 1,1-1,-1 1,0 0,0-1,0 1,0 0,0-1,0 1,-1 0,1 0,0 0,-1 0,0 0,1 0,-1 0,0 0,0 0,0 0,-21 63,1 9,21-71,0-1,1 1,0-1,-1 0,1 1,0-1,0 0,0-1,1 1,-1 0,0 0,1-1,-1 0,1 1,-1-1,1 0,0 0,-1 0,1-1,0 1,0 0,0-1,-1 0,1 0,0 0,0 0,2-1,19 2</inkml:trace>
  <inkml:trace contextRef="#ctx0" brushRef="#br0" timeOffset="451.277">255 586,'38'-9,"18"-4,3 1,-2 3,-7 2,-7 3,-16 1,-12 2</inkml:trace>
  <inkml:trace contextRef="#ctx0" brushRef="#br0" timeOffset="712.375">452 361,'0'38,"0"23,0 5,0-3,0-8,0-9,0-6,0-7,0-7</inkml:trace>
  <inkml:trace contextRef="#ctx0" brushRef="#br0" timeOffset="1332.217">819 276,'-3'262,"2"-257,1 0,0-1,0 1,0-1,0 1,1-1,-1 1,1 0,0-1,1 0,-1 1,1-1,0 0,0 0,0 0,1 0,-1 0,1 0,0-1,0 1,0-1,0 0,1 0,-1 0,1 0,0-1,0 0,0 1,0-1,0-1,1 1,-1-1,0 1,1-1,-1 0,1-1,-1 1,3-1,3-3,1-2,-1 1,-1-1,1 0,-1-1,0 0,0-1,-1 1,0-2,0 1,0-1,-1 0,-1-1,1 0,-1 0,3-6,24-29,19-28,-51 73,0 0,1 0,-1 0,0 0,0 0,0 0,0 0,-1 1,1-1,0 0,0 0,-1 1,1-1,-1 0,1 1,-1-1,1 1,-1-1,0 1,0-1,0 0,0 1,0-1,0 1,0-1,0 1,0-1,-1 1,1-1,-1 0,1 1,0-1,-29 221,-53 167,77-357,-2 0,-1-1,-1 0,-1 0,-2-1,-9 15,21-43,-1-1,0 1,0-1,1 0,-1 0,0 1,0-1,-1 0,1 0,0 0,0 0,0 0,-1 0,1 0,0-1,-1 1,1 0,-1-1,1 1,-1-1,1 1,-1-1,1 0,-1 0,0 0,1 0,-1 0,1 0,-1 0,1 0,-1-1,0 1,1 0,-1-1,1 1,0-1,-1 0,1 0,-1 1,1-1,0 0,0 0,-1 0,1 0,0-1,0 1,0 0,0 0,0-1,1 1,-1 0,0-1,1 1,-1-1,0 1,1-1,0 1,-1-1,1 1,0-1,0 1,0-1,0 0,0 0,-8-168,11 112,9-26,-6 59</inkml:trace>
  <inkml:trace contextRef="#ctx0" brushRef="#br0" timeOffset="1698.688">1440 22,'0'5,"0"6,-5 6,-1 6,-5-2,-1 0,3 2,-3 1,1 2,-3 1,2-4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5:4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231 848,'23'-87,"-14"61,2 0,1 0,0 1,2 1,1 0,9-9,48-43,-70 76,1 0,-1 0,1 0,-1 1,1-1,-1 1,0 0,1-1,-1 1,0 0,0 1,1-1,-1 0,0 1,0-1,0 1,0-1,-1 1,1 0,0 0,-1 0,1 0,-1 0,0 0,0 0,1 1,-2-1,1 0,0 1,0-1,-1 0,1 1,-1-1,0 1,1-1,-1 1,-1-1,1 2,3 15,-2-9,1 1,-1-1,2 1,0-1,0 0,1 0,0 0,0-1,1 1,1 0,-5-9,1 0,-1 1,0-1,1 0,-1 0,1-1,-1 1,1 0,-1 0,1-1,0 1,-1-1,1 1,0-1,-1 0,1 0,0 0,0 0,-1 0,1 0,0 0,-1 0,1-1,0 1,-1-1,1 1,0-1,-1 0,1 1,-1-1,1 0,-1 0,1 0,-1 0,0 0,0-1,1 1,-1-1,50-53,-51 55,16-22,0 1,2 2,0-1,1 2,20-16,-38 34,0-1,0 1,-1-1,1 1,0-1,0 1,0-1,0 1,0 0,0-1,0 1,-1 0,1 0,0 0,0-1,0 1,0 0,0 0,0 1,0-1,0 0,0 0,0 0,0 1,0-1,0 0,0 1,-1-1,1 1,0-1,0 1,0-1,-1 1,1 0,0-1,-1 1,1 0,0 0,-1-1,1 1,-1 0,1 0,-1 0,0 0,1 0,-1-1,0 1,0 0,1 0,-1 0,0 0,0 0,0 1,4 58,-4-54,-1 83,0-64</inkml:trace>
  <inkml:trace contextRef="#ctx0" brushRef="#br0" timeOffset="345.447">146 961,'34'0,"20"0,6 0,3 0,-5 0,-8 0,-2 0,-5 0,-5 0,1 0,-1 0,-3 0,-2 0,-2 0,-2 0,-1 0,-4 5,-8 1</inkml:trace>
  <inkml:trace contextRef="#ctx0" brushRef="#br0" timeOffset="1148.061">570 1102,'-267'397,"243"-370,16-21,17-21,168-220,-56 116,-120 117,0 1,-1 0,1 0,0 0,0 0,0 0,0 0,0 0,1 0,-1 0,0 0,0 1,0-1,1 0,-1 1,0-1,1 1,-1-1,1 1,-1 0,1 0,-1 0,0 0,1 0,-1 0,1 0,-1 0,1 0,-1 0,0 1,1-1,-1 1,0-1,1 1,-1 0,0-1,0 1,1 0,-1 0,0 0,0 0,0 0,0 0,0 0,0 0,0 0,-1 1,2 0,17 70,-15-46,0 0,2 0,0-1,2 0,1 0,1-1,6 20,-15-43,0-1,-1 1,1 0,-1-1,0 1,1 0,-1-1,1 1,-1 0,0 0,1-1,-1 1,0 0,0 0,0-1,0 1,0 0,0 0,0 0,0-1,0 1,0 0,0 0,0 0,-1-1,1 1,0 0,0 0,-1-1,1 1,-1 0,1-1,-1 1,1 0,-1-1,1 1,-1-1,1 1,-1-1,0 1,1-1,-1 1,0-1,1 1,-1-1,0 0,0 0,1 1,-1-1,0 0,0 0,0 0,1 0,-1 0,0 0,0 0,0 0,1 0,-1 0,0 0,0-1,1 1,-1 0,0-1,-54-20,50 19,-205-89,185 82</inkml:trace>
  <inkml:trace contextRef="#ctx0" brushRef="#br0" timeOffset="1702.997">1050 594,'1'17,"37"135,-26-116,-2 1,-1 1,-2-1,1 31,-7-41,-2 0,0 0,-2 0,-1 0,-1 0,-1-1,-1 0,-2 0,0-1,-2 0,-1-1,-1 0,0 0,-2-2,-1 0,-1-1,-1 0,0-1,-1-1,-2-1,0-1,0-1,-2 0,-70 41,73-47</inkml:trace>
  <inkml:trace contextRef="#ctx0" brushRef="#br0" timeOffset="2295.656">119 424,'-23'53,"3"0,2 1,3 0,2 2,2 0,3 0,2 0,2 57,4-63,1-1,3 1,2-1,2 0,2-1,2 0,3 0,1-1,8 12,-16-45,-2 1,2 0,0-1,0 0,1 0,1-1,0 0,1-1,11 10,-5-12,0-3</inkml:trace>
  <inkml:trace contextRef="#ctx0" brushRef="#br0" timeOffset="5918.018">1585 509,'0'-8,"-1"0,0 0,0 0,-1 0,0 1,0-1,0 1,-1-1,-1 1,1 0,-1 0,-4-5,6 9,0 1,0-1,0 1,0-1,0 1,-1 0,1 0,-1 0,0 0,0 0,0 0,0 1,0-1,0 1,0 0,0 0,0 0,0 1,-1-1,1 1,0 0,0-1,-1 2,1-1,0 0,-1 1,1-1,0 1,0 0,0 0,-2 1,-1 1,1 1,0 0,0 1,0-1,1 1,-1 0,1 0,0 1,1-1,-1 1,1 0,0 0,0 0,1 0,0 0,0 1,0-1,1 1,0-1,1 1,-1-1,1 5,2 15,2-1,0-1,2 1,1-1,1 0,5 11,11 38,-13-37,4 11,-1 1,-3 0,-2 1,-2 0,0 40,9 35,-12-104,-1 0,0 0,-2 0,-1 0,0 1,-1-1,-2 0,0 0,0-1,-2 1,-1-1,-3 8,3-16,0 0,-1 0,0-1,-1 0,0 0,0-1,-1 0,0 0,-1-1,0 0,0-1,-1 0,0-1,0 0,0 0,-1-2,0 1,0-1,-7 1,14-4,1 1,0-1,-1 0,1 0,-1 0,1-1,-1 1,0-1,1 0,-1-1,1 1,-1-1,1 0,-1 0,1 0,-1-1,1 1,-3-3,-7-6</inkml:trace>
  <inkml:trace contextRef="#ctx0" brushRef="#br0" timeOffset="6462.471">1529 1836,'5'0,"6"0,6 0,5 0,4 0,-3-5,-5-2</inkml:trace>
  <inkml:trace contextRef="#ctx0" brushRef="#br0" timeOffset="7102.936">1896 1496,'-1'255,"-10"-193,12-61,0 0,-1 0,1-1,0 1,0-1,0 1,0-1,1 1,-1-1,0 0,0 1,0-1,0 0,0 0,0 0,0 0,1 0,-1 0,0 0,0 0,0-1,0 1,0 0,0-1,0 1,0 0,0-1,0 0,0 1,0-1,0 1,0-1,0 0,0 0,-1 0,1 1,0-1,0 0,0-1,1 1,99-63,-99 64,-1 0,1 0,0 0,0 0,0 0,0 1,0-1,-1 0,1 1,0 0,0-1,-1 1,1 0,0 0,-1 0,1 0,-1 0,1 0,-1 1,1-1,-1 0,0 1,0-1,0 1,0-1,0 1,0 0,0-1,0 1,-1 0,1 0,-1 0,1-1,-1 1,0 0,0 0,0 0,0 0,0 0,0 0,0-1,0 1,-1 0,1 0,-1 0,0 1,4 19,3 0,-1-2</inkml:trace>
  <inkml:trace contextRef="#ctx0" brushRef="#br0" timeOffset="7464.695">2376 1807,'-29'24,"-19"18,-6 1,1-2,5-2,6-9,5-4,4-7,8-1,3-5,1 1,-1-1,3-4</inkml:trace>
  <inkml:trace contextRef="#ctx0" brushRef="#br0" timeOffset="7900.674">2094 2174,'17'-5,"-7"2,-1-1,1 2,0-1,0 1,0 1,0 0,1 0,-1 1,0 0,0 1,0 0,0 1,0 0,7 3,-16-3,0 0,0 1,0-1,0 1,0-1,-1 1,1-1,-1 1,1 0,-1-1,0 1,0 0,-1-1,1 1,0-1,-1 1,1-1,-1 1,0 0,0-1,0 0,0 1,-1-1,1 0,-1 0,1 1,-1-1,0 0,1-1,-1 1,0 0,0 0,-1-1,1 1,0-1,0 0,-1 0,0 1,0 0,-26 23,21-19,1 0,-1 0,1 0,0 1,1 0,0 1,0 0,0 0,1 0,-1 1,6-7,0-1,-1 0,1 1,0-1,0 1,0-1,0 0,0 1,0-1,0 1,1-1,-1 0,0 1,1-1,-1 0,1 1,-1-1,1 0,0 0,-1 0,1 1,0-1,0 0,0 0,0 0,0 0,0 0,0-1,0 1,0 0,1 0,-1-1,0 1,1-1,-1 1,0-1,0 1,1-1,-1 0,1 0,-1 0,1 0,63 5,23-23,-62 12</inkml:trace>
  <inkml:trace contextRef="#ctx0" brushRef="#br0" timeOffset="9467.089">1839 1,'-1'1,"0"1,-1-1,1 0,0 1,0 0,0-1,0 1,1-1,-1 1,0 0,1 0,-1 0,1-1,0 1,-1 0,1 0,0 0,0 0,0-1,0 1,1 0,-1 0,0 0,1 0,-1-1,1 1,0 0,0-1,-1 1,2 1,-1 2,34 191,-24-134,14-79,-25 16,69-69,-67 68,1-1,-1 1,1 0,-1 0,1 1,0-1,0 1,0-1,0 1,0 0,0 0,0 0,0 0,0 1,1-1,-1 1,0 0,0 0,0 0,1 0,-1 1,0-1,0 1,0 0,1 0,-1 0,0 0,0 1,1 2,0 0,-1 0,0 1,0-1,0 1,0 0,-1 0,0 0,0 0,0 0,-1 0,1 0,-1 1,-1-1,1 1,-1-1,0 0,0 1,0-1,-1 1,0-1,0 0,0 1,-1-1,1 0,-2 2,-4 13</inkml:trace>
  <inkml:trace contextRef="#ctx0" brushRef="#br0" timeOffset="9752.209">2461 114,'-34'38,"-20"23,-7 5,4-4,5-7,8-13,11-9,6-10,8-4,2-6,4-4</inkml:trace>
  <inkml:trace contextRef="#ctx0" brushRef="#br0" timeOffset="10220.492">2319 424,'20'-3,"-10"0,1 1,0 0,0 1,0 0,0 1,0 0,0 0,0 2,0-1,8 3,-17-4,0 1,-1 0,1-1,0 1,-1 0,1 0,0 0,-1 0,1 0,-1 0,1 0,-1 0,0 1,1-1,-1 0,0 1,0-1,0 1,0 0,0-1,0 1,-1 0,1-1,0 1,-1 0,0 0,1 0,-1 0,0-1,0 1,0 0,0 0,0 0,0 0,-1 0,1-1,-1 1,1 0,-1 0,1 0,-1-1,0 1,0-1,0 1,0 0,0-1,-1 1,-58 68,50-61,5-6,0 1,1 0,0-1,-1 1,2 1,-1-1,0 1,1-1,0 1,0 0,0 0,1 0,-1 1,1-1,-1 5,5-7,-1 0,1-1,0 1,0-1,0 1,0-1,1 0,-1 0,0 0,1 0,-1 0,1-1,0 1,0-1,0 0,-1 1,1-1,0-1,1 1,-1 0,0-1,0 1,0-1,0 0,0 0,0 0,0-1,1 1,-1-1,1 0,1 1,20 0</inkml:trace>
  <inkml:trace contextRef="#ctx0" brushRef="#br0" timeOffset="12069.13">3082 396,'-2'-4,"0"1,0 0,0 1,0-1,0 0,-1 1,1-1,-1 1,0-1,0 1,0 0,0 1,0-1,0 0,0 1,0 0,-1-1,1 1,-3 0,3-1,-1 0,0 1,0-1,0 1,0 0,0 0,0 0,0 1,0 0,-1-1,1 1,0 1,0-1,0 1,0-1,0 1,0 0,0 1,0-1,0 1,0-1,0 1,1 0,-1 1,1-1,0 1,-1-1,1 1,0 0,0 0,1 0,-1 1,1-1,0 1,0-1,0 1,-1 3,-2 10,2 0,1 0,0 0,1 0,0 0,2 0,0 0,2 9,27 119,-30 306,0-113,0-326,0 0,-1 1,0-1,-1 0,0-1,-1 1,-1 0,0-1,0 1,-1-1,0-1,-1 1,0-1,-1 0,0 0,-1 0,-5 4,10-12,0 0,-1 0,1 0,-1-1,0 1,1-1,-1 0,0 0,0 0,0 0,0-1,0 1,0-1,0 0,0 0,0-1,0 1,0-1,1 0,-1 0,0 0,0-1,0 1,1-1,-1 0,1 0,0 0,-1 0,1-1,0 1,0-1,0 0,1 0,-1 0,1 0,-1 0,1-1,0 1,1-1,-1 1,0-1,1 0,0 0,0 1,0-4,20-53,-9 45</inkml:trace>
  <inkml:trace contextRef="#ctx0" brushRef="#br0" timeOffset="14136.367">2883 1949,'10'-5,"12"-7,8 0,3 1,2-2,-2 1,-5 7,-8 5</inkml:trace>
  <inkml:trace contextRef="#ctx0" brushRef="#br0" timeOffset="14802.328">3194 1779,'6'137,"-6"-135,0-1,0 1,0-1,1 1,-1-1,1 1,-1-1,1 0,-1 1,1-1,0 0,0 1,0-1,0 0,0 0,0 0,0 1,0-1,0 0,0-1,1 1,-1 0,0 0,1 0,-1-1,0 1,1-1,-1 1,1-1,-1 0,1 1,-1-1,1 0,-1 0,1 0,-1 0,1 0,0 0,-1-1,1 1,-1 0,0-1,1 1,0-1,61-41,-48 31,-14 9,1 1,0 0,-1 1,1-1,0 0,0 0,0 1,0-1,-1 1,1 0,0-1,0 1,0 0,0 0,0 0,0 0,0 1,0-1,0 0,0 1,-1 0,1-1,0 1,0 0,0 0,-1 0,1 0,-1 0,1 0,-1 0,1 1,-1-1,1 0,-1 1,0 0,0-1,0 1,1 0,50 28,-48-31,-1 0,1 0,0 0,-1-1,1 0,-1 1,0-1,0-1,1 1,-1 0,-1-1,1 1,0-1,0 0,-1 0,0 0,0 0,0-1,0 1,0 0,0-1,-1 0,0 1,0-1,0 0,0 1,0-3,3-6,3-6</inkml:trace>
  <inkml:trace contextRef="#ctx0" brushRef="#br0" timeOffset="15131.947">3871 1694,'-33'38,"-22"28,-5 2,3-6,5-8,8-9,6-12,10-7,4-7,2-3,0-4,3 1,6-2</inkml:trace>
  <inkml:trace contextRef="#ctx0" brushRef="#br0" timeOffset="15554.14">3646 2089,'17'-3,"-8"1,-1-1,1 1,0 1,0 0,0 0,0 1,0 0,0 0,-1 1,1 0,0 1,0 0,0 0,-1 1,1 0,7 4,-15-4,0 0,0 0,0 0,-1 0,1 0,-1 0,1 0,-1 1,0-1,0 0,-1 0,1 0,-1 0,1 0,-1 0,0 0,0 0,-1 0,1 0,0 0,-1 0,0-1,1 1,-1-1,0 1,-1-1,1 0,0 0,-1 1,1-2,-1 1,1 0,-1-1,-1 2,-6 6,-41 54,52-62,-1 1,1 0,0-1,0 1,0 0,0-1,0 1,0-1,1 0,-1 1,0-1,1 0,-1 0,1 0,-1 0,1 0,-1 0,1 0,0 0,-1-1,1 1,0-1,0 1,0-1,-1 0,1 1,0-1,0 0,0 0,0 0,0-1,-1 1,1 0,0-1,0 1,0-1,136-40,-120 33</inkml:trace>
  <inkml:trace contextRef="#ctx0" brushRef="#br0" timeOffset="16855.973">3279 57,'0'29,"-2"-19,2 1,-1 0,2-1,-1 1,2 0,-1-1,1 1,1-1,0 1,0-1,1 0,3 5,-5-13,0 0,1 0,-1 1,1-1,0-1,-1 1,1 0,0-1,0 1,0-1,0 0,0 0,0 0,1 0,-1-1,0 1,0-1,1 0,-1 0,0 0,1 0,-1-1,0 1,0-1,0 0,1 0,-1 0,0 0,0-1,0 1,-1-1,1 0,0 1,-1-1,1-1,-1 1,1 0,-1-1,0 1,0-1,0 1,0-1,0-1,16-11,-16 15,-1-1,1 0,-1 1,1-1,-1 1,1 0,-1 0,1-1,0 1,-1 0,1 0,-1 0,1 1,0-1,-1 0,1 1,-1-1,1 1,-1-1,1 1,-1-1,1 1,-1 0,0 0,1 0,-1 0,0 0,0 0,0 0,0 0,0 1,0-1,0 0,0 1,0-1,0 2,24 18,-18-21,1 1,-1-1,1 0,-1-1,1 1,-1-2,1 1,-1-1,0 0,0 0,1-1,-2 0,1-1,0 1,-1-1,1 0,-1-1,0 0,-1 0,1 0,0-2,5-7,-6 2</inkml:trace>
  <inkml:trace contextRef="#ctx0" brushRef="#br0" timeOffset="17120.944">3956 1,'-33'33,"-26"27,-8 6,3-2,8-8,8-13,12-9,8-11,9-3,7-7</inkml:trace>
  <inkml:trace contextRef="#ctx0" brushRef="#br0" timeOffset="17599.999">3843 368,'15'-5,"-7"1,0 0,1 1,-1 0,0 1,1-1,0 2,-1-1,1 1,0 1,0-1,0 2,0-1,-1 1,1 0,0 1,-1 0,5 2,-11-2,-1 1,0 0,1-1,-1 1,0 0,0 0,0 0,-1-1,1 1,-1 0,0 0,1 0,-1 0,-1 0,1 0,0 0,-1 0,1 0,-1 0,0 0,0-1,0 1,0 0,-1-1,1 1,-1 0,1-1,-1 0,0 1,0-1,0 0,0 0,-1 0,1 0,-1 0,-1 3,-9 11,10-14,0 0,1 0,-1 0,1 0,-1 0,1 0,0 1,0-1,0 1,0-1,0 1,1 0,-1 0,1 0,-1 0,1 0,0 0,1 0,-1 0,0 0,1 1,0-1,0 0,0 0,0 1,0-1,0 0,1 0,0 0,0 1,0-1,0 0,0 0,0 0,1-1,-1 1,1 0,0 0,0-1,2 0,0 0,0 0,0-1,0 1,0-1,0 0,0-1,1 1,-1-1,0 0,0 0,1 0,-1 0,0-1,0 0,4-1,18-3</inkml:trace>
  <inkml:trace contextRef="#ctx0" brushRef="#br0" timeOffset="71822.682">4577 762,'-4'-1,"-1"0,1-1,-1 1,0 1,0-1,1 1,-1 0,0 0,0 0,1 1,-1-1,0 1,1 0,-1 1,1-1,-1 1,1 0,0 0,-1 0,1 1,0-1,1 1,-1 0,0 0,1 0,0 1,-1-1,1 1,0 1,-9 4,-1 3,-1 1,2 0,0 1,0 1,1 0,1 0,1 1,0 0,1 0,0 1,2 0,0 1,1 0,1 0,-2 11,-1 10,3-23,0 1,2 0,0-1,1 1,0 0,2 0,0 0,2 9,0-1,2 0,1-1,1 1,0-1,2-1,1 1,1-2,1 1,1-2,1 1,1-2,0 0,17 16,6-4,-25-25</inkml:trace>
  <inkml:trace contextRef="#ctx0" brushRef="#br0" timeOffset="72249.02">4972 1016,'-43'93,"-112"213,92-201,54-97</inkml:trace>
  <inkml:trace contextRef="#ctx0" brushRef="#br0" timeOffset="72602.429">4718 1045,'38'54,"-17"-32,40 66,-4 4,21 49,-71-123,-7-19</inkml:trace>
  <inkml:trace contextRef="#ctx0" brushRef="#br0" timeOffset="72918.198">5255 762,'-10'20,"-3"10,1 6,-3-4,2-2,3-2,3-5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1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1 142,'18'-1,"60"6,-76-4,0-1,0 1,-1-1,1 1,0-1,0 1,0 0,-1 0,1 0,0 0,-1 0,1 1,-1-1,1 0,-1 1,0-1,1 1,-1 0,0-1,0 1,0 0,0-1,-1 1,1 0,0 0,-1 0,1 0,-1 0,0 0,0 0,1 0,-1-1,0 1,-1 0,1 1,-33 71,29-69,0 1,0-1,1 1,0-1,0 1,0 0,1 0,0 1,0-1,1 0,-1 1,1-1,0 7,2-11,0 1,0-1,1 0,-1 0,0 1,1-1,-1 0,1 0,0 0,0-1,0 1,-1 0,2-1,-1 1,0-1,0 1,0-1,1 0,-1 0,0 0,1-1,-1 1,1 0,-1-1,1 0,0 1,-1-1,1 0,-1 0,1-1,1 1,20 0</inkml:trace>
  <inkml:trace contextRef="#ctx0" brushRef="#br0" timeOffset="411.649">255 1,'27'37,"-1"1,-1 1,-3 1,-1 1,-2 1,-1 1,-1 5,-11-25,0-1,-1 1,-1 0,-1 1,-2-1,0 0,-1 1,-2-1,0 0,-1 1,-1-1,-2-1,0 1,-8 16,-3 11,-3 0,-2-2,-2 0,-2-2,-12 13,25-38,-2-1,0 0,-1-2,-1 0,-1 0,-1-2,0 0,-10 5,7-8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31 101,'-16'30,"11"-11,2 0,0 0,1 0,1 0,0 0,2 0,0 0,1 0,2 1,-3-16,0 0,0-1,0 1,1-1,-1 0,1 1,0-1,0 0,1 0,-1 0,1 0,-1-1,1 1,0-1,0 1,0-1,0 0,0 0,0-1,1 1,-1 0,1-1,-1 0,1 0,-1 0,1 0,0-1,0 0,-1 1,1-1,0 0,2-1,5 0,-1 0,0 0,0-1,0-1,-1 0,1 0,-1-1,1 0,-1 0,0-1,6-5,20-18,-1-1,-2-2,-1-1,17-25,-47 57,0-1,0 0,-1 1,1-1,0 0,0 1,-1-1,1 1,0-1,0 1,0 0,0-1,0 1,0 0,0 0,0 0,0-1,0 1,0 0,0 0,0 1,0-1,0 0,0 0,0 0,0 0,0 1,-1-1,1 1,0-1,0 1,0-1,0 1,0-1,-1 1,1-1,0 1,-1 0,1 0,0-1,-1 1,1 0,-1 0,1 0,-1 0,1-1,-1 1,0 0,1 0,-1 0,0 0,0 0,0 0,0 0,0 0,0 0,0 0,0 0,0 0,0 0,0 0,-1 0,1 0,0 0,-1 0,1-1,1 5,0 1,0-1,0 0,1-1,-1 1,1 0,0 0,1-1,-1 1,1-1,0 1,0-1,0 0,1-1,-1 1,1 0,0-1,0 0,0 0,0 0,1 0,-1-1,1 0,0 0,0 0,-1 0,1-1,5 1,-4-1,0-1,0 0,0 0,0 0,0-1,0 0,-1 0,1 0,0-1,0 0,-1 0,1-1,-1 1,1-1,-1 0,0-1,0 1,-1-1,1 0,-1 0,0-1,3-2,68-117,-68 110,1-2</inkml:trace>
  <inkml:trace contextRef="#ctx0" brushRef="#br0" timeOffset="419.188">1019 270,'16'-3,"0"-1,0-1,0 0,-1-1,1-1,-2-1,1 0,-1 0,0-2,-1 0,0 0,-1-1,0-1,0 0,-1 0,-1-1,6-9,-15 19,0 0,0 0,0 0,0 0,0 0,0 1,-1-1,1-1,-1 1,0 0,0 0,0 0,0 0,-1 0,1 0,-1 0,0 0,0 0,0 1,0-1,0 0,-1 0,1 1,-1-1,0 1,1-1,-1 1,0 0,-1-1,1 1,0 0,-1 1,1-1,-1 0,1 1,-1-1,0 1,0 0,0 0,1 0,-1 0,0 0,0 1,0 0,0-1,0 1,-1 0,1 0,0 1,-1-1,-9 4,0 1,1 0,-1 1,2 0,-1 1,0 0,1 1,1 0,-1 0,2 2,-1-1,1 1,0 0,1 1,0 0,1 0,0 1,1 0,-4 11,6-17,0-1,0 1,1-1,0 1,0 0,1 0,0 1,0-1,0 0,1 1,0-1,0 1,0 0,1-1,0 1,0-1,1 1,0 0,0-1,1 1,-1-1,1 0,1 0,-1 1,1-1,0-1,1 1,-1 0,1-1,0 0,0 0,1 0,0 0,-1-1,2 1,2 1,97 30,-82-35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14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72 193,'-5'5,"-6"6,-1 6,-4 1,1 1,3-2</inkml:trace>
  <inkml:trace contextRef="#ctx0" brushRef="#br0" timeOffset="747.68">213 504,'-34'38,"22"-26,-1-3,0 1,1 1,0 0,1 1,1 0,0 0,0 1,1 1,1-1,0 2,1-1,0 1,1 0,1 0,1 0,-3 13,7-26,0 1,0-1,1 0,-1 0,0 0,1 1,-1-1,1 0,0 0,0 0,0 0,0 0,0 0,0 0,0 0,1 0,-1-1,1 1,-1-1,1 1,0-1,0 1,-1-1,1 0,0 0,0 0,0 0,0 0,0 0,1 0,-1-1,0 1,0-1,0 0,1 0,-1 0,0 0,0 0,1 0,-1 0,1-1,91-28,-69 12,0-1,-2 0,0-2,-1-1,-1 0,-1-2,0 0,-2-1,-1-1,-1-1,-2 0,0-1,-2-1,0 0,-2-1,-2 0,0 0,-2 0,-1-1,-2 0,0 0,-2-16,-1 22,2 15,-1 1,0-1,-1 0,0 0,0 0,-1 1,0-1,-1 0,0 1,0-1,0 1,-1-1,-1 1,1 0,-1 0,-1 1,0-1,0 1,0 0,-6-6,9 12,0 0,0-1,0 1,0 0,0 0,0 0,0 0,0 1,-1-1,1 0,0 1,-1 0,1 0,0-1,-1 1,1 0,0 1,0-1,-1 0,1 1,0-1,0 1,-1 0,1 0,0 0,0 0,0 0,0 0,0 0,0 1,0-1,1 1,-1 0,0-1,1 1,0 0,-1 0,1 0,0 0,0 0,0 0,0 0,-34 97,46 54,3-46,-1-4,-9-82,-1-1,-1 0,0 1,-2-1,0 1,-1-1,-4 17,3-30,0 1,0 1,1-1,0 0,0 0,1 0,0 1,0-1,1 0,0 0,0 1,1-1,0 0,1 0,0-1,1 4,6 3</inkml:trace>
  <inkml:trace contextRef="#ctx0" brushRef="#br0" timeOffset="1401.817">636 475,'-6'20,"1"1,1-1,1 1,0 0,2 0,0 0,2 1,0-1,3 13,-4-32,0 0,0 0,0 1,0-1,1 0,-1 0,0 0,1 0,0 0,-1 0,1 0,0 0,0 0,0 0,0 0,1-1,-1 1,0 0,1-1,-1 1,1-1,-1 1,1-1,0 0,0 0,0 0,-1 0,1 0,0 0,0 0,0-1,0 1,1-1,-1 1,0-1,0 0,0 0,0 0,0 0,0 0,1 0,-1-1,0 1,0-1,0 1,0-1,0 0,0 0,0 0,1-1,87-130,-24 33,-65 100,0-1,0 1,0 0,1-1,-1 1,-1 0,1 0,0-1,0 1,0 0,0 0,0 0,-1 0,1 0,-1 0,1 0,0 0,-1 1,0-1,1 0,-1 0,0 0,1 1,-1-1,0 0,0 0,0 0,0 1,0-1,-1 0,1 0,0 1,0-1,-1 0,1 0,-1 0,0 1,1-1,-1 75,10 111,0-142,-3 1,-2 0,-2 0,-2 1,-4 33,-25 14,28-91,0 0,-1-1,1 1,-1-1,1 1,-1-1,0 0,0 1,0-1,0 0,0 0,0-1,-1 1,1 0,-1-1,1 1,-1-1,1 0,-1 0,0 0,0 0,0-1,1 1,-1-1,0 1,0-1,0 0,0 0,0 0,0-1,0 1,0-1,0 0,-1-1,0 0,1 1,0-1,-1-1,1 1,0 0,0-1,0 0,0 0,1 0,-1 0,1 0,0 0,0-1,0 1,0-1,0 1,1-1,-1 0,1 0,0 1,1-1,-1-2,-5-99,6 92,13-62,-6 56</inkml:trace>
  <inkml:trace contextRef="#ctx0" brushRef="#br0" timeOffset="1783.61">1173 137,'-14'19,"-10"16,-6 2,3-1,0-1,6-11,6-11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06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255 446,'-13'3,"1"0,-1 1,0 0,1 2,0-1,0 1,0 1,1 0,0 0,1 1,-1 1,1 0,1 0,0 1,0 0,1 1,0-1,1 2,0-1,1 1,1 0,-1 0,2 1,0-1,-1 6,1-7,1 1,0 0,1 0,1 0,0 0,0 1,1-1,0 0,2 3,-2-12,0 1,1-1,0 0,0 1,0-1,0 0,0 0,1 0,-1 0,1 0,0 0,0 0,0-1,0 1,0-1,1 1,-1-1,1 0,-1 0,1 0,0 0,0 0,0-1,0 1,0-1,0 0,0 0,1 0,-1 0,0 0,1-1,-1 0,0 0,3 0,5-2,-1-1,0 0,-1-1,1 0,-1-1,1 0,-1-1,-1 1,1-2,-1 1,0-1,0 0,-1-1,0 0,-1 0,1-2,32-33,-3-2,-2-1,-2-2,-2-1,-2-2,-2 0,2-14,-22 51,-1 0,0 0,-1-1,0 0,-2 0,1 0,-2 0,0 0,-1 0,0 0,-1-1,-1 1,-1 0,0 0,-1 1,0-1,-1 1,-1 0,0 0,-1 0,0 1,-8-10,10 19,1 1,-1 0,0 0,0 0,0 1,-1-1,1 1,-1 1,1-1,-1 1,1 0,-1 0,0 0,1 1,-1 0,0 0,0 0,1 1,-1 0,0 0,1 1,-1-1,1 1,0 0,-1 1,1-1,0 1,0 0,1 0,-1 1,1-1,-1 1,1 0,0 0,1 1,-1-1,1 1,-1 0,2 0,-1 0,0 0,1 0,0 1,0-1,0 5,-5 3,2 1,0-1,1 1,0 0,1 0,0 1,1-1,1 0,0 1,1-1,1 1,0-1,1 1,1-1,0 0,1 3,11 18,1-1,1 0,2-1,1-1,2 0,16 17,15 24,28 18,-74-87</inkml:trace>
  <inkml:trace contextRef="#ctx0" brushRef="#br0" timeOffset="7501.406">933 446,'0'-7,"-20"20,-230 241,186-195,54-62,19-16,-1 5</inkml:trace>
  <inkml:trace contextRef="#ctx0" brushRef="#br0" timeOffset="7870.955">734 389,'17'109,"-8"-86,1-1,2-1,0 0,1 0,1-1,6 5,16 56,-34-60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29.3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1 311,'369'0,"-212"-25,-145 23</inkml:trace>
  <inkml:trace contextRef="#ctx0" brushRef="#br0" timeOffset="270.615">28 508,'39'-4,"31"-3,9 1,-4 1,-10 2,-12 1,-14 1</inkml:trace>
  <inkml:trace contextRef="#ctx0" brushRef="#br0" timeOffset="869.864">311 1,'48'32,"54"35,-84-58,0 1,-1 1,0 1,-1 0,0 2,-1-1,7 9,-19-20,0 0,-1 0,1 1,-1-1,1 1,-1-1,0 1,0 0,0 0,0 0,0 0,-1 0,1 0,-1 0,0 1,0-1,0 0,0 1,-1-1,1 1,-1-1,0 1,0-1,0 1,-1-1,1 0,-1 1,0-1,0 1,0-1,0 0,-1 0,1 0,-1 1,0-1,0-1,0 1,0 0,-136 110,-84 83,200-164,15-16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0,'25'5,"16"2,7-1,0-1,-3-6,-5-4,-5 0,-2 6,-8 2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1,'24'0,"13"0,5 0,0 0,-3 0,-7 5,-5 1,-2 1,0-2,-5-2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1,'38'0,"23"0,5 0,-8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31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86,'0'-1,"0"1,0-1,-1 0,1 0,0 1,-1-1,1 0,-1 1,1-1,0 0,-1 1,0-1,1 0,-1 1,1-1,-1 1,0-1,1 1,-1 0,0-1,1 1,-1-1,0 1,0 0,1 0,-1 0,0-1,0 1,0 0,1 0,-1 0,0 0,0 0,0 0,1 0,-1 1,0-1,0 0,1 0,-1 1,0-1,0 0,1 1,-1-1,0 1,1-1,-1 1,1-1,-1 1,0-1,1 1,-1-1,1 1,-1 0,1-1,0 1,-1 0,1 0,0-1,-1 1,1 0,0 0,0-1,0 1,0 0,0 0,0 0,0 0,-6 17,0 0,2 0,0 1,1 0,1-1,1 1,1 0,0 0,3 17,-1 11,-1 169,-1-227</inkml:trace>
  <inkml:trace contextRef="#ctx0" brushRef="#br0" timeOffset="366.26">113 30,'1'-2,"0"0,0 0,0 1,1-1,-1 0,0 1,1-1,-1 1,1 0,-1-1,1 1,0 0,-1 0,1 0,0 0,0 0,0 0,0 1,0-1,0 1,0-1,0 1,0 0,0 0,0 0,0 0,0 0,0 0,2 1,369-4,-362 3,52 4,-62-4,0 0,1 1,-1-1,0 0,0 1,1-1,-1 0,0 1,0 0,0-1,1 1,-1 0,0 0,0-1,0 1,0 0,0 0,-1 0,1 0,0 0,0 0,-1 0,1 1,0-1,-1 0,1 0,-1 1,0-1,1 0,-1 0,0 1,0-1,0 0,0 1,0-1,0 0,0 1,0-1,0 0,-1 0,1 1,-8 13,-2-3</inkml:trace>
  <inkml:trace contextRef="#ctx0" brushRef="#br0" timeOffset="637.333">0 622,'43'-5,"39"-6,9-1,-5 1,-13 3,-14 2,-17 3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5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3,'13'0,"-8"-1,1 0,-1 1,1 0,-1 0,1 0,-1 1,1-1,-1 1,0 1,0-1,1 1,-1 0,0 0,0 0,0 1,-1 0,1 0,-1 0,4 3,-8-3,1 0,-1 0,1 0,-1 0,0 0,0 0,-1 0,1 0,0 0,-1 1,0-1,0-1,0 1,0 0,0 0,-1 0,1-1,-1 1,0 0,0-1,0 0,0 1,0-1,0 0,-1 0,1 0,-1 0,-1 1,-12 14,-13 55,29-70,-1 0,1-1,0 1,0 0,0 0,0 0,1-1,-1 1,0 0,1 0,-1-1,1 1,0 0,0-1,-1 1,1-1,0 1,0-1,0 1,1-1,-1 0,0 1,0-1,1 0,-1 0,1 0,-1 0,1 0,-1 0,1 0,0-1,-1 1,1-1,0 1,0-1,-1 0,1 1,0-1,0 0,-1 0,3 0,71-15,-56 4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7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55 442,'-10'21,"1"1,1 0,1 1,1 0,1 0,1 0,1 0,0 13,24 55,-20-89,0 0,1 0,-1 0,1 0,-1 0,1-1,0 1,-1 0,1-1,0 1,0-1,0 0,1 1,-1-1,0 0,0 0,1-1,-1 1,0 0,1-1,-1 1,0-1,1 0,-1 0,1 0,-1 0,1 0,-1-1,0 1,1-1,-1 1,1-1,-1 0,0 0,1 0,9-7,0-1,-1 1,0-2,-1 1,0-2,0 1,-1-1,0-1,-1 0,-1 0,0 0,0-1,0-4,-3 10,69-135,-73 143,0-1,0 1,1 0,-1-1,0 1,1 0,-1-1,1 1,-1 0,1-1,-1 1,1-1,-1 1,1-1,-1 1,1-1,0 0,-1 1,1-1,0 0,-1 1,1-1,0 0,0 0,-1 0,1 1,0-1,0 0,-1 0,1 0,0 0,0 0,-1-1,1 1,0 0,0 0,-1 0,1-1,0 1,-1 0,1-1,0 1,-1 0,1-1,-1 1,1-1,0 1,-1-1,1 1,-1-1,1 0,-1 1,0-1,1 0,-1 1,0-1,1 0,-1 1,0-1,0 0,0 0,1 0,-1 202,-29 9,11-69,13-115,4-15,-1-1,0 1,0-1,-1 0,0 0,-1 0,0 0,-1-1,0 0,0 0,-1 0,0 0,-2 1,7-9,1 0,-1 0,0 0,0 0,0 0,0 0,0-1,0 1,0 0,0 0,0-1,0 1,0-1,0 1,0-1,-1 1,1-1,0 0,0 0,-1 1,1-1,0 0,0 0,-1 0,1 0,0-1,0 1,-1 0,1 0,0-1,0 1,0-1,0 1,-1-1,1 1,0-1,0 0,0 1,0-1,0 0,1 0,-1 0,0 0,0 0,0 0,1 0,-1 0,0 0,1 0,-1-1,1 1,0 0,-1 0,1 0,0-1,-12-72,12 58,1 1,0 0,2-1,-1 1,2 0,0 0,1 1,0-1,1 1,1 0,0 0,1 1,5-7,30-35,-29 42</inkml:trace>
  <inkml:trace contextRef="#ctx0" brushRef="#br0" timeOffset="322.347">620 131,'0'5,"-5"6,-1 6,-5 5,0 4,-4-3,2 0,2 0,3-3</inkml:trace>
  <inkml:trace contextRef="#ctx0" brushRef="#br0" timeOffset="757.008">818 18,'19'-5,"11"-1,5 0,-3 6,-7 8,-13 2,-8 5,-9 4,-10-1,-1 1,-3 2,1 3,5 1,8-2,11-7,8-5,7-4,0-4</inkml:trace>
  <inkml:trace contextRef="#ctx0" brushRef="#br0" timeOffset="1085.964">1298 272,'-10'33,"-12"27,-3 6,-2-2,-1-8,4-8,1-12,0-8,4-4,1 0,-3-6,4 0,-1-3,3-5</inkml:trace>
  <inkml:trace contextRef="#ctx0" brushRef="#br0" timeOffset="1405.531">1043 301,'9'28,"14"20,2 6,2-1,1-5,0-6,-4-5,-6-4,-1-8,-5-3,-3-1,-3 1,-4-3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0 227,'15'0,"9"0,5 0,3-5,1-1,-1 0,-1 1,-1 2,0 1,-1 0,-1 2,0 0,0 0,-4-4,-12-3,-8 1</inkml:trace>
  <inkml:trace contextRef="#ctx0" brushRef="#br0" timeOffset="300.31">226 1,'0'29,"0"23,0 9,0-2,0-6,0-8,0-5,-5-6,-1-4,0-2,1-5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0 402,'16'-1,"-1"0,0-1,0-1,-1 0,1-1,0-1,-1 0,0-1,0 0,-1-2,0 1,0-1,9-9,147-143,-86 73,10 10,-90 76,0 1,-1 0,1 0,-1 0,1 0,0 0,-1 0,1 1,-1-1,1 1,-1 0,1-1,-1 1,1 0,-1 1,0-1,1 0,-1 1,0-1,0 1,0 0,0 0,-1-1,1 1,0 0,-1 1,1-1,-1 0,0 0,0 1,0-1,0 0,0 1,0-1,0 1,-1 0,0-1,1 1,-1-1,0 1,0 0,0-1,-1 1,1 1,3 8,4 18,0 1,-2 0,-2 0,0 0,-2 0,-2 1,-2 13,3-39,-1-1,0 1,-1-1,1 0,-1 0,0 1,0-1,0-1,-1 1,0 0,0 0,0-1,-1 0,1 0,-1 0,0 0,0 0,0-1,-1 1,1-1,-1-1,0 1,0 0,0-1,0 0,0 0,0-1,-1 0,1 0,0 0,-1 0,1-1,-1 0,1 0,-5 0,-4 1,0-1,0 0,1 0,-1-1,0-1,1-1,-1 0,1 0,0-1,0-1,-11-5,10 0</inkml:trace>
  <inkml:trace contextRef="#ctx0" brushRef="#br0" timeOffset="548.578">1327 64,'-60'8,"1"2,0 3,1 2,-32 15,81-28,1 1,-1 0,1 1,0 0,0 0,0 0,1 1,-1 1,1-1,0 1,1 0,0 1,0 0,0-1,0 2,1-1,1 1,-1 0,1 0,0 0,1 0,0 1,0 0,1-1,0 1,1 0,0 0,0 0,1 0,0 0,0 0,1 0,1 0,-1-5,1 1,-1-1,1 0,0 0,1 0,-1 0,1 0,-1-1,1 1,0-1,1 1,-1-1,0 0,1-1,0 1,0-1,0 1,0-1,0 0,0 0,0-1,1 1,-1-1,1 0,-1 0,1-1,-1 1,1-1,-1 0,3-1,7 0,0-1,0 0,0-1,-1-1,1 0,-1-1,0-1,0 0,3-2,2-2,1-1,-1 0,-1-2,0 0,-1-1,0 0,-1-2,-1 1,0-2,-2 0,1-1,-2 0,-1 0,0-1,-1-1,2-7,-15 45,1 1,1-1,1 1,1 0,0-1,1 1,1 0,1-1,1 1,0-1,5 11,-7-24,1-1,-1 0,1 0,0 1,0-2,1 1,-1 0,1-1,0 1,0-1,0 0,0-1,0 1,1-1,-1 1,1-1,-1-1,1 1,0-1,0 0,0 0,0 0,0 0,0-1,0 0,0 0,2-1,17 1</inkml:trace>
  <inkml:trace contextRef="#ctx0" brushRef="#br0" timeOffset="1033.456">1694 64,'-4'12,"-4"3,2 0,0 1,0 0,2 1,0-1,1 1,0-1,1 1,1 0,1 0,1 0,0 0,2 6,-3-20,1 0,1 1,-1-1,0 0,1 0,0 0,-1 0,1 0,0 0,1-1,-1 1,0-1,1 1,-1-1,1 0,0 0,0 0,0 0,0-1,0 1,0-1,0 0,1 0,-1 0,0 0,1 0,-1-1,0 1,1-1,-1 0,1 0,-1 0,1-1,-1 1,0-1,1 0,-1 0,0 0,1 0,-1-1,0 1,0-1,0 0,2-2,26-16,-1-2,-1 0,-1-3,-2 0,3-4,-12 11,-16 17,-1 0,0 1,1-1,-1 0,0 0,1 1,-1-1,1 0,0 0,-1 1,1-1,-1 1,1-1,0 1,-1-1,1 1,0-1,0 1,-1-1,1 1,0 0,0-1,0 1,0 0,-1 0,1 0,0 0,0 0,0 0,0 0,0 0,-1 0,1 0,0 0,0 0,0 1,0-1,-1 0,1 1,0-1,0 1,-1-1,1 0,0 1,-1 0,1-1,0 1,-1-1,1 1,-1 0,1-1,-1 1,1 0,-1 0,1-1,-1 1,0 0,0 0,1 0,-1 0,0-1,0 1,0 0,0 0,0 0,0 0,0 0,0 0,2 10,-3-4,1 1,0-1,1 0,0 0,0 0,0 0,1 0,0 0,0-1,1 1,0-1,0 1,1-1,-1 0,1 0,1 0,-1-1,1 0,0 0,0 0,1 0,-1-1,1 1,0-2,3 3,-1-4,-1-1,0 0,1 0,-1-1,1 0,-1 0,1-1,-1 0,1 0,-1-1,0 0,1 0,-1-1,0 1,-1-2,1 1,0-1,-1 0,0 0,0-1,3-2,105-127,-77 84,46-63,-69 89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7:5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2120 2089,'39'0,"26"-5,8-1,-4 0,-10 1,-13 7,-16 2</inkml:trace>
  <inkml:trace contextRef="#ctx0" brushRef="#br0" timeOffset="-12573.864">201 1045,'2'-10,"0"0,0 0,1 0,0 1,1-1,0 1,1 0,0 0,0 0,3-3,11-20,1-3,1 1,2 1,2 2,1 0,1 1,4-1,-30 30,0-1,0 1,1-1,-1 1,0 0,1-1,-1 1,1 0,-1 0,1 0,0 0,-1 0,1 0,0 1,0-1,-1 0,1 1,0 0,0-1,0 1,0 0,0 0,-1 0,1 0,0 0,0 0,0 1,0-1,0 1,-1-1,1 1,0 0,0 0,-1-1,1 1,0 0,-1 1,1-1,-1 0,0 0,1 1,-1-1,0 1,0-1,0 1,0-1,0 1,0 0,0-1,0 1,-1 0,1 0,-1-1,1 3,3 6,0 1,-1-1,0 1,0 0,-1 0,-1 0,0 0,-1 0,0 9,9 63,-8-82,0 0,0-1,0 1,0 0,1 0,-1-1,0 1,0-1,0 1,1-1,-1 0,0 0,1 1,-1-1,0 0,0 0,1 0,-1 0,0 0,1-1,-1 1,0 0,1-1,-1 1,0 0,0-1,0 0,1 1,-1-1,0 0,0 1,0-1,0 0,0 0,0 0,0 0,-1 0,1 0,0 0,0 0,-1 0,1-1,-1 1,1 0,-1 0,1-1,-1 1,0 0,0 0,0-1,1 1,-1-1,4-5,122-166,-64 94,-62 79,0-1,1 1,-1-1,1 1,-1-1,1 1,0-1,-1 1,1 0,-1-1,1 1,0 0,-1 0,1-1,0 1,0 0,-1 0,1 0,0 0,-1 0,1 0,0 0,0 0,-1 0,1 0,0 0,-1 0,1 0,0 1,-1-1,1 0,0 1,-1-1,1 0,-1 1,1-1,0 1,-1-1,1 1,-1-1,1 1,-1-1,0 1,1-1,-1 1,1 0,-1-1,0 1,0 0,1-1,-1 1,0 0,0-1,0 1,0 0,0 0,6 43,-6-43,-1 205,5-183,2-4</inkml:trace>
  <inkml:trace contextRef="#ctx0" brushRef="#br0" timeOffset="-11016.339">117 1299,'97'13,"-85"-10,2 0,-1-1,0 0,0-1,1 0,-1-2,0 1,1-1,-1-1,2-1,221-33,-94 14,-57 11,-79 16</inkml:trace>
  <inkml:trace contextRef="#ctx0" brushRef="#br0" timeOffset="-6153.107">539 1441,'-30'46,"2"1,2 1,-16 42,4-9,-34 79,72-161,0 1,0-1,0 1,0 0,0-1,-1 1,1-1,0 1,0 0,0-1,0 1,-1 0,1-1,0 1,0 0,-1-1,1 1,0 0,0 0,-1-1,1 1,0 0,-1 0,1 0,0-1,-1 1,1 0,-1 0,1 0,0 0,-1 0,1 0,-1 0,1 0,0 0,-1 0,1 0,-1 0,1 0,0 0,-1 0,1 0,0 0,-1 0,1 0,-1 1,1-1,0 0,-1 0,1 0,0 1,-1-1,1 0,0 1,0-1,-1 0,1 0,0 1,-1-39,7 12,1 0,1 0,1 1,2 0,0 1,2 0,0 1,2 0,0 1,2 1,0 1,2-1,9-15,-25 33,-3 1,1-1,0 1,0 0,0-1,0 1,0 0,0 0,1 0,-1 0,1 0,0 0,-1 0,1 0,0 1,0-1,0 1,0 0,0-1,0 1,1 0,-1 0,0 0,1 0,-1 1,1-1,-1 1,0-1,1 1,-1 0,1 0,-1 0,1 0,-1 0,1 1,-1-1,1 1,-1 0,0 0,1-1,-1 2,0-1,0 0,1 0,-1 1,0-1,3 7,-1 0,0 0,0 0,0 1,-1-1,0 1,-1 0,0-1,0 1,-1 0,0 1,-1-1,0 0,7 42,26 104,-32-150,5 26,-6-30,0-1,0 1,0-1,0 0,0 1,0-1,0 1,-1-1,1 0,0 1,0-1,0 0,0 1,0-1,-1 1,1-1,0 0,0 0,-1 1,1-1,0 0,0 1,-1-1,1 0,0 0,-1 0,1 1,0-1,-1 0,1 0,0 0,-1 0,1 0,-1 1,1-1,0 0,-1 0,1 0,-1 0,1 0,0 0,-1 0,1-1,0 1,-1 0,1 0,-1 0,1 0,0 0,-1 0,1-1,0 1,-1 0,1 0,0-1,-1 1,1 0,0 0,0-1,-1 1,1 0,0-1,0 1,0 0,0-1,-1 1,1-1,0 1,0 0,0-1,-55-68,52 62,0 0,-1 1,0-1,-1 1,1 0,-1 0,0 1,-1-1,1 1,-1 1,0-1,0 1,-1 0,1 0,-1 0,0 1,-3-1,-40-2,27 6</inkml:trace>
  <inkml:trace contextRef="#ctx0" brushRef="#br0" timeOffset="-4919.03">1132 621,'0'0,"-1"0,0 0,0 0,0-1,1 1,-1 0,0 0,0 0,0 1,0-1,1 0,-1 0,0 0,0 1,0-1,1 0,-1 1,0-1,1 0,-1 1,0-1,0 1,1-1,-1 1,1 0,-1-1,1 1,-1-1,1 1,-1 0,1 0,-1-1,1 1,0 0,0 0,-1-1,1 1,0 0,0 0,0 0,0 0,0-1,0 1,0 0,0 0,0 0,0 0,0-1,0 1,1 0,-1 0,0-1,1 1,-1 0,1 0,-1-1,1 1,-1 0,76 421,-72-382,-1-1,-3 1,-1 0,-1-1,-3 1,-1-1,-2 0,-1 0,-2-1,-2 0,-4 4,-92 136,97-154</inkml:trace>
  <inkml:trace contextRef="#ctx0" brushRef="#br0" timeOffset="-4384.126">229 453,'-19'17,"1"0,1 2,1 0,0 0,2 2,0 0,1 1,1 0,1 1,1 0,2 0,0 1,1 0,-1 13,-6 41,3 1,4 1,3 74,4-118,-2 31,4-1,2 1,6 22,-7-71,0 0,2-1,0 0,0 0,2 0,0 0,1-1,1 0,0-1,1 0,1 0,0-1,1-1,10 10,2-4</inkml:trace>
  <inkml:trace contextRef="#ctx0" brushRef="#br0" timeOffset="-3516.998">1697 707,'-28'-64,"21"46,0 1,0 1,-2-1,0 2,-1-1,0 1,-9-9,18 23,0-1,0 1,0 0,0-1,0 1,0 0,-1 0,1 0,0 0,-1 0,1 0,0 1,-1-1,1 0,-1 1,1-1,-1 1,0-1,1 1,-1 0,1 0,-1 0,0 0,1 0,-1 0,0 0,1 0,-1 1,1-1,-1 0,1 1,-1 0,1-1,-1 1,1 0,-1 0,1 0,0 0,-1 0,1 0,0 0,0 0,0 0,0 0,0 1,0-1,0 1,0 0,-25 77,25-48,2 1,1 0,2-1,1 1,1-1,2 0,1-1,13 28,-8-17,-2 0,-1 0,-2 1,2 24,16 149,3-11,-31 4,0-194,-1 0,-1 0,0 0,-1-1,0 1,-1-1,-1 0,0-1,-2 4,5-12,1 1,-1-1,0-1,0 1,0 0,0-1,-1 1,0-1,1 0,-1 0,0-1,0 1,-1-1,1 0,0 0,-1 0,0-1,1 1,-1-1,0 0,1-1,-1 1,0-1,0 0,0 0,1 0,-1-1,-1 0,1 0,1-1,-1 1,1-1,0 0,0 0,0 0,0-1,0 0,1 1,-1-1,1 0,0-1,-1 1,2-1,-1 1,0-1,-1-2,-7-9</inkml:trace>
  <inkml:trace contextRef="#ctx0" brushRef="#br0" timeOffset="-946.459">1810 1892,'19'0,"11"0,6 0,1 0,-6 5,-8 1</inkml:trace>
  <inkml:trace contextRef="#ctx0" brushRef="#br0" timeOffset="-351.24">2177 1610,'6'16,"-1"0,0 0,-1 0,0 1,-2-1,0 1,-1 0,0 0,-2 16,2 40,-1-72,0 0,-1 0,1 1,0-1,0 0,-1 0,1 0,0 0,0 1,0-1,0 0,1 0,-1 0,0 0,0 1,1-1,-1 0,1 0,-1 0,1 0,-1 0,1 0,0 0,-1 0,1 0,0 0,0-1,0 1,0 0,0 0,0-1,0 1,0 0,0-1,0 1,0-1,0 0,0 1,0-1,0 0,0 0,1 1,-1-1,0 0,0 0,0 0,1-1,-1 1,0 0,0 0,0-1,0 1,0 0,0-1,0 1,1-1,-1 1,0-1,-1 0,1 1,0-1,0 0,0 0,0 0,41-32,64-33,-105 65,1 0,-1 1,1-1,0 1,-1-1,1 1,0 0,-1 0,1 0,0 0,0 0,-1 0,1 0,0 1,-1-1,1 0,0 1,-1-1,1 1,-1 0,1 0,-1 0,1-1,-1 1,1 1,-1-1,0 0,0 0,1 0,-1 1,0-1,0 0,0 1,-1-1,1 1,0-1,0 1,-1 0,1-1,-1 1,0 0,1-1,-1 1,0 0,0-1,0 1,0 0,0 0,0-1,-1 1,1 0,0-1,-1 1,0-1,1 1,-1 0,-10 44,6-23</inkml:trace>
  <inkml:trace contextRef="#ctx0" brushRef="#br0" timeOffset="2285.531">1894 1,'2'1,"0"1,0 0,-1-1,1 1,0 0,-1 0,0 0,1 1,-1-1,0 0,0 0,0 1,0-1,-1 1,1-1,-1 0,1 1,-1-1,0 1,0 2,0-2,18 228,-17-229,-1-1,0 1,1-1,-1 0,1 1,0-1,-1 0,1 0,0 1,0-1,-1 0,1 0,0 0,0 0,1 0,-1 0,0 0,0 0,0-1,0 1,1 0,-1-1,0 1,1-1,-1 1,1-1,-1 0,0 1,1-1,-1 0,1 0,-1 0,1 0,-1 0,1-1,-1 1,0 0,1-1,-1 1,0-1,1 1,-1-1,0 1,1-1,-1 0,0 0,0 0,0 0,0 0,0 0,0 0,0 0,0 0,0 0,0 0,-1-1,1 1,0 0,-1-1,1 1,-1 0,0-1,1 1,107-116,-107 117,-1-1,1 0,0 1,0-1,-1 0,1 1,0-1,0 1,0-1,0 1,0 0,0-1,0 1,0 0,0 0,0 0,0 0,-1-1,1 1,0 0,0 1,0-1,0 0,0 0,0 0,0 1,0-1,0 0,0 1,0-1,0 1,0-1,-1 1,1-1,0 1,0 0,-1-1,1 1,0 0,-1 0,1-1,-1 1,1 0,-1 0,1 0,-1 0,1 0,-1 0,0 0,0 0,0 0,1 0,-1-1,0 2,5 58,-5-54,-1 53,0-33</inkml:trace>
  <inkml:trace contextRef="#ctx0" brushRef="#br0" timeOffset="2821.601">2487 170,'-14'15,"-10"13,-6 8,-2-3,5-1,1-3,0-5,6-2,0-1,0-3,2 0,1 2,-3 2,-2-3,2 1,0-4,4 1,4-3</inkml:trace>
  <inkml:trace contextRef="#ctx0" brushRef="#br0" timeOffset="3548.922">2403 509,'138'-26,"-84"30,-54-4,1 1,0-1,0 0,0 1,0-1,0 1,-1-1,1 1,0-1,0 1,-1 0,1-1,0 1,-1 0,1 0,-1-1,1 1,-1 0,1 0,-1 0,1 0,-1 0,0 0,0-1,1 1,-1 0,0 0,0 0,0 0,0 0,0 0,0 0,0 0,-1 0,1 0,0 0,0 0,-1 0,1 0,-1-1,1 1,-1 0,1 0,-1 0,1-1,-1 1,0 0,1-1,-1 1,0 0,0-1,1 1,-2 0,-14 17,13-16,0-1,0 1,0 0,0 0,1 0,-1 0,1 1,-1-1,1 1,0 0,0-1,0 1,0 0,1 0,-1 0,1 0,-1 1,1-1,0 0,1 1,-1-1,1 0,-1 1,1-1,0 1,0-1,0 0,1 1,-1-1,1 1,0-1,0 0,0 0,0 1,0-1,1 0,1 2,3-3,-1 0,1-1,0 0,0 0,0 0,0-1,0 0,-1 0,1 0,0-1,0 0,0 0,0-1,-1 1,1-1,-1 0,1-1,-1 1,5-4,10-4</inkml:trace>
  <inkml:trace contextRef="#ctx0" brushRef="#br0" timeOffset="6252.6">3249 847,'-16'9,"2"0,-1 1,1 0,0 1,1 0,1 1,0 1,0 0,1 1,1 0,0 0,1 1,0 1,-9 12,-149 192,156-204,5-4</inkml:trace>
  <inkml:trace contextRef="#ctx0" brushRef="#br0" timeOffset="6602.363">2938 847,'5'24,"6"13,2 5,3 0,-1-3,-3-2,1-8,-2-4,-2-2,-3 1,-3 0,-1 1,-2-3</inkml:trace>
  <inkml:trace contextRef="#ctx0" brushRef="#br0" timeOffset="6939.894">3588 650,'-14'10,"-5"12,0 8,0-2,2 0,4-6</inkml:trace>
  <inkml:trace contextRef="#ctx0" brushRef="#br0" timeOffset="7604.671">3785 594,'25'-1,"-19"0,0 0,0 0,1 1,-1 0,0 1,0-1,0 1,0 0,0 0,0 1,0 0,0 0,-1 1,1-1,-5 0,-1 0,0 0,0 0,1 0,-1 0,0 0,0 0,-1 0,1-1,0 1,-1 0,1 0,-1 0,1 0,-1-1,0 1,0 0,0 0,0-1,0 1,0-1,0 1,-1-1,1 1,0-1,-1 0,1 0,-1 0,0 0,1 0,-1 0,0 0,1 0,-1-1,0 1,-1 0,-10 9,11-9,1 0,-1 0,1 0,-1 0,1 1,0-1,0 0,-1 1,1-1,0 1,0 0,1-1,-1 1,0 0,0-1,1 1,-1 0,1 0,0 0,-1-1,1 1,0 0,0 0,0 0,0 0,0 0,1-1,-1 1,1 0,-1 0,1 0,0-1,-1 1,1 0,0-1,0 1,0-1,0 1,0-1,1 1,-1-1,0 0,1 1,-1-1,1 0,-1 0,1 0,9 6,-8-7,-1 1,1 0,-1 0,1 0,-1 0,1 0,-1 0,0 1,0-1,0 1,1 0,-2-1,1 1,0 0,0 0,0 0,-1 1,1-1,-1 0,0 1,0-1,0 0,0 1,0-1,0 1,-1 0,1-1,-1 1,0 0,1-1,-1 1,0 0,-1-1,1 1,-1 0,1-1,-1 1,0-1,0 2,-9 8,-1 0,0-1,-1 0,0-1,-1 0,0-1,0 0,-1-1,0-1,-8 3,3-2,0-2</inkml:trace>
  <inkml:trace contextRef="#ctx0" brushRef="#br0" timeOffset="8156.906">2600 1412,'34'5,"0"0,1-2,-1-2,0-1,1-2,15-3,56-2,213-22,-151 19,-85-5,-58 13</inkml:trace>
  <inkml:trace contextRef="#ctx0" brushRef="#br0" timeOffset="8869.584">3137 1554,'252'-55,"-190"62,-61-6,0-1,0 0,0 1,0-1,1 1,-1 0,-1-1,1 1,0 0,0 0,0-1,0 1,0 0,-1 0,1 0,0 0,-1 0,1 0,-1 0,1 0,-1 0,1 1,-1-1,0 0,0 0,1 0,-1 0,0 1,0-1,0 0,0 0,-1 0,1 1,0-1,0 0,-1 0,1 0,0 0,-1 0,1 0,-1 0,0 0,1 0,-1 0,0 0,0 0,1 0,-1 0,0 0,0-1,0 1,-96 76,96-76,0 0,0-1,0 1,0 0,0 0,0 0,1 0,-1 0,0 1,1-1,-1 0,1 0,-1 0,1 0,0 1,-1-1,1 0,0 0,0 1,0-1,0 0,0 1,0-1,0 0,0 0,1 1,-1-1,0 0,1 0,-1 0,1 1,0-1,-1 0,1 0,0 0,-1 0,1 0,0 0,0 0,0 0,0-1,0 1,0 0,0 0,0-1,0 1,0-1,1 1,68 26,-56-22,-9-5,-1 1,0 0,1 0,-1 0,0 0,0 1,0-1,0 1,0 0,-1 0,1 1,0-1,-1 1,0 0,0 0,0 0,0 0,0 0,0 1,-1 0,0-1,1 1,-1 0,-1 0,1 0,-1 0,1 0,-1 0,0 0,-1 1,1-1,-1 0,0 1,0-1,0 0,0 1,-1-1,0 0,0 3,-6 0,0 1,0-2,0 1,-1-1,0 0,0 0,0-1,-1 0,0 0,0-1,0-1,0 1,-1-1,0-1,1 0,-1 0,0-1,0 0,0-1,0 0,0-1,1 0,-1 0,-7-3,-2-2</inkml:trace>
  <inkml:trace contextRef="#ctx0" brushRef="#br0" timeOffset="18803.526">2826 734,'-8'2,"-1"0,1 1,0 0,0 0,0 1,0 0,1 0,-1 1,1 0,0 0,1 1,-1 0,1 0,0 0,1 1,-1 0,1 0,1 0,-1 1,1-1,0 1,1 0,-2 8,-9 10,-6 14,3 0,2 2,1 0,-7 38,9-35,5-14,1 1,2 0,1 1,2-1,0 1,5 29,0-45,0 0,2 0,0-1,0 0,2 0,0 0,0-1,2 0,0-1,0 0,2-1,-1 0,2 0,0-1,0-1,1 0,0-1,1-1,0 0,11 4,122 86,-135-85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09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34 143,'-5'24,"-1"12,-5 1,-1-7</inkml:trace>
  <inkml:trace contextRef="#ctx0" brushRef="#br0" timeOffset="3635.131">344 1,'75'135,"-61"-104,-2 1,-1 1,-2 0,-1 0,-1 1,-2 0,-2 0,-1 0,-1 0,-2 1,-3 14,-1-21,0 0,-2-1,0 0,-2 0,-1-1,-2 0,0-1,-1 0,-2-1,-1 0,0-1,-18 17,18-22,-1-1,-1 0,0-2,-2 0,1-1,-23 11,18-12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14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61 508,'-2'0,"0"1,0 0,-1-1,1 1,0 0,0 0,0 0,0 0,0 1,0-1,0 0,0 1,1-1,-1 1,1 0,-1 0,1-1,-1 1,1 0,0 0,0 0,0 1,0-1,0 0,1 0,-1 0,1 1,-1-1,1 0,0 1,0 1,-6 25,1-1,2 1,1 0,1 0,4 28,-2-6,29 244,-30 94,10-317,-3-53</inkml:trace>
  <inkml:trace contextRef="#ctx0" brushRef="#br0" timeOffset="1357.965">90 1750,'19'4,"12"3,4-1,2-1,-1-1,-1-2,-8-1</inkml:trace>
  <inkml:trace contextRef="#ctx0" brushRef="#br0" timeOffset="2238.63">485 1581,'-17'120,"16"-118,-1 0,1 1,0-1,1 1,-1-1,0 1,1-1,-1 1,1 0,0-1,0 1,0 0,0-1,0 1,0 0,1-1,0 1,-1-1,1 1,0-1,0 1,0-1,1 1,-1-1,0 0,1 0,0 0,-1 0,1 0,0 0,0 0,0 0,0-1,1 1,-1-1,0 0,0 1,1-1,-1 0,1 0,-1-1,1 1,0-1,1 1,5-4,0 0,-1 0,0-1,1-1,-1 1,-1-1,1-1,-1 1,0-1,0 0,-1-1,0 0,0 0,5-8,14-13,-24 27,0 0,-1 0,1 1,-1-1,1 0,0 1,-1-1,1 0,0 1,0-1,0 1,-1 0,1-1,0 1,0-1,0 1,0 0,0 0,0 0,0 0,0-1,0 1,-1 0,1 1,0-1,0 0,0 0,0 0,0 0,0 1,0-1,0 0,0 1,-1-1,1 1,0-1,0 1,-1-1,1 1,0 0,-1-1,2 1,23 43,-6-12,-17-29,1-1,-1 0,1 0,0 0,0 0,-1-1,1 1,0-1,1 0,-1 0,0 0,0 0,0 0,1-1,-1 1,0-1,0 0,1 0,-1 0,0 0,1-1,-1 1,0-1,0 0,1 0,-1 0,0-1,0 1,0-1,0 1,-1-1,1 0,0 0,-1 0,1-1,-1 1,0 0,0-1,2-2,1 0,0-1,0 0,-1 1,0-1,0-1,0 1,-1-1,0 1,0-1,-1 0,0 0,0 0,0 0,-1-1,0 1,-1 0,1 0,-1-2,-5-7</inkml:trace>
  <inkml:trace contextRef="#ctx0" brushRef="#br0" timeOffset="2535.978">514 1948,'38'-5,"22"-6,7-2,-5-3,-7 2,-8 2,-8 3,-10 4</inkml:trace>
  <inkml:trace contextRef="#ctx0" brushRef="#br0" timeOffset="2975.64">627 2060,'87'21,"-85"-20,0 0,0 1,0-1,0 0,0 1,0 0,-1-1,1 1,0 0,-1 0,0 0,1 0,-1 0,0 0,0 0,0 0,-1 1,1-1,0 0,-1 1,1-1,-1 0,0 1,0-1,0 0,0 1,0-1,-1 1,1-1,-1 0,1 1,-1-1,0 0,0 0,0 0,0 2,-56 87,58-88,1-1,-1 1,0-1,1 1,-1-1,1 0,0 1,-1-1,1 0,0 0,1-1,-1 1,0 0,0-1,1 1,-1-1,1 0,-1 1,1-1,-1-1,1 1,0 0,0-1,-1 1,1-1,0 0,0 0,0 0,-1 0,1 0,0-1,0 1,-1-1,1 0,109-36,-96 28</inkml:trace>
  <inkml:trace contextRef="#ctx0" brushRef="#br0" timeOffset="4535.363">260 170,'-3'10,"2"1,-1 0,1-1,1 1,0 0,1 0,0 0,0-1,3 10,-3-17,0 1,-1 0,2 0,-1-1,0 1,1-1,0 1,0-1,0 1,0-1,0 0,1 0,-1 0,1-1,0 1,0 0,0-1,0 0,0 0,1 0,-1 0,0 0,1-1,0 1,-1-1,1 0,0 0,1 0,-1-1,0-1,0 1,0-1,0 0,0 0,-1 0,1 0,0-1,-1 1,1-1,-1 0,1 0,-1 0,0-1,0 1,0-1,0 0,0 1,0-2,16-12,-16 15,-1 0,1 0,0 0,0 1,0-1,0 1,0 0,-1 0,1 0,0 0,0 0,0 1,0-1,0 1,0 0,0 0,-1 0,1 0,0 0,-1 0,3 2,22 7,-23-10,0 1,0-1,0 0,0 0,1 0,-1-1,0 0,0 1,0-1,0-1,0 1,0-1,0 1,-1-1,1 0,0 0,-1-1,0 1,1-1,-1 0,0 0,0 0,-1 0,1 0,-1 0,1-1,-1 0,0 1,0-1,-1 0,1 0,-1 0,1-3,2-14</inkml:trace>
  <inkml:trace contextRef="#ctx0" brushRef="#br0" timeOffset="4791.013">937 0,'-24'39,"-13"21,-5 7,0-5,8-7,3-13,4-9,1-6,5-2,1-5,4-2,5-3</inkml:trace>
  <inkml:trace contextRef="#ctx0" brushRef="#br0" timeOffset="5238.28">852 424,'136'-11,"-135"12,0-1,-1 1,1 0,0-1,0 1,0 0,-1-1,1 1,0 0,-1 0,1 0,-1-1,1 1,-1 0,1 0,-1 0,1 0,-1 0,0 0,0 0,0 0,1 0,-1 0,0 0,0 0,0 0,0 0,-1 0,1 0,0 0,0 0,-1 0,1 0,0 0,-1 0,1 0,-1 0,1 0,-1 0,0-1,1 1,-2 1,-25 38,14-24,10-13,-1 0,1 0,0 0,0 0,1 1,-1-1,1 1,0 0,0 0,0 0,0 0,0 0,1 0,0 0,0 0,0 1,1-1,-1 1,1-1,0 2,3-4,0 1,-1-1,1 0,1 0,-1 0,0 0,0-1,1 1,-1-1,1 0,-1 0,1 0,0-1,-1 1,1-1,0 0,-1 0,1 0,0 0,-1-1,1 1,0-1,-1 0,1 0,-1-1,1 1,1-2,-3 3,70-26,-52 20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1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302 590,'-10'-1,"0"0,0 1,0 0,0 0,0 1,0 1,0-1,1 2,-1-1,1 1,-1 1,1 0,0 0,0 1,1 0,0 0,-1 1,2 0,-1 0,1 1,0 0,0 1,1-1,-1 2,-1 1,1-2,-1 0,1 0,1 1,-1 0,2 0,-1 1,1 0,1 0,-1 0,2 0,-1 0,2 1,-1 0,0 7,4-15,-1-1,0 1,1-1,0 0,-1 1,1-1,0 0,0 0,0 1,0-1,1 0,-1 0,1 0,-1 0,1-1,-1 1,1 0,0-1,0 1,0-1,0 0,0 1,0-1,0 0,1 0,-1 0,0-1,1 1,-1 0,0-1,1 0,-1 0,1 1,-1-1,0-1,1 1,0 0,90-25,-58 7,-1-2,-1-1,-1-2,-1-1,-1-1,-1-2,-1-1,-2-1,6-9,-16 15,-2-1,0-1,-1 0,-1 0,-2-2,0 1,-2-1,-1 0,-1-1,-1 0,-2 0,-1 0,-1 0,-1 0,-3-16,3 35,0 1,0-1,-1 1,0 0,0-1,-1 1,-1 0,1 0,-1 0,0 0,-1 0,0 1,0 0,-1-1,0 2,0-1,0 0,-1 1,0 0,0 1,-1-1,0 1,-4-2,5 7,-1 1,1 0,-1 0,1 1,-1 0,1 0,0 1,0-1,0 1,0 1,0-1,1 1,-1 0,1 0,0 1,0-1,1 1,0 0,-1 1,2-1,-1 1,0-1,1 1,-1 3,-7 12,1 1,0 1,2-1,0 1,2 1,0 0,2-1,1 1,0 1,2-1,1 0,1 0,1 1,1-1,1 0,5 15,2-8,1-1,1-1,2 0,1-1,2 0,0-1,2-2,0 0,2-1,3 2,-8-7,-11-12,1 2,0-1,0 0,1 0,0-1,0 0,1 0,0-1,0 0,0 0,2 0,2-4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32 106,'0'0,"0"1,1-1,-1 1,0 0,0-1,0 1,0-1,-1 1,1-1,0 1,0-1,0 1,0-1,0 1,-1-1,1 1,0-1,0 1,-1-1,1 0,0 1,-1-1,1 1,-1-1,1 0,0 1,-1-1,1 0,-1 0,1 1,-1-1,1 0,-1 0,1 1,-1-1,1 0,-1 0,1 0,-1 0,1 0,-1 0,1 0,-1 0,1 0,-1 0,1 0,-1 0,1-1,-1 1,1 0,-1 0,1 0,-1-1,1 1,-1 0,1-1,-1 1,1 0,0-1,-1 1,1 0,0-1,-1 1,1-1,-9 183,11-118,-3-61,1 0,-1-1,1 1,0 0,-1 0,1-1,0 1,1 0,-1-1,0 1,1 0,0-1,-1 1,1 0,0-1,0 1,1-1,-1 0,0 1,1-1,0 0,-1 0,1 0,0 0,0 0,0 0,0 0,1-1,-1 1,0-1,1 0,-1 1,1-1,-1 0,1 0,-1-1,1 1,0-1,-1 1,3-1,4-2,1-1,-1-1,1 1,-1-1,0-1,0 0,-1 0,1-1,-1 0,-1 0,1-1,-1 0,0 0,0-2,10-7,10-13,-2-1,-1-1,-1-1,-2-1,-1-1,1-5,35-59,-37 77,-14 40,-11 10,2 1,1-1,1 1,1 0,2 0,1-1,4 22,3 3,-2 1,-2 0,-3 0,-3 0,-4 28,4-64,-2 0,0 1,-1-2,0 1,-2 0,0-1,-2 0,1-1,-2 1,-1-1,0-1,-1 0,-8 9,9-16,-1-1,0 0,-1-1,0 0,0 0,0-1,-1-1,0 0,-9 1,10-1,9-4,1 0,0 0,0 1,-1-2,1 1,0 0,-1 0,1-1,-1 1,1-1,-1 0,1 0,-1 0,1 0,-1 0,1-1,-1 1,1-1,-1 1,1-1,0 0,-1 0,1 0,0 0,0-1,-1 1,1-1,0 1,1-1,-1 0,0 1,0-1,1 0,-1 0,1 0,0 0,-1-1,1 1,0 0,0 0,0-1,1 1,-1-1,1 1,-1-3,2-11,2 1,0-1,0 0,2 1,0-1,1 1,0 0,6-9,-3 5,2-6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26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1,'-10'0,"-7"5,-7 6,2 6,-1 6,4 2,0-1,3-2,0 2,3 0,-2-3,2-5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0 284,'398'0,"-258"-23,-116 19</inkml:trace>
  <inkml:trace contextRef="#ctx0" brushRef="#br0" timeOffset="310.027">57 481,'19'0,"16"5,7 1,1 0,-2-1,-3-2,-3-1,-3-1,-2 0,-2-1,0 0,0-1,-6-4,0-1,-5 0</inkml:trace>
  <inkml:trace contextRef="#ctx0" brushRef="#br0" timeOffset="880.126">254 1,'3'12,"0"-1,0 0,1 1,0-1,1-1,0 1,1-1,0 0,1 0,0 0,1-1,-1 0,2-1,-1 0,1 0,1-1,-1 0,1 0,0-1,1 0,-1-1,1-1,2 1,35 25,-44-28,23 14,-1 1,-1 2,0 0,-2 2,0 0,17 22,-37-41,-1 1,0-1,0 0,-1 1,1-1,0 1,-1-1,0 1,1 0,-1 0,0 0,0 0,-1 0,1-1,-1 1,1 0,-1 1,0-1,0 0,0 0,-1 0,1 0,-1 0,1 0,-1-1,0 1,0 0,-1 0,1 0,0-1,-1 1,0-1,1 1,-1-1,0 0,0 1,-2 0,-176 96,54 15,105-91,4-1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29,'5'0,"11"0,8 0,4 0,2 0,1 0,5 0,1 0,0 0,-3-5,-2-2,-1 1,-2 1,0 2,-1 0,-5 7,-2 2,-4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22,'15'0,"14"0,7 0,2 0,-1 0,-1 0,-3 0,-1-5,-2-1,-1 0,-6 1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3.7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1,'34'4,"20"3,6-1,-2-2,-7 0,-11-7,-9-2,-8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7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28,'-6'-4,"-1"1,1-1,-1 1,0 1,0-1,0 1,-1 0,1 1,0-1,-1 1,1 1,-1 0,1 0,-1 0,1 1,-1 0,-2 1,-8 4,0 1,1 1,0 1,0 0,1 1,0 1,1 1,0 0,1 0,0 3,12-14,-8 7,1 1,-1 0,1 0,1 1,0 0,0 0,1 1,0 0,1 1,0 0,1-1,0 2,1-1,0 0,1 1,1 0,0 0,0 12,1-20,0 0,0 0,1 0,-1 1,1-1,1 0,-1 0,1 0,0 0,0 0,0 0,1-1,-1 1,1 0,0-1,1 1,-1-1,1 1,0-1,0 0,0 0,1-1,-1 1,1-1,0 1,0-1,0 0,1-1,1 2,2-2,0 1,0-1,0-1,1 0,-1 0,0-1,1 0,-1 0,0-1,1 0,-1 0,0-1,0 0,0-1,0 1,0-2,-1 1,1-1,-1 0,4-3,8-6,0 0,-2-2,1 0,-2 0,0-2,12-16,52-74,-78 105,-2 1,-1 0,1 0,0 0,0 1,0-1,0 0,0 0,1 0,-1 0,0 0,0 1,1-1,-1 0,0 0,1 0,-1 1,0-1,1 0,-1 0,1 1,0-1,-1 0,1 1,-1-1,1 1,0-1,0 1,-1-1,1 1,0-1,0 1,0 0,-1 0,1-1,0 1,0 0,0 0,0 0,-1 0,1 0,0 0,0 0,0 0,0 0,0 0,0 0,-1 1,1-1,0 0,0 1,0-1,-1 0,1 1,0-1,0 1,-1-1,1 1,-1 0,1-1,0 1,-1 0,1 0,7 19,-3-3,1 0,1-1,1 0,0 0,1 0,1-1,0 0,1-1,0-1,13 13,114 59,-114-75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1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0,'8'28,"-2"-1,-1 1,-2 0,0 0,-2 1,-1-1,-1 0,-1 1,-3 4,-15 162,-5-109,15-72</inkml:trace>
  <inkml:trace contextRef="#ctx0" brushRef="#br0" timeOffset="484.479">0 29,'226'-26,"58"23,-87 32,-151-28,-34-1</inkml:trace>
  <inkml:trace contextRef="#ctx0" brushRef="#br0" timeOffset="915.56">57 565,'1'2,"0"0,1-1,-1 1,1 0,0 0,-1-1,1 1,0-1,0 1,0-1,0 0,0 0,0 0,0 0,0 0,1-1,-1 1,0 0,0-1,1 0,-1 1,0-1,1 0,-1 0,2-1,-1 2,79 13,-62-10,0 1,0-2,-1-1,2 0,-1-2,0 0,0-1,0-1,19-5,139-13,-114 0,-51 9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9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1,'158'5,"-156"-4,-1-1,0 0,1 1,-1-1,0 1,1-1,-1 1,0 0,1-1,-1 1,0 0,0 0,0 0,0 0,0 0,0 0,0 0,0 0,0 0,-1 1,1-1,0 0,-1 1,1-1,-1 0,1 1,-1-1,0 1,1-1,-1 0,0 1,0-1,0 1,0-1,0 1,-1-1,1 0,0 1,-1-1,1 1,-1-1,1 0,-1 1,0-1,-42 57,39-54,-113 124,116-127,1 0,-1 0,1 0,-1-1,1 2,0-1,-1 0,1 0,0 0,0 0,0 0,0 0,0 0,0 0,0 0,0 0,0 0,0 0,1 0,-1 0,0 0,1 0,-1 0,1 0,-1 0,1 0,0 0,-1 0,1-1,0 1,-1 0,1 0,0-1,0 1,0 0,0-1,0 1,0-1,0 1,0-1,0 0,0 1,0-1,0 0,0 0,0 0,0 0,0 1,0-2,0 1,0 0,59-1,7-24,-51 15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08:45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344 964,'-103'291,"103"-269,21-49,10-27,2-3,3 0,2 2,41-45,-79 99,1 0,-1 0,1 0,-1-1,1 1,-1 0,1 0,0 0,0 0,0 0,-1 0,1 0,0 0,0 0,0 1,0-1,1 0,-1 1,0-1,0 0,0 1,0-1,1 1,-1 0,0 0,1-1,-1 1,0 0,0 0,1 0,-1 0,0 0,1 0,-1 1,0-1,0 0,1 1,-1-1,0 1,0-1,0 1,1 0,-1-1,0 1,0 0,0 0,0 0,0-1,-1 1,1 0,0 0,0 1,-1-1,1 0,0 0,-1 0,1 0,-1 1,1-1,-1 0,0 0,0 1,1-1,-1 1,4 55,8 35,-11-90,0 0,0 1,0-1,1 0,-1 0,1 0,-1 0,1 0,-1 0,1 0,0-1,0 1,0 0,0-1,0 0,1 1,-1-1,0 0,0 0,1 0,-1-1,1 1,-1 0,1-1,-1 0,1 1,-1-1,1 0,-1-1,1 1,-1 0,2-1,5-2,0 0,0 0,0-1,-1 0,0-1,0 0,0 0,0-1,-1 0,0 0,0-1,-1 0,1 0,-2 0,1-1,-1 0,0 0,-1 0,4-8,35-46,-43 60,1 1,0 0,0 0,-1 0,1 0,0 0,0 0,0 0,0 0,0 0,0 0,0 0,0 1,1-1,-1 0,0 1,0-1,1 1,-1-1,0 1,1 0,-1-1,0 1,1 0,-1 0,0 0,1 0,-1 0,0 0,1 1,-1-1,1 0,-1 1,0-1,0 1,1-1,-1 1,0 0,0-1,0 1,0 0,0 0,0 0,0 0,0 0,0 0,0 0,0 0,0 0,-1 0,1 1,0-1,29 78,-25-64,-4-12,0 3,0 0,1 0,0 0,0 0,0-1,1 1,0-1,0 1,0-1,1 0,-1 0,1 0,1-1,-1 1,1-1,-1 0,1-1,0 1,1-1,13 4</inkml:trace>
  <inkml:trace contextRef="#ctx0" brushRef="#br0" timeOffset="2081.23">344 1359,'96'-14,"1"5,0 3,59 7,-148-1,188-28,-172 26</inkml:trace>
  <inkml:trace contextRef="#ctx0" brushRef="#br0" timeOffset="3275.34">739 1528,'-22'13,"-134"236,84-120,94-151,36-69,-45 65,2 1,1 0,1 1,1 1,1 1,1 1,1 0,1 2,4-2,-24 19,1 0,0 0,0 0,-1 1,1-1,1 1,-1 0,0 0,0 0,0 0,1 1,-1-1,0 1,0 0,1 0,-1 0,0 0,1 0,-1 1,0 0,0-1,1 1,-1 0,0 1,0-1,0 1,0-1,0 1,-1 0,1 0,0 0,-1 0,0 0,1 1,-1-1,0 1,0 0,0-1,-1 1,1 0,1 3,51 151,-28-34,-27-121,0-1,-1 0,1 0,0 0,-1 0,1 0,-1 0,1 0,-1 0,1 0,-1-1,0 1,1-1,-1 1,0-1,1 0,-1 1,0-1,0 0,1 0,-1 0,0-1,1 1,-1 0,0-1,1 1,-1-1,0 1,1-1,-1 0,1 1,-1-1,1 0,-1 0,1 0,0-1,-1 1,1 0,0 0,0-1,0 1,0 0,0-1,0 0,-1 1,-202-131,179 120</inkml:trace>
  <inkml:trace contextRef="#ctx0" brushRef="#br0" timeOffset="4092.281">1218 794,'18'40,"37"69,-38-80,-2 1,-1 0,-1 1,-2 0,8 33,-13-14,-2 0,-1 0,-3 0,-3 4,1 26,1-57,-1 0,-1 0,-2 0,0 0,-1-1,-1 0,-1 0,-1-1,-1 0,-1 0,-1-1,-1-1,0 0,-2-1,0 0,-1-1,0-1,-8 6,-34 26,44-37</inkml:trace>
  <inkml:trace contextRef="#ctx0" brushRef="#br0" timeOffset="4607.936">174 767,'-21'29,"1"1,2 0,0 2,3 0,0 1,3 0,0 1,-5 32,9-33,1 0,2 0,2 1,1 0,1 0,2-1,2 1,1 0,1-1,2 0,1 0,2 0,5 9,8 16,2-1,3-1,3-1,22 28,-44-69,0 0,1-1,1 0,0 0,0-2,2 1,-1-1,1-1,1-1,0 0,0 0,3 0,7 1</inkml:trace>
  <inkml:trace contextRef="#ctx0" brushRef="#br0" timeOffset="16180.848">2065 597,'-8'-12,"5"4,0 0,-1 1,-1-1,1 1,-1 0,0 0,-1 0,1 1,-1 0,-1 0,1 0,-1 1,0 0,0 0,-1 1,1 0,-1 0,0 1,0 0,0 0,-1 1,1 0,0 0,-1 1,1 0,-8 1,13 0,-1 1,1 0,0 1,0-1,0 0,0 1,0 0,0 0,0 0,0 0,1 0,-1 0,1 1,0 0,0-1,0 1,0 0,0 0,0 0,1 0,-1 0,1 0,0 0,0 1,0-1,0 0,1 1,-4 99,6-77,1 4,1 0,2 0,1-1,1 1,7 13,24 106,-5 21,-17-48,6 36,-15-102,-1 0,-4 0,-1 1,-5 25,2 8,-2-64,-1 1,0-1,-3 1,0-1,-1-1,-2 0,0 0,-2-1,-1 0,0-1,-9 10,21-30,0-1,0 1,-1-1,1 1,0-1,-1 0,1 0,-1 0,0 0,0 0,0 0,0 0,0 0,0-1,0 1,-1-1,1 0,0 1,-1-1,1 0,-1 0,1-1,-1 1,0-1,1 1,-1-1,0 0,1 0,-1 0,0 0,1 0,-1-1,0 1,1-1,-1 1,0-1,1 0,-1 0,1-1,0 1,-1 0,1-1,0 1,-1-2,-5-3,0-1,0 0,1 0,0 0,0-1,1 0,0-1,0 1,1-1,0 0,1 0,0-1,0 1,1-1,1 0,-2-5,15-26,1 24</inkml:trace>
  <inkml:trace contextRef="#ctx0" brushRef="#br0" timeOffset="18482.518">2037 2178,'5'0,"6"5,7 1,4 0,3-1,3-2,-4-5,-1-4,0 1,2 0,-9 1,-7 2</inkml:trace>
  <inkml:trace contextRef="#ctx0" brushRef="#br0" timeOffset="19080.081">2489 1811,'-4'6,"1"0,0 0,0 0,1 0,0 0,0 1,0-1,1 1,0 0,0-1,1 1,0 0,0 0,-1 6,-25 116,26-127,0-1,0 1,0 0,0-1,1 1,-1-1,0 1,1-1,-1 1,1-1,-1 1,1-1,0 1,-1-1,1 0,0 1,0-1,0 0,0 0,0 0,0 1,1-1,-1 0,0-1,1 1,-1 0,0 0,1 0,-1-1,1 1,-1-1,1 1,-1-1,1 0,-1 0,1 1,0-1,-1 0,1 0,-1 0,1-1,-1 1,1 0,0-1,-1 1,1-1,-1 1,0-1,1 0,-1 1,1-1,-1 0,0 0,0 0,1 0,-1 0,0-1,0 1,0 0,0 0,0-1,-1 1,1 0,103-70,-102 71,0 0,0 0,0 0,0 0,0 0,0 0,0 0,0 1,0-1,-1 1,1-1,0 1,0 0,0 0,0 0,-1 0,1 0,-1 0,1 0,-1 0,1 1,-1-1,1 1,-1-1,0 1,0-1,0 1,0 0,0 0,0-1,-1 1,1 0,0 0,-1 0,0 0,1 0,-1 0,0 0,0 0,0 0,0 0,0 0,0 0,-1 0,1-1,-1 1,7 28,4-12,2-4</inkml:trace>
  <inkml:trace contextRef="#ctx0" brushRef="#br0" timeOffset="19402.469">2291 2319,'34'0,"25"0,7 0,-2 0,-8 0,-8 0,-12 0</inkml:trace>
  <inkml:trace contextRef="#ctx0" brushRef="#br0" timeOffset="21048.038">2291 4,'0'0,"0"-1,-1 1,1 0,-1-1,1 1,-1 0,1-1,-1 1,1 0,-1 0,0 0,1-1,-1 1,1 0,-1 0,1 0,-1 0,0 0,1 0,-1 0,1 0,-1 0,1 1,-1-1,0 0,1 0,-1 0,1 1,-1-1,1 0,-1 0,1 1,-1-1,1 1,0-1,-1 0,1 1,-1-1,1 1,0-1,-1 1,1-1,0 1,0-1,-1 1,1-1,0 1,0-1,0 1,0 0,0-1,0 1,0-1,0 1,0-1,0 1,0 0,0 0,-6 39,6-39,-1 229,12-160,-10-69,-1 1,0-1,1 1,-1-1,0 0,1 0,0 1,-1-1,1 0,0 0,0 1,0-1,-1 0,1 0,0 0,0 0,1 0,-1-1,0 1,0 0,0 0,1-1,-1 1,0-1,0 1,1-1,-1 1,1-1,-1 0,0 0,1 0,-1 0,1 0,-1 0,0 0,1 0,-1 0,1-1,-1 1,0-1,1 1,-1-1,0 1,0-1,1 0,0 0,134-121,-136 121,1 1,-1 0,1-1,0 1,-1-1,1 1,0 0,-1-1,1 1,0 0,0 0,-1 0,1 0,0 0,0-1,-1 1,1 0,0 1,-1-1,1 0,0 0,0 0,-1 0,1 1,0-1,-1 0,1 0,0 1,-1-1,1 1,0-1,-1 1,1-1,-1 1,1-1,-1 1,1-1,-1 1,1-1,-1 1,0 0,1-1,-1 1,0 0,1 0,-1-1,0 1,0 0,0-1,0 1,0 0,0 0,4 50,-4-37,9 34,-4-28</inkml:trace>
  <inkml:trace contextRef="#ctx0" brushRef="#br0" timeOffset="21347.14">2291 568,'34'-4,"20"-3,6 1,-2 2,-11-5,-10 1,-4 1,-10 2</inkml:trace>
  <inkml:trace contextRef="#ctx0" brushRef="#br0" timeOffset="21818.106">2432 710,'76'-2,"-74"2,0 0,0 0,-1 1,1-1,0 1,0-1,0 1,-1 0,1 0,0-1,-1 1,1 0,-1 1,1-1,-1 0,0 0,1 1,-1-1,0 0,0 1,0-1,0 1,0 0,0-1,0 1,-1 0,1 0,0-1,-1 1,0 0,1 0,-1 0,0 0,0-1,0 1,0 0,0 0,-1 1,-49 96,49-97,0 0,1 1,-1-1,0 1,1 0,0-1,0 1,0-1,0 1,0-1,0 1,0 0,1-1,0 1,-1-1,1 1,0-1,0 0,0 1,0-1,1 0,-1 0,1 1,-1-1,1-1,0 1,0 0,0 0,0 0,0-1,0 0,0 1,0-1,1 0,-1 0,1 0,-1 0,1 0,-1-1,1 1,-1-1,1 1,-1-1,1 0,0 0,-1 0,1-1,-1 1,2-1,43-8,-27 2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52,'0'0,"5"0,6 0,6 0,5 0,4 0,2-5,1-1,1 0,-1 1,0 2,0 1,-5-4,-2-1,0 0,-3 3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43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0,'0'10,"0"12,0 8,0 3,0 1,0 0,0-2,0-1,0-1,0-1,0 0,0-1,0 0,0 0,0 0,0-5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1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14,'-26'112,"24"-93,0 0,1 1,0-1,2 1,0-1,2 1,0-1,1 0,6 17,-9-33,0-1,0 1,0-1,1 1,-1-1,1 1,0-1,-1 0,1 0,1 0,-1 0,0 0,0 0,1 0,-1-1,0 1,1-1,0 0,-1 0,1 0,0 0,0 0,-1-1,1 1,0-1,0 0,0 1,0-1,0-1,0 1,-1 0,1-1,0 1,0-1,0 0,-1 0,1 0,0 0,-1-1,2 0,97-70,-18-53,-82 124,-1 0,1 1,0-1,-1 0,1 0,0 1,0-1,0 0,-1 1,1-1,0 1,0-1,0 1,0 0,0-1,0 1,0 0,0 0,0-1,0 1,0 0,1 0,-1 0,0 0,0 0,0 1,0-1,0 0,0 0,0 1,0-1,0 1,0-1,0 1,-1-1,1 1,0-1,0 1,0 0,0 0,-1-1,1 1,0 0,-1 0,1 0,-1 0,1 0,-1 0,1 0,-1 0,0 0,1 0,-1 0,0 0,0 0,0 0,0 0,0 0,0 0,0 0,0 0,0 0,8 12,-5-7,0 0,1 0,0-1,0 0,0 1,1-1,0-1,0 1,0-1,0 0,1 0,0 0,0-1,0 0,0 0,0 0,0-1,1 0,-1 0,1-1,0 0,-1 0,1 0,0-1,-1 0,1 0,0-1,0 0,-1 0,1 0,1-2,6-6,0-2,0 0,-1-1,-1 0,0 0,0-2,-2 1,1-2,-2 1,0-1,-1 0,0-1,-1 0,-1-1,-1 1,2-7,-2-1,-3 6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2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25 227,'-8'33,"2"0,1 1,2 0,1 0,2-1,1 6,-1-36,-1 1,1-1,0 0,1 1,-1-1,0 0,1 1,0-1,0 0,0 1,0-1,0 0,1 0,-1 0,1 0,0 0,0 0,0-1,0 1,1-1,-1 1,0-1,1 0,0 0,0 0,0 0,-1-1,2 1,-1-1,0 1,0-1,0 0,1 0,-1-1,0 1,1-1,-1 1,0-1,1 0,-1-1,1 1,-1 0,0-1,1 0,-1 0,0 0,0 0,2-1,10-12,0 0,-1-1,-1 0,-1-1,0 0,0-1,-2-1,0 0,0-4,69-101,-79 122,0 1,0-1,0 1,0-1,1 1,-1 0,0-1,0 1,1-1,-1 1,0 0,0-1,1 1,-1 0,0-1,1 1,-1 0,1 0,-1-1,0 1,1 0,-1 0,1 0,-1-1,0 1,1 0,-1 0,1 0,-1 0,1 0,-1 0,1 0,-1 0,1 0,-1 0,0 0,1 0,-1 0,1 1,-1-1,1 0,-1 0,0 0,1 1,-1-1,1 0,-1 0,0 1,1-1,-1 0,0 1,1-1,-1 1,0-1,0 0,1 1,-1-1,0 1,0-1,0 0,0 1,0-1,1 1,-1-1,0 1,0-1,0 1,0-1,2 38,-2-33,-20 262,-3 43,16-248,7-48,0-1,-1 0,0 0,-1 1,-1-1,0 0,0-1,-2 1,0-1,0 1,-1-2,0 1,-1 0,0-1,-1-1,-1 1,8-9,-1-1,0 0,0 0,0 0,0 0,0 0,0 0,0 0,0-1,0 1,0-1,0 1,0-1,0 0,0 0,-1 0,1 0,0 0,0-1,0 1,0 0,0-1,0 0,0 1,0-1,0 0,0 0,0 0,0 0,0-1,1 1,-1 0,1-1,-1 1,1-1,-1 0,1 1,0-1,0 0,0 0,0 0,0 0,0 0,0 0,1 0,-1 0,1 0,-1 0,1 0,0 0,0-1,0 1,0 0,0 0,1-2,-2 0,-4-10,1 0,1-1,0 0,1 0,1 1,0-1,1 0,0 0,2 0,0 0,0 0,1 0,1 1,1-4,5-3,-1 2</inkml:trace>
  <inkml:trace contextRef="#ctx0" brushRef="#br0" timeOffset="285.24">617 1,'0'10,"0"7,-5 2,-1 1,-5 3,0 2,-3-3,0 0,4-5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00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1,'-9'19,"-9"16,-5 7,0 1,1-6,3-6,5-7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56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75 260,'-10'-8,"10"8,-1 0,0-1,1 1,-1 0,0 0,1-1,-1 1,1 0,-1-1,1 1,-1 0,0-1,1 1,0-1,-1 1,1-1,-1 1,1-1,0 1,-1-1,1 0,0 1,-1-1,1 1,0-1,0 0,0 1,0-1,-1 0,1 1,0-1,0 0,0 1,1-1,-1 0,0 1,0-1,0 0,0 1,1-1,-1 1,0-1,0 0,1 1,-1-1,0 1,1-1,-1 1,1-1,-1 1,1-1,-1 1,1-1,-1 1,1 0,-1-1,1 1,2-2,0 0,0 0,1 0,-1 0,0 1,1-1,-1 1,0 0,1 0,0 0,-1 0,1 1,-1 0,1-1,0 1,-1 1,1-1,0 0,-1 1,1 0,-1 0,1 0,-1 0,1 1,-1-1,0 1,0 0,0 0,0 0,0 0,0 0,2 3,-5-1,0 1,-1-1,0 0,0 0,0 0,0 0,0 0,-1 0,0-1,0 1,0 0,0-1,-1 1,1-1,-1 0,0 0,0 0,0 0,0-1,0 1,-1-1,1 1,-1-1,0 0,-13 12,-75 81,91-94,-1 0,1 1,1-1,-1 0,0 1,0-1,0 1,1-1,-1 0,1 1,-1 0,1-1,0 1,-1-1,1 1,0-1,0 1,0 0,0-1,1 1,-1-1,0 1,1 0,-1-1,1 1,-1-1,1 1,-1-1,1 0,0 1,0-1,0 0,0 1,0-1,0 0,0 0,1 0,-1 0,0 0,1 0,-1 0,0-1,1 1,-1 0,1-1,-1 1,1-1,-1 1,1-1,0 0,-1 0,1 0,-1 0,1 0,0 0,0 0,106 8,-88-3</inkml:trace>
  <inkml:trace contextRef="#ctx0" brushRef="#br0" timeOffset="955.843">611 34,'-12'-27,"7"21,9 18,68 123,-61-110,-1 1,-2 0,0 0,-2 1,0 0,-2 0,-2 1,0-1,-1 1,-2-1,-1 1,-1-1,-5 15,3-13,-2 1,-1-1,-1 0,-1-1,-2 0,-1-1,-1 0,-1-1,-2-1,0-1,-2 0,0-1,-2-1,0-1,-16 12,24-22,-1 0,0-1,-1 0,0-1,0-1,-1-1,0 0,-8 2,0-4</inkml:trace>
  <inkml:trace contextRef="#ctx0" brushRef="#br0" timeOffset="3282.607">1119 682,'-21'12,"1"2,0 0,1 1,1 0,0 2,1 0,1 1,-10 14,23-28,0 0,0 1,0-1,1 1,-1 0,1 0,0 0,1 0,-1 0,1 0,0 0,0 1,1-1,-1 0,1 1,0-1,1 0,-1 1,1-1,0 0,1 0,-1 0,1 0,0 0,0 0,0 0,1 0,0-4,1 0,-1 0,0-1,0 1,0-1,0 0,1 0,-1 0,0 0,0-1,0 1,0-1,0 0,1 0,-1 0,-1 0,1-1,0 1,0-1,0 1,-1-1,1 0,-1 0,1 0,-1-1,0 1,0 0,0-1,0 0,-1 1,1-1,0-1,32-39,-2-2,-2-1,-2-1,-1-2,-10 17,0-1,-2 0,-1 0,-2-2,-2 1,-1-2,-1 1,-2-1,-2 0,-1 0,-2-24,0 56,-1 0,1-1,-1 1,-1 0,1-1,-1 1,1 0,-1 0,-1 0,1-1,0 1,-1 0,0 1,0-1,0 0,0 0,-1 1,0-1,1 1,-1 0,0 0,-1 0,1 0,0 1,-1-1,1 1,-1 0,0 0,0 0,0 0,0 1,0 0,0-1,-1 2,1-1,0 0,0 1,-1 0,1 0,0 0,-1 0,1 1,0 0,0 0,-1 0,1 0,0 1,-8 6,2 1,-1 1,1 0,1 0,0 1,0 0,1 0,0 1,1 0,1 1,0-1,1 1,0 1,0-1,2 0,0 1,0 0,1 0,1 0,0 0,1 0,1 0,0 0,1 0,0 0,1-1,2 5,5 9,2-2,0 0,2 0,0-1,2-1,1 0,0-1,2-1,0-1,1-1,2 0,8 5,-28-22,59 27,-41-31</inkml:trace>
  <inkml:trace contextRef="#ctx0" brushRef="#br0" timeOffset="3885.803">1542 457,'-7'27,"1"1,2 0,0 0,2 0,1 1,1-1,1 0,2 0,1 0,6 20,-10-44,0 0,1 0,0 0,0 0,0 0,0 0,1-1,0 1,-1 0,1-1,0 1,1-1,-1 0,1 1,-1-1,1-1,0 1,0 0,1-1,-1 1,0-1,1 0,-1 0,1 0,0-1,-1 1,1-1,0 0,0 0,0 0,0-1,0 1,0-1,0 0,0 0,0 0,1-1,-1 1,0-1,-1 0,1 0,3-2,3-6,0-1,0 0,0 0,-1-1,-1 0,0-1,-1 0,0 0,3-7,1-1,6-10,-1-1,-1-1,-1 0,-2-1,3-15,-14 147,-3 248,-22-164,23-162,0-1,-1 1,-1-1,-1 0,-1 0,-1 0,0-1,-2 0,0 0,-1-1,-1 0,0 0,-2-1,-12 15,23-30,0-1,0 1,0 0,0 0,0-1,0 1,-1-1,1 1,-1-1,1 0,-1 0,1 1,-1-1,1 0,-1 0,0 0,0-1,0 1,1 0,-1-1,0 1,0-1,0 0,0 1,0-1,0 0,0 0,0 0,0-1,0 1,0 0,0-1,0 1,0-1,1 0,-1 0,0 1,0-1,1 0,-1 0,0-1,1 1,-1 0,1-1,-1 0,-2-6,1 1,0-2,0 1,1 0,0 0,1-1,0 1,0-1,0 0,1 1,1-6,-4-43,0 33,2 0,0 0,2 0,0 0,2 0,1 0,1 0,4-12,-2 11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1:37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340 519,'-26'38,"21"-25,-2 8,1 0,1 0,1 0,1 1,0-1,2 1,0 0,2-1,1 8,-1 11,-1-32,1 1,0 0,1-1,-1 1,2-1,-1 0,1 1,0-1,1 0,0-1,0 1,1-1,0 0,3 3,-6-6,1-1,0 0,0-1,0 1,0 0,1-1,-1 0,1 1,-1-1,1-1,0 1,0-1,0 1,0-1,0 0,0 0,0-1,0 1,0-1,0 0,0 0,1-1,-1 1,0-1,0 0,0 0,0 0,0 0,0-1,2-1,5-4,0 0,0-2,-1 1,-1-1,0 0,0-1,0 0,-1 0,-1-1,0 0,0-1,3-9,13-18,20-64,-45 227,2-118,1 0,0-1,1 1,0-1,0 0,0 1,0-1,1 0,0 0,0-1,0 1,0 0,1-1,0 0,0 0,0 0,0 0,1-1,-1 0,1 0,0 0,0 0,1-1,1 1,0-1,1 0,-1 0,1-1,0 0,0 0,-1-1,1 0,0 0,0-1,-1 0,1 0,0-1,-1 0,0 0,1-1,-1 0,0 0,0 0,0-1,-1 0,1-1,-1 0,0 0,-1 0,1 0,-1-1,0 0,0 0,-1-1,1 0,15-19,-2-1,0-1,-2 0,-1-2,-2 1,0-2,-2 0,-2 0,0-1,0-16,-7 23</inkml:trace>
  <inkml:trace contextRef="#ctx0" brushRef="#br0" timeOffset="1445.751">1158 208,'2'-3,"0"0,0 0,0 1,0-1,0 0,1 1,-1-1,1 1,-1 0,1 0,0 0,0 0,0 0,0 0,0 1,1 0,-1-1,0 1,3 0,-4 0,0 0,0 0,0 0,0 0,0 0,0 0,0 1,1-1,-1 1,0 0,0-1,1 1,-1 0,0 0,0 0,1 1,-1-1,0 1,0-1,0 1,0 0,0-1,0 1,0 0,0 0,0 1,0-1,0 0,0 1,-1-1,1 1,-1-1,1 1,-1 0,1 0,-1 0,0 0,0-1,0 2,0-1,0 0,-1 0,1 0,-1 0,1 1,-4 22,2-23,0 0,0 0,1 0,-1 0,1 0,0 0,-1 0,1 0,0 0,0 0,0 0,0 0,1 0,-1 1,1-1,-1 0,1 0,-1-1,1 1,0 0,0 0,0 0,0 0,1-1,-1 1,0 0,1-1,-1 1,1-1,-1 0,1 1,1-1,39 11,-39-13,0 1,0 0,0 0,0 0,1 0,-1 0,0 1,0-1,0 1,0 0,0 0,0 0,0 1,0-1,0 1,0-1,-1 1,1 0,0 0,-1 0,0 0,0 1,1-1,-1 1,-1-1,1 1,0 0,-1-1,1 1,-1 0,0 0,0 0,0 0,0 0,0 1,-1-1,0 0,1 0,-1 1,-4 3,0-1,-1 0,0-1,0 1,0-1,0 0,-1 0,0-1,0 0,0 0,0 0,-1-1,1 1,-1-2,0 1,0-1,0 0,0 0,-1-1,-5 1,-12-1,5-4</inkml:trace>
  <inkml:trace contextRef="#ctx0" brushRef="#br0" timeOffset="2327.761">1779 406,'-61'48,"-223"247,64-73,119-115,100-89,11-17</inkml:trace>
  <inkml:trace contextRef="#ctx0" brushRef="#br0" timeOffset="2646.745">1779 716,'-14'19,"-5"12,1 4,-2 3,3-2,0-2,-3-1,3-3,3 0,1-6,1-3,4 1,2-4</inkml:trace>
  <inkml:trace contextRef="#ctx0" brushRef="#br0" timeOffset="3162.045">1976 632,'197'1,"-195"-1,1 0,-1 0,0 0,1 1,-1-1,0 1,1 0,-1-1,0 1,0 0,0 0,0 1,0-1,0 0,0 1,0-1,0 1,-1 0,1-1,-1 1,1 0,-1 0,0 0,1 0,-1 0,0 0,0 0,-1 1,1-1,0 0,-1 0,1 1,-1-1,0 0,0 1,0-1,0 1,0-1,-1 0,1 1,0-1,-1 0,0 0,0 1,0-1,0 0,0 0,0 0,0 0,0 0,-1 0,0 1,-16 22,-1-1,-1-1,-1 0,-1-2,-1 0,-19 12,-26 26,66-58,1-1,0 1,-1 0,1 0,0 0,-1 0,1 0,0 0,0 0,0 0,0 0,0 0,0 1,0-1,0 1,0-1,1 0,-1 1,0-1,1 1,-1-1,1 1,0 0,0-1,-1 1,1-1,0 1,0 0,1-1,-1 1,0-1,0 1,1-1,-1 1,1-1,-1 1,1-1,0 1,0-1,-1 1,1-1,0 0,0 0,0 1,1-1,-1 0,0 0,0 0,0 0,1 0,-1-1,1 1,-1 0,16 2,0-1,-1 0,1-1,0-1,0-1,0 0,-1-1,1-1,-1 0,1-2,-1 0,1 1,143-49,-142 48</inkml:trace>
  <inkml:trace contextRef="#ctx0" brushRef="#br0" timeOffset="20857.569">368 11,'-7'-2,"0"0,0 0,0 0,0 1,0 1,0-1,-1 1,1 0,0 0,0 1,0 0,0 1,0-1,0 1,0 0,0 1,0 0,1 0,0 0,-1 1,1 0,1 0,-1 1,0 0,1 0,-4 5,-8 7,1 2,1 0,1 1,0 0,2 1,0 0,2 1,0 0,2 1,0 0,1 0,-3 24,8-36,-7 28,1 1,2 0,2 1,2-1,2 1,4 40,3-34,-2-2,2 1,3-1,1-1,2 0,10 21,-12-48,0 0,1-1,1 0,1-1,0-1,0 0,2-1,0 0,0-1,1-1,0-1,1 0,0-1,4 0,39 24,-6-4,-41-19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5589 114,'16'39,"-9"14,-3 1,-3-1,-1 1,-3-1,-3 0,-1 0,-3 0,-10 27,4-25,-7 73,32-119,-3-14</inkml:trace>
  <inkml:trace contextRef="#ctx0" brushRef="#br0" timeOffset="299.724">6040 170,'-24'34,"-8"25,2 8,10-4,14-11,12-16,10-13,8-11,3-7,3-5,1-2,0-1,-1 1,-5-5,-2-1,0 1,0-3,-3 0</inkml:trace>
  <inkml:trace contextRef="#ctx0" brushRef="#br0" timeOffset="617.576">6407 1,'-59'132,"6"3,6 2,6 2,-5 54,19 4,23-174</inkml:trace>
  <inkml:trace contextRef="#ctx0" brushRef="#br0" timeOffset="-3405.768">762 622,'-22'3,"0"1,1 1,0 1,0 1,0 1,1 0,-4 4,18-9,0 1,0-1,0 1,1 0,-1 0,1 1,1-1,-1 1,0 0,1 0,0 1,0 0,1-1,0 1,0 0,0 0,0 1,1-1,0 1,1-1,-1 1,1 0,1-1,-1 1,1 3,2 0,1 0,1 0,-1 0,2 0,-1-1,1 0,1 1,-1-2,2 1,-1-1,1 0,0 0,1-1,0 0,0 0,1-1,-1 0,1 0,0-1,1 0,0-1,-1 0,1-1,4 1,-6-1,0-1,0-1,0 1,0-1,1-1,-1 1,0-2,0 1,1-1,-1 0,0-1,0 0,0 0,0 0,0-1,-1-1,1 1,-1-1,0 0,0-1,5-4,1-4</inkml:trace>
  <inkml:trace contextRef="#ctx0" brushRef="#br0" timeOffset="-2904.174">1185 57,'-21'100,"5"-1,4 2,4 0,4 0,8 61,-3-60,-1-99,-1-1,1 0,-1 0,1-1,-1 1,1 0,0 0,0 0,0 0,0 0,0 0,0 0,1 0,-1 0,0 0,1 0,0-1,-1 1,1 0,0 0,0-1,0 1,0 0,0-1,1 1,-1-1,0 1,1-1,-1 0,1 0,-1 1,1-1,0 0,-1 0,1-1,9-6,1-2,-2 1,1-2,-1 1,-1-1,0-1,0 0,6-8,37-38,-40 45,1 1,0 0,0 1,1 1,0 0,1 1,0 1,0 0,12-3,-25 9,-1 0,1-1,0 1,-1 0,1 0,0 1,-1-1,1 0,0 1,-1-1,1 1,0-1,-1 1,1 0,-1-1,1 1,-1 0,0 0,1 0,-1 0,0 1,1-1,-1 0,0 0,0 1,0-1,0 1,-1-1,1 1,0-1,0 1,-1-1,1 1,-1 0,0-1,1 1,-1 0,0-1,0 1,3 76,-3-65,-1 5,0-13,0 1,1-1,0 0,0 1,0-1,1 0,-1 1,1-1,1 0,-1 0,1 0,0 0,0 0,0 0,1 0,9 8</inkml:trace>
  <inkml:trace contextRef="#ctx0" brushRef="#br0" timeOffset="-2002.107">1947 622,'-12'8,"-12"8,1 0,1 2,0 0,1 2,1 0,1 1,1 1,0 1,17-22,0 1,-1-1,1 0,0 1,0-1,0 1,0-1,0 1,0-1,0 1,0 0,1-1,-1 1,1 0,-1 0,1 0,0-1,-1 1,1 0,0 0,0 0,1 0,-1-1,0 1,0 0,1 0,-1 0,1-1,0 1,0 0,-1-1,1 1,0 0,0-1,0 1,1-1,-1 0,0 1,0-1,1 0,-1 0,1 0,-1 0,1 0,0 0,-1 0,1 0,0-1,-1 1,1-1,0 1,0-1,11-1,0 0,0-1,0-1,0 0,-1 0,0-1,0-1,0 0,0-1,-1 0,1-1,-2 0,1-1,-1 0,2-3,26-25,54-33,-91 68,0 1,0-1,0 0,1 1,-1-1,0 1,0-1,0 1,1-1,-1 1,0 0,0 0,1 0,-1 0,0 0,1 0,-1 0,0 0,0 0,1 1,-1-1,0 0,0 1,1-1,-1 1,0-1,0 1,0 0,0-1,0 1,0 0,0 0,0 0,0 0,0 0,-1 0,1 0,0 0,-1 0,1 0,0 0,-1 1,1 0,-4 57,1 3,2-61,0 1,0 0,0-1,1 1,-1-1,0 1,1-1,-1 1,1-1,0 1,-1-1,1 1,0-1,0 0,0 1,0-1,0 0,0 0,1 0,-1 0,0 0,0 0,1 0,-1 0,1 0,-1-1,0 1,1-1,0 1,-1-1,1 1,-1-1,1 0,-1 0,1 0,0 0,0 0,3-2,0-1,1 1,-1-1,0-1,0 1,-1-1,1 0,-1 0,0 0,0 0,0-1,0 1,-1-1,0 0,3-6,3-2,7-10,1 1,1 1,0 1,2 0,0 2,1 0,1 1,1 1,23-11,-45 26,0 0,1 0,-1 0,1 1,-1-1,1 0,-1 1,1-1,-1 1,1 0,-1 0,1-1,0 1,-1 0,1 0,0 0,-1 1,1-1,-1 0,1 1,0-1,-1 1,1-1,-1 1,0 0,1-1,-1 1,1 0,-1 0,0 0,0 0,1 0,-1 1,0-1,0 0,0 0,0 1,0 0,17 63,-16-48,21 247,-9-56,-14-201,-1 0,0 1,0-1,-1 0,0 0,0 0,0 0,-1 0,0 0,-1-1,0 1,0-1,0 0,0 0,-1-1,0 1,0-1,-1 0,0 0,1-1,-7 4,11-8,0 0,-1 1,1-1,-1 0,1 1,-1-1,1 0,-1 0,1 0,0 0,-1 0,1-1,-1 1,1 0,-1-1,1 1,0-1,-1 1,1-1,0 0,-1 0,1 1,0-1,0 0,0 0,0 0,0 0,0 0,0-1,0 1,0 0,0 0,1-1,-1 1,1 0,-1-1,1 1,-1 0,1-1,0 1,-1-1,1 1,0-1,0 0,0-68,15 21,2 1,2 1,3 1,1 0,2 2,3 1,4-4,-22 32,-2-2,2 1,0 0,1 0,0 1,1 0,1 1,0 1,1 0,0 0,1 2,1 0,0 0,0 2,1 0,0 1,0 0,1 2,11-3,-25 8,0 0,0 0,1 1,-1 0,0 0,0 0,0 0,0 1,1 0,-1 0,0 0,0 0,0 0,-1 1,1 0,0 0,0 0,-1 0,1 0,-1 1,0-1,0 1,0 0,0 0,0 0,-1 1,1-1,-1 1,0-1,0 1,0 0,-1 0,1 0,-1 0,0 0,0 0,0 0,0 0,-1 0,0 0,0 1,0-1,0 0,-1 0,0 0,0 0,0 1,-8 9,0 0,-1-1,0 0,-1-1,-1 0,0-1,0 0,-1-1,-1-1,1 0,-2 0,1-1,-1-1,0-1,-8 3,15-6,0 0,0 0,0-1,0 0,0-1,0 1,-1-1,1-1,0 0,-1 0,1 0,0-1,-6-2,-4-3</inkml:trace>
  <inkml:trace contextRef="#ctx0" brushRef="#br0" timeOffset="-1684.458">3274 57,'-28'388,"27"-96,-3-269,-2-5</inkml:trace>
  <inkml:trace contextRef="#ctx0" brushRef="#br0" timeOffset="-1435.382">3048 537,'38'10,"33"3,13-1,-3-2,-10-3,-13-3,-11-2,-9-1,-6-1,-8-5,-4-2,0 0,-4 2</inkml:trace>
  <inkml:trace contextRef="#ctx0" brushRef="#br0" timeOffset="-798.257">3584 650,'33'1,"0"-3,-1 0,1-3,-1 0,0-2,-1-1,19-9,31-41,-79 56,0-1,-1 1,1-1,-1 1,1-1,-1 1,0-1,0 0,0 1,0-1,0 0,-1 0,1 0,-1 0,0 0,0 1,0-1,0 0,-1 0,1 0,-1 0,1 0,-1 0,0 1,0-1,0 0,-1 1,1-1,-1 1,1-1,-1 1,0-1,-1 1,1-1,-1 1,0 0,1 0,-1 0,0 0,0 1,0-1,0 1,0-1,-1 1,1 0,0 1,-1-1,1 0,0 1,-1 0,1 0,-1 0,1 0,-1 0,1 1,0 0,-1-1,1 1,0 0,0 1,0-1,-1 1,-89 49,82-44,1 0,0 0,0 1,0 0,1 1,0 0,1 0,0 1,0 0,1 1,0 0,1 0,1 0,-1 1,2-1,0 1,0 0,1 1,0-1,1 2,2-11,0 1,1-1,-1 0,1 1,0-1,0 1,0-1,0 0,0 0,1 0,-1 1,1-2,0 1,0 0,0 0,0 0,1-1,-1 1,1-1,0 0,-1 0,1 0,0 0,0 0,0-1,0 1,1-1,-1 0,0 0,1 0,2 0,113 9,-109-10,17-1,-1-1,1-1,-1-1,0-2,0 0,0-2,-1-1,0-1,17-9,0-1,-1-2,-1-2,-1-1,-1-2,-1-1,-2-2,-1-2,-1-1,8-13,-30 32,-5 8,1-1,-2 0,1 0,-1-1,0 1,0-1,-1 0,0-1,-1 1,0-1,0 1,-1-1,1-1,-3 9,0 0,0 0,0 0,0-1,0 1,0 0,-1 0,1 0,0-1,0 1,-1 0,1 0,-1 0,1 0,-1 0,0 0,1 0,-1 0,0 0,0 0,1 0,-1 0,0 0,0 1,0-1,0 0,0 1,0-1,0 1,-1-1,1 1,0-1,0 1,0 0,0 0,-1-1,1 1,0 0,0 0,0 0,-1 0,1 1,0-1,0 0,0 0,0 1,-1-1,1 0,0 1,0 0,0-1,0 1,0 0,-59 32,53-29,0 0,0 1,0 0,0 0,1 1,0-1,0 1,1 1,0-1,0 1,0 0,1 0,0 0,0 1,1 0,0-1,0 1,1 0,0 0,0 1,1-1,0 0,1 0,-1 1,2-1,-1 0,1 1,0-1,1 0,2 7,5 0,1 0,0-1,1 0,0-1,2 0,-1-1,5 3,27 28,-36-36,-1 0,0 1,-1 0,1 0,-1 0,-1 1,0 0,0 0,-1 1,0-1,0 1,1 7,7 42,-14-46</inkml:trace>
  <inkml:trace contextRef="#ctx0" brushRef="#br0" timeOffset="27802.663">0 1920,'3'16,"0"1,1-1,1 1,0-2,1 1,1 0,0-1,1 0,1-1,1 0,-1 0,2-1,11 11,-18-21,-1 0,1-1,-1 1,1-1,0 0,0 0,0 0,0-1,0 1,0-1,0 0,1 0,-1-1,0 1,1-1,-1 0,0 0,1 0,-1-1,0 1,1-1,-1 0,0 0,0-1,0 0,0 1,0-1,0 0,0-1,-1 1,1-1,-1 1,1-1,-1 0,0-1,0 1,-1 0,1-1,-1 1,1-1,-1 0,0 0,-1 0,1 0,0-3,1 0,-1-1,-1 1,1 0,-1-1,0 1,-1-1,0 1,0-1,0 0,-1 1,0-1,-1 1,0 0,0-1,0 1,-1 0,0 0,0 1,-1-1,0 0,0 1,-1 0,0 0,-2-3,-10-8,-1 0,0 1,-1 1,-1 1,0 0,-1 2,-1 0,23 12,-1 0,1-1,-1 1,0 0,1-1,-1 1,0-1,1 1,-1 0,0-1,0 1,1-1,-1 1,0-1,0 1,0-1,0 1,0-1,0 1,1-1,-1 1,0-1,0 1,-1-1,1 1,0-1,0 1,0-1,0 1,0-1,0 1,-1 0,1-1,0 1,0-1,-1 1,1-1,0 1,-1 0,1-1,0 1,-1 0,1-1,0 1,-1 0,1-1,-1 1,1 0,-1 0,1 0,-1-1,1 1,-1 0,1 0,-1 0,1 0,-1 0,51-1,-41 1,9 0,-1-2,0 0,1-1,-1 0,0-2,0 0,-1-1,1 0,-1-1,-1-1,0-1,0 0,0-1,0-2,16-13,-1-1,-2-1,-1-2,-1-1,16-25,-29 37,-2-1,0-1,-1 0,-1 0,-1-1,-1 0,4-20,-8 1,-19 61,15 0,0-1,1 1,1 0,0 0,2 0,1 0,2 4,-1 3,87 628,-88-614,5 10,-2 0,-2 0,-3 1,-2-1,-2 1,-2-1,-3 0,-2 0,-2-1,-3-1,-4 7,-30 11,47-67,0 1,-1-1,1 0,-1 0,1 0,-1-1,1 1,-1 0,1 0,-1-1,0 1,1-1,-1 1,0-1,0 0,1 0,-1 0,0 0,1 0,-1 0,0 0,0-1,1 1,-1 0,0-1,1 0,-1 1,0-1,1 0,-1 0,1 0,0 0,-1 0,1 0,0 0,-1 0,1-1,0 1,0 0,0-1,0 1,0-1,0 1,1-1,-6-11,2 0,-1 0,2-1,0 1,0-1,1 0,1 0,1 0,-1 0,2 0,0 0,1 1,0-1,1 0,5-12,-5 11,47-223,-41 201</inkml:trace>
  <inkml:trace contextRef="#ctx0" brushRef="#br0" timeOffset="28588.112">1722 2005,'-29'399,"17"-349,11-50,1 0,-1 0,0 0,1 0,-1-1,0 1,1 0,-1 0,0-1,1 1,-1 0,0 0,1-1,-1 1,1-1,-1 1,1-1,-1 1,1-1,-1 1,1-1,-1 1,1-1,0 1,-1-1,1 0,0 1,0-1,-1 0,1 1,0-1,0 0,0 1,0-1,0 0,0 1,0-1,0 0,0 1,0-1,0 0,0 0,1 1,-1-1,0 1,0-1,1 0,-1 0,0-22,0 0,1 0,1 1,1-1,1 0,1 1,1 0,1 0,1 1,11-21,121-197,-130 222,0 0,1 1,0 0,2 1,0 1,0 0,1 0,1 1,0 1,1 1,0 0,1 1,0 0,1 2,0 0,9-2,-23 9,0 0,0 1,0 0,1 0,-1 0,0 0,0 0,0 1,0 0,0-1,0 2,0-1,0 0,0 1,0 0,-1 0,1 0,-1 0,1 1,-1-1,0 1,0 0,0 0,0 0,0 0,-1 0,1 1,-1-1,0 1,0 0,-1-1,1 1,-1 0,0 0,1 0,-2 0,1 0,0 1,-1-1,0 0,0 1,1 9,0-1,-1 1,0-1,-1 1,-1-1,0 0,-1 0,0 1,-1-2,-1 1,0 0,0-1,-1 0,-1 0,0-1,-1 0,0 0,0 0,-1-1,-7 5,8-7,-1 0,0-1,0 0,-1 0,0-1,-1 0,1-1,-1 0,0 0,0-1,-1-1,1 0,-1-1,1 0,-1 0,0-1,0-1,0 0,-2-1,-27-16,29 4</inkml:trace>
  <inkml:trace contextRef="#ctx0" brushRef="#br0" timeOffset="29704.299">2879 1666,'-104'55,"2"4,-34 29,123-81,0 2,1-1,0 2,0 0,1 0,1 1,-1 0,2 1,0 0,0 0,1 1,-1 3,8-15,1 1,-1-1,0 1,1-1,0 1,-1-1,1 1,0-1,0 1,0-1,0 1,0-1,0 1,0-1,0 1,1-1,-1 1,0-1,1 1,-1-1,1 1,0-1,0 0,-1 1,1-1,0 0,0 0,0 1,0-1,0 0,1 0,-1 0,0 0,0-1,1 1,-1 0,0 0,1-1,-1 1,1-1,-1 1,1-1,-1 0,1 0,-1 1,2-1,72-6,-50-5,-1-1,0-1,0 0,-1-2,-1-1,0-1,-2-1,0 0,-1-2,0 0,14-22,-11 17,-22 26,0-1,0 0,1 1,-1-1,0 0,0 1,1-1,-1 0,0 1,0-1,1 0,-1 0,0 1,1-1,-1 0,0 0,1 0,-1 0,0 1,1-1,-1 0,1 0,-1 0,0 0,1 0,-1 0,0 0,1 0,-1 0,1 0,-1 0,0 0,1 0,-1-1,0 1,1 0,-1 0,1 0,-1 0,0-1,0 1,1 0,-1 0,0-1,1 1,-1 0,0-1,0 1,1 0,-1 0,0-1,0 1,0-1,0 1,1 0,-1-1,0 1,0 0,0-1,0 1,0-1,-7 38,4-25,-1 7,1 0,1 0,1 0,1 1,0-1,2 0,0 2,-1-16,0 0,0 0,0-1,0 1,1-1,0 1,0-1,0 1,0-1,1 0,-1 0,1 0,0 0,0-1,1 1,-1-1,1 0,0 0,0 0,0 0,0-1,0 0,0 0,1 0,-1 0,1 0,-1-1,1 0,0 0,4 0,6-2,0 0,0-2,0 0,-1 0,1-1,-1-1,0 0,0-1,-1-1,1 0,-1-1,-1 0,1-1,12-9,0-2,-2 0,0-1,-1-2,-1 0,-1-1,-2-1,0-1,-2 0,0-1,8-23,-18 40,0 0,-1-1,0 1,-1-1,0 0,-1 0,0-1,-1 1,0 0,-1-1,0 0,-1 1,0-1,-1 1,-2-11,2 21,0-1,0 0,0 0,-1 0,1 1,0-1,-1 1,0-1,1 1,-1 0,0 0,1-1,-1 1,0 0,0 1,0-1,0 0,0 0,0 1,0 0,-1-1,1 1,0 0,0 0,0 0,0 0,0 0,0 0,-1 1,1-1,0 1,0 0,0-1,0 1,0 0,0 1,-69 40,64-37,1-1,-1 1,1 0,1 1,-1-1,1 1,0 0,0 0,0 1,1 0,0-1,1 1,-1 1,1-1,1 0,-1 1,1-1,1 1,-1 0,1 5,4-10,-1 0,1 0,0 0,0 0,0 0,1-1,-1 1,1-1,-1 0,1 0,0 0,0-1,0 1,0-1,0 0,0 0,0-1,0 1,0-1,0 1,1-2,-1 1,0 0,0-1,3 0,-2 1,70-4,81 9,-152-4,0 0,0 0,0 1,0-1,0 1,0 0,0 0,0 1,-1-1,1 1,-1-1,0 1,0 0,0 0,0 1,-1-1,1 1,-1-1,0 1,0 0,0 0,0 0,-1 0,1 0,-1 0,0 0,0 0,-1 1,1-1,-1 0,0 0,0 1,-1-1,1 0,-1 1,0-1,0 0,-2 4,-12 37,12-40,0 0,1 1,-1-1,1 1,0-1,0 1,1 0,0 0,0 0,0 0,1 0,-1 0,2 0,-1 0,1 0,0 0,0-1,0 1,1 0,0 0,0-1,1 4,0-7,0 1,-1-1,1 0,0 0,0 0,0 0,1 0,-1-1,0 1,1-1,-1 0,1 0,-1 0,1-1,-1 1,1-1,0 0,-1 0,1 0,-1 0,1-1,-1 1,1-1,0 0,-1 0,0 0,1-1,2-1,89-52,-77 42,0-1,-1-1,0-1,-1 0,-1-1,-1 0,0-1,-2-1,5-9,13-33,-2-1,-4-1,8-31,-17 41,2-4,-2 0,-3-2,5-49,-15-63,-2 169,1 1,-1 0,1-1,-1 1,0 0,0-1,0 1,0-1,0 1,0 0,0-1,0 1,-1 0,1-1,0 1,-1 0,1-1,-1 1,0 0,1 0,-1-1,0 1,0 0,1 0,-1 0,0 0,0 0,0 0,0 0,-1 1,1-1,0 0,0 0,0 1,-1-1,1 1,0-1,-1 1,1 0,0-1,-1 1,1 0,-1 0,1 0,0 0,-1 0,1 0,0 1,-1-1,1 0,0 1,-1-1,1 1,0-1,-1 1,1-1,0 1,0 0,0 0,0 0,0 0,0 0,0 0,0 0,-7 10,1 0,1 0,0 1,0-1,1 1,0 1,1-1,1 1,0 0,1 0,0 0,-3 237,10-181,3 0,3-1,4 0,1-1,7 8,-5-11,20 115,-35-108,-4-70,0-1,0 1,1-1,-1 1,0-1,0 1,0-1,0 0,0 0,0 0,0 1,0-1,-1 0,1 0,0-1,0 1,0 0,0 0,0 0,0-1,0 1,0 0,0-1,1 1,-1-1,0 1,0-1,0 1,0-1,0 0,1 1,-1-1,0 0,1 0,-1 0,0 0,-2-2,-13-8</inkml:trace>
  <inkml:trace contextRef="#ctx0" brushRef="#br0" timeOffset="29940.342">3641 1441,'43'5,"34"6,8 1,-1-1,-9-3,-13 2,-13 0,-4-2,-5 2,-5 0,-4-3,-7 4,-2-1,-6-2</inkml:trace>
  <inkml:trace contextRef="#ctx0" brushRef="#br0" timeOffset="30108.347">4459 1836,'5'33,"6"17,7-6,-1-10</inkml:trace>
  <inkml:trace contextRef="#ctx0" brushRef="#br0" timeOffset="30354.371">4516 1525,'0'0</inkml:trace>
  <inkml:trace contextRef="#ctx0" brushRef="#br0" timeOffset="30510.06">4996 1553,'-35'21,"2"2,1 1,0 1,2 2,1 1,-23 30,47-54,1 1,0-1,0 1,0 0,1 1,0-1,0 0,0 1,1 0,0 0,0 0,0 0,1 0,-1 0,2 0,-1 0,1 1,0-1,0 0,0 0,1 1,0-1,0 0,1 0,0 0,0 0,0 0,1-1,0 1,0-1,0 1,1-1,0 1,2 0,0-1,1 1,-1-1,1 0,1-1,-1 1,1-1,-1-1,1 1,0-1,0-1,0 0,1 0,-1 0,1-1,-1 0,1-1,-1 0,1 0,5-2,6 0,1-2,-1 0,0-1,0-1,0-1,-1-1,17-9,58-54,-75 51</inkml:trace>
  <inkml:trace contextRef="#ctx0" brushRef="#br0" timeOffset="30754.648">5306 1045,'-19'219,"9"152,38-168,-28-199,-1 0,1-1,-1 1,1 0,0 0,1 0,-1 0,1-1,-1 1,1 0,0 0,0-1,1 1,-1-1,1 1,0-1,0 1,0-1,0 0,1 0,-1 0,1 0,0-1,-1 1,1-1,1 1,-1-1,0 0,0 0,1-1,-1 1,1-1,0 1,16-4</inkml:trace>
  <inkml:trace contextRef="#ctx0" brushRef="#br0" timeOffset="31156.424">5560 1836,'10'-6,"20"-9,-1-1,0-1,-2-2,0-1,-1 0,-1-2,-1-1,0-3,-21 24,-1 0,0 0,1 0,-1 0,0-1,0 1,0-1,-1 1,1-1,-1 0,1 0,-1 0,0 0,0 0,0 0,0 0,-1 0,1 0,-1 0,0 0,0 0,0-1,0 1,-1 0,1 0,-1 0,0 0,1 0,-1 0,-1 0,1 0,0 0,-1 1,0-1,1 0,-1 1,0-1,0 1,-1 0,1 0,0-1,-1 2,1-1,-1 0,0 0,0 1,-1-1,-4 0,-1 0,1 1,0 0,0 1,0-1,-1 2,1-1,0 1,0 0,0 1,0 0,0 0,0 1,1 0,-1 0,1 1,0 0,-1 0,2 1,-1 0,1 0,-1 0,-3 6,-5 4,1 0,0 1,1 1,1 0,0 1,1 1,1-1,-5 17,12-29,0-1,0 1,1-1,0 1,0 0,1 0,0 0,0 0,0 0,1 0,-1 0,2 0,-1 0,1 0,-1 0,2 0,-1 0,1 0,0 0,0-1,0 1,1-1,0 1,0-1,0 0,1 0,-1 0,3 1,3 1,0 0,0-1,1 0,0 0,0-1,0 0,1-1,0 0,-1-1,1 0,1-1,-1 0,0-1,0 0,1 0,-1-2,0 1,1-1,-1-1,0 0,0-1,1 0,12-4</inkml:trace>
  <inkml:trace contextRef="#ctx0" brushRef="#br0" timeOffset="31544.597">6491 1412,'-16'7,"-7"1,2 1,-1 1,1 1,1 0,0 2,0 1,1 0,1 1,-4 5,20-17,-1-1,1 0,0 1,-1 0,1-1,1 1,-1 0,0 0,1 0,-1 0,1 0,0 1,0-1,0 0,0 1,1-1,0 0,-1 1,1-1,0 1,1-1,-1 0,0 1,1-1,0 0,0 1,0-1,0 0,1 0,-1 0,1 0,-1 0,1 0,0 0,2 1,151 114,-151-115,0 0,-1 1,1-1,-1 1,0 0,0 0,0 0,0 0,-1 1,0-1,0 1,0-1,0 1,-1 0,0 0,0 0,0 0,0 0,-1 0,0 0,0 0,0 0,-1 0,0 0,0 0,0-1,0 1,-1 0,0 0,0-1,0 1,0-1,-1 0,0 0,0 1,-2 1,0-1,-1 1,0-1,1-1,-1 1,-1-1,1 0,-1-1,1 1,-1-1,0-1,0 1,-1-1,1 0,0-1,-1 0,1 0,-1-1,1 1,-1-2,1 1,-1-1,1 0,0-1,-1 1,1-2,0 1,0-1,0 0,-4-3,-8-4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7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1,'-10'24,"-3"13,1 4,2-4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19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1 755,'86'-22,"138"-14,-154 26,-68 12</inkml:trace>
  <inkml:trace contextRef="#ctx0" brushRef="#br0" timeOffset="436.905">56 953,'5'0,"6"0,7 0,4 0,4 0,2 0,1 0,0 0,1-5,-1-1,0-1,0 2,-6 2</inkml:trace>
  <inkml:trace contextRef="#ctx0" brushRef="#br0" timeOffset="2082.962">876 417,'0'-1,"0"0,0 1,-1-1,1 1,0-1,0 1,0-1,0 0,0 1,-1-1,1 1,0-1,0 1,-1-1,1 1,0-1,-1 1,1 0,-1-1,1 1,0-1,-1 1,1 0,-1-1,1 1,-1 0,1 0,-1 0,0-1,1 1,-1 0,1 0,-1 0,1 0,-1 0,0 0,1 0,-1 0,1 0,-1 0,1 0,-1 0,1 0,-1 0,0 1,1-1,-1 0,1 0,-1 1,1-1,-16 29,13-21,-89 193,38-99,112-179,165-234,-204 286,41-39,-58 65,0-1,-1 1,1 0,0 0,-1 0,1 0,-1 0,0 0,1 0,-1 1,0-1,0 0,0 1,0-1,0 1,0-1,0 1,0-1,0 1,-1 0,1 0,-1-1,1 1,-1 0,0 0,0-1,0 1,0 0,0 0,0 0,0-1,0 1,-1 0,1 0,-1-1,1 1,-28 123,24 14,4-137,0 0,0 0,0-1,0 1,0 0,1 0,-1 0,1-1,-1 1,1 0,0 0,0-1,0 1,0-1,0 1,0-1,0 1,0-1,1 0,-1 1,0-1,1 0,-1 0,1 0,-1 0,1 0,0 0,-1-1,1 1,0-1,0 1,-1-1,1 1,0-1,0 0,0 0,0 0,-1 0,1 0,0 0,0-1,0 1,0 0,-1-1,1 0,0 1,-1-1,1 0,0 0,-1 0,1 0,-1 0,1 0,-1 0,0-1,1 1,-1 0,1-2,124-149,-51 52,-69 92,1 1,-1 0,2 0,-1 0,1 1,0 0,0 1,1 0,0 0,8-3,-16 9,0-1,0 1,0 0,0 0,-1 0,1 0,0 0,-1-1,1 1,0 1,-1-1,1 0,-1 0,0 0,1 0,-1 0,0 0,0 0,0 1,1-1,-1 0,0 0,-1 0,1 0,0 1,0-1,0 0,-1 0,1 0,0 0,-1 0,1 0,-1 0,0 0,1 0,-1 1,0 1,-11 41,8-34,0 2,1-1,0 0,1 0,1 1,0 0,0-1,1 1,1-1,-1 1,3 6,2 4,0-2</inkml:trace>
  <inkml:trace contextRef="#ctx0" brushRef="#br0" timeOffset="2398.526">706 897,'38'-10,"37"-8,16 0,-4 2,-11-1,-15 3,-11 3,-11 4,-6 8,-10 8,-7 4</inkml:trace>
  <inkml:trace contextRef="#ctx0" brushRef="#br0" timeOffset="3184.431">1044 1009,'-243'352,"196"-271,72-121,1 1,2 1,2 1,1 2,2 1,1 1,21-14,61-40,-116 86,1 0,-1 0,0 0,1 0,0 0,-1 0,1-1,0 1,0 0,-1 0,1 1,0-1,0 0,0 0,0 0,0 1,0-1,1 0,-1 1,0-1,0 1,0-1,0 1,1 0,-1 0,0-1,0 1,1 0,-1 0,0 0,1 0,-1 0,0 1,0-1,1 0,-1 1,0-1,0 0,0 1,0 0,1-1,-1 1,0 0,0-1,0 1,0 0,0 0,-1 0,1 0,0 0,9 156,-4-131,-4-21,0-1,0 1,-1 0,1 0,-1 0,0 0,-1 0,1 0,-1 0,0 0,0 0,-1 0,1 0,-1 0,0 0,-1 0,1 0,-1 0,0 0,-1 1,0-4,-1-1,1 0,-1 0,1-1,-1 1,0-1,1 1,-1-1,0 0,1-1,-1 1,0-1,1 1,-1-1,1 0,-1-1,1 1,-1 0,1-1,0 0,0 0,-1 0,-11-5,-81-33,76 33</inkml:trace>
  <inkml:trace contextRef="#ctx0" brushRef="#br0" timeOffset="3669.727">1609 276,'19'44,"-2"1,-2 0,-3 2,6 36,-2-8,-9-47,-3 1,0-1,-2 1,-1 0,-1 0,-1 0,-2-1,-6 28,-4 15,9-45,0 0,-2-1,0 1,-2-1,-1 0,-1-1,-1 0,-9 13,-100 119,103-137</inkml:trace>
  <inkml:trace contextRef="#ctx0" brushRef="#br0" timeOffset="4406.101">734 134,'-1'-1,"-1"1,1-1,0 1,0 0,0-1,0 1,-1 0,1 0,0 0,0 0,-1 0,1 0,0 0,0 0,0 0,-1 0,1 1,0-1,0 0,0 1,0-1,-1 1,1 0,0-1,0 1,0 0,0 0,0-1,1 1,-1 0,0 0,0 0,1 0,-1 0,0 0,1 1,-14 18,1 0,1 1,1 0,1 1,1 1,0-1,2 1,1 1,1-1,1 1,1 0,1 0,1 12,-8 37,1-18,2 0,3 1,2-1,3 1,1-1,4 1,2-1,10 34,-6-56,1-1,1 0,2-1,1-1,9 10,2 6,15 10,-37-52</inkml:trace>
  <inkml:trace contextRef="#ctx0" brushRef="#br0" timeOffset="11205.311">2117 77,'-6'-7,"-1"0,-1 0,1 1,-1 0,0 0,0 1,-1 0,0 1,0 0,0 0,0 0,0 1,-1 1,1 0,-1 0,0 1,-3 0,9 1,1 1,0 0,0 0,-1 0,1 0,0 0,0 1,0-1,1 1,-1 0,0 0,0 0,1 0,0 1,-1-1,1 1,0-1,0 1,0 0,0-1,1 1,-1 0,1 1,0-1,0 0,0 0,0 0,0 4,-5 99,7-89,0 16,-10 195,-2-136,4 0,3 0,7 54,-1-8,-2 511,0-646,-1 0,1 0,0 0,-1 0,1 0,1 0,-1 0,0 0,1 0,0 0,-1 0,1 0,0 0,1 0,-1-1,0 1,1 0,0-1,-1 1,1-1,0 0,0 1,0-1,1 0,-1 0,1 0,-1-1,1 1,-1-1,1 1,0-1,0 0,-1 0,1 0,0 0,1 0,7 0,0 0,1 0,-1-1,0 0,0-1,0 0,0-1,0 0,0-1,7-2,1-2</inkml:trace>
  <inkml:trace contextRef="#ctx0" brushRef="#br0" timeOffset="14471.824">2287 417,'-8'26,"1"1,2-1,1 2,1-1,1 0,1 1,2 5,-1-30,-1-1,1 1,-1 0,1 0,0 0,0-1,1 1,-1 0,0 0,1 0,0-1,0 1,0 0,0-1,0 1,0 0,1-1,-1 0,1 1,0-1,-1 0,1 0,0 0,0 0,1 0,-1 0,0-1,0 1,1-1,-1 1,1-1,0 0,-1 0,1 0,0-1,-1 1,1 0,0-1,0 0,0 0,0 0,-1 0,4 0,2-4,0-1,0 1,0-1,0-1,-1 0,1 0,-1 0,-1-1,0 1,0-2,0 1,1-4,48-47,-53 57,-1 1,0 0,0-1,0 1,1 0,-1 0,0 0,1 0,-1 0,0 0,0 0,1 1,-1-1,0 0,0 1,0-1,1 1,-1-1,0 1,0 0,0-1,0 1,0 0,0 0,0 0,0-1,-1 1,1 0,0 0,0 1,-1-1,1 0,-1 0,1 0,-1 0,1 0,-1 1,0-1,1 0,-1 0,0 1,0-1,0 0,0 0,0 1,0-1,0 0,-1 0,1 1,0-1,-1 0,4 12,2 1,-5-9,1 0,-1 0,1 0,1 0,-1 0,1 0,0 0,0 0,0-1,0 1,1-1,0 1,0-1,0 0,1 0,-1-1,1 1,0-1,0 1,0-1,0-1,1 1,-1 0,1-1,0 0,-1 0,1-1,0 1,0-1,4 1,1-4,-1-1,0 0,1 0,-1-1,-1 0,1-1,-1 1,1-2,-1 1,-1-1,1 0,-1-1,0 0,-1 0,1 0,-1-1,-1 0,0 0,0-1,0 1,-1-1,0 0,-1 0,0-1,-1 1,0 0,1-8,-1-2</inkml:trace>
  <inkml:trace contextRef="#ctx0" brushRef="#br0" timeOffset="15042.751">2879 50,'14'0,"74"8,-85-7,-1 0,0 0,0 0,1 0,-1 0,0 0,0 1,-1-1,1 1,0-1,0 1,-1 0,1 0,-1 0,1-1,-1 1,0 1,0-1,0 0,0 0,0 0,0 1,0-1,-1 0,0 1,1-1,-1 0,0 1,0-1,0 1,0-1,-1 0,1 1,-1 1,-31 68,32-70,1 0,-1 0,1 0,0 0,0 0,0 0,0 0,1 0,-1 0,0 0,1-1,-1 1,1-1,0 1,-1-1,1 0,0 1,0-1,0 0,0 0,0 0,0-1,1 1,12 9,-12-8,0 0,-1 0,0 0,1 0,-1 1,0-1,0 1,0-1,0 1,-1 0,1 0,-1 0,0 0,1 0,-1 0,-1 0,1 0,0 0,-1 1,0-1,1 0,-1 0,-1 0,1 1,0-1,-1 0,1 0,-1 0,0 0,0 1,-1-1,1-1,0 1,-1 0,0 0,0 0,1-1,-2 1,1-1,0 0,0 1,-1-1,1 0,-1-1,0 1,0 0,1-1,-1 1,0-1,0 0,0 0,-1 0,1 0,0-1,0 1,0-1,-1 0,1 0,-1 0,-21-3,2-1</inkml:trace>
  <inkml:trace contextRef="#ctx0" brushRef="#br0" timeOffset="15471.187">2314 897,'34'0,"39"0,13-5,1-2,-5 1,-11 1,-13 1,-7-3,-7 0,-7 1,-4 1,-3 2,-2 1,-1 1,0 1,0 0,-5 0</inkml:trace>
  <inkml:trace contextRef="#ctx0" brushRef="#br0" timeOffset="15786.786">2428 1122,'0'24,"0"13,0 4,0 1,0-3,0-2,0-3,-5-8,-2-3,1 0,1-5</inkml:trace>
  <inkml:trace contextRef="#ctx0" brushRef="#br0" timeOffset="16219.374">2654 1094,'10'4,"1"0,0-1,-1-1,1 0,0 0,1-1,-1 0,0-1,0 0,0-1,1 0,9-3,28-1,-46 5,-1 1,1-1,-1 1,1 0,-1-1,1 1,-1 0,1 1,-1-1,0 0,0 1,0-1,1 1,-1 0,-1-1,1 1,0 0,0 0,-1 1,1-1,-1 0,0 0,0 1,0-1,0 1,0-1,0 1,0-1,-1 1,1-1,-1 1,0 0,0-1,0 1,0-1,0 1,-1 0,1-1,-1 1,0-1,0 1,0-1,0 1,0-1,0 0,0 1,-1-1,1 0,-1 0,0 0,0 0,0 0,0 0,-157 160,158-161,0 0,0 0,0 0,0 0,1 0,-1 0,0 0,0 0,1 1,-1-1,1 0,-1 1,1-1,0 0,-1 1,1-1,0 1,0-1,0 0,0 1,0-1,0 1,0-1,1 0,-1 1,0-1,1 0,-1 1,1-1,0 0,-1 1,1-1,0 0,0 0,-1 0,1 0,0 0,0 0,0 0,1 0,-1 0,0 0,0-1,0 1,1 0,-1-1,0 1,0-1,1 0,-1 1,1-1,-1 0,0 0,1 1,-1-1,1 0,-1-1,0 1,2 0,12-2,0 0,-1-1,1-1,0 0,-1-1,0 0,0-2,0 1,-1-2,0 0,-1 0,4-4,-4 0</inkml:trace>
  <inkml:trace contextRef="#ctx0" brushRef="#br0" timeOffset="17676.257">3331 530,'-16'36,"1"1,2 0,2 1,2 1,1-1,-1 20,8-56,0 1,0-1,1 0,-1 1,1-1,-1 0,1 1,0-1,0 1,0-1,0 0,0 1,0-1,1 1,-1-1,1 0,0 1,0-1,0 0,0 0,0 0,0 1,0-1,1 0,-1-1,1 1,-1 0,1 0,0-1,0 1,0-1,0 1,0-1,0 0,0 0,0 0,0 0,1 0,-1 0,0-1,1 1,-1-1,1 1,-1-1,2 0,8-5,0 0,1-1,-2 0,1-1,-1-1,0 0,-1 0,0-1,0 0,-1-1,0 0,0 0,5-10,-8 13,113-200,-97 182,-25 53,-22 107,6 95,-5-89,19-112,-1 1,-2-1,-1-1,-1 0,-1 0,-9 14,19-40,1 0,-1 0,0 0,1 0,-1 0,0 0,-1 0,1 0,0 0,0 0,-1-1,1 1,-1-1,0 1,1-1,-1 1,0-1,0 0,0 0,0 0,0 0,0 0,0 0,0-1,0 1,0-1,0 1,0-1,-1 0,1 0,0 0,0 0,0 0,-1-1,1 1,0 0,0-1,0 0,0 1,0-1,0 0,0 0,0 0,0-1,0 1,1 0,-1-1,0 1,1-1,-1 1,1-1,0 0,-1 0,1 0,-1-1,1-7,-1-1,1 1,1-1,-1 0,2 1,0-1,0 1,1-1,0 1,1-1,0 1,0 0,1 0,1 1,0-1,0 1,1 0,0 0,0 1,1 0,0 0,8-7,-4 2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38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0 227,'39'-10,"22"-2,5-1,-4 4,-7 2,-8 2,-17 3,-19 1,-11 1</inkml:trace>
  <inkml:trace contextRef="#ctx0" brushRef="#br0" timeOffset="261.049">170 1,'-5'38,"-1"28,0 6,1-3,2-9,1-10,0-8,2-12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40.7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29 768,'28'169,"-28"-158,1 0,0-1,1 1,0 0,1-1,0 1,1-1,0 0,4 8,-6-17,-1 0,1-1,0 1,-1 0,1-1,-1 0,1 1,0-1,-1 0,1 0,0 0,-1 0,1 0,0 0,-1-1,1 1,0-1,-1 1,1-1,0 1,-1-1,1 0,-1 0,0 0,1 0,-1 0,0 0,1 0,-1 0,0 0,0-1,0 1,0 0,0-1,0 1,0-1,-1 1,1-1,-1 1,1-2,108-168,-109 171,0-1,1 0,-1 1,0-1,1 1,-1-1,0 1,1-1,-1 1,1-1,-1 1,1-1,-1 1,1-1,-1 1,1 0,0-1,-1 1,1 0,-1 0,1-1,0 1,-1 0,1 0,0 0,-1 0,1 0,0 0,-1 0,1 0,0 0,-1 0,1 0,0 0,-1 0,1 1,-1-1,1 0,0 1,-1-1,1 0,-1 1,1-1,-1 0,1 1,-1-1,1 1,-1-1,1 1,-1-1,0 1,1 0,-1-1,0 1,1-1,-1 1,0 0,0-1,0 1,1 0,-1-1,0 1,9 53,-7-38,-1-8,0 0,1 0,0-1,0 1,1 0,0-1,0 1,1-1,0 0,0 0,1-1,-1 1,2-1,-1 0,1 0,-1 0,2-1,-1 0,0 0,2 0,-4-6,0 1,0-1,0 0,0 0,-1 0,1-1,0 0,-1 1,1-1,-1 0,0-1,1 1,-1 0,0-1,0 0,-1 0,1 0,-1 0,1 0,-1 0,0-1,0 1,0-1,-1 1,1-1,-1 0,1-2,1 0,92-203,-89 189</inkml:trace>
  <inkml:trace contextRef="#ctx0" brushRef="#br0" timeOffset="4507.186">876 627,'-5'6,"-1"0,1 0,0 1,1 0,0-1,0 2,0-1,1 0,0 1,0 0,1 0,0-1,1 1,-1 0,1 1,1-1,0 0,0 0,0 0,1 0,1 0,-1 0,1 0,0 0,1 0,0-1,0 1,1-1,0 0,0 0,1 0,-1 0,1-1,1 0,-1 0,5 3,-8-7,1 0,-1 0,1 0,-1 0,1 0,0-1,0 1,0-1,0 0,0 0,0 0,0 0,0-1,0 1,0-1,0 0,0 1,1-2,-1 1,0 0,0-1,0 1,0-1,0 0,0 0,0 0,0 0,0-1,0 1,0-1,-1 1,1-1,-1 0,1 0,-1-1,0 1,0 0,0-1,0 1,15-21,-1-1,-1 0,-1-2,-1 1,8-23,38-71,-13 49,-45 70,0 1,0 0,0-1,0 1,0 0,0 0,0 0,0 0,0 0,0-1,-1 2,1-1,0 0,-1 0,1 0,-1 0,1 0,-1 0,1 1,-1-1,0 0,0 0,1 1,-1-1,0 0,0 1,0-1,-1 0,1 0,0 2,-23 141,19 311,3-440,0 0,-1 0,0 0,-1-1,-1 1,0-1,-1 0,-1 0,-6 12,11-24,0 0,0 0,0 0,0 0,-1 0,1 0,0 0,-1-1,1 1,-1 0,0-1,0 1,0-1,1 0,-1 0,0 0,0 0,-1 0,1 0,0 0,0-1,0 1,-1-1,1 1,0-1,0 0,-1 0,1 0,0 0,0 0,-1-1,1 1,0-1,0 1,-1-1,1 0,0 0,-2-1,0-1,0 1,0-1,1-1,-1 1,1 0,-1-1,1 0,0 0,0 0,1 0,-1 0,1-1,0 1,0-1,0 1,1-1,-1-4,-3-102,5 86</inkml:trace>
  <inkml:trace contextRef="#ctx0" brushRef="#br0" timeOffset="4872.854">1441 315,'4'5,"-2"11,-7 8,-3 4,-4-2,-1-1,3 0,-3-4,2-1,1-4</inkml:trace>
  <inkml:trace contextRef="#ctx0" brushRef="#br0" timeOffset="5386.804">1638 147,'69'-13,"-64"10,1 1,0 0,0 1,0-1,0 1,0 0,0 1,0-1,0 1,0 0,0 1,0 0,0 0,0 0,0 0,-1 1,1 0,3 2,-8-4,1 1,-1 0,1 0,-1 0,0 0,0 1,1-1,-1 0,0 0,0 1,0-1,0 0,-1 1,1-1,0 1,0 0,-1-1,1 1,-1-1,0 1,1 0,-1-1,0 1,0 0,0-1,0 1,0 0,-1-1,1 1,0 0,-1-1,1 1,-1 0,0-1,1 1,-1-1,0 1,0-1,0 0,0 1,0-1,-50 55,48-54,-1 3,2-5,0 1,1-1,-1 1,1-1,-1 1,1 0,-1 0,1 0,0 0,-1 0,1 0,0 0,0 0,0 0,0 0,0 1,0-1,0 1,0-1,0 0,1 1,-1 0,0-1,1 1,-1-1,1 1,0-1,0 1,0 0,0-1,0 1,0 0,0-1,0 1,0 0,1-1,-1 1,1-1,-1 1,1-1,0 1,-1-1,1 1,0-1,0 1,0-1,0 0,0 0,0 0,1 1,-1-1,0 0,1-1,-1 1,1 0,19 9,-19-9,1-1,0 0,-1 1,1 0,0 0,-1 0,1 0,-1 0,1 0,-1 1,0-1,0 1,0 0,0 0,0-1,0 1,0 0,0 1,-1-1,1 0,-1 0,1 1,-1-1,0 1,0-1,0 1,0 0,-1-1,1 1,-1 0,0-1,1 1,-1 0,0-1,-1 1,-3 8,-1-1,0 0,-1 0,0 0,0-1,-1 0,0 0,-1-1,0 0,0 0,-1-1,0 0,0-1,-1 0,1 0,-1-1,-1 0,1 0,-1-2,0 1,0-1,0-1,0 0,0 0,-7-1,-6 1</inkml:trace>
  <inkml:trace contextRef="#ctx0" brushRef="#br0" timeOffset="6090.963">1 1162,'286'-33,"-170"15,137-15,178-20,-130 19,-134 36,-143-2</inkml:trace>
  <inkml:trace contextRef="#ctx0" brushRef="#br0" timeOffset="6886.081">594 1304,'50'-23,"70"-10,-71 20,-40 10,0-1,1 1,-1 1,1 0,-1 0,1 1,0 0,-1 1,1 0,0 0,0 1,-1 1,9 1,-16-2,0 0,0-1,-1 1,1 0,0 0,-1 0,1 1,-1-1,1 0,-1 0,1 1,-1-1,0 1,0-1,0 1,0 0,0-1,0 1,0 0,0 0,-1 0,1 0,-1-1,1 1,-1 0,0 0,0 0,0 0,0 0,0 0,0 0,0 0,-1 0,1 0,-1 0,1-1,-1 1,0 0,0 0,0 0,-45 65,-74 41,120-105,-1 0,0 0,1 0,0 0,-1 0,1 0,0 0,1 1,-1-1,0 0,1 0,0 0,0 0,0-1,0 1,0 0,0 0,1 0,-1-1,1 1,0-1,0 1,0-1,0 0,0 0,1 0,-1 0,0 0,1 0,0-1,-1 1,1-1,0 0,0 1,0-1,0-1,0 1,0 0,0-1,22 16,-21-14,0 0,0 0,-1 1,1 0,-1-1,0 1,0 0,0 0,0 1,-1-1,1 1,-1-1,0 1,0 0,0 0,-1 0,1 0,-1 0,0 0,0 0,0 0,0 1,-1-1,0 0,0 0,0 1,-1-1,1 0,-1 0,0 1,0-1,0 0,-1 0,1 0,-1 0,0-1,0 1,-1 0,1-1,-1 1,1-1,-1 0,0 0,-4 3,-2-2,-1 0,1 0,-1-1,0 0,0-1,-1 0,1 0,0-1,-1-1,1 0,0 0,-1-1,-9-2,15 3,1-1,0-1,-1 1,1-1,0 1,0-1,-1 0,2-1,-1 1,0-1,0 0,1 0,-1 0,1 0,0 0,0-1,0 1,1-2,-8-10</inkml:trace>
  <inkml:trace contextRef="#ctx0" brushRef="#br0" timeOffset="9821.841">1948 5,'43'-2,"-32"1,1 0,0 0,0 1,-1 1,1 0,0 0,-1 1,1 1,-1 0,0 0,9 5,-14-2,-1 0,-1 1,1-1,-1 1,0 0,0 0,-1 1,0-1,-1 1,1 0,-1-1,-1 1,0 0,0 0,0 0,-1 0,0 0,-1 0,1 0,-2 0,1 0,-2 4,0 22,1 871,2-483,0-418,1-1,0 1,-1-1,1 1,-1-1,0 1,-1 0,1-1,0 1,-1-1,0 1,0-1,0 1,0-1,-1 0,1 0,-1 1,0-1,0 0,0 0,0-1,0 1,-1 0,1-1,-1 1,0-1,1 0,-1 0,0 0,-1 0,1-1,-2 2,-51-9,-54 7,88 4,2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2:51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118 368,'0'995,"-26"-756,-15-64,29-131,1 0,2 1,2 0,-1 34,7-57,0-15,0 1,1-1,0 0,0 0,0 0,1 0,0 0,1 1,-1-2,1 1,1 0,2 6,1-8</inkml:trace>
  <inkml:trace contextRef="#ctx0" brushRef="#br0" timeOffset="720.512">316 2033,'24'0,"17"0,7 0,-5 0</inkml:trace>
  <inkml:trace contextRef="#ctx0" brushRef="#br0" timeOffset="1249.713">654 1609,'17'248,"8"-109,-24-137,1-1,0 0,0 0,-1 0,1-1,0 1,0 0,0-1,0 1,0-1,0 1,0-1,0 0,0 0,0 0,0 0,0 0,0-1,0 1,0-1,0 1,0-1,0 0,0 1,0-1,-1 0,1 0,0-1,-1 1,1 0,0 0,-1-1,0 1,1-1,-1 1,0-1,0 0,0 1,0-1,1 1,128-118,-129 117,0 1,0 0,0 0,0 0,0 0,0 0,0 0,1 0,-1 0,0 0,0 0,1 0,-1 1,0-1,1 1,-1-1,1 1,-1-1,1 1,-1 0,1 0,-1 0,1 0,-1 0,1 0,-1 0,1 0,-1 1,1-1,-1 1,1-1,-1 1,0-1,1 1,-1 0,0 0,1-1,-1 1,0 0,0 0,0 0,0 0,0 1,0-1,0 0,0 0,0 1,-1-1,1 0,0 1,-1-1,1 1,-1-1,0 1,1-1,-1 1,0-1,0 1,0-1,0 1,0-1,0 1,-1 1,-26 135,19-118</inkml:trace>
  <inkml:trace contextRef="#ctx0" brushRef="#br0" timeOffset="1589.036">1275 1863,'-19'24,"-11"13,-6 5,-1-5,6-4,3-7,2-4,4 0,3-5,3 1,1-4,-3 1,-3 3,-2-2,2 1,0-2,4-4</inkml:trace>
  <inkml:trace contextRef="#ctx0" brushRef="#br0" timeOffset="2072.042">1134 2203,'21'-5,"-10"2,0 0,0 1,0 0,0 0,0 1,0 1,1 0,-1 1,0 0,0 0,0 1,0 1,-10-3,1 1,-1-1,0 1,0-1,0 1,0 0,0-1,0 1,0 0,0 0,0-1,0 1,-1 0,1 0,0 0,-1 0,1 0,0 0,-1 1,1-1,-1 0,0 0,1 0,-1 0,0 1,0-1,0 0,0 0,0 1,0-1,0 0,0 0,0 0,0 1,-1-1,1 0,0 0,-1 0,1 0,-1 0,0 0,1 1,-1-1,0 0,0 0,-38 44,38-44,-4 4,0-1,-1 0,1 1,0 0,0 0,0 0,1 1,0 0,0-1,0 1,1 1,-1-1,2 0,-1 1,1 0,0-1,-1 8,4-12,1 1,0-1,-1 0,1 0,0 0,0 0,0 0,0-1,1 1,-1 0,0-1,1 0,-1 0,1 1,-1-1,1-1,0 1,-1 0,1-1,0 1,-1-1,1 0,0 0,0 0,0 0,-1 0,1-1,0 0,-1 1,1-1,0 0,-1 0,1 0,-1 0,1-1,-1 1,0-1,2-1,22-8</inkml:trace>
  <inkml:trace contextRef="#ctx0" brushRef="#br0" timeOffset="3220.247">542 1,'0'395,"0"-395,1-1,0 1,-1 0,1-1,-1 1,1 0,-1 0,1-1,0 1,-1 0,1 0,0 0,-1 0,1 0,0 0,-1 0,1 0,-1 0,1 0,0 0,-1 0,1 1,0-1,-1 0,1 0,-1 1,1-1,-1 0,1 1,-1-1,1 1,-1-1,1 0,-1 1,1-1,-1 1,1-1,-1 1,0 0,1-1,-1 1,0-1,0 1,0-1,1 1,-1 0,0-1,0 1,0 0,0-1,0 1,0 0,0-1,0 1,0 0,0-1,-1 1,1-1,0 1,0 0,0-1,-1 1,1 0,27-40,-22 30,0 0,1 1,0-1,0 1,1 0,0 1,0-1,1 1,0 1,1 0,-1 0,1 0,0 1,0 0,3 0,-11 5,1-1,0 1,0 0,-1-1,1 1,0 0,0 0,-1 0,1 0,0 1,0-1,0 0,-1 1,1-1,0 1,-1 0,1-1,0 1,-1 0,1 0,-1 0,1 0,-1 0,0 1,1-1,-1 0,0 0,0 1,0-1,0 1,0-1,0 1,0 0,-1-1,1 1,-1 0,1-1,-1 1,1 0,-1 1,6 79,-7-74,-5 46,-1-34</inkml:trace>
  <inkml:trace contextRef="#ctx0" brushRef="#br0" timeOffset="3473.395">1247 114,'-38'38,"-23"23,-1 5,6-3,7-9,8-12,5-9,10-5,3-8,6-2,7-4</inkml:trace>
  <inkml:trace contextRef="#ctx0" brushRef="#br0" timeOffset="3884.816">1163 481,'19'-4,"-10"2,0-1,-1 1,1 1,0 0,1 0,-1 1,0 0,0 0,0 1,0 0,0 1,0 0,0 0,-1 1,8 3,-15-4,0 1,0-1,-1 1,1-1,0 1,-1-1,0 1,0-1,0 1,0-1,0 1,0-1,0 1,-1-1,1 1,-1-1,0 1,0-1,0 1,0-1,0 0,0 0,-1 0,1 0,-1 0,0 0,1 0,-1 0,0 0,0-1,0 1,0-1,0 1,-1-1,0 1,1-1,-12 12,-1 0,2 0,-1 0,2 1,-1 1,2 0,0 0,-7 15,17-29,1 1,-1-1,0 1,1-1,-1 0,1 1,-1-1,1 1,0-1,-1 1,1 0,0-1,0 1,0-1,0 1,0-1,1 1,-1-1,0 1,1-1,-1 1,1-1,0 1,-1-1,1 0,0 1,0-1,0 0,0 0,0 1,0-1,0 0,0 0,0 0,1 0,-1-1,0 1,1 0,-1 0,0-1,1 1,-1-1,68 4,-10-18,-33 8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3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0,'24'0,"27"0,14 0,2 0,-2 0,-7 0,-8 0,-3 0,-5 0,-5 0,-4 0,-2 0,-3 0,0 0,0 0,-6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2.6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29,'0'29,"0"18,0 7,0-1,0-5,0-6,0-5,-4-9,-2-4,0-2,1 1,-4-4,1-1,0 2,-2-2,0-10,2-6</inkml:trace>
  <inkml:trace contextRef="#ctx0" brushRef="#br0" timeOffset="337.82">113 0,'223'20,"0"-10,16-11,-183 14,-55-13,0 1,0-1,0 1,0-1,0 1,0 0,0-1,-1 1,1 0,0 0,0-1,-1 1,1 0,-1 0,1 0,0 0,-1 0,0 0,1 0,-1 0,0 0,1 0,-1 0,0 0,0 1,0-1,0 0,0 0,0 0,0 0,0 0,0 0,-1 0,1 0,0 0,-1 0,1 0,-1 0,1 0,-1 0,0 0,1 0,-1 0,0 0,1-1,-1 1,0 0,0 0,0-1,-1 1,-70 45,52-40</inkml:trace>
  <inkml:trace contextRef="#ctx0" brushRef="#br0" timeOffset="601.829">0 537,'43'0,"29"-5,12-2,-4 1,-6-4,-6 1,-9 0,-11 3,-8 3,-6 0,-4 2,-3 1,0 1,-1-1,-5-4,-5-2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1 340,'284'-1,"-115"-26,-95 25,-62 2</inkml:trace>
  <inkml:trace contextRef="#ctx0" brushRef="#br0" timeOffset="335.176">28 453,'2'2,"-1"0,1 0,-1 0,1-1,0 1,-1 0,1-1,0 0,0 1,0-1,0 0,0 0,1 0,-1 0,0 0,0-1,1 1,-1-1,0 1,1-1,-1 0,1 0,-1 0,3 0,-2 0,224 3,-57-29,-142 19,-4 0</inkml:trace>
  <inkml:trace contextRef="#ctx0" brushRef="#br0" timeOffset="870.543">339 1,'-2'3,"1"0,0 0,0 0,0 0,0 0,0 0,0 0,1 0,0 0,-1 1,1-1,1 0,-1 0,0 1,1-1,-1 0,1 0,0 0,0 0,1 0,-1 0,0 0,1 0,0-1,0 1,-1 0,2-1,-1 0,0 1,0-1,1 0,-1 0,1 0,0 0,-1-1,1 1,1-1,216 101,-206-96,83 53,-95-57,0 0,1 0,-1 0,0 1,0-1,0 1,0-1,-1 1,1 0,-1 0,0 0,0 0,0 0,0 0,0 0,0 0,-1 0,0 0,1 0,-1 1,0-1,-1 0,1 0,0 0,-1 0,0 0,0 0,0 0,0 0,0 0,-1 0,0 2,-8 8,0-1,-1 0,0 0,-1-1,0 0,-1-1,0-1,0 0,-1 0,-1-1,-35 25,-149 127,159-119,29-22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04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1 481,'29'5,"23"1,9 0,-2-1,-6-1,-8-2,-5-1,-6 0,-4-6,-2-2,-1 1,-9 0,-9 3</inkml:trace>
  <inkml:trace contextRef="#ctx0" brushRef="#br0" timeOffset="239.833">142 707,'38'-5,"23"-1,5-1,-3 2,-8 2,-14-4,-8-1,-10 2</inkml:trace>
  <inkml:trace contextRef="#ctx0" brushRef="#br0" timeOffset="9090.116">1469 170,'-160'371,"78"-206,71-151,19-48,118-217,-57 128,-58 102,1 0,0 0,2 1,1 1,0 0,1 1,6-3,-22 19,1 1,0-1,1 1,-1 0,0-1,0 1,1 0,-1 0,0-1,1 1,-1 0,1 1,0-1,-1 0,1 0,0 1,-1-1,1 1,0-1,0 1,-1 0,1 0,0 0,0 0,0 0,-1 0,1 0,0 0,0 1,-1-1,1 1,0-1,0 1,-1 0,1 0,-1 0,1 0,-1 0,1 0,-1 0,1 0,-1 0,1 2,1 8,0 1,0 0,-1 0,-1 0,0 0,-1 0,0 0,-1 0,-1 10,0 13,0 166,2-200,0 0,-1 0,1 0,0 1,0-1,0 0,1 0,-1 0,0 1,0-1,1 0,-1 0,0 0,1 1,-1-1,1 0,0 0,-1 0,1 0,0 0,0 0,-1 0,1-1,0 1,0 0,0 0,0-1,0 1,0 0,0-1,0 1,1-1,-1 1,0-1,0 0,0 1,0-1,1 0,-1 0,0 0,0 0,1 0,-1 0,0 0,0-1,0 1,1 0,-1-1,0 1,0 0,0-1,0 0,0 1,0-1,0 0,0 1,0-1,0 0,0 0,0 0,0 0,62-107,-22 27,-13 39,2 2,1 1,36-33,-67 71,0 1,0-1,1 0,-1 1,0-1,1 1,-1-1,0 1,1-1,-1 1,1-1,-1 1,1-1,-1 1,1 0,-1-1,1 1,-1 0,1-1,-1 1,1 0,-1 0,1-1,0 1,-1 0,1 0,0 0,-1 0,1 0,-1 0,1 0,0 0,-1 0,1 0,0 0,-1 1,1-1,-1 0,1 0,-1 1,1-1,0 0,-1 1,1-1,-1 0,1 1,-1-1,0 1,1-1,-1 1,1-1,-1 1,0-1,1 1,-1-1,0 1,0-1,1 1,-1 0,-1 39,-8 0,1 0,3 1,1-1,1 1,3 0,2 6,2-24,3-5</inkml:trace>
  <inkml:trace contextRef="#ctx0" brushRef="#br0" timeOffset="9439.154">1186 763,'377'0,"-100"-30,-195 31,-59-1</inkml:trace>
  <inkml:trace contextRef="#ctx0" brushRef="#br0" timeOffset="10207.481">1582 848,'-95'130,"-75"142,137-199,62-88,155-186,-7 59,-177 141,1 0,-1 1,1-1,-1 0,1 0,0 0,-1 0,1 0,0 0,-1 1,1-1,0 0,0 1,0-1,0 0,0 1,0-1,0 1,0 0,0-1,0 1,0 0,0-1,0 1,0 0,0 0,0 0,0 0,0 0,0 0,1 0,-1 1,0-1,0 0,0 1,0-1,0 0,0 1,0-1,0 1,-1 0,1-1,0 1,0 0,0-1,0 1,-1 0,1 0,0 0,-1-1,1 1,-1 0,1 0,0 1,12 209,26-98,-60-117,-94-87,-15 20,34 30,90 36</inkml:trace>
  <inkml:trace contextRef="#ctx0" brushRef="#br0" timeOffset="10654.205">2287 114,'2'30,"2"-1,0 1,3-1,0 0,6 11,-4-10,22 71,-19-73,-1 1,-2 1,-1-1,-1 1,-1 1,-2-1,-1 1,-2 0,0 0,-2-1,-2 1,-1 0,-7 28,-2-24,-1-1,-2 0,-1-1,-1-1,-6 4,-118 113,68-99,50-40</inkml:trace>
  <inkml:trace contextRef="#ctx0" brushRef="#br0" timeOffset="11155.982">1045 1,'-29'37,"1"2,1 1,3 1,1 2,-11 30,22-45,0 1,2 0,1 1,2 0,0 0,2 1,2-1,0 1,2 0,2 0,3 24,15 66,5-1,28 79,-46-178,0 0,2 0,1-1,0 0,1 0,2-1,0-1,0 0,2 0,0-2,1 1,1-2,5 4,68 41,-68-50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3:16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394 100,'-26'0,"6"-2,1 2,-1 1,0 0,1 1,-1 2,1-1,0 2,-9 4,22-5,1 1,0 0,0 0,0 0,1 1,-1-1,1 1,1 0,-1 0,1 0,0 1,1-1,-1 1,1 0,1 0,-1 0,1 0,0 0,1 0,-1 0,2 0,0 6,-4 14,-14 328,-18-36,2-48,16-111,13-144,1-7,1 1,0-1,0 1,1 0,0 0,1 0,0-1,0 1,1 0,2 10,-1-18,0 1,1-1,-1 1,1-1,-1 0,1 0,0 0,0 0,0-1,0 1,0-1,0 1,1-1,-1 0,0-1,1 1,-1 0,0-1,1 0,-1 0,1 0,-1 0,0 0,1-1,-1 1,1-1,-1 0,0 0,0-1,0 1,0 0,0-1,2-1,25-4,196-29,-207 36,-7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556 424,'-1'-2,"-1"0,1 0,0 0,-1 0,0 1,1-1,-1 1,0-1,0 1,0 0,0-1,0 1,0 0,0 0,0 1,-1-1,1 0,0 1,-1-1,1 1,0 0,-1 0,1 0,0 0,-2 0,1 0,-11 0,-1 1,1 1,0 0,0 1,0 0,0 2,0-1,1 2,-1-1,2 2,-7 3,-9 3,10-5,-55 40,73-45,0 0,0 0,0 0,1 0,-1 0,1 0,0 0,0 0,0 0,1 0,-1 0,1-1,-1 1,1-1,0 1,0-1,0 0,0 1,0-1,1 0,-1 0,1-1,-1 1,1 0,0-1,-1 0,1 0,0 1,0-1,0-1,0 1,0 0,0-1,2 0,9 6,42 14,-50-19,0 0,0 0,0 1,0 0,0 0,0 0,-1 0,1 1,-1 0,0 0,1 1,-1 0,-1-1,1 2,-1-1,1 0,-1 1,0 0,-1 0,1 0,-1 0,0 1,0-1,1 5,-4-6,0-1,0 1,-1-1,1 1,0-1,-1 1,0-1,0 0,0 1,0-1,-1 0,1 0,-1 0,0 0,0 0,0 0,0 0,-1 0,1-1,-1 1,1-1,-1 0,0 0,0 0,0 0,-2 1,-86 39,45-29,0-2,-1-2,0-1,0-3,-31-1,59-12,44-8,-17 11,9-5</inkml:trace>
  <inkml:trace contextRef="#ctx0" brushRef="#br0" timeOffset="642.959">782 452,'-14'14,"0"0,1 2,0-1,2 2,0 0,0 0,2 1,0 0,1 0,1 1,1 0,0 1,2-1,0 1,1 0,0 11,4-27,-1 0,0 0,1-1,0 1,0 0,0 0,0-1,0 1,1-1,0 1,-1-1,1 0,1 0,-1 0,0 0,1 0,-1 0,1 0,0-1,0 0,0 1,0-1,1 0,-1-1,0 1,1 0,0-1,-1 0,1 0,0 0,-1 0,1-1,0 1,0-1,-1 0,1 0,0 0,0-1,0 1,-1-1,1 0,0 0,-1 0,1-1,-1 1,1-1,-1 0,11-6,-1-1,0 0,-1-1,0 0,-1-1,0 0,0-1,-2-1,1 1,-1-1,-1-1,-1 1,4-10,16-22,43-68,-70 112,1 1,-1-1,0 1,1-1,-1 1,1-1,-1 1,1-1,0 1,-1-1,1 1,-1-1,1 1,0 0,-1 0,1-1,0 1,-1 0,1 0,0 0,0-1,-1 1,1 0,0 0,-1 0,1 0,0 1,0-1,-1 0,1 0,0 0,-1 0,1 1,0-1,-1 0,1 1,0-1,-1 1,1-1,-1 0,1 1,-1-1,1 1,-1 0,1-1,-1 1,1-1,-1 1,0 0,1-1,-1 1,0 0,0-1,0 1,1 0,12 40,21 229,-36-210,-3-1,-2 0,-3 0,-2-1,-3 0,-2-1,-7 11,17-47,-1 0,-1-1,-1-1,-1 1,0-2,-1 1,-1-2,-1 0,0 0,-1-1,-1-1,-1-1,-5 4,20-17,1 0,0 0,-1-1,1 1,0 0,-1-1,1 1,-1-1,1 0,-1 1,1-1,-1 0,1 0,-1 0,1 0,-1 0,1 0,-1 0,1-1,-1 1,1-1,0 1,-1-1,1 1,-1-1,1 0,0 1,0-1,-1 0,1 0,0 0,0 0,0 0,0 0,0-1,0 1,0 0,1 0,-1-1,0 1,1 0,-1-1,1 1,-1-2,-15-66,16 35,2 1,1 0,1 0,2 1,5-12,-6 17,1-3,1 1,1 0,1 1,2 0,1 0,1 1,1 1,1 0,2 1,1 0,-2 8</inkml:trace>
  <inkml:trace contextRef="#ctx0" brushRef="#br0" timeOffset="1215.773">1544 424,'-7'0,"1"1,0 1,0-1,0 1,0 0,0 0,0 1,0 0,1 0,0 0,-1 1,1-1,0 1,0 0,1 1,0-1,-1 1,1 0,1 0,-1 0,1 1,0-1,0 1,1 0,-1 1,4-3,0 0,1 0,0 0,-1-1,2 1,-1 0,0-1,1 0,-1 0,1 0,0 0,0 0,0 0,0-1,1 1,-1-1,1 0,-1 0,1 0,0-1,0 1,0-1,0 0,2 1,11 5,-13-5,0-1,0 1,-1 0,1 0,-1 1,0-1,0 0,0 1,0 0,0 0,0 0,-1 0,1 0,-1 1,0-1,0 1,0-1,-1 1,1 0,-1 0,0-1,0 1,0 0,0 0,-1 0,1 0,-1 0,0 0,-1 0,1 1,-1-1,0-1,0 1,0 0,0 0,-2 3,-3 4,-1 0,0 0,-1-1,0 0,0-1,-1 0,-1 0,1 0,-1-1,-1-1,0 0,0 0,0-1,0-1,-1 0,0 0,0-1,-1-1,1 0,-1 0,0-2,1 1,-1-2,-12 0,24 0,-1 1,0-1,0 0,0-1,0 1,1 0,-1 0,0-1,0 1,1-1,-1 0,0 1,1-1,-1 0,0 0,1 0,-1 0,1 0,-1 0,1-1,0 1,0 0,0-1,-1 1,1-1,0 1,1-1,-1 0,0 1,0-1,1 0,-1 1,1-1,-1 0,1 0,0 0,0 1,0-1,0-1,3-13</inkml:trace>
  <inkml:trace contextRef="#ctx0" brushRef="#br0" timeOffset="1528.49">1911 0,'-12'48,"-59"297,68-310,2 1,1-1,2 1,1-1,2 0,4 11,-7-36,-1 1,0-1,0 0,-1 1,0-1,-1 1,0-1,-1 0,0 0,-2 3,4-10,-1 0,0 0,0 0,-1-1,1 1,0 0,-1-1,0 1,0-1,1 0,-1 1,-1-1,1 0,0 0,0 0,-1-1,1 1,-1 0,0-1,1 0,-1 1,0-1,0-1,0 1,0 0,0 0,0-1,0 0,0 0,0 0,0 0,0 0,0 0,0-1,0 1,-2-2,-13-4</inkml:trace>
  <inkml:trace contextRef="#ctx0" brushRef="#br0" timeOffset="2131.99">1600 479,'297'30,"114"-31,-406 2,-1 0,1-1,0 0,-1 1,1-2,-1 1,1 0,0-1,-1 0,1 0,-1 0,0-1,1 0,-1 1,0-1,0-1,0 1,0-1,0 1,-1-1,1 0,-1-1,0 1,0 0,0-1,0 0,0 0,-1 1,0-2,0 1,0 0,0 0,-1-1,1 1,-1-1,0 1,-1-1,1-2,-2 4,0 0,0 1,0-1,-1 1,1-1,-1 1,0 0,0-1,1 1,-1 0,-1 0,1 0,0 0,0 1,-1-1,1 1,-1-1,1 1,-1 0,0 0,0 0,1 0,-1 0,0 1,0 0,0-1,0 1,0 0,0 0,-86 10,75-5,1 0,1 1,-1 0,1 1,0 1,0-1,1 2,0 0,1 0,0 1,0 0,1 1,1 0,0 0,0 1,1 0,3-6,0 1,1-1,1 0,-1 1,1 0,0-1,0 1,1 0,0 0,0 0,0 0,1 0,0 0,1 0,0 0,0 0,0 0,1 0,0 0,0-1,0 1,1-1,0 1,1-1,-1 0,1 0,4 4,2-3,1 0,0-1,0 0,1-1,-1 0,1 0,0-1,1-1,-1 0,1-1,-1 0,1-1,0 0,-1-1,1-1,0 0,8-2,6 2,58-12,-61 7</inkml:trace>
  <inkml:trace contextRef="#ctx0" brushRef="#br0" timeOffset="2698.609">2560 762,'190'-235,"-182"226,-5 5,0-1,0 1,0 0,1-1,-1 2,1-1,0 0,0 1,1 0,-1 0,1 0,-1 0,1 1,0 0,0 0,0 0,0 0,0 1,2 0,-4 3,0 1,-1-1,1 1,-1 0,0 0,0 0,0 0,0 0,0 0,-1 1,0-1,1 0,-1 1,0-1,-1 1,1 0,-1-1,1 1,-1-1,0 1,0 0,-1-1,1 1,-1 0,0-1,0 1,-1 2,-1 8,1-12,1 0,0 0,0-1,0 1,0 0,0 0,0 0,0 0,1 1,-1-1,1 0,-1 0,1 0,0 0,0 1,0-1,0 0,0 0,1 0,-1 1,0-1,1 0,0 0,0 0,-1 0,1 0,1 0,-1 0,0 0,0-1,1 1,-1 0,1-1,-1 1,1-1,-1 1,1-1,0 0,0 0,0 0,0 0,0 0,0 0,0 0,0-1,0 1,2 0,4-3,0 1,0-1,-1-1,1 1,-1-1,1 0,-1-1,0 0,0 0,-1-1,1 1,-1-1,2-2,11-7,26-18,-14 9,0 1,2 2,0 0,1 3,1 1,1 1,15-3,-49 17,1-1,-1 1,0 0,0 0,0 0,1 1,-1-1,0 0,1 1,-1 0,0-1,1 1,-1 0,1 0,-1 1,1-1,-1 0,0 1,1-1,-1 1,0 0,0 0,1 0,-1 0,0 0,0 0,0 1,0-1,0 1,0-1,-1 1,1 0,-1 0,1 0,-1 0,1 0,-1 0,0 0,0 0,0 0,0 0,0 1,-1-1,1 0,-1 1,1-1,-1 1,0-1,-12 69,9-64,1 0,-1 0,1 0,0 0,1 1,-1-1,1 1,1-1,0 1,0-1,0 1,1-1,0 0,0 1,1-1,0 0,1 0,-1 0,1 0,0 0,1-1,0 1,0-1,0 0,1 0,0 0,0-1,1 1,15 6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18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141 424,'-11'63,"7"-50,1 0,0 0,1 1,0-1,1 1,1 0,0-1,2 9,30 75,-30-95,-1 1,0-1,1 0,0 1,0-1,0 0,0 0,0 0,0-1,0 1,0 0,1-1,-1 1,1-1,-1 0,1 0,0 0,-1 0,1 0,0-1,0 1,-1-1,1 0,0 0,0 0,0 0,-1 0,1-1,0 1,0-1,-1 1,1-1,0 0,0-1,8-3,0-1,-1 0,1-1,-1 0,-1-1,1 0,-1 0,-1-1,0 0,0 0,0-1,-2 0,3-4,19-24,1-9,-11 82,-17-29,1 1,0 0,1-1,0 0,0 1,0-1,0-1,1 1,0 0,1-1,-1 0,1 0,0 0,0 0,0-1,1 0,0 0,-1 0,2-1,-1 0,0 0,0-1,1 1,-1-2,7 2,-8-3,0-1,0 0,0 0,-1 0,1-1,0 0,-1 0,1 0,-1 0,1-1,-1 0,0 1,0-2,-1 1,1 0,0-1,-1 0,0 1,0-1,0-1,-1 1,1 0,-1-1,0 1,0-1,0 0,-1 1,0-1,0 0,0 0,0 0,-1 0,0-1,14-32,-5 18</inkml:trace>
  <inkml:trace contextRef="#ctx0" brushRef="#br0" timeOffset="662.663">959 85,'1'-3,"1"0,-1 0,0 0,1 1,0-1,0 0,0 1,0-1,0 1,0 0,0 0,1 0,-1 0,1 0,0 0,-1 0,1 1,0 0,0-1,0 1,0 0,0 1,0-1,1 0,-2 1,0 0,1 0,-1 1,0-1,0 0,0 1,0-1,0 1,0 0,0-1,-1 1,1 0,0 0,0 1,-1-1,1 0,0 0,-1 1,1-1,-1 1,0-1,0 1,1 0,-1 0,0-1,0 1,0 0,-1 0,1 0,0 0,-1 0,1 0,-1 0,0 0,0 0,0 0,0 0,0 0,0 1,0-1,-1 0,1 0,-1 0,1 0,-1 0,0-1,0 1,0 0,0 0,0 0,0-1,-1 2,-1 12,3-10,1 0,-1 0,1-1,0 1,0-1,1 1,-1 0,1-1,0 0,0 1,1-1,-1 0,1 0,0-1,0 1,0 0,4 2,-5-4,1-1,-1 1,0 0,1 1,-1-1,0 0,0 1,0-1,-1 1,1 0,0-1,-1 1,0 0,0 0,0 0,0 0,0 0,0 0,-1 0,0 0,1 0,-1 0,0 1,-1-1,1 0,0 0,-1 0,0 0,0 0,0 0,0 0,0 0,0 0,-1-1,0 1,1 0,-2 0,-5 3,0-1,0 0,0-1,-1 1,0-1,0-1,0 0,0 0,-1-1,1 0,-5 0,8-1,-19 4</inkml:trace>
  <inkml:trace contextRef="#ctx0" brushRef="#br0" timeOffset="2184.388">1072 198,'-4'0,"-8"0,-5 0,0 0</inkml:trace>
  <inkml:trace contextRef="#ctx0" brushRef="#br0" timeOffset="3935.721">1383 1,'1'53,"-13"177,-24-32,35-192,-3 34,4-40,0 1,1 0,-1-1,0 1,1-1,-1 1,0-1,1 1,-1-1,1 1,-1-1,1 1,-1-1,1 0,-1 1,1-1,-1 0,1 1,-1-1,1 0,0 0,-1 1,1-1,0 0,-1 0,1 0,-1 0,1 0,0 0,-1 0,1 0,0 0,-1 0,1 0,0-1,-1 1,1 0,-1 0,1-1,0 1,-1 0,1-1,-1 1,1 0,-1-1,1 1,-1-1,0 1,1-1,-1 1,1-1,-1 1,0-1,1 0,-1 1,0-1,186-166,-185 166,0 0,0 0,1 0,-1 0,0 0,1 0,-1 0,0 0,1 1,-1-1,1 1,0-1,-1 1,1-1,-1 1,1 0,0 0,-1 0,1 0,-1 0,1 0,0 0,-1 1,1-1,-1 0,1 1,0-1,-1 1,1 0,-1 0,0-1,1 1,-1 0,0 0,1 0,-1 0,0 1,0-1,0 0,0 0,0 1,0-1,0 1,-1-1,1 0,0 1,-1 0,1-1,-1 1,0-1,1 1,-1-1,0 1,0 0,0-1,0 1,0 0,0 161,-1-150</inkml:trace>
  <inkml:trace contextRef="#ctx0" brushRef="#br0" timeOffset="5890.204">0 875,'430'-46,"-190"37,-62 7,14-24,-44 13,-99 5,0 2,0 3,0 2,8 2,113-28,-1-2,-143 28,-2 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29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1,'0'397,"-12"-308,21-80,0-10</inkml:trace>
  <inkml:trace contextRef="#ctx0" brushRef="#br0" timeOffset="527.959">295 85,'23'-11,"2"2,-1 0,2 2,-1 0,1 2,-1 1,1 1,0 1,1 1,3 2,-28-1,0 0,0 0,0 1,0-1,1 1,-1-1,0 1,0-1,0 1,0 0,0 0,-1 0,1 0,0 1,0-1,-1 0,1 1,-1-1,1 1,-1 0,1-1,-1 1,0 0,0 0,0 0,0 0,0 0,0 0,-1 0,1 0,-1 0,1 0,-1 0,0 1,0-1,0 0,0 0,0 0,0 0,-1 0,1 1,-1-1,0 0,1 0,-1 0,0 0,0 0,0-1,0 1,-1 0,0 1,-8 14,-1 0,-1 0,-1-1,0-1,-1 0,-11 9,-26 29,48-49,-3 0,0 2,1-1,0 0,0 1,0 0,1 0,-1 1,2-1,-1 1,1 0,0 0,0 0,1 0,-1 1,2-1,-1 0,1 1,0 0,1-1,0 1,0-1,1 6,1-10,0 0,0-1,0 1,1-1,-1 1,1-1,-1 0,1 0,0 0,0 0,0-1,0 1,0-1,0 0,0 1,0-2,0 1,1 0,-1-1,0 1,1-1,-1 0,0 0,1 0,-1 0,0-1,2 0,89-23,-36 4,-33 13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36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1 198,'39'-17,"79"-6,36-6,-23 13,-118 15</inkml:trace>
  <inkml:trace contextRef="#ctx0" brushRef="#br0" timeOffset="468.606">199 1,'5'0,"1"4,0 7,-1 7,-2 4,0 3,-2 3,-1 1,-5-4,-1-2,0 0,1 1,1 1,2 2,5-5,3-6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5:47.1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817 1183,'0'5,"0"11,-5 8,-2 4,1 2,1 2,-3-1,-1-1,2 0,2 0,-3-2,-1 1,2-1,2 0,-3-4,4-7,4-6</inkml:trace>
  <inkml:trace contextRef="#ctx0" brushRef="#br0" timeOffset="482.694">1014 1240,'56'-17,"-49"14,1 0,0 1,-1 0,1 0,0 1,0 0,0 0,0 1,0 0,0 0,0 1,0 0,0 1,0 0,0 0,-1 0,1 1,-1 0,0 1,0 0,0 0,5 4,-11-3,0 1,0-1,-1 1,0-1,0 1,0-1,-1 1,0-1,0 1,0-1,-1 1,0-1,0 0,0 0,-1 0,1 0,-1 0,0-1,-1 1,1-1,-1 0,0 0,0 0,0 0,-5 2,-32 36,-55 70,95-109,-1 0,1 0,0 0,0-1,1 1,-1 0,1 0,-1 1,1-1,0 0,0 0,0 0,1 0,-1 0,1 0,-1 0,1 0,0 0,0 0,1-1,-1 1,0 0,1-1,0 1,-1 0,1-1,0 0,1 0,-1 1,0-1,0 0,1-1,-1 1,1 0,0-1,-1 1,1-1,0 0,0 0,0 0,0-1,0 1,0 0,0-1,0 0,2 0,10-1,-1 0,1-1,-1 0,0-1,0-1,0-1,0 0,-1 0,2-2,8-5,-5-1</inkml:trace>
  <inkml:trace contextRef="#ctx0" brushRef="#br0" timeOffset="-2651.335">26 506,'-11'108,"7"-94,1 1,0-1,1 0,1 1,0-1,1 1,0-1,1 1,1-1,2 6,-1-8,-3-8,-1-1,1 1,1 0,-1-1,0 1,1-1,0 0,-1 1,1-1,1 1,-1-1,0 0,1 0,0 0,0 0,0 0,0 0,0 0,0-1,1 1,-1-1,1 1,0-1,0 0,0 0,0-1,0 1,0 0,0-1,0 0,1 0,-1 0,1 0,-1 0,0-1,1 1,0-1,-1 0,1 0,-1-1,2 1,5-5,0 0,-1-1,1 0,-1-1,0 0,-1 0,0-1,0 0,0-1,4-7,14-12,41-39,-65 67,0 0,0 0,0 0,0 0,0 1,-1-1,1 1,0-1,0 1,0 0,-1-1,1 1,0 0,-1 0,1 1,-1-1,1 0,-1 0,0 1,0-1,1 1,-1-1,0 1,0-1,0 1,0 0,-1-1,1 1,0 0,-1 0,1 0,-1-1,0 1,0 0,1 2,3 7,-2-6,0 1,0-1,1 0,-1 0,1 0,0 0,0-1,1 1,-1-1,1 0,0 0,0 0,1-1,-1 1,1-1,-1 0,1 0,0-1,0 0,1 1,-1-2,0 1,1 0,-1-1,1 0,-1-1,1 1,-1-1,1 0,0 0,-1-1,1 1,-1-2,3 1,0-3,1-1,-1 0,1 0,-1-1,-1 1,1-2,-1 1,0-1,-1 0,1-1,-2 0,1 0,-1 0,0 0,0-1,-1 0,-1 0,1 0,-1 0,0-3,-1-25,-5 22</inkml:trace>
  <inkml:trace contextRef="#ctx0" brushRef="#br0" timeOffset="-2065.016">901 110,'0'484,"-1"-478,1 1,0-1,0 1,0-1,1 1,0-1,1 0,-1 1,1-1,0 0,0 0,1 0,0 0,0 0,1-1,-1-4,0 0,1-1,-1 1,1-1,-1 0,1 0,-1 0,1-1,-1 1,0-1,1 0,-1 0,0 0,0 0,1 0,-1-1,0 0,0 1,-1-1,1 0,0 0,0-1,-1 1,2-3,-2 4,17-14,-14 10,1-1,-1 2,1-1,0 0,0 1,1 0,-1 1,1-1,0 1,0 1,0-1,0 1,1 0,-1 1,0 0,1 0,5 0,-9 4,-1 0,1 0,-1 1,0-1,0 1,0-1,0 1,-1 0,1 0,-1 0,0 1,-1-1,1 0,-1 1,1-1,-1 1,0 0,-1-1,1 1,-1 0,0-1,0 1,-1 0,0-1,1 1,-1-1,-1 3,1 5,1 5,1-12,-1 0,1 1,-1-1,-1 0,1 1,-1-1,0 0,0 0,-1 1,1-1,-1 0,0 0,-1-1,0 3,-3-6,0-6</inkml:trace>
  <inkml:trace contextRef="#ctx0" brushRef="#br0" timeOffset="-1503.627">1296 26,'73'-17,"-66"15,0 0,1 0,-1 1,0 0,0 0,1 1,-1 0,0 1,1-1,-1 1,0 1,0-1,1 1,-1 1,-1-1,1 1,1 1,-7-2,0 1,0-1,0 1,-1 0,1-1,-1 1,1 0,-1 0,0 0,0-1,0 1,0 0,-1 0,1 0,-1-1,0 1,1 0,-1-1,0 1,-1-1,1 1,0-1,-1 1,0-1,1 0,-1 0,0 0,0 0,0 0,0 0,0 0,-1-1,1 1,-3 0,4-1,-21 19,19-19,0 0,1 1,-1-1,0 0,0 1,1 0,-1 0,1 0,0 0,0 0,-1 0,1 0,1 1,-1-1,0 1,0-1,1 1,0 0,-1 0,1 0,0-1,1 1,-1 0,0 0,1 0,-1 1,1-1,0 0,0 0,1 0,-1 0,0 0,1 0,0 0,0 0,0 0,0 0,0-1,0 1,1 0,0-1,0 3,32 21,-29-23,0 0,-1 0,1 0,-1 0,0 1,0 0,0 0,0 0,0 1,-1-1,0 1,0 0,0 0,-1 0,-3-2,0 0,0 0,-1 0,1-1,-1 1,0-1,0 1,0-1,0 0,0 1,-1-1,1 0,-1 0,1-1,-1 1,1 0,-1-1,0 0,0 0,0 0,0 0,0 0,0 0,0-1,0 1,0-1,0 0,-1 0,1 0,0 0,0-1,0 1,0-1,-26 2,2-1</inkml:trace>
  <inkml:trace contextRef="#ctx0" brushRef="#br0" timeOffset="-1053.835">196 1014,'517'-17,"-69"5,-310 13,-27-18,-87 11</inkml:trace>
  <inkml:trace contextRef="#ctx0" brushRef="#br0" timeOffset="2436.785">1776 196,'4'-2,"1"1,-1 0,1 0,0 0,-1 1,1-1,0 1,0 1,-1-1,1 0,0 1,-1 0,1 0,-1 1,1-1,-1 1,1 0,-1 0,0 0,0 1,0-1,0 1,-1 0,1 0,-1 1,0-1,1 1,-2-1,1 1,0 0,-1 0,1 0,-1 1,-1-1,1 0,0 1,-1-1,1 5,-3 231,-28 19,11-78,7 101,-16-113,9-44,0-3,16-120,-1 1,0-1,0 0,0 0,0 0,0-1,-1 1,1-1,-1 0,1 0,-1 0,1 0,-1 0,1-1,-1 0,1 0,-1 0,0 0,1 0,-1-1,1 1,-1-1,0 0,-2-2,-9 1,-43-3,33 4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07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1 848,'55'0,"144"-11,-67-6,-121 27,-16-4</inkml:trace>
  <inkml:trace contextRef="#ctx0" brushRef="#br0" timeOffset="334.84">57 1074,'19'0,"12"0,-1-5,1-1,-1-1,-1 2,0 2,0 1,-6-4,-1-1,0 1,-3 6,-6 3</inkml:trace>
  <inkml:trace contextRef="#ctx0" brushRef="#br0" timeOffset="2913.93">1157 340,'-32'73,"-123"317,210-479,249-343,-304 432,0-2,0 1,0 0,1-1,-1 1,1-1,-1 1,1 0,-1 0,1-1,0 1,-1 0,1 0,0 0,0 0,0 0,0 0,0 0,0 0,0 0,0 0,1 1,-1-1,0 0,0 1,1-1,-1 1,0-1,1 1,-1 0,0 0,1-1,-1 1,1 0,-1 0,0 0,1 1,-1-1,1 0,-1 0,0 1,1-1,-1 1,0-1,0 1,1 0,-1-1,0 1,0 0,6 123,-9-85,0 3,0-28,1 0,0 0,1 0,1 1,0-1,1 0,1-1,0 1,3 8,-5-20,-1 0,1-1,0 1,0 0,-1 0,1-1,0 1,1-1,-1 1,0-1,0 0,1 1,-1-1,1 0,-1 0,1 0,-1 0,1 0,-1 0,1 0,0 0,0-1,0 1,-1-1,1 1,0-1,0 0,0 0,0 0,0 0,-1 0,1 0,0 0,0-1,0 1,0-1,-1 1,1-1,0 0,0 0,-1 1,1-1,-1 0,1-1,68-59,-60 51,253-269,-232 257,-30 21,-1 1,1 0,-1 0,1-1,-1 1,1 0,-1 0,1 0,-1 0,1 0,0 0,-1 0,1 0,-1 0,1 0,-1 0,1 0,-1 1,1-1,-1 0,1 0,-1 0,1 1,-1-1,1 0,-1 1,1-1,-1 0,1 1,-1-1,0 1,1-1,-1 0,0 1,1-1,-1 1,0-1,0 1,0-1,1 1,-1 0,0-1,0 1,0-1,0 1,0-1,0 1,0-1,0 1,0-1,0 1,0 0,0-1,-1 1,1-1,0 1,0-1,0 1,-1-1,1 1,-20 229,21-90,3-122,3-6</inkml:trace>
  <inkml:trace contextRef="#ctx0" brushRef="#br0" timeOffset="3717.01">847 961,'76'-13,"1"3,0 3,1 4,73 6,-22-1,-36-6,-1-4,0-3,35-13,13 2,45 5,-173 17</inkml:trace>
  <inkml:trace contextRef="#ctx0" brushRef="#br0" timeOffset="4835.834">1412 1074,'-359'589,"310"-507,94-152,-26 45</inkml:trace>
  <inkml:trace contextRef="#ctx0" brushRef="#br0" timeOffset="5179.704">1412 1074,'15'15,"-1"-4,-1 0,0 2,0-1,-2 1,1 1,-2 0,0 1,0 0,-2 0,0 1,-1 0,0 1,-1 0,-1 0,-1 0,0 0,-1 2,-3 201,2-203,-2-5</inkml:trace>
  <inkml:trace contextRef="#ctx0" brushRef="#br0" timeOffset="5451.876">1186 1441,'43'5,"19"1,4-5,-4-2,-9-2,-8 0,-6 1,-6-4,-4-2,-1 1,-1-3,-1 0,-4 2</inkml:trace>
  <inkml:trace contextRef="#ctx0" brushRef="#br0" timeOffset="6030.994">2287 199,'36'129,"-18"-50,-4 1,-4 1,-2 0,-5 0,-3 0,-5 24,1-64,-2-1,-1 0,-3-1,-1 1,-1-2,-3 0,-1 0,-2-2,-17 29,-115 130,128-171</inkml:trace>
  <inkml:trace contextRef="#ctx0" brushRef="#br0" timeOffset="6751.322">875 170,'-27'60,"3"0,2 2,3 0,3 1,0 13,-25 296,38-326,2 0,1 0,3 0,2-1,2 1,1-1,3 0,2-1,1 0,3-1,7 11,109 169,-132-221,0 1,1-1,-1 0,1 1,0-1,0 0,0 0,0 0,0 0,1 0,-1 0,1-1,-1 1,1-1,-1 0,1 0,0 0,-1 0,1 0,0 0,0-1,1 1,15-1</inkml:trace>
  <inkml:trace contextRef="#ctx0" brushRef="#br0" timeOffset="19719.844">2738 368,'-3'0,"1"0,0 1,-1-1,1 1,0 0,0 0,-1 0,1 0,0 0,0 0,0 0,0 1,0-1,0 1,1 0,-1-1,0 1,1 0,-1 0,1 0,0 0,-1 0,1 0,0 0,1 1,-1-1,0 0,0 1,1-1,0 0,-1 1,-7 79,8-76,-1 8,0-1,1 1,1-1,0 0,1 1,0-1,1 0,1 0,0 0,1 0,0-1,1 0,0 0,1 0,0-1,1 0,4 4,-11-13,1 0,0 0,0-1,1 1,-1-1,0 0,0 1,1-1,-1 0,1 0,-1-1,1 1,-1 0,1-1,-1 1,1-1,0 0,-1 0,1 0,-1 0,1-1,0 1,-1-1,1 1,-1-1,1 0,-1 0,0 0,1 0,-1-1,0 1,0-1,0 1,0-1,0 0,1 0,54-80,-55 78,62-127,-64 130,0 1,0-1,0 1,1-1,-1 1,0-1,0 1,0 0,1-1,-1 1,0-1,0 1,1-1,-1 1,0 0,1-1,-1 1,0 0,1-1,-1 1,1 0,-1 0,1-1,-1 1,1 0,-1 0,0 0,1 0,-1-1,1 1,-1 0,1 0,-1 0,1 0,-1 0,1 0,-1 0,1 0,-1 1,1-1,-1 0,1 0,-1 0,1 0,-1 1,1-1,-1 0,1 1,-1-1,0 0,1 1,-1-1,0 0,1 1,-1-1,0 0,1 1,-1-1,0 1,0-1,0 1,1 0,15 39,-10-24,-4-9,1-1,0 0,0 0,0 0,1 0,0-1,0 0,1 1,-1-1,1-1,0 1,0-1,1 0,-1 0,1 0,0-1,0 0,0 0,0 0,0-1,1 0,-1 0,1-1,0 0,-1 0,1-1,0 1,0-1,-1-1,1 1,0-1,-1 0,1-1,0 0,2-1,1-4,-1-1,0-1,0 1,-1-1,0-1,-1 0,0 0,0 0,-1-1,-1 0,0 0,0-1,-1 1,2-8,-6 17,17-55,-13 32</inkml:trace>
  <inkml:trace contextRef="#ctx0" brushRef="#br0" timeOffset="20805.716">3613 114,'-11'166,"1"-19,3 21,7-166,0-1,0 1,0 0,0 0,0 0,0-1,1 1,-1 0,1-1,-1 1,1 0,0-1,0 1,0 0,-1-1,2 1,-1-1,0 0,0 1,0-1,1 0,-1 0,0 0,1 0,-1 0,1 0,-1 0,1 0,0 0,-1-1,1 1,0-1,-1 1,1-1,0 0,0 0,0 0,-1 0,1 0,0 0,0 0,-1 0,1-1,0 1,0-1,-1 1,1-1,0 0,-1 0,1 0,-1 1,1-2,-1 1,0 0,1 0,-1 0,0-1,0 1,1 0,-1-1,57-59,36-24,-93 84,0 1,0-1,0 0,1 0,-1 1,0-1,0 1,1-1,-1 1,0 0,1-1,-1 1,1 0,-1 0,0 0,1 0,-1 0,0 0,1 0,-1 1,1-1,-1 0,0 1,1-1,-1 1,0-1,0 1,0 0,1 0,-1-1,0 1,0 0,0 0,0 0,0 0,0 0,-1 1,1-1,0 0,0 0,-1 0,1 1,-1-1,1 0,-1 1,1-1,6 73,-6-54,7 40,-3-34</inkml:trace>
  <inkml:trace contextRef="#ctx0" brushRef="#br0" timeOffset="23090.051">2625 933,'431'29,"15"-30,-249-26,-11-3,-174 29</inkml:trace>
  <inkml:trace contextRef="#ctx0" brushRef="#br0" timeOffset="23472.014">3105 1130,'-5'39,"-1"21,0 6,1-3,2-8,0-8,2-8,1-5,0-4,0-7</inkml:trace>
  <inkml:trace contextRef="#ctx0" brushRef="#br0" timeOffset="23971.971">3331 1187,'225'-26,"-223"25,0 0,0 0,0 0,0 1,0-1,0 1,0-1,0 1,0 0,0-1,0 1,0 0,1 0,-1 1,0-1,0 0,0 1,0-1,0 1,0 0,0 0,0 0,0 0,-1 0,1 0,0 0,0 0,-1 1,1-1,-1 1,1-1,-1 1,0 0,0-1,0 1,0 0,0 0,0 0,0 0,0 0,-1 0,1 0,-1 0,1 0,-1 0,0 0,0 0,0 0,0 1,0-1,-1 0,1 0,-5 11,-1-1,0-1,-1 1,0-1,-1 0,0 0,-1-1,0-1,-1 1,-4 2,-59 73,71-83,-1 1,1 0,0-1,0 1,0 0,0 0,1 0,-1 1,1-1,0 0,0 0,0 1,0-1,0 1,1-1,-1 1,1-1,0 1,0-1,1 1,-1-1,1 1,0-1,-1 1,1-1,1 0,-1 1,0-1,1 0,0 0,0 0,0 0,0 0,0-1,1 1,-1-1,1 1,-1-1,1 0,0 0,0 0,0 0,0 0,0-1,1 0,0 1,14-1,0-1,0-1,-1 0,1-1,0-1,-1-1,0-1,0 0,0-1,0 0,-1-2,0 0,-1-1,1 0,-2-2,8-6,-3 3,-3 1</inkml:trace>
  <inkml:trace contextRef="#ctx0" brushRef="#br0" timeOffset="24562.752">4178 199,'17'73,"22"172,-40 177,-2-381,-3 0,-1-1,-2 0,-2 0,-1-1,-2-1,-2 0,-1-1,-2 0,-2-2,-1 0,-8 7,17-25,0 0,-1-1,-1 0,0-1,-1-1,-1-1,0 0,0-1,-16 8,17-12</inkml:trace>
  <inkml:trace contextRef="#ctx0" brushRef="#br0" timeOffset="25386.698">2738 1,'-12'9,"0"2,1-1,1 1,-1 1,2 0,0 0,0 1,1 0,1 0,0 1,0 0,2 0,0 1,1 0,0 0,1 0,0 2,-4 8,-10 43,3 0,3 0,3 1,3 1,4 40,1-67,-2 8,2 0,3 0,2-1,2 1,3-1,7 20,0-25,3-1,2 0,1-2,2-1,2 0,15 14,112 114,-153-167,-1-1,1 1,0-1,0 1,0-1,0 1,0-1,0 0,0 0,1 0,-1 0,0 0,1 0,-1 0,1 0,-1 0,1 0,-1-1,1 1,-1-1,1 1,0-1,-1 0,1 1,0-1,-1 0,1 0,0 0,0-1,-1 1,1 0,-1 0,1-1,0 1,0-1,10-6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4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370 21,'-15'2,"-3"-1,1 1,-1 1,1 1,-1 0,1 1,1 1,-1 0,1 1,0 1,0 1,1 0,1 1,-1 0,0 2,10-4,1 1,0-1,0 1,0 0,1 0,0 0,1 1,0-1,1 0,0 1,0-1,1 1,0 0,0-1,1 1,1-1,1 7,0 25,-1 280,-29-120,8-44,-17 39,35-193,0-1,1 1,-1-1,0 1,1-1,0 1,0-1,0 1,0-1,0 1,0-1,1 1,-1-1,1 1,0-1,0 1,0-1,0 0,0 1,0-1,0 0,1 0,-1 0,1 0,0 0,-1 0,1-1,0 1,0 0,0-1,0 1,1-1,-1 0,0 0,1 0,-1 0,0 0,1-1,-1 1,1 0,-1-1,1 0,0 0,168-24,-30 22,-122-2,-7-2</inkml:trace>
  <inkml:trace contextRef="#ctx0" brushRef="#br0" timeOffset="2001.282">652 331,'-2'1,"0"1,0-1,0 1,0-1,1 1,-1 0,1 0,-1-1,1 1,0 0,0 0,0 0,0 1,0-1,0 0,0 0,1 0,-1 1,1-1,0 0,0 1,0-1,0 0,0 1,0 0,0 0,-3 13,0 0,2 1,0-1,1 1,0-1,2 1,0-1,0 1,2-1,0 0,1 0,0-1,1 0,2 3,-6-16,0 0,-1 0,1 0,0 0,0 0,0 0,1-1,-1 1,0-1,0 1,1-1,-1 0,1 0,-1 0,1 0,0-1,-1 1,1-1,-1 1,1-1,0 0,0 0,-1 0,1-1,0 1,-1-1,1 1,-1-1,1 0,0 0,-1 0,0 0,1 0,-1-1,0 1,1-1,0 0,76-72,-9-63,-70 136,0 1,-1-1,1 0,0 1,0-1,0 0,0 0,0 1,0-1,1 0,-1 0,0 1,0-1,0 0,1 1,-1-1,0 0,1 1,-1-1,0 0,1 1,-1-1,1 1,-1-1,1 1,-1-1,1 1,0-1,-1 1,1-1,0 1,-1 0,1-1,0 1,-1 0,1 0,0 0,0-1,-1 1,1 0,0 0,-1 0,1 0,0 0,0 0,-1 1,1-1,0 0,0 0,-1 0,1 1,0-1,-1 0,1 1,0-1,-1 0,1 1,-1-1,1 1,-1-1,1 1,-1 0,1-1,-1 1,1-1,-1 1,0 0,1 0,5 46,11 36,-16-81,0 0,0 0,0 0,0 0,1 0,-1 0,1 0,-1-1,1 1,0 0,-1-1,1 0,0 1,0-1,0 0,0 0,1 0,-1 0,0 0,0-1,0 1,1-1,-1 1,0-1,1 0,-1 0,0 0,1 0,-1 0,0-1,0 1,1-1,-1 1,7-2,-1-1,1 1,-1-1,0-1,0 0,0 0,-1 0,1-1,-1 0,0 0,0-1,-1 0,1 0,-1-1,-1 1,1-1,1-5,-4-25,-8 21</inkml:trace>
  <inkml:trace contextRef="#ctx0" brushRef="#br0" timeOffset="2615.573">1329 21,'135'-20,"-133"20,0 1,0 0,1 0,-1 0,0 1,0-1,0 0,0 1,-1-1,1 1,0-1,-1 1,1 0,-1 0,1 0,-1 0,0 0,0 0,0 0,0 0,0 1,0-1,-1 0,1 0,-1 1,0-1,1 1,-1-1,0 0,0 1,-1-1,1 2,-22 75,-83 73,105-151,-1 1,1-1,-1 0,1 1,-1-1,1 0,0 1,0-1,-1 1,1-1,0 1,0-1,1 0,-1 1,0-1,0 1,1-1,-1 0,1 1,-1-1,1 0,0 1,-1-1,1 0,0 0,0 1,0-1,0 0,0 0,0 0,0 0,0-1,0 1,1 0,-1 0,0-1,0 1,1 0,-1-1,0 0,1 1,-1-1,1 0,63 7,60-46,-104 34</inkml:trace>
  <inkml:trace contextRef="#ctx0" brushRef="#br0" timeOffset="3136.004">1809 472,'0'5,"5"1,6 0,6-1,6-7,2-2,3-1,1 1,0 1,1 0,-1 2,-5-5,-1 0,-1-1,2 3,0 0,-7 2,-8 1</inkml:trace>
  <inkml:trace contextRef="#ctx0" brushRef="#br0" timeOffset="3394.616">2006 275,'-9'38,"-4"18,1 3,2-2,3-7,3-7,1-6,2-4,1-8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39.4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0 252,'2'2,"0"-1,0 0,0 1,-1 0,1-1,-1 1,1 0,-1 0,1 0,-1 0,0 0,0 0,0 0,0 0,0 0,-1 1,1-1,-1 0,1 0,-1 1,0-1,0 0,0 1,0-1,0 1,0 0,3 366,-2-144,-2-224,1 0,0 1,0-1,0 0,-1 0,1 1,1-1,-1 0,0 1,0-1,0 0,1 0,-1 0,0 1,1-1,-1 0,1 0,0 0,-1 0,1 0,0 0,0 0,0 0,-1 0,1 0,0 0,0 0,0-1,1 1,-1 0,0-1,0 1,0-1,0 1,1-1,-1 1,0-1,0 0,1 0,-1 0,0 0,0 0,1 0,-1 0,0 0,0 0,1 0,-1-1,0 1,0-1,1 1,-1-1,0 1,0-1,0 0,0 1,0-1,0 0,0 0,0 0,0 0,0 0,-1 0,1 0,0-1,172-164,-93 125,-78 40,-1 0,1 1,0 0,0-1,0 1,0 0,0 0,0 0,0 0,0 0,0 0,-1 0,1 1,0-1,0 1,0 0,0-1,-1 1,1 0,0 0,-1 0,1 0,-1 0,1 0,-1 1,1-1,-1 0,0 1,1-1,-1 1,0 0,0-1,0 1,-1 0,1 0,0-1,-1 1,1 0,-1 0,1 0,-1 0,0 0,0 0,1 12,0 0,-1 0,-1-1,0 1,-1 0,0 0,-1-1,-1 1,-2 5,-2 13,-6 1,13-33,3-8</inkml:trace>
  <inkml:trace contextRef="#ctx0" brushRef="#br0" timeOffset="636.534">451 196,'58'-23,"19"25,-75-1,0-1,0 1,-1 0,1 0,0-1,-1 1,1 0,-1 1,1-1,-1 0,0 0,1 1,-1-1,0 0,0 1,0 0,0-1,0 1,0-1,0 1,-1 0,1 0,0-1,-1 1,0 0,1 0,-1 0,0 0,0 0,0-1,0 1,0 0,-1 0,1 0,0 0,-1-1,0 1,1 0,-1 0,0 0,-91 156,91-156,1-1,-1 0,1 1,-1-1,1 1,-1-1,1 1,0-1,0 1,0-1,0 1,0-1,0 1,0-1,1 0,-1 1,0-1,1 1,-1-1,1 1,0-1,-1 0,1 1,0-1,0 0,0 0,0 0,0 0,0 0,0 0,0 0,0 0,0 0,1 0,-1 0,0-1,1 1,-1 0,1-1,-1 1,0-1,1 0,0 0,65-2,-8-15,-33 6</inkml:trace>
  <inkml:trace contextRef="#ctx0" brushRef="#br0" timeOffset="1601.081">902 26,'2'-2,"-1"0,1 0,-1 0,1 1,0-1,0 0,0 1,0-1,0 1,0 0,0 0,0 0,0 0,1 0,-1 0,0 0,1 1,-1-1,0 1,1 0,-1-1,1 1,-1 0,1 1,0-1,2 0,-1 1,1-1,-1 1,1 0,-1 0,0 0,1 1,-1 0,0-1,0 2,0-1,0 0,0 1,-1 0,1-1,-1 2,1-1,-1 0,0 1,0-1,-1 1,1 0,-1 0,0 0,0 0,0 0,-1 0,1 1,0 1,1 7,1-1,-2 1,1 0,-2 0,0 0,0 0,-1 0,-1 0,0 0,-1 0,-24 196,-2 58,28 190,0-453,1 1,-1-1,0 0,0 0,0 1,0-1,-1 0,0 1,0-1,0 0,0 0,-1 0,1 0,-1 0,0 0,0 0,-1-1,1 1,-1-1,0 0,0 1,0-1,0 0,0-1,-1 1,1-1,-1 1,1-1,-1 0,-2 0,-20 6,-1-1,0-1,-1-2,0 0,1-2,-1-1,-4-2,8 1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1,'19'25,"-1"0,-1 2,-1 0,-1 1,-1 1,-2 0,-1 0,-1 1,-2 1,0 5,1 9,-2 1,-2 0,-1 1,-3-1,-4 33,2-23,-5-6,0-33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7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0 165,'34'-23,"0"1,2 2,0 1,1 2,1 1,0 3,35-9,-70 20,1 0,0 1,0-1,-1 1,1 0,0 0,0 0,0 0,0 1,0-1,0 1,0 0,0 1,0-1,0 0,0 1,0 0,0 0,0 0,0 1,0 0,-1-1,1 1,-1 0,1 0,-1 1,0-1,0 1,0 0,0 0,0 0,0 0,-1 0,0 0,0 1,0-1,0 1,0 0,-1-1,1 1,0 3,-3 9,0-1,-2 0,1 0,-2 0,0 0,-1 0,0-1,-1 0,-1 0,0-1,-1 1,0-1,-3 1,-10 23,-5 3,20-31,-1-1,1 2,1-1,0 0,0 1,1 0,0 0,0 1,1-1,1 1,-1 7,4-15,-1 1,2-1,-1 0,0 1,1-1,-1 0,1 0,0 0,0 0,0 0,0-1,1 1,-1-1,1 1,-1-1,1 0,0 0,0 0,0 0,0 0,0-1,1 0,-1 1,0-1,1 0,-1-1,0 1,1 0,-1-1,1 0,0 0,-1 0,1 0,-1-1,4 0,24 5,7 2,99 30,-133-34,0 0,0 1,0-1,-1 1,1 0,-1 0,0 0,0 0,0 1,0-1,0 1,-1 0,0 0,0 0,0 0,0 0,0 0,-1 0,0 1,0-1,0 1,0-1,-1 1,0-1,0 1,0-1,0 1,-1-1,0 4,-6 12,0-1,-2 0,0 0,-1 0,-1-2,-1 1,0-1,-1-1,-1 0,0-1,-2-1,1 0,-2-1,0 0,0-2,-1 0,-1 0,2 0,12-6,0-1,0 0,-1 0,0 0,1 0,-1-1,0 0,-1-1,1 1,-1-1,1-1,-1 1,1-1,-1 0,0 0,0-1,-3 0,8-1,1-1,-1 0,1 1,-1-1,1 0,0 0,0 0,0 1,0-1,0-1,0 1,0 0,1 0,-1 0,1 0,-1 0,1-1,0 1,0 0,0 0,0-1,0 1,1 0,-1 0,1 0,-1 0,1-1,0 1,0 0,0 0,0 0,0 1,0-1,1 0,-1 0,1 0,-1 1,1-1,-1 1,1-1,1 0,13-19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1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0 721,'2'12,"0"0,1-1,0 0,1 1,0-1,1-1,0 1,1-1,0 0,1 0,0 1,-4-8,0 0,-1 0,1 0,0 0,0 0,1-1,-1 1,1-1,-1 0,1 0,0 0,-1 0,1-1,0 0,0 0,0 0,0 0,1 0,-1-1,0 0,0 0,0 0,0 0,0-1,1 1,-1-1,0 0,0 0,0-1,-1 1,1-1,2-1,128-118,-132 119,0 1,0-1,0 1,0 0,1-1,-1 1,0 0,1 0,-1 1,0-1,1 0,-1 1,1 0,-1-1,1 1,0 0,-1 0,1 0,-1 1,1-1,-1 1,1-1,-1 1,0 0,1 0,-1 0,0 0,0 0,1 1,-1-1,0 1,0-1,0 1,-1 0,1-1,0 1,-1 0,1 0,-1 1,0-1,1 0,-1 0,0 1,0-1,-1 0,1 2,5 3,-1 0,1-1,1 0,-1 0,1-1,0 0,0 0,0-1,1 1,-1-2,1 1,0-1,0 0,1-1,-1 0,0 0,1-1,-1 0,1 0,0-1,-1 0,1 0,-1-1,1-1,-1 1,1-1,-1-1,0 1,0-2,0 1,0-1,-1 0,1 0,-1-1,15-12,-1 0,-1-2,0 0,-1-1,-2-1,0 0,-1-2,-1 0,-1 0,-1-1,8-23,-7 9,-1 0,-2 0,-1-1,-2 0,-2-1,-2 0,-1 0,-2 0,-3-21,1 47,0 0,-1 0,0 0,-1 0,0 0,-1 1,-1 0,-2-4,7 16,-1 0,1 0,0 0,-1 0,1 0,-1 0,1 1,-1-1,1 0,-1 0,0 1,1-1,-1 0,0 1,0-1,0 1,1-1,-1 1,0-1,0 1,0 0,0-1,0 1,0 0,0 0,1-1,-1 1,0 0,0 0,0 0,0 0,0 0,0 1,0-1,0 0,0 0,0 1,0-1,0 0,0 1,1-1,-1 1,0-1,0 1,0-1,1 1,-1 0,0-1,1 1,-1 0,1 0,-1-1,1 1,-1 0,1 0,-1 1,-26 49,21-24,1 0,2 0,0 0,2 0,1 0,1 1,1-1,1 0,2 0,1-1,0 1,2-1,2-1,0 1,2 0,-1-3,2 0,0 0,1-1,1-1,1 0,1-2,1 1,8 4,-15-17,-12-13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41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197 121,'-11'226,"-61"209,43-245,3-60,34-138,-2-4</inkml:trace>
  <inkml:trace contextRef="#ctx0" brushRef="#br0" timeOffset="6317.162">0 572,'5'0,"6"0,7 0,4 0,3 0,3 0,1 0,-4 5,-2 2,-5-6,0-3,1 0,2-1,3 1,2 0,1 1,1 0,-5 1</inkml:trace>
  <inkml:trace contextRef="#ctx0" brushRef="#br0" timeOffset="6952.717">621 150,'-33'39,"27"-25,1 1,0-1,1 1,1 0,0 0,1 0,1 0,0 0,1 5,-6 59,-22 216,10-69,8-165,11-60,0-1,1 1,-1-1,0 1,0-1,0 1,0-1,1 1,-1-1,0 0,0 0,1 0,-1 0,0 0,0 0,1 0,-1 0,0 0,0-1,1 1,-1 0,0-1,0 1,0-1,0 1,1-1,-1 0,0 0,0 1,0-1,-1 0,2-1,-1 2,114-101,14-3,-127 102,-1 1,0 0,0 0,1 0,-1 0,1 0,-1 0,0 1,1-1,0 0,-1 1,1-1,0 1,-1-1,1 1,0 0,-1 0,1 0,0 0,-1 0,1 0,0 0,-1 0,1 1,0-1,-1 1,1-1,0 1,-1 0,1-1,-1 1,0 0,1 0,-1 0,0 0,1 1,-1-1,0 0,0 0,0 1,0-1,0 1,0-1,0 1,-1-1,1 1,0-1,-1 1,1 0,-1-1,0 1,0 0,1-1,-1 1,0 0,0 0,1 62,-2-56,0 0,1 1,0-1,0 1,1-1,0 0,1 1,0-1,0 0,1 0,0 0,0 0,1 1,7 5</inkml:trace>
  <inkml:trace contextRef="#ctx0" brushRef="#br0" timeOffset="7777.356">1383 714,'-46'24,"0"1,2 3,1 2,-36 31,25 11,53-71,0 1,0 0,1 0,-1-1,0 1,1 0,-1 0,1 0,-1 0,1 0,0 0,0 0,0 0,0 0,0 0,1 0,-1-1,0 1,1 0,0 0,-1 0,1 0,0-1,0 1,0 0,0 0,0-1,0 1,1-1,-1 1,0-1,1 0,-1 0,1 1,-1-1,1 0,0 0,0 0,-1-1,1 1,0 0,1 0,6-1,0 1,1-1,-1-1,0 0,0 0,0-1,0 0,0-1,0 1,0-2,-1 1,1-1,-1-1,0 1,0-1,-1-1,0 0,0 0,0 0,0-1,-1 0,1-1,12-9,110-95,-129 111,0 1,1-1,-1 0,0 0,1 1,-1-1,1 0,0 1,-1-1,1 0,-1 1,1-1,0 1,0-1,-1 1,1-1,0 1,0 0,-1-1,1 1,0 0,0-1,0 1,0 0,0 0,-1 0,1 0,0 0,0 0,0 0,0 0,0 0,0 1,-1-1,1 0,0 0,0 1,0-1,-1 1,1-1,0 1,0-1,-1 1,1-1,-1 1,1-1,0 1,-1 0,1-1,-1 1,1 0,-1 0,0 0,1-1,-1 1,0 0,1 0,-1 0,0 0,0-1,0 1,0 0,0 0,0 0,0 0,0 0,0-1,0 1,0 0,-1 0,2 39,9 49,-9-86,0-1,0 1,0 0,1-1,-1 1,1-1,0 0,0 1,0-1,0 0,0 0,0 0,1-1,-1 1,1 0,-1-1,1 0,-1 1,1-1,0 0,0-1,0 1,-1 0,1-1,0 1,0-1,0 0,0 0,0 0,15-3,0 0,0-2,-1 1,0-2,0-1,0 0,-1-1,0 0,0-2,-1 0,0 0,5-7,-11 11,17-15,0-1,-2-1,-1-1,0-1,3-8,23-25,-25 28,-2-1,-1-2,-1 0,-2-1,-2 0,-1-2,-1 0,-3 0,5-24,-13 52,-1 0,1 0,-1 0,-1 0,0-1,0 1,-1 0,0-1,0 1,-1 0,0-1,0 1,-1 0,0 0,-1 0,1 0,-2 0,1 1,-1-1,0 1,0 0,-1 0,0 0,-1 1,1 0,-7-6,9 11,0-1,-1 0,1 1,0 0,-1 0,1 0,-1 0,1 0,-1 1,1 0,-1-1,0 1,1 1,-1-1,1 0,-1 1,1 0,-1 0,1 0,-1 0,1 0,0 1,-1 0,1-1,0 1,0 0,0 1,1-1,-1 0,1 1,-1 0,1 0,-7 5,2 0,-1 1,1 0,0 0,1 1,0-1,1 2,0-1,-3 10,-2 14,1 1,2 0,2 0,1 1,1-1,3 1,0 0,2-1,7 34,-7-59,4 30,2 0,1 0,2-1,2 0,1-1,18 31,-20-51,-15-27,-29-50,21 37</inkml:trace>
  <inkml:trace contextRef="#ctx0" brushRef="#br0" timeOffset="8001.605">1581 488,'38'10,"42"2,12 0,0-2,-7-3,-12-7,-9-4,-11-2,-9 1,-8-3,-5-1,-8 1</inkml:trace>
  <inkml:trace contextRef="#ctx0" brushRef="#br0" timeOffset="10969.191">3076 291,'30'-1,"0"0,0-2,0-1,-1-2,0-1,0-1,0-1,24-12,-41 14,-1 0,0 0,0-1,-1-1,0 0,0 0,-1-1,0 0,-1-1,0 0,-1 0,0-1,0 0,-2 0,1 0,-2-1,4-10,-8 22,1 0,0 1,-1-1,1 0,-1 0,1 0,-1 1,0-1,1 0,-1 0,0 0,1 0,-1 0,0 0,0 0,0 0,0 0,0 1,0-1,0 0,0 0,0 0,-1 0,1 0,0 0,0 0,-1 0,1 1,-1-1,1 0,-1 0,1 0,-1 1,1-1,-1 0,0 1,1-1,-1 0,0 1,0-1,1 1,-1-1,0 1,0 0,0-1,0 1,0 0,1-1,-1 1,0 0,0 0,0 0,0 0,0 0,0 0,0 0,0 0,0 0,0 1,-7 7,0 0,1 1,0 0,0 0,1 1,1 0,-1 0,1 0,1 1,0-1,0 4,1-6,-25 78,3 2,5 1,-7 77,5-21,-57 284,66-378,-2-2,-3 0,-1-1,-12 19,25-58,1-1,-1 0,0 0,-1-1,0 0,0 0,-1 0,1-1,-2 0,1-1,0 1,-1-2,0 1,0-1,-1-1,1 1,-10 0,14-2,0-1,0 0,0-1,0 1,0-1,0 0,-1 0,1-1,0 0,0 1,0-2,0 1,0-1,0 1,1-1,-1-1,0 1,1-1,0 1,-1-1,1-1,0 1,1 0,-1-1,0 0,1 0,0 0,0 0,0-1,1 1,-1-1,1 1,0-1,0-3,-2-4,1 1,1-1,0 0,1 0,0 1,1-1,0 0,1 0,0 0,1 0,1 1,-1-1,2 1,0-1,0 1,1 0,0 1,1-1,0 1,4-5,10-12,0 0,2 1,1 1,1 1,2 1,16-11,-2 2,-2 1,0 2,2 2,1 1,18-6,-35 21</inkml:trace>
  <inkml:trace contextRef="#ctx0" brushRef="#br0" timeOffset="11589.109">3839 658,'-19'9,"1"2,0 0,0 2,1 0,1 0,0 2,1 0,1 1,0 0,1 1,1 0,1 1,-7 15,16-30,0 0,1 0,0 0,-1 0,1 1,1-1,-1 0,0 1,1-1,0 1,0-1,0 0,0 1,0-1,1 1,-1-1,1 0,0 1,0-1,0 0,1 0,-1 0,1 0,-1 0,1 0,0 0,0 0,1-1,-1 1,0-1,1 0,0 1,-1-1,1 0,0-1,0 1,0 0,0-1,3 1,8 2,0-1,0-1,0-1,0 0,0 0,0-2,0 0,0 0,0-1,0-1,0 0,0-1,-1-1,0 0,0 0,0-1,-1-1,0-1,0 1,0-2,-1 1,4-6,-11 9,1-1,-1 0,0 0,0-1,0 1,-1-1,0 0,-1 0,1 0,-1 0,0 0,-1 0,0-1,0 1,-1 0,0-1,0 1,-1-1,1 1,-2 0,1 0,-1-1,0 1,0 0,-1 0,0 1,-1-1,1 1,-1-1,0 1,-1 0,1 0,-1 1,0 0,-1 0,1 0,-1 0,0 1,0 0,-1 0,-1 0,0 0,0 0,0 1,0 1,-1 0,1 0,-1 0,0 1,1 0,-1 1,0 0,1 0,-1 1,0 0,1 0,-1 1,1 0,-2 1,-9 5</inkml:trace>
  <inkml:trace contextRef="#ctx0" brushRef="#br0" timeOffset="11938.499">4290 968,'-1'0,"1"0,-1 1,0-1,0 0,0 0,0 0,1 0,-1 0,0 0,0 0,0 0,0-1,1 1,-1 0,0 0,0-1,0 1,1 0,-1-1,0 1,1-1,-1 1,0-1,1 1,-1-1,0 1,1-1,-1 0,1 1,-1-1,1 0,0 0,-1 1,1-1,0 0,-1 0,1 1,0-1,0 0,0 0,0 0,0 0,0 1,0-1,0 0,0 0,0 0,0 0,0 1,1-1,-1 0,0 0,0 0,1 1,-1-1,1 0,-1 1,1-1,-1 0,5-29,1 1,1-1,2 1,0 1,2 0,2 0,0 1,2 1,0 0,2 1,7-8,-13 22,0-1,0 1,1 1,0 0,1 1,0 0,1 1,-1 1,2 0,2-1,-15 7,0 0,0 0,0 1,0-1,0 0,0 1,0 0,0-1,0 1,1 0,-1 0,0 0,0 0,0 0,0 1,0-1,0 1,0-1,0 1,0 0,0 0,0 0,0 0,0 0,0 0,-1 0,1 1,0-1,-1 1,1-1,-1 1,0-1,1 1,-1 0,0 0,0 1,6 14</inkml:trace>
  <inkml:trace contextRef="#ctx0" brushRef="#br0" timeOffset="29363.352">2540 911,'0'5,"-5"11,-6 8,-6 4,-5 3,-4 0,-2 0,-1 0,-5-6,-2-2,1-1,1 2,2-4,1-6,7-4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8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59,'44'-5,"28"-1,11-5,2 0,-9 1,-8 3,-6 2,-8 3,-10 0,-1 2,-4 0,-9 1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49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215 180,'-38'118,"5"1,-4 45,-9 34,2-88,44-110,-1-1,1 1,0 0,0-1,0 1,0 0,0-1,0 1,0 0,-1-1,1 1,0 0,0-1,0 1,-1 0,1 0,0-1,0 1,-1 0,1 0,0 0,-1-1,1 1,0 0,-1 0,1 0,0 0,-1 0,1 0,0 0,-1-1,1 1,0 0,-1 0,1 0,0 0,-1 1,1-1,0 0,-1 0,1 0,0 0,-1 0,1 0,0 0,-1 1,1-1,0 0,-1 0,1 0,0 1,0-1,-1 0,1 0,0 1,0-1,0 0,-1 1,1-1,0 0,0 1,0-1,0 0,0 1,0-1,0 0,0 1,-1-1,2-28,7-5,1 1,1 0,2 1,2 0,0 1,3-2,15-33,17-33,3 1,60-79,-112 174,1 0,-1 0,1 1,0-1,-1 0,1 1,0-1,0 1,0-1,0 1,0-1,0 1,0 0,1-1,-1 1,0 0,1 0,-1 0,1 0,-1 0,1 0,-1 0,1 1,0-1,0 1,-1-1,1 1,0-1,0 1,-1 0,1 0,0 0,0 0,0 0,-1 0,1 1,0-1,0 1,-1-1,1 1,0 0,-1-1,1 1,-1 0,1 0,-1 0,1 0,-1 0,1 1,-1-1,1 1,38 155,-14-34,69 102,-63-136,-33-88,0 0,0-1,0 1,0 0,0-1,0 1,0-1,0 0,0 1,0-1,0 0,0 0,0 0,-1 0,1 0,0 0,0 0,0 0,0 0,0 0,0 0,0-1,0 1,-1 0,1-1,0 1,0-1,1 1,-1-1,0 0,0 1,0-1,0 0,0 0,1 0,-1 1,0-1,1 0,-1 0,1 0,-1-1,-2 0,-313-173,306 169,-1 0,1 1,-1 0,-1 0,1 2,0-1,-1 1,0 1,0 0,0 1,0 0,-11 1,4 5</inkml:trace>
  <inkml:trace contextRef="#ctx0" brushRef="#br0" timeOffset="338.969">893 490,'38'0,"23"0,5-5,-4-1,-7 0,-8 1,-8 2,-10-4,-5-1,-3 1,-8 2,-8 2</inkml:trace>
  <inkml:trace contextRef="#ctx0" brushRef="#br0" timeOffset="535.266">1034 773,'38'-5,"18"-7,4 0,-4 1,-10 3</inkml:trace>
  <inkml:trace contextRef="#ctx0" brushRef="#br0" timeOffset="1138.222">1570 406,'2'19,"0"1,1-1,2 0,0 0,0 0,2-1,0 0,2 0,0 0,0-1,2-1,0 0,1 0,0-1,13 12,-22-25,0 0,0 0,1 0,-1 0,1 0,-1-1,1 1,0-1,-1 0,1 0,0 0,0-1,0 1,-1-1,1 0,0 0,0 0,0-1,0 1,-1-1,1 0,0 0,0-1,-1 1,1-1,-1 1,1-1,-1 0,0 0,0-1,0 1,0-1,1-1,6-6,-1 0,0-1,0 0,-1 0,-1-1,0 0,0 0,3-11,19-39,-19 87,-9-19,1 0,0 1,0-1,1 0,-1 0,1 0,1 0,-1 0,1-1,0 0,0 0,0 0,1 0,0 0,0-1,0 0,1 0,-1-1,1 1,0-1,0 0,0-1,0 1,0-1,1-1,-1 1,1-1,-1 0,1 0,-1-1,1 0,0 0,-1-1,1 1,-1-2,1 1,-1-1,1 0,-1 0,0 0,0-1,1-1,9-4,-2-2,1 0,-1 0,-1-2,0 1,0-2,-2 0,1 0,-2-1,1 0,-2-1,0 0,-1-1,6-16,-6 13,-3 0</inkml:trace>
  <inkml:trace contextRef="#ctx0" brushRef="#br0" timeOffset="4986.597">2642 66,'45'-65,"-43"66,0 0,1 0,-1 0,0 1,0-1,0 1,0-1,0 1,-1 0,1 0,0 0,-1 0,0 0,1 0,-1 0,0 0,0 0,0 1,0-1,0 1,-1-1,1 0,-1 1,0-1,1 1,-1-1,0 1,-1 0,18 175,1 74,6-107,-23-137,0-3,-1 0,1 1,0-1,0 0,1 1,0-1,-1 0,2 0,-1 0,1-1,-1 1,1 0,0-1,1 1,-2-6,1 0,-1 1,0-1,0 0,-1-1,1 1,0 0,0 0,-1-1,1 1,0-1,-1 0,0 1,1-1,-1 0,0 0,0 0,0 0,0 0,0 0,0 0,-1 0,1 0,-1 0,1-2,2-3,12-23,0 2,2 0,1 1,1 0,1 2,2 0,16-14,-37 38,0-1,1 1,-1-1,0 1,1 0,0 0,-1 0,1 0,-1 0,1 0,0 0,0 0,0 1,-1-1,1 1,0-1,0 1,0 0,0 0,0 0,0 0,0 0,0 0,0 0,-1 1,1-1,0 0,0 1,0 0,0 0,-1-1,1 1,0 0,-1 0,1 0,-1 1,1-1,-1 0,1 1,-1-1,0 1,0-1,0 1,0-1,0 1,0 0,0 0,0 0,31 93,-9-13,-20-74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5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0 499,'11'1,"1"-2,-1 1,0-2,1 1,-1-1,0-1,0 0,-1-1,1 0,-1-1,1 0,-1 0,-1-1,8-5,23-20,0-2,-3-2,0-1,-3-2,-1-1,22-35,-44 57,1 0,1 1,1 1,0 0,1 1,0 0,1 1,1 1,12-7,-25 18,-1-1,1 1,-1-1,1 1,0 0,0 0,-1 1,1-1,0 1,0 0,0 0,0 0,-1 1,1-1,0 1,0 0,-1 0,1 0,0 1,-1-1,1 1,-1 0,0 0,1 0,-1 0,0 0,0 1,-1-1,1 1,0 0,-1 0,0 0,0 0,0 1,2 2,2 5,1 1,-2 1,0-1,0 1,-1 0,0 0,-1 0,-1 0,1 12,-2-12,-1 1,0-1,0 0,-1 1,-1-1,0 0,-1 1,-1-1,0-1,0 1,-1 0,-1-1,0 0,-1-1,0 1,-1-1,0-1,-1 1,0-1,0-1,-1 0,-1 0,1-1,-1 0,-1-1,1 0,-1-1,0 0,-1-1,0 0,1-1,-1-1,-11 2,-117-2,139-3,0 0,1 0,-1 0,0-1,1 1,-1 0,0-1,1 1,-1-1,1 1,-1-1,1 0,-1 0,1 0,-1 0,1 0,0 0,-1 0,1 0,0-1,0 1,0 0,0-1,0 1,0-1,1 1,-1-1,0 1,1-1,-1 1,1-1,-1 0,1 0,-1-16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6:58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87,'-5'17,"1"0,0 1,1-1,1 1,1-1,0 1,2 0,0 0,1-1,0 1,1-1,2 1,-1-1,3 2,-5-14,0-1,1 0,0 0,-1-1,1 1,1-1,-1 1,0-1,1 0,0 0,-1 0,1-1,0 0,1 1,-1-1,0-1,1 1,-1 0,1-1,-1 0,1 0,-1-1,1 1,0-1,-1 0,1 0,0-1,0 1,2-1,2-1,1 0,-1-1,0 0,0 0,0-1,0 0,-1 0,0-1,0 0,0-1,0 0,-1 0,0-1,0 1,4-7,-1 0,0-1,-1 0,-1 0,0-1,-1 0,-1 0,0 0,-1-1,0-2,-4 12,1 1,-1-1,0 0,0 0,-1 0,1 0,-1 0,-1 0,1 0,-1 0,0 0,0 0,-1 0,0 0,0 1,0-1,-1 1,0-1,0 1,0 0,0 0,-1 0,0 1,0-1,0 1,-1 0,1 0,-6-3,4 4,0 0,0 0,-1 0,1 1,-1 0,0 0,0 1,0 0,0 0,0 0,0 1,0 0,0 0,0 1,0 0,0 0,0 1,1 0,-1 0,0 0,1 1,-1 0,1 1,0-1,0 1,1 0,-2 1,-11 12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5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1,'454'0,"-284"28,-117-26,-28-2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5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31,'106'-22,"148"14,-161 9,-43 4,-31 2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0,'19'0,"16"0,7 0,1 0,-2 0,-3 0,-3 0,-4 0,-1 0,-1 0,-1 0,0 0,-5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00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25,'-2'1,"0"0,0 1,0-1,1 1,-1 0,0-1,1 1,-1 0,1 0,0 0,-1 0,1 0,0 0,0 1,1-1,-1 0,0 0,1 1,-1-1,1 0,0 1,0-1,0 0,0 1,0 0,0 0,-14 270,-29-100,40-215,3 19</inkml:trace>
  <inkml:trace contextRef="#ctx0" brushRef="#br0" timeOffset="336.361">56 25,'24'-7,"0"1,1 2,0 0,0 2,0 0,0 2,0 1,0 1,0 1,12 4,15-1,-1-1,1-3,49-5,93 5,-171 3,-5 1</inkml:trace>
  <inkml:trace contextRef="#ctx0" brushRef="#br0" timeOffset="3632.912">0 561,'340'0,"-189"29,8-2,-136-30,-5-3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10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1144,'-9'33,"-4"22,1 5,2-2,3-7,-2-7,0-6,2-4,2-9</inkml:trace>
  <inkml:trace contextRef="#ctx0" brushRef="#br0" timeOffset="484.395">592 1228,'130'-21,"-113"18,-11 1,1 1,0-1,0 1,0 1,0-1,0 1,0 1,0-1,0 1,0 0,0 1,0-1,0 1,0 1,-1-1,5 3,-10-1,-1-1,1 1,0-1,-1 1,0-1,0 1,0-1,0 1,-1-1,1 1,-1-1,0 1,0-1,0 0,0 1,-1-1,1 0,-1 0,0 0,0 0,0 0,0 0,-1-1,1 1,-1-1,1 1,-1-1,0 0,0 0,-1 3,-164 175,166-179,1 0,0 0,0 0,-1 1,1-1,0 1,0-1,0 0,1 1,-1 0,0-1,0 1,1-1,-1 1,1 0,0 0,-1-1,1 1,0 0,0 0,0-1,0 1,0 0,0 0,1-1,-1 1,1 0,-1-1,1 1,-1 0,1-1,0 1,0-1,0 1,0-1,0 0,0 1,0-1,1 0,-1 0,0 1,1-1,-1 0,1 0,-1-1,1 1,-1 0,1 0,0-1,-1 1,91 26,25-48,-92 11</inkml:trace>
  <inkml:trace contextRef="#ctx0" brushRef="#br0" timeOffset="-914.486">0 918,'26'-38,"-21"25,8-19,1 1,2 1,1 0,1 2,2 0,1 1,1 0,1 2,1 1,8-6,75-41,-106 70,0 1,1-1,-1 1,0 0,0 0,0 0,0-1,0 1,0 0,0 0,0 1,1-1,-1 0,0 0,0 0,0 1,0-1,0 1,0-1,0 1,0-1,0 1,0-1,0 1,0 0,-1-1,1 1,0 0,0 0,-1 0,1 0,0 0,-1 0,1 0,-1 0,0 0,1 0,-1 0,0 0,1 0,-1 0,0 0,0 0,0 1,5 57,-6-51,0 33,-1-31,1 0,0 0,1 0,0-1,1 1,0 0,1 0,0-1,0 1,1-1,0 1,2 2,-5-11,1 0,0 1,0-1,0 0,0 0,0 0,0 0,1 0,-1 0,0 0,0 0,1 0,-1 0,1-1,-1 1,1-1,-1 1,1-1,-1 1,1-1,-1 0,1 0,-1 0,1 0,-1 0,1 0,0 0,-1 0,1-1,-1 1,1-1,-1 1,0-1,1 1,-1-1,1 0,-1 0,0 0,0 0,1 0,0-1,51-51,-45 43,30-35,2 2,2 2,2 1,1 2,3 2,-47 35,0 0,0 0,0 0,0 0,0 0,0 0,0 1,1-1,-1 0,0 1,0-1,1 1,-1-1,0 1,0 0,1-1,-1 1,0 0,1 0,-1 0,1 0,-1 0,0 1,1-1,-1 0,0 0,0 1,1-1,-1 1,0-1,0 1,1 0,-1-1,0 1,0 0,0 0,0 0,0 0,0 0,0 0,-1 0,1 0,0 0,0 0,-1 1,1-1,-1 0,1 0,-1 1,0-1,1 0,-1 2,7 76,-7-73,-1 43,11 96,9-81,-10-48</inkml:trace>
  <inkml:trace contextRef="#ctx0" brushRef="#br0" timeOffset="-482.194">57 1003,'225'-19,"172"8,-173 41,-201-29,-1-1,1 0,0-2,0 0,-1-2,0 0,2-2,-5 1</inkml:trace>
  <inkml:trace contextRef="#ctx0" brushRef="#br0" timeOffset="1701.055">1722 467,'-7'-4,"0"0,0 1,0 1,0-1,-1 1,1 0,-1 1,0 0,1 0,-1 0,0 1,0 1,1-1,-1 1,0 0,1 1,-1 0,1 0,-1 1,1-1,0 2,0-1,0 1,1 0,-1 0,1 1,0 0,0 0,1 1,-4 13,1 1,1 0,1 1,0 0,2 0,0 0,2 0,0 1,1-1,2 1,0-1,3 18,-1 38,-3 234,-2-288,0 0,-2 1,-1-1,-1-1,-1 1,-1-1,0 0,-30 106,37-125,0-1,0 1,0-1,1 1,0 0,-1 0,1-1,0 1,0 0,0-1,1 1,-1 0,1-1,-1 1,1 0,0-1,0 1,0-1,0 1,1-1,-1 0,1 1,-1-1,1 0,0 0,0 0,0 0,0 0,0-1,0 1,0-1,1 1,-1-1,1 0,-1 0,1 0,-1 0,1 0,-1 0,3-1,12 2,1-1,-1 0,0-1,0-2,0 1,0-2,0 0,-1-1,14-5,-10 3</inkml:trace>
  <inkml:trace contextRef="#ctx0" brushRef="#br0" timeOffset="2485.087">1947 777,'-13'96,"3"34,9-124,1-1,1 1,-1 0,1-1,0 1,0-1,0 1,1-1,0 0,0 1,0-1,1 0,0 0,0-1,0 1,0-1,1 1,0-1,0 0,0 0,0-1,1 1,-1-1,1 0,0 0,0-1,0 1,0-1,0 0,1 0,-1-1,1 0,-1 0,1 0,-1 0,1-1,3 0,3-4,-1 0,0-1,1 0,-1-1,-1 0,1-1,-1 0,-1 0,1-1,-1-1,-1 1,1-2,-1 1,-1-1,0 0,0 0,-1-1,-1 0,1 0,-2-1,0 1,0-1,-1 0,0 0,0-10,-4 35,1 1,0-1,1 1,0 0,1-1,1 0,0 1,1-1,0 0,2 1,-2-10,0 0,1 0,-1 0,1-1,0 1,0-1,0 0,0-1,0 1,1-1,-1 0,1-1,0 1,-1-1,1 0,0 0,0-1,0 0,-1 0,1 0,0-1,0 0,0 0,-1 0,1-1,-1 0,1 0,-1 0,1-1,-1 1,0-1,0-1,-1 1,1-1,-1 0,1 0,0-1,8-10,0-1,-1 0,-1-1,0 0,-2-1,0 0,0 0,-2-1,-1 0,0-1,-1 1,1-14,-4 8</inkml:trace>
  <inkml:trace contextRef="#ctx0" brushRef="#br0" timeOffset="2933.176">2738 439,'204'-25,"-202"24,0 0,-1 0,1 1,0-1,0 1,0-1,0 1,0 0,0 0,0 0,0 0,0 0,0 0,0 1,0-1,0 0,0 1,0 0,0 0,0-1,-1 1,1 0,0 0,-1 0,1 1,0-1,-1 0,1 1,-1-1,0 1,0-1,1 1,-1 0,0-1,0 1,0 0,-1 0,1 0,0 0,-1-1,1 1,-1 0,0 0,0 0,1 0,-1 0,-1 0,1 0,0 0,0 0,-1 0,1 1,-62 73,53-68,0 1,0 1,1-1,0 1,1 1,0-1,1 1,0 1,1-1,0 1,1 0,0 0,0 0,4-10,0 0,0 0,0 0,0 0,0 1,0-1,0 0,1 0,-1 0,1 0,0 0,-1 0,1 0,0-1,0 1,0 0,0 0,1-1,-1 1,0 0,1-1,-1 1,1-1,-1 0,1 1,0-1,0 0,-1 0,1 0,0 0,0-1,0 1,0 0,0-1,0 1,0-1,81 5,-73-5,78-3,-63 2</inkml:trace>
  <inkml:trace contextRef="#ctx0" brushRef="#br0" timeOffset="3322.297">3218 947,'43'0,"28"0,8 0,-5-5,-11-2,-11 1,-9 1,-12-3,-7-1,-8-3,-5 0</inkml:trace>
  <inkml:trace contextRef="#ctx0" brushRef="#br0" timeOffset="3569.482">3500 607,'-5'39,"4"26,1 8,1-4,1-9,-1-10,5-14,1-7,-1-5,-1-1,-1-4</inkml:trace>
  <inkml:trace contextRef="#ctx0" brushRef="#br0" timeOffset="4353.308">3979 297,'1'77,"-13"192,9-247,1-1,0 1,2 0,1 0,0 0,4 13,8 160,-13-194,-1 1,1 0,0-1,0 1,1 0,-1-1,0 1,0 0,1-1,-1 1,1-1,-1 1,1 0,0-1,0 0,0 1,0-1,0 1,0-1,0 0,0 0,0 0,0 1,1-1,-1 0,1-1,-1 1,1 0,-1 0,1-1,-1 1,1 0,-1-1,1 0,0 1,-1-1,1 0,0 0,-1 0,1 0,0 0,-1 0,1-1,0 1,-1 0,1-1,1 0,69-44,-13-15,-35 34,1 1,1 0,1 2,27-16,-53 38,0 0,0 0,0 0,1 0,-1 1,0-1,0 0,0 1,1-1,-1 1,0-1,1 1,-1 0,1-1,-1 1,0 0,1 0,-1 0,1 0,-1 0,0 0,1 1,-1-1,1 0,-1 1,0-1,0 1,1 0,-1-1,0 1,0 0,0 0,1-1,-1 1,0 0,0 0,0 0,-1 0,1 1,0-1,0 0,0 0,-1 0,1 1,-1-1,1 0,-1 1,0-1,1 0,-1 1,0-1,0 1,0-1,0 0,0 1,0-1,0 1,0-1,11 171,-1-125,-7-35</inkml:trace>
  <inkml:trace contextRef="#ctx0" brushRef="#br0" timeOffset="4851.379">4488 127,'4'-2,"0"0,0 0,0 0,0 0,0 0,0 1,1 0,-1 0,1 0,-1 0,1 1,-1 0,1 0,-1 0,1 0,-1 1,0 0,1 0,-1 0,0 0,1 1,-1-1,0 1,0 0,0 1,0-1,-1 1,1-1,-1 1,1 0,-1 0,0 1,0-1,0 1,-1-1,1 1,-1 0,0 0,0 0,0 0,0 3,-2-1,-1 0,0 0,-1 0,1 0,-1 0,0 0,0 0,-1-1,0 1,0-1,0 1,-1-1,1 0,-1-1,-3 4,-35 72,42-77,0 0,1 0,-1 0,0-1,1 1,0 0,0 0,0 0,0 0,0-1,1 1,-1 0,1-1,-1 1,1-1,0 0,0 1,0-1,1 0,-1 0,0 0,1-1,-1 1,1-1,-1 1,1-1,0 0,0 0,0 0,1 0,90 18,-68-18</inkml:trace>
  <inkml:trace contextRef="#ctx0" brushRef="#br0" timeOffset="6005.48">4967 15,'82'-12,"-77"11,1 0,0 1,-1 0,1 0,0 0,0 1,-1-1,1 1,-1 1,1-1,-1 1,1 0,-1 0,0 0,0 1,0 0,0 0,0 0,-1 1,1 0,-1 0,0 0,0 0,-1 0,1 1,-1-1,0 1,0 0,0 1,-1 10,0 0,0 0,-2 1,0-1,-1 0,0 1,-2-1,1 0,-2 0,-1 2,-5 32,-9 180,-15 13,25 9,7-52,-24-59,25-138,1 0,-1 0,-1 0,1 0,0 0,-1 0,1 0,-1-1,0 1,0 0,0-1,0 1,0-1,-1 0,1 0,-1 0,1 0,-1 0,0-1,0 1,0-1,0 1,0-1,0 0,0-1,0 1,0 0,-1-1,-98 1,70-3,-54 0,62 1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39.5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404 926,'-23'56,"2"0,3 2,2 0,3 1,3 1,2 0,0 60,32 186,-26-207,-5-1,-3-1,-5 1,-20 64,12-98,-2-1,-3-2,-3-1,-2-1,-3-1,-3-1,14-6,25-50,-1 0,1 0,0 0,0 0,0 0,0 0,-1 0,1 0,1 0,-1 0,0 0,0 0,0 0,0 0,1 0,-1 0,1 0,-1 0,0-1,1 1,0 0,-1 0,1 0,-1 0,1-1,0 1,0 0,-1-1,1 1,0-1,0 1,0 0,0-1,0 0,-1 1,1-1,0 0,0 1,0-1,0 0,0 0,0 0,0 0,0 0,0 0,0 0,0 0,0 0,0 0,0-1,0 1,1-1,171-47,-139 38,0 2,1 1,0 2,0 1,10 2,483-7,173-55,256-19,-212 19,284 4,-279 33,-144-2,383-38,-171 1,-312 38,-29 17,-346 12,53-29,68-29,172 58,-410-1,-1-1,0 0,0-1,0-1,0 0,-1 0,1-1,-1-1,10-5,-19 6,-1 1,0-1,0 0,0 0,-1 0,1 0,-1 0,0 0,0-1,0 1,-1 0,0-1,1 1,-2 0,1-1,0 1,-1 0,0 0,0-1,0 1,0 0,-1 0,0 0,1 0,-2 0,1 1,0-1,-1 0,1 1,-3-2,0-4,-22-56,3-1,3-1,2 0,4-2,-2-28,8 46,-26-339,2-21,28 342,2 1,4 0,2 0,7-29,-3 49,-2 0,-2-1,-2 1,-4-31,3 77,-1 0,1 0,0 0,0 0,-1 0,1 0,-1 0,0 0,0 0,0 1,0-1,0 0,0 0,0 1,0-1,-1 0,1 1,0-1,-1 1,0 0,1-1,-1 1,0 0,1 0,-1 0,0 0,0 1,0-1,0 0,0 1,0-1,0 1,0 0,0 0,0 0,0 0,0 0,0 0,-1 0,1 1,-1 0,-91 31,80-26,-35 11,-1-1,-1-4,0-1,-43 3,47-7,-524 58,182-43,-269 12,-284 27,218-28,-59 45,-580 43,421-30,569-47,-251 68,269-49,148-35,11-28,25 54,128-50,35-5,-1 1,1 1,-1 0,1 0,0 0,-1 1,1 0,0 1,0 0,1 0,-1 1,0 0,1 0,-6 5,-81 76,83-67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0,'-23'2,"0"2,0 0,1 1,-1 1,1 1,1 1,-1 1,-15 10,36-18,-1-1,1 1,0 0,0-1,-1 1,1 0,0 0,0 0,0 0,0 0,0 0,0 0,0 0,1 0,-1 1,0-1,1 0,-1 1,0-1,1 0,0 1,-1-1,1 1,0-1,0 0,0 1,0-1,0 1,0-1,0 1,0-1,0 0,1 1,-1-1,1 1,-1-1,1 0,0 0,-1 1,1-1,0 0,0 0,0 0,0 0,0 0,0 0,0 0,0 0,0 0,0 0,0 0,1-1,62 39,-55-36,0 2,-1-1,1 1,-1 0,0 0,-1 1,1 1,-1-1,0 1,-1 0,0 0,0 1,0 0,-1 0,-4-4,1 0,-1 0,0 0,-1-1,1 1,-1 0,1 1,-1-1,-1 0,1 0,0 0,-1 0,0 0,0-1,0 1,0 0,-1 0,0 0,1-1,-1 1,0-1,-1 0,1 1,-1-1,1 0,-1 0,0-1,0 1,0-1,-4 3,-2 2,-1 0,1-1,-1 0,-1 0,1-1,-1 0,0-1,0-1,0 0,-5 1,-37 0,30-4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00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97,'105'13,"1"-4,52-5,60-30,-236 28,0-1,0 0,0-1,0-1,0-1,0 0,0-1,1-1,-1-1,1-1,0 0,-11-6,-12-34,36 32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58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0,'-85'598,"78"-542,-3 0,-3 0,-1-2,-3 1,-3-2,-7 11,-29 42,51-98</inkml:trace>
  <inkml:trace contextRef="#ctx0" brushRef="#br0" timeOffset="466.215">650 57,'-49'320,"10"-42,40-142,-1-135,1 1,-1-1,0 0,0 1,-1-1,1 0,0 1,0-1,-1 0,1 0,0 1,-1-1,1 0,-1 0,0 0,1 0,-1 1,0-1,0 0,0 0,0 0,0-1,0 1,0 0,0 0,0 0,0-1,0 1,0-1,-1 1,1-1,0 1,0-1,-1 0,1 1,0-1,-1 0,1 0,0 0,-1 0,1 0,0 0,-1-1,1 1,0 0,0-1,-1 1,1-1,0 1,0-1,0 1,0-1,-1 0,1 0,0 1,0-1,0 0,1 0,-1 0,0 0,0 0,0-1,1 1,-1 0,0-1,-139-184,133 178,0 1,0 0,-1 0,0 1,0 0,0 0,-1 1,0 0,0 0,0 1,0 0,-1 1,0 0,1 0,-1 1,0 1,-1-1,1 2,0-1,0 1,0 1,0 0,0 0,0 1,0 1,0-1,0 2,1-1,0 1,-1 1,-3 2,7-2,1 0,-1 1,1 0,0 0,0 0,0 1,1-1,0 1,1 0,-1 0,1 1,-1 6,-2 5</inkml:trace>
  <inkml:trace contextRef="#ctx0" brushRef="#br0" timeOffset="1066.05">1044 537,'-23'10,"0"1,0 2,1 0,1 1,0 1,1 1,0 1,-1 3,15-14,0 0,1 1,-1-1,1 1,0 0,1 0,0 1,0 0,0-1,1 1,0 1,1-1,0 0,0 0,1 1,0-1,0 1,1 0,0-1,1 1,-1-1,2 1,-1-1,1 0,3 8,-3-9,1-1,0 1,0 0,1-1,0 0,0 0,0 0,1-1,0 1,0-1,0 0,1 0,-1-1,1 0,0 0,1 0,-1-1,1 0,-1 0,1 0,0-1,0 0,0 0,0-1,0 0,1 0,-1-1,2 0,-1 2,0-1,1 0,-1 0,0-1,0 0,1 0,-1-1,0 0,0 0,0-1,0 0,0-1,0 0,0 0,-1 0,1-1,-1 0,0-1,-1 0,1 0,-1 0,0-1,0 1,0-2,-1 1,0-1,0 1,-1-1,1-1,-2 1,3-5,-6 7,-1 0,1 0,-1 1,1-1,-1 0,-1 0,1 0,-1 0,0 1,0-1,0 1,-1-1,1 1,-1 0,0 0,0 0,-1 0,1 1,-1-1,0 1,0 0,0 0,0 0,0 1,-1-1,1 1,-1 0,1 1,-1-1,0 1,0 0,0 0,0 0,0 0,0 1,-4 0,222-25,-141 12,-54 7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7:57.4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750 424,'-2'-4,"0"-1,0 0,0 1,-1-1,1 1,-1 0,-1 0,1 0,0 0,-1 0,0 1,0-1,0 1,0 0,0 1,-1-1,1 1,-1-1,-10-1,0-1,-1 2,1 0,0 1,-1 0,0 1,1 1,-1 1,-9 1,-12-1,23-1,1-1,-1 2,1 0,0 0,0 2,-1-1,1 2,1 0,-1 0,1 1,-1 0,1 1,1 1,-1 0,1 1,1 0,-1 0,1 1,1 0,-1 1,2 0,-1 1,-4 8,12-17,0 1,0 0,0 0,0 0,1-1,-1 1,1 0,0 0,0 0,0 0,0 0,0 0,1 0,-1 0,1 0,0 0,0-1,0 1,0 0,0-1,0 1,1 0,0-1,-1 0,1 1,0-1,0 0,0 0,0 0,2 1,80 45,-68-41,101 27,-116-34,0 0,1 0,-1 0,0 0,0 0,1 0,-1 0,0 1,1-1,-1 0,0 1,0-1,0 1,1-1,-1 1,0-1,0 1,0 0,0 0,0 0,0-1,0 1,0 0,0 0,-1 0,1 1,0-1,-1 0,1 0,-1 0,1 0,-1 1,1-1,-1 0,0 0,1 1,-1-1,0 0,0 1,0-1,0 0,0 0,-1 1,1-1,0 0,-1 0,1 1,0-1,-1 0,1 0,-1 0,0 1,1-1,-1 0,0 0,0 0,0 0,-1 0,-109 75,78-58,-161 117,178-121,0 0,2 1,0 0,0 1,1 0,-8 16,19-28,-1-1,1 1,0 0,1 0,-1 0,1 0,0 0,-1 0,2 1,-1-1,0 0,1 0,0 1,0-1,0 0,1 1,0-1,-1 0,1 0,1 1,-1-1,1 0,-1 0,1 0,0-1,1 1,-1 0,0-1,1 0,0 1,0-1,0 0,0 0,1-1,1 2,9 5,0-2,0 0,0-1,1 0,-1-1,1-1,1 0,-1-1,1-1,-1 0,1-1,0 0,-1-2,1 0,-1-1,1 0,-9 0,0 0,0-1,0 0,-1 0,1-1,-1 1,0-1,0-1,-1 1,1-1,-1 0,0 0,0 0,0-1,-1 0,0 0,0 0,-1-1,1 1,-2-1,1 1,-1-1,1 0,-2 0,1 0,-1-1,0 1,-1-6,3 4,3-16</inkml:trace>
  <inkml:trace contextRef="#ctx0" brushRef="#br0" timeOffset="482.369">411 1,'-28'256,"11"19,-79 179,70-355,10-41,2 1,3 0,2 0,3 1,2 3,6 67,-2-119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03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848 52,'19'0,"25"0,11 0,5 0,-3 0,-1 0,-6 0,-6 0,-2 0,-2 0,-4 0,-3 0,-7 0</inkml:trace>
  <inkml:trace contextRef="#ctx0" brushRef="#br0" timeOffset="-1721.89">1 588,'9'0,"14"0,6-4,5-3,0 1,-1 1,-1 1,-1 2,-1 1,-1 0,0 1,-1 1,0-1,-10 0,-7 0</inkml:trace>
  <inkml:trace contextRef="#ctx0" brushRef="#br0" timeOffset="-1473.861">1 786,'24'14,"22"5,8-1,0-3,-5-5,-5-3,-6-4,-5-1,-2-7,-3-2,0 0,-1-3,0-1,-5 2</inkml:trace>
  <inkml:trace contextRef="#ctx0" brushRef="#br0" timeOffset="-1087.179">1158 335,'-22'128,"13"205,11-202,-2 28,0-174,0-2</inkml:trace>
  <inkml:trace contextRef="#ctx0" brushRef="#br0" timeOffset="-719.142">875 335,'17'-18,"1"13,1 1,-1 1,1 1,0 0,-1 2,1 0,17 2,11 0,-29-2,272 18,-187 5,-85-16</inkml:trace>
  <inkml:trace contextRef="#ctx0" brushRef="#br0" timeOffset="-438.972">706 1180,'43'0,"38"0,16-4,0-3,-12 1,-15 2,-9 0,-12 2,-8 1,-7 1,-4-1,-7-3,-8-2</inkml:trace>
  <inkml:trace contextRef="#ctx0" brushRef="#br0" timeOffset="1282.175">1637 1153,'48'-26,"0"-1,-2-3,-1-1,-2-3,-1-1,22-25,-48 42,-2 0,0 0,0-2,-2 1,-1-2,0 0,-1 0,-2-1,0 0,3-18,-8-13,-3 52,-1 0,1 0,0 0,-1 0,1 0,-1 0,1 0,-1 0,0 0,1 0,-1 0,0 0,0 1,1-1,-1 0,0 1,0-1,0 0,0 1,0-1,0 1,0 0,0-1,0 1,0 0,0-1,0 1,0 0,-1 0,1 0,0 0,0 0,0 0,0 0,0 1,0-1,0 0,0 0,0 1,0-1,0 1,0-1,0 1,0-1,0 1,0 0,-8 6,0 0,1 1,0-1,0 1,1 1,0 0,0 0,1 0,0 1,1-1,0 1,1 1,0-1,0 1,1 0,-8 17,6-20,0 1,1 0,1-1,-1 2,2-1,-1 0,1 0,0 1,1-1,0 1,1 0,0-1,1 1,-1 0,2-1,-1 1,1-1,1 0,0 0,0 0,1 0,0 0,1 0,-1-1,2 0,-1 0,1-1,1 2,-1-3,0-1,0 0,1 0,-1 0,1-1,0 0,0-1,0 1,1-1,-1-1,1 1,0-1,0-1,-1 1,1-1,0-1,0 1,0-1,0-1,0 0,0 0,0 0,0-1,0 0,-1-1,3 0,17-9,-1-1,0-1,-1-1,-1-1,0-1,-2-1,0-1,0-1,-2-1,-1-1,-1 0,0-2,-2 0,-1-1,2-5,6-56,-24 86,0-1,0 1,1-1,-1 1,0 0,0-1,0 1,0 0,1 0,-1-1,0 1,0 0,0 0,0 0,0 0,0 0,0 0,0 0,0 0,1 1,-1-1,0 0,0 1,0-1,0 0,1 1,-1-1,0 1,0-1,1 1,-1-1,0 1,1 0,-1-1,0 1,1 0,-1 0,1-1,-1 1,1 0,0 0,-1 0,1-1,0 1,-1 0,1 0,0 0,0 0,0 0,0 0,0 0,0 0,-7 14,0 0,1 0,0 0,2 1,0 0,0 0,2 0,0 0,0 14,3-23,1 0,-1 0,1 0,1 0,0 0,0 0,0 0,1-1,-1 0,2 1,-1-2,1 1,0 0,0-1,0 0,1 0,-1 0,1-1,1 0,-1 0,0-1,1 1,0-1,0-1,0 1,0-1,0-1,0 1,1-1,-1 0,1-1,-1 0,0 0,1-1,-1 1,0-2,1 1,-1-1,0 0,0 0,0-1,0 0,-1 0,1-1,-1 0,0 0,0-1,2-1,7-6,-1-1,-1 0,0-1,0-1,-1 0,-1-1,-1 0,0 0,-1-1,-1 0,-1-1,0 0,-1 0,-1 0,-1-1,2-17,-6 34,2-11,-1 1,0-1,-1 0,0 1,-1-1,-1 1,0-1,0 1,-1 0,-2-3,4 13,1 0,-1 1,0-1,0 1,0-1,0 1,0-1,0 1,-1-1,1 1,0 0,-1 0,1 0,-1 0,1 0,-1 0,0 0,1 0,-1 1,0-1,1 1,-1-1,0 1,0-1,0 1,1 0,-1 0,0 0,0 0,0 0,0 1,1-1,-1 0,0 1,0 0,1-1,-1 1,0 0,1 0,-1 0,1 0,-1 0,1 0,-1 0,-60 59,51-46,1 1,0 1,2 0,0 0,0 0,2 1,0 1,1-1,0 1,2-1,0 1,1 0,1 0,0 1,1-1,2 0,-1 0,2 0,1 0,4 13,-6-20,2 1,-1-1,1 0,1-1,0 1,0-1,1 0,1 0,-1 0,1-1,1 0,0-1,0 0,1 0,0 0,0-1,1-1,0 1,0-2,0 1,2-1,9-1</inkml:trace>
  <inkml:trace contextRef="#ctx0" brushRef="#br0" timeOffset="4446.266">2146 306,'-27'0,"21"0,18 0,235-1,-49-27,-178 29,51-14,-71 11,1 0,-1-1,0 1,0 0,0-1,-1 1,1 0,0 0,-1-1,0 1,1 0,-1 0,0 0,0 0,0 0,0 0,-1 0,1 0,0 0,-1 0,1 1,-1-1,0 1,1-1,-1 1,0 0,0-1,-1 1,-5-8,-15-15,2-1,1-1,2-1,0 0,-8-20,16 23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17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1,'-13'69,"4"0,2 1,4 0,2 0,4 1,-2 20,-28 78,14-29,7-116</inkml:trace>
  <inkml:trace contextRef="#ctx0" brushRef="#br0" timeOffset="431.685">554 1,'-19'88,"3"0,5 2,3-1,4 1,5 5,-11 72,5-142,-25 63,20-114,8 7</inkml:trace>
  <inkml:trace contextRef="#ctx0" brushRef="#br0" timeOffset="697.724">75 481,'14'0,"20"0,8 0,2 0,-2 0,-3 0,-3 0,-3 0,-3 0,-1 0,-1 0,0 0,-1 0,-4 0</inkml:trace>
  <inkml:trace contextRef="#ctx0" brushRef="#br0" timeOffset="1350.822">893 481,'-21'39,"1"-15,1 0,2 2,0 0,2 1,0 0,2 2,1-1,0 6,11-29,0-1,0 1,1 0,-1 0,1 0,0-1,0 1,1 0,-1 0,1-1,0 1,0 0,1-1,0 1,-1-1,1 1,1-1,-1 0,1 0,-1 0,1 0,0-1,1 1,-1-1,1 0,-1 1,1-2,0 1,0 0,0-1,0 0,1 0,-1 0,1 0,-1-1,1 0,0 0,-1 0,1 0,0-1,0 1,5 0,0 0,0-1,0 0,0 0,0-1,-1-1,1 1,0-2,-1 1,1-1,-1-1,0 0,0 0,0 0,0-1,-1-1,0 1,0-2,-1 1,1-1,-1 0,2-3,-7 7,-1 1,1-1,-1 1,0-1,0 0,0 1,0-1,-1 0,1 0,-1 0,0 0,1 0,-1 0,0 0,-1 1,1-1,-1 0,1 0,-1 0,0 0,0 1,0-1,0 0,0 1,-1-1,1 1,-1-1,0 1,0 0,0-1,0 1,0 0,0 0,0 1,-1-1,1 0,-1 1,-100-49,90 45,39 5,-14 0,36 2,-25 0,0-1,-1-1,1-1,0-1,-1-2,16-3,-20 1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0 339,'67'1,"151"-13,-27-24,-169 32,0 0,0 2,0 0,0 1,1 2,9 1,-31-2,-1 0,1 0,-1 1,1-1,-1 0,1 0,-1 1,1-1,-1 0,1 1,-1-1,0 1,1-1,-1 1,0-1,0 1,1-1,-1 1,0-1,0 1,1-1,-1 1,0-1,0 1,0-1,0 1,0-1,0 1,0 0,0-1,0 1,0-1,0 1,0-1,-1 1,1-1,0 1,0-1,0 1,-1-1,1 1,0-1,-1 1,1-1,0 1,-1-1,1 0,-1 1,1-1,-1 0,1 1,0-1,-1 0,1 0,-1 1,0-1,1 0,-1 0,1 0,-1 0,1 0,-1 0,1 1,-1-1,1 0,-1-1,0 1,1 0,-1 0,-4 3,-8 7</inkml:trace>
  <inkml:trace contextRef="#ctx0" brushRef="#br0" timeOffset="347.994">0 621,'94'-13,"1"3,0 4,71 6,-161 0,7 1,0-1,0-1,1 0,-1-1,0-1,0 1,0-2,-1 0,1 0,-1-1,0 0,0-1,9-7,-7 0</inkml:trace>
  <inkml:trace contextRef="#ctx0" brushRef="#br0" timeOffset="982.486">367 1,'28'54,"-15"-35,2 0,0-1,2-1,0 0,0-2,2 0,0 0,0-2,9 4,100 82,-123-95,0 1,-1 0,1 0,-1 1,0 0,-1-1,1 1,-1 0,0 1,0-1,-1 1,0-1,0 1,-1-1,0 1,0 0,0 0,-1 0,0 0,0 0,-1-1,0 1,0 0,0 0,-1-1,0 1,-1-1,1 1,-1-1,0 0,-1 0,-1 2,-15 18,0-2,-2 0,0-1,-2-1,0-1,-2-1,0-2,-1 0,-1-2,0-1,-8 2,13-7,1 1,0 1,1 2,1 0,0 1,-12 12,20-13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20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40 167,'-40'-13,"76"22,449-5,-467-11,-41-9,-22-7,32 18,-1-1,1-1,0-1,1 0,0 0,0-1,0-1,2 0,-9-9,17-4,11 15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20.9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27,'398'0,"-290"-22,-100 18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2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1,'33'5,"26"1,8 0,-3-6,-8-2,-8-2,-7 0,-7 1,-4 1,-1 1,-7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324 791,'61'-110,"-47"83,99-160,-25 82,-86 105,-1 0,1 0,0 0,0 0,0 0,0 1,0-1,-1 1,1-1,0 1,0 0,0-1,-1 1,1 0,-1 0,1 0,0 0,-1 1,0-1,1 0,-1 1,0-1,0 1,0-1,0 1,0-1,0 1,0 0,0-1,-1 1,1 0,0 0,-1 0,0 0,1-1,-1 1,0 0,0 0,0 0,0 0,-1 0,1 0,0 0,-1-1,0 2,4 11,5 24,14 48,-21-84,0 0,0 0,1 0,-1 0,1 0,-1 0,1 0,-1 0,1-1,0 1,0 0,0-1,0 0,0 0,0 1,0-1,1 0,-1-1,0 1,0 0,1-1,-1 1,1-1,-1 0,0 1,1-1,-1-1,1 1,-1 0,0 0,1-1,0 0,8-3,-1-1,0-1,-1 0,1 0,-1 0,0-1,-1-1,0 0,0 0,-1 0,0-1,0 0,-1 0,0-1,2-4,20-26,-24 35,3-7,2 1,-1-1,1 2,1-1,0 1,1 1,0-1,0 2,0 0,1 0,1 1,12-5,-23 11,0 1,-1-1,1 1,0 0,0-1,0 1,0 0,0 0,0 1,0-1,-1 0,1 1,0-1,0 1,0-1,-1 1,1 0,0 0,-1 0,1 0,0 0,-1 0,1 0,-1 0,0 1,1-1,-1 0,0 1,0-1,0 1,0 0,0-1,0 1,-1 0,1 0,0-1,-1 1,1 0,-1 0,0 0,0 0,0 0,-1 84,-3-66,-8 107,13-121,0 4,0-1,0 1,1-1,0 0,1 1,0-1,1 0,0-1,0 1,1-1,2 5,5 0</inkml:trace>
  <inkml:trace contextRef="#ctx0" brushRef="#br0" timeOffset="350.707">267 960,'420'-17,"-257"1,245-9,-383 25</inkml:trace>
  <inkml:trace contextRef="#ctx0" brushRef="#br0" timeOffset="817.65">690 1158,'0'17,"-28"164,-1 17,29-170,0-4</inkml:trace>
  <inkml:trace contextRef="#ctx0" brushRef="#br0" timeOffset="1231.45">775 1270,'205'-61,"-67"37,-137 23,0 1,1 0,-1 0,0 0,1-1,-1 1,0 1,0-1,1 0,-1 0,0 0,1 1,-1-1,0 0,0 1,0 0,1-1,-1 1,0-1,0 1,0 0,0 0,0 0,0 0,0 0,0 0,-1 0,1 0,0 0,-1 0,1 0,0 0,-1 0,1 1,-1-1,0 0,1 1,-1-1,0 0,0 0,0 1,0-1,0 0,0 1,0-1,0 0,-1 0,1 1,0-1,-1 0,1 0,-1 2,-39 59,-80 83,119-143,-1 1,0 0,1-1,0 1,-1 0,1 0,0 0,0 0,1 0,-1 0,1 0,-1 0,1 0,0 0,0 0,0 0,1 0,-1 0,1 0,0 0,-1 0,1 0,1 0,-1 0,0 0,1 0,-1-1,1 1,0-1,0 1,0-1,0 0,0 0,1 0,-1 0,1 0,-1 0,1-1,0 1,-1-1,1 0,0 1,0-2,0 1,0 0,0 0,0-1,0 0,0 1,1-1,2 0,1 0,-1 0,1 0,-1 0,0-1,1 0,-1-1,0 0,0 0,0 0,0 0,0-1,3-2,7-5</inkml:trace>
  <inkml:trace contextRef="#ctx0" brushRef="#br0" timeOffset="2069.119">1480 311,'80'77,"-70"-64,11 19,-3 0,0 1,-2 1,-2 1,-1 0,-2 1,-1 0,-2 1,-1-1,-2 2,-2-1,-1 0,-2 1,-1-1,-6 31,4-40,-2 0,0-1,-2 1,-1-1,-1 0,-1-1,-2 0,0 0,-2-1,0-1,-2-1,-1 0,-1-1,0 0,-2-2,0 0,-2-2,-15 12,-123 97,136-109</inkml:trace>
  <inkml:trace contextRef="#ctx0" brushRef="#br0" timeOffset="2666.552">154 226,'-28'60,"3"2,3 1,2 1,3 0,3 2,3-1,2 2,4-1,2 1,4 0,2-1,3 3,-1 13,3-1,4 0,3 0,15 41,-29-113,1 0,0 0,1 0,0-1,0 1,1-1,0 0,0 0,1 0,0 0,0-1,1 0,0 0,1-1,-1 1,1-1,0-1,1 1,-1-1,1-1,0 1,0-1,1 0,-1-1,1 0,6 1,11-3,-3 0</inkml:trace>
  <inkml:trace contextRef="#ctx0" brushRef="#br0" timeOffset="3701.212">2186 226,'-35'8,"24"-7,1 0,-1 1,1 0,-1 1,1 0,0 0,0 1,0 1,1 0,-1 0,1 1,0 0,1 0,0 1,0 0,0 0,1 1,0 0,0 1,-1 2,0 13,1 2,1-1,1 1,1-1,2 1,0 0,2 0,2 24,-9 116,-28 184,7-133,-10-50,27-131,0 38,13-71,1-1,-1 0,0 0,1 0,-1-1,1 1,0-1,-1 1,1-1,0 0,0 0,0 0,0 0,0-1,0 1,0-1,0 0,0 1,1-1,-1-1,0 1,0 0,0-1,0 0,0 0,0 0,0 0,-1 0,2 0,11-2,155-14,-131 0,-25 6</inkml:trace>
  <inkml:trace contextRef="#ctx0" brushRef="#br0" timeOffset="4435.476">2186 762,'-10'40,"2"1,2 0,2 0,1 0,2 1,3 22,-2-32,0-29,-1 0,1 0,0 1,0-1,0 0,0 0,1 0,-1 0,1 0,0 0,-1 0,2 0,-1 0,0 0,0 0,1 0,0-1,-1 1,1 0,0-1,0 0,1 1,-1-1,0 0,1 0,-1 0,1-1,0 1,0-1,-1 1,1-1,0 0,0 0,0 0,0 0,1-1,-1 1,0-1,0 0,0 0,0 0,0 0,2-1,5-2,-1 0,1-1,0 0,-1-1,0 0,0 0,0-1,-1 0,0-1,0 0,0 0,-1-1,0 1,3-7,0 3,5-5,44-39,-57 54,0 0,-1 0,1 0,-1 1,1-1,0 1,0-1,-1 1,1 0,0 0,0 0,0 0,-1 0,1 0,0 0,0 0,-1 1,1-1,0 1,-1-1,1 1,0 0,-1 0,1 0,-1 0,1 0,-1 0,1 0,-1 0,0 0,0 1,1-1,-1 0,0 1,0-1,0 1,-1-1,1 1,0 0,-1-1,1 1,22 48,-19-40,0 1,1-1,0 0,1 0,0 0,0-1,1 1,0-2,4 4,-10-11,0 0,1 0,-1 0,0 0,0 0,1 0,-1-1,0 1,1 0,-1-1,1 1,-1-1,1 1,-1-1,1 0,-1 0,1 0,-1 1,1-2,-1 1,1 0,0 0,-1 0,1-1,-1 1,1-1,-1 1,0-1,1 1,-1-1,1 0,-1 0,0 0,0 0,0 0,1 0,-1 0,0 0,0 0,0-1,34-60,-30 50,7-16,-1-1,-2 0,-1 0,-1-1,-1 0,-2-4,12-52,-18 72</inkml:trace>
  <inkml:trace contextRef="#ctx0" brushRef="#br0" timeOffset="4870.722">2891 508,'11'-9,"-1"0,2 1,-1 0,1 1,0 0,1 0,-1 2,1-1,0 2,1 0,-1 0,1 1,0 1,-1 0,1 1,10 1,-22 0,-1 0,1 0,-1 0,1 0,-1 0,1 0,-1 0,1 1,-1-1,1 0,-1 1,0-1,1 1,-1 0,0 0,1-1,-1 1,0 0,0 0,0 0,0 0,0 0,0 0,0 1,0-1,0 0,0 0,-1 1,1-1,0 1,-1-1,1 0,-1 1,0-1,1 1,-1-1,0 1,0-1,0 1,0-1,0 1,0-1,-1 1,1-1,0 1,-1-1,1 1,-1-1,0 0,1 1,-1-1,0 0,0 0,0 1,-6 10,0 0,-1 0,0-1,-1 0,0-1,0 0,-1-1,-1 1,-2 0,-25 24,29-25,-34 40,42-47,1-1,-1 0,0 0,1 0,-1 0,1 1,-1-1,1 0,0 0,0 1,-1-1,1 0,0 1,0-1,0 0,0 1,1-1,-1 0,0 1,1-1,-1 0,0 0,1 0,0 1,-1-1,1 0,0 0,-1 0,1 0,0 0,0 0,0 0,0 0,0 0,0 0,0-1,0 1,0 0,0-1,1 1,-1-1,0 1,1-1,10 4,1 0,0-2,-1 1,1-2,0 0,0 0,0-1,0-1,4 0,11 0,94-24,-102 21</inkml:trace>
  <inkml:trace contextRef="#ctx0" brushRef="#br0" timeOffset="5150.625">3231 988,'52'0,"23"0,3-5,-6-1,-12 0,-10 1,-15-4,-12 1</inkml:trace>
  <inkml:trace contextRef="#ctx0" brushRef="#br0" timeOffset="5367.431">3484 762,'-14'43,"-10"34,-1 8,4-5,6-12,10-17,5-12,9-14,2-5,-1-7</inkml:trace>
  <inkml:trace contextRef="#ctx0" brushRef="#br0" timeOffset="5932.421">3936 395,'-46'357,"17"-127,19-24,10-205,0 0,0 1,0-1,0 1,0-1,1 0,-1 1,0-1,1 0,-1 0,0 1,1-1,0 0,-1 0,1 0,0 1,0-1,-1 0,1 0,0 0,0 0,0-1,0 1,0 0,1 0,-1-1,0 1,0 0,0-1,1 1,-1-1,0 0,1 1,-1-1,0 0,1 0,-1 0,0 0,1 0,-1 0,0 0,1 0,-1 0,0-1,1 1,-1-1,0 1,0-1,0 1,1-1,-1 0,0 1,0-1,0 0,0 0,0 0,0 0,0-1,89-95,70-47,-161 145,1 0,-1 0,1 1,-1-1,1 0,0 0,-1 1,1-1,0 0,0 1,0-1,0 0,0 1,0-1,0 0,0 1,1-1,-1 0,1 1,-1-1,1 0,-1 0,1 0,-1 1,1-1,0 0,0 0,0 0,0 0,0 0,0 0,0 0,0-1,0 1,0 0,0-1,0 1,0 0,1-1,-1 1,0-1,1 0,-1 1,0-1,1 0,-1 0,0 0,1 0,-1 0,0 0,1 0,-1-1,0 1,1 0,-1-1,0 1,0-1,0 1,1-1,-1 0,0 1,0-1,0 0,0 0,0 0,0 0,0 0,0 0,0 0,0 0,-31 122,43-96,-4-24</inkml:trace>
  <inkml:trace contextRef="#ctx0" brushRef="#br0" timeOffset="6371.949">4275 311,'-1'0,"1"-1,0 1,-1-1,1 1,0-1,-1 1,1-1,0 1,0-1,-1 1,1-1,0 0,0 1,0-1,0 1,0-1,0 1,0-1,0 0,0 1,0-1,0 1,0-1,0 0,0 1,1-1,-1 1,0-1,0 1,1-1,-1 1,0-1,1 1,-1-1,0 1,1 0,-1-1,1 1,-1-1,1 1,-1 0,1-1,-1 1,1 0,-1 0,1 0,-1-1,1 1,0 0,-1 0,1 0,-1 0,1 0,0 0,-1 0,1 0,-1 0,1 0,0 0,39-4,-35 4,-1 1,0 0,0 0,0 0,0 0,0 1,0 0,0 0,0 0,0 0,-1 0,1 1,-1 0,0 0,0 0,0 0,0 0,0 0,-1 1,1-1,-1 1,0 0,0 0,-1 0,1 0,-1 0,0 0,0 0,0 0,0 1,-1-1,0 0,1 1,-2-1,1 0,0 0,-1 1,0-1,0 0,0 0,-1 0,1 0,-4 19,3-20,0 0,0 0,0 1,1-1,0 0,-1 1,1-1,1 1,-1-1,0 1,1-1,0 1,0-1,0 1,0 0,0-1,1 1,0-1,0 1,0-1,0 1,0-1,0 0,1 1,0-1,0 0,0 0,0 0,0-1,0 1,1 0,-1-1,1 1,0-1,0 0,0 0,0 0,0 0,0-1,2 1,48 2,-28-5</inkml:trace>
  <inkml:trace contextRef="#ctx0" brushRef="#br0" timeOffset="7150.486">4529 1,'14'13,"1"-1,0 0,1-1,1-1,0 0,0-2,8 4,-17-9,-1 1,1 0,-1 1,0 0,0 0,0 0,-1 1,0 0,0 1,0-1,-1 1,0 0,0 0,-1 0,0 1,0 0,-1 0,0 0,0 0,-1 0,0 1,-1-1,1 1,-1 0,-3 330,3-273,-13 201,-7-36,-8-33,27-187,1-6,0-1,-1 1,1 0,-1-1,0 1,-1 0,1 0,-1-1,0 1,0 0,-1-1,1 1,-1-1,0 0,0 1,0-1,-1 0,1 0,-1 0,0-1,0 1,0-1,-1 0,1 1,-1-1,0-1,0 1,-3 1,-9 3,-1 0,1-2,-1 0,0-1,-1 0,1-1,-1-1,-17-1,-4-16,27 3</inkml:trace>
  <inkml:trace contextRef="#ctx0" brushRef="#br0" timeOffset="8717.416">4952 1129,'43'16,"-33"-11,-1-1,1 0,0 0,0-1,1 0,-1-1,1 0,-1-1,1 0,0 0,-1-1,1-1,0 0,-1 0,1-1,6-2,7-8,0-1,-2 0,0-2,0 0,-1-1,-1-2,-1 0,0-1,-2-1,0 0,-1-1,6-14,12-40,-34 73,1 0,-1 0,0 0,1 0,-1 1,0-1,0 0,0 0,-1 0,1 0,0 1,-1-1,1 0,-1 0,1 0,-1 1,0-1,0 0,0 1,0-1,0 1,0-1,0 1,-1 0,1-1,0 1,-1 0,1 0,-1 0,1 0,-1 0,0 0,1 0,-1 1,0-1,0 0,1 1,-1 0,0-1,0 1,0 0,0 0,-6 1,0 0,0 0,0 1,0 0,0 0,0 1,0 0,1 0,-1 1,1 0,0 0,0 1,1 0,-1 0,1 1,0 0,1 0,-1 0,1 0,0 1,1 0,0 0,0 0,0 1,1-1,0 1,0 2,2-1,0 1,1 0,0-1,0 1,1-1,0 1,1-1,0 1,1-1,0 0,0 0,1 0,0 0,1-1,-1 0,2 0,-1 0,1 0,0-1,1 0,0 0,0-1,0 0,1 0,0-1,0 1,0-2,1 1,0-1,0-1,0 0,0 0,0 0,1-1,-1-1,1 0,-1 0,10-1,6-1,-1-1,1-1,-1-1,1-1,-1-2,-1 0,1-1,-1-2,-1 0,0-1,0-2,-1 0,-1-1,0-1,-1-1,0-1,-2 0,6-8,-12 15,-1 1,0-2,0 0,-2 0,1 0,-1-1,-1 0,0-1,0 0,-2 0,0 0,0-1,-1 0,-1 0,0 0,-1 0,0-5,-2 17,0 0,0 0,0 0,-1-1,1 1,-1 0,0 0,1 0,-1 0,0 0,0 0,0 0,-1 0,1 0,0 1,-1-1,1 0,-1 1,0-1,1 1,-1 0,0-1,0 1,0 0,0 0,0 0,0 0,0 1,0-1,0 0,0 1,-1 0,1-1,0 1,0 0,0 0,-1 0,1 0,0 1,0-1,0 1,-1-1,1 1,0 0,0 0,0 0,0 0,0 0,0 0,1 0,-1 1,0-1,1 1,-1-1,1 1,-1 0,1-1,-1 2,-12 13,0-1,2 1,0 1,0 0,2 1,0 0,1 1,1 0,1 0,0 1,2-1,0 5,2-19,1 1,0 0,0-1,1 1,0 0,0 0,0 0,1 0,0 0,0 0,0 0,1 0,0 0,0 0,1 0,0 0,0 0,0-1,0 1,1-1,0 1,0-1,0 0,1 0,0-1,0 1,0-1,1 0,-1 0,1 0,2 1,10 1,0-1,0-1,0-1,0-1,0 0,1-1,-1-1,1 0,-1-1,0-1,1-1,5-2,8-5,0 0,-2-2,1-2,-2 0,0-2,5-5,-18 14,-1-1,0 0,-1-1,0-1,0 0,-1-1,0 0,-1-1,0 0,-1-1,0 0,-1 0,0-1,-2-1,1 1,-2-1,0 0,-1-1,0 1,1-13,-5 27,-1 0,0-1,0 1,0 0,1 0,-1-1,0 1,0 0,-1 0,1-1,0 1,0 0,-1 0,1-1,0 1,-1 0,0 0,1 0,-1 0,1 0,-1 0,0 0,0 0,0 0,0 0,0 0,0 0,0 0,0 1,0-1,0 0,0 1,0-1,0 1,0-1,-1 1,1 0,0-1,0 1,-1 0,1 0,0 0,0 0,-1 0,1 0,0 0,-2 1,-50 34,43-20,0 0,1 0,1 1,0 0,1 0,1 1,0-1,2 2,-2 9,5-21,1 1,0 0,0-1,0 1,1-1,0 1,1-1,-1 1,1-1,1 0,-1 0,1 0,0 0,0 0,1 0,-1-1,1 0,1 0,-1 0,1 0,-1 0,1-1,1 0,-1 0,1-1,-1 1,1-1,0 0,0-1,0 0,1 1,-1-2,1 1,-1-1,1 0,-1-1,1 1,6-1,10-6</inkml:trace>
  <inkml:trace contextRef="#ctx0" brushRef="#br0" timeOffset="9238.206">5263 395,'408'-44,"-276"33,0 6,37 7,-22 0,-148-3,1 1,-1-1,0 1,1-1,-1 1,1-1,-1 0,1 1,-1-1,1 0,0 0,-1 1,1-1,0 0,-1 0,1 1,0-1,0 0,0 0,0 0,0 1,0-1,0 0,0 0,0 0,0 1,0-1,1 0,-1 0,0 0,0 1,1-1,-1 0,1 1,-1-1,1 0,-1 1,1-1,-1 0,1 1,-1-1,1 1,0-1,-1 1,1-1,0 1,-1 0,1-1,0 1,0 0,-1 0,1-1,0 1,0 0,0 0,-1 0,1 0,0 0,0 0,-178-136,159 114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64,'7'4,"0"0,0-1,1 0,-1 0,0 0,1-1,0 0,0-1,-1 0,1 0,0 0,0-1,0 0,0-1,0 0,0 0,0-1,251-77,-258 79,0-1,0 0,1 0,-1 1,0-1,0 0,1 1,-1-1,0 1,1 0,-1-1,0 1,1 0,-1 0,0 0,1 0,-1 0,1 0,-1 0,0 0,1 1,-1-1,0 1,1-1,-1 1,0-1,0 1,1 0,-1-1,0 1,0 0,0 0,0 0,0 0,0 0,0 0,0 0,0 0,-1 0,1 1,0-1,-1 0,1 0,-1 1,1-1,-1 0,0 1,0-1,1 0,-1 1,0-1,0 1,0 0,-41 196,25-119,3 2,5 0,1 44,9 302,-2-423,1-2,0-1,-1 1,1 0,-1 0,0-1,1 1,-1 0,0 0,0-1,0 1,0 0,-1 0,1-1,0 1,-1 0,1 0,-1-1,1 1,-1-1,0 1,0 0,0-1,0 1,0-1,0 0,0 1,0-1,-1 0,1 0,-1 0,1 0,0 0,-1 0,0 0,1 0,-1-1,1 1,-1 0,0-1,0 1,1-1,-1 0,0 0,-131-60,109 48,-1 2,0 1,0 1,-1 1,0 1,0 1,-1 2,-18-1,23 3,1 0,-1 1,1 2,0 0,0 1,0 1,0 1,0 1,1 1,0 0,0 2,1 0,0 1,-9 8,25-16,0-1,0 1,0 0,0 0,1 1,-1-1,1 0,0 1,0 0,0-1,0 1,0 0,0 0,1 0,-1 0,1 1,0-1,0 0,0 0,0 1,1-1,0 1,-1-1,1 0,0 1,1-1,-1 1,0-1,1 0,0 1,1 2,8 7</inkml:trace>
  <inkml:trace contextRef="#ctx0" brushRef="#br0" timeOffset="366.341">353 685,'43'-10,"29"-3,6 1,1 2,-9 3,-12 3,-11 1,-8 3,-6 0,-4 0,-2 0,-6 1</inkml:trace>
  <inkml:trace contextRef="#ctx0" brushRef="#br0" timeOffset="786.31">1312 656,'-19'14,"0"2,1 0,1 1,1 1,0 0,2 1,0 1,1 0,1 1,1 0,-8 22,17-40,1 1,0 0,0-1,0 1,1-1,-1 1,1 0,0 0,0-1,0 1,0 0,1 0,-1-1,1 1,0 0,0-1,1 1,-1-1,1 0,0 1,0-1,0 0,0 0,0 0,0 0,1 0,0-1,-1 1,1-1,0 0,0 1,1-2,-1 1,0 0,1 0,-1-1,1 0,-1 0,1 0,-1 0,1 0,0-1,0 0,-1 1,1-2,0 1,0 0,-1-1,1 1,1-1,5-3,0 0,0 0,-1 0,1-1,-1-1,0 1,-1-2,1 1,-1-1,0 0,-1-1,0 0,0 0,-1-1,0 1,0-1,-1-1,0 1,-1-1,0 0,0 0,-1 0,-1 0,1-1,-2 1,1-1,-2 1,1-1,-1 1,-1-1,0 0,0 1,-1-1,-1 1,0 0,0 0,-4-9,5 16,0-1,0 1,-1-1,1 1,-1 0,0 0,1 0,-1 1,0-1,-1 1,1-1,0 1,-1 0,1 0,-1 1,0-1,0 1,0 0,1-1,-1 2,0-1,0 0,0 1,0 0,0 0,0 0,0 0,0 1,0 0,0 0,0 0,0 0,0 0,0 1,1 0,-3 0,-14 10</inkml:trace>
  <inkml:trace contextRef="#ctx0" brushRef="#br0" timeOffset="1105.605">1594 1023,'-6'-12,"-1"0,2-1,-1 1,2-1,0 0,0 0,1 0,1-1,0 1,1-1,0 1,1-1,1 1,0-1,1 1,0-1,1 1,1 0,0 0,1 0,0 1,1-1,0 1,1 0,0 1,1 0,2-2,-9 11,5-5,-1 0,2 1,-1 0,0 0,1 0,0 1,1 0,-1 0,1 0,0 1,0 1,0-1,0 1,4 0,3 7,-4 4</inkml:trace>
  <inkml:trace contextRef="#ctx0" brushRef="#br0" timeOffset="1401.753">2102 571,'-26'14,"0"2,2 0,-1 1,2 2,0 0,2 1,0 2,-12 15,30-34,1 0,-1 0,1 1,-1-1,1 1,0-1,0 1,1 0,-1 0,1 0,-1 0,1 0,1 0,-1 0,0 0,1 0,0 0,0 0,0 0,1 0,-1 1,1-1,0 0,0 0,1 0,-1-1,1 1,-1 0,1 0,1-1,-1 1,0-1,1 0,-1 0,1 0,0 0,0 0,1 0,-1-1,0 0,1 1,3 0,7 4,1-1,1-1,-1 0,1-1,0-1,0 0,0-1,0-1,1 0,-1-2,0 0,0 0,0-2,0 0,1 0,7-4</inkml:trace>
  <inkml:trace contextRef="#ctx0" brushRef="#br0" timeOffset="1885.848">2301 882,'30'-2,"1"-2,-1 0,0-3,0 0,12-6,-31 10,-1 1,0 0,-1-1,1-1,-1 1,0-1,0-1,0 0,-1 0,0-1,0 0,0 0,-1-1,0 0,0 0,0-1,-1 1,2-6,-7 12,0 0,0 0,-1-1,1 1,-1-1,1 1,-1 0,1-1,-1 1,0-1,0 1,0-1,0 0,0 1,0-1,0 1,0-1,0 1,-1-1,1 1,-1 0,1-1,-1 1,0-1,1 1,-1 0,0 0,0-1,0 1,0 0,0 0,0 0,0 0,0 0,-1 0,1 0,0 0,0 1,-1-1,1 1,-1-1,1 0,-1 1,1 0,-70-4,59 6,1 2,0 0,0 0,0 1,1 0,-1 1,1 0,0 0,1 1,0 1,0-1,0 2,1-1,1 1,-1 0,1 1,1-1,0 1,0 1,1-1,0 1,1 0,0 0,0 3,4-11,-1 1,1-1,0 0,0 0,0 0,1 0,-1 0,1 0,0 0,-1 0,2 0,-1 0,0 0,0 0,1 0,-1-1,1 1,0-1,0 1,0-1,0 1,1-1,-1 0,0 0,1 0,-1-1,1 1,0-1,0 1,0-1,-1 0,1 0,0 0,1 0,-1-1,1 1,123 5,-106-7,13 0,-6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18:3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686 940,'0'0,"-1"-1,1 0,-1 1,1-1,-1 1,0-1,1 0,-1 1,1 0,-1-1,0 1,1-1,-1 1,0 0,0-1,1 1,-1 0,0 0,0 0,0 0,1-1,-1 1,0 0,0 0,1 0,-1 1,0-1,0 0,0 0,1 0,-1 1,0-1,0 0,1 1,-1-1,0 0,1 1,-1-1,0 1,1-1,-1 1,1 0,-1-1,1 1,-1-1,1 1,0 0,-1-1,1 1,-1 0,1 0,0-1,0 1,0 0,-1 0,1 0,0-1,0 1,0 0,0 0,0 0,-6 53,44 287,-27-264,41 316,-17 2,-17 5,-24-211,-29 180,19-232,-11 32,28-168,-1 0,1 0,0 0,-1 0,1 0,0 0,0 0,0 0,-1-1,1 1,0 0,0-1,0 1,0 0,0-1,1 1,-1-1,0 0,0 1,0-1,0 0,0 0,1 1,-1-1,0 0,0 0,0 0,0-1,1 1,-1 0,0 0,0-1,0 1,0-1,0 1,0-1,0 1,0-1,0 1,0-1,0 0,0 0,0 1,0-1,0 0,6-2,24-5,1 1,-1 1,1 2,1 1,-1 2,0 1,1 1,114-5,502-76,-365 45,361-33,837-20,-381 4,-287 19,1023-131,-584 62,-202 52,-836 70,132 14,-20 28,-309-28,1-1,-1-1,1-1,-1 0,0-2,0 0,0 0,0-2,0 0,-1-2,0 1,0-2,0 0,-1-2,-1 1,11-10,-23 14,0 0,-1-1,0 1,0 0,0-1,-1 0,0 1,0-1,0 0,-1 0,1 0,-2 0,1 1,0-1,-1 0,0 0,-1 1,1-1,-1 0,0 1,-1 0,1-1,-1 1,0 0,-2-2,-6-20,-2-19,1 0,2-1,3 0,-1-22,-1-12,-58-298,-17 4,-20-14,-55-219,96 351,62 255,0 0,0 0,0 0,-1 0,1 0,0 1,-1-1,1 0,-1 1,0-1,1 1,-1-1,0 1,0 0,0 0,0 0,0 0,0 0,0 0,0 0,-1 1,1-1,0 1,0 0,0-1,-1 1,1 0,0 0,-1 1,1-1,0 0,0 1,0-1,-1 1,1 0,0 0,0 0,0 0,0 0,0 0,0 0,1 1,-1-1,0 1,0 0,-27 8,-362 70,-170 3,200-40,-1494 208,885-72,-462 74,100-62,659-132,-621-28,1054-32,-1 10,1 11,1 10,-184 51,371-68,6-5,1 3,0 1,1 3,0 1,1 3,1 1,1 2,1 2,-17 14,51-33,1 0,-1 1,1-1,0 1,1 0,-1 0,1 1,1-1,-1 1,1 0,0 0,-1 4,-1 14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30,'5'-9,"-3"-4,-2 5,-6 10,3 3,2-3,1 2,0 2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1,'-5'0,"4"0,-4 0,0 4,-5 3,5-1,3-1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732 1,'-48'42,"40"-37,-245 96,80-16,172-85,0 0,-1 0,1 0,0 0,0 1,-1-1,1 1,0-1,0 1,-1-1,1 1,0-1,0 1,0 0,0 0,0-1,0 1,0 0,0 0,0 0,1 0,-1 0,0 1,1-1,-1 0,0 0,1 0,0 0,-1 1,1-1,0 0,-1 1,1-1,0 0,0 0,0 1,0-1,0 0,1 1,-1-1,0 0,0 0,1 1,-1-1,1 0,-1 0,1 0,0 1,-1-1,1 0,1 0,11 6,0-2,0 0,1-1,0 0,0-1,0-1,1 0,-1-1,0 0,1-1,-1-1,11-1,5 1,-16 1,12-2,-1 2,1 1,0 1,-1 2,1 0,4 3,-28-7,-1 0,0 0,1 0,-1 0,1 1,-1-1,0 0,1 1,-1-1,0 1,0 0,1-1,-1 1,0 0,0 0,0 0,0 0,0 0,0 0,0 0,0 0,0 0,0 0,-1 0,1 1,0-1,-1 0,1 0,-1 1,0-1,1 1,-1-1,0 0,0 1,0-1,0 1,0-1,0 0,0 1,0-1,-1 1,1-1,0 0,-1 1,1-1,-1 0,0 0,1 1,-1-1,0 0,0 0,0 0,-1 1,-11 12,-1-2,0 0,-2 0,1-1,-1-1,0-1,-2 0,-49 32,-183 123,79-17,165-141,1-1,-1 1,1 0,1 0,-1 1,1-1,0 1,1 0,-1 0,2 0,-1 1,1-1,0 1,0-1,1 1,0 0,0 0,1-1,0 1,0 0,1 3,3-7,1 1,-1-1,1 0,-1 0,1-1,0 1,1-1,-1 0,1 0,-1-1,1 0,0 0,0 0,0 0,0-1,0 0,0-1,0 1,0-1,1 0,0-1,325-41,-137 12,-145 23,-32 1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8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0 251,'135'-16,"1"6,23 6,-95-8,-99-23,-138-94,172 128,0 0,0 1,0-1,0 0,0 0,0 0,0 0,0 0,1 0,-1 0,0 0,0 0,1 0,-1 0,1 0,-1-1,1 1,0 0,-1 0,1-1,0 1,0 0,0 0,0-1,0 1,0 0,0-1,1 1,-1 0,0 0,1 0,-1-2,9-4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1,'9'0,"14"0,6 0,4 0,1 5,0 1,-2 0,-1-1,-1-2,-1-1,0-1,-1 0,-5-6,-6-1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1,'33'9,"27"4,6-1,-2-7,-7-4,-10-2,-6-2,-12 1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74,'-21'56,"2"2,3 0,3 0,-4 43,-47 242,46-263,16-68</inkml:trace>
  <inkml:trace contextRef="#ctx0" brushRef="#br0" timeOffset="329.387">113 103,'69'-20,"2"4,-1 3,39-1,-10 0,68-12,-167 29,-11 0</inkml:trace>
  <inkml:trace contextRef="#ctx0" brushRef="#br0" timeOffset="580.661">85 413,'29'0,"24"0,7-5,-1-1,-6-1,-7 2,-7 2,-5-4,-4-1,-2 2,-5 1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0 165,'650'0,"-626"-3,-29-11,-54-22,-68-56,111 72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3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30,'38'-5,"23"-1,5 0,-3 1,-8 1,-8 2,-8 1,-6 1,-3 0,-2 0,-1 0,0 0,-5 5,-2 2,-3-1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114 138,'-2'0,"0"0,-1 1,1-1,0 0,0 1,0-1,0 1,0 0,-1 0,1 0,1 0,-1 0,0 0,0 0,0 1,0-1,1 0,-1 1,1 0,-1-1,1 1,0 0,0 0,-1 0,1 0,0 0,1 0,-1 0,0 0,1 0,-1 0,1 0,-1 1,1 1,-2 0,-47 198,39-100,27-124,-11-5,1 0,1 0,2 0,0 1,2 0,1 1,1 1,0 0,2 1,1 0,1 2,1 0,1 1,0 0,2 2,0 1,24-15,-43 31,-1-1,0 1,1 0,-1 0,1 0,0 0,-1 0,1 0,0 1,-1-1,1 1,0 0,0 0,0 0,-1 0,1 0,0 1,0-1,-1 1,1-1,0 1,-1 0,1 0,-1 1,1-1,-1 0,0 1,1 0,-1-1,0 1,0 0,0 0,0 0,-1 0,1 0,0 1,-1-1,0 1,1-1,-1 1,0 1,4 12,-1 0,-1 0,0 0,-1 1,-1-1,-1 0,0 1,-1-1,-1 1,0-1,-1 0,-1 0,-2 4,2 26,4-45,-1-1,1 1,0-1,0 1,0 0,-1-1,1 1,0 0,0-1,0 1,0 0,0-1,0 1,1-1,-1 1,0 0,0-1,0 1,0 0,1-1,-1 1,0-1,1 1,-1-1,0 1,1-1,-1 1,1-1,-1 1,1-1,-1 1,1-1,-1 0,1 1,-1-1,1 0,0 1,-1-1,1 0,-1 0,1 0,0 0,-1 1,1-1,0 0,-1 0,1 0,0 0,-1-1,1 1,0 0,-1 0,1 0,-1 0,1-1,0 1,-1 0,1 0,-1-1,1 1,-1-1,1 1,-1 0,1-1,164-175,6 35,-170 140,1-1,-1 1,0-1,1 1,0-1,-1 1,1 0,0 0,0 0,-1 0,1 0,0 0,0 1,0-1,0 0,0 1,0 0,0-1,0 1,1 0,-1 0,0 0,0 1,0-1,0 0,0 1,0-1,0 1,0 0,0-1,0 1,-1 0,1 0,0 1,0-1,-1 0,1 0,-1 1,1-1,-1 1,0-1,1 1,-1 0,0 0,0-1,0 1,0 0,0 0,-1 0,1 0,-1 0,1 2,1 112,-4-102,1 0,0 0,1 0,1 1,0-1,1 0,0 0,1 0,1-1,0 1,1 0,6 8,-1-4</inkml:trace>
  <inkml:trace contextRef="#ctx0" brushRef="#br0" timeOffset="1418.29">1582 82,'-2'-5,"0"0,-1 0,1 1,-1-1,0 1,0-1,0 1,-1 0,1 0,-1 1,0-1,0 1,0 0,-1 0,1 0,-1 0,0 1,1 0,-1 0,0 0,-1 1,1-1,0 1,0 0,-4 0,-4 1,0 0,0 0,1 1,-1 1,0 0,1 1,-1 0,1 1,0 0,0 1,0 0,1 1,-1 1,1 0,1 0,0 1,0 0,0 0,1 2,0-1,1 1,0 0,1 0,0 1,0 0,1 1,1-1,0 1,0 0,-2 12,5-20,-1 1,1 0,0 0,1 0,-1 0,1 0,0 1,0-1,1 0,-1 1,1-1,0 0,1 1,-1-1,1 0,0 0,1 0,-1 1,1-1,0 0,0-1,0 1,1 0,0-1,0 1,0-1,0 0,1 0,0 0,-1 0,1-1,1 0,-1 0,0 0,4 2,4-3,1 0,-1 0,0-1,1-1,-1 0,0-1,1 0,-1-1,0-1,0 1,0-2,0 0,-1 0,1-1,-1-1,0 1,6-6,12-10,0 0,-2-2,-1-1,0-1,10-15,21-40,-57 79,0 1,0-1,0 1,0-1,0 1,0-1,1 1,-1-1,0 0,0 1,0-1,1 1,-1 0,0-1,1 1,-1-1,0 1,1-1,-1 1,1 0,-1-1,1 1,-1 0,1-1,-1 1,1 0,-1 0,1 0,-1-1,1 1,-1 0,1 0,-1 0,1 0,0 0,-1 0,1 0,-1 0,1 0,-1 0,1 0,-1 0,1 1,0-1,-1 0,1 0,-1 1,1-1,-1 0,1 0,-1 1,0-1,1 1,-1-1,1 0,-1 1,0-1,1 1,-1-1,0 1,0-1,1 1,-1-1,0 1,0-1,0 1,0-1,1 1,3 41,-4-40,-1 7,0-1,1 1,0 0,0 0,1-1,0 1,1 0,0-1,0 1,1-1,0 0,0 1,1-1,0-1,0 1,1-1,0 0,0 0,1 0,0 0,0-1,1 0,0 0,33 10,-20-12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1,'-5'4,"-6"7,-6 2,-5 3,1 3,-1 4,-1 3,-1 1,-2 1,-1 1,-1-5,0-2,0 1,-1 1,1 1,-1-4,5-5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9,'-1'-1,"1"0,-1 1,0-1,0 1,1-1,-1 0,0 1,0-1,0 1,1 0,-1-1,0 1,0 0,0 0,0-1,0 1,0 0,0 0,0 0,0 0,0 0,0 0,0 0,0 0,1 1,-1-1,0 0,0 1,0-1,0 0,0 1,0-1,1 1,-1-1,0 1,0 0,1-1,-1 1,0 0,1-1,-1 1,1 0,-1 0,1 0,-1-1,1 1,0 0,-1 0,1 0,-17 46,15 152,3-195,-1-1,1 1,-1-1,1 1,0-1,0 0,0 0,1 1,-1-1,1 0,0 0,0 0,0 0,0-1,0 1,1 0,-1-1,1 0,-1 1,1-1,0 0,0-1,0 1,0 0,0-1,1 0,-1 1,0-1,1-1,-1 1,1 0,-1-1,1 0,-1 0,1 0,-1 0,1 0,-1-1,0 1,1-1,-1 0,1 0,-1 0,0-1,0 1,2-2,13-10,1 0,-2-1,0-2,-1 1,0-2,-1 0,11-18,-20 28,-6 6,0 0,0 0,1-1,-1 1,1 0,-1 0,1 0,-1 0,1 0,-1 0,1 0,0 0,0 0,0 0,-1 0,1 1,0-1,0 0,0 1,0-1,0 0,0 1,1-1,-1 1,0 0,0-1,0 1,0 0,1 0,-1-1,0 1,0 0,0 0,1 0,-1 1,0-1,0 0,0 0,0 1,1-1,-1 1,0-1,0 1,0-1,0 1,0-1,0 1,0 0,0 0,0 0,-1-1,1 1,0 0,0 0,-1 0,1 0,0 0,-1 1,1-1,11 28,-11-25,0 1,0-1,0 0,1 1,0-1,0 0,0 0,0 0,0 0,1 0,0-1,0 1,0-1,0 0,1 0,-1 0,1 0,0 0,-1-1,1 0,0 0,1 0,-1 0,0 0,1-1,-1 0,5 1,2-4,0 0,0 0,0-1,0 0,-1-1,0-1,1 1,-1-2,-1 1,1-1,-1-1,0 0,0 0,-1-1,0 0,0 0,-1-1,0 1,-1-2,0 1,0-1,-1 0,0 0,-1-1,0 1,-1-1,0-2,5-9,0 4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1,'-30'564,"32"-338,-2-225,0 0,0 0,0 0,0 0,0 0,0-1,0 1,0 0,0 0,0 0,1 0,-1-1,0 1,1 0,-1 0,1-1,-1 1,1 0,-1 0,1-1,-1 1,1-1,0 1,-1-1,1 1,0-1,-1 1,1-1,0 1,0-1,-1 0,1 1,0-1,0 0,0 0,0 0,-1 1,1-1,0 0,0 0,0 0,0-1,0 1,-1 0,1 0,0 0,0-1,0 1,0 0,-1-1,1 1,0 0,0-1,-1 1,1-1,0 0,43-34,-40 31,23-22,-12 11,0 0,1 0,1 2,0 0,1 0,1 2,2-1,-20 12,0 0,0-1,1 1,-1 0,0 0,0-1,0 1,0 0,1 0,-1 0,0 1,0-1,0 0,1 0,-1 1,0-1,0 1,0-1,0 1,0-1,0 1,0-1,0 1,0 0,0 0,0 0,-1-1,1 1,0 0,0 0,-1 0,1 0,-1 0,1 0,-1 0,1 1,-1-1,1 0,-1 0,0 0,0 0,0 0,0 1,0-1,0 0,0 0,0 0,2 60,-13-16,9-41,0-1,0 1,1-1,-1 1,1 0,0 0,0 0,0 0,0 0,1 0,0 0,-1 0,1 0,1 0,-1 0,1-1,0 1,-1 0,2 0,-1 0,0 0,1-1,0 1,0-1,0 1,0-1,0 0,1 1,-1-1,2 0,-1-2,-1 0,1 0,0 0,0-1,0 1,-1-1,1 0,0 0,0 0,0 0,0-1,0 1,-1-1,1 0,0 1,0-1,-1 0,1-1,-1 1,1 0,1-2,15-7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198 706,'19'-5,"21"-6,8-2,1 2,-3 3,-5 2,-4 8,-4 3,-2 0,-2 1,-2-2,1-2,-6 0</inkml:trace>
  <inkml:trace contextRef="#ctx0" brushRef="#br0" timeOffset="-1155.404">480 1016,'0'29,"0"29,-5 8,-1-1,0-7,-4-13,0-10,2-6,-3-3,1-1,-3-1,0 2,-1-5,0-5</inkml:trace>
  <inkml:trace contextRef="#ctx0" brushRef="#br0" timeOffset="-804.832">141 960,'36'7,"-1"-1,1-1,0-2,1-2,-1-1,24-4,6-6,1 4,0 2,0 3,14 4,-42 13,-27-4</inkml:trace>
  <inkml:trace contextRef="#ctx0" brushRef="#br0" timeOffset="-506.325">0 1582,'43'-5,"39"-2,9 1,0-4,-12 0,-13 2,-14 2,-11 2,-8-3,-4 0,-2 0,-2 3,-4 1</inkml:trace>
  <inkml:trace contextRef="#ctx0" brushRef="#br0" timeOffset="510.801">1101 1158,'29'0,"24"-5,7-1,-1-1,-6 2,-8 2,-6 1,-5 0,-3-3,-3-1,-1 0,-5 2</inkml:trace>
  <inkml:trace contextRef="#ctx0" brushRef="#br0" timeOffset="730.948">1214 1412,'43'0,"24"0,6 0,-6-5,-9-1,-9-1,-8 2,-7 2,-4-4,-8-1</inkml:trace>
  <inkml:trace contextRef="#ctx0" brushRef="#br0" timeOffset="17905.602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8269.933">2089 1299,'219'-19,"154"9,-232 26,30-3,-148-17,-6-2</inkml:trace>
  <inkml:trace contextRef="#ctx0" brushRef="#br0" timeOffset="18753.998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19674.368">3330 706,'22'25,"-1"1,-1 1,-1 1,-2 0,-1 2,-1 0,-2 0,0 1,-3 1,0 0,-2 1,-2-1,-1 1,-1 1,-2-1,-1 0,-2 1,-1-1,-2 0,-1 0,-5 18,-1-18,-1-1,-1 0,-2 0,-1-2,-1 0,-1-1,-2 0,-14 14,-167 147,168-163</inkml:trace>
  <inkml:trace contextRef="#ctx0" brushRef="#br0" timeOffset="20303.168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1521.555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0289.349">5165 706,'-5'0,"-1"5,-5 1,-1 5,-2 0,0 4,-1 3,-4-1,2 2,-1 1,-2-1,2 0,4-8,9-6,6-3</inkml:trace>
  <inkml:trace contextRef="#ctx0" brushRef="#br0" timeOffset="30871.038">5335 678,'77'-14,"-70"11,1 0,1 1,-1 0,0 0,0 1,1 0,-1 1,1 0,-1 0,0 1,1 0,5 2,-12-2,0 0,0 1,0 0,-1-1,1 1,-1 0,1 0,-1 0,0 0,1 0,-1 0,0 0,0 0,-1 1,1-1,0 0,-1 1,0-1,1 0,-1 1,0-1,0 0,0 1,0-1,-1 0,1 1,-1-1,1 0,-1 1,0-1,0 0,0 0,0 0,0 0,-1 0,1 0,0 0,-1 0,0 0,1-1,-1 1,0-1,0 1,-2 0,-15 35,19-35,-1-1,1 0,0 0,0 1,0-1,0 0,0 0,0 1,0-1,0 0,1 0,-1 1,0-1,1 0,-1 0,1 0,-1 1,1-1,0 0,-1 0,1 0,0 0,0 0,0 0,0-1,0 1,0 0,0 0,0-1,0 1,0 0,0-1,0 1,1-1,-1 1,0-1,0 0,1 0,-1 0,0 1,0-1,1 0,-1 0,0-1,0 1,1 0,-1 0,0-1,0 1,1 0,-1-1,67-16,-39 6,-3 0</inkml:trace>
  <inkml:trace contextRef="#ctx0" brushRef="#br0" timeOffset="32123.801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2587.336">6887 1102,'22'-30,"-48"50,-73 158,87-155,-12 21,-1-1,-2 0,-1-2,-24 24,49-61,5-3</inkml:trace>
  <inkml:trace contextRef="#ctx0" brushRef="#br0" timeOffset="32939.064">6633 875,'9'29,"1"-1,1-1,2 0,1 0,1-1,1-1,1-1,1 0,1-2,1 0,14 11,-19-17,10 9,-1 0,-1 2,-1 1,-2 0,3 8,26 87,-22-116,-15-14</inkml:trace>
  <inkml:trace contextRef="#ctx0" brushRef="#br0" timeOffset="33908.929">7423 678,'-5'10,"-6"7,-1 7,-4-2,1 1,-2-4,3 0,-2-4,2 1,-2-2,3-4</inkml:trace>
  <inkml:trace contextRef="#ctx0" brushRef="#br0" timeOffset="34657.096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6838.81">4177 2117,'-5'0,"4"0,6 0,2-5,6-1,4 0,5 1,3 2,-3-4,1-1,0 1,1 2,-3 7,-6 3</inkml:trace>
  <inkml:trace contextRef="#ctx0" brushRef="#br0" timeOffset="37476.188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7839.392">4882 1976,'5'5,"-3"11,-7 7,-3 6,-4-4,-1 0,-2-4,1-2,-2-3,2-1,-2 4,-2 2,1 2,-1-2,3 0,-1 1,2-3</inkml:trace>
  <inkml:trace contextRef="#ctx0" brushRef="#br0" timeOffset="38540.472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39605.043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39857.566">4714 1,'-34'38,"-15"18,-5 4,7-4,6-6,7-7,2-6,9-4,7-8</inkml:trace>
  <inkml:trace contextRef="#ctx0" brushRef="#br0" timeOffset="40258.482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2032.616">4742 1073,'-39'54,"-203"260,198-264,-33 53,114-154,-26 33</inkml:trace>
  <inkml:trace contextRef="#ctx0" brushRef="#br0" timeOffset="52678.404">4375 988,'1'10,"2"0,-1-1,1 1,1-1,0 0,0 0,1 0,0-1,0 0,1 0,0 0,0 0,1-1,3 6,111 137,-106-123,1 4,2-1,1 0,1-2,1 0,21 19,9 32,-48-69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46 227,'32'-13,"0"-2,0-1,-2-2,0-1,25-21,-53 40,0-2,0 1,0 0,0 0,0-1,0 1,0-1,0 1,0-1,-1 0,1 0,-1 0,0 0,1 0,-1 0,0 0,0 0,0 0,0-1,-1 1,1 0,0-1,-1 1,0 0,0-1,0 1,0-1,0 1,0-1,0 1,-1 0,1-1,-1 1,0 0,0-1,1 1,-2 0,1 0,0 0,0 0,-1 0,1 0,-1 0,1 0,-1 1,0-1,0 0,-4 0,0 0,1 0,-1 1,0 0,0 0,0 0,0 1,0 0,0 0,0 0,0 1,1 0,-1 0,0 1,0-1,1 1,-1 1,1-1,-1 1,1 0,0 0,0 0,-2 2,-5 4,1 0,0 0,0 2,1-1,0 1,1 1,0-1,1 2,-1 0,6-8,-1-1,1 0,0 1,0 0,1 0,0 0,-1 0,2 0,-1 0,0 0,1 1,0-1,0 1,1-1,0 1,0-1,0 1,0-1,1 1,0-1,0 0,1 1,-1-1,1 0,0 0,1 0,-1 0,1 0,0 0,0-1,0 1,1-1,-1 0,1 0,3 1,5 0,1 0,0-2,0 1,0-2,0 0,1 0,-1-1,1-1,-1 0,1-1,-1-1,0 0,0 0,1-1,-2-1,1 0,0-1,5-4,39-7,-33 10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0 349,'53'-101,"-39"64,-8 19,2 0,0 0,1 1,0 1,2 0,0 0,0 1,2 0,0 1,0 0,1 1,7-4,8 14,-20 10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198 706,'19'-5,"21"-6,8-2,1 2,-3 3,-5 2,-4 8,-4 3,-2 0,-2 1,-2-2,1-2,-6 0</inkml:trace>
  <inkml:trace contextRef="#ctx0" brushRef="#br0" timeOffset="-1155.404">480 1016,'0'29,"0"29,-5 8,-1-1,0-7,-4-13,0-10,2-6,-3-3,1-1,-3-1,0 2,-1-5,0-5</inkml:trace>
  <inkml:trace contextRef="#ctx0" brushRef="#br0" timeOffset="-804.832">141 960,'36'7,"-1"-1,1-1,0-2,1-2,-1-1,24-4,6-6,1 4,0 2,0 3,14 4,-42 13,-27-4</inkml:trace>
  <inkml:trace contextRef="#ctx0" brushRef="#br0" timeOffset="-506.325">0 1582,'43'-5,"39"-2,9 1,0-4,-12 0,-13 2,-14 2,-11 2,-8-3,-4 0,-2 0,-2 3,-4 1</inkml:trace>
  <inkml:trace contextRef="#ctx0" brushRef="#br0" timeOffset="510.801">1101 1158,'29'0,"24"-5,7-1,-1-1,-6 2,-8 2,-6 1,-5 0,-3-3,-3-1,-1 0,-5 2</inkml:trace>
  <inkml:trace contextRef="#ctx0" brushRef="#br0" timeOffset="730.948">1214 1412,'43'0,"24"0,6 0,-6-5,-9-1,-9-1,-8 2,-7 2,-4-4,-8-1</inkml:trace>
  <inkml:trace contextRef="#ctx0" brushRef="#br0" timeOffset="17905.602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8269.933">2089 1299,'219'-19,"154"9,-232 26,30-3,-148-17,-6-2</inkml:trace>
  <inkml:trace contextRef="#ctx0" brushRef="#br0" timeOffset="18753.998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19674.368">3330 706,'22'25,"-1"1,-1 1,-1 1,-2 0,-1 2,-1 0,-2 0,0 1,-3 1,0 0,-2 1,-2-1,-1 1,-1 1,-2-1,-1 0,-2 1,-1-1,-2 0,-1 0,-5 18,-1-18,-1-1,-1 0,-2 0,-1-2,-1 0,-1-1,-2 0,-14 14,-167 147,168-163</inkml:trace>
  <inkml:trace contextRef="#ctx0" brushRef="#br0" timeOffset="20303.168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1521.555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0289.349">5165 706,'-5'0,"-1"5,-5 1,-1 5,-2 0,0 4,-1 3,-4-1,2 2,-1 1,-2-1,2 0,4-8,9-6,6-3</inkml:trace>
  <inkml:trace contextRef="#ctx0" brushRef="#br0" timeOffset="30871.038">5335 678,'77'-14,"-70"11,1 0,1 1,-1 0,0 0,0 1,1 0,-1 1,1 0,-1 0,0 1,1 0,5 2,-12-2,0 0,0 1,0 0,-1-1,1 1,-1 0,1 0,-1 0,0 0,1 0,-1 0,0 0,0 0,-1 1,1-1,0 0,-1 1,0-1,1 0,-1 1,0-1,0 0,0 1,0-1,-1 0,1 1,-1-1,1 0,-1 1,0-1,0 0,0 0,0 0,0 0,-1 0,1 0,0 0,-1 0,0 0,1-1,-1 1,0-1,0 1,-2 0,-15 35,19-35,-1-1,1 0,0 0,0 1,0-1,0 0,0 0,0 1,0-1,0 0,1 0,-1 1,0-1,1 0,-1 0,1 0,-1 1,1-1,0 0,-1 0,1 0,0 0,0 0,0 0,0-1,0 1,0 0,0 0,0-1,0 1,0 0,0-1,0 1,1-1,-1 1,0-1,0 0,1 0,-1 0,0 1,0-1,1 0,-1 0,0-1,0 1,1 0,-1 0,0-1,0 1,1 0,-1-1,67-16,-39 6,-3 0</inkml:trace>
  <inkml:trace contextRef="#ctx0" brushRef="#br0" timeOffset="32123.801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2587.336">6887 1102,'22'-30,"-48"50,-73 158,87-155,-12 21,-1-1,-2 0,-1-2,-24 24,49-61,5-3</inkml:trace>
  <inkml:trace contextRef="#ctx0" brushRef="#br0" timeOffset="32939.064">6633 875,'9'29,"1"-1,1-1,2 0,1 0,1-1,1-1,1-1,1 0,1-2,1 0,14 11,-19-17,10 9,-1 0,-1 2,-1 1,-2 0,3 8,26 87,-22-116,-15-14</inkml:trace>
  <inkml:trace contextRef="#ctx0" brushRef="#br0" timeOffset="33908.929">7423 678,'-5'10,"-6"7,-1 7,-4-2,1 1,-2-4,3 0,-2-4,2 1,-2-2,3-4</inkml:trace>
  <inkml:trace contextRef="#ctx0" brushRef="#br0" timeOffset="34657.096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6838.81">4177 2117,'-5'0,"4"0,6 0,2-5,6-1,4 0,5 1,3 2,-3-4,1-1,0 1,1 2,-3 7,-6 3</inkml:trace>
  <inkml:trace contextRef="#ctx0" brushRef="#br0" timeOffset="37476.188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7839.392">4882 1976,'5'5,"-3"11,-7 7,-3 6,-4-4,-1 0,-2-4,1-2,-2-3,2-1,-2 4,-2 2,1 2,-1-2,3 0,-1 1,2-3</inkml:trace>
  <inkml:trace contextRef="#ctx0" brushRef="#br0" timeOffset="38540.472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39605.043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39857.566">4714 1,'-34'38,"-15"18,-5 4,7-4,6-6,7-7,2-6,9-4,7-8</inkml:trace>
  <inkml:trace contextRef="#ctx0" brushRef="#br0" timeOffset="40258.482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2032.616">4742 1073,'-39'54,"-203"260,198-264,-33 53,114-154,-26 33</inkml:trace>
  <inkml:trace contextRef="#ctx0" brushRef="#br0" timeOffset="52678.404">4375 988,'1'10,"2"0,-1-1,1 1,1-1,0 0,0 0,1 0,0-1,0 0,1 0,0 0,0 0,1-1,3 6,111 137,-106-123,1 4,2-1,1 0,1-2,1 0,21 19,9 32,-48-69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0853.254">4629 226,'-14'10,"-10"8,-1 5,0 4,3 2,1-3,4-2,5-1,0-3,1-1,4-3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109 169,'15'-3,"-1"0,1 0,-1-2,0 0,0 0,0-2,-1 1,1-2,-2 0,1 0,-1-1,-1-1,0 0,2-2,-12 11,0 0,0 0,0 0,0 0,0 0,-1-1,1 1,0 0,0-1,-1 1,1 0,-1-1,1 1,-1-1,0 1,0-1,1 1,-1-1,0 1,0-1,0 1,-1-1,1 1,0-1,0 1,-1 0,1-1,-1 1,0-1,1 1,-1 0,0-1,0 1,1 0,-1 0,0 0,0 0,-1 0,1 0,0 0,0 0,0 0,-1 0,0 0,-68-9,57 14,-1 1,1 0,0 1,1 1,-1 0,1 0,1 1,-1 1,1 0,1 0,0 1,0 1,1-1,0 2,1-1,0 1,1 0,0 1,1 0,0 0,1 0,-1 6,5-13,0-1,0 1,0 0,1 0,-1 0,2 0,-1-1,0 1,1 0,0 0,1-1,-1 1,1 0,0-1,1 1,-1-1,1 0,0 0,0 0,1 0,-1-1,1 1,0-1,0 0,1 0,-1 0,1-1,0 0,0 0,0 0,0 0,0-1,1 1,-1-2,1 1,0 0,-1-1,1 0,0-1,0 1,0-1,-1 0,1 0,0-1,0 0,0 0,12-2,0-1,0 0,-1-2,0 0,0 0,0-2,-1 0,8-6,-6 3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1,'12'161,"-7"-119,-1 0,-2 1,-2-1,-5 32,-31 168,7-94,26-105,12-43,-4-10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1 132,'43'0,"29"-4,6-3,1-4,-9 0,-7 1,-9-1,-9 0,-8 2,-4-2,-4 1,-2 2,-6-3,-1 2,-4 1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198 706,'19'-5,"21"-6,8-2,1 2,-3 3,-5 2,-4 8,-4 3,-2 0,-2 1,-2-2,1-2,-6 0</inkml:trace>
  <inkml:trace contextRef="#ctx0" brushRef="#br0" timeOffset="-1155.404">480 1016,'0'29,"0"29,-5 8,-1-1,0-7,-4-13,0-10,2-6,-3-3,1-1,-3-1,0 2,-1-5,0-5</inkml:trace>
  <inkml:trace contextRef="#ctx0" brushRef="#br0" timeOffset="-804.832">141 960,'36'7,"-1"-1,1-1,0-2,1-2,-1-1,24-4,6-6,1 4,0 2,0 3,14 4,-42 13,-27-4</inkml:trace>
  <inkml:trace contextRef="#ctx0" brushRef="#br0" timeOffset="-506.325">0 1582,'43'-5,"39"-2,9 1,0-4,-12 0,-13 2,-14 2,-11 2,-8-3,-4 0,-2 0,-2 3,-4 1</inkml:trace>
  <inkml:trace contextRef="#ctx0" brushRef="#br0" timeOffset="510.801">1101 1158,'29'0,"24"-5,7-1,-1-1,-6 2,-8 2,-6 1,-5 0,-3-3,-3-1,-1 0,-5 2</inkml:trace>
  <inkml:trace contextRef="#ctx0" brushRef="#br0" timeOffset="730.948">1214 1412,'43'0,"24"0,6 0,-6-5,-9-1,-9-1,-8 2,-7 2,-4-4,-8-1</inkml:trace>
  <inkml:trace contextRef="#ctx0" brushRef="#br0" timeOffset="17905.602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8269.933">2089 1299,'219'-19,"154"9,-232 26,30-3,-148-17,-6-2</inkml:trace>
  <inkml:trace contextRef="#ctx0" brushRef="#br0" timeOffset="18753.998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19674.368">3330 706,'22'25,"-1"1,-1 1,-1 1,-2 0,-1 2,-1 0,-2 0,0 1,-3 1,0 0,-2 1,-2-1,-1 1,-1 1,-2-1,-1 0,-2 1,-1-1,-2 0,-1 0,-5 18,-1-18,-1-1,-1 0,-2 0,-1-2,-1 0,-1-1,-2 0,-14 14,-167 147,168-163</inkml:trace>
  <inkml:trace contextRef="#ctx0" brushRef="#br0" timeOffset="20303.168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1521.555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0289.349">5165 706,'-5'0,"-1"5,-5 1,-1 5,-2 0,0 4,-1 3,-4-1,2 2,-1 1,-2-1,2 0,4-8,9-6,6-3</inkml:trace>
  <inkml:trace contextRef="#ctx0" brushRef="#br0" timeOffset="30871.038">5335 678,'77'-14,"-70"11,1 0,1 1,-1 0,0 0,0 1,1 0,-1 1,1 0,-1 0,0 1,1 0,5 2,-12-2,0 0,0 1,0 0,-1-1,1 1,-1 0,1 0,-1 0,0 0,1 0,-1 0,0 0,0 0,-1 1,1-1,0 0,-1 1,0-1,1 0,-1 1,0-1,0 0,0 1,0-1,-1 0,1 1,-1-1,1 0,-1 1,0-1,0 0,0 0,0 0,0 0,-1 0,1 0,0 0,-1 0,0 0,1-1,-1 1,0-1,0 1,-2 0,-15 35,19-35,-1-1,1 0,0 0,0 1,0-1,0 0,0 0,0 1,0-1,0 0,1 0,-1 1,0-1,1 0,-1 0,1 0,-1 1,1-1,0 0,-1 0,1 0,0 0,0 0,0 0,0-1,0 1,0 0,0 0,0-1,0 1,0 0,0-1,0 1,1-1,-1 1,0-1,0 0,1 0,-1 0,0 1,0-1,1 0,-1 0,0-1,0 1,1 0,-1 0,0-1,0 1,1 0,-1-1,67-16,-39 6,-3 0</inkml:trace>
  <inkml:trace contextRef="#ctx0" brushRef="#br0" timeOffset="32123.801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2587.336">6887 1102,'22'-30,"-48"50,-73 158,87-155,-12 21,-1-1,-2 0,-1-2,-24 24,49-61,5-3</inkml:trace>
  <inkml:trace contextRef="#ctx0" brushRef="#br0" timeOffset="32939.064">6633 875,'9'29,"1"-1,1-1,2 0,1 0,1-1,1-1,1-1,1 0,1-2,1 0,14 11,-19-17,10 9,-1 0,-1 2,-1 1,-2 0,3 8,26 87,-22-116,-15-14</inkml:trace>
  <inkml:trace contextRef="#ctx0" brushRef="#br0" timeOffset="33908.929">7423 678,'-5'10,"-6"7,-1 7,-4-2,1 1,-2-4,3 0,-2-4,2 1,-2-2,3-4</inkml:trace>
  <inkml:trace contextRef="#ctx0" brushRef="#br0" timeOffset="34657.096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6838.81">4177 2117,'-5'0,"4"0,6 0,2-5,6-1,4 0,5 1,3 2,-3-4,1-1,0 1,1 2,-3 7,-6 3</inkml:trace>
  <inkml:trace contextRef="#ctx0" brushRef="#br0" timeOffset="37476.188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7839.392">4882 1976,'5'5,"-3"11,-7 7,-3 6,-4-4,-1 0,-2-4,1-2,-2-3,2-1,-2 4,-2 2,1 2,-1-2,3 0,-1 1,2-3</inkml:trace>
  <inkml:trace contextRef="#ctx0" brushRef="#br0" timeOffset="38540.472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39605.043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39857.566">4714 1,'-34'38,"-15"18,-5 4,7-4,6-6,7-7,2-6,9-4,7-8</inkml:trace>
  <inkml:trace contextRef="#ctx0" brushRef="#br0" timeOffset="40258.482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2032.616">4742 1073,'-39'54,"-203"260,198-264,-33 53,114-154,-26 33</inkml:trace>
  <inkml:trace contextRef="#ctx0" brushRef="#br0" timeOffset="52678.404">4375 988,'1'10,"2"0,-1-1,1 1,1-1,0 0,0 0,1 0,0-1,0 0,1 0,0 0,0 0,1-1,3 6,111 137,-106-123,1 4,2-1,1 0,1-2,1 0,21 19,9 32,-48-69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0853.254">4629 226,'-14'10,"-10"8,-1 5,0 4,3 2,1-3,4-2,5-1,0-3,1-1,4-3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58,'28'-11,"239"-19,-52 13,-191 17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2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0,'0'24,"0"27,0 10,0 4,0-4,-5-8,-2-8,1-7,1-5,2-3,0-3,2 0,1 0,0 0,-5-5,-1-6</inkml:trace>
  <inkml:trace contextRef="#ctx0" brushRef="#br0" timeOffset="331.306">1 85,'300'-36,"-172"23,0 6,54 7,-176 0,-4-1,0 1,-1 0,1-1,-1 1,1 0,0 0,-1 0,1 0,0 0,-1 1,1-1,0 0,-1 1,1-1,-1 1,1 0,-1-1,1 1,-1 0,0 0,1 0,-1 0,0 0,0 0,1 0,-1 1,0-1,0 0,0 1,-2 10</inkml:trace>
  <inkml:trace contextRef="#ctx0" brushRef="#br0" timeOffset="599.706">29 593,'34'5,"35"1,15-4,3-4,-4 0,-11-6,-8-1,-10 1,-10 2,-7 2,-5-3,-4-1,-1 2,-6 1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5 311,'374'-29,"-153"47,-165-9,-32-7</inkml:trace>
  <inkml:trace contextRef="#ctx0" brushRef="#br0" timeOffset="3667.701">5 678,'-1'-2,"0"-1,0 0,1 1,-1-1,1 0,0 1,0-1,0 0,0 0,0 1,1-1,-1 0,1 0,0 1,-1-1,1 1,0-1,1 1,-1-1,0 1,1 0,-1-1,1 1,0 0,0 0,0 0,0 0,0 1,0-1,0 0,1 1,-1 0,0-1,1 1,-1 0,1 0,0 0,-1 1,1-1,0 1,-1-1,1 1,0 0,0 0,-1 0,1 1,0-1,0 0,-1 1,1 0,1 0,200 24,78-25,-152-21,-131 21,1 0,0 0,-1 1,1-1,0 0,0 0,-1 0,1 1,0-1,0 0,0 0,-1 1,1-1,0 0,0 0,0 1,0-1,-1 0,1 1,0-1,0 0,0 1,0-1,0 0,0 1,0-1,0 0,0 1,0-1,0 0,0 1,0-1,0 0,1 1,-1-1,0 0,0 0,0 1,0-1,0 0,1 1,-1-1,0 0,0 0,1 1,-1-1,0 0,0 0,1 0,-1 0,0 1,0-1,1 0,-1 0,0 0,1 0,-14 11</inkml:trace>
  <inkml:trace contextRef="#ctx0" brushRef="#br0" timeOffset="4300.961">428 1,'0'0,"-1"0,0 0,1 0,-1 1,1-1,-1 0,0 0,1 0,-1 1,1-1,-1 0,1 1,-1-1,1 1,-1-1,1 1,-1-1,1 1,0-1,-1 1,1-1,0 1,-1-1,1 1,0-1,0 1,-1 0,1-1,0 1,0 0,0-1,0 1,0 0,0-1,0 1,0-1,0 1,0 0,0-1,0 1,1 0,-1-1,0 1,0-1,1 1,-1-1,0 1,1 0,-1-1,1 1,-1-1,1 0,-1 1,20 31,2-5,2-1,1-2,1 0,1-2,1-1,23 13,-46-31,41 24,0 2,-2 1,-2 3,-1 1,18 21,-57-54,-1 0,1 0,-1 0,1 1,-1-1,0 0,1 0,-1 1,0-1,0 1,0-1,0 1,-1 0,1-1,0 1,-1 0,1-1,-1 1,1 0,-1 0,0-1,1 1,-1 0,0 0,-1 0,1-1,0 1,0 0,-1 0,1 0,-1-1,1 1,-1 0,0-1,0 1,0-1,0 1,0-1,0 1,0-1,0 0,0 1,-1-1,1 0,-1 0,1 0,-1 0,1 0,-1 0,-138 72,-133 143,250-202,-74 60,96-52,10-14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52,'226'-1,"-22"-50,-204 52,0-1,0 1,-1-1,1 0,0 1,0-1,0 0,0 1,0-1,0 0,0 1,1-1,-1 0,0 1,0-1,0 0,0 1,0-1,0 0,1 1,-1-1,0 0,0 1,1-1,-1 0,0 0,0 1,1-1,-1 0,0 0,1 1,-1-1,0 0,0 0,1 0,-1 0,-4 5,-8 6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1,'-24'140,"7"2,5 0,7 0,7 30,-2-170,-1 0,0-1,0 1,1-1,-1 1,1-1,-1 1,1 0,0-1,0 1,0-1,0 1,0 0,0-1,0 1,0 0,0-1,1 1,-1 0,1-1,-1 1,1-1,0 1,0-1,0 1,-1-1,1 0,0 1,1-1,-1 0,0 0,0 0,0 0,1 0,-1 0,1 0,-1 0,1 0,-1-1,1 1,-1-1,1 1,-1-1,1 1,0-1,-1 0,1 0,0 0,-1 0,1 0,0 0,127-104,-104 83,111-70,-135 90,-1 0,1 1,0-1,-1 1,1-1,0 1,0 0,0-1,-1 1,1 0,0-1,0 1,0 0,0 0,0 0,0 0,0 0,-1 0,1 0,0 0,0 0,0 0,0 1,0-1,0 0,-1 0,1 1,0-1,0 1,0-1,-1 1,1-1,0 1,-1-1,1 1,0 0,-1-1,1 1,-1 0,1 0,-1-1,1 1,-1 0,1 0,-1 0,0 0,0-1,1 1,-1 0,0 0,0 0,0 0,0 1,-8 50,7-48,-13 36,-5 50,41-60,-6-23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229 293,'22'-29,"-48"42,7 6,2 0,0 2,1 0,1 1,1 1,1 0,1 0,2 1,0 1,1 0,1 0,2 1,-2 12,-6 18,1 1,4 1,1 0,4 0,1 0,5 39,-1-81,1 0,0 0,1 0,0 0,2 0,0-1,0 0,2 0,0 0,0-1,5 7,-8-17,-1-1,1 0,0 0,0 0,0 0,0 0,0-1,1 0,-1 0,1 0,-1 0,1-1,0 1,0-1,0-1,0 1,-1-1,1 1,0-1,0-1,0 1,0-1,0 0,0 0,-1 0,1-1,0 0,-1 1,1-2,-1 1,0 0,0-1,1 0,-2 0,1 0,0-1,-1 1,0-1,1 0,-1 0,-1 0,1 0,1-3,4-12</inkml:trace>
  <inkml:trace contextRef="#ctx0" brushRef="#br0" timeOffset="270.139">313 801,'10'0,"17"0,10 0,2 0,0 0,-2 0,-3 0,-2 0,-1 0,-2 0,-6 0</inkml:trace>
  <inkml:trace contextRef="#ctx0" brushRef="#br0" timeOffset="886.536">1020 350,'1'3,"0"1,0-1,-1 0,1 1,0-1,-1 1,0-1,0 1,0-1,0 1,-1-1,1 1,-1-1,0 0,0 1,0-1,-1 0,1 0,-1 0,1 0,-1 0,-2 2,3-2,-113 172,113-172,-1-1,1 1,-1 0,1 0,0 0,0 0,1 0,-1 1,0-1,1 0,0 0,0 0,0 1,0-1,1 0,-1 0,1 0,-1 0,1 0,0 0,1 0,-1 0,0 0,1 0,0 0,-1-1,1 1,0 0,0-1,1 0,-1 0,0 1,1-1,-1-1,1 1,0 0,0-1,0 1,-1-1,1 0,1 0,-1 0,0 0,0-1,0 1,0-1,0 1,1-1,-1-1,143-38,-123 31</inkml:trace>
  <inkml:trace contextRef="#ctx0" brushRef="#br0" timeOffset="1416.983">1301 237,'9'-4,"1"-3,1 1,1 1,-1 0,1 0,0 1,0 1,0 0,1 1,-1 0,1 0,10 2,-22 0,1 0,-1 0,1 1,0-1,-1 1,1-1,-1 1,1-1,-1 1,0 0,1 0,-1 0,0 0,0 0,1 0,-1 0,0 0,0 1,0-1,0 0,-1 1,1-1,0 0,0 1,-1-1,1 1,-1-1,1 1,-1 0,0-1,0 1,0-1,1 1,-2 0,1-1,0 1,0-1,0 1,-1 0,1-1,-1 1,1-1,-39 59,27-53,11-7,-1 1,1-1,0 0,-1 0,1 0,0 1,0-1,-1 1,1-1,0 1,0-1,0 1,0 0,0 0,0-1,0 1,0 0,0 0,0 0,0 0,0 0,0 0,1 0,-1 1,1-1,-1 0,1 0,-1 0,1 1,-1-1,1 0,0 1,0-1,0 0,0 1,0-1,0 0,0 1,0-1,0 0,1 0,-1 1,0-1,1 0,-1 0,1 1,0-1,-1 0,1 0,0 0,0 0,0 0,0 0,45 16,-42-16,0 0,1-1,-1 2,0-1,0 0,0 1,0 0,0 0,0 0,0 0,-1 1,1-1,-1 1,0 0,0 0,0 0,2 3,-5-3,0 0,-1 0,1 0,-1 0,0 0,0 0,0 0,0-1,0 1,-1 0,0-1,1 1,-1-1,0 1,0-1,0 0,0 0,0 0,-1 0,1 0,-1 0,1-1,-1 1,0-1,0 0,1 0,-1 0,0 0,0 0,0-1,-1 1,4-1,-56 22,30-13</inkml:trace>
  <inkml:trace contextRef="#ctx0" brushRef="#br0" timeOffset="1818.197">766 971,'43'-10,"29"-7,6-2,1 3,-10 5,-6 3,-9-2,-9 2,-3 1,-3 3,-4 1,-3 1,-2 2,-1 0,-1 0,-1 1,1-1,-6 0</inkml:trace>
  <inkml:trace contextRef="#ctx0" brushRef="#br0" timeOffset="2287.053">1330 999,'-22'2,"1"1,0 1,0 1,0 1,0 1,1 1,0 1,1 1,0 0,-9 7,25-15,-1 1,1-1,0 0,1 1,-1 0,0-1,1 1,0 0,-1 0,1 1,0-1,1 0,-1 1,1-1,-1 1,1-1,0 1,0 0,1 0,-1-1,1 1,0 0,0 0,0 0,0-1,0 1,1 0,0 0,0-1,0 1,0 0,1-1,-1 1,1-1,0 0,0 1,0-1,1 0,-1 0,1-1,-1 1,1 0,0-1,0 1,0-1,3 1,6 2,1-1,0-1,0 0,1 0,-1-1,1-1,-1-1,1 1,-1-2,1 0,-1-1,0 0,0-1,1-1,-2 0,1 0,0-1,-1-1,0 0,0-1,-1 0,0-1,0 0,0-1,-8 7,1 0,-1 0,1 0,-1 0,0-1,0 1,0-1,0 0,0 0,-1 0,1 0,-1-1,0 1,0 0,0-1,0 0,-1 1,0-1,1 0,-1 0,-1 0,1 0,0 0,-1 0,0 0,0 0,0 0,-1 0,1 0,-1 0,0 0,0 0,0 1,0-1,-1 0,0 0,0 1,0-1,0 1,0 0,-1 0,1 0,-1 0,0 0,0 0,0 1,0-1,0 1,-1 0,-2-2,-49-9,29 11</inkml:trace>
  <inkml:trace contextRef="#ctx0" brushRef="#br0" timeOffset="2686.901">1358 1197,'-209'132,"206"-131,0 1,-1 0,1 0,0 0,0 0,0 0,0 0,0 1,0-1,1 1,-1 0,1 0,0 0,0 0,0 0,0 1,0-1,1 0,0 1,-1-1,1 1,1 0,-1-1,0 1,1 0,0 0,0-1,0 1,0 0,1 0,-1-1,1 1,0 0,0-1,0 1,1-1,-1 1,1-1,0 0,1 3,6-2,0-1,0 0,0 0,1-1,-1 0,1-1,-1 0,1-1,-1 0,1 0,-1-1,1 0,-1 0,1-1,-1-1,0 0,0 0,0 0,2-3,-1 4,0-1,0 0,0-1,-1 0,0-1,0 0,0-1,0 1,-1-1,0-1,0 0,-1 0,0-1,0 1,0-2,-1 1,-1-1,1 1,-1-2,-1 1,4-10,-8 16,0-1,0 1,-1-1,1 1,-1-1,1 1,-1-1,0 1,-1-1,1 1,0 0,-1 0,0 0,0 0,0 0,0 0,0 0,-1 1,1-1,-1 1,0-1,1 1,-1 0,0 0,0 0,-1 1,1-1,0 1,-1-1,-103-24,81 25</inkml:trace>
  <inkml:trace contextRef="#ctx0" brushRef="#br0" timeOffset="3183.24">1838 209,'42'143,"-28"-83,-3 1,-2 1,-3 0,-3 6,1-24,-2 0,-1 0,-3 0,-2 0,-1 0,-2-1,-3 1,-1-2,-2 0,-2 0,-1-1,-3-1,-1-1,-10 14,-57 35,67-76</inkml:trace>
  <inkml:trace contextRef="#ctx0" brushRef="#br0" timeOffset="4208.832">1810 40,'26'-7,"4"-2,-1 2,1 1,1 1,-1 2,0 1,11 1,-37 2,0-1,0 1,0 0,0 0,0 0,0 1,-1-1,1 1,0 0,-1 0,0 0,1 0,-1 1,0 0,0-1,0 1,-1 0,1 0,0 1,-1-1,0 0,0 1,0-1,-1 1,1 0,-1 0,1-1,-1 1,-1 0,1 1,7 129,-8-110,24 213,-21-145,-3 0,-5 1,-3-1,-18 73,13-101,-22 176,41-174,-8-63,0-1,0 0,0 0,-1 0,1-1,-1 1,1 0,-1-1,1 0,-1 0,0 1,0-2,1 1,-1 0,0 0,0-1,0 0,0 1,0-1,0 0,0-1,0 1,0 0,1-1,-1 0,-3 0,-3 0,-15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1 668,'9'0,"18"0,9 0,4 0,-1 0,-2 0,-3 0,-2 0,-1-5,-2-1,-1 0,0 1,0 1,-6 7,-10 2,-7 1</inkml:trace>
  <inkml:trace contextRef="#ctx0" brushRef="#br0" timeOffset="251.91">114 895,'38'4,"27"2,8 0,-4-5,-10-4,-13-1</inkml:trace>
  <inkml:trace contextRef="#ctx0" brushRef="#br0" timeOffset="3132.306">1242 781,'150'-185,"-33"65,-116 119,0 1,0-1,-1 0,1 1,0-1,0 1,0-1,-1 1,1-1,0 1,0-1,0 1,0 0,0 0,0-1,0 1,0 0,0 0,0 0,0 0,0 0,0 0,0 0,0 1,0-1,0 0,0 0,0 1,0-1,0 1,-1-1,1 1,0-1,0 1,0 0,-1-1,1 1,0 0,-1-1,1 1,0 0,-1 0,1 0,-1-1,1 1,-1 0,0 0,1 0,-1 0,0 0,0 0,1 0,5 57,-6-55,0 15,-1-15,0 1,0-1,0 0,1 1,-1-1,1 1,0-1,0 0,1 1,-1-1,1 1,-1-1,1 0,0 1,0-1,1 0,-1 0,1 0,-1 0,1 0,0 0,0 0,0 0,1-1,-1 1,0-1,1 0,0 0,0 0,-1 0,1 0,0 0,1-1,-1 0,0 1,2-1,4-2,0-1,0 0,-1 0,1-1,-1-1,1 1,-1-1,0-1,0 1,-1-1,0 0,0-1,0 0,0 0,-1-1,0 0,0 0,-1 0,4-7,-3 7,120-169,-108 156,-7 38,-10-2,-2-6,1 0,0 0,1-1,-1 1,2 0,-1-1,2 1,-1-1,1 1,0-1,1 0,0 0,1-1,0 1,0-1,1 0,0 0,0-1,1 0,0 0,0 0,6 3,6-1</inkml:trace>
  <inkml:trace contextRef="#ctx0" brushRef="#br0" timeOffset="4899.416">1355 950,'195'-29,"-48"3,106-4,-73 14,-62-7,-73 12,-24 7</inkml:trace>
  <inkml:trace contextRef="#ctx0" brushRef="#br0" timeOffset="5654.345">1412 1120,'73'-17,"-3"0,70-6,-139 23,1 0,-1 0,1-1,-1 1,1 0,-1 0,1 0,-1 1,1-1,-1 0,1 0,-1 1,1-1,-1 1,1 0,-1-1,0 1,0 0,1 0,-1-1,0 1,0 0,0 0,0 1,0-1,0 0,0 0,0 0,0 1,0-1,-1 0,1 1,-1-1,1 1,-1-1,1 0,-1 1,0-1,0 1,0-1,0 1,0-1,0 1,0-1,0 1,0-1,-1 1,-36 63,-89 50,125-115,1 1,-1-1,1 1,-1-1,1 1,0-1,-1 1,1 0,0-1,-1 1,1-1,0 1,0 0,-1-1,1 1,0 0,0 0,0-1,0 1,0 0,0-1,0 1,0 0,0-1,1 1,-1 0,0-1,0 1,1 0,-1-1,0 1,1 0,-1-1,0 1,1-1,-1 1,1-1,-1 1,1-1,-1 1,1-1,-1 0,1 1,0-1,-1 0,1 1,0-1,-1 0,1 0,0 1,-1-1,1 0,0 0,-1 0,1 0,43 5,-41-5,-3 0,70 10,-69-10,1 0,-1 0,1 0,-1 1,1-1,-1 1,0-1,1 1,-1 0,1-1,-1 1,0 0,0 0,0 0,1 0,-1 0,0 0,0 0,0 1,-1-1,1 0,0 0,0 1,-1-1,1 1,0-1,-1 0,0 1,1-1,-1 1,0-1,0 1,0-1,0 1,0-1,0 1,0-1,0 1,-1-1,1 1,0-1,-1 1,-6 9,0 0,-1-1,-1 0,1 0,-1-1,-1-1,0 1,0-1,-1-1,0 0,0-1,0 0,-10 4,-13 9,6-2,3-2</inkml:trace>
  <inkml:trace contextRef="#ctx0" brushRef="#br0" timeOffset="6637.982">2089 1063,'1'-1,"-1"1,1-1,-1 1,1-1,-1 0,1 1,0-1,-1 1,1 0,0-1,0 1,-1 0,1-1,0 1,0 0,-1 0,1-1,0 1,0 0,0 0,-1 0,1 0,0 0,0 0,0 0,-1 1,1-1,0 0,0 0,0 1,-1-1,1 0,0 1,-1-1,1 1,0-1,-1 1,1-1,0 1,-1-1,1 1,-1 0,1-1,-1 1,0 0,1-1,-1 1,1 0,-1 0,0-1,0 1,1 0,-1 0,0-1,0 1,0 0,0 0,0 0,0 0,0-1,0 1,-1 0,-12 54,13-55,-92 187,77-163,10-17,0 1,0-1,1 1,0 0,0 0,0 0,1 1,1-1,0 1,0 0,0 0,1 2,1-10,0 1,1-1,-1 0,0 1,1-1,0 0,-1 0,1 0,0 1,-1-1,1 0,0 0,0 0,0 0,0 0,0 0,0 0,0-1,0 1,0 0,0-1,1 1,-1 0,0-1,0 0,1 1,-1-1,0 0,1 1,-1-1,0 0,1 0,-1 0,0 0,1 0,-1-1,0 1,2-1,52-12,93-33,-123 38</inkml:trace>
  <inkml:trace contextRef="#ctx0" brushRef="#br0" timeOffset="7420.092">2569 301,'26'31,"-2"1,-1 1,-2 1,-1 1,-2 0,-1 1,-2 1,-1 1,1 13,-5-17,-1 0,-2 0,-2 1,-1 0,-1 0,-2 1,-2-1,-1 0,-2 0,-6 27,-1-29,0-1,-3 0,0-1,-2 0,-2-2,0 0,-20 23,-37 27,51-61</inkml:trace>
  <inkml:trace contextRef="#ctx0" brushRef="#br0" timeOffset="7869.513">932 188,'-28'58,"4"0,2 1,2 2,3 0,1 11,3-25,3 0,1 1,3 1,2-1,2 1,2 0,2 0,2-1,9 37,-9-58,2 0,1-1,1 0,1 0,2-1,0 0,2-1,0 0,2-1,0 0,2-2,0 0,2 0,0-2,1-1,1 0,0-1,21 11,75 20,-81-40</inkml:trace>
  <inkml:trace contextRef="#ctx0" brushRef="#br0" timeOffset="19057.608">3670 245,'16'-13,"-16"41,-69 211,57-202,9-31,0 0,1 0,-1 0,2 0,-1 1,1-1,-1 1,2-1,-1 1,1-1,0 1,0 0,1-1,1 6,0-9,1 0,0-1,0 1,0 0,0-1,0 0,1 1,-1-1,1 0,-1-1,1 1,0-1,-1 0,1 0,0 0,0 0,0 0,0-1,0 0,0 0,0 0,0 0,0-1,0 1,0-1,0 0,-1 0,1-1,0 1,-1-1,4-1,7-1,103-11,-92 14</inkml:trace>
  <inkml:trace contextRef="#ctx0" brushRef="#br0" timeOffset="19657.567">4065 48,'21'-12,"-16"8,0 0,0 1,0-1,1 1,-1 0,1 0,0 1,0 0,0 0,0 0,0 1,0 0,1 0,-1 1,0-1,0 1,1 1,-1-1,0 1,0 0,1 0,-1 1,0 0,4 2,-8-2,0 0,-1 0,1 0,-1 0,1 0,-1 1,0-1,0 0,0 1,0-1,0 1,-1-1,1 1,-1-1,0 1,1 0,-1-1,0 1,-1-1,1 1,0-1,-1 1,1 0,-1-1,0 0,0 1,0-1,0 1,0-1,-1 0,1 0,-1 0,0 1,1-1,-1 0,0 0,1 1,0-1,-1 1,1-1,0 1,0-1,1 1,-1 0,1 0,-1-1,1 1,0 0,0 0,0-1,0 1,0 0,1 0,-1-1,1 1,0 0,0-1,0 1,0 0,0-1,0 0,1 1,-1-1,1 0,0 1,1 0,25 15,27 22,-54-38,-1-1,1 0,0 1,0-1,-1 0,1 1,-1-1,1 1,-1-1,0 1,0-1,1 1,-1-1,0 1,0-1,-1 1,1-1,0 1,0-1,-1 1,1-1,-1 1,1-1,-1 1,1-1,-1 0,0 1,0-1,0 0,0 0,0 0,0 0,0 1,0-1,0-1,-1 1,1 0,0 0,-1 0,0 0,-5 4,0 0,-1-1,1 0,-1 0,0-1,0 0,0 0,0-1,-1 0,1 0,-1-1,-2 0,-13 1</inkml:trace>
  <inkml:trace contextRef="#ctx0" brushRef="#br0" timeOffset="20069.932">3331 866,'43'-5,"48"-6,18-2,0 2,-14 3,-13 2,-15 3,-11 1,-9 2,-8 0,-6 0,-4 1,-1-1,-2 1,0-1,1 0,0 0,-4 0</inkml:trace>
  <inkml:trace contextRef="#ctx0" brushRef="#br0" timeOffset="20542.966">4008 922,'-140'55,"134"-52,-1 1,1 0,0 0,0 0,1 1,-1 0,1 0,0 0,1 1,-1 0,1 0,0 0,0 0,1 0,0 1,0 0,0-1,1 1,0 2,2-3,0-1,1 0,0 0,0 1,0-1,0 0,1 0,0 0,0 0,0-1,1 1,0 0,-1-1,2 0,-1 0,0 0,1 0,0 0,0-1,0 1,0-1,1 0,-1 0,1-1,-1 1,1-1,0 0,0-1,0 1,0-1,1 0,-1 0,0 0,0-1,1 0,-1 0,0 0,0-1,2 0,5 1,0 0,-1-1,1 0,-1-1,1 0,-1-1,0 0,0-1,0 0,0-1,-1 0,0 0,0-1,0-1,-1 0,0 0,0-1,-1 0,0 0,1-2,-5 8,0-1,0 0,0-1,-1 1,1-1,-1 0,0 0,0 0,0 0,0 0,-1 0,0-1,0 1,0-1,0 0,-1 0,0 1,0-1,0 0,0 0,-1 0,0 0,0 0,0 0,-1 0,1 0,-1 0,-1 0,1 0,-1 0,1 1,-1-1,-1 1,-1-5,-3 3,0 0,-1 0,1 1,-1 0,0 0,-1 1,1 0,-1 0,1 1,-1 0,0 1,0 0,0 0,-1 1,1 0,0 0,-1 1,1 1,0-1,0 2,-1-1,1 1,0 1,-7 2,-8 1</inkml:trace>
  <inkml:trace contextRef="#ctx0" brushRef="#br0" timeOffset="20907.188">4008 1176,'-9'11,"0"1,1 0,1 0,0 1,0-1,2 2,-1-1,2 1,-1-1,2 1,0 0,1 3,1-15,1 0,0 0,0 1,0-1,0 0,0 0,0 0,1 0,-1 0,1 1,-1-1,1 0,0 0,0 0,0 0,0-1,0 1,0 0,1 0,-1-1,0 1,1 0,0-1,-1 0,1 1,0-1,0 0,0 0,-1 0,1 0,0 0,0 0,1-1,-1 1,0-1,0 1,0-1,0 0,0 0,1 0,-1 0,0 0,0 0,1-1,93-30,-7-35,-86 64,-1 0,0-1,0 1,0-1,0 1,0-1,0 0,-1 0,1 0,-1 0,0 0,0 0,0 0,0-1,0 1,-1 0,0-1,1 1,-1 0,0-1,-1 1,1 0,-1 0,1-1,-1 1,0 0,0 0,-1 0,1 0,0 0,-1-1,-4-2,-1 1,1-1,-1 1,0 0,0 1,-1 0,1 0,-1 1,0-1,0 2,0-1,0 1,0 0,-1 1,1 0,-1 0,1 1,0 0,-1 1,1-1,-1 2,0-1,-22 4,4 0</inkml:trace>
  <inkml:trace contextRef="#ctx0" brushRef="#br0" timeOffset="31242.869">3133 75,'-13'-1,"0"1,0 0,1 0,-1 2,0-1,0 2,0 0,1 0,0 1,-1 1,1 0,1 0,-1 1,1 1,0 0,1 0,-1 1,-3 5,6-1,0 0,1 1,1 0,0 0,1 0,0 1,1 0,1 0,0 0,1 0,1 1,0-1,0 0,2 1,0-1,0 0,2 1,0 1,54 267,-48-237,-5-32,-1 1,0-1,-1 1,-1 0,0 0,-1 0,-1 0,0 0,-1 3,-34 151,31-139,1 1,2-1,1 1,2 0,1-1,1 1,1-1,4 8,-6 63,-3-84,2-4</inkml:trace>
  <inkml:trace contextRef="#ctx0" brushRef="#br0" timeOffset="37659.71">2993 1515,'0'-5,"0"-6,0 3,4 4,7 1,6 2,5 2,4-1,2 1,1-1,0 1,1-1,-1 0,-5-4,-1-2,-6 4,-4 4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1 288,'34'-4,"-1"-2,1-1,-2-2,1-1,-1-1,0-2,-2-2,24-14,-50 27,0 0,0-1,0 1,0-1,0 0,-1 0,1-1,-1 1,0-1,0 0,0 0,0 0,-1 0,0 0,0 0,0-1,0 1,-1-1,1 1,-1-1,0 0,-1 1,1-1,-1 0,0 0,0 0,0 1,-1-1,0 0,0 1,0-1,0 0,-1 1,0-1,0 1,0 0,0 0,-3-4,-1 5,-1 0,1 0,-1 0,0 1,1 0,-1 0,0 1,-1 0,1 0,0 0,0 1,0 0,0 1,0 0,0 0,0 0,0 1,0 0,0 0,0 1,1 0,-1 0,1 0,0 1,0 0,-4 4,-3 1,0 1,1 1,1 0,0 1,0 0,1 0,1 1,0 1,1 0,4-9,1 1,0-1,1 1,-1 0,1 0,1 0,-1 0,1 0,0 1,0-1,1 0,-1 0,2 1,-1-1,1 0,0 1,0-1,0 0,1 0,0 0,0 0,1 0,-1-1,2 1,3 2,1-2,0 1,1-1,-1 0,1-1,0 0,1 0,-1-1,1 0,0-1,0 0,0 0,0-1,1-1,-1 0,0 0,1-1,-1 0,6-1,98 0,-90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0,'1'1,"0"-1,0 1,0 0,0 0,0 0,0 0,0 0,0 0,0 0,0 0,-1 0,1 0,0 0,-1 0,1 0,-1 1,1-1,-1 0,0 1,1-1,-1 0,0 0,0 1,0-1,0 0,0 1,0-1,-1 0,1 1,0-1,-1 0,1 0,0 1,-1-1,0 0,1 0,-1 0,0 0,1 0,-1 1,-1-1,1 10,-3 63,3 1,3 0,3-1,4 2,3 255,-11-331,-1-1,1 1,-1 0,1 0,-1 0,0 0,1 0,-1 0,1 0,-1 0,1 0,-1 0,1 0,-1 0,0 0,1 0,-1 1,1-1,-1 0,1 0,-1 0,0 1,1-1,-1 0,0 1,1-1,-1 0,0 1,1-1,-1 0,0 1,0-1,1 0,-1 1,0-1,0 1,0-1,0 1,0-1,1 0,-1 1,0-1,0 1,0-1,0 1,0-1,0 1,0-1,0 0,-1 1,1-1,0 1,0-1,0 1,0-1,-1 0,1 1,0-1,0 1,-1-1,1 0,20-34,-19 31,11-19,1 2,1-1,0 2,1 0,1 1,1 0,1 1,0 1,1 1,1 1,0 0,1 2,1 0,0 1,0 2,1 0,7-1,-27 8,0 1,0 0,0 0,0 0,0 0,0 0,1 0,-1 1,0 0,1-1,-1 1,0 1,1-1,-1 0,0 1,0 0,1-1,-1 1,0 1,0-1,0 0,0 1,0-1,-1 1,1 0,0 0,-1 0,1 1,-1-1,0 0,1 1,-1-1,-1 1,1 0,0 0,-1 0,1 0,-1 0,0 0,0 0,0 0,0 1,-1-1,1 0,-1 3,0 5,-1 0,0 0,-1 0,0 0,0 0,-1 0,-1 0,0-1,-1 0,1 0,-2 0,0 0,0-1,0 0,-1 0,-1-1,1 0,-2 0,1-1,-1 1,0-2,0 0,-1 0,1 0,-1-1,-1-1,-1 1,-17 10,17-7,0-1,0-1,-1 0,0 0,0-1,0-1,-1 0,1-1,-1 0,0-1,0-1,0 0,-9-1,5-6</inkml:trace>
  <inkml:trace contextRef="#ctx0" brushRef="#br0" timeOffset="4968.104">903 537,'-4'-2,"0"0,-1 1,1 0,-1 0,1 0,-1 1,1-1,-1 1,0 0,1 0,-1 1,1 0,-1-1,1 1,-1 1,1-1,-1 1,1 0,0 0,0 0,0 0,0 1,0-1,1 1,-1 0,1 0,-1 1,1-1,0 1,1-1,-1 1,0 1,-1 0,-1 1,1 0,1 1,-1-1,1 1,0 0,0-1,1 1,0 0,0 1,1-1,0 0,0 0,0 1,1-1,0 0,1 1,0-1,0 0,1 4,-1-8,0 0,0 0,1 0,-1-1,1 1,-1 0,1 0,0-1,0 1,0-1,1 0,-1 0,0 0,1 0,-1 0,1 0,0-1,0 1,0-1,-1 1,1-1,0 0,1-1,-1 1,0 0,0-1,0 0,0 1,0-1,1 0,-1-1,0 1,1-1,4-1,0 0,0 0,0-1,0 0,0 0,-1-1,0 0,0 0,0-1,0 0,0 0,2-3,16-16,-1-2,-1 0,-1-1,-1-1,-1-1,-2-1,-1-1,5-16,-18 29,-11 19,-18 24,21-20,0 1,0 0,0 0,0 0,1 0,0 1,0-1,1 1,0 0,0 0,0 0,1 0,0 0,1 0,0 0,0 0,0 0,1 0,0 0,0 0,0 0,1 0,0 0,1 0,0-1,0 1,0-1,1 0,0 0,0 0,0-1,1 1,-1-1,1 0,1 0,-1-1,1 1,0-1,0-1,0 1,0-1,1 0,-1 0,5 1,3-4,-1 0,0 0,1-1,-1-1,0 0,0-1,0 0,0-1,0-1,-1 0,0 0,0-1,0-1,-1 0,0-1,0 0,-1 0,9-10,2 0,-1-1,0-1,-1-1,-2-1,0 0,-1-1,-1-1,-2 0,0-1,-1-1,4-16,-17-31,1 72,-1-1,0 0,0 1,0-1,0 1,0 0,0-1,0 1,0 0,0-1,-1 1,1 0,0 0,-1 0,1 0,-1 0,0 1,1-1,-1 0,0 1,1-1,-1 1,0-1,1 1,-1 0,0 0,0 0,0 0,1 0,-1 0,0 0,0 1,1-1,-1 1,0-1,1 1,-1 0,1-1,-2 2,0-1,0-1,0 1,0 0,0 0,0 0,0 0,1 1,-1-1,1 1,-1-1,1 1,-1 0,1 0,0 0,0 0,0 1,0-1,0 0,1 1,-1 0,1-1,-1 1,1 0,0 0,0-1,0 1,1 0,-1 0,1 0,-1 0,1 0,0 0,0 0,0 0,1 0,-1 0,1 0,0 0,0 0,0 0,0 0,0-1,0 1,1 0,-1-1,1 1,0-1,1 2,60 26,-58-29,0 0,0 0,-1 0,1 0,-1 1,1 0,-1 0,1 0,-1 0,0 1,0 0,0-1,-1 2,1-1,-1 0,1 1,-1-1,0 1,-1 0,1 0,0 0,-1 0,0 1,0-1,-1 1,1-1,-1 1,0 0,0-1,0 4,-12 66,8-64,0 0,1 1,0-1,1 0,0 1,1-1,0 1,1-1,0 1,1-1,0 0,2 9,22 10,-10-21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198 706,'19'-5,"21"-6,8-2,1 2,-3 3,-5 2,-4 8,-4 3,-2 0,-2 1,-2-2,1-2,-6 0</inkml:trace>
  <inkml:trace contextRef="#ctx0" brushRef="#br0" timeOffset="-1155.404">480 1016,'0'29,"0"29,-5 8,-1-1,0-7,-4-13,0-10,2-6,-3-3,1-1,-3-1,0 2,-1-5,0-5</inkml:trace>
  <inkml:trace contextRef="#ctx0" brushRef="#br0" timeOffset="-804.832">141 960,'36'7,"-1"-1,1-1,0-2,1-2,-1-1,24-4,6-6,1 4,0 2,0 3,14 4,-42 13,-27-4</inkml:trace>
  <inkml:trace contextRef="#ctx0" brushRef="#br0" timeOffset="-506.325">0 1582,'43'-5,"39"-2,9 1,0-4,-12 0,-13 2,-14 2,-11 2,-8-3,-4 0,-2 0,-2 3,-4 1</inkml:trace>
  <inkml:trace contextRef="#ctx0" brushRef="#br0" timeOffset="510.801">1101 1158,'29'0,"24"-5,7-1,-1-1,-6 2,-8 2,-6 1,-5 0,-3-3,-3-1,-1 0,-5 2</inkml:trace>
  <inkml:trace contextRef="#ctx0" brushRef="#br0" timeOffset="730.948">1214 1412,'43'0,"24"0,6 0,-6-5,-9-1,-9-1,-8 2,-7 2,-4-4,-8-1</inkml:trace>
  <inkml:trace contextRef="#ctx0" brushRef="#br0" timeOffset="17905.602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8269.933">2089 1299,'219'-19,"154"9,-232 26,30-3,-148-17,-6-2</inkml:trace>
  <inkml:trace contextRef="#ctx0" brushRef="#br0" timeOffset="18753.998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19674.368">3330 706,'22'25,"-1"1,-1 1,-1 1,-2 0,-1 2,-1 0,-2 0,0 1,-3 1,0 0,-2 1,-2-1,-1 1,-1 1,-2-1,-1 0,-2 1,-1-1,-2 0,-1 0,-5 18,-1-18,-1-1,-1 0,-2 0,-1-2,-1 0,-1-1,-2 0,-14 14,-167 147,168-163</inkml:trace>
  <inkml:trace contextRef="#ctx0" brushRef="#br0" timeOffset="20303.168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1521.555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0289.349">5165 706,'-5'0,"-1"5,-5 1,-1 5,-2 0,0 4,-1 3,-4-1,2 2,-1 1,-2-1,2 0,4-8,9-6,6-3</inkml:trace>
  <inkml:trace contextRef="#ctx0" brushRef="#br0" timeOffset="30871.038">5335 678,'77'-14,"-70"11,1 0,1 1,-1 0,0 0,0 1,1 0,-1 1,1 0,-1 0,0 1,1 0,5 2,-12-2,0 0,0 1,0 0,-1-1,1 1,-1 0,1 0,-1 0,0 0,1 0,-1 0,0 0,0 0,-1 1,1-1,0 0,-1 1,0-1,1 0,-1 1,0-1,0 0,0 1,0-1,-1 0,1 1,-1-1,1 0,-1 1,0-1,0 0,0 0,0 0,0 0,-1 0,1 0,0 0,-1 0,0 0,1-1,-1 1,0-1,0 1,-2 0,-15 35,19-35,-1-1,1 0,0 0,0 1,0-1,0 0,0 0,0 1,0-1,0 0,1 0,-1 1,0-1,1 0,-1 0,1 0,-1 1,1-1,0 0,-1 0,1 0,0 0,0 0,0 0,0-1,0 1,0 0,0 0,0-1,0 1,0 0,0-1,0 1,1-1,-1 1,0-1,0 0,1 0,-1 0,0 1,0-1,1 0,-1 0,0-1,0 1,1 0,-1 0,0-1,0 1,1 0,-1-1,67-16,-39 6,-3 0</inkml:trace>
  <inkml:trace contextRef="#ctx0" brushRef="#br0" timeOffset="32123.801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2587.336">6887 1102,'22'-30,"-48"50,-73 158,87-155,-12 21,-1-1,-2 0,-1-2,-24 24,49-61,5-3</inkml:trace>
  <inkml:trace contextRef="#ctx0" brushRef="#br0" timeOffset="32939.064">6633 875,'9'29,"1"-1,1-1,2 0,1 0,1-1,1-1,1-1,1 0,1-2,1 0,14 11,-19-17,10 9,-1 0,-1 2,-1 1,-2 0,3 8,26 87,-22-116,-15-14</inkml:trace>
  <inkml:trace contextRef="#ctx0" brushRef="#br0" timeOffset="33908.929">7423 678,'-5'10,"-6"7,-1 7,-4-2,1 1,-2-4,3 0,-2-4,2 1,-2-2,3-4</inkml:trace>
  <inkml:trace contextRef="#ctx0" brushRef="#br0" timeOffset="34657.096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6838.81">4177 2117,'-5'0,"4"0,6 0,2-5,6-1,4 0,5 1,3 2,-3-4,1-1,0 1,1 2,-3 7,-6 3</inkml:trace>
  <inkml:trace contextRef="#ctx0" brushRef="#br0" timeOffset="37476.188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7839.392">4882 1976,'5'5,"-3"11,-7 7,-3 6,-4-4,-1 0,-2-4,1-2,-2-3,2-1,-2 4,-2 2,1 2,-1-2,3 0,-1 1,2-3</inkml:trace>
  <inkml:trace contextRef="#ctx0" brushRef="#br0" timeOffset="38540.472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39605.043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39857.566">4714 1,'-34'38,"-15"18,-5 4,7-4,6-6,7-7,2-6,9-4,7-8</inkml:trace>
  <inkml:trace contextRef="#ctx0" brushRef="#br0" timeOffset="40258.482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2032.616">4742 1073,'-39'54,"-203"260,198-264,-33 53,114-154,-26 33</inkml:trace>
  <inkml:trace contextRef="#ctx0" brushRef="#br0" timeOffset="52678.404">4375 988,'1'10,"2"0,-1-1,1 1,1-1,0 0,0 0,1 0,0-1,0 0,1 0,0 0,0 0,1-1,3 6,111 137,-106-123,1 4,2-1,1 0,1-2,1 0,21 19,9 32,-48-69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0853.254">4629 226,'-14'10,"-10"8,-1 5,0 4,3 2,1-3,4-2,5-1,0-3,1-1,4-3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58,'28'-11,"239"-19,-52 13,-191 17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129 131,'-12'8,"2"1,-1 1,1 0,1 0,0 1,0 0,1 0,1 1,0 0,0 1,1-1,1 1,0 1,1-1,-3 14,6-23,0 0,1 0,0 0,-1 0,1 0,1 0,-1 0,1 1,-1-1,1 0,0-1,0 1,1 0,-1 0,1 0,0-1,0 1,0-1,0 0,1 1,0-1,-1 0,1 0,0-1,0 1,1-1,-1 1,0-1,1 0,-1 0,1 0,0-1,0 1,0-1,0 0,0 0,0-1,0 1,0-1,2 0,2 1,0 0,0-1,-1 0,1 0,0-1,0 0,0 0,-1-1,1 0,0 0,-1-1,0 0,0 0,0-1,0 0,0 0,-1-1,0 0,0 0,0 0,0-1,-1 0,0 0,0 0,-1 0,1-1,-2 0,1 0,-1 0,0 0,0-1,-1 1,0-1,0 0,-1 1,0-1,0-2,1 0,0 0,-1-1,0 0,-1 1,0-1,-1 0,0 1,-1-1,0 1,0-1,-1 1,0 0,-1 0,0 0,-1 1,0-1,-1 1,0 0,0 1,0 0,-1-1,-1 2,-3-4,8 8,-1-1,1 1,-1 0,1 0,-1 0,0 1,0 0,-1-1,1 1,0 1,-1-1,1 1,-1-1,1 1,-1 0,0 1,1-1,-1 1,0 0,1 0,-1 1,0-1,0 1,1 0,-1 0,1 1,-1-1,1 1,0 0,-1 0,1 1,0-1,1 1,-1 0,0 0,0 1,-5 15,7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2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0,'0'24,"0"27,0 10,0 4,0-4,-5-8,-2-8,1-7,1-5,2-3,0-3,2 0,1 0,0 0,-5-5,-1-6</inkml:trace>
  <inkml:trace contextRef="#ctx0" brushRef="#br0" timeOffset="331.306">1 85,'300'-36,"-172"23,0 6,54 7,-176 0,-4-1,0 1,-1 0,1-1,-1 1,1 0,0 0,-1 0,1 0,0 0,-1 1,1-1,0 0,-1 1,1-1,-1 1,1 0,-1-1,1 1,-1 0,0 0,1 0,-1 0,0 0,0 0,1 0,-1 1,0-1,0 0,0 1,-2 10</inkml:trace>
  <inkml:trace contextRef="#ctx0" brushRef="#br0" timeOffset="599.706">29 593,'34'5,"35"1,15-4,3-4,-4 0,-11-6,-8-1,-10 1,-10 2,-7 2,-5-3,-4-1,-1 2,-6 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5 311,'374'-29,"-153"47,-165-9,-32-7</inkml:trace>
  <inkml:trace contextRef="#ctx0" brushRef="#br0" timeOffset="3667.701">5 678,'-1'-2,"0"-1,0 0,1 1,-1-1,1 0,0 1,0-1,0 0,0 0,0 1,1-1,-1 0,1 0,0 1,-1-1,1 1,0-1,1 1,-1-1,0 1,1 0,-1-1,1 1,0 0,0 0,0 0,0 0,0 1,0-1,0 0,1 1,-1 0,0-1,1 1,-1 0,1 0,0 0,-1 1,1-1,0 1,-1-1,1 1,0 0,0 0,-1 0,1 1,0-1,0 0,-1 1,1 0,1 0,200 24,78-25,-152-21,-131 21,1 0,0 0,-1 1,1-1,0 0,0 0,-1 0,1 1,0-1,0 0,0 0,-1 1,1-1,0 0,0 0,0 1,0-1,-1 0,1 1,0-1,0 0,0 1,0-1,0 0,0 1,0-1,0 0,0 1,0-1,0 0,0 1,0-1,0 0,1 1,-1-1,0 0,0 0,0 1,0-1,0 0,1 1,-1-1,0 0,0 0,1 1,-1-1,0 0,0 0,1 0,-1 0,0 1,0-1,1 0,-1 0,0 0,1 0,-14 11</inkml:trace>
  <inkml:trace contextRef="#ctx0" brushRef="#br0" timeOffset="4300.961">428 1,'0'0,"-1"0,0 0,1 0,-1 1,1-1,-1 0,0 0,1 0,-1 1,1-1,-1 0,1 1,-1-1,1 1,-1-1,1 1,-1-1,1 1,0-1,-1 1,1-1,0 1,-1-1,1 1,0-1,0 1,-1 0,1-1,0 1,0 0,0-1,0 1,0 0,0-1,0 1,0-1,0 1,0 0,0-1,0 1,1 0,-1-1,0 1,0-1,1 1,-1-1,0 1,1 0,-1-1,1 1,-1-1,1 0,-1 1,20 31,2-5,2-1,1-2,1 0,1-2,1-1,23 13,-46-31,41 24,0 2,-2 1,-2 3,-1 1,18 21,-57-54,-1 0,1 0,-1 0,1 1,-1-1,0 0,1 0,-1 1,0-1,0 1,0-1,0 1,-1 0,1-1,0 1,-1 0,1-1,-1 1,1 0,-1 0,0-1,1 1,-1 0,0 0,-1 0,1-1,0 1,0 0,-1 0,1 0,-1-1,1 1,-1 0,0-1,0 1,0-1,0 1,0-1,0 1,0-1,0 0,0 1,-1-1,1 0,-1 0,1 0,-1 0,1 0,-1 0,-138 72,-133 143,250-202,-74 60,96-52,10-14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52,'226'-1,"-22"-50,-204 52,0-1,0 1,-1-1,1 0,0 1,0-1,0 0,0 1,0-1,0 0,0 1,1-1,-1 0,0 1,0-1,0 0,0 1,0-1,0 0,1 1,-1-1,0 0,0 1,1-1,-1 0,0 0,0 1,1-1,-1 0,0 0,1 1,-1-1,0 0,0 0,1 0,-1 0,-4 5,-8 6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229 293,'22'-29,"-48"42,7 6,2 0,0 2,1 0,1 1,1 1,1 0,1 0,2 1,0 1,1 0,1 0,2 1,-2 12,-6 18,1 1,4 1,1 0,4 0,1 0,5 39,-1-81,1 0,0 0,1 0,0 0,2 0,0-1,0 0,2 0,0 0,0-1,5 7,-8-17,-1-1,1 0,0 0,0 0,0 0,0 0,0-1,1 0,-1 0,1 0,-1 0,1-1,0 1,0-1,0-1,0 1,-1-1,1 1,0-1,0-1,0 1,0-1,0 0,0 0,-1 0,1-1,0 0,-1 1,1-2,-1 1,0 0,0-1,1 0,-2 0,1 0,0-1,-1 1,0-1,1 0,-1 0,-1 0,1 0,1-3,4-12</inkml:trace>
  <inkml:trace contextRef="#ctx0" brushRef="#br0" timeOffset="270.139">313 801,'10'0,"17"0,10 0,2 0,0 0,-2 0,-3 0,-2 0,-1 0,-2 0,-6 0</inkml:trace>
  <inkml:trace contextRef="#ctx0" brushRef="#br0" timeOffset="886.536">1020 350,'1'3,"0"1,0-1,-1 0,1 1,0-1,-1 1,0-1,0 1,0-1,0 1,-1-1,1 1,-1-1,0 0,0 1,0-1,-1 0,1 0,-1 0,1 0,-1 0,-2 2,3-2,-113 172,113-172,-1-1,1 1,-1 0,1 0,0 0,0 0,1 0,-1 1,0-1,1 0,0 0,0 0,0 1,0-1,1 0,-1 0,1 0,-1 0,1 0,0 0,1 0,-1 0,0 0,1 0,0 0,-1-1,1 1,0 0,0-1,1 0,-1 0,0 1,1-1,-1-1,1 1,0 0,0-1,0 1,-1-1,1 0,1 0,-1 0,0 0,0-1,0 1,0-1,0 1,1-1,-1-1,143-38,-123 31</inkml:trace>
  <inkml:trace contextRef="#ctx0" brushRef="#br0" timeOffset="1416.983">1301 237,'9'-4,"1"-3,1 1,1 1,-1 0,1 0,0 1,0 1,0 0,1 1,-1 0,1 0,10 2,-22 0,1 0,-1 0,1 1,0-1,-1 1,1-1,-1 1,1-1,-1 1,0 0,1 0,-1 0,0 0,0 0,1 0,-1 0,0 0,0 1,0-1,0 0,-1 1,1-1,0 0,0 1,-1-1,1 1,-1-1,1 1,-1 0,0-1,0 1,0-1,1 1,-2 0,1-1,0 1,0-1,0 1,-1 0,1-1,-1 1,1-1,-39 59,27-53,11-7,-1 1,1-1,0 0,-1 0,1 0,0 1,0-1,-1 1,1-1,0 1,0-1,0 1,0 0,0 0,0-1,0 1,0 0,0 0,0 0,0 0,0 0,0 0,1 0,-1 1,1-1,-1 0,1 0,-1 0,1 1,-1-1,1 0,0 1,0-1,0 0,0 1,0-1,0 0,0 1,0-1,0 0,1 0,-1 1,0-1,1 0,-1 0,1 1,0-1,-1 0,1 0,0 0,0 0,0 0,0 0,45 16,-42-16,0 0,1-1,-1 2,0-1,0 0,0 1,0 0,0 0,0 0,0 0,-1 1,1-1,-1 1,0 0,0 0,0 0,2 3,-5-3,0 0,-1 0,1 0,-1 0,0 0,0 0,0 0,0-1,0 1,-1 0,0-1,1 1,-1-1,0 1,0-1,0 0,0 0,0 0,-1 0,1 0,-1 0,1-1,-1 1,0-1,0 0,1 0,-1 0,0 0,0 0,0-1,-1 1,4-1,-56 22,30-13</inkml:trace>
  <inkml:trace contextRef="#ctx0" brushRef="#br0" timeOffset="1818.197">766 971,'43'-10,"29"-7,6-2,1 3,-10 5,-6 3,-9-2,-9 2,-3 1,-3 3,-4 1,-3 1,-2 2,-1 0,-1 0,-1 1,1-1,-6 0</inkml:trace>
  <inkml:trace contextRef="#ctx0" brushRef="#br0" timeOffset="2287.053">1330 999,'-22'2,"1"1,0 1,0 1,0 1,0 1,1 1,0 1,1 1,0 0,-9 7,25-15,-1 1,1-1,0 0,1 1,-1 0,0-1,1 1,0 0,-1 0,1 1,0-1,1 0,-1 1,1-1,-1 1,1-1,0 1,0 0,1 0,-1-1,1 1,0 0,0 0,0 0,0-1,0 1,1 0,0 0,0-1,0 1,0 0,1-1,-1 1,1-1,0 0,0 1,0-1,1 0,-1 0,1-1,-1 1,1 0,0-1,0 1,0-1,3 1,6 2,1-1,0-1,0 0,1 0,-1-1,1-1,-1-1,1 1,-1-2,1 0,-1-1,0 0,0-1,1-1,-2 0,1 0,0-1,-1-1,0 0,0-1,-1 0,0-1,0 0,0-1,-8 7,1 0,-1 0,1 0,-1 0,0-1,0 1,0-1,0 0,0 0,-1 0,1 0,-1-1,0 1,0 0,0-1,0 0,-1 1,0-1,1 0,-1 0,-1 0,1 0,0 0,-1 0,0 0,0 0,0 0,-1 0,1 0,-1 0,0 0,0 0,0 1,0-1,-1 0,0 0,0 1,0-1,0 1,0 0,-1 0,1 0,-1 0,0 0,0 0,0 1,0-1,0 1,-1 0,-2-2,-49-9,29 11</inkml:trace>
  <inkml:trace contextRef="#ctx0" brushRef="#br0" timeOffset="2686.901">1358 1197,'-209'132,"206"-131,0 1,-1 0,1 0,0 0,0 0,0 0,0 0,0 1,0-1,1 1,-1 0,1 0,0 0,0 0,0 0,0 1,0-1,1 0,0 1,-1-1,1 1,1 0,-1-1,0 1,1 0,0 0,0-1,0 1,0 0,1 0,-1-1,1 1,0 0,0-1,0 1,1-1,-1 1,1-1,0 0,1 3,6-2,0-1,0 0,0 0,1-1,-1 0,1-1,-1 0,1-1,-1 0,1 0,-1-1,1 0,-1 0,1-1,-1-1,0 0,0 0,0 0,2-3,-1 4,0-1,0 0,0-1,-1 0,0-1,0 0,0-1,0 1,-1-1,0-1,0 0,-1 0,0-1,0 1,0-2,-1 1,-1-1,1 1,-1-2,-1 1,4-10,-8 16,0-1,0 1,-1-1,1 1,-1-1,1 1,-1-1,0 1,-1-1,1 1,0 0,-1 0,0 0,0 0,0 0,0 0,0 0,-1 1,1-1,-1 1,0-1,1 1,-1 0,0 0,0 0,-1 1,1-1,0 1,-1-1,-103-24,81 25</inkml:trace>
  <inkml:trace contextRef="#ctx0" brushRef="#br0" timeOffset="3183.24">1838 209,'42'143,"-28"-83,-3 1,-2 1,-3 0,-3 6,1-24,-2 0,-1 0,-3 0,-2 0,-1 0,-2-1,-3 1,-1-2,-2 0,-2 0,-1-1,-3-1,-1-1,-10 14,-57 35,67-76</inkml:trace>
  <inkml:trace contextRef="#ctx0" brushRef="#br0" timeOffset="4208.832">1810 40,'26'-7,"4"-2,-1 2,1 1,1 1,-1 2,0 1,11 1,-37 2,0-1,0 1,0 0,0 0,0 0,0 1,-1-1,1 1,0 0,-1 0,0 0,1 0,-1 1,0 0,0-1,0 1,-1 0,1 0,0 1,-1-1,0 0,0 1,0-1,-1 1,1 0,-1 0,1-1,-1 1,-1 0,1 1,7 129,-8-110,24 213,-21-145,-3 0,-5 1,-3-1,-18 73,13-101,-22 176,41-174,-8-63,0-1,0 0,0 0,-1 0,1-1,-1 1,1 0,-1-1,1 0,-1 0,0 1,0-2,1 1,-1 0,0 0,0-1,0 0,0 1,0-1,0 0,0-1,0 1,0 0,1-1,-1 0,-3 0,-3 0,-15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1 668,'9'0,"18"0,9 0,4 0,-1 0,-2 0,-3 0,-2 0,-1-5,-2-1,-1 0,0 1,0 1,-6 7,-10 2,-7 1</inkml:trace>
  <inkml:trace contextRef="#ctx0" brushRef="#br0" timeOffset="251.91">114 895,'38'4,"27"2,8 0,-4-5,-10-4,-13-1</inkml:trace>
  <inkml:trace contextRef="#ctx0" brushRef="#br0" timeOffset="3132.306">1242 781,'150'-185,"-33"65,-116 119,0 1,0-1,-1 0,1 1,0-1,0 1,0-1,-1 1,1-1,0 1,0-1,0 1,0 0,0 0,0-1,0 1,0 0,0 0,0 0,0 0,0 0,0 0,0 0,0 1,0-1,0 0,0 0,0 1,0-1,0 1,-1-1,1 1,0-1,0 1,0 0,-1-1,1 1,0 0,-1-1,1 1,0 0,-1 0,1 0,-1-1,1 1,-1 0,0 0,1 0,-1 0,0 0,0 0,1 0,5 57,-6-55,0 15,-1-15,0 1,0-1,0 0,1 1,-1-1,1 1,0-1,0 0,1 1,-1-1,1 1,-1-1,1 0,0 1,0-1,1 0,-1 0,1 0,-1 0,1 0,0 0,0 0,0 0,1-1,-1 1,0-1,1 0,0 0,0 0,-1 0,1 0,0 0,1-1,-1 0,0 1,2-1,4-2,0-1,0 0,-1 0,1-1,-1-1,1 1,-1-1,0-1,0 1,-1-1,0 0,0-1,0 0,0 0,-1-1,0 0,0 0,-1 0,4-7,-3 7,120-169,-108 156,-7 38,-10-2,-2-6,1 0,0 0,1-1,-1 1,2 0,-1-1,2 1,-1-1,1 1,0-1,1 0,0 0,1-1,0 1,0-1,1 0,0 0,0-1,1 0,0 0,0 0,6 3,6-1</inkml:trace>
  <inkml:trace contextRef="#ctx0" brushRef="#br0" timeOffset="4899.416">1355 950,'195'-29,"-48"3,106-4,-73 14,-62-7,-73 12,-24 7</inkml:trace>
  <inkml:trace contextRef="#ctx0" brushRef="#br0" timeOffset="5654.345">1412 1120,'73'-17,"-3"0,70-6,-139 23,1 0,-1 0,1-1,-1 1,1 0,-1 0,1 0,-1 1,1-1,-1 0,1 0,-1 1,1-1,-1 1,1 0,-1-1,0 1,0 0,1 0,-1-1,0 1,0 0,0 0,0 1,0-1,0 0,0 0,0 0,0 1,0-1,-1 0,1 1,-1-1,1 1,-1-1,1 0,-1 1,0-1,0 1,0-1,0 1,0-1,0 1,0-1,0 1,0-1,-1 1,-36 63,-89 50,125-115,1 1,-1-1,1 1,-1-1,1 1,0-1,-1 1,1 0,0-1,-1 1,1-1,0 1,0 0,-1-1,1 1,0 0,0 0,0-1,0 1,0 0,0-1,0 1,0 0,0-1,1 1,-1 0,0-1,0 1,1 0,-1-1,0 1,1 0,-1-1,0 1,1-1,-1 1,1-1,-1 1,1-1,-1 1,1-1,-1 0,1 1,0-1,-1 0,1 1,0-1,-1 0,1 0,0 1,-1-1,1 0,0 0,-1 0,1 0,43 5,-41-5,-3 0,70 10,-69-10,1 0,-1 0,1 0,-1 1,1-1,-1 1,0-1,1 1,-1 0,1-1,-1 1,0 0,0 0,0 0,1 0,-1 0,0 0,0 0,0 1,-1-1,1 0,0 0,0 1,-1-1,1 1,0-1,-1 0,0 1,1-1,-1 1,0-1,0 1,0-1,0 1,0-1,0 1,0-1,0 1,-1-1,1 1,0-1,-1 1,-6 9,0 0,-1-1,-1 0,1 0,-1-1,-1-1,0 1,0-1,-1-1,0 0,0-1,0 0,-10 4,-13 9,6-2,3-2</inkml:trace>
  <inkml:trace contextRef="#ctx0" brushRef="#br0" timeOffset="6637.982">2089 1063,'1'-1,"-1"1,1-1,-1 1,1-1,-1 0,1 1,0-1,-1 1,1 0,0-1,0 1,-1 0,1-1,0 1,0 0,-1 0,1-1,0 1,0 0,0 0,-1 0,1 0,0 0,0 0,0 0,-1 1,1-1,0 0,0 0,0 1,-1-1,1 0,0 1,-1-1,1 1,0-1,-1 1,1-1,0 1,-1-1,1 1,-1 0,1-1,-1 1,0 0,1-1,-1 1,1 0,-1 0,0-1,0 1,1 0,-1 0,0-1,0 1,0 0,0 0,0 0,0 0,0-1,0 1,-1 0,-12 54,13-55,-92 187,77-163,10-17,0 1,0-1,1 1,0 0,0 0,0 0,1 1,1-1,0 1,0 0,0 0,1 2,1-10,0 1,1-1,-1 0,0 1,1-1,0 0,-1 0,1 0,0 1,-1-1,1 0,0 0,0 0,0 0,0 0,0 0,0 0,0-1,0 1,0 0,0-1,1 1,-1 0,0-1,0 0,1 1,-1-1,0 0,1 1,-1-1,0 0,1 0,-1 0,0 0,1 0,-1-1,0 1,2-1,52-12,93-33,-123 38</inkml:trace>
  <inkml:trace contextRef="#ctx0" brushRef="#br0" timeOffset="7420.092">2569 301,'26'31,"-2"1,-1 1,-2 1,-1 1,-2 0,-1 1,-2 1,-1 1,1 13,-5-17,-1 0,-2 0,-2 1,-1 0,-1 0,-2 1,-2-1,-1 0,-2 0,-6 27,-1-29,0-1,-3 0,0-1,-2 0,-2-2,0 0,-20 23,-37 27,51-61</inkml:trace>
  <inkml:trace contextRef="#ctx0" brushRef="#br0" timeOffset="7869.513">932 188,'-28'58,"4"0,2 1,2 2,3 0,1 11,3-25,3 0,1 1,3 1,2-1,2 1,2 0,2 0,2-1,9 37,-9-58,2 0,1-1,1 0,1 0,2-1,0 0,2-1,0 0,2-1,0 0,2-2,0 0,2 0,0-2,1-1,1 0,0-1,21 11,75 20,-81-40</inkml:trace>
  <inkml:trace contextRef="#ctx0" brushRef="#br0" timeOffset="19057.608">3670 245,'16'-13,"-16"41,-69 211,57-202,9-31,0 0,1 0,-1 0,2 0,-1 1,1-1,-1 1,2-1,-1 1,1-1,0 1,0 0,1-1,1 6,0-9,1 0,0-1,0 1,0 0,0-1,0 0,1 1,-1-1,1 0,-1-1,1 1,0-1,-1 0,1 0,0 0,0 0,0 0,0-1,0 0,0 0,0 0,0 0,0-1,0 1,0-1,0 0,-1 0,1-1,0 1,-1-1,4-1,7-1,103-11,-92 14</inkml:trace>
  <inkml:trace contextRef="#ctx0" brushRef="#br0" timeOffset="19657.567">4065 48,'21'-12,"-16"8,0 0,0 1,0-1,1 1,-1 0,1 0,0 1,0 0,0 0,0 0,0 1,0 0,1 0,-1 1,0-1,0 1,1 1,-1-1,0 1,0 0,1 0,-1 1,0 0,4 2,-8-2,0 0,-1 0,1 0,-1 0,1 0,-1 1,0-1,0 0,0 1,0-1,0 1,-1-1,1 1,-1-1,0 1,1 0,-1-1,0 1,-1-1,1 1,0-1,-1 1,1 0,-1-1,0 0,0 1,0-1,0 1,0-1,-1 0,1 0,-1 0,0 1,1-1,-1 0,0 0,1 1,0-1,-1 1,1-1,0 1,0-1,1 1,-1 0,1 0,-1-1,1 1,0 0,0 0,0-1,0 1,0 0,1 0,-1-1,1 1,0 0,0-1,0 1,0 0,0-1,0 0,1 1,-1-1,1 0,0 1,1 0,25 15,27 22,-54-38,-1-1,1 0,0 1,0-1,-1 0,1 1,-1-1,1 1,-1-1,0 1,0-1,1 1,-1-1,0 1,0-1,-1 1,1-1,0 1,0-1,-1 1,1-1,-1 1,1-1,-1 1,1-1,-1 0,0 1,0-1,0 0,0 0,0 0,0 0,0 1,0-1,0-1,-1 1,1 0,0 0,-1 0,0 0,-5 4,0 0,-1-1,1 0,-1 0,0-1,0 0,0 0,0-1,-1 0,1 0,-1-1,-2 0,-13 1</inkml:trace>
  <inkml:trace contextRef="#ctx0" brushRef="#br0" timeOffset="20069.932">3331 866,'43'-5,"48"-6,18-2,0 2,-14 3,-13 2,-15 3,-11 1,-9 2,-8 0,-6 0,-4 1,-1-1,-2 1,0-1,1 0,0 0,-4 0</inkml:trace>
  <inkml:trace contextRef="#ctx0" brushRef="#br0" timeOffset="20542.966">4008 922,'-140'55,"134"-52,-1 1,1 0,0 0,0 0,1 1,-1 0,1 0,0 0,1 1,-1 0,1 0,0 0,0 0,1 0,0 1,0 0,0-1,1 1,0 2,2-3,0-1,1 0,0 0,0 1,0-1,0 0,1 0,0 0,0 0,0-1,1 1,0 0,-1-1,2 0,-1 0,0 0,1 0,0 0,0-1,0 1,0-1,1 0,-1 0,1-1,-1 1,1-1,0 0,0-1,0 1,0-1,1 0,-1 0,0 0,0-1,1 0,-1 0,0 0,0-1,2 0,5 1,0 0,-1-1,1 0,-1-1,1 0,-1-1,0 0,0-1,0 0,0-1,-1 0,0 0,0-1,0-1,-1 0,0 0,0-1,-1 0,0 0,1-2,-5 8,0-1,0 0,0-1,-1 1,1-1,-1 0,0 0,0 0,0 0,0 0,-1 0,0-1,0 1,0-1,0 0,-1 0,0 1,0-1,0 0,0 0,-1 0,0 0,0 0,0 0,-1 0,1 0,-1 0,-1 0,1 0,-1 0,1 1,-1-1,-1 1,-1-5,-3 3,0 0,-1 0,1 1,-1 0,0 0,-1 1,1 0,-1 0,1 1,-1 0,0 1,0 0,0 0,-1 1,1 0,0 0,-1 1,1 1,0-1,0 2,-1-1,1 1,0 1,-7 2,-8 1</inkml:trace>
  <inkml:trace contextRef="#ctx0" brushRef="#br0" timeOffset="20907.188">4008 1176,'-9'11,"0"1,1 0,1 0,0 1,0-1,2 2,-1-1,2 1,-1-1,2 1,0 0,1 3,1-15,1 0,0 0,0 1,0-1,0 0,0 0,0 0,1 0,-1 0,1 1,-1-1,1 0,0 0,0 0,0 0,0-1,0 1,0 0,1 0,-1-1,0 1,1 0,0-1,-1 0,1 1,0-1,0 0,0 0,-1 0,1 0,0 0,0 0,1-1,-1 1,0-1,0 1,0-1,0 0,0 0,1 0,-1 0,0 0,0 0,1-1,93-30,-7-35,-86 64,-1 0,0-1,0 1,0-1,0 1,0-1,0 0,-1 0,1 0,-1 0,0 0,0 0,0 0,0-1,0 1,-1 0,0-1,1 1,-1 0,0-1,-1 1,1 0,-1 0,1-1,-1 1,0 0,0 0,-1 0,1 0,0 0,-1-1,-4-2,-1 1,1-1,-1 1,0 0,0 1,-1 0,1 0,-1 1,0-1,0 2,0-1,0 1,0 0,-1 1,1 0,-1 0,1 1,0 0,-1 1,1-1,-1 2,0-1,-22 4,4 0</inkml:trace>
  <inkml:trace contextRef="#ctx0" brushRef="#br0" timeOffset="31242.869">3133 75,'-13'-1,"0"1,0 0,1 0,-1 2,0-1,0 2,0 0,1 0,0 1,-1 1,1 0,1 0,-1 1,1 1,0 0,1 0,-1 1,-3 5,6-1,0 0,1 1,1 0,0 0,1 0,0 1,1 0,1 0,0 0,1 0,1 1,0-1,0 0,2 1,0-1,0 0,2 1,0 1,54 267,-48-237,-5-32,-1 1,0-1,-1 1,-1 0,0 0,-1 0,-1 0,0 0,-1 3,-34 151,31-139,1 1,2-1,1 1,2 0,1-1,1 1,1-1,4 8,-6 63,-3-84,2-4</inkml:trace>
  <inkml:trace contextRef="#ctx0" brushRef="#br0" timeOffset="37659.71">2993 1515,'0'-5,"0"-6,0 3,4 4,7 1,6 2,5 2,4-1,2 1,1-1,0 1,1-1,-1 0,-5-4,-1-2,-6 4,-4 4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0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1 339,'312'0,"-153"-25,-148 27,-6 3</inkml:trace>
  <inkml:trace contextRef="#ctx0" brushRef="#br0" timeOffset="359.212">57 537,'0'0,"5"0,7 0,5 0,5 0,3 0,3 0,1 0,1 0,-1-5,1-1,-1 0,-1 1,1 1,-1 2,0 1,-4 1</inkml:trace>
  <inkml:trace contextRef="#ctx0" brushRef="#br0" timeOffset="26349.586">368 0,'2'11,"1"0,0 0,1 0,0 0,1-1,0 0,1 0,0 0,1-1,-1 0,2 0,-1 0,1-1,1 0,0 2,203 237,-211-244,-1-1,1 1,-1-1,0 1,0-1,0 1,0-1,0 1,0-1,-1 0,1 1,-1-1,0 1,1-1,-1 0,0 1,-1-1,1 0,0 0,-1 0,1 0,-1 0,1 0,-1 0,0-1,0 1,0 0,0-1,0 0,0 1,0-1,-1 0,0 0,-7 8,-213 217,147-126,68-90,2-4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1,'14'0,"20"0,8 0,7 0,0 0,1 0,-3 0,-5 0,0 0,-2 0,-3 0,-4 0,-1 0,-3 0,0 0,-6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35,'16'29,"-10"5,-1 1,-2 0,-1 0,-2 0,-5 34,-22 157,-2-28,39-203,-4-7</inkml:trace>
  <inkml:trace contextRef="#ctx0" brushRef="#br0" timeOffset="423.219">0 119,'210'-62,"57"20,58 32,-220 11,-104-2,0 0,0 1,0-1,0 1,1-1,-1 1,0 0,0-1,1 1,-1 0,0 0,0 0,1 0,-1 0,0 0,0 0,1 0,-1 1,0-1,0 0,1 1,-1-1,0 1,0-1,0 1,0 0,0-1,0 1,0 0,0 0,0 0,0 0,0 0,0 0,-1 0,1 0,0 0,-1 0,1 0,-1 0,1 1,-1-1,0 0,1 0,-1 1,0-1,0 0,0 0,0 1,0-1,0 0,0 0,0 1,-1-1,1 1,-11 16</inkml:trace>
  <inkml:trace contextRef="#ctx0" brushRef="#br0" timeOffset="781.935">28 796,'9'6,"0"0,0-1,1-1,-1 1,1-2,0 1,0-1,1-1,-1 0,1 0,-1-1,1 0,-1-1,1 0,-1-1,1 0,-1-1,4-1,8 2,374-61,-272 42,-100 15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59,'10'-5,"12"-1,8 0,3 1,1 1,0 2,-2 1,-1 1,-1-5,-1-1,0 0,-1 1,0 2,-1 0,1 2,-4 1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85,'33'-5,"31"-6,9-2,-3-3,-9 1,-10 4,-8 2,-13 4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8 172,'-4'37,"1"0,3 1,1-1,1 0,2 1,2-1,8 25,17 9,-30-69,0 0,0 0,1 0,-1 0,0 0,1 0,0 0,-1-1,1 1,0 0,0-1,0 0,0 1,0-1,0 0,0 0,0 0,0 0,1-1,-1 1,0 0,1-1,-1 0,0 1,1-1,-1 0,1 0,-1-1,1 1,2-3,0-1,-1 0,0 1,0-2,0 1,0 0,-1-1,0 1,0-1,0 0,0 0,-1 0,0-1,0 1,0 0,-1-1,0 0,1-2,3-9,73-188,-44 119,-25 72</inkml:trace>
  <inkml:trace contextRef="#ctx0" brushRef="#br0" timeOffset="652.765">544 341,'3'-1,"21"-9,0-2,-1 0,0-2,-1-1,0 0,-2-2,1 0,-2-1,5-8,-23 26,1-1,-1 0,0-1,0 1,1 0,-1 0,0-1,0 1,0 0,0-1,0 1,-1-1,1 1,0-1,-1 1,1-1,-1 0,0 1,1-1,-1 0,0 1,0-1,0 0,0 1,0-1,0 0,-1 1,1-1,-1 0,1 1,-1-1,1 1,-1-1,0 0,0 1,0 0,0-1,0 1,0 0,0-1,0 1,0 0,-1 0,1 0,0 0,-1 0,1 0,-1 1,1-1,-1 0,0 1,1-1,-1 1,1-1,-2 1,-9 2,1 0,0 0,0 1,0 1,0 0,1 1,-1-1,1 2,0 0,1 0,-1 1,1 0,1 0,-1 1,1 0,0 1,1 0,0 0,1 0,0 1,0 0,1 1,0-1,0 2,1-5,0-1,1 0,0 1,0 0,0 0,1 0,0 0,0 0,0 0,1 1,1-1,-1 1,1-1,0 0,1 1,0-1,0 0,0 1,1-1,0 0,1 0,-1 0,1 0,1-1,-1 1,1-1,0 0,1 0,-1 0,1 0,0-1,1 0,-1 0,1-1,0 1,0-1,5 2,3-2,0 0,0-1,1-1,-1 0,1-1,-1-1,1 0,-1-1,1 0,-1-1,1-1,-1 0,0-1,0-1,-1 0,1-1,8-5,13-8,-1-2,-1-1,-1-2,-1-1,24-26,-40 40,-1-1,-1 0,1-1,-2-1,0 0,-1 0,0-1,-1 0,-1-1,0 0,-1-1,-1 0,-1 0,0 0,-1-1,-1 0,0-8,-3 24,-1 0,0-1,0 1,0 0,-1-1,1 1,-1 0,1-1,-1 1,0 0,1 0,-1-1,0 1,-1 0,1 0,0 0,0 0,-1 1,0-1,1 0,-1 1,0-1,1 1,-1-1,0 1,0 0,0 0,-1 0,1 0,0 0,0 0,0 0,-1 1,1-1,0 1,-1 0,1 0,0 0,-1 0,1 0,-2 0,-3 1,-1 0,1 0,0 1,-1 0,1 0,0 1,0 0,0 0,1 0,-1 1,1 0,-5 4,-44 65,53-71,1 0,0 1,0-1,0 0,1 1,-1-1,0 0,1 1,0-1,-1 1,1-1,0 1,0-1,0 1,1-1,-1 0,1 1,-1-1,1 1,0-1,0 0,0 0,0 1,0-1,0 0,1 0,-1 0,1 0,-1 0,1-1,0 1,0 0,0-1,0 1,2 0,86 31,-82-31,1-1,-1 1,0 1,1-1,-1 1,-1 1,1 0,0 0,-1 0,0 1,0 0,0 0,0 1,-1 0,0 0,0 0,-1 1,5 6,-7-4,1 1,-1-1,0 0,-1 1,0-1,-1 1,0-1,-1 1,1 0,-2 0,0 2,7 71,-5-79,0-1,1 0,-1 0,0 0,1 0,0 0,-1-1,1 1,0 0,1-1,-1 1,0-1,1 0,-1 0,1 0,0 0,-1 0,1-1,0 1,0-1,1 0,16 6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7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1 960,'216'-309,"-36"120,-180 188,0 1,1-1,-1 0,0 1,1-1,-1 1,1-1,-1 1,0-1,1 1,-1-1,1 1,-1 0,1-1,0 1,-1 0,1-1,-1 1,1 0,0 0,-1-1,1 1,0 0,-1 0,1 0,0 0,-1 0,1 0,0 0,-1 0,1 0,0 0,-1 0,1 1,0-1,-1 0,1 0,-1 1,1-1,-1 0,1 1,0-1,-1 1,1-1,-1 0,1 1,-1-1,0 1,1-1,-1 1,0 0,1-1,-1 1,0-1,1 1,-1 0,0-1,0 1,0 0,0-1,0 1,0 0,0-1,0 1,2 52,-2-44,-3 139,3-146,0 0,0 1,0-1,1 0,-1 0,1 1,-1-1,1 0,0 0,0 0,0 1,0-1,0 0,0 0,0 0,1-1,-1 1,1 0,-1 0,1-1,0 1,0-1,0 0,0 1,0-1,0 0,0 0,0 0,0 0,0-1,1 1,-1-1,0 1,0-1,1 0,-1 0,2 0,2 0,0-1,0 0,0 0,0-1,0 0,0 0,-1 0,1 0,-1-1,0 0,0 0,0-1,0 1,1-2,97-102,38-35,-39 13,-102 128,0 0,1 0,-1 0,0 0,1 0,-1 0,1 0,-1 0,1 0,-1 0,1 0,0 0,-1 0,1 1,0-1,0 0,0 0,-1 1,1-1,0 1,0-1,0 1,0-1,0 1,0 0,0-1,0 1,0 0,1 0,-1-1,0 1,0 0,0 0,0 1,0-1,0 0,0 0,0 0,0 1,0-1,0 0,0 1,0-1,0 1,0-1,0 1,0 0,0-1,0 1,-1 0,1 0,0-1,0 1,-1 0,1 0,-1 0,1 0,5 142,-8-92,1 176,1-202</inkml:trace>
  <inkml:trace contextRef="#ctx0" brushRef="#br0" timeOffset="1200.645">1441 198,'-2'27,"0"0,-2 0,-1 0,-1-1,-1 0,-2 0,-6 15,-76 129,88-166,0 1,0-1,0 1,1 0,0 0,0 0,0 0,0 0,1 0,0 0,0 1,1-1,-1 0,1 1,0-1,1 1,-1-1,1 0,0 0,0 1,1-1,-1 0,2 1,1-4,1-1,-1 0,1 0,-1 0,1 0,-1-1,1 0,-1 0,1 0,0-1,-1 1,1-1,-1 0,0 0,1-1,-1 1,0-1,1 0,-1 0,1-1,10-4,0 2,1 0,0 0,0 2,0 0,1 1,-1 0,4 1,4 1</inkml:trace>
  <inkml:trace contextRef="#ctx0" brushRef="#br0" timeOffset="1937.146">1751 57,'2'-4,"-1"1,1 0,0-1,0 1,1 0,-1 0,0 0,1 0,0 1,0-1,0 1,0-1,0 1,0 0,1 0,-1 1,1-1,-1 1,1 0,-1 0,1 0,0 0,0 0,-1 1,1 0,3 0,1-2,1 2,0-1,0 1,-1 1,1 0,0 0,-1 0,1 1,-1 1,8 2,-13-4,-1 0,1 0,-1 0,0 1,0-1,0 1,0-1,0 1,0 0,0-1,0 1,-1 0,1 0,-1 1,1-1,-1 0,0 0,0 1,0-1,0 0,0 1,-1-1,1 1,-1-1,0 1,1-1,-1 1,0-1,0 1,-1 0,1-1,-1 1,1-1,-1 1,0-1,1 0,-1 1,-1-1,1 1,-4 5,0 0,-1 0,0-1,0 0,0 0,-1-1,0 1,0-1,-1-1,0 0,-8 5,-15 12,20-15,-35 43,48-48,-1 0,1 0,-1 0,1-1,0 1,0 0,0-1,0 0,0 1,0-1,0 0,0 0,1 0,-1 0,0-1,1 1,-1 0,0-1,1 0,-1 0,1 1,-1-1,1-1,-1 1,0 0,2-1,0 1,96-2,62 7,-138 1</inkml:trace>
  <inkml:trace contextRef="#ctx0" brushRef="#br0" timeOffset="2473.225">227 1045,'0'0,"1"0,-1 0,1 0,-1 0,1 0,-1 0,1 0,-1 0,1 0,-1 0,1 1,-1-1,1 0,-1 0,0 0,1 1,-1-1,1 0,-1 1,0-1,1 0,-1 1,0-1,0 1,1-1,-1 0,0 1,0-1,1 1,-1-1,0 1,0-1,0 1,0-1,0 1,0-1,0 1,0-1,0 1,0-1,0 1,0-1,0 1,0-1,0 1,-1-1,1 0,0 1,0-1,0 1,-1-1,1 1,0-1,-1 0,1 1,0-1,-1 0,1 1,0-1,-1 0,1 1,-1-1,46 7,21-7,-1-2,1-4,-1-2,13-5,72-9,414-59,-284 71,-256 10</inkml:trace>
  <inkml:trace contextRef="#ctx0" brushRef="#br0" timeOffset="2735.067">1074 1158,'-5'43,"-6"24,-2 5,2-4,3-10,2-9,3-9,1-6,2-4,0-7</inkml:trace>
  <inkml:trace contextRef="#ctx0" brushRef="#br0" timeOffset="3185.169">1355 1271,'81'-30,"-58"19,2 2,0 0,0 2,0 1,1 0,-1 2,2 1,-25 3,0 0,0-1,0 1,0 0,0 0,0 0,0 0,0 0,-1 1,1-1,0 1,0-1,0 1,0 0,0-1,-1 1,1 0,0 0,-1 0,1 0,-1 1,1-1,-1 0,0 1,1-1,-1 1,0-1,0 1,0 0,0-1,0 1,0 0,-1 0,1 0,0-1,-1 1,0 0,1 0,-1 0,0 0,0 0,0 0,0 0,0 0,-1 0,1 0,-1 0,1-1,-1 1,0 0,1 0,-1 0,0-1,-1 1,-11 20,-2 0,-1-2,-1 0,0-1,-1-1,-1 0,-20 13,6-3,27-23,-1 0,1 0,0 0,0 1,1 0,0 0,0 1,0-1,1 1,-1 0,2 0,-1 0,1 1,0 0,1-1,0 1,0 0,0 0,1 0,1 0,-1 2,4-6,0-1,1 1,-1-1,1 1,0-1,0-1,0 1,0 0,0-1,1 0,-1 0,1 0,-1 0,1-1,0 0,0 0,-1 0,1-1,0 1,0-1,0 0,0-1,0 1,-1-1,1 0,4-1,3 1,191-37,-129 20,29-11,-83 25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44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120 467,'17'-51,"-6"73,-32 145,13 268,26 46,-36-287,-8-2,-13 22,-3-1,41-207,0-3,-1 1,0 0,1 0,0 0,0 0,0 0,0 0,1 0,0 0,0 0,0 1,0-1,0 0,1 0,0 0,0 0,0 0,0 0,1 0,-1-1,1 1,0 0,0-1,1 1,-1-1,1 0,-1 0,1 0,0 0,0 0,1 0,-1-1,0 0,1 1,-1-2,1 1,4 1,15-1,-1-1,1-1,0-1,0-1,0-1,-1-1,6-2,98-11,584 18,-342-2,-62-26,650 27,-353-1,-271-26,149-3,-59 3,30-2,-86 30,-223-27,24-5,-103 30,97-16,-156 13,0 1,0-1,0 0,0-1,-1 1,0-1,0 0,0 0,0-1,-1 1,0-1,0 1,0-1,-1 0,0 0,0 0,0 0,-1-1,0 1,0 0,0-1,-1 1,0 0,-1-1,1 1,-1-1,0 1,-1 0,0 0,0-2,0-24,-27-162,-57-371,56 252,60-29,-42 117,-17 38,12 37,16 148,1 0,0 0,-1 0,1 0,-1 0,1 0,-1 0,0 0,0 1,0-1,0 0,0 1,-1-1,1 0,0 1,-1 0,1-1,-1 1,1 0,-1 0,0 0,1 0,-1 0,0 0,0 0,0 0,0 1,0-1,0 1,1-1,-1 1,0 0,-1 0,1 0,0 0,0 0,-78 13,74-12,-65 14,-2-4,0-3,-6-3,-22 3,-289 14,-288-4,191 7,-830-24,874 26,-158 50,255-67,231-11,93 3,0 1,1 1,0 1,0 1,0 1,0 0,1 2,1 0,-2 2,15-8,-143 29,-163-16,196 4,95-24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4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317 632,'-6'-4,"0"-1,0 1,-1 0,1 0,-1 1,1 0,-1 0,0 0,-1 1,1 0,0 0,-1 1,1 0,0 1,-1-1,1 1,-1 1,1-1,-1 1,1 1,0-1,-1 1,1 1,0-1,0 1,1 0,-1 1,1 0,-1 0,1 0,0 1,0-1,1 2,0-1,0 0,0 1,0 0,1 0,0 1,0-1,0 3,-4 7,0 1,2 0,0 1,0 0,2-1,0 2,2-1,0 0,0 1,2-1,0 0,1 1,2 5,-3-18,1 0,0-1,0 1,0 0,0 0,1-1,0 1,0-1,1 0,0 1,0-1,0 0,0 0,1-1,-1 1,1-1,1 0,-1 0,0 0,1 0,0-1,0 0,0 0,0 0,0-1,1 0,-1 1,1-2,0 1,-1-1,1 0,0 0,0-1,0 1,-1-1,1-1,0 1,0-1,0 0,2-1,11-9,1-2,-2-1,0 0,0-1,-1-1,-1 0,-1-1,8-12,-15 20,7-10,-1 0,-1 0,0-1,-2-1,0 0,-2 0,0-1,-1 0,2-12,-15 98,3-56,-1 1,1-1,0 1,1-1,0 1,0 0,1 0,0 0,0-1,1 1,0 0,1-1,0 1,0-1,1 1,0-1,1 0,0 0,0 0,0-1,1 1,0-1,1 0,-1-1,1 1,1-1,-1 0,1-1,0 0,0 0,1 0,-1-1,1 0,0 0,0-1,1 0,6 2,-3-4,-1 1,1-1,0-1,-1 0,1-1,0 0,-1-1,0 0,1 0,-1-1,0-1,0 0,8-5,-1-3</inkml:trace>
  <inkml:trace contextRef="#ctx0" brushRef="#br0" timeOffset="287.45">1248 605,'-23'5,"1"1,0 0,0 2,1 1,0 1,0 1,1 0,0 1,1 2,1 0,0 1,1 0,-8 11,22-21,-1 1,2 0,-1-1,1 1,0 0,0 0,0 1,1-1,0 0,0 0,1 1,0-1,0 0,0 1,1-1,0 0,0 1,1-1,-1 0,1 0,1 0,-1 0,1-1,0 1,0-1,1 1,-1-1,1 0,1 0,-1-1,1 1,-1-1,1 0,0 0,1-1,-1 1,1-1,2 1,0-1,-1 1,0-1,1-1,0 1,0-1,0-1,0 1,0-1,0-1,0 0,0 0,0 0,0-1,0 0,0-1,0 0,-1 0,1 0,0-1,5-3,11-6</inkml:trace>
  <inkml:trace contextRef="#ctx0" brushRef="#br0" timeOffset="586.925">1615 605,'-15'5,"0"0,0 1,1 1,0 1,0 0,0 1,1 0,1 1,0 0,0 1,1 0,0 1,1 1,0-1,1 2,0 1,6-12,1 1,0-1,0 0,0 1,0-1,1 1,-1 0,1-1,0 1,0 0,0 0,1 0,-1 0,1 0,0 0,0 0,0 0,1 0,0 0,-1-1,1 1,0 0,1 0,-1-1,1 1,0 0,0-1,0 0,0 1,0-1,1 0,-1 0,1 0,0-1,0 1,0 0,0-1,1 0,-1 0,1 0,-1 0,1-1,1 1,13 1,1-1,-1-1,1 0,0-2,-1 0,1-1,0 0,-1-2,0 0,0-2,0 0,15-7,-8 3</inkml:trace>
  <inkml:trace contextRef="#ctx0" brushRef="#br0" timeOffset="1251.61">1897 774,'17'11,"0"0,0-1,1-2,0 1,1-2,0-1,0 0,12 2,-22-7,-1 0,0 0,1-1,-1 0,1 0,-1-1,0 0,0-1,1 0,-1 0,0-1,0 1,-1-2,1 1,-1-1,1 0,-1-1,0 0,-1 0,1-1,3-3,5-4,-1 0,0-2,-1 1,-1-2,0 1,-1-2,0 0,-2 0,0 0,-1-1,-1-1,0 1,-1-1,-2 0,2-10,-6 26,0 0,0-1,0 1,0 0,-1 0,1-1,-1 1,0 0,0 0,0 0,0 0,-1 0,1 0,-1 1,0-1,0 0,0 1,0-1,0 1,0 0,-1 0,1 0,-1 0,1 0,-1 0,0 0,0 1,0 0,0 0,0-1,0 2,0-1,-1 0,-3 0,-1 0,0 0,0 1,1 0,-1 0,0 1,0 0,1 1,-1 0,1 0,-1 0,1 1,-5 2,-4 4,0 1,0 0,1 1,1 1,0 0,0 1,2 1,-1 0,2 0,0 1,0 1,2 0,0 0,1 1,0 0,1 0,2 1,-1 0,2 0,0 0,1 3,2-14,0-1,1 0,-1 1,1-1,1 0,-1 1,1-1,0 0,1 1,-1-1,1 0,1 0,-1 0,1-1,0 1,0 0,0-1,1 0,0 0,0 0,0 0,1-1,-1 1,1-1,0 0,1-1,-1 1,1-1,4 2,9 0,1 0,0-1,0-1,0-1,0-1,0 0,0-2,0 0,0-2,0 0,0-1,-1-1,1 0,-1-2,-1 0,1-1,-1-1,-1-1,1-1,-1 0,52-32,-2-3,-2-3,-2-3,38-41,-58 52,-3-1,-1-2,22-34,-48 60,-1 0,-1-1,-1 0,-1-1,0 0,-1 0,-2-1,0 0,-1 0,-1 0,0-13,-3 29,0 0,-1 0,1 0,-1 0,-1 0,1 0,-1 0,1 0,-2 1,1-1,0 0,-1 0,0 1,0-1,0 1,-1-1,1 1,-1 0,0 0,0 0,-1 0,1 1,-1-1,0 1,0 0,0 0,0 1,0-1,-1 1,1 0,-1 0,0 0,1 0,-1 1,0 0,0 0,0 0,0 1,0 0,0 0,0 0,0 0,0 1,0 0,0 0,0 0,-1 1,-19 13,2 0,0 1,0 2,2 0,0 1,1 1,1 2,1-1,1 2,1 0,1 1,1 1,1 0,1 1,1 0,0 7,3-16,1 0,0 1,1-1,2 1,-1 0,2 1,1-1,0 1,1-1,1 1,1-1,0 1,1-1,1 0,1 1,1-1,1-1,0 1,1-1,1 0,0-1,1 0,5 6,-5-11,0 0,0 0,1-1,1 0,0-1,0 0,1 0,0-1,0-1,1 0,0-1,0-1,1 1,0-2,-1 0,1-1,12 1,25-15,-33-2</inkml:trace>
  <inkml:trace contextRef="#ctx0" brushRef="#br0" timeOffset="2214.769">3280 718,'11'6,"0"-1,1 1,0-2,0 0,0 0,0-1,0 0,1-1,-1-1,1 0,0-1,-1 0,1-1,0 0,-1-1,0 0,1-1,7-4,-17 6,0 0,0-1,0 1,-1-1,1 0,-1 0,1 0,-1 0,0 0,1-1,-1 1,0-1,-1 1,1-1,0 0,-1 0,0 0,1 0,-1 0,0 0,-1 0,1 0,0 0,-1 0,0 0,0 0,0-1,0 1,0 0,-1 0,1 0,-1 0,0-1,0 1,0 0,0 1,0-1,-1 0,1 0,-1 0,0 1,0-1,0 1,0-1,-1 1,1 0,0 0,-1 0,0 0,-9-2,0 1,0 0,0 1,0 1,0 0,0 0,0 1,-1 1,1 0,0 0,0 1,-11 4,17-5,0 1,0 0,1 0,-1 1,0 0,1 0,0 0,-1 1,1-1,0 1,1 0,-1 1,1-1,0 1,0 0,0 0,1 0,0 1,0-1,0 1,1-1,-1 1,1 0,1 0,-1 0,1 0,0 1,0-1,1 0,0 0,0 0,1 1,-1-1,1 0,0 0,1 0,0 0,2 5,4 1,2 0,0 0,0-1,1-1,0 1,1-2,0 0,1 0,0-1,0-1,0 0,1 0,0-2,1 0,-1 0,1-1,0-1,0-1,0 0,0-1,0 0,0-1,0-1,1-1,-1 0,0-1,8-3,1-3,0-1,-1-1,0-1,-1-1,-1-1,0-1,-1-1,0 0,-2-2,0 0,-1-1,0-1,-2-1,9-15,-15 25,-1 0,0 0,-1-1,0 0,0 0,-2-1,1 0,-2 0,0 0,0 0,-1-1,0-12,-3 23,-1 1,0-1,0 0,0 1,0-1,-1 0,1 1,-1-1,0 1,1 0,-1 0,0 0,0 0,-1 0,1 0,0 0,-1 0,1 1,-1 0,1-1,-1 1,0 0,1 0,-1 0,0 1,0-1,0 1,0-1,1 1,-1 0,0 0,0 0,0 1,0-1,0 1,0-1,1 1,-1 0,0 0,0 0,1 0,-1 1,1-1,-1 1,1 0,0 0,0-1,0 1,0 1,0-1,0 0,-2 1,1-1,0 1,0 0,1 0,-1 0,1 0,-1 1,1-1,0 0,0 1,0 0,1 0,0-1,-1 1,1 0,0 0,1 0,-1 0,1 0,0 0,0 0,0 0,0 1,1-1,-1 0,1 0,0-1,1 1,-1 0,1 0,-1 0,1-1,0 1,0-1,1 1,-1-1,1 0,0 0,0 0,0 0,0-1,0 1,0-1,1 0,2 2,108 8,-105-13,1 0,-1 1,1 0,-1 1,0 0,1 0,-1 1,0 0,0 0,0 1,0 1,8 3,-14-5,0 0,-1 0,1 0,-1 1,1-1,-1 0,0 1,0 0,0-1,0 1,0 0,-1 0,1 0,-1 0,0 0,0 1,0-1,0 0,-1 0,1 1,-1-1,0 0,0 1,0-1,0 0,-1 1,1-1,-1 1,-38 97,18-56,12-20</inkml:trace>
  <inkml:trace contextRef="#ctx0" brushRef="#br0" timeOffset="2914.767">4775 492,'-58'37,"2"4,1 1,2 3,-36 42,84-83,0-1,1 1,0 0,0 1,0-1,1 1,-1 0,1-1,0 2,0-1,1 0,-1 0,1 1,1-1,-1 1,1 0,0-1,0 1,0 0,1 0,0 0,0 0,0-1,1 1,1 3,2-6,0-1,0 0,1 0,-1 0,1 0,-1-1,1 0,0 0,-1 0,1 0,0-1,0 0,-1 0,1 0,0 0,0-1,-1 0,1 0,0 0,-1-1,1 1,-1-1,4-2,-8 4,25-10,0-2,-1-1,0 0,-1-2,-1-1,0-1,-1 0,2-5,-5 7,71-66,-88 81,1 1,-1-1,1 1,-1 0,1 0,-1 0,1 0,-1 0,0 0,1 0,-1 0,0 0,0 0,0 1,0-1,0 1,0-1,0 1,-1-1,1 1,-1-1,1 1,-1-1,1 1,-1 0,0-1,0 1,1 0,-1-1,-1 1,1 0,0-1,0 1,-1 0,1-1,0 1,-1 0,1 1,0 27,-1-22,0 0,0 0,1 0,0 0,0 0,0 0,1 0,1 0,0 0,0-1,0 1,1 0,0-1,0 0,1 0,0 0,0 0,1 0,-1-1,1 0,1 0,0 0,-1-1,2 1,5 3,-2-5,0 0,0 0,0-1,0-1,1 0,-1 0,1-1,-1 0,1-1,0 0,-1 0,1-2,-1 1,1-1,-1-1,0 0,1 0,-2-1,1 0,0-1,-1 0,0 0,5-4,14-22,0-1,-2-1,-2-1,-1-1,-1-1,-3-1,0 0,-3-2,4-14,0 3,-2-2,-3 0,-1-1,-3 0,-3-1,1-34,-15 10,6 77,0-1,0 1,0-1,-1 1,1-1,0 1,-1-1,1 1,-1-1,0 1,1 0,-1-1,0 1,0 0,0 0,0-1,0 1,0 0,0 0,-1 0,1 0,0 0,0 1,-1-1,1 0,-1 1,1-1,-1 1,1-1,-1 1,1-1,-1 1,1 0,-1 0,1 0,-1 0,1 0,-1 0,1 0,-1 1,1-1,-1 0,1 1,-1 0,1-1,-1 1,-8 7,1 1,0 0,1 0,0 1,1 0,0 0,0 1,1 0,1 0,0 0,0 1,1-1,0 1,1 0,1 1,0-1,0 0,1 3,-26 187,19-132,4 0,2 1,7 56,26 9,-21-124,-10-18</inkml:trace>
  <inkml:trace contextRef="#ctx0" brushRef="#br0" timeOffset="3170.183">5030 492,'39'-5,"26"-1,8 0,0 1,-7 1,-10 2,-10 1,-3 1,-4 0,-3 0,-4 0,-2 5,-7 2</inkml:trace>
  <inkml:trace contextRef="#ctx0" brushRef="#br0" timeOffset="3331.15">5848 689,'-4'33,"2"7,2-3</inkml:trace>
  <inkml:trace contextRef="#ctx0" brushRef="#br0" timeOffset="3502.507">5905 351,'0'0</inkml:trace>
  <inkml:trace contextRef="#ctx0" brushRef="#br0" timeOffset="3733.434">6215 464,'-12'28,"0"0,2 1,2 0,0 1,2 0,1 0,1 0,1 31,3-58,0 0,0 1,0-1,0 0,1 1,-1-1,1 0,0 0,0 0,0 1,0-1,1 0,-1 0,1 0,-1-1,1 1,0 0,1-1,-1 1,0-1,1 0,-1 1,1-1,0 0,-1-1,1 1,0 0,0-1,0 0,0 0,1 0,-1 0,0 0,0 0,1-1,-1 0,0 0,1 0,-1 0,0 0,4-1,2 0,-1-1,1 0,-1 0,0-1,1 0,-1 0,0-1,-1 0,1 0,-1-1,0 0,0-1,0 1,-1-1,0 0,0-1,0 0,-1 0,0 0,0 0,-1-1,0 0,0 0,-1 0,0 0,0 0,-1-1,0 1,-1-1,0 0,0 1,-1-1,0 0,0 1,-1-1,0 0,-1 1,0-1,0 1,-1-1,0 1,0 0,-3-4,4 8,0 1,0-1,0 1,0 0,0 0,0 0,-1 0,0 1,1-1,-1 1,0-1,0 1,0 0,-1 0,1 0,0 1,-1-1,1 1,-1 0,0 0,1 0,-1 0,0 1,0-1,1 1,-1 0,0 0,0 1,1-1,-1 1,0-1,1 1,-1 0,0 1,1-1,-1 1,-2 1,-8 9</inkml:trace>
  <inkml:trace contextRef="#ctx0" brushRef="#br0" timeOffset="4104.732">6526 774,'192'-181,"-123"138,-67 43,-1 0,1 0,-1 1,1-1,0 1,-1-1,1 1,-1 0,1 0,-1-1,0 1,1 0,-1 0,0 1,0-1,1 0,-1 0,0 0,0 1,0-1,-1 1,1-1,0 1,0-1,-1 1,1-1,-1 1,1-1,-1 1,0 0,0-1,0 1,0 0,0-1,0 1,0 0,0-1,-1 2,4 14,1-9,1 0,0-1,0 0,0 0,1-1,-1 1,2-1,-1 0,1-1,0 0,0 0,0 0,1-1,-1 0,1 0,0-1,0 0,1 0,-1-1,1 0,-1-1,1 0,-1 0,1-1,0 0,-1 0,1-1,0 0,-1-1,1 0,-1 0,0-1,0 0,0 0,0-1,0 0,-1 0,1-1,-1 0,9-7,0 0,-1-2,-1 0,0 0,-1-1,0-1,-1 0,-1-1,-1 0,0-1,5-13,-8 8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1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0 452,'33'62,"-26"-41,-1 1,-1-1,-1 1,-1 0,0 0,-2 1,-1-1,-1 0,-1 8,0 21,-21 58,23-109,0 1,-1-1,1 1,0-1,-1 0,1 1,0-1,-1 1,1-1,-1 0,1 1,0-1,-1 0,1 0,-1 1,1-1,-1 0,1 0,-1 0,1 0,-1 1,0-1,1 0,-1 0,1 0,-1 0,1 0,-1 0,1-1,-1 1,1 0,-1 0,1 0,-1 0,1-1,-1 1,1 0,-1 0,1-1,-1 1,1 0,0-1,-1 1,1 0,-1-1,1 1,0-1,-1 1,1-1,0 1,0-1,0 1,-1-1,1 1,0-1,0 1,0-1,0 1,0-1,0 1,0-1,0 1,0-1,0 1,0-1,0 0,-9-39,9 19,1-1,1 0,1 0,1 1,1-1,1 1,1 0,0 1,2 0,0 0,3-3,-6 10,0 1,1-1,0 1,1 1,1-1,0 1,0 1,1-1,0 2,1-1,0 1,0 1,11-6,-21 14,1-1,-1 0,0 1,0-1,1 1,-1-1,1 1,-1 0,0 0,1 0,-1 0,1 0,-1 0,0 0,1 0,-1 0,1 0,-1 1,0-1,1 1,-1-1,0 1,0-1,1 1,-1 0,0 0,0 0,0-1,0 1,0 0,0 0,0 1,0-1,0 0,0 0,0 1,6 14</inkml:trace>
  <inkml:trace contextRef="#ctx0" brushRef="#br0" timeOffset="948.235">423 790,'11'3,"0"-1,-1 0,1-1,0 0,0 0,-1-1,1-1,0 0,0-1,-1 0,1 0,-1-1,0 0,1-1,-2 0,1-1,0 0,-1-1,0 0,0 0,-1-1,1 0,-2 0,1-1,-1 0,0 0,0-1,-1 0,-1 0,1 0,-1-1,-1 0,0 0,2-6,-5 14,0 0,0 0,0 0,0-1,0 1,-1 0,1 0,-1-1,1 1,-1 0,0-1,0 1,0 0,0 0,0-1,-1 1,1 0,-1-1,1 1,-1 0,0 0,0 0,0-1,0 1,0 0,0 1,-1-1,1 0,-1 0,1 0,-1 1,0-1,0 1,1-1,-1 1,0 0,0 0,-1 0,1 0,0 0,0 0,0 0,-1 1,1-1,0 1,0 0,-1 0,1 0,0 0,-1 0,1 0,0 0,-1 1,1-1,-1 1,-11 5,0 1,1 0,0 1,0 0,0 1,1 0,1 1,0 1,0-1,1 2,0 0,1 0,0 0,1 1,1 1,0-1,1 1,0 0,1 1,0-1,1 4,3-12,0-1,0 1,1-1,0 1,0-1,1 1,-1-1,1 0,1 1,-1-1,1 0,-1 1,1-1,1 0,-1 0,1 0,0-1,0 1,0-1,1 0,0 1,-1-2,1 1,1 0,-1-1,0 0,1 0,0 0,0 0,0-1,0 0,4 2,4 0,-1 0,1 0,0-1,0 0,1-1,-1-1,0 0,1-1,-1-1,1 0,-1 0,0-1,4-2,2-1,-1-1,0 0,-1-1,1-1,-1-1,-1-1,0 0,0-1,-1 0,0-2,-1 0,0 0,-1-1,-1-1,-1 0,0 0,0-1,-2-1,0 0,-1 0,3-9,22-76,-12 167,-16-22,-2 1,-1 0,-3 0,-2-1,-1 1,-5 10,-49 292,54-317,-20 53,19-109,15-24,2-16,4 0,2 1,10-17,-12 38,2 1,2 1,2 1,1 1,2 1,2 1,2 1,2 2,0 1,3 1,1 2,1 1,1 2,16-7,24 7,-75 28,0 1,-1 0,1 0,0 0,0 0,0 0,-1 0,1 0,0 1,0-1,-1 1,1-1,0 1,-1 0,1-1,0 1,-1 0,1 0,-1 0,0 0,1 0,-1 1,0-1,1 0,-1 1,0-1,0 1,0-1,0 1,-1-1,1 1,0 0,-1-1,1 1,-1 0,1-1,-1 1,0 0,0 0,0 0,0-1,0 1,0 0,-2 10,0-1,-1 0,0 0,-1 0,0 0,-1-1,0 0,-1 1,0-2,-1 1,1-1,-2 0,1 0,-1-1,-4 2,-19 24,-3-2,0-1,-2-2,-2-2,0-1,-8 2,-16-10,57-25,5-2</inkml:trace>
  <inkml:trace contextRef="#ctx0" brushRef="#br0" timeOffset="1930.865">1553 847,'119'-107,"56"-75,-169 175,0 2,-1 0,0 0,-1 0,1-1,-1 1,0-1,0 0,-1 0,0-1,0 1,0-1,-1 1,0-1,0-5,-2 11,0 0,0-1,0 1,0-1,0 1,-1-1,1 1,-1-1,1 1,-1 0,0-1,1 1,-1 0,0 0,0-1,0 1,0 0,0 0,0 0,0 0,0 0,0 0,-1 1,1-1,0 0,-1 0,1 1,0-1,-1 1,1 0,-1-1,1 1,-1 0,1 0,-1-1,1 1,0 1,-1-1,1 0,-2 0,-58 18,59-18,1 0,-1 1,1-1,-1 0,1 1,-1-1,1 1,-1-1,1 1,0 0,-1 0,1 0,0-1,0 1,-1 0,1 1,0-1,0 0,0 0,0 0,0 1,1-1,-1 0,0 1,0-1,1 1,-1-1,1 1,0-1,-1 1,1-1,0 1,0-1,0 1,0-1,0 1,0-1,0 1,1 0,-1-1,0 1,1-1,-1 1,1-1,0 0,-1 1,1-1,0 0,0 1,0-1,0 0,1 1,5 0,0-1,0 0,0 0,0 0,0-1,0 0,0 0,0-1,0 0,0 0,0-1,0 0,4-1,74-6,-83 9,-1 1,1-1,-1 1,1 0,-1-1,0 1,1 0,-1 0,0 0,0 0,1 0,-1 0,0 0,0 0,0 1,0-1,0 0,-1 0,1 1,0-1,-1 1,1-1,-1 1,1-1,-1 1,1-1,-1 1,0-1,0 1,0 0,0-1,0 1,0-1,-1 1,1-1,0 1,-1-1,1 1,-1-1,0 1,-27 67,24-62,-1 1,0 0,0 0,1 0,0 1,1 0,0-1,0 1,1 1,0-1,0 0,1 0,0 1,1-1,0 0,1 1,0-1,0 0,1 1,0-1,0 0,1 0,2 4,7 4,-1-3</inkml:trace>
  <inkml:trace contextRef="#ctx0" brushRef="#br0" timeOffset="3549.838">2202 677,'17'3,"0"0,1-2,-1 0,1-1,-1-1,1 0,-1-2,1 0,-1-1,0 0,-1-1,1-2,-1 1,5-4,28-53,-48 61,0 1,-1-1,1 0,0 0,-1 1,0-1,1 0,-1 0,0 0,0 1,0-1,0 0,0 0,0 0,0 0,-1 1,1-1,-1 0,1 0,-1 0,0 1,0-1,0 1,0-1,0 0,0 1,0 0,0-1,0 1,-1 0,1-1,-1 1,1 0,-1 0,1 0,-1 0,0 1,1-1,-1 0,-2 0,-5 1,0 0,0 1,0 0,0 0,0 1,1 0,-1 1,0-1,1 2,0-1,0 1,0 1,0-1,0 2,1-1,0 1,0 0,1 0,-1 0,1 1,1 0,-1 1,1-1,-2 5,-1 0,0 1,0 0,1 0,1 1,0 0,1 0,0 1,1-1,3-10,0 0,0 0,1 0,0 1,-1-1,1 0,1 0,-1 0,1 0,-1 0,1 0,0 0,1 0,-1 0,1 0,-1-1,1 1,0-1,1 1,-1-1,1 0,-1 1,1-1,0-1,0 1,0 0,0-1,1 1,-1-1,1 0,0 0,7 2,-1 0,0 0,1-1,0-1,0 0,0 0,0-1,0-1,0 0,0 0,0-1,0 0,0-1,-1-1,1 1,5-4,162-74,-155 66,-2-1,0-2,-1 0,0-1,-2-1,0 0,-1-2,-1 0,3-7,49-53,-68 80,1 0,0 1,-1-1,1 0,0 0,0 1,-1-1,1 1,0-1,0 1,0-1,0 1,0-1,0 1,0 0,0 0,0-1,0 1,0 0,0 0,0 0,0 0,0 0,0 0,0 0,0 1,0-1,0 0,0 1,0-1,0 0,0 1,0-1,0 1,0-1,-1 1,1 0,0-1,0 1,-1 0,1 0,0-1,-1 1,1 0,-1 0,1 0,-1 0,1 0,-1 0,0 0,1 0,-1 0,0 0,0 0,0 0,1 0,-1 0,-1 0,1 0,0 0,0 0,0 0,0 0,-1 0,1 0,-1 0,1 16,0-1,-2 0,0 1,-1-1,0 0,-2-1,0 1,0-1,-1 1,-1-2,-1 1,0-1,-1 0,0-1,-1 0,-5 4,12-14,1-1,-1 0,1 0,-1-1,0 1,0 0,0-1,0 0,0 0,0 0,-1 0,1 0,0-1,0 1,-1-1,1 0,0 0,-1 0,0 0,31-19,104 7,-113 13,-1-1,1-1,-1-1,1 0,-1-1,0-1,0-1,0 0,7-4,-6-2,-1 0,0-1,-1-1,0-1,-1 0,-1-1,6-7,-1 1,-14 15,-1 0,1-1,-1 0,-1 0,1 0,-1 0,0 0,-1-1,0 1,0-1,1-7,-3 13,0-1,0 1,0-1,0 0,0 1,-1-1,1 1,-1-1,0 1,0-1,0 1,0-1,0 1,0 0,0 0,-1-1,1 1,-1 0,0 0,0 0,1 1,-1-1,0 0,-1 1,1-1,0 1,0 0,-1-1,1 1,0 0,-1 1,1-1,-1 0,1 1,-1-1,0 1,1 0,-1 0,1 0,-1 0,0 0,1 1,-1-1,1 1,-1 0,1-1,-1 1,1 0,0 1,-1-1,1 0,0 1,0-1,0 1,0 0,0 0,-8 5,0 1,1 0,0 0,0 1,1 0,0 1,1 0,0 0,0 1,1 0,1 0,-3 5,6-10,0 0,0 0,0 0,0 0,1 0,0 1,0-1,1 0,0 0,0 1,0-1,1 0,0 1,0-1,1 0,-1 0,1 0,1 0,-1 0,1-1,0 1,0-1,1 1,3 3,-3-5,0 1,0-1,0 0,1 0,0-1,-1 1,2-1,-1 0,0 0,0-1,1 1,0-1,-1-1,1 1,0-1,0 0,0 0,0 0,-1-1,1 0,0-1,0 1,0-1,0 0,0 0,0-1,-1 0,5-1,9-5,0-1,-1 0,0-1,-1-1,0-1,-1-1,4-3,149-134,-91 107,-78 43,1 0,-1-1,0 1,1 0,0 0,-1 0,1 0,-1 0,1 0,-1 0,1 0,-1 0,1 0,-1 0,1 0,-1 0,1 0,-1 0,1 1,-1-1,1 0,-1 0,1 0,-1 1,0-1,1 0,-1 1,1-1,-1 0,0 1,1-1,-1 1,0-1,1 1,-1-1,0 0,0 1,1-1,-1 1,0-1,0 1,0-1,0 1,0-1,0 1,0 0,0-1,0 1,0-1,0 1,0-1,0 1,0-1,0 1,-1-1,1 1,0-1,0 1,0-1,-1 0,1 1,0-1,-1 1,-18 38,16-32,-48 102,50-108,1 0,0 0,0 0,-1 0,1 0,0 0,0-1,0 1,0 0,0 0,1 0,-1 0,0 0,0-1,0 1,1 0,-1 0,0 0,1 0,-1-1,1 1,-1 0,1-1,-1 1,1 0,0-1,-1 1,1 0,0-1,0 1,-1-1,1 0,0 1,0-1,-1 1,1-1,0 0,0 0,0 0,0 1,0-1,-1 0,1 0,0 0,0 0,0 0,0-1,0 1,0 0,-1 0,1 0,0-1,0 1,0 0,0-1,-1 1,1-1,0 1,-1-1,2 0,51-32,-50 31,126-86,-129 87,1 1,-1-1,1 0,0 1,-1-1,1 0,0 1,-1-1,1 1,0-1,-1 1,1 0,0-1,0 1,0 0,0-1,-1 1,1 0,0 0,0 0,0 0,0 0,0 0,0 0,0 0,-1 0,1 0,0 0,0 0,0 1,0-1,0 0,-1 1,1-1,0 1,0-1,-1 1,1-1,0 1,-1-1,1 1,0 0,-1-1,1 1,-1 0,1 0,-1-1,1 1,-1 0,0 0,1 0,-1-1,0 1,0 0,0 0,0 1,-8 55,5-43,1-10,1 0,1 0,-1 0,0 0,1 0,0 0,0 1,0-1,0 0,1 0,-1 0,1 0,0 0,1 0,-1 0,1-1,-1 1,1 0,0-1,0 1,1-1,-1 0,1 0,1 2,6-2</inkml:trace>
  <inkml:trace contextRef="#ctx0" brushRef="#br0" timeOffset="3865.169">4262 0,'-13'80,"3"0,3 1,4 0,6 64,-4-118,-1-1,-1 0,-1 0,-1 0,-2-1,0 1,-2-2,0 1,-2-1,-8 13,-8 2,13-26</inkml:trace>
  <inkml:trace contextRef="#ctx0" brushRef="#br0" timeOffset="4102.206">3923 480,'39'-10,"26"-2,8-1,-4 4,-10-3,-8 1,-10 3,-6 2,-5 3,-2 1,-1 2,-1 0,-4 0</inkml:trace>
  <inkml:trace contextRef="#ctx0" brushRef="#br0" timeOffset="4452.859">4741 396,'-92'104,"90"-102,0-1,1 0,-1 1,1-1,0 1,0 0,-1-1,1 1,0 0,0 0,1-1,-1 1,0 0,1 0,-1 0,1 0,-1 0,1 0,0 0,0 0,0 0,0 0,0 0,0 0,1 0,-1 0,1 0,-1 0,1 0,0 0,0 0,0 0,0 0,0-1,0 1,0 0,1-1,-1 1,1-1,-1 0,1 1,-1-1,1 0,0 0,10 7,-5-5,0 1,0-1,-1 1,1 1,-1-1,0 1,0 0,-1 1,1-1,-1 1,0 0,-1 1,0-1,0 1,0 0,0 0,-1 0,-1 0,1 0,-1 1,0-1,-1 1,1 5,-3-5,0 0,-1 0,0 0,-1-1,1 1,-1-1,-1 1,1-1,-1 0,-1 0,1-1,-1 1,0-1,-1 0,0 0,1-1,-2 0,1 0,-1 0,1-1,-1 0,0 0,-1-1,1 0,-1 0,1 0,-1-1,0 0,0-1,0 0,0 0,0-1,0 0,0 0,0-1,0 0,0 0,-1-1,-15-7,5-2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198 706,'19'-5,"21"-6,8-2,1 2,-3 3,-5 2,-4 8,-4 3,-2 0,-2 1,-2-2,1-2,-6 0</inkml:trace>
  <inkml:trace contextRef="#ctx0" brushRef="#br0" timeOffset="-1155.404">480 1016,'0'29,"0"29,-5 8,-1-1,0-7,-4-13,0-10,2-6,-3-3,1-1,-3-1,0 2,-1-5,0-5</inkml:trace>
  <inkml:trace contextRef="#ctx0" brushRef="#br0" timeOffset="-804.832">141 960,'36'7,"-1"-1,1-1,0-2,1-2,-1-1,24-4,6-6,1 4,0 2,0 3,14 4,-42 13,-27-4</inkml:trace>
  <inkml:trace contextRef="#ctx0" brushRef="#br0" timeOffset="-506.325">0 1582,'43'-5,"39"-2,9 1,0-4,-12 0,-13 2,-14 2,-11 2,-8-3,-4 0,-2 0,-2 3,-4 1</inkml:trace>
  <inkml:trace contextRef="#ctx0" brushRef="#br0" timeOffset="510.801">1101 1158,'29'0,"24"-5,7-1,-1-1,-6 2,-8 2,-6 1,-5 0,-3-3,-3-1,-1 0,-5 2</inkml:trace>
  <inkml:trace contextRef="#ctx0" brushRef="#br0" timeOffset="730.948">1214 1412,'43'0,"24"0,6 0,-6-5,-9-1,-9-1,-8 2,-7 2,-4-4,-8-1</inkml:trace>
  <inkml:trace contextRef="#ctx0" brushRef="#br0" timeOffset="17905.602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8269.933">2089 1299,'219'-19,"154"9,-232 26,30-3,-148-17,-6-2</inkml:trace>
  <inkml:trace contextRef="#ctx0" brushRef="#br0" timeOffset="18753.998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19674.368">3330 706,'22'25,"-1"1,-1 1,-1 1,-2 0,-1 2,-1 0,-2 0,0 1,-3 1,0 0,-2 1,-2-1,-1 1,-1 1,-2-1,-1 0,-2 1,-1-1,-2 0,-1 0,-5 18,-1-18,-1-1,-1 0,-2 0,-1-2,-1 0,-1-1,-2 0,-14 14,-167 147,168-163</inkml:trace>
  <inkml:trace contextRef="#ctx0" brushRef="#br0" timeOffset="20303.168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1521.555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0289.349">5165 706,'-5'0,"-1"5,-5 1,-1 5,-2 0,0 4,-1 3,-4-1,2 2,-1 1,-2-1,2 0,4-8,9-6,6-3</inkml:trace>
  <inkml:trace contextRef="#ctx0" brushRef="#br0" timeOffset="30871.038">5335 678,'77'-14,"-70"11,1 0,1 1,-1 0,0 0,0 1,1 0,-1 1,1 0,-1 0,0 1,1 0,5 2,-12-2,0 0,0 1,0 0,-1-1,1 1,-1 0,1 0,-1 0,0 0,1 0,-1 0,0 0,0 0,-1 1,1-1,0 0,-1 1,0-1,1 0,-1 1,0-1,0 0,0 1,0-1,-1 0,1 1,-1-1,1 0,-1 1,0-1,0 0,0 0,0 0,0 0,-1 0,1 0,0 0,-1 0,0 0,1-1,-1 1,0-1,0 1,-2 0,-15 35,19-35,-1-1,1 0,0 0,0 1,0-1,0 0,0 0,0 1,0-1,0 0,1 0,-1 1,0-1,1 0,-1 0,1 0,-1 1,1-1,0 0,-1 0,1 0,0 0,0 0,0 0,0-1,0 1,0 0,0 0,0-1,0 1,0 0,0-1,0 1,1-1,-1 1,0-1,0 0,1 0,-1 0,0 1,0-1,1 0,-1 0,0-1,0 1,1 0,-1 0,0-1,0 1,1 0,-1-1,67-16,-39 6,-3 0</inkml:trace>
  <inkml:trace contextRef="#ctx0" brushRef="#br0" timeOffset="32123.801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2587.336">6887 1102,'22'-30,"-48"50,-73 158,87-155,-12 21,-1-1,-2 0,-1-2,-24 24,49-61,5-3</inkml:trace>
  <inkml:trace contextRef="#ctx0" brushRef="#br0" timeOffset="32939.064">6633 875,'9'29,"1"-1,1-1,2 0,1 0,1-1,1-1,1-1,1 0,1-2,1 0,14 11,-19-17,10 9,-1 0,-1 2,-1 1,-2 0,3 8,26 87,-22-116,-15-14</inkml:trace>
  <inkml:trace contextRef="#ctx0" brushRef="#br0" timeOffset="33908.929">7423 678,'-5'10,"-6"7,-1 7,-4-2,1 1,-2-4,3 0,-2-4,2 1,-2-2,3-4</inkml:trace>
  <inkml:trace contextRef="#ctx0" brushRef="#br0" timeOffset="34657.096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6838.81">4177 2117,'-5'0,"4"0,6 0,2-5,6-1,4 0,5 1,3 2,-3-4,1-1,0 1,1 2,-3 7,-6 3</inkml:trace>
  <inkml:trace contextRef="#ctx0" brushRef="#br0" timeOffset="37476.188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7839.392">4882 1976,'5'5,"-3"11,-7 7,-3 6,-4-4,-1 0,-2-4,1-2,-2-3,2-1,-2 4,-2 2,1 2,-1-2,3 0,-1 1,2-3</inkml:trace>
  <inkml:trace contextRef="#ctx0" brushRef="#br0" timeOffset="38540.472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39605.043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39857.566">4714 1,'-34'38,"-15"18,-5 4,7-4,6-6,7-7,2-6,9-4,7-8</inkml:trace>
  <inkml:trace contextRef="#ctx0" brushRef="#br0" timeOffset="40258.482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2032.616">4742 1073,'-39'54,"-203"260,198-264,-33 53,114-154,-26 33</inkml:trace>
  <inkml:trace contextRef="#ctx0" brushRef="#br0" timeOffset="52678.404">4375 988,'1'10,"2"0,-1-1,1 1,1-1,0 0,0 0,1 0,0-1,0 0,1 0,0 0,0 0,1-1,3 6,111 137,-106-123,1 4,2-1,1 0,1-2,1 0,21 19,9 32,-48-69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0853.254">4629 226,'-14'10,"-10"8,-1 5,0 4,3 2,1-3,4-2,5-1,0-3,1-1,4-3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58,'28'-11,"239"-19,-52 13,-191 17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2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342 584,'-1'-2,"0"0,-1 0,1 0,-1 0,0 1,0-1,1 1,-1-1,0 1,0 0,0 0,-1-1,1 2,0-1,0 0,-1 0,1 1,0-1,-1 1,1 0,0 0,-1-1,1 2,-3-1,2 0,-9-1,0 1,-1 0,1 1,0 1,0 0,0 0,0 1,0 1,1 0,-1 1,1 0,0 0,1 1,-1 1,1 0,0 0,-4 5,7-6,1 0,0 0,0 0,0 1,0 0,1 0,0 1,1-1,0 1,0 0,1 0,-1 0,2 1,-1-1,1 1,1 0,-1-1,2 1,-1 0,1 0,0 0,1-1,0 1,2 6,-1-8,0 0,1-1,0 1,0-1,1 1,-1-1,1 0,1-1,-1 1,1-1,0 0,0 0,1 0,-1-1,1 1,0-2,0 1,1 0,-1-1,1-1,-1 1,1-1,0 0,0 0,0-1,0 0,0 0,0-1,1 0,-1 0,0 0,0-1,0 0,0-1,21-4,-3-1</inkml:trace>
  <inkml:trace contextRef="#ctx0" brushRef="#br0" timeOffset="480.177">511 837,'37'-3,"-1"-2,0-1,0-2,-1-2,0-1,20-10,-52 21,0-1,0 0,0 0,0 0,0 0,0 0,0-1,-1 1,1-1,0 0,-1 0,1 0,-1 0,0 0,0 0,0-1,0 1,0-1,0 0,-1 1,1-1,-1 0,0 0,0 0,0 0,0 0,0 0,0 0,-1 0,0 0,0-1,0 1,0 0,0 0,0 0,-1 0,0 0,1 0,-1 0,0 0,-1 0,1 0,0 0,-1 0,0 1,-1-3,-6 0,0 0,0 0,0 1,-1 1,1-1,-1 1,0 1,0 0,0 0,0 1,0 1,-1-1,1 2,0-1,0 1,0 1,0 0,0 0,0 1,0 0,1 1,-1 0,1 1,0 0,0 0,1 1,0 0,0 0,0 1,1 0,0 0,-1 2,4-4,-1-1,2 2,-1-1,0 0,1 1,0-1,0 1,1 0,0 0,0 0,0 1,1-1,0 0,0 1,0-1,1 0,0 1,0-1,1 1,-1-1,1 0,1 1,-1-1,1 0,1 0,-1 0,1 0,0 0,0-1,0 1,1-1,2 2,6 1,1 0,1-1,-1-1,1 0,0-1,0-1,1 0,-1-1,1 0,0-1,0-1,-1 0,1-1,0-1,0 0,0-1,0-1,-1 0,14-5,31-9,-38 7</inkml:trace>
  <inkml:trace contextRef="#ctx0" brushRef="#br0" timeOffset="945.805">934 951,'192'-281,"-144"227,-47 54,-1 1,1-1,0 1,0 0,-1-1,1 1,-1 0,1 0,0-1,-1 1,1 0,-1 0,0 0,1 0,-1 0,0-1,1 1,-1 0,0 0,0 0,0 0,0 0,0 0,0 0,0 0,0 0,0 0,0 0,-1 0,1 0,0 0,-1 0,1-1,-1 1,1 0,-1 0,1 0,-1-1,1 1,-1 0,0 0,0 0,-1 7,0 1,-1 0,1 1,-1 0,1-1,1 1,0 0,1 0,-1 0,2 0,-1 0,2 0,-1 0,1-1,1 1,0-1,0 1,1-1,0 1,-1-7,0 0,-1-1,1 0,0 0,0 0,0 0,0 0,1 0,-1-1,0 0,1 1,-1-1,1-1,-1 1,1 0,0-1,-1 0,1 0,-1 0,1 0,0 0,-1-1,1 0,-1 0,1 0,-1 0,1 0,-1 0,0-1,0 0,1 0,88-69,-26-19,-55 74</inkml:trace>
  <inkml:trace contextRef="#ctx0" brushRef="#br0" timeOffset="1262.01">1781 76,'-7'98,"4"0,9 86,-3-112,-29 128,-1-61,25-115</inkml:trace>
  <inkml:trace contextRef="#ctx0" brushRef="#br0" timeOffset="1497.391">1528 556,'33'0,"26"-5,8-2,-3 1,-3 1,-7 2,-8 0,-7 2,-5 1,-8 0</inkml:trace>
  <inkml:trace contextRef="#ctx0" brushRef="#br0" timeOffset="1847.965">2035 668,'18'5,"0"0,0-1,1-1,-1-1,1 0,-1-2,1 0,-1-1,1-1,-1 0,1-2,-1 0,0-1,16-7,-31 11,0 0,-1 0,1-1,-1 1,1-1,-1 1,0-1,1 0,-1 0,0 0,0 0,-1 0,1 0,0-1,-1 1,1 0,-1-1,0 0,1 1,-1-1,-1 0,1 1,0-1,-1 0,1 0,-1 0,0 0,0 1,0-1,0 0,-1 0,1 0,-1 0,1 1,-1-1,0 0,0 0,0 1,-1-1,1 1,-1-1,1 1,-1 0,0 0,0-1,0 1,0 0,0 1,0-1,-1 0,1 1,-1-1,1 1,-1 0,1 0,-2-1,-4 0,0-1,-1 2,1-1,0 1,-1 0,1 1,-1 0,1 0,0 1,-1 0,1 0,0 1,0 0,-1 1,2 0,-1 0,0 1,1 0,-1 0,1 0,0 1,1 0,-7 6,1-1,1 2,0-1,0 1,1 1,1 0,0 0,1 1,0 0,1 0,1 1,0 0,0 5,5-15,0 1,0-1,0 1,1-1,0 1,1-1,-1 1,1-1,0 1,0-1,0 0,1 0,0 1,0-1,1 0,-1-1,1 1,0 0,0-1,0 1,1-1,0 0,0 0,0-1,0 1,0-1,1 0,-1 0,1 0,0 0,0-1,0 0,0 0,1-1,-1 1,0-1,1 0,106 16,-87-16</inkml:trace>
  <inkml:trace contextRef="#ctx0" brushRef="#br0" timeOffset="2168.169">2402 1007,'19'-38,"12"-28,-1-7,1 5,-6 8,-2 10,-5 8,0 12,-4 16,-4 15,-4 11,2 5,0-1</inkml:trace>
  <inkml:trace contextRef="#ctx0" brushRef="#br0" timeOffset="2717.837">2741 837,'34'-4,"20"-7,6-2,-7 2</inkml:trace>
  <inkml:trace contextRef="#ctx0" brushRef="#br0" timeOffset="3050.145">3193 640,'-3'5,"-10"15,1 1,1 0,0 1,2 0,1 0,0 1,2 0,-3 20,8-40,1-1,0 0,-1 0,1 1,0-1,0 0,0 1,1-1,-1 0,1 0,-1 1,1-1,-1 0,1 0,0 0,0 0,0 0,1 0,-1 0,0 0,1 0,-1 0,1-1,0 1,-1-1,1 1,0-1,0 0,0 1,0-1,0 0,0 0,0-1,1 1,-1 0,0-1,0 1,1-1,-1 0,0 1,1-1,-1-1,0 1,1 0,6-1,0 0,0-1,0 0,0 0,-1-1,1 0,-1-1,0 0,0 0,7-5,-9 4,0 0,0 0,-1-1,1 0,-1 0,-1-1,1 1,-1-1,0 0,-1 0,0 0,0 0,0-1,-1 1,0-1,-1 0,1-6,-1 9,0 1,-1-1,0 0,0 1,0-1,-1 0,0 1,0-1,0 1,0-1,0 1,-1-1,0 1,0 0,0 0,-1 0,1 0,-1 0,0 0,0 1,0-1,-1 1,1 0,-1 0,0 0,1 1,-1-1,-1 1,1 0,-1 0,-41-4,23 11</inkml:trace>
  <inkml:trace contextRef="#ctx0" brushRef="#br0" timeOffset="3714.66">3333 556,'29'-12,"-2"-1,1-1,-2-1,0-2,-1 0,-1-2,18-17,-19 16,-1-2,-1-1,0-1,-2 0,-1-1,-1-2,-1 1,4-14,62-142,-99 226,-8 64,6 2,4 0,5 1,4 19,-3 324,0-340,7-72,-1-1,-2 1,-2 0,-2-1,-12 34,21-72,-1 0,1 1,-1-1,0 0,0 0,-1 0,1 0,0 0,-1 0,0 0,0 0,0-1,0 1,0-1,-1 1,1-1,-1 0,1 0,-1 0,0 0,0-1,0 1,0-1,0 1,0-1,0 0,0 0,0-1,-1 1,1-1,0 1,-1-1,1 0,0 0,0-1,-1 1,1-1,0 1,-1-1,1 0,0 0,0-1,0 1,0-1,0 1,1-1,-1 0,0 0,-5-8,1-1,0 1,1-1,1-1,-1 1,2-1,-1 0,2 0,-1 0,2 0,0-1,0 1,1-11,-3 3,2 0,0 0,1 0,1 0,1 0,1 0,1 1,0-1,2 0,0 1,1 0,1 0,1 1,7-14,-6 22,0 0,1 0,0 1,0 0,1 0,1 2,-1-1,1 1,0 1,1 0,-1 1,1 0,0 1,8-1,2 1</inkml:trace>
  <inkml:trace contextRef="#ctx0" brushRef="#br0" timeOffset="4201.432">3954 810,'34'-5,"20"-6,6-2,-7 2</inkml:trace>
  <inkml:trace contextRef="#ctx0" brushRef="#br0" timeOffset="4866.33">4265 951,'23'-48,"-3"4,1 1,3 1,1 1,2 1,2 1,27-27,9 19,-63 46,-1 1,1-1,-1 0,1 1,-1 0,1-1,-1 1,1 0,-1 0,1 0,-1 0,1 0,-1 0,1 0,-1 1,1-1,-1 0,1 1,-1-1,1 1,-1 0,0-1,1 1,-1 0,0 0,0 0,1 0,-1 0,0 0,0 0,0 0,0 1,-1-1,1 0,0 0,0 1,-1-1,1 1,-1-1,1 1,-1-1,1 1,-1-1,0 1,0-1,0 1,0-1,0 1,0-1,-10 95,3-63,6-32,1 0,-1 0,1-1,0 1,-1 0,1 0,0 0,-1-1,1 1,0 0,0 0,0 0,0 0,0-1,0 1,0 0,0 0,0 0,0 0,1 0,-1-1,0 1,1 0,-1 0,0 0,1-1,-1 1,1 0,-1-1,1 1,-1 0,1-1,0 1,-1 0,1-1,0 1,-1-1,1 0,0 1,0-1,0 1,-1-1,1 0,0 0,0 0,0 1,0-1,-1 0,1 0,0 0,0 0,0 0,0 0,0-1,-1 1,1 0,0 0,0-1,47-24,49-61,-96 85,0 1,0-1,0 1,0 0,0-1,0 1,0 0,0 0,1 0,-1 0,0 0,0 0,0 0,0 0,0 0,1 0,-1 1,0-1,0 0,0 1,0-1,0 1,0-1,0 1,0 0,0-1,0 1,0 0,-1 0,1 0,0-1,0 1,-1 0,1 0,-1 0,1 0,-1 0,1 0,-1 1,1-1,-1 0,0 0,0 0,0 0,1 0,-1 0,0 1,0-1,-3 57,-18 72,20-106</inkml:trace>
  <inkml:trace contextRef="#ctx0" brushRef="#br0" timeOffset="5250.158">5140 584,'-22'20,"1"1,1 1,1 0,1 2,1 0,1 1,1 1,-6 15,20-40,0 1,0-1,1 1,-1 0,1 0,-1-1,1 1,-1 0,1 0,0 0,0 0,0-1,0 1,0 0,0 0,1 0,-1 0,0-1,1 1,0 0,-1 0,1-1,0 1,0 0,0-1,0 1,0-1,0 0,0 1,1-1,-1 0,0 1,1-1,-1 0,1 0,0 0,-1 0,1-1,0 1,-1 0,1-1,0 1,0-1,-1 1,1-1,0 0,0 0,0 0,0 0,0 0,-1 0,1-1,0 1,0 0,0-1,-1 0,1 1,0-1,-1 0,1 0,0 0,0-1,16-7,-1 0,0-2,-1 0,0-1,0 0,-2-2,1 1,-2-2,2-2,4-4,-18 20,-1-1,1 1,0-1,-1 1,1-1,0 1,0 0,0-1,0 1,0 0,0 0,0-1,0 1,0 0,1 0,-1 0,0 1,1-1,-1 0,0 0,1 1,0-1,-1 1,1-1,-1 1,1 0,-1-1,1 1,0 0,-1 0,1 0,-1 0,1 1,0-1,-1 0,1 1,-1-1,1 1,-1-1,1 1,-1 0,1 0,-1-1,0 1,1 0,-1 0,0 0,0 1,0-1,0 0,0 0,0 1,0-1,0 0,0 1,-1-1,1 1,-1-1,1 1,-1 0,-9 110,9-86</inkml:trace>
  <inkml:trace contextRef="#ctx0" brushRef="#br0" timeOffset="5630.411">5761 499,'-16'10,"0"1,0 0,1 1,1 1,0 0,0 1,2 1,0 0,0 0,2 1,-6 10,16-24,-1 0,0 0,1 0,-1 0,1 1,0-1,0 0,-1 0,1 0,1 0,-1 0,0 0,0 1,1-1,0 0,-1 0,1 0,0 0,0 0,0 0,0-1,0 1,0 0,1 0,-1-1,0 1,1-1,0 1,-1-1,1 0,0 1,-1-1,1 0,0 0,2 0,26 29,-30-26,0-1,0 1,0 0,-1-1,1 1,-1-1,0 1,0-1,0 1,-1-1,1 0,-1 1,0-1,0 0,0 0,0 0,0 0,-1-1,0 1,1-1,-1 1,0-1,0 0,0 0,0 0,0-1,-1 1,-1 0,-5 4,0 0,0 0,0-1,0 0,-1-1,0-1,1 1,-1-2,-1 1,-3-1,-8 0</inkml:trace>
  <inkml:trace contextRef="#ctx0" brushRef="#br0" timeOffset="6086.197">5958 499,'-15'12,"1"0,-1 1,2 1,0 0,0 0,2 1,-10 16,19-28,0-1,1 0,0 1,-1-1,1 1,0 0,0-1,1 1,-1 0,0-1,1 1,0 0,0 0,0-1,0 1,0 0,0 0,1-1,-1 1,1 0,0 0,-1-1,1 1,1-1,-1 1,0-1,1 1,-1-1,1 0,0 0,-1 0,1 0,0 0,0 0,1 0,-1 0,0-1,1 1,-1-1,3 1,-1 1,0-1,0 1,0 0,0 0,-1 1,1-1,-1 1,0-1,0 1,0 0,-1 0,1 1,-1-1,0 0,0 1,0-1,-1 1,0 0,0 0,0-1,0 1,-1 0,1 0,-1 0,-1 0,1-1,-1 1,0 0,0 0,0 1,-4 2,-1-1,1 0,-1 0,0 0,-1-1,0 0,0 0,0-1,0 0,-1 0,0 0,0-1,0 0,-1-1,1 0,-1 0,-7 0,13-2,0 0,0 0,0-1,0 0,-1 1,1-1,0 0,0-1,0 1,0 0,0-1,0 0,0 0,0 0,0 0,0 0,0 0,0-1,1 0,-2 0,-8-10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2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0,'0'24,"0"27,0 10,0 4,0-4,-5-8,-2-8,1-7,1-5,2-3,0-3,2 0,1 0,0 0,-5-5,-1-6</inkml:trace>
  <inkml:trace contextRef="#ctx0" brushRef="#br0" timeOffset="331.306">1 85,'300'-36,"-172"23,0 6,54 7,-176 0,-4-1,0 1,-1 0,1-1,-1 1,1 0,0 0,-1 0,1 0,0 0,-1 1,1-1,0 0,-1 1,1-1,-1 1,1 0,-1-1,1 1,-1 0,0 0,1 0,-1 0,0 0,0 0,1 0,-1 1,0-1,0 0,0 1,-2 10</inkml:trace>
  <inkml:trace contextRef="#ctx0" brushRef="#br0" timeOffset="599.706">29 593,'34'5,"35"1,15-4,3-4,-4 0,-11-6,-8-1,-10 1,-10 2,-7 2,-5-3,-4-1,-1 2,-6 1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5 311,'374'-29,"-153"47,-165-9,-32-7</inkml:trace>
  <inkml:trace contextRef="#ctx0" brushRef="#br0" timeOffset="3667.701">5 678,'-1'-2,"0"-1,0 0,1 1,-1-1,1 0,0 1,0-1,0 0,0 0,0 1,1-1,-1 0,1 0,0 1,-1-1,1 1,0-1,1 1,-1-1,0 1,1 0,-1-1,1 1,0 0,0 0,0 0,0 0,0 1,0-1,0 0,1 1,-1 0,0-1,1 1,-1 0,1 0,0 0,-1 1,1-1,0 1,-1-1,1 1,0 0,0 0,-1 0,1 1,0-1,0 0,-1 1,1 0,1 0,200 24,78-25,-152-21,-131 21,1 0,0 0,-1 1,1-1,0 0,0 0,-1 0,1 1,0-1,0 0,0 0,-1 1,1-1,0 0,0 0,0 1,0-1,-1 0,1 1,0-1,0 0,0 1,0-1,0 0,0 1,0-1,0 0,0 1,0-1,0 0,0 1,0-1,0 0,1 1,-1-1,0 0,0 0,0 1,0-1,0 0,1 1,-1-1,0 0,0 0,1 1,-1-1,0 0,0 0,1 0,-1 0,0 1,0-1,1 0,-1 0,0 0,1 0,-14 11</inkml:trace>
  <inkml:trace contextRef="#ctx0" brushRef="#br0" timeOffset="4300.961">428 1,'0'0,"-1"0,0 0,1 0,-1 1,1-1,-1 0,0 0,1 0,-1 1,1-1,-1 0,1 1,-1-1,1 1,-1-1,1 1,-1-1,1 1,0-1,-1 1,1-1,0 1,-1-1,1 1,0-1,0 1,-1 0,1-1,0 1,0 0,0-1,0 1,0 0,0-1,0 1,0-1,0 1,0 0,0-1,0 1,1 0,-1-1,0 1,0-1,1 1,-1-1,0 1,1 0,-1-1,1 1,-1-1,1 0,-1 1,20 31,2-5,2-1,1-2,1 0,1-2,1-1,23 13,-46-31,41 24,0 2,-2 1,-2 3,-1 1,18 21,-57-54,-1 0,1 0,-1 0,1 1,-1-1,0 0,1 0,-1 1,0-1,0 1,0-1,0 1,-1 0,1-1,0 1,-1 0,1-1,-1 1,1 0,-1 0,0-1,1 1,-1 0,0 0,-1 0,1-1,0 1,0 0,-1 0,1 0,-1-1,1 1,-1 0,0-1,0 1,0-1,0 1,0-1,0 1,0-1,0 0,0 1,-1-1,1 0,-1 0,1 0,-1 0,1 0,-1 0,-138 72,-133 143,250-202,-74 60,96-52,10-14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52,'226'-1,"-22"-50,-204 52,0-1,0 1,-1-1,1 0,0 1,0-1,0 0,0 1,0-1,0 0,0 1,1-1,-1 0,0 1,0-1,0 0,0 1,0-1,0 0,1 1,-1-1,0 0,0 1,1-1,-1 0,0 0,0 1,1-1,-1 0,0 0,1 1,-1-1,0 0,0 0,1 0,-1 0,-4 5,-8 6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229 293,'22'-29,"-48"42,7 6,2 0,0 2,1 0,1 1,1 1,1 0,1 0,2 1,0 1,1 0,1 0,2 1,-2 12,-6 18,1 1,4 1,1 0,4 0,1 0,5 39,-1-81,1 0,0 0,1 0,0 0,2 0,0-1,0 0,2 0,0 0,0-1,5 7,-8-17,-1-1,1 0,0 0,0 0,0 0,0 0,0-1,1 0,-1 0,1 0,-1 0,1-1,0 1,0-1,0-1,0 1,-1-1,1 1,0-1,0-1,0 1,0-1,0 0,0 0,-1 0,1-1,0 0,-1 1,1-2,-1 1,0 0,0-1,1 0,-2 0,1 0,0-1,-1 1,0-1,1 0,-1 0,-1 0,1 0,1-3,4-12</inkml:trace>
  <inkml:trace contextRef="#ctx0" brushRef="#br0" timeOffset="270.139">313 801,'10'0,"17"0,10 0,2 0,0 0,-2 0,-3 0,-2 0,-1 0,-2 0,-6 0</inkml:trace>
  <inkml:trace contextRef="#ctx0" brushRef="#br0" timeOffset="886.536">1020 350,'1'3,"0"1,0-1,-1 0,1 1,0-1,-1 1,0-1,0 1,0-1,0 1,-1-1,1 1,-1-1,0 0,0 1,0-1,-1 0,1 0,-1 0,1 0,-1 0,-2 2,3-2,-113 172,113-172,-1-1,1 1,-1 0,1 0,0 0,0 0,1 0,-1 1,0-1,1 0,0 0,0 0,0 1,0-1,1 0,-1 0,1 0,-1 0,1 0,0 0,1 0,-1 0,0 0,1 0,0 0,-1-1,1 1,0 0,0-1,1 0,-1 0,0 1,1-1,-1-1,1 1,0 0,0-1,0 1,-1-1,1 0,1 0,-1 0,0 0,0-1,0 1,0-1,0 1,1-1,-1-1,143-38,-123 31</inkml:trace>
  <inkml:trace contextRef="#ctx0" brushRef="#br0" timeOffset="1416.983">1301 237,'9'-4,"1"-3,1 1,1 1,-1 0,1 0,0 1,0 1,0 0,1 1,-1 0,1 0,10 2,-22 0,1 0,-1 0,1 1,0-1,-1 1,1-1,-1 1,1-1,-1 1,0 0,1 0,-1 0,0 0,0 0,1 0,-1 0,0 0,0 1,0-1,0 0,-1 1,1-1,0 0,0 1,-1-1,1 1,-1-1,1 1,-1 0,0-1,0 1,0-1,1 1,-2 0,1-1,0 1,0-1,0 1,-1 0,1-1,-1 1,1-1,-39 59,27-53,11-7,-1 1,1-1,0 0,-1 0,1 0,0 1,0-1,-1 1,1-1,0 1,0-1,0 1,0 0,0 0,0-1,0 1,0 0,0 0,0 0,0 0,0 0,0 0,1 0,-1 1,1-1,-1 0,1 0,-1 0,1 1,-1-1,1 0,0 1,0-1,0 0,0 1,0-1,0 0,0 1,0-1,0 0,1 0,-1 1,0-1,1 0,-1 0,1 1,0-1,-1 0,1 0,0 0,0 0,0 0,0 0,45 16,-42-16,0 0,1-1,-1 2,0-1,0 0,0 1,0 0,0 0,0 0,0 0,-1 1,1-1,-1 1,0 0,0 0,0 0,2 3,-5-3,0 0,-1 0,1 0,-1 0,0 0,0 0,0 0,0-1,0 1,-1 0,0-1,1 1,-1-1,0 1,0-1,0 0,0 0,0 0,-1 0,1 0,-1 0,1-1,-1 1,0-1,0 0,1 0,-1 0,0 0,0 0,0-1,-1 1,4-1,-56 22,30-13</inkml:trace>
  <inkml:trace contextRef="#ctx0" brushRef="#br0" timeOffset="1818.197">766 971,'43'-10,"29"-7,6-2,1 3,-10 5,-6 3,-9-2,-9 2,-3 1,-3 3,-4 1,-3 1,-2 2,-1 0,-1 0,-1 1,1-1,-6 0</inkml:trace>
  <inkml:trace contextRef="#ctx0" brushRef="#br0" timeOffset="2287.053">1330 999,'-22'2,"1"1,0 1,0 1,0 1,0 1,1 1,0 1,1 1,0 0,-9 7,25-15,-1 1,1-1,0 0,1 1,-1 0,0-1,1 1,0 0,-1 0,1 1,0-1,1 0,-1 1,1-1,-1 1,1-1,0 1,0 0,1 0,-1-1,1 1,0 0,0 0,0 0,0-1,0 1,1 0,0 0,0-1,0 1,0 0,1-1,-1 1,1-1,0 0,0 1,0-1,1 0,-1 0,1-1,-1 1,1 0,0-1,0 1,0-1,3 1,6 2,1-1,0-1,0 0,1 0,-1-1,1-1,-1-1,1 1,-1-2,1 0,-1-1,0 0,0-1,1-1,-2 0,1 0,0-1,-1-1,0 0,0-1,-1 0,0-1,0 0,0-1,-8 7,1 0,-1 0,1 0,-1 0,0-1,0 1,0-1,0 0,0 0,-1 0,1 0,-1-1,0 1,0 0,0-1,0 0,-1 1,0-1,1 0,-1 0,-1 0,1 0,0 0,-1 0,0 0,0 0,0 0,-1 0,1 0,-1 0,0 0,0 0,0 1,0-1,-1 0,0 0,0 1,0-1,0 1,0 0,-1 0,1 0,-1 0,0 0,0 0,0 1,0-1,0 1,-1 0,-2-2,-49-9,29 11</inkml:trace>
  <inkml:trace contextRef="#ctx0" brushRef="#br0" timeOffset="2686.901">1358 1197,'-209'132,"206"-131,0 1,-1 0,1 0,0 0,0 0,0 0,0 0,0 1,0-1,1 1,-1 0,1 0,0 0,0 0,0 0,0 1,0-1,1 0,0 1,-1-1,1 1,1 0,-1-1,0 1,1 0,0 0,0-1,0 1,0 0,1 0,-1-1,1 1,0 0,0-1,0 1,1-1,-1 1,1-1,0 0,1 3,6-2,0-1,0 0,0 0,1-1,-1 0,1-1,-1 0,1-1,-1 0,1 0,-1-1,1 0,-1 0,1-1,-1-1,0 0,0 0,0 0,2-3,-1 4,0-1,0 0,0-1,-1 0,0-1,0 0,0-1,0 1,-1-1,0-1,0 0,-1 0,0-1,0 1,0-2,-1 1,-1-1,1 1,-1-2,-1 1,4-10,-8 16,0-1,0 1,-1-1,1 1,-1-1,1 1,-1-1,0 1,-1-1,1 1,0 0,-1 0,0 0,0 0,0 0,0 0,0 0,-1 1,1-1,-1 1,0-1,1 1,-1 0,0 0,0 0,-1 1,1-1,0 1,-1-1,-103-24,81 25</inkml:trace>
  <inkml:trace contextRef="#ctx0" brushRef="#br0" timeOffset="3183.24">1838 209,'42'143,"-28"-83,-3 1,-2 1,-3 0,-3 6,1-24,-2 0,-1 0,-3 0,-2 0,-1 0,-2-1,-3 1,-1-2,-2 0,-2 0,-1-1,-3-1,-1-1,-10 14,-57 35,67-76</inkml:trace>
  <inkml:trace contextRef="#ctx0" brushRef="#br0" timeOffset="4208.832">1810 40,'26'-7,"4"-2,-1 2,1 1,1 1,-1 2,0 1,11 1,-37 2,0-1,0 1,0 0,0 0,0 0,0 1,-1-1,1 1,0 0,-1 0,0 0,1 0,-1 1,0 0,0-1,0 1,-1 0,1 0,0 1,-1-1,0 0,0 1,0-1,-1 1,1 0,-1 0,1-1,-1 1,-1 0,1 1,7 129,-8-110,24 213,-21-145,-3 0,-5 1,-3-1,-18 73,13-101,-22 176,41-174,-8-63,0-1,0 0,0 0,-1 0,1-1,-1 1,1 0,-1-1,1 0,-1 0,0 1,0-2,1 1,-1 0,0 0,0-1,0 0,0 1,0-1,0 0,0-1,0 1,0 0,1-1,-1 0,-3 0,-3 0,-15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1 668,'9'0,"18"0,9 0,4 0,-1 0,-2 0,-3 0,-2 0,-1-5,-2-1,-1 0,0 1,0 1,-6 7,-10 2,-7 1</inkml:trace>
  <inkml:trace contextRef="#ctx0" brushRef="#br0" timeOffset="251.91">114 895,'38'4,"27"2,8 0,-4-5,-10-4,-13-1</inkml:trace>
  <inkml:trace contextRef="#ctx0" brushRef="#br0" timeOffset="3132.306">1242 781,'150'-185,"-33"65,-116 119,0 1,0-1,-1 0,1 1,0-1,0 1,0-1,-1 1,1-1,0 1,0-1,0 1,0 0,0 0,0-1,0 1,0 0,0 0,0 0,0 0,0 0,0 0,0 0,0 1,0-1,0 0,0 0,0 1,0-1,0 1,-1-1,1 1,0-1,0 1,0 0,-1-1,1 1,0 0,-1-1,1 1,0 0,-1 0,1 0,-1-1,1 1,-1 0,0 0,1 0,-1 0,0 0,0 0,1 0,5 57,-6-55,0 15,-1-15,0 1,0-1,0 0,1 1,-1-1,1 1,0-1,0 0,1 1,-1-1,1 1,-1-1,1 0,0 1,0-1,1 0,-1 0,1 0,-1 0,1 0,0 0,0 0,0 0,1-1,-1 1,0-1,1 0,0 0,0 0,-1 0,1 0,0 0,1-1,-1 0,0 1,2-1,4-2,0-1,0 0,-1 0,1-1,-1-1,1 1,-1-1,0-1,0 1,-1-1,0 0,0-1,0 0,0 0,-1-1,0 0,0 0,-1 0,4-7,-3 7,120-169,-108 156,-7 38,-10-2,-2-6,1 0,0 0,1-1,-1 1,2 0,-1-1,2 1,-1-1,1 1,0-1,1 0,0 0,1-1,0 1,0-1,1 0,0 0,0-1,1 0,0 0,0 0,6 3,6-1</inkml:trace>
  <inkml:trace contextRef="#ctx0" brushRef="#br0" timeOffset="4899.416">1355 950,'195'-29,"-48"3,106-4,-73 14,-62-7,-73 12,-24 7</inkml:trace>
  <inkml:trace contextRef="#ctx0" brushRef="#br0" timeOffset="5654.345">1412 1120,'73'-17,"-3"0,70-6,-139 23,1 0,-1 0,1-1,-1 1,1 0,-1 0,1 0,-1 1,1-1,-1 0,1 0,-1 1,1-1,-1 1,1 0,-1-1,0 1,0 0,1 0,-1-1,0 1,0 0,0 0,0 1,0-1,0 0,0 0,0 0,0 1,0-1,-1 0,1 1,-1-1,1 1,-1-1,1 0,-1 1,0-1,0 1,0-1,0 1,0-1,0 1,0-1,0 1,0-1,-1 1,-36 63,-89 50,125-115,1 1,-1-1,1 1,-1-1,1 1,0-1,-1 1,1 0,0-1,-1 1,1-1,0 1,0 0,-1-1,1 1,0 0,0 0,0-1,0 1,0 0,0-1,0 1,0 0,0-1,1 1,-1 0,0-1,0 1,1 0,-1-1,0 1,1 0,-1-1,0 1,1-1,-1 1,1-1,-1 1,1-1,-1 1,1-1,-1 0,1 1,0-1,-1 0,1 1,0-1,-1 0,1 0,0 1,-1-1,1 0,0 0,-1 0,1 0,43 5,-41-5,-3 0,70 10,-69-10,1 0,-1 0,1 0,-1 1,1-1,-1 1,0-1,1 1,-1 0,1-1,-1 1,0 0,0 0,0 0,1 0,-1 0,0 0,0 0,0 1,-1-1,1 0,0 0,0 1,-1-1,1 1,0-1,-1 0,0 1,1-1,-1 1,0-1,0 1,0-1,0 1,0-1,0 1,0-1,0 1,-1-1,1 1,0-1,-1 1,-6 9,0 0,-1-1,-1 0,1 0,-1-1,-1-1,0 1,0-1,-1-1,0 0,0-1,0 0,-10 4,-13 9,6-2,3-2</inkml:trace>
  <inkml:trace contextRef="#ctx0" brushRef="#br0" timeOffset="6637.982">2089 1063,'1'-1,"-1"1,1-1,-1 1,1-1,-1 0,1 1,0-1,-1 1,1 0,0-1,0 1,-1 0,1-1,0 1,0 0,-1 0,1-1,0 1,0 0,0 0,-1 0,1 0,0 0,0 0,0 0,-1 1,1-1,0 0,0 0,0 1,-1-1,1 0,0 1,-1-1,1 1,0-1,-1 1,1-1,0 1,-1-1,1 1,-1 0,1-1,-1 1,0 0,1-1,-1 1,1 0,-1 0,0-1,0 1,1 0,-1 0,0-1,0 1,0 0,0 0,0 0,0 0,0-1,0 1,-1 0,-12 54,13-55,-92 187,77-163,10-17,0 1,0-1,1 1,0 0,0 0,0 0,1 1,1-1,0 1,0 0,0 0,1 2,1-10,0 1,1-1,-1 0,0 1,1-1,0 0,-1 0,1 0,0 1,-1-1,1 0,0 0,0 0,0 0,0 0,0 0,0 0,0-1,0 1,0 0,0-1,1 1,-1 0,0-1,0 0,1 1,-1-1,0 0,1 1,-1-1,0 0,1 0,-1 0,0 0,1 0,-1-1,0 1,2-1,52-12,93-33,-123 38</inkml:trace>
  <inkml:trace contextRef="#ctx0" brushRef="#br0" timeOffset="7420.092">2569 301,'26'31,"-2"1,-1 1,-2 1,-1 1,-2 0,-1 1,-2 1,-1 1,1 13,-5-17,-1 0,-2 0,-2 1,-1 0,-1 0,-2 1,-2-1,-1 0,-2 0,-6 27,-1-29,0-1,-3 0,0-1,-2 0,-2-2,0 0,-20 23,-37 27,51-61</inkml:trace>
  <inkml:trace contextRef="#ctx0" brushRef="#br0" timeOffset="7869.513">932 188,'-28'58,"4"0,2 1,2 2,3 0,1 11,3-25,3 0,1 1,3 1,2-1,2 1,2 0,2 0,2-1,9 37,-9-58,2 0,1-1,1 0,1 0,2-1,0 0,2-1,0 0,2-1,0 0,2-2,0 0,2 0,0-2,1-1,1 0,0-1,21 11,75 20,-81-40</inkml:trace>
  <inkml:trace contextRef="#ctx0" brushRef="#br0" timeOffset="19057.608">3670 245,'16'-13,"-16"41,-69 211,57-202,9-31,0 0,1 0,-1 0,2 0,-1 1,1-1,-1 1,2-1,-1 1,1-1,0 1,0 0,1-1,1 6,0-9,1 0,0-1,0 1,0 0,0-1,0 0,1 1,-1-1,1 0,-1-1,1 1,0-1,-1 0,1 0,0 0,0 0,0 0,0-1,0 0,0 0,0 0,0 0,0-1,0 1,0-1,0 0,-1 0,1-1,0 1,-1-1,4-1,7-1,103-11,-92 14</inkml:trace>
  <inkml:trace contextRef="#ctx0" brushRef="#br0" timeOffset="19657.567">4065 48,'21'-12,"-16"8,0 0,0 1,0-1,1 1,-1 0,1 0,0 1,0 0,0 0,0 0,0 1,0 0,1 0,-1 1,0-1,0 1,1 1,-1-1,0 1,0 0,1 0,-1 1,0 0,4 2,-8-2,0 0,-1 0,1 0,-1 0,1 0,-1 1,0-1,0 0,0 1,0-1,0 1,-1-1,1 1,-1-1,0 1,1 0,-1-1,0 1,-1-1,1 1,0-1,-1 1,1 0,-1-1,0 0,0 1,0-1,0 1,0-1,-1 0,1 0,-1 0,0 1,1-1,-1 0,0 0,1 1,0-1,-1 1,1-1,0 1,0-1,1 1,-1 0,1 0,-1-1,1 1,0 0,0 0,0-1,0 1,0 0,1 0,-1-1,1 1,0 0,0-1,0 1,0 0,0-1,0 0,1 1,-1-1,1 0,0 1,1 0,25 15,27 22,-54-38,-1-1,1 0,0 1,0-1,-1 0,1 1,-1-1,1 1,-1-1,0 1,0-1,1 1,-1-1,0 1,0-1,-1 1,1-1,0 1,0-1,-1 1,1-1,-1 1,1-1,-1 1,1-1,-1 0,0 1,0-1,0 0,0 0,0 0,0 0,0 1,0-1,0-1,-1 1,1 0,0 0,-1 0,0 0,-5 4,0 0,-1-1,1 0,-1 0,0-1,0 0,0 0,0-1,-1 0,1 0,-1-1,-2 0,-13 1</inkml:trace>
  <inkml:trace contextRef="#ctx0" brushRef="#br0" timeOffset="20069.932">3331 866,'43'-5,"48"-6,18-2,0 2,-14 3,-13 2,-15 3,-11 1,-9 2,-8 0,-6 0,-4 1,-1-1,-2 1,0-1,1 0,0 0,-4 0</inkml:trace>
  <inkml:trace contextRef="#ctx0" brushRef="#br0" timeOffset="20542.966">4008 922,'-140'55,"134"-52,-1 1,1 0,0 0,0 0,1 1,-1 0,1 0,0 0,1 1,-1 0,1 0,0 0,0 0,1 0,0 1,0 0,0-1,1 1,0 2,2-3,0-1,1 0,0 0,0 1,0-1,0 0,1 0,0 0,0 0,0-1,1 1,0 0,-1-1,2 0,-1 0,0 0,1 0,0 0,0-1,0 1,0-1,1 0,-1 0,1-1,-1 1,1-1,0 0,0-1,0 1,0-1,1 0,-1 0,0 0,0-1,1 0,-1 0,0 0,0-1,2 0,5 1,0 0,-1-1,1 0,-1-1,1 0,-1-1,0 0,0-1,0 0,0-1,-1 0,0 0,0-1,0-1,-1 0,0 0,0-1,-1 0,0 0,1-2,-5 8,0-1,0 0,0-1,-1 1,1-1,-1 0,0 0,0 0,0 0,0 0,-1 0,0-1,0 1,0-1,0 0,-1 0,0 1,0-1,0 0,0 0,-1 0,0 0,0 0,0 0,-1 0,1 0,-1 0,-1 0,1 0,-1 0,1 1,-1-1,-1 1,-1-5,-3 3,0 0,-1 0,1 1,-1 0,0 0,-1 1,1 0,-1 0,1 1,-1 0,0 1,0 0,0 0,-1 1,1 0,0 0,-1 1,1 1,0-1,0 2,-1-1,1 1,0 1,-7 2,-8 1</inkml:trace>
  <inkml:trace contextRef="#ctx0" brushRef="#br0" timeOffset="20907.188">4008 1176,'-9'11,"0"1,1 0,1 0,0 1,0-1,2 2,-1-1,2 1,-1-1,2 1,0 0,1 3,1-15,1 0,0 0,0 1,0-1,0 0,0 0,0 0,1 0,-1 0,1 1,-1-1,1 0,0 0,0 0,0 0,0-1,0 1,0 0,1 0,-1-1,0 1,1 0,0-1,-1 0,1 1,0-1,0 0,0 0,-1 0,1 0,0 0,0 0,1-1,-1 1,0-1,0 1,0-1,0 0,0 0,1 0,-1 0,0 0,0 0,1-1,93-30,-7-35,-86 64,-1 0,0-1,0 1,0-1,0 1,0-1,0 0,-1 0,1 0,-1 0,0 0,0 0,0 0,0-1,0 1,-1 0,0-1,1 1,-1 0,0-1,-1 1,1 0,-1 0,1-1,-1 1,0 0,0 0,-1 0,1 0,0 0,-1-1,-4-2,-1 1,1-1,-1 1,0 0,0 1,-1 0,1 0,-1 1,0-1,0 2,0-1,0 1,0 0,-1 1,1 0,-1 0,1 1,0 0,-1 1,1-1,-1 2,0-1,-22 4,4 0</inkml:trace>
  <inkml:trace contextRef="#ctx0" brushRef="#br0" timeOffset="31242.869">3133 75,'-13'-1,"0"1,0 0,1 0,-1 2,0-1,0 2,0 0,1 0,0 1,-1 1,1 0,1 0,-1 1,1 1,0 0,1 0,-1 1,-3 5,6-1,0 0,1 1,1 0,0 0,1 0,0 1,1 0,1 0,0 0,1 0,1 1,0-1,0 0,2 1,0-1,0 0,2 1,0 1,54 267,-48-237,-5-32,-1 1,0-1,-1 1,-1 0,0 0,-1 0,-1 0,0 0,-1 3,-34 151,31-139,1 1,2-1,1 1,2 0,1-1,1 1,1-1,4 8,-6 63,-3-84,2-4</inkml:trace>
  <inkml:trace contextRef="#ctx0" brushRef="#br0" timeOffset="37659.71">2993 1515,'0'-5,"0"-6,0 3,4 4,7 1,6 2,5 2,4-1,2 1,1-1,0 1,1-1,-1 0,-5-4,-1-2,-6 4,-4 4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0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1 339,'312'0,"-153"-25,-148 27,-6 3</inkml:trace>
  <inkml:trace contextRef="#ctx0" brushRef="#br0" timeOffset="359.212">57 537,'0'0,"5"0,7 0,5 0,5 0,3 0,3 0,1 0,1 0,-1-5,1-1,-1 0,-1 1,1 1,-1 2,0 1,-4 1</inkml:trace>
  <inkml:trace contextRef="#ctx0" brushRef="#br0" timeOffset="26349.586">368 0,'2'11,"1"0,0 0,1 0,0 0,1-1,0 0,1 0,0 0,1-1,-1 0,2 0,-1 0,1-1,1 0,0 2,203 237,-211-244,-1-1,1 1,-1-1,0 1,0-1,0 1,0-1,0 1,0-1,-1 0,1 1,-1-1,0 1,1-1,-1 0,0 1,-1-1,1 0,0 0,-1 0,1 0,-1 0,1 0,-1 0,0-1,0 1,0 0,0-1,0 0,0 1,0-1,-1 0,0 0,-7 8,-213 217,147-126,68-90,2-4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1,'14'0,"20"0,8 0,7 0,0 0,1 0,-3 0,-5 0,0 0,-2 0,-3 0,-4 0,-1 0,-3 0,0 0,-6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35,'16'29,"-10"5,-1 1,-2 0,-1 0,-2 0,-5 34,-22 157,-2-28,39-203,-4-7</inkml:trace>
  <inkml:trace contextRef="#ctx0" brushRef="#br0" timeOffset="423.219">0 119,'210'-62,"57"20,58 32,-220 11,-104-2,0 0,0 1,0-1,0 1,1-1,-1 1,0 0,0-1,1 1,-1 0,0 0,0 0,1 0,-1 0,0 0,0 0,1 0,-1 1,0-1,0 0,1 1,-1-1,0 1,0-1,0 1,0 0,0-1,0 1,0 0,0 0,0 0,0 0,0 0,0 0,-1 0,1 0,0 0,-1 0,1 0,-1 0,1 1,-1-1,0 0,1 0,-1 1,0-1,0 0,0 0,0 1,0-1,0 0,0 0,0 1,-1-1,1 1,-11 16</inkml:trace>
  <inkml:trace contextRef="#ctx0" brushRef="#br0" timeOffset="781.935">28 796,'9'6,"0"0,0-1,1-1,-1 1,1-2,0 1,0-1,1-1,-1 0,1 0,-1-1,1 0,-1-1,1 0,-1-1,1 0,-1-1,4-1,8 2,374-61,-272 42,-100 15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59,'10'-5,"12"-1,8 0,3 1,1 1,0 2,-2 1,-1 1,-1-5,-1-1,0 0,-1 1,0 2,-1 0,1 2,-4 1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85,'33'-5,"31"-6,9-2,-3-3,-9 1,-10 4,-8 2,-13 4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3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188 113,'-37'123,"-60"174,44-135,53-162,0 0,1 0,-1-1,0 1,0 0,1 0,-1 0,0 0,1 0,-1 0,0 0,1 0,-1 0,0 0,1 0,-1 0,0 0,1 0,-1 0,0 0,1 0,-1 0,0 0,1 0,-1 0,0 1,0-1,1 0,-1 0,0 0,1 1,-1-1,0 0,0 0,0 1,1-1,-1 0,0 0,175-296,4-27,-176 318,43-49,-44 54,0 1,0 0,0 0,-1 0,1 0,-1 0,1 0,0 0,-1 0,0 1,1-1,-1 0,0 1,0-1,0 1,0 0,0-1,0 1,0 0,0 0,-1-1,1 1,-1 0,1 0,-1 0,0 0,0 0,0 0,0 0,0-1,0 1,0 0,-1 0,0 2,2-2,-2 39,-1-1,-1 1,-3-1,-1 1,-4 8,-20 162,40-159,-8-51,-1-1,1 1,0 0,0 0,-1 0,1-1,0 1,0 0,0-1,0 1,0 0,0-1,0 0,0 1,0-1,0 1,0-1,0 0,0 0,0 0,0 0,0 1,0-1,0-1,0 1,0 0,0 0,1 0,-1-1,0 1,0 0,0-1,0 1,0-1,0 1,-1-1,1 1,0-1,0 0,0 0,0 1,-1-1,1 0,0 0,-1 0,1-1,118-132,165-262,-276 387,-6 5,1 0,-1 0,1 0,0 1,1-1,-1 1,0 0,1 0,0 0,0 1,0-1,0 1,0 0,0 0,0 0,1 1,-3 3,0 0,0 0,-1 0,1 0,0 0,-1 0,1 1,-1-1,0 1,0-1,0 1,0-1,-1 1,1 0,0-1,-1 1,0 0,0 0,0-1,0 1,0 0,0 0,-1-1,1 1,-1 0,0-1,0 1,0 0,-20 92,9-47,2 1,3 0,1 0,3 13,15 38,-5-82</inkml:trace>
  <inkml:trace contextRef="#ctx0" brushRef="#br0" timeOffset="340.619">1205 423,'-4'7,"-7"7,1 0,0 0,2 1,0 1,0 0,1 0,1 0,1 1,0-1,1 1,1 1,1-1,0 0,1 7,1-22,1 1,-1-1,1 0,-1 1,1-1,0 0,0 1,0-1,0 0,0 0,1 0,-1 0,1 0,-1 0,1 0,0 0,0-1,-1 1,1-1,0 1,0-1,1 0,-1 0,0 0,0 0,1 0,-1 0,0-1,1 1,-1-1,1 1,-1-1,1 0,-1 0,0 0,1-1,-1 1,1 0,-1-1,0 0,1 1,-1-1,0 0,1 0,-1-1,14-4,-1-2,0 0,0 0,-1-2,0 1,0-2,-1 0,-1-1,0 0,-1 0,0-2,-1 1,0-1,-1-1,-1 1,0-2,-1 1,-1-1,1-2,-5 13,-1-1,0 1,0 0,0-1,-1 1,1-1,-1 1,-1-1,1 1,-1-1,0 1,0-1,-1 1,1 0,-1 0,0-1,-1 1,1 1,-1-1,0 0,0 1,0-1,-1 1,0 0,0 0,0 0,0 1,0-1,-1 1,1 0,-1 1,0-1,0 1,0 0,-5-2,5 4,1 0,-1 0,1 0,-1 0,1 1,-1 0,1 0,-1 0,1 1,0-1,0 1,0 0,0 0,0 1,0-1,-3 3,-17 12</inkml:trace>
  <inkml:trace contextRef="#ctx0" brushRef="#br0" timeOffset="956.239">1459 705,'21'-54,"2"1,2 1,3 1,2 1,19-22,-49 71,0 0,0 0,1 0,-1 1,0-1,1 0,-1 0,1 0,-1 0,1 0,-1 0,1 0,-1 1,1-1,0 0,0 0,-1 1,1-1,0 0,0 1,0-1,0 1,-1-1,1 1,0 0,0-1,0 1,0 0,0 0,0-1,0 1,0 0,0 0,0 0,0 0,0 0,0 1,0-1,0 0,0 0,0 1,0-1,0 0,0 1,0-1,0 1,0-1,0 1,-1 0,1-1,0 1,0 0,-1 0,1-1,-1 1,1 0,-1 0,1 0,-1 0,1 0,-1 0,-19 135,18-134,0 0,0 0,0 0,0 0,1 0,-1 0,0 0,1 0,0 0,0 0,-1 0,1 0,0 1,1-1,-1 0,0 0,1 0,-1 0,1 0,-1 0,1 0,0 0,0 0,0 0,0-1,0 1,1 0,-1 0,0-1,1 1,-1-1,1 0,0 1,-1-1,1 0,0 0,0 0,0 0,0 0,0 0,0-1,0 1,0 0,0-1,0 0,0 0,0 1,0-1,2-1,6-4,1-1,-1-1,0 0,-1-1,1 0,-2 0,1-1,-1 0,0 0,-1-1,3-5,62-63,-71 77,0 0,0 0,-1 0,1 0,1 1,-1-1,0 0,0 1,0-1,0 1,0-1,0 1,1 0,-1-1,0 1,0 0,1 0,-1 0,0 0,0 0,1 0,-1 0,0 0,0 0,1 1,-1-1,0 0,0 1,0-1,1 1,-1 0,0-1,0 1,0 0,0 0,0-1,0 1,-1 0,1 0,0 0,0 0,-1 0,1 0,0 0,-1 1,1-1,-1 0,1 0,-1 0,0 1,0-1,1 0,-1 0,0 1,0-1,0 0,0 1,3 79,-32 66,26-122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7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1 960,'216'-309,"-36"120,-180 188,0 1,1-1,-1 0,0 1,1-1,-1 1,1-1,-1 1,0-1,1 1,-1-1,1 1,-1 0,1-1,0 1,-1 0,1-1,-1 1,1 0,0 0,-1-1,1 1,0 0,-1 0,1 0,0 0,-1 0,1 0,0 0,-1 0,1 0,0 0,-1 0,1 1,0-1,-1 0,1 0,-1 1,1-1,-1 0,1 1,0-1,-1 1,1-1,-1 0,1 1,-1-1,0 1,1-1,-1 1,0 0,1-1,-1 1,0-1,1 1,-1 0,0-1,0 1,0 0,0-1,0 1,0 0,0-1,0 1,2 52,-2-44,-3 139,3-146,0 0,0 1,0-1,1 0,-1 0,1 1,-1-1,1 0,0 0,0 0,0 1,0-1,0 0,0 0,0 0,1-1,-1 1,1 0,-1 0,1-1,0 1,0-1,0 0,0 1,0-1,0 0,0 0,0 0,0 0,0-1,1 1,-1-1,0 1,0-1,1 0,-1 0,2 0,2 0,0-1,0 0,0 0,0-1,0 0,0 0,-1 0,1 0,-1-1,0 0,0 0,0-1,0 1,1-2,97-102,38-35,-39 13,-102 128,0 0,1 0,-1 0,0 0,1 0,-1 0,1 0,-1 0,1 0,-1 0,1 0,0 0,-1 0,1 1,0-1,0 0,0 0,-1 1,1-1,0 1,0-1,0 1,0-1,0 1,0 0,0-1,0 1,0 0,1 0,-1-1,0 1,0 0,0 0,0 1,0-1,0 0,0 0,0 0,0 1,0-1,0 0,0 1,0-1,0 1,0-1,0 1,0 0,0-1,0 1,-1 0,1 0,0-1,0 1,-1 0,1 0,-1 0,1 0,5 142,-8-92,1 176,1-202</inkml:trace>
  <inkml:trace contextRef="#ctx0" brushRef="#br0" timeOffset="1200.645">1441 198,'-2'27,"0"0,-2 0,-1 0,-1-1,-1 0,-2 0,-6 15,-76 129,88-166,0 1,0-1,0 1,1 0,0 0,0 0,0 0,0 0,1 0,0 0,0 1,1-1,-1 0,1 1,0-1,1 1,-1-1,1 0,0 0,0 1,1-1,-1 0,2 1,1-4,1-1,-1 0,1 0,-1 0,1 0,-1-1,1 0,-1 0,1 0,0-1,-1 1,1-1,-1 0,0 0,1-1,-1 1,0-1,1 0,-1 0,1-1,10-4,0 2,1 0,0 0,0 2,0 0,1 1,-1 0,4 1,4 1</inkml:trace>
  <inkml:trace contextRef="#ctx0" brushRef="#br0" timeOffset="1937.146">1751 57,'2'-4,"-1"1,1 0,0-1,0 1,1 0,-1 0,0 0,1 0,0 1,0-1,0 1,0-1,0 1,0 0,1 0,-1 1,1-1,-1 1,1 0,-1 0,1 0,0 0,0 0,-1 1,1 0,3 0,1-2,1 2,0-1,0 1,-1 1,1 0,0 0,-1 0,1 1,-1 1,8 2,-13-4,-1 0,1 0,-1 0,0 1,0-1,0 1,0-1,0 1,0 0,0-1,0 1,-1 0,1 0,-1 1,1-1,-1 0,0 0,0 1,0-1,0 0,0 1,-1-1,1 1,-1-1,0 1,1-1,-1 1,0-1,0 1,-1 0,1-1,-1 1,1-1,-1 1,0-1,1 0,-1 1,-1-1,1 1,-4 5,0 0,-1 0,0-1,0 0,0 0,-1-1,0 1,0-1,-1-1,0 0,-8 5,-15 12,20-15,-35 43,48-48,-1 0,1 0,-1 0,1-1,0 1,0 0,0-1,0 0,0 1,0-1,0 0,0 0,1 0,-1 0,0-1,1 1,-1 0,0-1,1 0,-1 0,1 1,-1-1,1-1,-1 1,0 0,2-1,0 1,96-2,62 7,-138 1</inkml:trace>
  <inkml:trace contextRef="#ctx0" brushRef="#br0" timeOffset="2473.225">227 1045,'0'0,"1"0,-1 0,1 0,-1 0,1 0,-1 0,1 0,-1 0,1 0,-1 0,1 1,-1-1,1 0,-1 0,0 0,1 1,-1-1,1 0,-1 1,0-1,1 0,-1 1,0-1,0 1,1-1,-1 0,0 1,0-1,1 1,-1-1,0 1,0-1,0 1,0-1,0 1,0-1,0 1,0-1,0 1,0-1,0 1,0-1,0 1,0-1,0 1,-1-1,1 0,0 1,0-1,0 1,-1-1,1 1,0-1,-1 0,1 1,0-1,-1 0,1 1,0-1,-1 0,1 1,-1-1,46 7,21-7,-1-2,1-4,-1-2,13-5,72-9,414-59,-284 71,-256 10</inkml:trace>
  <inkml:trace contextRef="#ctx0" brushRef="#br0" timeOffset="2735.067">1074 1158,'-5'43,"-6"24,-2 5,2-4,3-10,2-9,3-9,1-6,2-4,0-7</inkml:trace>
  <inkml:trace contextRef="#ctx0" brushRef="#br0" timeOffset="3185.169">1355 1271,'81'-30,"-58"19,2 2,0 0,0 2,0 1,1 0,-1 2,2 1,-25 3,0 0,0-1,0 1,0 0,0 0,0 0,0 0,0 0,-1 1,1-1,0 1,0-1,0 1,0 0,0-1,-1 1,1 0,0 0,-1 0,1 0,-1 1,1-1,-1 0,0 1,1-1,-1 1,0-1,0 1,0 0,0-1,0 1,0 0,-1 0,1 0,0-1,-1 1,0 0,1 0,-1 0,0 0,0 0,0 0,0 0,0 0,-1 0,1 0,-1 0,1-1,-1 1,0 0,1 0,-1 0,0-1,-1 1,-11 20,-2 0,-1-2,-1 0,0-1,-1-1,-1 0,-20 13,6-3,27-23,-1 0,1 0,0 0,0 1,1 0,0 0,0 1,0-1,1 1,-1 0,2 0,-1 0,1 1,0 0,1-1,0 1,0 0,0 0,1 0,1 0,-1 2,4-6,0-1,1 1,-1-1,1 1,0-1,0-1,0 1,0 0,0-1,1 0,-1 0,1 0,-1 0,1-1,0 0,0 0,-1 0,1-1,0 1,0-1,0 0,0-1,0 1,-1-1,1 0,4-1,3 1,191-37,-129 20,29-11,-83 25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44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120 467,'17'-51,"-6"73,-32 145,13 268,26 46,-36-287,-8-2,-13 22,-3-1,41-207,0-3,-1 1,0 0,1 0,0 0,0 0,0 0,0 0,1 0,0 0,0 0,0 1,0-1,0 0,1 0,0 0,0 0,0 0,0 0,1 0,-1-1,1 1,0 0,0-1,1 1,-1-1,1 0,-1 0,1 0,0 0,0 0,1 0,-1-1,0 0,1 1,-1-2,1 1,4 1,15-1,-1-1,1-1,0-1,0-1,0-1,-1-1,6-2,98-11,584 18,-342-2,-62-26,650 27,-353-1,-271-26,149-3,-59 3,30-2,-86 30,-223-27,24-5,-103 30,97-16,-156 13,0 1,0-1,0 0,0-1,-1 1,0-1,0 0,0 0,0-1,-1 1,0-1,0 1,0-1,-1 0,0 0,0 0,0 0,-1-1,0 1,0 0,0-1,-1 1,0 0,-1-1,1 1,-1-1,0 1,-1 0,0 0,0-2,0-24,-27-162,-57-371,56 252,60-29,-42 117,-17 38,12 37,16 148,1 0,0 0,-1 0,1 0,-1 0,1 0,-1 0,0 0,0 1,0-1,0 0,0 1,-1-1,1 0,0 1,-1 0,1-1,-1 1,1 0,-1 0,0 0,1 0,-1 0,0 0,0 0,0 0,0 1,0-1,0 1,1-1,-1 1,0 0,-1 0,1 0,0 0,0 0,-78 13,74-12,-65 14,-2-4,0-3,-6-3,-22 3,-289 14,-288-4,191 7,-830-24,874 26,-158 50,255-67,231-11,93 3,0 1,1 1,0 1,0 1,0 1,0 0,1 2,1 0,-2 2,15-8,-143 29,-163-16,196 4,95-24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5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6417 398,'-10'48,"-3"31,1 10,2 1,3-6,3-12,6-14,4-7,0-7,4-7,0-4,4-4,-1-1,-3-1,-3-5</inkml:trace>
  <inkml:trace contextRef="#ctx0" brushRef="#br0" timeOffset="255.678">6077 850,'48'-10,"45"-7,16-2,-1 3,-14 4,-14 5,-15 2,-9 3,-9 2,-9 0,-9 1</inkml:trace>
  <inkml:trace contextRef="#ctx0" brushRef="#br0" timeOffset="416.343">6924 793,'-6'13,"0"0,0 1,1 0,1 0,0 0,1 0,0 0,2 1,-1-1,2 1,0 8,0-17,0-1,1 1,-1-1,1 1,0 0,1-1,-1 0,1 1,0-1,1 0,-1 0,1 0,0 0,0-1,1 1,-1-1,1 1,0-1,0-1,0 1,1 0,-1-1,1 0,0 0,0 0,0-1,0 0,0 0,1 0,4 0,5 0,1-2,0 0,0 0,0-2,0 0,0-1,0 0,-1-2,0 1,0-2,0 0,-1-1,1 0,-2-2,1 1,9-10,-17 15,-1-1,0 0,0 0,0 0,-1-1,0 1,0-1,0 0,0-1,-1 1,1-1,-2 1,1-1,0 0,-1 0,0 0,-1 0,1 0,-1-1,-1 1,1 0,-1-1,0 1,0-1,-1 1,0 0,0 0,0-1,-1 1,0 0,0 0,0 0,-1 0,0 1,0-1,-1 1,0 0,-1-2,-2 0,-1 0,0 0,-1 1,1 0,-1 1,0 0,0 0,-1 1,1 0,-1 0,0 1,0 1,0 0,-1 0,1 1,0 0,-1 1,1 0,-1 1,1 0,-7 1,-12 5</inkml:trace>
  <inkml:trace contextRef="#ctx0" brushRef="#br0" timeOffset="-2750.818">489 568,'-2'-6,"0"1,-1-1,1 1,-1 0,0 0,-1 0,1 0,-1 0,0 1,0-1,-1 1,1 0,-1 0,0 1,0 0,0 0,0 0,-1 0,1 1,-1-1,0 2,1-1,-1 1,0-1,0 2,0-1,0 1,0 0,0 0,0 0,0 1,0 0,0 0,0 0,0 1,1 0,-1 0,0 1,-15 9,1 0,0 2,1 0,0 1,1 0,1 2,1 0,0 1,2 1,0 0,0 1,2 0,1 1,0 0,2 1,0 0,2 1,0 0,2 0,0 0,2 1,-1 11,2-23,0 0,1 0,0 0,0 0,2 1,-1-1,2 0,0 0,0 0,1 0,0 0,1-1,1 1,-1-1,2 0,0 0,0-1,1 0,0 0,1 0,0-1,0 0,1 0,6 0,0 0,1-1,0 0,0-1,0-1,1 0,0-2,0 0,0 0,1-2,-1 0,1-1,0-1,-1-1,1 0,-1-1,1-1,-1-1,0 0,0-1,-1-1,1-1,-1 0,-1-1,1-1,5-5,6-2</inkml:trace>
  <inkml:trace contextRef="#ctx0" brushRef="#br0" timeOffset="-2462.018">941 737,'-26'41,"0"2,3 1,2 1,2 1,2 1,-3 15,18-58,1 1,-1-1,1 0,0 1,0 0,0-1,1 1,-1-1,1 1,0 0,1-1,-1 1,1 0,0-1,0 1,0-1,0 1,1-1,0 0,0 1,0-1,1 0,-1-1,1 1,0 0,0-1,0 1,1-1,-1 0,1 0,-1 0,1-1,0 1,0-1,1 0,4 2,0-2,1 1,-1-1,1 0,-1-1,1 0,0-1,-1 0,1-1,0 1,-1-2,1 1,-1-2,1 1,-1-1,0-1,0 1,0-1,-1-1,1 0,-1 0,0-1,-1 0,1 0,-1-1,0 1,-1-2,0 1,0-1,0 0,-1 0,0 0,-1-1,0 0,0 0,-1 0,0 0,-1-1,0 1,0-1,0-2,0 1,0 0,0 0,-1-1,-1 1,0 0,0-1,-1 1,-1 0,0 0,0 0,-1 0,-1 0,0 0,0 1,-1-1,0 1,-1 1,0-1,0 1,-1 0,-6-6,-32 2,27 16</inkml:trace>
  <inkml:trace contextRef="#ctx0" brushRef="#br0" timeOffset="-1999.476">1336 1160,'24'-53,"2"2,2 0,2 2,2 1,3 1,37-38,-71 83,0 0,0 0,1 0,-1 0,0 1,0-1,1 0,-1 1,1-1,0 1,-1 0,1-1,0 1,0 0,0 0,0 0,0 0,0 1,0-1,0 0,0 1,0-1,0 1,0 0,0 0,0 0,1 0,-1 0,0 0,0 1,0-1,0 1,0-1,0 1,0 0,0 0,0 0,0 0,0 0,0 0,-1 0,1 1,0-1,0 2,29 131,-30-133,0 1,0-1,0 0,0 0,1 1,-1-1,0 0,1 0,-1 0,1-1,-1 1,1 0,-1-1,1 1,-1 0,1-1,0 0,-1 1,1-1,0 0,-1 0,1 0,0 0,0 0,-1-1,1 1,0 0,-1-1,1 1,-1-1,1 1,-1-1,1 0,-1 0,1 0,-1 0,0 0,1 0,-1 0,0 0,1-1,53-53,-53 53,112-103,-113 104,0 0,0 0,0 1,0-1,1 0,-1 0,0 1,0-1,1 1,-1-1,0 1,1-1,-1 1,0 0,1 0,-1 0,0 0,1 0,-1 0,1 0,-1 0,0 0,1 1,-1-1,0 0,1 1,-1-1,0 1,0 0,1-1,-1 1,0 0,0 0,0 0,0-1,0 1,0 1,0-1,0 0,-1 0,1 0,0 0,0 0,-1 1,12 67,-10-41,0-20,-2 3,2-1,0 1,0-1,1 1,0-1,1 0,0 0,0-1,1 1,5 6,2-3</inkml:trace>
  <inkml:trace contextRef="#ctx0" brushRef="#br0" timeOffset="-1529.744">2408 906,'-28'396,"16"-325,-1-106,14 8,1 1,2-1,0 1,2-1,0 2,2-1,1 1,1 0,2 0,11-18,-4 1,2 1,2 2,2 0,1 1,2 2,1 1,2 1,1 1,2 2,1 2,21-13,-47 37,-1 0,1 0,0 1,0 1,0 0,1 0,-1 0,1 1,-1 1,5-1,-12 2,1 0,0 0,0 0,0 0,0 1,-1-1,1 1,0-1,0 1,-1 0,1 0,-1 0,1 0,-1 1,1-1,-1 1,0 0,1-1,-1 1,0 0,0 0,-1 0,1 1,0-1,-1 0,1 1,-1-1,0 1,1-1,-1 1,-1 0,1-1,0 1,-1 0,1 0,-1 0,0 17,-1 0,-1-1,-1 0,-1 1,0-1,-2 0,0-1,-1 0,0 0,-2 0,0-1,-1 0,-1 0,0-2,-2 1,-8 8,10-9,-1-1,-1 0,0-1,0 0,-2-1,1 0,-1-2,-1 1,0-2,-1 0,1-1,-2-1,0 0,1-4,4-4</inkml:trace>
  <inkml:trace contextRef="#ctx0" brushRef="#br0" timeOffset="-548.389">3340 709,'-145'125,"133"-117,1 0,1 1,-1 0,2 1,-1 0,1 1,1 0,0 0,0 0,1 1,1 1,0-1,0 1,1 0,1 0,0 0,-1 14,5-25,0 1,0-1,0 0,1 1,-1-1,1 1,-1-1,1 0,0 1,0-1,0 0,0 0,1 0,-1 1,1-1,-1-1,1 1,-1 0,1 0,0-1,0 1,0-1,0 1,0-1,0 0,1 0,-1 0,0 0,0 0,1 0,-1-1,1 1,-1-1,1 1,-1-1,0 0,2 0,92-15,-70 4,-1-2,-1-1,-1 0,0-2,0-1,-2 0,0-2,-1 0,-1-2,-1 0,-1-1,10-17,31-63,-72 197,12-90,0 0,1 0,0 0,0 0,0 0,1 0,0 1,0-1,0 0,0 0,1 0,0 1,0-1,0 0,1 0,0 0,0-1,0 1,1 0,-1-1,1 1,0-1,0 0,1 0,-1 0,1 0,0-1,0 0,0 1,0-1,1-1,10 1,1-2,0 0,0-1,0-1,-1 0,1-1,0 0,-1-2,0 0,1 0,-2-2,1 0,0 0,-1-1,-1-1,11-8,5-2,0-3,-2 0,0-1,-2-2,0 0,-2-2,-1-1,-1-1,-1 0,-1-1,6-17,-12 24,-8 14,0 1,0-1,-1 0,0 0,-1 0,0 0,0 0,-1-1,0 0,0 1,-1-3,-2 9,0 1,1 0,-1-1,0 1,0 0,0 0,-1 0,1 0,0 0,0 0,-1 0,1 0,0 1,-1-1,1 0,-1 1,1-1,-1 1,1 0,-1-1,1 1,-1 0,1 0,-1 0,1 0,-1 0,0 0,1 1,-1-1,1 0,-1 1,1-1,-1 1,1 0,0-1,-1 1,1 0,0 0,-1 0,1 0,0 0,0 0,0 0,0 0,0 0,0 1,0 0,-11 8,1 0,0 1,1 0,0 1,0 0,2 1,-1 0,2 0,0 1,0 0,1 0,1 1,4-13,0 0,1 0,0 0,-1 0,1 0,0-1,0 1,0 0,0 0,0 0,0 0,1 0,-1 0,0 0,1 0,0 0,-1 0,1-1,0 1,0 0,0 0,0-1,1 1,-1-1,0 1,1-1,-1 0,1 1,-1-1,1 0,-1 0,1 0,0 0,0 0,-1-1,1 1,0 0,0-1,0 1,0-1,0 0,0 1,95 1,-79-3,7-1,-22 1,1-1,0 1,0 0,0 0,0 1,0-1,0 1,0 0,0 0,0 0,0 0,0 1,0 0,0 0,0 0,-1 0,1 0,0 1,-1 0,1 0,-1 0,1 0,-1 0,0 1,0-1,0 1,0 0,0 0,-1 0,1 0,-1 1,0-1,0 0,0 1,0 0,0 0,3 61,-6-58,1 0,-1 0,2 1,-1-1,1 0,0 0,0 0,1 0,0 0,1 0,-1-1,1 1,0-1,1 1,0-1,0 0,0-1,0 1,1-1,4 5,-1-5,1 1,-1-1,1 0,0-1,0 0,0 0,0-1,1-1,-1 1,1-1,0-1,-1 0,1 0,0-1,0 0,0-1,0 0,-1 0,1-1,0-1,-1 1,1-2,-1 1,0-1,6-4,4-2,-1-1,1 0,-2-2,1 0,-2-1,0-1,-1 0,0-1,-1-1,-1 0,4-7,-1-1,3-4,0-1,-2 0,-1-2,-1 0,-2-1,-1-2,-11 33,0 1,-1-1,0 0,1 1,-1-1,0 0,0 1,0-1,0 0,0 1,0-1,-1 0,1 1,0-1,-1 0,1 1,-1-1,0 1,0-1,1 1,-1-1,0 1,0-1,0 1,0 0,-1 0,1 0,0-1,-1 1,1 0,0 0,-1 1,1-1,-1 0,1 0,-1 1,0-1,1 1,-1 0,0-1,1 1,-1 0,0 0,1 0,-1 0,0 0,1 0,-1 0,0 1,1-1,-1 1,0-1,1 1,-1 0,1-1,-1 1,1 0,0 0,-1 0,1 0,0 0,-14 10,0 0,1 0,1 1,0 1,1 0,0 1,1 0,1 1,0 0,1 1,0 0,2 0,0 0,-3 13,5-21,1 1,0-1,0 1,1 0,0 0,0 0,1 1,1-1,-1 0,2 1,-1-1,1 1,1-1,0 1,0-1,0 1,2-1,-1 0,1 0,0 0,1 0,0-1,0 1,1-1,0 0,1 0,0 0,6 3,1 0,0 0,0-1,1-1,1 0,0-1,0-1,0 0,1-1,0-1,1 0,-1-1,1-1,-1 0,1-1,0-1,13-1,-6-1</inkml:trace>
  <inkml:trace contextRef="#ctx0" brushRef="#br0" timeOffset="2416.61">8449 850,'-1'334,"-1"-311,-1-1,-1 0,-1-1,0 1,-2-1,-6 12,14-32,-1 0,0-1,0 1,0 0,0-1,0 1,-1 0,1-1,0 1,0 0,0-1,-1 1,1 0,0-1,0 1,-1-1,1 1,-1-1,1 1,0-1,-1 1,1-1,-1 1,0-1,1 1,-1-1,1 0,-1 1,1-1,-1 0,0 1,1-1,-1 0,0 0,1 0,-1 0,0 0,1 0,-1 0,0 0,1 0,-1 0,0 0,1 0,-1 0,0 0,1 0,-1-1,0 1,1 0,-1-1,1 1,-1 0,0-1,1 1,-1-1,1 1,-1-1,1 1,0-1,-1 1,1-1,-1 1,1-1,0 0,0 1,-1-1,1 0,0 0,-14-46,14 16,2 1,2-1,0 1,2 0,2 0,0 1,2 0,1 0,2 1,0 1,8-11,-12 19,0 0,2 0,0 1,0 0,2 1,0 0,1 1,1 1,0 0,1 1,1 1,0 0,1 2,0 0,0 0,1 2,1 0,0 2,0 0,0 1,8-1,-24 6,-1 0,1 1,0-1,0 1,-1-1,1 1,0 0,0 1,0-1,-1 1,1-1,0 1,-1 0,1 1,0-1,-1 1,1-1,-1 1,0 0,0 0,0 1,0-1,0 1,0-1,0 1,-1 0,0 0,1 0,-1 0,0 0,0 1,-1-1,1 1,-1-1,0 1,0-1,0 1,0 0,0 0,-1-1,0 2,1 6,-2-1,1 1,-1-1,-1 1,0-1,0 0,-1 0,0 0,-1 0,0 0,0-1,-1 1,-1-1,1-1,-2 1,1-1,-1 0,0 0,-1-1,-3 3,-3 3,-2-1,0 0,0-1,-1-1,0 0,-1-2,0 0,-1-1,1 0,-12 1,27-6,0-1,-1 0,0 1,1-1,-1-1,0 1,1 0,-1-1,0 0,0 0,1 0,-1 0,0 0,0-1,1 0,-1 0,1 0,-1 0,0 0,1-1,0 1,-1-1,1 0,0 0,0-1,0 1,0 0,1-1,-1 0,-1-2,-3-12</inkml:trace>
  <inkml:trace contextRef="#ctx0" brushRef="#br0" timeOffset="2686.587">9154 229,'8'89,"-3"0,-4 0,-8 62,3-104,-2 0,-1 0,-3-1,-2 0,-2-1,-6 12,12-36,2-2</inkml:trace>
  <inkml:trace contextRef="#ctx0" brushRef="#br0" timeOffset="3317.372">9774 596,'-105'84,"3"5,-18 27,61-38,59-77,-1 0,1 0,0 0,-1 0,1 0,0 1,0-1,0 0,0 0,0 1,0-1,0 0,0 0,0 0,1 1,-1-1,0 0,1 0,-1 0,1 0,-1 0,1 0,0 0,-1 0,1 0,0 0,0 0,0 0,0 0,0-1,0 1,0 0,0-1,0 1,0 0,0-1,0 1,0-1,0 0,1 1,-1-1,0 0,0 0,0 0,1 0,-1 0,0 0,0 0,0 0,1-1,63-5,-32-7,0-1,-2-1,0-2,0-1,-2-2,0 0,-1-2,8-11,92-100,-140 175,9-36,-1 0,1 0,0 0,1 0,0 1,0-1,0 1,1 0,0-1,0 1,0 0,1 0,0-1,1 1,-1 0,1 0,1-1,-1 1,1 0,0-1,1 0,-1 1,1-1,1 0,-1-1,1 1,0 0,0-1,0 0,1 0,0 0,0-1,0 1,1-1,-1-1,7 4,-6-5,0 0,0 0,1-1,-1 0,0 0,1-1,-1 1,1-2,-1 1,1-1,-1 1,1-2,-1 1,0-1,1 0,-1 0,0-1,0 0,-1 0,5-3,99-92,-65 53,32-32,-3-4,-3-2,24-44,-69 91,-1-1,-3 0,-1-2,-1-1,-3 0,-1-1,4-20,-16-3,-3 63,0 0,0-1,-1 1,1-1,0 1,-1 0,1-1,-1 1,1 0,-1-1,0 1,0 0,1 0,-1 0,0 0,0 0,0 0,0 0,0 0,-1 0,1 0,0 0,0 1,0-1,-1 0,1 1,0-1,-1 1,1 0,-1-1,1 1,0 0,-1 0,1 0,-1 0,1 0,0 0,-1 0,1 0,-1 1,1-1,-1 1,-6 2,1 1,0 1,0-1,0 1,0 0,1 1,0-1,0 1,0 0,1 1,0 0,0-1,-2 6,1-3,-16 23,1 0,2 2,1 1,1 0,3 1,0 1,3 0,1 1,2 0,1 0,2 1,2 0,1 30,3-52,1 0,0 1,1-1,1 0,1 0,0-1,1 1,1-1,1 0,0-1,1 0,1 0,0-1,0 0,2-1,1 2,20 5,-20-19</inkml:trace>
  <inkml:trace contextRef="#ctx0" brushRef="#br0" timeOffset="3756.083">10114 483,'556'98,"-318"-45,-71-15,-156-36,1-1,0 0,-1-1,1 0,0 0,0-1,-1-1,1 0,0-1,-1 0,0 0,0-1,0-1,0 0,-1 0,0-1,0-1,0 0,-1 0,0 0,0-1,-1-1,4-4,-10 9,1 0,-1-1,1 1,-1-1,-1 1,1-1,-1 0,0 0,0 0,0 0,0 1,-1-1,0 0,0 0,-1 0,1 0,-1 0,0 0,0 0,-1 0,1 1,-1-1,0 1,0-1,-1 1,1 0,-1-1,0 1,0 1,0-1,-1 0,0 1,1 0,-1 0,0 0,0 0,-1 0,1 1,0 0,-1 0,0 0,1 0,-1 1,0 0,0 0,0 0,0 1,-2-1,-9 0,1 0,0 0,-1 2,1 0,0 1,0 0,-1 1,2 1,-1 0,0 1,1 1,0 0,0 1,1 0,-1 1,2 1,-1 0,1 0,1 2,0-1,0 1,1 1,0 0,1 0,1 1,0 0,0 1,2 0,-1 0,2 0,0 1,1-2,1-1,1 1,0-1,1 1,0 0,1 0,1 0,0 0,0-1,1 1,1 0,0-1,1 1,0-1,1 0,0-1,1 1,0-1,1 0,0 0,1-1,0 0,1-1,0 1,0-2,1 1,0-1,1-1,0 0,0 0,0-1,6 2,11 2,0 0,1-2,0-1,0-2,1-1,-1-1,1-1,0-2,9-1,-12 0</inkml:trace>
  <inkml:trace contextRef="#ctx0" brushRef="#br0" timeOffset="5600.961">66 1612,'188'-18,"1"8,70 9,-231 1,270-24,145-9,-43 6,281-25,-208 18,63 6,1024 29,-1159-29,44 0,-22 0,-88 16,260-23,324 25,-475-18,754 27,-708-26,615 27,-685-30,-310 31,-86-1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80 705,'2'2,"-1"0,1 0,-1-1,1 1,0-1,0 1,0-1,0 1,0-1,0 0,0 0,0 0,1 0,-1-1,0 1,0-1,1 1,-1-1,0 0,1 0,-1 0,0 0,1 0,-1 0,0-1,1 1,-1-1,0 1,1-1,-1 0,0 0,0 0,104-63,-102 61,-1 0,1 0,-1 0,0-1,0 1,0-1,-1 0,1 0,-1 0,0 0,0-1,0 1,-1 0,0-1,1 1,-1-1,-1 0,1 1,-1-1,0 0,0 1,0-1,-1 1,1-1,-2 0,-1 1,-1 0,1 0,-1 0,-1 1,1-1,0 1,-1 0,1 0,-1 1,0 0,0-1,0 1,0 1,-1-1,1 1,0 0,-1 0,1 1,0 0,-1 0,1 0,-1 0,1 1,0 0,-1 0,1 0,0 1,0 0,0 0,-4 2,-2 0,1 0,0 1,1 0,-1 1,1 0,0 0,0 1,1 0,0 1,0 0,0 0,0 2,6-7,-1 1,1-1,0 1,0-1,0 1,0 0,0-1,1 1,0 0,0 0,0 0,0 0,1 1,-1-1,1 0,0 0,0 0,1 0,-1 0,1 0,0 0,0 0,0 0,1 0,-1 0,1 0,0 0,0-1,0 1,1-1,-1 0,3 3,5 2,1 0,-1-1,1 0,0-1,1 0,0-1,0 0,0-1,0 0,1-1,-1-1,1 0,0 0,-1-1,1-1,0 0,0-1,0 0,7-3,-15 4,19-1</inkml:trace>
  <inkml:trace contextRef="#ctx0" brushRef="#br0" timeOffset="432.062">475 875,'83'-108,"-5"-4,-2-6,-56 90,-18 45,-6-11,1 1,1 0,-1 0,1-1,1 1,-1 0,1 1,0-1,0 0,1 0,0 0,1 0,-1 1,1-1,1 0,-1 0,1 0,1 0,-1-1,1 1,0 0,0-1,1 0,0 0,0 0,1 0,-1-1,6 5,-2-8,1-1,-1 0,0-1,1 0,-1 0,1-1,-1 0,0 0,0-1,1 0,-1-1,-1 1,1-2,0 1,-1-1,1 0,-1 0,0-1,-1 0,1-1,-1 1,0-1,1-1,40-52,-38 42</inkml:trace>
  <inkml:trace contextRef="#ctx0" brushRef="#br0" timeOffset="882.711">1435 0,'0'21,"-17"374,-41-132,50-218,6-33</inkml:trace>
  <inkml:trace contextRef="#ctx0" brushRef="#br0" timeOffset="1128.081">1152 451,'39'-5,"31"-6,9-1,-4 1,-10 2,-12 4,-9 1,-8 3,-10 0</inkml:trace>
  <inkml:trace contextRef="#ctx0" brushRef="#br0" timeOffset="1413.666">1943 338,'-4'2,"-10"3,1 1,0 1,0-1,1 2,0 0,0 1,1 0,0 0,0 1,1 1,0 0,1 0,-5 9,13-16,1 0,0-1,0 1,0 0,0 0,0 0,1 0,0 0,0 0,0 0,0-1,0 1,1 0,0-1,0 1,0-1,0 0,0 1,1-1,-1 0,1-1,0 1,0 0,0-1,0 1,0-1,1 0,-1 0,1 0,-1-1,1 1,0-1,-1 0,1 0,0 0,0-1,1 1,26 14,-27-13,-1 0,1 1,0-1,-1 1,0-1,1 1,-1 0,0 0,0 1,-1-1,1 0,-1 1,0 0,0 0,0-1,0 1,0 0,-1 1,0-1,0 0,0 0,0 0,-1 1,0-1,0 0,0 1,0-1,-1 0,1 0,-1 1,0-1,0 0,-1 0,1 0,-1 0,0 0,0 0,-2 2,0 1,0-1,0 0,0-1,-1 1,0-1,-1 0,1 0,-1 0,0-1,0 0,0 0,0 0,-1-1,0 0,1 0,-1-1,0 0,0 0,-1-1,0 1,-15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1,'-5'5,"-1"6,5 1,7-6,-2-4,-2 3,-5 0,-3 4,-1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198 706,'19'-5,"21"-6,8-2,1 2,-3 3,-5 2,-4 8,-4 3,-2 0,-2 1,-2-2,1-2,-6 0</inkml:trace>
  <inkml:trace contextRef="#ctx0" brushRef="#br0" timeOffset="-1155.404">480 1016,'0'29,"0"29,-5 8,-1-1,0-7,-4-13,0-10,2-6,-3-3,1-1,-3-1,0 2,-1-5,0-5</inkml:trace>
  <inkml:trace contextRef="#ctx0" brushRef="#br0" timeOffset="-804.832">141 960,'36'7,"-1"-1,1-1,0-2,1-2,-1-1,24-4,6-6,1 4,0 2,0 3,14 4,-42 13,-27-4</inkml:trace>
  <inkml:trace contextRef="#ctx0" brushRef="#br0" timeOffset="-506.325">0 1582,'43'-5,"39"-2,9 1,0-4,-12 0,-13 2,-14 2,-11 2,-8-3,-4 0,-2 0,-2 3,-4 1</inkml:trace>
  <inkml:trace contextRef="#ctx0" brushRef="#br0" timeOffset="510.801">1101 1158,'29'0,"24"-5,7-1,-1-1,-6 2,-8 2,-6 1,-5 0,-3-3,-3-1,-1 0,-5 2</inkml:trace>
  <inkml:trace contextRef="#ctx0" brushRef="#br0" timeOffset="730.948">1214 1412,'43'0,"24"0,6 0,-6-5,-9-1,-9-1,-8 2,-7 2,-4-4,-8-1</inkml:trace>
  <inkml:trace contextRef="#ctx0" brushRef="#br0" timeOffset="17905.602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8269.933">2089 1299,'219'-19,"154"9,-232 26,30-3,-148-17,-6-2</inkml:trace>
  <inkml:trace contextRef="#ctx0" brushRef="#br0" timeOffset="18753.998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19674.368">3330 706,'22'25,"-1"1,-1 1,-1 1,-2 0,-1 2,-1 0,-2 0,0 1,-3 1,0 0,-2 1,-2-1,-1 1,-1 1,-2-1,-1 0,-2 1,-1-1,-2 0,-1 0,-5 18,-1-18,-1-1,-1 0,-2 0,-1-2,-1 0,-1-1,-2 0,-14 14,-167 147,168-163</inkml:trace>
  <inkml:trace contextRef="#ctx0" brushRef="#br0" timeOffset="20303.168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1521.555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0289.349">5165 706,'-5'0,"-1"5,-5 1,-1 5,-2 0,0 4,-1 3,-4-1,2 2,-1 1,-2-1,2 0,4-8,9-6,6-3</inkml:trace>
  <inkml:trace contextRef="#ctx0" brushRef="#br0" timeOffset="30871.038">5335 678,'77'-14,"-70"11,1 0,1 1,-1 0,0 0,0 1,1 0,-1 1,1 0,-1 0,0 1,1 0,5 2,-12-2,0 0,0 1,0 0,-1-1,1 1,-1 0,1 0,-1 0,0 0,1 0,-1 0,0 0,0 0,-1 1,1-1,0 0,-1 1,0-1,1 0,-1 1,0-1,0 0,0 1,0-1,-1 0,1 1,-1-1,1 0,-1 1,0-1,0 0,0 0,0 0,0 0,-1 0,1 0,0 0,-1 0,0 0,1-1,-1 1,0-1,0 1,-2 0,-15 35,19-35,-1-1,1 0,0 0,0 1,0-1,0 0,0 0,0 1,0-1,0 0,1 0,-1 1,0-1,1 0,-1 0,1 0,-1 1,1-1,0 0,-1 0,1 0,0 0,0 0,0 0,0-1,0 1,0 0,0 0,0-1,0 1,0 0,0-1,0 1,1-1,-1 1,0-1,0 0,1 0,-1 0,0 1,0-1,1 0,-1 0,0-1,0 1,1 0,-1 0,0-1,0 1,1 0,-1-1,67-16,-39 6,-3 0</inkml:trace>
  <inkml:trace contextRef="#ctx0" brushRef="#br0" timeOffset="32123.801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2587.336">6887 1102,'22'-30,"-48"50,-73 158,87-155,-12 21,-1-1,-2 0,-1-2,-24 24,49-61,5-3</inkml:trace>
  <inkml:trace contextRef="#ctx0" brushRef="#br0" timeOffset="32939.064">6633 875,'9'29,"1"-1,1-1,2 0,1 0,1-1,1-1,1-1,1 0,1-2,1 0,14 11,-19-17,10 9,-1 0,-1 2,-1 1,-2 0,3 8,26 87,-22-116,-15-14</inkml:trace>
  <inkml:trace contextRef="#ctx0" brushRef="#br0" timeOffset="33908.929">7423 678,'-5'10,"-6"7,-1 7,-4-2,1 1,-2-4,3 0,-2-4,2 1,-2-2,3-4</inkml:trace>
  <inkml:trace contextRef="#ctx0" brushRef="#br0" timeOffset="34657.096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6838.81">4177 2117,'-5'0,"4"0,6 0,2-5,6-1,4 0,5 1,3 2,-3-4,1-1,0 1,1 2,-3 7,-6 3</inkml:trace>
  <inkml:trace contextRef="#ctx0" brushRef="#br0" timeOffset="37476.188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7839.392">4882 1976,'5'5,"-3"11,-7 7,-3 6,-4-4,-1 0,-2-4,1-2,-2-3,2-1,-2 4,-2 2,1 2,-1-2,3 0,-1 1,2-3</inkml:trace>
  <inkml:trace contextRef="#ctx0" brushRef="#br0" timeOffset="38540.472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39605.043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39857.566">4714 1,'-34'38,"-15"18,-5 4,7-4,6-6,7-7,2-6,9-4,7-8</inkml:trace>
  <inkml:trace contextRef="#ctx0" brushRef="#br0" timeOffset="40258.482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2032.616">4742 1073,'-39'54,"-203"260,198-264,-33 53,114-154,-26 33</inkml:trace>
  <inkml:trace contextRef="#ctx0" brushRef="#br0" timeOffset="52678.404">4375 988,'1'10,"2"0,-1-1,1 1,1-1,0 0,0 0,1 0,0-1,0 0,1 0,0 0,0 0,1-1,3 6,111 137,-106-123,1 4,2-1,1 0,1-2,1 0,21 19,9 32,-48-69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0853.254">4629 226,'-14'10,"-10"8,-1 5,0 4,3 2,1-3,4-2,5-1,0-3,1-1,4-3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0,'-4'15,"2"4,-2 4,-1-7,0-6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58,'28'-11,"239"-19,-52 13,-191 17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2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0,'0'24,"0"27,0 10,0 4,0-4,-5-8,-2-8,1-7,1-5,2-3,0-3,2 0,1 0,0 0,-5-5,-1-6</inkml:trace>
  <inkml:trace contextRef="#ctx0" brushRef="#br0" timeOffset="331.306">1 85,'300'-36,"-172"23,0 6,54 7,-176 0,-4-1,0 1,-1 0,1-1,-1 1,1 0,0 0,-1 0,1 0,0 0,-1 1,1-1,0 0,-1 1,1-1,-1 1,1 0,-1-1,1 1,-1 0,0 0,1 0,-1 0,0 0,0 0,1 0,-1 1,0-1,0 0,0 1,-2 10</inkml:trace>
  <inkml:trace contextRef="#ctx0" brushRef="#br0" timeOffset="599.706">29 593,'34'5,"35"1,15-4,3-4,-4 0,-11-6,-8-1,-10 1,-10 2,-7 2,-5-3,-4-1,-1 2,-6 1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5 311,'374'-29,"-153"47,-165-9,-32-7</inkml:trace>
  <inkml:trace contextRef="#ctx0" brushRef="#br0" timeOffset="3667.701">5 678,'-1'-2,"0"-1,0 0,1 1,-1-1,1 0,0 1,0-1,0 0,0 0,0 1,1-1,-1 0,1 0,0 1,-1-1,1 1,0-1,1 1,-1-1,0 1,1 0,-1-1,1 1,0 0,0 0,0 0,0 0,0 1,0-1,0 0,1 1,-1 0,0-1,1 1,-1 0,1 0,0 0,-1 1,1-1,0 1,-1-1,1 1,0 0,0 0,-1 0,1 1,0-1,0 0,-1 1,1 0,1 0,200 24,78-25,-152-21,-131 21,1 0,0 0,-1 1,1-1,0 0,0 0,-1 0,1 1,0-1,0 0,0 0,-1 1,1-1,0 0,0 0,0 1,0-1,-1 0,1 1,0-1,0 0,0 1,0-1,0 0,0 1,0-1,0 0,0 1,0-1,0 0,0 1,0-1,0 0,1 1,-1-1,0 0,0 0,0 1,0-1,0 0,1 1,-1-1,0 0,0 0,1 1,-1-1,0 0,0 0,1 0,-1 0,0 1,0-1,1 0,-1 0,0 0,1 0,-14 11</inkml:trace>
  <inkml:trace contextRef="#ctx0" brushRef="#br0" timeOffset="4300.961">428 1,'0'0,"-1"0,0 0,1 0,-1 1,1-1,-1 0,0 0,1 0,-1 1,1-1,-1 0,1 1,-1-1,1 1,-1-1,1 1,-1-1,1 1,0-1,-1 1,1-1,0 1,-1-1,1 1,0-1,0 1,-1 0,1-1,0 1,0 0,0-1,0 1,0 0,0-1,0 1,0-1,0 1,0 0,0-1,0 1,1 0,-1-1,0 1,0-1,1 1,-1-1,0 1,1 0,-1-1,1 1,-1-1,1 0,-1 1,20 31,2-5,2-1,1-2,1 0,1-2,1-1,23 13,-46-31,41 24,0 2,-2 1,-2 3,-1 1,18 21,-57-54,-1 0,1 0,-1 0,1 1,-1-1,0 0,1 0,-1 1,0-1,0 1,0-1,0 1,-1 0,1-1,0 1,-1 0,1-1,-1 1,1 0,-1 0,0-1,1 1,-1 0,0 0,-1 0,1-1,0 1,0 0,-1 0,1 0,-1-1,1 1,-1 0,0-1,0 1,0-1,0 1,0-1,0 1,0-1,0 0,0 1,-1-1,1 0,-1 0,1 0,-1 0,1 0,-1 0,-138 72,-133 143,250-202,-74 60,96-52,10-14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52,'226'-1,"-22"-50,-204 52,0-1,0 1,-1-1,1 0,0 1,0-1,0 0,0 1,0-1,0 0,0 1,1-1,-1 0,0 1,0-1,0 0,0 1,0-1,0 0,1 1,-1-1,0 0,0 1,1-1,-1 0,0 0,0 1,1-1,-1 0,0 0,1 1,-1-1,0 0,0 0,1 0,-1 0,-4 5,-8 6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229 293,'22'-29,"-48"42,7 6,2 0,0 2,1 0,1 1,1 1,1 0,1 0,2 1,0 1,1 0,1 0,2 1,-2 12,-6 18,1 1,4 1,1 0,4 0,1 0,5 39,-1-81,1 0,0 0,1 0,0 0,2 0,0-1,0 0,2 0,0 0,0-1,5 7,-8-17,-1-1,1 0,0 0,0 0,0 0,0 0,0-1,1 0,-1 0,1 0,-1 0,1-1,0 1,0-1,0-1,0 1,-1-1,1 1,0-1,0-1,0 1,0-1,0 0,0 0,-1 0,1-1,0 0,-1 1,1-2,-1 1,0 0,0-1,1 0,-2 0,1 0,0-1,-1 1,0-1,1 0,-1 0,-1 0,1 0,1-3,4-12</inkml:trace>
  <inkml:trace contextRef="#ctx0" brushRef="#br0" timeOffset="270.139">313 801,'10'0,"17"0,10 0,2 0,0 0,-2 0,-3 0,-2 0,-1 0,-2 0,-6 0</inkml:trace>
  <inkml:trace contextRef="#ctx0" brushRef="#br0" timeOffset="886.536">1020 350,'1'3,"0"1,0-1,-1 0,1 1,0-1,-1 1,0-1,0 1,0-1,0 1,-1-1,1 1,-1-1,0 0,0 1,0-1,-1 0,1 0,-1 0,1 0,-1 0,-2 2,3-2,-113 172,113-172,-1-1,1 1,-1 0,1 0,0 0,0 0,1 0,-1 1,0-1,1 0,0 0,0 0,0 1,0-1,1 0,-1 0,1 0,-1 0,1 0,0 0,1 0,-1 0,0 0,1 0,0 0,-1-1,1 1,0 0,0-1,1 0,-1 0,0 1,1-1,-1-1,1 1,0 0,0-1,0 1,-1-1,1 0,1 0,-1 0,0 0,0-1,0 1,0-1,0 1,1-1,-1-1,143-38,-123 31</inkml:trace>
  <inkml:trace contextRef="#ctx0" brushRef="#br0" timeOffset="1416.983">1301 237,'9'-4,"1"-3,1 1,1 1,-1 0,1 0,0 1,0 1,0 0,1 1,-1 0,1 0,10 2,-22 0,1 0,-1 0,1 1,0-1,-1 1,1-1,-1 1,1-1,-1 1,0 0,1 0,-1 0,0 0,0 0,1 0,-1 0,0 0,0 1,0-1,0 0,-1 1,1-1,0 0,0 1,-1-1,1 1,-1-1,1 1,-1 0,0-1,0 1,0-1,1 1,-2 0,1-1,0 1,0-1,0 1,-1 0,1-1,-1 1,1-1,-39 59,27-53,11-7,-1 1,1-1,0 0,-1 0,1 0,0 1,0-1,-1 1,1-1,0 1,0-1,0 1,0 0,0 0,0-1,0 1,0 0,0 0,0 0,0 0,0 0,0 0,1 0,-1 1,1-1,-1 0,1 0,-1 0,1 1,-1-1,1 0,0 1,0-1,0 0,0 1,0-1,0 0,0 1,0-1,0 0,1 0,-1 1,0-1,1 0,-1 0,1 1,0-1,-1 0,1 0,0 0,0 0,0 0,0 0,45 16,-42-16,0 0,1-1,-1 2,0-1,0 0,0 1,0 0,0 0,0 0,0 0,-1 1,1-1,-1 1,0 0,0 0,0 0,2 3,-5-3,0 0,-1 0,1 0,-1 0,0 0,0 0,0 0,0-1,0 1,-1 0,0-1,1 1,-1-1,0 1,0-1,0 0,0 0,0 0,-1 0,1 0,-1 0,1-1,-1 1,0-1,0 0,1 0,-1 0,0 0,0 0,0-1,-1 1,4-1,-56 22,30-13</inkml:trace>
  <inkml:trace contextRef="#ctx0" brushRef="#br0" timeOffset="1818.197">766 971,'43'-10,"29"-7,6-2,1 3,-10 5,-6 3,-9-2,-9 2,-3 1,-3 3,-4 1,-3 1,-2 2,-1 0,-1 0,-1 1,1-1,-6 0</inkml:trace>
  <inkml:trace contextRef="#ctx0" brushRef="#br0" timeOffset="2287.053">1330 999,'-22'2,"1"1,0 1,0 1,0 1,0 1,1 1,0 1,1 1,0 0,-9 7,25-15,-1 1,1-1,0 0,1 1,-1 0,0-1,1 1,0 0,-1 0,1 1,0-1,1 0,-1 1,1-1,-1 1,1-1,0 1,0 0,1 0,-1-1,1 1,0 0,0 0,0 0,0-1,0 1,1 0,0 0,0-1,0 1,0 0,1-1,-1 1,1-1,0 0,0 1,0-1,1 0,-1 0,1-1,-1 1,1 0,0-1,0 1,0-1,3 1,6 2,1-1,0-1,0 0,1 0,-1-1,1-1,-1-1,1 1,-1-2,1 0,-1-1,0 0,0-1,1-1,-2 0,1 0,0-1,-1-1,0 0,0-1,-1 0,0-1,0 0,0-1,-8 7,1 0,-1 0,1 0,-1 0,0-1,0 1,0-1,0 0,0 0,-1 0,1 0,-1-1,0 1,0 0,0-1,0 0,-1 1,0-1,1 0,-1 0,-1 0,1 0,0 0,-1 0,0 0,0 0,0 0,-1 0,1 0,-1 0,0 0,0 0,0 1,0-1,-1 0,0 0,0 1,0-1,0 1,0 0,-1 0,1 0,-1 0,0 0,0 0,0 1,0-1,0 1,-1 0,-2-2,-49-9,29 11</inkml:trace>
  <inkml:trace contextRef="#ctx0" brushRef="#br0" timeOffset="2686.901">1358 1197,'-209'132,"206"-131,0 1,-1 0,1 0,0 0,0 0,0 0,0 0,0 1,0-1,1 1,-1 0,1 0,0 0,0 0,0 0,0 1,0-1,1 0,0 1,-1-1,1 1,1 0,-1-1,0 1,1 0,0 0,0-1,0 1,0 0,1 0,-1-1,1 1,0 0,0-1,0 1,1-1,-1 1,1-1,0 0,1 3,6-2,0-1,0 0,0 0,1-1,-1 0,1-1,-1 0,1-1,-1 0,1 0,-1-1,1 0,-1 0,1-1,-1-1,0 0,0 0,0 0,2-3,-1 4,0-1,0 0,0-1,-1 0,0-1,0 0,0-1,0 1,-1-1,0-1,0 0,-1 0,0-1,0 1,0-2,-1 1,-1-1,1 1,-1-2,-1 1,4-10,-8 16,0-1,0 1,-1-1,1 1,-1-1,1 1,-1-1,0 1,-1-1,1 1,0 0,-1 0,0 0,0 0,0 0,0 0,0 0,-1 1,1-1,-1 1,0-1,1 1,-1 0,0 0,0 0,-1 1,1-1,0 1,-1-1,-103-24,81 25</inkml:trace>
  <inkml:trace contextRef="#ctx0" brushRef="#br0" timeOffset="3183.24">1838 209,'42'143,"-28"-83,-3 1,-2 1,-3 0,-3 6,1-24,-2 0,-1 0,-3 0,-2 0,-1 0,-2-1,-3 1,-1-2,-2 0,-2 0,-1-1,-3-1,-1-1,-10 14,-57 35,67-76</inkml:trace>
  <inkml:trace contextRef="#ctx0" brushRef="#br0" timeOffset="4208.832">1810 40,'26'-7,"4"-2,-1 2,1 1,1 1,-1 2,0 1,11 1,-37 2,0-1,0 1,0 0,0 0,0 0,0 1,-1-1,1 1,0 0,-1 0,0 0,1 0,-1 1,0 0,0-1,0 1,-1 0,1 0,0 1,-1-1,0 0,0 1,0-1,-1 1,1 0,-1 0,1-1,-1 1,-1 0,1 1,7 129,-8-110,24 213,-21-145,-3 0,-5 1,-3-1,-18 73,13-101,-22 176,41-174,-8-63,0-1,0 0,0 0,-1 0,1-1,-1 1,1 0,-1-1,1 0,-1 0,0 1,0-2,1 1,-1 0,0 0,0-1,0 0,0 1,0-1,0 0,0-1,0 1,0 0,1-1,-1 0,-3 0,-3 0,-15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1 668,'9'0,"18"0,9 0,4 0,-1 0,-2 0,-3 0,-2 0,-1-5,-2-1,-1 0,0 1,0 1,-6 7,-10 2,-7 1</inkml:trace>
  <inkml:trace contextRef="#ctx0" brushRef="#br0" timeOffset="251.91">114 895,'38'4,"27"2,8 0,-4-5,-10-4,-13-1</inkml:trace>
  <inkml:trace contextRef="#ctx0" brushRef="#br0" timeOffset="3132.306">1242 781,'150'-185,"-33"65,-116 119,0 1,0-1,-1 0,1 1,0-1,0 1,0-1,-1 1,1-1,0 1,0-1,0 1,0 0,0 0,0-1,0 1,0 0,0 0,0 0,0 0,0 0,0 0,0 0,0 1,0-1,0 0,0 0,0 1,0-1,0 1,-1-1,1 1,0-1,0 1,0 0,-1-1,1 1,0 0,-1-1,1 1,0 0,-1 0,1 0,-1-1,1 1,-1 0,0 0,1 0,-1 0,0 0,0 0,1 0,5 57,-6-55,0 15,-1-15,0 1,0-1,0 0,1 1,-1-1,1 1,0-1,0 0,1 1,-1-1,1 1,-1-1,1 0,0 1,0-1,1 0,-1 0,1 0,-1 0,1 0,0 0,0 0,0 0,1-1,-1 1,0-1,1 0,0 0,0 0,-1 0,1 0,0 0,1-1,-1 0,0 1,2-1,4-2,0-1,0 0,-1 0,1-1,-1-1,1 1,-1-1,0-1,0 1,-1-1,0 0,0-1,0 0,0 0,-1-1,0 0,0 0,-1 0,4-7,-3 7,120-169,-108 156,-7 38,-10-2,-2-6,1 0,0 0,1-1,-1 1,2 0,-1-1,2 1,-1-1,1 1,0-1,1 0,0 0,1-1,0 1,0-1,1 0,0 0,0-1,1 0,0 0,0 0,6 3,6-1</inkml:trace>
  <inkml:trace contextRef="#ctx0" brushRef="#br0" timeOffset="4899.416">1355 950,'195'-29,"-48"3,106-4,-73 14,-62-7,-73 12,-24 7</inkml:trace>
  <inkml:trace contextRef="#ctx0" brushRef="#br0" timeOffset="5654.345">1412 1120,'73'-17,"-3"0,70-6,-139 23,1 0,-1 0,1-1,-1 1,1 0,-1 0,1 0,-1 1,1-1,-1 0,1 0,-1 1,1-1,-1 1,1 0,-1-1,0 1,0 0,1 0,-1-1,0 1,0 0,0 0,0 1,0-1,0 0,0 0,0 0,0 1,0-1,-1 0,1 1,-1-1,1 1,-1-1,1 0,-1 1,0-1,0 1,0-1,0 1,0-1,0 1,0-1,0 1,0-1,-1 1,-36 63,-89 50,125-115,1 1,-1-1,1 1,-1-1,1 1,0-1,-1 1,1 0,0-1,-1 1,1-1,0 1,0 0,-1-1,1 1,0 0,0 0,0-1,0 1,0 0,0-1,0 1,0 0,0-1,1 1,-1 0,0-1,0 1,1 0,-1-1,0 1,1 0,-1-1,0 1,1-1,-1 1,1-1,-1 1,1-1,-1 1,1-1,-1 0,1 1,0-1,-1 0,1 1,0-1,-1 0,1 0,0 1,-1-1,1 0,0 0,-1 0,1 0,43 5,-41-5,-3 0,70 10,-69-10,1 0,-1 0,1 0,-1 1,1-1,-1 1,0-1,1 1,-1 0,1-1,-1 1,0 0,0 0,0 0,1 0,-1 0,0 0,0 0,0 1,-1-1,1 0,0 0,0 1,-1-1,1 1,0-1,-1 0,0 1,1-1,-1 1,0-1,0 1,0-1,0 1,0-1,0 1,0-1,0 1,-1-1,1 1,0-1,-1 1,-6 9,0 0,-1-1,-1 0,1 0,-1-1,-1-1,0 1,0-1,-1-1,0 0,0-1,0 0,-10 4,-13 9,6-2,3-2</inkml:trace>
  <inkml:trace contextRef="#ctx0" brushRef="#br0" timeOffset="6637.982">2089 1063,'1'-1,"-1"1,1-1,-1 1,1-1,-1 0,1 1,0-1,-1 1,1 0,0-1,0 1,-1 0,1-1,0 1,0 0,-1 0,1-1,0 1,0 0,0 0,-1 0,1 0,0 0,0 0,0 0,-1 1,1-1,0 0,0 0,0 1,-1-1,1 0,0 1,-1-1,1 1,0-1,-1 1,1-1,0 1,-1-1,1 1,-1 0,1-1,-1 1,0 0,1-1,-1 1,1 0,-1 0,0-1,0 1,1 0,-1 0,0-1,0 1,0 0,0 0,0 0,0 0,0-1,0 1,-1 0,-12 54,13-55,-92 187,77-163,10-17,0 1,0-1,1 1,0 0,0 0,0 0,1 1,1-1,0 1,0 0,0 0,1 2,1-10,0 1,1-1,-1 0,0 1,1-1,0 0,-1 0,1 0,0 1,-1-1,1 0,0 0,0 0,0 0,0 0,0 0,0 0,0-1,0 1,0 0,0-1,1 1,-1 0,0-1,0 0,1 1,-1-1,0 0,1 1,-1-1,0 0,1 0,-1 0,0 0,1 0,-1-1,0 1,2-1,52-12,93-33,-123 38</inkml:trace>
  <inkml:trace contextRef="#ctx0" brushRef="#br0" timeOffset="7420.092">2569 301,'26'31,"-2"1,-1 1,-2 1,-1 1,-2 0,-1 1,-2 1,-1 1,1 13,-5-17,-1 0,-2 0,-2 1,-1 0,-1 0,-2 1,-2-1,-1 0,-2 0,-6 27,-1-29,0-1,-3 0,0-1,-2 0,-2-2,0 0,-20 23,-37 27,51-61</inkml:trace>
  <inkml:trace contextRef="#ctx0" brushRef="#br0" timeOffset="7869.513">932 188,'-28'58,"4"0,2 1,2 2,3 0,1 11,3-25,3 0,1 1,3 1,2-1,2 1,2 0,2 0,2-1,9 37,-9-58,2 0,1-1,1 0,1 0,2-1,0 0,2-1,0 0,2-1,0 0,2-2,0 0,2 0,0-2,1-1,1 0,0-1,21 11,75 20,-81-40</inkml:trace>
  <inkml:trace contextRef="#ctx0" brushRef="#br0" timeOffset="19057.608">3670 245,'16'-13,"-16"41,-69 211,57-202,9-31,0 0,1 0,-1 0,2 0,-1 1,1-1,-1 1,2-1,-1 1,1-1,0 1,0 0,1-1,1 6,0-9,1 0,0-1,0 1,0 0,0-1,0 0,1 1,-1-1,1 0,-1-1,1 1,0-1,-1 0,1 0,0 0,0 0,0 0,0-1,0 0,0 0,0 0,0 0,0-1,0 1,0-1,0 0,-1 0,1-1,0 1,-1-1,4-1,7-1,103-11,-92 14</inkml:trace>
  <inkml:trace contextRef="#ctx0" brushRef="#br0" timeOffset="19657.567">4065 48,'21'-12,"-16"8,0 0,0 1,0-1,1 1,-1 0,1 0,0 1,0 0,0 0,0 0,0 1,0 0,1 0,-1 1,0-1,0 1,1 1,-1-1,0 1,0 0,1 0,-1 1,0 0,4 2,-8-2,0 0,-1 0,1 0,-1 0,1 0,-1 1,0-1,0 0,0 1,0-1,0 1,-1-1,1 1,-1-1,0 1,1 0,-1-1,0 1,-1-1,1 1,0-1,-1 1,1 0,-1-1,0 0,0 1,0-1,0 1,0-1,-1 0,1 0,-1 0,0 1,1-1,-1 0,0 0,1 1,0-1,-1 1,1-1,0 1,0-1,1 1,-1 0,1 0,-1-1,1 1,0 0,0 0,0-1,0 1,0 0,1 0,-1-1,1 1,0 0,0-1,0 1,0 0,0-1,0 0,1 1,-1-1,1 0,0 1,1 0,25 15,27 22,-54-38,-1-1,1 0,0 1,0-1,-1 0,1 1,-1-1,1 1,-1-1,0 1,0-1,1 1,-1-1,0 1,0-1,-1 1,1-1,0 1,0-1,-1 1,1-1,-1 1,1-1,-1 1,1-1,-1 0,0 1,0-1,0 0,0 0,0 0,0 0,0 1,0-1,0-1,-1 1,1 0,0 0,-1 0,0 0,-5 4,0 0,-1-1,1 0,-1 0,0-1,0 0,0 0,0-1,-1 0,1 0,-1-1,-2 0,-13 1</inkml:trace>
  <inkml:trace contextRef="#ctx0" brushRef="#br0" timeOffset="20069.932">3331 866,'43'-5,"48"-6,18-2,0 2,-14 3,-13 2,-15 3,-11 1,-9 2,-8 0,-6 0,-4 1,-1-1,-2 1,0-1,1 0,0 0,-4 0</inkml:trace>
  <inkml:trace contextRef="#ctx0" brushRef="#br0" timeOffset="20542.966">4008 922,'-140'55,"134"-52,-1 1,1 0,0 0,0 0,1 1,-1 0,1 0,0 0,1 1,-1 0,1 0,0 0,0 0,1 0,0 1,0 0,0-1,1 1,0 2,2-3,0-1,1 0,0 0,0 1,0-1,0 0,1 0,0 0,0 0,0-1,1 1,0 0,-1-1,2 0,-1 0,0 0,1 0,0 0,0-1,0 1,0-1,1 0,-1 0,1-1,-1 1,1-1,0 0,0-1,0 1,0-1,1 0,-1 0,0 0,0-1,1 0,-1 0,0 0,0-1,2 0,5 1,0 0,-1-1,1 0,-1-1,1 0,-1-1,0 0,0-1,0 0,0-1,-1 0,0 0,0-1,0-1,-1 0,0 0,0-1,-1 0,0 0,1-2,-5 8,0-1,0 0,0-1,-1 1,1-1,-1 0,0 0,0 0,0 0,0 0,-1 0,0-1,0 1,0-1,0 0,-1 0,0 1,0-1,0 0,0 0,-1 0,0 0,0 0,0 0,-1 0,1 0,-1 0,-1 0,1 0,-1 0,1 1,-1-1,-1 1,-1-5,-3 3,0 0,-1 0,1 1,-1 0,0 0,-1 1,1 0,-1 0,1 1,-1 0,0 1,0 0,0 0,-1 1,1 0,0 0,-1 1,1 1,0-1,0 2,-1-1,1 1,0 1,-7 2,-8 1</inkml:trace>
  <inkml:trace contextRef="#ctx0" brushRef="#br0" timeOffset="20907.188">4008 1176,'-9'11,"0"1,1 0,1 0,0 1,0-1,2 2,-1-1,2 1,-1-1,2 1,0 0,1 3,1-15,1 0,0 0,0 1,0-1,0 0,0 0,0 0,1 0,-1 0,1 1,-1-1,1 0,0 0,0 0,0 0,0-1,0 1,0 0,1 0,-1-1,0 1,1 0,0-1,-1 0,1 1,0-1,0 0,0 0,-1 0,1 0,0 0,0 0,1-1,-1 1,0-1,0 1,0-1,0 0,0 0,1 0,-1 0,0 0,0 0,1-1,93-30,-7-35,-86 64,-1 0,0-1,0 1,0-1,0 1,0-1,0 0,-1 0,1 0,-1 0,0 0,0 0,0 0,0-1,0 1,-1 0,0-1,1 1,-1 0,0-1,-1 1,1 0,-1 0,1-1,-1 1,0 0,0 0,-1 0,1 0,0 0,-1-1,-4-2,-1 1,1-1,-1 1,0 0,0 1,-1 0,1 0,-1 1,0-1,0 2,0-1,0 1,0 0,-1 1,1 0,-1 0,1 1,0 0,-1 1,1-1,-1 2,0-1,-22 4,4 0</inkml:trace>
  <inkml:trace contextRef="#ctx0" brushRef="#br0" timeOffset="31242.869">3133 75,'-13'-1,"0"1,0 0,1 0,-1 2,0-1,0 2,0 0,1 0,0 1,-1 1,1 0,1 0,-1 1,1 1,0 0,1 0,-1 1,-3 5,6-1,0 0,1 1,1 0,0 0,1 0,0 1,1 0,1 0,0 0,1 0,1 1,0-1,0 0,2 1,0-1,0 0,2 1,0 1,54 267,-48-237,-5-32,-1 1,0-1,-1 1,-1 0,0 0,-1 0,-1 0,0 0,-1 3,-34 151,31-139,1 1,2-1,1 1,2 0,1-1,1 1,1-1,4 8,-6 63,-3-84,2-4</inkml:trace>
  <inkml:trace contextRef="#ctx0" brushRef="#br0" timeOffset="37659.71">2993 1515,'0'-5,"0"-6,0 3,4 4,7 1,6 2,5 2,4-1,2 1,1-1,0 1,1-1,-1 0,-5-4,-1-2,-6 4,-4 4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0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1 339,'312'0,"-153"-25,-148 27,-6 3</inkml:trace>
  <inkml:trace contextRef="#ctx0" brushRef="#br0" timeOffset="359.212">57 537,'0'0,"5"0,7 0,5 0,5 0,3 0,3 0,1 0,1 0,-1-5,1-1,-1 0,-1 1,1 1,-1 2,0 1,-4 1</inkml:trace>
  <inkml:trace contextRef="#ctx0" brushRef="#br0" timeOffset="26349.586">368 0,'2'11,"1"0,0 0,1 0,0 0,1-1,0 0,1 0,0 0,1-1,-1 0,2 0,-1 0,1-1,1 0,0 2,203 237,-211-244,-1-1,1 1,-1-1,0 1,0-1,0 1,0-1,0 1,0-1,-1 0,1 1,-1-1,0 1,1-1,-1 0,0 1,-1-1,1 0,0 0,-1 0,1 0,-1 0,1 0,-1 0,0-1,0 1,0 0,0-1,0 0,0 1,0-1,-1 0,0 0,-7 8,-213 217,147-126,68-90,2-4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1,'14'0,"20"0,8 0,7 0,0 0,1 0,-3 0,-5 0,0 0,-2 0,-3 0,-4 0,-1 0,-3 0,0 0,-6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35,'16'29,"-10"5,-1 1,-2 0,-1 0,-2 0,-5 34,-22 157,-2-28,39-203,-4-7</inkml:trace>
  <inkml:trace contextRef="#ctx0" brushRef="#br0" timeOffset="423.219">0 119,'210'-62,"57"20,58 32,-220 11,-104-2,0 0,0 1,0-1,0 1,1-1,-1 1,0 0,0-1,1 1,-1 0,0 0,0 0,1 0,-1 0,0 0,0 0,1 0,-1 1,0-1,0 0,1 1,-1-1,0 1,0-1,0 1,0 0,0-1,0 1,0 0,0 0,0 0,0 0,0 0,0 0,-1 0,1 0,0 0,-1 0,1 0,-1 0,1 1,-1-1,0 0,1 0,-1 1,0-1,0 0,0 0,0 1,0-1,0 0,0 0,0 1,-1-1,1 1,-11 16</inkml:trace>
  <inkml:trace contextRef="#ctx0" brushRef="#br0" timeOffset="781.935">28 796,'9'6,"0"0,0-1,1-1,-1 1,1-2,0 1,0-1,1-1,-1 0,1 0,-1-1,1 0,-1-1,1 0,-1-1,1 0,-1-1,4-1,8 2,374-61,-272 42,-100 15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59,'10'-5,"12"-1,8 0,3 1,1 1,0 2,-2 1,-1 1,-1-5,-1-1,0 0,-1 1,0 2,-1 0,1 2,-4 1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57,'-35'41,"1"0,2 3,2 0,2 2,2 1,3 1,1 1,2 1,2 2,12-32,1-1,0 0,1 1,1 0,1 0,1 0,1 0,1 0,0 0,2 0,0 0,1 0,1-1,1 1,0-1,2-1,0 1,1-1,1-1,1 0,0 0,1-1,1 0,0-1,16 13,55 4,-59-29</inkml:trace>
  <inkml:trace contextRef="#ctx0" brushRef="#br0" timeOffset="348.337">690 227,'-9'43,"-4"24,1 5,2 1,3-9,2-9,3-5,1-6,1-5,1-6,-1-2,1-3,-1 0,0-1,1-10,-1-7</inkml:trace>
  <inkml:trace contextRef="#ctx0" brushRef="#br0" timeOffset="600.435">436 622,'43'-5,"29"-6,7-2,-6 2,-9 3,-12 2,-10 3,-6 1,-11 2</inkml:trace>
  <inkml:trace contextRef="#ctx0" brushRef="#br0" timeOffset="877.891">1028 537,'-13'20,"2"0,0 1,0 0,2 1,1 0,1 0,1 1,0 0,2 0,1 0,1 1,0-1,2 10,0-30,0 0,0 0,0 0,0 0,1 0,-1 0,1 0,0 0,0 0,0 0,0 0,0 0,1 0,-1-1,1 1,0-1,0 1,0-1,0 0,0 1,0-1,1 0,-1 0,1-1,0 1,-1 0,1-1,0 0,0 0,0 1,0-2,0 1,0 0,0-1,0 1,0-1,0 0,0 0,0 0,0 0,0-1,0 1,0-1,0 0,0 0,0 0,0 0,0 0,0-1,1 0,4-3,1-1,-1 0,0-1,0 1,-1-1,1-1,-2 0,1 0,-1 0,0 0,-1-1,0 0,0 0,-1-1,-1 1,1-1,-1 0,-1 0,0 0,0 0,-1 0,-1-1,1 1,-1 0,-1-1,0 1,-1-1,1 7,-1 1,0-1,1 1,-1 0,0 0,-1 0,1 0,-1 0,1 0,-1 0,0 1,0 0,0-1,0 1,0 0,0 1,-1-1,1 0,-1 1,1 0,-1 0,0 0,1 0,-1 1,0-1,1 1,-1 0,0 0,0 0,1 1,-1-1,0 1,0 0,1 0,-1 0,-1 1,-13 5</inkml:trace>
  <inkml:trace contextRef="#ctx0" brushRef="#br0" timeOffset="1166.596">1311 904,'-15'-14,"1"-15,2-7,8-2,5 1,7 1,2 2,4 3,0 1,2 1,3 1,4 0,2 5,-3 6</inkml:trace>
  <inkml:trace contextRef="#ctx0" brushRef="#br0" timeOffset="2150.374">1846 565,'-17'1,"-1"1,0 1,1 0,-1 1,1 1,0 1,1 0,-1 1,1 1,-12 8,19-10,1-1,-1 1,2 1,-1 0,1 0,0 0,0 1,1 0,0 0,0 1,1 0,0 0,1 0,0 0,1 1,-1 1,3-8,1-1,0 0,0 0,0 0,0 0,1 0,-1 1,0-1,1 0,0 0,-1 0,1 0,0 0,0 0,0-1,0 1,0 0,1 0,-1-1,0 1,1 0,-1-1,1 0,0 1,-1-1,1 0,0 0,0 0,0 0,0 0,0 0,0-1,0 1,0-1,0 1,0-1,0 0,1 0,-1 1,0-2,0 1,0 0,0 0,0-1,0 1,0-1,0 0,0 1,0-1,0 0,0 0,0 0,0-1,0 1,-1 0,1-1,0 0,138-102,-87 58,40-27,-98 115,-83 149,55-126,3 1,3 2,-8 37,28-73,2 1,1 0,2 0,1 0,2 15,-1-47,0-1,-1 1,1 0,0 0,0 0,0 0,-1 0,1 0,0 0,0 0,1 0,-1 0,0 0,0 0,0 0,1-1,-1 1,0 0,1 0,-1 0,1 0,-1-1,1 1,-1 0,1 0,0-1,-1 1,1 0,0-1,-1 1,1-1,0 1,0-1,0 1,0-1,-1 1,1-1,0 0,0 0,0 1,0-1,0 0,0 0,0 0,0 0,0 0,0 0,0 0,0 0,-1-1,1 1,0 0,0-1,0 1,0 0,0-1,0 1,-1-1,1 1,0-1,0 0,0 0,114-66,-113 66,0 1,-1-1,1 1,0-1,0 0,-1 1,1-1,-1 0,1 0,-1 0,1-1,-1 1,1 0,-1 0,0-1,0 1,0-1,0 1,0-1,0 1,0-1,0 0,-1 0,1 1,-1-1,1 0,-1 0,0 0,1 1,-1-1,0 0,0 0,0 0,-1 0,1 1,0-1,-1 0,1 0,-1 1,1-1,-1 0,0 0,0 1,0-1,0 1,0-1,0 1,0-1,-1 1,1 0,0 0,-1-1,-134-46,2 5,114 43,27-1,44-13,-1-2,0-2,-1-3,-2-1,40-26,-71 39</inkml:trace>
  <inkml:trace contextRef="#ctx0" brushRef="#br0" timeOffset="2495.969">2045 678,'-1'9,"1"1,1-1,-1 0,2 1,-1-1,1 0,1 0,-1 0,2 0,-1-1,1 1,0-1,1 0,0 0,0 0,1-1,0 0,0 0,1 0,-1-1,3 2,-5-7,-1 1,0-1,0 0,1 0,-1 0,1-1,-1 1,1-1,-1 0,1 1,-1-2,1 1,0 0,-1-1,1 0,-1 1,0-1,1-1,-1 1,0 0,0-1,1 0,-1 0,-1 0,1 0,0 0,2-2,62-73,-59 65,0 0,-1-1,-1 1,0-1,-1 0,0-1,-1 1,0-1,-1 0,-1 0,1-13,-6 8</inkml:trace>
  <inkml:trace contextRef="#ctx0" brushRef="#br0" timeOffset="2930.526">2553 763,'12'-6,"-1"2,-1 0,1-1,-1 0,-1 0,1-1,-1-1,0 0,0 0,0-1,-1 0,-1 0,1-1,-1 0,-1 0,0 0,0-1,-5 8,-1 1,0 0,1 0,-1-1,0 1,0 0,0-1,0 1,0 0,0-1,0 1,0 0,-1-1,1 1,0 0,-1 0,1-1,-1 1,0 0,1 0,-1 0,0 0,0 0,1 0,-1 0,0 0,0 0,0 0,0 0,0 0,0 1,-1-1,1 0,0 1,0-1,0 1,-1 0,1-1,0 1,-1 0,1-1,0 1,0 0,-1 0,-59 5,51-1,0 1,0 0,0 1,0 1,1-1,0 1,1 1,0 0,0 0,0 0,1 1,0 0,1 1,0-1,1 1,0 0,-2 5,6-9,-1 1,1-1,1 0,-1 1,1-1,0 1,0-1,1 1,0-1,0 0,1 1,0-1,0 0,0 0,1 0,-1 0,1 0,1-1,-1 0,1 1,0-1,0 0,1-1,-1 1,1-1,0 0,1 0,-1 0,0-1,1 0,0 0,0 0,0-1,0 0,0 0,0 0,1-1,-1 0,0 0,1-1,-1 0,1 0,-1 0,1-1,-1 0,0 0,1-1,0 0,96-49,-84 39</inkml:trace>
  <inkml:trace contextRef="#ctx0" brushRef="#br0" timeOffset="3277.899">3173 481,'-19'13,"-1"1,2 1,0 0,1 2,0 0,2 0,-8 13,21-29,1 0,0 0,0 1,0-1,0 1,0-1,0 1,0-1,1 1,-1 0,0-1,1 1,0 0,-1-1,1 1,0 0,0 0,0 0,0-1,0 1,0 0,0 0,1-1,-1 1,0 0,1-1,0 1,-1 0,1-1,0 1,0-1,0 1,0-1,0 1,0-1,0 0,1 1,-1-1,0 0,1 0,-1 0,1 0,-1 0,1-1,0 1,-1 0,1-1,0 1,-1-1,1 1,1-1,2 1,0 0,0 0,0 0,-1 1,1-1,-1 1,1 1,-1-1,0 0,1 1,-1 0,0 0,-1 0,1 1,-1-1,1 1,-1 0,0 0,-1 0,1 0,-1 0,1 0,-1 1,0 0,-1-1,1 1,-1 0,0 0,0 3,-1-2,-1-1,0 1,0-1,-1 1,1-1,-1 0,0 0,-1 0,1 0,-1 0,0 0,0-1,-1 1,1-1,-1 0,0 0,0 0,0-1,-1 1,1-1,-1 0,0 0,1-1,-2 0,1 1,0-2,0 1,-1 0,1-1,0 0,-1 0,1-1,-1 0,0 0,1 0,-2-1,-17 2</inkml:trace>
  <inkml:trace contextRef="#ctx0" brushRef="#br0" timeOffset="3644.91">3343 1,'24'46,"-3"2,-1 0,-3 1,-2 1,-1 0,0 22,-9-43,-2-1,-2 0,0 1,-2-1,-1 1,-1-1,-1 0,-2 0,-1 0,-1-1,-1 0,-2-1,0 0,-2 0,-13 19,19-33,-1 0,-1 0,0 0,0-1,-1 0,-1-1,0 0,0-1,-1 0,0-1,0 0,-1-1,0-1,0 0,-1 0,1-1,-3-1,-9 2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85,'33'-5,"31"-6,9-2,-3-3,-9 1,-10 4,-8 2,-13 4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7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1 960,'216'-309,"-36"120,-180 188,0 1,1-1,-1 0,0 1,1-1,-1 1,1-1,-1 1,0-1,1 1,-1-1,1 1,-1 0,1-1,0 1,-1 0,1-1,-1 1,1 0,0 0,-1-1,1 1,0 0,-1 0,1 0,0 0,-1 0,1 0,0 0,-1 0,1 0,0 0,-1 0,1 1,0-1,-1 0,1 0,-1 1,1-1,-1 0,1 1,0-1,-1 1,1-1,-1 0,1 1,-1-1,0 1,1-1,-1 1,0 0,1-1,-1 1,0-1,1 1,-1 0,0-1,0 1,0 0,0-1,0 1,0 0,0-1,0 1,2 52,-2-44,-3 139,3-146,0 0,0 1,0-1,1 0,-1 0,1 1,-1-1,1 0,0 0,0 0,0 1,0-1,0 0,0 0,0 0,1-1,-1 1,1 0,-1 0,1-1,0 1,0-1,0 0,0 1,0-1,0 0,0 0,0 0,0 0,0-1,1 1,-1-1,0 1,0-1,1 0,-1 0,2 0,2 0,0-1,0 0,0 0,0-1,0 0,0 0,-1 0,1 0,-1-1,0 0,0 0,0-1,0 1,1-2,97-102,38-35,-39 13,-102 128,0 0,1 0,-1 0,0 0,1 0,-1 0,1 0,-1 0,1 0,-1 0,1 0,0 0,-1 0,1 1,0-1,0 0,0 0,-1 1,1-1,0 1,0-1,0 1,0-1,0 1,0 0,0-1,0 1,0 0,1 0,-1-1,0 1,0 0,0 0,0 1,0-1,0 0,0 0,0 0,0 1,0-1,0 0,0 1,0-1,0 1,0-1,0 1,0 0,0-1,0 1,-1 0,1 0,0-1,0 1,-1 0,1 0,-1 0,1 0,5 142,-8-92,1 176,1-202</inkml:trace>
  <inkml:trace contextRef="#ctx0" brushRef="#br0" timeOffset="1200.645">1441 198,'-2'27,"0"0,-2 0,-1 0,-1-1,-1 0,-2 0,-6 15,-76 129,88-166,0 1,0-1,0 1,1 0,0 0,0 0,0 0,0 0,1 0,0 0,0 1,1-1,-1 0,1 1,0-1,1 1,-1-1,1 0,0 0,0 1,1-1,-1 0,2 1,1-4,1-1,-1 0,1 0,-1 0,1 0,-1-1,1 0,-1 0,1 0,0-1,-1 1,1-1,-1 0,0 0,1-1,-1 1,0-1,1 0,-1 0,1-1,10-4,0 2,1 0,0 0,0 2,0 0,1 1,-1 0,4 1,4 1</inkml:trace>
  <inkml:trace contextRef="#ctx0" brushRef="#br0" timeOffset="1937.146">1751 57,'2'-4,"-1"1,1 0,0-1,0 1,1 0,-1 0,0 0,1 0,0 1,0-1,0 1,0-1,0 1,0 0,1 0,-1 1,1-1,-1 1,1 0,-1 0,1 0,0 0,0 0,-1 1,1 0,3 0,1-2,1 2,0-1,0 1,-1 1,1 0,0 0,-1 0,1 1,-1 1,8 2,-13-4,-1 0,1 0,-1 0,0 1,0-1,0 1,0-1,0 1,0 0,0-1,0 1,-1 0,1 0,-1 1,1-1,-1 0,0 0,0 1,0-1,0 0,0 1,-1-1,1 1,-1-1,0 1,1-1,-1 1,0-1,0 1,-1 0,1-1,-1 1,1-1,-1 1,0-1,1 0,-1 1,-1-1,1 1,-4 5,0 0,-1 0,0-1,0 0,0 0,-1-1,0 1,0-1,-1-1,0 0,-8 5,-15 12,20-15,-35 43,48-48,-1 0,1 0,-1 0,1-1,0 1,0 0,0-1,0 0,0 1,0-1,0 0,0 0,1 0,-1 0,0-1,1 1,-1 0,0-1,1 0,-1 0,1 1,-1-1,1-1,-1 1,0 0,2-1,0 1,96-2,62 7,-138 1</inkml:trace>
  <inkml:trace contextRef="#ctx0" brushRef="#br0" timeOffset="2473.225">227 1045,'0'0,"1"0,-1 0,1 0,-1 0,1 0,-1 0,1 0,-1 0,1 0,-1 0,1 1,-1-1,1 0,-1 0,0 0,1 1,-1-1,1 0,-1 1,0-1,1 0,-1 1,0-1,0 1,1-1,-1 0,0 1,0-1,1 1,-1-1,0 1,0-1,0 1,0-1,0 1,0-1,0 1,0-1,0 1,0-1,0 1,0-1,0 1,0-1,0 1,-1-1,1 0,0 1,0-1,0 1,-1-1,1 1,0-1,-1 0,1 1,0-1,-1 0,1 1,0-1,-1 0,1 1,-1-1,46 7,21-7,-1-2,1-4,-1-2,13-5,72-9,414-59,-284 71,-256 10</inkml:trace>
  <inkml:trace contextRef="#ctx0" brushRef="#br0" timeOffset="2735.067">1074 1158,'-5'43,"-6"24,-2 5,2-4,3-10,2-9,3-9,1-6,2-4,0-7</inkml:trace>
  <inkml:trace contextRef="#ctx0" brushRef="#br0" timeOffset="3185.169">1355 1271,'81'-30,"-58"19,2 2,0 0,0 2,0 1,1 0,-1 2,2 1,-25 3,0 0,0-1,0 1,0 0,0 0,0 0,0 0,0 0,-1 1,1-1,0 1,0-1,0 1,0 0,0-1,-1 1,1 0,0 0,-1 0,1 0,-1 1,1-1,-1 0,0 1,1-1,-1 1,0-1,0 1,0 0,0-1,0 1,0 0,-1 0,1 0,0-1,-1 1,0 0,1 0,-1 0,0 0,0 0,0 0,0 0,0 0,-1 0,1 0,-1 0,1-1,-1 1,0 0,1 0,-1 0,0-1,-1 1,-11 20,-2 0,-1-2,-1 0,0-1,-1-1,-1 0,-20 13,6-3,27-23,-1 0,1 0,0 0,0 1,1 0,0 0,0 1,0-1,1 1,-1 0,2 0,-1 0,1 1,0 0,1-1,0 1,0 0,0 0,1 0,1 0,-1 2,4-6,0-1,1 1,-1-1,1 1,0-1,0-1,0 1,0 0,0-1,1 0,-1 0,1 0,-1 0,1-1,0 0,0 0,-1 0,1-1,0 1,0-1,0 0,0-1,0 1,-1-1,1 0,4-1,3 1,191-37,-129 20,29-11,-83 25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44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120 467,'17'-51,"-6"73,-32 145,13 268,26 46,-36-287,-8-2,-13 22,-3-1,41-207,0-3,-1 1,0 0,1 0,0 0,0 0,0 0,0 0,1 0,0 0,0 0,0 1,0-1,0 0,1 0,0 0,0 0,0 0,0 0,1 0,-1-1,1 1,0 0,0-1,1 1,-1-1,1 0,-1 0,1 0,0 0,0 0,1 0,-1-1,0 0,1 1,-1-2,1 1,4 1,15-1,-1-1,1-1,0-1,0-1,0-1,-1-1,6-2,98-11,584 18,-342-2,-62-26,650 27,-353-1,-271-26,149-3,-59 3,30-2,-86 30,-223-27,24-5,-103 30,97-16,-156 13,0 1,0-1,0 0,0-1,-1 1,0-1,0 0,0 0,0-1,-1 1,0-1,0 1,0-1,-1 0,0 0,0 0,0 0,-1-1,0 1,0 0,0-1,-1 1,0 0,-1-1,1 1,-1-1,0 1,-1 0,0 0,0-2,0-24,-27-162,-57-371,56 252,60-29,-42 117,-17 38,12 37,16 148,1 0,0 0,-1 0,1 0,-1 0,1 0,-1 0,0 0,0 1,0-1,0 0,0 1,-1-1,1 0,0 1,-1 0,1-1,-1 1,1 0,-1 0,0 0,1 0,-1 0,0 0,0 0,0 0,0 1,0-1,0 1,1-1,-1 1,0 0,-1 0,1 0,0 0,0 0,-78 13,74-12,-65 14,-2-4,0-3,-6-3,-22 3,-289 14,-288-4,191 7,-830-24,874 26,-158 50,255-67,231-11,93 3,0 1,1 1,0 1,0 1,0 1,0 0,1 2,1 0,-2 2,15-8,-143 29,-163-16,196 4,95-24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5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6417 398,'-10'48,"-3"31,1 10,2 1,3-6,3-12,6-14,4-7,0-7,4-7,0-4,4-4,-1-1,-3-1,-3-5</inkml:trace>
  <inkml:trace contextRef="#ctx0" brushRef="#br0" timeOffset="255.678">6077 850,'48'-10,"45"-7,16-2,-1 3,-14 4,-14 5,-15 2,-9 3,-9 2,-9 0,-9 1</inkml:trace>
  <inkml:trace contextRef="#ctx0" brushRef="#br0" timeOffset="416.343">6924 793,'-6'13,"0"0,0 1,1 0,1 0,0 0,1 0,0 0,2 1,-1-1,2 1,0 8,0-17,0-1,1 1,-1-1,1 1,0 0,1-1,-1 0,1 1,0-1,1 0,-1 0,1 0,0 0,0-1,1 1,-1-1,1 1,0-1,0-1,0 1,1 0,-1-1,1 0,0 0,0 0,0-1,0 0,0 0,1 0,4 0,5 0,1-2,0 0,0 0,0-2,0 0,0-1,0 0,-1-2,0 1,0-2,0 0,-1-1,1 0,-2-2,1 1,9-10,-17 15,-1-1,0 0,0 0,0 0,-1-1,0 1,0-1,0 0,0-1,-1 1,1-1,-2 1,1-1,0 0,-1 0,0 0,-1 0,1 0,-1-1,-1 1,1 0,-1-1,0 1,0-1,-1 1,0 0,0 0,0-1,-1 1,0 0,0 0,0 0,-1 0,0 1,0-1,-1 1,0 0,-1-2,-2 0,-1 0,0 0,-1 1,1 0,-1 1,0 0,0 0,-1 1,1 0,-1 0,0 1,0 1,0 0,-1 0,1 1,0 0,-1 1,1 0,-1 1,1 0,-7 1,-12 5</inkml:trace>
  <inkml:trace contextRef="#ctx0" brushRef="#br0" timeOffset="-2750.818">489 568,'-2'-6,"0"1,-1-1,1 1,-1 0,0 0,-1 0,1 0,-1 0,0 1,0-1,-1 1,1 0,-1 0,0 1,0 0,0 0,0 0,-1 0,1 1,-1-1,0 2,1-1,-1 1,0-1,0 2,0-1,0 1,0 0,0 0,0 0,0 1,0 0,0 0,0 0,0 1,1 0,-1 0,0 1,-15 9,1 0,0 2,1 0,0 1,1 0,1 2,1 0,0 1,2 1,0 0,0 1,2 0,1 1,0 0,2 1,0 0,2 1,0 0,2 0,0 0,2 1,-1 11,2-23,0 0,1 0,0 0,0 0,2 1,-1-1,2 0,0 0,0 0,1 0,0 0,1-1,1 1,-1-1,2 0,0 0,0-1,1 0,0 0,1 0,0-1,0 0,1 0,6 0,0 0,1-1,0 0,0-1,0-1,1 0,0-2,0 0,0 0,1-2,-1 0,1-1,0-1,-1-1,1 0,-1-1,1-1,-1-1,0 0,0-1,-1-1,1-1,-1 0,-1-1,1-1,5-5,6-2</inkml:trace>
  <inkml:trace contextRef="#ctx0" brushRef="#br0" timeOffset="-2462.018">941 737,'-26'41,"0"2,3 1,2 1,2 1,2 1,-3 15,18-58,1 1,-1-1,1 0,0 1,0 0,0-1,1 1,-1-1,1 1,0 0,1-1,-1 1,1 0,0-1,0 1,0-1,0 1,1-1,0 0,0 1,0-1,1 0,-1-1,1 1,0 0,0-1,0 1,1-1,-1 0,1 0,-1 0,1-1,0 1,0-1,1 0,4 2,0-2,1 1,-1-1,1 0,-1-1,1 0,0-1,-1 0,1-1,0 1,-1-2,1 1,-1-2,1 1,-1-1,0-1,0 1,0-1,-1-1,1 0,-1 0,0-1,-1 0,1 0,-1-1,0 1,-1-2,0 1,0-1,0 0,-1 0,0 0,-1-1,0 0,0 0,-1 0,0 0,-1-1,0 1,0-1,0-2,0 1,0 0,0 0,-1-1,-1 1,0 0,0-1,-1 1,-1 0,0 0,0 0,-1 0,-1 0,0 0,0 1,-1-1,0 1,-1 1,0-1,0 1,-1 0,-6-6,-32 2,27 16</inkml:trace>
  <inkml:trace contextRef="#ctx0" brushRef="#br0" timeOffset="-1999.476">1336 1160,'24'-53,"2"2,2 0,2 2,2 1,3 1,37-38,-71 83,0 0,0 0,1 0,-1 0,0 1,0-1,1 0,-1 1,1-1,0 1,-1 0,1-1,0 1,0 0,0 0,0 0,0 0,0 1,0-1,0 0,0 1,0-1,0 1,0 0,0 0,0 0,1 0,-1 0,0 0,0 1,0-1,0 1,0-1,0 1,0 0,0 0,0 0,0 0,0 0,0 0,-1 0,1 1,0-1,0 2,29 131,-30-133,0 1,0-1,0 0,0 0,1 1,-1-1,0 0,1 0,-1 0,1-1,-1 1,1 0,-1-1,1 1,-1 0,1-1,0 0,-1 1,1-1,0 0,-1 0,1 0,0 0,0 0,-1-1,1 1,0 0,-1-1,1 1,-1-1,1 1,-1-1,1 0,-1 0,1 0,-1 0,0 0,1 0,-1 0,0 0,1-1,53-53,-53 53,112-103,-113 104,0 0,0 0,0 1,0-1,1 0,-1 0,0 1,0-1,1 1,-1-1,0 1,1-1,-1 1,0 0,1 0,-1 0,0 0,1 0,-1 0,1 0,-1 0,0 0,1 1,-1-1,0 0,1 1,-1-1,0 1,0 0,1-1,-1 1,0 0,0 0,0 0,0-1,0 1,0 1,0-1,0 0,-1 0,1 0,0 0,0 0,-1 1,12 67,-10-41,0-20,-2 3,2-1,0 1,0-1,1 1,0-1,1 0,0 0,0-1,1 1,5 6,2-3</inkml:trace>
  <inkml:trace contextRef="#ctx0" brushRef="#br0" timeOffset="-1529.744">2408 906,'-28'396,"16"-325,-1-106,14 8,1 1,2-1,0 1,2-1,0 2,2-1,1 1,1 0,2 0,11-18,-4 1,2 1,2 2,2 0,1 1,2 2,1 1,2 1,1 1,2 2,1 2,21-13,-47 37,-1 0,1 0,0 1,0 1,0 0,1 0,-1 0,1 1,-1 1,5-1,-12 2,1 0,0 0,0 0,0 0,0 1,-1-1,1 1,0-1,0 1,-1 0,1 0,-1 0,1 0,-1 1,1-1,-1 1,0 0,1-1,-1 1,0 0,0 0,-1 0,1 1,0-1,-1 0,1 1,-1-1,0 1,1-1,-1 1,-1 0,1-1,0 1,-1 0,1 0,-1 0,0 17,-1 0,-1-1,-1 0,-1 1,0-1,-2 0,0-1,-1 0,0 0,-2 0,0-1,-1 0,-1 0,0-2,-2 1,-8 8,10-9,-1-1,-1 0,0-1,0 0,-2-1,1 0,-1-2,-1 1,0-2,-1 0,1-1,-2-1,0 0,1-4,4-4</inkml:trace>
  <inkml:trace contextRef="#ctx0" brushRef="#br0" timeOffset="-548.389">3340 709,'-145'125,"133"-117,1 0,1 1,-1 0,2 1,-1 0,1 1,1 0,0 0,0 0,1 1,1 1,0-1,0 1,1 0,1 0,0 0,-1 14,5-25,0 1,0-1,0 0,1 1,-1-1,1 1,-1-1,1 0,0 1,0-1,0 0,0 0,1 0,-1 1,1-1,-1-1,1 1,-1 0,1 0,0-1,0 1,0-1,0 1,0-1,0 0,1 0,-1 0,0 0,0 0,1 0,-1-1,1 1,-1-1,1 1,-1-1,0 0,2 0,92-15,-70 4,-1-2,-1-1,-1 0,0-2,0-1,-2 0,0-2,-1 0,-1-2,-1 0,-1-1,10-17,31-63,-72 197,12-90,0 0,1 0,0 0,0 0,0 0,1 0,0 1,0-1,0 0,0 0,1 0,0 1,0-1,0 0,1 0,0 0,0-1,0 1,1 0,-1-1,1 1,0-1,0 0,1 0,-1 0,1 0,0-1,0 0,0 1,0-1,1-1,10 1,1-2,0 0,0-1,0-1,-1 0,1-1,0 0,-1-2,0 0,1 0,-2-2,1 0,0 0,-1-1,-1-1,11-8,5-2,0-3,-2 0,0-1,-2-2,0 0,-2-2,-1-1,-1-1,-1 0,-1-1,6-17,-12 24,-8 14,0 1,0-1,-1 0,0 0,-1 0,0 0,0 0,-1-1,0 0,0 1,-1-3,-2 9,0 1,1 0,-1-1,0 1,0 0,0 0,-1 0,1 0,0 0,0 0,-1 0,1 0,0 1,-1-1,1 0,-1 1,1-1,-1 1,1 0,-1-1,1 1,-1 0,1 0,-1 0,1 0,-1 0,0 0,1 1,-1-1,1 0,-1 1,1-1,-1 1,1 0,0-1,-1 1,1 0,0 0,-1 0,1 0,0 0,0 0,0 0,0 0,0 0,0 1,0 0,-11 8,1 0,0 1,1 0,0 1,0 0,2 1,-1 0,2 0,0 1,0 0,1 0,1 1,4-13,0 0,1 0,0 0,-1 0,1 0,0-1,0 1,0 0,0 0,0 0,0 0,1 0,-1 0,0 0,1 0,0 0,-1 0,1-1,0 1,0 0,0 0,0-1,1 1,-1-1,0 1,1-1,-1 0,1 1,-1-1,1 0,-1 0,1 0,0 0,0 0,-1-1,1 1,0 0,0-1,0 1,0-1,0 0,0 1,95 1,-79-3,7-1,-22 1,1-1,0 1,0 0,0 0,0 1,0-1,0 1,0 0,0 0,0 0,0 0,0 1,0 0,0 0,0 0,-1 0,1 0,0 1,-1 0,1 0,-1 0,1 0,-1 0,0 1,0-1,0 1,0 0,0 0,-1 0,1 0,-1 1,0-1,0 0,0 1,0 0,0 0,3 61,-6-58,1 0,-1 0,2 1,-1-1,1 0,0 0,0 0,1 0,0 0,1 0,-1-1,1 1,0-1,1 1,0-1,0 0,0-1,0 1,1-1,4 5,-1-5,1 1,-1-1,1 0,0-1,0 0,0 0,0-1,1-1,-1 1,1-1,0-1,-1 0,1 0,0-1,0 0,0-1,0 0,-1 0,1-1,0-1,-1 1,1-2,-1 1,0-1,6-4,4-2,-1-1,1 0,-2-2,1 0,-2-1,0-1,-1 0,0-1,-1-1,-1 0,4-7,-1-1,3-4,0-1,-2 0,-1-2,-1 0,-2-1,-1-2,-11 33,0 1,-1-1,0 0,1 1,-1-1,0 0,0 1,0-1,0 0,0 1,0-1,-1 0,1 1,0-1,-1 0,1 1,-1-1,0 1,0-1,1 1,-1-1,0 1,0-1,0 1,0 0,-1 0,1 0,0-1,-1 1,1 0,0 0,-1 1,1-1,-1 0,1 0,-1 1,0-1,1 1,-1 0,0-1,1 1,-1 0,0 0,1 0,-1 0,0 0,1 0,-1 0,0 1,1-1,-1 1,0-1,1 1,-1 0,1-1,-1 1,1 0,0 0,-1 0,1 0,0 0,-14 10,0 0,1 0,1 1,0 1,1 0,0 1,1 0,1 1,0 0,1 1,0 0,2 0,0 0,-3 13,5-21,1 1,0-1,0 1,1 0,0 0,0 0,1 1,1-1,-1 0,2 1,-1-1,1 1,1-1,0 1,0-1,0 1,2-1,-1 0,1 0,0 0,1 0,0-1,0 1,1-1,0 0,1 0,0 0,6 3,1 0,0 0,0-1,1-1,1 0,0-1,0-1,0 0,1-1,0-1,1 0,-1-1,1-1,-1 0,1-1,0-1,13-1,-6-1</inkml:trace>
  <inkml:trace contextRef="#ctx0" brushRef="#br0" timeOffset="2416.61">8449 850,'-1'334,"-1"-311,-1-1,-1 0,-1-1,0 1,-2-1,-6 12,14-32,-1 0,0-1,0 1,0 0,0-1,0 1,-1 0,1-1,0 1,0 0,0-1,-1 1,1 0,0-1,0 1,-1-1,1 1,-1-1,1 1,0-1,-1 1,1-1,-1 1,0-1,1 1,-1-1,1 0,-1 1,1-1,-1 0,0 1,1-1,-1 0,0 0,1 0,-1 0,0 0,1 0,-1 0,0 0,1 0,-1 0,0 0,1 0,-1 0,0 0,1 0,-1-1,0 1,1 0,-1-1,1 1,-1 0,0-1,1 1,-1-1,1 1,-1-1,1 1,0-1,-1 1,1-1,-1 1,1-1,0 0,0 1,-1-1,1 0,0 0,-14-46,14 16,2 1,2-1,0 1,2 0,2 0,0 1,2 0,1 0,2 1,0 1,8-11,-12 19,0 0,2 0,0 1,0 0,2 1,0 0,1 1,1 1,0 0,1 1,1 1,0 0,1 2,0 0,0 0,1 2,1 0,0 2,0 0,0 1,8-1,-24 6,-1 0,1 1,0-1,0 1,-1-1,1 1,0 0,0 1,0-1,-1 1,1-1,0 1,-1 0,1 1,0-1,-1 1,1-1,-1 1,0 0,0 0,0 1,0-1,0 1,0-1,0 1,-1 0,0 0,1 0,-1 0,0 0,0 1,-1-1,1 1,-1-1,0 1,0-1,0 1,0 0,0 0,-1-1,0 2,1 6,-2-1,1 1,-1-1,-1 1,0-1,0 0,-1 0,0 0,-1 0,0 0,0-1,-1 1,-1-1,1-1,-2 1,1-1,-1 0,0 0,-1-1,-3 3,-3 3,-2-1,0 0,0-1,-1-1,0 0,-1-2,0 0,-1-1,1 0,-12 1,27-6,0-1,-1 0,0 1,1-1,-1-1,0 1,1 0,-1-1,0 0,0 0,1 0,-1 0,0 0,0-1,1 0,-1 0,1 0,-1 0,0 0,1-1,0 1,-1-1,1 0,0 0,0-1,0 1,0 0,1-1,-1 0,-1-2,-3-12</inkml:trace>
  <inkml:trace contextRef="#ctx0" brushRef="#br0" timeOffset="2686.587">9154 229,'8'89,"-3"0,-4 0,-8 62,3-104,-2 0,-1 0,-3-1,-2 0,-2-1,-6 12,12-36,2-2</inkml:trace>
  <inkml:trace contextRef="#ctx0" brushRef="#br0" timeOffset="3317.372">9774 596,'-105'84,"3"5,-18 27,61-38,59-77,-1 0,1 0,0 0,-1 0,1 0,0 1,0-1,0 0,0 0,0 1,0-1,0 0,0 0,0 0,1 1,-1-1,0 0,1 0,-1 0,1 0,-1 0,1 0,0 0,-1 0,1 0,0 0,0 0,0 0,0 0,0-1,0 1,0 0,0-1,0 1,0 0,0-1,0 1,0-1,0 0,1 1,-1-1,0 0,0 0,0 0,1 0,-1 0,0 0,0 0,0 0,1-1,63-5,-32-7,0-1,-2-1,0-2,0-1,-2-2,0 0,-1-2,8-11,92-100,-140 175,9-36,-1 0,1 0,0 0,1 0,0 1,0-1,0 1,1 0,0-1,0 1,0 0,1 0,0-1,1 1,-1 0,1 0,1-1,-1 1,1 0,0-1,1 0,-1 1,1-1,1 0,-1-1,1 1,0 0,0-1,0 0,1 0,0 0,0-1,0 1,1-1,-1-1,7 4,-6-5,0 0,0 0,1-1,-1 0,0 0,1-1,-1 1,1-2,-1 1,1-1,-1 1,1-2,-1 1,0-1,1 0,-1 0,0-1,0 0,-1 0,5-3,99-92,-65 53,32-32,-3-4,-3-2,24-44,-69 91,-1-1,-3 0,-1-2,-1-1,-3 0,-1-1,4-20,-16-3,-3 63,0 0,0-1,-1 1,1-1,0 1,-1 0,1-1,-1 1,1 0,-1-1,0 1,0 0,1 0,-1 0,0 0,0 0,0 0,0 0,0 0,-1 0,1 0,0 0,0 1,0-1,-1 0,1 1,0-1,-1 1,1 0,-1-1,1 1,0 0,-1 0,1 0,-1 0,1 0,0 0,-1 0,1 0,-1 1,1-1,-1 1,-6 2,1 1,0 1,0-1,0 1,0 0,1 1,0-1,0 1,0 0,1 1,0 0,0-1,-2 6,1-3,-16 23,1 0,2 2,1 1,1 0,3 1,0 1,3 0,1 1,2 0,1 0,2 1,2 0,1 30,3-52,1 0,0 1,1-1,1 0,1 0,0-1,1 1,1-1,1 0,0-1,1 0,1 0,0-1,0 0,2-1,1 2,20 5,-20-19</inkml:trace>
  <inkml:trace contextRef="#ctx0" brushRef="#br0" timeOffset="3756.083">10114 483,'556'98,"-318"-45,-71-15,-156-36,1-1,0 0,-1-1,1 0,0 0,0-1,-1-1,1 0,0-1,-1 0,0 0,0-1,0-1,0 0,-1 0,0-1,0-1,0 0,-1 0,0 0,0-1,-1-1,4-4,-10 9,1 0,-1-1,1 1,-1-1,-1 1,1-1,-1 0,0 0,0 0,0 0,0 1,-1-1,0 0,0 0,-1 0,1 0,-1 0,0 0,0 0,-1 0,1 1,-1-1,0 1,0-1,-1 1,1 0,-1-1,0 1,0 1,0-1,-1 0,0 1,1 0,-1 0,0 0,0 0,-1 0,1 1,0 0,-1 0,0 0,1 0,-1 1,0 0,0 0,0 0,0 1,-2-1,-9 0,1 0,0 0,-1 2,1 0,0 1,0 0,-1 1,2 1,-1 0,0 1,1 1,0 0,0 1,1 0,-1 1,2 1,-1 0,1 0,1 2,0-1,0 1,1 1,0 0,1 0,1 1,0 0,0 1,2 0,-1 0,2 0,0 1,1-2,1-1,1 1,0-1,1 1,0 0,1 0,1 0,0 0,0-1,1 1,1 0,0-1,1 1,0-1,1 0,0-1,1 1,0-1,1 0,0 0,1-1,0 0,1-1,0 1,0-2,1 1,0-1,1-1,0 0,0 0,0-1,6 2,11 2,0 0,1-2,0-1,0-2,1-1,-1-1,1-1,0-2,9-1,-12 0</inkml:trace>
  <inkml:trace contextRef="#ctx0" brushRef="#br0" timeOffset="5600.961">66 1612,'188'-18,"1"8,70 9,-231 1,270-24,145-9,-43 6,281-25,-208 18,63 6,1024 29,-1159-29,44 0,-22 0,-88 16,260-23,324 25,-475-18,754 27,-708-26,615 27,-685-30,-310 31,-86-1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15,'0'-14,"0"21,0 26,1 298,27-132,-28-199,0-11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1,'134'21,"250"-13,-232-10,-11 8,-129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46,'43'0,"24"0,10-4,-3-3,-9 1,-12 1,-9 1,-8 2,-4 1,-4 0,-2 1,0 1,1-1,-5-5,-2-1,-3 1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1,'10'4,"17"2,10 0,7-1,1-1,-2-2,-3-1,0-1,-1 0,-3 0,3 0,-1 0,-3 0,-1-1,-3 1,-5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58 128,'-27'255,"14"-194,12-61,0 0,1 0,-1 0,1 0,-1 0,0 0,1 0,-1 0,0 0,1-1,-1 1,1 0,-1 0,0-1,1 1,-1 0,1-1,-1 1,1 0,-1-1,1 1,-1-1,1 1,0-1,-1 1,1-1,0 1,-1-1,1 1,0-1,0 0,-1 1,1-1,0 1,0-1,0 0,0 1,0-1,0 0,0 1,0-1,0 1,0-1,0 0,0 1,1-1,-1 0,0 1,0-1,1 1,-1-1,0 1,-1-14,1 0,0 0,1 0,1 0,0 0,1 1,0-1,1 1,1 0,0 0,0 0,2 1,-1-1,2 2,-1-1,2 1,-1 0,2 1,-1 0,7-5,0-3,1 1,0 1,2 0,0 1,1 1,0 1,1 1,0 0,11-2,-30 13,0 0,0 0,0 0,0 1,0-1,0 1,1-1,-1 1,0 0,0 0,1 0,-1 0,0 0,0 0,1 1,-1-1,0 1,0 0,0 0,0-1,0 1,0 1,0-1,0 0,0 0,0 1,-1-1,1 1,0-1,-1 1,1 0,-1 0,0 0,0-1,0 1,0 0,0 1,0-1,0 0,0 0,-1 0,1 0,-1 1,0-1,0 0,0 0,0 1,0-1,0 0,0 0,-1 1,1-1,-1 0,0 0,1 0,-1 0,0 0,-6 14,-1-1,0 0,-1-1,0 0,-1-1,-1 0,0 0,-1-1,0 0,-1-1,0-1,-1 0,0-1,0 0,-7 2,17-8,0-1,-1 1,1-1,-1 0,0 0,0 0,0-1,0 1,0-1,0-1,0 1,0-1,0 0,0 0,-4 0,-7-5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1,'0'28,"0"20,0 6,0-1,-5-10,-1-7,-1-5,7-8,3-8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650 251,'84'0,"-141"4,0 2,1 3,0 2,1 3,-21 8,-104 36,178-58,0 0,0 0,0 0,0 0,0 0,0 1,1-1,-1 1,0-1,0 1,1 0,-1-1,0 1,1 0,-1 0,0 1,1-1,0 0,-1 0,1 1,0-1,-1 0,1 1,0 0,0-1,0 1,0 0,1-1,-1 1,0 0,1 0,-1-1,1 1,0 0,-1 0,1 0,0 0,0 0,0 0,1-1,-1 1,0 0,1 0,-1 0,1 0,0-1,-1 1,1 0,0 0,0-1,0 1,0-1,0 1,1-1,-1 1,0-1,1 0,-1 0,16 8,1-1,0-1,0-1,1-1,0 0,0-1,0-1,6-1,204 7,-228-9,1-1,-1 1,1 0,-1 0,1 0,-1 0,1 0,0 0,-1 0,1 0,-1 1,1-1,-1 1,1-1,-1 1,0-1,1 1,-1 0,0 0,1-1,-1 1,0 0,0 0,0 1,0-1,0 0,0 0,0 0,0 1,0-1,0 0,-1 1,1-1,-1 1,1-1,-1 1,1-1,-1 1,0-1,0 1,0-1,0 1,0-1,0 1,0-1,-1 2,-7 5,-1 0,-1-1,1-1,-1 1,-1-2,1 1,-1-1,0-1,0 0,-3 0,-8 5,-191 69,190-70,0 1,1 1,0 1,0 1,1 1,1 1,0 0,1 2,-2 2,16-13,0 0,1 1,0-1,-1 1,2 0,-1 0,1 1,0-1,0 1,1 0,0 0,0-1,0 3,1-6,1-1,0 1,-1-1,1 1,0-1,1 1,-1-1,0 1,1-1,-1 1,1-1,0 0,0 1,0-1,0 0,0 0,0 1,1-1,-1 0,1 0,-1-1,1 1,0 0,0 0,0-1,0 1,0-1,0 0,0 1,0-1,1 0,-1 0,0-1,1 1,-1 0,1-1,-1 1,2-1,24 3,0-2,0 0,0-2,0-1,0-2,0 0,0-2,24-8,129-19,-129 27,-34 0</inkml:trace>
  <inkml:trace contextRef="#ctx0" brushRef="#br0" timeOffset="2569.832">960 1069,'46'-92,"57"-127,2 76,-93 126,0 1,1 0,1 0,1 2,0-1,1 2,0 0,1 1,13-6,-30 17,0 1,1 0,-1-1,0 1,1 0,-1-1,1 1,-1 0,0 0,1 0,-1-1,1 1,-1 0,1 0,-1 0,1 0,-1 0,1 0,-1 0,0 0,1 0,-1 0,1 0,-1 0,1 0,-1 0,1 1,-1-1,1 0,-1 0,0 0,1 1,-1-1,0 0,1 1,-1-1,1 0,-1 1,0-1,0 0,1 1,-1-1,0 0,0 1,1-1,-1 1,0-1,0 1,0-1,0 0,0 1,0-1,0 1,0-1,0 1,0-1,0 1,0-1,0 1,0-1,0 1,0-1,0 0,0 1,-1-1,1 1,0-1,0 1,-12 35,11-34,-9 24,0 1,2 0,1 1,1-1,1 2,1-1,2 0,1 1,2 22,-1-48,0 0,0 0,0 0,0 0,0-1,1 1,-1 0,1 0,0 0,0 0,0-1,0 1,0 0,1-1,-1 1,1-1,-1 0,1 1,0-1,0 0,0 0,0 0,1 0,-1 0,0-1,1 1,-1-1,1 0,0 1,-1-1,1 0,0-1,0 1,0 0,-1-1,1 1,0-1,0 0,0 0,0 0,0-1,0 1,0-1,-1 1,1-1,0 0,2-1,102-83,134-191,-161 188,-79 87,0 1,1-1,-1 1,0-1,0 1,0 0,0-1,0 1,0 0,1 0,-1 0,0 0,0 0,0 0,0 0,1 0,-1 1,0-1,0 0,0 1,0-1,0 0,0 1,0 0,0-1,0 1,0 0,0-1,0 1,0 0,0 0,-1 0,1 0,0 0,-1-1,1 2,0-1,-1 0,1 0,-1 0,0 0,1 0,-1 0,0 0,0 0,0 1,1-1,-1 0,-1 1,6 62,-35 114,29 71,1-249</inkml:trace>
  <inkml:trace contextRef="#ctx0" brushRef="#br0" timeOffset="3173.448">1271 166,'453'0,"-413"-5,-39 5,0 0,-1-1,1 1,-1 0,1 0,0-1,-1 1,1-1,-1 1,1 0,-1-1,1 1,-1-1,0 1,1-1,-1 1,0-1,1 1,-1-1,0 1,1-1,-1 0,0 1,0-1,0 1,0-1,1 0,-1 1,0-1,0 0,0 1,0-1,-1 0,1 1,0-1,0 1,0-1,0 0,-1 1,1-1,0 1,0-1,-1 0,1 1,-1-1,1 1,0-1,-1 1,1 0,-1-1,1 1,-1-1,1 1,-1 0,0-1,1 1,-1 0,1 0,-1 0,0-1,-137-100,123 78,18 16</inkml:trace>
  <inkml:trace contextRef="#ctx0" brushRef="#br0" timeOffset="4051.614">2315 731,'-1'-2,"-1"0,1 0,-1 1,0-1,1 1,-1-1,0 1,0-1,0 1,0 0,0 0,0 0,-1 0,1 0,0 1,0-1,-1 1,1-1,0 1,-1 0,1 0,0 0,-1 0,1 0,0 1,-1-1,1 1,0-1,0 1,-1 0,1 0,-2 1,-10 5,-1 1,1 0,1 1,0 1,0 0,1 1,0 0,1 1,0 0,1 1,0 0,-2 6,6-12,1 0,0 0,0 1,1 0,0 0,0 0,1 0,0 0,1 1,0-1,0 1,0-1,1 1,1 0,-1 0,2 0,-1-1,1 1,0 0,1 0,0-1,0 1,1-1,0 0,1 0,0 0,3 5,-3-8,0 0,1 0,0 0,0-1,0 0,0 0,1 0,-1 0,1-1,0 0,0-1,1 1,-1-1,0 0,1 0,-1-1,1 0,-1 0,1-1,0 0,-1 0,1 0,0-1,-1 0,1 0,-1-1,1 1,-1-2,0 1,0-1,0 0,0 0,0 0,0-1,-1 0,0 0,0 0,3-3,-6 5,1 0,-1 0,1 0,-1 0,0 0,1 0,-1 0,0-1,-1 1,1-1,0 1,-1-1,1 0,-1 0,0 1,0-1,0 0,0 0,-1 0,1 0,-1 0,1-1,-1 1,0 0,-1 0,1 0,0 0,-1 0,0 0,0 0,1 0,-2 0,1 0,0 1,-1-1,1 0,-1 1,0-1,0 1,0-1,0 1,0 0,-1-1,-36-28,80 24,74 9,-89-1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205 417,'-24'19,"1"1,0 1,2 1,1 0,0 2,2 1,0 0,-10 22,27-46,0 0,0 1,0-1,1 0,-1 1,0-1,0 1,1-1,-1 1,1-1,-1 1,1 0,0-1,0 1,0-1,0 1,0 0,0-1,0 1,0 0,1-1,-1 1,0-1,1 1,0-1,-1 1,1-1,0 1,0-1,-1 1,1-1,0 0,1 0,-1 1,0-1,0 0,0 0,1 0,-1 0,0 0,1-1,-1 1,1 0,-1-1,1 1,0-1,-1 1,1-1,-1 0,1 0,0 1,-1-1,1 0,0-1,-1 1,2 0,13-5,1-1,-1 0,0-2,0 1,-1-2,0 0,0-1,3-4,-8 8,76-67,-85 73,0 0,1 0,-1-1,0 1,1 0,-1 0,0 0,0 1,1-1,-1 0,0 0,0 1,1-1,-1 1,0-1,0 1,0-1,0 1,1 0,-1 0,0-1,0 1,-1 0,1 0,0 0,0 0,0 0,-1 0,1 0,0 0,-1 1,1-1,-1 0,1 0,-1 0,0 1,1-1,-1 0,0 0,0 1,0-1,0 0,0 1,0-1,0 0,-1 0,1 1,-1 0,5 11,-3-9,0 0,0 0,1 0,0 0,0-1,0 1,0-1,1 1,-1-1,1 0,0 0,0 0,0 0,0-1,1 1,-1-1,1 0,-1 0,1 0,0 0,0-1,0 0,0 1,0-1,0-1,0 1,0 0,0-1,0 0,0 0,4-1,6-2,0 0,0-1,0-1,-1-1,0 1,0-2,-1 0,1-1,-2 0,1 0,-1-1,0-1,-1 0,0-1,-1 0,0 0,0-1,5-11,17-14,-11 12,-1-1,-1-1,-1 0,-2-1,-1-1,-1 0,-1-1,-1 0,-2-1,-2 0,0 0,0-22,-11-2,4 54,0 0,-1 0,1 0,0 0,0 0,-1 0,1 0,0 0,-1 0,1 0,-1 1,1-1,-1 0,1 0,-1 0,0 1,1-1,-1 0,0 1,0-1,1 0,-1 1,0-1,0 1,0-1,0 1,0 0,0-1,0 1,0 0,0 0,0 0,0 0,0-1,0 1,0 1,0-1,0 0,0 0,0 0,0 0,1 1,-1-1,0 0,0 1,0-1,0 1,0-1,0 1,1-1,-1 1,0 0,-8 7,1 1,0 0,1 0,0 1,0 0,1 0,0 1,1-1,0 1,1 1,-1 2,-2 14,0 0,2 0,1 0,2 1,1-1,0 1,4 20,-2-12,-1-24,0 0,1 0,0-1,1 1,1 0,0-1,0 1,2-1,-1 0,1 0,1-1,0 0,6 9,1-8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8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1,'44'0,"27"0,8 0,-5 0,-11 0,-11 0,-9 0,-13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8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161 186,'14'-9,"0"1,-1-2,-1 0,0 0,0-1,-1 0,0-1,-1-1,7-10,-15 21,-1 1,0 0,0-1,0 1,0-1,-1 1,1-1,0 1,0-1,-1 0,1 1,-1-1,0 0,1 1,-1-1,0 0,0 0,0 1,0-1,-1 0,1 1,0-1,-1 0,1 0,-1 1,1-1,-1 1,0-1,0 1,1-1,-1 1,0-1,-1 1,1 0,0-1,0 1,0 0,-1 0,1 0,-1 0,1 0,-1 0,1 1,-1-1,1 0,-1 1,0-1,1 1,-1 0,0-1,0 1,1 0,-1 0,-1 0,-11 3,1 0,-1 2,1-1,0 2,0-1,0 2,1 0,0 0,0 1,1 1,0 0,1 0,0 1,0 0,1 1,0 0,1 1,0-1,1 2,0-1,1 1,1 0,-1 1,4-10,1 1,-1-1,1 0,0 1,0-1,0 1,1-1,0 1,0-1,0 1,0 0,1-1,-1 1,1-1,0 0,1 1,-1-1,1 0,0 1,0-1,0 0,0-1,1 1,0 0,0-1,0 1,0-1,0 0,1 0,-1 0,1 0,0-1,0 1,0-1,0 0,0-1,1 1,12 5,0-1,1-1,-1 0,1-2,0 0,1-1,-1-1,0 0,0-2,8 0,-1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87,'112'0,"1"-6,-1-4,45-13,102-25,-247 48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23,'39'0,"31"0,14 0,-3 0,-10 0,-13 0,-11 0,-9-5,-6-1,-3-1,-7 2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15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327 932,'64'-123,"59"-72,-34 101,-89 93,1 1,0-1,-1 0,1 1,0-1,0 1,-1 0,1-1,0 1,0 0,-1-1,1 1,0 0,0 0,0 0,0 0,0 0,-1 0,1 0,0 0,0 0,0 0,0 0,0 0,-1 0,1 1,0-1,0 0,0 1,-1-1,1 1,0-1,-1 1,1-1,0 1,-1-1,1 1,-1 0,1-1,0 1,-1 0,0 0,1-1,-1 1,1 0,-1 0,0-1,0 1,1 0,-1 0,0 0,0 0,0 0,0 0,0 49,-9-11,5-30,1 1,0-1,0 1,1 0,0 0,1 0,0 0,1 0,0 0,0 0,1 0,0 0,1 0,0 0,1-1,0 1,0 0,1-1,0 0,1 0,4 7,-7-15,0 1,0-1,0 0,0 1,0-1,0 0,0 0,0 0,0-1,1 1,-1 0,0-1,1 1,-1-1,0 0,1 0,-1 0,0 0,1 0,-1-1,0 1,1-1,-1 1,0-1,0 0,1 0,-1 0,0 0,0 0,0 0,0-1,0 1,1-2,59-61,-57 57,239-340,-225 326,-8 39,-14 269,4-119,10-133,-5-29</inkml:trace>
  <inkml:trace contextRef="#ctx0" brushRef="#br0" timeOffset="603.054">327 1129,'334'-11,"-86"-17,104-29,-223 28,-123 23,-6 1</inkml:trace>
  <inkml:trace contextRef="#ctx0" brushRef="#br0" timeOffset="918.92">806 1214,'-5'43,"-1"19,-5 4,-1-4,3-9,2-8,2-6,2-6,2-8</inkml:trace>
  <inkml:trace contextRef="#ctx0" brushRef="#br0" timeOffset="1367.062">1059 1242,'219'34,"-216"-34,0 0,0 1,-1-1,1 1,0 0,-1 0,1 0,-1 0,1 0,-1 1,0-1,1 1,-1-1,0 1,0 0,0 0,0 0,0 0,-1 0,1 0,-1 0,1 1,-1-1,0 1,0-1,0 1,0-1,0 1,0 0,-1-1,0 1,1 0,-1 0,0-1,0 1,0 0,-1 0,1-1,-1 1,1 0,-1-1,0 1,0-1,0 1,0-1,-1 1,1-1,-1 1,-127 163,128-165,0 0,0 0,-1 1,1-1,0 0,0 1,0-1,1 0,-1 1,0-1,1 1,-1 0,0-1,1 1,0 0,-1-1,1 1,0 0,0-1,0 1,0 0,0-1,0 1,1 0,-1-1,0 1,1-1,0 1,-1 0,1-1,0 1,-1-1,1 1,0-1,0 0,0 1,1-1,-1 0,0 0,0 0,1 0,-1 0,0 0,1 0,-1 0,1-1,0 1,-1 0,1-1,-1 1,1-1,0 0,-1 0,1 1,0-1,-1 0,2 0,10 1,0 0,0 0,0-2,1 1,-1-2,0 0,0 0,0-1,-1-1,1 0,-1 0,0-2,0 1,3-3,1-1</inkml:trace>
  <inkml:trace contextRef="#ctx0" brushRef="#br0" timeOffset="1723.159">1681 226,'110'199,"-68"-130,-3 3,-4 1,-2 1,-2 8,-24-58,-1 0,-1 1,-1 0,-1-1,-2 1,0 0,-2 0,0 0,-2 0,-1 0,-1-1,-1 0,-1 0,-1 0,-1-1,-11 22,7-18,-1 0,-1-1,-1-1,-1 0,-1-1,-2-1,0-1,-1-1,-22 17,15-17,4-2</inkml:trace>
  <inkml:trace contextRef="#ctx0" brushRef="#br0" timeOffset="2155.483">382 142,'-45'64,"2"3,3 1,4 2,-25 68,32-71,3 1,3 2,3 0,4 1,2 1,3 0,4 1,3 12,0-43,2-1,2 1,2-1,1 1,2-1,2 0,2 0,2-1,1 0,2-1,2-1,2 0,12 20,-23-49,1 0,-1 0,1-1,1 1,0-2,0 1,0-1,1-1,0 0,0 0,1-1,-1 0,1-1,0 0,0-1,1 0,-1-1,1 0,2 0,10-1</inkml:trace>
  <inkml:trace contextRef="#ctx0" brushRef="#br0" timeOffset="3103.349">2726 255,'-14'-4,"0"0,0 2,0-1,-1 2,1 0,0 1,0 0,-1 1,1 0,0 2,0 0,0 0,0 1,1 1,-1 0,1 1,1 0,-1 1,1 0,0 1,-10 9,16-9,2 0,-1 0,1 0,0 1,1-1,0 1,1 0,-1 0,2 0,-1 0,1 0,1 0,-1 0,2 0,-1 1,1-1,2 7,-2 16,2 51,-3-1,-4 1,-4-1,-7 24,5-52,-2-1,-3 0,-1-1,-3-1,-3-1,-8 13,-58 100,87-160,0-1,0 1,0 0,0-1,0 1,1 0,-1-1,1 1,0 0,0 0,0 0,0-1,0 1,1 0,-1 0,1-1,0 1,-1 0,1-1,1 1,-1-1,0 1,0-1,1 1,0-1,-1 0,1 0,0 0,0 0,0 0,0 0,1 0,-1-1,0 1,1-1,-1 0,1 0,-1 0,1 0,0 0,-1 0,1-1,0 1,0-1,-1 0,1 1,0-1,0-1,1 1,198-1,-32-27,-93 21,-58 1</inkml:trace>
  <inkml:trace contextRef="#ctx0" brushRef="#br0" timeOffset="3601.202">3120 622,'-13'80,"-4"0,-3-1,-11 21,17-55,-3-1,-1-1,-2-1,-2-1,-5 6,25-45,0-1,0 1,0 0,0 0,1 0,-1 0,1 1,-1-1,1 0,0 1,0-1,0 1,0-1,1 1,-1-1,1 1,-1-1,1 1,0 0,0-1,0 1,0 0,1-1,-1 1,1-1,-1 1,1-1,0 1,0-1,0 1,0-1,1 0,-1 1,1-1,-1 0,1 0,0 0,0 0,0-1,0 1,0 0,1 0,13 1,0 0,0-1,0-1,1-1,-1 0,0-1,0-1,0 0,0-1,0-1,0 0,-1-1,1-1,12-7,45-33,-55 32</inkml:trace>
  <inkml:trace contextRef="#ctx0" brushRef="#br0" timeOffset="5158.027">3403 424,'82'-18,"-62"11,1 2,-1 1,1 1,-1 0,1 2,0 0,13 2,-32-2,-1 1,1 0,-1 0,0 0,1 0,-1 0,1 0,-1 1,0-1,1 0,-1 1,0-1,1 1,-1-1,0 1,1-1,-1 1,0 0,0 0,0 0,0 0,0 0,0 0,0 0,0 0,0 0,0 0,-1 0,1 1,0-1,-1 0,1 0,-1 1,1-1,-1 1,0-1,0 0,1 1,-1-1,0 1,0-1,0 0,-1 1,1-1,0 1,0-1,-1 0,1 1,-1-1,1 0,-1 0,0 1,1-1,-162 194,161-193,1-1,-1 0,1 1,-1-1,1 1,-1-1,1 0,0 1,-1-1,1 1,0-1,0 1,0-1,0 1,1-1,-1 1,0-1,1 0,-1 1,0-1,1 1,0-1,-1 0,1 1,0-1,0 0,0 0,0 0,0 0,0 1,0-1,0-1,0 1,0 0,0 0,1 0,-1-1,0 1,1 0,-1-1,0 1,1-1,-1 0,1 1,-1-1,1 0,-1 0,1 0,0 0,76-2,46-25,-100 26</inkml:trace>
  <inkml:trace contextRef="#ctx0" brushRef="#br0" timeOffset="5457.137">3741 932,'38'0,"28"-5,7-1,-5-1,-8 2,-10 2,-9 1,-11-4,-5-1,-8 1</inkml:trace>
  <inkml:trace contextRef="#ctx0" brushRef="#br0" timeOffset="5706.086">4024 678,'-15'43,"-9"34,-1 8,5-5,4-12,6-12,5-12,2-7,7-11,3-5,0-6</inkml:trace>
  <inkml:trace contextRef="#ctx0" brushRef="#br0" timeOffset="6456.305">4446 735,'-11'38,"1"1,2 1,1-1,3 1,1 0,2 1,0-37,1 1,0 0,0 0,0 0,0 0,1 0,0 0,0 0,0 0,1 0,0-1,0 1,0-1,0 1,1-1,-1 0,1 0,0 0,1 0,-1 0,0-1,1 0,0 1,0-1,0-1,0 1,1-1,-1 1,1-1,0 0,6-1,0 0,0-1,1 0,-1-1,0 0,0-1,0 0,-1 0,1-2,0 1,-1-1,0-1,0 0,0 0,0-1,3-3,134-120,-104 65,-55 97,9-28,0 1,0-1,1 0,0 1,0 0,0-1,1 1,0 0,0 0,0 0,1 0,0 0,0 0,0 0,1 0,0 0,0 0,1-1,-1 1,1 0,0-1,1 1,-1-1,1 0,0 1,1-2,-1 1,1 0,0-1,0 1,1-1,-1 0,1-1,0 1,0-1,0 0,3 2,2-3,0 0,0 0,0-1,0-1,0 1,0-2,0 1,0-1,0-1,0 0,0 0,-1-1,1 0,-1-1,1 0,-1-1,-1 0,1 0,-1 0,10-7,0-1,-1 0,-1-1,0-1,-1-1,-1 0,0-1,5-8,-12 15,0 0,-1 0,0 0,-1-1,0 1,0-1,-1-1,-1 1,0 0,0-1,-1 0,-1 0,0 0,0 1,-2-11,-4-3</inkml:trace>
  <inkml:trace contextRef="#ctx0" brushRef="#br0" timeOffset="6875.428">5265 368,'41'-2,"-29"1,0 0,-1 0,1 1,-1 1,1 0,-1 1,1 0,-1 0,0 1,0 1,7 3,-15-5,-1 1,1 0,-1 0,0 1,0-1,0 0,-1 1,1-1,-1 1,0 0,0-1,0 1,-1 0,1-1,-1 1,0 0,0 0,0 0,0-1,-1 1,1 0,-1 0,0-1,0 1,-1-1,1 1,-1-1,1 1,-1-1,0 0,-1 0,1 0,0 0,-1 0,0 0,-1 1,-14 30,17-33,1 1,-1-1,1 0,-1 1,1-1,0 0,0 1,-1-1,1 1,0-1,0 1,0-1,1 0,-1 1,0-1,0 1,1-1,-1 0,1 1,-1-1,1 0,0 0,-1 1,1-1,0 0,0 0,0 0,0 0,0 0,0 0,0 0,0 0,0 0,1-1,-1 1,0 0,0-1,1 1,-1-1,0 1,1-1,-1 0,1 1,-1-1,2 0,73 3,-64-3,47-2,-33 1</inkml:trace>
  <inkml:trace contextRef="#ctx0" brushRef="#br0" timeOffset="7737.144">5689 1,'72'17,"81"1,-150-17,1 0,-1 0,0 1,1 0,-1-1,0 1,0 1,0-1,0 0,0 1,-1-1,1 1,-1 0,0 0,1 0,-1 0,-1 0,1 0,0 1,-1-1,0 1,1-1,-1 1,-1-1,1 1,0 0,-1-1,0 4,-14 109,9-90,-21 187,14-113,5 0,5 1,5 29,-1 13,-2-125,-1 3,1 1,0-1,2 1,1-1,0 0,2 1,0-2,5 12,24 45,-34-75,-1 0,1 0,-1 0,0 0,1 1,-1-1,0 0,0 0,-1 0,1-1,0 1,-1 0,1 0,-1-1,1 1,-1-1,0 1,1-1,-1 0,0 1,0-1,0 0,0 0,0-1,-1 1,1 0,0-1,0 1,0-1,-1 0,1 1,0-1,0 0,-1 0,1-1,0 1,0 0,0-1,-1 0,0 0,-12 2,-187 26,177-27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5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639 36,'-6'-4,"0"1,0 0,-1 0,1 1,0 0,-1 0,0 0,0 1,1 0,-1 0,0 1,-5 0,-2-1,-4-3,0 1,0 1,-1 1,1 1,-1 0,1 1,0 1,-1 1,1 1,0 0,1 1,-1 1,1 1,0 0,1 2,-2 0,14-5,0 0,0 0,1 0,0 0,0 0,0 0,0 1,0 0,1-1,0 1,0 0,0 0,1 0,0 0,0 1,0-1,1 0,-1 0,1 1,0-1,1 0,-1 1,1-1,0 0,1 0,-1 0,1 0,0 0,0 0,0 0,1-1,0 1,0-1,0 0,0 0,2 2,186 162,-169-150,-1 2,-1 0,0 2,-2 0,15 22,-27-35,-1-1,-1 1,1 0,-1 0,-1 1,1-1,-2 1,1 0,-1 0,-1 0,0 0,0 0,-1 0,-1 0,1 0,-1 0,-1 0,-2 6,-2-5,0 0,-2-1,1 0,-1 0,-1-1,1 0,-2 0,1-1,-1 0,0-1,-1 0,0-1,0 0,0 0,-1-1,0-1,0 0,0 0,0-2,-19 7,-1-1,0-2,0-1,0-2,0-1,-1-2,1 0,-22-5,-2-12,55 17,0-1,0 1,0-1,0 0,0 1,0-1,0 0,0 1,0-1,0 0,0 0,0 0,1 0,-1 0,0 0,1 0,-1 0,1 0,-1 0,1-1,0 1,-1 0,1 0,0 0,0 0,0-1,0 1,0 0,0 0,0 0,0-1,0 1,1 0,-1 0,1 0,-1 0,0 0,1-1,0 1,-1 0,1 0,0 0,-1 0,1 1,0-2,34-26,-15 17</inkml:trace>
  <inkml:trace contextRef="#ctx0" brushRef="#br0" timeOffset="449.376">1006 8,'-28'198,"16"34,-23 42,13-139,22-125,3-14</inkml:trace>
  <inkml:trace contextRef="#ctx0" brushRef="#br0" timeOffset="844.415">1119 742,'13'2,"1"0,-1-1,1-1,0 0,-1-1,1 0,-1-1,0-1,1 0,-1-1,0 0,-1-1,1 0,4-4,-10 5,0 0,0 0,0-1,0 0,-1 0,0-1,0 0,0 0,-1 0,1-1,-2 0,1 0,-1 0,0 0,0-1,-1 1,0-1,-1 0,0 0,0 0,0 0,-1-1,0-6,0 13,-1-1,0 0,1 0,-1 1,0-1,0 0,-1 1,1-1,-1 0,1 0,-1 1,0-1,0 1,0-1,0 1,0-1,-1 1,1 0,-1-1,1 1,-1 0,0 0,0 0,0 0,0 1,0-1,-1 0,1 1,0 0,-1-1,1 1,-1 0,1 0,-1 0,0 1,1-1,-1 1,0-1,1 1,-1 0,0 0,0 0,1 0,-2 1,-10 5,0 0,0 1,1 1,0 0,1 0,-1 2,1-1,1 2,0-1,1 2,0-1,0 1,1 1,1 0,0 0,-1 6,5-14,1 1,0 0,0 1,0-1,1 0,0 1,0-1,1 1,0 0,0 0,0-1,1 1,0 0,1 0,-1-1,1 1,1 0,-1 0,1-1,0 1,0-1,1 0,0 0,0 0,1 0,-1 0,1-1,1 1,-1-1,1 0,0 0,0-1,0 0,0 0,1 0,0 0,5 2,3-2,1 0,0 0,0-2,1 0,-1-1,0 0,1-1,7-1,2 0</inkml:trace>
  <inkml:trace contextRef="#ctx0" brushRef="#br0" timeOffset="1266.38">1541 855,'27'-19,"0"0,-2-2,0-1,-2-1,-1-2,0 0,-2-1,10-16,-7 17,-23 25,1-1,-1 1,1 0,-1 0,1 0,-1 0,1 0,-1 0,1 0,-1 0,1 0,-1 0,1 0,-1 0,1 0,-1 0,1 1,-1-1,1 0,-1 0,1 1,-1-1,1 0,-1 0,0 1,1-1,-1 0,1 1,-1-1,0 1,0-1,1 1,-1-1,0 0,1 1,-1-1,0 1,0-1,0 1,0-1,0 1,0-1,1 1,-1-1,0 1,0-1,-1 1,1 0,0-1,0 1,0-1,0 1,0-1,0 1,-1-1,3 30,-2-22,1 1,0 0,0 0,0 0,1 0,1-1,-1 1,1-1,1 0,0 0,3 5,-5-9,0 0,0 0,0 0,1 0,-1-1,1 0,0 1,0-1,0 0,1 0,-1-1,1 1,0-1,-1 1,1-1,0 0,0-1,0 1,1-1,-1 0,0 0,1 0,-1 0,0-1,1 0,-1 0,1 0,-1 0,0-1,1 1,-1-1,0 0,0-1,1 1,-1-1,3-3,1 0,-1-1,0 0,0 0,-1 0,0-1,0 0,0 0,-1-1,0 1,0-1,-1 0,0-1,-1 1,2-7,-3 10,7-13</inkml:trace>
  <inkml:trace contextRef="#ctx0" brushRef="#br0" timeOffset="2229.772">2529 459,'-17'14,"0"1,1 0,0 1,2 1,0 0,1 1,0 0,2 1,0 1,1-1,-4 13,13-29,0 0,1 0,-1 0,1 0,-1 0,1 0,0 0,0 1,0-1,0 0,1 0,-1 0,1 0,0 0,0 0,0 0,0 0,1 0,-1 0,1-1,0 1,-1-1,1 1,0-1,1 1,-1-1,0 0,1 0,-1 0,1-1,-1 1,1 0,0-1,0 0,0 1,0-1,0-1,0 1,0 0,0-1,0 1,0-1,0 0,2 0,12 0,0-2,0 1,-1-2,1 0,-1-1,0-1,0 0,-1-2,1 1,-1-2,0 0,-1-1,0 0,-1-1,0 0,0-2,-1 1,0-1,-1-1,-1 0,7-10,-4 7,-1 0,-1-1,0 0,-1-1,-1 0,0 0,-2-1,0 0,-1-1,-1 1,0-1,-2 0,-1-1,0 1,-1 0,-1 0,-1-1,-1 1,-1 0,-1 0,0 0,-2 1,0-1,-1 1,-1 1,-6-11,10 24,-1 0,1 0,-1 1,0-1,0 1,-1 1,1-1,-1 0,0 1,0 0,0 1,0-1,0 1,-1 1,1-1,-1 1,1 0,-1 0,1 1,-1 0,0 0,1 0,-1 1,1 0,-1 1,1-1,-1 1,1 0,0 1,0-1,0 1,0 1,1-1,-1 1,1 0,0 0,-3 4,-6 4,1 1,0 1,1 1,1-1,0 2,1-1,1 2,0-1,1 1,1 0,1 1,0 0,2 0,0 0,0 0,2 1,0-1,2 1,0 0,0-1,2 1,1-1,2 10,0-14,1 0,1 0,0 0,1-1,1 0,0-1,0 0,1 0,1-1,0 0,0-1,1 0,1-1,-1 0,1-1,1-1,0 0,0 0,0-2,1 0,-1 0,1-1,0-1,10 1,-2 2,1-1,-1-1,1-1,-1-2,1 0,0-1,-1-1,22-4,-32 4,-1-1,1 0,-1-1,0-1,1 0,-2 0,1-1,0-1,-1 0,0-1,-1 0,1 0,-1-1,-1 0,1-1,-1 0,-1-1,0 1,0-2,-1 1,0-1,-1 0,-1-1,1 1,-2-1,3-7,-6 10,0 0,-1 1,0-1,-1 0,0 0,0 0,0 1,-1-1,-1 1,0-1,0 1,-2-4,4 9,-1 0,0 0,0 0,0 0,0 0,0 0,0 1,-1-1,0 1,1 0,-1-1,0 1,0 0,0 1,0-1,0 1,-1-1,1 1,0 0,-1 0,1 0,-1 1,1-1,-1 1,1 0,-1 0,1 0,-1 0,1 0,-1 1,-2 1,-3 0,1 2,0-1,0 1,0 0,1 1,-1 0,1 0,0 1,0 0,1 0,0 0,0 1,1 0,-1 0,1 0,1 1,0 0,0 0,0 0,1 0,0 1,1-1,-1 1,2-1,-1 1,1 0,1 0,0 0,0 0,0-1,1 1,1 0,0 0,0-1,0 1,1-1,0 1,1-1,0 0,0-1,1 1,0-1,0 0,0 0,7 6,4-3,1 0,1-1,0-1,0-1,0 0,1-2,0 0,0-1,0 0,1-2,11 0,-5-3,-1-2,0 0,-1-2,1 0,-1-2,0-1,0 0,-1-2,22-13,-30 16,0-2,-1 0,-1 0,1-2,-1 1,-1-2,0 0,-1 0,0-1,-1 0,-1-1,0 0,0 0,-1-1,-1 0,-1-1,4-13,-8 25,-1 0,0 0,0 0,0 0,0 0,-1 0,0-1,0 1,0 0,0 0,0 0,-1 0,0 0,0-1,0 1,0 1,-1-1,1 0,-1 0,0 0,0 1,-1-1,1 1,-1 0,0 0,1 0,-1 0,-1 0,1 0,0 1,-1 0,1-1,-1 1,1 1,-1-1,0 0,0 1,0 0,0 0,-2 0,3 1,1 1,-1 0,1-1,0 1,0 0,-1 0,1 1,0-1,0 0,0 1,0-1,0 1,1 0,-1-1,0 1,1 0,-1 0,1 0,0 0,0 1,0-1,0 0,0 0,0 1,0-1,1 1,-1-1,1 0,0 1,-1-1,1 1,1-1,-1 1,0-1,0 1,1-1,0 0,-1 1,1-1,0 0,0 1,0-1,0 0,1 0,-1 0,0 0,1 0,0 0,-1 0,1-1,0 1,0-1,0 1,0-1,92 52,-87-51,-1 0,1 0,0 0,-1 1,0 0,0 0,0 0,0 1,0 0,-1 0,0 0,0 1,0 0,0 0,-1 0,1 1,-2-1,1 1,0 0,-1 0,0 1,-1-1,1 0,0 6,2 153,21-136,-9-22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28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27 623,'-26'214,"31"-176,-4-38,-1 0,0 1,1-1,-1 0,1 0,-1 0,1 1,-1-1,1 0,-1 0,1 0,-1 0,1 0,-1 0,1 0,-1 0,1 0,-1 0,1 0,-1 0,1 0,-1 0,1 0,-1-1,1 1,-1 0,1 0,-1 0,0-1,1 1,-1 0,1-1,-1 1,0 0,1-1,-1 1,0-1,1 1,-1 0,0-1,0 1,1-1,-1 1,0-1,0 1,0-1,0 1,0-1,0 1,0-1,0 1,0-1,0 1,0-1,0 1,0-1,0 1,0-1,0 1,0-1,-1 1,1-1,71-218,-57 188,1 0,1 1,1 1,2 1,12-14,-30 40,0 0,-1 0,1 1,0-1,0 0,0 1,0-1,0 1,1-1,-1 1,0 0,1-1,-1 1,1 0,-1 0,1 0,0 0,-1 0,1 1,0-1,0 0,0 1,-1-1,1 1,0 0,0-1,0 1,0 0,0 0,0 0,0 1,-1-1,1 0,0 1,0-1,0 1,0 0,-1-1,1 1,0 0,-1 0,2 1,40 67,-26-60</inkml:trace>
  <inkml:trace contextRef="#ctx0" brushRef="#br0" timeOffset="266.001">647 424,'-19'27,"1"0,2 2,0 0,2 0,1 2,1 0,2 0,1 1,-4 27,12-56,0 1,0-1,0 1,0-1,1 1,-1-1,1 1,0 0,0-1,0 1,0-1,1 1,0 0,-1-1,1 1,0-1,1 0,-1 1,1-1,-1 0,1 0,0 0,0 0,1 0,-1 0,0-1,1 1,0-1,0 1,-1-1,1 0,0 0,1 0,-1-1,0 1,1-1,5 0,-1 0,1 0,0-1,0 0,-1-1,1 0,0 0,0-1,-1 0,0 0,1-1,-1 0,0-1,0 0,0 0,-1 0,1-1,-1 0,-1-1,1 0,5-6,0 0,-1 0,-1-1,0 0,-1-1,0 0,-1-1,-1 0,0 0,-1 0,0-1,0-5,-5 15,-1-1,1 1,-1 0,0-1,-1 1,1 0,-1-1,0 1,-1 0,0 0,0 0,0 0,0 0,-1 1,0-1,0 1,-1-1,1 1,-1 0,-1 1,1-1,0 1,-1-1,0 1,0 1,0-1,-1 1,1 0,-1 0,0 0,0 1,0 0,0 0,0 1,0-1,0 1,0 1,-1-1,1 1,0 0,-1 0,1 1,0 0,0 0,-1 1,1-1,0 1,0 1,1-1,-1 1,0 0,-16 9,3-1</inkml:trace>
  <inkml:trace contextRef="#ctx0" brushRef="#br0" timeOffset="796.854">1241 510,'-31'10,"1"3,0 0,2 2,-1 1,2 1,0 1,1 2,-11 12,33-30,0 1,1-1,-1 1,1 0,-1 1,1-1,0 1,0-1,1 1,-1 0,1 0,0 0,0 0,0 0,0 1,1-1,0 1,0-1,0 1,0-1,1 1,0-1,0 1,0 0,0-1,1 1,-1-1,1 1,1-1,-1 1,1-1,-1 0,1 1,0-1,1 0,-1 0,1-1,-1 1,1 0,2 0,8 2,1-2,0 0,0 0,0-1,1-1,-1-1,1 0,-1 0,1-2,-1 0,1 0,-1-2,0 1,0-2,0 0,0-1,1 0,12-7,0-1,-1-1,0-1,-1-1,-1-2,0 0,-2-1,0-2,-1 0,-1-1,-2-1,0-1,-1-1,-1 0,-2-1,0 0,-2-1,-1-1,-1 0,1-8,-6 22,-1 0,-1 1,0-1,-1-1,0 1,-1 0,-1 0,0-1,-1 1,0 0,-1 0,-1-1,0 2,-1-1,-1 0,0 1,0 0,-2 0,1 0,-2 1,0 0,0 0,-1 1,0 0,-6-3,12 11,0 1,0 0,-1 0,1 0,-1 0,1 0,-1 1,0 0,0 0,0 0,0 0,0 1,0-1,0 1,0 0,0 0,0 0,1 1,-1 0,0-1,0 1,0 1,0-1,1 0,-1 1,0 0,1 0,0 0,-1 0,1 1,0-1,0 1,0 0,0-1,1 1,-1 2,-6 5,0 1,1 0,0 1,1-1,1 2,0-1,0 1,1 0,1 0,0 2,0 4,2 0,0 1,1-1,1 0,1 0,0 1,2-1,0 0,1-1,1 1,1-1,0 1,8 12,6 10,1-2,2-1,1 0,3-2,12 13,-18-26,1-1,2 0,0-2,1-1,1-1,0-1,5 1,-6-4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37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96,'50'0,"44"1,-1-5,60-10,158-8,-175 9,0 6,93 9,-66-1,293-1,-214-29,-18 30,-43 27,429-28,-298 0,-91 28,-15-17,-111 1,1-5,0-4,45-6,0 1,156 1,-49-26,-12 10,-168 9,-1 3,2 3,40 5,1-2,482-1,-394-28,197 28,-344-5,-33-1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1:43.98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57 2220,'0'10,"0"7,0 7,0 3,0 2,0 1,0 0,0 0,-4 0,-3-1,1 0,1-1,1 0,7-4,2-7</inkml:trace>
  <inkml:trace contextRef="#ctx0" brushRef="#br0" timeOffset="1781.754">85 2220,'245'1,"-64"28,496-30,113 1,-592-28,84 27,-85-27,-147 27,0 2,0 2,-1 3,6 2,-32-3,1-1,-1-1,1-1,-1-2,1 0,0-1,-1-1,1-2,7-2,9-2,0 1,0 3,0 1,1 2,-1 2,5 2,47-1,1404-2,-1298-29,-198 29,23-2,0 1,0 1,1 0,-1 2,0 1,0 1,1 1,-12-2,0 0,1-1,-1-1,1 0,-1 0,1-1,0-1,-1 0,1-1,-1 0,2-2,212 16,-170-24,-32 7</inkml:trace>
  <inkml:trace contextRef="#ctx0" brushRef="#br0" timeOffset="10069.963">1 2672,'180'-17,"-163"14,0 2,0 0,1 1,-1 1,1 0,-1 1,16 5,57 4,588-11,931 0,-1440-25,1-6,337 31,58 0,-368-28,142 27,-141-27,169 29,-198-30,282 29,340 0,-786 1,0 0,0-1,0 0,1 0,-1 0,0 0,0-1,0 1,1-2,-1 1,0 0,0-1,0 0,-1 0,1 0,0-1,-1 0,1 0,-1 0,0 0,0-1,0 1,-1-1,1 0,-1 0,0 0,0-1,0 1,-1-1,0 0,0 1,0-1,1-3,-4-190,-14 39,15 155,1 3,-1 0,1 0,0 0,-1-1,1 1,-1 0,0-1,1 1,-1 0,0-1,0 1,0 0,0-1,0 1,0 0,0-1,-1 1,1 0,0-1,-1 1,1 0,-1-1,1 1,-1 0,0 0,1 0,-1 0,0 0,0 0,0 0,0 0,0 0,0 0,0 0,0 0,0 1,0-1,-1 0,1 1,0-1,0 1,-1-1,1 1,0 0,-1 0,-188 13,107-14,-118 13,-24 7,55 7,1-14,46 22,104-28</inkml:trace>
  <inkml:trace contextRef="#ctx0" brushRef="#br1" timeOffset="20671.117">3275 2390,'1'-2,"0"0,1 0,-1 0,1 1,-1-1,1 0,0 1,0-1,0 1,-1 0,1 0,1 0,-1 0,0 0,0 0,0 0,1 1,-1-1,0 1,0-1,1 1,-1 0,0 0,1 0,0 0,0 0,196-3,-130 18,-59-12,1 0,-1-1,1 0,-1 0,1-1,0-1,0 1,-1-2,1 0,7-1,20-7,1 3,0 0,0 3,36 1,152 15,-177-5,-1-2,1-3,0-1,16-3,-48 0,151 28,-140-24,-1-2,1 0,-1-2,1-2,-1 0,16-5,-4 0,1 2,0 1,0 2,0 2,40 5,12-2,358-2,-281-28,-53 27,76-10,-130 2,0 2,1 3,0 3,24 4,21-2,61-29,281 28,-112 0,-169-28,-54 28,78-11,-164 4,0 2,1 1,0 2,0 0,0 3,6 0,-37 0</inkml:trace>
  <inkml:trace contextRef="#ctx0" brushRef="#br1" timeOffset="23205.689">3218 273,'0'764,"28"-594,1 26,-29 256,28-226,-28-29,20-87,-24-94</inkml:trace>
  <inkml:trace contextRef="#ctx0" brushRef="#br1" timeOffset="25369.601">9201 1910,'-201'331,"55"-38,119-248,17-33</inkml:trace>
  <inkml:trace contextRef="#ctx0" brushRef="#br1" timeOffset="25668.793">8777 1882,'217'342,"-152"-251,5-3,39 36,-77-101,-15-16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0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28,'14'5,"15"-4,7-1,2-1,-1 0,-1-1,-2 1,-3-4,-1-2,-1 1,-1 1,0 2,-5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2:18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282 284,'-17'7,"0"2,1 0,0 1,1 1,0 0,1 1,1 1,-1 0,2 1,0 0,1 1,0 0,1 1,1 0,0 1,1 0,1 0,-4 17,-1 7,2 0,1 1,3 0,0 20,5-54,1 0,0 0,0-1,0 1,1 0,1 0,-1-1,1 1,1 0,-1-1,1 0,0 0,1 0,0 0,0 0,0-1,1 1,0-1,0 0,1-1,0 1,0-1,0-1,0 1,1-1,0 0,-1 0,2-1,-1 0,0 0,1 0,-1-1,1 0,0-1,-1 0,1 0,0-1,0 0,0 0,0-1,-1 0,1 0,1-1,17-10,-1-2,0-1,-1-1,-1 0,0-2,-1-1,-1-1,-1-1,-1 0,-1-1,0-2,3-8,1 2,-2-1,-1 0,-2-1,-1-1,-1 0,-2-2,-1 1,-2-1,-2-1,-1 0,-1 0,-1-27,-4 55,0 0,0 0,-1 0,-1 0,1 0,-1 0,-1 0,1 0,-1 0,-1 0,0 1,0-1,0 1,-1 0,0-1,0 2,0-1,-1 0,-1 1,1 0,-1 0,0 1,0 0,0 0,-1 0,1 1,-1 0,-1 0,1 0,0 1,-1 0,-3 2,1 1,0 0,0 0,-1 1,1 1,0 0,0 0,0 1,0 0,1 0,-1 1,1 1,0 0,0 0,0 0,1 1,0 1,0-1,0 1,1 1,0-1,1 1,0 0,0 1,0 0,1-1,0 2,-1 3,-13 22</inkml:trace>
  <inkml:trace contextRef="#ctx0" brushRef="#br0" timeOffset="486.948">676 989,'255'-296,"-187"224,-68 72,0 1,0-1,0 1,0-1,0 1,0-1,0 1,0-1,0 1,0-1,0 1,0-1,0 1,1-1,-1 1,0-1,0 0,0 1,1-1,-1 1,0-1,1 0,-1 1,0-1,1 0,-1 1,1-1,-1 0,0 1,1-1,-1 0,1 0,-1 0,1 1,-1-1,1 0,-1 0,1 0,-1 0,1 0,-1 0,1 0,-1 0,1 0,-1 0,1 0,-1 0,1 0,-1-1,0 1,1 0,-1 0,1 0,-1-1,1 1,-1 0,0-1,1 1,-1 0,0-1,1 1,-1 0,0-1,1 1,-1-1,-5 43,0-24,-10 75,15-90,0-1,0 1,0 0,1 0,-1-1,1 1,0 0,0-1,0 1,0 0,0-1,1 0,-1 1,1-1,-1 0,1 0,0 1,0-1,0-1,0 1,0 0,0 0,1-1,-1 1,0-1,1 0,-1 0,1 0,0 0,-1 0,1-1,7 1,0-1,0-1,0 1,0-2,0 1,-1-2,1 1,-1-1,1-1,-1 1,0-2,0 1,-1-1,1-1,-1 1,0-1,-1-1,1 1,-1-1,0-1,-1 1,0-1,0-1,2-5,74-123,-73 112</inkml:trace>
  <inkml:trace contextRef="#ctx0" brushRef="#br0" timeOffset="832.888">1693 1,'-10'38,"-8"32,0 9,2 1,4-9,-1-11,2-12,3-8,3-2,2-3,-3-2,-1-2,1-1,-3-2,0 0,1 0,2-5</inkml:trace>
  <inkml:trace contextRef="#ctx0" brushRef="#br0" timeOffset="1348.075">1777 594,'-4'10,"1"-1,0 1,0 1,1-1,0 0,1 0,0 1,1-1,0 1,1-1,0 1,0-1,1 0,0 0,1 0,0 0,1 0,3 6,-5-14,-1 0,1 0,0 0,0 0,0-1,-1 1,1-1,1 1,-1-1,0 0,0 0,0 0,1 0,-1 0,0-1,1 1,-1-1,1 1,-1-1,1 0,-1 0,1 0,-1 0,1 0,-1-1,1 1,-1-1,0 0,1 1,-1-1,0 0,0 0,1-1,-1 1,0 0,0-1,1-1,75-71,-66 60,82-101,-94 114,0 0,1 1,-1-1,0 0,1 1,-1-1,1 0,-1 1,1-1,-1 1,1-1,0 0,-1 1,1 0,0-1,-1 1,1-1,0 1,-1 0,1-1,0 1,0 0,0 0,-1 0,1 0,0 0,0 0,0 0,-1 0,1 0,0 0,0 0,0 0,-1 0,1 1,0-1,0 0,-1 0,1 1,0-1,-1 1,1-1,0 1,-1-1,1 1,-1-1,1 1,-1 0,1-1,-1 1,1 0,-1-1,1 1,-1 0,0-1,0 1,1 0,-1 0,0-1,0 1,0 0,0 0,0 0,0 0,5 58,-5-54,-4 343,5-330,0 1,-2-1,0 0,-1 0,-1 0,0 0,-2 0,0 0,-1-1,-1 0,0 0,-1-1,-1 0,-1 0,0-1,-1 0,0-1,-1 0,-1-1,0-1,-1 0,-7 5,16-14,1 1,0-1,-1 0,1 0,0 0,-1 0,0-1,0 1,0-1,0-1,0 1,0-1,0 0,0 0,-1 0,1-1,0 1,-1-1,1-1,0 1,-1-1,1 0,-4-1,7-3,0 0,1 0,-1 0,1 0,1 0,-1-1,1 1,-1 0,2 0,-1-1,1 1,-1 0,1 0,1 0,-1 0,1 0,0 0,0 0,0 0,1 1,-1-1,1 1,0 0,2-2,-2 0,21-37,2 1,2 1,1 1,2 2,2 1,10-7,-18 21</inkml:trace>
  <inkml:trace contextRef="#ctx0" brushRef="#br0" timeOffset="2870.023">3075 848,'5'-17,"14"-30,0-4,2 1,2 0,3 2,3-1,-29 47,1 1,-1-1,1 0,0 0,-1 1,1-1,0 0,0 1,0-1,0 1,0-1,1 1,-1-1,0 1,1 0,-1 0,1-1,-1 1,1 0,-1 1,1-1,0 0,-1 0,1 1,0-1,0 1,0-1,0 1,-1 0,1 0,0 0,0 0,0 0,0 0,0 0,-1 1,1-1,0 1,0-1,0 1,-1 0,1-1,0 1,-1 0,1 0,-1 0,1 1,-1-1,0 0,1 1,50 206,-50-204,1-1,0 0,0 0,0 0,0 0,0 0,1-1,-1 0,1 1,0-1,0 0,-1-1,1 1,0-1,1 0,-1 0,0 0,0 0,0-1,0 0,1 0,-1 0,0 0,0-1,1 1,-1-1,0 0,0 0,0-1,0 1,0-1,0 0,-1 0,1 0,-1-1,1 1,-1-1,0 0,0 0,0 0,2-3,17-17,-2-1,-1-1,0-1,-2 0,7-16,-14 20</inkml:trace>
  <inkml:trace contextRef="#ctx0" brushRef="#br0" timeOffset="9671.873">3838 762,'59'-17,"-40"13,0-1,0-1,0-1,-1-1,0 0,0-1,-1-1,-1-1,14-10,-29 20,0-1,1 0,-1 0,0 0,0 0,0 0,0 0,0 0,-1 0,1 0,-1-1,1 1,-1 0,0 0,0-1,0 1,0 0,0 0,0-1,-1 1,1 0,-1 0,0 0,1 0,-1 0,0 0,0 0,0 0,-1 0,1 0,0 0,-1 0,1 1,-1-1,0 1,1-1,-1 1,0 0,0-1,0 1,0 0,0 0,0 1,0-1,0 0,0 1,0-1,-1 1,1-1,0 1,0 0,-1 0,1 0,0 0,0 1,-1-1,1 1,0-1,-13 1,1-1,0 2,0 0,1 1,-1 0,0 1,1 0,0 1,0 1,0 0,1 0,-1 2,2-1,-1 2,1-1,0 2,-4 5,12-11,0 0,0 0,1 0,0 0,0 0,0 1,1-1,-1 1,1-1,0 1,0 0,1-1,-1 1,1 0,0-1,0 1,1 0,-1 0,1-1,0 1,1-1,-1 1,1-1,0 1,0-1,0 0,0 0,1 0,0 0,0 0,0 0,0-1,0 0,1 1,-1-1,1-1,0 1,0 0,0-1,0 0,1 0,-1 0,1 0,-1-1,2 0,22 4,0-3,0 0,1-1,-1-2,0-1,6-2,22-7,-32 4</inkml:trace>
  <inkml:trace contextRef="#ctx0" brushRef="#br0" timeOffset="10171.894">4373 762,'39'1,"-14"0,0 0,0-2,0-1,0 0,0-2,0-1,-1-1,0-1,2-2,-23 8,0 0,-1 0,1 0,0-1,-1 1,1 0,-1-1,1 0,-1 0,0 0,0 0,0 0,0 0,0 0,0-1,0 1,-1 0,1-1,-1 0,0 1,0-1,0 0,0 0,0 0,-1 1,1-1,-1 0,0 0,0 0,0 0,0 0,0 0,-1 0,1 0,-1 0,0 1,0-1,0 0,0 0,0 1,-1-1,1 1,-1-1,1 1,-1-1,0 1,0 0,0 0,0 0,-1 0,1 0,-2 0,-5-1,0 0,0 1,0 0,0 1,0 0,-1 0,1 1,0 0,0 1,-1 0,1 0,0 1,0 0,0 1,1 0,-1 0,1 1,-1 0,1 1,0-1,1 2,-1-1,1 1,0 0,0 0,1 1,0 0,0 0,1 1,0-1,0 1,0 0,1 1,-3 7,7-11,-1-1,1 0,0 1,0-1,0 0,0 1,1-1,-1 0,1 0,0 1,1-1,-1 0,1 0,0 0,0 0,0-1,0 1,1 0,-1-1,1 0,0 1,0-1,0 0,1-1,-1 1,1-1,-1 1,1-1,0 0,2 1,6 2,0 1,1-1,0-1,0 0,0-1,1 0,-1-1,1-1,1 0,127-14,-117 7</inkml:trace>
  <inkml:trace contextRef="#ctx0" brushRef="#br0" timeOffset="10607.012">5107 594,'-29'10,"1"2,0 1,1 1,0 1,1 2,1 0,0 2,-17 18,39-36,1 1,-1 0,1 0,0 0,0 0,0 0,0 1,0-1,0 1,1-1,-1 1,1 0,0-1,0 1,0 0,0 0,0 0,0 0,1 0,0 0,-1 0,1 0,0 0,0 0,1 0,-1 0,1 0,-1 0,1 0,0-1,0 1,0 0,1 0,-1-1,1 1,-1 0,1-1,0 0,0 1,0-1,0 0,0 0,1 0,-1 0,1-1,-1 1,1-1,0 1,-1-1,1 0,0 0,0 0,19 2,0-1,0-1,0 0,0-2,0-1,0-1,0 0,0-2,-1 0,0-2,0 0,0-1,-1-2,0 0,-1-1,0 0,-1-2,-1 0,0-1,5-6,4-4,-1 0,-1-2,-1 0,-2-2,0 0,-2-2,-2 0,0-1,-2 0,0-4,-11 25,0-1,0 1,-1-1,0 1,-1-1,0 0,-1 0,0 0,0 0,-2 0,1 0,-1 0,-1 0,0 0,0 0,-1 0,-1 1,0-1,0 1,-1 0,0 0,-1 1,0 0,0 0,-1 0,0 0,-5-3,3 9,1 0,-1 0,0 1,-1 0,1 0,0 1,0 1,-1-1,1 2,0-1,-1 1,1 0,0 1,0 0,0 1,0 0,0 0,1 1,-1 0,1 0,0 1,0 0,1 1,0 0,0 0,0 0,0 1,1 0,0 0,1 0,-1 1,-3 7,2 0,0 0,1 0,1 0,0 1,1 0,1 0,1 0,0 0,1 1,0-1,1 0,1 1,1-1,0 0,2 0,-1 0,2 0,0-1,1 1,0-1,2-1,-1 1,4 3,4 2,0 0,1-1,1-1,1 0,0-1,1-1,1-1,0-1,2 0,9 4,-1-1,-7-2</inkml:trace>
  <inkml:trace contextRef="#ctx0" brushRef="#br0" timeOffset="11388.681">6575 85,'10'88,"-4"0,-3 1,-5 0,-9 59,-24 62,31-193,3-16,0 0,0 0,0 1,0-1,0 0,0 0,1 1,-1-1,1 0,-1 1,1-1,-1 0,1 1,0-1,0 1,-1-1,1 1,0-1,0 0,1 1,-1-1,0 1,0-1,1 1,-1-1,1 0,-1 1,1-1,0 0,-1 0,1 1,0-1,0 0,0 0,0 0,0 0,0 0,0 0,0 0,0 0,0 0,1-1,-1 1,0 0,2 0,12-3</inkml:trace>
  <inkml:trace contextRef="#ctx0" brushRef="#br0" timeOffset="11891.862">7055 594,'-7'8,"-9"9,0 0,1 2,1 0,0 0,2 2,0-1,2 2,0-1,-5 19,14-37,1 0,0 1,-1-1,1 0,0 1,0-1,1 1,-1-1,1 0,0 1,0-1,0 0,0 0,0 1,1-1,-1 0,1 0,0-1,0 1,0 0,0-1,0 1,1-1,-1 1,1-1,0 0,0 0,-1-1,1 1,0 0,1-1,-1 0,0 0,0 0,1 0,-1 0,0 0,1-1,-1 0,0 0,1 0,-1 0,1 0,-1-1,0 1,1-1,-1 0,3-1,11-2,0-1,-1 0,1-1,-1-1,-1-1,1 0,-1-1,-1 0,0-1,0-1,-1 0,0-1,-1 0,8-12,3-4,-2-2,-1 0,-1-1,-2-1,-1-1,6-20,-14 32,-1-1,-1 0,-1-1,-1 0,-1 0,-1 0,-1 0,-1 0,-1-4,0 16,1 1,-2 0,1 0,-2 0,1 0,-1 0,-1 0,0 1,0-1,-1 1,0 0,0 0,-1 1,-1 0,1 0,-1 0,0 1,-1 0,0 0,0 1,-5-3,7 6,-1 1,1-1,-1 1,1 1,-1-1,0 1,0 0,0 1,0 0,1 0,-1 0,0 1,0 0,0 0,1 1,-1 0,0 0,1 0,0 1,-1 0,1 0,0 1,1 0,-1 0,1 0,-1 0,1 1,1 0,-1 0,1 0,0 1,0 0,0 0,1 0,0 0,0 0,0 0,1 1,-1 4,-4 9,2-1,0 1,1 1,1-1,1 0,1 1,0 0,2-1,0 1,2-1,0 0,1 0,1 0,5 13,3 4,1-2,2 0,2 0,0-2,3 0,0-2,2 0,2-1,0-1,2-2,1-1,28 20,0-2,-32-24</inkml:trace>
  <inkml:trace contextRef="#ctx0" brushRef="#br0" timeOffset="12602.855">366 1976,'-10'43,"-7"34,-2 13,3-4,5-12,3-13,3-13,3-9,2-17,0-11</inkml:trace>
  <inkml:trace contextRef="#ctx0" brushRef="#br0" timeOffset="12839.67">309 1525,'5'5,"2"1</inkml:trace>
  <inkml:trace contextRef="#ctx0" brushRef="#br0" timeOffset="13156.854">564 2484,'156'-268,"-117"223,-39 45,1-1,0 1,0-1,-1 1,1 0,0-1,0 1,0 0,-1-1,1 1,0 0,0 0,0 0,0 0,0 0,0 0,-1 0,1 0,0 0,0 0,0 1,0-1,0 0,-1 0,1 1,0-1,0 1,0-1,-1 1,1-1,0 1,-1-1,1 1,-1 0,1-1,0 1,-1 0,1-1,-1 1,0 0,1 0,-1 0,0-1,1 1,-1 0,0 0,0 0,0 0,0 0,0-1,1 1,-2 0,1 0,0 0,0 0,0 0,0 0,-1 0,7 53,-7-47,1 0,-1 0,1 0,0 0,1 0,-1 0,1 0,1 0,-1 0,1-1,1 1,-1-1,1 1,0-1,0 0,1 0,0 0,0 0,0-1,1 0,0 0,0 0,0 0,1-1,-1 0,1 0,0 0,0-1,0 0,1 0,0 0,2-2,0 1,0-2,0 1,0-1,0-1,0 1,0-1,0-1,0 0,-1 0,1-1,-1 0,1 0,-1-1,0 0,0-1,-1 0,1 0,-1 0,0-1,-1 0,1 0,-1-1,0 0,-1 0,0 0,0-1,0 0,-1 0,0 0,-1 0,1-4,82-243,-78 231</inkml:trace>
  <inkml:trace contextRef="#ctx0" brushRef="#br0" timeOffset="13868.848">2596 1582,'18'156,"-8"1,-9 158,-2-149,-21-39,19-121,1-6</inkml:trace>
  <inkml:trace contextRef="#ctx0" brushRef="#br0" timeOffset="14124.84">2314 2089,'43'0,"33"0,14-5,-4-1,-7 0,-12-4,-12 0,-12 2,-7-3,-6 1,-3-3,-1 1,-5-3,-6 2</inkml:trace>
  <inkml:trace contextRef="#ctx0" brushRef="#br0" timeOffset="14570.767">3132 1496,'-20'98,"4"0,5 0,2 47,8-105,2 1,2-1,2 0,1 0,2-1,1 0,16 38,-25-74,0 1,1-1,-1 0,1 0,0 1,0-1,0 0,1 0,-1 0,0 0,1-1,0 1,0 0,0-1,0 1,0-1,1 1,-1-1,1 0,-1 0,1 0,0-1,0 1,0-1,0 1,0-1,0 0,0 0,0 0,0 0,0-1,1 0,-1 1,0-1,1 0,-1 0,0-1,0 1,1-1,-1 0,0 0,0 0,101-106,-96 99,-1-2,2 1,-1 0,2 0,-1 1,1 0,0 1,0 0,1 1,0 0,0 0,1 1,3 0,-14 5,1-1,0 1,0 0,0 0,0 1,0-1,0 0,0 1,0-1,-1 1,1-1,0 1,0 0,-1 0,1 0,0 0,-1 0,1 0,-1 0,1 0,-1 1,0-1,1 0,-1 1,0 0,0-1,0 1,0-1,0 1,-1 0,1 0,0 0,-1-1,1 1,-1 0,0 0,0 1,5 79,-5-71,13 72,-2-64</inkml:trace>
  <inkml:trace contextRef="#ctx0" brushRef="#br0" timeOffset="14773.891">3866 2146,'-20'33,"-5"17,0-1</inkml:trace>
  <inkml:trace contextRef="#ctx0" brushRef="#br0" timeOffset="14925.847">3752 1779,'0'0</inkml:trace>
  <inkml:trace contextRef="#ctx0" brushRef="#br0" timeOffset="15240.674">4289 1920,'-76'63,"74"-61,0 1,0-1,1 1,-1 0,0-1,1 1,0 0,0 0,0 0,0 0,0 0,0 0,1 0,0 0,-1 0,1 0,0 0,0 1,1-1,-1 0,1 0,0 0,-1 0,1 0,0 0,1 0,-1-1,1 1,1 2,62 50,-58-52,-1 0,-1 1,1 0,-1 0,1 0,-1 1,0-1,-1 1,1 0,-1 1,0-1,0 1,-1 0,1 0,-1 1,-3-2,0 0,0-1,0 1,-1 0,0-1,0 1,0 0,-1-1,0 0,0 1,0-1,0 0,0 0,-1 0,0 0,0 0,0-1,0 1,-1-1,1 0,-1 0,0 0,0 0,0-1,0 0,0 1,0-2,-1 1,1 0,-1-1,1 0,-1 0,0 0,0-1,1 1,-1-1,0 0,-81 1,61-2</inkml:trace>
  <inkml:trace contextRef="#ctx0" brushRef="#br0" timeOffset="15919.845">5390 1920,'-39'14,"-21"20,-2 8,11 2,13-1,13-4,12-4,7-2,10-2,9-7,7-3,4-4,4-5,2-5,5-4,1-2,-5-1</inkml:trace>
  <inkml:trace contextRef="#ctx0" brushRef="#br0" timeOffset="16790.799">6011 1920,'-3'1,"-31"8,1 2,0 1,1 1,1 2,0 2,1 0,0 2,2 2,-10 8,35-27,0 0,0 0,0 0,0 1,1-1,-1 1,1 0,-1-1,1 1,0 0,0 0,0 1,1-1,-1 0,1 1,-1-1,1 0,0 1,0 0,1-1,-1 1,1 0,0-1,0 1,0 0,0-1,1 1,0-1,-1 1,1 0,0-1,1 0,-1 1,1-1,-1 0,1 1,0-1,0 0,0 0,1-1,-1 1,1 0,1 0,10 1,0-1,0-1,0 0,1-1,-1-1,0 0,1-1,-1 0,1-1,-1-1,0 0,0-1,-1 0,1-1,-1-1,3-2,296-167,-310 175,0 0,0 0,0 1,0-1,0 1,0-1,0 1,0 0,0-1,0 1,0 0,-1 0,1 0,0 1,-1-1,1 0,0 1,-1-1,0 1,1-1,-1 1,0 0,0 0,0-1,0 1,0 0,0 0,-1 0,1 0,0 0,-1 0,0 0,1 0,-1 0,0 0,0 0,0 1,-1-1,1 0,0 0,-1 0,1 0,-1 0,0 0,0 0,0-1,0 2,2 13,-2-13,1 0,-1 0,1 0,0 0,0 0,0 0,1 0,-1 0,1 0,-1 0,1 0,0 0,0-1,0 1,1 0,-1 0,1-1,-1 1,1-1,0 0,0 1,0-1,0 0,1 0,-1 0,0-1,1 1,-1 0,1-1,0 0,-1 1,1-1,0 0,0-1,0 1,0 0,0-1,0 0,0 1,0-1,0 0,0-1,2 1,11-5,-1-1,0-1,-1 0,1-1,-1 0,-1-1,0-1,12-10,40-27,-22 20,0 1,2 3,1 2,0 2,9-1,-53 18,0 1,0 0,0 0,0 0,0 0,0 1,0-1,0 0,0 1,0 0,0-1,1 1,-1 0,0 0,0 0,0 0,0 0,1 1,-1-1,0 1,0-1,0 1,0 0,0 0,0 0,0 0,0 0,-1 0,1 1,0-1,-1 1,1-1,-1 1,1-1,-1 1,0 0,1 0,-1 0,0-1,0 1,-1 0,1 0,0 1,-1-1,1 0,-1 0,1 0,-1 0,0 0,0 1,0-1,0 0,-1 0,1 0,0 0,-1 0,0 1,0-1,-6 13,-1-1,-1 0,0 0,-1-1,0 0,-1-1,-1 0,0-1,0 0,-1-1,-5 3,-70 43,113-46,147-39,-56 25,-93 5,0-1,-1-1,1 0,-1-2,1-1,-1 0,0-2,-1-1,3-1,2-5,0 0,-1-2,0-1,-1-1,-1-1,-1-1,0-1,-2-1,0-1,16-24,0-38,-36 82,1 0,-1 0,0 0,0 0,0 0,0 0,0 0,0 0,-1 0,1 0,0 0,-1 0,0 0,1 0,-1 0,0 1,0-1,0 0,0 0,-1 1,1-1,0 1,-1-1,1 1,-1-1,1 1,-1 0,0 0,1 0,-1 0,0 0,0 0,0 0,0 1,0-1,1 1,-1-1,-1 1,1 0,0 0,0 0,-1 0,-8 1,1 0,-1 2,1-1,-1 1,1 1,0-1,0 2,1 0,-1 0,1 0,0 1,0 1,1-1,0 2,0-1,-5 7,1-1,-1 0,2 1,0 0,1 1,1 1,0-1,1 1,0 1,2-1,0 1,-4 18,8-26,0 0,1 1,0-1,0 1,1-1,1 1,-1-1,2 1,-1-1,1 0,1 1,-1-1,2 0,-1 0,1-1,1 1,-1-1,1 0,1 0,-1-1,1 1,1-1,1 1,13 9,1 0,0-1,1-2,1 0,0-2,1 0,0-2,1-1,0 0,0-2,1-2,0 0,6-1,-3-1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46.31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128 0,'5'0,"1"5,-4 1,-4 5,-5 5,-7 5,-6 3,-4 3,2 1,0-3,4-3,9-3,7-11,8-7,3-7,1-4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51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87 79,'-5'-79,"-13"101,-39 233,56-252,0 1,0-1,0 0,0 0,0 0,1 1,0-1,0 0,-1 1,2-1,-1 0,0 1,1-1,0 0,-1 0,1 1,0-1,1 0,-1 0,1 0,-1 0,1 0,0-1,0 1,0-1,0 1,1-1,-1 1,1-1,-1 0,1 0,0 0,0-1,-1 1,2-1,-1 1,0-1,0 0,0 0,0-1,1 1,-1-1,0 1,1-1,-1 0,0 0,0 0,1-1,-1 1,0-1,3-1,7-6,-1-1,-1-1,0 0,0-1,-1 0,0 0,-1-1,0 0,-1-1,-1 0,0 0,0 0,-1-1,-1 0,0-1,1-10,-5 22,31-79,-26 105,20 176,-25 57,-4-228,0 1,-2-1,-2 0,0-1,-2 0,0 0,-2 0,-11 16,21-38,-2 0,1 0,-1-1,1 1,-1-1,0 1,-1-1,1 0,-1 0,0-1,0 1,0-1,0 0,-1 0,1 0,-1-1,0 1,1-1,-1 0,0-1,0 1,-1-1,1 0,0 0,0 0,-1-1,1 0,0 0,-1 0,1-1,0 0,0 0,0 0,-1-1,1 1,0-1,1 0,-1-1,0 1,-3-4,5 0,1-1,0 1,0-1,1 0,0 0,0 1,0-1,1 0,0 0,0 0,1 0,0 0,0 0,1 1,0-1,0 0,0 1,1 0,0-1,0 1,1 0,0 0,0 1,0-1,0 1,4-9,84-129,-73 119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3:51.937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93 13,'4'-5,"-2"-1,-2 5,-6 7,-2 8,-4 1,0 3,1 3,-1-2,1 1,-3 1,2-2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6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 0,0-1,0 1,0-1,0 1,0-1,0 1,1-1,-1 1,0-1,0 1,0-1,1 1,-1-1,0 1,0-1,1 0,-1 1,0-1,1 1,-1-1,1 0,-1 1,0-1,1 0,-1 0,1 1,-1-1,1 0,-1 0,1 0,-1 1,1-1,-1 0,1 0,-1 0,1 0,-1 0,1 0,0 0,-1 0,1 0,-1-1,1 1,-1 0,1 0,-1 0,1 0,-1-1,0 1,1 0,-1-1,1 1,-1 0,1-1,-1 1,0 0,1-1,-1 1,0-1,1 1,1 13,-1 1,0 0,-1 0,-1 0,0 0,-1 0,0-1,-1 1,-1 1,-9 63,-10 64,20-118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07.7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7,'0'-5,"0"4,5 6,1 7,0 7,-1 4,-6-1,-3 0,-1 1,0 2,2 1,0 1,2 1,0 0,1 1,0-1,0 1,0-6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6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315 485,'-15'1,"-1"0,1 1,0 0,0 2,1-1,-1 2,1 0,0 1,0 0,0 1,1 1,0 0,0 0,-10 11,13-9,1 1,1-1,0 1,0 1,1 0,0 0,1 0,1 1,0-1,1 1,0 1,1-1,0 0,1 1,0 0,2-1,-1 1,2 0,0 4,0-14,-1 0,1-1,0 1,0 0,1-1,-1 1,1-1,0 1,0-1,0 0,0 0,1 0,-1 0,1 0,-1-1,1 1,0-1,0 1,1-1,-1 0,0 0,1-1,-1 1,1-1,-1 1,1-1,0 0,-1-1,1 1,0 0,0-1,0 0,0 0,-1 0,1-1,0 1,0-1,-1 0,1 0,0 0,-1-1,1 1,-1-1,1 0,-1 0,0 0,1 0,23-15,0-1,-1-1,0-2,-2 0,-1-2,0 0,-2-2,16-23,-32 43,22-30,-1-1,-2-1,-1-1,-3-1,0-1,-3-1,-1 0,9-44,-22 73,-1-1,0 0,-1-1,0 1,-1 0,0 0,-2 0,1 0,-1 0,-1 0,-1 0,-4-11,6 19,0-1,0 1,-1-1,0 1,0 0,-1 0,0 1,1-1,-1 1,-1 0,1 0,-1 0,1 0,-1 1,0 0,-1 0,1 0,0 0,-1 1,1 0,-1 0,0 1,0 0,0 0,1 0,-1 0,0 1,0 0,-1 0,-3 4,1-1,0 1,0 0,0 1,0 0,1 0,0 1,0 0,1 1,-1 0,1 0,1 0,-1 1,1 0,1 0,-1 1,2-1,-1 1,1 0,0 0,1 1,0-1,0 1,1 0,1 0,-1 5,-3 8,1 0,1 0,1 0,2 1,0-1,1 0,1 1,1-1,1 0,2-1,0 1,1-1,1 0,1 0,1-1,1-1,13 19,11 14,3-2,2-1,23 19,-53-61,-3-4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0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0,'-24'39,"-17"26,-2 8,1-5,8-8,10-10,9-8,2-7,4-5,3-7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1,'9'38,"8"28,7 7,-2-4,1-10,-4-9,0-8,-4-7,1-10,-2-3,0-2,-1 2,2-4,-2-9,-3-7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11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175 0,'-24'29,"-12"18,-6 3,5-4,14-9,10-11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0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44,'38'-5,"28"-1,1-5,-4-1,-14 3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1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1,'29'0,"0"0,0 2,-1 1,1 1,-1 2,0 1,0 1,-1 1,2 2,3 4,109 33,-92-37,-48-11,0 1,-1-1,1 0,0 0,-1 1,1-1,0 0,-1 1,1-1,0 1,-1-1,1 1,-1-1,1 1,-1-1,1 1,-1-1,0 1,1 0,-1-1,0 1,1 0,-1-1,0 1,0 0,0-1,1 1,-1 0,0 0,0-1,0 1,0 0,0 0,-1-1,1 1,0 0,0-1,0 1,-1 0,1 0,0-1,0 1,-1-1,1 1,-1 0,1-1,-1 1,1-1,-1 1,1-1,-1 1,1-1,-1 1,0-1,1 0,-1 1,1-1,-1 0,0 1,0-1,1 0,-1 0,0 0,1 0,-1 0,0 0,0 0,-306 126,305-126,0 1,0-1,0 1,1-1,-1 1,0 0,1 0,-1 0,0 0,1 0,-1 0,1 0,0 0,-1 1,1-1,0 0,0 1,0-1,0 1,0 0,0-1,0 1,0 0,1-1,-1 1,1 0,-1 0,1 0,0-1,-1 1,1 0,0 0,0 0,1 0,-1 0,0-1,0 1,1 0,0 0,-1 0,1-1,0 2,8 4,0 1,1-1,0-1,0 0,1 0,-1-1,1-1,0 1,6 0,22 10,50 21,2-4,68 14,50 60,-188-98,2 1,-34-23,4 8,0-1,1 0,0 0,0-1,1 0,0 0,0 0,1-1,0 1,1-1,-2-6,-10-19,15 32,0 0,-1 0,0 0,1 0,-1 0,0 0,0 0,0 0,0 0,-1 0,1 1,0-1,-1 1,1-1,-1 1,0-1,1 1,-1 0,0 0,0 0,0 0,0 0,0 0,0 0,0 1,0-1,0 1,0-1,0 1,0 0,0 0,-1 0,1 0,0 0,0 1,0-1,0 0,0 1,0 0,0-1,0 1,0 0,0 0,0 0,0 0,1 1,-1-1,0 0,1 1,-86 104,59-68,28-38,0 1,0 0,1-1,-1 1,0 0,1-1,-1 1,1 0,-1-1,1 1,-1-1,1 1,-1-1,1 1,-1-1,1 1,0-1,-1 1,1-1,0 0,-1 1,1-1,0 0,-1 0,1 1,0-1,0 0,-1 0,1 0,0 0,0 0,-1 0,1 0,0 0,0-1,-1 1,1 0,0 0,-1-1,1 1,0 0,-1-1,1 1,0-1,2 1,168-35,-87 48,-77-13,-3-4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29.5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53 295,'179'-18,"55"-5,-191 15,1 2,-1 2,1 1,0 3,25 3,23-1,133-3,-55-26,310 26,-429 1,-51 0</inkml:trace>
  <inkml:trace contextRef="#ctx0" brushRef="#br0" timeOffset="1303.019">109 266,'33'-48,"161"-139,-154 157,-43 68,-6 304,35-156,-27-185,0 0,0-1,0 1,0-1,0 1,0-1,0 1,0-1,0 0,0 1,0-1,-1 0,1 0,0 0,0 0,0 0,0 0,0 0,-1 0,1 0,0 0,0-1,0 1,0-1,0 1,0-1,0 1,0-1,0 1,0-1,0 0,0 1,0-1,0 0,1 0,-1 0,0 0,1 0,-1 0,0 0,1 0,-1 0,1 0,0 0,-1 0,1 0,0 0,0-1,-2 0,-168-231,165 227,-1 0,0 0,0 1,0 0,-1 0,0 0,0 1,0 0,0 0,-1 1,1 0,-1 0,0 0,0 1,0 1,0-1,-1 1,-7 1,14 0,1 1,-1-1,1 1,-1-1,0 1,1 0,-1 0,1 0,0 0,-1 0,1 0,0 1,0-1,-1 0,1 1,0-1,0 0,1 1,-1-1,0 1,0 0,1-1,-1 1,1 0,-1-1,1 1,0 0,0-1,0 1,0 0,0 0,0 1,2 18</inkml:trace>
  <inkml:trace contextRef="#ctx0" brushRef="#br0" timeOffset="2538.254">871 830,'0'459,"-11"-401,-4-90,14 5,1 0,1 0,1 0,1 0,1 0,2 0,1 1,1 0,1 0,1 1,1 0,2 1,0 0,1 1,2 1,0 0,1 1,2 1,16-15,-33 33,-1 0,1 0,-1 1,1-1,0 1,0-1,0 1,-1 0,1 0,0 0,0 0,1 0,-1 0,0 1,0-1,0 0,1 1,-1 0,0 0,0 0,1 0,-1 0,0 0,0 0,1 1,-1-1,0 1,0-1,0 1,0 0,0 0,0 0,0 0,0 0,0 1,0-1,0 1,-1-1,1 1,-1-1,1 1,-1 0,1 0,-1 0,0 0,0 0,0 0,0 0,0 0,-1 0,1 2,1 8,0 0,-1 0,0 0,-1 0,-1 0,0 0,0 0,-1 0,-1 0,0-1,0 1,-1-1,-3 4,-1 6,1-3</inkml:trace>
  <inkml:trace contextRef="#ctx0" brushRef="#br0" timeOffset="2956.844">1605 633,'-19'24,"-11"13,-1 4,0-4,11-9,8-13,11-10,6-10,6-5,7-5,0-4,2 0,-3-1,-4 3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0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170 811,'117'-152,"125"-169,-95 144,-109 144,-37 33,-1 0,1 0,0-1,-1 1,1 0,0 0,-1 0,1 0,0 0,0 0,-1 0,1 0,0 0,-1 0,1 0,0 0,0 1,-1-1,1 0,0 0,-1 1,1-1,-1 0,1 1,0-1,-1 1,1-1,-1 1,1-1,-1 1,1-1,-1 1,0 0,1-1,-1 1,0 0,1-1,-1 1,0 0,0-1,1 1,-1 0,0-1,0 1,0 0,0 0,0-1,0 1,0 0,0 0,-1-1,1 1,0 0,0-1,-1 1,1 0,0-1,-1 1,1 0,0-1,-1 1,1-1,-1 1,1 0,-53 248,52-237,-1 4,0 0,1 1,1-1,0 0,1 0,1 0,4 14,-6-28,0 0,1 0,-1-1,1 1,0 0,-1-1,1 1,0-1,0 1,0-1,0 1,1-1,-1 1,0-1,1 0,-1 0,0 0,1 0,-1 0,1 0,0 0,-1 0,1-1,0 1,-1 0,1-1,0 0,0 1,0-1,-1 0,1 0,0 0,0 0,0 0,-1 0,1-1,0 1,0-1,-1 1,1-1,0 0,0 1,-1-1,1-1,68-48,-28 5,-3-1,-2-1,-2-3,-2 0,11-26,103-147,-147 223,0 1,1-1,-1 1,0-1,0 1,1-1,-1 1,0-1,1 1,-1-1,0 0,1 1,-1-1,0 0,1 1,-1-1,1 0,-1 0,1 1,-1-1,1 0,-1 0,1 0,-1 0,1 1,-1-1,1 0,-1 0,1 0,-1 0,1 0,-1 0,1-1,-1 1,1 0,-1 0,1 0,-1 0,1-1,-1 1,1 0,-1 0,1-1,-1 1,0 0,1-1,-1 1,1 0,-1-1,0 1,1-1,-1 1,0-1,-8 51,-20 46,15-56,2 0,1 1,3 1,-2 31,15 97,22-115,-18-41</inkml:trace>
  <inkml:trace contextRef="#ctx0" brushRef="#br0" timeOffset="299.073">1 952,'43'10,"48"-2,18-2,5-7,-3-4,-10-5,-8-6,-6 0,-7-2,-9 1,-10 5,-12-2,-9 3,-7 2,-3 3,-8 8,-7 3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4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57,'1'84,"-3"0,-4 0,-4-1,-3 0,-7 10,-8 9,-5-2,-21 39,21-73,38-65,2-11</inkml:trace>
  <inkml:trace contextRef="#ctx0" brushRef="#br0" timeOffset="381.806">651 1,'-16'70,"-10"46,4 0,0 56,52 60,-30-231,1 0,-1 0,0 1,0-1,0 0,0 0,0 1,0-1,-1 0,1 0,0 0,-1 1,1-1,-1 0,1 0,-1 0,1 0,-1 0,0 0,1 0,-1 0,0 0,0 0,0 0,0 0,0-1,0 1,0 0,0-1,0 1,0-1,0 1,0-1,-1 1,1-1,0 0,0 0,-1 1,1-1,0 0,0 0,0 0,-1 0,1-1,0 1,0 0,-1 0,1-1,0 1,0-1,0 1,0-1,0 1,0-1,0 0,-1 0,-57-47,-64-84,86 97,33 28,-1 0,0 0,0 1,0 0,-1 0,0 0,0 1,-1 0,0 0,0 1,0-1,0 2,0-1,-1 1,0 0,0 0,0 1,0 0,0 1,0 0,0 0,0 1,-1-1,1 2,0-1,0 1,-7 2,-15 25,21-11</inkml:trace>
  <inkml:trace contextRef="#ctx0" brushRef="#br0" timeOffset="1401.088">876 623,'40'-5,"0"-1,0-2,-1-2,0-1,-1-3,0 0,16-11,-49 24,0-1,0 0,0 0,0-1,0 1,0-1,-1 0,0 0,1 0,-1-1,0 0,-1 1,1-1,-1-1,1 1,-1 0,0-1,-1 0,1 0,-1 1,0-1,0-1,-1 1,0 0,1 0,-2-1,1 1,-1 0,1-1,-1 1,-1 0,1-1,-1 1,0-1,0 1,-2-2,1 2,-1 1,0 0,0 0,-1 0,1 1,-1-1,0 1,0-1,0 1,0 1,0-1,-1 1,1-1,-1 1,0 0,0 1,0-1,0 1,0 0,0 0,0 1,0-1,0 1,0 0,0 1,0-1,0 1,0 0,0 0,-4 2,-8 2,0 1,1 1,0 0,0 1,1 1,0 1,0 0,-6 6,-121 118,134-125,0 1,1-1,1 2,-1-1,2 1,-1 0,2 0,-1 0,1 1,1 0,0-1,1 1,0 0,1 1,0-1,1-7,1 1,-1-1,1 0,0 0,1 0,-1 1,1-1,0 0,0-1,1 1,-1 0,1-1,0 1,0-1,1 0,-1 0,1 0,0 0,0-1,0 0,0 0,1 0,-1 0,1 0,0-1,1 1,10 3,-1-1,0 0,1-1,0-1,0 0,0-1,0-1,3-1,14 1,0-2,0-1,-1-1,1-2,-1-2,0 0,0-3,-1 0,0-2,-1-1,0-2,-1-1,-1-1,0-1,-2-2,0 0,2-5,-13 11,7-5,-1 0,0-2,-2 0,0-1,-2-1,0-1,-1-1,-2 0,-1-1,5-13,-16 35,-1 1,1 0,-1 0,0-1,0 1,-1 0,1-1,-1 1,1-1,-1 1,0-1,0 1,-1-1,1 1,-1-1,0 1,0-1,0 1,0 0,0 0,-1 0,0-1,1 1,-1 1,0-1,-1 0,1 0,0 1,-1-1,1 1,-1 0,0 0,0 0,0 0,0 0,0 1,0-1,-2 0,-8 2,0 1,0 0,1 0,-1 2,0-1,1 2,-1 0,1 0,0 1,0 0,1 1,-1 1,1 0,1 0,-1 1,2 0,-1 1,-8 9,16-17,-1 0,0 1,1-1,-1 1,1-1,0 1,-1 0,1 0,0 0,0 0,0 1,0-1,1 0,-1 1,1-1,-1 1,1 0,0-1,0 1,0 0,0 0,1 0,-1-1,1 1,-1 0,1 0,0 0,0 0,1 0,-1 0,1 0,-1 0,1 0,0-1,0 1,0 0,0 0,1-1,-1 1,1-1,-1 1,2 0,7 1,1-1,-1-1,1 0,0 0,-1-1,1 0,0-1,0 0,-1-1,1 0,0-1,-1 0,1-1,-1 0,0 0,0-1,4-3,-9 6,12-5,-9 2,1 1,0 0,0 0,0 1,0 0,0 1,1 0,-1 0,0 1,1 1,-1-1,2 1,-9 0,0 0,0 0,0 0,-1 0,1 1,0-1,0 0,-1 1,1-1,-1 1,0-1,1 1,-1 0,0-1,0 1,0 0,0 0,0 0,0 0,-1 0,1 0,-1 0,1 0,-1 0,0 0,0 1,0-1,0 0,0 0,0 0,-1 0,1 1,-19 70,18-71,0 1,-3 3,1 1,0-1,0 1,1 0,0-1,0 1,0 0,1 0,0 1,1-1,-1 0,1 0,1 0,-1 0,1 1,1-1,-1 0,1 0,0-1,1 1,0 0,0-1,1 3,5-1,0 1,0-1,1-1,0 0,1 0,-1-1,1 0,1-1,-1 0,1-1,-1 0,1-1,0 0,0-1,1 0,-1-1,0-1,13 0,-2-4,1 0,-1-2,-1 0,1-2,-1 0,0-2,-1 0,0-1,-1-2,12-8,-15 7,0 0,0-1,-1-1,-1 0,-1-1,0-1,-2 0,0 0,0-2,-2 1,-1-1,4-13,-9 24,-1 1,-1-1,1 0,-2 0,1 0,-1 0,0 0,-1 0,0 0,-1 0,0-3,0 9,1 1,-1-1,0 0,0 1,0-1,0 0,0 1,0-1,-1 1,1 0,-1-1,0 1,1 0,-1 0,0 0,-1 0,1 0,0 1,0-1,-1 1,1-1,-1 1,1 0,-1 0,0 0,1 0,-1 0,0 1,0-1,1 1,-1 0,0 0,0 0,0 0,1 0,-1 1,-2 0,-11 3,1 1,-1 1,1 0,0 1,1 1,0 0,0 1,1 0,0 1,0 1,1 0,1 1,0 0,0 0,-7 13,3-5,1 1,0 0,2 0,0 2,2-1,-5 15,12-28,0 0,0 0,1 0,0 1,1-1,0 1,1-1,0 1,0-1,1 1,0-1,0 1,1-1,1 0,0 0,0 0,0 0,4 5,2-4,0 0,1 0,0-1,1 0,0-1,0 0,1-1,0 0,0-1,1 0,0-1,0 0,0-2,0 1,1-1,-1-1,1 0,3-1,173 0,-167-6,-5-1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4:54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0,'-76'121,"-182"268,154-230,114-198,17-2,1 1,2 1,2 2,2 1,11-8,8-9,220-228,-273 281,0-1,1 1,-1 0,1-1,-1 1,1-1,-1 1,1 0,-1-1,1 1,-1 0,1 0,-1-1,1 1,-1 0,1 0,-1 0,1 0,0 0,-1-1,1 1,-1 0,1 0,-1 1,1-1,0 0,-1 0,1 0,-1 0,1 0,-1 1,1-1,0 0,-1 0,1 1,-1-1,0 0,1 1,-1-1,1 1,-1-1,1 1,-1-1,0 1,1-1,-1 1,0-1,0 1,1-1,-1 1,0-1,0 1,0-1,0 1,0 0,0-1,0 1,0-1,0 1,0-1,0 1,0 0,0-1,0 1,0-1,-1 1,1 53,0-45,14 123,-7-87,-2 1,-2 0,-2 0,-4 36,1 9,2-39,0-53</inkml:trace>
  <inkml:trace contextRef="#ctx0" brushRef="#br0" timeOffset="335.462">72 424,'29'0,"28"0,10 0,-2 0,-7 0,-9 0,-7 0,-7 5,-4 1,-3 0,-1-1,-5-1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1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0 207,'20'-7,"1"1,-1 1,1 0,-1 2,1 0,0 2,0 0,0 1,5 2,9-2,42 0,267-16,-227 3,-117 13,-1 1,1-1,-1 0,1 0,-1 0,0 0,1 1,-1-1,1 0,-1 0,0 0,1 0,-1 0,1 0,-1 0,0-1,1 1,-1 0,1 0,-1 0,0-1,1 1,-1 0,1-1,-1 1,1 0,-1-1,1 1,0 0,-1-1,1 1,-1-1,1 1,0-1,-1 1,1-1,0 1,0-1,-1 0,1 1,0-1,0 1,0-1,0 0,0 1,0-1,0 1,0-1,0 0,0 1,0-1,0 1,0-1,0 0,1 1,-1-1,0 1,0-1,1 1,-1-1,0 1,1-1,-1 1,1-1,-1 1,0-1,1 1,-1 0,1-1,-7-2,-147-103,152 105,0 0,0 0,0 0,1 0,-1 0,-1 0,1 0,0 0,0 0,0 0,0 1,-1-1,1 1,0-1,-1 0,1 1,0 0,-1-1,1 1,0 0,-1 0,1 0,-1 0,1 0,0 0,-1 0,1 0,-1 1,1-1,0 1,-1-1,1 1,0-1,-1 1,1 0,0-1,0 1,0 0,0 0,0 0,0 0,0 0,0 0,0 0,0 0,0 1,1-1,-1 0,0 0,1 1,-1 0,-11 26,2-1,0 1,2 1,1 0,2 0,0 5,-1 3,-22 88,27-124,1-1,-1 1,0 0,1-1,-1 1,1 0,-1-1,1 1,-1 0,1 0,0 0,-1-1,1 1,0 0,-1 0,1 0,0 0,0 0,0-1,0 1,0 0,0 0,0 0,0 0,0 0,0 0,1-1,-1 1,0 0,0 0,1 0,-1 0,1-1,-1 1,1 0,-1 0,1-1,-1 1,1 0,0-1,-1 1,1-1,0 1,0-1,-1 1,1-1,0 0,0 1,0-1,-1 0,1 1,0-1,0 0,0 0,0 0,0 0,20-13,-1 0,-1-2,0-1,-1 0,0-1,7-10,21-19,74-64,-103 94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4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265 1,'-52'99,"39"-64,-102 200,45-112,69-122,0 1,0-1,-1 0,1 1,0-1,0 0,0 1,0-1,0 1,1 0,-1-1,0 1,1 0,-1-1,1 1,0 0,-1 0,1-1,0 1,0 0,0 0,0 0,1-1,-1 1,0 0,1 0,-1-1,1 1,0 0,-1-1,1 1,0-1,0 1,0-1,0 1,0-1,1 0,-1 1,0-1,1 0,-1 0,0 0,1 0,0 0,-1 0,1 0,-1-1,1 1,0-1,0 1,-1-1,1 1,1-1,226-1,-60-25,-54-4,-94 24,-4-1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03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62,'-81'212,"-72"114,138-300,10-19,10-17,245-355,-82 137,-167 228,-1-2,0 1,0 0,1-1,-1 1,1-1,-1 1,1 0,0 0,-1-1,1 1,0 0,0 0,0 0,0 0,0 0,0 0,0 0,0 0,0 0,1 0,-1 1,0-1,1 0,-1 1,0-1,1 1,-1 0,0-1,1 1,-1 0,1 0,-1 0,1 0,-1 0,0 0,1 0,-1 1,1-1,-1 0,0 1,1-1,-1 1,0-1,1 1,-1 0,0 0,1 0,5 123,-9-83,-24 130,25-170,1-1,0 1,0 0,-1-1,1 1,0 0,0-1,0 1,0-1,0 1,0 0,0-1,0 1,0 0,0-1,0 1,0 0,0-1,1 1,-1-1,0 1,0 0,1-1,-1 1,0-1,1 1,-1-1,1 1,-1-1,1 1,-1-1,1 0,-1 1,1-1,-1 1,1-1,-1 0,1 0,0 1,-1-1,1 0,-1 0,1 0,0 0,-1 0,1 0,0 0,-1 0,1 0,0 0,-1 0,1 0,0 0,-1 0,1-1,-1 1,1 0,0 0,-1-1,35-25,-31 23,200-214,-98 112,-106 105,0-1,1 1,-1-1,0 1,0-1,1 1,-1-1,0 1,1-1,-1 1,1 0,-1-1,1 1,-1 0,1-1,-1 1,1 0,-1-1,1 1,-1 0,1 0,-1 0,1 0,-1-1,1 1,0 0,-1 0,1 0,-1 0,1 0,0 0,-1 1,1-1,-1 0,1 0,-1 0,1 0,-1 1,1-1,-1 0,1 1,-1-1,1 0,-1 1,1-1,-1 0,0 1,1-1,-1 1,1-1,-1 1,0-1,0 1,1-1,-1 1,0-1,0 1,0-1,1 1,-1 0,0-1,0 1,0-1,0 1,0-1,0 1,0 0,0-1,-1 1,2 51,-2-42,-32 310,39-214,11-88,-5-18</inkml:trace>
  <inkml:trace contextRef="#ctx0" brushRef="#br0" timeOffset="401.457">0 767,'72'21,"-58"-20,181-11,-150 5,134-18,-26 3,1 6,58 6,-131 9,-58-1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16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57,'14'95,"-4"0,-4 1,-5 1,-4 12,-52 288,24-31,16-235,2 36,13-164,0 1,0-1,0 0,1 0,-1 0,1 0,0 1,-1-1,2 0,-1 0,0 0,0-1,1 1,0 0,-1 0,1-1,0 1,0-1,1 0,-1 1,0-1,1 0,-1 0,1-1,0 1,0-1,0 1,0-1,0 0,3 1,7-3</inkml:trace>
  <inkml:trace contextRef="#ctx0" brushRef="#br0" timeOffset="1115.681">4035 29,'-16'73,"8"-23,3 0,3 1,1-1,6 46,22 116,-27 167,-29-211,22-144,1 0,0 0,2 0,1 0,1 1,2 0,0 3,4-5,3-5</inkml:trace>
  <inkml:trace contextRef="#ctx0" brushRef="#br0" timeOffset="2133.968">7479 0,'12'77,"-3"-1,-3 2,-4 64,-31 51,0 33,24 35,5-256</inkml:trace>
  <inkml:trace contextRef="#ctx0" brushRef="#br0" timeOffset="4768.046">7479 1017,'0'-5,"0"3,0 7,0 8,0 5,0 6,0 2,-5-2,-1-1,0 0,1 2,6-4,3-1,1 2,-1 1,-5-3,-3 0,0-4</inkml:trace>
  <inkml:trace contextRef="#ctx0" brushRef="#br0" timeOffset="6086.75">0 847,'455'-17,"135"-34,-173 22,583 2,-273-8,714-41,-549 19,307 8,-510 34,-239 3,-191-17,-270 35,-1 0</inkml:trace>
  <inkml:trace contextRef="#ctx0" brushRef="#br0" timeOffset="6374.213">7902 141,'-43'24,"-38"22,-16 14,0 0,2 0,7 0,10-2,2 0,6-5,5-2,3-1,3-3,7-1,8-3,6-9,9-10</inkml:trace>
  <inkml:trace contextRef="#ctx0" brushRef="#br0" timeOffset="6934.9">4685 226,'-43'10,"-39"12,-14 8,-6 3,5 6,5 1,8 3,4 4,2-1,-1 1,3-3,1 2,3-4,5-3,8-4,15-7</inkml:trace>
  <inkml:trace contextRef="#ctx0" brushRef="#br0" timeOffset="7534.346">903 367,'-34'38,"-39"38,-13 9,-1-4,10-11,8-13,11-12,5-3,8-4,6-9,5-4,4-2,2 0,5-3</inkml:trace>
  <inkml:trace contextRef="#ctx0" brushRef="#br0" timeOffset="10125.667">1947 1129,'0'0,"0"0,1 1,-1-1,0 1,0-1,1 0,-1 1,0-1,1 0,-1 1,1-1,-1 0,0 0,1 1,-1-1,1 0,-1 0,1 0,-1 1,1-1,-1 0,0 0,1 0,-1 0,1 0,-1 0,1 0,-1 0,1 0,-1 0,1-1,0 1,-70 163,52-123,10-26,1 0,0 1,1-1,0 1,1 1,1-1,-1 14,4-27,0 1,0-1,0 0,0 0,0 1,1-1,-1 0,1 0,-1 1,1-1,0 0,0 0,0 0,0 0,0 0,1 0,-1-1,0 1,1 0,0 0,-1-1,1 1,0-1,0 0,0 1,0-1,0 0,0 0,0 0,0-1,0 1,0 0,0-1,1 1,-1-1,0 0,0 0,1 0,0 0,95-13,-86 10,136-39,-127 40</inkml:trace>
  <inkml:trace contextRef="#ctx0" brushRef="#br0" timeOffset="10453.146">2568 1101,'-195'344,"-11"-77,195-246,3-2</inkml:trace>
  <inkml:trace contextRef="#ctx0" brushRef="#br0" timeOffset="10903.989">2624 1468,'30'-11,"0"1,1 1,0 1,0 3,21-2,-50 6,-1 0,1 0,0 1,0-1,0 1,0-1,0 1,0 0,0-1,0 1,0 0,0 0,0 1,0-1,0 0,0 1,-1-1,1 1,0 0,0-1,0 1,0 0,-1 0,1 0,0 0,-1 1,1-1,-1 0,0 1,1-1,-1 1,0-1,0 1,0 0,0-1,0 1,0 0,0 0,0 0,-1 0,1-1,-1 1,0 0,1 0,-1 0,0 0,0 0,0 0,-1 2,-6 10,-1-1,-1 1,0-2,-1 1,0-1,-1-1,0 0,-1 0,0-1,-12 12,0 0,12-11,0 0,0 0,1 1,0 1,1 0,1 0,0 1,-2 5,10-18,0 0,0 1,1-1,-1 0,0 0,1 1,-1-1,1 0,0 1,-1-1,1 1,0-1,0 1,0-1,0 0,0 1,0-1,0 1,0-1,1 0,-1 1,1-1,-1 1,1-1,-1 0,1 0,0 1,0-1,-1 0,1 0,0 0,0 0,0 0,0 0,0 0,1 0,-1 0,0-1,0 1,0 0,1-1,-1 1,1-1,62 1,141-48,-181 45</inkml:trace>
  <inkml:trace contextRef="#ctx0" brushRef="#br0" timeOffset="11839.716">5249 960,'6'28,"-9"-10,-1 0,0-1,-1 0,-1 0,-1 0,0-1,-2 0,1 0,-8 9,-12 24,21-36,-24 64,30-75,1 0,0 0,0-1,0 1,0 0,0 0,0 0,0 0,0 0,1-1,-1 1,1 0,0 0,-1-1,1 1,0 0,0-1,0 1,0 0,0-1,0 0,1 1,-1-1,0 0,1 1,-1-1,1 0,-1 0,1 0,0 0,-1-1,1 1,0 0,0-1,-1 1,1-1,0 0,0 1,0-1,0 0,18 1,0-1,-1-1,1 0,0-2,-1 0,0-1,1-1,-2-1,1-1,5-3,23-5,37-13,-64 24</inkml:trace>
  <inkml:trace contextRef="#ctx0" brushRef="#br0" timeOffset="12202.615">6011 904,'1'3,"-1"0,0 0,1 1,-1-1,0 0,0 1,-1-1,1 0,-1 0,1 1,-1-1,0 0,0 0,-1 0,1 0,-1 0,1 0,-1 0,0-1,0 1,0 0,0-1,-1 0,1 1,-2 0,1 0,-260 312,66-94,116-137,81-83,0 0,0 0,0-1,0 1,0 0,0 0,0-1,0 1,0 0,0 0,0-1,0 1,1 0,-1-1,0 1,1 0,-1-1,0 1,1 0,-1-1,1 1,-1-1,1 1,-1-1,1 1,0-1,-1 1,1-1,-1 1,1-1,0 0,-1 1,1-1,0 0,0 0,-1 0,1 0,0 1,0-1,-1 0,1 0,0 0,0 0,-1 0,1-1,0 1,-1 0,1 0,0 0,0-1,-1 1,1 0,0-1,-1 1,1-1,-1 1,1-1,0 1,-1-1,1 1,-1-1,1 1,-1-1,0 0,1 1,-1-1,0 0,1 1,-1-1,82-46,-56 30</inkml:trace>
  <inkml:trace contextRef="#ctx0" brushRef="#br0" timeOffset="12605.182">5927 1411,'150'-21,"-139"19,68 1,-78 1,1 0,0 0,-1 1,1-1,0 0,-1 1,1 0,-1-1,1 1,-1 0,1 0,-1 0,0 0,1 0,-1 0,0 0,0 0,0 0,0 1,0-1,0 0,0 1,0-1,0 1,-1-1,1 1,0-1,-1 1,0 0,1-1,-1 1,0 0,0-1,0 1,0 0,0-1,0 1,0 0,-1-1,1 1,-1 0,-3 10,-1-1,0 1,0-2,-1 1,-1-1,0 1,0-2,-1 1,-1-1,-4 4,-10 13,-17 15,-29 44,68-83,0 0,0-1,1 1,-1 0,0 0,1 0,-1 0,1 0,0 0,0 0,0 1,0-1,0 0,0 0,0 0,1 0,-1 0,1 0,-1 0,1 0,0 0,0 0,0-1,0 1,0 0,0 0,0-1,1 1,-1-1,0 1,1-1,0 0,-1 1,1-1,0 0,0 0,-1 0,1 0,0 0,0-1,0 1,0-1,0 1,0-1,0 0,0 1,0-1,1 0,13 1,0 0,0-1,0 0,0-1,0-1,0-1,0 0,-1-1,1-1,-1 0,13-7,28-5,-31 11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36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458 1,'-27'49,"-98"176,-93 120,131-212,105-189,10 1,3 2,2 1,25-28,-16 21,29-47,80-102,-150 207,-1 0,0-1,1 1,-1 0,0 0,1 0,0 0,-1 0,1 0,-1 0,1 0,0 0,0 0,0 0,0 0,0 0,-1 0,2 1,-1-1,0 0,0 1,0-1,0 1,0-1,0 1,0 0,1-1,-1 1,0 0,0 0,1 0,-1 0,0 0,0 0,1 0,-1 0,0 1,0-1,0 0,0 1,1-1,-1 1,0-1,0 1,0-1,0 1,0 0,0 0,0-1,0 1,0 0,-1 0,1 0,0 0,0 0,-1 0,1 0,-1 0,1 1,-1-1,1 0,-1 0,0 0,0 1,1-1,-1 0,0 0,0 0,0 1,0 0,1 196,-5-162,3 1,1 0,2 0,1 0,5 18,-6-46,1 0,0 0,1 0,0 0,0-1,1 1,0-1,0 0,1-1,0 1,1-1,-1 0,1-1,1 0,-1 0,4 2,-7-6,0 0,0-1,0 1,0-1,0 0,0 0,0 0,0-1,0 0,1 0,-1 0,0 0,0 0,0-1,0 0,0 0,0 0,0 0,0 0,0-1,0 0,0 0,-1 0,1 0,-1-1,0 1,0-1,0 0,1-1,77-97,-69 78,-2 0,0-1,-2 0,-1-1,0 0,-2 0,2-25,10-48,-20 83</inkml:trace>
  <inkml:trace contextRef="#ctx0" brushRef="#br0" timeOffset="314.807">1278 283,'-14'29,"1"0,2 1,1 0,1 0,2 1,1 0,1 1,2-1,1 2,2-30,0 1,1-1,-1 0,0 0,1 0,0 0,-1 0,1 0,1 0,-1 0,0-1,1 1,-1 0,1-1,0 1,0-1,0 1,0-1,0 0,0 0,1 0,-1 0,1 0,0-1,-1 1,1-1,0 1,0-1,0 0,0 0,0-1,0 1,0-1,0 1,0-1,0 0,0 0,0 0,1 0,-1-1,0 1,0-1,0 0,0 0,2-1,8-5,1 1,-1-2,0 0,-1-1,0 0,0-1,-1 0,-1 0,1-2,-2 1,1-1,-2 0,0-1,0 0,-1-1,-1 1,0-1,-1 0,0-1,-1 1,-1-1,0 0,-1 0,-1 0,0 0,-2-14,1 21,-1 0,0-1,-1 1,0-1,0 1,-1 0,0 0,0 0,-1 1,0-1,0 1,-1 0,0 0,0 0,-1 1,0 0,0 0,0 0,-1 1,0 0,0 0,0 0,0 1,-4-1,-12-3</inkml:trace>
  <inkml:trace contextRef="#ctx0" brushRef="#br0" timeOffset="765.19">1729 283,'-3'11,"0"0,1 1,1-1,0 0,0 1,1-1,1 1,0-1,1 0,0 0,0 1,1-1,0-1,1 1,1 0,0-1,0 0,1 0,0 0,0-1,8 8,-10-15,0 0,1 0,0 0,-1 0,1-1,0 0,0 0,0 0,0-1,0 1,-1-1,1 0,0-1,0 1,0-1,0 0,0 0,0 0,-1-1,1 0,0 0,-1 0,3-2,96-67,54-66,-157 135,0 1,1 0,-1 0,1 1,0-1,-1 0,1 0,0 0,0 0,-1 0,1 1,0-1,0 0,0 1,0-1,0 1,0-1,0 1,0-1,0 1,0-1,0 1,0 0,0 0,0 0,0 0,1 0,-1 0,0 0,0 0,0 0,0 0,0 0,0 1,0-1,0 0,0 1,0-1,0 1,0 0,0-1,0 1,0-1,0 1,0 0,-1 0,1 0,0 0,0-1,-1 1,1 0,-1 0,1 0,-1 0,27 132,-25-126,0 0,1-1,-1 1,1-1,1 0,-1 0,1 0,0 0,1-1,-1 1,1-1,0 0,0 0,1-1,-1 0,1 0,0 0,0-1,1 1,-1-2,1 1,-1-1,1 0,0 0,0 0,0-1,0 0,0-1,0 0,0 0,0 0,0-1,0 0,6-2,-5 0,0-1,0 0,-1-1,1 0,-1 0,0-1,-1 0,1 0,-1 0,0-1,-1 0,0 0,0 0,0-1,-1 1,0-1,-1-1,1 1,-2 0,1-1,0-2,18-39,-9 26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03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234 395,'-22'61,"2"1,4 0,-6 45,8-37,-5 37,15-72,-2 0,-1-1,-2 0,-1 0,-5 6,-42 98,44-114</inkml:trace>
  <inkml:trace contextRef="#ctx0" brushRef="#br0" timeOffset="463.579">544 479,'-77'358,"50"-200,13-85,13-72,-1 0,1 0,0-1,-1 1,1-1,0 1,-1-1,1 1,0-1,-1 0,1 0,-1 0,1 0,-1 0,1 0,0 0,-1 0,1 0,-1-1,1 1,0 0,-1-1,1 0,0 1,-1-1,1 0,0 1,0-1,0 0,0 0,0 0,0 0,0 0,0 0,0-1,0 1,0 0,1 0,-1 0,0-1,1 1,-1 0,1-1,0 1,-1-1,1 1,0-1,0 1,-5-6,-3-6,0 1,-1 0,-1 1,0 0,0 0,-1 1,0 0,-1 1,0 0,0 1,-1 1,0 0,-1 0,1 1,-1 1,0 0,-1 1,1 1,-12-1,-1 3,2 1</inkml:trace>
  <inkml:trace contextRef="#ctx0" brushRef="#br0" timeOffset="2179.763">939 1016,'-11'-1,"0"1,0 1,0 0,1 0,-1 1,0 0,1 1,-1 0,1 1,0 0,0 1,1 0,-1 0,1 1,0 0,1 1,-1 0,1 0,1 1,-1 0,2 0,-1 1,1-1,0 2,0-1,1 1,1-1,0 1,0 1,2-5,1 0,-1-1,1 1,1 0,-1 0,1-1,0 1,1 0,-1 0,1 0,0-1,0 1,1-1,0 1,0-1,0 1,1-1,-1 0,1 0,1 0,-1 0,0-1,1 1,0-1,0 0,1 0,-1 0,1-1,0 0,0 0,0 0,0 0,0-1,1 0,0 1,2-1,0 0,-1 0,1-1,0 0,0-1,-1 0,1 0,0 0,0-1,0 0,-1-1,1 1,0-2,-1 1,0-1,1 0,-1-1,0 1,-1-1,1-1,-1 1,0-1,0 0,0-1,-1 1,1-1,-1 0,-1-1,1 1,0-3,-5 7,1 1,-1-1,1 0,-1 0,0 0,0 0,0 1,0-1,0 0,-1 0,1 0,-1 0,1 0,-1 1,1-1,-1 0,0 1,0-1,0 0,0 1,0-1,0 1,0-1,-1 1,1 0,0 0,-1-1,1 1,-1 0,1 0,-1 0,0 1,1-1,-1 0,0 0,0 1,0 0,1-1,-1 1,0 0,-1 0,-31-17,59-7,99-12,-73 28,-28 6</inkml:trace>
  <inkml:trace contextRef="#ctx0" brushRef="#br0" timeOffset="3447.333">120 282,'98'11,"-57"-3,1-1,-1-3,1-1,0-2,35-4,3 1,76-4,-156 6,0 1,1-1,-1 0,0 0,1 0,-1 0,1 0,-1 0,0 0,1 0,-1 0,0 0,1 0,-1-1,0 1,1 0,-1 0,0 0,1 0,-1 0,0-1,1 1,-1 0,0 0,1-1,-1 1,0 0,0 0,1-1,-1 1,0 0,0-1,0 1,0 0,1-1,-1 1,0 0,0-1,0 1,0-1,0 1,0 0,0-1,0 1,0 0,0-1,0 1,0-1,0 1,0 0,0-1,-1 1,1 0,0-1,0 1,0 0,0-1,-1 1,1 0,0-1,0 1,-1 0,1 0,0-1,-1 1,1 0,0 0,-1 0,1-1,-30-13,20 10,-59-34,51 25</inkml:trace>
  <inkml:trace contextRef="#ctx0" brushRef="#br0" timeOffset="6599.325">347 0,'-2'2,"0"1,0-1,0 0,1 1,-1-1,1 1,-1-1,1 1,0 0,0 0,1-1,-1 1,0 0,1 0,0 0,0 0,0 0,0 0,0 0,0 0,1-1,-1 1,1 0,0 0,0 0,0-1,0 1,1 0,-1-1,0 1,1-1,0 1,0-1,0 0,0 0,0 0,0 0,0 0,1-1,-1 1,1 0,-1-1,1 0,2 1,-1-2,1 1,-1-1,0-1,1 1,-1-1,0 0,0 1,0-2,1 1,-1-1,0 1,0-1,-1 0,1 0,0-1,-1 1,1-1,-1 0,0 0,0 0,0 0,0 0,-1-1,1 1,-1-1,0 0,0 0,0 0,0 0,-1 0,0 0,1-3,-4 5,0-1,0 1,0-1,0 1,-1 0,1 0,-1 1,1-1,-1 0,0 1,0-1,1 1,-1 0,0 0,0 0,0 0,0 1,0-1,-1 1,1 0,0 0,0 0,0 0,0 0,0 1,0-1,0 1,0 0,0 0,0 0,0 1,0-1,0 0,1 1,-1 0,1 0,-2 0,2-1,0-1,0 1,0-1,0 1,0 0,0 0,0 0,0 0,0 0,1 0,-1 0,0 1,1-1,-1 1,1-1,-1 1,1-1,0 1,-1 0,1 0,0 0,0 0,1-1,-1 1,0 0,1 1,-1-1,1 0,-1 0,1 0,0 0,0 0,0 0,0 1,0-1,1 0,-1 0,1 0,-1 0,1 0,0 0,0 0,0 0,0 0,0 0,0-1,0 1,1 0,-1-1,0 1,1-1,0 1,1-1,0 0,0 0,0 0,0 0,0 0,0-1,0 0,1 1,-1-1,0 0,0-1,0 1,0 0,1-1,-1 0,0 0,0 0,0 0,0 0,-1 0,1-1,0 0,0 1,-1-1,1 0,-1 0,0-1,1 1,-1 0,0-1,0 1,-1-1,1 0,0 0,-1 1,0-1,1-3,-3 4,0 0,0 1,0-1,0 0,0 1,0-1,-1 1,1 0,-1-1,1 1,-1 0,0 0,1 0,-1 0,0 0,0 0,0 0,1 1,-1-1,0 1,0-1,0 1,0 0,0-1,0 1,0 0,0 1,0-1,0 0,0 0,0 1,0-1,0 1,0 0,0 0,1 0,-1-1,0 2,0-1,1 0,-1 0,0 1,-12 9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5:4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198 706,'19'-5,"21"-6,8-2,1 2,-3 3,-5 2,-4 8,-4 3,-2 0,-2 1,-2-2,1-2,-6 0</inkml:trace>
  <inkml:trace contextRef="#ctx0" brushRef="#br0" timeOffset="-1155.404">480 1016,'0'29,"0"29,-5 8,-1-1,0-7,-4-13,0-10,2-6,-3-3,1-1,-3-1,0 2,-1-5,0-5</inkml:trace>
  <inkml:trace contextRef="#ctx0" brushRef="#br0" timeOffset="-804.832">141 960,'36'7,"-1"-1,1-1,0-2,1-2,-1-1,24-4,6-6,1 4,0 2,0 3,14 4,-42 13,-27-4</inkml:trace>
  <inkml:trace contextRef="#ctx0" brushRef="#br0" timeOffset="-506.325">0 1582,'43'-5,"39"-2,9 1,0-4,-12 0,-13 2,-14 2,-11 2,-8-3,-4 0,-2 0,-2 3,-4 1</inkml:trace>
  <inkml:trace contextRef="#ctx0" brushRef="#br0" timeOffset="510.801">1101 1158,'29'0,"24"-5,7-1,-1-1,-6 2,-8 2,-6 1,-5 0,-3-3,-3-1,-1 0,-5 2</inkml:trace>
  <inkml:trace contextRef="#ctx0" brushRef="#br0" timeOffset="730.948">1214 1412,'43'0,"24"0,6 0,-6-5,-9-1,-9-1,-8 2,-7 2,-4-4,-8-1</inkml:trace>
  <inkml:trace contextRef="#ctx0" brushRef="#br0" timeOffset="17905.602">2230 706,'-1'34,"-2"1,-1-1,-2 1,-1-2,-1 1,-2-1,-7 13,-25 84,64-146,140-214,-21 44,-139 183,0 1,0-1,0 0,0 1,0 0,1-1,-1 1,1 0,0 0,-1 1,1-1,0 1,0-1,0 1,0 0,0 0,0 0,1 0,-1 1,0-1,0 1,1 0,-1 0,0 0,0 0,1 1,-1-1,0 1,0 0,0 0,0 0,0 0,0 0,0 1,0-1,0 1,0 0,-1 0,1 0,-1 0,0 1,1-1,-1 1,0-1,0 1,-1 0,1-1,0 1,-1 0,0 0,0 0,1 1,-1 9,1 0,-2 0,0-1,0 1,-1 0,-1 0,0-1,0 1,-1-1,-1 1,0-3,1 0,1 1,-1 0,2-1,0 1,0 0,1 0,0 0,0-1,2 1,-1 0,1 0,1-1,0 1,-2-9,-1 0,1 0,0-1,-1 1,1 0,0-1,0 1,0 0,1-1,-1 1,0-1,0 0,1 1,-1-1,1 0,-1 0,1 0,-1 0,1 0,0 0,0-1,-1 1,1-1,0 1,0-1,0 1,-1-1,1 0,0 0,0 0,0 0,0 0,0 0,0-1,-1 1,1-1,0 1,0-1,0 1,-1-1,1 0,0 0,-1 0,1 0,0-1,60-62,5-60,-49 97,-14 18,1 0,0 0,0 0,1 1,1 0,-1 0,1 0,0 1,1 0,0 0,0 1,0 0,1 1,0 0,0 0,0 0,5 0,-12 5,1-1,-1 1,1 1,-1-1,0 0,1 0,-1 1,1-1,-1 1,0 0,1 0,-1 0,0 0,0 0,0 1,1-1,-1 0,-1 1,1 0,0-1,0 1,-1 0,1 0,-1 0,1 0,-1 0,0 0,0 0,0 1,0-1,0 0,0 1,-1-1,1 1,-1-1,0 1,0 1,2 96,-11-67,8-30,-1 0,1 1,-1-1,1 0,1 0,-1 1,0-1,1 0,-1 1,1-1,0 1,0-1,0 0,1 1,-1-1,1 0,0 1,0-1,0 0,1 2,7 4</inkml:trace>
  <inkml:trace contextRef="#ctx0" brushRef="#br0" timeOffset="18269.933">2089 1299,'219'-19,"154"9,-232 26,30-3,-148-17,-6-2</inkml:trace>
  <inkml:trace contextRef="#ctx0" brushRef="#br0" timeOffset="18753.998">2597 1412,'-3'19,"1"1,-2-1,-1 0,0-1,-1 1,-2-1,1 0,-6 8,6-12,-109 193,115-206,0 1,0-1,1 0,-1 1,1-1,-1 1,1-1,0 1,-1-1,1 1,0 0,0-1,0 1,0-1,0 1,1-1,-1 1,0-1,1 1,-1-1,1 1,-1-1,1 1,0-1,0 1,0-1,-1 0,1 0,0 0,1 1,-1-1,0 0,0 0,0 0,1 0,-1-1,0 1,1 0,-1-1,1 1,-1 0,1-1,-1 0,2 1,75 3,-67-4,65-14,-66 11,-1 1,1-1,0 2,0-1,0 1,0 1,0 0,0 0,-1 1,10 1,25 9,-23-8</inkml:trace>
  <inkml:trace contextRef="#ctx0" brushRef="#br0" timeOffset="19674.368">3330 706,'22'25,"-1"1,-1 1,-1 1,-2 0,-1 2,-1 0,-2 0,0 1,-3 1,0 0,-2 1,-2-1,-1 1,-1 1,-2-1,-1 0,-2 1,-1-1,-2 0,-1 0,-5 18,-1-18,-1-1,-1 0,-2 0,-1-2,-1 0,-1-1,-2 0,-14 14,-167 147,168-163</inkml:trace>
  <inkml:trace contextRef="#ctx0" brushRef="#br0" timeOffset="20303.168">2089 452,'-18'16,"1"0,1 2,0 0,2 0,0 2,1 0,1 0,0 1,2 1,1-1,-2 8,-24 155,9 0,4 45,16-185,2 2,2-1,2 0,2 0,2 0,2 0,2-1,1 1,15 37,-18-70,1 0,1 0,0-1,0 0,1 0,1-1,0 0,0-1,1 0,0 0,0-1,1-1,0 0,1 0,-1-1,1-1,0 0,1-1,-1-1,1 0,-1 0,1-1,0-1,9-1,1 1</inkml:trace>
  <inkml:trace contextRef="#ctx0" brushRef="#br0" timeOffset="21521.555">4092 565,'-2'-10,"-1"1,-1-1,1 1,-1-1,-1 1,0 1,0-1,-1 1,0-1,0 2,-1-1,0 1,0 0,-1 0,0 1,0 0,0 1,-1-1,0 2,-8-4,14 7,0 1,0-1,-1 1,1 0,0 0,0 0,-1 0,1 1,0-1,0 1,0 0,-1 0,1 0,0 0,0 1,1-1,-1 1,0-1,0 1,1 0,-1 0,1 1,-1-1,1 0,0 1,0 0,0-1,1 1,-1 0,0 0,1 0,0 0,0 0,-30 107,34 111,51 20,-10-97,-12-41,-4 1,9 72,-28-114,0-9,-2 0,-2 1,-3-1,-3 16,0-55,-1 0,-1 0,0 0,-1 0,0 0,-1-1,-1 0,-7 12,11-21,1 0,-2-1,1 1,0-1,-1 1,0-1,1 0,-1 0,0-1,-1 1,1 0,0-1,-1 0,0 0,1 0,-1 0,0-1,0 1,0-1,0 0,0 0,0-1,0 1,0-1,0 0,-1 0,1 0,0 0,0-1,0 0,0 1,-2-2,-3-4,0 0,0-1,0 0,1 0,0-1,0 0,1 0,0-1,1 1,0-2,0 1,1-1,0 0,1 0,0 0,0-1,1 1,1-1,-1 0,2-2,-4-12</inkml:trace>
  <inkml:trace contextRef="#ctx0" brushRef="#br0" timeOffset="30289.349">5165 706,'-5'0,"-1"5,-5 1,-1 5,-2 0,0 4,-1 3,-4-1,2 2,-1 1,-2-1,2 0,4-8,9-6,6-3</inkml:trace>
  <inkml:trace contextRef="#ctx0" brushRef="#br0" timeOffset="30871.038">5335 678,'77'-14,"-70"11,1 0,1 1,-1 0,0 0,0 1,1 0,-1 1,1 0,-1 0,0 1,1 0,5 2,-12-2,0 0,0 1,0 0,-1-1,1 1,-1 0,1 0,-1 0,0 0,1 0,-1 0,0 0,0 0,-1 1,1-1,0 0,-1 1,0-1,1 0,-1 1,0-1,0 0,0 1,0-1,-1 0,1 1,-1-1,1 0,-1 1,0-1,0 0,0 0,0 0,0 0,-1 0,1 0,0 0,-1 0,0 0,1-1,-1 1,0-1,0 1,-2 0,-15 35,19-35,-1-1,1 0,0 0,0 1,0-1,0 0,0 0,0 1,0-1,0 0,1 0,-1 1,0-1,1 0,-1 0,1 0,-1 1,1-1,0 0,-1 0,1 0,0 0,0 0,0 0,0-1,0 1,0 0,0 0,0-1,0 1,0 0,0-1,0 1,1-1,-1 1,0-1,0 0,1 0,-1 0,0 1,0-1,1 0,-1 0,0-1,0 1,1 0,-1 0,0-1,0 1,1 0,-1-1,67-16,-39 6,-3 0</inkml:trace>
  <inkml:trace contextRef="#ctx0" brushRef="#br0" timeOffset="32123.801">6069 1271,'-17'2,"1"0,1 1,-1 0,0 1,1 1,0 1,0 0,0 1,1 0,0 1,0 1,1 0,0 1,-3 4,7-5,0 0,1 0,0 1,1 0,0 0,1 1,0 0,0 0,1 0,1 1,0 0,0-1,1 1,1 1,0-1,1 0,0 1,1-1,0 1,2 8,-2-19,0 0,0 0,0 1,0-1,1 0,-1 0,1 0,0 0,-1 0,1 0,0 0,0 0,1 0,-1 0,0 0,0 0,1-1,-1 1,1-1,0 1,-1-1,1 0,0 1,0-1,0 0,0 0,0 0,0 0,0-1,0 1,0-1,0 1,1-1,-1 0,0 1,0-1,1 0,-1-1,0 1,0 0,0-1,0 1,1-1,-1 1,1-2,91-51,-59 15,-2-2,-2-2,-2-1,-1-1,-3-1,-1-1,-2-1,-3-1,-2-1,4-21,-12 43,-2 0,0-1,-2 0,-1 0,-1 0,-1-1,-2 1,-1-1,-1 1,-2-3,4 27,0 1,0-1,0 0,-1 1,1-1,-1 0,0 1,0-1,0 1,0-1,-1 1,0 0,1 0,-1-1,0 1,-1 0,1 1,0-1,-1 0,0 1,1-1,-1 1,0 0,0 0,-1 0,1 0,0 1,-1-1,1 1,0 0,-1 0,0 0,1 0,-1 1,0-1,1 1,-1 0,0 0,1 0,-1 1,0-1,1 1,-1 0,1 0,-1 0,1 1,0-1,-1 1,-1 1,-7 9,2 0,0 1,0 0,1 0,1 1,0 0,1 0,0 1,1 0,1 0,1 1,0 0,1-1,0 1,1 8,-1-4,2 1,0-1,2 1,0-1,1 0,1 0,1 0,1 0,0 0,2-1,0 0,1 0,1-1,1 0,0 0,1-1,1-1,1 0,10 10,10 11,-11-10,1-2,2 0,0-2,1 0,20 11,17-14,-57-23</inkml:trace>
  <inkml:trace contextRef="#ctx0" brushRef="#br0" timeOffset="32587.336">6887 1102,'22'-30,"-48"50,-73 158,87-155,-12 21,-1-1,-2 0,-1-2,-24 24,49-61,5-3</inkml:trace>
  <inkml:trace contextRef="#ctx0" brushRef="#br0" timeOffset="32939.064">6633 875,'9'29,"1"-1,1-1,2 0,1 0,1-1,1-1,1-1,1 0,1-2,1 0,14 11,-19-17,10 9,-1 0,-1 2,-1 1,-2 0,3 8,26 87,-22-116,-15-14</inkml:trace>
  <inkml:trace contextRef="#ctx0" brushRef="#br0" timeOffset="33908.929">7423 678,'-5'10,"-6"7,-1 7,-4-2,1 1,-2-4,3 0,-2-4,2 1,-2-2,3-4</inkml:trace>
  <inkml:trace contextRef="#ctx0" brushRef="#br0" timeOffset="34657.096">6943 1016,'3'-1,"-1"1,1-1,-1 0,0 0,1-1,-1 1,0-1,0 1,0-1,0 1,0-1,0 0,0 0,-1 0,1 0,-1 0,1-1,-1 1,0 0,0-1,0 1,0 0,0-1,-1 0,1 1,-1-1,1 1,-3 1,1 1,0 0,-1-1,1 1,-1 0,1 0,0 0,-1 0,1 0,-1 1,1-1,0 0,-1 1,1-1,0 1,-1-1,1 1,0-1,0 1,0 0,-1 0,1 0,0 0,0 0,0 0,0 0,1 0,-1 0,0 0,0 0,1 0,-1 1,0-1,1 0,-1 2,-146 198,136-186</inkml:trace>
  <inkml:trace contextRef="#ctx0" brushRef="#br0" timeOffset="36838.81">4177 2117,'-5'0,"4"0,6 0,2-5,6-1,4 0,5 1,3 2,-3-4,1-1,0 1,1 2,-3 7,-6 3</inkml:trace>
  <inkml:trace contextRef="#ctx0" brushRef="#br0" timeOffset="37476.188">4572 1920,'-27'68,"-41"82,67-148,-1-1,1 1,-1 0,1 0,0 0,0 0,0 0,0 0,0 0,0 0,1 0,-1 0,1 0,-1 0,1 1,0-1,0 0,0 0,0 1,0-1,1 0,-1 0,1 0,-1 0,1 1,0-1,0 0,0 0,0 0,0 0,0-1,0 1,1 0,-1 0,1-1,-1 1,1-1,0 1,0-1,-1 0,1 1,0-1,0 0,0 0,0-1,0 1,1 0,-1-1,0 1,2-1,111-25,-97 17</inkml:trace>
  <inkml:trace contextRef="#ctx0" brushRef="#br0" timeOffset="37839.392">4882 1976,'5'5,"-3"11,-7 7,-3 6,-4-4,-1 0,-2-4,1-2,-2-3,2-1,-2 4,-2 2,1 2,-1-2,3 0,-1 1,2-3</inkml:trace>
  <inkml:trace contextRef="#ctx0" brushRef="#br0" timeOffset="38540.472">4911 2230,'196'1,"-195"-1,1-1,-1 1,0 0,1 0,-1 0,0 1,1-1,-1 0,0 0,1 1,-1-1,0 1,1-1,-1 1,0 0,0-1,0 1,1 0,-1 0,0 0,0 0,0 0,0 0,-1 0,1 0,0 0,0 0,-1 0,1 1,0-1,-1 0,1 0,-1 1,0-1,1 0,-1 1,0-1,0 0,0 1,0-1,0 1,0-1,0 0,-1 1,1-1,0 0,-1 1,1-1,-1 0,1 1,-1-1,0 0,0 0,1 0,-1 0,0 0,0 0,-1 1,-67 67,60-63,1 0,1 1,-1 0,1 0,0 0,0 1,1 0,0 0,1 1,0 0,0 0,-1 4,5-12,1 0,-1 1,0-1,1 1,0-1,-1 1,1-1,0 1,0-1,0 1,0-1,0 1,0-1,0 1,1-1,-1 1,0-1,1 1,0-1,-1 0,1 1,0-1,-1 0,1 1,0-1,0 0,0 0,0 0,0 0,0 0,0 0,1 0,-1 0,0 0,1 0,-1-1,0 1,1-1,-1 1,1-1,-1 1,1-1,-1 0,1 0,-1 0,1 0,0 0,73-10,32-38,-83 37</inkml:trace>
  <inkml:trace contextRef="#ctx0" brushRef="#br0" timeOffset="39605.043">4262 1,'-28'196,"28"-193,1-1,-1 1,0-1,1 1,0-1,0 1,0-1,0 0,0 1,0-1,0 0,1 0,-1 0,1 0,0 0,0 0,-1 0,1-1,0 1,1 0,-1-1,0 0,0 1,0-1,1 0,-1 0,1-1,-1 1,1 0,-1-1,1 0,-1 1,1-1,-1 0,1 0,0 0,-1-1,1 1,-1-1,1 1,-1-1,1 0,-1 0,0 0,1 0,-1 0,0-1,70-16,-54 9</inkml:trace>
  <inkml:trace contextRef="#ctx0" brushRef="#br0" timeOffset="39857.566">4714 1,'-34'38,"-15"18,-5 4,7-4,6-6,7-7,2-6,9-4,7-8</inkml:trace>
  <inkml:trace contextRef="#ctx0" brushRef="#br0" timeOffset="40258.482">4629 339,'22'-10,"-9"4,-1 0,1 0,0 2,1 0,-1 0,1 1,0 1,0 0,9 0,-22 2,0 0,1 0,-1 0,0 0,0 0,0 0,0 0,0 0,0 0,1 1,-1-1,0 0,0 1,0-1,0 1,0-1,0 1,0-1,0 1,-1 0,1 0,0-1,0 1,0 0,-1 0,1 0,0 0,-1 0,1 0,-1 0,1 0,-1 0,0 0,1 0,-1 0,0 0,0 0,1 1,-1-1,0 0,0 0,-1 0,1 0,0 0,0 0,0 1,-1-1,1 0,0 0,-1 0,1 0,-1 0,0 0,1 0,-1 0,0-1,1 1,-1 0,0 0,-46 56,14-29,-36 46,68-73,1 0,0 0,-1 1,1-1,0 0,-1 0,1 0,0 1,0-1,0 0,0 0,0 0,1 1,-1-1,0 0,0 0,1 0,-1 1,1-1,-1 0,1 0,-1 0,1 0,0 0,-1 0,1 0,0 0,0 0,0-1,0 1,0 0,0 0,0-1,0 1,0-1,0 1,0-1,0 1,1-1,-1 1,0-1,0 0,0 0,1 0,-1 0,0 0,0 0,0 0,2 0,62-5,53-31,-93 30</inkml:trace>
  <inkml:trace contextRef="#ctx0" brushRef="#br0" timeOffset="52032.616">4742 1073,'-39'54,"-203"260,198-264,-33 53,114-154,-26 33</inkml:trace>
  <inkml:trace contextRef="#ctx0" brushRef="#br0" timeOffset="52678.404">4375 988,'1'10,"2"0,-1-1,1 1,1-1,0 0,0 0,1 0,0-1,0 0,1 0,0 0,0 0,1-1,3 6,111 137,-106-123,1 4,2-1,1 0,1-2,1 0,21 19,9 32,-48-69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44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1 876,'369'-58,"-240"59,-117-1</inkml:trace>
  <inkml:trace contextRef="#ctx0" brushRef="#br0" timeOffset="315.249">29 1102,'9'0,"14"0,7 0,3 0,1 0,-1-5,0-1,-2-1,-1 2,-1 2,-1 1,0 1,0 0,0 1,0 0,-4 1</inkml:trace>
  <inkml:trace contextRef="#ctx0" brushRef="#br0" timeOffset="2468.627">1214 989,'2'-16,"1"0,1 0,0 1,1-1,1 1,1 0,0 0,0 1,2 0,9-12,-7 7,8-9,1 1,1 1,1 1,1 0,1 2,2 1,0 1,1 1,24-13,-49 31,0 0,0 0,0 0,0 0,0 1,0-1,0 0,1 1,-1 0,1-1,-1 1,1 0,-1 0,1 1,0-1,-1 0,1 1,0-1,0 1,-1 0,1 0,0 0,0 1,-1-1,1 1,0-1,-1 1,1 0,0 0,-1 0,1 0,-1 0,0 1,1-1,-1 1,0 0,0-1,0 1,0 0,0 0,0 1,-1-1,1 0,-1 0,1 1,-1-1,0 1,0-1,0 2,0 196,-2-199,1 0,0 0,0 0,0-1,0 1,0 0,0 0,0 0,0 0,0-1,0 1,1 0,-1 0,0 0,1-1,-1 1,0 0,1 0,-1-1,1 1,-1 0,1-1,-1 1,1 0,0-1,-1 1,1-1,0 1,-1-1,1 1,0-1,0 0,-1 1,1-1,0 0,0 0,0 1,-1-1,1 0,0 0,0 0,0 0,0 0,0 0,-1 0,1-1,0 1,0 0,0 0,-1-1,1 1,0 0,0-1,-1 1,1-1,0 1,0-1,-1 1,45-36,-42 33,199-187,-186 177,1-3,2 1,0 1,1 0,0 2,1 0,16-6,-34 17,-1 0,0 0,1 1,-1-1,1 1,-1 0,0 0,1 0,-1 0,1 0,-1 0,1 1,-1-1,0 1,1-1,-1 1,0 0,0 0,1 0,-1 0,0 1,0-1,0 0,0 1,-1-1,1 1,0 0,-1 0,1 0,-1 0,1 0,-1 0,0 0,0 0,0 0,0 1,0-1,0 0,-1 1,1-1,-1 2,11 102,-26 39,15-142,-1 0,0 1,0-1,0 1,0-1,1 1,-1 0,1-1,0 1,0-1,1 1,-1 0,1-1,-1 1,1-1,0 1,1-1,0 2,8 7</inkml:trace>
  <inkml:trace contextRef="#ctx0" brushRef="#br0" timeOffset="2839.152">1102 1214,'559'-27,"-86"-4,-376 32,-72-1</inkml:trace>
  <inkml:trace contextRef="#ctx0" brushRef="#br0" timeOffset="3331.085">1750 1356,'-26'76,"-179"244,203-318,1 0,0-1,-1 1,1 0,0 0,0 0,0 0,0 0,1 0,-1 0,0 0,1 0,0 1,-1-1,1 0,0 0,0 0,0 0,0 1,1-1,-1 0,0 0,1 0,0 0,-1 0,1 0,0 0,0 0,0 0,0 0,1 0,-1 0,0-1,1 1,-1 0,1-1,0 0,-1 1,1-1,0 0,0 0,0 0,0 0,0 0,0 0,0-1,0 1,0 0,2-1,11 1,1-1,-1-1,0 0,1-1,-1-1,0 0,0-2,9-2,8-3,163-30,-171 34</inkml:trace>
  <inkml:trace contextRef="#ctx0" brushRef="#br0" timeOffset="4031.879">2681 509,'3'-15,"2"23,5 25,-3 8,-2 0,-2 0,-2 1,-3 36,0-8,2-27,2-1,-3-1,-1 0,-2 1,-1-1,-3-1,-1 1,-3 3,-142 308,140-330,-2 0,0 0,-1-1,-1-2,-20 18,28-27,-98 83,87-76</inkml:trace>
  <inkml:trace contextRef="#ctx0" brushRef="#br0" timeOffset="4651.896">1158 170,'-27'24,"1"1,1 2,2 0,0 2,2 1,-6 11,6 2,1 1,2 1,2 0,2 1,2 1,2 1,2-1,2 1,1 39,-4 59,9 133,1-235,1 0,3-1,1 1,2-1,2 0,2-1,2 0,1-1,3-1,1 0,7 8,-21-39,1 0,0 0,1 0,0-1,1 0,-1 0,2-1,-1 0,1 0,0-1,0 0,0-1,1 0,0 0,0-1,0-1,1 1,-1-2,1 1,0-1,0-1,0 0,-1-1,1 0,11-1,-3-5</inkml:trace>
  <inkml:trace contextRef="#ctx0" brushRef="#br0" timeOffset="7315.71">3302 255,'-10'0,"0"1,-1 0,1 1,0 0,0 0,0 1,0 1,1-1,-1 2,1-1,0 1,0 1,1-1,-1 2,1-1,1 1,-1 0,1 1,0-1,1 1,0 1,0-1,1 1,0 0,0 0,1 1,1 0,-1 0,0 21,2 0,1 0,1 0,2 0,2 10,25 180,1 101,-58-126,-1-81,-1 24,29-117,8 91,-5-110,0 0,0 0,1-1,-1 1,1-1,0 0,-1 1,1-1,0 0,1-1,-1 1,0-1,0 1,1-1,-1 0,1 0,-1 0,1-1,-1 1,1-1,-1 0,1 0,-1 0,1 0,0-1,-1 1,1-1,-1 0,0 0,1 0,-1-1,0 1,0-1,1 0,-1 0,23-5,84-31,-96 28</inkml:trace>
  <inkml:trace contextRef="#ctx0" brushRef="#br0" timeOffset="10189.654">4121 453,'-34'81,"-83"89,70-109,-88 79,73-85,52-53,6-5</inkml:trace>
  <inkml:trace contextRef="#ctx0" brushRef="#br0" timeOffset="10504.657">3811 480,'0'19,"0"-1,2 1,0-1,1 1,1-1,1 0,0-1,1 1,1-1,1 0,0 0,1-1,1-1,0 1,1-1,1-1,6 5,66 60,-62-66,-11-12</inkml:trace>
  <inkml:trace contextRef="#ctx0" brushRef="#br0" timeOffset="10853.254">4629 226,'-14'10,"-10"8,-1 5,0 4,3 2,1-3,4-2,5-1,0-3,1-1,4-3</inkml:trace>
  <inkml:trace contextRef="#ctx0" brushRef="#br0" timeOffset="11418.18">4799 226,'22'-4,"-12"1,1 0,0 1,0 0,1 1,-1 0,0 0,0 2,0-1,1 1,-1 1,10 2,-20-3,0-1,1 1,-1 0,0-1,0 1,0 0,0-1,0 1,0 0,0 0,0 0,0 0,0 0,-1 0,1 0,0 0,-1 0,1 0,-1 1,1-1,-1 0,1 0,-1 1,0-1,0 0,1 1,-1-1,0 0,0 0,-1 1,1-1,0 0,0 1,0-1,-1 0,1 0,-1 1,1-1,-1 0,1 0,-1 0,0 0,0 0,0 0,1 0,-2 1,-43 45,-62 29,107-76,-1 1,0 0,1-1,-1 1,1-1,0 1,-1 0,1-1,0 1,-1 0,1-1,0 1,-1 0,1-1,0 1,0 0,0 0,0-1,0 1,0 0,0 0,0-1,0 1,0 0,0 0,1-1,-1 1,0 0,0-1,1 1,-1 0,1-1,-1 1,0 0,1-1,-1 1,1-1,-1 1,1-1,0 1,-1-1,1 1,-1-1,1 0,0 1,-1-1,1 0,0 1,-1-1,1 0,0 0,48 15,-36-12,-8-3,0 1,0-1,-1 1,1 1,0-1,-1 1,1 0,-1 0,0 0,1 0,-1 1,0 0,0-1,-1 2,1-1,-1 0,1 1,-1 0,0-1,0 1,-1 0,1 1,-1-1,0 0,0 1,0-1,-1 1,0 0,0-1,0 1,0 0,-1 2,-1-1,0 1,0-1,-1 1,0-1,0 0,0 1,-1-1,1 0,-2-1,1 1,-1 0,1-1,-1 0,-1 0,1 0,-1-1,0 1,0-1,0 0,-1 0,1-1,-1 0,0 0,0 0,0-1,0 1,-1-1,1-1,-1 1,1-1,-1-1,1 1,-1-1,1 0,-1 0,0-1,-49 0,32 1</inkml:trace>
  <inkml:trace contextRef="#ctx0" brushRef="#br0" timeOffset="11837.56">3472 1102,'403'-22,"267"-40,-442 33,-203 28</inkml:trace>
  <inkml:trace contextRef="#ctx0" brushRef="#br0" timeOffset="12455.954">3895 1271,'407'-27,"-334"43,-72-16,1 1,-1 0,0 0,0 0,0-1,1 1,-1 0,0 0,0 0,0 1,-1-1,1 0,0 0,0 1,-1-1,1 0,0 1,-1-1,1 0,-1 1,0-1,0 1,1-1,-1 1,0-1,0 0,0 1,0-1,-1 1,1-1,0 1,-1-1,1 0,-1 1,1-1,-1 1,1-1,-1 0,0 0,0 1,0-1,0 0,0 0,0 0,0 0,0 0,-1 0,-81 53,18-16,64-37,0 1,0 0,0 0,1-1,-1 1,1 0,-1 0,1 0,0 0,0 0,0 0,0 0,0-1,0 1,0 0,1 0,-1 0,1 0,-1 0,1-1,0 1,-1 0,1 0,0-1,0 1,1-1,-1 1,0-1,0 1,1-1,-1 0,1 1,-1-1,1 0,-1 0,1 0,0 0,-1-1,1 1,0 0,0-1,0 1,0-1,-1 0,1 1,0-1,0 0,0 0,2-1,5 6,3 1,0-2,-1 1,1 0,-1 1,-1 0,1 1,-1 0,0 0,-1 1,1 1,-2-1,1 2,-1-1,-1 1,2 3,-9-8,0 0,0 0,-1 0,0 0,0 0,0 0,0 0,-1 0,0 0,0-1,0 1,0-1,-1 1,0-1,0 0,0 0,0 0,-1 0,0-1,1 1,-1-1,-1 0,1 0,0-1,-1 1,1-1,-1 0,0 0,1 0,-1-1,0 0,-1 1,-15 5,0-1,-1-1,1 0,-1-2,0 0,0-2,0 0,-2-1,21-1,1 1,-1 0,1 0,-1-1,1 0,-1 1,1-1,0 0,-1 0,1 0,0-1,-1 1,1-1,0 1,0-1,0 1,1-1,-1 0,0 0,1 0,-1 0,1 0,-1-1,1 0,-6-14</inkml:trace>
  <inkml:trace contextRef="#ctx0" brushRef="#br0" timeOffset="14004.742">5278 29,'121'-17,"-114"15,1-1,-1 1,1 1,-1-1,1 1,0 1,0 0,-1 0,1 0,0 1,-1 0,1 0,0 1,-1 0,0 0,1 1,-1 0,0 0,0 1,-1 0,1 0,3 3,-8-3,-1 0,1 1,-1-1,0 0,0 1,-1-1,1 0,-1 1,0-1,0 1,-1-1,1 1,-1-1,0 0,0 1,0-1,-2 2,-2 20,-5 310,12-217,-2 292,-27-136,-3-32,2-47,29-178,-1-16,1 0,0 1,-1-1,0 1,1-1,-1 1,0-1,0 0,0 1,0-1,-1 1,1-1,-1 0,0 1,1-1,-1 0,0 1,0-1,0 0,-1 0,1 0,-1 0,1 0,-1 0,1 0,-1-1,0 1,0 0,0-1,0 0,0 1,0-1,0 0,0 0,-2 0,-187-7,139 0,34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6:59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141 254,'-3'2,"0"0,1 0,-1 0,0 0,1 0,0 0,-1 1,1-1,0 1,0-1,0 1,1 0,-1 0,1 0,-1 0,1 0,0 0,0 0,0 1,-5 20,0-1,2 2,1-1,0 1,2-1,1 1,1-1,3 20,23 154,-22-80,-5 0,-6 0,-4-1,-8 12,-26 197,33-42,-16-61,37-188,-3-29</inkml:trace>
  <inkml:trace contextRef="#ctx0" brushRef="#br0" timeOffset="394.624">340 2230,'33'0,"16"0,5 0,-2 0,-11 0</inkml:trace>
  <inkml:trace contextRef="#ctx0" brushRef="#br0" timeOffset="760.824">818 1920,'-16'179,"14"-177,1 1,-1 0,1-1,0 1,0 0,0 0,1 0,-1 0,1 0,-1 0,1 0,0 0,0 0,0 0,1 0,-1 0,1 0,0 0,0 0,0 0,0 0,0 0,0-1,1 1,-1 0,1-1,0 1,0-1,0 0,0 0,0 1,1-1,-1-1,0 1,1 0,0-1,-1 1,1-1,0 0,0 1,0-2,1 2,6-2,-1 0,1 0,-1 0,0-2,1 1,-1-1,0 0,0-1,0 0,0-1,-1 1,1-2,-1 1,0-1,0-1,3-2,9-6</inkml:trace>
  <inkml:trace contextRef="#ctx0" brushRef="#br0" timeOffset="1010.599">1298 1920,'-33'43,"-21"24,-6 5,2-4,11-10,9-9,6-8,9-7,3-9,5-4,5 0,-1-5,2 1,7-3,4-4</inkml:trace>
  <inkml:trace contextRef="#ctx0" brushRef="#br0" timeOffset="1401.926">1214 2315,'12'-4,"0"1,0 0,0 0,1 2,-1-1,1 1,-1 1,1 1,-1-1,0 2,1 0,1 1,-13-3,0 0,0 1,1-1,-1 1,0-1,0 1,0-1,0 1,0 0,0-1,0 1,0 0,0 0,0 0,-1 0,1 0,0 0,-1 0,1 0,0 0,-1 0,1 0,-1 1,0-1,1 0,-1 0,0 0,0 1,0-1,0 0,0 0,0 1,0-1,0 0,0 0,-1 1,1-1,0 0,-1 0,1 0,-1 0,1 0,-1 0,0 1,1-1,-1-1,0 2,-45 47,41-44,-3 1,0 0,1 1,0 0,0 1,1-1,0 1,0 1,1-1,0 1,0 0,-2 6,8-12,0 0,0-1,1 0,-1 1,1-1,-1 0,1 0,0 1,-1-2,1 1,0 0,1 0,-1 0,0-1,0 1,1-1,-1 0,1 0,-1 0,1 0,-1 0,1 0,0-1,-1 1,1-1,0 0,-1 0,1 0,0 0,0 0,-1 0,1-1,0 0,-1 1,1-1,2 1,84-13,-63 6</inkml:trace>
  <inkml:trace contextRef="#ctx0" brushRef="#br0" timeOffset="2849.358">593 1,'2'1,"-1"0,1 0,-1 0,0 0,1 0,-1 1,0-1,0 0,0 1,0-1,0 1,0-1,-1 1,1 0,0-1,-1 1,0 0,1-1,-1 1,0 0,1-1,-1 1,0 0,-1 0,1-1,0 1,0 0,-1 0,1-1,-1 1,1 0,-1-1,0 2,0 0,-35 137,25-112,9-25,0-1,0 1,0 0,1-1,-1 1,1 0,-1 0,1 0,0 1,0-1,0 0,1 0,-1 0,1 1,0-1,0 0,0 1,0-1,0 0,1 0,0 1,-1-1,1 0,0 0,1 0,-1 0,0 0,1 0,0 0,0 0,0-1,0 1,0-1,0 1,0-1,2 1,6-1,-1 0,1 0,0-1,0 0,-1-1,1 0,0-1,0 0,-1 0,1-1,-1 0,1-1,-1 0,0-1,0 1,9-6,3-2</inkml:trace>
  <inkml:trace contextRef="#ctx0" brushRef="#br0" timeOffset="3098.348">1072 29,'-9'20,"-13"19,-8 10,-3 0,-1-4,1-3,0-5,2-4,1-3,1-1,0-1,1-1,5 0,11-4,8-7</inkml:trace>
  <inkml:trace contextRef="#ctx0" brushRef="#br0" timeOffset="3498.854">1072 396,'178'6,"-175"-5,-1 0,1 0,-1 0,0 0,1 0,-1 0,0 1,0-1,0 1,0 0,0-1,0 1,0 0,0 0,-1 0,1 1,-1-1,0 0,1 1,-1-1,0 0,-1 1,1-1,0 1,-1 0,1-1,-1 1,0-1,0 1,0 0,0-1,0 1,0 0,-1-1,0 1,1-1,-1 1,0-1,0 1,0-1,0 0,-1 1,1-1,-1 0,1 0,-1 0,0 0,0 0,0-1,0 1,0 0,-1 0,-29 34,23-28,1 1,1 0,0 0,0 0,0 1,1 0,1 0,0 0,-2 7,6-15,0-1,1 1,-1-1,1 1,-1-1,1 1,0-1,-1 1,1-1,0 1,0 0,0-1,0 1,1-1,-1 1,0-1,1 1,-1-1,1 1,-1-1,1 1,0-1,-1 1,1-1,0 0,0 0,0 1,0-1,0 0,1 0,-1 0,0 0,0 0,1 0,-1 0,0-1,1 1,-1 0,1-1,-1 1,1-1,-1 0,1 1,-1-1,1 0,0 0,-1 0,1 0,1 0,83-13,-82 11,114-35,-93 26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3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58,'28'-11,"239"-19,-52 13,-191 17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2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0,'0'24,"0"27,0 10,0 4,0-4,-5-8,-2-8,1-7,1-5,2-3,0-3,2 0,1 0,0 0,-5-5,-1-6</inkml:trace>
  <inkml:trace contextRef="#ctx0" brushRef="#br0" timeOffset="331.306">1 85,'300'-36,"-172"23,0 6,54 7,-176 0,-4-1,0 1,-1 0,1-1,-1 1,1 0,0 0,-1 0,1 0,0 0,-1 1,1-1,0 0,-1 1,1-1,-1 1,1 0,-1-1,1 1,-1 0,0 0,1 0,-1 0,0 0,0 0,1 0,-1 1,0-1,0 0,0 1,-2 10</inkml:trace>
  <inkml:trace contextRef="#ctx0" brushRef="#br0" timeOffset="599.706">29 593,'34'5,"35"1,15-4,3-4,-4 0,-11-6,-8-1,-10 1,-10 2,-7 2,-5-3,-4-1,-1 2,-6 1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0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5 311,'374'-29,"-153"47,-165-9,-32-7</inkml:trace>
  <inkml:trace contextRef="#ctx0" brushRef="#br0" timeOffset="3667.701">5 678,'-1'-2,"0"-1,0 0,1 1,-1-1,1 0,0 1,0-1,0 0,0 0,0 1,1-1,-1 0,1 0,0 1,-1-1,1 1,0-1,1 1,-1-1,0 1,1 0,-1-1,1 1,0 0,0 0,0 0,0 0,0 1,0-1,0 0,1 1,-1 0,0-1,1 1,-1 0,1 0,0 0,-1 1,1-1,0 1,-1-1,1 1,0 0,0 0,-1 0,1 1,0-1,0 0,-1 1,1 0,1 0,200 24,78-25,-152-21,-131 21,1 0,0 0,-1 1,1-1,0 0,0 0,-1 0,1 1,0-1,0 0,0 0,-1 1,1-1,0 0,0 0,0 1,0-1,-1 0,1 1,0-1,0 0,0 1,0-1,0 0,0 1,0-1,0 0,0 1,0-1,0 0,0 1,0-1,0 0,1 1,-1-1,0 0,0 0,0 1,0-1,0 0,1 1,-1-1,0 0,0 0,1 1,-1-1,0 0,0 0,1 0,-1 0,0 1,0-1,1 0,-1 0,0 0,1 0,-14 11</inkml:trace>
  <inkml:trace contextRef="#ctx0" brushRef="#br0" timeOffset="4300.961">428 1,'0'0,"-1"0,0 0,1 0,-1 1,1-1,-1 0,0 0,1 0,-1 1,1-1,-1 0,1 1,-1-1,1 1,-1-1,1 1,-1-1,1 1,0-1,-1 1,1-1,0 1,-1-1,1 1,0-1,0 1,-1 0,1-1,0 1,0 0,0-1,0 1,0 0,0-1,0 1,0-1,0 1,0 0,0-1,0 1,1 0,-1-1,0 1,0-1,1 1,-1-1,0 1,1 0,-1-1,1 1,-1-1,1 0,-1 1,20 31,2-5,2-1,1-2,1 0,1-2,1-1,23 13,-46-31,41 24,0 2,-2 1,-2 3,-1 1,18 21,-57-54,-1 0,1 0,-1 0,1 1,-1-1,0 0,1 0,-1 1,0-1,0 1,0-1,0 1,-1 0,1-1,0 1,-1 0,1-1,-1 1,1 0,-1 0,0-1,1 1,-1 0,0 0,-1 0,1-1,0 1,0 0,-1 0,1 0,-1-1,1 1,-1 0,0-1,0 1,0-1,0 1,0-1,0 1,0-1,0 0,0 1,-1-1,1 0,-1 0,1 0,-1 0,1 0,-1 0,-138 72,-133 143,250-202,-74 60,96-52,10-14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52,'226'-1,"-22"-50,-204 52,0-1,0 1,-1-1,1 0,0 1,0-1,0 0,0 1,0-1,0 0,0 1,1-1,-1 0,0 1,0-1,0 0,0 1,0-1,0 0,1 1,-1-1,0 0,0 1,1-1,-1 0,0 0,0 1,1-1,-1 0,0 0,1 1,-1-1,0 0,0 0,1 0,-1 0,-4 5,-8 6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38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229 293,'22'-29,"-48"42,7 6,2 0,0 2,1 0,1 1,1 1,1 0,1 0,2 1,0 1,1 0,1 0,2 1,-2 12,-6 18,1 1,4 1,1 0,4 0,1 0,5 39,-1-81,1 0,0 0,1 0,0 0,2 0,0-1,0 0,2 0,0 0,0-1,5 7,-8-17,-1-1,1 0,0 0,0 0,0 0,0 0,0-1,1 0,-1 0,1 0,-1 0,1-1,0 1,0-1,0-1,0 1,-1-1,1 1,0-1,0-1,0 1,0-1,0 0,0 0,-1 0,1-1,0 0,-1 1,1-2,-1 1,0 0,0-1,1 0,-2 0,1 0,0-1,-1 1,0-1,1 0,-1 0,-1 0,1 0,1-3,4-12</inkml:trace>
  <inkml:trace contextRef="#ctx0" brushRef="#br0" timeOffset="270.139">313 801,'10'0,"17"0,10 0,2 0,0 0,-2 0,-3 0,-2 0,-1 0,-2 0,-6 0</inkml:trace>
  <inkml:trace contextRef="#ctx0" brushRef="#br0" timeOffset="886.536">1020 350,'1'3,"0"1,0-1,-1 0,1 1,0-1,-1 1,0-1,0 1,0-1,0 1,-1-1,1 1,-1-1,0 0,0 1,0-1,-1 0,1 0,-1 0,1 0,-1 0,-2 2,3-2,-113 172,113-172,-1-1,1 1,-1 0,1 0,0 0,0 0,1 0,-1 1,0-1,1 0,0 0,0 0,0 1,0-1,1 0,-1 0,1 0,-1 0,1 0,0 0,1 0,-1 0,0 0,1 0,0 0,-1-1,1 1,0 0,0-1,1 0,-1 0,0 1,1-1,-1-1,1 1,0 0,0-1,0 1,-1-1,1 0,1 0,-1 0,0 0,0-1,0 1,0-1,0 1,1-1,-1-1,143-38,-123 31</inkml:trace>
  <inkml:trace contextRef="#ctx0" brushRef="#br0" timeOffset="1416.983">1301 237,'9'-4,"1"-3,1 1,1 1,-1 0,1 0,0 1,0 1,0 0,1 1,-1 0,1 0,10 2,-22 0,1 0,-1 0,1 1,0-1,-1 1,1-1,-1 1,1-1,-1 1,0 0,1 0,-1 0,0 0,0 0,1 0,-1 0,0 0,0 1,0-1,0 0,-1 1,1-1,0 0,0 1,-1-1,1 1,-1-1,1 1,-1 0,0-1,0 1,0-1,1 1,-2 0,1-1,0 1,0-1,0 1,-1 0,1-1,-1 1,1-1,-39 59,27-53,11-7,-1 1,1-1,0 0,-1 0,1 0,0 1,0-1,-1 1,1-1,0 1,0-1,0 1,0 0,0 0,0-1,0 1,0 0,0 0,0 0,0 0,0 0,0 0,1 0,-1 1,1-1,-1 0,1 0,-1 0,1 1,-1-1,1 0,0 1,0-1,0 0,0 1,0-1,0 0,0 1,0-1,0 0,1 0,-1 1,0-1,1 0,-1 0,1 1,0-1,-1 0,1 0,0 0,0 0,0 0,0 0,45 16,-42-16,0 0,1-1,-1 2,0-1,0 0,0 1,0 0,0 0,0 0,0 0,-1 1,1-1,-1 1,0 0,0 0,0 0,2 3,-5-3,0 0,-1 0,1 0,-1 0,0 0,0 0,0 0,0-1,0 1,-1 0,0-1,1 1,-1-1,0 1,0-1,0 0,0 0,0 0,-1 0,1 0,-1 0,1-1,-1 1,0-1,0 0,1 0,-1 0,0 0,0 0,0-1,-1 1,4-1,-56 22,30-13</inkml:trace>
  <inkml:trace contextRef="#ctx0" brushRef="#br0" timeOffset="1818.197">766 971,'43'-10,"29"-7,6-2,1 3,-10 5,-6 3,-9-2,-9 2,-3 1,-3 3,-4 1,-3 1,-2 2,-1 0,-1 0,-1 1,1-1,-6 0</inkml:trace>
  <inkml:trace contextRef="#ctx0" brushRef="#br0" timeOffset="2287.053">1330 999,'-22'2,"1"1,0 1,0 1,0 1,0 1,1 1,0 1,1 1,0 0,-9 7,25-15,-1 1,1-1,0 0,1 1,-1 0,0-1,1 1,0 0,-1 0,1 1,0-1,1 0,-1 1,1-1,-1 1,1-1,0 1,0 0,1 0,-1-1,1 1,0 0,0 0,0 0,0-1,0 1,1 0,0 0,0-1,0 1,0 0,1-1,-1 1,1-1,0 0,0 1,0-1,1 0,-1 0,1-1,-1 1,1 0,0-1,0 1,0-1,3 1,6 2,1-1,0-1,0 0,1 0,-1-1,1-1,-1-1,1 1,-1-2,1 0,-1-1,0 0,0-1,1-1,-2 0,1 0,0-1,-1-1,0 0,0-1,-1 0,0-1,0 0,0-1,-8 7,1 0,-1 0,1 0,-1 0,0-1,0 1,0-1,0 0,0 0,-1 0,1 0,-1-1,0 1,0 0,0-1,0 0,-1 1,0-1,1 0,-1 0,-1 0,1 0,0 0,-1 0,0 0,0 0,0 0,-1 0,1 0,-1 0,0 0,0 0,0 1,0-1,-1 0,0 0,0 1,0-1,0 1,0 0,-1 0,1 0,-1 0,0 0,0 0,0 1,0-1,0 1,-1 0,-2-2,-49-9,29 11</inkml:trace>
  <inkml:trace contextRef="#ctx0" brushRef="#br0" timeOffset="2686.901">1358 1197,'-209'132,"206"-131,0 1,-1 0,1 0,0 0,0 0,0 0,0 0,0 1,0-1,1 1,-1 0,1 0,0 0,0 0,0 0,0 1,0-1,1 0,0 1,-1-1,1 1,1 0,-1-1,0 1,1 0,0 0,0-1,0 1,0 0,1 0,-1-1,1 1,0 0,0-1,0 1,1-1,-1 1,1-1,0 0,1 3,6-2,0-1,0 0,0 0,1-1,-1 0,1-1,-1 0,1-1,-1 0,1 0,-1-1,1 0,-1 0,1-1,-1-1,0 0,0 0,0 0,2-3,-1 4,0-1,0 0,0-1,-1 0,0-1,0 0,0-1,0 1,-1-1,0-1,0 0,-1 0,0-1,0 1,0-2,-1 1,-1-1,1 1,-1-2,-1 1,4-10,-8 16,0-1,0 1,-1-1,1 1,-1-1,1 1,-1-1,0 1,-1-1,1 1,0 0,-1 0,0 0,0 0,0 0,0 0,0 0,-1 1,1-1,-1 1,0-1,1 1,-1 0,0 0,0 0,-1 1,1-1,0 1,-1-1,-103-24,81 25</inkml:trace>
  <inkml:trace contextRef="#ctx0" brushRef="#br0" timeOffset="3183.24">1838 209,'42'143,"-28"-83,-3 1,-2 1,-3 0,-3 6,1-24,-2 0,-1 0,-3 0,-2 0,-1 0,-2-1,-3 1,-1-2,-2 0,-2 0,-1-1,-3-1,-1-1,-10 14,-57 35,67-76</inkml:trace>
  <inkml:trace contextRef="#ctx0" brushRef="#br0" timeOffset="4208.832">1810 40,'26'-7,"4"-2,-1 2,1 1,1 1,-1 2,0 1,11 1,-37 2,0-1,0 1,0 0,0 0,0 0,0 1,-1-1,1 1,0 0,-1 0,0 0,1 0,-1 1,0 0,0-1,0 1,-1 0,1 0,0 1,-1-1,0 0,0 1,0-1,-1 1,1 0,-1 0,1-1,-1 1,-1 0,1 1,7 129,-8-110,24 213,-21-145,-3 0,-5 1,-3-1,-18 73,13-101,-22 176,41-174,-8-63,0-1,0 0,0 0,-1 0,1-1,-1 1,1 0,-1-1,1 0,-1 0,0 1,0-2,1 1,-1 0,0 0,0-1,0 0,0 1,0-1,0 0,0-1,0 1,0 0,1-1,-1 0,-3 0,-3 0,-15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7:14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1 668,'9'0,"18"0,9 0,4 0,-1 0,-2 0,-3 0,-2 0,-1-5,-2-1,-1 0,0 1,0 1,-6 7,-10 2,-7 1</inkml:trace>
  <inkml:trace contextRef="#ctx0" brushRef="#br0" timeOffset="251.91">114 895,'38'4,"27"2,8 0,-4-5,-10-4,-13-1</inkml:trace>
  <inkml:trace contextRef="#ctx0" brushRef="#br0" timeOffset="3132.306">1242 781,'150'-185,"-33"65,-116 119,0 1,0-1,-1 0,1 1,0-1,0 1,0-1,-1 1,1-1,0 1,0-1,0 1,0 0,0 0,0-1,0 1,0 0,0 0,0 0,0 0,0 0,0 0,0 0,0 1,0-1,0 0,0 0,0 1,0-1,0 1,-1-1,1 1,0-1,0 1,0 0,-1-1,1 1,0 0,-1-1,1 1,0 0,-1 0,1 0,-1-1,1 1,-1 0,0 0,1 0,-1 0,0 0,0 0,1 0,5 57,-6-55,0 15,-1-15,0 1,0-1,0 0,1 1,-1-1,1 1,0-1,0 0,1 1,-1-1,1 1,-1-1,1 0,0 1,0-1,1 0,-1 0,1 0,-1 0,1 0,0 0,0 0,0 0,1-1,-1 1,0-1,1 0,0 0,0 0,-1 0,1 0,0 0,1-1,-1 0,0 1,2-1,4-2,0-1,0 0,-1 0,1-1,-1-1,1 1,-1-1,0-1,0 1,-1-1,0 0,0-1,0 0,0 0,-1-1,0 0,0 0,-1 0,4-7,-3 7,120-169,-108 156,-7 38,-10-2,-2-6,1 0,0 0,1-1,-1 1,2 0,-1-1,2 1,-1-1,1 1,0-1,1 0,0 0,1-1,0 1,0-1,1 0,0 0,0-1,1 0,0 0,0 0,6 3,6-1</inkml:trace>
  <inkml:trace contextRef="#ctx0" brushRef="#br0" timeOffset="4899.416">1355 950,'195'-29,"-48"3,106-4,-73 14,-62-7,-73 12,-24 7</inkml:trace>
  <inkml:trace contextRef="#ctx0" brushRef="#br0" timeOffset="5654.345">1412 1120,'73'-17,"-3"0,70-6,-139 23,1 0,-1 0,1-1,-1 1,1 0,-1 0,1 0,-1 1,1-1,-1 0,1 0,-1 1,1-1,-1 1,1 0,-1-1,0 1,0 0,1 0,-1-1,0 1,0 0,0 0,0 1,0-1,0 0,0 0,0 0,0 1,0-1,-1 0,1 1,-1-1,1 1,-1-1,1 0,-1 1,0-1,0 1,0-1,0 1,0-1,0 1,0-1,0 1,0-1,-1 1,-36 63,-89 50,125-115,1 1,-1-1,1 1,-1-1,1 1,0-1,-1 1,1 0,0-1,-1 1,1-1,0 1,0 0,-1-1,1 1,0 0,0 0,0-1,0 1,0 0,0-1,0 1,0 0,0-1,1 1,-1 0,0-1,0 1,1 0,-1-1,0 1,1 0,-1-1,0 1,1-1,-1 1,1-1,-1 1,1-1,-1 1,1-1,-1 0,1 1,0-1,-1 0,1 1,0-1,-1 0,1 0,0 1,-1-1,1 0,0 0,-1 0,1 0,43 5,-41-5,-3 0,70 10,-69-10,1 0,-1 0,1 0,-1 1,1-1,-1 1,0-1,1 1,-1 0,1-1,-1 1,0 0,0 0,0 0,1 0,-1 0,0 0,0 0,0 1,-1-1,1 0,0 0,0 1,-1-1,1 1,0-1,-1 0,0 1,1-1,-1 1,0-1,0 1,0-1,0 1,0-1,0 1,0-1,0 1,-1-1,1 1,0-1,-1 1,-6 9,0 0,-1-1,-1 0,1 0,-1-1,-1-1,0 1,0-1,-1-1,0 0,0-1,0 0,-10 4,-13 9,6-2,3-2</inkml:trace>
  <inkml:trace contextRef="#ctx0" brushRef="#br0" timeOffset="6637.982">2089 1063,'1'-1,"-1"1,1-1,-1 1,1-1,-1 0,1 1,0-1,-1 1,1 0,0-1,0 1,-1 0,1-1,0 1,0 0,-1 0,1-1,0 1,0 0,0 0,-1 0,1 0,0 0,0 0,0 0,-1 1,1-1,0 0,0 0,0 1,-1-1,1 0,0 1,-1-1,1 1,0-1,-1 1,1-1,0 1,-1-1,1 1,-1 0,1-1,-1 1,0 0,1-1,-1 1,1 0,-1 0,0-1,0 1,1 0,-1 0,0-1,0 1,0 0,0 0,0 0,0 0,0-1,0 1,-1 0,-12 54,13-55,-92 187,77-163,10-17,0 1,0-1,1 1,0 0,0 0,0 0,1 1,1-1,0 1,0 0,0 0,1 2,1-10,0 1,1-1,-1 0,0 1,1-1,0 0,-1 0,1 0,0 1,-1-1,1 0,0 0,0 0,0 0,0 0,0 0,0 0,0-1,0 1,0 0,0-1,1 1,-1 0,0-1,0 0,1 1,-1-1,0 0,1 1,-1-1,0 0,1 0,-1 0,0 0,1 0,-1-1,0 1,2-1,52-12,93-33,-123 38</inkml:trace>
  <inkml:trace contextRef="#ctx0" brushRef="#br0" timeOffset="7420.092">2569 301,'26'31,"-2"1,-1 1,-2 1,-1 1,-2 0,-1 1,-2 1,-1 1,1 13,-5-17,-1 0,-2 0,-2 1,-1 0,-1 0,-2 1,-2-1,-1 0,-2 0,-6 27,-1-29,0-1,-3 0,0-1,-2 0,-2-2,0 0,-20 23,-37 27,51-61</inkml:trace>
  <inkml:trace contextRef="#ctx0" brushRef="#br0" timeOffset="7869.513">932 188,'-28'58,"4"0,2 1,2 2,3 0,1 11,3-25,3 0,1 1,3 1,2-1,2 1,2 0,2 0,2-1,9 37,-9-58,2 0,1-1,1 0,1 0,2-1,0 0,2-1,0 0,2-1,0 0,2-2,0 0,2 0,0-2,1-1,1 0,0-1,21 11,75 20,-81-40</inkml:trace>
  <inkml:trace contextRef="#ctx0" brushRef="#br0" timeOffset="19057.608">3670 245,'16'-13,"-16"41,-69 211,57-202,9-31,0 0,1 0,-1 0,2 0,-1 1,1-1,-1 1,2-1,-1 1,1-1,0 1,0 0,1-1,1 6,0-9,1 0,0-1,0 1,0 0,0-1,0 0,1 1,-1-1,1 0,-1-1,1 1,0-1,-1 0,1 0,0 0,0 0,0 0,0-1,0 0,0 0,0 0,0 0,0-1,0 1,0-1,0 0,-1 0,1-1,0 1,-1-1,4-1,7-1,103-11,-92 14</inkml:trace>
  <inkml:trace contextRef="#ctx0" brushRef="#br0" timeOffset="19657.567">4065 48,'21'-12,"-16"8,0 0,0 1,0-1,1 1,-1 0,1 0,0 1,0 0,0 0,0 0,0 1,0 0,1 0,-1 1,0-1,0 1,1 1,-1-1,0 1,0 0,1 0,-1 1,0 0,4 2,-8-2,0 0,-1 0,1 0,-1 0,1 0,-1 1,0-1,0 0,0 1,0-1,0 1,-1-1,1 1,-1-1,0 1,1 0,-1-1,0 1,-1-1,1 1,0-1,-1 1,1 0,-1-1,0 0,0 1,0-1,0 1,0-1,-1 0,1 0,-1 0,0 1,1-1,-1 0,0 0,1 1,0-1,-1 1,1-1,0 1,0-1,1 1,-1 0,1 0,-1-1,1 1,0 0,0 0,0-1,0 1,0 0,1 0,-1-1,1 1,0 0,0-1,0 1,0 0,0-1,0 0,1 1,-1-1,1 0,0 1,1 0,25 15,27 22,-54-38,-1-1,1 0,0 1,0-1,-1 0,1 1,-1-1,1 1,-1-1,0 1,0-1,1 1,-1-1,0 1,0-1,-1 1,1-1,0 1,0-1,-1 1,1-1,-1 1,1-1,-1 1,1-1,-1 0,0 1,0-1,0 0,0 0,0 0,0 0,0 1,0-1,0-1,-1 1,1 0,0 0,-1 0,0 0,-5 4,0 0,-1-1,1 0,-1 0,0-1,0 0,0 0,0-1,-1 0,1 0,-1-1,-2 0,-13 1</inkml:trace>
  <inkml:trace contextRef="#ctx0" brushRef="#br0" timeOffset="20069.932">3331 866,'43'-5,"48"-6,18-2,0 2,-14 3,-13 2,-15 3,-11 1,-9 2,-8 0,-6 0,-4 1,-1-1,-2 1,0-1,1 0,0 0,-4 0</inkml:trace>
  <inkml:trace contextRef="#ctx0" brushRef="#br0" timeOffset="20542.966">4008 922,'-140'55,"134"-52,-1 1,1 0,0 0,0 0,1 1,-1 0,1 0,0 0,1 1,-1 0,1 0,0 0,0 0,1 0,0 1,0 0,0-1,1 1,0 2,2-3,0-1,1 0,0 0,0 1,0-1,0 0,1 0,0 0,0 0,0-1,1 1,0 0,-1-1,2 0,-1 0,0 0,1 0,0 0,0-1,0 1,0-1,1 0,-1 0,1-1,-1 1,1-1,0 0,0-1,0 1,0-1,1 0,-1 0,0 0,0-1,1 0,-1 0,0 0,0-1,2 0,5 1,0 0,-1-1,1 0,-1-1,1 0,-1-1,0 0,0-1,0 0,0-1,-1 0,0 0,0-1,0-1,-1 0,0 0,0-1,-1 0,0 0,1-2,-5 8,0-1,0 0,0-1,-1 1,1-1,-1 0,0 0,0 0,0 0,0 0,-1 0,0-1,0 1,0-1,0 0,-1 0,0 1,0-1,0 0,0 0,-1 0,0 0,0 0,0 0,-1 0,1 0,-1 0,-1 0,1 0,-1 0,1 1,-1-1,-1 1,-1-5,-3 3,0 0,-1 0,1 1,-1 0,0 0,-1 1,1 0,-1 0,1 1,-1 0,0 1,0 0,0 0,-1 1,1 0,0 0,-1 1,1 1,0-1,0 2,-1-1,1 1,0 1,-7 2,-8 1</inkml:trace>
  <inkml:trace contextRef="#ctx0" brushRef="#br0" timeOffset="20907.188">4008 1176,'-9'11,"0"1,1 0,1 0,0 1,0-1,2 2,-1-1,2 1,-1-1,2 1,0 0,1 3,1-15,1 0,0 0,0 1,0-1,0 0,0 0,0 0,1 0,-1 0,1 1,-1-1,1 0,0 0,0 0,0 0,0-1,0 1,0 0,1 0,-1-1,0 1,1 0,0-1,-1 0,1 1,0-1,0 0,0 0,-1 0,1 0,0 0,0 0,1-1,-1 1,0-1,0 1,0-1,0 0,0 0,1 0,-1 0,0 0,0 0,1-1,93-30,-7-35,-86 64,-1 0,0-1,0 1,0-1,0 1,0-1,0 0,-1 0,1 0,-1 0,0 0,0 0,0 0,0-1,0 1,-1 0,0-1,1 1,-1 0,0-1,-1 1,1 0,-1 0,1-1,-1 1,0 0,0 0,-1 0,1 0,0 0,-1-1,-4-2,-1 1,1-1,-1 1,0 0,0 1,-1 0,1 0,-1 1,0-1,0 2,0-1,0 1,0 0,-1 1,1 0,-1 0,1 1,0 0,-1 1,1-1,-1 2,0-1,-22 4,4 0</inkml:trace>
  <inkml:trace contextRef="#ctx0" brushRef="#br0" timeOffset="31242.869">3133 75,'-13'-1,"0"1,0 0,1 0,-1 2,0-1,0 2,0 0,1 0,0 1,-1 1,1 0,1 0,-1 1,1 1,0 0,1 0,-1 1,-3 5,6-1,0 0,1 1,1 0,0 0,1 0,0 1,1 0,1 0,0 0,1 0,1 1,0-1,0 0,2 1,0-1,0 0,2 1,0 1,54 267,-48-237,-5-32,-1 1,0-1,-1 1,-1 0,0 0,-1 0,-1 0,0 0,-1 3,-34 151,31-139,1 1,2-1,1 1,2 0,1-1,1 1,1-1,4 8,-6 63,-3-84,2-4</inkml:trace>
  <inkml:trace contextRef="#ctx0" brushRef="#br0" timeOffset="37659.71">2993 1515,'0'-5,"0"-6,0 3,4 4,7 1,6 2,5 2,4-1,2 1,1-1,0 1,1-1,-1 0,-5-4,-1-2,-6 4,-4 4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02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1 339,'312'0,"-153"-25,-148 27,-6 3</inkml:trace>
  <inkml:trace contextRef="#ctx0" brushRef="#br0" timeOffset="359.212">57 537,'0'0,"5"0,7 0,5 0,5 0,3 0,3 0,1 0,1 0,-1-5,1-1,-1 0,-1 1,1 1,-1 2,0 1,-4 1</inkml:trace>
  <inkml:trace contextRef="#ctx0" brushRef="#br0" timeOffset="26349.586">368 0,'2'11,"1"0,0 0,1 0,0 0,1-1,0 0,1 0,0 0,1-1,-1 0,2 0,-1 0,1-1,1 0,0 2,203 237,-211-244,-1-1,1 1,-1-1,0 1,0-1,0 1,0-1,0 1,0-1,-1 0,1 1,-1-1,0 1,1-1,-1 0,0 1,-1-1,1 0,0 0,-1 0,1 0,-1 0,1 0,-1 0,0-1,0 1,0 0,0-1,0 0,0 1,0-1,-1 0,0 0,-7 8,-213 217,147-126,68-90,2-4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1,'14'0,"20"0,8 0,7 0,0 0,1 0,-3 0,-5 0,0 0,-2 0,-3 0,-4 0,-1 0,-3 0,0 0,-6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3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35,'16'29,"-10"5,-1 1,-2 0,-1 0,-2 0,-5 34,-22 157,-2-28,39-203,-4-7</inkml:trace>
  <inkml:trace contextRef="#ctx0" brushRef="#br0" timeOffset="423.219">0 119,'210'-62,"57"20,58 32,-220 11,-104-2,0 0,0 1,0-1,0 1,1-1,-1 1,0 0,0-1,1 1,-1 0,0 0,0 0,1 0,-1 0,0 0,0 0,1 0,-1 1,0-1,0 0,1 1,-1-1,0 1,0-1,0 1,0 0,0-1,0 1,0 0,0 0,0 0,0 0,0 0,0 0,-1 0,1 0,0 0,-1 0,1 0,-1 0,1 1,-1-1,0 0,1 0,-1 1,0-1,0 0,0 0,0 1,0-1,0 0,0 0,0 1,-1-1,1 1,-11 16</inkml:trace>
  <inkml:trace contextRef="#ctx0" brushRef="#br0" timeOffset="781.935">28 796,'9'6,"0"0,0-1,1-1,-1 1,1-2,0 1,0-1,1-1,-1 0,1 0,-1-1,1 0,-1-1,1 0,-1-1,1 0,-1-1,4-1,8 2,374-61,-272 42,-100 15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59,'10'-5,"12"-1,8 0,3 1,1 1,0 2,-2 1,-1 1,-1-5,-1-1,0 0,-1 1,0 2,-1 0,1 2,-4 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6.3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85,'33'-5,"31"-6,9-2,-3-3,-9 1,-10 4,-8 2,-13 4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37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1 960,'216'-309,"-36"120,-180 188,0 1,1-1,-1 0,0 1,1-1,-1 1,1-1,-1 1,0-1,1 1,-1-1,1 1,-1 0,1-1,0 1,-1 0,1-1,-1 1,1 0,0 0,-1-1,1 1,0 0,-1 0,1 0,0 0,-1 0,1 0,0 0,-1 0,1 0,0 0,-1 0,1 1,0-1,-1 0,1 0,-1 1,1-1,-1 0,1 1,0-1,-1 1,1-1,-1 0,1 1,-1-1,0 1,1-1,-1 1,0 0,1-1,-1 1,0-1,1 1,-1 0,0-1,0 1,0 0,0-1,0 1,0 0,0-1,0 1,2 52,-2-44,-3 139,3-146,0 0,0 1,0-1,1 0,-1 0,1 1,-1-1,1 0,0 0,0 0,0 1,0-1,0 0,0 0,0 0,1-1,-1 1,1 0,-1 0,1-1,0 1,0-1,0 0,0 1,0-1,0 0,0 0,0 0,0 0,0-1,1 1,-1-1,0 1,0-1,1 0,-1 0,2 0,2 0,0-1,0 0,0 0,0-1,0 0,0 0,-1 0,1 0,-1-1,0 0,0 0,0-1,0 1,1-2,97-102,38-35,-39 13,-102 128,0 0,1 0,-1 0,0 0,1 0,-1 0,1 0,-1 0,1 0,-1 0,1 0,0 0,-1 0,1 1,0-1,0 0,0 0,-1 1,1-1,0 1,0-1,0 1,0-1,0 1,0 0,0-1,0 1,0 0,1 0,-1-1,0 1,0 0,0 0,0 1,0-1,0 0,0 0,0 0,0 1,0-1,0 0,0 1,0-1,0 1,0-1,0 1,0 0,0-1,0 1,-1 0,1 0,0-1,0 1,-1 0,1 0,-1 0,1 0,5 142,-8-92,1 176,1-202</inkml:trace>
  <inkml:trace contextRef="#ctx0" brushRef="#br0" timeOffset="1200.645">1441 198,'-2'27,"0"0,-2 0,-1 0,-1-1,-1 0,-2 0,-6 15,-76 129,88-166,0 1,0-1,0 1,1 0,0 0,0 0,0 0,0 0,1 0,0 0,0 1,1-1,-1 0,1 1,0-1,1 1,-1-1,1 0,0 0,0 1,1-1,-1 0,2 1,1-4,1-1,-1 0,1 0,-1 0,1 0,-1-1,1 0,-1 0,1 0,0-1,-1 1,1-1,-1 0,0 0,1-1,-1 1,0-1,1 0,-1 0,1-1,10-4,0 2,1 0,0 0,0 2,0 0,1 1,-1 0,4 1,4 1</inkml:trace>
  <inkml:trace contextRef="#ctx0" brushRef="#br0" timeOffset="1937.146">1751 57,'2'-4,"-1"1,1 0,0-1,0 1,1 0,-1 0,0 0,1 0,0 1,0-1,0 1,0-1,0 1,0 0,1 0,-1 1,1-1,-1 1,1 0,-1 0,1 0,0 0,0 0,-1 1,1 0,3 0,1-2,1 2,0-1,0 1,-1 1,1 0,0 0,-1 0,1 1,-1 1,8 2,-13-4,-1 0,1 0,-1 0,0 1,0-1,0 1,0-1,0 1,0 0,0-1,0 1,-1 0,1 0,-1 1,1-1,-1 0,0 0,0 1,0-1,0 0,0 1,-1-1,1 1,-1-1,0 1,1-1,-1 1,0-1,0 1,-1 0,1-1,-1 1,1-1,-1 1,0-1,1 0,-1 1,-1-1,1 1,-4 5,0 0,-1 0,0-1,0 0,0 0,-1-1,0 1,0-1,-1-1,0 0,-8 5,-15 12,20-15,-35 43,48-48,-1 0,1 0,-1 0,1-1,0 1,0 0,0-1,0 0,0 1,0-1,0 0,0 0,1 0,-1 0,0-1,1 1,-1 0,0-1,1 0,-1 0,1 1,-1-1,1-1,-1 1,0 0,2-1,0 1,96-2,62 7,-138 1</inkml:trace>
  <inkml:trace contextRef="#ctx0" brushRef="#br0" timeOffset="2473.225">227 1045,'0'0,"1"0,-1 0,1 0,-1 0,1 0,-1 0,1 0,-1 0,1 0,-1 0,1 1,-1-1,1 0,-1 0,0 0,1 1,-1-1,1 0,-1 1,0-1,1 0,-1 1,0-1,0 1,1-1,-1 0,0 1,0-1,1 1,-1-1,0 1,0-1,0 1,0-1,0 1,0-1,0 1,0-1,0 1,0-1,0 1,0-1,0 1,0-1,0 1,-1-1,1 0,0 1,0-1,0 1,-1-1,1 1,0-1,-1 0,1 1,0-1,-1 0,1 1,0-1,-1 0,1 1,-1-1,46 7,21-7,-1-2,1-4,-1-2,13-5,72-9,414-59,-284 71,-256 10</inkml:trace>
  <inkml:trace contextRef="#ctx0" brushRef="#br0" timeOffset="2735.067">1074 1158,'-5'43,"-6"24,-2 5,2-4,3-10,2-9,3-9,1-6,2-4,0-7</inkml:trace>
  <inkml:trace contextRef="#ctx0" brushRef="#br0" timeOffset="3185.169">1355 1271,'81'-30,"-58"19,2 2,0 0,0 2,0 1,1 0,-1 2,2 1,-25 3,0 0,0-1,0 1,0 0,0 0,0 0,0 0,0 0,-1 1,1-1,0 1,0-1,0 1,0 0,0-1,-1 1,1 0,0 0,-1 0,1 0,-1 1,1-1,-1 0,0 1,1-1,-1 1,0-1,0 1,0 0,0-1,0 1,0 0,-1 0,1 0,0-1,-1 1,0 0,1 0,-1 0,0 0,0 0,0 0,0 0,0 0,-1 0,1 0,-1 0,1-1,-1 1,0 0,1 0,-1 0,0-1,-1 1,-11 20,-2 0,-1-2,-1 0,0-1,-1-1,-1 0,-20 13,6-3,27-23,-1 0,1 0,0 0,0 1,1 0,0 0,0 1,0-1,1 1,-1 0,2 0,-1 0,1 1,0 0,1-1,0 1,0 0,0 0,1 0,1 0,-1 2,4-6,0-1,1 1,-1-1,1 1,0-1,0-1,0 1,0 0,0-1,1 0,-1 0,1 0,-1 0,1-1,0 0,0 0,-1 0,1-1,0 1,0-1,0 0,0-1,0 1,-1-1,1 0,4-1,3 1,191-37,-129 20,29-11,-83 25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44.7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120 467,'17'-51,"-6"73,-32 145,13 268,26 46,-36-287,-8-2,-13 22,-3-1,41-207,0-3,-1 1,0 0,1 0,0 0,0 0,0 0,0 0,1 0,0 0,0 0,0 1,0-1,0 0,1 0,0 0,0 0,0 0,0 0,1 0,-1-1,1 1,0 0,0-1,1 1,-1-1,1 0,-1 0,1 0,0 0,0 0,1 0,-1-1,0 0,1 1,-1-2,1 1,4 1,15-1,-1-1,1-1,0-1,0-1,0-1,-1-1,6-2,98-11,584 18,-342-2,-62-26,650 27,-353-1,-271-26,149-3,-59 3,30-2,-86 30,-223-27,24-5,-103 30,97-16,-156 13,0 1,0-1,0 0,0-1,-1 1,0-1,0 0,0 0,0-1,-1 1,0-1,0 1,0-1,-1 0,0 0,0 0,0 0,-1-1,0 1,0 0,0-1,-1 1,0 0,-1-1,1 1,-1-1,0 1,-1 0,0 0,0-2,0-24,-27-162,-57-371,56 252,60-29,-42 117,-17 38,12 37,16 148,1 0,0 0,-1 0,1 0,-1 0,1 0,-1 0,0 0,0 1,0-1,0 0,0 1,-1-1,1 0,0 1,-1 0,1-1,-1 1,1 0,-1 0,0 0,1 0,-1 0,0 0,0 0,0 0,0 1,0-1,0 1,1-1,-1 1,0 0,-1 0,1 0,0 0,0 0,-78 13,74-12,-65 14,-2-4,0-3,-6-3,-22 3,-289 14,-288-4,191 7,-830-24,874 26,-158 50,255-67,231-11,93 3,0 1,1 1,0 1,0 1,0 1,0 0,1 2,1 0,-2 2,15-8,-143 29,-163-16,196 4,95-24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8:52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6417 398,'-10'48,"-3"31,1 10,2 1,3-6,3-12,6-14,4-7,0-7,4-7,0-4,4-4,-1-1,-3-1,-3-5</inkml:trace>
  <inkml:trace contextRef="#ctx0" brushRef="#br0" timeOffset="255.678">6077 850,'48'-10,"45"-7,16-2,-1 3,-14 4,-14 5,-15 2,-9 3,-9 2,-9 0,-9 1</inkml:trace>
  <inkml:trace contextRef="#ctx0" brushRef="#br0" timeOffset="416.343">6924 793,'-6'13,"0"0,0 1,1 0,1 0,0 0,1 0,0 0,2 1,-1-1,2 1,0 8,0-17,0-1,1 1,-1-1,1 1,0 0,1-1,-1 0,1 1,0-1,1 0,-1 0,1 0,0 0,0-1,1 1,-1-1,1 1,0-1,0-1,0 1,1 0,-1-1,1 0,0 0,0 0,0-1,0 0,0 0,1 0,4 0,5 0,1-2,0 0,0 0,0-2,0 0,0-1,0 0,-1-2,0 1,0-2,0 0,-1-1,1 0,-2-2,1 1,9-10,-17 15,-1-1,0 0,0 0,0 0,-1-1,0 1,0-1,0 0,0-1,-1 1,1-1,-2 1,1-1,0 0,-1 0,0 0,-1 0,1 0,-1-1,-1 1,1 0,-1-1,0 1,0-1,-1 1,0 0,0 0,0-1,-1 1,0 0,0 0,0 0,-1 0,0 1,0-1,-1 1,0 0,-1-2,-2 0,-1 0,0 0,-1 1,1 0,-1 1,0 0,0 0,-1 1,1 0,-1 0,0 1,0 1,0 0,-1 0,1 1,0 0,-1 1,1 0,-1 1,1 0,-7 1,-12 5</inkml:trace>
  <inkml:trace contextRef="#ctx0" brushRef="#br0" timeOffset="-2750.818">489 568,'-2'-6,"0"1,-1-1,1 1,-1 0,0 0,-1 0,1 0,-1 0,0 1,0-1,-1 1,1 0,-1 0,0 1,0 0,0 0,0 0,-1 0,1 1,-1-1,0 2,1-1,-1 1,0-1,0 2,0-1,0 1,0 0,0 0,0 0,0 1,0 0,0 0,0 0,0 1,1 0,-1 0,0 1,-15 9,1 0,0 2,1 0,0 1,1 0,1 2,1 0,0 1,2 1,0 0,0 1,2 0,1 1,0 0,2 1,0 0,2 1,0 0,2 0,0 0,2 1,-1 11,2-23,0 0,1 0,0 0,0 0,2 1,-1-1,2 0,0 0,0 0,1 0,0 0,1-1,1 1,-1-1,2 0,0 0,0-1,1 0,0 0,1 0,0-1,0 0,1 0,6 0,0 0,1-1,0 0,0-1,0-1,1 0,0-2,0 0,0 0,1-2,-1 0,1-1,0-1,-1-1,1 0,-1-1,1-1,-1-1,0 0,0-1,-1-1,1-1,-1 0,-1-1,1-1,5-5,6-2</inkml:trace>
  <inkml:trace contextRef="#ctx0" brushRef="#br0" timeOffset="-2462.018">941 737,'-26'41,"0"2,3 1,2 1,2 1,2 1,-3 15,18-58,1 1,-1-1,1 0,0 1,0 0,0-1,1 1,-1-1,1 1,0 0,1-1,-1 1,1 0,0-1,0 1,0-1,0 1,1-1,0 0,0 1,0-1,1 0,-1-1,1 1,0 0,0-1,0 1,1-1,-1 0,1 0,-1 0,1-1,0 1,0-1,1 0,4 2,0-2,1 1,-1-1,1 0,-1-1,1 0,0-1,-1 0,1-1,0 1,-1-2,1 1,-1-2,1 1,-1-1,0-1,0 1,0-1,-1-1,1 0,-1 0,0-1,-1 0,1 0,-1-1,0 1,-1-2,0 1,0-1,0 0,-1 0,0 0,-1-1,0 0,0 0,-1 0,0 0,-1-1,0 1,0-1,0-2,0 1,0 0,0 0,-1-1,-1 1,0 0,0-1,-1 1,-1 0,0 0,0 0,-1 0,-1 0,0 0,0 1,-1-1,0 1,-1 1,0-1,0 1,-1 0,-6-6,-32 2,27 16</inkml:trace>
  <inkml:trace contextRef="#ctx0" brushRef="#br0" timeOffset="-1999.476">1336 1160,'24'-53,"2"2,2 0,2 2,2 1,3 1,37-38,-71 83,0 0,0 0,1 0,-1 0,0 1,0-1,1 0,-1 1,1-1,0 1,-1 0,1-1,0 1,0 0,0 0,0 0,0 0,0 1,0-1,0 0,0 1,0-1,0 1,0 0,0 0,0 0,1 0,-1 0,0 0,0 1,0-1,0 1,0-1,0 1,0 0,0 0,0 0,0 0,0 0,0 0,-1 0,1 1,0-1,0 2,29 131,-30-133,0 1,0-1,0 0,0 0,1 1,-1-1,0 0,1 0,-1 0,1-1,-1 1,1 0,-1-1,1 1,-1 0,1-1,0 0,-1 1,1-1,0 0,-1 0,1 0,0 0,0 0,-1-1,1 1,0 0,-1-1,1 1,-1-1,1 1,-1-1,1 0,-1 0,1 0,-1 0,0 0,1 0,-1 0,0 0,1-1,53-53,-53 53,112-103,-113 104,0 0,0 0,0 1,0-1,1 0,-1 0,0 1,0-1,1 1,-1-1,0 1,1-1,-1 1,0 0,1 0,-1 0,0 0,1 0,-1 0,1 0,-1 0,0 0,1 1,-1-1,0 0,1 1,-1-1,0 1,0 0,1-1,-1 1,0 0,0 0,0 0,0-1,0 1,0 1,0-1,0 0,-1 0,1 0,0 0,0 0,-1 1,12 67,-10-41,0-20,-2 3,2-1,0 1,0-1,1 1,0-1,1 0,0 0,0-1,1 1,5 6,2-3</inkml:trace>
  <inkml:trace contextRef="#ctx0" brushRef="#br0" timeOffset="-1529.744">2408 906,'-28'396,"16"-325,-1-106,14 8,1 1,2-1,0 1,2-1,0 2,2-1,1 1,1 0,2 0,11-18,-4 1,2 1,2 2,2 0,1 1,2 2,1 1,2 1,1 1,2 2,1 2,21-13,-47 37,-1 0,1 0,0 1,0 1,0 0,1 0,-1 0,1 1,-1 1,5-1,-12 2,1 0,0 0,0 0,0 0,0 1,-1-1,1 1,0-1,0 1,-1 0,1 0,-1 0,1 0,-1 1,1-1,-1 1,0 0,1-1,-1 1,0 0,0 0,-1 0,1 1,0-1,-1 0,1 1,-1-1,0 1,1-1,-1 1,-1 0,1-1,0 1,-1 0,1 0,-1 0,0 17,-1 0,-1-1,-1 0,-1 1,0-1,-2 0,0-1,-1 0,0 0,-2 0,0-1,-1 0,-1 0,0-2,-2 1,-8 8,10-9,-1-1,-1 0,0-1,0 0,-2-1,1 0,-1-2,-1 1,0-2,-1 0,1-1,-2-1,0 0,1-4,4-4</inkml:trace>
  <inkml:trace contextRef="#ctx0" brushRef="#br0" timeOffset="-548.389">3340 709,'-145'125,"133"-117,1 0,1 1,-1 0,2 1,-1 0,1 1,1 0,0 0,0 0,1 1,1 1,0-1,0 1,1 0,1 0,0 0,-1 14,5-25,0 1,0-1,0 0,1 1,-1-1,1 1,-1-1,1 0,0 1,0-1,0 0,0 0,1 0,-1 1,1-1,-1-1,1 1,-1 0,1 0,0-1,0 1,0-1,0 1,0-1,0 0,1 0,-1 0,0 0,0 0,1 0,-1-1,1 1,-1-1,1 1,-1-1,0 0,2 0,92-15,-70 4,-1-2,-1-1,-1 0,0-2,0-1,-2 0,0-2,-1 0,-1-2,-1 0,-1-1,10-17,31-63,-72 197,12-90,0 0,1 0,0 0,0 0,0 0,1 0,0 1,0-1,0 0,0 0,1 0,0 1,0-1,0 0,1 0,0 0,0-1,0 1,1 0,-1-1,1 1,0-1,0 0,1 0,-1 0,1 0,0-1,0 0,0 1,0-1,1-1,10 1,1-2,0 0,0-1,0-1,-1 0,1-1,0 0,-1-2,0 0,1 0,-2-2,1 0,0 0,-1-1,-1-1,11-8,5-2,0-3,-2 0,0-1,-2-2,0 0,-2-2,-1-1,-1-1,-1 0,-1-1,6-17,-12 24,-8 14,0 1,0-1,-1 0,0 0,-1 0,0 0,0 0,-1-1,0 0,0 1,-1-3,-2 9,0 1,1 0,-1-1,0 1,0 0,0 0,-1 0,1 0,0 0,0 0,-1 0,1 0,0 1,-1-1,1 0,-1 1,1-1,-1 1,1 0,-1-1,1 1,-1 0,1 0,-1 0,1 0,-1 0,0 0,1 1,-1-1,1 0,-1 1,1-1,-1 1,1 0,0-1,-1 1,1 0,0 0,-1 0,1 0,0 0,0 0,0 0,0 0,0 0,0 1,0 0,-11 8,1 0,0 1,1 0,0 1,0 0,2 1,-1 0,2 0,0 1,0 0,1 0,1 1,4-13,0 0,1 0,0 0,-1 0,1 0,0-1,0 1,0 0,0 0,0 0,0 0,1 0,-1 0,0 0,1 0,0 0,-1 0,1-1,0 1,0 0,0 0,0-1,1 1,-1-1,0 1,1-1,-1 0,1 1,-1-1,1 0,-1 0,1 0,0 0,0 0,-1-1,1 1,0 0,0-1,0 1,0-1,0 0,0 1,95 1,-79-3,7-1,-22 1,1-1,0 1,0 0,0 0,0 1,0-1,0 1,0 0,0 0,0 0,0 0,0 1,0 0,0 0,0 0,-1 0,1 0,0 1,-1 0,1 0,-1 0,1 0,-1 0,0 1,0-1,0 1,0 0,0 0,-1 0,1 0,-1 1,0-1,0 0,0 1,0 0,0 0,3 61,-6-58,1 0,-1 0,2 1,-1-1,1 0,0 0,0 0,1 0,0 0,1 0,-1-1,1 1,0-1,1 1,0-1,0 0,0-1,0 1,1-1,4 5,-1-5,1 1,-1-1,1 0,0-1,0 0,0 0,0-1,1-1,-1 1,1-1,0-1,-1 0,1 0,0-1,0 0,0-1,0 0,-1 0,1-1,0-1,-1 1,1-2,-1 1,0-1,6-4,4-2,-1-1,1 0,-2-2,1 0,-2-1,0-1,-1 0,0-1,-1-1,-1 0,4-7,-1-1,3-4,0-1,-2 0,-1-2,-1 0,-2-1,-1-2,-11 33,0 1,-1-1,0 0,1 1,-1-1,0 0,0 1,0-1,0 0,0 1,0-1,-1 0,1 1,0-1,-1 0,1 1,-1-1,0 1,0-1,1 1,-1-1,0 1,0-1,0 1,0 0,-1 0,1 0,0-1,-1 1,1 0,0 0,-1 1,1-1,-1 0,1 0,-1 1,0-1,1 1,-1 0,0-1,1 1,-1 0,0 0,1 0,-1 0,0 0,1 0,-1 0,0 1,1-1,-1 1,0-1,1 1,-1 0,1-1,-1 1,1 0,0 0,-1 0,1 0,0 0,-14 10,0 0,1 0,1 1,0 1,1 0,0 1,1 0,1 1,0 0,1 1,0 0,2 0,0 0,-3 13,5-21,1 1,0-1,0 1,1 0,0 0,0 0,1 1,1-1,-1 0,2 1,-1-1,1 1,1-1,0 1,0-1,0 1,2-1,-1 0,1 0,0 0,1 0,0-1,0 1,1-1,0 0,1 0,0 0,6 3,1 0,0 0,0-1,1-1,1 0,0-1,0-1,0 0,1-1,0-1,1 0,-1-1,1-1,-1 0,1-1,0-1,13-1,-6-1</inkml:trace>
  <inkml:trace contextRef="#ctx0" brushRef="#br0" timeOffset="2416.61">8449 850,'-1'334,"-1"-311,-1-1,-1 0,-1-1,0 1,-2-1,-6 12,14-32,-1 0,0-1,0 1,0 0,0-1,0 1,-1 0,1-1,0 1,0 0,0-1,-1 1,1 0,0-1,0 1,-1-1,1 1,-1-1,1 1,0-1,-1 1,1-1,-1 1,0-1,1 1,-1-1,1 0,-1 1,1-1,-1 0,0 1,1-1,-1 0,0 0,1 0,-1 0,0 0,1 0,-1 0,0 0,1 0,-1 0,0 0,1 0,-1 0,0 0,1 0,-1-1,0 1,1 0,-1-1,1 1,-1 0,0-1,1 1,-1-1,1 1,-1-1,1 1,0-1,-1 1,1-1,-1 1,1-1,0 0,0 1,-1-1,1 0,0 0,-14-46,14 16,2 1,2-1,0 1,2 0,2 0,0 1,2 0,1 0,2 1,0 1,8-11,-12 19,0 0,2 0,0 1,0 0,2 1,0 0,1 1,1 1,0 0,1 1,1 1,0 0,1 2,0 0,0 0,1 2,1 0,0 2,0 0,0 1,8-1,-24 6,-1 0,1 1,0-1,0 1,-1-1,1 1,0 0,0 1,0-1,-1 1,1-1,0 1,-1 0,1 1,0-1,-1 1,1-1,-1 1,0 0,0 0,0 1,0-1,0 1,0-1,0 1,-1 0,0 0,1 0,-1 0,0 0,0 1,-1-1,1 1,-1-1,0 1,0-1,0 1,0 0,0 0,-1-1,0 2,1 6,-2-1,1 1,-1-1,-1 1,0-1,0 0,-1 0,0 0,-1 0,0 0,0-1,-1 1,-1-1,1-1,-2 1,1-1,-1 0,0 0,-1-1,-3 3,-3 3,-2-1,0 0,0-1,-1-1,0 0,-1-2,0 0,-1-1,1 0,-12 1,27-6,0-1,-1 0,0 1,1-1,-1-1,0 1,1 0,-1-1,0 0,0 0,1 0,-1 0,0 0,0-1,1 0,-1 0,1 0,-1 0,0 0,1-1,0 1,-1-1,1 0,0 0,0-1,0 1,0 0,1-1,-1 0,-1-2,-3-12</inkml:trace>
  <inkml:trace contextRef="#ctx0" brushRef="#br0" timeOffset="2686.587">9154 229,'8'89,"-3"0,-4 0,-8 62,3-104,-2 0,-1 0,-3-1,-2 0,-2-1,-6 12,12-36,2-2</inkml:trace>
  <inkml:trace contextRef="#ctx0" brushRef="#br0" timeOffset="3317.372">9774 596,'-105'84,"3"5,-18 27,61-38,59-77,-1 0,1 0,0 0,-1 0,1 0,0 1,0-1,0 0,0 0,0 1,0-1,0 0,0 0,0 0,1 1,-1-1,0 0,1 0,-1 0,1 0,-1 0,1 0,0 0,-1 0,1 0,0 0,0 0,0 0,0 0,0-1,0 1,0 0,0-1,0 1,0 0,0-1,0 1,0-1,0 0,1 1,-1-1,0 0,0 0,0 0,1 0,-1 0,0 0,0 0,0 0,1-1,63-5,-32-7,0-1,-2-1,0-2,0-1,-2-2,0 0,-1-2,8-11,92-100,-140 175,9-36,-1 0,1 0,0 0,1 0,0 1,0-1,0 1,1 0,0-1,0 1,0 0,1 0,0-1,1 1,-1 0,1 0,1-1,-1 1,1 0,0-1,1 0,-1 1,1-1,1 0,-1-1,1 1,0 0,0-1,0 0,1 0,0 0,0-1,0 1,1-1,-1-1,7 4,-6-5,0 0,0 0,1-1,-1 0,0 0,1-1,-1 1,1-2,-1 1,1-1,-1 1,1-2,-1 1,0-1,1 0,-1 0,0-1,0 0,-1 0,5-3,99-92,-65 53,32-32,-3-4,-3-2,24-44,-69 91,-1-1,-3 0,-1-2,-1-1,-3 0,-1-1,4-20,-16-3,-3 63,0 0,0-1,-1 1,1-1,0 1,-1 0,1-1,-1 1,1 0,-1-1,0 1,0 0,1 0,-1 0,0 0,0 0,0 0,0 0,0 0,-1 0,1 0,0 0,0 1,0-1,-1 0,1 1,0-1,-1 1,1 0,-1-1,1 1,0 0,-1 0,1 0,-1 0,1 0,0 0,-1 0,1 0,-1 1,1-1,-1 1,-6 2,1 1,0 1,0-1,0 1,0 0,1 1,0-1,0 1,0 0,1 1,0 0,0-1,-2 6,1-3,-16 23,1 0,2 2,1 1,1 0,3 1,0 1,3 0,1 1,2 0,1 0,2 1,2 0,1 30,3-52,1 0,0 1,1-1,1 0,1 0,0-1,1 1,1-1,1 0,0-1,1 0,1 0,0-1,0 0,2-1,1 2,20 5,-20-19</inkml:trace>
  <inkml:trace contextRef="#ctx0" brushRef="#br0" timeOffset="3756.083">10114 483,'556'98,"-318"-45,-71-15,-156-36,1-1,0 0,-1-1,1 0,0 0,0-1,-1-1,1 0,0-1,-1 0,0 0,0-1,0-1,0 0,-1 0,0-1,0-1,0 0,-1 0,0 0,0-1,-1-1,4-4,-10 9,1 0,-1-1,1 1,-1-1,-1 1,1-1,-1 0,0 0,0 0,0 0,0 1,-1-1,0 0,0 0,-1 0,1 0,-1 0,0 0,0 0,-1 0,1 1,-1-1,0 1,0-1,-1 1,1 0,-1-1,0 1,0 1,0-1,-1 0,0 1,1 0,-1 0,0 0,0 0,-1 0,1 1,0 0,-1 0,0 0,1 0,-1 1,0 0,0 0,0 0,0 1,-2-1,-9 0,1 0,0 0,-1 2,1 0,0 1,0 0,-1 1,2 1,-1 0,0 1,1 1,0 0,0 1,1 0,-1 1,2 1,-1 0,1 0,1 2,0-1,0 1,1 1,0 0,1 0,1 1,0 0,0 1,2 0,-1 0,2 0,0 1,1-2,1-1,1 1,0-1,1 1,0 0,1 0,1 0,0 0,0-1,1 1,1 0,0-1,1 1,0-1,1 0,0-1,1 1,0-1,1 0,0 0,1-1,0 0,1-1,0 1,0-2,1 1,0-1,1-1,0 0,0 0,0-1,6 2,11 2,0 0,1-2,0-1,0-2,1-1,-1-1,1-1,0-2,9-1,-12 0</inkml:trace>
  <inkml:trace contextRef="#ctx0" brushRef="#br0" timeOffset="5600.961">66 1612,'188'-18,"1"8,70 9,-231 1,270-24,145-9,-43 6,281-25,-208 18,63 6,1024 29,-1159-29,44 0,-22 0,-88 16,260-23,324 25,-475-18,754 27,-708-26,615 27,-685-30,-310 31,-86-1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15,'0'-14,"0"21,0 26,1 298,27-132,-28-199,0-11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5.7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1,'134'21,"250"-13,-232-10,-11 8,-129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6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46,'43'0,"24"0,10-4,-3-3,-9 1,-12 1,-9 1,-8 2,-4 1,-4 0,-2 1,0 1,1-1,-5-5,-2-1,-3 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6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1,'10'4,"17"2,10 0,7-1,1-1,-2-2,-3-1,0-1,-1 0,-3 0,3 0,-1 0,-3 0,-1-1,-3 1,-5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7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58 128,'-27'255,"14"-194,12-61,0 0,1 0,-1 0,1 0,-1 0,0 0,1 0,-1 0,0 0,1-1,-1 1,1 0,-1 0,0-1,1 1,-1 0,1-1,-1 1,1 0,-1-1,1 1,-1-1,1 1,0-1,-1 1,1-1,0 1,-1-1,1 1,0-1,0 0,-1 1,1-1,0 1,0-1,0 0,0 1,0-1,0 0,0 1,0-1,0 1,0-1,0 0,0 1,1-1,-1 0,0 1,0-1,1 1,-1-1,0 1,-1-14,1 0,0 0,1 0,1 0,0 0,1 1,0-1,1 1,1 0,0 0,0 0,2 1,-1-1,2 2,-1-1,2 1,-1 0,2 1,-1 0,7-5,0-3,1 1,0 1,2 0,0 1,1 1,0 1,1 1,0 0,11-2,-30 13,0 0,0 0,0 0,0 1,0-1,0 1,1-1,-1 1,0 0,0 0,1 0,-1 0,0 0,0 0,1 1,-1-1,0 1,0 0,0 0,0-1,0 1,0 1,0-1,0 0,0 0,0 1,-1-1,1 1,0-1,-1 1,1 0,-1 0,0 0,0-1,0 1,0 0,0 1,0-1,0 0,0 0,-1 0,1 0,-1 1,0-1,0 0,0 0,0 1,0-1,0 0,0 0,-1 1,1-1,-1 0,0 0,1 0,-1 0,0 0,-6 14,-1-1,0 0,-1-1,0 0,-1-1,-1 0,0 0,-1-1,0 0,-1-1,0-1,-1 0,0-1,0 0,-7 2,17-8,0-1,-1 1,1-1,-1 0,0 0,0 0,0-1,0 1,0-1,0-1,0 1,0-1,0 0,0 0,-4 0,-7-5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7.4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1,'0'28,"0"20,0 6,0-1,-5-10,-1-7,-1-5,7-8,3-8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8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205 417,'-24'19,"1"1,0 1,2 1,1 0,0 2,2 1,0 0,-10 22,27-46,0 0,0 1,0-1,1 0,-1 1,0-1,0 1,1-1,-1 1,1-1,-1 1,1 0,0-1,0 1,0-1,0 1,0 0,0-1,0 1,0 0,1-1,-1 1,0-1,1 1,0-1,-1 1,1-1,0 1,0-1,-1 1,1-1,0 0,1 0,-1 1,0-1,0 0,0 0,1 0,-1 0,0 0,1-1,-1 1,1 0,-1-1,1 1,0-1,-1 1,1-1,-1 0,1 0,0 1,-1-1,1 0,0-1,-1 1,2 0,13-5,1-1,-1 0,0-2,0 1,-1-2,0 0,0-1,3-4,-8 8,76-67,-85 73,0 0,1 0,-1-1,0 1,1 0,-1 0,0 0,0 1,1-1,-1 0,0 0,0 1,1-1,-1 1,0-1,0 1,0-1,0 1,1 0,-1 0,0-1,0 1,-1 0,1 0,0 0,0 0,0 0,-1 0,1 0,0 0,-1 1,1-1,-1 0,1 0,-1 0,0 1,1-1,-1 0,0 0,0 1,0-1,0 0,0 1,0-1,0 0,-1 0,1 1,-1 0,5 11,-3-9,0 0,0 0,1 0,0 0,0-1,0 1,0-1,1 1,-1-1,1 0,0 0,0 0,0 0,0-1,1 1,-1-1,1 0,-1 0,1 0,0 0,0-1,0 0,0 1,0-1,0-1,0 1,0 0,0-1,0 0,0 0,4-1,6-2,0 0,0-1,0-1,-1-1,0 1,0-2,-1 0,1-1,-2 0,1 0,-1-1,0-1,-1 0,0-1,-1 0,0 0,0-1,5-11,17-14,-11 12,-1-1,-1-1,-1 0,-2-1,-1-1,-1 0,-1-1,-1 0,-2-1,-2 0,0 0,0-22,-11-2,4 54,0 0,-1 0,1 0,0 0,0 0,-1 0,1 0,0 0,-1 0,1 0,-1 1,1-1,-1 0,1 0,-1 0,0 1,1-1,-1 0,0 1,0-1,1 0,-1 1,0-1,0 1,0-1,0 1,0 0,0-1,0 1,0 0,0 0,0 0,0 0,0-1,0 1,0 1,0-1,0 0,0 0,0 0,0 0,1 1,-1-1,0 0,0 1,0-1,0 1,0-1,0 1,1-1,-1 1,0 0,-8 7,1 1,0 0,1 0,0 1,0 0,1 0,0 1,1-1,0 1,1 1,-1 2,-2 14,0 0,2 0,1 0,2 1,1-1,0 1,4 20,-2-12,-1-24,0 0,1 0,0-1,1 1,1 0,0-1,0 1,2-1,-1 0,1 0,1-1,0 0,6 9,1-8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8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1,'44'0,"27"0,8 0,-5 0,-11 0,-11 0,-9 0,-13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8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161 186,'14'-9,"0"1,-1-2,-1 0,0 0,0-1,-1 0,0-1,-1-1,7-10,-15 21,-1 1,0 0,0-1,0 1,0-1,-1 1,1-1,0 1,0-1,-1 0,1 1,-1-1,0 0,1 1,-1-1,0 0,0 0,0 1,0-1,-1 0,1 1,0-1,-1 0,1 0,-1 1,1-1,-1 1,0-1,0 1,1-1,-1 1,0-1,-1 1,1 0,0-1,0 1,0 0,-1 0,1 0,-1 0,1 0,-1 0,1 1,-1-1,1 0,-1 1,0-1,1 1,-1 0,0-1,0 1,1 0,-1 0,-1 0,-11 3,1 0,-1 2,1-1,0 2,0-1,0 2,1 0,0 0,0 1,1 1,0 0,1 0,0 1,0 0,1 1,0 0,1 1,0-1,1 2,0-1,1 1,1 0,-1 1,4-10,1 1,-1-1,1 0,0 1,0-1,0 1,1-1,0 1,0-1,0 1,0 0,1-1,-1 1,1-1,0 0,1 1,-1-1,1 0,0 1,0-1,0 0,0-1,1 1,0 0,0-1,0 1,0-1,0 0,1 0,-1 0,1 0,0-1,0 1,0-1,0 0,0-1,1 1,12 5,0-1,1-1,-1 0,1-2,0 0,1-1,-1-1,0 0,0-2,8 0,-1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9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87,'112'0,"1"-6,-1-4,45-13,102-25,-247 48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0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23,'39'0,"31"0,14 0,-3 0,-10 0,-13 0,-11 0,-9-5,-6-1,-3-1,-7 2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15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327 932,'64'-123,"59"-72,-34 101,-89 93,1 1,0-1,-1 0,1 1,0-1,0 1,-1 0,1-1,0 1,0 0,-1-1,1 1,0 0,0 0,0 0,0 0,0 0,-1 0,1 0,0 0,0 0,0 0,0 0,0 0,-1 0,1 1,0-1,0 0,0 1,-1-1,1 1,0-1,-1 1,1-1,0 1,-1-1,1 1,-1 0,1-1,0 1,-1 0,0 0,1-1,-1 1,1 0,-1 0,0-1,0 1,1 0,-1 0,0 0,0 0,0 0,0 0,0 49,-9-11,5-30,1 1,0-1,0 1,1 0,0 0,1 0,0 0,1 0,0 0,0 0,1 0,0 0,1 0,0 0,1-1,0 1,0 0,1-1,0 0,1 0,4 7,-7-15,0 1,0-1,0 0,0 1,0-1,0 0,0 0,0 0,0-1,1 1,-1 0,0-1,1 1,-1-1,0 0,1 0,-1 0,0 0,1 0,-1-1,0 1,1-1,-1 1,0-1,0 0,1 0,-1 0,0 0,0 0,0 0,0-1,0 1,1-2,59-61,-57 57,239-340,-225 326,-8 39,-14 269,4-119,10-133,-5-29</inkml:trace>
  <inkml:trace contextRef="#ctx0" brushRef="#br0" timeOffset="603.054">327 1129,'334'-11,"-86"-17,104-29,-223 28,-123 23,-6 1</inkml:trace>
  <inkml:trace contextRef="#ctx0" brushRef="#br0" timeOffset="918.92">806 1214,'-5'43,"-1"19,-5 4,-1-4,3-9,2-8,2-6,2-6,2-8</inkml:trace>
  <inkml:trace contextRef="#ctx0" brushRef="#br0" timeOffset="1367.062">1059 1242,'219'34,"-216"-34,0 0,0 1,-1-1,1 1,0 0,-1 0,1 0,-1 0,1 0,-1 1,0-1,1 1,-1-1,0 1,0 0,0 0,0 0,0 0,-1 0,1 0,-1 0,1 1,-1-1,0 1,0-1,0 1,0-1,0 1,0 0,-1-1,0 1,1 0,-1 0,0-1,0 1,0 0,-1 0,1-1,-1 1,1 0,-1-1,0 1,0-1,0 1,0-1,-1 1,1-1,-1 1,-127 163,128-165,0 0,0 0,-1 1,1-1,0 0,0 1,0-1,1 0,-1 1,0-1,1 1,-1 0,0-1,1 1,0 0,-1-1,1 1,0 0,0-1,0 1,0 0,0-1,0 1,1 0,-1-1,0 1,1-1,0 1,-1 0,1-1,0 1,-1-1,1 1,0-1,0 0,0 1,1-1,-1 0,0 0,0 0,1 0,-1 0,0 0,1 0,-1 0,1-1,0 1,-1 0,1-1,-1 1,1-1,0 0,-1 0,1 1,0-1,-1 0,2 0,10 1,0 0,0 0,0-2,1 1,-1-2,0 0,0 0,0-1,-1-1,1 0,-1 0,0-2,0 1,3-3,1-1</inkml:trace>
  <inkml:trace contextRef="#ctx0" brushRef="#br0" timeOffset="1723.159">1681 226,'110'199,"-68"-130,-3 3,-4 1,-2 1,-2 8,-24-58,-1 0,-1 1,-1 0,-1-1,-2 1,0 0,-2 0,0 0,-2 0,-1 0,-1-1,-1 0,-1 0,-1 0,-1-1,-11 22,7-18,-1 0,-1-1,-1-1,-1 0,-1-1,-2-1,0-1,-1-1,-22 17,15-17,4-2</inkml:trace>
  <inkml:trace contextRef="#ctx0" brushRef="#br0" timeOffset="2155.483">382 142,'-45'64,"2"3,3 1,4 2,-25 68,32-71,3 1,3 2,3 0,4 1,2 1,3 0,4 1,3 12,0-43,2-1,2 1,2-1,1 1,2-1,2 0,2 0,2-1,1 0,2-1,2-1,2 0,12 20,-23-49,1 0,-1 0,1-1,1 1,0-2,0 1,0-1,1-1,0 0,0 0,1-1,-1 0,1-1,0 0,0-1,1 0,-1-1,1 0,2 0,10-1</inkml:trace>
  <inkml:trace contextRef="#ctx0" brushRef="#br0" timeOffset="3103.349">2726 255,'-14'-4,"0"0,0 2,0-1,-1 2,1 0,0 1,0 0,-1 1,1 0,0 2,0 0,0 0,0 1,1 1,-1 0,1 1,1 0,-1 1,1 0,0 1,-10 9,16-9,2 0,-1 0,1 0,0 1,1-1,0 1,1 0,-1 0,2 0,-1 0,1 0,1 0,-1 0,2 0,-1 1,1-1,2 7,-2 16,2 51,-3-1,-4 1,-4-1,-7 24,5-52,-2-1,-3 0,-1-1,-3-1,-3-1,-8 13,-58 100,87-160,0-1,0 1,0 0,0-1,0 1,1 0,-1-1,1 1,0 0,0 0,0 0,0-1,0 1,1 0,-1 0,1-1,0 1,-1 0,1-1,1 1,-1-1,0 1,0-1,1 1,0-1,-1 0,1 0,0 0,0 0,0 0,0 0,1 0,-1-1,0 1,1-1,-1 0,1 0,-1 0,1 0,0 0,-1 0,1-1,0 1,0-1,-1 0,1 1,0-1,0-1,1 1,198-1,-32-27,-93 21,-58 1</inkml:trace>
  <inkml:trace contextRef="#ctx0" brushRef="#br0" timeOffset="3601.202">3120 622,'-13'80,"-4"0,-3-1,-11 21,17-55,-3-1,-1-1,-2-1,-2-1,-5 6,25-45,0-1,0 1,0 0,0 0,1 0,-1 0,1 1,-1-1,1 0,0 1,0-1,0 1,0-1,1 1,-1-1,1 1,-1-1,1 1,0 0,0-1,0 1,0 0,1-1,-1 1,1-1,-1 1,1-1,0 1,0-1,0 1,0-1,1 0,-1 1,1-1,-1 0,1 0,0 0,0 0,0-1,0 1,0 0,1 0,13 1,0 0,0-1,0-1,1-1,-1 0,0-1,0-1,0 0,0-1,0-1,0 0,-1-1,1-1,12-7,45-33,-55 32</inkml:trace>
  <inkml:trace contextRef="#ctx0" brushRef="#br0" timeOffset="5158.027">3403 424,'82'-18,"-62"11,1 2,-1 1,1 1,-1 0,1 2,0 0,13 2,-32-2,-1 1,1 0,-1 0,0 0,1 0,-1 0,1 0,-1 1,0-1,1 0,-1 1,0-1,1 1,-1-1,0 1,1-1,-1 1,0 0,0 0,0 0,0 0,0 0,0 0,0 0,0 0,0 0,0 0,-1 0,1 1,0-1,-1 0,1 0,-1 1,1-1,-1 1,0-1,0 0,1 1,-1-1,0 1,0-1,0 0,-1 1,1-1,0 1,0-1,-1 0,1 1,-1-1,1 0,-1 0,0 1,1-1,-162 194,161-193,1-1,-1 0,1 1,-1-1,1 1,-1-1,1 0,0 1,-1-1,1 1,0-1,0 1,0-1,0 1,1-1,-1 1,0-1,1 0,-1 1,0-1,1 1,0-1,-1 0,1 1,0-1,0 0,0 0,0 0,0 0,0 1,0-1,0-1,0 1,0 0,0 0,1 0,-1-1,0 1,1 0,-1-1,0 1,1-1,-1 0,1 1,-1-1,1 0,-1 0,1 0,0 0,76-2,46-25,-100 26</inkml:trace>
  <inkml:trace contextRef="#ctx0" brushRef="#br0" timeOffset="5457.137">3741 932,'38'0,"28"-5,7-1,-5-1,-8 2,-10 2,-9 1,-11-4,-5-1,-8 1</inkml:trace>
  <inkml:trace contextRef="#ctx0" brushRef="#br0" timeOffset="5706.086">4024 678,'-15'43,"-9"34,-1 8,5-5,4-12,6-12,5-12,2-7,7-11,3-5,0-6</inkml:trace>
  <inkml:trace contextRef="#ctx0" brushRef="#br0" timeOffset="6456.305">4446 735,'-11'38,"1"1,2 1,1-1,3 1,1 0,2 1,0-37,1 1,0 0,0 0,0 0,0 0,1 0,0 0,0 0,0 0,1 0,0-1,0 1,0-1,0 1,1-1,-1 0,1 0,0 0,1 0,-1 0,0-1,1 0,0 1,0-1,0-1,0 1,1-1,-1 1,1-1,0 0,6-1,0 0,0-1,1 0,-1-1,0 0,0-1,0 0,-1 0,1-2,0 1,-1-1,0-1,0 0,0 0,0-1,3-3,134-120,-104 65,-55 97,9-28,0 1,0-1,1 0,0 1,0 0,0-1,1 1,0 0,0 0,0 0,1 0,0 0,0 0,0 0,1 0,0 0,0 0,1-1,-1 1,1 0,0-1,1 1,-1-1,1 0,0 1,1-2,-1 1,1 0,0-1,0 1,1-1,-1 0,1-1,0 1,0-1,0 0,3 2,2-3,0 0,0 0,0-1,0-1,0 1,0-2,0 1,0-1,0-1,0 0,0 0,-1-1,1 0,-1-1,1 0,-1-1,-1 0,1 0,-1 0,10-7,0-1,-1 0,-1-1,0-1,-1-1,-1 0,0-1,5-8,-12 15,0 0,-1 0,0 0,-1-1,0 1,0-1,-1-1,-1 1,0 0,0-1,-1 0,-1 0,0 0,0 1,-2-11,-4-3</inkml:trace>
  <inkml:trace contextRef="#ctx0" brushRef="#br0" timeOffset="6875.428">5265 368,'41'-2,"-29"1,0 0,-1 0,1 1,-1 1,1 0,-1 1,1 0,-1 0,0 1,0 1,7 3,-15-5,-1 1,1 0,-1 0,0 1,0-1,0 0,-1 1,1-1,-1 1,0 0,0-1,0 1,-1 0,1-1,-1 1,0 0,0 0,0 0,0-1,-1 1,1 0,-1 0,0-1,0 1,-1-1,1 1,-1-1,1 1,-1-1,0 0,-1 0,1 0,0 0,-1 0,0 0,-1 1,-14 30,17-33,1 1,-1-1,1 0,-1 1,1-1,0 0,0 1,-1-1,1 1,0-1,0 1,0-1,1 0,-1 1,0-1,0 1,1-1,-1 0,1 1,-1-1,1 0,0 0,-1 1,1-1,0 0,0 0,0 0,0 0,0 0,0 0,0 0,0 0,0 0,1-1,-1 1,0 0,0-1,1 1,-1-1,0 1,1-1,-1 0,1 1,-1-1,2 0,73 3,-64-3,47-2,-33 1</inkml:trace>
  <inkml:trace contextRef="#ctx0" brushRef="#br0" timeOffset="7737.144">5689 1,'72'17,"81"1,-150-17,1 0,-1 0,0 1,1 0,-1-1,0 1,0 1,0-1,0 0,0 1,-1-1,1 1,-1 0,0 0,1 0,-1 0,-1 0,1 0,0 1,-1-1,0 1,1-1,-1 1,-1-1,1 1,0 0,-1-1,0 4,-14 109,9-90,-21 187,14-113,5 0,5 1,5 29,-1 13,-2-125,-1 3,1 1,0-1,2 1,1-1,0 0,2 1,0-2,5 12,24 45,-34-75,-1 0,1 0,-1 0,0 0,1 1,-1-1,0 0,0 0,-1 0,1-1,0 1,-1 0,1 0,-1-1,1 1,-1-1,0 1,1-1,-1 0,0 1,0-1,0 0,0 0,0-1,-1 1,1 0,0-1,0 1,0-1,-1 0,1 1,0-1,0 0,-1 0,1-1,0 1,0 0,0-1,-1 0,0 0,-12 2,-187 26,177-27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37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88 647,'-33'150,"8"1,-4 109,28-251,3-22,4-19,8-15,3 1,2 1,2 0,2 1,1 2,3 1,1 0,2 2,1 2,3 0,30-25,-59 57,0 0,1 1,-1-1,1 1,-1 0,1 1,1-1,-1 1,0 1,1-1,-1 1,8-2,4 4</inkml:trace>
  <inkml:trace contextRef="#ctx0" brushRef="#br0" timeOffset="265.156">765 592,'-52'57,"3"3,3 1,2 3,-33 66,73-126,1 0,0 1,0-1,1 1,-1 0,1-1,0 1,0 0,1 0,0 1,-1-1,2 0,-1 0,1 1,-1-1,1 0,1 1,-1-1,1 0,0 0,0 0,1 1,-1-1,1 0,0-1,1 1,-1 0,1-1,0 1,0-1,0 0,1 0,-1 0,1 0,0-1,0 1,0-1,2 1,6-1,0 0,0-1,0 0,0-1,0 0,0-1,0-1,0 0,0 0,0-1,0-1,0 0,-1 0,1-1,-1-1,0 0,0 0,-1-1,1-1,-1 0,-1 0,1-1,-1 0,-1 0,1-1,-2-1,1 1,-1-1,5-10,-7 12,0-1,0 0,-1 0,0 0,-1-1,0 1,0-1,-1 0,0 0,-1 0,0 0,-1 0,0 0,0 0,-1 0,-1 0,1 0,-2 0,1 1,-1-1,-1 1,0-1,0 1,-1 0,0 1,0-1,-1 1,0 0,-3-2,-34-28,24 26</inkml:trace>
  <inkml:trace contextRef="#ctx0" brushRef="#br0" timeOffset="898.71">1302 676,'-16'9,"1"0,0 2,1-1,0 2,1 0,0 0,1 1,1 1,0 0,0 1,2 0,0 0,0 1,2 0,0 0,1 1,-3 12,8-23,0 1,1-1,-1 1,2-1,-1 0,1 1,0-1,0 1,0-1,1 0,0 0,1 0,-1 0,1 0,0-1,0 1,1-1,0 0,0 0,0 0,1 0,-1-1,1 0,0 0,0 0,1 0,-1-1,1 0,-1 0,1 0,0-1,0 0,1 0,-1-1,1 1,11-3,0-1,-1-1,0 0,1-2,-1 1,0-2,-1-1,1 0,-2-1,1 0,-1-1,0-1,-1-1,0 0,0 0,-1-2,7-9,18-13,-2-2,-2-1,-2-1,-1-2,7-16,-22 27,-2-1,0-1,-3-1,0 0,-3 0,0-1,-2 0,-2 0,-1 0,-1-1,-2 1,-2-1,-1 1,-2 0,-2-4,7 30,0 1,0-1,-1 1,-1-1,1 1,-1 0,0-1,-1 1,0 0,0 1,0-1,-1 0,0 1,0 0,-1 0,0 0,0 0,0 1,-1 0,1 0,-1 1,-1-1,1 1,0 0,-1 1,0 0,0 0,0 0,0 1,0 0,-1 0,-2 0,1 3,-1 1,1 0,0 0,0 1,0 0,0 0,1 1,-1 0,1 1,0 0,0 0,1 1,-1 0,1 0,1 1,-1-1,1 1,0 1,1-1,0 1,-2 4,-4 7,1 0,1 0,1 1,1 0,1 0,0 1,2 0,0 0,1 1,-1 11,2 0,1 0,1 0,2 1,2-1,0 0,3-1,0 1,2-1,2 0,0-1,3-1,0 0,2 0,1-2,1 0,1-1,2-1,1 0,1-2,0-1,2-1,23 16,-16-17,1-2,0-1,1-1,1-2,1-1,0-2,1-2,0-1,17 1,7-11,-36-5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34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635 282,'0'-2,"0"-1,0 1,-1 0,1 0,-1-1,0 1,0 0,0 0,0 0,0 0,0 0,0 0,-1 0,1 0,0 0,-1 1,0-1,1 1,-1-1,0 1,0-1,0 1,0 0,0 0,0 0,0 0,-1 1,1-1,0 0,0 1,-1 0,1-1,0 1,-2 0,-80 4,36 5,-1 3,1 2,1 2,1 2,-32 17,75-33,0-1,-1 1,1 0,1 0,-1 0,0 0,0 0,1 0,-1 1,1 0,0-1,0 1,0 0,0 0,0 0,1 0,-1 0,1 1,0-1,0 0,0 1,0-1,1 0,0 1,-1-1,1 1,0-1,0 1,1-1,-1 1,1-1,0 1,0-1,0 0,0 1,1-1,-1 0,1 0,0 0,1 2,16 19,0 0,2-2,1 0,1-1,1-1,0-2,1 0,1-2,1 0,8 1,-32-15,-1-1,1 0,0 1,0-1,0 1,-1 0,1 0,-1 0,1 0,-1 0,0 0,0 1,0-1,0 1,-1 0,1 0,0-1,-1 1,0 0,0 0,0 0,0 0,0 0,-1 1,1-1,-1 0,0 0,0 0,0 0,0 1,-1-1,1 0,-1 0,0 0,0 0,0 0,0 0,0 0,-1 0,-8 7,0 0,0 0,-1-1,0-1,-1 0,1 0,-2-1,1-1,-1 0,0-1,0 0,-1-1,1 0,-1-1,0-1,-1 0,-39 12,-117 20,159-34,6-1</inkml:trace>
  <inkml:trace contextRef="#ctx0" brushRef="#br0" timeOffset="326.494">1059 0,'-29'48,"2"0,2 2,2 1,3 1,2 0,-4 26,5 247,-6-213,23-113</inkml:trace>
  <inkml:trace contextRef="#ctx0" brushRef="#br0" timeOffset="765.482">1059 706,'37'-4,"9"2,0-2,0-3,-1-1,0-2,0-2,30-14,-68 22,1 0,0-1,-1 0,0 0,0-1,0 0,-1 0,0 0,0-1,0 0,-1 0,2-5,-5 9,0 0,0 0,0-1,-1 1,0 0,1-1,-1 1,-1-1,1 0,0 1,-1-1,0 0,0 1,0-1,0 0,-1 1,1-1,-1 0,0 1,0-1,0 1,0-1,-1 1,0 0,1 0,-1-1,0 1,-1 0,1 1,-3-4,2 4,0-1,0 1,0 0,-1 0,1 0,-1 0,0 1,0-1,1 1,-1 0,0 0,0 0,0 1,0-1,0 1,0 0,0 0,0 1,0-1,0 1,0 0,0 0,0 0,0 0,1 1,-1-1,1 1,-2 1,-95 66,87-57,0 0,1 1,0 1,1 0,0 0,1 1,1 0,0 1,1 0,1 1,0-1,2 1,0 1,0 3,4-18,1 0,0 0,0 1,0-1,0 0,1 1,-1-1,1 0,0 0,0 0,0 0,1 0,-1 0,0 0,1 0,0 0,0 0,0-1,0 1,0-1,1 0,-1 1,1-1,-1 0,1 0,0-1,0 1,0-1,0 1,0-1,0 0,0 0,0 0,0 0,1-1,-1 0,10 2,-1 0,1-1,0-1,0 0,-1-1,1 0,0-1,10-3,3-2</inkml:trace>
  <inkml:trace contextRef="#ctx0" brushRef="#br0" timeOffset="1210.498">1539 875,'203'-193,"-193"183,-1 1,0-1,-1-1,0 0,-1 0,0 0,-1-1,5-12,-11 25,0-1,0 0,0 0,-1 0,1 1,0-1,0 0,-1 0,1 0,0 0,0 1,-1-1,1 0,0 0,-1 0,1 0,0 0,-1 0,1 0,0 0,0 0,-1 0,1 0,0 0,-1 0,1 0,0 0,-1 0,1 0,0 0,0 0,-1 0,1-1,0 1,-1 0,1 0,0 0,0-1,0 1,-1 0,1 0,0 0,0-1,0 1,-1 0,1 0,0-1,0 1,0 0,0-1,0 1,0 0,0 0,0-1,-1 1,1 0,0-1,0 1,1-1,-25 20,20-16,1 0,-1 0,0 1,1-1,0 1,0 0,0 0,0 0,1 0,-1 1,1-1,0 1,1-1,-1 1,1 0,0-1,0 1,0 0,0 0,1 0,0 0,0 0,1 0,-1 0,1-1,0 1,0 0,1 0,-1-1,1 1,0-1,0 1,1-1,-1 0,1 0,0 0,0 0,0 0,1-1,-1 1,1-1,0 0,0 0,0-1,0 1,1-1,-1 0,1 0,-1 0,3 0,8-3,0-1,0-1,-1 0,1-1,-1 0,0-2,0 1,0-2,-1 0,0 0,-1-1,1-1,-2 0,1-1,-1 0,6-8,-3 6,0 0,-1-1,-1 0,0-2,-1 1,0-1,4-11,-6 6</inkml:trace>
  <inkml:trace contextRef="#ctx0" brushRef="#br0" timeOffset="2409.532">2583 479,'-20'8,"0"1,1 1,0 1,0 0,1 1,0 1,2 1,-1 0,2 2,0-1,0 2,2 0,-4 7,15-22,0 1,0 0,1-1,-1 1,1 0,-1 0,1 0,0 0,0 0,1 1,-1-1,0 0,1 0,0 0,0 1,0-1,0 0,1 0,-1 1,1-1,-1 0,1 0,0 0,1 0,-1 0,0 0,1 0,0 0,0-1,-1 1,2 0,-1-1,0 0,0 1,1-1,-1 0,1 0,0-1,-1 1,1 0,0-1,0 0,0 0,0 1,3-1,5 1,1-1,-1 0,1-1,0 0,-1-1,1 0,-1-1,1 0,-1-1,0 0,0-1,0 0,-1-1,1 0,-1-1,0 0,0 0,1-3,8-6,-1 0,0-1,-1-1,-1-1,0-1,-2 0,0-1,3-6,-7 9,-1 1,0-1,-2-1,0 1,0-1,-2-1,0 1,-2-1,0 0,0 0,-2 0,-1-6,0 5,-10-113,9 129,1-1,-2 0,1 1,0-1,-1 1,0 0,0 0,0-1,-1 1,1 0,-1 1,0-1,0 0,0 1,-1 0,1 0,-1 0,0 0,0 0,0 1,0 0,0 0,0 0,-1 0,-1 0,1 1,0 1,0-1,0 1,0 1,0-1,1 1,-1 0,0 0,0 0,1 1,-1-1,0 1,1 0,0 1,0-1,-1 1,1 0,1 0,-1 0,0 0,1 1,0-1,-2 2,-62 97,59-89,1 1,0 0,0 0,2 0,0 1,0-1,2 1,-1 1,2-1,0 0,1 1,1-1,0 0,1 1,0-1,2 1,0-1,0 0,1 0,1-1,1 1,0-1,1 0,0-1,8 12,5-7,1-1,0-1,1-1,0 0,1-2,1-1,0 0,1-2,0-1,0-1,1-1,0-2,0 0,1-2,-1 0,1-2,-1-1,6-2,-18 1,0 0,0-1,-1-1,1 0,-1-1,0-1,0 0,0 0,-1-1,0-1,0 0,0-1,-1 0,0-1,-1 0,0-1,0 0,-1 0,0-1,-1 0,0-1,-1 0,0 0,-1 0,0-3,1 0,0 0,-2 0,0 0,0-1,-2 0,0 0,0 0,-2 0,0-16,-1 30,0 0,0-1,0 1,0 0,-1 0,1-1,-1 1,1 0,-1 0,0 0,0 0,0 0,0 0,0 0,0 0,-1 0,1 1,-1-1,1 0,-1 1,0-1,1 1,-1 0,0 0,0-1,0 1,0 0,0 1,0-1,0 0,0 0,-1 1,1 0,0-1,0 1,-1 0,-1 0,-81 24,73-18,0 0,0 1,1 0,0 1,1 0,-1 1,2 0,-1 1,1 0,1 1,0-1,0 2,1-1,1 1,0 0,0 0,1 1,1-1,-1 5,6-9,0 1,1-1,0 0,0 0,1 0,0 0,1-1,-1 1,1-1,1 0,0 0,0 0,0-1,0 0,1 0,0 0,1-1,-1 1,1-1,0-1,0 0,0 0,1 0,0-1,-1 0,1 0,1-1,2 3,1-1,0 0,0-1,0 0,0-1,1-1,-1 0,1 0,-1-1,1-1,-1 0,1-1,-1 0,0-1,0 0,0-1,0 0,-1-1,10-5,233-181,-231 168,0-2,-2 0,-1-2,-1 0,-2-1,2-5,36-54,40-38,-94 124,-1 1,1 0,0-1,-1 1,1-1,-1 1,1-1,-1 0,0 1,1-1,-1 1,1-1,-1 0,0 1,0-1,1 0,-1 1,0-1,0 0,0 1,0-1,0 0,0 0,0 1,0-1,0 0,0 1,0-1,0 0,0 0,-1 1,1-1,0 0,-1 1,1-1,0 1,-1-1,1 0,-1 1,1-1,-1 1,1-1,-1 1,1-1,-1 1,1 0,-1-1,0 1,1 0,-1-1,0 1,1 0,-1 0,0-1,1 1,-1 0,0 0,1 0,-1 0,0 0,0 0,1 0,-1 0,0 1,-47 12,33-4,-1-1,1 2,1 0,0 1,0 0,1 1,1 0,0 1,0 1,-2 4,12-16,0 0,0 0,0 1,0-1,1 1,-1-1,1 1,-1-1,1 1,0 0,0 0,0-1,0 1,1 0,-1 0,1 0,0 0,0 0,0 0,0 0,0 0,1 0,-1 0,1 0,0 0,0-1,0 1,0 0,0 0,1-1,-1 1,1-1,-1 1,1-1,0 0,0 0,0 1,1-1,-1-1,0 1,1 0,-1-1,1 1,0-1,-1 0,1 1,1-1,199 48,-193-45,-1 1,0 1,0-1,0 1,-1 1,0 0,0 0,-1 0,0 1,0 0,0 1,-1-1,-1 1,1 1,-2-1,1 1,-1-1,0 1,-1 0,-1 1,1-1,-2 0,1 1,-1-1,-1 1,0 0,-1 5,0 125,15-100,-2-29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0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0,'0'10,"0"7,0 7,0 3,0 2,0 1,0 0,0 0,0-5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0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1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1 103,'30'0,"0"-2,0-1,-1-2,1 0,-1-2,0-2,0 0,-1-2,0-1,5-5,-28 15,-4 0,1 0,0 0,1 0,-1 1,0-1,0 1,1-1,-1 1,1 0,-1 0,1 0,0 0,-1 1,1-1,0 1,0-1,-1 1,1 0,0 0,0 0,-1 1,1-1,0 1,0-1,-1 1,1 0,-1 0,1 0,-1 0,1 0,-1 1,1-1,-1 1,0 0,0-1,0 2,32 172,43 216,-75-378,-1-1,0 1,0-1,-2 1,1-1,-2 1,1-1,-2 1,0-1,0 0,-1 0,-1 0,0-1,0 1,-1-1,0-1,-1 1,-1-1,0 0,0 0,0-1,-1-1,-1 1,0-1,0-1,0 0,-1 0,0-1,0 0,-1-1,1 0,-1-1,0-1,-1 0,12-2,0-1,0 0,0 0,0 1,0-1,0 0,0 0,0 0,-1-1,1 1,0 0,0 0,0 0,0-1,0 1,0-1,0 1,0-1,0 1,0-1,0 0,0 1,0-1,1 0,-1 0,0 1,0-1,1 0,-1 0,1 0,-1 0,1 0,-1 0,1 0,-1 0,1 0,0 0,-1 0,1 0,0 0,0-1,0 1,0 0,0 0,0 0,0 0,1 0,-1 0,0 0,0 0,1-1,0 1,24-62,-22 57,27-52,-17 32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1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1,'-5'14,"4"5,1-1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0 359,'122'250,"-119"-244,1-1,1 1,-1-1,1 0,0 0,0-1,0 0,1 0,-1 0,1 0,0-1,0 0,2 1,-5-3,-1-1,1 1,-1 0,1-1,0 0,0 1,-1-1,1 0,0 0,-1-1,1 1,0 0,-1-1,1 0,0 0,-1 0,1 0,-1 0,1 0,-1 0,0-1,0 0,1 1,-1-1,0 0,0 0,-1 0,1 0,0 0,-1 0,1-1,-1 1,1-2,65-168,-44 103,-18 107,-5-37,-1 9,-1 0,1 1,0-1,1 0,1 1,0-1,0 0,0 0,2 0,-1 0,1 0,1 0,-1 0,2-1,-1 0,1 0,1 0,0 0,0-1,1 0,-1 0,2-1,-1 0,4 2,1-4,0 0,-1-1,1-1,0 0,1-1,-1 0,0-1,1 0,-1-1,0 0,1-1,-1-1,0 0,1 0,-1-1,0-1,-1 0,1-1,-1 0,0 0,0-1,0-1,-1 0,0 0,-1-1,1-1,-1 1,-1-1,0-1,0 1,-1-2,2-2,142-180,-149 191,-1 0,0 0,1 0,-1 0,1 0,0 0,-1 0,1 0,0 1,0-1,0 1,1 0,-1-1,0 1,0 0,1 0,-1 1,0-1,1 0,-1 1,1-1,-1 1,1 0,-1 0,1 0,-1 0,1 0,-1 1,1-1,-1 1,1-1,-1 1,0 0,1 0,-1 0,0 1,0-1,0 0,1 1,-2-1,1 1,0 0,0-1,0 1,-1 0,2 2,1 11,-1 0,0 0,-1 0,-1 1,0-1,-1 0,-1 1,-2 13,1 16,2-45,-12 95,12-93,-1 0,1 0,-1 0,1 1,-1-1,0 0,0 0,0 0,0 0,0 0,-1-1,1 1,-1 0,1 0,-1-1,1 1,-1-1,0 0,0 1,0-1,1 0,-1 0,0 0,-1 0,1 0,0-1,0 1,0-1,0 1,-1-1,1 0,0 0,0 0,-1 0,1 0,0 0,0-1,0 1,-1-1,1 0,1 1,0-1,0 0,0 0,0 0,0 0,0 0,0 0,0 0,0 0,0 0,1 0,-1 0,0-1,1 1,-1 0,1 0,-1-1,1 1,0 0,0-1,-1 1,1-1,0 1,0 0,0-1,1 1,-1 0,0-1,0 1,1 0,-1-1,1 1,-1 0,1-1,-1 1,1 0,0 0,0 0,0 0,0 0,-1 0,1 0,1 0,-1 0,0 0,0 0,0 1,0-1,0 0,1 1,-1-1,0 1,1-1,-1 1,0 0,1 0,-1-1,0 1,1 0,0 0,8-4,1 0,0 1,0 0,0 1,1 0,-1 1,1 0,-1 1,1 0,-1 1,0 0,1 1,-1 0,0 1,4 1,11 1,-12-1,0-2,0 0,0 0,0-2,0 0,1 0,-1-1,0-1,0 0,0-1,-1-1,1 0,-1-1,1 0,-1-1,-1-1,1 0,11-9,-1-1,-1-1,0-1,-2-1,0 0,-1-2,-1 0,-2-1,0-1,-1 0,-1-1,-2-1,8-21,-14 29,-1 0,-1 0,0 0,-1 0,-1-1,-1 1,0-1,-2 0,0 1,-1-1,-1 0,3 17,0 0,0 0,0 0,0 0,0 0,-1 0,1 0,-1 0,1 0,-1 0,0 0,0 0,0 0,0 0,0 0,0 1,0-1,-1 1,1-1,0 1,-1-1,0 1,1 0,-1-1,0 1,1 0,-1 0,0 0,0 1,0-1,0 0,0 1,0-1,0 1,0 0,0 0,0-1,0 1,0 1,0-1,0 0,0 0,0 1,0-1,0 1,0 0,0-1,0 1,0 0,0 0,1 0,-1 1,0-1,1 0,-1 1,1-1,-1 1,1-1,-1 2,-4 9,1 0,0 1,1 0,1 0,0 0,0 0,1 1,1-1,0 1,1-1,1 0,0 1,1 3,-1 15,3 12,2 0,2 0,1 0,10 23,-17-59,1 5,1-1,0 0,0 0,1 0,1 0,0-1,0 0,1 0,1 0,-1-1,2 0,0-1,0 0,0 0,1-1,0 0,3 0,21-8,-23-8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3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29,'48'-4,"40"-3,14 1,0 1,-13 2,-12 1,-9 1,-12 0,-10 1,-13 1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7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35,'-4'-4,"0"1,-1 0,1-1,-1 1,0 1,0-1,0 1,0 0,0 0,0 0,-1 1,1 0,-1 0,1 0,-1 1,1 0,-1 0,1 0,-1 1,1-1,-1 1,1 1,0-1,-1 1,1 0,0 0,0 0,0 1,1 0,-1 0,0 0,-121 91,121-90,1 1,-1 0,1 0,0 1,1-1,-1 1,1 0,0 0,0 0,1 0,0 0,0 1,0-1,1 1,0-1,0 1,1 0,0-1,0 1,0 0,1-1,0 2,1-4,-1 0,1 0,-1 0,1 0,0-1,1 1,-1 0,1-1,-1 0,1 0,0 1,0-2,0 1,1 0,-1-1,1 1,-1-1,1 0,0 0,0-1,0 1,0-1,0 0,0 0,0 0,5 0,2 1,0-2,0 1,1-1,-1-1,0 0,1 0,-1-1,0-1,7-2,16-10,0-2,-1-1,-1-1,-1-2,-1-2,0 0,6-10,-33 31,116-103,-118 105,0-1,0 0,0 1,0-1,0 1,0-1,1 1,-1-1,0 1,0 0,0 0,0 0,1-1,-1 1,0 0,0 0,0 1,1-1,-1 0,0 0,0 0,0 1,1-1,-1 1,0-1,0 1,0-1,0 1,0 0,0-1,0 1,0 0,-1 0,1 0,0 0,0 0,0 0,-1 0,1 0,-1 0,1 0,0 1,17 57,-14-41,-2-9,1 0,0-1,0 0,1 0,0 0,0 0,1 0,0-1,0 0,1 0,0 0,0 0,1-1,-1-1,1 1,1-1,-1 0,1 0,0-1,0 0,0-1,0 1,1-2,0 1,5 0,9-1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51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163 9,'-21'30,"0"2,2 0,1 2,2 0,2 1,0 0,3 1,1 0,-4 27,13-58,0 0,0 0,0 1,0-1,1 0,0 0,0 0,1 0,-1 1,1-1,0 0,0 0,1 0,0 0,-1-1,2 1,-1 0,0-1,1 1,0-1,0 0,0 0,1 0,0 0,-1-1,1 1,0-1,1 0,-1 0,0 0,1-1,0 0,2 1,7-2,0-2,-1 0,1 0,-1-1,1-1,-1-1,0 1,0-2,0 0,-1 0,0-2,0 1,0-1,-1-1,0 0,0-1,1-2,-11 10,227-174,-225 174,0 0,0 0,0 1,0-1,0 1,0 0,0 0,0 0,0 0,0 0,0 0,-1 1,1 0,0 0,0 0,0 0,0 0,-1 0,1 0,0 1,-1 0,1-1,-1 1,0 0,0 0,1 0,-1 1,-1-1,1 0,0 1,-1-1,1 1,-1 0,1 0,-1-1,0 1,-1 0,1 0,0 0,-1 0,1 0,-1 0,0 0,0 1,16 31,-10-26,0-1,1 0,1 0,-1-1,1 0,1 0,-1-1,1 0,0 0,0-1,1 0,-1-1,1 0,0 0,1-1,-1-1,0 0,1 0,-1-1,1 0,0-1,-1 0,1 0,0-2,-1 1,0-1,9-3,4-1,0-1,0-1,-1-2,-1 0,1-1,-2-1,0 0,0-2,-1-1,-1 0,0-1,-1-1,-1 0,-1-2,0 0,-1 0,3-8,-12 18,1 0,-1 0,-1-1,0 1,0-1,-1 0,0 0,0 0,-1-1,-1 1,0-1,0 1,-1-1,0 1,-1-1,0 1,-1 0,0-2,-12-1,8 19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37,'-4'8,"0"1,1-1,1 1,-1 0,1 0,1 0,0 0,0 0,1 0,0 1,0-1,1 0,0 0,1 0,0 0,0 0,1 0,0-1,1 1,0-1,0 0,1 0,0 0,0-1,1 1,0-1,0-1,7 6,-12-11,1 1,1-1,0 0,-1 1,1-1,-1 1,1 0,-1-1,0 1,0 0,0 1,0-1,0 0,0 1,-1-1,1 1,-1-1,0 1,0 0,0-1,0 1,0 0,0 0,-1 0,1 0,-1-1,0 1,0 0,0 0,0 0,-1 0,1 0,-1 0,1 0,-1 0,0-1,0 1,-1 0,1-1,0 1,-1-1,0 1,-1 1,-10 3,-1 0,1-2,-1 1,0-2,0 0,-1-1,1 0,-1-1,0-1,0 0,0-1,1 0,-1-2,0 1,-19 0,9 0</inkml:trace>
  <inkml:trace contextRef="#ctx0" brushRef="#br0" timeOffset="12332.384">420 37,'5'-5,"1"-6,-5-2,-2 7,-6 4,-7 3,-6 0,-4 1,3 5,-2 0,5 5,4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51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57 538,'-10'47,"-3"22,1 3,2-6,3-9,8-14,3-15</inkml:trace>
  <inkml:trace contextRef="#ctx0" brushRef="#br0" timeOffset="166.168">0 142,'0'0</inkml:trace>
  <inkml:trace contextRef="#ctx0" brushRef="#br0" timeOffset="447.185">593 1,'21'252,"-11"1,-11 10,0-97,1-156,0-1,-1 1,-1 0,1 0,-1-1,-1 1,0-1,0 0,-1 1,-4 7,-2-3</inkml:trace>
  <inkml:trace contextRef="#ctx0" brushRef="#br0" timeOffset="695.898">255 678,'43'-9,"29"-4,11-4,-3 1,-6-2,-10 2,-12 0,-10 1,-7 5,-4-2,-4 1,0 3,-6-2,-1 0,-4-2,-1 0,-1 3</inkml:trace>
  <inkml:trace contextRef="#ctx0" brushRef="#br0" timeOffset="1030.506">1130 58,'-28'89,"-20"67,6 3,-4 68,44-218,-5 132,7-137,1 1,0-1,0 0,0 1,0-1,1 0,0 0,0 1,0-1,0-1,1 1,-1 0,1-1,0 1,0-1,0 0,1 0,-1 0,1 0,0-1,-1 1,1-1,0 0,0 0,1-1,-1 1,0-1,5 1,5-1,-1-2,1 1,0-2,0 0,-1-1,1 0,-1-1,0 0,0-1,0 0,-1-1,0-1,0 0,0-1,9-8,20-9,9-7,71-30,-119 61,0 1,0-1,0 1,0 0,-1 0,1 0,0 0,0 0,0 0,0 0,0 1,-1-1,1 1,0-1,0 1,-1 0,1-1,0 1,-1 0,1 0,-1 0,1 0,-1 1,1-1,-1 0,0 1,0-1,1 1,-1-1,0 1,-1-1,1 1,0 0,0-1,-1 1,1 0,-1 0,1 0,-1 1,4 79,-5-70,10 95,-9-104,1 0,0 0,0 0,0 0,0 0,1 0,-1-1,1 1,-1 0,1-1,0 1,0-1,0 1,1-1,-1 0,0 0,1 0,-1 0,1-1,0 1,0-1,-1 1,1-1,0 0,0 0,0 0,0-1,1 1,-1-1,0 1,0-1,1 0,17-3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48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55 759,'0'385,"-1"-366,-1 0,0 0,-1 0,-1-1,-1 1,0-1,-3 2,8-19,0-1,0 1,0-1,0 0,0 1,0-1,0 0,0 1,0-1,0 1,0-1,0 0,0 1,-1-1,1 0,0 1,0-1,0 0,-1 1,1-1,0 0,0 1,-1-1,1 0,0 0,-1 1,1-1,0 0,-1 0,1 0,0 0,-1 1,1-1,-1 0,1 0,0 0,-1 0,1 0,0 0,-1 0,1 0,-1 0,1 0,0 0,-1 0,1 0,-1-1,1 1,0 0,-1 0,1 0,0 0,-1-1,1 1,0 0,-1 0,1-1,0 1,0 0,-1-1,1 1,0 0,0 0,0-1,-1 1,1-1,-7-27,8 3,1 1,1 0,1 0,1 0,1 0,2 0,0 1,1 1,1-1,10-14,-11 19,17-35,3 1,2 1,3 1,1 2,3 2,1 1,3 2,1 2,3 1,-45 38,0 0,0 1,0-1,1 0,-1 1,0-1,1 1,-1-1,1 1,0 0,-1-1,1 1,0 0,0 0,0 0,0 0,-1 1,1-1,0 1,1-1,-1 1,0-1,0 1,0 0,0 0,0 0,0 0,0 1,0-1,0 1,0-1,0 1,0-1,0 1,0 0,0 0,0 0,-1 0,1 0,0 1,-1-1,1 0,-1 1,1-1,-1 1,1 0,-1 0,1 12,0 1,-2-1,1 0,-2 0,0 1,-1-1,0 0,-1 0,0 0,-2-1,1 1,-2 0,2 0,-1-1,-1 12,-1-1,-1-1,-1 1,-1-1,-1-1,-1 0,-1 0,-1-2,-10 12,20-29,-1 1,0 0,1-1,-1 0,-1 0,1-1,0 1,-1-1,1 0,-1-1,0 1,1-1,-1 0,0-1,0 1,0-1,0 0,0-1,1 1,-1-1,0 0,-1-1,-11-5</inkml:trace>
  <inkml:trace contextRef="#ctx0" brushRef="#br0" timeOffset="296.917">789 82,'4'83,"4"0,3-1,4 0,11 28,-6-38,-13-53,-2 0,1 1,-2-1,-1 1,0 0,-2 1,0-1,-1 0,-1 0,-2 3,-30 81,24-86</inkml:trace>
  <inkml:trace contextRef="#ctx0" brushRef="#br0" timeOffset="1298.452">1410 477,'-78'47,"64"-38,1 1,0 0,1 0,0 1,1 1,0 0,0 1,2 0,-1 0,2 1,0 0,0 1,2-1,-1 2,2-1,0 0,1 1,-2 15,6-29,-1 0,1 0,0 0,0 0,0-1,0 1,0 0,0 0,1 0,-1 0,0-1,1 1,-1 0,1 0,0-1,0 1,0 0,0-1,0 1,0-1,0 1,0-1,0 0,1 1,-1-1,1 0,-1 0,1 0,-1 0,1 0,0 0,-1 0,1-1,0 1,0-1,-1 1,1-1,0 0,0 1,0-1,0 0,-1 0,1 0,0-1,1 1,81-30,146-185,-229 214,-1 0,1 0,0 0,0 0,0 0,-1 1,1-1,0 0,0 0,0 1,1-1,-1 0,0 1,0-1,0 1,0-1,0 1,1 0,-1 0,0-1,0 1,1 0,-1 0,0 0,0 0,1 1,-1-1,0 0,0 0,1 1,-1-1,0 1,0-1,0 1,0-1,0 1,0 0,0-1,0 1,0 0,0 0,0 0,0 0,0 0,-1 0,1 0,0 0,-1 0,1 0,-1 0,1 0,-1 1,0-1,1 0,-1 0,0 0,0 1,0-1,0 0,0 0,0 1,-11 69,8-64,0 0,1 1,0-1,0 1,0 0,1-1,1 1,-1 0,1 0,0 0,1-1,0 1,0 0,1 0,0-1,0 1,0-1,1 0,1 1,-1-1,1-1,0 1,0 0,1-1,0 0,2 1,-4-5,1 1,-1-2,1 1,0 0,0-1,-1 0,1 0,0 0,0 0,0-1,0 1,0-1,0 0,0 0,0-1,0 1,0-1,0 0,0 0,0 0,0 0,0-1,-1 0,1 0,-1 0,1 0,-1 0,0-1,0 1,0-1,3-2,80-101,-43 36,-2-2,-4-2,-4-1,-2-1,14-62,-37 110,-2-1,0 0,-3 0,0 0,-2-1,-1-18,0 47,1 0,-1 0,0 0,1 0,-1 1,0-1,0 0,0 0,1 0,-1 0,0 0,0 0,0 0,-1 0,1 0,0 0,0 0,0 0,-1 0,1 0,0 0,-1 0,1 1,-1-1,1 0,-1 0,0 0,1 1,-1-1,0 0,1 1,-1-1,0 1,0-1,0 0,1 1,-1 0,0-1,0 1,0 0,0-1,0 1,0 0,0 0,0 0,0 0,0 0,0 0,0 0,0 0,0 0,0 0,0 0,1 1,-1-1,0 0,0 1,0-1,0 1,0-1,0 1,1-1,-1 1,0 0,1-1,-1 1,-9 12,1 0,1 0,0 1,1 0,0 1,1-1,1 1,0 3,-4 6,1-1,0 0,2 0,0 0,2 1,0 0,2 0,0 0,2 0,1 1,1-1,0 0,2 0,1-1,7 21,7 1,1-1,2-1,2 0,18 21,-25-54,-21-17</inkml:trace>
  <inkml:trace contextRef="#ctx0" brushRef="#br0" timeOffset="1554.948">1805 449,'43'-5,"29"-1,7-1,-6 2,-9 2,-12 1,-9 0,-8 2,-4 0,-9 0</inkml:trace>
  <inkml:trace contextRef="#ctx0" brushRef="#br0" timeOffset="1803.036">2285 674,'20'0,"0"0,1-2,-1-1,0 0,0-1,0-1,-1-1,0-1,0 0,0-2,-1 0,-1-1,1-1,-2 0,9-9,-22 19,-1-1,0 0,0 0,0 0,0 0,0 0,0 0,-1-1,1 1,-1-1,1 1,-1-1,0 1,0-1,0 0,-1 1,1-1,-1 0,1 0,-1 0,0 0,0 1,0-1,0 0,-1 0,1 0,-1 1,0-1,1 0,-1 0,0 1,-1-1,1 1,0-1,-1 1,0-1,1 1,-1 0,0 0,0 0,0 0,0 0,-1 1,0-2,-8 1,1 0,-1 1,0 0,0 1,0 0,0 1,0 0,0 1,0 0,1 0,-1 1,1 1,0 0,0 0,0 1,0 0,1 1,0 0,0 0,0 1,1 0,0 1,0 0,-3 5,1-2,1 0,0 1,1-1,1 2,0-1,0 1,1 0,1 1,0-1,1 1,0 0,1 0,1 1,0 0,1-6,1-1,0 0,0 0,1 1,0-1,0 0,1 0,0 0,0 0,1 0,0 0,1-1,-1 1,1-1,1 0,-1 0,1-1,1 1,-1-1,1 0,0-1,0 1,1-1,0 0,0-1,11 6,1-1,1-1,0-1,0-1,0 0,1-2,-1 0,1-1,4-1,10 1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39:5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1,'-8'39,"2"0,1 0,3 1,1 27,1-53,1-1,0 1,2-1,-1 1,2-1,-1 0,2 0,0 0,0-1,1 0,1 0,0 0,1-1,0 0,4 3,-9-10,1 0,0-1,0 0,0 0,0 0,1-1,-1 1,1-1,0 0,-1 0,1-1,0 0,0 1,0-2,0 1,0 0,1-1,-1 0,0 0,0-1,0 1,0-1,0 0,0-1,0 1,0-1,-1 0,1 0,0 0,-1-1,0 0,0 0,1 0,-2 0,1 0,2-4,12-10,-2-1,0 0,-1-2,-1 1,-1-2,-1 0,-1 0,0-1,-2-1,-1 0,3-11,-11 35,0 0,0-1,1 1,-1 0,0 0,1-1,-1 1,0 0,1-1,-1 1,1 0,-1-1,1 1,0-1,-1 1,1-1,-1 1,1-1,0 1,-1-1,1 0,0 1,0-1,-1 0,1 0,0 0,0 1,0-1,-1 0,1 0,0 0,0 0,-1 0,1 0,0-1,0 1,0 0,-1 0,1 0,0-1,0 1,-1 0,1-1,0 1,-1-1,1 1,0-1,-1 1,1-1,-1 1,1-1,-1 1,1-1,-1 0,1 1,-1-1,0 0,1 0,16 66,-13-44,0 0,2 0,1-1,0 0,2 0,0-1,1 0,1 0,1-1,6 6,-16-21,0 1,1-1,-1 0,1 0,0 0,0-1,0 1,1-1,-1 1,0-1,1 0,0 0,-1-1,1 1,0-1,0 0,0 0,0 0,0 0,0-1,0 1,0-1,0 0,0 0,0-1,0 1,0-1,0 0,0 0,0 0,0-1,0 1,-1-1,1 0,0-1,13-11,-2-1,0-1,-1-1,-1 0,0 0,-1-1,-1-1,-1 0,0-1,-2 0,0 0,4-19,15-29,18-63,-29 112,-6 17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1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5 309,'0'0,"-1"0,1 1,0-1,-1 1,1-1,0 1,-1-1,1 1,0-1,0 1,-1-1,1 1,0 0,0-1,0 1,0-1,0 1,0 0,0-1,0 1,0-1,0 1,0-1,0 1,1 0,-1-1,0 1,0-1,1 1,-1-1,0 1,0-1,1 1,-1-1,1 0,-1 1,0-1,1 1,-1-1,1 0,-1 1,1-1,-1 0,1 0,-1 1,1-1,0 0,-1 0,1 0,-1 0,1 1,-1-1,1 0,0 0,-1 0,1 0,-1 0,1-1,-1 1,1 0,40 6,29-4,0-3,0-3,51-10,203-26,-194 16,-210 2,38 2,39 17,0 0,0 1,0 0,0-1,-1 1,1 0,-1 1,1-1,-1 1,1-1,-1 1,0 0,0 0,0 1,1-1,-1 1,0 0,0 0,0 0,0 0,0 1,0 0,1 0,-1 0,0 0,1 0,-1 1,0-1,1 1,0 0,-1 0,0 2,-3 5,0 1,1 0,1 1,-1-1,2 1,-1 0,2 0,-1 1,1-1,0 11,-20 55,-53 64,76-141,-1 1,1-1,-1 1,1-1,-1 0,1 1,-1-1,1 1,-1 0,1-1,0 1,-1-1,1 1,0 0,-1-1,1 1,0-1,0 1,0 0,-1-1,1 1,0 0,0-1,0 1,0 0,0 0,0-1,1 1,-1 0,0-1,0 1,0 0,1-1,-1 1,0-1,1 1,-1 0,0-1,1 1,-1-1,1 1,-1-1,1 1,-1-1,1 0,-1 1,1-1,-1 1,1-1,0 0,-1 0,1 1,0-1,-1 0,1 0,0 0,-1 0,1 0,0 1,-1-1,1-1,0 1,-1 0,1 0,44-15,-13-1,-1-3,0 0,-1-2,-1-1,-1-1,-1-2,-2 0,0-2,1-4,-8 6</inkml:trace>
  <inkml:trace contextRef="#ctx0" brushRef="#br0" timeOffset="648.665">1698 27,'-4'-3,"1"0,-1 0,0 1,0 0,0-1,0 1,-1 1,1-1,0 1,-1-1,1 1,-1 1,1-1,-1 1,0-1,1 1,-1 0,0 1,1-1,-1 1,1 0,-1 0,1 1,-1-1,1 1,0 0,-8 3,1 0,0 0,1 1,-1 1,1 0,1 0,-1 1,1 0,-4 5,-3 9,0 0,1 1,1 1,1 0,1 1,1 0,2 1,0 0,2 0,0 3,5-20,0-1,1 1,0-1,0 1,1-1,0 1,1 0,0-1,0 1,1-1,0 1,0-1,1 0,0 0,0 0,1 0,0 0,0-1,1 0,0 0,1 0,-1 0,1-1,0 0,1 0,0-1,0 0,0 0,0 0,1-1,-1 0,1-1,0 0,0 0,2 0,14 0,0-2,0 0,0-1,0-2,0 0,0-1,0-2,0-1,-1 0,0-2,0 0,-1-2,0 0,-1-2,11-8,-4 6,-2-1,0-1,-1-2,-1 0,-1-2,0 0,-1-2,-2 0,11-16,-27 33,-1 0,0 0,0 0,-1 0,1-1,-1 1,0-1,-1 1,1-1,-1 0,-1 0,1 0,-1 0,0 1,0-1,0 0,-1 0,0 0,0 0,0 1,-1-1,0 0,0 1,-1-1,1 1,-1 0,0 0,-1 0,1 0,-1 1,0-1,0 1,0 0,-1 0,1 1,-1-1,0 1,0 0,-4-1,-13-7,-1 2,0 1,-1 0,1 2,-2 1,1 0,0 2,-1 1,1 1,-1 1,-15 3,39-3,-43 0</inkml:trace>
  <inkml:trace contextRef="#ctx0" brushRef="#br0" timeOffset="3476.796">1161 394,'0'-1,"0"1,-1 0,1-1,0 1,-1-1,1 1,0-1,-1 1,1-1,0 1,0-1,0 0,0 1,0-1,-1 1,1-1,0 1,0-1,0 0,0 1,1-1,-1 1,0-1,0 1,0-1,0 0,1 1,-1-1,0 1,0-1,1 1,-1-1,0 1,1-1,-1 1,1 0,-1-1,1 1,-1 0,0-1,1 1,-1 0,1-1,0 1,-1 0,1 0,-1 0,1-1,-1 1,1 0,-1 0,1 0,0 0,-1 0,1 0,-1 0,1 0,0 1,40-7,-41 6,252-12,173-34,146 47,-423-31,-100 16,-24 7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30.4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49,'23'-10,"-10"4,-1 0,1 1,1 0,-1 1,1 0,0 1,-1 1,1 0,8 1,-20 0,-1 1,0 1,0-1,0 0,0 0,0 0,0 1,0-1,0 0,0 1,0-1,0 1,0-1,0 1,0 0,0-1,0 1,0 0,-1 0,1-1,0 1,0 0,-1 0,1 0,-1 0,1 0,-1 0,1 0,-1 0,0 0,1 0,-1 0,0 0,0 0,0 1,0-1,0 0,0 0,0 0,0 0,0 0,-1 0,1 0,0 0,-1 0,1 0,-1 0,1 0,-1 0,1 0,-1 1,-31 52,31-52,-106 137,106-138,0 1,0-1,1 1,-1 0,0-1,1 1,-1 0,1-1,0 1,0 0,-1-1,1 1,0 0,1 0,-1-1,0 1,0 0,1-1,-1 1,1 0,-1-1,1 1,0-1,-1 1,1-1,0 1,0-1,0 1,1-1,-1 0,0 0,0 1,1-1,-1 0,0 0,1 0,-1-1,1 1,-1 0,1 0,0-1,-1 1,1-1,0 0,-1 1,2-1,83 8,-83-8,200-3,-179 3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29.3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59 338,'-15'47,"3"0,1 1,3 0,2 0,2 1,2 35,3 214,7-379,3 2,3-1,4 2,4 0,6-9,-11 34,2 0,2 1,2 1,2 1,3 2,2 0,12-12,0 19,-41 40,0 1,0-1,0 0,0 1,0-1,0 1,0-1,0 1,0-1,0 1,0 0,0 0,0 0,0-1,1 1,-1 0,0 0,0 0,0 1,0-1,0 0,0 0,0 0,1 1,-1-1,0 1,0-1,0 1,0-1,0 1,-1 0,1-1,0 1,0 0,0 0,-1 0,1-1,0 1,-1 0,1 0,0 0,-1 0,1 0,-1 0,0 0,1 0,-1 1,0-1,4 16,-1 0,-1 0,0 0,-1 1,-1-1,-1 0,-2 12,1 17,0 74,2-96</inkml:trace>
  <inkml:trace contextRef="#ctx0" brushRef="#br0" timeOffset="697.016">820 0,'-24'24,"-8"13,-3 0,4-2,8-6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27.4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128 343,'-49'114,"38"-96,2 1,0 0,1 1,1-1,1 2,1-1,0 1,2-1,0 1,1 9,2-28,0 1,0-1,0 0,0 0,1 0,-1 0,1 1,-1-1,1 0,0 0,-1 0,1 0,0 0,0-1,1 1,-1 0,0 0,1-1,-1 1,1-1,-1 1,1-1,0 1,-1-1,1 0,0 0,0 0,0 0,0 0,0 0,0-1,0 1,0-1,1 1,-1-1,0 0,0 0,0 0,0 0,1 0,0-1,85-30,-60 15,0-2,-1-1,-1-2,-1 0,-1-1,-1-2,-1 0,-1-2,-1 0,-1-1,2-9,-17 31,0 0,-1 0,0-1,0 0,-1 1,0-1,0 0,0 0,0-1,-1 1,0 0,0 0,-1-1,0 1,0 0,-1 0,1-1,-1 1,-1 0,1 0,-1 0,0 0,0 0,-1 0,0 0,0 1,0 0,0-1,-1 1,0 0,0 1,-1-1,1 1,-9-1,-1 1,1 0,0 1,-1 1,1 0,-1 1,0 1,0 0,1 0,-1 2,0-1,1 2,-1 0,1 1,0 0,0 1,0 0,1 1,0 0,0 1,-2 2,-80 52,56-32</inkml:trace>
  <inkml:trace contextRef="#ctx0" brushRef="#br0" timeOffset="330.694">777 258,'0'39,"-1"54,4 0,5 0,5 12,12-38,-24-66,0 1,0-1,1 0,-1 0,0 1,0-1,1 0,-1 0,1 0,-1-1,1 1,-1 0,1 0,-1-1,1 1,0-1,-1 1,1-1,0 0,-1 0,1 0,0 0,0 0,-1 0,1 0,0 0,-1-1,1 1,0-1,-1 1,1-1,-1 0,1 1,-1-1,1 0,-1 0,1 0,0-1,12-10,-1 0,-1-1,0-1,0 0,-1-1,-1 0,-1 0,4-9,0 2,206-331,-204 333</inkml:trace>
  <inkml:trace contextRef="#ctx0" brushRef="#br0" timeOffset="882.468">1201 456,'30'4,"1"-2,-1 0,1-2,-1-1,1-2,-1-1,0-1,0-2,24-8,-46 12,-1-1,1 0,-1 0,0-1,0 0,-1 0,1 0,-1-1,0 0,-1 0,1 0,-1-1,0 0,-1 0,0 0,0-1,-1 1,1-1,-2 0,1 0,-1 0,0 0,-1-1,0 1,0 0,-1-1,0 1,-1-5,1 9,-1 1,0 0,0 0,-1 0,1 0,-1 0,1 0,-1 0,0 0,0 1,0-1,-1 1,1 0,0-1,-1 1,0 0,1 0,-1 1,0-1,0 0,0 1,0 0,0 0,0 0,-1 0,1 0,0 1,-1-1,1 1,0 0,-1 0,1 0,0 0,0 1,-2-1,-114 38,105-29,1 0,0 1,0 1,1 0,1 1,0 0,0 1,1 0,1 1,0 0,1 0,0 1,1 0,1 0,1 0,0 1,1 0,0 0,1 1,0 9,3-19,0 0,0 0,1 0,0 0,0 0,1 0,0 0,0-1,0 1,1-1,0 1,0-1,1 0,-1 0,1 0,1-1,-1 1,1-1,0 0,0 0,0-1,1 0,0 1,0-2,0 1,0-1,1 0,-1 0,1-1,-1 0,1 0,0 0,4-1,11 1,0-1,0-1,0-1,-1-1,1-1,0-1,-1-1,1 0,-2-2,1-1,-1 0,15-9,16-10,-2-1,-2-3,0-2,37-34,-55 40,-1 0,-1-2,-1-1,-2-1,0-1,-3 0,16-34,-6-28,-31 92,1 0,-1 0,0 0,0-1,0 1,0 0,0 0,0 0,-1-1,1 1,-1 0,0 0,0 0,1 0,-1 0,0 0,-1 0,1 0,0 0,-1 1,1-1,-1 0,1 1,-1-1,1 1,-1 0,0 0,0-1,0 1,0 0,0 0,0 1,0-1,0 0,0 1,-1-1,1 1,0 0,0 0,0 0,-1 0,-4 1,0 0,0 1,0 0,0 0,0 1,1 0,0 0,-1 1,1-1,0 1,1 1,-1-1,1 1,0 0,0 0,0 0,1 1,-1 0,1 0,1 0,-1 2,0-2,0 1,1-1,0 1,1 0,-1 0,1 0,1 1,-1-1,1 0,1 1,-1-1,1 0,1 1,-1-1,1 1,0-1,1 0,0 0,0 0,0 0,1 0,0 0,1 0,-1-1,1 0,0 0,1 0,0 0,0-1,0 1,0-1,1 0,96 53,-87-52,0 1,-1 1,0 0,0 0,-1 1,0 1,-1 1,0-1,0 2,-1 0,2 4,-7-8,-1 1,0-1,-1 1,1 0,-2 0,1 0,-1 1,-1-1,0 1,0 0,-1 0,0 0,-1 0,0-1,0 1,-1 0,0 0,-1 0,0-1,-1 1,-2 5,-4 9,6-19,0 0,1 1,0-1,-1 1,2 0,-1 0,1 0,0-1,0 1,1 0,-1 0,1 0,1 0,-1 0,1 0,0 0,0 0,2 3,8 3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08.0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13890 826,'-5'29,"-2"10</inkml:trace>
  <inkml:trace contextRef="#ctx0" brushRef="#br0" timeOffset="262.094">13777 487,'0'0</inkml:trace>
  <inkml:trace contextRef="#ctx0" brushRef="#br0" timeOffset="503.568">14454 657,'-16'4,"0"2,0 0,1 0,0 1,0 1,1 1,0 0,-2 2,15-10,0 0,-1 0,1 0,0 0,0 0,0 1,0-1,0 0,1 0,-1 1,0-1,1 1,-1-1,0 1,1-1,0 0,-1 1,1 0,0-1,0 1,0-1,0 1,0-1,0 1,0-1,0 1,1-1,-1 1,1-1,-1 1,1-1,0 1,-1-1,1 0,0 1,0-1,0 0,0 0,0 1,53 42,-35-31,-17-11,1 0,-1 1,0-1,0 0,0 1,0 0,0 0,0-1,-1 1,1 0,-1 0,0 0,0 1,0-1,0 0,-1 0,1 0,-1 1,0-1,0 0,0 1,0-1,0 0,-1 0,0 1,1-1,-1 0,-1 0,1 0,0 0,-1 0,1 0,-1 0,0 0,0-1,0 1,0-1,-1 1,1-1,0 0,-1 0,0 0,1 0,-3 0,-14 11,0 0,0-2,-1-1,0 0,-1-1,0-1,-5 0,-9 4,8-2</inkml:trace>
  <inkml:trace contextRef="#ctx0" brushRef="#br0" timeOffset="1207.004">15752 319,'-19'43,"-11"33,-1 14,5-4,8-11,5-10,11-11,6-9,1-8,1-5,3-4,1-1,-1-1,2 0,-1 1,-1-5</inkml:trace>
  <inkml:trace contextRef="#ctx0" brushRef="#br0" timeOffset="1452.979">15329 826,'38'-4,"28"-3,11 1,-2 1,-9 1,-6-3,-9 0,-3 0,-5 3,-5-4,-4 0,-4 1,-1 2,-6 1</inkml:trace>
  <inkml:trace contextRef="#ctx0" brushRef="#br0" timeOffset="1918.827">16289 233,'-110'411,"105"-390,-3 8,1 0,1 0,1 1,2-1,1 1,2 0,0 0,4 19,-3-46,-1 1,0-1,1 0,0 0,0 0,0 0,0-1,0 1,0 0,1 0,-1-1,1 1,0 0,0-1,0 0,0 1,0-1,0 0,1 0,-1 0,1-1,0 1,-1-1,1 1,0-1,0 0,0 0,0 0,0 0,0-1,0 1,0-1,0 1,0-1,0 0,0-1,0 1,0 0,0-1,0 0,0 0,0 0,0 0,0 0,0 0,0-1,1 0,118-93,-60 41,50-29,-111 82,-1 0,1 0,0 1,-1-1,1 0,0 1,0-1,0 0,-1 1,1-1,0 1,0-1,0 1,0 0,0-1,0 1,0 0,0 0,0 0,0 0,0 0,0 0,0 0,0 0,0 0,0 0,0 0,0 1,0-1,0 0,0 1,0-1,0 1,0-1,0 1,0-1,0 1,-1 0,1-1,0 1,0 0,-1 0,1 0,-1-1,1 1,-1 0,1 0,-1 0,1 0,-1 1,-4 52,4-52,-5 10,2-1,-1 1,1-1,1 1,0 0,1 0,0 0,1 0,0 0,1 0,2 10,25 7,-11-22</inkml:trace>
  <inkml:trace contextRef="#ctx0" brushRef="#br0" timeOffset="2555.353">17022 713,'-35'27,"13"-13,0 1,1 2,1 0,1 1,0 1,2 0,0 2,-10 16,26-36,-1 1,1-1,0 1,0-1,0 1,1-1,-1 1,0 0,1-1,-1 1,0 0,1-1,0 1,0 0,-1 0,1 0,0-1,0 1,0 0,1 0,-1 0,0-1,1 1,-1 0,1 0,0-1,-1 1,1-1,0 1,0 0,0-1,0 1,0-1,1 0,-1 1,0-1,1 0,-1 0,1 0,-1 0,1 0,-1 0,1 0,-1-1,1 1,0-1,0 1,-1-1,1 1,0-1,0 0,0 0,-1 0,1 0,0 0,0 0,15-3,1 0,-1 0,1-2,-1 0,-1-1,1-1,-1 0,0-1,-1-1,14-10,22-10,10-7,70-29,-130 64,1 0,-1 1,1-1,0 1,-1-1,1 1,0 0,-1 0,1 0,0 0,0 0,-1 0,1 0,0 1,-1-1,1 1,-1-1,1 1,0-1,-1 1,1 0,-1 0,0 0,1 0,-1 0,0 0,1 0,-1 0,0 0,0 1,0-1,0 1,0-1,0 0,-1 1,1 0,0-1,0 1,6 74,-4-26,-2-47,0 1,0-1,0 0,0 0,1 0,-1 1,1-2,0 1,0 0,0 0,0 0,0-1,1 1,-1-1,1 0,0 0,-1 0,1 0,0 0,0-1,0 1,1-1,-1 0,0 0,0 0,1 0,-1 0,0-1,1 0,-1 0,1 1,-1-2,0 1,1 0,-1-1,1 0,116-47,-70 16,-1-1,-1-3,-3-2,-1-2,-2-1,-1-3,3-9,-17 16,-2-2,-2-1,-1-1,-2-1,-2-1,-2 0,-2-1,3-19,-13 50,-1-1,0 1,-1-1,0 0,-1 0,-1 0,0 0,-1 0,0 0,-1 0,-1 0,-4-11,6 22,0 0,0 1,-1-1,1 1,-1-1,0 1,0 0,0-1,0 1,0 0,0 0,-1 1,1-1,0 0,-1 1,0-1,1 1,-1 0,0 0,0 0,1 0,-1 1,0-1,0 1,0-1,0 1,0 0,0 0,0 1,0-1,0 0,0 1,1 0,-2 0,-3 1,-1 1,1 0,0 0,0 0,0 1,1 0,-1 1,1-1,0 1,0 1,0-1,-2 4,-5 12,1 0,0 1,2 1,0 0,2 0,0 1,2 0,0 0,2 0,1 1,1 0,1-1,1 1,1 0,1 0,1-1,1 1,2-1,2 8,-3-7,0 0,2 0,1-1,0 0,2 0,1-1,1 0,0-1,2-1,1 0,0 0,2-2,0 0,3 2,-19-20,0 0,0 0,-1 0,1 0,0 0,0-1,0 1,0 0,0 0,0-1,0 1,1-1,-1 1,0-1,0 1,0-1,1 0,-1 1,0-1,0 0,1 0,-1 0,0 0,0 0,1 0,-1 0,0-1,0 1,1 0,-1-1,0 1,0-1,0 1,0-1,0 1,0-1,0 0,0 0,0 0,0 1,0-1,0 0,0-1,0-12</inkml:trace>
  <inkml:trace contextRef="#ctx0" brushRef="#br0" timeOffset="2802.07">17614 516,'44'0,"32"0,14 0,1 0,-10-5,-10-1,-11-1,-12 2,-13 2</inkml:trace>
  <inkml:trace contextRef="#ctx0" brushRef="#br0" timeOffset="-860.291">11885 798,'-13'9,"0"1,1 1,0 0,0 0,1 2,1-1,0 1,0 1,2 0,0 0,0 0,1 1,1 0,0 1,-2 14,7-26,0 0,1-1,0 1,0 0,0-1,0 1,0 0,1 0,0-1,-1 1,1 0,1-1,-1 1,0-1,1 0,0 1,0-1,0 0,0 0,0 0,1 0,-1-1,1 1,0 0,0-1,0 0,0 0,0 0,0 0,1 0,-1-1,3 2,2-1,0 0,-1 0,1 0,0-1,0 0,0-1,0 0,0 0,0-1,0 1,0-2,0 1,0-1,6-3,-4 1,0 0,0-1,0 0,0-1,-1 0,0 0,0-1,-1 0,0-1,0 0,-1 0,0-1,0 0,-1 0,0 0,-1-1,0 0,0 0,-1 0,-1-1,0 1,0-1,-1 0,0 0,0 0,-2 0,1 0,-2 0,1 0,-1 0,-1 0,-1-3,2 8,-1 0,0 0,0 0,-1 0,0 1,0-1,0 1,-1 0,0 0,0 0,0 0,0 1,-1-1,0 1,1 0,-2 1,1-1,0 1,-1 0,1 0,-1 1,0 0,0 0,0 0,0 1,0 0,-1 0,1 0,0 1,0 0,-1 0,1 0,-12 6</inkml:trace>
  <inkml:trace contextRef="#ctx0" brushRef="#br0" timeOffset="-582.323">12225 1024,'22'-24,"2"1,1 0,0 3,2 0,0 1,4 0,-29 18,-1-1,0 1,1 0,0-1,-1 1,1 0,0 0,0 0,-1 0,1 1,0-1,0 0,0 1,0-1,0 1,0 0,0 0,0 0,0 0,0 0,0 0,0 0,0 1,0-1,0 1,0-1,0 1,0 0,0 0,-1-1,1 2,0-1,-1 0,1 0,0 0,-1 1,0-1,1 1,-1-1,0 1,0-1,1 1,-1 0,-1 0,1 0,0-1,0 1,-1 0,1 0,0 2,2 39,-4-39,0-1,0 1,0 0,1-1,0 1,0 0,0 0,0-1,0 1,1 0,0 0,0-1,0 1,0-1,0 1,1-1,-1 1,1-1,0 0,0 0,0 0,1 0,-1 0,1 0,-1-1,1 1,0-1,0 1,0-1,1 0,-1-1,0 1,1 0,-1-1,1 0,-1 0,1 0,0 0,1 0,4-2,0 0,0 0,0 0,0-1,0-1,0 0,0 0,-1 0,0-1,1 0,-2-1,1 0,0 0,-1-1,0 0,0 0,-1 0,6-8,4-5,-1-1,0-1,-2 0,0-1,-1 0,2-9,3-20,-11 28</inkml:trace>
  <inkml:trace contextRef="#ctx0" brushRef="#br0" timeOffset="-2917.662">8979 1024,'-10'38,"2"18,3 4,1-3,7-12,7-13,2-13</inkml:trace>
  <inkml:trace contextRef="#ctx0" brushRef="#br0" timeOffset="-2767.643">8951 686</inkml:trace>
  <inkml:trace contextRef="#ctx0" brushRef="#br0" timeOffset="-2543.483">9515 911,'-21'3,"1"2,-1 1,1 0,0 1,0 1,1 1,0 1,1 1,0 0,0 1,1 1,-10 11,23-21,0 0,1 0,0 0,-1 0,1 0,1 1,-1-1,0 1,1 0,0 0,0 0,0 0,0 0,0 0,1 1,0-1,0 0,0 1,1-1,-1 1,1-1,0 1,0-1,1 1,-1-1,1 1,0-1,0 0,1 1,-1-1,1 0,0 0,0 0,0 0,1 0,0 1,10 6,1-1,-1 0,2-1,-1 0,1-1,0-1,1 0,0-1,0-1,0 0,1-1,-1-1,1-1,0 0,0-1,0-1,0 0,15-3,-7 2</inkml:trace>
  <inkml:trace contextRef="#ctx0" brushRef="#br0" timeOffset="-1932.273">10080 854,'-54'29,"1"2,2 2,1 2,-41 39,85-68,-2-1,1 1,0-1,0 1,0 1,1-1,0 1,0 1,1-1,0 1,0 0,1 0,0 0,0 0,1 1,0 0,-1 7,4-14,0 0,1 1,-1-1,1 0,0 0,0 0,0 0,-1 0,2 0,-1 0,0-1,0 1,1 0,-1-1,1 1,-1-1,1 1,0-1,-1 0,1 1,0-1,0 0,0 0,0-1,0 1,0 0,0-1,0 1,1-1,-1 1,0-1,0 0,0 0,1 0,76-7,-41-4,0-3,-1-1,0-1,-1-2,-1-2,-1-1,29-24,50-36,-111 81,0 1,1 0,-1 0,0 0,0 0,0 1,0-1,0 0,0 1,0 0,0-1,-1 1,1 0,-1 0,1 0,-1 0,0 0,1 0,-1 0,0 0,-1 1,1-1,0 0,-1 1,1-1,-1 1,0-1,1 0,-1 1,0-1,-1 1,1-1,0 1,-1-1,1 0,-1 1,0-1,0 1,1 3,-1 13,0-15,0 1,0 0,0-1,1 1,0 0,0 0,0 0,0-1,1 1,0 0,0 0,0-1,1 1,-1-1,1 1,0-1,0 0,1 1,0-1,-1 0,1-1,0 1,1 0,-1-1,1 0,-1 0,1 0,0 0,2 1,4-1,-1-1,1 0,0 0,0-1,0 0,0-1,0 0,0 0,-1-1,1-1,0 0,0 0,-1-1,1 0,-1 0,0-1,0 0,0-1,-1 0,1 0,-1-1,0 0,4-5,7-5,16-11,-1-2,-1-1,-2-1,-1-2,-2-1,-1-1,-2-1,13-26,-15 16,-2-1,-2-1,-3 0,4-22,-16 52,0 0,-1 0,-2-1,1 1,-2-1,-1 1,0-1,-1 1,-1-1,-1 1,0 0,-2 1,-5-15,9 26,0 1,-1-1,1 1,-1 0,0 0,0 0,-1 0,1 1,-1-1,0 1,0 0,-1 0,1 0,-1 1,0-1,0 1,0 0,0 1,-1-1,1 1,-1 0,1 0,-1 1,0 0,0 0,1 0,-1 1,0-1,0 2,0-1,0 0,0 1,1 0,-1 1,0-1,1 1,-6 3,2 0,0 0,0 1,0 0,1 1,0 0,1 0,-1 1,2 0,-1 0,1 1,0-1,1 1,0 1,0-1,1 1,0 0,1 0,0 0,-1 7,-3 21,1 0,2 0,2 0,2 29,-1-31,1 1,2-1,2 1,1-1,2 0,1-1,2 1,2-2,1 0,1 0,2-1,1-1,2 0,1-2,1 0,11 10,101 77,-131-116,0 1,0-1,0 0,0 0,0 0,1 0,-1 0,0 0,1 0,-1-1,1 0,-1 1,0-1,1 0,-1 0,1 0,-1 0,1-1,-1 1,0-1,1 1,-1-1,0 0,1 0,-1 0,0 0,0 0,0 0,0-1,0 1,0-1,0 0,0 1,-1-1,1 0,-1 0,1 0,-1 0,0 0,0 0,0-1,0 1,0 0,0 0,0-2,5-18</inkml:trace>
  <inkml:trace contextRef="#ctx0" brushRef="#br0" timeOffset="-1676.207">10306 629,'38'10,"42"3,16-1,2-2,-6-3,-9-3,-9-2,-13 4,-7 0,-7 0,-8-2,-10-1</inkml:trace>
  <inkml:trace contextRef="#ctx0" brushRef="#br0" timeOffset="-1366.291">11405 911,'-4'38,"-3"18,6-1,3-10</inkml:trace>
  <inkml:trace contextRef="#ctx0" brushRef="#br0" timeOffset="-1110.141">11350 516,'0'0</inkml:trace>
  <inkml:trace contextRef="#ctx0" brushRef="#br0" timeOffset="-4760.987">5564 1447,'19'-67,"3"1,2 0,4 2,30-52,-55 111,0-4,1 1,1-1,0 1,0 0,0 0,1 0,0 1,1 0,-1 0,1 1,1 0,-1 0,1 0,7-3,-12 10,0 0,0 0,0 0,0 0,0 0,0 1,0-1,-1 1,1-1,0 1,-1 0,0 0,1 1,-1-1,0 0,0 1,0-1,0 1,-1 0,1 0,-1-1,0 1,1 0,-1 0,-1 0,1 0,0 1,-1-1,1 0,-1 0,0 0,0 0,0 1,-1-1,0 1,11 141,-10-144,1 1,-1-1,1 0,-1 0,1 1,0-1,-1 0,1 0,0 0,0 1,0-1,0 0,0 0,0 0,0-1,0 1,0 0,0 0,0-1,1 1,-1 0,0-1,1 1,-1-1,0 0,1 1,-1-1,0 0,1 0,-1 0,1 0,-1 0,0 0,1 0,-1-1,1 1,-1 0,0-1,1 1,-1-1,0 1,1-1,50-33,105-135,-27 50,-129 118,-1 0,1-1,-1 1,1 0,0 0,-1 0,1 0,0 0,0 0,0 0,0 0,0 0,0 0,0 0,0 0,0 1,0-1,1 0,-1 1,0-1,0 1,1-1,-1 1,0 0,1-1,-1 1,0 0,1 0,-1 0,0 0,1 0,-1 1,0-1,1 0,-1 1,0-1,1 0,-1 1,0 0,0-1,0 1,1 0,-1-1,0 1,0 0,0 0,0 0,0 0,-1 0,1 0,0 0,0 0,-1 1,1-1,0 0,-1 1,-22 198,23-198,-1 1,0-1,1 0,-1 0,1 1,0-1,0 0,0 0,0 0,0 0,0 0,1 0,-1-1,0 1,1 0,0-1,-1 1,1-1,0 1,0-1,0 0,0 1,0-1,0 0,0-1,0 1,0 0,1-1,-1 1,0-1,0 1,1-1,-1 0,0 0,3 0,12-3</inkml:trace>
  <inkml:trace contextRef="#ctx0" brushRef="#br0" timeOffset="-4496.687">6636 940,'-5'16,"1"1,1 0,0 0,1 0,1 0,0 0,1 1,1-1,1 0,1 0,0 0,1 0,1 0,1 3,-4-17,0 1,0 0,0-1,1 0,-1 1,1-1,-1 0,1 0,0 0,0-1,1 1,-1-1,1 0,-1 1,1-2,-1 1,1 0,0-1,0 0,0 1,0-2,0 1,0 0,0-1,0 0,0 0,0 0,0 0,1-1,-1 1,0-1,0 0,0 0,-1-1,1 1,0-1,0 0,-1 0,1 0,-1 0,0-1,0 0,0 1,0-1,0 0,0 0,-1-1,2-1,3-4,0-1,0 0,-1-1,0 0,-1 0,0 0,-1-1,0 1,-1-1,0 0,-1 0,0 0,-1 0,-1 0,1-1,-2 1,0 0,0 0,-2 0,1 0,-1 0,-1 0,0 1,0 0,-3-3,4 8,0 1,-1-1,1 1,-1 0,-1 0,1 1,-1-1,1 1,-1 0,0 0,-1 0,1 1,-1 0,0 0,1 0,-1 1,0 0,-1 0,1 0,0 1,0 0,-1 0,1 1,-1 0,1 0,-1 0,1 1,0 0,-2 0,-11 5</inkml:trace>
  <inkml:trace contextRef="#ctx0" brushRef="#br0" timeOffset="-3960.791">7286 911,'-25'5,"0"1,1 2,0 0,1 2,0 0,0 2,1 0,0 1,1 2,-13 11,29-23,0 0,1 0,-1 0,1 0,0 1,0-1,0 1,1 0,-1 0,1 0,0 1,0-1,1 1,-1 0,1 0,0 0,0 0,0 0,1 0,0 0,0 1,0-1,1 0,0 1,0-1,0 0,1 1,-1-1,1 0,1 1,-1-1,1 0,-1 0,2 0,-1 0,0-1,1 1,3 3,3 0,0-2,0 1,1-1,0-1,0 0,1 0,-1-1,1 0,0-1,0 0,1-1,-1 0,0-1,1 0,-1-1,1 0,-1 0,0-2,1 1,-1-2,0 1,0-1,0-1,0 0,-1-1,0 0,0 0,0-1,0 0,-1-1,0 0,0-1,-1 0,6-7,10-15,-1-1,-2 0,-2-2,-1 0,-1-1,-2-1,-1 0,-2-1,-2-1,-1 1,-1-2,-3 1,-1-1,-1 0,-2 0,-2 0,-2 1,-1-1,-5-15,8 45,0 0,-1 0,1 0,-2 0,1 0,-1 0,-1 1,1-1,-1 1,0 0,-1 0,0 0,0 1,0 0,-1 0,0 0,0 1,0-1,-5-1,6 7,0 0,0 1,0-1,0 1,0 0,0 1,0-1,0 1,1 0,-1 0,1 1,0 0,-1-1,1 1,0 0,0 1,1-1,-1 1,1 0,0 0,0 0,0 0,-2 4,-6 10,0 1,1 0,1 1,0 0,2 1,0 0,2 0,0 0,1 0,2 1,0 0,1 0,1-1,1 1,1 0,1 0,0-1,2 0,2 6,2-5,0-1,1 1,1-2,1 1,1-2,1 1,1-2,0 0,1-1,1 0,1-2,0 0,1 0,0-2,1-1,3 1,-14-8,0 0,1 0,-1-1,1-1,0 0,0 0,0-1,1 0,-1-1,0 0,1 0,-1-1,1-1,-1 1,1-2,-1 0,0 0,0-1,0 0,0 0,0-1,-1-1,0 1,1-2,5-5</inkml:trace>
  <inkml:trace contextRef="#ctx0" brushRef="#br0" timeOffset="-3746.492">7934 1080,'5'20,"7"0,0-2</inkml:trace>
  <inkml:trace contextRef="#ctx0" brushRef="#br0" timeOffset="-3552.203">7934 544,'0'0</inkml:trace>
  <inkml:trace contextRef="#ctx0" brushRef="#br0" timeOffset="-3265.755">8330 713,'45'-68,"-4"-3,-2-1,-4-2,13-44,-46 114,1-4,0 0,0-1,0 1,-1-1,0 0,-1 0,0 0,0 1,-1-1,0 0,-1-2,1 12,0-1,0 1,-1-1,1 0,0 1,0-1,0 0,-1 1,1-1,0 0,-1 1,1-1,0 0,-1 0,1 1,0-1,-1 0,1 0,0 1,-1-1,1 0,-1 0,1 0,0 0,-1 0,1 0,-1 0,1 0,-1 0,1 0,0 0,-1 0,1 0,-1 0,1 0,-1 0,1 0,0-1,-1 1,1 0,0 0,-1 0,1-1,0 1,-1 0,1 0,0-1,-1 1,1 0,0-1,0 1,-1 0,1-1,0 1,0-1,0 1,-1 0,1-1,0 1,0-1,0 1,0 0,0-1,0 1,0-1,0 1,0-1,0 1,0 0,0-1,-17 31,3 16,1 1,2 1,3 0,2 0,0 41,0-17,-4 47,7 1,10 117,13 393,-37-502,16-124,0-1,0 1,-1-1,1 0,-1 1,1-1,-1 0,0 0,0 0,-1 0,1 0,-1-1,1 1,-1-1,0 1,0-1,0 0,0 0,0-1,0 1,-1 0,1-1,-1 0,1 0,-1 0,1 0,-1-1,1 1,-1-1,0 0,1 0,-1 0,-2-1,1 0,0 0,-1-1,1 0,0 0,0-1,0 0,0 1,0-1,1-1,-1 1,1-1,0 0,0 0,0 0,1 0,-1-1,1 0,0 1,0-1,1 0,-1 0,1-1,-1-2,-31-131,29 104,1 0,2 0,1-1,2 1,2 0,1 0,1 0,2 1,2-1,3-5,-5 21,1 0,0 1,2 0,0 0,1 1,0 1,2 0,0 0,0 1,12-9,-2 7</inkml:trace>
  <inkml:trace contextRef="#ctx0" brushRef="#br0" timeOffset="-11782.742">1358 432,'-159'262,"-33"91,70-124,91-170,13-22,-1-2,-2 0,-2-1,-1-1,-8 7,32-40,0-1,0 1,0-1,1 1,-1 0,0-1,0 1,0-1,0 1,0-1,0 1,0 0,0-1,0 1,0-1,-1 1,1 0,0-1,0 1,0-1,0 1,-1 0,1-1,0 1,0 0,-1-1,1 1,0 0,-1-1,1 1,0 0,-1 0,1-1,0 1,-1 0,1 0,-1 0,1 0,0-1,-1 1,1 0,-1 0,1 0,0 0,-1 0,1 0,-1 0,130-227,176-258,-134 234,-134 215,-36 35,-1 1,1-1,0 1,-1-1,1 1,0-1,0 1,0-1,-1 1,1 0,0 0,0-1,0 1,0 0,0 0,0 0,-1 0,1 0,0 0,0 0,0 0,0 0,0 0,0 1,0-1,-1 0,1 0,0 1,0-1,0 1,-1-1,1 1,0-1,0 1,-1-1,1 1,-1 0,1-1,0 1,-1 0,1 0,-1-1,0 1,1 0,-1 0,0 0,1 0,-1-1,0 1,0 0,0 1,4 19,-1 0,-2 0,0 0,-1 0,-1 0,-1 1,-1-1,-2 8,-4 36,-8 87,-10 197,27-350,-1 1,1-1,-1 0,1 1,-1-1,1 1,-1-1,1 1,-1-1,0 1,1-1,-1 1,0 0,1-1,-1 1,0 0,0-1,1 1,-1 0,0 0,0 0,1 0,-1 0,0 0,0 0,0 0,1 0,-1 0,0 0,0 0,1 1,-1-1,0 0,0 1,1-1,-1 0,0 1,1-1,-1 1,1-1,-1 1,0-1,1 1,-1-1,1 1,-1 0,1-1,0 1,-1 0,1-1,0 1,-1 0,1 0,0-1,0 1,0 0,-1 0,1 0,0-1,0 1,0 0,0 0,1-1,-1 1,0 0,0 0,-108-118,71 76,-6-8,-1 3,-3 1,-1 2,-2 2,-8-1,34 29,4 4</inkml:trace>
  <inkml:trace contextRef="#ctx0" brushRef="#br0" timeOffset="-11079.269">1472 1334,'0'6,"-1"-2,0 0,1 0,-1-1,1 1,0 0,1 0,-1 0,0-1,1 1,0 0,0-1,0 1,1 0,-1-1,1 0,0 1,-1-1,2 0,-1 0,0 0,1 0,-1 0,1-1,1 2,-1-5,0 1,0-1,0 0,0 0,0-1,0 1,0 0,0-1,0 0,-1 0,1 0,-1 0,1 0,-1 0,0-1,0 1,0-1,0 1,0-1,-1 0,1 0,-1 0,0 0,0 0,0 0,1 0,146-300,-148 303,1 0,-1 1,0-1,0 0,0 1,0-1,0 0,1 0,-1 1,0-1,0 0,0 1,1-1,-1 0,0 0,0 1,1-1,-1 0,0 0,1 0,-1 0,0 1,1-1,-1 0,0 0,1 0,-1 0,0 0,1 0,-1 0,0 0,1 0,-1 0,1 0,-1 0,0 0,1 0,-1 0,0 0,1 0,-1-1,0 1,1 0,-1 0,0 0,0 0,1-1,-1 1,0 0,0 0,1-1,-1 1,0 0,0-1,1 1,-1 0,0-1,0 1,0 0,0-1,0 1,0 0,1-1,-1 1,0 0,0-1,2 32,-2-29,19 103,-18-103,0 1,0 0,0 0,1-1,0 1,-1 0,1-1,0 0,0 1,0-1,1 0,-1 0,0 0,1-1,-1 1,1 0,0-1,-1 0,1 0,0 0,0 0,0 0,0 0,0-1,0 1,0-1,0 0,0 0,0 0,0 0,0-1,0 1,2-1,2-2,0 0,0 0,0-1,0 0,-1 0,1-1,-1 0,0 0,0-1,-1 1,0-1,0 0,0-1,0 1,-1-1,0 0,-1 0,0 0,0 0,0-2,39-60,-31 57</inkml:trace>
  <inkml:trace contextRef="#ctx0" brushRef="#br0" timeOffset="-7785.732">2318 1080,'-6'0,"0"1,0 0,0-1,0 2,0-1,0 1,0 0,1 0,-1 1,1-1,-1 1,1 0,0 1,0-1,0 1,1 0,-1 1,1-1,0 1,0-1,1 1,-1 1,1-1,0 0,0 1,1-1,0 1,0 0,0 0,1 0,-1 0,1 0,1 0,-1 0,1 0,0 0,1 0,-1 0,1 0,1 0,-1 0,1 2,2-4,-1 0,0 0,1-1,0 0,0 1,0-1,0 0,1-1,-1 1,1-1,0 0,-1 0,1 0,0-1,0 0,0 0,0 0,0 0,1-1,-1 0,0 0,0 0,0-1,0 0,0 0,0 0,0 0,0-1,0 0,-1 0,1 0,0 0,-1-1,0 0,0 0,0 0,0-1,0 1,0-1,-1 0,2-3,-1-1,0 0,-1 0,1 0,-2 0,1 0,-1 0,0-1,-1 1,0-1,0 0,-1 1,0-1,-1 0,1 1,-2-1,1 1,-1-1,-1 1,1 0,-2 0,1 0,-1 0,0 0,0 1,-1 0,0 0,0 0,-1 0,0 1,0 0,-1 0,1 1,-1-1,-1 2,-1-2,-11-1,1 6</inkml:trace>
  <inkml:trace contextRef="#ctx0" brushRef="#br0" timeOffset="-7349.795">2742 516,'0'556,"28"-376,-11-147,-23-70,2 18</inkml:trace>
  <inkml:trace contextRef="#ctx0" brushRef="#br0" timeOffset="-7101.617">2459 940,'24'9,"32"-1,11-2,0-7,-8-4,-9-5,-7-1,-7 1,-5-2,-3 0,-5-1,-3 0,-5-2,-4 2</inkml:trace>
  <inkml:trace contextRef="#ctx0" brushRef="#br0" timeOffset="-6763.216">3137 487,'-20'234,"11"87,7-315,1 0,0 0,1 0,0 0,-1 0,2 0,-1 0,1 0,0 0,0 0,0-1,1 1,0 0,0-1,1 1,0-1,0 0,0 1,0-2,1 1,0 0,0-1,0 1,0-1,1 0,-1-1,5 4,-1-8,-1-1,0 1,0-1,0 0,0-1,0 1,-1-2,1 1,-1-1,0 1,0-2,0 1,0-1,-1 0,0 0,4-5,127-143,-136 153,1-1,-1 0,1 1,0-1,-1 1,1 0,0-1,-1 1,1-1,0 1,0 0,-1 0,1-1,0 1,0 0,0 0,-1 0,1 0,0 0,0 0,0 0,-1 0,1 0,0 0,0 0,0 1,-1-1,1 0,0 1,-1-1,1 0,0 1,0-1,-1 1,1-1,-1 1,1-1,0 1,-1-1,1 1,-1 0,1-1,-1 1,0 0,1 0,-1-1,0 1,1 0,-1 0,0-1,0 1,0 0,0 0,5 48,-5-45,-1 30,-1-27,1-1,0 1,1-1,0 1,0-1,0 1,1-1,0 0,0 1,1-1,-1 0,1 1,1-1,-1 0,1 0,0-1,1 1,-1-1,5 5,9 3</inkml:trace>
  <inkml:trace contextRef="#ctx0" brushRef="#br0" timeOffset="-5780.963">3730 1137,'9'3,"0"-1,0 0,0-1,0 0,1 0,-1-1,0 0,1 0,-1-1,0-1,0 0,0 0,0 0,0-1,0 0,0-1,-1 0,0-1,0 1,0-2,0 1,-1-1,0 0,0 0,-1-1,0 0,0 0,0-1,2-4,23-95,-31 104,1 0,-1 0,0 0,0 0,-1-1,1 1,-1 0,1 0,-1 0,0 0,0 0,0 0,0 0,-1 0,1 1,-1-1,0 0,0 1,0-1,0 1,0 0,0 0,-1-1,1 2,-1-1,0 0,1 0,-1 1,0 0,0-1,0 1,0 0,-1 0,-4-1,1 0,0 1,0 0,-1 0,1 1,-1 0,1 0,0 1,-1 0,1 0,0 1,0 0,0 0,0 0,0 1,0 0,0 1,1-1,0 1,0 1,0-1,0 1,1 0,-1 0,1 1,1-1,-1 1,1 0,0 0,0 1,1-1,0 1,0 0,0 0,1 0,0 0,0 0,1 1,0-1,0 0,1 1,0-1,0 1,1-1,0 0,0 1,4 2,1-1,0 1,1-1,0 0,0-1,0 0,1 0,1 0,-1-1,1 0,1-1,-1 0,1-1,0 0,0 0,0-1,1 0,-1-1,1 0,0 0,0-2,0 1,1-1,-1-1,8 0,-5-1,-1-1,1 0,0 0,-1-2,1 1,-1-2,0 0,-1 0,1-1,-1-1,0 0,0-1,-1 0,0-1,0-1,16-15,0-1,-3-2,0 0,-1-2,-1-2,43-94,-64 125,-1 0,0 0,0 0,1 0,-1 0,0-1,0 1,0 0,0 0,0 0,0-1,0 1,-1 0,1 0,0 0,-1 0,1 0,-1 0,1 0,-1 0,1 0,-1 0,0 0,0 0,1 0,-1 0,0 0,0 0,0 1,0-1,0 0,0 1,0-1,0 1,0-1,0 1,0 0,0-1,-1 1,1 0,0 0,0-1,0 1,0 0,-1 0,1 1,0-1,0 0,0 0,0 0,-1 1,1-1,0 1,0-1,0 1,0-1,0 1,0 0,0 0,-20 56,19-53,0 0,0-1,1 1,-1 0,1 0,0 0,0 0,1 0,-1 0,1 0,0 0,0 1,0-1,0 0,1 0,0 0,0 0,0 0,0 0,1 0,-1-1,1 1,0 0,0-1,0 1,1-1,-1 0,1 0,0 0,0 0,0 0,135 33,-135-37,0 1,0 1,0-1,0 0,0 1,-1-1,1 1,0 0,0 0,-1 0,1 0,-1 1,1-1,-1 1,1-1,-1 1,0 0,0 0,0 0,0 0,0 0,0 1,0-1,-1 0,0 1,1-1,-1 1,0 0,0-1,0 1,0 0,-1 0,1 0,-1-1,0 1,1 0,-2 0,1 0,0 0,0 0,-1 2,-71 127,71-132,1 1,-1 0,0 0,1 0,-1-1,1 1,-1 0,1 0,-1 0,1 0,0 0,-1 0,1 0,0 0,0 0,0 0,0 0,0 0,0 1,0-1,0 0,0 0,1 0,-1 0,0 0,1 0,-1 0,0-1,1 1,0 0,-1 0,1 0,-1 0,1 0,0-1,-1 1,1 0,0-1,0 1,0 0,0-1,0 1,0-1,-1 1,1-1,0 0,0 1,0-1,1 0,57 5,-52-6,22 1,-3-1</inkml:trace>
  <inkml:trace contextRef="#ctx0" brushRef="#br0" timeOffset="4538.852">60 2464,'0'-1,"1"1,-1-1,0 1,0-1,0 1,-1-1,1 0,0 1,0-1,0 1,0-1,0 1,-1-1,1 1,0-1,0 1,-1-1,1 1,0 0,-1-1,1 1,0-1,-1 1,1 0,-1-1,1 1,-1 0,1 0,-1-1,1 1,-1 0,1 0,-1 0,1-1,-1 1,1 0,-1 0,1 0,-1 0,1 0,-1 0,1 0,-1 0,1 0,-1 0,0 1,1-1,-1 0,1 0,-1 0,1 1,0-1,-1 0,1 1,-1-1,1 0,-1 1,1-1,0 0,-1 1,1-1,0 1,-1-1,1 1,0-1,0 1,-1-1,-12 42,12-40,-6 27,2-1,0 1,2-1,2 1,0 0,2 0,1 0,1 0,2-1,1 1,1-1,6 15,-12-37,1-1,-1 0,1 1,1-1,-1 0,1 0,-1 0,1 0,1 0,-1-1,1 0,-1 1,1-1,1 0,-1-1,0 1,1-1,0 0,0 0,0-1,0 1,0-1,0 0,1 0,-1-1,1 1,-1-1,1-1,0 1,-1-1,1 0,0 0,-1-1,1 1,-1-1,1 0,0-1,10-8,0-1,0 0,-1-2,-1 1,0-2,-1 0,0-1,-1 0,-1 0,0-1,-1-1,-1 0,0-2,47-70,-56 88,0 0,1-1,-1 1,1 0,-1 0,1 0,-1 0,1 0,0 0,-1 0,1 0,0 0,0 0,0 0,-1 1,1-1,0 0,0 1,0-1,0 0,1 1,-1-1,0 1,0 0,0-1,0 1,0 0,1 0,-1-1,0 1,0 0,0 0,1 0,-1 1,0-1,0 0,0 0,0 1,1-1,-1 0,0 1,0 0,0-1,0 1,0-1,0 1,0 0,0 0,0 0,-1-1,1 1,0 0,0 0,0 1,3 5,1-1,0 0,0 0,1 0,0 0,0-1,0 0,0 0,1-1,0 1,0-2,0 1,0-1,1 0,-1 0,1-1,0 0,0 0,-1-1,1 0,0-1,0 1,0-2,0 1,0-1,8-2,2-5,-1-1,1 0,-2-2,1 0,-2-1,0 0,0-1,-1-1,0 0,5-9,-14 17,7-4,-1-1,0-1,-1 0,0-1,-1 1,0-2,-1 1,-1-1,0-1,0 1,-2-1,0 0,0-5,-14 2,-1 17</inkml:trace>
  <inkml:trace contextRef="#ctx0" brushRef="#br0" timeOffset="4839.837">1133 2774,'38'-19,"-1"-2,-2-2,0-1,-2-2,0-1,10-13,-39 37,1 0,-1-1,0 1,0-1,0 0,0 0,-1-1,1 1,-1-1,0 0,-1 1,1-1,-1 0,0-1,0 1,-1 0,1-1,-1 1,0-1,-1 1,1-1,-1 1,0-1,-1 1,1-1,-1 1,0-1,0 1,-1 0,0-1,0 1,0 0,0 0,-1 0,0 1,0-1,-1-1,-2 2,0 1,0-1,0 1,0 0,-1 0,1 1,-1 0,1 0,-1 1,0-1,0 2,0-1,0 1,0 0,0 0,0 0,0 1,1 1,-1-1,0 1,0 0,1 0,0 1,-1 0,1 0,0 1,0-1,0 1,1 1,0-1,-1 1,2 0,-1 0,0 0,-2 5,-1-1,0 1,0 0,1 0,0 1,1 0,0 0,0 0,2 1,-1 0,2 0,-1 0,2 0,-1 1,2-1,0 1,0-1,1 1,1-1,0 1,1-1,0 1,1-1,0 0,1 0,0 0,1 0,0-1,1 0,0 0,1 0,0-1,1 0,0 0,5 4,17 5,0 0,1-3,1 0,0-2,1-1,0-2,18 3,-11-2</inkml:trace>
  <inkml:trace contextRef="#ctx0" brushRef="#br0" timeOffset="9673.433">3419 2632,'-16'5,"1"0,-1 0,1 1,0 1,0 1,1 0,0 1,0 1,1 0,1 0,0 1,0 1,1 0,0 1,1 0,1 0,0 1,-5 10,12-18,0 1,0-1,1 1,-1 0,2-1,-1 1,1 0,0 0,0-1,0 1,1 0,0 0,1-1,-1 1,1-1,1 1,-1-1,1 0,0 0,1 0,-1 0,1-1,0 1,0-1,1 0,0 0,0-1,0 1,0-1,1 0,-1-1,1 1,0-1,1 0,0-4,0 0,0-1,0 0,0 0,0 0,-1-1,1 0,-1-1,0 1,1-1,-2 0,1-1,0 1,-1-1,0 0,0-1,0 1,-1-1,0 0,3-6,7-4,26-35,-1-2,-3-1,-3-2,-2-1,-2-2,-3-1,-3-1,-2-1,-3 0,6-43,-21 96,-1 0,0 0,0 0,-1 0,0 0,0 0,-1-1,0 1,-1 0,0 0,-1 0,1 0,-2 0,1 0,-1 0,-1 0,0 1,0 0,0 0,-1 0,0 0,-1 1,-5-6,9 11,-1 1,1 0,-1 0,0 0,1 1,-1-1,0 0,0 1,1 0,-1 0,0 0,0 0,1 0,-1 0,0 1,0-1,1 1,-1 0,1 0,-1 0,0 0,1 0,0 1,-1-1,1 1,0-1,0 1,-2 2,-53 61,52-58,-10 14,1 1,1 0,1 1,1 1,2 0,0 0,1 1,1 0,2 0,0 0,2 1,1 0,1 0,1 0,1-1,1 1,2 0,0-1,2 0,1 0,1 0,0-1,2 0,1 0,11 15,-15-26,1 0,0-1,1 0,1-1,-1 0,2 0,0-1,0 0,0-1,1 0,1-1,-1-1,2 0,-1 0,0-1,1-1,0-1,1 0,-1 0,14 1,-23-6,0 1,1-1,-1 0,0 0,1 0,-1-1,0 0,0 0,0 0,-1 0,1-1,0 0,-1 0,0 0,0-1,0 1,0-1,0 0,0-1,7-9</inkml:trace>
  <inkml:trace contextRef="#ctx0" brushRef="#br0" timeOffset="9958.571">4068 2576,'-11'26,"2"0,0 1,2 0,1 0,1 1,2 0,0 0,2 0,2 7,-1-31,0-1,0 0,1 0,-1 0,1 0,0 0,0 0,0 0,0 0,1-1,-1 1,1 0,0-1,0 1,-1-1,2 1,-1-1,0 0,0 0,1 0,-1 0,1 0,0-1,-1 1,1-1,0 0,0 1,0-1,0-1,0 1,0 0,0-1,0 1,0-1,0 0,1 0,-1-1,0 1,0 0,0-1,0 0,2 0,6-2,0 0,0-1,-1 0,1-1,-1 0,0 0,-1-1,1 0,-1-1,0 0,3-4,-3 0,0 1,0-2,-1 1,-1-1,0 0,-1 0,0-1,-1 0,0 0,-1-1,-1 1,0-1,0 0,-2 1,0-1,0 0,-1 0,-1 0,0 0,-1 0,-1 0,1 7,0 0,0 1,-1-1,0 1,0-1,-1 1,0 0,0 0,0 0,-1 1,1-1,-1 1,-1 0,1 1,-1-1,0 1,0 0,0 1,0-1,-1 1,1 1,-1-1,0 1,0 0,0 0,0 1,0 0,0 1,0-1,-1 1,1 0,0 1,-3 1,-72 60,64-38</inkml:trace>
  <inkml:trace contextRef="#ctx0" brushRef="#br0" timeOffset="10355.097">4435 2886,'85'-269,"-59"224,-26 44,1 0,-1 1,1-1,-1 0,1 0,0 1,-1-1,1 0,0 1,0-1,-1 1,1-1,0 1,0-1,0 1,0 0,-1-1,1 1,0 0,0 0,0 0,0-1,0 1,0 0,0 0,0 0,0 1,0-1,0 0,0 0,-1 0,1 1,0-1,0 0,0 1,0-1,0 1,-1-1,1 1,0 0,0-1,-1 1,1-1,-1 1,1 0,0 0,-1-1,1 1,-1 0,45 134,-43-131,-1 0,1 0,-1 0,1-1,0 1,0-1,1 1,-1-1,1 0,0 0,0 0,0 0,0 0,0-1,0 1,1-1,-1 0,1 0,0 0,0-1,-1 1,1-1,0 0,0 0,0 0,1-1,-1 1,0-1,0 0,0 0,0 0,0-1,0 0,2 0,8-5,-1-1,-1 0,1-1,-1-1,0 0,-1 0,0-1,-1-1,0 0,0 0,-1-1,-1 0,0 0,-1-1,0 0,-1 0,0-1,-1 0,2-10,0-1</inkml:trace>
  <inkml:trace contextRef="#ctx0" brushRef="#br0" timeOffset="10641.442">5422 1955,'-9'38,"-9"47,0 18,2 1,4-7,5-11,2-10,3-13,6-13,3-5,0-6,-2-4,4-3,0-3,-1-6</inkml:trace>
  <inkml:trace contextRef="#ctx0" brushRef="#br0" timeOffset="10894.736">5084 2435,'39'10,"26"7,8 2,-5-4,-8-3,-10 1,-8-2,-12-3</inkml:trace>
  <inkml:trace contextRef="#ctx0" brushRef="#br0" timeOffset="11058.664">4802 1842,'14'38,"15"23,2 5,1-8,-5-9,-8-13</inkml:trace>
  <inkml:trace contextRef="#ctx0" brushRef="#br0" timeOffset="11826.377">6439 2435,'1'22,"1"1,0-1,2 0,1 0,0 0,2 0,1-1,0 0,1-1,4 5,-10-20,0 0,0 0,0 0,0-1,1 1,-1-1,1 0,1 0,-1 0,0-1,1 0,0 1,0-2,-1 1,2 0,-1-1,0 0,0 0,1-1,-1 1,1-1,0-1,-1 1,1-1,0 0,-1 0,1 0,0-1,-1 0,1 0,-1 0,1-1,-1 0,0 0,0 0,1-1,20-16,0-1,-2-1,0-1,-2-1,0-1,-2-1,0-1,14-26,-34 51,1 0,0 0,-1 1,1-1,0 0,-1 1,1-1,0 1,0-1,0 1,-1-1,1 1,0 0,0-1,0 1,0 0,0 0,0-1,0 1,0 0,0 0,0 0,0 0,0 1,-1-1,1 0,0 0,0 0,0 1,0-1,0 0,0 1,0-1,-1 1,1-1,0 1,0-1,-1 1,1 0,0-1,-1 1,1 0,0 0,-1-1,1 1,-1 0,0 0,1 0,-1 0,0 0,1 0,-1-1,0 1,0 0,0 0,0 0,0 0,0 0,0 0,0 0,0 0,0 0,0 0,-1 1,8 13,-4-8,1-2,-1 1,1 0,0-1,1 1,-1-1,1-1,0 1,0 0,1-1,-1 0,1-1,0 1,0-1,0 0,0 0,1-1,-1 0,1 0,0-1,-1 1,1-2,0 1,0-1,0 0,-1 0,1 0,0-1,0 0,-1-1,1 0,0 0,-1 0,1-1,13-6,0-2,-1 0,-1-1,0-1,0 0,-2-1,0-1,0-1,-1-1,-1 0,-1 0,0-1,-2-1,0 0,-1-1,-1 0,0 0,1-10,-6 18</inkml:trace>
  <inkml:trace contextRef="#ctx0" brushRef="#br0" timeOffset="12207.17">7991 2265,'-27'7,"1"1,-1 1,2 1,-1 1,2 1,-1 1,2 2,-13 9,22-17,0 1,1 0,0 1,0 1,1 0,0 0,0 2,2-1,-1 1,1 1,1 0,0 0,1 1,1 0,0 0,1 1,0 0,-2 11,8-23,0 0,0 1,1-1,-1 0,1 1,-1-1,1 0,0 0,1 1,-1-1,0 0,1 0,0 0,0 0,0-1,0 1,0 0,0-1,1 0,-1 1,1-1,-1 0,1 0,0-1,0 1,0 0,0-1,0 0,0 0,1 0,-1 0,1 0,3 1,1-1,-1 0,0 0,0-1,1 0,-1 0,0-1,0 0,1 0,-1 0,0-1,0 0,0-1,5-2,13-10,-1 0,0-2,-1-1,-1-1,-1 0,-1-2,-1 0,0-1,-2-1,11-18,60-79,-87 120,-1-1,0 0,1 0,-1 0,0 1,1-1,-1 0,1 1,0-1,-1 0,1 1,-1-1,1 1,0-1,-1 1,1-1,0 1,0-1,-1 1,1 0,0-1,0 1,0 0,-1 0,1 0,0 0,0 0,0 0,0 0,0 0,-1 0,1 0,0 0,0 0,0 0,0 1,-1-1,1 0,0 1,0-1,-1 0,1 1,0-1,-1 1,1 0,0-1,-1 1,1-1,-1 1,1 0,-1-1,1 1,-1 0,1 0,-1-1,0 1,1 0,-1 0,0 0,0-1,0 1,0 0,1 1,3 59,-4-56,14 115,-10-94</inkml:trace>
  <inkml:trace contextRef="#ctx0" brushRef="#br0" timeOffset="12558.804">8330 2802,'11'-33,"10"-34,2 1,3 1,3 2,34-55,-36 88,-27 30,1-1,0 1,-1 0,1-1,-1 1,1 0,0 0,-1-1,1 1,0 0,-1 0,1 0,-1 0,1 0,0 0,-1 0,1 0,0 0,-1 0,1 0,0 1,-1-1,1 0,0 0,-1 1,1-1,-1 0,1 1,-1-1,1 1,-1-1,1 0,-1 1,1-1,-1 1,1-1,-1 1,0 0,1-1,-1 1,0-1,1 1,-1 0,0-1,0 1,0 0,0-1,0 1,0 0,0-1,0 1,0 0,0-1,0 1,7 107,-9-100,1 1,0 0,0-1,1 1,1 0,-1 0,1 0,0-1,1 1,0 0,1-1,0 0,0 1,0-1,1 0,1-1,-1 1,1-1,0 0,1 0,0 0,0-1,0 0,1 0,7 4,-9-7,0-1,1 0,0 0,-1 0,1-1,0 0,0 0,0 0,0-1,0 0,0 0,0-1,0 0,0 1,-1-2,1 1,0-1,0 0,-1 0,0-1,1 1,-1-1,2-2,108-90,-4-52,-79 103,-20 25</inkml:trace>
  <inkml:trace contextRef="#ctx0" brushRef="#br0" timeOffset="12808.701">9402 1758,'-14'48,"-5"40,1 14,3-5,5-10,3-9,4-14,6-13,3-10,1-2,3-4,1-2,2-8,0-7</inkml:trace>
  <inkml:trace contextRef="#ctx0" brushRef="#br0" timeOffset="13042.174">9063 2294,'34'-9,"39"-9,18-1,2 3,-5 4,-12 0,-10 1,-6 3,-14 2</inkml:trace>
  <inkml:trace contextRef="#ctx0" brushRef="#br0" timeOffset="13620.703">11152 1730,'-5'29,"-1"33,0 16,1 4,1-7,2-7,1-4,1-5,0-7,0-8,5-1,1-4,1-3,-2-3,-2-3,4-6,1-3,-2-4</inkml:trace>
  <inkml:trace contextRef="#ctx0" brushRef="#br0" timeOffset="13878.226">10813 2209,'48'-5,"45"-1,15 0,0 1,-14 2,-13 0,-16 2,-14 1,-16 0</inkml:trace>
  <inkml:trace contextRef="#ctx0" brushRef="#br0" timeOffset="14125.66">11829 2152,'-17'26,"2"0,1 1,0 1,3 0,0 0,1 1,2 1,0 9,6-35,0 1,1-1,0 1,0-1,0 1,0-1,1 1,0-1,0 1,0-1,0 1,1 0,-1-1,1 1,1-1,-1 0,0 1,1-1,0 0,0 0,1 0,-1 0,1 0,-1 0,1-1,0 1,1-1,-1 0,1 0,-1 0,1-1,0 1,0-1,0 0,0 1,9-3,-1-1,0 0,0 0,0-2,0 1,0-1,0-1,-1 0,1-1,-1 0,0 0,-1-1,1-1,-1 0,2-2,0 0,0-1,0 1,-1-2,0 0,-1 0,0-1,-1 0,0 0,-1-1,-1 0,0-1,4-12,-8 21,-1-1,0 0,-1 1,1-1,-1 0,0 0,-1 0,1 0,-1 0,0 0,-1 0,1 0,-1 0,-1 0,1 0,-1 0,0 1,0-1,0 0,-1 1,0 0,0 0,-1 0,1 0,-1 0,0 1,0-1,-1 1,1 0,-1 0,0 1,0 0,0-1,-127-41,101 39</inkml:trace>
  <inkml:trace contextRef="#ctx0" brushRef="#br0" timeOffset="15096.117">13184 2265,'-5'39,"3"17,3 4,5-9,2-7,-1-12</inkml:trace>
  <inkml:trace contextRef="#ctx0" brushRef="#br0" timeOffset="15359.63">13099 1758,'24'9,"8"4</inkml:trace>
  <inkml:trace contextRef="#ctx0" brushRef="#br0" timeOffset="15608.948">13437 2576,'199'-355,"-160"302,-38 53,1 1,-1 0,1-1,-1 1,1 0,-1 0,0 0,1 0,-1 1,0-1,0 0,1 0,-1 1,0-1,-1 1,1-1,0 1,0-1,-1 1,1 0,0-1,-1 1,0 0,1-1,-1 1,0 0,0-1,0 1,0 0,0 0,-1-1,1 1,0 0,-1-1,1 1,-1 0,0 0,1 0,-1 5,0 1,0-1,1 1,0-1,0 0,1 1,0-1,0 1,0-1,1 0,1 0,-1 0,1 0,0 0,0-1,1 1,0-1,0 0,1 0,-1 0,1-1,1 1,-1-1,1-1,0 1,0-1,5 3,-2-6,0-1,0 0,0-1,0 0,0 0,0-1,-1 0,1 0,-1-1,1-1,-1 1,0-1,0-1,0 1,-1-1,0 0,0-1,0 0,-1 0,1-1,-1 1,-1-1,0-1,0 1,0-1,-1 0,0 0,0 0,-1 0,0-1,0 1,-1-1,-1 0,1 0,-1-8,2-9</inkml:trace>
  <inkml:trace contextRef="#ctx0" brushRef="#br0" timeOffset="15993.645">14397 1532,'-4'38,"-3"47,1 18,-3 1,-1-12,1-12,3-11,2-6,2-10,-4-4,0-6,0-5,2-4,1-4,1-1,1-6</inkml:trace>
  <inkml:trace contextRef="#ctx0" brushRef="#br0" timeOffset="16446.183">14087 2181,'379'66,"-135"-1,-235-64,1-2,-1 1,0-1,0-1,0 1,0-2,0 1,0-1,0-1,-1 1,1-2,-1 1,0-1,0 0,-1-1,0 1,0-2,0 1,-1-1,1 0,-2 0,1-1,-1 1,0-1,-1 0,1-1,-2 1,1-1,-1 0,-1 0,0 0,0 0,0-1,-2 8,0 0,1 0,-1 0,0 0,0-1,-1 1,1 0,0 0,-1 0,1 0,-1-1,0 1,1 0,-1 0,0 0,0 1,-1-1,1 0,0 0,-1 0,1 1,-1-1,1 1,-1-1,0 1,1 0,-1 0,0-1,0 1,0 0,0 1,0-1,0 0,0 1,0-1,-1 1,1-1,0 1,0 0,0 0,0 0,-1 0,1 1,-96 18,87-12,0-1,1 2,0-1,1 1,0 1,0 0,1 0,0 1,0-1,1 2,1-1,0 1,0 0,1 1,0-1,1 1,0 0,1 0,1 0,0 0,0 5,1-10,1 0,0 1,0-1,1 0,0 0,0 0,0 0,1 0,0 0,1-1,0 1,0 0,0-1,0 0,1 0,0 0,1 0,-1-1,1 1,0-1,1-1,-1 1,1-1,0 1,0-2,0 1,0-1,1 0,-1 0,1-1,0 1,0-1,5 0,6 0,-1 0,0-2,1 0,-1 0,1-2,-1 0,0-1,0-1,0-1,-1 0,1-1,2-3,6-1</inkml:trace>
  <inkml:trace contextRef="#ctx0" brushRef="#br0" timeOffset="17629.028">15442 2125,'-13'-3,"0"1,1 0,-1 1,0 0,0 1,0 1,1 0,-1 1,0 0,1 1,-1 0,1 1,0 0,0 1,0 1,-7 4,14-4,0 0,0 0,0 0,1 1,0-1,0 1,1 0,-1 1,2-1,-1 0,1 1,0-1,1 1,0 0,0 0,0 0,1-1,0 1,1 0,0 0,1 4,-1-9,-1 0,1 0,0 0,0 0,0 0,0 0,1 0,-1-1,1 1,0-1,0 1,0-1,0 0,0 1,0-1,1 0,-1 0,1-1,-1 1,1-1,0 1,-1-1,1 0,0 0,0 0,0 0,0 0,0-1,0 1,0-1,0 0,0 0,0 0,0 0,1-1,0 0,6 0,-1-1,0 0,1-1,-1 0,0 0,0-1,-1 0,1-1,-1 0,0 0,2-3,6-7,-2 0,0-1,-1-1,0 0,-2 0,0-1,1-5,73-96,-58 94,-22 66,-11 603,0-583,-3 0,-3-1,-2 0,-19 50,-19-17,50-90,0 0,0-1,0 1,-1-1,1 0,-1 0,1 0,-1 0,0 0,1 0,-1-1,0 1,0-1,0 0,0 0,-1 0,1 0,0 0,0-1,0 0,-1 1,1-1,0 0,-1-1,1 1,0 0,0-1,-1 0,1 0,-1 0,-1-5,0-1,0 1,1 0,0-1,0 0,1 0,-1 0,2-1,-1 1,1-1,0 1,1-1,0 0,0 0,0 1,1-1,0 0,1 0,0 0,0 0,1 1,0-1,5-33,3 1,1 0,2 0,1 2,2 0,2 0,2 2,1 0,1 1,2 2,2 0,1 2,201-221,-173 189,-39 48,-1-1,-1 0,-1-1,0-1,-1 0,0-1,-2 0,0-1,0-5,-9 22,-1 0,0 0,0-1,0 1,0 0,0 0,-1 0,0-1,1 1,-1 0,0 0,-1 0,1 0,0 0,-1 0,0 1,1-1,-1 0,0 1,-1-1,1 1,0 0,-1 0,1 0,-1 0,0 0,1 0,-1 1,0-1,0 1,0 0,0 0,0 0,0 0,-1 1,1-1,0 1,0 0,-1 0,1 0,0 0,0 0,-1 1,1-1,0 1,0 0,0 0,0 0,0 1,0-1,0 1,1-1,-1 1,-1 1,-2-1,0 1,0-1,0 1,0 0,1 1,0-1,-1 1,1 0,1 0,-1 1,0-1,1 1,0 0,0 0,1 1,-1-1,1 1,0 0,1-1,0 1,-1 1,2-1,-1 0,1 0,0 1,0-1,1 0,0 1,0 2,4-5,1 1,-1-1,1-1,0 1,0 0,1-1,-1 0,1 0,-1-1,1 0,0 0,0 0,0 0,0-1,0 0,0-1,0 1,0-1,1 0,-1 0,0-1,0 0,5-1,0 1,136 14,-142-12,1 1,-1-1,1 1,-1 1,0-1,0 1,0-1,0 2,0-1,-1 0,1 1,-1 0,0 0,0 0,-1 0,1 1,-1 0,0-1,0 1,0 0,-1 1,0-1,0 0,1 3,-2 1,-1 0,0 0,0 0,-1 0,0 0,0 0,-1-1,0 1,-1-1,0 1,0-1,-1 0,0 0,-8 24,6-13</inkml:trace>
  <inkml:trace contextRef="#ctx0" brushRef="#br0" timeOffset="18273.165">16373 2152,'-20'14,"1"1,1 0,0 2,1 0,1 0,1 2,0 0,1 0,1 2,1 0,1 1,10-20,0-1,0 1,0 0,0 0,0 0,0-1,1 1,-1 0,1 0,-1 0,1 0,0 0,0 0,0 0,0 0,0 0,0 0,0 0,1 0,-1 0,1 0,0 0,-1 0,1-1,0 1,0 0,0 0,0-1,0 1,1-1,-1 1,0-1,1 1,-1-1,1 0,0 0,-1 1,1-1,0 0,0-1,-1 1,1 0,0 0,0-1,0 1,0-1,0 0,0 0,1 1,11-3,0-1,0 0,0-1,-1 0,1-1,-1 0,0-1,-1-1,1 0,-1-1,-1 0,0-1,0 0,0 0,-1-1,7-10,33-25,-25 24,57-34,-80 56,-1-1,1 1,0 0,0 1,-1-1,1 0,-1 0,1 1,-1-1,1 1,-1-1,0 1,0 0,0-1,0 1,0 0,0 0,0 0,-1 0,1-1,-1 1,1 0,-1 0,0 0,0 0,1 0,-2 0,1 1,0-1,0 0,-1 0,1-1,-1 1,1 0,-1 0,0 0,0 0,0 0,0-1,0 1,-1 1,0 9,0-7,0 1,0-1,1 1,0 0,0 0,1-1,0 1,0 0,0 0,0-1,1 1,0 0,0 0,1-1,0 1,0-1,0 0,0 1,1-1,0 0,0 0,0-1,1 1,0 0,0-1,0 0,0 0,0-1,1 1,0-1,0 0,0 0,4 2,3-4,0 1,1-2,-1 0,1 0,-1-1,1-1,-1 0,0-1,0 0,0 0,0-2,0 1,-1-2,0 1,0-2,0 1,6-6,237-182,-225 169,4-6,-1-1,-2-2,-2-1,-1-1,-2-1,-1-1,-2-2,-2 0,-1-1,2-12,-14 35,0 0,-1 0,-1-1,-1 1,0-1,-2 0,0 0,-1 0,-1 0,0 0,-2-4,1 20,1 0,-1 0,0-1,0 1,-1 0,1 0,-1 0,1 0,-1 1,0-1,0 0,0 1,-1-1,1 1,0 0,-1-1,0 1,1 0,-1 1,0-1,0 0,0 1,0 0,0 0,0 0,-1 0,1 0,0 0,-1 1,1 0,0 0,-3 0,-2 0,-1 1,0 0,0 0,0 1,0 1,1-1,-1 1,1 1,0-1,0 1,-5 4,-4 4,1 1,0 1,1 0,1 1,0 0,1 1,1 1,0 0,1 0,1 1,1 1,0-1,2 2,0-1,1 1,1 0,1 0,1 1,0-1,1 10,4-11,0-1,0 0,2 1,1-1,0 0,1-1,1 1,0-1,1-1,1 1,1-1,0-1,1 0,1-1,0 0,1 0,1-1,0-1,0 0,1-1,1-1,0 0,0-1,1-1,-2 0,-8-4,-1 0,1 0,0 0,0-1,1-1,-1 1,1-1,-1 0,1-1,0 1,0-2,4 1,-10-1,-1-1,1 1,-1-1,1 1,-1-1,1 0,-1 0,0 1,1-1,-1 0,0 0,1-1,-1 1,0 0,0 0,0 0,0-1,0 1,-1 0,1-1,0 1,0-1,-1 1,1-1,-1 1,0-1,1 0,-1 1,0-1,0 1,0-1,0 0,0 1,0-1,-1 0,-2-20</inkml:trace>
  <inkml:trace contextRef="#ctx0" brushRef="#br0" timeOffset="18671.616">16937 2012,'473'66,"-352"-54,1-5,64-7,-169 0,1-1,-1-2,-1 1,1-2,0 0,-1-1,0-1,1 0,-10 3,-1 0,0 0,0 0,0 0,0-1,-1 0,1 0,-1-1,0 0,-1 0,1 0,-1 0,0-1,0 1,0-1,-1 0,0 0,0 0,-1-1,0 1,1-3,-2 5,-1 0,0 1,0-1,0 0,0 1,0-1,-1 0,1 1,-1-1,0 0,0 1,-1-1,1 1,-1 0,1-1,-1 1,0 0,0 0,-1 0,1 0,-1 1,1-1,-1 0,0 1,0 0,0 0,0 0,0 0,0 0,-2 0,-3-2,0 1,-1 0,1 0,0 1,-1 0,1 1,-1-1,0 2,1-1,-1 1,0 1,-6 0,2 1,0 0,-1 1,1 1,1 0,-1 1,0 0,1 1,0 0,1 1,-1 1,1-1,1 2,-1-1,2 2,-1-1,1 1,1 1,-1-1,2 2,0-1,0 1,1 0,0 0,1 0,0 0,0 0,1 0,1 0,0 1,1-1,0 1,1 0,1 0,0 0,0-1,1 1,1 0,0-1,1 1,0-1,1 1,0-1,1-1,1 1,0-1,0 1,1-2,0 1,1-1,0 0,1-1,0 0,0 0,1-1,0 0,1 0,10 4,-2-5,0-2,0 0,1-1,0-2,-1 0,1 0,0-2,0-1,0 0,0-1,0-2,18-4,-13 1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30.4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49,'23'-10,"-10"4,-1 0,1 1,1 0,-1 1,1 0,0 1,-1 1,1 0,8 1,-20 0,-1 1,0 1,0-1,0 0,0 0,0 0,0 1,0-1,0 0,0 1,0-1,0 1,0-1,0 1,0 0,0-1,0 1,0 0,-1 0,1-1,0 1,0 0,-1 0,1 0,-1 0,1 0,-1 0,1 0,-1 0,0 0,1 0,-1 0,0 0,0 0,0 1,0-1,0 0,0 0,0 0,0 0,0 0,-1 0,1 0,0 0,-1 0,1 0,-1 0,1 0,-1 0,1 0,-1 1,-31 52,31-52,-106 137,106-138,0 1,0-1,1 1,-1 0,0-1,1 1,-1 0,1-1,0 1,0 0,-1-1,1 1,0 0,1 0,-1-1,0 1,0 0,1-1,-1 1,1 0,-1-1,1 1,0-1,-1 1,1-1,0 1,0-1,0 1,1-1,-1 0,0 0,0 1,1-1,-1 0,0 0,1 0,-1-1,1 1,-1 0,1 0,0-1,-1 1,1-1,0 0,-1 1,2-1,83 8,-83-8,200-3,-179 3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29.3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59 338,'-15'47,"3"0,1 1,3 0,2 0,2 1,2 35,3 214,7-379,3 2,3-1,4 2,4 0,6-9,-11 34,2 0,2 1,2 1,2 1,3 2,2 0,12-12,0 19,-41 40,0 1,0-1,0 0,0 1,0-1,0 1,0-1,0 1,0-1,0 1,0 0,0 0,0 0,0-1,1 1,-1 0,0 0,0 0,0 1,0-1,0 0,0 0,0 0,1 1,-1-1,0 1,0-1,0 1,0-1,0 1,-1 0,1-1,0 1,0 0,0 0,-1 0,1-1,0 1,-1 0,1 0,0 0,-1 0,1 0,-1 0,0 0,1 0,-1 1,0-1,4 16,-1 0,-1 0,0 0,-1 1,-1-1,-1 0,-2 12,1 17,0 74,2-96</inkml:trace>
  <inkml:trace contextRef="#ctx0" brushRef="#br0" timeOffset="697.016">820 0,'-24'24,"-8"13,-3 0,4-2,8-6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27.4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128 343,'-49'114,"38"-96,2 1,0 0,1 1,1-1,1 2,1-1,0 1,2-1,0 1,1 9,2-28,0 1,0-1,0 0,0 0,1 0,-1 0,1 1,-1-1,1 0,0 0,-1 0,1 0,0 0,0-1,1 1,-1 0,0 0,1-1,-1 1,1-1,-1 1,1-1,0 1,-1-1,1 0,0 0,0 0,0 0,0 0,0 0,0-1,0 1,0-1,1 1,-1-1,0 0,0 0,0 0,0 0,1 0,0-1,85-30,-60 15,0-2,-1-1,-1-2,-1 0,-1-1,-1-2,-1 0,-1-2,-1 0,-1-1,2-9,-17 31,0 0,-1 0,0-1,0 0,-1 1,0-1,0 0,0 0,0-1,-1 1,0 0,0 0,-1-1,0 1,0 0,-1 0,1-1,-1 1,-1 0,1 0,-1 0,0 0,0 0,-1 0,0 0,0 1,0 0,0-1,-1 1,0 0,0 1,-1-1,1 1,-9-1,-1 1,1 0,0 1,-1 1,1 0,-1 1,0 1,0 0,1 0,-1 2,0-1,1 2,-1 0,1 1,0 0,0 1,0 0,1 1,0 0,0 1,-2 2,-80 52,56-32</inkml:trace>
  <inkml:trace contextRef="#ctx0" brushRef="#br0" timeOffset="330.694">777 258,'0'39,"-1"54,4 0,5 0,5 12,12-38,-24-66,0 1,0-1,1 0,-1 0,0 1,0-1,1 0,-1 0,1 0,-1-1,1 1,-1 0,1 0,-1-1,1 1,0-1,-1 1,1-1,0 0,-1 0,1 0,0 0,0 0,-1 0,1 0,0 0,-1-1,1 1,0-1,-1 1,1-1,-1 0,1 1,-1-1,1 0,-1 0,1 0,0-1,12-10,-1 0,-1-1,0-1,0 0,-1-1,-1 0,-1 0,4-9,0 2,206-331,-204 333</inkml:trace>
  <inkml:trace contextRef="#ctx0" brushRef="#br0" timeOffset="882.468">1201 456,'30'4,"1"-2,-1 0,1-2,-1-1,1-2,-1-1,0-1,0-2,24-8,-46 12,-1-1,1 0,-1 0,0-1,0 0,-1 0,1 0,-1-1,0 0,-1 0,1 0,-1-1,0 0,-1 0,0 0,0-1,-1 1,1-1,-2 0,1 0,-1 0,0 0,-1-1,0 1,0 0,-1-1,0 1,-1-5,1 9,-1 1,0 0,0 0,-1 0,1 0,-1 0,1 0,-1 0,0 0,0 1,0-1,-1 1,1 0,0-1,-1 1,0 0,1 0,-1 1,0-1,0 0,0 1,0 0,0 0,0 0,-1 0,1 0,0 1,-1-1,1 1,0 0,-1 0,1 0,0 0,0 1,-2-1,-114 38,105-29,1 0,0 1,0 1,1 0,1 1,0 0,0 1,1 0,1 1,0 0,1 0,0 1,1 0,1 0,1 0,0 1,1 0,0 0,1 1,0 9,3-19,0 0,0 0,1 0,0 0,0 0,1 0,0 0,0-1,0 1,1-1,0 1,0-1,1 0,-1 0,1 0,1-1,-1 1,1-1,0 0,0 0,0-1,1 0,0 1,0-2,0 1,0-1,1 0,-1 0,1-1,-1 0,1 0,0 0,4-1,11 1,0-1,0-1,0-1,-1-1,1-1,0-1,-1-1,1 0,-2-2,1-1,-1 0,15-9,16-10,-2-1,-2-3,0-2,37-34,-55 40,-1 0,-1-2,-1-1,-2-1,0-1,-3 0,16-34,-6-28,-31 92,1 0,-1 0,0 0,0-1,0 1,0 0,0 0,0 0,-1-1,1 1,-1 0,0 0,0 0,1 0,-1 0,0 0,-1 0,1 0,0 0,-1 1,1-1,-1 0,1 1,-1-1,1 1,-1 0,0 0,0-1,0 1,0 0,0 0,0 1,0-1,0 0,0 1,-1-1,1 1,0 0,0 0,0 0,-1 0,-4 1,0 0,0 1,0 0,0 0,0 1,1 0,0 0,-1 1,1-1,0 1,1 1,-1-1,1 1,0 0,0 0,0 0,1 1,-1 0,1 0,1 0,-1 2,0-2,0 1,1-1,0 1,1 0,-1 0,1 0,1 1,-1-1,1 0,1 1,-1-1,1 0,1 1,-1-1,1 1,0-1,1 0,0 0,0 0,0 0,1 0,0 0,1 0,-1-1,1 0,0 0,1 0,0 0,0-1,0 1,0-1,1 0,96 53,-87-52,0 1,-1 1,0 0,0 0,-1 1,0 1,-1 1,0-1,0 2,-1 0,2 4,-7-8,-1 1,0-1,-1 1,1 0,-2 0,1 0,-1 1,-1-1,0 1,0 0,-1 0,0 0,-1 0,0-1,0 1,-1 0,0 0,-1 0,0-1,-1 1,-2 5,-4 9,6-19,0 0,1 1,0-1,-1 1,2 0,-1 0,1 0,0-1,0 1,1 0,-1 0,1 0,1 0,-1 0,1 0,0 0,0 0,2 3,8 3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08.0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13890 826,'-5'29,"-2"10</inkml:trace>
  <inkml:trace contextRef="#ctx0" brushRef="#br0" timeOffset="262.094">13777 487,'0'0</inkml:trace>
  <inkml:trace contextRef="#ctx0" brushRef="#br0" timeOffset="503.568">14454 657,'-16'4,"0"2,0 0,1 0,0 1,0 1,1 1,0 0,-2 2,15-10,0 0,-1 0,1 0,0 0,0 0,0 1,0-1,0 0,1 0,-1 1,0-1,1 1,-1-1,0 1,1-1,0 0,-1 1,1 0,0-1,0 1,0-1,0 1,0-1,0 1,0-1,0 1,1-1,-1 1,1-1,-1 1,1-1,0 1,-1-1,1 0,0 1,0-1,0 0,0 0,0 1,53 42,-35-31,-17-11,1 0,-1 1,0-1,0 0,0 1,0 0,0 0,0-1,-1 1,1 0,-1 0,0 0,0 1,0-1,0 0,-1 0,1 0,-1 1,0-1,0 0,0 1,0-1,0 0,-1 0,0 1,1-1,-1 0,-1 0,1 0,0 0,-1 0,1 0,-1 0,0 0,0-1,0 1,0-1,-1 1,1-1,0 0,-1 0,0 0,1 0,-3 0,-14 11,0 0,0-2,-1-1,0 0,-1-1,0-1,-5 0,-9 4,8-2</inkml:trace>
  <inkml:trace contextRef="#ctx0" brushRef="#br0" timeOffset="1207.004">15752 319,'-19'43,"-11"33,-1 14,5-4,8-11,5-10,11-11,6-9,1-8,1-5,3-4,1-1,-1-1,2 0,-1 1,-1-5</inkml:trace>
  <inkml:trace contextRef="#ctx0" brushRef="#br0" timeOffset="1452.979">15329 826,'38'-4,"28"-3,11 1,-2 1,-9 1,-6-3,-9 0,-3 0,-5 3,-5-4,-4 0,-4 1,-1 2,-6 1</inkml:trace>
  <inkml:trace contextRef="#ctx0" brushRef="#br0" timeOffset="1918.827">16289 233,'-110'411,"105"-390,-3 8,1 0,1 0,1 1,2-1,1 1,2 0,0 0,4 19,-3-46,-1 1,0-1,1 0,0 0,0 0,0 0,0-1,0 1,0 0,1 0,-1-1,1 1,0 0,0-1,0 0,0 1,0-1,0 0,1 0,-1 0,1-1,0 1,-1-1,1 1,0-1,0 0,0 0,0 0,0 0,0-1,0 1,0-1,0 1,0-1,0 0,0-1,0 1,0 0,0-1,0 0,0 0,0 0,0 0,0 0,0 0,0-1,1 0,118-93,-60 41,50-29,-111 82,-1 0,1 0,0 1,-1-1,1 0,0 1,0-1,0 0,-1 1,1-1,0 1,0-1,0 1,0 0,0-1,0 1,0 0,0 0,0 0,0 0,0 0,0 0,0 0,0 0,0 0,0 0,0 0,0 1,0-1,0 0,0 1,0-1,0 1,0-1,0 1,0-1,0 1,-1 0,1-1,0 1,0 0,-1 0,1 0,-1-1,1 1,-1 0,1 0,-1 0,1 0,-1 1,-4 52,4-52,-5 10,2-1,-1 1,1-1,1 1,0 0,1 0,0 0,1 0,0 0,1 0,2 10,25 7,-11-22</inkml:trace>
  <inkml:trace contextRef="#ctx0" brushRef="#br0" timeOffset="2555.353">17022 713,'-35'27,"13"-13,0 1,1 2,1 0,1 1,0 1,2 0,0 2,-10 16,26-36,-1 1,1-1,0 1,0-1,0 1,1-1,-1 1,0 0,1-1,-1 1,0 0,1-1,0 1,0 0,-1 0,1 0,0-1,0 1,0 0,1 0,-1 0,0-1,1 1,-1 0,1 0,0-1,-1 1,1-1,0 1,0 0,0-1,0 1,0-1,1 0,-1 1,0-1,1 0,-1 0,1 0,-1 0,1 0,-1 0,1 0,-1-1,1 1,0-1,0 1,-1-1,1 1,0-1,0 0,0 0,-1 0,1 0,0 0,0 0,15-3,1 0,-1 0,1-2,-1 0,-1-1,1-1,-1 0,0-1,-1-1,14-10,22-10,10-7,70-29,-130 64,1 0,-1 1,1-1,0 1,-1-1,1 1,0 0,-1 0,1 0,0 0,0 0,-1 0,1 0,0 1,-1-1,1 1,-1-1,1 1,0-1,-1 1,1 0,-1 0,0 0,1 0,-1 0,0 0,1 0,-1 0,0 0,0 1,0-1,0 1,0-1,0 0,-1 1,1 0,0-1,0 1,6 74,-4-26,-2-47,0 1,0-1,0 0,0 0,1 0,-1 1,1-2,0 1,0 0,0 0,0 0,0-1,1 1,-1-1,1 0,0 0,-1 0,1 0,0 0,0-1,0 1,1-1,-1 0,0 0,0 0,1 0,-1 0,0-1,1 0,-1 0,1 1,-1-2,0 1,1 0,-1-1,1 0,116-47,-70 16,-1-1,-1-3,-3-2,-1-2,-2-1,-1-3,3-9,-17 16,-2-2,-2-1,-1-1,-2-1,-2-1,-2 0,-2-1,3-19,-13 50,-1-1,0 1,-1-1,0 0,-1 0,-1 0,0 0,-1 0,0 0,-1 0,-1 0,-4-11,6 22,0 0,0 1,-1-1,1 1,-1-1,0 1,0 0,0-1,0 1,0 0,0 0,-1 1,1-1,0 0,-1 1,0-1,1 1,-1 0,0 0,0 0,1 0,-1 1,0-1,0 1,0-1,0 1,0 0,0 0,0 1,0-1,0 0,0 1,1 0,-2 0,-3 1,-1 1,1 0,0 0,0 0,0 1,1 0,-1 1,1-1,0 1,0 1,0-1,-2 4,-5 12,1 0,0 1,2 1,0 0,2 0,0 1,2 0,0 0,2 0,1 1,1 0,1-1,1 1,1 0,1 0,1-1,1 1,2-1,2 8,-3-7,0 0,2 0,1-1,0 0,2 0,1-1,1 0,0-1,2-1,1 0,0 0,2-2,0 0,3 2,-19-20,0 0,0 0,-1 0,1 0,0 0,0-1,0 1,0 0,0 0,0-1,0 1,1-1,-1 1,0-1,0 1,0-1,1 0,-1 1,0-1,0 0,1 0,-1 0,0 0,0 0,1 0,-1 0,0-1,0 1,1 0,-1-1,0 1,0-1,0 1,0-1,0 1,0-1,0 0,0 0,0 0,0 1,0-1,0 0,0-1,0-12</inkml:trace>
  <inkml:trace contextRef="#ctx0" brushRef="#br0" timeOffset="2802.07">17614 516,'44'0,"32"0,14 0,1 0,-10-5,-10-1,-11-1,-12 2,-13 2</inkml:trace>
  <inkml:trace contextRef="#ctx0" brushRef="#br0" timeOffset="-860.291">11885 798,'-13'9,"0"1,1 1,0 0,0 0,1 2,1-1,0 1,0 1,2 0,0 0,0 0,1 1,1 0,0 1,-2 14,7-26,0 0,1-1,0 1,0 0,0-1,0 1,0 0,1 0,0-1,-1 1,1 0,1-1,-1 1,0-1,1 0,0 1,0-1,0 0,0 0,0 0,1 0,-1-1,1 1,0 0,0-1,0 0,0 0,0 0,0 0,1 0,-1-1,3 2,2-1,0 0,-1 0,1 0,0-1,0 0,0-1,0 0,0 0,0-1,0 1,0-2,0 1,0-1,6-3,-4 1,0 0,0-1,0 0,0-1,-1 0,0 0,0-1,-1 0,0-1,0 0,-1 0,0-1,0 0,-1 0,0 0,-1-1,0 0,0 0,-1 0,-1-1,0 1,0-1,-1 0,0 0,0 0,-2 0,1 0,-2 0,1 0,-1 0,-1 0,-1-3,2 8,-1 0,0 0,0 0,-1 0,0 1,0-1,0 1,-1 0,0 0,0 0,0 0,0 1,-1-1,0 1,1 0,-2 1,1-1,0 1,-1 0,1 0,-1 1,0 0,0 0,0 0,0 1,0 0,-1 0,1 0,0 1,0 0,-1 0,1 0,-12 6</inkml:trace>
  <inkml:trace contextRef="#ctx0" brushRef="#br0" timeOffset="-582.323">12225 1024,'22'-24,"2"1,1 0,0 3,2 0,0 1,4 0,-29 18,-1-1,0 1,1 0,0-1,-1 1,1 0,0 0,0 0,-1 0,1 1,0-1,0 0,0 1,0-1,0 1,0 0,0 0,0 0,0 0,0 0,0 0,0 0,0 1,0-1,0 1,0-1,0 1,0 0,0 0,-1-1,1 2,0-1,-1 0,1 0,0 0,-1 1,0-1,1 1,-1-1,0 1,0-1,1 1,-1 0,-1 0,1 0,0-1,0 1,-1 0,1 0,0 2,2 39,-4-39,0-1,0 1,0 0,1-1,0 1,0 0,0 0,0-1,0 1,1 0,0 0,0-1,0 1,0-1,0 1,1-1,-1 1,1-1,0 0,0 0,0 0,1 0,-1 0,1 0,-1-1,1 1,0-1,0 1,0-1,1 0,-1-1,0 1,1 0,-1-1,1 0,-1 0,1 0,0 0,1 0,4-2,0 0,0 0,0 0,0-1,0-1,0 0,0 0,-1 0,0-1,1 0,-2-1,1 0,0 0,-1-1,0 0,0 0,-1 0,6-8,4-5,-1-1,0-1,-2 0,0-1,-1 0,2-9,3-20,-11 28</inkml:trace>
  <inkml:trace contextRef="#ctx0" brushRef="#br0" timeOffset="-2917.662">8979 1024,'-10'38,"2"18,3 4,1-3,7-12,7-13,2-13</inkml:trace>
  <inkml:trace contextRef="#ctx0" brushRef="#br0" timeOffset="-2767.643">8951 686</inkml:trace>
  <inkml:trace contextRef="#ctx0" brushRef="#br0" timeOffset="-2543.483">9515 911,'-21'3,"1"2,-1 1,1 0,0 1,0 1,1 1,0 1,1 1,0 0,0 1,1 1,-10 11,23-21,0 0,1 0,0 0,-1 0,1 0,1 1,-1-1,0 1,1 0,0 0,0 0,0 0,0 0,0 0,1 1,0-1,0 0,0 1,1-1,-1 1,1-1,0 1,0-1,1 1,-1-1,1 1,0-1,0 0,1 1,-1-1,1 0,0 0,0 0,0 0,1 0,0 1,10 6,1-1,-1 0,2-1,-1 0,1-1,0-1,1 0,0-1,0-1,0 0,1-1,-1-1,1-1,0 0,0-1,0-1,0 0,15-3,-7 2</inkml:trace>
  <inkml:trace contextRef="#ctx0" brushRef="#br0" timeOffset="-1932.273">10080 854,'-54'29,"1"2,2 2,1 2,-41 39,85-68,-2-1,1 1,0-1,0 1,0 1,1-1,0 1,0 1,1-1,0 1,0 0,1 0,0 0,0 0,1 1,0 0,-1 7,4-14,0 0,1 1,-1-1,1 0,0 0,0 0,0 0,-1 0,2 0,-1 0,0-1,0 1,1 0,-1-1,1 1,-1-1,1 1,0-1,-1 0,1 1,0-1,0 0,0 0,0-1,0 1,0 0,0-1,0 1,1-1,-1 1,0-1,0 0,0 0,1 0,76-7,-41-4,0-3,-1-1,0-1,-1-2,-1-2,-1-1,29-24,50-36,-111 81,0 1,1 0,-1 0,0 0,0 0,0 1,0-1,0 0,0 1,0 0,0-1,-1 1,1 0,-1 0,1 0,-1 0,0 0,1 0,-1 0,0 0,-1 1,1-1,0 0,-1 1,1-1,-1 1,0-1,1 0,-1 1,0-1,-1 1,1-1,0 1,-1-1,1 0,-1 1,0-1,0 1,1 3,-1 13,0-15,0 1,0 0,0-1,1 1,0 0,0 0,0 0,0-1,1 1,0 0,0 0,0-1,1 1,-1-1,1 1,0-1,0 0,1 1,0-1,-1 0,1-1,0 1,1 0,-1-1,1 0,-1 0,1 0,0 0,2 1,4-1,-1-1,1 0,0 0,0-1,0 0,0-1,0 0,0 0,-1-1,1-1,0 0,0 0,-1-1,1 0,-1 0,0-1,0 0,0-1,-1 0,1 0,-1-1,0 0,4-5,7-5,16-11,-1-2,-1-1,-2-1,-1-2,-2-1,-1-1,-2-1,13-26,-15 16,-2-1,-2-1,-3 0,4-22,-16 52,0 0,-1 0,-2-1,1 1,-2-1,-1 1,0-1,-1 1,-1-1,-1 1,0 0,-2 1,-5-15,9 26,0 1,-1-1,1 1,-1 0,0 0,0 0,-1 0,1 1,-1-1,0 1,0 0,-1 0,1 0,-1 1,0-1,0 1,0 0,0 1,-1-1,1 1,-1 0,1 0,-1 1,0 0,0 0,1 0,-1 1,0-1,0 2,0-1,0 0,0 1,1 0,-1 1,0-1,1 1,-6 3,2 0,0 0,0 1,0 0,1 1,0 0,1 0,-1 1,2 0,-1 0,1 1,0-1,1 1,0 1,0-1,1 1,0 0,1 0,0 0,-1 7,-3 21,1 0,2 0,2 0,2 29,-1-31,1 1,2-1,2 1,1-1,2 0,1-1,2 1,2-2,1 0,1 0,2-1,1-1,2 0,1-2,1 0,11 10,101 77,-131-116,0 1,0-1,0 0,0 0,0 0,1 0,-1 0,0 0,1 0,-1-1,1 0,-1 1,0-1,1 0,-1 0,1 0,-1 0,1-1,-1 1,0-1,1 1,-1-1,0 0,1 0,-1 0,0 0,0 0,0 0,0-1,0 1,0-1,0 0,0 1,-1-1,1 0,-1 0,1 0,-1 0,0 0,0 0,0-1,0 1,0 0,0 0,0-2,5-18</inkml:trace>
  <inkml:trace contextRef="#ctx0" brushRef="#br0" timeOffset="-1676.207">10306 629,'38'10,"42"3,16-1,2-2,-6-3,-9-3,-9-2,-13 4,-7 0,-7 0,-8-2,-10-1</inkml:trace>
  <inkml:trace contextRef="#ctx0" brushRef="#br0" timeOffset="-1366.291">11405 911,'-4'38,"-3"18,6-1,3-10</inkml:trace>
  <inkml:trace contextRef="#ctx0" brushRef="#br0" timeOffset="-1110.141">11350 516,'0'0</inkml:trace>
  <inkml:trace contextRef="#ctx0" brushRef="#br0" timeOffset="-4760.987">5564 1447,'19'-67,"3"1,2 0,4 2,30-52,-55 111,0-4,1 1,1-1,0 1,0 0,0 0,1 0,0 1,1 0,-1 0,1 1,1 0,-1 0,1 0,7-3,-12 10,0 0,0 0,0 0,0 0,0 0,0 1,0-1,-1 1,1-1,0 1,-1 0,0 0,1 1,-1-1,0 0,0 1,0-1,0 1,-1 0,1 0,-1-1,0 1,1 0,-1 0,-1 0,1 0,0 1,-1-1,1 0,-1 0,0 0,0 0,0 1,-1-1,0 1,11 141,-10-144,1 1,-1-1,1 0,-1 0,1 1,0-1,-1 0,1 0,0 0,0 1,0-1,0 0,0 0,0 0,0-1,0 1,0 0,0 0,0-1,1 1,-1 0,0-1,1 1,-1-1,0 0,1 1,-1-1,0 0,1 0,-1 0,1 0,-1 0,0 0,1 0,-1-1,1 1,-1 0,0-1,1 1,-1-1,0 1,1-1,50-33,105-135,-27 50,-129 118,-1 0,1-1,-1 1,1 0,0 0,-1 0,1 0,0 0,0 0,0 0,0 0,0 0,0 0,0 0,0 0,0 1,0-1,1 0,-1 1,0-1,0 1,1-1,-1 1,0 0,1-1,-1 1,0 0,1 0,-1 0,0 0,1 0,-1 1,0-1,1 0,-1 1,0-1,1 0,-1 1,0 0,0-1,0 1,1 0,-1-1,0 1,0 0,0 0,0 0,0 0,-1 0,1 0,0 0,0 0,-1 1,1-1,0 0,-1 1,-22 198,23-198,-1 1,0-1,1 0,-1 0,1 1,0-1,0 0,0 0,0 0,0 0,0 0,1 0,-1-1,0 1,1 0,0-1,-1 1,1-1,0 1,0-1,0 0,0 1,0-1,0 0,0-1,0 1,0 0,1-1,-1 1,0-1,0 1,1-1,-1 0,0 0,3 0,12-3</inkml:trace>
  <inkml:trace contextRef="#ctx0" brushRef="#br0" timeOffset="-4496.687">6636 940,'-5'16,"1"1,1 0,0 0,1 0,1 0,0 0,1 1,1-1,1 0,1 0,0 0,1 0,1 0,1 3,-4-17,0 1,0 0,0-1,1 0,-1 1,1-1,-1 0,1 0,0 0,0-1,1 1,-1-1,1 0,-1 1,1-2,-1 1,1 0,0-1,0 0,0 1,0-2,0 1,0 0,0-1,0 0,0 0,0 0,0 0,1-1,-1 1,0-1,0 0,0 0,-1-1,1 1,0-1,0 0,-1 0,1 0,-1 0,0-1,0 0,0 1,0-1,0 0,0 0,-1-1,2-1,3-4,0-1,0 0,-1-1,0 0,-1 0,0 0,-1-1,0 1,-1-1,0 0,-1 0,0 0,-1 0,-1 0,1-1,-2 1,0 0,0 0,-2 0,1 0,-1 0,-1 0,0 1,0 0,-3-3,4 8,0 1,-1-1,1 1,-1 0,-1 0,1 1,-1-1,1 1,-1 0,0 0,-1 0,1 1,-1 0,0 0,1 0,-1 1,0 0,-1 0,1 0,0 1,0 0,-1 0,1 1,-1 0,1 0,-1 0,1 1,0 0,-2 0,-11 5</inkml:trace>
  <inkml:trace contextRef="#ctx0" brushRef="#br0" timeOffset="-3960.791">7286 911,'-25'5,"0"1,1 2,0 0,1 2,0 0,0 2,1 0,0 1,1 2,-13 11,29-23,0 0,1 0,-1 0,1 0,0 1,0-1,0 1,1 0,-1 0,1 0,0 1,0-1,1 1,-1 0,1 0,0 0,0 0,0 0,1 0,0 0,0 1,0-1,1 0,0 1,0-1,0 0,1 1,-1-1,1 0,1 1,-1-1,1 0,-1 0,2 0,-1 0,0-1,1 1,3 3,3 0,0-2,0 1,1-1,0-1,0 0,1 0,-1-1,1 0,0-1,0 0,1-1,-1 0,0-1,1 0,-1-1,1 0,-1 0,0-2,1 1,-1-2,0 1,0-1,0-1,0 0,-1-1,0 0,0 0,0-1,0 0,-1-1,0 0,0-1,-1 0,6-7,10-15,-1-1,-2 0,-2-2,-1 0,-1-1,-2-1,-1 0,-2-1,-2-1,-1 1,-1-2,-3 1,-1-1,-1 0,-2 0,-2 0,-2 1,-1-1,-5-15,8 45,0 0,-1 0,1 0,-2 0,1 0,-1 0,-1 1,1-1,-1 1,0 0,-1 0,0 0,0 1,0 0,-1 0,0 0,0 1,0-1,-5-1,6 7,0 0,0 1,0-1,0 1,0 0,0 1,0-1,0 1,1 0,-1 0,1 1,0 0,-1-1,1 1,0 0,0 1,1-1,-1 1,1 0,0 0,0 0,0 0,-2 4,-6 10,0 1,1 0,1 1,0 0,2 1,0 0,2 0,0 0,1 0,2 1,0 0,1 0,1-1,1 1,1 0,1 0,0-1,2 0,2 6,2-5,0-1,1 1,1-2,1 1,1-2,1 1,1-2,0 0,1-1,1 0,1-2,0 0,1 0,0-2,1-1,3 1,-14-8,0 0,1 0,-1-1,1-1,0 0,0 0,0-1,1 0,-1-1,0 0,1 0,-1-1,1-1,-1 1,1-2,-1 0,0 0,0-1,0 0,0 0,0-1,-1-1,0 1,1-2,5-5</inkml:trace>
  <inkml:trace contextRef="#ctx0" brushRef="#br0" timeOffset="-3746.492">7934 1080,'5'20,"7"0,0-2</inkml:trace>
  <inkml:trace contextRef="#ctx0" brushRef="#br0" timeOffset="-3552.203">7934 544,'0'0</inkml:trace>
  <inkml:trace contextRef="#ctx0" brushRef="#br0" timeOffset="-3265.755">8330 713,'45'-68,"-4"-3,-2-1,-4-2,13-44,-46 114,1-4,0 0,0-1,0 1,-1-1,0 0,-1 0,0 0,0 1,-1-1,0 0,-1-2,1 12,0-1,0 1,-1-1,1 0,0 1,0-1,0 0,-1 1,1-1,0 0,-1 1,1-1,0 0,-1 0,1 1,0-1,-1 0,1 0,0 1,-1-1,1 0,-1 0,1 0,0 0,-1 0,1 0,-1 0,1 0,-1 0,1 0,0 0,-1 0,1 0,-1 0,1 0,-1 0,1 0,0-1,-1 1,1 0,0 0,-1 0,1-1,0 1,-1 0,1 0,0-1,-1 1,1 0,0-1,0 1,-1 0,1-1,0 1,0-1,0 1,-1 0,1-1,0 1,0-1,0 1,0 0,0-1,0 1,0-1,0 1,0-1,0 1,0 0,0-1,-17 31,3 16,1 1,2 1,3 0,2 0,0 41,0-17,-4 47,7 1,10 117,13 393,-37-502,16-124,0-1,0 1,-1-1,1 0,-1 1,1-1,-1 0,0 0,0 0,-1 0,1 0,-1-1,1 1,-1-1,0 1,0-1,0 0,0 0,0-1,0 1,-1 0,1-1,-1 0,1 0,-1 0,1 0,-1-1,1 1,-1-1,0 0,1 0,-1 0,-2-1,1 0,0 0,-1-1,1 0,0 0,0-1,0 0,0 1,0-1,1-1,-1 1,1-1,0 0,0 0,0 0,1 0,-1-1,1 0,0 1,0-1,1 0,-1 0,1-1,-1-2,-31-131,29 104,1 0,2 0,1-1,2 1,2 0,1 0,1 0,2 1,2-1,3-5,-5 21,1 0,0 1,2 0,0 0,1 1,0 1,2 0,0 0,0 1,12-9,-2 7</inkml:trace>
  <inkml:trace contextRef="#ctx0" brushRef="#br0" timeOffset="-11782.742">1358 432,'-159'262,"-33"91,70-124,91-170,13-22,-1-2,-2 0,-2-1,-1-1,-8 7,32-40,0-1,0 1,0-1,1 1,-1 0,0-1,0 1,0-1,0 1,0-1,0 1,0 0,0-1,0 1,0-1,-1 1,1 0,0-1,0 1,0-1,0 1,-1 0,1-1,0 1,0 0,-1-1,1 1,0 0,-1-1,1 1,0 0,-1 0,1-1,0 1,-1 0,1 0,-1 0,1 0,0-1,-1 1,1 0,-1 0,1 0,0 0,-1 0,1 0,-1 0,130-227,176-258,-134 234,-134 215,-36 35,-1 1,1-1,0 1,-1-1,1 1,0-1,0 1,0-1,-1 1,1 0,0 0,0-1,0 1,0 0,0 0,0 0,-1 0,1 0,0 0,0 0,0 0,0 0,0 0,0 1,0-1,-1 0,1 0,0 1,0-1,0 1,-1-1,1 1,0-1,0 1,-1-1,1 1,-1 0,1-1,0 1,-1 0,1 0,-1-1,0 1,1 0,-1 0,0 0,1 0,-1-1,0 1,0 0,0 1,4 19,-1 0,-2 0,0 0,-1 0,-1 0,-1 1,-1-1,-2 8,-4 36,-8 87,-10 197,27-350,-1 1,1-1,-1 0,1 1,-1-1,1 1,-1-1,1 1,-1-1,0 1,1-1,-1 1,0 0,1-1,-1 1,0 0,0-1,1 1,-1 0,0 0,0 0,1 0,-1 0,0 0,0 0,0 0,1 0,-1 0,0 0,0 0,1 1,-1-1,0 0,0 1,1-1,-1 0,0 1,1-1,-1 1,1-1,-1 1,0-1,1 1,-1-1,1 1,-1 0,1-1,0 1,-1 0,1-1,0 1,-1 0,1 0,0-1,0 1,0 0,-1 0,1 0,0-1,0 1,0 0,0 0,1-1,-1 1,0 0,0 0,-108-118,71 76,-6-8,-1 3,-3 1,-1 2,-2 2,-8-1,34 29,4 4</inkml:trace>
  <inkml:trace contextRef="#ctx0" brushRef="#br0" timeOffset="-11079.269">1472 1334,'0'6,"-1"-2,0 0,1 0,-1-1,1 1,0 0,1 0,-1 0,0-1,1 1,0 0,0-1,0 1,1 0,-1-1,1 0,0 1,-1-1,2 0,-1 0,0 0,1 0,-1 0,1-1,1 2,-1-5,0 1,0-1,0 0,0 0,0-1,0 1,0 0,0-1,0 0,-1 0,1 0,-1 0,1 0,-1 0,0-1,0 1,0-1,0 1,0-1,-1 0,1 0,-1 0,0 0,0 0,0 0,1 0,146-300,-148 303,1 0,-1 1,0-1,0 0,0 1,0-1,0 0,1 0,-1 1,0-1,0 0,0 1,1-1,-1 0,0 0,0 1,1-1,-1 0,0 0,1 0,-1 0,0 1,1-1,-1 0,0 0,1 0,-1 0,0 0,1 0,-1 0,0 0,1 0,-1 0,1 0,-1 0,0 0,1 0,-1 0,0 0,1 0,-1-1,0 1,1 0,-1 0,0 0,0 0,1-1,-1 1,0 0,0 0,1-1,-1 1,0 0,0-1,1 1,-1 0,0-1,0 1,0 0,0-1,0 1,0 0,1-1,-1 1,0 0,0-1,2 32,-2-29,19 103,-18-103,0 1,0 0,0 0,1-1,0 1,-1 0,1-1,0 0,0 1,0-1,1 0,-1 0,0 0,1-1,-1 1,1 0,0-1,-1 0,1 0,0 0,0 0,0 0,0 0,0-1,0 1,0-1,0 0,0 0,0 0,0 0,0-1,0 1,2-1,2-2,0 0,0 0,0-1,0 0,-1 0,1-1,-1 0,0 0,0-1,-1 1,0-1,0 0,0-1,0 1,-1-1,0 0,-1 0,0 0,0 0,0-2,39-60,-31 57</inkml:trace>
  <inkml:trace contextRef="#ctx0" brushRef="#br0" timeOffset="-7785.732">2318 1080,'-6'0,"0"1,0 0,0-1,0 2,0-1,0 1,0 0,1 0,-1 1,1-1,-1 1,1 0,0 1,0-1,0 1,1 0,-1 1,1-1,0 1,0-1,1 1,-1 1,1-1,0 0,0 1,1-1,0 1,0 0,0 0,1 0,-1 0,1 0,1 0,-1 0,1 0,0 0,1 0,-1 0,1 0,1 0,-1 0,1 2,2-4,-1 0,0 0,1-1,0 0,0 1,0-1,0 0,1-1,-1 1,1-1,0 0,-1 0,1 0,0-1,0 0,0 0,0 0,0 0,1-1,-1 0,0 0,0 0,0-1,0 0,0 0,0 0,0 0,0-1,0 0,-1 0,1 0,0 0,-1-1,0 0,0 0,0 0,0-1,0 1,0-1,-1 0,2-3,-1-1,0 0,-1 0,1 0,-2 0,1 0,-1 0,0-1,-1 1,0-1,0 0,-1 1,0-1,-1 0,1 1,-2-1,1 1,-1-1,-1 1,1 0,-2 0,1 0,-1 0,0 0,0 1,-1 0,0 0,0 0,-1 0,0 1,0 0,-1 0,1 1,-1-1,-1 2,-1-2,-11-1,1 6</inkml:trace>
  <inkml:trace contextRef="#ctx0" brushRef="#br0" timeOffset="-7349.795">2742 516,'0'556,"28"-376,-11-147,-23-70,2 18</inkml:trace>
  <inkml:trace contextRef="#ctx0" brushRef="#br0" timeOffset="-7101.617">2459 940,'24'9,"32"-1,11-2,0-7,-8-4,-9-5,-7-1,-7 1,-5-2,-3 0,-5-1,-3 0,-5-2,-4 2</inkml:trace>
  <inkml:trace contextRef="#ctx0" brushRef="#br0" timeOffset="-6763.216">3137 487,'-20'234,"11"87,7-315,1 0,0 0,1 0,0 0,-1 0,2 0,-1 0,1 0,0 0,0 0,0-1,1 1,0 0,0-1,1 1,0-1,0 0,0 1,0-2,1 1,0 0,0-1,0 1,0-1,1 0,-1-1,5 4,-1-8,-1-1,0 1,0-1,0 0,0-1,0 1,-1-2,1 1,-1-1,0 1,0-2,0 1,0-1,-1 0,0 0,4-5,127-143,-136 153,1-1,-1 0,1 1,0-1,-1 1,1 0,0-1,-1 1,1-1,0 1,0 0,-1 0,1-1,0 1,0 0,0 0,-1 0,1 0,0 0,0 0,0 0,-1 0,1 0,0 0,0 0,0 1,-1-1,1 0,0 1,-1-1,1 0,0 1,0-1,-1 1,1-1,-1 1,1-1,0 1,-1-1,1 1,-1 0,1-1,-1 1,0 0,1 0,-1-1,0 1,1 0,-1 0,0-1,0 1,0 0,0 0,5 48,-5-45,-1 30,-1-27,1-1,0 1,1-1,0 1,0-1,0 1,1-1,0 0,0 1,1-1,-1 0,1 1,1-1,-1 0,1 0,0-1,1 1,-1-1,5 5,9 3</inkml:trace>
  <inkml:trace contextRef="#ctx0" brushRef="#br0" timeOffset="-5780.963">3730 1137,'9'3,"0"-1,0 0,0-1,0 0,1 0,-1-1,0 0,1 0,-1-1,0-1,0 0,0 0,0 0,0-1,0 0,0-1,-1 0,0-1,0 1,0-2,0 1,-1-1,0 0,0 0,-1-1,0 0,0 0,0-1,2-4,23-95,-31 104,1 0,-1 0,0 0,0 0,-1-1,1 1,-1 0,1 0,-1 0,0 0,0 0,0 0,0 0,-1 0,1 1,-1-1,0 0,0 1,0-1,0 1,0 0,0 0,-1-1,1 2,-1-1,0 0,1 0,-1 1,0 0,0-1,0 1,0 0,-1 0,-4-1,1 0,0 1,0 0,-1 0,1 1,-1 0,1 0,0 1,-1 0,1 0,0 1,0 0,0 0,0 0,0 1,0 0,0 1,1-1,0 1,0 1,0-1,0 1,1 0,-1 0,1 1,1-1,-1 1,1 0,0 0,0 1,1-1,0 1,0 0,0 0,1 0,0 0,0 0,1 1,0-1,0 0,1 1,0-1,0 1,1-1,0 0,0 1,4 2,1-1,0 1,1-1,0 0,0-1,0 0,1 0,1 0,-1-1,1 0,1-1,-1 0,1-1,0 0,0 0,0-1,1 0,-1-1,1 0,0 0,0-2,0 1,1-1,-1-1,8 0,-5-1,-1-1,1 0,0 0,-1-2,1 1,-1-2,0 0,-1 0,1-1,-1-1,0 0,0-1,-1 0,0-1,0-1,16-15,0-1,-3-2,0 0,-1-2,-1-2,43-94,-64 125,-1 0,0 0,0 0,1 0,-1 0,0-1,0 1,0 0,0 0,0 0,0-1,0 1,-1 0,1 0,0 0,-1 0,1 0,-1 0,1 0,-1 0,1 0,-1 0,0 0,0 0,1 0,-1 0,0 0,0 0,0 1,0-1,0 0,0 1,0-1,0 1,0-1,0 1,0 0,0-1,-1 1,1 0,0 0,0-1,0 1,0 0,-1 0,1 1,0-1,0 0,0 0,0 0,-1 1,1-1,0 1,0-1,0 1,0-1,0 1,0 0,0 0,-20 56,19-53,0 0,0-1,1 1,-1 0,1 0,0 0,0 0,1 0,-1 0,1 0,0 0,0 1,0-1,0 0,1 0,0 0,0 0,0 0,0 0,1 0,-1-1,1 1,0 0,0-1,0 1,1-1,-1 0,1 0,0 0,0 0,0 0,135 33,-135-37,0 1,0 1,0-1,0 0,0 1,-1-1,1 1,0 0,0 0,-1 0,1 0,-1 1,1-1,-1 1,1-1,-1 1,0 0,0 0,0 0,0 0,0 0,0 1,0-1,-1 0,0 1,1-1,-1 1,0 0,0-1,0 1,0 0,-1 0,1 0,-1-1,0 1,1 0,-2 0,1 0,0 0,0 0,-1 2,-71 127,71-132,1 1,-1 0,0 0,1 0,-1-1,1 1,-1 0,1 0,-1 0,1 0,0 0,-1 0,1 0,0 0,0 0,0 0,0 0,0 0,0 1,0-1,0 0,0 0,1 0,-1 0,0 0,1 0,-1 0,0-1,1 1,0 0,-1 0,1 0,-1 0,1 0,0-1,-1 1,1 0,0-1,0 1,0 0,0-1,0 1,0-1,-1 1,1-1,0 0,0 1,0-1,1 0,57 5,-52-6,22 1,-3-1</inkml:trace>
  <inkml:trace contextRef="#ctx0" brushRef="#br0" timeOffset="4538.852">60 2464,'0'-1,"1"1,-1-1,0 1,0-1,0 1,-1-1,1 0,0 1,0-1,0 1,0-1,0 1,-1-1,1 1,0-1,0 1,-1-1,1 1,0 0,-1-1,1 1,0-1,-1 1,1 0,-1-1,1 1,-1 0,1 0,-1-1,1 1,-1 0,1 0,-1 0,1-1,-1 1,1 0,-1 0,1 0,-1 0,1 0,-1 0,1 0,-1 0,1 0,-1 0,0 1,1-1,-1 0,1 0,-1 0,1 1,0-1,-1 0,1 1,-1-1,1 0,-1 1,1-1,0 0,-1 1,1-1,0 1,-1-1,1 1,0-1,0 1,-1-1,-12 42,12-40,-6 27,2-1,0 1,2-1,2 1,0 0,2 0,1 0,1 0,2-1,1 1,1-1,6 15,-12-37,1-1,-1 0,1 1,1-1,-1 0,1 0,-1 0,1 0,1 0,-1-1,1 0,-1 1,1-1,1 0,-1-1,0 1,1-1,0 0,0 0,0-1,0 1,0-1,0 0,1 0,-1-1,1 1,-1-1,1-1,0 1,-1-1,1 0,0 0,-1-1,1 1,-1-1,1 0,0-1,10-8,0-1,0 0,-1-2,-1 1,0-2,-1 0,0-1,-1 0,-1 0,0-1,-1-1,-1 0,0-2,47-70,-56 88,0 0,1-1,-1 1,1 0,-1 0,1 0,-1 0,1 0,0 0,-1 0,1 0,0 0,0 0,0 0,-1 1,1-1,0 0,0 1,0-1,0 0,1 1,-1-1,0 1,0 0,0-1,0 1,0 0,1 0,-1-1,0 1,0 0,0 0,1 0,-1 1,0-1,0 0,0 0,0 1,1-1,-1 0,0 1,0 0,0-1,0 1,0-1,0 1,0 0,0 0,0 0,-1-1,1 1,0 0,0 0,0 1,3 5,1-1,0 0,0 0,1 0,0 0,0-1,0 0,0 0,1-1,0 1,0-2,0 1,0-1,1 0,-1 0,1-1,0 0,0 0,-1-1,1 0,0-1,0 1,0-2,0 1,0-1,8-2,2-5,-1-1,1 0,-2-2,1 0,-2-1,0 0,0-1,-1-1,0 0,5-9,-14 17,7-4,-1-1,0-1,-1 0,0-1,-1 1,0-2,-1 1,-1-1,0-1,0 1,-2-1,0 0,0-5,-14 2,-1 17</inkml:trace>
  <inkml:trace contextRef="#ctx0" brushRef="#br0" timeOffset="4839.837">1133 2774,'38'-19,"-1"-2,-2-2,0-1,-2-2,0-1,10-13,-39 37,1 0,-1-1,0 1,0-1,0 0,0 0,-1-1,1 1,-1-1,0 0,-1 1,1-1,-1 0,0-1,0 1,-1 0,1-1,-1 1,0-1,-1 1,1-1,-1 1,0-1,-1 1,1-1,-1 1,0-1,0 1,-1 0,0-1,0 1,0 0,0 0,-1 0,0 1,0-1,-1-1,-2 2,0 1,0-1,0 1,0 0,-1 0,1 1,-1 0,1 0,-1 1,0-1,0 2,0-1,0 1,0 0,0 0,0 0,0 1,1 1,-1-1,0 1,0 0,1 0,0 1,-1 0,1 0,0 1,0-1,0 1,1 1,0-1,-1 1,2 0,-1 0,0 0,-2 5,-1-1,0 1,0 0,1 0,0 1,1 0,0 0,0 0,2 1,-1 0,2 0,-1 0,2 0,-1 1,2-1,0 1,0-1,1 1,1-1,0 1,1-1,0 1,1-1,0 0,1 0,0 0,1 0,0-1,1 0,0 0,1 0,0-1,1 0,0 0,5 4,17 5,0 0,1-3,1 0,0-2,1-1,0-2,18 3,-11-2</inkml:trace>
  <inkml:trace contextRef="#ctx0" brushRef="#br0" timeOffset="9673.433">3419 2632,'-16'5,"1"0,-1 0,1 1,0 1,0 1,1 0,0 1,0 1,1 0,1 0,0 1,0 1,1 0,0 1,1 0,1 0,0 1,-5 10,12-18,0 1,0-1,1 1,-1 0,2-1,-1 1,1 0,0 0,0-1,0 1,1 0,0 0,1-1,-1 1,1-1,1 1,-1-1,1 0,0 0,1 0,-1 0,1-1,0 1,0-1,1 0,0 0,0-1,0 1,0-1,1 0,-1-1,1 1,0-1,1 0,0-4,0 0,0-1,0 0,0 0,0 0,-1-1,1 0,-1-1,0 1,1-1,-2 0,1-1,0 1,-1-1,0 0,0-1,0 1,-1-1,0 0,3-6,7-4,26-35,-1-2,-3-1,-3-2,-2-1,-2-2,-3-1,-3-1,-2-1,-3 0,6-43,-21 96,-1 0,0 0,0 0,-1 0,0 0,0 0,-1-1,0 1,-1 0,0 0,-1 0,1 0,-2 0,1 0,-1 0,-1 0,0 1,0 0,0 0,-1 0,0 0,-1 1,-5-6,9 11,-1 1,1 0,-1 0,0 0,1 1,-1-1,0 0,0 1,1 0,-1 0,0 0,0 0,1 0,-1 0,0 1,0-1,1 1,-1 0,1 0,-1 0,0 0,1 0,0 1,-1-1,1 1,0-1,0 1,-2 2,-53 61,52-58,-10 14,1 1,1 0,1 1,1 1,2 0,0 0,1 1,1 0,2 0,0 0,2 1,1 0,1 0,1 0,1-1,1 1,2 0,0-1,2 0,1 0,1 0,0-1,2 0,1 0,11 15,-15-26,1 0,0-1,1 0,1-1,-1 0,2 0,0-1,0 0,0-1,1 0,1-1,-1-1,2 0,-1 0,0-1,1-1,0-1,1 0,-1 0,14 1,-23-6,0 1,1-1,-1 0,0 0,1 0,-1-1,0 0,0 0,0 0,-1 0,1-1,0 0,-1 0,0 0,0-1,0 1,0-1,0 0,0-1,7-9</inkml:trace>
  <inkml:trace contextRef="#ctx0" brushRef="#br0" timeOffset="9958.571">4068 2576,'-11'26,"2"0,0 1,2 0,1 0,1 1,2 0,0 0,2 0,2 7,-1-31,0-1,0 0,1 0,-1 0,1 0,0 0,0 0,0 0,0 0,1-1,-1 1,1 0,0-1,0 1,-1-1,2 1,-1-1,0 0,0 0,1 0,-1 0,1 0,0-1,-1 1,1-1,0 0,0 1,0-1,0-1,0 1,0 0,0-1,0 1,0-1,0 0,1 0,-1-1,0 1,0 0,0-1,0 0,2 0,6-2,0 0,0-1,-1 0,1-1,-1 0,0 0,-1-1,1 0,-1-1,0 0,3-4,-3 0,0 1,0-2,-1 1,-1-1,0 0,-1 0,0-1,-1 0,0 0,-1-1,-1 1,0-1,0 0,-2 1,0-1,0 0,-1 0,-1 0,0 0,-1 0,-1 0,1 7,0 0,0 1,-1-1,0 1,0-1,-1 1,0 0,0 0,0 0,-1 1,1-1,-1 1,-1 0,1 1,-1-1,0 1,0 0,0 1,0-1,-1 1,1 1,-1-1,0 1,0 0,0 0,0 1,0 0,0 1,0-1,-1 1,1 0,0 1,-3 1,-72 60,64-38</inkml:trace>
  <inkml:trace contextRef="#ctx0" brushRef="#br0" timeOffset="10355.097">4435 2886,'85'-269,"-59"224,-26 44,1 0,-1 1,1-1,-1 0,1 0,0 1,-1-1,1 0,0 1,0-1,-1 1,1-1,0 1,0-1,0 1,0 0,-1-1,1 1,0 0,0 0,0 0,0-1,0 1,0 0,0 0,0 0,0 1,0-1,0 0,0 0,-1 0,1 1,0-1,0 0,0 1,0-1,0 1,-1-1,1 1,0 0,0-1,-1 1,1-1,-1 1,1 0,0 0,-1-1,1 1,-1 0,45 134,-43-131,-1 0,1 0,-1 0,1-1,0 1,0-1,1 1,-1-1,1 0,0 0,0 0,0 0,0 0,0-1,0 1,1-1,-1 0,1 0,0 0,0-1,-1 1,1-1,0 0,0 0,0 0,1-1,-1 1,0-1,0 0,0 0,0 0,0-1,0 0,2 0,8-5,-1-1,-1 0,1-1,-1-1,0 0,-1 0,0-1,-1-1,0 0,0 0,-1-1,-1 0,0 0,-1-1,0 0,-1 0,0-1,-1 0,2-10,0-1</inkml:trace>
  <inkml:trace contextRef="#ctx0" brushRef="#br0" timeOffset="10641.442">5422 1955,'-9'38,"-9"47,0 18,2 1,4-7,5-11,2-10,3-13,6-13,3-5,0-6,-2-4,4-3,0-3,-1-6</inkml:trace>
  <inkml:trace contextRef="#ctx0" brushRef="#br0" timeOffset="10894.736">5084 2435,'39'10,"26"7,8 2,-5-4,-8-3,-10 1,-8-2,-12-3</inkml:trace>
  <inkml:trace contextRef="#ctx0" brushRef="#br0" timeOffset="11058.664">4802 1842,'14'38,"15"23,2 5,1-8,-5-9,-8-13</inkml:trace>
  <inkml:trace contextRef="#ctx0" brushRef="#br0" timeOffset="11826.377">6439 2435,'1'22,"1"1,0-1,2 0,1 0,0 0,2 0,1-1,0 0,1-1,4 5,-10-20,0 0,0 0,0 0,0-1,1 1,-1-1,1 0,1 0,-1 0,0-1,1 0,0 1,0-2,-1 1,2 0,-1-1,0 0,0 0,1-1,-1 1,1-1,0-1,-1 1,1-1,0 0,-1 0,1 0,0-1,-1 0,1 0,-1 0,1-1,-1 0,0 0,0 0,1-1,20-16,0-1,-2-1,0-1,-2-1,0-1,-2-1,0-1,14-26,-34 51,1 0,0 0,-1 1,1-1,0 0,-1 1,1-1,0 1,0-1,0 1,-1-1,1 1,0 0,0-1,0 1,0 0,0 0,0-1,0 1,0 0,0 0,0 0,0 0,0 1,-1-1,1 0,0 0,0 0,0 1,0-1,0 0,0 1,0-1,-1 1,1-1,0 1,0-1,-1 1,1 0,0-1,-1 1,1 0,0 0,-1-1,1 1,-1 0,0 0,1 0,-1 0,0 0,1 0,-1-1,0 1,0 0,0 0,0 0,0 0,0 0,0 0,0 0,0 0,0 0,0 0,-1 1,8 13,-4-8,1-2,-1 1,1 0,0-1,1 1,-1-1,1-1,0 1,0 0,1-1,-1 0,1-1,0 1,0-1,0 0,0 0,1-1,-1 0,1 0,0-1,-1 1,1-2,0 1,0-1,0 0,-1 0,1 0,0-1,0 0,-1-1,1 0,0 0,-1 0,1-1,13-6,0-2,-1 0,-1-1,0-1,0 0,-2-1,0-1,0-1,-1-1,-1 0,-1 0,0-1,-2-1,0 0,-1-1,-1 0,0 0,1-10,-6 18</inkml:trace>
  <inkml:trace contextRef="#ctx0" brushRef="#br0" timeOffset="12207.17">7991 2265,'-27'7,"1"1,-1 1,2 1,-1 1,2 1,-1 1,2 2,-13 9,22-17,0 1,1 0,0 1,0 1,1 0,0 0,0 2,2-1,-1 1,1 1,1 0,0 0,1 1,1 0,0 0,1 1,0 0,-2 11,8-23,0 0,0 1,1-1,-1 0,1 1,-1-1,1 0,0 0,1 1,-1-1,0 0,1 0,0 0,0 0,0-1,0 1,0 0,0-1,1 0,-1 1,1-1,-1 0,1 0,0-1,0 1,0 0,0-1,0 0,0 0,1 0,-1 0,1 0,3 1,1-1,-1 0,0 0,0-1,1 0,-1 0,0-1,0 0,1 0,-1 0,0-1,0 0,0-1,5-2,13-10,-1 0,0-2,-1-1,-1-1,-1 0,-1-2,-1 0,0-1,-2-1,11-18,60-79,-87 120,-1-1,0 0,1 0,-1 0,0 1,1-1,-1 0,1 1,0-1,-1 0,1 1,-1-1,1 1,0-1,-1 1,1-1,0 1,0-1,-1 1,1 0,0-1,0 1,0 0,-1 0,1 0,0 0,0 0,0 0,0 0,0 0,-1 0,1 0,0 0,0 0,0 0,0 1,-1-1,1 0,0 1,0-1,-1 0,1 1,0-1,-1 1,1 0,0-1,-1 1,1-1,-1 1,1 0,-1-1,1 1,-1 0,1 0,-1-1,0 1,1 0,-1 0,0 0,0-1,0 1,0 0,1 1,3 59,-4-56,14 115,-10-94</inkml:trace>
  <inkml:trace contextRef="#ctx0" brushRef="#br0" timeOffset="12558.804">8330 2802,'11'-33,"10"-34,2 1,3 1,3 2,34-55,-36 88,-27 30,1-1,0 1,-1 0,1-1,-1 1,1 0,0 0,-1-1,1 1,0 0,-1 0,1 0,-1 0,1 0,0 0,-1 0,1 0,0 0,-1 0,1 0,0 1,-1-1,1 0,0 0,-1 1,1-1,-1 0,1 1,-1-1,1 1,-1-1,1 0,-1 1,1-1,-1 1,1-1,-1 1,0 0,1-1,-1 1,0-1,1 1,-1 0,0-1,0 1,0 0,0-1,0 1,0 0,0-1,0 1,0 0,0-1,0 1,7 107,-9-100,1 1,0 0,0-1,1 1,1 0,-1 0,1 0,0-1,1 1,0 0,1-1,0 0,0 1,0-1,1 0,1-1,-1 1,1-1,0 0,1 0,0 0,0-1,0 0,1 0,7 4,-9-7,0-1,1 0,0 0,-1 0,1-1,0 0,0 0,0 0,0-1,0 0,0 0,0-1,0 0,0 1,-1-2,1 1,0-1,0 0,-1 0,0-1,1 1,-1-1,2-2,108-90,-4-52,-79 103,-20 25</inkml:trace>
  <inkml:trace contextRef="#ctx0" brushRef="#br0" timeOffset="12808.701">9402 1758,'-14'48,"-5"40,1 14,3-5,5-10,3-9,4-14,6-13,3-10,1-2,3-4,1-2,2-8,0-7</inkml:trace>
  <inkml:trace contextRef="#ctx0" brushRef="#br0" timeOffset="13042.174">9063 2294,'34'-9,"39"-9,18-1,2 3,-5 4,-12 0,-10 1,-6 3,-14 2</inkml:trace>
  <inkml:trace contextRef="#ctx0" brushRef="#br0" timeOffset="13620.703">11152 1730,'-5'29,"-1"33,0 16,1 4,1-7,2-7,1-4,1-5,0-7,0-8,5-1,1-4,1-3,-2-3,-2-3,4-6,1-3,-2-4</inkml:trace>
  <inkml:trace contextRef="#ctx0" brushRef="#br0" timeOffset="13878.226">10813 2209,'48'-5,"45"-1,15 0,0 1,-14 2,-13 0,-16 2,-14 1,-16 0</inkml:trace>
  <inkml:trace contextRef="#ctx0" brushRef="#br0" timeOffset="14125.66">11829 2152,'-17'26,"2"0,1 1,0 1,3 0,0 0,1 1,2 1,0 9,6-35,0 1,1-1,0 1,0-1,0 1,0-1,1 1,0-1,0 1,0-1,0 1,1 0,-1-1,1 1,1-1,-1 0,0 1,1-1,0 0,0 0,1 0,-1 0,1 0,-1 0,1-1,0 1,1-1,-1 0,1 0,-1 0,1-1,0 1,0-1,0 0,0 1,9-3,-1-1,0 0,0 0,0-2,0 1,0-1,0-1,-1 0,1-1,-1 0,0 0,-1-1,1-1,-1 0,2-2,0 0,0-1,0 1,-1-2,0 0,-1 0,0-1,-1 0,0 0,-1-1,-1 0,0-1,4-12,-8 21,-1-1,0 0,-1 1,1-1,-1 0,0 0,-1 0,1 0,-1 0,0 0,-1 0,1 0,-1 0,-1 0,1 0,-1 0,0 1,0-1,0 0,-1 1,0 0,0 0,-1 0,1 0,-1 0,0 1,0-1,-1 1,1 0,-1 0,0 1,0 0,0-1,-127-41,101 39</inkml:trace>
  <inkml:trace contextRef="#ctx0" brushRef="#br0" timeOffset="15096.117">13184 2265,'-5'39,"3"17,3 4,5-9,2-7,-1-12</inkml:trace>
  <inkml:trace contextRef="#ctx0" brushRef="#br0" timeOffset="15359.63">13099 1758,'24'9,"8"4</inkml:trace>
  <inkml:trace contextRef="#ctx0" brushRef="#br0" timeOffset="15608.948">13437 2576,'199'-355,"-160"302,-38 53,1 1,-1 0,1-1,-1 1,1 0,-1 0,0 0,1 0,-1 1,0-1,0 0,1 0,-1 1,0-1,-1 1,1-1,0 1,0-1,-1 1,1 0,0-1,-1 1,0 0,1-1,-1 1,0 0,0-1,0 1,0 0,0 0,-1-1,1 1,0 0,-1-1,1 1,-1 0,0 0,1 0,-1 5,0 1,0-1,1 1,0-1,0 0,1 1,0-1,0 1,0-1,1 0,1 0,-1 0,1 0,0 0,0-1,1 1,0-1,0 0,1 0,-1 0,1-1,1 1,-1-1,1-1,0 1,0-1,5 3,-2-6,0-1,0 0,0-1,0 0,0 0,0-1,-1 0,1 0,-1-1,1-1,-1 1,0-1,0-1,0 1,-1-1,0 0,0-1,0 0,-1 0,1-1,-1 1,-1-1,0-1,0 1,0-1,-1 0,0 0,0 0,-1 0,0-1,0 1,-1-1,-1 0,1 0,-1-8,2-9</inkml:trace>
  <inkml:trace contextRef="#ctx0" brushRef="#br0" timeOffset="15993.645">14397 1532,'-4'38,"-3"47,1 18,-3 1,-1-12,1-12,3-11,2-6,2-10,-4-4,0-6,0-5,2-4,1-4,1-1,1-6</inkml:trace>
  <inkml:trace contextRef="#ctx0" brushRef="#br0" timeOffset="16446.183">14087 2181,'379'66,"-135"-1,-235-64,1-2,-1 1,0-1,0-1,0 1,0-2,0 1,0-1,0-1,-1 1,1-2,-1 1,0-1,0 0,-1-1,0 1,0-2,0 1,-1-1,1 0,-2 0,1-1,-1 1,0-1,-1 0,1-1,-2 1,1-1,-1 0,-1 0,0 0,0 0,0-1,-2 8,0 0,1 0,-1 0,0 0,0-1,-1 1,1 0,0 0,-1 0,1 0,-1-1,0 1,1 0,-1 0,0 0,0 1,-1-1,1 0,0 0,-1 0,1 1,-1-1,1 1,-1-1,0 1,1 0,-1 0,0-1,0 1,0 0,0 1,0-1,0 0,0 1,0-1,-1 1,1-1,0 1,0 0,0 0,0 0,-1 0,1 1,-96 18,87-12,0-1,1 2,0-1,1 1,0 1,0 0,1 0,0 1,0-1,1 2,1-1,0 1,0 0,1 1,0-1,1 1,0 0,1 0,1 0,0 0,0 5,1-10,1 0,0 1,0-1,1 0,0 0,0 0,0 0,1 0,0 0,1-1,0 1,0 0,0-1,0 0,1 0,0 0,1 0,-1-1,1 1,0-1,1-1,-1 1,1-1,0 1,0-2,0 1,0-1,1 0,-1 0,1-1,0 1,0-1,5 0,6 0,-1 0,0-2,1 0,-1 0,1-2,-1 0,0-1,0-1,0-1,-1 0,1-1,2-3,6-1</inkml:trace>
  <inkml:trace contextRef="#ctx0" brushRef="#br0" timeOffset="17629.028">15442 2125,'-13'-3,"0"1,1 0,-1 1,0 0,0 1,0 1,1 0,-1 1,0 0,1 1,-1 0,1 1,0 0,0 1,0 1,-7 4,14-4,0 0,0 0,0 0,1 1,0-1,0 1,1 0,-1 1,2-1,-1 0,1 1,0-1,1 1,0 0,0 0,0 0,1-1,0 1,1 0,0 0,1 4,-1-9,-1 0,1 0,0 0,0 0,0 0,0 0,1 0,-1-1,1 1,0-1,0 1,0-1,0 0,0 1,0-1,1 0,-1 0,1-1,-1 1,1-1,0 1,-1-1,1 0,0 0,0 0,0 0,0 0,0-1,0 1,0-1,0 0,0 0,0 0,0 0,1-1,0 0,6 0,-1-1,0 0,1-1,-1 0,0 0,0-1,-1 0,1-1,-1 0,0 0,2-3,6-7,-2 0,0-1,-1-1,0 0,-2 0,0-1,1-5,73-96,-58 94,-22 66,-11 603,0-583,-3 0,-3-1,-2 0,-19 50,-19-17,50-90,0 0,0-1,0 1,-1-1,1 0,-1 0,1 0,-1 0,0 0,1 0,-1-1,0 1,0-1,0 0,0 0,-1 0,1 0,0 0,0-1,0 0,-1 1,1-1,0 0,-1-1,1 1,0 0,0-1,-1 0,1 0,-1 0,-1-5,0-1,0 1,1 0,0-1,0 0,1 0,-1 0,2-1,-1 1,1-1,0 1,1-1,0 0,0 0,0 1,1-1,0 0,1 0,0 0,0 0,1 1,0-1,5-33,3 1,1 0,2 0,1 2,2 0,2 0,2 2,1 0,1 1,2 2,2 0,1 2,201-221,-173 189,-39 48,-1-1,-1 0,-1-1,0-1,-1 0,0-1,-2 0,0-1,0-5,-9 22,-1 0,0 0,0-1,0 1,0 0,0 0,-1 0,0-1,1 1,-1 0,0 0,-1 0,1 0,0 0,-1 0,0 1,1-1,-1 0,0 1,-1-1,1 1,0 0,-1 0,1 0,-1 0,0 0,1 0,-1 1,0-1,0 1,0 0,0 0,0 0,0 0,-1 1,1-1,0 1,0 0,-1 0,1 0,0 0,0 0,-1 1,1-1,0 1,0 0,0 0,0 0,0 1,0-1,0 1,1-1,-1 1,-1 1,-2-1,0 1,0-1,0 1,0 0,1 1,0-1,-1 1,1 0,1 0,-1 1,0-1,1 1,0 0,0 0,1 1,-1-1,1 1,0 0,1-1,0 1,-1 1,2-1,-1 0,1 0,0 1,0-1,1 0,0 1,0 2,4-5,1 1,-1-1,1-1,0 1,0 0,1-1,-1 0,1 0,-1-1,1 0,0 0,0 0,0 0,0-1,0 0,0-1,0 1,0-1,1 0,-1 0,0-1,0 0,5-1,0 1,136 14,-142-12,1 1,-1-1,1 1,-1 1,0-1,0 1,0-1,0 2,0-1,-1 0,1 1,-1 0,0 0,0 0,-1 0,1 1,-1 0,0-1,0 1,0 0,-1 1,0-1,0 0,1 3,-2 1,-1 0,0 0,0 0,-1 0,0 0,0 0,-1-1,0 1,-1-1,0 1,0-1,-1 0,0 0,-8 24,6-13</inkml:trace>
  <inkml:trace contextRef="#ctx0" brushRef="#br0" timeOffset="18273.165">16373 2152,'-20'14,"1"1,1 0,0 2,1 0,1 0,1 2,0 0,1 0,1 2,1 0,1 1,10-20,0-1,0 1,0 0,0 0,0 0,0-1,1 1,-1 0,1 0,-1 0,1 0,0 0,0 0,0 0,0 0,0 0,0 0,0 0,1 0,-1 0,1 0,0 0,-1 0,1-1,0 1,0 0,0 0,0-1,0 1,1-1,-1 1,0-1,1 1,-1-1,1 0,0 0,-1 1,1-1,0 0,0-1,-1 1,1 0,0 0,0-1,0 1,0-1,0 0,0 0,1 1,11-3,0-1,0 0,0-1,-1 0,1-1,-1 0,0-1,-1-1,1 0,-1-1,-1 0,0-1,0 0,0 0,-1-1,7-10,33-25,-25 24,57-34,-80 56,-1-1,1 1,0 0,0 1,-1-1,1 0,-1 0,1 1,-1-1,1 1,-1-1,0 1,0 0,0-1,0 1,0 0,0 0,0 0,-1 0,1-1,-1 1,1 0,-1 0,0 0,0 0,1 0,-2 0,1 1,0-1,0 0,-1 0,1-1,-1 1,1 0,-1 0,0 0,0 0,0 0,0-1,0 1,-1 1,0 9,0-7,0 1,0-1,1 1,0 0,0 0,1-1,0 1,0 0,0 0,0-1,1 1,0 0,0 0,1-1,0 1,0-1,0 0,0 1,1-1,0 0,0 0,0-1,1 1,0 0,0-1,0 0,0 0,0-1,1 1,0-1,0 0,0 0,4 2,3-4,0 1,1-2,-1 0,1 0,-1-1,1-1,-1 0,0-1,0 0,0 0,0-2,0 1,-1-2,0 1,0-2,0 1,6-6,237-182,-225 169,4-6,-1-1,-2-2,-2-1,-1-1,-2-1,-1-1,-2-2,-2 0,-1-1,2-12,-14 35,0 0,-1 0,-1-1,-1 1,0-1,-2 0,0 0,-1 0,-1 0,0 0,-2-4,1 20,1 0,-1 0,0-1,0 1,-1 0,1 0,-1 0,1 0,-1 1,0-1,0 0,0 1,-1-1,1 1,0 0,-1-1,0 1,1 0,-1 1,0-1,0 0,0 1,0 0,0 0,0 0,-1 0,1 0,0 0,-1 1,1 0,0 0,-3 0,-2 0,-1 1,0 0,0 0,0 1,0 1,1-1,-1 1,1 1,0-1,0 1,-5 4,-4 4,1 1,0 1,1 0,1 1,0 0,1 1,1 1,0 0,1 0,1 1,1 1,0-1,2 2,0-1,1 1,1 0,1 0,1 1,0-1,1 10,4-11,0-1,0 0,2 1,1-1,0 0,1-1,1 1,0-1,1-1,1 1,1-1,0-1,1 0,1-1,0 0,1 0,1-1,0-1,0 0,1-1,1-1,0 0,0-1,1-1,-2 0,-8-4,-1 0,1 0,0 0,0-1,1-1,-1 1,1-1,-1 0,1-1,0 1,0-2,4 1,-10-1,-1-1,1 1,-1-1,1 1,-1-1,1 0,-1 0,0 1,1-1,-1 0,0 0,1-1,-1 1,0 0,0 0,0 0,0-1,0 1,-1 0,1-1,0 1,0-1,-1 1,1-1,-1 1,0-1,1 0,-1 1,0-1,0 1,0-1,0 0,0 1,0-1,-1 0,-2-20</inkml:trace>
  <inkml:trace contextRef="#ctx0" brushRef="#br0" timeOffset="18671.616">16937 2012,'473'66,"-352"-54,1-5,64-7,-169 0,1-1,-1-2,-1 1,1-2,0 0,-1-1,0-1,1 0,-10 3,-1 0,0 0,0 0,0 0,0-1,-1 0,1 0,-1-1,0 0,-1 0,1 0,-1 0,0-1,0 1,0-1,-1 0,0 0,0 0,-1-1,0 1,1-3,-2 5,-1 0,0 1,0-1,0 0,0 1,0-1,-1 0,1 1,-1-1,0 0,0 1,-1-1,1 1,-1 0,1-1,-1 1,0 0,0 0,-1 0,1 0,-1 1,1-1,-1 0,0 1,0 0,0 0,0 0,0 0,0 0,-2 0,-3-2,0 1,-1 0,1 0,0 1,-1 0,1 1,-1-1,0 2,1-1,-1 1,0 1,-6 0,2 1,0 0,-1 1,1 1,1 0,-1 1,0 0,1 1,0 0,1 1,-1 1,1-1,1 2,-1-1,2 2,-1-1,1 1,1 1,-1-1,2 2,0-1,0 1,1 0,0 0,1 0,0 0,0 0,1 0,1 0,0 1,1-1,0 1,1 0,1 0,0 0,0-1,1 1,1 0,0-1,1 1,0-1,1 1,0-1,1-1,1 1,0-1,0 1,1-2,0 1,1-1,0 0,1-1,0 0,0 0,1-1,0 0,1 0,10 4,-2-5,0-2,0 0,1-1,0-2,-1 0,1 0,0-2,0-1,0 0,0-1,0-2,18-4,-13 1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46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765 44,'-1'-3,"-1"1,1-1,0 1,-1-1,1 1,-1-1,0 1,0 0,1 0,-2 0,1 0,0 0,0 1,-1-1,1 0,0 1,-1 0,0 0,1 0,-1 0,0 0,1 0,-1 0,0 1,0 0,0-1,0 1,1 0,-1 1,0-1,0 0,0 1,0-1,0 2,-12 2,1 0,-1 2,1 0,0 0,1 1,0 1,0 0,1 1,0 1,0 0,1 0,0 1,1 0,-2 4,-16 16,2 2,2 0,1 1,1 2,-16 36,-150 437,54-243,134-266,-1 1,0 0,1-1,-1 1,0-1,1 1,-1 0,1-1,-1 1,1 0,0 0,-1-1,1 1,0 0,0 0,-1 0,1 0,0-1,0 1,0 0,0 0,0 0,0 0,0 0,0-1,0 1,1 0,-1 0,0 0,0-1,1 1,-1 0,1 0,-1-1,0 1,1 0,-1 0,1-1,0 1,-1-1,1 1,0-1,-1 1,1-1,0 1,-1-1,1 1,0-1,0 0,0 1,-1-1,1 0,51 1,-40-1,203-17,61-40,-221 45,-32 8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49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 33,'-20'4,"1"2,0 0,0 1,1 1,0 0,1 2,-1 0,2 1,0 0,0 2,1 0,0 0,1 2,-10 12,21-22,0 1,0-1,1 0,0 1,0 0,0-1,0 1,1 0,0 0,1 0,-1 0,1 0,0 0,0 0,1-1,0 1,0 0,0 0,1 0,-1 0,2-1,-1 1,0-1,1 0,0 0,1 0,-1 0,1 0,0-1,0 1,0-1,0 0,1 0,0-1,0 1,0-1,0 0,0 0,1-1,-1 0,1 0,0 0,-1 0,3-1,1 1,-1-2,0 1,1-1,-1 0,0 0,1-1,-1 0,0-1,0 0,1 0,-2-1,1 0,0 0,0-1,-1 0,0 0,0-1,0 0,0 0,-1 0,1-3,116-142,-101 119,91-125,-113 155,0 1,0-1,0 1,0-1,0 1,1-1,-1 0,0 1,0-1,1 1,-1-1,0 1,0-1,1 1,-1-1,1 1,-1 0,0-1,1 1,-1-1,1 1,-1 0,1-1,-1 1,1 0,-1 0,1 0,0-1,-1 1,1 0,-1 0,1 0,-1 0,1 0,0 0,-1 0,1 0,-1 0,1 0,-1 0,1 0,0 0,-1 1,1-1,-1 0,1 0,-1 1,1-1,-1 0,1 1,-1-1,1 0,-1 1,0-1,1 1,-1-1,1 1,-1-1,0 1,0-1,1 1,-1-1,0 1,0-1,0 1,1 0,-3 40,-7-5,6-25,-1 0,2 0,-1 0,1 0,1 0,0 1,1-1,0 0,0 0,1 1,1-1,0 0,1 3,0-10,-1-1,1 1,0-1,0 0,0 0,0 0,1-1,-1 1,1-1,0 0,-1 0,1 0,0 0,0-1,0 1,0-1,1 0,-1 0,0-1,0 1,1-1,-1 0,0 0,0-1,3 0,17 1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49.6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0,'-30'14,"0"0,1 2,1 1,0 2,-7 7,32-25,1 0,0 0,-1 0,1 0,0 1,0-1,0 1,0-1,0 1,0 0,1-1,-1 1,1 0,-1 1,1-1,0 0,-1 0,1 0,0 1,1-1,-1 0,0 1,1-1,-1 1,1-1,0 1,-1-1,1 1,1-1,-1 1,0-1,1 1,-1-1,1 1,0-1,-1 1,1-1,0 0,1 0,-1 1,0-1,1 0,1 1,49 29,-46-30,0 0,-1 1,1-1,0 2,-1-1,0 0,0 1,0 0,0 0,-1 0,0 1,1 0,-2-1,1 1,0 1,-1-1,0 1,0-1,-1 1,0 0,0 0,0 0,0 2,-2-4,0 1,0-1,-1 1,0-1,1 1,-2-1,1 0,0 1,-1-1,0 0,0 0,0 0,0 0,-1 0,1-1,-1 1,0-1,0 1,-1-1,1 0,-1-1,1 1,-1 0,0-1,0 0,0 0,-4 1,-121 36,101-36,3-1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0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86,'-2'17,"0"0,2 0,0 0,1 0,0 0,2 0,0 0,1 0,0-1,2 0,0 0,0 0,2-1,0 0,0 0,2-1,0 0,0-1,6 5,-12-16,0 0,0 0,1 0,-1-1,1 1,0-1,-1 0,1 0,0-1,0 0,-1 0,1 0,0 0,0-1,-1 1,1-1,0 0,-1-1,1 1,-1-1,1 0,-1 0,2-2,94-62,43-84,-142 149,-1-1,0 1,1 0,-1 0,1 0,-1 0,1-1,0 1,-1 0,1 0,0 0,0 0,0 0,0 1,0-1,0 0,0 0,0 0,0 1,0-1,0 1,0-1,0 1,1-1,-1 1,0 0,0-1,0 1,1 0,-1 0,0 0,1 0,-1 0,0 0,0 0,1 1,-1-1,0 0,0 1,0-1,1 1,-1-1,0 1,0 0,0-1,0 1,0 0,0 0,0 0,0 0,0 0,8 58,-10-55,0-1,1 1,-1 0,1 0,0-1,0 1,0 0,1 0,-1-1,1 1,0 0,0-1,0 1,1-1,-1 0,1 1,0-1,0 0,0 0,0 0,0 0,1 0,-1 0,1-1,0 1,0-1,0 0,0 0,0 0,1 0,-1 0,0-1,1 0,-1 1,1-1,0-1,-1 1,1 0,1-1,4 0,-1-1,1 0,0-1,-1 0,1 0,-1 0,1-1,-1-1,0 1,0-2,-1 1,1-1,-1 0,0 0,0-1,-1 0,4-4,90-122,-57-1,-33 122,-5 15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0.8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1 319,'30'-13,"0"-2,-1-1,0-2,-2 0,0-2,-1-1,-1-1,4-6,20-34,-48 60,0 1,0-1,0 0,0 0,-1 0,1 1,0-1,-1 0,0 0,1 0,-1 0,0 0,0 0,0 0,0 0,0 0,-1 0,1 0,-1 0,1 0,-1 0,1 1,-1-1,0 0,0 0,0 1,0-1,0 0,-1 1,1-1,0 1,-1 0,1-1,-1 1,1 0,-1 0,0 0,-3-2,0 0,-1 0,1 1,0 0,-1 0,1 1,-1 0,0 0,1 0,-1 0,0 1,0 0,0 0,1 1,-1-1,0 1,1 0,-1 1,1 0,-1 0,1 0,-1 0,1 1,0 0,0 0,-4 3,0 1,1 0,-1 0,1 1,1 0,-1 1,1 0,1 0,0 0,0 1,1 0,0 0,0 0,0 5,1-2,0 0,1 1,1-1,0 0,1 1,1-1,0 1,1-1,0 1,1-1,0 1,1-1,1 0,-2-6,0 0,1-1,0 1,1-1,-1 0,1 0,0 0,1-1,-1 1,1-1,0 0,0 0,1-1,0 1,0-1,0-1,0 1,0-1,1 0,-1 0,1-1,0 0,0 0,-1-1,3 1,25 2,-2-2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1.5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97 582,'-12'18,"0"1,1 0,1 0,1 1,0 0,2 1,0 0,1 0,2 0,0 1,1 0,1 0,1-1,2 17,-1-33,1 0,1 1,-1-1,1 0,0 0,0 0,0 0,1-1,-1 1,1 0,0-1,1 0,-1 0,1 0,0 0,0-1,0 1,0-1,1 0,-1 0,1 0,0-1,0 0,0 0,0 0,0 0,0-1,0 0,1 0,-1-1,0 1,1-1,-1 0,0 0,1-1,-1 0,0 0,1 0,-1 0,0-1,0 0,0 0,1-1,21-11,0-1,-1-1,0-2,-2-1,0 0,-1-2,-1-1,-1 0,-1-2,-1 0,-1-1,-1-1,-2-1,0 0,-2-1,-1 0,-1-1,-2 0,0-1,-2 0,-2-1,2-29,-4 41,-2-1,0 1,-1 0,-1 0,-1 0,0 0,-1 0,-2 0,0 0,-1 1,0 0,-2 0,0 1,-1 0,0 0,-2 1,0 0,-1 1,0 0,-1 1,-8-6,17 17,0 0,-1 1,1-1,-1 1,0 0,0 0,0 0,0 1,0 0,0 0,0 0,0 1,-1-1,1 1,0 1,0-1,0 1,-1-1,1 2,0-1,0 0,0 1,0 0,1 0,-1 1,0-1,1 1,0 0,0 0,-1 0,2 1,-1 0,0-1,1 1,0 1,-2 2,-8 11,2 1,0 1,2 0,0 1,1-1,1 2,1-1,1 1,0 0,2 0,1 0,1 0,0 0,2 1,0-1,2 0,1 0,0 0,1 0,2-1,2 4,-1-5,1-1,1 0,0-1,2 0,0-1,1 0,1-1,0 0,1-1,1-1,0-1,1 0,0-1,1 0,1-2,-1 0,2-1,-1-1,1-1,0-1,1 0,-1-2,1 0,0-1,0-2,1 0,-1-1,0-1,0-1,17-4,-25 1,0 0,-1-1,1-1,-1 0,-1-1,1 0,-1 0,0-2,-1 1,0-1,-1-1,0 1,-1-2,0 0,13-13,-5 6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1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87,'-3'28,"-1"-8,0 0,2-1,0 1,1 0,2 1,0-1,0-1,2 1,1 0,0 0,2-1,2 6,-6-21,1 0,0 0,-1-1,1 1,1-1,-1 0,0 0,1 0,0 0,0 0,0-1,0 0,0 1,0-2,0 1,1 0,-1-1,1 0,-1 0,1 0,-1-1,1 1,0-1,-1 0,1 0,0-1,-1 0,2 0,4 0,0-2,-1 1,1-1,-1 0,0-1,0 0,0-1,0 1,-1-2,0 1,0-1,7-7,-4 1,1 0,-2-1,0 0,0-1,-1 0,-1 0,0-1,-2 0,1-1,-2 1,0-1,3-14,-8 24,1 1,-1-1,-1 1,1 0,-1-1,1 1,-2 0,1-1,0 1,-1 0,0 0,0 0,-1 0,1 0,-1 1,0-1,-1 1,1 0,-1 0,1 0,-1 0,0 0,-1 1,1 0,-1 0,-3-2,-5-2,1 1,-1 0,0 0,-1 2,1 0,-1 0,1 1,-1 1,-12-1,-121 20,119-11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2.5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50 170,'27'5,"1"-2,-1-1,0-1,1-2,-1 0,0-2,1-1,-1-1,-1-1,1-2,-1 0,-1-2,0-1,0-1,-1-1,0-1,4-4,16-47,-43 65,-1 0,0 1,0-1,0 0,1 0,-1 0,0 1,0-1,1 0,-1 0,0 0,0 0,1 0,-1 0,0 1,1-1,-1 0,0 0,1 0,-1 0,0 0,0 0,1 0,-1 0,0 0,1-1,-1 1,0 0,0 0,1 0,-1 0,0 0,0 0,1 0,-1-1,0 1,0 0,1 0,-1 0,0-1,0 1,0 0,1 0,-1-1,0 1,0 0,-4 33,3-30,-41 353,41-349,-7 83,-5 1,-3-2,-5 0,-3-1,-4-1,-3-2,-5-1,-16 25,45-96,0-1,-1 1,0-2,-1 1,0-1,-1 0,0-1,-1 0,0-1,0 0,-1-1,0 0,-1-1,1 0,-1-1,-1 0,-9 2,19-8,1 1,-1-1,0-1,1 1,-1 0,0-1,1 0,-1 0,1 0,-1 0,1 0,0-1,-1 1,1-1,0 0,0 0,0 0,0-1,1 1,-1-1,1 1,-1-1,1 0,0 0,0 0,0 0,0-1,1 1,-1 0,1-1,0 1,0-2,-3-6,1-1,1 1,0 0,1-1,0 1,0-1,1 1,1-1,1-9,8-10,0 1,2 1,2 0,0 1,2 0,1 1,1 1,1 1,1 1,1 0,1 1,2 2,0 0,18-11,6-2,1 1,2 3,1 2,1 2,1 2,1 3,5 2,-37 10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2.8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211 1,'-29'33,"2"2,1 0,2 2,1 1,2 1,2 1,-7 23,24-61,0 1,0 0,1 0,-1 0,1 0,0 0,0 0,0 0,0 1,0-1,1 0,-1 1,1-1,0 0,0 1,0-1,1 0,-1 0,1 1,0-1,0 0,0 0,0 0,0 0,1 0,-1 0,1 0,0 0,0 0,0-1,0 1,0-1,1 0,-1 1,1-1,-1 0,2 0,10 0,0-1,-1-1,1 0,0-1,0 0,0-1,0 0,-1-1,1-1,-1 0,0-1,0-1,-1 0,1 0,-2-1,1-1,8-7,-13 12,-1-2,0 1,0-1,0 0,0 0,-1 0,0-1,0 0,-1 0,1 0,-1-1,-1 1,1-1,-1 0,0 0,-1 0,1 0,-2-1,1 1,-1-1,0 1,0-1,-1 0,0 1,0-1,-1 1,0-1,-1 1,1-1,-1 1,-1 0,1 0,-1 0,-1 0,1 0,-1 1,0-1,-1 1,1 0,-3-2,-5 1,0 1,-1 0,0 1,0 0,0 1,-1 0,1 1,-1 1,0 0,0 1,1 0,-1 1,0 0,0 2,-11 1,0 3,5 1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3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49 402,'-40'51,"39"-52,0 0,0 0,1-1,-1 1,0 0,1-1,-1 1,0 0,1-1,0 1,-1-1,1 1,0-1,0 1,0-1,0 1,0-1,0 1,0-1,0 1,1-1,-1 1,0-1,1 1,0-1,-1 1,1 0,0-1,-1 1,1 0,0-1,13-45,2 0,1 2,3 0,1 0,3 2,1 1,17-20,-41 61,-1-1,1 0,-1 1,1-1,0 0,0 1,0-1,0 1,0 0,0-1,0 1,0 0,0-1,0 1,1 0,-1 0,1 0,-1 0,1 0,-1 1,1-1,-1 0,1 1,0-1,-1 1,1-1,0 1,0 0,-1 0,1 0,0 0,0 0,-1 0,1 0,0 1,-1-1,1 0,0 1,-1 0,1-1,0 1,-1 0,1 0,-1 0,0 0,1 0,-1 0,0 0,1 0,-1 1,0-1,1 1,37 73,-27-61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9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592 550,'-24'-3,"0"1,0 2,0 0,0 2,0 0,0 2,0 1,0 0,1 2,0 1,-10 5,16-9,1 2,-1 0,1 0,0 2,0 0,1 1,0 0,0 1,1 1,1 0,0 1,0 0,1 1,1 1,0 0,1 0,1 1,-8 15,13-24,0 0,1 0,0 1,0-1,0 1,1-1,0 1,0 0,1 0,0 0,0 0,0 0,1 0,0 0,0 0,1 0,0 0,0 0,1 0,0-1,0 1,1 0,-1-1,2 0,-1 1,0-1,1 0,0-1,1 1,-1-1,1 0,5 5,1-5,0-1,0 0,0 0,1-1,-1 0,1-1,0 0,0-1,-1 0,1-1,0-1,0 0,0 0,0-1,-1-1,1 0,-1 0,0-1,1-1,30-9,-4 0</inkml:trace>
  <inkml:trace contextRef="#ctx0" brushRef="#br0" timeOffset="884.997">1072 578,'-73'46,"1"2,2 4,3 2,-12 17,18 12,60-81,0 1,0-1,-1 0,2 1,-1-1,0 1,0 0,1-1,0 1,-1-1,1 1,0 0,0-1,1 1,-1 0,0-1,1 1,0 0,-1-1,1 1,0-1,0 1,1-1,-1 0,0 0,1 1,-1-1,1 0,0 0,0 0,0 0,0-1,0 1,0-1,0 1,1-1,8 3,1-1,-1-1,1 0,-1-1,1 0,0 0,0-2,-1 1,1-1,0-1,-1 0,0-1,1 0,-1-1,0 0,0-1,-1 0,1 0,-1-1,-1-1,1 1,-1-2,0 1,4-6,282-279,-295 291,1 0,-1 0,1 0,-1 0,1 0,0 0,-1 0,1 0,0 0,0 0,0 0,0 0,0 0,0 0,0 1,0-1,0 0,0 1,0-1,0 1,0-1,1 1,-1 0,0 0,0-1,1 1,-1 0,0 0,0 0,1 0,-1 0,0 0,0 1,1-1,-1 0,0 1,0-1,0 1,0-1,0 1,1-1,-1 1,0 0,0 0,0-1,-1 1,1 0,0 0,0 0,0 0,-1 0,1 0,0 0,-1 0,1 1,-1-1,1 0,-1 0,0 0,1 1,-1-1,0 1,-9 122,6-116,0 1,0-1,1 1,1 0,0-1,0 1,0 0,1 0,1 0,-1-1,1 1,1 0,0 0,0-1,0 1,1-1,1 0,-1 0,1 0,1 0,-1-1,1 0,1 0,2 3,-3-6,0 0,0 0,1 0,-1-1,1 0,0 0,0-1,0 1,1-1,-1 0,0-1,1 0,-1 0,1 0,0-1,-1 0,1 0,-1-1,1 1,-1-2,1 1,-1-1,0 0,1 0,4-3,7-3,0-2,0 0,-1-1,-1-1,0 0,0-1,10-13,11-12,0 2,3 1,1 2,1 1,2 3,0 1,19-5,-42 23,-13 5,0 1,0 0,0 0,1 1,-1 0,1 1,0 0,0 0,0 1,0 0,4 1,-10 2,-1 0,1 0,0 1,0-1,-1 1,1-1,-1 1,0 0,0 0,0 0,0 0,-1 1,1-1,-1 0,0 1,1-1,-2 1,1-1,0 1,-1 0,0-1,1 1,-2-1,1 1,0 0,-1-1,1 1,-1-1,0 1,0-1,-1 1,1-1,-1 0,1 1,-3 1,-6 19,-1-2,-1 0,0 0,-2-1,-1 0,0-2,-2 1,0-2,-1-1,-17 14,32-28,0-1,0 0,0 0,0 0,0 0,0 0,-1 0,1-1,-1 0,1 0,-1 0,0 0,1 0,-1-1,0 1,0-1,1 0,-1 0,0-1,1 1,-2-1,4 0,1-1,0 1,0 0,0-1,0 1,0 0,1-1,-1 1,0 0,0-1,1 1,-1 0,1 0,-1-1,1 1,0 0,0 0,-1 0,1 0,0 0,0 0,0 0,0 0,0 0,0 0,0 0,0 1,0-1,1 0,-1 1,0-1,0 1,1-1,-1 1,0 0,1 0,-1-1,0 1,1 0,0 0,22-5,0 1,1 2,-1 0,1 1,0 1,-1 2,5 1,45 8,-57-7,0-1,0-1,1 0,-1-1,0-1,1-1,-1 0,6-2,13-6,-1-2,0-1,-1-2,-1-1,0-2,25-16,-43 25,-1-1,1 0,-2-1,1 0,-1-1,-1 0,0-1,0-1,-2 0,1 0,-2-1,0 0,0-1,-2 0,1 0,-2-1,0 0,-1 0,-1 0,0-2,-4 16,0-1,0 1,-1-1,1 1,-1 0,1-1,-1 1,0 0,0-1,0 1,0 0,0 0,-1 0,1 0,0 0,-1 0,0 0,1 0,-1 0,0 1,0-1,0 1,0 0,0-1,-1 1,1 0,0 0,0 0,-1 1,1-1,-1 0,1 1,0 0,-1-1,1 1,-1 0,1 0,-1 1,1-1,-100 21,81-9,0 2,0 0,1 1,1 1,1 1,0 1,1 0,1 2,1-1,1 2,0 0,-5 14,11-21,0 0,1 0,1 1,1-1,0 2,0-1,2 0,0 1,1 0,0-1,1 7,1-14,0 0,1 0,0 0,0 0,1 0,0 0,1-1,-1 1,1-1,1 1,0-1,0 0,0 0,1-1,-1 1,2-1,-1 0,1-1,0 1,0-1,0 0,8 4,6 0,1-1,1 0,0-2,0 0,0-2,0 0,1-1,-1-2,1 0,-1-2,1 0,0-1,-1-2,0 0,2-2,7 0</inkml:trace>
  <inkml:trace contextRef="#ctx0" brushRef="#br0" timeOffset="1755.735">2991 13,'42'-6,"0"2,0 2,0 1,-1 2,1 2,10 4,-46-6,0 1,0-1,0 1,0 1,0-1,0 1,0 0,-1 1,1-1,-1 1,0 0,0 0,-1 1,1-1,-1 1,0 0,0 0,-1 0,1 1,-1 0,0-1,-1 1,1 0,-1 0,-1 0,1 1,-1-1,0 0,0 1,-1-1,1 2,9 363,5-268,17 202,-34-39,1-262,1 0,-1 0,0 0,0 0,0 0,0 0,-1 0,1-1,-1 1,0-1,0 1,-1-1,1 0,-1 0,1 0,-1 0,0 0,0 0,0-1,-1 0,1 1,-1-1,1-1,-1 1,1 0,-1-1,0 0,0 1,0-2,0 1,0 0,0-1,0 0,0 0,0 0,0 0,0-1,0 1,-198 21,118-18,60-3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3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50 318,'61'-17,"-38"9,1 1,1 1,-1 1,1 1,0 1,0 2,17 0,-39 1,0 0,-1 0,1 0,-1 1,1-1,-1 1,1-1,-1 1,1 0,-1 0,1 0,-1 0,0 0,1 1,-1-1,0 1,0-1,0 1,0 0,-1 0,1 0,0 0,-1 0,1 0,-1 0,0 1,0-1,0 0,0 1,0-1,0 1,-1-1,1 1,-1-1,0 1,1-1,-1 1,0 0,-1-1,1 1,0-1,-1 1,0-1,1 1,-1-1,0 1,0-1,0 0,-1 1,1-1,-1 0,-19 29,-1-1,-2-2,-1 0,-26 21,-47 54,81-83,1 1,0 0,2 2,1 0,0 0,2 1,1 1,0-1,-4 25,13-44,1 1,-1-1,1 1,1-1,-1 1,1-1,0 1,0-1,0 0,1 1,0-1,0 0,0 0,1 0,0-1,0 1,0 0,0-1,1 0,-1 0,1 0,0 0,1-1,-1 1,0-1,1 0,0 0,0-1,2 1,4 3,0-1,0 0,1-1,0 0,0-1,0-1,0 0,0 0,1-1,-1-1,0 0,9-1,-12 0,-1-1,1 0,0-1,-1 0,1 0,-1-1,0 0,0 0,0-1,-1 0,1 0,-1-1,0 0,-1 0,0-1,0 0,0 0,-1 0,0-1,3-5,5-11</inkml:trace>
  <inkml:trace contextRef="#ctx0" brushRef="#br0" timeOffset="4720.83">839 769,'0'1,"-1"-1,1 0,-1 1,1-1,-1 1,1-1,-1 0,1 0,-1 1,0-1,1 0,-1 0,1 0,-1 1,0-1,1 0,-1 0,0 0,1 0,-1 0,1 0,-1 0,0-1,1 1,-1 0,0 0,1 0,-1-1,1 1,-1 0,1 0,-1-1,1 1,-1-1,1 1,-1 0,1-1,-1 1,1-1,-1 1,1-1,0 1,-1-1,1 0,0 1,0-1,-1 1,1-1,0 0,0 1,0-1,0 1,0-1,0 0,0 1,0-2,-130 148,89-71,40-72,0-1,1 0,-1 0,1 0,-1 1,1-1,0 0,0 0,0 1,0-1,0 0,1 0,-1 0,1 1,-1-1,1 0,0 0,0 0,0 0,0 0,0 0,0 0,1 0,-1-1,1 1,-1 0,1-1,0 1,-1-1,1 1,0-1,0 0,0 0,0 0,1 1,4 0,0-1,0 1,0-1,0 0,0-1,0 1,0-2,0 1,0-1,0 0,0 0,0 0,-1-1,1-1,0 1,-1-1,0 0,6-4,105-76,-65 34,-2-2,-2-2,7-15,-33 41,-1-1,-1-1,-1 0,-2-2,-1 0,-2-1,-1 0,-1-1,-2-1,-1 0,-2 0,-1 0,-2-1,-1 0,-2 0,-2 0,-2-20,3 50,0 0,1 0,-2 0,1 0,-1 0,0 0,0 1,0-1,0 0,-1 0,0 1,0-1,0 1,0 0,-1 0,0 0,0 0,0 0,0 0,-1 1,1-1,-1 1,0 0,0 0,0 1,0-1,-1 1,1 0,-1 0,1 0,-5 0,-2 3,0 1,1 1,-1 0,0 0,1 1,0 1,0-1,0 2,1-1,-1 2,1-1,1 1,-1 0,1 1,0 0,1 0,0 1,0-1,1 2,0-1,1 1,0 0,0 0,-2 9,-1-2,2-1,-1 1,2 0,0 1,1-1,1 1,1-1,0 1,2 0,0 0,0 0,2 0,0 0,1-1,1 1,1-1,0 0,1 0,1 0,1-1,0 0,1 0,1-1,0-1,2 2,11 9,1-1,1-1,1-2,1 0,1-1,0-2,2-1,0-2,1 0,28 8,-1-8,-33-11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48,'0'0,"0"1,0 0,0-1,0 1,0-1,0 1,0-1,0 1,1-1,-1 1,0-1,0 1,0-1,1 0,-1 1,0-1,0 1,1-1,-1 1,0-1,1 0,-1 1,0-1,1 0,-1 1,1-1,-1 0,1 0,-1 1,1-1,-1 0,1 0,-1 0,1 0,-1 1,1-1,-1 0,1 0,-1 0,1 0,-1 0,1 0,-1 0,1-1,-1 1,1 0,-1 0,1 0,-1 0,1-1,-1 1,0 0,1 0,-1-1,1 1,-1 0,0-1,1 1,-1-1,0 1,1-1,-15 106,-45 191,46-240,-8 102,29-130,-8-28,0-1,0 1,0 0,0-1,0 1,0 0,0-1,0 1,0 0,0-1,0 1,0 0,1-1,-1 1,0 0,0-1,0 1,0 0,1-1,-1 1,0 0,0 0,0-1,1 1,-1 0,0 0,1 0,-1 0,0-1,0 1,1 0,-1 0,0 0,1 0,-1 0,0 0,1 0,-1 0,0 0,1 0,-1 0,0 0,1 0,-1 0,0 0,1 0,-1 0,0 0,1 0,-1 0,0 0,1 1,-1-1,0 0,0 0,1 0,-1 1,0-1,0 0,1 0,-1 1,0-1,0 0,0 0,1 1,3-15</inkml:trace>
  <inkml:trace contextRef="#ctx0" brushRef="#br0" timeOffset="3152.137">198 132,'-72'-39,"72"38,0 0,0 0,0 0,1 0,-1 0,0 0,0 1,1-1,-1 0,0 0,1 0,-1 0,1 0,-1 0,1 1,0-1,-1 0,1 0,0 1,-1-1,1 1,0-1,0 0,0 1,-1-1,1 1,0 0,0-1,0 1,0 0,0-1,0 1,0 0,0 0,0 0,0 0,0 0,0 0,0 0,0 0,0 0,0 1,0-1,-1 0,1 1,0-1,0 1,0-1,1 1,-1-1,193-10,16-34,-179 36,-26 6,-1 0,1 1,0-1,0 1,0 0,0 0,0 0,0 1,0 0,0 0,0 0,0 1,0-1,0 1,0 0,0 1,4 1,3 7</inkml:trace>
  <inkml:trace contextRef="#ctx0" brushRef="#br0" timeOffset="3521.663">0 697,'39'-10,"26"-3,8 1,-5 2,-8 3,-10 3,-8 1,-8 3,-3 0,-8-5,-3-1,0 1,2 1,1 1,2 1,2-4,0-1,-3 1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127 111,'0'-10,"0"2,-4 7,-3 9,1 7,-3 1,-1 3,1 4,-1 1,-1 2,-2 2,1 0,2 1,-2-5,2-2,6-4,10-10,3-7</inkml:trace>
  <inkml:trace contextRef="#ctx0" brushRef="#br0" timeOffset="437.885">156 82,'45'110,"11"35,-56-143,1 0,-1 0,0 1,1-1,0 0,-1 0,1 0,0 0,0 0,0 0,0 0,1 0,-1 0,1 0,-1-1,1 1,-1-1,1 1,0-1,0 1,0-1,0 0,0 0,0 0,0 0,0 0,0-1,0 1,0 0,1-1,-1 0,0 1,0-1,1 0,-1 0,0-1,0 1,1 0,-1-1,0 1,0-1,0 0,0 0,0 1,0-1,0-1,0 1,0 0,0 0,0-1,0 1,-1-1,1 0,-1 1,2-3,9-17,0 0,-1-1,-1-1,-1 0,-1 0,-1-1,1-13,4-80,3 77,-3 29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30.4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49,'23'-10,"-10"4,-1 0,1 1,1 0,-1 1,1 0,0 1,-1 1,1 0,8 1,-20 0,-1 1,0 1,0-1,0 0,0 0,0 0,0 1,0-1,0 0,0 1,0-1,0 1,0-1,0 1,0 0,0-1,0 1,0 0,-1 0,1-1,0 1,0 0,-1 0,1 0,-1 0,1 0,-1 0,1 0,-1 0,0 0,1 0,-1 0,0 0,0 0,0 1,0-1,0 0,0 0,0 0,0 0,0 0,-1 0,1 0,0 0,-1 0,1 0,-1 0,1 0,-1 0,1 0,-1 1,-31 52,31-52,-106 137,106-138,0 1,0-1,1 1,-1 0,0-1,1 1,-1 0,1-1,0 1,0 0,-1-1,1 1,0 0,1 0,-1-1,0 1,0 0,1-1,-1 1,1 0,-1-1,1 1,0-1,-1 1,1-1,0 1,0-1,0 1,1-1,-1 0,0 0,0 1,1-1,-1 0,0 0,1 0,-1-1,1 1,-1 0,1 0,0-1,-1 1,1-1,0 0,-1 1,2-1,83 8,-83-8,200-3,-179 3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29.3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59 338,'-15'47,"3"0,1 1,3 0,2 0,2 1,2 35,3 214,7-379,3 2,3-1,4 2,4 0,6-9,-11 34,2 0,2 1,2 1,2 1,3 2,2 0,12-12,0 19,-41 40,0 1,0-1,0 0,0 1,0-1,0 1,0-1,0 1,0-1,0 1,0 0,0 0,0 0,0-1,1 1,-1 0,0 0,0 0,0 1,0-1,0 0,0 0,0 0,1 1,-1-1,0 1,0-1,0 1,0-1,0 1,-1 0,1-1,0 1,0 0,0 0,-1 0,1-1,0 1,-1 0,1 0,0 0,-1 0,1 0,-1 0,0 0,1 0,-1 1,0-1,4 16,-1 0,-1 0,0 0,-1 1,-1-1,-1 0,-2 12,1 17,0 74,2-96</inkml:trace>
  <inkml:trace contextRef="#ctx0" brushRef="#br0" timeOffset="697.016">820 0,'-24'24,"-8"13,-3 0,4-2,8-6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27.4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128 343,'-49'114,"38"-96,2 1,0 0,1 1,1-1,1 2,1-1,0 1,2-1,0 1,1 9,2-28,0 1,0-1,0 0,0 0,1 0,-1 0,1 1,-1-1,1 0,0 0,-1 0,1 0,0 0,0-1,1 1,-1 0,0 0,1-1,-1 1,1-1,-1 1,1-1,0 1,-1-1,1 0,0 0,0 0,0 0,0 0,0 0,0-1,0 1,0-1,1 1,-1-1,0 0,0 0,0 0,0 0,1 0,0-1,85-30,-60 15,0-2,-1-1,-1-2,-1 0,-1-1,-1-2,-1 0,-1-2,-1 0,-1-1,2-9,-17 31,0 0,-1 0,0-1,0 0,-1 1,0-1,0 0,0 0,0-1,-1 1,0 0,0 0,-1-1,0 1,0 0,-1 0,1-1,-1 1,-1 0,1 0,-1 0,0 0,0 0,-1 0,0 0,0 1,0 0,0-1,-1 1,0 0,0 1,-1-1,1 1,-9-1,-1 1,1 0,0 1,-1 1,1 0,-1 1,0 1,0 0,1 0,-1 2,0-1,1 2,-1 0,1 1,0 0,0 1,0 0,1 1,0 0,0 1,-2 2,-80 52,56-32</inkml:trace>
  <inkml:trace contextRef="#ctx0" brushRef="#br0" timeOffset="330.694">777 258,'0'39,"-1"54,4 0,5 0,5 12,12-38,-24-66,0 1,0-1,1 0,-1 0,0 1,0-1,1 0,-1 0,1 0,-1-1,1 1,-1 0,1 0,-1-1,1 1,0-1,-1 1,1-1,0 0,-1 0,1 0,0 0,0 0,-1 0,1 0,0 0,-1-1,1 1,0-1,-1 1,1-1,-1 0,1 1,-1-1,1 0,-1 0,1 0,0-1,12-10,-1 0,-1-1,0-1,0 0,-1-1,-1 0,-1 0,4-9,0 2,206-331,-204 333</inkml:trace>
  <inkml:trace contextRef="#ctx0" brushRef="#br0" timeOffset="882.468">1201 456,'30'4,"1"-2,-1 0,1-2,-1-1,1-2,-1-1,0-1,0-2,24-8,-46 12,-1-1,1 0,-1 0,0-1,0 0,-1 0,1 0,-1-1,0 0,-1 0,1 0,-1-1,0 0,-1 0,0 0,0-1,-1 1,1-1,-2 0,1 0,-1 0,0 0,-1-1,0 1,0 0,-1-1,0 1,-1-5,1 9,-1 1,0 0,0 0,-1 0,1 0,-1 0,1 0,-1 0,0 0,0 1,0-1,-1 1,1 0,0-1,-1 1,0 0,1 0,-1 1,0-1,0 0,0 1,0 0,0 0,0 0,-1 0,1 0,0 1,-1-1,1 1,0 0,-1 0,1 0,0 0,0 1,-2-1,-114 38,105-29,1 0,0 1,0 1,1 0,1 1,0 0,0 1,1 0,1 1,0 0,1 0,0 1,1 0,1 0,1 0,0 1,1 0,0 0,1 1,0 9,3-19,0 0,0 0,1 0,0 0,0 0,1 0,0 0,0-1,0 1,1-1,0 1,0-1,1 0,-1 0,1 0,1-1,-1 1,1-1,0 0,0 0,0-1,1 0,0 1,0-2,0 1,0-1,1 0,-1 0,1-1,-1 0,1 0,0 0,4-1,11 1,0-1,0-1,0-1,-1-1,1-1,0-1,-1-1,1 0,-2-2,1-1,-1 0,15-9,16-10,-2-1,-2-3,0-2,37-34,-55 40,-1 0,-1-2,-1-1,-2-1,0-1,-3 0,16-34,-6-28,-31 92,1 0,-1 0,0 0,0-1,0 1,0 0,0 0,0 0,-1-1,1 1,-1 0,0 0,0 0,1 0,-1 0,0 0,-1 0,1 0,0 0,-1 1,1-1,-1 0,1 1,-1-1,1 1,-1 0,0 0,0-1,0 1,0 0,0 0,0 1,0-1,0 0,0 1,-1-1,1 1,0 0,0 0,0 0,-1 0,-4 1,0 0,0 1,0 0,0 0,0 1,1 0,0 0,-1 1,1-1,0 1,1 1,-1-1,1 1,0 0,0 0,0 0,1 1,-1 0,1 0,1 0,-1 2,0-2,0 1,1-1,0 1,1 0,-1 0,1 0,1 1,-1-1,1 0,1 1,-1-1,1 0,1 1,-1-1,1 1,0-1,1 0,0 0,0 0,0 0,1 0,0 0,1 0,-1-1,1 0,0 0,1 0,0 0,0-1,0 1,0-1,1 0,96 53,-87-52,0 1,-1 1,0 0,0 0,-1 1,0 1,-1 1,0-1,0 2,-1 0,2 4,-7-8,-1 1,0-1,-1 1,1 0,-2 0,1 0,-1 1,-1-1,0 1,0 0,-1 0,0 0,-1 0,0-1,0 1,-1 0,0 0,-1 0,0-1,-1 1,-2 5,-4 9,6-19,0 0,1 1,0-1,-1 1,2 0,-1 0,1 0,0-1,0 1,1 0,-1 0,1 0,1 0,-1 0,1 0,0 0,0 0,2 3,8 3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31 101,'-16'30,"11"-11,2 0,0 0,1 0,1 0,0 0,2 0,0 0,1 0,2 1,-3-16,0 0,0-1,0 1,1-1,-1 0,1 1,0-1,0 0,1 0,-1 0,1 0,-1-1,1 1,0-1,0 1,0-1,0 0,0 0,0-1,1 1,-1 0,1-1,-1 0,1 0,-1 0,1 0,0-1,0 0,-1 1,1-1,0 0,2-1,5 0,-1 0,0 0,0-1,0-1,-1 0,1 0,-1-1,1 0,-1 0,0-1,6-5,20-18,-1-1,-2-2,-1-1,17-25,-47 57,0-1,0 0,-1 1,1-1,0 0,0 1,-1-1,1 1,0-1,0 1,0 0,0-1,0 1,0 0,0 0,0 0,0-1,0 1,0 0,0 0,0 1,0-1,0 0,0 0,0 0,0 0,0 1,-1-1,1 1,0-1,0 1,0-1,0 1,0-1,-1 1,1-1,0 1,-1 0,1 0,0-1,-1 1,1 0,-1 0,1 0,-1 0,1-1,-1 1,0 0,1 0,-1 0,0 0,0 0,0 0,0 0,0 0,0 0,0 0,0 0,0 0,0 0,0 0,-1 0,1 0,0 0,-1 0,1-1,1 5,0 1,0-1,0 0,1-1,-1 1,1 0,0 0,1-1,-1 1,1-1,0 1,0-1,0 0,1-1,-1 1,1 0,0-1,0 0,0 0,0 0,1 0,-1-1,1 0,0 0,0 0,-1 0,1-1,5 1,-4-1,0-1,0 0,0 0,0 0,0-1,0 0,-1 0,1 0,0-1,0 0,-1 0,1-1,-1 1,1-1,-1 0,0-1,0 1,-1-1,1 0,-1 0,0-1,3-2,68-117,-68 110,1-2</inkml:trace>
  <inkml:trace contextRef="#ctx0" brushRef="#br0" timeOffset="419.188">1019 270,'16'-3,"0"-1,0-1,0 0,-1-1,1-1,-2-1,1 0,-1 0,0-2,-1 0,0 0,-1-1,0-1,0 0,-1 0,-1-1,6-9,-15 19,0 0,0 0,0 0,0 0,0 0,0 1,-1-1,1-1,-1 1,0 0,0 0,0 0,0 0,-1 0,1 0,-1 0,0 0,0 0,0 1,0-1,0 0,-1 0,1 1,-1-1,0 1,1-1,-1 1,0 0,-1-1,1 1,0 0,-1 1,1-1,-1 0,1 1,-1-1,0 1,0 0,0 0,1 0,-1 0,0 0,0 1,0 0,0-1,0 1,-1 0,1 0,0 1,-1-1,-9 4,0 1,1 0,-1 1,2 0,-1 1,0 0,1 1,1 0,-1 0,2 2,-1-1,1 1,0 0,1 1,0 0,1 0,0 1,1 0,-4 11,6-17,0-1,0 1,1-1,0 1,0 0,1 0,0 1,0-1,0 0,1 1,0-1,0 1,0 0,1-1,0 1,0-1,1 1,0 0,0-1,1 1,-1-1,1 0,1 0,-1 1,1-1,0-1,1 1,-1 0,1-1,0 0,0 0,1 0,0 0,-1-1,2 1,2 1,97 30,-82-35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08.0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13890 826,'-5'29,"-2"10</inkml:trace>
  <inkml:trace contextRef="#ctx0" brushRef="#br0" timeOffset="262.094">13777 487,'0'0</inkml:trace>
  <inkml:trace contextRef="#ctx0" brushRef="#br0" timeOffset="503.568">14454 657,'-16'4,"0"2,0 0,1 0,0 1,0 1,1 1,0 0,-2 2,15-10,0 0,-1 0,1 0,0 0,0 0,0 1,0-1,0 0,1 0,-1 1,0-1,1 1,-1-1,0 1,1-1,0 0,-1 1,1 0,0-1,0 1,0-1,0 1,0-1,0 1,0-1,0 1,1-1,-1 1,1-1,-1 1,1-1,0 1,-1-1,1 0,0 1,0-1,0 0,0 0,0 1,53 42,-35-31,-17-11,1 0,-1 1,0-1,0 0,0 1,0 0,0 0,0-1,-1 1,1 0,-1 0,0 0,0 1,0-1,0 0,-1 0,1 0,-1 1,0-1,0 0,0 1,0-1,0 0,-1 0,0 1,1-1,-1 0,-1 0,1 0,0 0,-1 0,1 0,-1 0,0 0,0-1,0 1,0-1,-1 1,1-1,0 0,-1 0,0 0,1 0,-3 0,-14 11,0 0,0-2,-1-1,0 0,-1-1,0-1,-5 0,-9 4,8-2</inkml:trace>
  <inkml:trace contextRef="#ctx0" brushRef="#br0" timeOffset="1207.004">15752 319,'-19'43,"-11"33,-1 14,5-4,8-11,5-10,11-11,6-9,1-8,1-5,3-4,1-1,-1-1,2 0,-1 1,-1-5</inkml:trace>
  <inkml:trace contextRef="#ctx0" brushRef="#br0" timeOffset="1452.979">15329 826,'38'-4,"28"-3,11 1,-2 1,-9 1,-6-3,-9 0,-3 0,-5 3,-5-4,-4 0,-4 1,-1 2,-6 1</inkml:trace>
  <inkml:trace contextRef="#ctx0" brushRef="#br0" timeOffset="1918.827">16289 233,'-110'411,"105"-390,-3 8,1 0,1 0,1 1,2-1,1 1,2 0,0 0,4 19,-3-46,-1 1,0-1,1 0,0 0,0 0,0 0,0-1,0 1,0 0,1 0,-1-1,1 1,0 0,0-1,0 0,0 1,0-1,0 0,1 0,-1 0,1-1,0 1,-1-1,1 1,0-1,0 0,0 0,0 0,0 0,0-1,0 1,0-1,0 1,0-1,0 0,0-1,0 1,0 0,0-1,0 0,0 0,0 0,0 0,0 0,0 0,0-1,1 0,118-93,-60 41,50-29,-111 82,-1 0,1 0,0 1,-1-1,1 0,0 1,0-1,0 0,-1 1,1-1,0 1,0-1,0 1,0 0,0-1,0 1,0 0,0 0,0 0,0 0,0 0,0 0,0 0,0 0,0 0,0 0,0 0,0 1,0-1,0 0,0 1,0-1,0 1,0-1,0 1,0-1,0 1,-1 0,1-1,0 1,0 0,-1 0,1 0,-1-1,1 1,-1 0,1 0,-1 0,1 0,-1 1,-4 52,4-52,-5 10,2-1,-1 1,1-1,1 1,0 0,1 0,0 0,1 0,0 0,1 0,2 10,25 7,-11-22</inkml:trace>
  <inkml:trace contextRef="#ctx0" brushRef="#br0" timeOffset="2555.353">17022 713,'-35'27,"13"-13,0 1,1 2,1 0,1 1,0 1,2 0,0 2,-10 16,26-36,-1 1,1-1,0 1,0-1,0 1,1-1,-1 1,0 0,1-1,-1 1,0 0,1-1,0 1,0 0,-1 0,1 0,0-1,0 1,0 0,1 0,-1 0,0-1,1 1,-1 0,1 0,0-1,-1 1,1-1,0 1,0 0,0-1,0 1,0-1,1 0,-1 1,0-1,1 0,-1 0,1 0,-1 0,1 0,-1 0,1 0,-1-1,1 1,0-1,0 1,-1-1,1 1,0-1,0 0,0 0,-1 0,1 0,0 0,0 0,15-3,1 0,-1 0,1-2,-1 0,-1-1,1-1,-1 0,0-1,-1-1,14-10,22-10,10-7,70-29,-130 64,1 0,-1 1,1-1,0 1,-1-1,1 1,0 0,-1 0,1 0,0 0,0 0,-1 0,1 0,0 1,-1-1,1 1,-1-1,1 1,0-1,-1 1,1 0,-1 0,0 0,1 0,-1 0,0 0,1 0,-1 0,0 0,0 1,0-1,0 1,0-1,0 0,-1 1,1 0,0-1,0 1,6 74,-4-26,-2-47,0 1,0-1,0 0,0 0,1 0,-1 1,1-2,0 1,0 0,0 0,0 0,0-1,1 1,-1-1,1 0,0 0,-1 0,1 0,0 0,0-1,0 1,1-1,-1 0,0 0,0 0,1 0,-1 0,0-1,1 0,-1 0,1 1,-1-2,0 1,1 0,-1-1,1 0,116-47,-70 16,-1-1,-1-3,-3-2,-1-2,-2-1,-1-3,3-9,-17 16,-2-2,-2-1,-1-1,-2-1,-2-1,-2 0,-2-1,3-19,-13 50,-1-1,0 1,-1-1,0 0,-1 0,-1 0,0 0,-1 0,0 0,-1 0,-1 0,-4-11,6 22,0 0,0 1,-1-1,1 1,-1-1,0 1,0 0,0-1,0 1,0 0,0 0,-1 1,1-1,0 0,-1 1,0-1,1 1,-1 0,0 0,0 0,1 0,-1 1,0-1,0 1,0-1,0 1,0 0,0 0,0 1,0-1,0 0,0 1,1 0,-2 0,-3 1,-1 1,1 0,0 0,0 0,0 1,1 0,-1 1,1-1,0 1,0 1,0-1,-2 4,-5 12,1 0,0 1,2 1,0 0,2 0,0 1,2 0,0 0,2 0,1 1,1 0,1-1,1 1,1 0,1 0,1-1,1 1,2-1,2 8,-3-7,0 0,2 0,1-1,0 0,2 0,1-1,1 0,0-1,2-1,1 0,0 0,2-2,0 0,3 2,-19-20,0 0,0 0,-1 0,1 0,0 0,0-1,0 1,0 0,0 0,0-1,0 1,1-1,-1 1,0-1,0 1,0-1,1 0,-1 1,0-1,0 0,1 0,-1 0,0 0,0 0,1 0,-1 0,0-1,0 1,1 0,-1-1,0 1,0-1,0 1,0-1,0 1,0-1,0 0,0 0,0 0,0 1,0-1,0 0,0-1,0-12</inkml:trace>
  <inkml:trace contextRef="#ctx0" brushRef="#br0" timeOffset="2802.07">17614 516,'44'0,"32"0,14 0,1 0,-10-5,-10-1,-11-1,-12 2,-13 2</inkml:trace>
  <inkml:trace contextRef="#ctx0" brushRef="#br0" timeOffset="-860.291">11885 798,'-13'9,"0"1,1 1,0 0,0 0,1 2,1-1,0 1,0 1,2 0,0 0,0 0,1 1,1 0,0 1,-2 14,7-26,0 0,1-1,0 1,0 0,0-1,0 1,0 0,1 0,0-1,-1 1,1 0,1-1,-1 1,0-1,1 0,0 1,0-1,0 0,0 0,0 0,1 0,-1-1,1 1,0 0,0-1,0 0,0 0,0 0,0 0,1 0,-1-1,3 2,2-1,0 0,-1 0,1 0,0-1,0 0,0-1,0 0,0 0,0-1,0 1,0-2,0 1,0-1,6-3,-4 1,0 0,0-1,0 0,0-1,-1 0,0 0,0-1,-1 0,0-1,0 0,-1 0,0-1,0 0,-1 0,0 0,-1-1,0 0,0 0,-1 0,-1-1,0 1,0-1,-1 0,0 0,0 0,-2 0,1 0,-2 0,1 0,-1 0,-1 0,-1-3,2 8,-1 0,0 0,0 0,-1 0,0 1,0-1,0 1,-1 0,0 0,0 0,0 0,0 1,-1-1,0 1,1 0,-2 1,1-1,0 1,-1 0,1 0,-1 1,0 0,0 0,0 0,0 1,0 0,-1 0,1 0,0 1,0 0,-1 0,1 0,-12 6</inkml:trace>
  <inkml:trace contextRef="#ctx0" brushRef="#br0" timeOffset="-582.323">12225 1024,'22'-24,"2"1,1 0,0 3,2 0,0 1,4 0,-29 18,-1-1,0 1,1 0,0-1,-1 1,1 0,0 0,0 0,-1 0,1 1,0-1,0 0,0 1,0-1,0 1,0 0,0 0,0 0,0 0,0 0,0 0,0 0,0 1,0-1,0 1,0-1,0 1,0 0,0 0,-1-1,1 2,0-1,-1 0,1 0,0 0,-1 1,0-1,1 1,-1-1,0 1,0-1,1 1,-1 0,-1 0,1 0,0-1,0 1,-1 0,1 0,0 2,2 39,-4-39,0-1,0 1,0 0,1-1,0 1,0 0,0 0,0-1,0 1,1 0,0 0,0-1,0 1,0-1,0 1,1-1,-1 1,1-1,0 0,0 0,0 0,1 0,-1 0,1 0,-1-1,1 1,0-1,0 1,0-1,1 0,-1-1,0 1,1 0,-1-1,1 0,-1 0,1 0,0 0,1 0,4-2,0 0,0 0,0 0,0-1,0-1,0 0,0 0,-1 0,0-1,1 0,-2-1,1 0,0 0,-1-1,0 0,0 0,-1 0,6-8,4-5,-1-1,0-1,-2 0,0-1,-1 0,2-9,3-20,-11 28</inkml:trace>
  <inkml:trace contextRef="#ctx0" brushRef="#br0" timeOffset="-2917.662">8979 1024,'-10'38,"2"18,3 4,1-3,7-12,7-13,2-13</inkml:trace>
  <inkml:trace contextRef="#ctx0" brushRef="#br0" timeOffset="-2767.643">8951 686</inkml:trace>
  <inkml:trace contextRef="#ctx0" brushRef="#br0" timeOffset="-2543.483">9515 911,'-21'3,"1"2,-1 1,1 0,0 1,0 1,1 1,0 1,1 1,0 0,0 1,1 1,-10 11,23-21,0 0,1 0,0 0,-1 0,1 0,1 1,-1-1,0 1,1 0,0 0,0 0,0 0,0 0,0 0,1 1,0-1,0 0,0 1,1-1,-1 1,1-1,0 1,0-1,1 1,-1-1,1 1,0-1,0 0,1 1,-1-1,1 0,0 0,0 0,0 0,1 0,0 1,10 6,1-1,-1 0,2-1,-1 0,1-1,0-1,1 0,0-1,0-1,0 0,1-1,-1-1,1-1,0 0,0-1,0-1,0 0,15-3,-7 2</inkml:trace>
  <inkml:trace contextRef="#ctx0" brushRef="#br0" timeOffset="-1932.273">10080 854,'-54'29,"1"2,2 2,1 2,-41 39,85-68,-2-1,1 1,0-1,0 1,0 1,1-1,0 1,0 1,1-1,0 1,0 0,1 0,0 0,0 0,1 1,0 0,-1 7,4-14,0 0,1 1,-1-1,1 0,0 0,0 0,0 0,-1 0,2 0,-1 0,0-1,0 1,1 0,-1-1,1 1,-1-1,1 1,0-1,-1 0,1 1,0-1,0 0,0 0,0-1,0 1,0 0,0-1,0 1,1-1,-1 1,0-1,0 0,0 0,1 0,76-7,-41-4,0-3,-1-1,0-1,-1-2,-1-2,-1-1,29-24,50-36,-111 81,0 1,1 0,-1 0,0 0,0 0,0 1,0-1,0 0,0 1,0 0,0-1,-1 1,1 0,-1 0,1 0,-1 0,0 0,1 0,-1 0,0 0,-1 1,1-1,0 0,-1 1,1-1,-1 1,0-1,1 0,-1 1,0-1,-1 1,1-1,0 1,-1-1,1 0,-1 1,0-1,0 1,1 3,-1 13,0-15,0 1,0 0,0-1,1 1,0 0,0 0,0 0,0-1,1 1,0 0,0 0,0-1,1 1,-1-1,1 1,0-1,0 0,1 1,0-1,-1 0,1-1,0 1,1 0,-1-1,1 0,-1 0,1 0,0 0,2 1,4-1,-1-1,1 0,0 0,0-1,0 0,0-1,0 0,0 0,-1-1,1-1,0 0,0 0,-1-1,1 0,-1 0,0-1,0 0,0-1,-1 0,1 0,-1-1,0 0,4-5,7-5,16-11,-1-2,-1-1,-2-1,-1-2,-2-1,-1-1,-2-1,13-26,-15 16,-2-1,-2-1,-3 0,4-22,-16 52,0 0,-1 0,-2-1,1 1,-2-1,-1 1,0-1,-1 1,-1-1,-1 1,0 0,-2 1,-5-15,9 26,0 1,-1-1,1 1,-1 0,0 0,0 0,-1 0,1 1,-1-1,0 1,0 0,-1 0,1 0,-1 1,0-1,0 1,0 0,0 1,-1-1,1 1,-1 0,1 0,-1 1,0 0,0 0,1 0,-1 1,0-1,0 2,0-1,0 0,0 1,1 0,-1 1,0-1,1 1,-6 3,2 0,0 0,0 1,0 0,1 1,0 0,1 0,-1 1,2 0,-1 0,1 1,0-1,1 1,0 1,0-1,1 1,0 0,1 0,0 0,-1 7,-3 21,1 0,2 0,2 0,2 29,-1-31,1 1,2-1,2 1,1-1,2 0,1-1,2 1,2-2,1 0,1 0,2-1,1-1,2 0,1-2,1 0,11 10,101 77,-131-116,0 1,0-1,0 0,0 0,0 0,1 0,-1 0,0 0,1 0,-1-1,1 0,-1 1,0-1,1 0,-1 0,1 0,-1 0,1-1,-1 1,0-1,1 1,-1-1,0 0,1 0,-1 0,0 0,0 0,0 0,0-1,0 1,0-1,0 0,0 1,-1-1,1 0,-1 0,1 0,-1 0,0 0,0 0,0-1,0 1,0 0,0 0,0-2,5-18</inkml:trace>
  <inkml:trace contextRef="#ctx0" brushRef="#br0" timeOffset="-1676.207">10306 629,'38'10,"42"3,16-1,2-2,-6-3,-9-3,-9-2,-13 4,-7 0,-7 0,-8-2,-10-1</inkml:trace>
  <inkml:trace contextRef="#ctx0" brushRef="#br0" timeOffset="-1366.291">11405 911,'-4'38,"-3"18,6-1,3-10</inkml:trace>
  <inkml:trace contextRef="#ctx0" brushRef="#br0" timeOffset="-1110.141">11350 516,'0'0</inkml:trace>
  <inkml:trace contextRef="#ctx0" brushRef="#br0" timeOffset="-4760.987">5564 1447,'19'-67,"3"1,2 0,4 2,30-52,-55 111,0-4,1 1,1-1,0 1,0 0,0 0,1 0,0 1,1 0,-1 0,1 1,1 0,-1 0,1 0,7-3,-12 10,0 0,0 0,0 0,0 0,0 0,0 1,0-1,-1 1,1-1,0 1,-1 0,0 0,1 1,-1-1,0 0,0 1,0-1,0 1,-1 0,1 0,-1-1,0 1,1 0,-1 0,-1 0,1 0,0 1,-1-1,1 0,-1 0,0 0,0 0,0 1,-1-1,0 1,11 141,-10-144,1 1,-1-1,1 0,-1 0,1 1,0-1,-1 0,1 0,0 0,0 1,0-1,0 0,0 0,0 0,0-1,0 1,0 0,0 0,0-1,1 1,-1 0,0-1,1 1,-1-1,0 0,1 1,-1-1,0 0,1 0,-1 0,1 0,-1 0,0 0,1 0,-1-1,1 1,-1 0,0-1,1 1,-1-1,0 1,1-1,50-33,105-135,-27 50,-129 118,-1 0,1-1,-1 1,1 0,0 0,-1 0,1 0,0 0,0 0,0 0,0 0,0 0,0 0,0 0,0 0,0 1,0-1,1 0,-1 1,0-1,0 1,1-1,-1 1,0 0,1-1,-1 1,0 0,1 0,-1 0,0 0,1 0,-1 1,0-1,1 0,-1 1,0-1,1 0,-1 1,0 0,0-1,0 1,1 0,-1-1,0 1,0 0,0 0,0 0,0 0,-1 0,1 0,0 0,0 0,-1 1,1-1,0 0,-1 1,-22 198,23-198,-1 1,0-1,1 0,-1 0,1 1,0-1,0 0,0 0,0 0,0 0,0 0,1 0,-1-1,0 1,1 0,0-1,-1 1,1-1,0 1,0-1,0 0,0 1,0-1,0 0,0-1,0 1,0 0,1-1,-1 1,0-1,0 1,1-1,-1 0,0 0,3 0,12-3</inkml:trace>
  <inkml:trace contextRef="#ctx0" brushRef="#br0" timeOffset="-4496.687">6636 940,'-5'16,"1"1,1 0,0 0,1 0,1 0,0 0,1 1,1-1,1 0,1 0,0 0,1 0,1 0,1 3,-4-17,0 1,0 0,0-1,1 0,-1 1,1-1,-1 0,1 0,0 0,0-1,1 1,-1-1,1 0,-1 1,1-2,-1 1,1 0,0-1,0 0,0 1,0-2,0 1,0 0,0-1,0 0,0 0,0 0,0 0,1-1,-1 1,0-1,0 0,0 0,-1-1,1 1,0-1,0 0,-1 0,1 0,-1 0,0-1,0 0,0 1,0-1,0 0,0 0,-1-1,2-1,3-4,0-1,0 0,-1-1,0 0,-1 0,0 0,-1-1,0 1,-1-1,0 0,-1 0,0 0,-1 0,-1 0,1-1,-2 1,0 0,0 0,-2 0,1 0,-1 0,-1 0,0 1,0 0,-3-3,4 8,0 1,-1-1,1 1,-1 0,-1 0,1 1,-1-1,1 1,-1 0,0 0,-1 0,1 1,-1 0,0 0,1 0,-1 1,0 0,-1 0,1 0,0 1,0 0,-1 0,1 1,-1 0,1 0,-1 0,1 1,0 0,-2 0,-11 5</inkml:trace>
  <inkml:trace contextRef="#ctx0" brushRef="#br0" timeOffset="-3960.791">7286 911,'-25'5,"0"1,1 2,0 0,1 2,0 0,0 2,1 0,0 1,1 2,-13 11,29-23,0 0,1 0,-1 0,1 0,0 1,0-1,0 1,1 0,-1 0,1 0,0 1,0-1,1 1,-1 0,1 0,0 0,0 0,0 0,1 0,0 0,0 1,0-1,1 0,0 1,0-1,0 0,1 1,-1-1,1 0,1 1,-1-1,1 0,-1 0,2 0,-1 0,0-1,1 1,3 3,3 0,0-2,0 1,1-1,0-1,0 0,1 0,-1-1,1 0,0-1,0 0,1-1,-1 0,0-1,1 0,-1-1,1 0,-1 0,0-2,1 1,-1-2,0 1,0-1,0-1,0 0,-1-1,0 0,0 0,0-1,0 0,-1-1,0 0,0-1,-1 0,6-7,10-15,-1-1,-2 0,-2-2,-1 0,-1-1,-2-1,-1 0,-2-1,-2-1,-1 1,-1-2,-3 1,-1-1,-1 0,-2 0,-2 0,-2 1,-1-1,-5-15,8 45,0 0,-1 0,1 0,-2 0,1 0,-1 0,-1 1,1-1,-1 1,0 0,-1 0,0 0,0 1,0 0,-1 0,0 0,0 1,0-1,-5-1,6 7,0 0,0 1,0-1,0 1,0 0,0 1,0-1,0 1,1 0,-1 0,1 1,0 0,-1-1,1 1,0 0,0 1,1-1,-1 1,1 0,0 0,0 0,0 0,-2 4,-6 10,0 1,1 0,1 1,0 0,2 1,0 0,2 0,0 0,1 0,2 1,0 0,1 0,1-1,1 1,1 0,1 0,0-1,2 0,2 6,2-5,0-1,1 1,1-2,1 1,1-2,1 1,1-2,0 0,1-1,1 0,1-2,0 0,1 0,0-2,1-1,3 1,-14-8,0 0,1 0,-1-1,1-1,0 0,0 0,0-1,1 0,-1-1,0 0,1 0,-1-1,1-1,-1 1,1-2,-1 0,0 0,0-1,0 0,0 0,0-1,-1-1,0 1,1-2,5-5</inkml:trace>
  <inkml:trace contextRef="#ctx0" brushRef="#br0" timeOffset="-3746.492">7934 1080,'5'20,"7"0,0-2</inkml:trace>
  <inkml:trace contextRef="#ctx0" brushRef="#br0" timeOffset="-3552.203">7934 544,'0'0</inkml:trace>
  <inkml:trace contextRef="#ctx0" brushRef="#br0" timeOffset="-3265.755">8330 713,'45'-68,"-4"-3,-2-1,-4-2,13-44,-46 114,1-4,0 0,0-1,0 1,-1-1,0 0,-1 0,0 0,0 1,-1-1,0 0,-1-2,1 12,0-1,0 1,-1-1,1 0,0 1,0-1,0 0,-1 1,1-1,0 0,-1 1,1-1,0 0,-1 0,1 1,0-1,-1 0,1 0,0 1,-1-1,1 0,-1 0,1 0,0 0,-1 0,1 0,-1 0,1 0,-1 0,1 0,0 0,-1 0,1 0,-1 0,1 0,-1 0,1 0,0-1,-1 1,1 0,0 0,-1 0,1-1,0 1,-1 0,1 0,0-1,-1 1,1 0,0-1,0 1,-1 0,1-1,0 1,0-1,0 1,-1 0,1-1,0 1,0-1,0 1,0 0,0-1,0 1,0-1,0 1,0-1,0 1,0 0,0-1,-17 31,3 16,1 1,2 1,3 0,2 0,0 41,0-17,-4 47,7 1,10 117,13 393,-37-502,16-124,0-1,0 1,-1-1,1 0,-1 1,1-1,-1 0,0 0,0 0,-1 0,1 0,-1-1,1 1,-1-1,0 1,0-1,0 0,0 0,0-1,0 1,-1 0,1-1,-1 0,1 0,-1 0,1 0,-1-1,1 1,-1-1,0 0,1 0,-1 0,-2-1,1 0,0 0,-1-1,1 0,0 0,0-1,0 0,0 1,0-1,1-1,-1 1,1-1,0 0,0 0,0 0,1 0,-1-1,1 0,0 1,0-1,1 0,-1 0,1-1,-1-2,-31-131,29 104,1 0,2 0,1-1,2 1,2 0,1 0,1 0,2 1,2-1,3-5,-5 21,1 0,0 1,2 0,0 0,1 1,0 1,2 0,0 0,0 1,12-9,-2 7</inkml:trace>
  <inkml:trace contextRef="#ctx0" brushRef="#br0" timeOffset="-11782.742">1358 432,'-159'262,"-33"91,70-124,91-170,13-22,-1-2,-2 0,-2-1,-1-1,-8 7,32-40,0-1,0 1,0-1,1 1,-1 0,0-1,0 1,0-1,0 1,0-1,0 1,0 0,0-1,0 1,0-1,-1 1,1 0,0-1,0 1,0-1,0 1,-1 0,1-1,0 1,0 0,-1-1,1 1,0 0,-1-1,1 1,0 0,-1 0,1-1,0 1,-1 0,1 0,-1 0,1 0,0-1,-1 1,1 0,-1 0,1 0,0 0,-1 0,1 0,-1 0,130-227,176-258,-134 234,-134 215,-36 35,-1 1,1-1,0 1,-1-1,1 1,0-1,0 1,0-1,-1 1,1 0,0 0,0-1,0 1,0 0,0 0,0 0,-1 0,1 0,0 0,0 0,0 0,0 0,0 0,0 1,0-1,-1 0,1 0,0 1,0-1,0 1,-1-1,1 1,0-1,0 1,-1-1,1 1,-1 0,1-1,0 1,-1 0,1 0,-1-1,0 1,1 0,-1 0,0 0,1 0,-1-1,0 1,0 0,0 1,4 19,-1 0,-2 0,0 0,-1 0,-1 0,-1 1,-1-1,-2 8,-4 36,-8 87,-10 197,27-350,-1 1,1-1,-1 0,1 1,-1-1,1 1,-1-1,1 1,-1-1,0 1,1-1,-1 1,0 0,1-1,-1 1,0 0,0-1,1 1,-1 0,0 0,0 0,1 0,-1 0,0 0,0 0,0 0,1 0,-1 0,0 0,0 0,1 1,-1-1,0 0,0 1,1-1,-1 0,0 1,1-1,-1 1,1-1,-1 1,0-1,1 1,-1-1,1 1,-1 0,1-1,0 1,-1 0,1-1,0 1,-1 0,1 0,0-1,0 1,0 0,-1 0,1 0,0-1,0 1,0 0,0 0,1-1,-1 1,0 0,0 0,-108-118,71 76,-6-8,-1 3,-3 1,-1 2,-2 2,-8-1,34 29,4 4</inkml:trace>
  <inkml:trace contextRef="#ctx0" brushRef="#br0" timeOffset="-11079.269">1472 1334,'0'6,"-1"-2,0 0,1 0,-1-1,1 1,0 0,1 0,-1 0,0-1,1 1,0 0,0-1,0 1,1 0,-1-1,1 0,0 1,-1-1,2 0,-1 0,0 0,1 0,-1 0,1-1,1 2,-1-5,0 1,0-1,0 0,0 0,0-1,0 1,0 0,0-1,0 0,-1 0,1 0,-1 0,1 0,-1 0,0-1,0 1,0-1,0 1,0-1,-1 0,1 0,-1 0,0 0,0 0,0 0,1 0,146-300,-148 303,1 0,-1 1,0-1,0 0,0 1,0-1,0 0,1 0,-1 1,0-1,0 0,0 1,1-1,-1 0,0 0,0 1,1-1,-1 0,0 0,1 0,-1 0,0 1,1-1,-1 0,0 0,1 0,-1 0,0 0,1 0,-1 0,0 0,1 0,-1 0,1 0,-1 0,0 0,1 0,-1 0,0 0,1 0,-1-1,0 1,1 0,-1 0,0 0,0 0,1-1,-1 1,0 0,0 0,1-1,-1 1,0 0,0-1,1 1,-1 0,0-1,0 1,0 0,0-1,0 1,0 0,1-1,-1 1,0 0,0-1,2 32,-2-29,19 103,-18-103,0 1,0 0,0 0,1-1,0 1,-1 0,1-1,0 0,0 1,0-1,1 0,-1 0,0 0,1-1,-1 1,1 0,0-1,-1 0,1 0,0 0,0 0,0 0,0 0,0-1,0 1,0-1,0 0,0 0,0 0,0 0,0-1,0 1,2-1,2-2,0 0,0 0,0-1,0 0,-1 0,1-1,-1 0,0 0,0-1,-1 1,0-1,0 0,0-1,0 1,-1-1,0 0,-1 0,0 0,0 0,0-2,39-60,-31 57</inkml:trace>
  <inkml:trace contextRef="#ctx0" brushRef="#br0" timeOffset="-7785.732">2318 1080,'-6'0,"0"1,0 0,0-1,0 2,0-1,0 1,0 0,1 0,-1 1,1-1,-1 1,1 0,0 1,0-1,0 1,1 0,-1 1,1-1,0 1,0-1,1 1,-1 1,1-1,0 0,0 1,1-1,0 1,0 0,0 0,1 0,-1 0,1 0,1 0,-1 0,1 0,0 0,1 0,-1 0,1 0,1 0,-1 0,1 2,2-4,-1 0,0 0,1-1,0 0,0 1,0-1,0 0,1-1,-1 1,1-1,0 0,-1 0,1 0,0-1,0 0,0 0,0 0,0 0,1-1,-1 0,0 0,0 0,0-1,0 0,0 0,0 0,0 0,0-1,0 0,-1 0,1 0,0 0,-1-1,0 0,0 0,0 0,0-1,0 1,0-1,-1 0,2-3,-1-1,0 0,-1 0,1 0,-2 0,1 0,-1 0,0-1,-1 1,0-1,0 0,-1 1,0-1,-1 0,1 1,-2-1,1 1,-1-1,-1 1,1 0,-2 0,1 0,-1 0,0 0,0 1,-1 0,0 0,0 0,-1 0,0 1,0 0,-1 0,1 1,-1-1,-1 2,-1-2,-11-1,1 6</inkml:trace>
  <inkml:trace contextRef="#ctx0" brushRef="#br0" timeOffset="-7349.795">2742 516,'0'556,"28"-376,-11-147,-23-70,2 18</inkml:trace>
  <inkml:trace contextRef="#ctx0" brushRef="#br0" timeOffset="-7101.617">2459 940,'24'9,"32"-1,11-2,0-7,-8-4,-9-5,-7-1,-7 1,-5-2,-3 0,-5-1,-3 0,-5-2,-4 2</inkml:trace>
  <inkml:trace contextRef="#ctx0" brushRef="#br0" timeOffset="-6763.216">3137 487,'-20'234,"11"87,7-315,1 0,0 0,1 0,0 0,-1 0,2 0,-1 0,1 0,0 0,0 0,0-1,1 1,0 0,0-1,1 1,0-1,0 0,0 1,0-2,1 1,0 0,0-1,0 1,0-1,1 0,-1-1,5 4,-1-8,-1-1,0 1,0-1,0 0,0-1,0 1,-1-2,1 1,-1-1,0 1,0-2,0 1,0-1,-1 0,0 0,4-5,127-143,-136 153,1-1,-1 0,1 1,0-1,-1 1,1 0,0-1,-1 1,1-1,0 1,0 0,-1 0,1-1,0 1,0 0,0 0,-1 0,1 0,0 0,0 0,0 0,-1 0,1 0,0 0,0 0,0 1,-1-1,1 0,0 1,-1-1,1 0,0 1,0-1,-1 1,1-1,-1 1,1-1,0 1,-1-1,1 1,-1 0,1-1,-1 1,0 0,1 0,-1-1,0 1,1 0,-1 0,0-1,0 1,0 0,0 0,5 48,-5-45,-1 30,-1-27,1-1,0 1,1-1,0 1,0-1,0 1,1-1,0 0,0 1,1-1,-1 0,1 1,1-1,-1 0,1 0,0-1,1 1,-1-1,5 5,9 3</inkml:trace>
  <inkml:trace contextRef="#ctx0" brushRef="#br0" timeOffset="-5780.963">3730 1137,'9'3,"0"-1,0 0,0-1,0 0,1 0,-1-1,0 0,1 0,-1-1,0-1,0 0,0 0,0 0,0-1,0 0,0-1,-1 0,0-1,0 1,0-2,0 1,-1-1,0 0,0 0,-1-1,0 0,0 0,0-1,2-4,23-95,-31 104,1 0,-1 0,0 0,0 0,-1-1,1 1,-1 0,1 0,-1 0,0 0,0 0,0 0,0 0,-1 0,1 1,-1-1,0 0,0 1,0-1,0 1,0 0,0 0,-1-1,1 2,-1-1,0 0,1 0,-1 1,0 0,0-1,0 1,0 0,-1 0,-4-1,1 0,0 1,0 0,-1 0,1 1,-1 0,1 0,0 1,-1 0,1 0,0 1,0 0,0 0,0 0,0 1,0 0,0 1,1-1,0 1,0 1,0-1,0 1,1 0,-1 0,1 1,1-1,-1 1,1 0,0 0,0 1,1-1,0 1,0 0,0 0,1 0,0 0,0 0,1 1,0-1,0 0,1 1,0-1,0 1,1-1,0 0,0 1,4 2,1-1,0 1,1-1,0 0,0-1,0 0,1 0,1 0,-1-1,1 0,1-1,-1 0,1-1,0 0,0 0,0-1,1 0,-1-1,1 0,0 0,0-2,0 1,1-1,-1-1,8 0,-5-1,-1-1,1 0,0 0,-1-2,1 1,-1-2,0 0,-1 0,1-1,-1-1,0 0,0-1,-1 0,0-1,0-1,16-15,0-1,-3-2,0 0,-1-2,-1-2,43-94,-64 125,-1 0,0 0,0 0,1 0,-1 0,0-1,0 1,0 0,0 0,0 0,0-1,0 1,-1 0,1 0,0 0,-1 0,1 0,-1 0,1 0,-1 0,1 0,-1 0,0 0,0 0,1 0,-1 0,0 0,0 0,0 1,0-1,0 0,0 1,0-1,0 1,0-1,0 1,0 0,0-1,-1 1,1 0,0 0,0-1,0 1,0 0,-1 0,1 1,0-1,0 0,0 0,0 0,-1 1,1-1,0 1,0-1,0 1,0-1,0 1,0 0,0 0,-20 56,19-53,0 0,0-1,1 1,-1 0,1 0,0 0,0 0,1 0,-1 0,1 0,0 0,0 1,0-1,0 0,1 0,0 0,0 0,0 0,0 0,1 0,-1-1,1 1,0 0,0-1,0 1,1-1,-1 0,1 0,0 0,0 0,0 0,135 33,-135-37,0 1,0 1,0-1,0 0,0 1,-1-1,1 1,0 0,0 0,-1 0,1 0,-1 1,1-1,-1 1,1-1,-1 1,0 0,0 0,0 0,0 0,0 0,0 1,0-1,-1 0,0 1,1-1,-1 1,0 0,0-1,0 1,0 0,-1 0,1 0,-1-1,0 1,1 0,-2 0,1 0,0 0,0 0,-1 2,-71 127,71-132,1 1,-1 0,0 0,1 0,-1-1,1 1,-1 0,1 0,-1 0,1 0,0 0,-1 0,1 0,0 0,0 0,0 0,0 0,0 0,0 1,0-1,0 0,0 0,1 0,-1 0,0 0,1 0,-1 0,0-1,1 1,0 0,-1 0,1 0,-1 0,1 0,0-1,-1 1,1 0,0-1,0 1,0 0,0-1,0 1,0-1,-1 1,1-1,0 0,0 1,0-1,1 0,57 5,-52-6,22 1,-3-1</inkml:trace>
  <inkml:trace contextRef="#ctx0" brushRef="#br0" timeOffset="4538.852">60 2464,'0'-1,"1"1,-1-1,0 1,0-1,0 1,-1-1,1 0,0 1,0-1,0 1,0-1,0 1,-1-1,1 1,0-1,0 1,-1-1,1 1,0 0,-1-1,1 1,0-1,-1 1,1 0,-1-1,1 1,-1 0,1 0,-1-1,1 1,-1 0,1 0,-1 0,1-1,-1 1,1 0,-1 0,1 0,-1 0,1 0,-1 0,1 0,-1 0,1 0,-1 0,0 1,1-1,-1 0,1 0,-1 0,1 1,0-1,-1 0,1 1,-1-1,1 0,-1 1,1-1,0 0,-1 1,1-1,0 1,-1-1,1 1,0-1,0 1,-1-1,-12 42,12-40,-6 27,2-1,0 1,2-1,2 1,0 0,2 0,1 0,1 0,2-1,1 1,1-1,6 15,-12-37,1-1,-1 0,1 1,1-1,-1 0,1 0,-1 0,1 0,1 0,-1-1,1 0,-1 1,1-1,1 0,-1-1,0 1,1-1,0 0,0 0,0-1,0 1,0-1,0 0,1 0,-1-1,1 1,-1-1,1-1,0 1,-1-1,1 0,0 0,-1-1,1 1,-1-1,1 0,0-1,10-8,0-1,0 0,-1-2,-1 1,0-2,-1 0,0-1,-1 0,-1 0,0-1,-1-1,-1 0,0-2,47-70,-56 88,0 0,1-1,-1 1,1 0,-1 0,1 0,-1 0,1 0,0 0,-1 0,1 0,0 0,0 0,0 0,-1 1,1-1,0 0,0 1,0-1,0 0,1 1,-1-1,0 1,0 0,0-1,0 1,0 0,1 0,-1-1,0 1,0 0,0 0,1 0,-1 1,0-1,0 0,0 0,0 1,1-1,-1 0,0 1,0 0,0-1,0 1,0-1,0 1,0 0,0 0,0 0,-1-1,1 1,0 0,0 0,0 1,3 5,1-1,0 0,0 0,1 0,0 0,0-1,0 0,0 0,1-1,0 1,0-2,0 1,0-1,1 0,-1 0,1-1,0 0,0 0,-1-1,1 0,0-1,0 1,0-2,0 1,0-1,8-2,2-5,-1-1,1 0,-2-2,1 0,-2-1,0 0,0-1,-1-1,0 0,5-9,-14 17,7-4,-1-1,0-1,-1 0,0-1,-1 1,0-2,-1 1,-1-1,0-1,0 1,-2-1,0 0,0-5,-14 2,-1 17</inkml:trace>
  <inkml:trace contextRef="#ctx0" brushRef="#br0" timeOffset="4839.837">1133 2774,'38'-19,"-1"-2,-2-2,0-1,-2-2,0-1,10-13,-39 37,1 0,-1-1,0 1,0-1,0 0,0 0,-1-1,1 1,-1-1,0 0,-1 1,1-1,-1 0,0-1,0 1,-1 0,1-1,-1 1,0-1,-1 1,1-1,-1 1,0-1,-1 1,1-1,-1 1,0-1,0 1,-1 0,0-1,0 1,0 0,0 0,-1 0,0 1,0-1,-1-1,-2 2,0 1,0-1,0 1,0 0,-1 0,1 1,-1 0,1 0,-1 1,0-1,0 2,0-1,0 1,0 0,0 0,0 0,0 1,1 1,-1-1,0 1,0 0,1 0,0 1,-1 0,1 0,0 1,0-1,0 1,1 1,0-1,-1 1,2 0,-1 0,0 0,-2 5,-1-1,0 1,0 0,1 0,0 1,1 0,0 0,0 0,2 1,-1 0,2 0,-1 0,2 0,-1 1,2-1,0 1,0-1,1 1,1-1,0 1,1-1,0 1,1-1,0 0,1 0,0 0,1 0,0-1,1 0,0 0,1 0,0-1,1 0,0 0,5 4,17 5,0 0,1-3,1 0,0-2,1-1,0-2,18 3,-11-2</inkml:trace>
  <inkml:trace contextRef="#ctx0" brushRef="#br0" timeOffset="9673.433">3419 2632,'-16'5,"1"0,-1 0,1 1,0 1,0 1,1 0,0 1,0 1,1 0,1 0,0 1,0 1,1 0,0 1,1 0,1 0,0 1,-5 10,12-18,0 1,0-1,1 1,-1 0,2-1,-1 1,1 0,0 0,0-1,0 1,1 0,0 0,1-1,-1 1,1-1,1 1,-1-1,1 0,0 0,1 0,-1 0,1-1,0 1,0-1,1 0,0 0,0-1,0 1,0-1,1 0,-1-1,1 1,0-1,1 0,0-4,0 0,0-1,0 0,0 0,0 0,-1-1,1 0,-1-1,0 1,1-1,-2 0,1-1,0 1,-1-1,0 0,0-1,0 1,-1-1,0 0,3-6,7-4,26-35,-1-2,-3-1,-3-2,-2-1,-2-2,-3-1,-3-1,-2-1,-3 0,6-43,-21 96,-1 0,0 0,0 0,-1 0,0 0,0 0,-1-1,0 1,-1 0,0 0,-1 0,1 0,-2 0,1 0,-1 0,-1 0,0 1,0 0,0 0,-1 0,0 0,-1 1,-5-6,9 11,-1 1,1 0,-1 0,0 0,1 1,-1-1,0 0,0 1,1 0,-1 0,0 0,0 0,1 0,-1 0,0 1,0-1,1 1,-1 0,1 0,-1 0,0 0,1 0,0 1,-1-1,1 1,0-1,0 1,-2 2,-53 61,52-58,-10 14,1 1,1 0,1 1,1 1,2 0,0 0,1 1,1 0,2 0,0 0,2 1,1 0,1 0,1 0,1-1,1 1,2 0,0-1,2 0,1 0,1 0,0-1,2 0,1 0,11 15,-15-26,1 0,0-1,1 0,1-1,-1 0,2 0,0-1,0 0,0-1,1 0,1-1,-1-1,2 0,-1 0,0-1,1-1,0-1,1 0,-1 0,14 1,-23-6,0 1,1-1,-1 0,0 0,1 0,-1-1,0 0,0 0,0 0,-1 0,1-1,0 0,-1 0,0 0,0-1,0 1,0-1,0 0,0-1,7-9</inkml:trace>
  <inkml:trace contextRef="#ctx0" brushRef="#br0" timeOffset="9958.571">4068 2576,'-11'26,"2"0,0 1,2 0,1 0,1 1,2 0,0 0,2 0,2 7,-1-31,0-1,0 0,1 0,-1 0,1 0,0 0,0 0,0 0,0 0,1-1,-1 1,1 0,0-1,0 1,-1-1,2 1,-1-1,0 0,0 0,1 0,-1 0,1 0,0-1,-1 1,1-1,0 0,0 1,0-1,0-1,0 1,0 0,0-1,0 1,0-1,0 0,1 0,-1-1,0 1,0 0,0-1,0 0,2 0,6-2,0 0,0-1,-1 0,1-1,-1 0,0 0,-1-1,1 0,-1-1,0 0,3-4,-3 0,0 1,0-2,-1 1,-1-1,0 0,-1 0,0-1,-1 0,0 0,-1-1,-1 1,0-1,0 0,-2 1,0-1,0 0,-1 0,-1 0,0 0,-1 0,-1 0,1 7,0 0,0 1,-1-1,0 1,0-1,-1 1,0 0,0 0,0 0,-1 1,1-1,-1 1,-1 0,1 1,-1-1,0 1,0 0,0 1,0-1,-1 1,1 1,-1-1,0 1,0 0,0 0,0 1,0 0,0 1,0-1,-1 1,1 0,0 1,-3 1,-72 60,64-38</inkml:trace>
  <inkml:trace contextRef="#ctx0" brushRef="#br0" timeOffset="10355.097">4435 2886,'85'-269,"-59"224,-26 44,1 0,-1 1,1-1,-1 0,1 0,0 1,-1-1,1 0,0 1,0-1,-1 1,1-1,0 1,0-1,0 1,0 0,-1-1,1 1,0 0,0 0,0 0,0-1,0 1,0 0,0 0,0 0,0 1,0-1,0 0,0 0,-1 0,1 1,0-1,0 0,0 1,0-1,0 1,-1-1,1 1,0 0,0-1,-1 1,1-1,-1 1,1 0,0 0,-1-1,1 1,-1 0,45 134,-43-131,-1 0,1 0,-1 0,1-1,0 1,0-1,1 1,-1-1,1 0,0 0,0 0,0 0,0 0,0-1,0 1,1-1,-1 0,1 0,0 0,0-1,-1 1,1-1,0 0,0 0,0 0,1-1,-1 1,0-1,0 0,0 0,0 0,0-1,0 0,2 0,8-5,-1-1,-1 0,1-1,-1-1,0 0,-1 0,0-1,-1-1,0 0,0 0,-1-1,-1 0,0 0,-1-1,0 0,-1 0,0-1,-1 0,2-10,0-1</inkml:trace>
  <inkml:trace contextRef="#ctx0" brushRef="#br0" timeOffset="10641.442">5422 1955,'-9'38,"-9"47,0 18,2 1,4-7,5-11,2-10,3-13,6-13,3-5,0-6,-2-4,4-3,0-3,-1-6</inkml:trace>
  <inkml:trace contextRef="#ctx0" brushRef="#br0" timeOffset="10894.736">5084 2435,'39'10,"26"7,8 2,-5-4,-8-3,-10 1,-8-2,-12-3</inkml:trace>
  <inkml:trace contextRef="#ctx0" brushRef="#br0" timeOffset="11058.664">4802 1842,'14'38,"15"23,2 5,1-8,-5-9,-8-13</inkml:trace>
  <inkml:trace contextRef="#ctx0" brushRef="#br0" timeOffset="11826.377">6439 2435,'1'22,"1"1,0-1,2 0,1 0,0 0,2 0,1-1,0 0,1-1,4 5,-10-20,0 0,0 0,0 0,0-1,1 1,-1-1,1 0,1 0,-1 0,0-1,1 0,0 1,0-2,-1 1,2 0,-1-1,0 0,0 0,1-1,-1 1,1-1,0-1,-1 1,1-1,0 0,-1 0,1 0,0-1,-1 0,1 0,-1 0,1-1,-1 0,0 0,0 0,1-1,20-16,0-1,-2-1,0-1,-2-1,0-1,-2-1,0-1,14-26,-34 51,1 0,0 0,-1 1,1-1,0 0,-1 1,1-1,0 1,0-1,0 1,-1-1,1 1,0 0,0-1,0 1,0 0,0 0,0-1,0 1,0 0,0 0,0 0,0 0,0 1,-1-1,1 0,0 0,0 0,0 1,0-1,0 0,0 1,0-1,-1 1,1-1,0 1,0-1,-1 1,1 0,0-1,-1 1,1 0,0 0,-1-1,1 1,-1 0,0 0,1 0,-1 0,0 0,1 0,-1-1,0 1,0 0,0 0,0 0,0 0,0 0,0 0,0 0,0 0,0 0,0 0,-1 1,8 13,-4-8,1-2,-1 1,1 0,0-1,1 1,-1-1,1-1,0 1,0 0,1-1,-1 0,1-1,0 1,0-1,0 0,0 0,1-1,-1 0,1 0,0-1,-1 1,1-2,0 1,0-1,0 0,-1 0,1 0,0-1,0 0,-1-1,1 0,0 0,-1 0,1-1,13-6,0-2,-1 0,-1-1,0-1,0 0,-2-1,0-1,0-1,-1-1,-1 0,-1 0,0-1,-2-1,0 0,-1-1,-1 0,0 0,1-10,-6 18</inkml:trace>
  <inkml:trace contextRef="#ctx0" brushRef="#br0" timeOffset="12207.17">7991 2265,'-27'7,"1"1,-1 1,2 1,-1 1,2 1,-1 1,2 2,-13 9,22-17,0 1,1 0,0 1,0 1,1 0,0 0,0 2,2-1,-1 1,1 1,1 0,0 0,1 1,1 0,0 0,1 1,0 0,-2 11,8-23,0 0,0 1,1-1,-1 0,1 1,-1-1,1 0,0 0,1 1,-1-1,0 0,1 0,0 0,0 0,0-1,0 1,0 0,0-1,1 0,-1 1,1-1,-1 0,1 0,0-1,0 1,0 0,0-1,0 0,0 0,1 0,-1 0,1 0,3 1,1-1,-1 0,0 0,0-1,1 0,-1 0,0-1,0 0,1 0,-1 0,0-1,0 0,0-1,5-2,13-10,-1 0,0-2,-1-1,-1-1,-1 0,-1-2,-1 0,0-1,-2-1,11-18,60-79,-87 120,-1-1,0 0,1 0,-1 0,0 1,1-1,-1 0,1 1,0-1,-1 0,1 1,-1-1,1 1,0-1,-1 1,1-1,0 1,0-1,-1 1,1 0,0-1,0 1,0 0,-1 0,1 0,0 0,0 0,0 0,0 0,0 0,-1 0,1 0,0 0,0 0,0 0,0 1,-1-1,1 0,0 1,0-1,-1 0,1 1,0-1,-1 1,1 0,0-1,-1 1,1-1,-1 1,1 0,-1-1,1 1,-1 0,1 0,-1-1,0 1,1 0,-1 0,0 0,0-1,0 1,0 0,1 1,3 59,-4-56,14 115,-10-94</inkml:trace>
  <inkml:trace contextRef="#ctx0" brushRef="#br0" timeOffset="12558.804">8330 2802,'11'-33,"10"-34,2 1,3 1,3 2,34-55,-36 88,-27 30,1-1,0 1,-1 0,1-1,-1 1,1 0,0 0,-1-1,1 1,0 0,-1 0,1 0,-1 0,1 0,0 0,-1 0,1 0,0 0,-1 0,1 0,0 1,-1-1,1 0,0 0,-1 1,1-1,-1 0,1 1,-1-1,1 1,-1-1,1 0,-1 1,1-1,-1 1,1-1,-1 1,0 0,1-1,-1 1,0-1,1 1,-1 0,0-1,0 1,0 0,0-1,0 1,0 0,0-1,0 1,0 0,0-1,0 1,7 107,-9-100,1 1,0 0,0-1,1 1,1 0,-1 0,1 0,0-1,1 1,0 0,1-1,0 0,0 1,0-1,1 0,1-1,-1 1,1-1,0 0,1 0,0 0,0-1,0 0,1 0,7 4,-9-7,0-1,1 0,0 0,-1 0,1-1,0 0,0 0,0 0,0-1,0 0,0 0,0-1,0 0,0 1,-1-2,1 1,0-1,0 0,-1 0,0-1,1 1,-1-1,2-2,108-90,-4-52,-79 103,-20 25</inkml:trace>
  <inkml:trace contextRef="#ctx0" brushRef="#br0" timeOffset="12808.701">9402 1758,'-14'48,"-5"40,1 14,3-5,5-10,3-9,4-14,6-13,3-10,1-2,3-4,1-2,2-8,0-7</inkml:trace>
  <inkml:trace contextRef="#ctx0" brushRef="#br0" timeOffset="13042.174">9063 2294,'34'-9,"39"-9,18-1,2 3,-5 4,-12 0,-10 1,-6 3,-14 2</inkml:trace>
  <inkml:trace contextRef="#ctx0" brushRef="#br0" timeOffset="13620.703">11152 1730,'-5'29,"-1"33,0 16,1 4,1-7,2-7,1-4,1-5,0-7,0-8,5-1,1-4,1-3,-2-3,-2-3,4-6,1-3,-2-4</inkml:trace>
  <inkml:trace contextRef="#ctx0" brushRef="#br0" timeOffset="13878.226">10813 2209,'48'-5,"45"-1,15 0,0 1,-14 2,-13 0,-16 2,-14 1,-16 0</inkml:trace>
  <inkml:trace contextRef="#ctx0" brushRef="#br0" timeOffset="14125.66">11829 2152,'-17'26,"2"0,1 1,0 1,3 0,0 0,1 1,2 1,0 9,6-35,0 1,1-1,0 1,0-1,0 1,0-1,1 1,0-1,0 1,0-1,0 1,1 0,-1-1,1 1,1-1,-1 0,0 1,1-1,0 0,0 0,1 0,-1 0,1 0,-1 0,1-1,0 1,1-1,-1 0,1 0,-1 0,1-1,0 1,0-1,0 0,0 1,9-3,-1-1,0 0,0 0,0-2,0 1,0-1,0-1,-1 0,1-1,-1 0,0 0,-1-1,1-1,-1 0,2-2,0 0,0-1,0 1,-1-2,0 0,-1 0,0-1,-1 0,0 0,-1-1,-1 0,0-1,4-12,-8 21,-1-1,0 0,-1 1,1-1,-1 0,0 0,-1 0,1 0,-1 0,0 0,-1 0,1 0,-1 0,-1 0,1 0,-1 0,0 1,0-1,0 0,-1 1,0 0,0 0,-1 0,1 0,-1 0,0 1,0-1,-1 1,1 0,-1 0,0 1,0 0,0-1,-127-41,101 39</inkml:trace>
  <inkml:trace contextRef="#ctx0" brushRef="#br0" timeOffset="15096.117">13184 2265,'-5'39,"3"17,3 4,5-9,2-7,-1-12</inkml:trace>
  <inkml:trace contextRef="#ctx0" brushRef="#br0" timeOffset="15359.63">13099 1758,'24'9,"8"4</inkml:trace>
  <inkml:trace contextRef="#ctx0" brushRef="#br0" timeOffset="15608.948">13437 2576,'199'-355,"-160"302,-38 53,1 1,-1 0,1-1,-1 1,1 0,-1 0,0 0,1 0,-1 1,0-1,0 0,1 0,-1 1,0-1,-1 1,1-1,0 1,0-1,-1 1,1 0,0-1,-1 1,0 0,1-1,-1 1,0 0,0-1,0 1,0 0,0 0,-1-1,1 1,0 0,-1-1,1 1,-1 0,0 0,1 0,-1 5,0 1,0-1,1 1,0-1,0 0,1 1,0-1,0 1,0-1,1 0,1 0,-1 0,1 0,0 0,0-1,1 1,0-1,0 0,1 0,-1 0,1-1,1 1,-1-1,1-1,0 1,0-1,5 3,-2-6,0-1,0 0,0-1,0 0,0 0,0-1,-1 0,1 0,-1-1,1-1,-1 1,0-1,0-1,0 1,-1-1,0 0,0-1,0 0,-1 0,1-1,-1 1,-1-1,0-1,0 1,0-1,-1 0,0 0,0 0,-1 0,0-1,0 1,-1-1,-1 0,1 0,-1-8,2-9</inkml:trace>
  <inkml:trace contextRef="#ctx0" brushRef="#br0" timeOffset="15993.645">14397 1532,'-4'38,"-3"47,1 18,-3 1,-1-12,1-12,3-11,2-6,2-10,-4-4,0-6,0-5,2-4,1-4,1-1,1-6</inkml:trace>
  <inkml:trace contextRef="#ctx0" brushRef="#br0" timeOffset="16446.183">14087 2181,'379'66,"-135"-1,-235-64,1-2,-1 1,0-1,0-1,0 1,0-2,0 1,0-1,0-1,-1 1,1-2,-1 1,0-1,0 0,-1-1,0 1,0-2,0 1,-1-1,1 0,-2 0,1-1,-1 1,0-1,-1 0,1-1,-2 1,1-1,-1 0,-1 0,0 0,0 0,0-1,-2 8,0 0,1 0,-1 0,0 0,0-1,-1 1,1 0,0 0,-1 0,1 0,-1-1,0 1,1 0,-1 0,0 0,0 1,-1-1,1 0,0 0,-1 0,1 1,-1-1,1 1,-1-1,0 1,1 0,-1 0,0-1,0 1,0 0,0 1,0-1,0 0,0 1,0-1,-1 1,1-1,0 1,0 0,0 0,0 0,-1 0,1 1,-96 18,87-12,0-1,1 2,0-1,1 1,0 1,0 0,1 0,0 1,0-1,1 2,1-1,0 1,0 0,1 1,0-1,1 1,0 0,1 0,1 0,0 0,0 5,1-10,1 0,0 1,0-1,1 0,0 0,0 0,0 0,1 0,0 0,1-1,0 1,0 0,0-1,0 0,1 0,0 0,1 0,-1-1,1 1,0-1,1-1,-1 1,1-1,0 1,0-2,0 1,0-1,1 0,-1 0,1-1,0 1,0-1,5 0,6 0,-1 0,0-2,1 0,-1 0,1-2,-1 0,0-1,0-1,0-1,-1 0,1-1,2-3,6-1</inkml:trace>
  <inkml:trace contextRef="#ctx0" brushRef="#br0" timeOffset="17629.028">15442 2125,'-13'-3,"0"1,1 0,-1 1,0 0,0 1,0 1,1 0,-1 1,0 0,1 1,-1 0,1 1,0 0,0 1,0 1,-7 4,14-4,0 0,0 0,0 0,1 1,0-1,0 1,1 0,-1 1,2-1,-1 0,1 1,0-1,1 1,0 0,0 0,0 0,1-1,0 1,1 0,0 0,1 4,-1-9,-1 0,1 0,0 0,0 0,0 0,0 0,1 0,-1-1,1 1,0-1,0 1,0-1,0 0,0 1,0-1,1 0,-1 0,1-1,-1 1,1-1,0 1,-1-1,1 0,0 0,0 0,0 0,0 0,0-1,0 1,0-1,0 0,0 0,0 0,0 0,1-1,0 0,6 0,-1-1,0 0,1-1,-1 0,0 0,0-1,-1 0,1-1,-1 0,0 0,2-3,6-7,-2 0,0-1,-1-1,0 0,-2 0,0-1,1-5,73-96,-58 94,-22 66,-11 603,0-583,-3 0,-3-1,-2 0,-19 50,-19-17,50-90,0 0,0-1,0 1,-1-1,1 0,-1 0,1 0,-1 0,0 0,1 0,-1-1,0 1,0-1,0 0,0 0,-1 0,1 0,0 0,0-1,0 0,-1 1,1-1,0 0,-1-1,1 1,0 0,0-1,-1 0,1 0,-1 0,-1-5,0-1,0 1,1 0,0-1,0 0,1 0,-1 0,2-1,-1 1,1-1,0 1,1-1,0 0,0 0,0 1,1-1,0 0,1 0,0 0,0 0,1 1,0-1,5-33,3 1,1 0,2 0,1 2,2 0,2 0,2 2,1 0,1 1,2 2,2 0,1 2,201-221,-173 189,-39 48,-1-1,-1 0,-1-1,0-1,-1 0,0-1,-2 0,0-1,0-5,-9 22,-1 0,0 0,0-1,0 1,0 0,0 0,-1 0,0-1,1 1,-1 0,0 0,-1 0,1 0,0 0,-1 0,0 1,1-1,-1 0,0 1,-1-1,1 1,0 0,-1 0,1 0,-1 0,0 0,1 0,-1 1,0-1,0 1,0 0,0 0,0 0,0 0,-1 1,1-1,0 1,0 0,-1 0,1 0,0 0,0 0,-1 1,1-1,0 1,0 0,0 0,0 0,0 1,0-1,0 1,1-1,-1 1,-1 1,-2-1,0 1,0-1,0 1,0 0,1 1,0-1,-1 1,1 0,1 0,-1 1,0-1,1 1,0 0,0 0,1 1,-1-1,1 1,0 0,1-1,0 1,-1 1,2-1,-1 0,1 0,0 1,0-1,1 0,0 1,0 2,4-5,1 1,-1-1,1-1,0 1,0 0,1-1,-1 0,1 0,-1-1,1 0,0 0,0 0,0 0,0-1,0 0,0-1,0 1,0-1,1 0,-1 0,0-1,0 0,5-1,0 1,136 14,-142-12,1 1,-1-1,1 1,-1 1,0-1,0 1,0-1,0 2,0-1,-1 0,1 1,-1 0,0 0,0 0,-1 0,1 1,-1 0,0-1,0 1,0 0,-1 1,0-1,0 0,1 3,-2 1,-1 0,0 0,0 0,-1 0,0 0,0 0,-1-1,0 1,-1-1,0 1,0-1,-1 0,0 0,-8 24,6-13</inkml:trace>
  <inkml:trace contextRef="#ctx0" brushRef="#br0" timeOffset="18273.165">16373 2152,'-20'14,"1"1,1 0,0 2,1 0,1 0,1 2,0 0,1 0,1 2,1 0,1 1,10-20,0-1,0 1,0 0,0 0,0 0,0-1,1 1,-1 0,1 0,-1 0,1 0,0 0,0 0,0 0,0 0,0 0,0 0,0 0,1 0,-1 0,1 0,0 0,-1 0,1-1,0 1,0 0,0 0,0-1,0 1,1-1,-1 1,0-1,1 1,-1-1,1 0,0 0,-1 1,1-1,0 0,0-1,-1 1,1 0,0 0,0-1,0 1,0-1,0 0,0 0,1 1,11-3,0-1,0 0,0-1,-1 0,1-1,-1 0,0-1,-1-1,1 0,-1-1,-1 0,0-1,0 0,0 0,-1-1,7-10,33-25,-25 24,57-34,-80 56,-1-1,1 1,0 0,0 1,-1-1,1 0,-1 0,1 1,-1-1,1 1,-1-1,0 1,0 0,0-1,0 1,0 0,0 0,0 0,-1 0,1-1,-1 1,1 0,-1 0,0 0,0 0,1 0,-2 0,1 1,0-1,0 0,-1 0,1-1,-1 1,1 0,-1 0,0 0,0 0,0 0,0-1,0 1,-1 1,0 9,0-7,0 1,0-1,1 1,0 0,0 0,1-1,0 1,0 0,0 0,0-1,1 1,0 0,0 0,1-1,0 1,0-1,0 0,0 1,1-1,0 0,0 0,0-1,1 1,0 0,0-1,0 0,0 0,0-1,1 1,0-1,0 0,0 0,4 2,3-4,0 1,1-2,-1 0,1 0,-1-1,1-1,-1 0,0-1,0 0,0 0,0-2,0 1,-1-2,0 1,0-2,0 1,6-6,237-182,-225 169,4-6,-1-1,-2-2,-2-1,-1-1,-2-1,-1-1,-2-2,-2 0,-1-1,2-12,-14 35,0 0,-1 0,-1-1,-1 1,0-1,-2 0,0 0,-1 0,-1 0,0 0,-2-4,1 20,1 0,-1 0,0-1,0 1,-1 0,1 0,-1 0,1 0,-1 1,0-1,0 0,0 1,-1-1,1 1,0 0,-1-1,0 1,1 0,-1 1,0-1,0 0,0 1,0 0,0 0,0 0,-1 0,1 0,0 0,-1 1,1 0,0 0,-3 0,-2 0,-1 1,0 0,0 0,0 1,0 1,1-1,-1 1,1 1,0-1,0 1,-5 4,-4 4,1 1,0 1,1 0,1 1,0 0,1 1,1 1,0 0,1 0,1 1,1 1,0-1,2 2,0-1,1 1,1 0,1 0,1 1,0-1,1 10,4-11,0-1,0 0,2 1,1-1,0 0,1-1,1 1,0-1,1-1,1 1,1-1,0-1,1 0,1-1,0 0,1 0,1-1,0-1,0 0,1-1,1-1,0 0,0-1,1-1,-2 0,-8-4,-1 0,1 0,0 0,0-1,1-1,-1 1,1-1,-1 0,1-1,0 1,0-2,4 1,-10-1,-1-1,1 1,-1-1,1 1,-1-1,1 0,-1 0,0 1,1-1,-1 0,0 0,1-1,-1 1,0 0,0 0,0 0,0-1,0 1,-1 0,1-1,0 1,0-1,-1 1,1-1,-1 1,0-1,1 0,-1 1,0-1,0 1,0-1,0 0,0 1,0-1,-1 0,-2-20</inkml:trace>
  <inkml:trace contextRef="#ctx0" brushRef="#br0" timeOffset="18671.616">16937 2012,'473'66,"-352"-54,1-5,64-7,-169 0,1-1,-1-2,-1 1,1-2,0 0,-1-1,0-1,1 0,-10 3,-1 0,0 0,0 0,0 0,0-1,-1 0,1 0,-1-1,0 0,-1 0,1 0,-1 0,0-1,0 1,0-1,-1 0,0 0,0 0,-1-1,0 1,1-3,-2 5,-1 0,0 1,0-1,0 0,0 1,0-1,-1 0,1 1,-1-1,0 0,0 1,-1-1,1 1,-1 0,1-1,-1 1,0 0,0 0,-1 0,1 0,-1 1,1-1,-1 0,0 1,0 0,0 0,0 0,0 0,0 0,-2 0,-3-2,0 1,-1 0,1 0,0 1,-1 0,1 1,-1-1,0 2,1-1,-1 1,0 1,-6 0,2 1,0 0,-1 1,1 1,1 0,-1 1,0 0,1 1,0 0,1 1,-1 1,1-1,1 2,-1-1,2 2,-1-1,1 1,1 1,-1-1,2 2,0-1,0 1,1 0,0 0,1 0,0 0,0 0,1 0,1 0,0 1,1-1,0 1,1 0,1 0,0 0,0-1,1 1,1 0,0-1,1 1,0-1,1 1,0-1,1-1,1 1,0-1,0 1,1-2,0 1,1-1,0 0,1-1,0 0,0 0,1-1,0 0,1 0,10 4,-2-5,0-2,0 0,1-1,0-2,-1 0,1 0,0-2,0-1,0 0,0-1,0-2,18-4,-13 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46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765 44,'-1'-3,"-1"1,1-1,0 1,-1-1,1 1,-1-1,0 1,0 0,1 0,-2 0,1 0,0 0,0 1,-1-1,1 0,0 1,-1 0,0 0,1 0,-1 0,0 0,1 0,-1 0,0 1,0 0,0-1,0 1,1 0,-1 1,0-1,0 0,0 1,0-1,0 2,-12 2,1 0,-1 2,1 0,0 0,1 1,0 1,0 0,1 1,0 1,0 0,1 0,0 1,1 0,-2 4,-16 16,2 2,2 0,1 1,1 2,-16 36,-150 437,54-243,134-266,-1 1,0 0,1-1,-1 1,0-1,1 1,-1 0,1-1,-1 1,1 0,0 0,-1-1,1 1,0 0,0 0,-1 0,1 0,0-1,0 1,0 0,0 0,0 0,0 0,0 0,0-1,0 1,1 0,-1 0,0 0,0-1,1 1,-1 0,1 0,-1-1,0 1,1 0,-1 0,1-1,0 1,-1-1,1 1,0-1,-1 1,1-1,0 1,-1-1,1 1,0-1,0 0,0 1,-1-1,1 0,51 1,-40-1,203-17,61-40,-221 45,-32 8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49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 33,'-20'4,"1"2,0 0,0 1,1 1,0 0,1 2,-1 0,2 1,0 0,0 2,1 0,0 0,1 2,-10 12,21-22,0 1,0-1,1 0,0 1,0 0,0-1,0 1,1 0,0 0,1 0,-1 0,1 0,0 0,0 0,1-1,0 1,0 0,0 0,1 0,-1 0,2-1,-1 1,0-1,1 0,0 0,1 0,-1 0,1 0,0-1,0 1,0-1,0 0,1 0,0-1,0 1,0-1,0 0,0 0,1-1,-1 0,1 0,0 0,-1 0,3-1,1 1,-1-2,0 1,1-1,-1 0,0 0,1-1,-1 0,0-1,0 0,1 0,-2-1,1 0,0 0,0-1,-1 0,0 0,0-1,0 0,0 0,-1 0,1-3,116-142,-101 119,91-125,-113 155,0 1,0-1,0 1,0-1,0 1,1-1,-1 0,0 1,0-1,1 1,-1-1,0 1,0-1,1 1,-1-1,1 1,-1 0,0-1,1 1,-1-1,1 1,-1 0,1-1,-1 1,1 0,-1 0,1 0,0-1,-1 1,1 0,-1 0,1 0,-1 0,1 0,0 0,-1 0,1 0,-1 0,1 0,-1 0,1 0,0 0,-1 1,1-1,-1 0,1 0,-1 1,1-1,-1 0,1 1,-1-1,1 0,-1 1,0-1,1 1,-1-1,1 1,-1-1,0 1,0-1,1 1,-1-1,0 1,0-1,0 1,1 0,-3 40,-7-5,6-25,-1 0,2 0,-1 0,1 0,1 0,0 1,1-1,0 0,0 0,1 1,1-1,0 0,1 3,0-10,-1-1,1 1,0-1,0 0,0 0,0 0,1-1,-1 1,1-1,0 0,-1 0,1 0,0 0,0-1,0 1,0-1,1 0,-1 0,0-1,0 1,1-1,-1 0,0 0,0-1,3 0,17 1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49.6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0,'-30'14,"0"0,1 2,1 1,0 2,-7 7,32-25,1 0,0 0,-1 0,1 0,0 1,0-1,0 1,0-1,0 1,0 0,1-1,-1 1,1 0,-1 1,1-1,0 0,-1 0,1 0,0 1,1-1,-1 0,0 1,1-1,-1 1,1-1,0 1,-1-1,1 1,1-1,-1 1,0-1,1 1,-1-1,1 1,0-1,-1 1,1-1,0 0,1 0,-1 1,0-1,1 0,1 1,49 29,-46-30,0 0,-1 1,1-1,0 2,-1-1,0 0,0 1,0 0,0 0,-1 0,0 1,1 0,-2-1,1 1,0 1,-1-1,0 1,0-1,-1 1,0 0,0 0,0 0,0 2,-2-4,0 1,0-1,-1 1,0-1,1 1,-2-1,1 0,0 1,-1-1,0 0,0 0,0 0,0 0,-1 0,1-1,-1 1,0-1,0 1,-1-1,1 0,-1-1,1 1,-1 0,0-1,0 0,0 0,-4 1,-121 36,101-36,3-1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0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86,'-2'17,"0"0,2 0,0 0,1 0,0 0,2 0,0 0,1 0,0-1,2 0,0 0,0 0,2-1,0 0,0 0,2-1,0 0,0-1,6 5,-12-16,0 0,0 0,1 0,-1-1,1 1,0-1,-1 0,1 0,0-1,0 0,-1 0,1 0,0 0,0-1,-1 1,1-1,0 0,-1-1,1 1,-1-1,1 0,-1 0,2-2,94-62,43-84,-142 149,-1-1,0 1,1 0,-1 0,1 0,-1 0,1-1,0 1,-1 0,1 0,0 0,0 0,0 0,0 1,0-1,0 0,0 0,0 0,0 1,0-1,0 1,0-1,0 1,1-1,-1 1,0 0,0-1,0 1,1 0,-1 0,0 0,1 0,-1 0,0 0,0 0,1 1,-1-1,0 0,0 1,0-1,1 1,-1-1,0 1,0 0,0-1,0 1,0 0,0 0,0 0,0 0,0 0,8 58,-10-55,0-1,1 1,-1 0,1 0,0-1,0 1,0 0,1 0,-1-1,1 1,0 0,0-1,0 1,1-1,-1 0,1 1,0-1,0 0,0 0,0 0,0 0,1 0,-1 0,1-1,0 1,0-1,0 0,0 0,0 0,1 0,-1 0,0-1,1 0,-1 1,1-1,0-1,-1 1,1 0,1-1,4 0,-1-1,1 0,0-1,-1 0,1 0,-1 0,1-1,-1-1,0 1,0-2,-1 1,1-1,-1 0,0 0,0-1,-1 0,4-4,90-122,-57-1,-33 122,-5 15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0.8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1 319,'30'-13,"0"-2,-1-1,0-2,-2 0,0-2,-1-1,-1-1,4-6,20-34,-48 60,0 1,0-1,0 0,0 0,-1 0,1 1,0-1,-1 0,0 0,1 0,-1 0,0 0,0 0,0 0,0 0,0 0,-1 0,1 0,-1 0,1 0,-1 0,1 1,-1-1,0 0,0 0,0 1,0-1,0 0,-1 1,1-1,0 1,-1 0,1-1,-1 1,1 0,-1 0,0 0,-3-2,0 0,-1 0,1 1,0 0,-1 0,1 1,-1 0,0 0,1 0,-1 0,0 1,0 0,0 0,1 1,-1-1,0 1,1 0,-1 1,1 0,-1 0,1 0,-1 0,1 1,0 0,0 0,-4 3,0 1,1 0,-1 0,1 1,1 0,-1 1,1 0,1 0,0 0,0 1,1 0,0 0,0 0,0 5,1-2,0 0,1 1,1-1,0 0,1 1,1-1,0 1,1-1,0 1,1-1,0 1,1-1,1 0,-2-6,0 0,1-1,0 1,1-1,-1 0,1 0,0 0,1-1,-1 1,1-1,0 0,0 0,1-1,0 1,0-1,0-1,0 1,0-1,1 0,-1 0,1-1,0 0,0 0,-1-1,3 1,25 2,-2-2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1.5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97 582,'-12'18,"0"1,1 0,1 0,1 1,0 0,2 1,0 0,1 0,2 0,0 1,1 0,1 0,1-1,2 17,-1-33,1 0,1 1,-1-1,1 0,0 0,0 0,0 0,1-1,-1 1,1 0,0-1,1 0,-1 0,1 0,0 0,0-1,0 1,0-1,1 0,-1 0,1 0,0-1,0 0,0 0,0 0,0 0,0-1,0 0,1 0,-1-1,0 1,1-1,-1 0,0 0,1-1,-1 0,0 0,1 0,-1 0,0-1,0 0,0 0,1-1,21-11,0-1,-1-1,0-2,-2-1,0 0,-1-2,-1-1,-1 0,-1-2,-1 0,-1-1,-1-1,-2-1,0 0,-2-1,-1 0,-1-1,-2 0,0-1,-2 0,-2-1,2-29,-4 41,-2-1,0 1,-1 0,-1 0,-1 0,0 0,-1 0,-2 0,0 0,-1 1,0 0,-2 0,0 1,-1 0,0 0,-2 1,0 0,-1 1,0 0,-1 1,-8-6,17 17,0 0,-1 1,1-1,-1 1,0 0,0 0,0 0,0 1,0 0,0 0,0 0,0 1,-1-1,1 1,0 1,0-1,0 1,-1-1,1 2,0-1,0 0,0 1,0 0,1 0,-1 1,0-1,1 1,0 0,0 0,-1 0,2 1,-1 0,0-1,1 1,0 1,-2 2,-8 11,2 1,0 1,2 0,0 1,1-1,1 2,1-1,1 1,0 0,2 0,1 0,1 0,0 0,2 1,0-1,2 0,1 0,0 0,1 0,2-1,2 4,-1-5,1-1,1 0,0-1,2 0,0-1,1 0,1-1,0 0,1-1,1-1,0-1,1 0,0-1,1 0,1-2,-1 0,2-1,-1-1,1-1,0-1,1 0,-1-2,1 0,0-1,0-2,1 0,-1-1,0-1,0-1,17-4,-25 1,0 0,-1-1,1-1,-1 0,-1-1,1 0,-1 0,0-2,-1 1,0-1,-1-1,0 1,-1-2,0 0,13-13,-5 6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1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87,'-3'28,"-1"-8,0 0,2-1,0 1,1 0,2 1,0-1,0-1,2 1,1 0,0 0,2-1,2 6,-6-21,1 0,0 0,-1-1,1 1,1-1,-1 0,0 0,1 0,0 0,0 0,0-1,0 0,0 1,0-2,0 1,1 0,-1-1,1 0,-1 0,1 0,-1-1,1 1,0-1,-1 0,1 0,0-1,-1 0,2 0,4 0,0-2,-1 1,1-1,-1 0,0-1,0 0,0-1,0 1,-1-2,0 1,0-1,7-7,-4 1,1 0,-2-1,0 0,0-1,-1 0,-1 0,0-1,-2 0,1-1,-2 1,0-1,3-14,-8 24,1 1,-1-1,-1 1,1 0,-1-1,1 1,-2 0,1-1,0 1,-1 0,0 0,0 0,-1 0,1 0,-1 1,0-1,-1 1,1 0,-1 0,1 0,-1 0,0 0,-1 1,1 0,-1 0,-3-2,-5-2,1 1,-1 0,0 0,-1 2,1 0,-1 0,1 1,-1 1,-12-1,-121 20,119-11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2.5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50 170,'27'5,"1"-2,-1-1,0-1,1-2,-1 0,0-2,1-1,-1-1,-1-1,1-2,-1 0,-1-2,0-1,0-1,-1-1,0-1,4-4,16-47,-43 65,-1 0,0 1,0-1,0 0,1 0,-1 0,0 1,0-1,1 0,-1 0,0 0,0 0,1 0,-1 0,0 1,1-1,-1 0,0 0,1 0,-1 0,0 0,0 0,1 0,-1 0,0 0,1-1,-1 1,0 0,0 0,1 0,-1 0,0 0,0 0,1 0,-1-1,0 1,0 0,1 0,-1 0,0-1,0 1,0 0,1 0,-1-1,0 1,0 0,-4 33,3-30,-41 353,41-349,-7 83,-5 1,-3-2,-5 0,-3-1,-4-1,-3-2,-5-1,-16 25,45-96,0-1,-1 1,0-2,-1 1,0-1,-1 0,0-1,-1 0,0-1,0 0,-1-1,0 0,-1-1,1 0,-1-1,-1 0,-9 2,19-8,1 1,-1-1,0-1,1 1,-1 0,0-1,1 0,-1 0,1 0,-1 0,1 0,0-1,-1 1,1-1,0 0,0 0,0 0,0-1,1 1,-1-1,1 1,-1-1,1 0,0 0,0 0,0 0,0-1,1 1,-1 0,1-1,0 1,0-2,-3-6,1-1,1 1,0 0,1-1,0 1,0-1,1 1,1-1,1-9,8-10,0 1,2 1,2 0,0 1,2 0,1 1,1 1,1 1,1 1,1 0,1 1,2 2,0 0,18-11,6-2,1 1,2 3,1 2,1 2,1 2,1 3,5 2,-37 10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2.8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211 1,'-29'33,"2"2,1 0,2 2,1 1,2 1,2 1,-7 23,24-61,0 1,0 0,1 0,-1 0,1 0,0 0,0 0,0 0,0 1,0-1,1 0,-1 1,1-1,0 0,0 1,0-1,1 0,-1 0,1 1,0-1,0 0,0 0,0 0,0 0,1 0,-1 0,1 0,0 0,0 0,0-1,0 1,0-1,1 0,-1 1,1-1,-1 0,2 0,10 0,0-1,-1-1,1 0,0-1,0 0,0-1,0 0,-1-1,1-1,-1 0,0-1,0-1,-1 0,1 0,-2-1,1-1,8-7,-13 12,-1-2,0 1,0-1,0 0,0 0,-1 0,0-1,0 0,-1 0,1 0,-1-1,-1 1,1-1,-1 0,0 0,-1 0,1 0,-2-1,1 1,-1-1,0 1,0-1,-1 0,0 1,0-1,-1 1,0-1,-1 1,1-1,-1 1,-1 0,1 0,-1 0,-1 0,1 0,-1 1,0-1,-1 1,1 0,-3-2,-5 1,0 1,-1 0,0 1,0 0,0 1,-1 0,1 1,-1 1,0 0,0 1,1 0,-1 1,0 0,0 2,-11 1,0 3,5 1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0 402,'16'-1,"-1"0,0-1,0-1,-1 0,1-1,0-1,-1 0,0-1,0 0,-1-2,0 1,0-1,9-9,147-143,-86 73,10 10,-90 76,0 1,-1 0,1 0,-1 0,1 0,0 0,-1 0,1 1,-1-1,1 1,-1 0,1-1,-1 1,1 0,-1 1,0-1,1 0,-1 1,0-1,0 1,0 0,0 0,-1-1,1 1,0 0,-1 1,1-1,-1 0,0 0,0 1,0-1,0 0,0 1,0-1,0 1,-1 0,0-1,1 1,-1-1,0 1,0 0,0-1,-1 1,1 1,3 8,4 18,0 1,-2 0,-2 0,0 0,-2 0,-2 1,-2 13,3-39,-1-1,0 1,-1-1,1 0,-1 0,0 1,0-1,0-1,-1 1,0 0,0 0,0-1,-1 0,1 0,-1 0,0 0,0 0,0-1,-1 1,1-1,-1-1,0 1,0 0,0-1,0 0,0 0,0-1,-1 0,1 0,0 0,-1 0,1-1,-1 0,1 0,-5 0,-4 1,0-1,0 0,1 0,-1-1,0-1,1-1,-1 0,1 0,0-1,0-1,-11-5,10 0</inkml:trace>
  <inkml:trace contextRef="#ctx0" brushRef="#br0" timeOffset="548.578">1327 64,'-60'8,"1"2,0 3,1 2,-32 15,81-28,1 1,-1 0,1 1,0 0,0 0,0 0,1 1,-1 1,1-1,0 1,1 0,0 1,0 0,0-1,0 2,1-1,1 1,-1 0,1 0,0 0,1 0,0 1,0 0,1-1,0 1,1 0,0 0,0 0,1 0,0 0,0 0,1 0,1 0,-1-5,1 1,-1-1,1 0,0 0,1 0,-1 0,1 0,-1-1,1 1,0-1,1 1,-1-1,0 0,1-1,0 1,0-1,0 1,0-1,0 0,0 0,0-1,1 1,-1-1,1 0,-1 0,1-1,-1 1,1-1,-1 0,3-1,7 0,0-1,0 0,0-1,-1-1,1 0,-1-1,0-1,0 0,3-2,2-2,1-1,-1 0,-1-2,0 0,-1-1,0 0,-1-2,-1 1,0-2,-2 0,1-1,-2 0,-1 0,0-1,-1-1,2-7,-15 45,1 1,1-1,1 1,1 0,0-1,1 1,1 0,1-1,1 1,0-1,5 11,-7-24,1-1,-1 0,1 0,0 1,0-2,1 1,-1 0,1-1,0 1,0-1,0 0,0-1,0 1,1-1,-1 1,1-1,-1-1,1 1,0-1,0 0,0 0,0 0,0 0,0-1,0 0,0 0,2-1,17 1</inkml:trace>
  <inkml:trace contextRef="#ctx0" brushRef="#br0" timeOffset="1033.456">1694 64,'-4'12,"-4"3,2 0,0 1,0 0,2 1,0-1,1 1,0-1,1 1,1 0,1 0,1 0,0 0,2 6,-3-20,1 0,1 1,-1-1,0 0,1 0,0 0,-1 0,1 0,0 0,1-1,-1 1,0-1,1 1,-1-1,1 0,0 0,0 0,0 0,0-1,0 1,0-1,0 0,1 0,-1 0,0 0,1 0,-1-1,0 1,1-1,-1 0,1 0,-1 0,1-1,-1 1,0-1,1 0,-1 0,0 0,1 0,-1-1,0 1,0-1,0 0,2-2,26-16,-1-2,-1 0,-1-3,-2 0,3-4,-12 11,-16 17,-1 0,0 1,1-1,-1 0,0 0,1 1,-1-1,1 0,0 0,-1 1,1-1,-1 1,1-1,0 1,-1-1,1 1,0-1,0 1,-1-1,1 1,0 0,0-1,0 1,0 0,-1 0,1 0,0 0,0 0,0 0,0 0,0 0,-1 0,1 0,0 0,0 0,0 1,0-1,-1 0,1 1,0-1,0 1,-1-1,1 0,0 1,-1 0,1-1,0 1,-1-1,1 1,-1 0,1-1,-1 1,1 0,-1 0,1-1,-1 1,0 0,0 0,1 0,-1 0,0-1,0 1,0 0,0 0,0 0,0 0,0 0,0 0,2 10,-3-4,1 1,0-1,1 0,0 0,0 0,0 0,1 0,0 0,0-1,1 1,0-1,0 1,1-1,-1 0,1 0,1 0,-1-1,1 0,0 0,0 0,1 0,-1-1,1 1,0-2,3 3,-1-4,-1-1,0 0,1 0,-1-1,1 0,-1 0,1-1,-1 0,1 0,-1-1,0 0,1 0,-1-1,0 1,-1-2,1 1,0-1,-1 0,0 0,0-1,3-2,105-127,-77 84,46-63,-69 89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3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49 402,'-40'51,"39"-52,0 0,0 0,1-1,-1 1,0 0,1-1,-1 1,0 0,1-1,0 1,-1-1,1 1,0-1,0 1,0-1,0 1,0-1,0 1,0-1,0 1,1-1,-1 1,0-1,1 1,0-1,-1 1,1 0,0-1,-1 1,1 0,0-1,13-45,2 0,1 2,3 0,1 0,3 2,1 1,17-20,-41 61,-1-1,1 0,-1 1,1-1,0 0,0 1,0-1,0 1,0 0,0-1,0 1,0 0,0-1,0 1,1 0,-1 0,1 0,-1 0,1 0,-1 1,1-1,-1 0,1 1,0-1,-1 1,1-1,0 1,0 0,-1 0,1 0,0 0,0 0,-1 0,1 0,0 1,-1-1,1 0,0 1,-1 0,1-1,0 1,-1 0,1 0,-1 0,0 0,1 0,-1 0,0 0,1 0,-1 1,0-1,1 1,37 73,-27-61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9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592 550,'-24'-3,"0"1,0 2,0 0,0 2,0 0,0 2,0 1,0 0,1 2,0 1,-10 5,16-9,1 2,-1 0,1 0,0 2,0 0,1 1,0 0,0 1,1 1,1 0,0 1,0 0,1 1,1 1,0 0,1 0,1 1,-8 15,13-24,0 0,1 0,0 1,0-1,0 1,1-1,0 1,0 0,1 0,0 0,0 0,0 0,1 0,0 0,0 0,1 0,0 0,0 0,1 0,0-1,0 1,1 0,-1-1,2 0,-1 1,0-1,1 0,0-1,1 1,-1-1,1 0,5 5,1-5,0-1,0 0,0 0,1-1,-1 0,1-1,0 0,0-1,-1 0,1-1,0-1,0 0,0 0,0-1,-1-1,1 0,-1 0,0-1,1-1,30-9,-4 0</inkml:trace>
  <inkml:trace contextRef="#ctx0" brushRef="#br0" timeOffset="884.997">1072 578,'-73'46,"1"2,2 4,3 2,-12 17,18 12,60-81,0 1,0-1,-1 0,2 1,-1-1,0 1,0 0,1-1,0 1,-1-1,1 1,0 0,0-1,1 1,-1 0,0-1,1 1,0 0,-1-1,1 1,0-1,0 1,1-1,-1 0,0 0,1 1,-1-1,1 0,0 0,0 0,0 0,0-1,0 1,0-1,0 1,1-1,8 3,1-1,-1-1,1 0,-1-1,1 0,0 0,0-2,-1 1,1-1,0-1,-1 0,0-1,1 0,-1-1,0 0,0-1,-1 0,1 0,-1-1,-1-1,1 1,-1-2,0 1,4-6,282-279,-295 291,1 0,-1 0,1 0,-1 0,1 0,0 0,-1 0,1 0,0 0,0 0,0 0,0 0,0 0,0 0,0 1,0-1,0 0,0 1,0-1,0 1,0-1,1 1,-1 0,0 0,0-1,1 1,-1 0,0 0,0 0,1 0,-1 0,0 0,0 1,1-1,-1 0,0 1,0-1,0 1,0-1,0 1,1-1,-1 1,0 0,0 0,0-1,-1 1,1 0,0 0,0 0,0 0,-1 0,1 0,0 0,-1 0,1 1,-1-1,1 0,-1 0,0 0,1 1,-1-1,0 1,-9 122,6-116,0 1,0-1,1 1,1 0,0-1,0 1,0 0,1 0,1 0,-1-1,1 1,1 0,0 0,0-1,0 1,1-1,1 0,-1 0,1 0,1 0,-1-1,1 0,1 0,2 3,-3-6,0 0,0 0,1 0,-1-1,1 0,0 0,0-1,0 1,1-1,-1 0,0-1,1 0,-1 0,1 0,0-1,-1 0,1 0,-1-1,1 1,-1-2,1 1,-1-1,0 0,1 0,4-3,7-3,0-2,0 0,-1-1,-1-1,0 0,0-1,10-13,11-12,0 2,3 1,1 2,1 1,2 3,0 1,19-5,-42 23,-13 5,0 1,0 0,0 0,1 1,-1 0,1 1,0 0,0 0,0 1,0 0,4 1,-10 2,-1 0,1 0,0 1,0-1,-1 1,1-1,-1 1,0 0,0 0,0 0,0 0,-1 1,1-1,-1 0,0 1,1-1,-2 1,1-1,0 1,-1 0,0-1,1 1,-2-1,1 1,0 0,-1-1,1 1,-1-1,0 1,0-1,-1 1,1-1,-1 0,1 1,-3 1,-6 19,-1-2,-1 0,0 0,-2-1,-1 0,0-2,-2 1,0-2,-1-1,-17 14,32-28,0-1,0 0,0 0,0 0,0 0,0 0,-1 0,1-1,-1 0,1 0,-1 0,0 0,1 0,-1-1,0 1,0-1,1 0,-1 0,0-1,1 1,-2-1,4 0,1-1,0 1,0 0,0-1,0 1,0 0,1-1,-1 1,0 0,0-1,1 1,-1 0,1 0,-1-1,1 1,0 0,0 0,-1 0,1 0,0 0,0 0,0 0,0 0,0 0,0 0,0 0,0 1,0-1,1 0,-1 1,0-1,0 1,1-1,-1 1,0 0,1 0,-1-1,0 1,1 0,0 0,22-5,0 1,1 2,-1 0,1 1,0 1,-1 2,5 1,45 8,-57-7,0-1,0-1,1 0,-1-1,0-1,1-1,-1 0,6-2,13-6,-1-2,0-1,-1-2,-1-1,0-2,25-16,-43 25,-1-1,1 0,-2-1,1 0,-1-1,-1 0,0-1,0-1,-2 0,1 0,-2-1,0 0,0-1,-2 0,1 0,-2-1,0 0,-1 0,-1 0,0-2,-4 16,0-1,0 1,-1-1,1 1,-1 0,1-1,-1 1,0 0,0-1,0 1,0 0,0 0,-1 0,1 0,0 0,-1 0,0 0,1 0,-1 0,0 1,0-1,0 1,0 0,0-1,-1 1,1 0,0 0,0 0,-1 1,1-1,-1 0,1 1,0 0,-1-1,1 1,-1 0,1 0,-1 1,1-1,-100 21,81-9,0 2,0 0,1 1,1 1,1 1,0 1,1 0,1 2,1-1,1 2,0 0,-5 14,11-21,0 0,1 0,1 1,1-1,0 2,0-1,2 0,0 1,1 0,0-1,1 7,1-14,0 0,1 0,0 0,0 0,1 0,0 0,1-1,-1 1,1-1,1 1,0-1,0 0,0 0,1-1,-1 1,2-1,-1 0,1-1,0 1,0-1,0 0,8 4,6 0,1-1,1 0,0-2,0 0,0-2,0 0,1-1,-1-2,1 0,-1-2,1 0,0-1,-1-2,0 0,2-2,7 0</inkml:trace>
  <inkml:trace contextRef="#ctx0" brushRef="#br0" timeOffset="1755.735">2991 13,'42'-6,"0"2,0 2,0 1,-1 2,1 2,10 4,-46-6,0 1,0-1,0 1,0 1,0-1,0 1,0 0,-1 1,1-1,-1 1,0 0,0 0,-1 1,1-1,-1 1,0 0,0 0,-1 0,1 1,-1 0,0-1,-1 1,1 0,-1 0,-1 0,1 1,-1-1,0 0,0 1,-1-1,1 2,9 363,5-268,17 202,-34-39,1-262,1 0,-1 0,0 0,0 0,0 0,0 0,-1 0,1-1,-1 1,0-1,0 1,-1-1,1 0,-1 0,1 0,-1 0,0 0,0 0,0-1,-1 0,1 1,-1-1,1-1,-1 1,1 0,-1-1,0 0,0 1,0-2,0 1,0 0,0-1,0 0,0 0,0 0,0 0,0-1,0 1,-198 21,118-18,60-3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3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50 318,'61'-17,"-38"9,1 1,1 1,-1 1,1 1,0 1,0 2,17 0,-39 1,0 0,-1 0,1 0,-1 1,1-1,-1 1,1-1,-1 1,1 0,-1 0,1 0,-1 0,0 0,1 1,-1-1,0 1,0-1,0 1,0 0,-1 0,1 0,0 0,-1 0,1 0,-1 0,0 1,0-1,0 0,0 1,0-1,0 1,-1-1,1 1,-1-1,0 1,1-1,-1 1,0 0,-1-1,1 1,0-1,-1 1,0-1,1 1,-1-1,0 1,0-1,0 0,-1 1,1-1,-1 0,-19 29,-1-1,-2-2,-1 0,-26 21,-47 54,81-83,1 1,0 0,2 2,1 0,0 0,2 1,1 1,0-1,-4 25,13-44,1 1,-1-1,1 1,1-1,-1 1,1-1,0 1,0-1,0 0,1 1,0-1,0 0,0 0,1 0,0-1,0 1,0 0,0-1,1 0,-1 0,1 0,0 0,1-1,-1 1,0-1,1 0,0 0,0-1,2 1,4 3,0-1,0 0,1-1,0 0,0-1,0-1,0 0,0 0,1-1,-1-1,0 0,9-1,-12 0,-1-1,1 0,0-1,-1 0,1 0,-1-1,0 0,0 0,0-1,-1 0,1 0,-1-1,0 0,-1 0,0-1,0 0,0 0,-1 0,0-1,3-5,5-11</inkml:trace>
  <inkml:trace contextRef="#ctx0" brushRef="#br0" timeOffset="4720.83">839 769,'0'1,"-1"-1,1 0,-1 1,1-1,-1 1,1-1,-1 0,1 0,-1 1,0-1,1 0,-1 0,1 0,-1 1,0-1,1 0,-1 0,0 0,1 0,-1 0,1 0,-1 0,0-1,1 1,-1 0,0 0,1 0,-1-1,1 1,-1 0,1 0,-1-1,1 1,-1-1,1 1,-1 0,1-1,-1 1,1-1,-1 1,1-1,0 1,-1-1,1 0,0 1,0-1,-1 1,1-1,0 0,0 1,0-1,0 1,0-1,0 0,0 1,0-2,-130 148,89-71,40-72,0-1,1 0,-1 0,1 0,-1 1,1-1,0 0,0 0,0 1,0-1,0 0,1 0,-1 0,1 1,-1-1,1 0,0 0,0 0,0 0,0 0,0 0,0 0,1 0,-1-1,1 1,-1 0,1-1,0 1,-1-1,1 1,0-1,0 0,0 0,0 0,1 1,4 0,0-1,0 1,0-1,0 0,0-1,0 1,0-2,0 1,0-1,0 0,0 0,0 0,-1-1,1-1,0 1,-1-1,0 0,6-4,105-76,-65 34,-2-2,-2-2,7-15,-33 41,-1-1,-1-1,-1 0,-2-2,-1 0,-2-1,-1 0,-1-1,-2-1,-1 0,-2 0,-1 0,-2-1,-1 0,-2 0,-2 0,-2-20,3 50,0 0,1 0,-2 0,1 0,-1 0,0 0,0 1,0-1,0 0,-1 0,0 1,0-1,0 1,0 0,-1 0,0 0,0 0,0 0,0 0,-1 1,1-1,-1 1,0 0,0 0,0 1,0-1,-1 1,1 0,-1 0,1 0,-5 0,-2 3,0 1,1 1,-1 0,0 0,1 1,0 1,0-1,0 2,1-1,-1 2,1-1,1 1,-1 0,1 1,0 0,1 0,0 1,0-1,1 2,0-1,1 1,0 0,0 0,-2 9,-1-2,2-1,-1 1,2 0,0 1,1-1,1 1,1-1,0 1,2 0,0 0,0 0,2 0,0 0,1-1,1 1,1-1,0 0,1 0,1 0,1-1,0 0,1 0,1-1,0-1,2 2,11 9,1-1,1-1,1-2,1 0,1-1,0-2,2-1,0-2,1 0,28 8,-1-8,-33-11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08.6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0 187,'18'141,"-17"-136,1 0,0 0,0 0,0 0,1-1,-1 1,1-1,0 1,1-1,-1 0,1-1,-1 1,1-1,0 1,1-1,-1 0,0-1,1 1,0-1,-1 0,1 0,0 0,0 0,0-1,4 0,3 0,0-1,0-1,0 0,0-1,0 0,0-1,0 0,-1-1,1 0,-1-1,0 0,0-1,-1 0,0-1,0 0,0 0,-1-1,0 0,-1-1,6-7,-13 14,0 1,0-1,1 1,-1-1,0 1,0-1,1 1,-1 0,1 0,-1 0,1 0,-1 0,1 0,0 0,-1 0,1 1,0-1,0 0,0 1,0 0,-1-1,1 1,0 0,0 0,0 0,0 0,0 1,-1-1,1 0,0 1,0-1,0 1,-1 0,1-1,0 1,-1 0,1 0,0 0,-1 0,1 1,-1-1,0 0,1 1,-1 0,4 3,1-1,-1 0,1 0,-1 0,1-1,0 1,1-2,-1 1,0 0,1-1,-1-1,1 1,0-1,0 0,-1 0,1-1,0 0,0 0,0-1,-1 0,1 0,0 0,-1-1,1 0,-1 0,1-1,-1 0,0 0,5-3,9-5,-1 0,0 0,-1-2,0-1,-1 0,-1-1,0 0,-1-2,-1 0,0 0,-1-1,-1-1,-1 0,-1-1,1-2,-10 20,0 0,0 1,-1-1,1 0,0 0,-1 0,1 0,-1 0,0 0,1 0,-1 0,0-1,0 1,0 0,-1 0,1 0,0 0,-1 0,0 0,1 0,-1 0,0 0,0 1,0-1,0 0,0 0,0 1,-1-1,1 1,-1-1,1 1,-1-1,1 1,-1 0,0 0,1 0,-1 0,0 0,0 0,0 0,0 1,0-1,0 1,0-1,0 1,0 0,0 0,0 0,0 0,0 0,-1 0,1 0,0 1,0-1,0 1,0 0,1-1,-1 1,0 0,-1 1,-11 13,4 1</inkml:trace>
  <inkml:trace contextRef="#ctx0" brushRef="#br0" timeOffset="318.295">1101 357,'30'-4,"-1"-1,0-1,-1-1,1-2,-2-1,1-1,-1-1,-1-2,0 0,-1-2,13-11,-32 22,-1 0,0 0,0-1,0 0,0 0,-1 0,0-1,0 1,-1-1,0 0,0 0,-1 0,1 0,-1 0,-1-3,0 7,-1-1,0 1,0-1,0 0,0 1,0-1,-1 1,0-1,0 1,0 0,0-1,0 1,-1 0,1 0,-1 0,0 0,0 0,0 0,0 0,-1 0,1 1,-1 0,1-1,-1 1,0 0,0 0,0 0,0 1,-1-1,1 1,0 0,-2-1,-7 0,1 1,0 0,-1 1,1 0,0 1,0 0,-1 1,1 0,0 1,0 0,1 1,-1 0,1 0,-1 1,2 1,-1 0,0 0,1 1,0 0,1 0,0 1,0 0,0 1,1-1,1 2,-1-1,0 2,-1 3,-1 0,2 1,0 0,0 0,2 0,0 0,0 1,2 0,0 0,1 0,0 1,1 10,1-18,1 0,0 0,0 0,1 0,0 0,1-1,0 1,0-1,1 1,0-1,0 0,1 0,0-1,0 1,1-1,0 0,0-1,1 0,-1 0,1 0,1-1,-1 1,3-1,9 6,1-1,0-2,1 0,0-1,0-1,0 0,21 1,-11-3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06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60 684,'-8'12,"1"0,0 0,1 1,1-1,0 1,1 0,0 1,1-1,0 1,1 0,1-1,0 1,2 12,-2-20,-2 30,2-1,1 1,2-1,2 0,0 0,3 0,1 0,1-1,2 0,3 3,-12-32,-1-1,1 1,0-1,1 0,-1 1,1-1,-1 0,1-1,1 1,-1 0,0-1,1 0,0 0,-1 0,1 0,1-1,-1 1,0-1,0 0,1 0,-1-1,1 1,0-1,-1 0,1 0,0-1,0 1,0-1,-1 0,1-1,0 1,0-1,0 0,-1 0,1 0,3-2,8-6,-1-1,1-1,-2 0,1-1,-2 0,0-1,0-1,-1 0,-1-1,0 0,-1-1,-1 0,0 0,-1-1,1-5,60-148,-69 169,0 0,0 0,0 1,0-1,0 0,1 0,-1 0,0 1,1-1,-1 0,0 0,1 1,-1-1,1 0,-1 1,1-1,-1 0,1 1,0-1,-1 1,1-1,0 1,-1-1,1 1,0 0,0-1,-1 1,1 0,0-1,0 1,0 0,-1 0,1 0,0 0,0 0,0 0,0 0,-1 0,1 0,0 0,0 1,0-1,-1 0,1 0,0 1,0-1,-1 0,1 1,0-1,-1 1,1-1,0 1,-1-1,1 1,0 0,27 44,-25-40,0 7,2-1,0-1,0 1,1-1,0 0,1 0,0 0,0-1,1 0,1-1,-1 0,1 0,0-1,1 0,0 0,0-1,1 0,-1-1,1-1,7 3,-7-5,0 0,0-1,0 0,0-1,0 0,0-1,1 0,-2-1,1 0,0 0,0-2,-1 1,1-1,-1 0,0-1,-1-1,1 1,-1-2,0 1,0-1,-1 0,0-1,0 0,-1 0,0-1,0 0,-1 0,0 0,-1-1,0 0,-1 0,0-1,0 1,-1-1,1-4,9-40,-6 30</inkml:trace>
  <inkml:trace contextRef="#ctx0" brushRef="#br0" timeOffset="332.339">1217 289,'-26'496,"23"-441,1-26,0 1,2-1,1 0,2 1,1-1,3 13,-7-39,1 1,-1-1,0 0,1 0,0 0,0 0,0 0,0 0,0-1,1 1,-1 0,1 0,0-1,0 1,0-1,0 0,0 1,0-1,0 0,1 0,-1 0,1-1,0 1,0-1,-1 1,1-1,0 0,0 0,0 0,0 0,0-1,0 1,0-1,1 0,-1 0,0 0,0 0,0-1,0 1,0-1,0 1,0-1,0 0,2-2,84-79,114-129,-203 210,0 0,1 0,-1 0,0 0,1 0,-1 0,1 0,0 1,-1-1,1 0,0 0,-1 1,1-1,0 0,0 1,0-1,-1 1,1-1,0 1,0-1,0 1,0-1,0 1,0 0,0 0,0-1,0 1,0 0,0 0,0 0,0 0,0 0,0 1,0-1,0 0,0 0,0 1,0-1,0 0,0 1,0-1,0 1,0-1,0 1,-1 0,1-1,0 1,0 0,-1 0,1-1,0 1,-1 0,1 0,-1 0,1 0,-1 0,0 0,1 0,7 188,-7-187,0 0,0 1,1-1,-1 0,1 0,-1 0,1 0,0 0,-1 0,1-1,0 1,0-1,1 1,-1-1,0 0,0 1,1-1,-1 0,0-1,1 1,-1 0,1-1,-1 1,1-1,-1 0,1 0,-1 0,1 0,-1 0,1-1,0 1,-1-1,15-4</inkml:trace>
  <inkml:trace contextRef="#ctx0" brushRef="#br0" timeOffset="915.569">2092 741,'-18'21,"0"1,2 1,1 1,1 0,1 1,1 0,-8 27,18-50,0 0,1 0,-1 0,1 0,0 1,0-1,0 0,0 1,0-1,1 1,-1-1,1 1,-1-1,1 1,0 0,0-1,0 1,0-1,1 1,-1 0,1-1,-1 1,1-1,0 1,0-1,0 0,1 1,-1-1,0 0,1 0,-1 0,1 0,0 0,0 0,0 0,0-1,0 1,0-1,0 1,0-1,1 0,-1 0,0 0,1 0,-1 0,1 0,2 0,10-6,0 0,0-1,-1 0,0-1,0-1,0 0,-1-1,0 0,-1-1,0 0,-1-1,0-1,9-11,-10 12,93-107,-103 119,0 0,1 0,-1 0,0 0,0-1,1 1,-1 0,0 0,1 0,-1-1,1 1,-1 0,1-1,-1 1,1 0,0-1,-1 1,1-1,0 1,0-1,-1 1,1-1,0 1,0-1,0 0,-1 0,1 1,0-1,0 0,0 0,0 0,0 0,-1 0,1 0,0 0,0 0,0 0,0 0,0 0,-1-1,1 1,0 0,0-1,0 1,-1-1,1 1,0 0,0-1,-1 0,1 1,0-1,-1 1,1-1,-1 0,1 0,-1 1,1-1,-1 0,1 0,-1 1,0-1,0 0,1 0,-1 0,0 0,0 1,0-1,0 0,0-1,3 68,-4-59,0 1,1-1,0 1,0-1,0 1,1-1,1 1,-1-1,1 1,0-1,1 0,0 0,0 0,0-1,1 1,0-1,0 1,1-1,0 0,0-1,0 1,2-1,0 0,0-1,1 1,-1-2,1 1,0-1,0 0,0-1,0 1,0-2,1 1,-1-1,1-1,-1 1,1-1,-1-1,0 0,1 0,-1 0,0-1,1-1,-1 1,0-1,-1 0,1-1,-1 0,1 0,-1-1,0 0,-1 0,1-1,-1 1,0-1,0-1,-1 1,2-3,30-42,-2-1,-2-1,-2-2,-3-1,-3-1,-2-1,11-45,-20 63,-2-1,-1 1,-3-2,-1 1,-2-1,-1 0,-3 0,-1 0,-4-14,5 54,-1 0,0 0,1 0,-1 0,0 0,0 0,0 0,0 0,-1 0,1 0,0 0,-1 1,1-1,-1 0,0 0,0 0,0 1,0-1,0 0,0 1,0-1,0 0,0 1,-1 0,1-1,-1 1,1 0,-1 0,0 0,1 0,-1 0,0 0,0 0,1 1,-1-1,0 0,0 1,0 0,0-1,0 1,0 0,0 0,0 0,0 0,0 1,0-1,0 0,1 1,-1 0,0-1,0 1,-8 10,1-1,1 2,0-1,0 1,1 0,1 1,0-1,1 1,0 1,1-1,0 1,1-1,1 1,0 7,-8 62,5 0,3 0,4 26,0-35,-4-56,2 1,0-1,1 1,0-1,2 0,0 0,1 0,1 0,1 0,0-1,2 0,-1 0,2-1,0 0,1-1,5 6,3-9,-2-7</inkml:trace>
  <inkml:trace contextRef="#ctx0" brushRef="#br0" timeOffset="1162.955">2572 571,'43'-4,"38"-8,15 0,1 1,-11 2,-16 4,-15 1,-16 3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12.3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13.3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396 0,'-11'363,"-7"124,7-414,5-55</inkml:trace>
  <inkml:trace contextRef="#ctx0" brushRef="#br0" timeOffset="632.343">0 621,'55'-18,"-2"-2,0-2,-1-3,-2-1,-1-3,-1-3,-1-1,-2-2,-2-2,4-7,109-145,-155 188,-1 0,0 0,0 1,0-1,0 0,1 0,-1 0,0 1,0-1,1 0,-1 0,0 1,1-1,-1 0,1 1,-1-1,1 1,-1-1,1 0,-1 1,1-1,0 1,-1-1,1 1,0 0,-1-1,1 1,0 0,-1-1,1 1,0 0,0 0,0 0,-1 0,1-1,0 1,0 0,0 0,-1 1,1-1,0 0,0 0,-1 0,1 0,0 1,0-1,-1 0,1 1,0-1,-1 1,1-1,0 1,-1-1,1 1,-1-1,1 1,-1-1,1 1,-1 0,1-1,3 172,-19-20,-1 106,16-255,0 0,0 0,0 0,0 0,0 1,1-1,-1 0,1 0,0-1,0 1,0 0,1 0,-1 0,0-1,1 1,0 0,0-1,0 0,0 1,0-1,0 0,0 0,1 0,-1 0,1-1,0 1,-1-1,1 1,0-1,0 0,0 0,0 0,0 0,0-1,0 1,0-1,0 0,0 0,0 0,0 0,0-1,0 1,0-1,0 0,0 0,0 0,0 0,0 0,0-1,143-134,-145 135,0 0,-1 0,1 0,0 0,0 0,0 0,1 0,-1 1,0-1,0 0,0 1,1-1,-1 1,0-1,0 1,1-1,-1 1,0 0,1 0,-1 0,1 0,-1 0,0 0,1 0,-1 0,0 0,1 0,-1 1,0-1,1 1,-1-1,0 1,0 0,1-1,-1 1,0 0,0 0,0 0,0-1,0 1,0 0,0 1,0-1,-1 0,1 0,0 0,-1 0,1 1,0 0,7 21,-7-17,0 0,1 0,0 0,0-1,0 1,1-1,0 1,0-1,0 0,1 0,0 0,0 0,0-1,0 1,1-1,0 0,0-1,0 1,0-1,0 0,5 2,3-2,0-1,0 0,0-1,0 0,0-1,1-1,-1 0,0-1,0 0,0-1,0 0,-1-1,1-1,-1 0,0 0,0-1,0-1,-1 0,0 0,-1-1,4-4,-3 3,-1-1,0 0,0 0,-1-1,-1 0,0-1,0 0,-1 0,-1-1,0 1,-1-1,0-1,3-11,-8 23,1 1,-1-1,1 1,-1-1,1 1,-1-1,0 1,0-1,1 1,-1-1,0 1,-1-1,1 0,0 1,0-1,-1 1,1-1,-1 1,1-1,-1 1,1 0,-1-1,0 1,0 0,0-1,0 1,0 0,0 0,0 0,0 0,0 0,-1 0,1 0,0 0,-1 0,1 1,0-1,-1 0,1 1,-1 0,1-1,-1 1,1 0,-1-1,0 1,1 0,-1 0,0 0,-72 23,63-15,1 0,0 0,0 1,1 0,0 0,0 1,1 0,0 1,1 0,1 0,-1 1,2-1,-1 1,2 1,0-1,0 1,1-1,1 1,-1 3,2-7,0 0,0 1,1-1,0 0,1 0,0 0,1 0,-1 0,1-1,1 1,0 0,0-1,1 0,0 1,0-1,1-1,0 1,0-1,1 0,0 0,0 0,1-1,0 0,0-1,0 1,1-1,5 3,12 3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12.1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57,'-9'38,"0"18,4 4,1-9</inkml:trace>
  <inkml:trace contextRef="#ctx0" brushRef="#br0" timeOffset="498.996">564 0,'-6'4,"1"1,1-1,-1 1,0 0,1 0,0 0,0 1,1-1,0 1,0 0,0 0,0 0,1 0,0 1,1-1,-1 0,1 1,0 0,1-1,-1 1,2-1,-1 1,1 2,1-6,0 0,1 0,0 0,0 0,0 0,0 0,0-1,0 0,0 0,1 1,-1-2,1 1,0 0,0-1,-1 0,1 0,0 0,0 0,1 0,56 31,-61-28,1 1,-1-1,-1 0,1 0,0 0,-1 0,0 0,0 0,0 0,-1 0,1 0,-1-1,0 1,0 0,0-1,0 1,-1-1,1 0,-1 0,0 0,0 0,0 0,0-1,-1 0,1 1,-1-1,1 0,-1 0,0-1,0 1,0-1,-10 7,1-1,-1-1,0 0,-1-1,0-1,1 0,-1 0,0-2,-1 0,1-1,0 0,-1-1,1-1,-1-1,-3-4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09.9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84 184,'-21'68,"3"0,2 2,-4 52,19-118,-1 0,1 0,0 1,0-1,0 0,0 1,1-1,0 1,0-1,0 1,1-1,-1 1,1-1,0 0,0 1,1-1,-1 0,1 0,0 0,0 0,0 0,1 0,-1-1,1 1,0-1,0 0,0 1,0-1,1-1,-1 1,1 0,0-1,1 1,6-3,0-1,-1 0,1 0,0-1,-1 0,1-1,-1-1,0 1,0-2,0 1,-1-1,1-1,-1 0,0 0,-1 0,0-1,0-1,0 1,-1-1,0-1,0 1,-1-1,0-1,35-33,30-28,-70 71,-1 0,1 0,0 0,-1 0,1 1,0-1,0 0,-1 0,1 1,-1-1,1 1,0-1,-1 0,1 1,-1-1,1 1,-1 0,1-1,-1 1,1-1,-1 1,0 0,1-1,-1 1,0 0,1-1,-1 1,0 0,0-1,0 1,0 0,0 0,0-1,0 1,0 0,0-1,0 1,0 0,0 0,0-1,-1 1,1 0,0 3,4 20,-3-7,1 0,1 0,0 0,2 0,0 0,0-1,2 0,0 0,0 0,2-1,3 4,-9-15,1-1,0 1,0-1,0 0,1 0,-1 0,0-1,1 1,0-1,0 0,0 0,0-1,0 0,0 1,0-2,0 1,0-1,1 1,-1-2,0 1,0 0,0-1,1 0,-1 0,0-1,0 1,1-2,8-2,0-1,0-1,0 0,-1 0,0-2,-1 1,0-2,10-9,2-5,-1-2,-1 0,-2-2,0 0,-2-1,-1-1,-1 0,-2-1,4-16,-5 26,-5 18</inkml:trace>
  <inkml:trace contextRef="#ctx0" brushRef="#br0" timeOffset="363.165">1580 296,'-41'14,"0"2,1 2,1 2,0 1,2 2,0 1,2 2,1 2,-22 23,49-43,0 0,1 1,0 0,1 0,0 0,0 0,1 1,0 0,0 0,2 0,-1 3,2-10,0 0,1 0,-1 1,1-1,0 0,0 1,0-1,1 1,-1-1,1 0,0 0,0 1,0-1,0 0,1 0,-1 0,1 0,-1 0,1 0,0-1,0 1,1-1,-1 1,1-1,-1 0,1 0,-1 0,1 0,0 0,0 0,0-1,0 0,0 1,1-1,2 0,11 1,1 0,0-1,0-1,0-1,0-1,0 0,-1-1,1-1,-1-1,0 0,0-2,0 1,-1-2,0 0,-1-1,0-1,0 0,-1-1,0-1,-1 0,11-14,104-146,-128 172,2-3,-1 1,1-1,-1 1,1 0,0 0,0 0,0 0,0 0,0 0,1 0,-1 1,0-1,1 1,-1 0,1-1,0 1,-1 0,1 1,0-1,0 0,-1 1,4-1,4 7</inkml:trace>
  <inkml:trace contextRef="#ctx0" brushRef="#br0" timeOffset="888.949">1777 748,'34'-24,"-2"-1,-1-1,-1-2,-1-2,-1 0,20-31,7-4,9-10,-63 75,0 0,0 0,0 0,0 0,0 1,1-1,-1 0,0 1,0-1,0 1,0 0,0-1,0 1,0 0,0-1,-1 1,1 0,0 0,0 0,0 0,-1 0,1 0,-1 0,1 0,-1 0,1 0,-1 0,1 0,-1 0,0 0,0 1,0-1,1 0,-1 0,0 0,0 0,-1 1,1-1,0 0,0 0,-1 0,1 0,0 0,-1 1,1-1,-1 0,0 0,1 3,-2 4,1 1,0 0,0-1,1 1,0 0,1 0,-1 0,2-1,-1 1,1 0,1-1,0 0,0 1,0-1,1 0,0-1,1 1,0-1,0 0,0 0,1 0,0-1,0 0,1 0,0 0,0-1,0 0,1 0,5 2,-3-4,0-1,-1-1,1 0,0 0,0-1,0 0,0-1,-1 0,1 0,0-1,-1 0,1-1,-1 0,1-1,-1 0,-1 0,1-1,4-3,9-6,-1-2,0 0,-2-1,0-1,-1-1,7-10,-7 7,0-2,-2 0,-1-2,0 1,-2-2,-1 1,-1-3,15-39,-4 0,-2-2,1-17,-25 152,-4-26,2 0,1 1,3 0,1 0,1 0,3 0,1 1,33 213,-32-229</inkml:trace>
  <inkml:trace contextRef="#ctx0" brushRef="#br0" timeOffset="1123.254">2427 353,'43'-20,"38"-10,11 0,-1 4,-12 7,-9 7,-12 5,-10 4,-10 3,-6 0,-8 2</inkml:trace>
  <inkml:trace contextRef="#ctx0" brushRef="#br0" timeOffset="1647.301">1609 466,'4'4,"3"13,-6 6,-2 6,-2 1,0 1,1 1,0-2,1 0,5-6,2-1,5-6,0 0,4-3,3-4,-1-4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29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344 627,'-32'12,"2"2,-1 2,2 1,0 1,1 1,0 3,16-13,0 1,1 0,1 1,0 0,0 1,1 0,0 1,1 0,1 0,0 1,1 0,0 0,1 0,-1 10,4-20,1 0,-1-1,1 1,0 0,0 0,1 0,-1 0,1 0,0-1,0 1,0 0,1 0,-1 0,1 0,0 0,0 0,1-1,-1 1,1 0,-1-1,1 1,0-1,0 0,1 0,-1 0,1 0,0 0,-1 0,1 0,0-1,1 0,-1 1,0-1,1-1,-1 1,1 0,-1-1,1 0,0 1,0-1,0-1,0 1,-1-1,4 1,14-9,1-1,-1 0,-1-2,0 0,-1-1,0-1,0-1,-2 0,0-2,0 0,-2 0,13-18,-16 21,22-20,-1-2,-2-1,-2-1,-1-2,-2-1,-1-1,-3-1,-1-1,-2 0,-2-2,-2 0,-2-1,1-18,-11 54,-2 0,1 0,-1 0,-1-1,0 1,0 0,-1 0,0 0,-1 0,0 0,-1 0,0 1,0-1,-1 1,0 0,-1 0,0 0,0 0,-1 1,0 0,-1 0,1 1,-1-1,-1 2,0-1,0 1,0 0,0 0,-1 1,0 1,0-1,-1 1,1 1,-1 0,0 0,1 2,0 1,0 0,0 1,0 0,0 0,0 1,0 0,0 1,0 0,1 0,-1 1,1 0,0 0,1 1,-1 0,1 1,-1-1,2 1,-1 1,1-1,0 1,0 0,1 1,0-1,0 1,-3 8,-5 8,1 1,2 1,0 0,2 0,1 1,1-1,1 2,0 13,5-13,1-1,0 1,2-1,2 1,0-1,2 0,1 0,1-1,1 0,1-1,1 0,2-1,0 0,1-1,2-1,0 0,2-2,0 0,1 0,1-2,0-1,2 0,0-2,1-1,0-1,1 0,0-2,8 1,17 10,-32-10</inkml:trace>
  <inkml:trace contextRef="#ctx0" brushRef="#br0" timeOffset="249.878">1021 682,'-19'34,"-7"15,7 0,6-13,10-13,5-15,3-9</inkml:trace>
  <inkml:trace contextRef="#ctx0" brushRef="#br0" timeOffset="497.419">740 90,'0'0</inkml:trace>
  <inkml:trace contextRef="#ctx0" brushRef="#br0" timeOffset="744.275">1614 344,'-12'11,"-22"15,2 3,1 0,2 2,1 1,1 2,-1 4,26-36,0 1,-1-1,1 1,1-1,-1 1,0 0,1 0,-1 0,1 0,0 0,0 0,0 1,0-1,1 0,-1 0,1 1,0-1,0 0,0 1,0-1,1 0,-1 1,1-1,0 0,0 0,0 0,0 0,1 0,-1 0,1 0,0 0,-1 0,3 2,74 28,19 16,-96-47,1-1,-1 0,1 1,-1-1,0 1,0 0,0-1,0 1,0 0,0 0,0 0,-1-1,1 1,0 0,-1 0,0 0,1 0,-1 0,0 0,0 0,0 0,0 0,-1 0,1 0,0 0,-1 0,0 0,1 0,-1 0,0-1,0 1,0 0,0 0,0-1,0 1,0-1,-1 1,1-1,-1 1,1-1,-1 0,1 0,-1 0,-1 1,-82 42,67-37,0-2,-1 0,1-1,-1-1,0 0,0-2,0 0,-1-1,-6-2,-10-9,30 5</inkml:trace>
  <inkml:trace contextRef="#ctx0" brushRef="#br0" timeOffset="1051.191">1839 118,'18'79,"-3"2,-4-1,-4 2,-2 17,-4-66,-1-7,0-1,1 1,2-1,1 0,0 0,2 0,1-1,1 0,1 0,1 0,9 13,-23-34,-5-10</inkml:trace>
  <inkml:trace contextRef="#ctx0" brushRef="#br0" timeOffset="1294.191">1642 654,'43'-14,"39"-10,9-1,0 4,-12 6,-9 0,-12 3,-10 4,-10 2,-5 4,-5 5,-1 3,-6 1</inkml:trace>
  <inkml:trace contextRef="#ctx0" brushRef="#br0" timeOffset="1579.98">2460 541,'-35'10,"1"1,0 2,0 1,1 2,1 1,1 1,-9 9,-15 33,54-59,0 1,0-1,0 0,0 1,1-1,-1 1,0-1,1 1,-1 0,1-1,-1 1,1 0,0-1,-1 1,1 0,0-1,0 1,0 0,1-1,-1 1,0 0,1-1,-1 1,1 0,-1-1,1 1,0-1,0 1,-1-1,1 1,0-1,0 0,1 1,-1-1,0 0,0 0,1 0,-1 0,0 0,1 0,-1 0,1-1,-1 1,2 0,9 1,0-1,-1-1,1 0,0 0,0-1,0-1,-1 0,1-1,-1 0,0 0,1-1,-1-1,-1 0,1 0,-1-1,0 0,0-1,-1 0,3-4,-7 8,120-84,-123 85,1 0,-1 0,1 1,0-1,0 1,0 0,-1 0,1 0,0 0,0 0,1 1,-1-1,0 1,0 0,0 0,0 0,0 0,0 0,0 1,0 0,0-1,0 1,0 0,0 1,0-1,0 0,-1 1,1 0,0-1,-1 1,0 0,1 0,-1 0,0 1,0-1,0 1,0-1,-1 1,1-1,-1 1,1 0,0 2,7 13</inkml:trace>
  <inkml:trace contextRef="#ctx0" brushRef="#br0" timeOffset="1901.773">2715 767,'220'-219,"-220"219,-1 1,1-1,0 1,0 0,0-1,0 1,0-1,0 1,0-1,0 1,1-1,-1 1,0 0,0-1,0 1,0-1,1 1,-1-1,0 1,1-1,-1 0,0 1,1-1,-1 1,0-1,1 0,-1 1,1-1,-1 0,1 1,-1-1,1 0,-1 0,1 1,-1-1,1 0,-1 0,1 0,-1 0,1 0,0 0,-1 0,1 0,-1 0,1 0,-1 0,1 0,-1 0,1 0,0-1,-1 1,1 0,-1 0,0 3,-1 1,0-1,-1 1,1-1,0 0,0 1,0-1,1 1,-1-1,1 1,0-1,0 1,0-1,0 1,1-1,-1 1,1-1,0 0,0 1,0-1,0 0,1 1,-1-1,1 0,0 0,0 0,0-1,0 1,1 0,-1-1,1 1,-1-1,1 0,0 0,0 0,0 0,0-1,0 1,2 0,8-2,0-1,0 0,-1 0,1-1,0-1,-1 0,0-1,0-1,0 1,0-2,-1 0,1 0,-1-1,-1 0,0-1,0 0,0-1,-1 0,5-7,19-11,-14 12</inkml:trace>
  <inkml:trace contextRef="#ctx0" brushRef="#br0" timeOffset="2144.633">3590 428,'-34'29,"-15"19,0 6,13-1,18-10,16-12,14-11,10-9,5-2,3-7,2-4,-1-2,0-4,-5-2</inkml:trace>
  <inkml:trace contextRef="#ctx0" brushRef="#br0" timeOffset="2446.249">3871 654,'14'9,"0"-2,0 0,1 0,-1-2,2 1,-1-2,0 0,1-1,0-1,-1 0,1-1,0 0,0-2,0 0,0 0,-1-2,1 0,0-1,1-1,2-2,-1-1,0-1,0-1,-1 0,0-1,-1-1,0-1,-1 0,-1-1,0 0,0-1,-2-1,0 0,0-1,-2 0,0-1,-1 0,-7 15,-1 1,1-1,0 1,-1-1,0 1,1-1,-1 0,0 0,0 1,-1-1,1 0,-1 0,1 0,-1 0,0 0,0 0,0 0,-1 0,1 0,-1 0,1 0,-1 0,0 1,0-1,0 0,-1 0,1 1,-1-1,1 1,-1-1,0 1,0 0,0 0,0-1,0 1,-1 1,1-1,0 0,-1 1,0-1,1 1,-3-1,-10 0,1 2,0 0,0 0,-1 2,1-1,0 2,0 0,1 0,-1 2,0 0,1 0,0 1,1 1,-1 0,1 0,1 1,-9 7,-4 3,0 0,1 1,1 1,1 2,1 0,1 1,-5 8,21-28,0 0,0 1,0 0,1 0,0 0,-1 0,1 0,0 0,1 0,-1 1,1-1,0 1,0-1,1 1,-1 0,1-1,0 1,0-1,0 1,1 0,-1-1,1 1,1-1,-1 1,0-1,1 0,0 1,0-1,0 0,1 0,-1-1,1 1,0 0,0-1,0 1,1-1,-1 0,1 0,0-1,-1 1,4 1,46 4,-28-7</inkml:trace>
  <inkml:trace contextRef="#ctx0" brushRef="#br0" timeOffset="3065.303">1078 231,'4'0,"3"5,-1 6,-6 1,2-1,0-7,5-5,2-1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7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28,'-6'-4,"-1"1,1-1,-1 1,0 1,0-1,0 1,-1 0,1 1,0-1,-1 1,1 1,-1 0,1 0,-1 0,1 1,-1 0,-2 1,-8 4,0 1,1 1,0 1,0 0,1 1,0 1,1 1,0 0,1 0,0 3,12-14,-8 7,1 1,-1 0,1 0,1 1,0 0,0 0,1 1,0 0,1 1,0 0,1-1,0 2,1-1,0 0,1 1,1 0,0 0,0 12,1-20,0 0,0 0,1 0,-1 1,1-1,1 0,-1 0,1 0,0 0,0 0,0 0,1-1,-1 1,1 0,0-1,1 1,-1-1,1 1,0-1,0 0,0 0,1-1,-1 1,1-1,0 1,0-1,0 0,1-1,1 2,2-2,0 1,0-1,0-1,1 0,-1 0,0-1,1 0,-1 0,0-1,1 0,-1 0,0-1,0 0,0-1,0 1,0-2,-1 1,1-1,-1 0,4-3,8-6,0 0,-2-2,1 0,-2 0,0-2,12-16,52-74,-78 105,-2 1,-1 0,1 0,0 0,0 1,0-1,0 0,0 0,1 0,-1 0,0 0,0 1,1-1,-1 0,0 0,1 0,-1 1,0-1,1 0,-1 0,1 1,0-1,-1 0,1 1,-1-1,1 1,0-1,0 1,-1-1,1 1,0-1,0 1,0 0,-1 0,1-1,0 1,0 0,0 0,0 0,-1 0,1 0,0 0,0 0,0 0,0 0,0 0,0 0,-1 1,1-1,0 0,0 1,0-1,-1 0,1 1,0-1,0 1,-1-1,1 1,-1 0,1-1,0 1,-1 0,1 0,7 19,-3-3,1 0,1-1,1 0,0 0,1 0,1-1,0 0,1-1,0-1,13 13,114 59,-114-75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34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142 614,'41'50,"-33"-43,0 0,1-1,0 0,0 0,1-1,0 0,0-1,0 0,0 0,1-1,-1-1,1 1,0-2,0 0,0 0,6 1,0 0,0-2,0 0,-1-1,1-1,0 0,0-1,-1-1,0 0,0-2,0 0,0 0,-1-2,8-4,-16 8,1-1,-1 1,0-2,0 1,0-1,-1 0,0 0,0 0,-1-1,0 0,0 0,0-1,-1 1,0-1,0 0,-1 0,0 0,-1-1,0 1,0-1,-1 1,0-1,0 0,-1 1,0-1,0 0,-1 1,-1-1,1 1,-1-1,-1 1,1 0,-1-1,-1 1,0 1,0-1,-2-2,0 3,0 0,-1 0,0 0,-1 1,1 0,-1 0,0 1,0 0,-1 1,1 0,-1 0,0 1,0 0,-1 0,1 1,0 0,-1 1,1 0,-1 1,0 0,1 0,-1 1,1 0,-1 1,1 0,0 0,-5 2,6-1,0-1,0 2,0-1,0 1,1 0,-1 0,1 1,0 0,0 0,1 1,0 0,0 0,0 0,1 1,0 0,0 0,1 0,-1 1,2 0,-1-1,1 1,0 0,1 1,-1 4,5 270,-3 73,-3-314,-3 0,-1 0,-2-1,-2 0,-2 0,-3 3,15-38,0 0,-1 0,1 0,-1 0,-1-1,1 1,-1-1,0 0,0 0,0 0,-1-1,0 1,0-1,0 0,0 0,-1-1,1 0,-1 0,0 0,0-1,0 1,0-1,0-1,-1 1,1-1,0 0,-1-1,1 0,-1 0,0 0,4-1,0 0,-1-1,2 1,-1-1,0 1,0-1,0 0,1 0,-1 0,1 0,0-1,-1 1,1-1,0 1,0-1,1 0,-1 0,1 0,-1 0,0-2,-5-17</inkml:trace>
  <inkml:trace contextRef="#ctx0" brushRef="#br0" timeOffset="7238.116">933 134,'7'-11,"0"1,1-1,0 2,0-1,1 1,0 1,1-1,0 2,1-1,-1 2,1-1,0 1,1 1,0 0,0 0,0 2,-11 2,0 0,0 1,0-1,0 1,0 0,0-1,0 1,0 0,0 0,0-1,0 1,1 0,-1 0,0 0,0 0,0 1,0-1,0 0,0 0,0 1,0-1,0 0,1 1,-1-1,-1 1,1 0,0-1,0 1,0 0,0-1,0 1,-1 0,1 0,0 0,-1 0,1 0,0 0,-1 0,1 0,-1 0,0 0,1 0,-1 0,0 0,0 0,1 0,-1 0,0 0,0 1,0-1,0 0,-1 0,1 0,0 0,0 0,-1 0,1 0,0 0,-1 0,1 0,-1 0,0 0,1 0,-1 0,0 0,0 0,-116 173,115-172,1 0,0 0,0-1,1 1,-1 0,0 0,0 0,1 0,0 0,-1 0,1 0,0 0,0 0,0 0,0 0,0 0,0 0,1 0,-1 0,1 0,-1 0,1 0,0 0,0-1,0 1,0 0,0 0,0-1,0 1,0 0,1-1,-1 0,1 1,-1-1,1 0,0 0,-1 1,1-1,0-1,0 1,1 1,85 5,119-66,-184 50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42.5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 0,'-1'1,"1"-1,0 1,0-1,0 1,-1-1,1 1,0-1,-1 1,1-1,0 0,-1 1,1-1,-1 0,1 1,0-1,-1 0,1 1,-1-1,1 0,-1 0,1 0,-1 1,1-1,-1 0,1 0,-1 0,1 0,-1 0,1 0,-1 0,0 0,1 0,-1 0,1 0,-1-1,1 1,-1 0,1 0,-1 0,1-1,0 1,-1 0,1 0,-1-1,1 1,72 426,-61-364,-3-25,-2 0,-1 0,-3 1,0-1,-4 20,-2-34,-2-5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42.6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1 148,'43'-19,"34"-12,13 1,-4 4,-12 7,-13 7,-13 5,-9 4,-7 3,-8 1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42.9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93,'1'17,"1"0,1 0,1 0,0 0,1 0,1 0,0-1,1 0,1-1,1 0,0 0,1 0,0-1,1-1,1 0,0 0,0-2,3 2,-10-10,1-1,-1 1,1-1,0-1,0 1,0-1,0 0,0 0,0 0,0-1,1 0,-1 0,0-1,0 0,0 0,0 0,0-1,0 0,0 0,-1 0,1-1,-1 0,1 0,-1 0,4-4,5-3,-1 0,0-2,-1 1,0-1,-1-1,0 0,-1-1,7-14,-13 24,-1-1,0 0,0 0,0-1,-1 1,0-1,0 1,0-1,-1 0,1 0,-1 1,-1-1,1 0,-1 0,0 0,-1 0,1 0,-1 0,0 0,-1 0,1 1,-1-1,0 1,0-1,-1 1,0 0,0-1,0 1,-1 1,1-1,-1 1,0-1,-1 1,1 0,-1 0,1 1,-3-2,-10-3,0 1,0 1,0 0,-1 1,0 1,0 1,0 0,0 1,0 1,-1 1,1 1,-12 2,-78 27,81-18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50.2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47 387,'-12'44,"2"0,1 2,3-1,2 0,2 1,2 1,-2-39,1 0,0 0,1 0,0 0,0 0,1 0,0 0,1 0,-1 0,1-1,1 1,0 0,0-1,0 0,1 1,0-1,0-1,1 1,0-1,0 0,0 0,1 0,0 0,0-1,1 0,-1-1,1 1,6 2,1-7,0 0,0 0,0-1,0-1,0-1,-1 0,1 0,-1-2,0 1,0-2,0 0,0 0,-1-1,0-1,-1 0,0 0,10-10,-12 12,0 0,-1 0,0-1,0 0,-1 0,0-1,0 0,-1 0,0-1,0 0,-1 0,0 0,-1 0,1-1,-2 0,0 0,0 0,-1 0,0 0,0-1,-1 1,-1 0,0-1,0 1,-1-1,-1 1,1 0,-2-1,1 1,-1 0,-1 0,0 1,0-1,-1 1,0 0,-1 0,-2-2,-4 0,0 0,-1 1,-1 1,0 0,0 1,-1 1,1 0,-2 1,1 0,-1 1,0 1,0 0,0 2,-11-1,21 2,-1 0,1 1,-1 0,1 1,-1-1,1 1,-1 0,1 1,0 0,0 0,-1 0,1 1,1-1,-1 1,-3 3,-12 11</inkml:trace>
  <inkml:trace contextRef="#ctx0" brushRef="#br0" timeOffset="302.96">695 359,'137'324,"-136"-319,1-1,-1 0,0 0,1 0,0 0,0-1,0 1,0 0,1-1,0 1,-1-1,1 0,0 0,1 0,-1 0,0-1,1 1,-1-1,1 0,0 0,0 0,0-1,0 1,0-1,0 0,0 0,1 0,-1-1,0 1,1-1,-1 0,0 0,0-1,1 1,1-2,4-6,0-1,-1-1,0 0,0 0,-1 0,0-1,-1-1,0 1,-1-1,0 0,-1-1,4-12,3-4,38-69,29-81,-73 156</inkml:trace>
  <inkml:trace contextRef="#ctx0" brushRef="#br0" timeOffset="871.014">1316 613,'47'-15,"-1"-3,-1-1,-1-2,-1-2,-1-2,8-8,-44 30,0-1,0 1,-1-1,1 0,-1 0,0 0,-1-1,1 0,-1 0,1 0,-2 0,1-1,0 0,-1 0,0 1,-1-2,1 1,-1 0,0-1,-1 1,1-1,-2 1,1-1,0 1,-1-1,0 0,-1 1,0-1,0 0,0 1,-1-1,0 1,0 0,0 0,-1 0,0 0,0 0,-1 0,1 1,-1-1,-1 0,0 2,0 0,1 1,-1 0,0 0,0 0,-1 1,1 0,0 0,-1 0,0 0,1 1,-1 0,0 0,0 1,1-1,-1 1,0 0,0 1,0 0,1 0,-1 0,0 0,1 1,-1 0,1 0,0 1,-1-1,1 1,1 0,-5 4,-3 1,1 1,0 0,0 1,1 0,0 1,1 0,0 0,1 1,1 0,-1 0,2 1,-1 2,1 1,1-1,0 1,2 0,0 0,0 0,2 0,0 1,0-1,2 0,0 1,1-1,3 12,-3-21,1-1,0 1,0-1,0 0,1 0,0 0,0-1,0 0,1 1,0-1,0-1,0 1,1-1,-1 0,1 0,0-1,0 1,1-1,-1-1,0 1,1-1,4 1,10 2,0-1,-1-1,1 0,1-2,-1-1,18-1,-8-4,1-2,-1-1,-1-1,1-2,-1-1,-1-1,-1-2,0 0,0-2,13-12,-21 16,-1-1,0-1,-1 0,-1-1,-1-1,0 0,-1-2,-1 1,0-2,-2 0,0 0,-1-1,-2-1,0 0,-1 0,-1-1,-1 1,-1-1,-1-1,-2 1,0-1,-1 1,-1-8,0 28,1 1,-1-1,0 0,0 0,0 1,0-1,-1 0,1 1,-1-1,1 0,-1 1,0-1,0 0,0 1,-1-1,1 1,-1 0,1-1,-1 1,0 0,1 0,-1 0,0 0,0 1,-1-1,1 0,0 1,-1-1,1 1,0 0,-1 0,0 0,1 0,-1 0,0 1,1-1,-1 1,0 0,1-1,-1 1,0 1,0-1,1 0,-1 1,0-1,1 1,-1 0,-1 0,-3 4,0 0,1 0,0 0,0 1,0 0,1 0,0 1,0 0,1-1,-1 2,1-1,1 0,0 1,0 0,0-1,1 1,0 0,0 0,1 1,0-1,1 0,0 0,0 0,1 1,0-1,0 0,1 0,0 0,0 0,1 0,0-1,0 1,1-1,0 0,0 0,1 0,0 0,0-1,0 0,2 1,178 122,-170-119,-1 0,0 1,-1 1,0 1,-1 0,-1 0,0 1,-1 0,0 1,-1 0,-1 1,0 0,-1 0,-1 1,0 0,-1 0,-1 0,-1 0,-1 1,0-1,-1 1,-1 12,-1-3,1-2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43.4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86 814,'-10'34,"-3"25,1 7,2-2,3-8,3-12</inkml:trace>
  <inkml:trace contextRef="#ctx0" brushRef="#br0" timeOffset="247.732">0 363,'0'0</inkml:trace>
  <inkml:trace contextRef="#ctx0" brushRef="#br0" timeOffset="518.293">340 1181,'145'-292,"-144"291,-1-1,0 1,1 0,-1-1,1 1,-1-1,1 1,0 0,-1-1,1 1,0 0,0 0,0 0,0 0,0 0,0 0,0 0,0 0,1 0,-1 0,0 0,1 1,-1-1,0 1,1-1,-1 1,1-1,-1 1,1 0,-1 0,1-1,-1 1,1 0,-1 0,1 1,-1-1,0 0,1 0,-1 1,1-1,-1 1,1-1,-1 1,18 131,-19-127,0 1,0-1,1 0,0 0,0 0,0 0,1 0,-1 0,1 0,0-1,1 1,-1-1,1 1,0-1,0 0,0 0,1 0,-1 0,1-1,0 1,0-1,0 0,0 0,1-1,-1 1,1-1,0 0,0 0,-1 0,1-1,0 0,0 0,1 0,-1 0,0-1,0 0,0 0,0-1,0 1,1-1,-1 0,2-1,11-10,-1-1,0-1,-1-1,-1 0,0-1,-1 0,-1-1,0-1,-1 0,-1-1,-1 0,2-8,11-13,-13 21</inkml:trace>
  <inkml:trace contextRef="#ctx0" brushRef="#br0" timeOffset="768.072">1327 250,'0'43,"0"43,0 17,0 0,0-12,0-13,0-14,0-14,0-10,0-7,0-4,5-8,1-2,0-4</inkml:trace>
  <inkml:trace contextRef="#ctx0" brushRef="#br0" timeOffset="1165.581">988 786,'414'55,"-202"-24,-198-29,0-1,0 0,1-1,-1-1,0 0,0-1,0-1,0 0,0 0,-1-2,1 0,-1 0,0-1,-1-1,1 0,-1 0,9-9,-17 14,-1 0,0 0,0 0,0 0,0-1,0 1,-1-1,1 0,-1 0,0 0,0 0,0 0,0 0,0-1,0 1,-1-1,0 1,0-1,0 1,0-1,0 0,-1 1,0-1,1 0,-1 0,-1 1,1-1,-1 0,1 0,-1 1,0-1,0 1,-1-1,1 1,-1-1,1 1,-1 0,0 0,-1-1,1 2,-2-4,-1 4,1 0,-1-1,1 1,-1 1,0-1,1 1,-1 0,0 0,0 0,0 1,0-1,0 1,0 1,0-1,0 1,0-1,0 1,1 1,-1-1,0 1,1 0,-1 0,1 0,-1 1,-1 0,-100 79,94-69,0 0,0 0,2 1,0 1,0 0,2 0,-7 14,13-24,0-1,0 1,1 0,-1-1,1 1,0 0,1 0,-1 0,1 0,0 0,0 0,0 0,1 0,0 0,0 0,0 0,1 0,-1-1,1 1,0-1,0 1,1-1,-1 1,1-1,0 0,0 0,1-1,-1 1,3 1,6 3,1-1,0-1,0 0,0-1,1 0,-1-1,1-1,0 0,0-1,1 0,-1-1,0-1,1 0,-1-1,14 2</inkml:trace>
  <inkml:trace contextRef="#ctx0" brushRef="#br0" timeOffset="2220.265">2399 674,'-4'-2,"-1"0,0 1,1-1,-1 1,0 0,0 1,0-1,0 1,1 0,-1 0,0 1,0-1,0 1,0 0,1 0,-1 1,0-1,1 1,-1 0,1 1,0-1,-1 1,1 0,1 0,-1 0,0 0,1 0,-4 5,-5 3,1 0,0 1,0 1,1 0,1 0,0 1,1 0,0 1,1-1,1 2,0 1,5-14,0 0,1 0,-1 0,1 0,0 0,0 0,0 0,0 0,1 0,-1 0,1 0,-1 0,1 0,0 0,1 0,-1 0,0 0,1-1,-1 1,1 0,0-1,0 0,0 1,0-1,0 0,1 0,-1 0,1 0,-1-1,1 1,0-1,-1 1,1-1,0 0,0 0,0 0,0-1,0 1,0-1,0 1,0-1,0 0,1 0,-1 0,0-1,0 1,0-1,0 0,0 0,0 0,0 0,17-7,0-1,-1-1,0 0,0-1,-2-1,1-1,-2-1,0 0,0-1,-1-1,-1 0,-1-1,0 0,-1-1,0-3,24-28,-36 48,1 0,-1 0,0 0,0 0,1 0,-1 0,0 0,1 0,-1 0,1 0,0 1,-1-1,1 0,0 0,-1 0,1 1,0-1,0 0,-1 1,1-1,0 1,0-1,0 1,0-1,0 1,0 0,0-1,0 1,0 0,0 0,0 0,0 0,0 0,0 0,0 0,0 0,0 0,0 0,0 0,0 1,0-1,0 0,0 1,0-1,0 1,0-1,0 1,-1-1,1 1,0 0,0 0,-1-1,1 1,0 0,-1 0,1 0,0-1,-1 1,1 0,-10 93,0-53,-10 494,11-471,5-31,-1-1,-2 0,-1-1,-1 1,-2-1,-7 14,17-44,0 0,-1 0,1 1,0-1,-1 0,1 0,-1 0,1 0,-1 0,1 0,-1 1,0-1,0 0,1-1,-1 1,0 0,0 0,0 0,0 0,0-1,0 1,0 0,0-1,0 1,-1-1,1 0,0 1,0-1,0 0,-1 1,1-1,0 0,0 0,-1 0,1 0,0 0,0-1,-1 1,1 0,0 0,0-1,0 1,0-1,-1 1,1-1,0 0,0 1,0-1,0 0,0 0,0 1,1-1,-1 0,0 0,0 0,1 0,-1 0,0 0,1-1,-1 1,-3-13,2-1,-1 0,2 0,0 0,0 1,2-1,0 0,0 0,2 0,-1 1,2-1,0 1,1 0,0 0,1 0,1 1,0 0,1 0,1 0,0-7,164-275,-114 205,-5-1,29-73,-78 153,7-13,-2-1,0 0,-2 0,-1-1,-1 0,0-10,-5 34,-1 0,0 0,0 0,0 0,0 0,0 0,0-1,0 1,0 0,-1 0,1 0,-1 0,0 0,0 1,1-1,-1 0,0 0,0 0,-1 1,1-1,0 0,-1 1,1-1,-1 1,1 0,-1-1,0 1,1 0,-1 0,0 0,0 0,0 0,0 1,0-1,0 1,0-1,0 1,0-1,0 1,0 0,0 0,0 0,0 0,0 1,0-1,0 0,0 1,0 0,0-1,0 1,0 0,0 0,0 0,1 0,-1 0,0 1,-8 2,1 0,0 1,1 0,-1 0,1 1,0 0,0 1,1-1,0 2,0-1,0 1,1 0,0 0,1 0,0 1,0 0,1 0,0 0,1 1,0-1,0 1,0 6,5-10,0-1,0 1,1-1,-1 0,1 1,1-1,-1-1,1 1,-1 0,1-1,1 0,-1 0,1 0,-1 0,1-1,0 0,1 0,-1 0,0 0,1-1,-1 0,1 0,0-1,0 1,0-1,0-1,-1 1,1-1,0 0,4 0,29 7,-27-3,-5-4,-1 1,1 0,0 0,-1 0,1 1,-1 0,0 1,1-1,-1 1,0 0,-1 1,1-1,0 1,-1 1,0-1,0 1,-1-1,1 1,-1 1,0-1,0 1,0-1,-1 1,0 0,2 5,-11 80,0-63,6 1,4-26</inkml:trace>
  <inkml:trace contextRef="#ctx0" brushRef="#br0" timeOffset="5837.732">3697 730,'-48'16,"0"1,1 3,0 2,-37 24,70-38,-1 0,-6 2,0 0,1 2,0 0,1 1,0 1,1 0,1 2,1 0,0 1,1 0,-4 8,18-24,0 1,0-1,0 1,0 0,0-1,0 1,1 0,-1-1,1 1,-1 0,1 0,0-1,0 1,0 0,0 0,0 0,0-1,0 1,1 0,-1 0,0-1,1 1,0 0,-1-1,1 1,0 0,0-1,0 1,0-1,0 1,0-1,0 0,0 1,1-1,-1 0,1 0,-1 0,1 0,-1 0,1 0,-1 0,1-1,0 1,77 7,-49-16,0-2,-1-1,0-1,-1-1,0-2,2-3,-5 5,22-15,0-1,-2-3,-1-1,28-31,-70 62,-1 0,0 0,1 0,-1 0,1 0,-1 0,1 0,0 1,0-1,0 0,0 1,0 0,0-1,0 1,1 0,-1 0,0 0,1 1,-1-1,1 1,-1-1,0 1,1 0,-1 0,1 0,-1 0,1 0,-1 0,1 1,-1-1,1 1,-1 0,0-1,1 1,-1 0,0 1,0-1,0 0,0 1,0-1,0 1,2 1,15 23,-16-21,0 1,0-1,1 0,-1 0,1 0,0 0,1-1,-1 1,1-1,-1 0,2-1,-1 1,0-1,0 0,1 0,0-1,-1 0,1 0,0 0,0 0,0-1,5 0,5-3,0-1,0 0,-1-1,1-1,-1 0,-1-2,1 1,-1-2,0 0,0 0,-1-2,0 1,-1-2,0 1,8-12,13-15,-2-1,-2-1,-1-2,11-24,-19 26,-1-1,-2-1,-2-1,-1 0,-3-1,-1 0,1-28,-6 47,-2 12,0 1,-1-1,0 1,-1-1,0 0,-1 1,0-1,-1 0,0 1,-1-1,0 1,-1-1,0 1,-1 0,3 9,1 1,-1 0,0-1,0 1,1 0,-1-1,0 1,0 0,0 0,0 0,-1 0,1 0,0 0,0 0,-1 0,1 1,0-1,-1 0,1 1,0-1,-1 1,1 0,-1-1,1 1,-1 0,1 0,-1 0,1 0,-1 0,0 0,1 0,-1 1,1-1,0 0,-1 1,1-1,-1 1,1 0,0-1,-1 1,1 0,0 0,0 0,-1 0,1 0,0 0,0 0,0 0,0 2,-46 64,27-24,3 1,1 1,2 0,3 1,1 0,3 1,1 0,3 0,1 1,3-1,2 0,3 12,-5-47,1 0,0-1,1 1,0-1,1 0,0 1,1-2,0 1,1-1,0 1,1 0,7 8</inkml:trace>
  <inkml:trace contextRef="#ctx0" brushRef="#br0" timeOffset="6102.909">4037 419,'43'5,"33"6,14 1,-4 4,-11-1,-15-3,-16-4</inkml:trace>
  <inkml:trace contextRef="#ctx0" brushRef="#br0" timeOffset="6347.609">4827 588,'3'-3,"27"-21,-2-1,-1-2,-1-1,-1-1,-2-1,6-12,-5-22,-24 62,0 1,0-1,0 1,0-1,0 1,0-1,0 1,-1 0,1-1,0 1,-1-1,1 1,-1 0,0-1,1 1,-1 0,0 0,0-1,0 1,0 0,0 0,0 0,0 0,0 0,0 0,0 1,-1-1,1 0,0 0,-1 1,1-1,0 1,-1 0,1-1,-1 1,1 0,-1 0,1-1,0 1,-1 0,0 1,-15 0,1 1,1 1,-1 1,0 0,1 1,0 1,0 0,0 1,1 1,0 0,0 1,1 0,-11 11,8-9,1 2,0-1,1 1,1 1,0 1,1 0,0 0,1 1,1 1,1 0,0 0,1 1,1 0,0 0,2 1,0-1,1 1,1 1,1-1,0 18,3-28,0-1,0 0,1 0,0 0,1 0,0 0,0-1,0 1,1-1,1 0,-1 0,1 0,0 0,0-1,1 0,0 0,0-1,0 1,1-1,0-1,0 1,0-1,4 2,12 4,0 0,0-1,1-1,0-1,0-2,1 0,7-1,34 2,0-4,0-2,0-4,34-6,-50 4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5589 114,'16'39,"-9"14,-3 1,-3-1,-1 1,-3-1,-3 0,-1 0,-3 0,-10 27,4-25,-7 73,32-119,-3-14</inkml:trace>
  <inkml:trace contextRef="#ctx0" brushRef="#br0" timeOffset="299.724">6040 170,'-24'34,"-8"25,2 8,10-4,14-11,12-16,10-13,8-11,3-7,3-5,1-2,0-1,-1 1,-5-5,-2-1,0 1,0-3,-3 0</inkml:trace>
  <inkml:trace contextRef="#ctx0" brushRef="#br0" timeOffset="617.576">6407 1,'-59'132,"6"3,6 2,6 2,-5 54,19 4,23-174</inkml:trace>
  <inkml:trace contextRef="#ctx0" brushRef="#br0" timeOffset="-3405.768">762 622,'-22'3,"0"1,1 1,0 1,0 1,0 1,1 0,-4 4,18-9,0 1,0-1,0 1,1 0,-1 0,1 1,1-1,-1 1,0 0,1 0,0 1,0 0,1-1,0 1,0 0,0 0,0 1,1-1,0 1,1-1,-1 1,1 0,1-1,-1 1,1 3,2 0,1 0,1 0,-1 0,2 0,-1-1,1 0,1 1,-1-2,2 1,-1-1,1 0,0 0,1-1,0 0,0 0,1-1,-1 0,1 0,0-1,1 0,0-1,-1 0,1-1,4 1,-6-1,0-1,0-1,0 1,0-1,1-1,-1 1,0-2,0 1,1-1,-1 0,0-1,0 0,0 0,0 0,0-1,-1-1,1 1,-1-1,0 0,0-1,5-4,1-4</inkml:trace>
  <inkml:trace contextRef="#ctx0" brushRef="#br0" timeOffset="-2904.174">1185 57,'-21'100,"5"-1,4 2,4 0,4 0,8 61,-3-60,-1-99,-1-1,1 0,-1 0,1-1,-1 1,1 0,0 0,0 0,0 0,0 0,0 0,0 0,1 0,-1 0,0 0,1 0,0-1,-1 1,1 0,0 0,0-1,0 1,0 0,0-1,1 1,-1-1,0 1,1-1,-1 0,1 0,-1 1,1-1,0 0,-1 0,1-1,9-6,1-2,-2 1,1-2,-1 1,-1-1,0-1,0 0,6-8,37-38,-40 45,1 1,0 0,0 1,1 1,0 0,1 1,0 1,0 0,12-3,-25 9,-1 0,1-1,0 1,-1 0,1 0,0 1,-1-1,1 0,0 1,-1-1,1 1,0-1,-1 1,1 0,-1-1,1 1,-1 0,0 0,1 0,-1 0,0 1,1-1,-1 0,0 0,0 1,0-1,0 1,-1-1,1 1,0-1,0 1,-1-1,1 1,-1 0,0-1,1 1,-1 0,0-1,0 1,3 76,-3-65,-1 5,0-13,0 1,1-1,0 0,0 1,0-1,1 0,-1 1,1-1,1 0,-1 0,1 0,0 0,0 0,0 0,1 0,9 8</inkml:trace>
  <inkml:trace contextRef="#ctx0" brushRef="#br0" timeOffset="-2002.107">1947 622,'-12'8,"-12"8,1 0,1 2,0 0,1 2,1 0,1 1,1 1,0 1,17-22,0 1,-1-1,1 0,0 1,0-1,0 1,0-1,0 1,0-1,0 1,0 0,1-1,-1 1,1 0,-1 0,1 0,0-1,-1 1,1 0,0 0,0 0,1 0,-1-1,0 1,0 0,1 0,-1 0,1-1,0 1,0 0,-1-1,1 1,0 0,0-1,0 1,1-1,-1 0,0 1,0-1,1 0,-1 0,1 0,-1 0,1 0,0 0,-1 0,1 0,0-1,-1 1,1-1,0 1,0-1,11-1,0 0,0-1,0-1,0 0,-1 0,0-1,0-1,0 0,0-1,-1 0,1-1,-2 0,1-1,-1 0,2-3,26-25,54-33,-91 68,0 1,0-1,0 0,1 1,-1-1,0 1,0-1,0 1,1-1,-1 1,0 0,0 0,1 0,-1 0,0 0,1 0,-1 0,0 0,0 0,1 1,-1-1,0 0,0 1,1-1,-1 1,0-1,0 1,0 0,0-1,0 1,0 0,0 0,0 0,0 0,0 0,-1 0,1 0,0 0,-1 0,1 0,0 0,-1 1,1 0,-4 57,1 3,2-61,0 1,0 0,0-1,1 1,-1-1,0 1,1-1,-1 1,1-1,0 1,-1-1,1 1,0-1,0 0,0 1,0-1,0 0,0 0,1 0,-1 0,0 0,0 0,1 0,-1 0,1 0,-1-1,0 1,1-1,0 1,-1-1,1 1,-1-1,1 0,-1 0,1 0,0 0,0 0,3-2,0-1,1 1,-1-1,0-1,0 1,-1-1,1 0,-1 0,0 0,0 0,0-1,0 1,-1-1,0 0,3-6,3-2,7-10,1 1,1 1,0 1,2 0,0 2,1 0,1 1,1 1,23-11,-45 26,0 0,1 0,-1 0,1 1,-1-1,1 0,-1 1,1-1,-1 1,1 0,-1 0,1-1,0 1,-1 0,1 0,0 0,-1 1,1-1,-1 0,1 1,0-1,-1 1,1-1,-1 1,0 0,1-1,-1 1,1 0,-1 0,0 0,0 0,1 0,-1 1,0-1,0 0,0 0,0 1,0 0,17 63,-16-48,21 247,-9-56,-14-201,-1 0,0 1,0-1,-1 0,0 0,0 0,0 0,-1 0,0 0,-1-1,0 1,0-1,0 0,0 0,-1-1,0 1,0-1,-1 0,0 0,1-1,-7 4,11-8,0 0,-1 1,1-1,-1 0,1 1,-1-1,1 0,-1 0,1 0,0 0,-1 0,1-1,-1 1,1 0,-1-1,1 1,0-1,-1 1,1-1,0 0,-1 0,1 1,0-1,0 0,0 0,0 0,0 0,0 0,0-1,0 1,0 0,0 0,1-1,-1 1,1 0,-1-1,1 1,-1 0,1-1,0 1,-1-1,1 1,0-1,0 0,0-68,15 21,2 1,2 1,3 1,1 0,2 2,3 1,4-4,-22 32,-2-2,2 1,0 0,1 0,0 1,1 0,1 1,0 1,1 0,0 0,1 2,1 0,0 0,0 2,1 0,0 1,0 0,1 2,11-3,-25 8,0 0,0 0,1 1,-1 0,0 0,0 0,0 0,0 1,1 0,-1 0,0 0,0 0,0 0,-1 1,1 0,0 0,0 0,-1 0,1 0,-1 1,0-1,0 1,0 0,0 0,0 0,-1 1,1-1,-1 1,0-1,0 1,0 0,-1 0,1 0,-1 0,0 0,0 0,0 0,0 0,-1 0,0 0,0 1,0-1,0 0,-1 0,0 0,0 0,0 1,-8 9,0 0,-1-1,0 0,-1-1,-1 0,0-1,0 0,-1-1,-1-1,1 0,-2 0,1-1,-1-1,0-1,-8 3,15-6,0 0,0 0,0-1,0 0,0-1,0 1,-1-1,1-1,0 0,-1 0,1 0,0-1,-6-2,-4-3</inkml:trace>
  <inkml:trace contextRef="#ctx0" brushRef="#br0" timeOffset="-1684.458">3274 57,'-28'388,"27"-96,-3-269,-2-5</inkml:trace>
  <inkml:trace contextRef="#ctx0" brushRef="#br0" timeOffset="-1435.382">3048 537,'38'10,"33"3,13-1,-3-2,-10-3,-13-3,-11-2,-9-1,-6-1,-8-5,-4-2,0 0,-4 2</inkml:trace>
  <inkml:trace contextRef="#ctx0" brushRef="#br0" timeOffset="-798.257">3584 650,'33'1,"0"-3,-1 0,1-3,-1 0,0-2,-1-1,19-9,31-41,-79 56,0-1,-1 1,1-1,-1 1,1-1,-1 1,0-1,0 0,0 1,0-1,0 0,-1 0,1 0,-1 0,0 0,0 1,0-1,0 0,-1 0,1 0,-1 0,1 0,-1 0,0 1,0-1,0 0,-1 1,1-1,-1 1,1-1,-1 1,0-1,-1 1,1-1,-1 1,0 0,1 0,-1 0,0 0,0 1,0-1,0 1,0-1,-1 1,1 0,0 1,-1-1,1 0,0 1,-1 0,1 0,-1 0,1 0,-1 0,1 1,0 0,-1-1,1 1,0 0,0 1,0-1,-1 1,-89 49,82-44,1 0,0 0,0 1,0 0,1 1,0 0,1 0,0 1,0 0,1 1,0 0,1 0,1 0,-1 1,2-1,0 1,0 0,1 1,0-1,1 2,2-11,0 1,1-1,-1 0,1 1,0-1,0 1,0-1,0 0,0 0,1 0,-1 1,1-2,0 1,0 0,0 0,0 0,1-1,-1 1,1-1,0 0,-1 0,1 0,0 0,0 0,0-1,0 1,1-1,-1 0,0 0,1 0,2 0,113 9,-109-10,17-1,-1-1,1-1,-1-1,0-2,0 0,0-2,-1-1,0-1,17-9,0-1,-1-2,-1-2,-1-1,-1-2,-1-1,-2-2,-1-2,-1-1,8-13,-30 32,-5 8,1-1,-2 0,1 0,-1-1,0 1,0-1,-1 0,0-1,-1 1,0-1,0 1,-1-1,1-1,-3 9,0 0,0 0,0 0,0-1,0 1,0 0,-1 0,1 0,0-1,0 1,-1 0,1 0,-1 0,1 0,-1 0,0 0,1 0,-1 0,0 0,0 0,1 0,-1 0,0 0,0 1,0-1,0 0,0 1,0-1,0 1,-1-1,1 1,0-1,0 1,0 0,0 0,-1-1,1 1,0 0,0 0,0 0,-1 0,1 1,0-1,0 0,0 0,0 1,-1-1,1 0,0 1,0 0,0-1,0 1,0 0,-59 32,53-29,0 0,0 1,0 0,0 0,1 1,0-1,0 1,1 1,0-1,0 1,0 0,1 0,0 0,0 1,1 0,0-1,0 1,1 0,0 0,0 1,1-1,0 0,1 0,-1 1,2-1,-1 0,1 1,0-1,1 0,2 7,5 0,1 0,0-1,1 0,0-1,2 0,-1-1,5 3,27 28,-36-36,-1 0,0 1,-1 0,1 0,-1 0,-1 1,0 0,0 0,-1 1,0-1,0 1,1 7,7 42,-14-46</inkml:trace>
  <inkml:trace contextRef="#ctx0" brushRef="#br0" timeOffset="27802.663">0 1920,'3'16,"0"1,1-1,1 1,0-2,1 1,1 0,0-1,1 0,1-1,1 0,-1 0,2-1,11 11,-18-21,-1 0,1-1,-1 1,1-1,0 0,0 0,0 0,0-1,0 1,0-1,0 0,1 0,-1-1,0 1,1-1,-1 0,0 0,1 0,-1-1,0 1,1-1,-1 0,0 0,0-1,0 0,0 1,0-1,0 0,0-1,-1 1,1-1,-1 1,1-1,-1 0,0-1,0 1,-1 0,1-1,-1 1,1-1,-1 0,0 0,-1 0,1 0,0-3,1 0,-1-1,-1 1,1 0,-1-1,0 1,-1-1,0 1,0-1,0 0,-1 1,0-1,-1 1,0 0,0-1,0 1,-1 0,0 0,0 1,-1-1,0 0,0 1,-1 0,0 0,-2-3,-10-8,-1 0,0 1,-1 1,-1 1,0 0,-1 2,-1 0,23 12,-1 0,1-1,-1 1,0 0,1-1,-1 1,0-1,1 1,-1 0,0-1,0 1,1-1,-1 1,0-1,0 1,0-1,0 1,0-1,0 1,1-1,-1 1,0-1,0 1,-1-1,1 1,0-1,0 1,0-1,0 1,0-1,0 1,-1 0,1-1,0 1,0-1,-1 1,1-1,0 1,-1 0,1-1,0 1,-1 0,1-1,0 1,-1 0,1-1,-1 1,1 0,-1 0,1 0,-1-1,1 1,-1 0,1 0,-1 0,1 0,-1 0,51-1,-41 1,9 0,-1-2,0 0,1-1,-1 0,0-2,0 0,-1-1,1 0,-1-1,-1-1,0-1,0 0,0-1,0-2,16-13,-1-1,-2-1,-1-2,-1-1,16-25,-29 37,-2-1,0-1,-1 0,-1 0,-1-1,-1 0,4-20,-8 1,-19 61,15 0,0-1,1 1,1 0,0 0,2 0,1 0,2 4,-1 3,87 628,-88-614,5 10,-2 0,-2 0,-3 1,-2-1,-2 1,-2-1,-3 0,-2 0,-2-1,-3-1,-4 7,-30 11,47-67,0 1,-1-1,1 0,-1 0,1 0,-1-1,1 1,-1 0,1 0,-1-1,0 1,1-1,-1 1,0-1,0 0,1 0,-1 0,0 0,1 0,-1 0,0 0,0-1,1 1,-1 0,0-1,1 0,-1 1,0-1,1 0,-1 0,1 0,0 0,-1 0,1 0,0 0,-1 0,1-1,0 1,0 0,0-1,0 1,0-1,0 1,1-1,-6-11,2 0,-1 0,2-1,0 1,0-1,1 0,1 0,1 0,-1 0,2 0,0 0,1 1,0-1,1 0,5-12,-5 11,47-223,-41 201</inkml:trace>
  <inkml:trace contextRef="#ctx0" brushRef="#br0" timeOffset="28588.112">1722 2005,'-29'399,"17"-349,11-50,1 0,-1 0,0 0,1 0,-1-1,0 1,1 0,-1 0,0-1,1 1,-1 0,0 0,1-1,-1 1,1-1,-1 1,1-1,-1 1,1-1,-1 1,1-1,-1 1,1-1,0 1,-1-1,1 0,0 1,0-1,-1 0,1 1,0-1,0 0,0 1,0-1,0 0,0 1,0-1,0 0,0 1,0-1,0 0,0 0,1 1,-1-1,0 1,0-1,1 0,-1 0,0-22,0 0,1 0,1 1,1-1,1 0,1 1,1 0,1 0,1 1,11-21,121-197,-130 222,0 0,1 1,0 0,2 1,0 1,0 0,1 0,1 1,0 1,1 1,0 0,1 1,0 0,1 2,0 0,9-2,-23 9,0 0,0 1,0 0,1 0,-1 0,0 0,0 0,0 1,0 0,0-1,0 2,0-1,0 0,0 1,0 0,-1 0,1 0,-1 0,1 1,-1-1,0 1,0 0,0 0,0 0,0 0,-1 0,1 1,-1-1,0 1,0 0,-1-1,1 1,-1 0,0 0,1 0,-2 0,1 0,0 1,-1-1,0 0,0 1,1 9,0-1,-1 1,0-1,-1 1,-1-1,0 0,-1 0,0 1,-1-2,-1 1,0 0,0-1,-1 0,-1 0,0-1,-1 0,0 0,0 0,-1-1,-7 5,8-7,-1 0,0-1,0 0,-1 0,0-1,-1 0,1-1,-1 0,0 0,0-1,-1-1,1 0,-1-1,1 0,-1 0,0-1,0-1,0 0,-2-1,-27-16,29 4</inkml:trace>
  <inkml:trace contextRef="#ctx0" brushRef="#br0" timeOffset="29704.299">2879 1666,'-104'55,"2"4,-34 29,123-81,0 2,1-1,0 2,0 0,1 0,1 1,-1 0,2 1,0 0,0 0,1 1,-1 3,8-15,1 1,-1-1,0 1,1-1,0 1,-1-1,1 1,0-1,0 1,0-1,0 1,0-1,0 1,0-1,0 1,1-1,-1 1,0-1,1 1,-1-1,1 1,0-1,0 0,-1 1,1-1,0 0,0 0,0 1,0-1,0 0,1 0,-1 0,0 0,0-1,1 1,-1 0,0 0,1-1,-1 1,1-1,-1 1,1-1,-1 0,1 0,-1 1,2-1,72-6,-50-5,-1-1,0-1,0 0,-1-2,-1-1,0-1,-2-1,0 0,-1-2,0 0,14-22,-11 17,-22 26,0-1,0 0,1 1,-1-1,0 0,0 1,1-1,-1 0,0 1,0-1,1 0,-1 0,0 1,1-1,-1 0,0 0,1 0,-1 0,0 1,1-1,-1 0,1 0,-1 0,0 0,1 0,-1 0,0 0,1 0,-1 0,1 0,-1 0,0 0,1 0,-1-1,0 1,1 0,-1 0,1 0,-1 0,0-1,0 1,1 0,-1 0,0-1,1 1,-1 0,0-1,0 1,1 0,-1 0,0-1,0 1,0-1,0 1,1 0,-1-1,0 1,0 0,0-1,0 1,0-1,-7 38,4-25,-1 7,1 0,1 0,1 0,1 1,0-1,2 0,0 2,-1-16,0 0,0 0,0-1,0 1,1-1,0 1,0-1,0 1,0-1,1 0,-1 0,1 0,0 0,0-1,1 1,-1-1,1 0,0 0,0 0,0 0,0-1,0 0,0 0,1 0,-1 0,1 0,-1-1,1 0,0 0,4 0,6-2,0 0,0-2,0 0,-1 0,1-1,-1-1,0 0,0-1,-1-1,1 0,-1-1,-1 0,1-1,12-9,0-2,-2 0,0-1,-1-2,-1 0,-1-1,-2-1,0-1,-2 0,0-1,8-23,-18 40,0 0,-1-1,0 1,-1-1,0 0,-1 0,0-1,-1 1,0 0,-1-1,0 0,-1 1,0-1,-1 1,-2-11,2 21,0-1,0 0,0 0,-1 0,1 1,0-1,-1 1,0-1,1 1,-1 0,0 0,1-1,-1 1,0 0,0 1,0-1,0 0,0 0,0 1,0 0,-1-1,1 1,0 0,0 0,0 0,0 0,0 0,0 0,-1 1,1-1,0 1,0 0,0-1,0 1,0 0,0 1,-69 40,64-37,1-1,-1 1,1 0,1 1,-1-1,1 1,0 0,0 0,0 1,1 0,0-1,1 1,-1 1,1-1,1 0,-1 1,1-1,1 1,-1 0,1 5,4-10,-1 0,1 0,0 0,0 0,0 0,1-1,-1 1,1-1,-1 0,1 0,0 0,0-1,0 1,0-1,0 0,0 0,0-1,0 1,0-1,0 1,1-2,-1 1,0 0,0-1,3 0,-2 1,70-4,81 9,-152-4,0 0,0 0,0 1,0-1,0 1,0 0,0 0,0 1,-1-1,1 1,-1-1,0 1,0 0,0 0,0 1,-1-1,1 1,-1-1,0 1,0 0,0 0,0 0,-1 0,1 0,-1 0,0 0,0 0,-1 1,1-1,-1 0,0 0,0 1,-1-1,1 0,-1 1,0-1,0 0,-2 4,-12 37,12-40,0 0,1 1,-1-1,1 1,0-1,0 1,1 0,0 0,0 0,0 0,1 0,-1 0,2 0,-1 0,1 0,0 0,0-1,0 1,1 0,0 0,0-1,1 4,0-7,0 1,-1-1,1 0,0 0,0 0,0 0,1 0,-1-1,0 1,1-1,-1 0,1 0,-1 0,1-1,-1 1,1-1,0 0,-1 0,1 0,-1 0,1-1,-1 1,1-1,0 0,-1 0,0 0,1-1,2-1,89-52,-77 42,0-1,-1-1,0-1,-1 0,-1-1,-1 0,0-1,-2-1,5-9,13-33,-2-1,-4-1,8-31,-17 41,2-4,-2 0,-3-2,5-49,-15-63,-2 169,1 1,-1 0,1-1,-1 1,0 0,0-1,0 1,0-1,0 1,0 0,0-1,0 1,-1 0,1-1,0 1,-1 0,1-1,-1 1,0 0,1 0,-1-1,0 1,0 0,1 0,-1 0,0 0,0 0,0 0,0 0,-1 1,1-1,0 0,0 0,0 1,-1-1,1 1,0-1,-1 1,1 0,0-1,-1 1,1 0,-1 0,1 0,0 0,-1 0,1 0,0 1,-1-1,1 0,0 1,-1-1,1 1,0-1,-1 1,1-1,0 1,0 0,0 0,0 0,0 0,0 0,0 0,0 0,-7 10,1 0,1 0,0 1,0-1,1 1,0 1,1-1,1 1,0 0,1 0,0 0,-3 237,10-181,3 0,3-1,4 0,1-1,7 8,-5-11,20 115,-35-108,-4-70,0-1,0 1,1-1,-1 1,0-1,0 1,0-1,0 0,0 0,0 0,0 1,0-1,-1 0,1 0,0-1,0 1,0 0,0 0,0 0,0-1,0 1,0 0,0-1,1 1,-1-1,0 1,0-1,0 1,0-1,0 0,1 1,-1-1,0 0,1 0,-1 0,0 0,-2-2,-13-8</inkml:trace>
  <inkml:trace contextRef="#ctx0" brushRef="#br0" timeOffset="29940.342">3641 1441,'43'5,"34"6,8 1,-1-1,-9-3,-13 2,-13 0,-4-2,-5 2,-5 0,-4-3,-7 4,-2-1,-6-2</inkml:trace>
  <inkml:trace contextRef="#ctx0" brushRef="#br0" timeOffset="30108.347">4459 1836,'5'33,"6"17,7-6,-1-10</inkml:trace>
  <inkml:trace contextRef="#ctx0" brushRef="#br0" timeOffset="30354.371">4516 1525,'0'0</inkml:trace>
  <inkml:trace contextRef="#ctx0" brushRef="#br0" timeOffset="30510.06">4996 1553,'-35'21,"2"2,1 1,0 1,2 2,1 1,-23 30,47-54,1 1,0-1,0 1,0 0,1 1,0-1,0 0,0 1,1 0,0 0,0 0,0 0,1 0,-1 0,2 0,-1 0,1 1,0-1,0 0,0 0,1 1,0-1,0 0,1 0,0 0,0 0,0 0,1-1,0 1,0-1,0 1,1-1,0 1,2 0,0-1,1 1,-1-1,1 0,1-1,-1 1,1-1,-1-1,1 1,0-1,0-1,0 0,1 0,-1 0,1-1,-1 0,1-1,-1 0,1 0,5-2,6 0,1-2,-1 0,0-1,0-1,0-1,-1-1,17-9,58-54,-75 51</inkml:trace>
  <inkml:trace contextRef="#ctx0" brushRef="#br0" timeOffset="30754.648">5306 1045,'-19'219,"9"152,38-168,-28-199,-1 0,1-1,-1 1,1 0,0 0,1 0,-1 0,1-1,-1 1,1 0,0 0,0-1,1 1,-1-1,1 1,0-1,0 1,0-1,0 0,1 0,-1 0,1 0,0-1,-1 1,1-1,1 1,-1-1,0 0,0 0,1-1,-1 1,1-1,0 1,16-4</inkml:trace>
  <inkml:trace contextRef="#ctx0" brushRef="#br0" timeOffset="31156.424">5560 1836,'10'-6,"20"-9,-1-1,0-1,-2-2,0-1,-1 0,-1-2,-1-1,0-3,-21 24,-1 0,0 0,1 0,-1 0,0-1,0 1,0-1,-1 1,1-1,-1 0,1 0,-1 0,0 0,0 0,0 0,0 0,-1 0,1 0,-1 0,0 0,0 0,0-1,0 1,-1 0,1 0,-1 0,0 0,1 0,-1 0,-1 0,1 0,0 0,-1 1,0-1,1 0,-1 1,0-1,0 1,-1 0,1 0,0-1,-1 2,1-1,-1 0,0 0,0 1,-1-1,-4 0,-1 0,1 1,0 0,0 1,0-1,-1 2,1-1,0 1,0 0,0 1,0 0,0 0,0 1,1 0,-1 0,1 1,0 0,-1 0,2 1,-1 0,1 0,-1 0,-3 6,-5 4,1 0,0 1,1 1,1 0,0 1,1 1,1-1,-5 17,12-29,0-1,0 1,1-1,0 1,0 0,1 0,0 0,0 0,0 0,1 0,-1 0,2 0,-1 0,1 0,-1 0,2 0,-1 0,1 0,0 0,0-1,0 1,1-1,0 1,0-1,0 0,1 0,-1 0,3 1,3 1,0 0,0-1,1 0,0 0,0-1,0 0,1-1,0 0,-1-1,1 0,1-1,-1 0,0-1,0 0,1 0,-1-2,0 1,1-1,-1-1,0 0,0-1,1 0,12-4</inkml:trace>
  <inkml:trace contextRef="#ctx0" brushRef="#br0" timeOffset="31544.597">6491 1412,'-16'7,"-7"1,2 1,-1 1,1 1,1 0,0 2,0 1,1 0,1 1,-4 5,20-17,-1-1,1 0,0 1,-1 0,1-1,1 1,-1 0,0 0,1 0,-1 0,1 0,0 1,0-1,0 0,0 1,1-1,0 0,-1 1,1-1,0 1,1-1,-1 0,0 1,1-1,0 0,0 1,0-1,0 0,1 0,-1 0,1 0,-1 0,1 0,0 0,2 1,151 114,-151-115,0 0,-1 1,1-1,-1 1,0 0,0 0,0 0,0 0,-1 1,0-1,0 1,0-1,0 1,-1 0,0 0,0 0,0 0,0 0,-1 0,0 0,0 0,0 0,-1 0,0 0,0 0,0-1,0 1,-1 0,0 0,0-1,0 1,0-1,-1 0,0 0,0 1,-2 1,0-1,-1 1,0-1,1-1,-1 1,-1-1,1 0,-1-1,1 1,-1-1,0-1,0 1,-1-1,1 0,0-1,-1 0,1 0,-1-1,1 1,-1-2,1 1,-1-1,1 0,0-1,-1 1,1-2,0 1,0-1,0 0,-4-3,-8-4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556 424,'-1'-2,"-1"0,1 0,0 0,-1 0,0 1,1-1,-1 1,0-1,0 1,0 0,0-1,0 1,0 0,0 0,0 1,-1-1,1 0,0 1,-1-1,1 1,0 0,-1 0,1 0,0 0,-2 0,1 0,-11 0,-1 1,1 1,0 0,0 1,0 0,0 2,0-1,1 2,-1-1,2 2,-7 3,-9 3,10-5,-55 40,73-45,0 0,0 0,0 0,1 0,-1 0,1 0,0 0,0 0,0 0,1 0,-1 0,1-1,-1 1,1-1,0 1,0-1,0 0,0 1,0-1,1 0,-1 0,1-1,-1 1,1 0,0-1,-1 0,1 0,0 1,0-1,0-1,0 1,0 0,0-1,2 0,9 6,42 14,-50-19,0 0,0 0,0 1,0 0,0 0,0 0,-1 0,1 1,-1 0,0 0,1 1,-1 0,-1-1,1 2,-1-1,1 0,-1 1,0 0,-1 0,1 0,-1 0,0 1,0-1,1 5,-4-6,0-1,0 1,-1-1,1 1,0-1,-1 1,0-1,0 0,0 1,0-1,-1 0,1 0,-1 0,0 0,0 0,0 0,0 0,-1 0,1-1,-1 1,1-1,-1 0,0 0,0 0,0 0,-2 1,-86 39,45-29,0-2,-1-2,0-1,0-3,-31-1,59-12,44-8,-17 11,9-5</inkml:trace>
  <inkml:trace contextRef="#ctx0" brushRef="#br0" timeOffset="642.959">782 452,'-14'14,"0"0,1 2,0-1,2 2,0 0,0 0,2 1,0 0,1 0,1 1,1 0,0 1,2-1,0 1,1 0,0 11,4-27,-1 0,0 0,1-1,0 1,0 0,0 0,0-1,0 1,1-1,0 1,-1-1,1 0,1 0,-1 0,0 0,1 0,-1 0,1 0,0-1,0 0,0 1,0-1,1 0,-1-1,0 1,1 0,0-1,-1 0,1 0,0 0,-1 0,1-1,0 1,0-1,-1 0,1 0,0 0,0-1,0 1,-1-1,1 0,0 0,-1 0,1-1,-1 1,1-1,-1 0,11-6,-1-1,0 0,-1-1,0 0,-1-1,0 0,0-1,-2-1,1 1,-1-1,-1-1,-1 1,4-10,16-22,43-68,-70 112,1 1,-1-1,0 1,1-1,-1 1,1-1,-1 1,1-1,0 1,-1-1,1 1,-1-1,1 1,0 0,-1 0,1-1,0 1,-1 0,1 0,0 0,0-1,-1 1,1 0,0 0,-1 0,1 0,0 1,0-1,-1 0,1 0,0 0,-1 0,1 1,0-1,-1 0,1 1,0-1,-1 1,1-1,-1 0,1 1,-1-1,1 1,-1 0,1-1,-1 1,1-1,-1 1,0 0,1-1,-1 1,0 0,0-1,0 1,1 0,12 40,21 229,-36-210,-3-1,-2 0,-3 0,-2-1,-3 0,-2-1,-7 11,17-47,-1 0,-1-1,-1-1,-1 1,0-2,-1 1,-1-2,-1 0,0 0,-1-1,-1-1,-1-1,-5 4,20-17,1 0,0 0,-1-1,1 1,0 0,-1-1,1 1,-1-1,1 0,-1 1,1-1,-1 0,1 0,-1 0,1 0,-1 0,1 0,-1 0,1-1,-1 1,1-1,0 1,-1-1,1 1,-1-1,1 0,0 1,0-1,-1 0,1 0,0 0,0 0,0 0,0 0,0-1,0 1,0 0,1 0,-1-1,0 1,1 0,-1-1,1 1,-1-2,-15-66,16 35,2 1,1 0,1 0,2 1,5-12,-6 17,1-3,1 1,1 0,1 1,2 0,1 0,1 1,1 1,1 0,2 1,1 0,-2 8</inkml:trace>
  <inkml:trace contextRef="#ctx0" brushRef="#br0" timeOffset="1215.773">1544 424,'-7'0,"1"1,0 1,0-1,0 1,0 0,0 0,0 1,0 0,1 0,0 0,-1 1,1-1,0 1,0 0,1 1,0-1,-1 1,1 0,1 0,-1 0,1 1,0-1,0 1,1 0,-1 1,4-3,0 0,1 0,0 0,-1-1,2 1,-1 0,0-1,1 0,-1 0,1 0,0 0,0 0,0 0,0-1,1 1,-1-1,1 0,-1 0,1 0,0-1,0 1,0-1,0 0,2 1,11 5,-13-5,0-1,0 1,-1 0,1 0,-1 1,0-1,0 0,0 1,0 0,0 0,0 0,-1 0,1 0,-1 1,0-1,0 1,0-1,-1 1,1 0,-1 0,0-1,0 1,0 0,0 0,-1 0,1 0,-1 0,0 0,-1 0,1 1,-1-1,0-1,0 1,0 0,0 0,-2 3,-3 4,-1 0,0 0,-1-1,0 0,0-1,-1 0,-1 0,1 0,-1-1,-1-1,0 0,0 0,0-1,0-1,-1 0,0 0,0-1,-1-1,1 0,-1 0,0-2,1 1,-1-2,-12 0,24 0,-1 1,0-1,0 0,0-1,0 1,1 0,-1 0,0-1,0 1,1-1,-1 0,0 1,1-1,-1 0,0 0,1 0,-1 0,1 0,-1 0,1-1,0 1,0 0,0-1,-1 1,1-1,0 1,1-1,-1 0,0 1,0-1,1 0,-1 1,1-1,-1 0,1 0,0 0,0 1,0-1,0-1,3-13</inkml:trace>
  <inkml:trace contextRef="#ctx0" brushRef="#br0" timeOffset="1528.49">1911 0,'-12'48,"-59"297,68-310,2 1,1-1,2 1,1-1,2 0,4 11,-7-36,-1 1,0-1,0 0,-1 1,0-1,-1 1,0-1,-1 0,0 0,-2 3,4-10,-1 0,0 0,0 0,-1-1,1 1,0 0,-1-1,0 1,0-1,1 0,-1 1,-1-1,1 0,0 0,0 0,-1-1,1 1,-1 0,0-1,1 0,-1 1,0-1,0-1,0 1,0 0,0 0,0-1,0 0,0 0,0 0,0 0,0 0,0 0,0-1,0 1,-2-2,-13-4</inkml:trace>
  <inkml:trace contextRef="#ctx0" brushRef="#br0" timeOffset="2131.99">1600 479,'297'30,"114"-31,-406 2,-1 0,1-1,0 0,-1 1,1-2,-1 1,1 0,0-1,-1 0,1 0,-1 0,0-1,1 0,-1 1,0-1,0-1,0 1,0-1,0 1,-1-1,1 0,-1-1,0 1,0 0,0-1,0 0,0 0,-1 1,0-2,0 1,0 0,0 0,-1-1,1 1,-1-1,0 1,-1-1,1-2,-2 4,0 0,0 1,0-1,-1 1,1-1,-1 1,0 0,0-1,1 1,-1 0,-1 0,1 0,0 0,0 1,-1-1,1 1,-1-1,1 1,-1 0,0 0,0 0,1 0,-1 0,0 1,0 0,0-1,0 1,0 0,0 0,-86 10,75-5,1 0,1 1,-1 0,1 1,0 1,0-1,1 2,0 0,1 0,0 1,0 0,1 1,1 0,0 0,0 1,1 0,3-6,0 1,1-1,1 0,-1 1,1 0,0-1,0 1,1 0,0 0,0 0,0 0,1 0,0 0,1 0,0 0,0 0,0 0,1 0,0 0,0-1,0 1,1-1,0 1,1-1,-1 0,1 0,4 4,2-3,1 0,0-1,0 0,1-1,-1 0,1 0,0-1,1-1,-1 0,1-1,-1 0,1-1,0 0,-1-1,1-1,0 0,8-2,6 2,58-12,-61 7</inkml:trace>
  <inkml:trace contextRef="#ctx0" brushRef="#br0" timeOffset="2698.609">2560 762,'190'-235,"-182"226,-5 5,0-1,0 1,0 0,1-1,-1 2,1-1,0 0,0 1,1 0,-1 0,1 0,-1 0,1 1,0 0,0 0,0 0,0 0,0 1,2 0,-4 3,0 1,-1-1,1 1,-1 0,0 0,0 0,0 0,0 0,0 0,-1 1,0-1,1 0,-1 1,0-1,-1 1,1 0,-1-1,1 1,-1-1,0 1,0 0,-1-1,1 1,-1 0,0-1,0 1,-1 2,-1 8,1-12,1 0,0 0,0-1,0 1,0 0,0 0,0 0,0 0,1 1,-1-1,1 0,-1 0,1 0,0 0,0 1,0-1,0 0,0 0,1 0,-1 1,0-1,1 0,0 0,0 0,-1 0,1 0,1 0,-1 0,0 0,0-1,1 1,-1 0,1-1,-1 1,1-1,-1 1,1-1,0 0,0 0,0 0,0 0,0 0,0 0,0 0,0-1,0 1,2 0,4-3,0 1,0-1,-1-1,1 1,-1-1,1 0,-1-1,0 0,0 0,-1-1,1 1,-1-1,2-2,11-7,26-18,-14 9,0 1,2 2,0 0,1 3,1 1,1 1,15-3,-49 17,1-1,-1 1,0 0,0 0,0 0,1 1,-1-1,0 0,1 1,-1 0,0-1,1 1,-1 0,1 0,-1 1,1-1,-1 0,0 1,1-1,-1 1,0 0,0 0,1 0,-1 0,0 0,0 0,0 1,0-1,0 1,0-1,-1 1,1 0,-1 0,1 0,-1 0,1 0,-1 0,0 0,0 0,0 0,0 0,0 1,-1-1,1 0,-1 1,1-1,-1 1,0-1,-12 69,9-64,1 0,-1 0,1 0,0 0,1 1,-1-1,1 1,1-1,0 1,0-1,0 1,1-1,0 0,0 1,1-1,0 0,1 0,-1 0,1 0,0 0,1-1,0 1,0-1,0 0,1 0,0 0,0-1,1 1,15 6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41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197 121,'-11'226,"-61"209,43-245,3-60,34-138,-2-4</inkml:trace>
  <inkml:trace contextRef="#ctx0" brushRef="#br0" timeOffset="6317.162">0 572,'5'0,"6"0,7 0,4 0,3 0,3 0,1 0,-4 5,-2 2,-5-6,0-3,1 0,2-1,3 1,2 0,1 1,1 0,-5 1</inkml:trace>
  <inkml:trace contextRef="#ctx0" brushRef="#br0" timeOffset="6952.717">621 150,'-33'39,"27"-25,1 1,0-1,1 1,1 0,0 0,1 0,1 0,0 0,1 5,-6 59,-22 216,10-69,8-165,11-60,0-1,1 1,-1-1,0 1,0-1,0 1,0-1,1 1,-1-1,0 0,0 0,1 0,-1 0,0 0,0 0,1 0,-1 0,0 0,0-1,1 1,-1 0,0-1,0 1,0-1,0 1,1-1,-1 0,0 0,0 1,0-1,-1 0,2-1,-1 2,114-101,14-3,-127 102,-1 1,0 0,0 0,1 0,-1 0,1 0,-1 0,0 1,1-1,0 0,-1 1,1-1,0 1,-1-1,1 1,0 0,-1 0,1 0,0 0,-1 0,1 0,0 0,-1 0,1 1,0-1,-1 1,1-1,0 1,-1 0,1-1,-1 1,0 0,1 0,-1 0,0 0,1 1,-1-1,0 0,0 0,0 1,0-1,0 1,0-1,0 1,-1-1,1 1,0-1,-1 1,1 0,-1-1,0 1,0 0,1-1,-1 1,0 0,0 0,1 62,-2-56,0 0,1 1,0-1,0 1,1-1,0 0,1 1,0-1,0 0,1 0,0 0,0 0,1 1,7 5</inkml:trace>
  <inkml:trace contextRef="#ctx0" brushRef="#br0" timeOffset="7777.356">1383 714,'-46'24,"0"1,2 3,1 2,-36 31,25 11,53-71,0 1,0 0,1 0,-1-1,0 1,1 0,-1 0,1 0,-1 0,1 0,0 0,0 0,0 0,0 0,0 0,1 0,-1-1,0 1,1 0,0 0,-1 0,1 0,0-1,0 1,0 0,0 0,0-1,0 1,1-1,-1 1,0-1,1 0,-1 0,1 1,-1-1,1 0,0 0,0 0,-1-1,1 1,0 0,1 0,6-1,0 1,1-1,-1-1,0 0,0 0,0-1,0 0,0-1,0 1,0-2,-1 1,1-1,-1-1,0 1,0-1,-1-1,0 0,0 0,0 0,0-1,-1 0,1-1,12-9,110-95,-129 111,0 1,1-1,-1 0,0 0,1 1,-1-1,1 0,0 1,-1-1,1 0,-1 1,1-1,0 1,0-1,-1 1,1-1,0 1,0 0,-1-1,1 1,0 0,0-1,0 1,0 0,0 0,-1 0,1 0,0 0,0 0,0 0,0 0,0 0,0 1,-1-1,1 0,0 0,0 1,0-1,-1 1,1-1,0 1,0-1,-1 1,1-1,-1 1,1-1,0 1,-1 0,1-1,-1 1,1 0,-1 0,0 0,1-1,-1 1,0 0,1 0,-1 0,0 0,0-1,0 1,0 0,0 0,0 0,0 0,0 0,0-1,0 1,0 0,-1 0,2 39,9 49,-9-86,0-1,0 1,0 0,1-1,-1 1,1-1,0 0,0 1,0-1,0 0,0 0,0 0,1-1,-1 1,1 0,-1-1,1 0,-1 1,1-1,0 0,0-1,0 1,-1 0,1-1,0 1,0-1,0 0,0 0,0 0,15-3,0 0,0-2,-1 1,0-2,0-1,0 0,-1-1,0 0,0-2,-1 0,0 0,5-7,-11 11,17-15,0-1,-2-1,-1-1,0-1,3-8,23-25,-25 28,-2-1,-1-2,-1 0,-2-1,-2 0,-1-2,-1 0,-3 0,5-24,-13 52,-1 0,1 0,-1 0,-1 0,0-1,0 1,-1 0,0-1,0 1,-1 0,0-1,0 1,-1 0,0 0,-1 0,1 0,-2 0,1 1,-1-1,0 1,0 0,-1 0,0 0,-1 1,1 0,-7-6,9 11,0-1,-1 0,1 1,0 0,-1 0,1 0,-1 0,1 0,-1 1,1 0,-1-1,0 1,1 1,-1-1,1 0,-1 1,1 0,-1 0,1 0,-1 0,1 0,0 1,-1 0,1-1,0 1,0 0,0 1,1-1,-1 0,1 1,-1 0,1 0,-7 5,2 0,-1 1,1 0,0 0,1 1,0-1,1 2,0-1,-3 10,-2 14,1 1,2 0,2 0,1 1,1-1,3 1,0 0,2-1,7 34,-7-59,4 30,2 0,1 0,2-1,2 0,1-1,18 31,-20-51,-15-27,-29-50,21 37</inkml:trace>
  <inkml:trace contextRef="#ctx0" brushRef="#br0" timeOffset="8001.605">1581 488,'38'10,"42"2,12 0,0-2,-7-3,-12-7,-9-4,-11-2,-9 1,-8-3,-5-1,-8 1</inkml:trace>
  <inkml:trace contextRef="#ctx0" brushRef="#br0" timeOffset="10969.191">3076 291,'30'-1,"0"0,0-2,0-1,-1-2,0-1,0-1,0-1,24-12,-41 14,-1 0,0 0,0-1,-1-1,0 0,0 0,-1-1,0 0,-1-1,0 0,-1 0,0-1,0 0,-2 0,1 0,-2-1,4-10,-8 22,1 0,0 1,-1-1,1 0,-1 0,1 0,-1 1,0-1,1 0,-1 0,0 0,1 0,-1 0,0 0,0 0,0 0,0 0,0 1,0-1,0 0,0 0,0 0,-1 0,1 0,0 0,0 0,-1 0,1 1,-1-1,1 0,-1 0,1 0,-1 1,1-1,-1 0,0 1,1-1,-1 0,0 1,0-1,1 1,-1-1,0 1,0 0,0-1,0 1,0 0,1-1,-1 1,0 0,0 0,0 0,0 0,0 0,0 0,0 0,0 0,0 0,0 1,-7 7,0 0,1 1,0 0,0 0,1 1,1 0,-1 0,1 0,1 1,0-1,0 4,1-6,-25 78,3 2,5 1,-7 77,5-21,-57 284,66-378,-2-2,-3 0,-1-1,-12 19,25-58,1-1,-1 0,0 0,-1-1,0 0,0 0,-1 0,1-1,-2 0,1-1,0 1,-1-2,0 1,0-1,-1-1,1 1,-10 0,14-2,0-1,0 0,0-1,0 1,0-1,0 0,-1 0,1-1,0 0,0 1,0-2,0 1,0-1,0 1,1-1,-1-1,0 1,1-1,0 1,-1-1,1-1,0 1,1 0,-1-1,0 0,1 0,0 0,0 0,0-1,1 1,-1-1,1 1,0-1,0-3,-2-4,1 1,1-1,0 0,1 0,0 1,1-1,0 0,1 0,0 0,1 0,1 1,-1-1,2 1,0-1,0 1,1 0,0 1,1-1,0 1,4-5,10-12,0 0,2 1,1 1,1 1,2 1,16-11,-2 2,-2 1,0 2,2 2,1 1,18-6,-35 21</inkml:trace>
  <inkml:trace contextRef="#ctx0" brushRef="#br0" timeOffset="11589.109">3839 658,'-19'9,"1"2,0 0,0 2,1 0,1 0,0 2,1 0,1 1,0 0,1 1,1 0,1 1,-7 15,16-30,0 0,1 0,0 0,-1 0,1 1,1-1,-1 0,0 1,1-1,0 1,0-1,0 0,0 1,0-1,1 1,-1-1,1 0,0 1,0-1,0 0,1 0,-1 0,1 0,-1 0,1 0,0 0,0 0,1-1,-1 1,0-1,1 0,0 1,-1-1,1 0,0-1,0 1,0 0,0-1,3 1,8 2,0-1,0-1,0-1,0 0,0 0,0-2,0 0,0 0,0-1,0-1,0 0,0-1,-1-1,0 0,0 0,0-1,-1-1,0-1,0 1,0-2,-1 1,4-6,-11 9,1-1,-1 0,0 0,0-1,0 1,-1-1,0 0,-1 0,1 0,-1 0,0 0,-1 0,0-1,0 1,-1 0,0-1,0 1,-1-1,1 1,-2 0,1 0,-1-1,0 1,0 0,-1 0,0 1,-1-1,1 1,-1-1,0 1,-1 0,1 0,-1 1,0 0,-1 0,1 0,-1 0,0 1,0 0,-1 0,-1 0,0 0,0 0,0 1,0 1,-1 0,1 0,-1 0,0 1,1 0,-1 1,0 0,1 0,-1 1,0 0,1 0,-1 1,1 0,-2 1,-9 5</inkml:trace>
  <inkml:trace contextRef="#ctx0" brushRef="#br0" timeOffset="11938.499">4290 968,'-1'0,"1"0,-1 1,0-1,0 0,0 0,0 0,1 0,-1 0,0 0,0 0,0 0,0-1,1 1,-1 0,0 0,0-1,0 1,1 0,-1-1,0 1,1-1,-1 1,0-1,1 1,-1-1,0 1,1-1,-1 0,1 1,-1-1,1 0,0 0,-1 1,1-1,0 0,-1 0,1 1,0-1,0 0,0 0,0 0,0 0,0 1,0-1,0 0,0 0,0 0,0 0,0 1,1-1,-1 0,0 0,0 0,1 1,-1-1,1 0,-1 1,1-1,-1 0,5-29,1 1,1-1,2 1,0 1,2 0,2 0,0 1,2 1,0 0,2 1,7-8,-13 22,0-1,0 1,1 1,0 0,1 1,0 0,1 1,-1 1,2 0,2-1,-15 7,0 0,0 0,0 1,0-1,0 0,0 1,0 0,0-1,0 1,1 0,-1 0,0 0,0 0,0 0,0 1,0-1,0 1,0-1,0 1,0 0,0 0,0 0,0 0,0 0,0 0,-1 0,1 1,0-1,-1 1,1-1,-1 1,0-1,1 1,-1 0,0 0,0 1,6 14</inkml:trace>
  <inkml:trace contextRef="#ctx0" brushRef="#br0" timeOffset="29363.352">2540 911,'0'5,"-5"11,-6 8,-6 4,-5 3,-4 0,-2 0,-1 0,-5-6,-2-2,1-1,1 2,2-4,1-6,7-4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30.4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49,'23'-10,"-10"4,-1 0,1 1,1 0,-1 1,1 0,0 1,-1 1,1 0,8 1,-20 0,-1 1,0 1,0-1,0 0,0 0,0 0,0 1,0-1,0 0,0 1,0-1,0 1,0-1,0 1,0 0,0-1,0 1,0 0,-1 0,1-1,0 1,0 0,-1 0,1 0,-1 0,1 0,-1 0,1 0,-1 0,0 0,1 0,-1 0,0 0,0 0,0 1,0-1,0 0,0 0,0 0,0 0,0 0,-1 0,1 0,0 0,-1 0,1 0,-1 0,1 0,-1 0,1 0,-1 1,-31 52,31-52,-106 137,106-138,0 1,0-1,1 1,-1 0,0-1,1 1,-1 0,1-1,0 1,0 0,-1-1,1 1,0 0,1 0,-1-1,0 1,0 0,1-1,-1 1,1 0,-1-1,1 1,0-1,-1 1,1-1,0 1,0-1,0 1,1-1,-1 0,0 0,0 1,1-1,-1 0,0 0,1 0,-1-1,1 1,-1 0,1 0,0-1,-1 1,1-1,0 0,-1 1,2-1,83 8,-83-8,200-3,-179 3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29.3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59 338,'-15'47,"3"0,1 1,3 0,2 0,2 1,2 35,3 214,7-379,3 2,3-1,4 2,4 0,6-9,-11 34,2 0,2 1,2 1,2 1,3 2,2 0,12-12,0 19,-41 40,0 1,0-1,0 0,0 1,0-1,0 1,0-1,0 1,0-1,0 1,0 0,0 0,0 0,0-1,1 1,-1 0,0 0,0 0,0 1,0-1,0 0,0 0,0 0,1 1,-1-1,0 1,0-1,0 1,0-1,0 1,-1 0,1-1,0 1,0 0,0 0,-1 0,1-1,0 1,-1 0,1 0,0 0,-1 0,1 0,-1 0,0 0,1 0,-1 1,0-1,4 16,-1 0,-1 0,0 0,-1 1,-1-1,-1 0,-2 12,1 17,0 74,2-96</inkml:trace>
  <inkml:trace contextRef="#ctx0" brushRef="#br0" timeOffset="697.016">820 0,'-24'24,"-8"13,-3 0,4-2,8-6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27.4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128 343,'-49'114,"38"-96,2 1,0 0,1 1,1-1,1 2,1-1,0 1,2-1,0 1,1 9,2-28,0 1,0-1,0 0,0 0,1 0,-1 0,1 1,-1-1,1 0,0 0,-1 0,1 0,0 0,0-1,1 1,-1 0,0 0,1-1,-1 1,1-1,-1 1,1-1,0 1,-1-1,1 0,0 0,0 0,0 0,0 0,0 0,0-1,0 1,0-1,1 1,-1-1,0 0,0 0,0 0,0 0,1 0,0-1,85-30,-60 15,0-2,-1-1,-1-2,-1 0,-1-1,-1-2,-1 0,-1-2,-1 0,-1-1,2-9,-17 31,0 0,-1 0,0-1,0 0,-1 1,0-1,0 0,0 0,0-1,-1 1,0 0,0 0,-1-1,0 1,0 0,-1 0,1-1,-1 1,-1 0,1 0,-1 0,0 0,0 0,-1 0,0 0,0 1,0 0,0-1,-1 1,0 0,0 1,-1-1,1 1,-9-1,-1 1,1 0,0 1,-1 1,1 0,-1 1,0 1,0 0,1 0,-1 2,0-1,1 2,-1 0,1 1,0 0,0 1,0 0,1 1,0 0,0 1,-2 2,-80 52,56-32</inkml:trace>
  <inkml:trace contextRef="#ctx0" brushRef="#br0" timeOffset="330.694">777 258,'0'39,"-1"54,4 0,5 0,5 12,12-38,-24-66,0 1,0-1,1 0,-1 0,0 1,0-1,1 0,-1 0,1 0,-1-1,1 1,-1 0,1 0,-1-1,1 1,0-1,-1 1,1-1,0 0,-1 0,1 0,0 0,0 0,-1 0,1 0,0 0,-1-1,1 1,0-1,-1 1,1-1,-1 0,1 1,-1-1,1 0,-1 0,1 0,0-1,12-10,-1 0,-1-1,0-1,0 0,-1-1,-1 0,-1 0,4-9,0 2,206-331,-204 333</inkml:trace>
  <inkml:trace contextRef="#ctx0" brushRef="#br0" timeOffset="882.468">1201 456,'30'4,"1"-2,-1 0,1-2,-1-1,1-2,-1-1,0-1,0-2,24-8,-46 12,-1-1,1 0,-1 0,0-1,0 0,-1 0,1 0,-1-1,0 0,-1 0,1 0,-1-1,0 0,-1 0,0 0,0-1,-1 1,1-1,-2 0,1 0,-1 0,0 0,-1-1,0 1,0 0,-1-1,0 1,-1-5,1 9,-1 1,0 0,0 0,-1 0,1 0,-1 0,1 0,-1 0,0 0,0 1,0-1,-1 1,1 0,0-1,-1 1,0 0,1 0,-1 1,0-1,0 0,0 1,0 0,0 0,0 0,-1 0,1 0,0 1,-1-1,1 1,0 0,-1 0,1 0,0 0,0 1,-2-1,-114 38,105-29,1 0,0 1,0 1,1 0,1 1,0 0,0 1,1 0,1 1,0 0,1 0,0 1,1 0,1 0,1 0,0 1,1 0,0 0,1 1,0 9,3-19,0 0,0 0,1 0,0 0,0 0,1 0,0 0,0-1,0 1,1-1,0 1,0-1,1 0,-1 0,1 0,1-1,-1 1,1-1,0 0,0 0,0-1,1 0,0 1,0-2,0 1,0-1,1 0,-1 0,1-1,-1 0,1 0,0 0,4-1,11 1,0-1,0-1,0-1,-1-1,1-1,0-1,-1-1,1 0,-2-2,1-1,-1 0,15-9,16-10,-2-1,-2-3,0-2,37-34,-55 40,-1 0,-1-2,-1-1,-2-1,0-1,-3 0,16-34,-6-28,-31 92,1 0,-1 0,0 0,0-1,0 1,0 0,0 0,0 0,-1-1,1 1,-1 0,0 0,0 0,1 0,-1 0,0 0,-1 0,1 0,0 0,-1 1,1-1,-1 0,1 1,-1-1,1 1,-1 0,0 0,0-1,0 1,0 0,0 0,0 1,0-1,0 0,0 1,-1-1,1 1,0 0,0 0,0 0,-1 0,-4 1,0 0,0 1,0 0,0 0,0 1,1 0,0 0,-1 1,1-1,0 1,1 1,-1-1,1 1,0 0,0 0,0 0,1 1,-1 0,1 0,1 0,-1 2,0-2,0 1,1-1,0 1,1 0,-1 0,1 0,1 1,-1-1,1 0,1 1,-1-1,1 0,1 1,-1-1,1 1,0-1,1 0,0 0,0 0,0 0,1 0,0 0,1 0,-1-1,1 0,0 0,1 0,0 0,0-1,0 1,0-1,1 0,96 53,-87-52,0 1,-1 1,0 0,0 0,-1 1,0 1,-1 1,0-1,0 2,-1 0,2 4,-7-8,-1 1,0-1,-1 1,1 0,-2 0,1 0,-1 1,-1-1,0 1,0 0,-1 0,0 0,-1 0,0-1,0 1,-1 0,0 0,-1 0,0-1,-1 1,-2 5,-4 9,6-19,0 0,1 1,0-1,-1 1,2 0,-1 0,1 0,0-1,0 1,1 0,-1 0,1 0,1 0,-1 0,1 0,0 0,0 0,2 3,8 3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08.0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13890 826,'-5'29,"-2"10</inkml:trace>
  <inkml:trace contextRef="#ctx0" brushRef="#br0" timeOffset="262.094">13777 487,'0'0</inkml:trace>
  <inkml:trace contextRef="#ctx0" brushRef="#br0" timeOffset="503.568">14454 657,'-16'4,"0"2,0 0,1 0,0 1,0 1,1 1,0 0,-2 2,15-10,0 0,-1 0,1 0,0 0,0 0,0 1,0-1,0 0,1 0,-1 1,0-1,1 1,-1-1,0 1,1-1,0 0,-1 1,1 0,0-1,0 1,0-1,0 1,0-1,0 1,0-1,0 1,1-1,-1 1,1-1,-1 1,1-1,0 1,-1-1,1 0,0 1,0-1,0 0,0 0,0 1,53 42,-35-31,-17-11,1 0,-1 1,0-1,0 0,0 1,0 0,0 0,0-1,-1 1,1 0,-1 0,0 0,0 1,0-1,0 0,-1 0,1 0,-1 1,0-1,0 0,0 1,0-1,0 0,-1 0,0 1,1-1,-1 0,-1 0,1 0,0 0,-1 0,1 0,-1 0,0 0,0-1,0 1,0-1,-1 1,1-1,0 0,-1 0,0 0,1 0,-3 0,-14 11,0 0,0-2,-1-1,0 0,-1-1,0-1,-5 0,-9 4,8-2</inkml:trace>
  <inkml:trace contextRef="#ctx0" brushRef="#br0" timeOffset="1207.004">15752 319,'-19'43,"-11"33,-1 14,5-4,8-11,5-10,11-11,6-9,1-8,1-5,3-4,1-1,-1-1,2 0,-1 1,-1-5</inkml:trace>
  <inkml:trace contextRef="#ctx0" brushRef="#br0" timeOffset="1452.979">15329 826,'38'-4,"28"-3,11 1,-2 1,-9 1,-6-3,-9 0,-3 0,-5 3,-5-4,-4 0,-4 1,-1 2,-6 1</inkml:trace>
  <inkml:trace contextRef="#ctx0" brushRef="#br0" timeOffset="1918.827">16289 233,'-110'411,"105"-390,-3 8,1 0,1 0,1 1,2-1,1 1,2 0,0 0,4 19,-3-46,-1 1,0-1,1 0,0 0,0 0,0 0,0-1,0 1,0 0,1 0,-1-1,1 1,0 0,0-1,0 0,0 1,0-1,0 0,1 0,-1 0,1-1,0 1,-1-1,1 1,0-1,0 0,0 0,0 0,0 0,0-1,0 1,0-1,0 1,0-1,0 0,0-1,0 1,0 0,0-1,0 0,0 0,0 0,0 0,0 0,0 0,0-1,1 0,118-93,-60 41,50-29,-111 82,-1 0,1 0,0 1,-1-1,1 0,0 1,0-1,0 0,-1 1,1-1,0 1,0-1,0 1,0 0,0-1,0 1,0 0,0 0,0 0,0 0,0 0,0 0,0 0,0 0,0 0,0 0,0 0,0 1,0-1,0 0,0 1,0-1,0 1,0-1,0 1,0-1,0 1,-1 0,1-1,0 1,0 0,-1 0,1 0,-1-1,1 1,-1 0,1 0,-1 0,1 0,-1 1,-4 52,4-52,-5 10,2-1,-1 1,1-1,1 1,0 0,1 0,0 0,1 0,0 0,1 0,2 10,25 7,-11-22</inkml:trace>
  <inkml:trace contextRef="#ctx0" brushRef="#br0" timeOffset="2555.353">17022 713,'-35'27,"13"-13,0 1,1 2,1 0,1 1,0 1,2 0,0 2,-10 16,26-36,-1 1,1-1,0 1,0-1,0 1,1-1,-1 1,0 0,1-1,-1 1,0 0,1-1,0 1,0 0,-1 0,1 0,0-1,0 1,0 0,1 0,-1 0,0-1,1 1,-1 0,1 0,0-1,-1 1,1-1,0 1,0 0,0-1,0 1,0-1,1 0,-1 1,0-1,1 0,-1 0,1 0,-1 0,1 0,-1 0,1 0,-1-1,1 1,0-1,0 1,-1-1,1 1,0-1,0 0,0 0,-1 0,1 0,0 0,0 0,15-3,1 0,-1 0,1-2,-1 0,-1-1,1-1,-1 0,0-1,-1-1,14-10,22-10,10-7,70-29,-130 64,1 0,-1 1,1-1,0 1,-1-1,1 1,0 0,-1 0,1 0,0 0,0 0,-1 0,1 0,0 1,-1-1,1 1,-1-1,1 1,0-1,-1 1,1 0,-1 0,0 0,1 0,-1 0,0 0,1 0,-1 0,0 0,0 1,0-1,0 1,0-1,0 0,-1 1,1 0,0-1,0 1,6 74,-4-26,-2-47,0 1,0-1,0 0,0 0,1 0,-1 1,1-2,0 1,0 0,0 0,0 0,0-1,1 1,-1-1,1 0,0 0,-1 0,1 0,0 0,0-1,0 1,1-1,-1 0,0 0,0 0,1 0,-1 0,0-1,1 0,-1 0,1 1,-1-2,0 1,1 0,-1-1,1 0,116-47,-70 16,-1-1,-1-3,-3-2,-1-2,-2-1,-1-3,3-9,-17 16,-2-2,-2-1,-1-1,-2-1,-2-1,-2 0,-2-1,3-19,-13 50,-1-1,0 1,-1-1,0 0,-1 0,-1 0,0 0,-1 0,0 0,-1 0,-1 0,-4-11,6 22,0 0,0 1,-1-1,1 1,-1-1,0 1,0 0,0-1,0 1,0 0,0 0,-1 1,1-1,0 0,-1 1,0-1,1 1,-1 0,0 0,0 0,1 0,-1 1,0-1,0 1,0-1,0 1,0 0,0 0,0 1,0-1,0 0,0 1,1 0,-2 0,-3 1,-1 1,1 0,0 0,0 0,0 1,1 0,-1 1,1-1,0 1,0 1,0-1,-2 4,-5 12,1 0,0 1,2 1,0 0,2 0,0 1,2 0,0 0,2 0,1 1,1 0,1-1,1 1,1 0,1 0,1-1,1 1,2-1,2 8,-3-7,0 0,2 0,1-1,0 0,2 0,1-1,1 0,0-1,2-1,1 0,0 0,2-2,0 0,3 2,-19-20,0 0,0 0,-1 0,1 0,0 0,0-1,0 1,0 0,0 0,0-1,0 1,1-1,-1 1,0-1,0 1,0-1,1 0,-1 1,0-1,0 0,1 0,-1 0,0 0,0 0,1 0,-1 0,0-1,0 1,1 0,-1-1,0 1,0-1,0 1,0-1,0 1,0-1,0 0,0 0,0 0,0 1,0-1,0 0,0-1,0-12</inkml:trace>
  <inkml:trace contextRef="#ctx0" brushRef="#br0" timeOffset="2802.07">17614 516,'44'0,"32"0,14 0,1 0,-10-5,-10-1,-11-1,-12 2,-13 2</inkml:trace>
  <inkml:trace contextRef="#ctx0" brushRef="#br0" timeOffset="-860.291">11885 798,'-13'9,"0"1,1 1,0 0,0 0,1 2,1-1,0 1,0 1,2 0,0 0,0 0,1 1,1 0,0 1,-2 14,7-26,0 0,1-1,0 1,0 0,0-1,0 1,0 0,1 0,0-1,-1 1,1 0,1-1,-1 1,0-1,1 0,0 1,0-1,0 0,0 0,0 0,1 0,-1-1,1 1,0 0,0-1,0 0,0 0,0 0,0 0,1 0,-1-1,3 2,2-1,0 0,-1 0,1 0,0-1,0 0,0-1,0 0,0 0,0-1,0 1,0-2,0 1,0-1,6-3,-4 1,0 0,0-1,0 0,0-1,-1 0,0 0,0-1,-1 0,0-1,0 0,-1 0,0-1,0 0,-1 0,0 0,-1-1,0 0,0 0,-1 0,-1-1,0 1,0-1,-1 0,0 0,0 0,-2 0,1 0,-2 0,1 0,-1 0,-1 0,-1-3,2 8,-1 0,0 0,0 0,-1 0,0 1,0-1,0 1,-1 0,0 0,0 0,0 0,0 1,-1-1,0 1,1 0,-2 1,1-1,0 1,-1 0,1 0,-1 1,0 0,0 0,0 0,0 1,0 0,-1 0,1 0,0 1,0 0,-1 0,1 0,-12 6</inkml:trace>
  <inkml:trace contextRef="#ctx0" brushRef="#br0" timeOffset="-582.323">12225 1024,'22'-24,"2"1,1 0,0 3,2 0,0 1,4 0,-29 18,-1-1,0 1,1 0,0-1,-1 1,1 0,0 0,0 0,-1 0,1 1,0-1,0 0,0 1,0-1,0 1,0 0,0 0,0 0,0 0,0 0,0 0,0 0,0 1,0-1,0 1,0-1,0 1,0 0,0 0,-1-1,1 2,0-1,-1 0,1 0,0 0,-1 1,0-1,1 1,-1-1,0 1,0-1,1 1,-1 0,-1 0,1 0,0-1,0 1,-1 0,1 0,0 2,2 39,-4-39,0-1,0 1,0 0,1-1,0 1,0 0,0 0,0-1,0 1,1 0,0 0,0-1,0 1,0-1,0 1,1-1,-1 1,1-1,0 0,0 0,0 0,1 0,-1 0,1 0,-1-1,1 1,0-1,0 1,0-1,1 0,-1-1,0 1,1 0,-1-1,1 0,-1 0,1 0,0 0,1 0,4-2,0 0,0 0,0 0,0-1,0-1,0 0,0 0,-1 0,0-1,1 0,-2-1,1 0,0 0,-1-1,0 0,0 0,-1 0,6-8,4-5,-1-1,0-1,-2 0,0-1,-1 0,2-9,3-20,-11 28</inkml:trace>
  <inkml:trace contextRef="#ctx0" brushRef="#br0" timeOffset="-2917.662">8979 1024,'-10'38,"2"18,3 4,1-3,7-12,7-13,2-13</inkml:trace>
  <inkml:trace contextRef="#ctx0" brushRef="#br0" timeOffset="-2767.643">8951 686</inkml:trace>
  <inkml:trace contextRef="#ctx0" brushRef="#br0" timeOffset="-2543.483">9515 911,'-21'3,"1"2,-1 1,1 0,0 1,0 1,1 1,0 1,1 1,0 0,0 1,1 1,-10 11,23-21,0 0,1 0,0 0,-1 0,1 0,1 1,-1-1,0 1,1 0,0 0,0 0,0 0,0 0,0 0,1 1,0-1,0 0,0 1,1-1,-1 1,1-1,0 1,0-1,1 1,-1-1,1 1,0-1,0 0,1 1,-1-1,1 0,0 0,0 0,0 0,1 0,0 1,10 6,1-1,-1 0,2-1,-1 0,1-1,0-1,1 0,0-1,0-1,0 0,1-1,-1-1,1-1,0 0,0-1,0-1,0 0,15-3,-7 2</inkml:trace>
  <inkml:trace contextRef="#ctx0" brushRef="#br0" timeOffset="-1932.273">10080 854,'-54'29,"1"2,2 2,1 2,-41 39,85-68,-2-1,1 1,0-1,0 1,0 1,1-1,0 1,0 1,1-1,0 1,0 0,1 0,0 0,0 0,1 1,0 0,-1 7,4-14,0 0,1 1,-1-1,1 0,0 0,0 0,0 0,-1 0,2 0,-1 0,0-1,0 1,1 0,-1-1,1 1,-1-1,1 1,0-1,-1 0,1 1,0-1,0 0,0 0,0-1,0 1,0 0,0-1,0 1,1-1,-1 1,0-1,0 0,0 0,1 0,76-7,-41-4,0-3,-1-1,0-1,-1-2,-1-2,-1-1,29-24,50-36,-111 81,0 1,1 0,-1 0,0 0,0 0,0 1,0-1,0 0,0 1,0 0,0-1,-1 1,1 0,-1 0,1 0,-1 0,0 0,1 0,-1 0,0 0,-1 1,1-1,0 0,-1 1,1-1,-1 1,0-1,1 0,-1 1,0-1,-1 1,1-1,0 1,-1-1,1 0,-1 1,0-1,0 1,1 3,-1 13,0-15,0 1,0 0,0-1,1 1,0 0,0 0,0 0,0-1,1 1,0 0,0 0,0-1,1 1,-1-1,1 1,0-1,0 0,1 1,0-1,-1 0,1-1,0 1,1 0,-1-1,1 0,-1 0,1 0,0 0,2 1,4-1,-1-1,1 0,0 0,0-1,0 0,0-1,0 0,0 0,-1-1,1-1,0 0,0 0,-1-1,1 0,-1 0,0-1,0 0,0-1,-1 0,1 0,-1-1,0 0,4-5,7-5,16-11,-1-2,-1-1,-2-1,-1-2,-2-1,-1-1,-2-1,13-26,-15 16,-2-1,-2-1,-3 0,4-22,-16 52,0 0,-1 0,-2-1,1 1,-2-1,-1 1,0-1,-1 1,-1-1,-1 1,0 0,-2 1,-5-15,9 26,0 1,-1-1,1 1,-1 0,0 0,0 0,-1 0,1 1,-1-1,0 1,0 0,-1 0,1 0,-1 1,0-1,0 1,0 0,0 1,-1-1,1 1,-1 0,1 0,-1 1,0 0,0 0,1 0,-1 1,0-1,0 2,0-1,0 0,0 1,1 0,-1 1,0-1,1 1,-6 3,2 0,0 0,0 1,0 0,1 1,0 0,1 0,-1 1,2 0,-1 0,1 1,0-1,1 1,0 1,0-1,1 1,0 0,1 0,0 0,-1 7,-3 21,1 0,2 0,2 0,2 29,-1-31,1 1,2-1,2 1,1-1,2 0,1-1,2 1,2-2,1 0,1 0,2-1,1-1,2 0,1-2,1 0,11 10,101 77,-131-116,0 1,0-1,0 0,0 0,0 0,1 0,-1 0,0 0,1 0,-1-1,1 0,-1 1,0-1,1 0,-1 0,1 0,-1 0,1-1,-1 1,0-1,1 1,-1-1,0 0,1 0,-1 0,0 0,0 0,0 0,0-1,0 1,0-1,0 0,0 1,-1-1,1 0,-1 0,1 0,-1 0,0 0,0 0,0-1,0 1,0 0,0 0,0-2,5-18</inkml:trace>
  <inkml:trace contextRef="#ctx0" brushRef="#br0" timeOffset="-1676.207">10306 629,'38'10,"42"3,16-1,2-2,-6-3,-9-3,-9-2,-13 4,-7 0,-7 0,-8-2,-10-1</inkml:trace>
  <inkml:trace contextRef="#ctx0" brushRef="#br0" timeOffset="-1366.291">11405 911,'-4'38,"-3"18,6-1,3-10</inkml:trace>
  <inkml:trace contextRef="#ctx0" brushRef="#br0" timeOffset="-1110.141">11350 516,'0'0</inkml:trace>
  <inkml:trace contextRef="#ctx0" brushRef="#br0" timeOffset="-4760.987">5564 1447,'19'-67,"3"1,2 0,4 2,30-52,-55 111,0-4,1 1,1-1,0 1,0 0,0 0,1 0,0 1,1 0,-1 0,1 1,1 0,-1 0,1 0,7-3,-12 10,0 0,0 0,0 0,0 0,0 0,0 1,0-1,-1 1,1-1,0 1,-1 0,0 0,1 1,-1-1,0 0,0 1,0-1,0 1,-1 0,1 0,-1-1,0 1,1 0,-1 0,-1 0,1 0,0 1,-1-1,1 0,-1 0,0 0,0 0,0 1,-1-1,0 1,11 141,-10-144,1 1,-1-1,1 0,-1 0,1 1,0-1,-1 0,1 0,0 0,0 1,0-1,0 0,0 0,0 0,0-1,0 1,0 0,0 0,0-1,1 1,-1 0,0-1,1 1,-1-1,0 0,1 1,-1-1,0 0,1 0,-1 0,1 0,-1 0,0 0,1 0,-1-1,1 1,-1 0,0-1,1 1,-1-1,0 1,1-1,50-33,105-135,-27 50,-129 118,-1 0,1-1,-1 1,1 0,0 0,-1 0,1 0,0 0,0 0,0 0,0 0,0 0,0 0,0 0,0 0,0 1,0-1,1 0,-1 1,0-1,0 1,1-1,-1 1,0 0,1-1,-1 1,0 0,1 0,-1 0,0 0,1 0,-1 1,0-1,1 0,-1 1,0-1,1 0,-1 1,0 0,0-1,0 1,1 0,-1-1,0 1,0 0,0 0,0 0,0 0,-1 0,1 0,0 0,0 0,-1 1,1-1,0 0,-1 1,-22 198,23-198,-1 1,0-1,1 0,-1 0,1 1,0-1,0 0,0 0,0 0,0 0,0 0,1 0,-1-1,0 1,1 0,0-1,-1 1,1-1,0 1,0-1,0 0,0 1,0-1,0 0,0-1,0 1,0 0,1-1,-1 1,0-1,0 1,1-1,-1 0,0 0,3 0,12-3</inkml:trace>
  <inkml:trace contextRef="#ctx0" brushRef="#br0" timeOffset="-4496.687">6636 940,'-5'16,"1"1,1 0,0 0,1 0,1 0,0 0,1 1,1-1,1 0,1 0,0 0,1 0,1 0,1 3,-4-17,0 1,0 0,0-1,1 0,-1 1,1-1,-1 0,1 0,0 0,0-1,1 1,-1-1,1 0,-1 1,1-2,-1 1,1 0,0-1,0 0,0 1,0-2,0 1,0 0,0-1,0 0,0 0,0 0,0 0,1-1,-1 1,0-1,0 0,0 0,-1-1,1 1,0-1,0 0,-1 0,1 0,-1 0,0-1,0 0,0 1,0-1,0 0,0 0,-1-1,2-1,3-4,0-1,0 0,-1-1,0 0,-1 0,0 0,-1-1,0 1,-1-1,0 0,-1 0,0 0,-1 0,-1 0,1-1,-2 1,0 0,0 0,-2 0,1 0,-1 0,-1 0,0 1,0 0,-3-3,4 8,0 1,-1-1,1 1,-1 0,-1 0,1 1,-1-1,1 1,-1 0,0 0,-1 0,1 1,-1 0,0 0,1 0,-1 1,0 0,-1 0,1 0,0 1,0 0,-1 0,1 1,-1 0,1 0,-1 0,1 1,0 0,-2 0,-11 5</inkml:trace>
  <inkml:trace contextRef="#ctx0" brushRef="#br0" timeOffset="-3960.791">7286 911,'-25'5,"0"1,1 2,0 0,1 2,0 0,0 2,1 0,0 1,1 2,-13 11,29-23,0 0,1 0,-1 0,1 0,0 1,0-1,0 1,1 0,-1 0,1 0,0 1,0-1,1 1,-1 0,1 0,0 0,0 0,0 0,1 0,0 0,0 1,0-1,1 0,0 1,0-1,0 0,1 1,-1-1,1 0,1 1,-1-1,1 0,-1 0,2 0,-1 0,0-1,1 1,3 3,3 0,0-2,0 1,1-1,0-1,0 0,1 0,-1-1,1 0,0-1,0 0,1-1,-1 0,0-1,1 0,-1-1,1 0,-1 0,0-2,1 1,-1-2,0 1,0-1,0-1,0 0,-1-1,0 0,0 0,0-1,0 0,-1-1,0 0,0-1,-1 0,6-7,10-15,-1-1,-2 0,-2-2,-1 0,-1-1,-2-1,-1 0,-2-1,-2-1,-1 1,-1-2,-3 1,-1-1,-1 0,-2 0,-2 0,-2 1,-1-1,-5-15,8 45,0 0,-1 0,1 0,-2 0,1 0,-1 0,-1 1,1-1,-1 1,0 0,-1 0,0 0,0 1,0 0,-1 0,0 0,0 1,0-1,-5-1,6 7,0 0,0 1,0-1,0 1,0 0,0 1,0-1,0 1,1 0,-1 0,1 1,0 0,-1-1,1 1,0 0,0 1,1-1,-1 1,1 0,0 0,0 0,0 0,-2 4,-6 10,0 1,1 0,1 1,0 0,2 1,0 0,2 0,0 0,1 0,2 1,0 0,1 0,1-1,1 1,1 0,1 0,0-1,2 0,2 6,2-5,0-1,1 1,1-2,1 1,1-2,1 1,1-2,0 0,1-1,1 0,1-2,0 0,1 0,0-2,1-1,3 1,-14-8,0 0,1 0,-1-1,1-1,0 0,0 0,0-1,1 0,-1-1,0 0,1 0,-1-1,1-1,-1 1,1-2,-1 0,0 0,0-1,0 0,0 0,0-1,-1-1,0 1,1-2,5-5</inkml:trace>
  <inkml:trace contextRef="#ctx0" brushRef="#br0" timeOffset="-3746.492">7934 1080,'5'20,"7"0,0-2</inkml:trace>
  <inkml:trace contextRef="#ctx0" brushRef="#br0" timeOffset="-3552.203">7934 544,'0'0</inkml:trace>
  <inkml:trace contextRef="#ctx0" brushRef="#br0" timeOffset="-3265.755">8330 713,'45'-68,"-4"-3,-2-1,-4-2,13-44,-46 114,1-4,0 0,0-1,0 1,-1-1,0 0,-1 0,0 0,0 1,-1-1,0 0,-1-2,1 12,0-1,0 1,-1-1,1 0,0 1,0-1,0 0,-1 1,1-1,0 0,-1 1,1-1,0 0,-1 0,1 1,0-1,-1 0,1 0,0 1,-1-1,1 0,-1 0,1 0,0 0,-1 0,1 0,-1 0,1 0,-1 0,1 0,0 0,-1 0,1 0,-1 0,1 0,-1 0,1 0,0-1,-1 1,1 0,0 0,-1 0,1-1,0 1,-1 0,1 0,0-1,-1 1,1 0,0-1,0 1,-1 0,1-1,0 1,0-1,0 1,-1 0,1-1,0 1,0-1,0 1,0 0,0-1,0 1,0-1,0 1,0-1,0 1,0 0,0-1,-17 31,3 16,1 1,2 1,3 0,2 0,0 41,0-17,-4 47,7 1,10 117,13 393,-37-502,16-124,0-1,0 1,-1-1,1 0,-1 1,1-1,-1 0,0 0,0 0,-1 0,1 0,-1-1,1 1,-1-1,0 1,0-1,0 0,0 0,0-1,0 1,-1 0,1-1,-1 0,1 0,-1 0,1 0,-1-1,1 1,-1-1,0 0,1 0,-1 0,-2-1,1 0,0 0,-1-1,1 0,0 0,0-1,0 0,0 1,0-1,1-1,-1 1,1-1,0 0,0 0,0 0,1 0,-1-1,1 0,0 1,0-1,1 0,-1 0,1-1,-1-2,-31-131,29 104,1 0,2 0,1-1,2 1,2 0,1 0,1 0,2 1,2-1,3-5,-5 21,1 0,0 1,2 0,0 0,1 1,0 1,2 0,0 0,0 1,12-9,-2 7</inkml:trace>
  <inkml:trace contextRef="#ctx0" brushRef="#br0" timeOffset="-11782.742">1358 432,'-159'262,"-33"91,70-124,91-170,13-22,-1-2,-2 0,-2-1,-1-1,-8 7,32-40,0-1,0 1,0-1,1 1,-1 0,0-1,0 1,0-1,0 1,0-1,0 1,0 0,0-1,0 1,0-1,-1 1,1 0,0-1,0 1,0-1,0 1,-1 0,1-1,0 1,0 0,-1-1,1 1,0 0,-1-1,1 1,0 0,-1 0,1-1,0 1,-1 0,1 0,-1 0,1 0,0-1,-1 1,1 0,-1 0,1 0,0 0,-1 0,1 0,-1 0,130-227,176-258,-134 234,-134 215,-36 35,-1 1,1-1,0 1,-1-1,1 1,0-1,0 1,0-1,-1 1,1 0,0 0,0-1,0 1,0 0,0 0,0 0,-1 0,1 0,0 0,0 0,0 0,0 0,0 0,0 1,0-1,-1 0,1 0,0 1,0-1,0 1,-1-1,1 1,0-1,0 1,-1-1,1 1,-1 0,1-1,0 1,-1 0,1 0,-1-1,0 1,1 0,-1 0,0 0,1 0,-1-1,0 1,0 0,0 1,4 19,-1 0,-2 0,0 0,-1 0,-1 0,-1 1,-1-1,-2 8,-4 36,-8 87,-10 197,27-350,-1 1,1-1,-1 0,1 1,-1-1,1 1,-1-1,1 1,-1-1,0 1,1-1,-1 1,0 0,1-1,-1 1,0 0,0-1,1 1,-1 0,0 0,0 0,1 0,-1 0,0 0,0 0,0 0,1 0,-1 0,0 0,0 0,1 1,-1-1,0 0,0 1,1-1,-1 0,0 1,1-1,-1 1,1-1,-1 1,0-1,1 1,-1-1,1 1,-1 0,1-1,0 1,-1 0,1-1,0 1,-1 0,1 0,0-1,0 1,0 0,-1 0,1 0,0-1,0 1,0 0,0 0,1-1,-1 1,0 0,0 0,-108-118,71 76,-6-8,-1 3,-3 1,-1 2,-2 2,-8-1,34 29,4 4</inkml:trace>
  <inkml:trace contextRef="#ctx0" brushRef="#br0" timeOffset="-11079.269">1472 1334,'0'6,"-1"-2,0 0,1 0,-1-1,1 1,0 0,1 0,-1 0,0-1,1 1,0 0,0-1,0 1,1 0,-1-1,1 0,0 1,-1-1,2 0,-1 0,0 0,1 0,-1 0,1-1,1 2,-1-5,0 1,0-1,0 0,0 0,0-1,0 1,0 0,0-1,0 0,-1 0,1 0,-1 0,1 0,-1 0,0-1,0 1,0-1,0 1,0-1,-1 0,1 0,-1 0,0 0,0 0,0 0,1 0,146-300,-148 303,1 0,-1 1,0-1,0 0,0 1,0-1,0 0,1 0,-1 1,0-1,0 0,0 1,1-1,-1 0,0 0,0 1,1-1,-1 0,0 0,1 0,-1 0,0 1,1-1,-1 0,0 0,1 0,-1 0,0 0,1 0,-1 0,0 0,1 0,-1 0,1 0,-1 0,0 0,1 0,-1 0,0 0,1 0,-1-1,0 1,1 0,-1 0,0 0,0 0,1-1,-1 1,0 0,0 0,1-1,-1 1,0 0,0-1,1 1,-1 0,0-1,0 1,0 0,0-1,0 1,0 0,1-1,-1 1,0 0,0-1,2 32,-2-29,19 103,-18-103,0 1,0 0,0 0,1-1,0 1,-1 0,1-1,0 0,0 1,0-1,1 0,-1 0,0 0,1-1,-1 1,1 0,0-1,-1 0,1 0,0 0,0 0,0 0,0 0,0-1,0 1,0-1,0 0,0 0,0 0,0 0,0-1,0 1,2-1,2-2,0 0,0 0,0-1,0 0,-1 0,1-1,-1 0,0 0,0-1,-1 1,0-1,0 0,0-1,0 1,-1-1,0 0,-1 0,0 0,0 0,0-2,39-60,-31 57</inkml:trace>
  <inkml:trace contextRef="#ctx0" brushRef="#br0" timeOffset="-7785.732">2318 1080,'-6'0,"0"1,0 0,0-1,0 2,0-1,0 1,0 0,1 0,-1 1,1-1,-1 1,1 0,0 1,0-1,0 1,1 0,-1 1,1-1,0 1,0-1,1 1,-1 1,1-1,0 0,0 1,1-1,0 1,0 0,0 0,1 0,-1 0,1 0,1 0,-1 0,1 0,0 0,1 0,-1 0,1 0,1 0,-1 0,1 2,2-4,-1 0,0 0,1-1,0 0,0 1,0-1,0 0,1-1,-1 1,1-1,0 0,-1 0,1 0,0-1,0 0,0 0,0 0,0 0,1-1,-1 0,0 0,0 0,0-1,0 0,0 0,0 0,0 0,0-1,0 0,-1 0,1 0,0 0,-1-1,0 0,0 0,0 0,0-1,0 1,0-1,-1 0,2-3,-1-1,0 0,-1 0,1 0,-2 0,1 0,-1 0,0-1,-1 1,0-1,0 0,-1 1,0-1,-1 0,1 1,-2-1,1 1,-1-1,-1 1,1 0,-2 0,1 0,-1 0,0 0,0 1,-1 0,0 0,0 0,-1 0,0 1,0 0,-1 0,1 1,-1-1,-1 2,-1-2,-11-1,1 6</inkml:trace>
  <inkml:trace contextRef="#ctx0" brushRef="#br0" timeOffset="-7349.795">2742 516,'0'556,"28"-376,-11-147,-23-70,2 18</inkml:trace>
  <inkml:trace contextRef="#ctx0" brushRef="#br0" timeOffset="-7101.617">2459 940,'24'9,"32"-1,11-2,0-7,-8-4,-9-5,-7-1,-7 1,-5-2,-3 0,-5-1,-3 0,-5-2,-4 2</inkml:trace>
  <inkml:trace contextRef="#ctx0" brushRef="#br0" timeOffset="-6763.216">3137 487,'-20'234,"11"87,7-315,1 0,0 0,1 0,0 0,-1 0,2 0,-1 0,1 0,0 0,0 0,0-1,1 1,0 0,0-1,1 1,0-1,0 0,0 1,0-2,1 1,0 0,0-1,0 1,0-1,1 0,-1-1,5 4,-1-8,-1-1,0 1,0-1,0 0,0-1,0 1,-1-2,1 1,-1-1,0 1,0-2,0 1,0-1,-1 0,0 0,4-5,127-143,-136 153,1-1,-1 0,1 1,0-1,-1 1,1 0,0-1,-1 1,1-1,0 1,0 0,-1 0,1-1,0 1,0 0,0 0,-1 0,1 0,0 0,0 0,0 0,-1 0,1 0,0 0,0 0,0 1,-1-1,1 0,0 1,-1-1,1 0,0 1,0-1,-1 1,1-1,-1 1,1-1,0 1,-1-1,1 1,-1 0,1-1,-1 1,0 0,1 0,-1-1,0 1,1 0,-1 0,0-1,0 1,0 0,0 0,5 48,-5-45,-1 30,-1-27,1-1,0 1,1-1,0 1,0-1,0 1,1-1,0 0,0 1,1-1,-1 0,1 1,1-1,-1 0,1 0,0-1,1 1,-1-1,5 5,9 3</inkml:trace>
  <inkml:trace contextRef="#ctx0" brushRef="#br0" timeOffset="-5780.963">3730 1137,'9'3,"0"-1,0 0,0-1,0 0,1 0,-1-1,0 0,1 0,-1-1,0-1,0 0,0 0,0 0,0-1,0 0,0-1,-1 0,0-1,0 1,0-2,0 1,-1-1,0 0,0 0,-1-1,0 0,0 0,0-1,2-4,23-95,-31 104,1 0,-1 0,0 0,0 0,-1-1,1 1,-1 0,1 0,-1 0,0 0,0 0,0 0,0 0,-1 0,1 1,-1-1,0 0,0 1,0-1,0 1,0 0,0 0,-1-1,1 2,-1-1,0 0,1 0,-1 1,0 0,0-1,0 1,0 0,-1 0,-4-1,1 0,0 1,0 0,-1 0,1 1,-1 0,1 0,0 1,-1 0,1 0,0 1,0 0,0 0,0 0,0 1,0 0,0 1,1-1,0 1,0 1,0-1,0 1,1 0,-1 0,1 1,1-1,-1 1,1 0,0 0,0 1,1-1,0 1,0 0,0 0,1 0,0 0,0 0,1 1,0-1,0 0,1 1,0-1,0 1,1-1,0 0,0 1,4 2,1-1,0 1,1-1,0 0,0-1,0 0,1 0,1 0,-1-1,1 0,1-1,-1 0,1-1,0 0,0 0,0-1,1 0,-1-1,1 0,0 0,0-2,0 1,1-1,-1-1,8 0,-5-1,-1-1,1 0,0 0,-1-2,1 1,-1-2,0 0,-1 0,1-1,-1-1,0 0,0-1,-1 0,0-1,0-1,16-15,0-1,-3-2,0 0,-1-2,-1-2,43-94,-64 125,-1 0,0 0,0 0,1 0,-1 0,0-1,0 1,0 0,0 0,0 0,0-1,0 1,-1 0,1 0,0 0,-1 0,1 0,-1 0,1 0,-1 0,1 0,-1 0,0 0,0 0,1 0,-1 0,0 0,0 0,0 1,0-1,0 0,0 1,0-1,0 1,0-1,0 1,0 0,0-1,-1 1,1 0,0 0,0-1,0 1,0 0,-1 0,1 1,0-1,0 0,0 0,0 0,-1 1,1-1,0 1,0-1,0 1,0-1,0 1,0 0,0 0,-20 56,19-53,0 0,0-1,1 1,-1 0,1 0,0 0,0 0,1 0,-1 0,1 0,0 0,0 1,0-1,0 0,1 0,0 0,0 0,0 0,0 0,1 0,-1-1,1 1,0 0,0-1,0 1,1-1,-1 0,1 0,0 0,0 0,0 0,135 33,-135-37,0 1,0 1,0-1,0 0,0 1,-1-1,1 1,0 0,0 0,-1 0,1 0,-1 1,1-1,-1 1,1-1,-1 1,0 0,0 0,0 0,0 0,0 0,0 1,0-1,-1 0,0 1,1-1,-1 1,0 0,0-1,0 1,0 0,-1 0,1 0,-1-1,0 1,1 0,-2 0,1 0,0 0,0 0,-1 2,-71 127,71-132,1 1,-1 0,0 0,1 0,-1-1,1 1,-1 0,1 0,-1 0,1 0,0 0,-1 0,1 0,0 0,0 0,0 0,0 0,0 0,0 1,0-1,0 0,0 0,1 0,-1 0,0 0,1 0,-1 0,0-1,1 1,0 0,-1 0,1 0,-1 0,1 0,0-1,-1 1,1 0,0-1,0 1,0 0,0-1,0 1,0-1,-1 1,1-1,0 0,0 1,0-1,1 0,57 5,-52-6,22 1,-3-1</inkml:trace>
  <inkml:trace contextRef="#ctx0" brushRef="#br0" timeOffset="4538.852">60 2464,'0'-1,"1"1,-1-1,0 1,0-1,0 1,-1-1,1 0,0 1,0-1,0 1,0-1,0 1,-1-1,1 1,0-1,0 1,-1-1,1 1,0 0,-1-1,1 1,0-1,-1 1,1 0,-1-1,1 1,-1 0,1 0,-1-1,1 1,-1 0,1 0,-1 0,1-1,-1 1,1 0,-1 0,1 0,-1 0,1 0,-1 0,1 0,-1 0,1 0,-1 0,0 1,1-1,-1 0,1 0,-1 0,1 1,0-1,-1 0,1 1,-1-1,1 0,-1 1,1-1,0 0,-1 1,1-1,0 1,-1-1,1 1,0-1,0 1,-1-1,-12 42,12-40,-6 27,2-1,0 1,2-1,2 1,0 0,2 0,1 0,1 0,2-1,1 1,1-1,6 15,-12-37,1-1,-1 0,1 1,1-1,-1 0,1 0,-1 0,1 0,1 0,-1-1,1 0,-1 1,1-1,1 0,-1-1,0 1,1-1,0 0,0 0,0-1,0 1,0-1,0 0,1 0,-1-1,1 1,-1-1,1-1,0 1,-1-1,1 0,0 0,-1-1,1 1,-1-1,1 0,0-1,10-8,0-1,0 0,-1-2,-1 1,0-2,-1 0,0-1,-1 0,-1 0,0-1,-1-1,-1 0,0-2,47-70,-56 88,0 0,1-1,-1 1,1 0,-1 0,1 0,-1 0,1 0,0 0,-1 0,1 0,0 0,0 0,0 0,-1 1,1-1,0 0,0 1,0-1,0 0,1 1,-1-1,0 1,0 0,0-1,0 1,0 0,1 0,-1-1,0 1,0 0,0 0,1 0,-1 1,0-1,0 0,0 0,0 1,1-1,-1 0,0 1,0 0,0-1,0 1,0-1,0 1,0 0,0 0,0 0,-1-1,1 1,0 0,0 0,0 1,3 5,1-1,0 0,0 0,1 0,0 0,0-1,0 0,0 0,1-1,0 1,0-2,0 1,0-1,1 0,-1 0,1-1,0 0,0 0,-1-1,1 0,0-1,0 1,0-2,0 1,0-1,8-2,2-5,-1-1,1 0,-2-2,1 0,-2-1,0 0,0-1,-1-1,0 0,5-9,-14 17,7-4,-1-1,0-1,-1 0,0-1,-1 1,0-2,-1 1,-1-1,0-1,0 1,-2-1,0 0,0-5,-14 2,-1 17</inkml:trace>
  <inkml:trace contextRef="#ctx0" brushRef="#br0" timeOffset="4839.837">1133 2774,'38'-19,"-1"-2,-2-2,0-1,-2-2,0-1,10-13,-39 37,1 0,-1-1,0 1,0-1,0 0,0 0,-1-1,1 1,-1-1,0 0,-1 1,1-1,-1 0,0-1,0 1,-1 0,1-1,-1 1,0-1,-1 1,1-1,-1 1,0-1,-1 1,1-1,-1 1,0-1,0 1,-1 0,0-1,0 1,0 0,0 0,-1 0,0 1,0-1,-1-1,-2 2,0 1,0-1,0 1,0 0,-1 0,1 1,-1 0,1 0,-1 1,0-1,0 2,0-1,0 1,0 0,0 0,0 0,0 1,1 1,-1-1,0 1,0 0,1 0,0 1,-1 0,1 0,0 1,0-1,0 1,1 1,0-1,-1 1,2 0,-1 0,0 0,-2 5,-1-1,0 1,0 0,1 0,0 1,1 0,0 0,0 0,2 1,-1 0,2 0,-1 0,2 0,-1 1,2-1,0 1,0-1,1 1,1-1,0 1,1-1,0 1,1-1,0 0,1 0,0 0,1 0,0-1,1 0,0 0,1 0,0-1,1 0,0 0,5 4,17 5,0 0,1-3,1 0,0-2,1-1,0-2,18 3,-11-2</inkml:trace>
  <inkml:trace contextRef="#ctx0" brushRef="#br0" timeOffset="9673.433">3419 2632,'-16'5,"1"0,-1 0,1 1,0 1,0 1,1 0,0 1,0 1,1 0,1 0,0 1,0 1,1 0,0 1,1 0,1 0,0 1,-5 10,12-18,0 1,0-1,1 1,-1 0,2-1,-1 1,1 0,0 0,0-1,0 1,1 0,0 0,1-1,-1 1,1-1,1 1,-1-1,1 0,0 0,1 0,-1 0,1-1,0 1,0-1,1 0,0 0,0-1,0 1,0-1,1 0,-1-1,1 1,0-1,1 0,0-4,0 0,0-1,0 0,0 0,0 0,-1-1,1 0,-1-1,0 1,1-1,-2 0,1-1,0 1,-1-1,0 0,0-1,0 1,-1-1,0 0,3-6,7-4,26-35,-1-2,-3-1,-3-2,-2-1,-2-2,-3-1,-3-1,-2-1,-3 0,6-43,-21 96,-1 0,0 0,0 0,-1 0,0 0,0 0,-1-1,0 1,-1 0,0 0,-1 0,1 0,-2 0,1 0,-1 0,-1 0,0 1,0 0,0 0,-1 0,0 0,-1 1,-5-6,9 11,-1 1,1 0,-1 0,0 0,1 1,-1-1,0 0,0 1,1 0,-1 0,0 0,0 0,1 0,-1 0,0 1,0-1,1 1,-1 0,1 0,-1 0,0 0,1 0,0 1,-1-1,1 1,0-1,0 1,-2 2,-53 61,52-58,-10 14,1 1,1 0,1 1,1 1,2 0,0 0,1 1,1 0,2 0,0 0,2 1,1 0,1 0,1 0,1-1,1 1,2 0,0-1,2 0,1 0,1 0,0-1,2 0,1 0,11 15,-15-26,1 0,0-1,1 0,1-1,-1 0,2 0,0-1,0 0,0-1,1 0,1-1,-1-1,2 0,-1 0,0-1,1-1,0-1,1 0,-1 0,14 1,-23-6,0 1,1-1,-1 0,0 0,1 0,-1-1,0 0,0 0,0 0,-1 0,1-1,0 0,-1 0,0 0,0-1,0 1,0-1,0 0,0-1,7-9</inkml:trace>
  <inkml:trace contextRef="#ctx0" brushRef="#br0" timeOffset="9958.571">4068 2576,'-11'26,"2"0,0 1,2 0,1 0,1 1,2 0,0 0,2 0,2 7,-1-31,0-1,0 0,1 0,-1 0,1 0,0 0,0 0,0 0,0 0,1-1,-1 1,1 0,0-1,0 1,-1-1,2 1,-1-1,0 0,0 0,1 0,-1 0,1 0,0-1,-1 1,1-1,0 0,0 1,0-1,0-1,0 1,0 0,0-1,0 1,0-1,0 0,1 0,-1-1,0 1,0 0,0-1,0 0,2 0,6-2,0 0,0-1,-1 0,1-1,-1 0,0 0,-1-1,1 0,-1-1,0 0,3-4,-3 0,0 1,0-2,-1 1,-1-1,0 0,-1 0,0-1,-1 0,0 0,-1-1,-1 1,0-1,0 0,-2 1,0-1,0 0,-1 0,-1 0,0 0,-1 0,-1 0,1 7,0 0,0 1,-1-1,0 1,0-1,-1 1,0 0,0 0,0 0,-1 1,1-1,-1 1,-1 0,1 1,-1-1,0 1,0 0,0 1,0-1,-1 1,1 1,-1-1,0 1,0 0,0 0,0 1,0 0,0 1,0-1,-1 1,1 0,0 1,-3 1,-72 60,64-38</inkml:trace>
  <inkml:trace contextRef="#ctx0" brushRef="#br0" timeOffset="10355.097">4435 2886,'85'-269,"-59"224,-26 44,1 0,-1 1,1-1,-1 0,1 0,0 1,-1-1,1 0,0 1,0-1,-1 1,1-1,0 1,0-1,0 1,0 0,-1-1,1 1,0 0,0 0,0 0,0-1,0 1,0 0,0 0,0 0,0 1,0-1,0 0,0 0,-1 0,1 1,0-1,0 0,0 1,0-1,0 1,-1-1,1 1,0 0,0-1,-1 1,1-1,-1 1,1 0,0 0,-1-1,1 1,-1 0,45 134,-43-131,-1 0,1 0,-1 0,1-1,0 1,0-1,1 1,-1-1,1 0,0 0,0 0,0 0,0 0,0-1,0 1,1-1,-1 0,1 0,0 0,0-1,-1 1,1-1,0 0,0 0,0 0,1-1,-1 1,0-1,0 0,0 0,0 0,0-1,0 0,2 0,8-5,-1-1,-1 0,1-1,-1-1,0 0,-1 0,0-1,-1-1,0 0,0 0,-1-1,-1 0,0 0,-1-1,0 0,-1 0,0-1,-1 0,2-10,0-1</inkml:trace>
  <inkml:trace contextRef="#ctx0" brushRef="#br0" timeOffset="10641.442">5422 1955,'-9'38,"-9"47,0 18,2 1,4-7,5-11,2-10,3-13,6-13,3-5,0-6,-2-4,4-3,0-3,-1-6</inkml:trace>
  <inkml:trace contextRef="#ctx0" brushRef="#br0" timeOffset="10894.736">5084 2435,'39'10,"26"7,8 2,-5-4,-8-3,-10 1,-8-2,-12-3</inkml:trace>
  <inkml:trace contextRef="#ctx0" brushRef="#br0" timeOffset="11058.664">4802 1842,'14'38,"15"23,2 5,1-8,-5-9,-8-13</inkml:trace>
  <inkml:trace contextRef="#ctx0" brushRef="#br0" timeOffset="11826.377">6439 2435,'1'22,"1"1,0-1,2 0,1 0,0 0,2 0,1-1,0 0,1-1,4 5,-10-20,0 0,0 0,0 0,0-1,1 1,-1-1,1 0,1 0,-1 0,0-1,1 0,0 1,0-2,-1 1,2 0,-1-1,0 0,0 0,1-1,-1 1,1-1,0-1,-1 1,1-1,0 0,-1 0,1 0,0-1,-1 0,1 0,-1 0,1-1,-1 0,0 0,0 0,1-1,20-16,0-1,-2-1,0-1,-2-1,0-1,-2-1,0-1,14-26,-34 51,1 0,0 0,-1 1,1-1,0 0,-1 1,1-1,0 1,0-1,0 1,-1-1,1 1,0 0,0-1,0 1,0 0,0 0,0-1,0 1,0 0,0 0,0 0,0 0,0 1,-1-1,1 0,0 0,0 0,0 1,0-1,0 0,0 1,0-1,-1 1,1-1,0 1,0-1,-1 1,1 0,0-1,-1 1,1 0,0 0,-1-1,1 1,-1 0,0 0,1 0,-1 0,0 0,1 0,-1-1,0 1,0 0,0 0,0 0,0 0,0 0,0 0,0 0,0 0,0 0,0 0,-1 1,8 13,-4-8,1-2,-1 1,1 0,0-1,1 1,-1-1,1-1,0 1,0 0,1-1,-1 0,1-1,0 1,0-1,0 0,0 0,1-1,-1 0,1 0,0-1,-1 1,1-2,0 1,0-1,0 0,-1 0,1 0,0-1,0 0,-1-1,1 0,0 0,-1 0,1-1,13-6,0-2,-1 0,-1-1,0-1,0 0,-2-1,0-1,0-1,-1-1,-1 0,-1 0,0-1,-2-1,0 0,-1-1,-1 0,0 0,1-10,-6 18</inkml:trace>
  <inkml:trace contextRef="#ctx0" brushRef="#br0" timeOffset="12207.17">7991 2265,'-27'7,"1"1,-1 1,2 1,-1 1,2 1,-1 1,2 2,-13 9,22-17,0 1,1 0,0 1,0 1,1 0,0 0,0 2,2-1,-1 1,1 1,1 0,0 0,1 1,1 0,0 0,1 1,0 0,-2 11,8-23,0 0,0 1,1-1,-1 0,1 1,-1-1,1 0,0 0,1 1,-1-1,0 0,1 0,0 0,0 0,0-1,0 1,0 0,0-1,1 0,-1 1,1-1,-1 0,1 0,0-1,0 1,0 0,0-1,0 0,0 0,1 0,-1 0,1 0,3 1,1-1,-1 0,0 0,0-1,1 0,-1 0,0-1,0 0,1 0,-1 0,0-1,0 0,0-1,5-2,13-10,-1 0,0-2,-1-1,-1-1,-1 0,-1-2,-1 0,0-1,-2-1,11-18,60-79,-87 120,-1-1,0 0,1 0,-1 0,0 1,1-1,-1 0,1 1,0-1,-1 0,1 1,-1-1,1 1,0-1,-1 1,1-1,0 1,0-1,-1 1,1 0,0-1,0 1,0 0,-1 0,1 0,0 0,0 0,0 0,0 0,0 0,-1 0,1 0,0 0,0 0,0 0,0 1,-1-1,1 0,0 1,0-1,-1 0,1 1,0-1,-1 1,1 0,0-1,-1 1,1-1,-1 1,1 0,-1-1,1 1,-1 0,1 0,-1-1,0 1,1 0,-1 0,0 0,0-1,0 1,0 0,1 1,3 59,-4-56,14 115,-10-94</inkml:trace>
  <inkml:trace contextRef="#ctx0" brushRef="#br0" timeOffset="12558.804">8330 2802,'11'-33,"10"-34,2 1,3 1,3 2,34-55,-36 88,-27 30,1-1,0 1,-1 0,1-1,-1 1,1 0,0 0,-1-1,1 1,0 0,-1 0,1 0,-1 0,1 0,0 0,-1 0,1 0,0 0,-1 0,1 0,0 1,-1-1,1 0,0 0,-1 1,1-1,-1 0,1 1,-1-1,1 1,-1-1,1 0,-1 1,1-1,-1 1,1-1,-1 1,0 0,1-1,-1 1,0-1,1 1,-1 0,0-1,0 1,0 0,0-1,0 1,0 0,0-1,0 1,0 0,0-1,0 1,7 107,-9-100,1 1,0 0,0-1,1 1,1 0,-1 0,1 0,0-1,1 1,0 0,1-1,0 0,0 1,0-1,1 0,1-1,-1 1,1-1,0 0,1 0,0 0,0-1,0 0,1 0,7 4,-9-7,0-1,1 0,0 0,-1 0,1-1,0 0,0 0,0 0,0-1,0 0,0 0,0-1,0 0,0 1,-1-2,1 1,0-1,0 0,-1 0,0-1,1 1,-1-1,2-2,108-90,-4-52,-79 103,-20 25</inkml:trace>
  <inkml:trace contextRef="#ctx0" brushRef="#br0" timeOffset="12808.701">9402 1758,'-14'48,"-5"40,1 14,3-5,5-10,3-9,4-14,6-13,3-10,1-2,3-4,1-2,2-8,0-7</inkml:trace>
  <inkml:trace contextRef="#ctx0" brushRef="#br0" timeOffset="13042.174">9063 2294,'34'-9,"39"-9,18-1,2 3,-5 4,-12 0,-10 1,-6 3,-14 2</inkml:trace>
  <inkml:trace contextRef="#ctx0" brushRef="#br0" timeOffset="13620.703">11152 1730,'-5'29,"-1"33,0 16,1 4,1-7,2-7,1-4,1-5,0-7,0-8,5-1,1-4,1-3,-2-3,-2-3,4-6,1-3,-2-4</inkml:trace>
  <inkml:trace contextRef="#ctx0" brushRef="#br0" timeOffset="13878.226">10813 2209,'48'-5,"45"-1,15 0,0 1,-14 2,-13 0,-16 2,-14 1,-16 0</inkml:trace>
  <inkml:trace contextRef="#ctx0" brushRef="#br0" timeOffset="14125.66">11829 2152,'-17'26,"2"0,1 1,0 1,3 0,0 0,1 1,2 1,0 9,6-35,0 1,1-1,0 1,0-1,0 1,0-1,1 1,0-1,0 1,0-1,0 1,1 0,-1-1,1 1,1-1,-1 0,0 1,1-1,0 0,0 0,1 0,-1 0,1 0,-1 0,1-1,0 1,1-1,-1 0,1 0,-1 0,1-1,0 1,0-1,0 0,0 1,9-3,-1-1,0 0,0 0,0-2,0 1,0-1,0-1,-1 0,1-1,-1 0,0 0,-1-1,1-1,-1 0,2-2,0 0,0-1,0 1,-1-2,0 0,-1 0,0-1,-1 0,0 0,-1-1,-1 0,0-1,4-12,-8 21,-1-1,0 0,-1 1,1-1,-1 0,0 0,-1 0,1 0,-1 0,0 0,-1 0,1 0,-1 0,-1 0,1 0,-1 0,0 1,0-1,0 0,-1 1,0 0,0 0,-1 0,1 0,-1 0,0 1,0-1,-1 1,1 0,-1 0,0 1,0 0,0-1,-127-41,101 39</inkml:trace>
  <inkml:trace contextRef="#ctx0" brushRef="#br0" timeOffset="15096.117">13184 2265,'-5'39,"3"17,3 4,5-9,2-7,-1-12</inkml:trace>
  <inkml:trace contextRef="#ctx0" brushRef="#br0" timeOffset="15359.63">13099 1758,'24'9,"8"4</inkml:trace>
  <inkml:trace contextRef="#ctx0" brushRef="#br0" timeOffset="15608.948">13437 2576,'199'-355,"-160"302,-38 53,1 1,-1 0,1-1,-1 1,1 0,-1 0,0 0,1 0,-1 1,0-1,0 0,1 0,-1 1,0-1,-1 1,1-1,0 1,0-1,-1 1,1 0,0-1,-1 1,0 0,1-1,-1 1,0 0,0-1,0 1,0 0,0 0,-1-1,1 1,0 0,-1-1,1 1,-1 0,0 0,1 0,-1 5,0 1,0-1,1 1,0-1,0 0,1 1,0-1,0 1,0-1,1 0,1 0,-1 0,1 0,0 0,0-1,1 1,0-1,0 0,1 0,-1 0,1-1,1 1,-1-1,1-1,0 1,0-1,5 3,-2-6,0-1,0 0,0-1,0 0,0 0,0-1,-1 0,1 0,-1-1,1-1,-1 1,0-1,0-1,0 1,-1-1,0 0,0-1,0 0,-1 0,1-1,-1 1,-1-1,0-1,0 1,0-1,-1 0,0 0,0 0,-1 0,0-1,0 1,-1-1,-1 0,1 0,-1-8,2-9</inkml:trace>
  <inkml:trace contextRef="#ctx0" brushRef="#br0" timeOffset="15993.645">14397 1532,'-4'38,"-3"47,1 18,-3 1,-1-12,1-12,3-11,2-6,2-10,-4-4,0-6,0-5,2-4,1-4,1-1,1-6</inkml:trace>
  <inkml:trace contextRef="#ctx0" brushRef="#br0" timeOffset="16446.183">14087 2181,'379'66,"-135"-1,-235-64,1-2,-1 1,0-1,0-1,0 1,0-2,0 1,0-1,0-1,-1 1,1-2,-1 1,0-1,0 0,-1-1,0 1,0-2,0 1,-1-1,1 0,-2 0,1-1,-1 1,0-1,-1 0,1-1,-2 1,1-1,-1 0,-1 0,0 0,0 0,0-1,-2 8,0 0,1 0,-1 0,0 0,0-1,-1 1,1 0,0 0,-1 0,1 0,-1-1,0 1,1 0,-1 0,0 0,0 1,-1-1,1 0,0 0,-1 0,1 1,-1-1,1 1,-1-1,0 1,1 0,-1 0,0-1,0 1,0 0,0 1,0-1,0 0,0 1,0-1,-1 1,1-1,0 1,0 0,0 0,0 0,-1 0,1 1,-96 18,87-12,0-1,1 2,0-1,1 1,0 1,0 0,1 0,0 1,0-1,1 2,1-1,0 1,0 0,1 1,0-1,1 1,0 0,1 0,1 0,0 0,0 5,1-10,1 0,0 1,0-1,1 0,0 0,0 0,0 0,1 0,0 0,1-1,0 1,0 0,0-1,0 0,1 0,0 0,1 0,-1-1,1 1,0-1,1-1,-1 1,1-1,0 1,0-2,0 1,0-1,1 0,-1 0,1-1,0 1,0-1,5 0,6 0,-1 0,0-2,1 0,-1 0,1-2,-1 0,0-1,0-1,0-1,-1 0,1-1,2-3,6-1</inkml:trace>
  <inkml:trace contextRef="#ctx0" brushRef="#br0" timeOffset="17629.028">15442 2125,'-13'-3,"0"1,1 0,-1 1,0 0,0 1,0 1,1 0,-1 1,0 0,1 1,-1 0,1 1,0 0,0 1,0 1,-7 4,14-4,0 0,0 0,0 0,1 1,0-1,0 1,1 0,-1 1,2-1,-1 0,1 1,0-1,1 1,0 0,0 0,0 0,1-1,0 1,1 0,0 0,1 4,-1-9,-1 0,1 0,0 0,0 0,0 0,0 0,1 0,-1-1,1 1,0-1,0 1,0-1,0 0,0 1,0-1,1 0,-1 0,1-1,-1 1,1-1,0 1,-1-1,1 0,0 0,0 0,0 0,0 0,0-1,0 1,0-1,0 0,0 0,0 0,0 0,1-1,0 0,6 0,-1-1,0 0,1-1,-1 0,0 0,0-1,-1 0,1-1,-1 0,0 0,2-3,6-7,-2 0,0-1,-1-1,0 0,-2 0,0-1,1-5,73-96,-58 94,-22 66,-11 603,0-583,-3 0,-3-1,-2 0,-19 50,-19-17,50-90,0 0,0-1,0 1,-1-1,1 0,-1 0,1 0,-1 0,0 0,1 0,-1-1,0 1,0-1,0 0,0 0,-1 0,1 0,0 0,0-1,0 0,-1 1,1-1,0 0,-1-1,1 1,0 0,0-1,-1 0,1 0,-1 0,-1-5,0-1,0 1,1 0,0-1,0 0,1 0,-1 0,2-1,-1 1,1-1,0 1,1-1,0 0,0 0,0 1,1-1,0 0,1 0,0 0,0 0,1 1,0-1,5-33,3 1,1 0,2 0,1 2,2 0,2 0,2 2,1 0,1 1,2 2,2 0,1 2,201-221,-173 189,-39 48,-1-1,-1 0,-1-1,0-1,-1 0,0-1,-2 0,0-1,0-5,-9 22,-1 0,0 0,0-1,0 1,0 0,0 0,-1 0,0-1,1 1,-1 0,0 0,-1 0,1 0,0 0,-1 0,0 1,1-1,-1 0,0 1,-1-1,1 1,0 0,-1 0,1 0,-1 0,0 0,1 0,-1 1,0-1,0 1,0 0,0 0,0 0,0 0,-1 1,1-1,0 1,0 0,-1 0,1 0,0 0,0 0,-1 1,1-1,0 1,0 0,0 0,0 0,0 1,0-1,0 1,1-1,-1 1,-1 1,-2-1,0 1,0-1,0 1,0 0,1 1,0-1,-1 1,1 0,1 0,-1 1,0-1,1 1,0 0,0 0,1 1,-1-1,1 1,0 0,1-1,0 1,-1 1,2-1,-1 0,1 0,0 1,0-1,1 0,0 1,0 2,4-5,1 1,-1-1,1-1,0 1,0 0,1-1,-1 0,1 0,-1-1,1 0,0 0,0 0,0 0,0-1,0 0,0-1,0 1,0-1,1 0,-1 0,0-1,0 0,5-1,0 1,136 14,-142-12,1 1,-1-1,1 1,-1 1,0-1,0 1,0-1,0 2,0-1,-1 0,1 1,-1 0,0 0,0 0,-1 0,1 1,-1 0,0-1,0 1,0 0,-1 1,0-1,0 0,1 3,-2 1,-1 0,0 0,0 0,-1 0,0 0,0 0,-1-1,0 1,-1-1,0 1,0-1,-1 0,0 0,-8 24,6-13</inkml:trace>
  <inkml:trace contextRef="#ctx0" brushRef="#br0" timeOffset="18273.165">16373 2152,'-20'14,"1"1,1 0,0 2,1 0,1 0,1 2,0 0,1 0,1 2,1 0,1 1,10-20,0-1,0 1,0 0,0 0,0 0,0-1,1 1,-1 0,1 0,-1 0,1 0,0 0,0 0,0 0,0 0,0 0,0 0,0 0,1 0,-1 0,1 0,0 0,-1 0,1-1,0 1,0 0,0 0,0-1,0 1,1-1,-1 1,0-1,1 1,-1-1,1 0,0 0,-1 1,1-1,0 0,0-1,-1 1,1 0,0 0,0-1,0 1,0-1,0 0,0 0,1 1,11-3,0-1,0 0,0-1,-1 0,1-1,-1 0,0-1,-1-1,1 0,-1-1,-1 0,0-1,0 0,0 0,-1-1,7-10,33-25,-25 24,57-34,-80 56,-1-1,1 1,0 0,0 1,-1-1,1 0,-1 0,1 1,-1-1,1 1,-1-1,0 1,0 0,0-1,0 1,0 0,0 0,0 0,-1 0,1-1,-1 1,1 0,-1 0,0 0,0 0,1 0,-2 0,1 1,0-1,0 0,-1 0,1-1,-1 1,1 0,-1 0,0 0,0 0,0 0,0-1,0 1,-1 1,0 9,0-7,0 1,0-1,1 1,0 0,0 0,1-1,0 1,0 0,0 0,0-1,1 1,0 0,0 0,1-1,0 1,0-1,0 0,0 1,1-1,0 0,0 0,0-1,1 1,0 0,0-1,0 0,0 0,0-1,1 1,0-1,0 0,0 0,4 2,3-4,0 1,1-2,-1 0,1 0,-1-1,1-1,-1 0,0-1,0 0,0 0,0-2,0 1,-1-2,0 1,0-2,0 1,6-6,237-182,-225 169,4-6,-1-1,-2-2,-2-1,-1-1,-2-1,-1-1,-2-2,-2 0,-1-1,2-12,-14 35,0 0,-1 0,-1-1,-1 1,0-1,-2 0,0 0,-1 0,-1 0,0 0,-2-4,1 20,1 0,-1 0,0-1,0 1,-1 0,1 0,-1 0,1 0,-1 1,0-1,0 0,0 1,-1-1,1 1,0 0,-1-1,0 1,1 0,-1 1,0-1,0 0,0 1,0 0,0 0,0 0,-1 0,1 0,0 0,-1 1,1 0,0 0,-3 0,-2 0,-1 1,0 0,0 0,0 1,0 1,1-1,-1 1,1 1,0-1,0 1,-5 4,-4 4,1 1,0 1,1 0,1 1,0 0,1 1,1 1,0 0,1 0,1 1,1 1,0-1,2 2,0-1,1 1,1 0,1 0,1 1,0-1,1 10,4-11,0-1,0 0,2 1,1-1,0 0,1-1,1 1,0-1,1-1,1 1,1-1,0-1,1 0,1-1,0 0,1 0,1-1,0-1,0 0,1-1,1-1,0 0,0-1,1-1,-2 0,-8-4,-1 0,1 0,0 0,0-1,1-1,-1 1,1-1,-1 0,1-1,0 1,0-2,4 1,-10-1,-1-1,1 1,-1-1,1 1,-1-1,1 0,-1 0,0 1,1-1,-1 0,0 0,1-1,-1 1,0 0,0 0,0 0,0-1,0 1,-1 0,1-1,0 1,0-1,-1 1,1-1,-1 1,0-1,1 0,-1 1,0-1,0 1,0-1,0 0,0 1,0-1,-1 0,-2-20</inkml:trace>
  <inkml:trace contextRef="#ctx0" brushRef="#br0" timeOffset="18671.616">16937 2012,'473'66,"-352"-54,1-5,64-7,-169 0,1-1,-1-2,-1 1,1-2,0 0,-1-1,0-1,1 0,-10 3,-1 0,0 0,0 0,0 0,0-1,-1 0,1 0,-1-1,0 0,-1 0,1 0,-1 0,0-1,0 1,0-1,-1 0,0 0,0 0,-1-1,0 1,1-3,-2 5,-1 0,0 1,0-1,0 0,0 1,0-1,-1 0,1 1,-1-1,0 0,0 1,-1-1,1 1,-1 0,1-1,-1 1,0 0,0 0,-1 0,1 0,-1 1,1-1,-1 0,0 1,0 0,0 0,0 0,0 0,0 0,-2 0,-3-2,0 1,-1 0,1 0,0 1,-1 0,1 1,-1-1,0 2,1-1,-1 1,0 1,-6 0,2 1,0 0,-1 1,1 1,1 0,-1 1,0 0,1 1,0 0,1 1,-1 1,1-1,1 2,-1-1,2 2,-1-1,1 1,1 1,-1-1,2 2,0-1,0 1,1 0,0 0,1 0,0 0,0 0,1 0,1 0,0 1,1-1,0 1,1 0,1 0,0 0,0-1,1 1,1 0,0-1,1 1,0-1,1 1,0-1,1-1,1 1,0-1,0 1,1-2,0 1,1-1,0 0,1-1,0 0,0 0,1-1,0 0,1 0,10 4,-2-5,0-2,0 0,1-1,0-2,-1 0,1 0,0-2,0-1,0 0,0-1,0-2,18-4,-13 1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0,'-23'2,"0"2,0 0,1 1,-1 1,1 1,1 1,-1 1,-15 10,36-18,-1-1,1 1,0 0,0-1,-1 1,1 0,0 0,0 0,0 0,0 0,0 0,0 0,0 0,1 0,-1 1,0-1,1 0,-1 1,0-1,1 0,0 1,-1-1,1 1,0-1,0 0,0 1,0-1,0 1,0-1,0 1,0-1,0 0,1 1,-1-1,1 1,-1-1,1 0,0 0,-1 1,1-1,0 0,0 0,0 0,0 0,0 0,0 0,0 0,0 0,0 0,0 0,0 0,1-1,62 39,-55-36,0 2,-1-1,1 1,-1 0,0 0,-1 1,1 1,-1-1,0 1,-1 0,0 0,0 1,0 0,-1 0,-4-4,1 0,-1 0,0 0,-1-1,1 1,-1 0,1 1,-1-1,-1 0,1 0,0 0,-1 0,0 0,0-1,0 1,0 0,-1 0,0 0,1-1,-1 1,0-1,-1 0,1 1,-1-1,1 0,-1 0,0-1,0 1,0-1,-4 3,-2 2,-1 0,1-1,-1 0,-1 0,1-1,-1 0,0-1,0-1,0 0,-5 1,-37 0,30-4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46.2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765 44,'-1'-3,"-1"1,1-1,0 1,-1-1,1 1,-1-1,0 1,0 0,1 0,-2 0,1 0,0 0,0 1,-1-1,1 0,0 1,-1 0,0 0,1 0,-1 0,0 0,1 0,-1 0,0 1,0 0,0-1,0 1,1 0,-1 1,0-1,0 0,0 1,0-1,0 2,-12 2,1 0,-1 2,1 0,0 0,1 1,0 1,0 0,1 1,0 1,0 0,1 0,0 1,1 0,-2 4,-16 16,2 2,2 0,1 1,1 2,-16 36,-150 437,54-243,134-266,-1 1,0 0,1-1,-1 1,0-1,1 1,-1 0,1-1,-1 1,1 0,0 0,-1-1,1 1,0 0,0 0,-1 0,1 0,0-1,0 1,0 0,0 0,0 0,0 0,0 0,0-1,0 1,1 0,-1 0,0 0,0-1,1 1,-1 0,1 0,-1-1,0 1,1 0,-1 0,1-1,0 1,-1-1,1 1,0-1,-1 1,1-1,0 1,-1-1,1 1,0-1,0 0,0 1,-1-1,1 0,51 1,-40-1,203-17,61-40,-221 45,-32 8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49.3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287 33,'-20'4,"1"2,0 0,0 1,1 1,0 0,1 2,-1 0,2 1,0 0,0 2,1 0,0 0,1 2,-10 12,21-22,0 1,0-1,1 0,0 1,0 0,0-1,0 1,1 0,0 0,1 0,-1 0,1 0,0 0,0 0,1-1,0 1,0 0,0 0,1 0,-1 0,2-1,-1 1,0-1,1 0,0 0,1 0,-1 0,1 0,0-1,0 1,0-1,0 0,1 0,0-1,0 1,0-1,0 0,0 0,1-1,-1 0,1 0,0 0,-1 0,3-1,1 1,-1-2,0 1,1-1,-1 0,0 0,1-1,-1 0,0-1,0 0,1 0,-2-1,1 0,0 0,0-1,-1 0,0 0,0-1,0 0,0 0,-1 0,1-3,116-142,-101 119,91-125,-113 155,0 1,0-1,0 1,0-1,0 1,1-1,-1 0,0 1,0-1,1 1,-1-1,0 1,0-1,1 1,-1-1,1 1,-1 0,0-1,1 1,-1-1,1 1,-1 0,1-1,-1 1,1 0,-1 0,1 0,0-1,-1 1,1 0,-1 0,1 0,-1 0,1 0,0 0,-1 0,1 0,-1 0,1 0,-1 0,1 0,0 0,-1 1,1-1,-1 0,1 0,-1 1,1-1,-1 0,1 1,-1-1,1 0,-1 1,0-1,1 1,-1-1,1 1,-1-1,0 1,0-1,1 1,-1-1,0 1,0-1,0 1,1 0,-3 40,-7-5,6-25,-1 0,2 0,-1 0,1 0,1 0,0 1,1-1,0 0,0 0,1 1,1-1,0 0,1 3,0-10,-1-1,1 1,0-1,0 0,0 0,0 0,1-1,-1 1,1-1,0 0,-1 0,1 0,0 0,0-1,0 1,0-1,1 0,-1 0,0-1,0 1,1-1,-1 0,0 0,0-1,3 0,17 1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49.6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307 0,'-30'14,"0"0,1 2,1 1,0 2,-7 7,32-25,1 0,0 0,-1 0,1 0,0 1,0-1,0 1,0-1,0 1,0 0,1-1,-1 1,1 0,-1 1,1-1,0 0,-1 0,1 0,0 1,1-1,-1 0,0 1,1-1,-1 1,1-1,0 1,-1-1,1 1,1-1,-1 1,0-1,1 1,-1-1,1 1,0-1,-1 1,1-1,0 0,1 0,-1 1,0-1,1 0,1 1,49 29,-46-30,0 0,-1 1,1-1,0 2,-1-1,0 0,0 1,0 0,0 0,-1 0,0 1,1 0,-2-1,1 1,0 1,-1-1,0 1,0-1,-1 1,0 0,0 0,0 0,0 2,-2-4,0 1,0-1,-1 1,0-1,1 1,-2-1,1 0,0 1,-1-1,0 0,0 0,0 0,0 0,-1 0,1-1,-1 1,0-1,0 1,-1-1,1 0,-1-1,1 1,-1 0,0-1,0 0,0 0,-4 1,-121 36,101-36,3-1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0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 86,'-2'17,"0"0,2 0,0 0,1 0,0 0,2 0,0 0,1 0,0-1,2 0,0 0,0 0,2-1,0 0,0 0,2-1,0 0,0-1,6 5,-12-16,0 0,0 0,1 0,-1-1,1 1,0-1,-1 0,1 0,0-1,0 0,-1 0,1 0,0 0,0-1,-1 1,1-1,0 0,-1-1,1 1,-1-1,1 0,-1 0,2-2,94-62,43-84,-142 149,-1-1,0 1,1 0,-1 0,1 0,-1 0,1-1,0 1,-1 0,1 0,0 0,0 0,0 0,0 1,0-1,0 0,0 0,0 0,0 1,0-1,0 1,0-1,0 1,1-1,-1 1,0 0,0-1,0 1,1 0,-1 0,0 0,1 0,-1 0,0 0,0 0,1 1,-1-1,0 0,0 1,0-1,1 1,-1-1,0 1,0 0,0-1,0 1,0 0,0 0,0 0,0 0,0 0,8 58,-10-55,0-1,1 1,-1 0,1 0,0-1,0 1,0 0,1 0,-1-1,1 1,0 0,0-1,0 1,1-1,-1 0,1 1,0-1,0 0,0 0,0 0,0 0,1 0,-1 0,1-1,0 1,0-1,0 0,0 0,0 0,1 0,-1 0,0-1,1 0,-1 1,1-1,0-1,-1 1,1 0,1-1,4 0,-1-1,1 0,0-1,-1 0,1 0,-1 0,1-1,-1-1,0 1,0-2,-1 1,1-1,-1 0,0 0,0-1,-1 0,4-4,90-122,-57-1,-33 122,-5 15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0.8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1 319,'30'-13,"0"-2,-1-1,0-2,-2 0,0-2,-1-1,-1-1,4-6,20-34,-48 60,0 1,0-1,0 0,0 0,-1 0,1 1,0-1,-1 0,0 0,1 0,-1 0,0 0,0 0,0 0,0 0,0 0,-1 0,1 0,-1 0,1 0,-1 0,1 1,-1-1,0 0,0 0,0 1,0-1,0 0,-1 1,1-1,0 1,-1 0,1-1,-1 1,1 0,-1 0,0 0,-3-2,0 0,-1 0,1 1,0 0,-1 0,1 1,-1 0,0 0,1 0,-1 0,0 1,0 0,0 0,1 1,-1-1,0 1,1 0,-1 1,1 0,-1 0,1 0,-1 0,1 1,0 0,0 0,-4 3,0 1,1 0,-1 0,1 1,1 0,-1 1,1 0,1 0,0 0,0 1,1 0,0 0,0 0,0 5,1-2,0 0,1 1,1-1,0 0,1 1,1-1,0 1,1-1,0 1,1-1,0 1,1-1,1 0,-2-6,0 0,1-1,0 1,1-1,-1 0,1 0,0 0,1-1,-1 1,1-1,0 0,0 0,1-1,0 1,0-1,0-1,0 1,0-1,1 0,-1 0,1-1,0 0,0 0,-1-1,3 1,25 2,-2-2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1.5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97 582,'-12'18,"0"1,1 0,1 0,1 1,0 0,2 1,0 0,1 0,2 0,0 1,1 0,1 0,1-1,2 17,-1-33,1 0,1 1,-1-1,1 0,0 0,0 0,0 0,1-1,-1 1,1 0,0-1,1 0,-1 0,1 0,0 0,0-1,0 1,0-1,1 0,-1 0,1 0,0-1,0 0,0 0,0 0,0 0,0-1,0 0,1 0,-1-1,0 1,1-1,-1 0,0 0,1-1,-1 0,0 0,1 0,-1 0,0-1,0 0,0 0,1-1,21-11,0-1,-1-1,0-2,-2-1,0 0,-1-2,-1-1,-1 0,-1-2,-1 0,-1-1,-1-1,-2-1,0 0,-2-1,-1 0,-1-1,-2 0,0-1,-2 0,-2-1,2-29,-4 41,-2-1,0 1,-1 0,-1 0,-1 0,0 0,-1 0,-2 0,0 0,-1 1,0 0,-2 0,0 1,-1 0,0 0,-2 1,0 0,-1 1,0 0,-1 1,-8-6,17 17,0 0,-1 1,1-1,-1 1,0 0,0 0,0 0,0 1,0 0,0 0,0 0,0 1,-1-1,1 1,0 1,0-1,0 1,-1-1,1 2,0-1,0 0,0 1,0 0,1 0,-1 1,0-1,1 1,0 0,0 0,-1 0,2 1,-1 0,0-1,1 1,0 1,-2 2,-8 11,2 1,0 1,2 0,0 1,1-1,1 2,1-1,1 1,0 0,2 0,1 0,1 0,0 0,2 1,0-1,2 0,1 0,0 0,1 0,2-1,2 4,-1-5,1-1,1 0,0-1,2 0,0-1,1 0,1-1,0 0,1-1,1-1,0-1,1 0,0-1,1 0,1-2,-1 0,2-1,-1-1,1-1,0-1,1 0,-1-2,1 0,0-1,0-2,1 0,-1-1,0-1,0-1,17-4,-25 1,0 0,-1-1,1-1,-1 0,-1-1,1 0,-1 0,0-2,-1 1,0-1,-1-1,0 1,-1-2,0 0,13-13,-5 6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1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87,'-3'28,"-1"-8,0 0,2-1,0 1,1 0,2 1,0-1,0-1,2 1,1 0,0 0,2-1,2 6,-6-21,1 0,0 0,-1-1,1 1,1-1,-1 0,0 0,1 0,0 0,0 0,0-1,0 0,0 1,0-2,0 1,1 0,-1-1,1 0,-1 0,1 0,-1-1,1 1,0-1,-1 0,1 0,0-1,-1 0,2 0,4 0,0-2,-1 1,1-1,-1 0,0-1,0 0,0-1,0 1,-1-2,0 1,0-1,7-7,-4 1,1 0,-2-1,0 0,0-1,-1 0,-1 0,0-1,-2 0,1-1,-2 1,0-1,3-14,-8 24,1 1,-1-1,-1 1,1 0,-1-1,1 1,-2 0,1-1,0 1,-1 0,0 0,0 0,-1 0,1 0,-1 1,0-1,-1 1,1 0,-1 0,1 0,-1 0,0 0,-1 1,1 0,-1 0,-3-2,-5-2,1 1,-1 0,0 0,-1 2,1 0,-1 0,1 1,-1 1,-12-1,-121 20,119-11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2.5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50 170,'27'5,"1"-2,-1-1,0-1,1-2,-1 0,0-2,1-1,-1-1,-1-1,1-2,-1 0,-1-2,0-1,0-1,-1-1,0-1,4-4,16-47,-43 65,-1 0,0 1,0-1,0 0,1 0,-1 0,0 1,0-1,1 0,-1 0,0 0,0 0,1 0,-1 0,0 1,1-1,-1 0,0 0,1 0,-1 0,0 0,0 0,1 0,-1 0,0 0,1-1,-1 1,0 0,0 0,1 0,-1 0,0 0,0 0,1 0,-1-1,0 1,0 0,1 0,-1 0,0-1,0 1,0 0,1 0,-1-1,0 1,0 0,-4 33,3-30,-41 353,41-349,-7 83,-5 1,-3-2,-5 0,-3-1,-4-1,-3-2,-5-1,-16 25,45-96,0-1,-1 1,0-2,-1 1,0-1,-1 0,0-1,-1 0,0-1,0 0,-1-1,0 0,-1-1,1 0,-1-1,-1 0,-9 2,19-8,1 1,-1-1,0-1,1 1,-1 0,0-1,1 0,-1 0,1 0,-1 0,1 0,0-1,-1 1,1-1,0 0,0 0,0 0,0-1,1 1,-1-1,1 1,-1-1,1 0,0 0,0 0,0 0,0-1,1 1,-1 0,1-1,0 1,0-2,-3-6,1-1,1 1,0 0,1-1,0 1,0-1,1 1,1-1,1-9,8-10,0 1,2 1,2 0,0 1,2 0,1 1,1 1,1 1,1 1,1 0,1 1,2 2,0 0,18-11,6-2,1 1,2 3,1 2,1 2,1 2,1 3,5 2,-37 10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2.8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211 1,'-29'33,"2"2,1 0,2 2,1 1,2 1,2 1,-7 23,24-61,0 1,0 0,1 0,-1 0,1 0,0 0,0 0,0 0,0 1,0-1,1 0,-1 1,1-1,0 0,0 1,0-1,1 0,-1 0,1 1,0-1,0 0,0 0,0 0,0 0,1 0,-1 0,1 0,0 0,0 0,0-1,0 1,0-1,1 0,-1 1,1-1,-1 0,2 0,10 0,0-1,-1-1,1 0,0-1,0 0,0-1,0 0,-1-1,1-1,-1 0,0-1,0-1,-1 0,1 0,-2-1,1-1,8-7,-13 12,-1-2,0 1,0-1,0 0,0 0,-1 0,0-1,0 0,-1 0,1 0,-1-1,-1 1,1-1,-1 0,0 0,-1 0,1 0,-2-1,1 1,-1-1,0 1,0-1,-1 0,0 1,0-1,-1 1,0-1,-1 1,1-1,-1 1,-1 0,1 0,-1 0,-1 0,1 0,-1 1,0-1,-1 1,1 0,-3-2,-5 1,0 1,-1 0,0 1,0 0,0 1,-1 0,1 1,-1 1,0 0,0 1,1 0,-1 1,0 0,0 2,-11 1,0 3,5 1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3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49 402,'-40'51,"39"-52,0 0,0 0,1-1,-1 1,0 0,1-1,-1 1,0 0,1-1,0 1,-1-1,1 1,0-1,0 1,0-1,0 1,0-1,0 1,0-1,0 1,1-1,-1 1,0-1,1 1,0-1,-1 1,1 0,0-1,-1 1,1 0,0-1,13-45,2 0,1 2,3 0,1 0,3 2,1 1,17-20,-41 61,-1-1,1 0,-1 1,1-1,0 0,0 1,0-1,0 1,0 0,0-1,0 1,0 0,0-1,0 1,1 0,-1 0,1 0,-1 0,1 0,-1 1,1-1,-1 0,1 1,0-1,-1 1,1-1,0 1,0 0,-1 0,1 0,0 0,0 0,-1 0,1 0,0 1,-1-1,1 0,0 1,-1 0,1-1,0 1,-1 0,1 0,-1 0,0 0,1 0,-1 0,0 0,1 0,-1 1,0-1,1 1,37 73,-27-61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64,'7'4,"0"0,0-1,1 0,-1 0,0 0,1-1,0 0,0-1,-1 0,1 0,0 0,0-1,0 0,0-1,0 0,0 0,0-1,251-77,-258 79,0-1,0 0,1 0,-1 1,0-1,0 0,1 1,-1-1,0 1,1 0,-1-1,0 1,1 0,-1 0,0 0,1 0,-1 0,1 0,-1 0,0 0,1 1,-1-1,0 1,1-1,-1 1,0-1,0 1,1 0,-1-1,0 1,0 0,0 0,0 0,0 0,0 0,0 0,0 0,0 0,-1 0,1 1,0-1,-1 0,1 0,-1 1,1-1,-1 0,0 1,0-1,1 0,-1 1,0-1,0 1,0 0,-41 196,25-119,3 2,5 0,1 44,9 302,-2-423,1-2,0-1,-1 1,1 0,-1 0,0-1,1 1,-1 0,0 0,0-1,0 1,0 0,-1 0,1-1,0 1,-1 0,1 0,-1-1,1 1,-1-1,0 1,0 0,0-1,0 1,0-1,0 0,0 1,0-1,-1 0,1 0,-1 0,1 0,0 0,-1 0,0 0,1 0,-1-1,1 1,-1 0,0-1,0 1,1-1,-1 0,0 0,-131-60,109 48,-1 2,0 1,0 1,-1 1,0 1,0 1,-1 2,-18-1,23 3,1 0,-1 1,1 2,0 0,0 1,0 1,0 1,0 1,1 1,0 0,0 2,1 0,0 1,-9 8,25-16,0-1,0 1,0 0,0 0,1 1,-1-1,1 0,0 1,0 0,0-1,0 1,0 0,0 0,1 0,-1 0,1 1,0-1,0 0,0 0,0 1,1-1,0 1,-1-1,1 0,0 1,1-1,-1 1,0-1,1 0,0 1,1 2,8 7</inkml:trace>
  <inkml:trace contextRef="#ctx0" brushRef="#br0" timeOffset="366.341">353 685,'43'-10,"29"-3,6 1,1 2,-9 3,-12 3,-11 1,-8 3,-6 0,-4 0,-2 0,-6 1</inkml:trace>
  <inkml:trace contextRef="#ctx0" brushRef="#br0" timeOffset="786.31">1312 656,'-19'14,"0"2,1 0,1 1,1 1,0 0,2 1,0 1,1 0,1 1,1 0,-8 22,17-40,1 1,0 0,0-1,0 1,1-1,-1 1,1 0,0 0,0-1,0 1,0 0,1 0,-1-1,1 1,0 0,0-1,1 1,-1-1,1 0,0 1,0-1,0 0,0 0,0 0,0 0,1 0,0-1,-1 1,1-1,0 0,0 1,1-2,-1 1,0 0,1 0,-1-1,1 0,-1 0,1 0,-1 0,1 0,0-1,0 0,-1 1,1-2,0 1,0 0,-1-1,1 1,1-1,5-3,0 0,0 0,-1 0,1-1,-1-1,0 1,-1-2,1 1,-1-1,0 0,-1-1,0 0,0 0,-1-1,0 1,0-1,-1-1,0 1,-1-1,0 0,0 0,-1 0,-1 0,1-1,-2 1,1-1,-2 1,1-1,-1 1,-1-1,0 0,0 1,-1-1,-1 1,0 0,0 0,-4-9,5 16,0-1,0 1,-1-1,1 1,-1 0,0 0,1 0,-1 1,0-1,-1 1,1-1,0 1,-1 0,1 0,-1 1,0-1,0 1,0 0,1-1,-1 2,0-1,0 0,0 1,0 0,0 0,0 0,0 0,0 1,0 0,0 0,0 0,0 0,0 0,0 1,1 0,-3 0,-14 10</inkml:trace>
  <inkml:trace contextRef="#ctx0" brushRef="#br0" timeOffset="1105.605">1594 1023,'-6'-12,"-1"0,2-1,-1 1,2-1,0 0,0 0,1 0,1-1,0 1,1-1,0 1,1-1,1 1,0-1,1 1,0-1,1 1,1 0,0 0,1 0,0 1,1-1,0 1,1 0,0 1,1 0,2-2,-9 11,5-5,-1 0,2 1,-1 0,0 0,1 0,0 1,1 0,-1 0,1 0,0 1,0 1,0-1,0 1,4 0,3 7,-4 4</inkml:trace>
  <inkml:trace contextRef="#ctx0" brushRef="#br0" timeOffset="1401.753">2102 571,'-26'14,"0"2,2 0,-1 1,2 2,0 0,2 1,0 2,-12 15,30-34,1 0,-1 0,1 1,-1-1,1 1,0-1,0 1,1 0,-1 0,1 0,-1 0,1 0,1 0,-1 0,0 0,1 0,0 0,0 0,0 0,1 0,-1 1,1-1,0 0,0 0,1 0,-1-1,1 1,-1 0,1 0,1-1,-1 1,0-1,1 0,-1 0,1 0,0 0,0 0,1 0,-1-1,0 0,1 1,3 0,7 4,1-1,1-1,-1 0,1-1,0-1,0 0,0-1,0-1,1 0,-1-2,0 0,0 0,0-2,0 0,1 0,7-4</inkml:trace>
  <inkml:trace contextRef="#ctx0" brushRef="#br0" timeOffset="1885.848">2301 882,'30'-2,"1"-2,-1 0,0-3,0 0,12-6,-31 10,-1 1,0 0,-1-1,1-1,-1 1,0-1,0-1,0 0,-1 0,0-1,0 0,0 0,-1-1,0 0,0 0,0-1,-1 1,2-6,-7 12,0 0,0 0,-1-1,1 1,-1-1,1 1,-1 0,1-1,-1 1,0-1,0 1,0-1,0 0,0 1,0-1,0 1,0-1,0 1,-1-1,1 1,-1 0,1-1,-1 1,0-1,1 1,-1 0,0 0,0-1,0 1,0 0,0 0,0 0,0 0,0 0,-1 0,1 0,0 0,0 1,-1-1,1 1,-1-1,1 0,-1 1,1 0,-70-4,59 6,1 2,0 0,0 0,0 1,1 0,-1 1,1 0,0 0,1 1,0 1,0-1,0 2,1-1,1 1,-1 0,1 1,1-1,0 1,0 1,1-1,0 1,1 0,0 0,0 3,4-11,-1 1,1-1,0 0,0 0,0 0,1 0,-1 0,1 0,0 0,-1 0,2 0,-1 0,0 0,0 0,1 0,-1-1,1 1,0-1,0 1,0-1,0 1,1-1,-1 0,0 0,1 0,-1-1,1 1,0-1,0 1,0-1,-1 0,1 0,0 0,1 0,-1-1,1 1,123 5,-106-7,13 0,-6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9.29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592 550,'-24'-3,"0"1,0 2,0 0,0 2,0 0,0 2,0 1,0 0,1 2,0 1,-10 5,16-9,1 2,-1 0,1 0,0 2,0 0,1 1,0 0,0 1,1 1,1 0,0 1,0 0,1 1,1 1,0 0,1 0,1 1,-8 15,13-24,0 0,1 0,0 1,0-1,0 1,1-1,0 1,0 0,1 0,0 0,0 0,0 0,1 0,0 0,0 0,1 0,0 0,0 0,1 0,0-1,0 1,1 0,-1-1,2 0,-1 1,0-1,1 0,0-1,1 1,-1-1,1 0,5 5,1-5,0-1,0 0,0 0,1-1,-1 0,1-1,0 0,0-1,-1 0,1-1,0-1,0 0,0 0,0-1,-1-1,1 0,-1 0,0-1,1-1,30-9,-4 0</inkml:trace>
  <inkml:trace contextRef="#ctx0" brushRef="#br0" timeOffset="884.997">1072 578,'-73'46,"1"2,2 4,3 2,-12 17,18 12,60-81,0 1,0-1,-1 0,2 1,-1-1,0 1,0 0,1-1,0 1,-1-1,1 1,0 0,0-1,1 1,-1 0,0-1,1 1,0 0,-1-1,1 1,0-1,0 1,1-1,-1 0,0 0,1 1,-1-1,1 0,0 0,0 0,0 0,0-1,0 1,0-1,0 1,1-1,8 3,1-1,-1-1,1 0,-1-1,1 0,0 0,0-2,-1 1,1-1,0-1,-1 0,0-1,1 0,-1-1,0 0,0-1,-1 0,1 0,-1-1,-1-1,1 1,-1-2,0 1,4-6,282-279,-295 291,1 0,-1 0,1 0,-1 0,1 0,0 0,-1 0,1 0,0 0,0 0,0 0,0 0,0 0,0 0,0 1,0-1,0 0,0 1,0-1,0 1,0-1,1 1,-1 0,0 0,0-1,1 1,-1 0,0 0,0 0,1 0,-1 0,0 0,0 1,1-1,-1 0,0 1,0-1,0 1,0-1,0 1,1-1,-1 1,0 0,0 0,0-1,-1 1,1 0,0 0,0 0,0 0,-1 0,1 0,0 0,-1 0,1 1,-1-1,1 0,-1 0,0 0,1 1,-1-1,0 1,-9 122,6-116,0 1,0-1,1 1,1 0,0-1,0 1,0 0,1 0,1 0,-1-1,1 1,1 0,0 0,0-1,0 1,1-1,1 0,-1 0,1 0,1 0,-1-1,1 0,1 0,2 3,-3-6,0 0,0 0,1 0,-1-1,1 0,0 0,0-1,0 1,1-1,-1 0,0-1,1 0,-1 0,1 0,0-1,-1 0,1 0,-1-1,1 1,-1-2,1 1,-1-1,0 0,1 0,4-3,7-3,0-2,0 0,-1-1,-1-1,0 0,0-1,10-13,11-12,0 2,3 1,1 2,1 1,2 3,0 1,19-5,-42 23,-13 5,0 1,0 0,0 0,1 1,-1 0,1 1,0 0,0 0,0 1,0 0,4 1,-10 2,-1 0,1 0,0 1,0-1,-1 1,1-1,-1 1,0 0,0 0,0 0,0 0,-1 1,1-1,-1 0,0 1,1-1,-2 1,1-1,0 1,-1 0,0-1,1 1,-2-1,1 1,0 0,-1-1,1 1,-1-1,0 1,0-1,-1 1,1-1,-1 0,1 1,-3 1,-6 19,-1-2,-1 0,0 0,-2-1,-1 0,0-2,-2 1,0-2,-1-1,-17 14,32-28,0-1,0 0,0 0,0 0,0 0,0 0,-1 0,1-1,-1 0,1 0,-1 0,0 0,1 0,-1-1,0 1,0-1,1 0,-1 0,0-1,1 1,-2-1,4 0,1-1,0 1,0 0,0-1,0 1,0 0,1-1,-1 1,0 0,0-1,1 1,-1 0,1 0,-1-1,1 1,0 0,0 0,-1 0,1 0,0 0,0 0,0 0,0 0,0 0,0 0,0 0,0 1,0-1,1 0,-1 1,0-1,0 1,1-1,-1 1,0 0,1 0,-1-1,0 1,1 0,0 0,22-5,0 1,1 2,-1 0,1 1,0 1,-1 2,5 1,45 8,-57-7,0-1,0-1,1 0,-1-1,0-1,1-1,-1 0,6-2,13-6,-1-2,0-1,-1-2,-1-1,0-2,25-16,-43 25,-1-1,1 0,-2-1,1 0,-1-1,-1 0,0-1,0-1,-2 0,1 0,-2-1,0 0,0-1,-2 0,1 0,-2-1,0 0,-1 0,-1 0,0-2,-4 16,0-1,0 1,-1-1,1 1,-1 0,1-1,-1 1,0 0,0-1,0 1,0 0,0 0,-1 0,1 0,0 0,-1 0,0 0,1 0,-1 0,0 1,0-1,0 1,0 0,0-1,-1 1,1 0,0 0,0 0,-1 1,1-1,-1 0,1 1,0 0,-1-1,1 1,-1 0,1 0,-1 1,1-1,-100 21,81-9,0 2,0 0,1 1,1 1,1 1,0 1,1 0,1 2,1-1,1 2,0 0,-5 14,11-21,0 0,1 0,1 1,1-1,0 2,0-1,2 0,0 1,1 0,0-1,1 7,1-14,0 0,1 0,0 0,0 0,1 0,0 0,1-1,-1 1,1-1,1 1,0-1,0 0,0 0,1-1,-1 1,2-1,-1 0,1-1,0 1,0-1,0 0,8 4,6 0,1-1,1 0,0-2,0 0,0-2,0 0,1-1,-1-2,1 0,-1-2,1 0,0-1,-1-2,0 0,2-2,7 0</inkml:trace>
  <inkml:trace contextRef="#ctx0" brushRef="#br0" timeOffset="1755.735">2991 13,'42'-6,"0"2,0 2,0 1,-1 2,1 2,10 4,-46-6,0 1,0-1,0 1,0 1,0-1,0 1,0 0,-1 1,1-1,-1 1,0 0,0 0,-1 1,1-1,-1 1,0 0,0 0,-1 0,1 1,-1 0,0-1,-1 1,1 0,-1 0,-1 0,1 1,-1-1,0 0,0 1,-1-1,1 2,9 363,5-268,17 202,-34-39,1-262,1 0,-1 0,0 0,0 0,0 0,0 0,-1 0,1-1,-1 1,0-1,0 1,-1-1,1 0,-1 0,1 0,-1 0,0 0,0 0,0-1,-1 0,1 1,-1-1,1-1,-1 1,1 0,-1-1,0 0,0 1,0-2,0 1,0 0,0-1,0 0,0 0,0 0,0 0,0-1,0 1,-198 21,118-18,60-3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6:53.9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50 318,'61'-17,"-38"9,1 1,1 1,-1 1,1 1,0 1,0 2,17 0,-39 1,0 0,-1 0,1 0,-1 1,1-1,-1 1,1-1,-1 1,1 0,-1 0,1 0,-1 0,0 0,1 1,-1-1,0 1,0-1,0 1,0 0,-1 0,1 0,0 0,-1 0,1 0,-1 0,0 1,0-1,0 0,0 1,0-1,0 1,-1-1,1 1,-1-1,0 1,1-1,-1 1,0 0,-1-1,1 1,0-1,-1 1,0-1,1 1,-1-1,0 1,0-1,0 0,-1 1,1-1,-1 0,-19 29,-1-1,-2-2,-1 0,-26 21,-47 54,81-83,1 1,0 0,2 2,1 0,0 0,2 1,1 1,0-1,-4 25,13-44,1 1,-1-1,1 1,1-1,-1 1,1-1,0 1,0-1,0 0,1 1,0-1,0 0,0 0,1 0,0-1,0 1,0 0,0-1,1 0,-1 0,1 0,0 0,1-1,-1 1,0-1,1 0,0 0,0-1,2 1,4 3,0-1,0 0,1-1,0 0,0-1,0-1,0 0,0 0,1-1,-1-1,0 0,9-1,-12 0,-1-1,1 0,0-1,-1 0,1 0,-1-1,0 0,0 0,0-1,-1 0,1 0,-1-1,0 0,-1 0,0-1,0 0,0 0,-1 0,0-1,3-5,5-11</inkml:trace>
  <inkml:trace contextRef="#ctx0" brushRef="#br0" timeOffset="4720.83">839 769,'0'1,"-1"-1,1 0,-1 1,1-1,-1 1,1-1,-1 0,1 0,-1 1,0-1,1 0,-1 0,1 0,-1 1,0-1,1 0,-1 0,0 0,1 0,-1 0,1 0,-1 0,0-1,1 1,-1 0,0 0,1 0,-1-1,1 1,-1 0,1 0,-1-1,1 1,-1-1,1 1,-1 0,1-1,-1 1,1-1,-1 1,1-1,0 1,-1-1,1 0,0 1,0-1,-1 1,1-1,0 0,0 1,0-1,0 1,0-1,0 0,0 1,0-2,-130 148,89-71,40-72,0-1,1 0,-1 0,1 0,-1 1,1-1,0 0,0 0,0 1,0-1,0 0,1 0,-1 0,1 1,-1-1,1 0,0 0,0 0,0 0,0 0,0 0,0 0,1 0,-1-1,1 1,-1 0,1-1,0 1,-1-1,1 1,0-1,0 0,0 0,0 0,1 1,4 0,0-1,0 1,0-1,0 0,0-1,0 1,0-2,0 1,0-1,0 0,0 0,0 0,-1-1,1-1,0 1,-1-1,0 0,6-4,105-76,-65 34,-2-2,-2-2,7-15,-33 41,-1-1,-1-1,-1 0,-2-2,-1 0,-2-1,-1 0,-1-1,-2-1,-1 0,-2 0,-1 0,-2-1,-1 0,-2 0,-2 0,-2-20,3 50,0 0,1 0,-2 0,1 0,-1 0,0 0,0 1,0-1,0 0,-1 0,0 1,0-1,0 1,0 0,-1 0,0 0,0 0,0 0,0 0,-1 1,1-1,-1 1,0 0,0 0,0 1,0-1,-1 1,1 0,-1 0,1 0,-5 0,-2 3,0 1,1 1,-1 0,0 0,1 1,0 1,0-1,0 2,1-1,-1 2,1-1,1 1,-1 0,1 1,0 0,1 0,0 1,0-1,1 2,0-1,1 1,0 0,0 0,-2 9,-1-2,2-1,-1 1,2 0,0 1,1-1,1 1,1-1,0 1,2 0,0 0,0 0,2 0,0 0,1-1,1 1,1-1,0 0,1 0,1 0,1-1,0 0,1 0,1-1,0-1,2 2,11 9,1-1,1-1,1-2,1 0,1-1,0-2,2-1,0-2,1 0,28 8,-1-8,-33-11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08.6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0 187,'18'141,"-17"-136,1 0,0 0,0 0,0 0,1-1,-1 1,1-1,0 1,1-1,-1 0,1-1,-1 1,1-1,0 1,1-1,-1 0,0-1,1 1,0-1,-1 0,1 0,0 0,0 0,0-1,4 0,3 0,0-1,0-1,0 0,0-1,0 0,0-1,0 0,-1-1,1 0,-1-1,0 0,0-1,-1 0,0-1,0 0,0 0,-1-1,0 0,-1-1,6-7,-13 14,0 1,0-1,1 1,-1-1,0 1,0-1,1 1,-1 0,1 0,-1 0,1 0,-1 0,1 0,0 0,-1 0,1 1,0-1,0 0,0 1,0 0,-1-1,1 1,0 0,0 0,0 0,0 0,0 1,-1-1,1 0,0 1,0-1,0 1,-1 0,1-1,0 1,-1 0,1 0,0 0,-1 0,1 1,-1-1,0 0,1 1,-1 0,4 3,1-1,-1 0,1 0,-1 0,1-1,0 1,1-2,-1 1,0 0,1-1,-1-1,1 1,0-1,0 0,-1 0,1-1,0 0,0 0,0-1,-1 0,1 0,0 0,-1-1,1 0,-1 0,1-1,-1 0,0 0,5-3,9-5,-1 0,0 0,-1-2,0-1,-1 0,-1-1,0 0,-1-2,-1 0,0 0,-1-1,-1-1,-1 0,-1-1,1-2,-10 20,0 0,0 1,-1-1,1 0,0 0,-1 0,1 0,-1 0,0 0,1 0,-1 0,0-1,0 1,0 0,-1 0,1 0,0 0,-1 0,0 0,1 0,-1 0,0 0,0 1,0-1,0 0,0 0,0 1,-1-1,1 1,-1-1,1 1,-1-1,1 1,-1 0,0 0,1 0,-1 0,0 0,0 0,0 0,0 1,0-1,0 1,0-1,0 1,0 0,0 0,0 0,0 0,0 0,-1 0,1 0,0 1,0-1,0 1,0 0,1-1,-1 1,0 0,-1 1,-11 13,4 1</inkml:trace>
  <inkml:trace contextRef="#ctx0" brushRef="#br0" timeOffset="318.295">1101 357,'30'-4,"-1"-1,0-1,-1-1,1-2,-2-1,1-1,-1-1,-1-2,0 0,-1-2,13-11,-32 22,-1 0,0 0,0-1,0 0,0 0,-1 0,0-1,0 1,-1-1,0 0,0 0,-1 0,1 0,-1 0,-1-3,0 7,-1-1,0 1,0-1,0 0,0 1,0-1,-1 1,0-1,0 1,0 0,0-1,0 1,-1 0,1 0,-1 0,0 0,0 0,0 0,0 0,-1 0,1 1,-1 0,1-1,-1 1,0 0,0 0,0 0,0 1,-1-1,1 1,0 0,-2-1,-7 0,1 1,0 0,-1 1,1 0,0 1,0 0,-1 1,1 0,0 1,0 0,1 1,-1 0,1 0,-1 1,2 1,-1 0,0 0,1 1,0 0,1 0,0 1,0 0,0 1,1-1,1 2,-1-1,0 2,-1 3,-1 0,2 1,0 0,0 0,2 0,0 0,0 1,2 0,0 0,1 0,0 1,1 10,1-18,1 0,0 0,0 0,1 0,0 0,1-1,0 1,0-1,1 1,0-1,0 0,1 0,0-1,0 1,1-1,0 0,0-1,1 0,-1 0,1 0,1-1,-1 1,3-1,9 6,1-1,0-2,1 0,0-1,0-1,0 0,21 1,-11-3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06.8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60 684,'-8'12,"1"0,0 0,1 1,1-1,0 1,1 0,0 1,1-1,0 1,1 0,1-1,0 1,2 12,-2-20,-2 30,2-1,1 1,2-1,2 0,0 0,3 0,1 0,1-1,2 0,3 3,-12-32,-1-1,1 1,0-1,1 0,-1 1,1-1,-1 0,1-1,1 1,-1 0,0-1,1 0,0 0,-1 0,1 0,1-1,-1 1,0-1,0 0,1 0,-1-1,1 1,0-1,-1 0,1 0,0-1,0 1,0-1,-1 0,1-1,0 1,0-1,0 0,-1 0,1 0,3-2,8-6,-1-1,1-1,-2 0,1-1,-2 0,0-1,0-1,-1 0,-1-1,0 0,-1-1,-1 0,0 0,-1-1,1-5,60-148,-69 169,0 0,0 0,0 1,0-1,0 0,1 0,-1 0,0 1,1-1,-1 0,0 0,1 1,-1-1,1 0,-1 1,1-1,-1 0,1 1,0-1,-1 1,1-1,0 1,-1-1,1 1,0 0,0-1,-1 1,1 0,0-1,0 1,0 0,-1 0,1 0,0 0,0 0,0 0,0 0,-1 0,1 0,0 0,0 1,0-1,-1 0,1 0,0 1,0-1,-1 0,1 1,0-1,-1 1,1-1,0 1,-1-1,1 1,0 0,27 44,-25-40,0 7,2-1,0-1,0 1,1-1,0 0,1 0,0 0,0-1,1 0,1-1,-1 0,1 0,0-1,1 0,0 0,0-1,1 0,-1-1,1-1,7 3,-7-5,0 0,0-1,0 0,0-1,0 0,0-1,1 0,-2-1,1 0,0 0,0-2,-1 1,1-1,-1 0,0-1,-1-1,1 1,-1-2,0 1,0-1,-1 0,0-1,0 0,-1 0,0-1,0 0,-1 0,0 0,-1-1,0 0,-1 0,0-1,0 1,-1-1,1-4,9-40,-6 30</inkml:trace>
  <inkml:trace contextRef="#ctx0" brushRef="#br0" timeOffset="332.339">1217 289,'-26'496,"23"-441,1-26,0 1,2-1,1 0,2 1,1-1,3 13,-7-39,1 1,-1-1,0 0,1 0,0 0,0 0,0 0,0 0,0-1,1 1,-1 0,1 0,0-1,0 1,0-1,0 0,0 1,0-1,0 0,1 0,-1 0,1-1,0 1,0-1,-1 1,1-1,0 0,0 0,0 0,0 0,0-1,0 1,0-1,1 0,-1 0,0 0,0 0,0-1,0 1,0-1,0 1,0-1,0 0,2-2,84-79,114-129,-203 210,0 0,1 0,-1 0,0 0,1 0,-1 0,1 0,0 1,-1-1,1 0,0 0,-1 1,1-1,0 0,0 1,0-1,-1 1,1-1,0 1,0-1,0 1,0-1,0 1,0 0,0 0,0-1,0 1,0 0,0 0,0 0,0 0,0 0,0 1,0-1,0 0,0 0,0 1,0-1,0 0,0 1,0-1,0 1,0-1,0 1,-1 0,1-1,0 1,0 0,-1 0,1-1,0 1,-1 0,1 0,-1 0,1 0,-1 0,0 0,1 0,7 188,-7-187,0 0,0 1,1-1,-1 0,1 0,-1 0,1 0,0 0,-1 0,1-1,0 1,0-1,1 1,-1-1,0 0,0 1,1-1,-1 0,0-1,1 1,-1 0,1-1,-1 1,1-1,-1 0,1 0,-1 0,1 0,-1 0,1-1,0 1,-1-1,15-4</inkml:trace>
  <inkml:trace contextRef="#ctx0" brushRef="#br0" timeOffset="915.569">2092 741,'-18'21,"0"1,2 1,1 1,1 0,1 1,1 0,-8 27,18-50,0 0,1 0,-1 0,1 0,0 1,0-1,0 0,0 1,0-1,1 1,-1-1,1 1,-1-1,1 1,0 0,0-1,0 1,0-1,1 1,-1 0,1-1,-1 1,1-1,0 1,0-1,0 0,1 1,-1-1,0 0,1 0,-1 0,1 0,0 0,0 0,0 0,0-1,0 1,0-1,0 1,0-1,1 0,-1 0,0 0,1 0,-1 0,1 0,2 0,10-6,0 0,0-1,-1 0,0-1,0-1,0 0,-1-1,0 0,-1-1,0 0,-1-1,0-1,9-11,-10 12,93-107,-103 119,0 0,1 0,-1 0,0 0,0-1,1 1,-1 0,0 0,1 0,-1-1,1 1,-1 0,1-1,-1 1,1 0,0-1,-1 1,1-1,0 1,0-1,-1 1,1-1,0 1,0-1,0 0,-1 0,1 1,0-1,0 0,0 0,0 0,0 0,-1 0,1 0,0 0,0 0,0 0,0 0,0 0,-1-1,1 1,0 0,0-1,0 1,-1-1,1 1,0 0,0-1,-1 0,1 1,0-1,-1 1,1-1,-1 0,1 0,-1 1,1-1,-1 0,1 0,-1 1,0-1,0 0,1 0,-1 0,0 0,0 1,0-1,0 0,0-1,3 68,-4-59,0 1,1-1,0 1,0-1,0 1,1-1,1 1,-1-1,1 1,0-1,1 0,0 0,0 0,0-1,1 1,0-1,0 1,1-1,0 0,0-1,0 1,2-1,0 0,0-1,1 1,-1-2,1 1,0-1,0 0,0-1,0 1,0-2,1 1,-1-1,1-1,-1 1,1-1,-1-1,0 0,1 0,-1 0,0-1,1-1,-1 1,0-1,-1 0,1-1,-1 0,1 0,-1-1,0 0,-1 0,1-1,-1 1,0-1,0-1,-1 1,2-3,30-42,-2-1,-2-1,-2-2,-3-1,-3-1,-2-1,11-45,-20 63,-2-1,-1 1,-3-2,-1 1,-2-1,-1 0,-3 0,-1 0,-4-14,5 54,-1 0,0 0,1 0,-1 0,0 0,0 0,0 0,0 0,-1 0,1 0,0 0,-1 1,1-1,-1 0,0 0,0 0,0 1,0-1,0 0,0 1,0-1,0 0,0 1,-1 0,1-1,-1 1,1 0,-1 0,0 0,1 0,-1 0,0 0,0 0,1 1,-1-1,0 0,0 1,0 0,0-1,0 1,0 0,0 0,0 0,0 0,0 1,0-1,0 0,1 1,-1 0,0-1,0 1,-8 10,1-1,1 2,0-1,0 1,1 0,1 1,0-1,1 1,0 1,1-1,0 1,1-1,1 1,0 7,-8 62,5 0,3 0,4 26,0-35,-4-56,2 1,0-1,1 1,0-1,2 0,0 0,1 0,1 0,1 0,0-1,2 0,-1 0,2-1,0 0,1-1,5 6,3-9,-2-7</inkml:trace>
  <inkml:trace contextRef="#ctx0" brushRef="#br0" timeOffset="1162.955">2572 571,'43'-4,"38"-8,15 0,1 1,-11 2,-16 4,-15 1,-16 3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12.3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1,'0'0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13.3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396 0,'-11'363,"-7"124,7-414,5-55</inkml:trace>
  <inkml:trace contextRef="#ctx0" brushRef="#br0" timeOffset="632.343">0 621,'55'-18,"-2"-2,0-2,-1-3,-2-1,-1-3,-1-3,-1-1,-2-2,-2-2,4-7,109-145,-155 188,-1 0,0 0,0 1,0-1,0 0,1 0,-1 0,0 1,0-1,1 0,-1 0,0 1,1-1,-1 0,1 1,-1-1,1 1,-1-1,1 0,-1 1,1-1,0 1,-1-1,1 1,0 0,-1-1,1 1,0 0,-1-1,1 1,0 0,0 0,0 0,-1 0,1-1,0 1,0 0,0 0,-1 1,1-1,0 0,0 0,-1 0,1 0,0 1,0-1,-1 0,1 1,0-1,-1 1,1-1,0 1,-1-1,1 1,-1-1,1 1,-1-1,1 1,-1 0,1-1,3 172,-19-20,-1 106,16-255,0 0,0 0,0 0,0 0,0 1,1-1,-1 0,1 0,0-1,0 1,0 0,1 0,-1 0,0-1,1 1,0 0,0-1,0 0,0 1,0-1,0 0,0 0,1 0,-1 0,1-1,0 1,-1-1,1 1,0-1,0 0,0 0,0 0,0 0,0-1,0 1,0-1,0 0,0 0,0 0,0 0,0-1,0 1,0-1,0 0,0 0,0 0,0 0,0 0,0-1,143-134,-145 135,0 0,-1 0,1 0,0 0,0 0,0 0,1 0,-1 1,0-1,0 0,0 1,1-1,-1 1,0-1,0 1,1-1,-1 1,0 0,1 0,-1 0,1 0,-1 0,0 0,1 0,-1 0,0 0,1 0,-1 1,0-1,1 1,-1-1,0 1,0 0,1-1,-1 1,0 0,0 0,0 0,0-1,0 1,0 0,0 1,0-1,-1 0,1 0,0 0,-1 0,1 1,0 0,7 21,-7-17,0 0,1 0,0 0,0-1,0 1,1-1,0 1,0-1,0 0,1 0,0 0,0 0,0-1,0 1,1-1,0 0,0-1,0 1,0-1,0 0,5 2,3-2,0-1,0 0,0-1,0 0,0-1,1-1,-1 0,0-1,0 0,0-1,0 0,-1-1,1-1,-1 0,0 0,0-1,0-1,-1 0,0 0,-1-1,4-4,-3 3,-1-1,0 0,0 0,-1-1,-1 0,0-1,0 0,-1 0,-1-1,0 1,-1-1,0-1,3-11,-8 23,1 1,-1-1,1 1,-1-1,1 1,-1-1,0 1,0-1,1 1,-1-1,0 1,-1-1,1 0,0 1,0-1,-1 1,1-1,-1 1,1-1,-1 1,1 0,-1-1,0 1,0 0,0-1,0 1,0 0,0 0,0 0,0 0,0 0,-1 0,1 0,0 0,-1 0,1 1,0-1,-1 0,1 1,-1 0,1-1,-1 1,1 0,-1-1,0 1,1 0,-1 0,0 0,-72 23,63-15,1 0,0 0,0 1,1 0,0 0,0 1,1 0,0 1,1 0,1 0,-1 1,2-1,-1 1,2 1,0-1,0 1,1-1,1 1,-1 3,2-7,0 0,0 1,1-1,0 0,1 0,0 0,1 0,-1 0,1-1,1 1,0 0,0-1,1 0,0 1,0-1,1-1,0 1,0-1,1 0,0 0,0 0,1-1,0 0,0-1,0 1,1-1,5 3,12 3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12.1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 57,'-9'38,"0"18,4 4,1-9</inkml:trace>
  <inkml:trace contextRef="#ctx0" brushRef="#br0" timeOffset="498.996">564 0,'-6'4,"1"1,1-1,-1 1,0 0,1 0,0 0,0 1,1-1,0 1,0 0,0 0,0 0,1 0,0 1,1-1,-1 0,1 1,0 0,1-1,-1 1,2-1,-1 1,1 2,1-6,0 0,1 0,0 0,0 0,0 0,0 0,0-1,0 0,0 0,1 1,-1-2,1 1,0 0,0-1,-1 0,1 0,0 0,0 0,1 0,56 31,-61-28,1 1,-1-1,-1 0,1 0,0 0,-1 0,0 0,0 0,0 0,-1 0,1 0,-1-1,0 1,0 0,0-1,0 1,-1-1,1 0,-1 0,0 0,0 0,0 0,0-1,-1 0,1 1,-1-1,1 0,-1 0,0-1,0 1,0-1,-10 7,1-1,-1-1,0 0,-1-1,0-1,1 0,-1 0,0-2,-1 0,1-1,0 0,-1-1,1-1,-1-1,-3-4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09.97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84 184,'-21'68,"3"0,2 2,-4 52,19-118,-1 0,1 0,0 1,0-1,0 0,0 1,1-1,0 1,0-1,0 1,1-1,-1 1,1-1,0 0,0 1,1-1,-1 0,1 0,0 0,0 0,0 0,1 0,-1-1,1 1,0-1,0 0,0 1,0-1,1-1,-1 1,1 0,0-1,1 1,6-3,0-1,-1 0,1 0,0-1,-1 0,1-1,-1-1,0 1,0-2,0 1,-1-1,1-1,-1 0,0 0,-1 0,0-1,0-1,0 1,-1-1,0-1,0 1,-1-1,0-1,35-33,30-28,-70 71,-1 0,1 0,0 0,-1 0,1 1,0-1,0 0,-1 0,1 1,-1-1,1 1,0-1,-1 0,1 1,-1-1,1 1,-1 0,1-1,-1 1,1-1,-1 1,0 0,1-1,-1 1,0 0,1-1,-1 1,0 0,0-1,0 1,0 0,0 0,0-1,0 1,0 0,0-1,0 1,0 0,0 0,0-1,-1 1,1 0,0 3,4 20,-3-7,1 0,1 0,0 0,2 0,0 0,0-1,2 0,0 0,0 0,2-1,3 4,-9-15,1-1,0 1,0-1,0 0,1 0,-1 0,0-1,1 1,0-1,0 0,0 0,0-1,0 0,0 1,0-2,0 1,0-1,1 1,-1-2,0 1,0 0,0-1,1 0,-1 0,0-1,0 1,1-2,8-2,0-1,0-1,0 0,-1 0,0-2,-1 1,0-2,10-9,2-5,-1-2,-1 0,-2-2,0 0,-2-1,-1-1,-1 0,-2-1,4-16,-5 26,-5 18</inkml:trace>
  <inkml:trace contextRef="#ctx0" brushRef="#br0" timeOffset="363.165">1580 296,'-41'14,"0"2,1 2,1 2,0 1,2 2,0 1,2 2,1 2,-22 23,49-43,0 0,1 1,0 0,1 0,0 0,0 0,1 1,0 0,0 0,2 0,-1 3,2-10,0 0,1 0,-1 1,1-1,0 0,0 1,0-1,1 1,-1-1,1 0,0 0,0 1,0-1,0 0,1 0,-1 0,1 0,-1 0,1 0,0-1,0 1,1-1,-1 1,1-1,-1 0,1 0,-1 0,1 0,0 0,0 0,0-1,0 0,0 1,1-1,2 0,11 1,1 0,0-1,0-1,0-1,0-1,0 0,-1-1,1-1,-1-1,0 0,0-2,0 1,-1-2,0 0,-1-1,0-1,0 0,-1-1,0-1,-1 0,11-14,104-146,-128 172,2-3,-1 1,1-1,-1 1,1 0,0 0,0 0,0 0,0 0,0 0,1 0,-1 1,0-1,1 1,-1 0,1-1,0 1,-1 0,1 1,0-1,0 0,-1 1,4-1,4 7</inkml:trace>
  <inkml:trace contextRef="#ctx0" brushRef="#br0" timeOffset="888.949">1777 748,'34'-24,"-2"-1,-1-1,-1-2,-1-2,-1 0,20-31,7-4,9-10,-63 75,0 0,0 0,0 0,0 0,0 1,1-1,-1 0,0 1,0-1,0 1,0 0,0-1,0 1,0 0,0-1,-1 1,1 0,0 0,0 0,0 0,-1 0,1 0,-1 0,1 0,-1 0,1 0,-1 0,1 0,-1 0,0 0,0 1,0-1,1 0,-1 0,0 0,0 0,-1 1,1-1,0 0,0 0,-1 0,1 0,0 0,-1 1,1-1,-1 0,0 0,1 3,-2 4,1 1,0 0,0-1,1 1,0 0,1 0,-1 0,2-1,-1 1,1 0,1-1,0 0,0 1,0-1,1 0,0-1,1 1,0-1,0 0,0 0,1 0,0-1,0 0,1 0,0 0,0-1,0 0,1 0,5 2,-3-4,0-1,-1-1,1 0,0 0,0-1,0 0,0-1,-1 0,1 0,0-1,-1 0,1-1,-1 0,1-1,-1 0,-1 0,1-1,4-3,9-6,-1-2,0 0,-2-1,0-1,-1-1,7-10,-7 7,0-2,-2 0,-1-2,0 1,-2-2,-1 1,-1-3,15-39,-4 0,-2-2,1-17,-25 152,-4-26,2 0,1 1,3 0,1 0,1 0,3 0,1 1,33 213,-32-229</inkml:trace>
  <inkml:trace contextRef="#ctx0" brushRef="#br0" timeOffset="1123.254">2427 353,'43'-20,"38"-10,11 0,-1 4,-12 7,-9 7,-12 5,-10 4,-10 3,-6 0,-8 2</inkml:trace>
  <inkml:trace contextRef="#ctx0" brushRef="#br0" timeOffset="1647.301">1609 466,'4'4,"3"13,-6 6,-2 6,-2 1,0 1,1 1,0-2,1 0,5-6,2-1,5-6,0 0,4-3,3-4,-1-4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29.44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344 627,'-32'12,"2"2,-1 2,2 1,0 1,1 1,0 3,16-13,0 1,1 0,1 1,0 0,0 1,1 0,0 1,1 0,1 0,0 1,1 0,0 0,1 0,-1 10,4-20,1 0,-1-1,1 1,0 0,0 0,1 0,-1 0,1 0,0-1,0 1,0 0,1 0,-1 0,1 0,0 0,0 0,1-1,-1 1,1 0,-1-1,1 1,0-1,0 0,1 0,-1 0,1 0,0 0,-1 0,1 0,0-1,1 0,-1 1,0-1,1-1,-1 1,1 0,-1-1,1 0,0 1,0-1,0-1,0 1,-1-1,4 1,14-9,1-1,-1 0,-1-2,0 0,-1-1,0-1,0-1,-2 0,0-2,0 0,-2 0,13-18,-16 21,22-20,-1-2,-2-1,-2-1,-1-2,-2-1,-1-1,-3-1,-1-1,-2 0,-2-2,-2 0,-2-1,1-18,-11 54,-2 0,1 0,-1 0,-1-1,0 1,0 0,-1 0,0 0,-1 0,0 0,-1 0,0 1,0-1,-1 1,0 0,-1 0,0 0,0 0,-1 1,0 0,-1 0,1 1,-1-1,-1 2,0-1,0 1,0 0,0 0,-1 1,0 1,0-1,-1 1,1 1,-1 0,0 0,1 2,0 1,0 0,0 1,0 0,0 0,0 1,0 0,0 1,0 0,1 0,-1 1,1 0,0 0,1 1,-1 0,1 1,-1-1,2 1,-1 1,1-1,0 1,0 0,1 1,0-1,0 1,-3 8,-5 8,1 1,2 1,0 0,2 0,1 1,1-1,1 2,0 13,5-13,1-1,0 1,2-1,2 1,0-1,2 0,1 0,1-1,1 0,1-1,1 0,2-1,0 0,1-1,2-1,0 0,2-2,0 0,1 0,1-2,0-1,2 0,0-2,1-1,0-1,1 0,0-2,8 1,17 10,-32-10</inkml:trace>
  <inkml:trace contextRef="#ctx0" brushRef="#br0" timeOffset="249.878">1021 682,'-19'34,"-7"15,7 0,6-13,10-13,5-15,3-9</inkml:trace>
  <inkml:trace contextRef="#ctx0" brushRef="#br0" timeOffset="497.419">740 90,'0'0</inkml:trace>
  <inkml:trace contextRef="#ctx0" brushRef="#br0" timeOffset="744.275">1614 344,'-12'11,"-22"15,2 3,1 0,2 2,1 1,1 2,-1 4,26-36,0 1,-1-1,1 1,1-1,-1 1,0 0,1 0,-1 0,1 0,0 0,0 0,0 1,0-1,1 0,-1 0,1 1,0-1,0 0,0 1,0-1,1 0,-1 1,1-1,0 0,0 0,0 0,0 0,1 0,-1 0,1 0,0 0,-1 0,3 2,74 28,19 16,-96-47,1-1,-1 0,1 1,-1-1,0 1,0 0,0-1,0 1,0 0,0 0,0 0,-1-1,1 1,0 0,-1 0,0 0,1 0,-1 0,0 0,0 0,0 0,0 0,-1 0,1 0,0 0,-1 0,0 0,1 0,-1 0,0-1,0 1,0 0,0 0,0-1,0 1,0-1,-1 1,1-1,-1 1,1-1,-1 0,1 0,-1 0,-1 1,-82 42,67-37,0-2,-1 0,1-1,-1-1,0 0,0-2,0 0,-1-1,-6-2,-10-9,30 5</inkml:trace>
  <inkml:trace contextRef="#ctx0" brushRef="#br0" timeOffset="1051.191">1839 118,'18'79,"-3"2,-4-1,-4 2,-2 17,-4-66,-1-7,0-1,1 1,2-1,1 0,0 0,2 0,1-1,1 0,1 0,1 0,9 13,-23-34,-5-10</inkml:trace>
  <inkml:trace contextRef="#ctx0" brushRef="#br0" timeOffset="1294.191">1642 654,'43'-14,"39"-10,9-1,0 4,-12 6,-9 0,-12 3,-10 4,-10 2,-5 4,-5 5,-1 3,-6 1</inkml:trace>
  <inkml:trace contextRef="#ctx0" brushRef="#br0" timeOffset="1579.98">2460 541,'-35'10,"1"1,0 2,0 1,1 2,1 1,1 1,-9 9,-15 33,54-59,0 1,0-1,0 0,0 1,1-1,-1 1,0-1,1 1,-1 0,1-1,-1 1,1 0,0-1,-1 1,1 0,0-1,0 1,0 0,1-1,-1 1,0 0,1-1,-1 1,1 0,-1-1,1 1,0-1,0 1,-1-1,1 1,0-1,0 0,1 1,-1-1,0 0,0 0,1 0,-1 0,0 0,1 0,-1 0,1-1,-1 1,2 0,9 1,0-1,-1-1,1 0,0 0,0-1,0-1,-1 0,1-1,-1 0,0 0,1-1,-1-1,-1 0,1 0,-1-1,0 0,0-1,-1 0,3-4,-7 8,120-84,-123 85,1 0,-1 0,1 1,0-1,0 1,0 0,-1 0,1 0,0 0,0 0,1 1,-1-1,0 1,0 0,0 0,0 0,0 0,0 0,0 1,0 0,0-1,0 1,0 0,0 1,0-1,0 0,-1 1,1 0,0-1,-1 1,0 0,1 0,-1 0,0 1,0-1,0 1,0-1,-1 1,1-1,-1 1,1 0,0 2,7 13</inkml:trace>
  <inkml:trace contextRef="#ctx0" brushRef="#br0" timeOffset="1901.773">2715 767,'220'-219,"-220"219,-1 1,1-1,0 1,0 0,0-1,0 1,0-1,0 1,0-1,0 1,1-1,-1 1,0 0,0-1,0 1,0-1,1 1,-1-1,0 1,1-1,-1 0,0 1,1-1,-1 1,0-1,1 0,-1 1,1-1,-1 0,1 1,-1-1,1 0,-1 0,1 1,-1-1,1 0,-1 0,1 0,-1 0,1 0,0 0,-1 0,1 0,-1 0,1 0,-1 0,1 0,-1 0,1 0,0-1,-1 1,1 0,-1 0,0 3,-1 1,0-1,-1 1,1-1,0 0,0 1,0-1,1 1,-1-1,1 1,0-1,0 1,0-1,0 1,1-1,-1 1,1-1,0 0,0 1,0-1,0 0,1 1,-1-1,1 0,0 0,0 0,0-1,0 1,1 0,-1-1,1 1,-1-1,1 0,0 0,0 0,0 0,0-1,0 1,2 0,8-2,0-1,0 0,-1 0,1-1,0-1,-1 0,0-1,0-1,0 1,0-2,-1 0,1 0,-1-1,-1 0,0-1,0 0,0-1,-1 0,5-7,19-11,-14 12</inkml:trace>
  <inkml:trace contextRef="#ctx0" brushRef="#br0" timeOffset="2144.633">3590 428,'-34'29,"-15"19,0 6,13-1,18-10,16-12,14-11,10-9,5-2,3-7,2-4,-1-2,0-4,-5-2</inkml:trace>
  <inkml:trace contextRef="#ctx0" brushRef="#br0" timeOffset="2446.249">3871 654,'14'9,"0"-2,0 0,1 0,-1-2,2 1,-1-2,0 0,1-1,0-1,-1 0,1-1,0 0,0-2,0 0,0 0,-1-2,1 0,0-1,1-1,2-2,-1-1,0-1,0-1,-1 0,0-1,-1-1,0-1,-1 0,-1-1,0 0,0-1,-2-1,0 0,0-1,-2 0,0-1,-1 0,-7 15,-1 1,1-1,0 1,-1-1,0 1,1-1,-1 0,0 0,0 1,-1-1,1 0,-1 0,1 0,-1 0,0 0,0 0,0 0,-1 0,1 0,-1 0,1 0,-1 0,0 1,0-1,0 0,-1 0,1 1,-1-1,1 1,-1-1,0 1,0 0,0 0,0-1,0 1,-1 1,1-1,0 0,-1 1,0-1,1 1,-3-1,-10 0,1 2,0 0,0 0,-1 2,1-1,0 2,0 0,1 0,-1 2,0 0,1 0,0 1,1 1,-1 0,1 0,1 1,-9 7,-4 3,0 0,1 1,1 1,1 2,1 0,1 1,-5 8,21-28,0 0,0 1,0 0,1 0,0 0,-1 0,1 0,0 0,1 0,-1 1,1-1,0 1,0-1,1 1,-1 0,1-1,0 1,0-1,0 1,1 0,-1-1,1 1,1-1,-1 1,0-1,1 0,0 1,0-1,0 0,1 0,-1-1,1 1,0 0,0-1,0 1,1-1,-1 0,1 0,0-1,-1 1,4 1,46 4,-28-7</inkml:trace>
  <inkml:trace contextRef="#ctx0" brushRef="#br0" timeOffset="3065.303">1078 231,'4'0,"3"5,-1 6,-6 1,2-1,0-7,5-5,2-1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34.1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142 614,'41'50,"-33"-43,0 0,1-1,0 0,0 0,1-1,0 0,0-1,0 0,0 0,1-1,-1-1,1 1,0-2,0 0,0 0,6 1,0 0,0-2,0 0,-1-1,1-1,0 0,0-1,-1-1,0 0,0-2,0 0,0 0,-1-2,8-4,-16 8,1-1,-1 1,0-2,0 1,0-1,-1 0,0 0,0 0,-1-1,0 0,0 0,0-1,-1 1,0-1,0 0,-1 0,0 0,-1-1,0 1,0-1,-1 1,0-1,0 0,-1 1,0-1,0 0,-1 1,-1-1,1 1,-1-1,-1 1,1 0,-1-1,-1 1,0 1,0-1,-2-2,0 3,0 0,-1 0,0 0,-1 1,1 0,-1 0,0 1,0 0,-1 1,1 0,-1 0,0 1,0 0,-1 0,1 1,0 0,-1 1,1 0,-1 1,0 0,1 0,-1 1,1 0,-1 1,1 0,0 0,-5 2,6-1,0-1,0 2,0-1,0 1,1 0,-1 0,1 1,0 0,0 0,1 1,0 0,0 0,0 0,1 1,0 0,0 0,1 0,-1 1,2 0,-1-1,1 1,0 0,1 1,-1 4,5 270,-3 73,-3-314,-3 0,-1 0,-2-1,-2 0,-2 0,-3 3,15-38,0 0,-1 0,1 0,-1 0,-1-1,1 1,-1-1,0 0,0 0,0 0,-1-1,0 1,0-1,0 0,0 0,-1-1,1 0,-1 0,0 0,0-1,0 1,0-1,0-1,-1 1,1-1,0 0,-1-1,1 0,-1 0,0 0,4-1,0 0,-1-1,2 1,-1-1,0 1,0-1,0 0,1 0,-1 0,1 0,0-1,-1 1,1-1,0 1,0-1,1 0,-1 0,1 0,-1 0,0-2,-5-17</inkml:trace>
  <inkml:trace contextRef="#ctx0" brushRef="#br0" timeOffset="7238.116">933 134,'7'-11,"0"1,1-1,0 2,0-1,1 1,0 1,1-1,0 2,1-1,-1 2,1-1,0 1,1 1,0 0,0 0,0 2,-11 2,0 0,0 1,0-1,0 1,0 0,0-1,0 1,0 0,0 0,0-1,0 1,1 0,-1 0,0 0,0 0,0 1,0-1,0 0,0 0,0 1,0-1,0 0,1 1,-1-1,-1 1,1 0,0-1,0 1,0 0,0-1,0 1,-1 0,1 0,0 0,-1 0,1 0,0 0,-1 0,1 0,-1 0,0 0,1 0,-1 0,0 0,0 0,1 0,-1 0,0 0,0 1,0-1,0 0,-1 0,1 0,0 0,0 0,-1 0,1 0,0 0,-1 0,1 0,-1 0,0 0,1 0,-1 0,0 0,0 0,-116 173,115-172,1 0,0 0,0-1,1 1,-1 0,0 0,0 0,1 0,0 0,-1 0,1 0,0 0,0 0,0 0,0 0,0 0,0 0,1 0,-1 0,1 0,-1 0,1 0,0 0,0-1,0 1,0 0,0 0,0-1,0 1,0 0,1-1,-1 0,1 1,-1-1,1 0,0 0,-1 1,1-1,0-1,0 1,1 1,85 5,119-66,-184 50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30,'5'-9,"-3"-4,-2 5,-6 10,3 3,2-3,1 2,0 2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42.5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21 0,'-1'1,"1"-1,0 1,0-1,0 1,-1-1,1 1,0-1,-1 1,1-1,0 0,-1 1,1-1,-1 0,1 1,0-1,-1 0,1 1,-1-1,1 0,-1 0,1 0,-1 1,1-1,-1 0,1 0,-1 0,1 0,-1 0,1 0,-1 0,0 0,1 0,-1 0,1 0,-1-1,1 1,-1 0,1 0,-1 0,1-1,0 1,-1 0,1 0,-1-1,1 1,72 426,-61-364,-3-25,-2 0,-1 0,-3 1,0-1,-4 20,-2-34,-2-5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42.6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1 148,'43'-19,"34"-12,13 1,-4 4,-12 7,-13 7,-13 5,-9 4,-7 3,-8 1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42.9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93,'1'17,"1"0,1 0,1 0,0 0,1 0,1 0,0-1,1 0,1-1,1 0,0 0,1 0,0-1,1-1,1 0,0 0,0-2,3 2,-10-10,1-1,-1 1,1-1,0-1,0 1,0-1,0 0,0 0,0 0,0-1,1 0,-1 0,0-1,0 0,0 0,0 0,0-1,0 0,0 0,-1 0,1-1,-1 0,1 0,-1 0,4-4,5-3,-1 0,0-2,-1 1,0-1,-1-1,0 0,-1-1,7-14,-13 24,-1-1,0 0,0 0,0-1,-1 1,0-1,0 1,0-1,-1 0,1 0,-1 1,-1-1,1 0,-1 0,0 0,-1 0,1 0,-1 0,0 0,-1 0,1 1,-1-1,0 1,0-1,-1 1,0 0,0-1,0 1,-1 1,1-1,-1 1,0-1,-1 1,1 0,-1 0,1 1,-3-2,-10-3,0 1,0 1,0 0,-1 1,0 1,0 1,0 0,0 1,0 1,-1 1,1 1,-12 2,-78 27,81-18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50.2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47 387,'-12'44,"2"0,1 2,3-1,2 0,2 1,2 1,-2-39,1 0,0 0,1 0,0 0,0 0,1 0,0 0,1 0,-1 0,1-1,1 1,0 0,0-1,0 0,1 1,0-1,0-1,1 1,0-1,0 0,0 0,1 0,0 0,0-1,1 0,-1-1,1 1,6 2,1-7,0 0,0 0,0-1,0-1,0-1,-1 0,1 0,-1-2,0 1,0-2,0 0,0 0,-1-1,0-1,-1 0,0 0,10-10,-12 12,0 0,-1 0,0-1,0 0,-1 0,0-1,0 0,-1 0,0-1,0 0,-1 0,0 0,-1 0,1-1,-2 0,0 0,0 0,-1 0,0 0,0-1,-1 1,-1 0,0-1,0 1,-1-1,-1 1,1 0,-2-1,1 1,-1 0,-1 0,0 1,0-1,-1 1,0 0,-1 0,-2-2,-4 0,0 0,-1 1,-1 1,0 0,0 1,-1 1,1 0,-2 1,1 0,-1 1,0 1,0 0,0 2,-11-1,21 2,-1 0,1 1,-1 0,1 1,-1-1,1 1,-1 0,1 1,0 0,0 0,-1 0,1 1,1-1,-1 1,-3 3,-12 11</inkml:trace>
  <inkml:trace contextRef="#ctx0" brushRef="#br0" timeOffset="302.96">695 359,'137'324,"-136"-319,1-1,-1 0,0 0,1 0,0 0,0-1,0 1,0 0,1-1,0 1,-1-1,1 0,0 0,1 0,-1 0,0-1,1 1,-1-1,1 0,0 0,0 0,0-1,0 1,0-1,0 0,0 0,1 0,-1-1,0 1,1-1,-1 0,0 0,0-1,1 1,1-2,4-6,0-1,-1-1,0 0,0 0,-1 0,0-1,-1-1,0 1,-1-1,0 0,-1-1,4-12,3-4,38-69,29-81,-73 156</inkml:trace>
  <inkml:trace contextRef="#ctx0" brushRef="#br0" timeOffset="871.014">1316 613,'47'-15,"-1"-3,-1-1,-1-2,-1-2,-1-2,8-8,-44 30,0-1,0 1,-1-1,1 0,-1 0,0 0,-1-1,1 0,-1 0,1 0,-2 0,1-1,0 0,-1 0,0 1,-1-2,1 1,-1 0,0-1,-1 1,1-1,-2 1,1-1,0 1,-1-1,0 0,-1 1,0-1,0 0,0 1,-1-1,0 1,0 0,0 0,-1 0,0 0,0 0,-1 0,1 1,-1-1,-1 0,0 2,0 0,1 1,-1 0,0 0,0 0,-1 1,1 0,0 0,-1 0,0 0,1 1,-1 0,0 0,0 1,1-1,-1 1,0 0,0 1,0 0,1 0,-1 0,0 0,1 1,-1 0,1 0,0 1,-1-1,1 1,1 0,-5 4,-3 1,1 1,0 0,0 1,1 0,0 1,1 0,0 0,1 1,1 0,-1 0,2 1,-1 2,1 1,1-1,0 1,2 0,0 0,0 0,2 0,0 1,0-1,2 0,0 1,1-1,3 12,-3-21,1-1,0 1,0-1,0 0,1 0,0 0,0-1,0 0,1 1,0-1,0-1,0 1,1-1,-1 0,1 0,0-1,0 1,1-1,-1-1,0 1,1-1,4 1,10 2,0-1,-1-1,1 0,1-2,-1-1,18-1,-8-4,1-2,-1-1,-1-1,1-2,-1-1,-1-1,-1-2,0 0,0-2,13-12,-21 16,-1-1,0-1,-1 0,-1-1,-1-1,0 0,-1-2,-1 1,0-2,-2 0,0 0,-1-1,-2-1,0 0,-1 0,-1-1,-1 1,-1-1,-1-1,-2 1,0-1,-1 1,-1-8,0 28,1 1,-1-1,0 0,0 0,0 1,0-1,-1 0,1 1,-1-1,1 0,-1 1,0-1,0 0,0 1,-1-1,1 1,-1 0,1-1,-1 1,0 0,1 0,-1 0,0 0,0 1,-1-1,1 0,0 1,-1-1,1 1,0 0,-1 0,0 0,1 0,-1 0,0 1,1-1,-1 1,0 0,1-1,-1 1,0 1,0-1,1 0,-1 1,0-1,1 1,-1 0,-1 0,-3 4,0 0,1 0,0 0,0 1,0 0,1 0,0 1,0 0,1-1,-1 2,1-1,1 0,0 1,0 0,0-1,1 1,0 0,0 0,1 1,0-1,1 0,0 0,0 0,1 1,0-1,0 0,1 0,0 0,0 0,1 0,0-1,0 1,1-1,0 0,0 0,1 0,0 0,0-1,0 0,2 1,178 122,-170-119,-1 0,0 1,-1 1,0 1,-1 0,-1 0,0 1,-1 0,0 1,-1 0,-1 1,0 0,-1 0,-1 1,0 0,-1 0,-1 0,-1 0,-1 1,0-1,-1 1,-1 12,-1-3,1-2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43.4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86 814,'-10'34,"-3"25,1 7,2-2,3-8,3-12</inkml:trace>
  <inkml:trace contextRef="#ctx0" brushRef="#br0" timeOffset="247.732">0 363,'0'0</inkml:trace>
  <inkml:trace contextRef="#ctx0" brushRef="#br0" timeOffset="518.293">340 1181,'145'-292,"-144"291,-1-1,0 1,1 0,-1-1,1 1,-1-1,1 1,0 0,-1-1,1 1,0 0,0 0,0 0,0 0,0 0,0 0,0 0,0 0,1 0,-1 0,0 0,1 1,-1-1,0 1,1-1,-1 1,1-1,-1 1,1 0,-1 0,1-1,-1 1,1 0,-1 0,1 1,-1-1,0 0,1 0,-1 1,1-1,-1 1,1-1,-1 1,18 131,-19-127,0 1,0-1,1 0,0 0,0 0,0 0,1 0,-1 0,1 0,0-1,1 1,-1-1,1 1,0-1,0 0,0 0,1 0,-1 0,1-1,0 1,0-1,0 0,0 0,1-1,-1 1,1-1,0 0,0 0,-1 0,1-1,0 0,0 0,1 0,-1 0,0-1,0 0,0 0,0-1,0 1,1-1,-1 0,2-1,11-10,-1-1,0-1,-1-1,-1 0,0-1,-1 0,-1-1,0-1,-1 0,-1-1,-1 0,2-8,11-13,-13 21</inkml:trace>
  <inkml:trace contextRef="#ctx0" brushRef="#br0" timeOffset="768.072">1327 250,'0'43,"0"43,0 17,0 0,0-12,0-13,0-14,0-14,0-10,0-7,0-4,5-8,1-2,0-4</inkml:trace>
  <inkml:trace contextRef="#ctx0" brushRef="#br0" timeOffset="1165.581">988 786,'414'55,"-202"-24,-198-29,0-1,0 0,1-1,-1-1,0 0,0-1,0-1,0 0,0 0,-1-2,1 0,-1 0,0-1,-1-1,1 0,-1 0,9-9,-17 14,-1 0,0 0,0 0,0 0,0-1,0 1,-1-1,1 0,-1 0,0 0,0 0,0 0,0 0,0-1,0 1,-1-1,0 1,0-1,0 1,0-1,0 0,-1 1,0-1,1 0,-1 0,-1 1,1-1,-1 0,1 0,-1 1,0-1,0 1,-1-1,1 1,-1-1,1 1,-1 0,0 0,-1-1,1 2,-2-4,-1 4,1 0,-1-1,1 1,-1 1,0-1,1 1,-1 0,0 0,0 0,0 1,0-1,0 1,0 1,0-1,0 1,0-1,0 1,1 1,-1-1,0 1,1 0,-1 0,1 0,-1 1,-1 0,-100 79,94-69,0 0,0 0,2 1,0 1,0 0,2 0,-7 14,13-24,0-1,0 1,1 0,-1-1,1 1,0 0,1 0,-1 0,1 0,0 0,0 0,0 0,1 0,0 0,0 0,0 0,1 0,-1-1,1 1,0-1,0 1,1-1,-1 1,1-1,0 0,0 0,1-1,-1 1,3 1,6 3,1-1,0-1,0 0,0-1,1 0,-1-1,1-1,0 0,0-1,1 0,-1-1,0-1,1 0,-1-1,14 2</inkml:trace>
  <inkml:trace contextRef="#ctx0" brushRef="#br0" timeOffset="2220.265">2399 674,'-4'-2,"-1"0,0 1,1-1,-1 1,0 0,0 1,0-1,0 1,1 0,-1 0,0 1,0-1,0 1,0 0,1 0,-1 1,0-1,1 1,-1 0,1 1,0-1,-1 1,1 0,1 0,-1 0,0 0,1 0,-4 5,-5 3,1 0,0 1,0 1,1 0,1 0,0 1,1 0,0 1,1-1,1 2,0 1,5-14,0 0,1 0,-1 0,1 0,0 0,0 0,0 0,0 0,1 0,-1 0,1 0,-1 0,1 0,0 0,1 0,-1 0,0 0,1-1,-1 1,1 0,0-1,0 0,0 1,0-1,0 0,1 0,-1 0,1 0,-1-1,1 1,0-1,-1 1,1-1,0 0,0 0,0 0,0-1,0 1,0-1,0 1,0-1,0 0,1 0,-1 0,0-1,0 1,0-1,0 0,0 0,0 0,0 0,17-7,0-1,-1-1,0 0,0-1,-2-1,1-1,-2-1,0 0,0-1,-1-1,-1 0,-1-1,0 0,-1-1,0-3,24-28,-36 48,1 0,-1 0,0 0,0 0,1 0,-1 0,0 0,1 0,-1 0,1 0,0 1,-1-1,1 0,0 0,-1 0,1 1,0-1,0 0,-1 1,1-1,0 1,0-1,0 1,0-1,0 1,0 0,0-1,0 1,0 0,0 0,0 0,0 0,0 0,0 0,0 0,0 0,0 0,0 0,0 0,0 1,0-1,0 0,0 1,0-1,0 1,0-1,0 1,-1-1,1 1,0 0,0 0,-1-1,1 1,0 0,-1 0,1 0,0-1,-1 1,1 0,-10 93,0-53,-10 494,11-471,5-31,-1-1,-2 0,-1-1,-1 1,-2-1,-7 14,17-44,0 0,-1 0,1 1,0-1,-1 0,1 0,-1 0,1 0,-1 0,1 0,-1 1,0-1,0 0,1-1,-1 1,0 0,0 0,0 0,0 0,0-1,0 1,0 0,0-1,0 1,-1-1,1 0,0 1,0-1,0 0,-1 1,1-1,0 0,0 0,-1 0,1 0,0 0,0-1,-1 1,1 0,0 0,0-1,0 1,0-1,-1 1,1-1,0 0,0 1,0-1,0 0,0 0,0 1,1-1,-1 0,0 0,0 0,1 0,-1 0,0 0,1-1,-1 1,-3-13,2-1,-1 0,2 0,0 0,0 1,2-1,0 0,0 0,2 0,-1 1,2-1,0 1,1 0,0 0,1 0,1 1,0 0,1 0,1 0,0-7,164-275,-114 205,-5-1,29-73,-78 153,7-13,-2-1,0 0,-2 0,-1-1,-1 0,0-10,-5 34,-1 0,0 0,0 0,0 0,0 0,0 0,0-1,0 1,0 0,-1 0,1 0,-1 0,0 0,0 1,1-1,-1 0,0 0,0 0,-1 1,1-1,0 0,-1 1,1-1,-1 1,1 0,-1-1,0 1,1 0,-1 0,0 0,0 0,0 0,0 1,0-1,0 1,0-1,0 1,0-1,0 1,0 0,0 0,0 0,0 0,0 1,0-1,0 0,0 1,0 0,0-1,0 1,0 0,0 0,0 0,1 0,-1 0,0 1,-8 2,1 0,0 1,1 0,-1 0,1 1,0 0,0 1,1-1,0 2,0-1,0 1,1 0,0 0,1 0,0 1,0 0,1 0,0 0,1 1,0-1,0 1,0 6,5-10,0-1,0 1,1-1,-1 0,1 1,1-1,-1-1,1 1,-1 0,1-1,1 0,-1 0,1 0,-1 0,1-1,0 0,1 0,-1 0,0 0,1-1,-1 0,1 0,0-1,0 1,0-1,0-1,-1 1,1-1,0 0,4 0,29 7,-27-3,-5-4,-1 1,1 0,0 0,-1 0,1 1,-1 0,0 1,1-1,-1 1,0 0,-1 1,1-1,0 1,-1 1,0-1,0 1,-1-1,1 1,-1 1,0-1,0 1,0-1,-1 1,0 0,2 5,-11 80,0-63,6 1,4-26</inkml:trace>
  <inkml:trace contextRef="#ctx0" brushRef="#br0" timeOffset="5837.732">3697 730,'-48'16,"0"1,1 3,0 2,-37 24,70-38,-1 0,-6 2,0 0,1 2,0 0,1 1,0 1,1 0,1 2,1 0,0 1,1 0,-4 8,18-24,0 1,0-1,0 1,0 0,0-1,0 1,1 0,-1-1,1 1,-1 0,1 0,0-1,0 1,0 0,0 0,0 0,0-1,0 1,1 0,-1 0,0-1,1 1,0 0,-1-1,1 1,0 0,0-1,0 1,0-1,0 1,0-1,0 0,0 1,1-1,-1 0,1 0,-1 0,1 0,-1 0,1 0,-1 0,1-1,0 1,77 7,-49-16,0-2,-1-1,0-1,-1-1,0-2,2-3,-5 5,22-15,0-1,-2-3,-1-1,28-31,-70 62,-1 0,0 0,1 0,-1 0,1 0,-1 0,1 0,0 1,0-1,0 0,0 1,0 0,0-1,0 1,1 0,-1 0,0 0,1 1,-1-1,1 1,-1-1,0 1,1 0,-1 0,1 0,-1 0,1 0,-1 0,1 1,-1-1,1 1,-1 0,0-1,1 1,-1 0,0 1,0-1,0 0,0 1,0-1,0 1,2 1,15 23,-16-21,0 1,0-1,1 0,-1 0,1 0,0 0,1-1,-1 1,1-1,-1 0,2-1,-1 1,0-1,0 0,1 0,0-1,-1 0,1 0,0 0,0 0,0-1,5 0,5-3,0-1,0 0,-1-1,1-1,-1 0,-1-2,1 1,-1-2,0 0,0 0,-1-2,0 1,-1-2,0 1,8-12,13-15,-2-1,-2-1,-1-2,11-24,-19 26,-1-1,-2-1,-2-1,-1 0,-3-1,-1 0,1-28,-6 47,-2 12,0 1,-1-1,0 1,-1-1,0 0,-1 1,0-1,-1 0,0 1,-1-1,0 1,-1-1,0 1,-1 0,3 9,1 1,-1 0,0-1,0 1,1 0,-1-1,0 1,0 0,0 0,0 0,-1 0,1 0,0 0,0 0,-1 0,1 1,0-1,-1 0,1 1,0-1,-1 1,1 0,-1-1,1 1,-1 0,1 0,-1 0,1 0,-1 0,0 0,1 0,-1 1,1-1,0 0,-1 1,1-1,-1 1,1 0,0-1,-1 1,1 0,0 0,0 0,-1 0,1 0,0 0,0 0,0 0,0 2,-46 64,27-24,3 1,1 1,2 0,3 1,1 0,3 1,1 0,3 0,1 1,3-1,2 0,3 12,-5-47,1 0,0-1,1 1,0-1,1 0,0 1,1-2,0 1,1-1,0 1,1 0,7 8</inkml:trace>
  <inkml:trace contextRef="#ctx0" brushRef="#br0" timeOffset="6102.909">4037 419,'43'5,"33"6,14 1,-4 4,-11-1,-15-3,-16-4</inkml:trace>
  <inkml:trace contextRef="#ctx0" brushRef="#br0" timeOffset="6347.609">4827 588,'3'-3,"27"-21,-2-1,-1-2,-1-1,-1-1,-2-1,6-12,-5-22,-24 62,0 1,0-1,0 1,0-1,0 1,0-1,0 1,-1 0,1-1,0 1,-1-1,1 1,-1 0,0-1,1 1,-1 0,0 0,0-1,0 1,0 0,0 0,0 0,0 0,0 0,0 0,0 1,-1-1,1 0,0 0,-1 1,1-1,0 1,-1 0,1-1,-1 1,1 0,-1 0,1-1,0 1,-1 0,0 1,-15 0,1 1,1 1,-1 1,0 0,1 1,0 1,0 0,0 1,1 1,0 0,0 1,1 0,-11 11,8-9,1 2,0-1,1 1,1 1,0 1,1 0,0 0,1 1,1 1,1 0,0 0,1 1,1 0,0 0,2 1,0-1,1 1,1 1,1-1,0 18,3-28,0-1,0 0,1 0,0 0,1 0,0 0,0-1,0 1,1-1,1 0,-1 0,1 0,0 0,0-1,1 0,0 0,0-1,0 1,1-1,0-1,0 1,0-1,4 2,12 4,0 0,0-1,1-1,0-1,0-2,1 0,7-1,34 2,0-4,0-2,0-4,34-6,-50 4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59.7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8:02.0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170 1,'0'33,"0"45,0 14,0 1,5-10,1-11,0-11,4-13,0-9,-2-6,3-4,-1-2,-1-6</inkml:trace>
  <inkml:trace contextRef="#ctx0" brushRef="#br0" timeOffset="345.792">1 452,'118'-37,"2"6,65-6,-167 34,0 1,0 0,0 1,0 2,0-1,0 2,0 1,0 0,0 1,8 3,-23-5,-1 0,1 0,-1 0,1 0,-1 0,0 1,0-1,0 1,0-1,0 1,0 0,-1 0,1 0,-1 0,0 0,0 0,0 0,0 0,-1 0,1 0,-1 1,0-1,0 0,0 0,0 0,0 1,-1-1,0 0,1 0,-1 0,0 0,-1 0,1 0,0 0,-1 0,0 0,1-1,-1 1,0 0,-3 1,-8 34,10-33,1 1,0-1,1 1,-1 0,1 0,0 0,1 0,0 0,0 0,0 0,0 0,1 0,0 0,0 0,1-1,0 1,0 0,0-1,0 1,1-1,0 0,0 1,1-2,-1 1,1 0,0-1,0 1,1-1,-1 0,1-1,0 1,0-1,0 0,1 0,1 0,7 0,1-1,-1 0,1-1,-1-1,1 0,-1-1,1 0,-1-2,0 1,0-2,0 0,0 0,0-2,-1 0,0 0,0-1,-1 0,0-1,0-1,-1 0,0-1,0 0,-1 0,-1-1,6-7,-11 15,0-1,-1 1,1-1,0 1,-1-1,0 0,0 0,0 0,-1-1,1 1,-1-1,0 0,0 1,-1-1,1 0,-1 0,0 0,0 0,-1 0,1 0,-1 0,-1 0,1 0,-1 0,1 0,-1 0,-1 0,1 0,-1 0,0 0,0 1,0-1,0 1,-1-1,0 1,0 0,0 0,-1 0,1 1,-1-1,-1 0,-7-2,0 1,-1 1,1 0,-1 0,0 1,0 1,0 0,0 1,-1 0,1 1,0 1,0 0,0 1,0 0,0 1,0 0,-7 4,-16 3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8:00.2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254 1,'0'43,"-5"43,-1 12,-1-2,2-6,2-15,1-15,1-8,0-8,6-7,2-5,-1-3,-1-1,-1-6</inkml:trace>
  <inkml:trace contextRef="#ctx0" brushRef="#br0" timeOffset="462.599">0 537,'66'-25,"2"3,0 3,0 3,2 3,0 3,0 3,1 3,12 4,121-3,-226 30,-8-6,-1 0,1 2,0 1,2 1,1 2,-15 19,40-45,1 0,-1 0,1 0,0 1,-1-1,1 0,0 0,0 1,0-1,0 0,0 1,0-1,1 1,-1 0,0-1,1 1,-1-1,1 1,0 0,-1 0,1-1,0 1,0 0,0-1,0 1,0 0,1 0,-1-1,0 1,1 0,-1-1,1 1,0-1,-1 1,1-1,0 1,0-1,0 1,0-1,0 0,1 1,-1-1,0 0,1 0,-1 0,0 0,1 0,-1 0,1-1,-1 1,1 0,0-1,-1 1,1-1,0 0,-1 1,1-1,0 0,15-1,-1-2,0 0,0 0,0-2,0 0,-1 0,1-2,-2 0,1 0,-1-2,11-7,143-90,-166 105,0-1,0 1,0 0,0 1,1-1,-1 0,0 0,1 1,-1 0,1-1,-1 1,0 0,1 0,-1 0,1 0,-1 1,0-1,1 1,-1 0,0-1,1 1,-1 0,0 0,0 0,0 1,0-1,0 0,0 1,0-1,0 1,-1 0,1 0,0 0,-1-1,0 1,1 1,-1-1,0 0,0 0,0 0,0 1,-1-1,1 0,-1 1,1 1,20 61,-14-46</inkml:trace>
  <inkml:trace contextRef="#ctx0" brushRef="#br0" timeOffset="766.255">1242 565,'10'-9,"-3"2,1 0,-1 1,1 0,0 0,1 1,-1 0,1 0,0 1,0 0,1 0,-1 1,1 1,1-1,-8 4,-1-1,1 1,0 0,0 0,0 0,-1 1,1-1,-1 0,1 1,-1 0,1 0,-1-1,0 1,0 1,0-1,0 0,0 0,0 1,-1-1,1 1,-1-1,0 1,1 2,23 29,-20-31,-1 0,1 0,-1 0,1 0,0-1,0 0,0 0,1 0,-1-1,0 1,0-1,1-1,-1 1,1-1,-1 0,1 0,-1 0,0-1,1 0,-1 0,0 0,1-1,-1 0,0 0,0 0,0 0,0-1,-1 0,3-1,117-109,-110 99,0 3</inkml:trace>
  <inkml:trace contextRef="#ctx0" brushRef="#br0" timeOffset="1018.212">2089 339,'-29'24,"-14"18,0 6,7-1,15-7,15-11,15-11,9-8,7-5,4-5,2-1,1-1,-1-5,-1-1,0 1,-6-4,-2 1,-4 2</inkml:trace>
  <inkml:trace contextRef="#ctx0" brushRef="#br0" timeOffset="1281.599">2314 565,'32'-1,"0"-1,0-2,0-1,-1-1,1-2,-2-1,1-2,-1-1,-1-1,0-1,9-8,-32 20,-1-1,0 0,0 0,0-1,-1 1,1-1,-1 0,0 0,0-1,0 1,-1-1,1 1,-1-1,0-1,-1 1,1 0,-1 0,0-1,0 0,-1 1,0-1,0 0,0-4,-3 7,0 0,0 1,0-1,-1 1,0 0,1-1,-1 1,0 0,0 1,0-1,0 1,0-1,0 1,-1 0,1 0,0 0,-1 1,1-1,0 1,-1 0,1-1,-1 2,1-1,-1 0,1 1,0-1,-1 1,1 0,0 0,0 1,-1-1,1 1,0-1,0 1,-2 2,-9 1,-1 1,1 1,1 0,-1 1,1 1,1 0,-1 0,2 1,-1 1,1 0,1 0,0 1,1 1,0 0,1 0,0 0,1 1,1 0,0 1,1-1,0 1,1 0,1 0,-1 10,5-19,1-1,-1 1,1-1,1 1,-1-1,1 0,0 0,0 0,0 0,1-1,-1 1,1-1,0 0,0 0,1 0,-1-1,1 0,0 0,0 0,2 1,11 6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59.5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55 86,'-9'43,"-4"24,1 6,2-16,4-21,1-17</inkml:trace>
  <inkml:trace contextRef="#ctx0" brushRef="#br0" timeOffset="388.325">592 1,'-5'2,"1"0,1 0,-1 1,0 0,1 0,-1 0,1 0,0 0,0 1,0-1,0 1,1 0,0 0,-1 0,1 0,1 0,-1 0,1 0,-1 1,1-1,0 1,1-1,-1 1,1-1,0 1,0 0,0-1,1 1,0-1,0 1,0-1,0 0,0 1,2 0,16 18,-15-20,0 0,0 0,0 1,-1 0,0-1,0 1,0 0,0 0,0 1,-1-1,0 1,0-1,0 1,-1 0,1-1,-1 1,0 0,-1 0,1 0,-1 0,0 0,0 0,0 0,-1 0,0 0,-1 3,-5 4,-1-1,0-1,-1 0,0 0,-1-1,0 0,-1 0,1-1,-1-1,-1 0,0 0,0-1,0 0,-1-2,1 1,-1-1,0-1,0 0,-1-1,1-1,0 0,-9 0,-58-7,62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8:08.3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0,'-19'39,"-12"21,-4 7,3-10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1,'-5'0,"4"0,-4 0,0 4,-5 3,5-1,3-1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8:08.5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7 132,'-5'-34,"4"-15,1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8:07.7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481 57,'-50'21,"1"2,1 2,1 2,2 2,1 2,1 2,2 2,1 2,-5 9,42-44,1-1,0 1,0 0,0 0,0 0,1 0,-1 0,0 0,1 0,0 1,-1-1,1 0,0 1,0-1,0 1,1-1,-1 1,1 0,-1-1,1 1,0 0,0-1,0 1,0 0,0-1,1 1,-1 0,1-1,0 1,0-1,0 1,0-1,0 1,0-1,1 0,-1 0,1 1,-1-1,1 0,0 0,0-1,0 1,0 0,1 0,4 1,0-1,0 1,1-1,-1-1,0 0,1 0,-1 0,1-1,-1 0,1 0,-1-1,1 0,-1 0,0-1,1 0,-1 0,0-1,0 0,3-2,125-80,-129 81,244-200,-246 199,0 1,0 0,0 0,0 0,1 0,0 1,0-1,0 1,0 0,0 1,1-1,-1 1,1 0,-1 1,1-1,0 1,0 0,0 1,-1-1,1 1,0 0,0 1,0-1,0 1,0 0,-1 1,1-1,0 1,-1 0,1 1,-1-1,0 1,0 0,0 1,0-1,-1 1,4 3,42 75,-48-75,0 0,0 0,1 0,0-1,0 1,0-1,1 0,0 0,0 0,1 0,0-1,0 0,0 0,1 0,-1 0,1-1,0 0,0 0,1-1,-1 0,1 0,0 0,-1-1,1 0,0 0,5 0,12-5</inkml:trace>
  <inkml:trace contextRef="#ctx0" brushRef="#br0" timeOffset="247.712">1553 0,'-15'43,"-23"44,-11 10,-1 0,-2-13,3-15,5-15,5-12,5-8,3-5,2-7,1-8,1-6,0-5,4-2</inkml:trace>
  <inkml:trace contextRef="#ctx0" brushRef="#br0" timeOffset="416.663">1186 113,'33'43,"26"34,8 3,-3-6,-13-13,-9-10,-8-14,-4-14,-4-6,0-6,0-4,0-4,1-3,-5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8:03.3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1 634,'28'478,"-27"-468,-12 57,-4-105,13 0,1 0,1 0,3 0,1 0,1 1,3-1,1 1,1 0,3 1,0 1,3 0,0 0,3 2,0 0,2 2,17-20,-19 24,1 1,2 2,0 0,1 1,1 1,2 1,0 1,7-3,-31 21,0 0,0 1,0-1,1 0,-1 1,0 0,0 0,1-1,-1 1,1 1,-1-1,1 0,0 0,-1 1,1 0,-1-1,1 1,0 0,-1 0,1 1,0-1,-1 1,1-1,-1 1,1 0,-1 0,1 0,-1 0,1 0,-1 0,0 1,0-1,0 1,0 0,0-1,0 1,0 0,0 0,-1 0,1 0,-1 1,5 16</inkml:trace>
  <inkml:trace contextRef="#ctx0" brushRef="#br0" timeOffset="256.612">932 408,'-47'46,"2"1,2 2,3 2,-27 45,66-95,-8 9,0 2,1 0,0 0,1 0,0 1,1 0,0 0,1 1,0 0,2-1,-1 2,2-1,0 0,0 0,2 1,0 1,1-12,0-1,0 0,1 1,0-1,0 0,0 0,0 0,0 0,1 0,-1 0,1-1,-1 1,1-1,0 0,0 1,0-1,1-1,-1 1,0 0,1-1,-1 0,1 0,-1 0,1 0,0 0,-1-1,1 0,0 0,-1 0,2 0,113-17,-108 15,0-1,0 0,-1-1,0-1,1 1,-2-1,1-1,0 1,-1-2,0 1,-1-1,1 0,-1-1,-1 1,1-2,-1 1,-1 0,0-1,0 0,0-1,-1 1,-1-1,0 1,0-1,-1 0,0 0,0 0,-1-1,-1 1,0 0,0 0,-1-1,0 1,-2-5,1 5,-1 1,0 0,0 0,-1 0,-1 1,1-1,-1 1,-1 0,1 0,-1 1,-1 0,1 0,-6-4,-5-2</inkml:trace>
  <inkml:trace contextRef="#ctx0" brushRef="#br0" timeOffset="550.644">1468 127,'0'81,"0"42,0 9,0-8,0-15,0-17,0-20,0-11,5-13,2-8,-1-7,-1-5,-1-1,-2-6</inkml:trace>
  <inkml:trace contextRef="#ctx0" brushRef="#br0" timeOffset="1232.779">1102 832,'107'-40,"3"6,0 4,2 5,100-9,-8 25,-129-1,-74 11,-1-1,1 1,0 0,0 0,-1-1,1 1,-1 0,1 0,-1-1,1 1,-1 0,1 0,-1 0,0 0,0 0,1 0,-1 0,0 0,0 0,0 0,0 0,0 0,0-1,0 1,0 0,-1 0,1 0,0 0,0 0,-1 0,1 0,-1 0,1 0,-1-1,1 1,-1 0,1 0,-1-1,0 1,1 0,-1-1,0 1,0-1,0 1,1 0,-1-1,0 0,0 1,0-1,0 1,-3 2,-182 193,183-195,1 1,0-1,-1 1,1 0,0 0,0-1,0 1,1 0,-1 1,0-1,1 0,-1 0,1 1,0-1,0 1,0-1,0 1,0 0,1-1,-1 1,1 0,-1-1,1 1,0 0,0 0,0-1,1 1,-1 0,1-1,-1 1,1 0,0-1,0 1,0-1,0 1,1-1,-1 0,1 1,-1-1,1 0,0 0,0 0,0 0,0 0,0-1,2 2,8-2,-1-1,1 0,-1-1,1 0,-1-1,0-1,0 1,0-2,0 0,0 0,-1 0,0-2,0 1,0-1,0-1,-1 0,0 0,5-6,-5 7,117-93,-125 98,-1 0,1 0,0 0,0 0,0 0,1 0,-1 0,0 0,0 0,0 1,1-1,-1 0,0 1,1-1,-1 1,1 0,-1-1,0 1,1 0,-1 0,1 0,-1 0,1 0,-1 0,0 0,1 0,-1 1,1-1,-1 0,0 1,1 0,-1-1,0 1,1 0,-1-1,0 1,0 0,0 0,0 0,0 0,0 0,0 0,0 0,0 1,0-1,-1 0,1 0,0 1,-1-1,1 0,-1 1,1 0,9 28,-9-22,1-1,0 1,0-1,0 1,1-1,0 0,0 0,1 0,0-1,0 1,1-1,0 0,0 0,0-1,1 1,0-1,0 0,0-1,0 1,1-1,0-1,6 4,-1-5,-1 0,1-1,-1-1,1 1,0-2,-1 0,1 0,-1-1,1 0,-1-1,0 0,0-1,0-1,-1 1,1-2,-1 1,0-1,-1-1,1 0,-1 0,-1-1,1 0,-1 0,5-9,9-9,-2-2,-1 0,-1-1,-2-1,-1-1,-1 0,9-32,-5-6,-2-1,-4 0,-2 0,-4-1,-2 0,-7-63,3 122,1 9,-1 0,1-1,-1 1,0-1,0 1,-1-1,1 1,-1-1,1 1,-1 0,0-1,0 1,-1 0,1 0,-1 0,1 0,-1 0,0 0,0 0,0 1,0 2,0 0,0 0,0 0,0 1,0-1,0 1,0 0,0 0,1-1,-1 1,0 0,1 0,-1 1,0-1,1 0,0 0,-1 1,1-1,0 1,-1-1,1 1,0 0,0-1,0 1,1 0,-1 0,0 0,1-1,-1 1,1 1,-12 31,2 0,2 1,1 0,2 1,1-1,2 1,1 0,2 0,1-1,2 1,2-1,1 1,2-2,1 1,1-1,17 32,-13-27,-3-3,2 0,1-1,2-1,1 0,2-1,1-1,1-2,22 24,14 4,-50-51</inkml:trace>
  <inkml:trace contextRef="#ctx0" brushRef="#br0" timeOffset="1488.61">2372 550,'38'5,"42"6,16 6,-2 1,-9 1,-13-2,-15-4,-11-4,-10 0,-10 0</inkml:trace>
  <inkml:trace contextRef="#ctx0" brushRef="#br0" timeOffset="1741.764">3360 861,'4'28,"3"11</inkml:trace>
  <inkml:trace contextRef="#ctx0" brushRef="#br0" timeOffset="1742.764">3274 494,'0'0</inkml:trace>
  <inkml:trace contextRef="#ctx0" brushRef="#br0" timeOffset="1937.526">3585 917,'13'5,"0"0,0-2,1 1,-1-2,1 0,0 0,0-1,-1-1,1 0,0-1,0-1,0 0,1-1,-9 2,1-1,-1 0,1 0,-1 0,0-1,0 0,0 0,-1-1,1 1,-1-1,0 0,0-1,0 0,0 1,-1-1,0-1,0 1,0-1,-1 1,1-1,-2 0,1 0,-1 0,1-1,-2 1,1-1,0-5,-1 1,0 0,-1 0,-1 0,0 0,0 0,-1 0,-1 0,1 0,-2 1,1-1,-2 1,1 0,-7-9,9 14,-1 1,0-1,0 1,0 0,0 0,-1 1,0-1,0 1,0-1,0 1,0 1,0-1,-1 0,1 1,-1 0,0 0,0 0,0 1,0 0,0 0,0 0,0 0,0 1,0 0,0 0,0 0,0 1,0-1,-1 1,-1 1,-35 25,29-9</inkml:trace>
  <inkml:trace contextRef="#ctx0" brushRef="#br0" timeOffset="2234.595">4037 1001,'73'-72,"-2"-4,51-74,-122 149,0 0,0 1,0-1,0 0,0 0,1 1,-1-1,0 0,0 1,1-1,-1 0,0 1,1-1,-1 0,0 1,1-1,-1 1,1-1,-1 1,1-1,0 1,-1-1,1 1,-1-1,1 1,0 0,-1-1,1 1,0 0,0 0,-1 0,1-1,0 1,-1 0,1 0,0 0,0 0,-1 0,1 0,0 0,0 1,-1-1,1 0,0 0,-1 0,1 1,0-1,-1 0,1 1,0-1,-1 1,1-1,-1 1,1-1,0 1,-1-1,0 1,1-1,-1 1,1 0,-1-1,0 1,1 0,-1-1,0 1,0 0,1-1,-1 1,0 0,0 0,1 6,1 0,0 0,1-1,-1 1,1-1,1 1,-1-1,1 0,0 0,0 0,1-1,0 0,0 0,0 0,0 0,1-1,0 0,0 0,0 0,0-1,1 0,-1 0,1-1,0 1,0-1,10 0,-1-1,0 0,0-1,1-1,-1-1,0 0,0-1,0 0,0-2,-1 1,0-2,0 0,0-1,-1-1,1 0,-2-1,1 0,-2-1,1-1,-1 0,-1 0,0-1,1-3,27-34,-22 31</inkml:trace>
  <inkml:trace contextRef="#ctx0" brushRef="#br0" timeOffset="3638.627">3641 663,'-4'-1,"0"1,0 0,0-1,0 2,-1-1,1 0,0 1,0-1,0 1,0 0,0 1,0-1,0 1,0 0,1 0,-1 0,1 0,-1 0,1 1,0 0,0-1,0 1,0 1,0-1,1 0,-1 0,1 1,0 0,0-1,-1 4,3-7,-6 14,0 0,1 1,1-1,1 1,0 0,0 0,1 0,1 0,1 0,0 1,1-1,1 0,0 0,1 0,1 0,0-1,1 1,0-1,5 1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8:08.7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170 474,'-3'3,"0"1,0 0,0-1,0 1,1 0,-1 1,1-1,0 0,0 1,1-1,-1 1,1-1,0 1,0 0,1-1,-1 1,1 0,0 0,1-1,-1 1,1 0,0-1,0 1,0 0,1-1,-1 1,1-1,0 0,0 1,1-1,-1 0,1 0,0-1,3 4,54 37,-53-42,-1 1,1 0,-1 1,1-1,-1 1,0 0,-1 1,1 0,-1 0,0 0,0 0,-1 1,1 0,-1 0,0 0,-1 0,0 0,0 1,0 0,-1 0,1 0,-2 0,1 0,-1 0,0 0,-1 0,1 0,-2 7,-3-5,0 0,0 0,-1-1,0 0,0 0,-1 0,0 0,-1-1,0 0,0-1,0 1,-1-1,0-1,0 1,0-1,-1-1,1 0,-1 0,0 0,-1-1,1-1,0 0,-1 0,0 0,1-1,-1-1,0 0,1 0,-1-1,0 0,-2-1,-12-5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7:59.03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760 413,'0'48,"0"44,0 21,0 2,0-15,0-15,0-16,0-16,0-12,0-8,0-5,0-7</inkml:trace>
  <inkml:trace contextRef="#ctx0" brushRef="#br0" timeOffset="299.502">676 469,'25'-22,"1"0,1 2,1 1,1 2,0 0,17-5,-37 18,1 0,-1 0,1 1,0 0,0 1,0 0,1 1,-1 0,0 1,1 0,-1 0,0 1,1 0,-1 1,0 0,0 1,0 0,-1 1,1 0,-1 0,1 1,7 5,-5 0,0 0,0 1,-1 0,0 1,-1 0,0 1,-1 0,-1 0,0 1,-1 0,0 1,-1-1,-1 1,0 0,-1 1,-1-1,0 1,-1 0,-1-1,0 1,-1 0,-1 0,0 0,-2-1,1 1,-3 3,-2 1,-1 0,0 0,-2-1,0 0,-2-1,0 0,0 0,-2-2,0 0,-1 0,-1-1,0-1,-1-1,0 0,-1-1,-1-1,0-1,0 0,-1-2,0 0,-1-1,-81 25,101-32,1 1,-1-1,0 0,0 0,0 0,0 0,1 0,-1 0,0 0,0 0,0 0,0 0,1 0,-1-1,0 1,0 0,0-1,1 1,-1 0,0-1,1 1,-1-1,0 1,1-1,-1 1,0-1,1 0,-1 1,1-1,-1 0,1 1,-1-1,1 0,0 0,-1 1,1-1,0 0,0 0,0 0,-1 1,1-1,0 0,0 0,0 0,0 0,0 1,1-1,-1 0,0 0,0 0,0 1,1-1,-1 0,0 0,1 1,-1-1,1 0,-1 0,1 1,-1-1,1 1,-1-1,1 0,0 1,-1-1,1 1,0-1,8-14</inkml:trace>
  <inkml:trace contextRef="#ctx0" brushRef="#br0" timeOffset="19120.769">506 17,'-22'-4,"-131"-8,147 12,0 1,-1 0,1 0,0 1,0 0,0 0,0 0,0 1,0 0,1 0,-1 0,1 1,0 0,0 0,0 0,0 0,1 1,0 0,0 0,0 0,0 0,0 2,-8 21,1-1,2 1,1 1,1 0,1 0,1 0,1 16,-6 83,6-1,7 43,-1-18,-2-97,4-18,-3-1,-1 1,-1-1,-3 1,0-1,-3 0,-1 0,-1-1,-2 0,-1-1,-2 0,-8 12,-30 27,82-72,211-73,-116 74,-101 5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8:28.56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170 546,'57'-20,"1"2,1 2,0 3,1 3,25 0,-13 13,-71-3,1 1,-1-1,1 1,0 0,-1-1,1 1,-1 0,0 0,1 0,-1 0,0 0,1 0,-1 1,0-1,0 0,0 0,0 1,0-1,0 1,-1-1,1 1,0-1,-1 1,1 0,-1-1,0 1,1-1,-1 1,0 0,0 0,0-1,0 1,0 0,0-1,-1 1,1 0,-1-1,1 1,-1 0,-6 14,-1 0,0-1,-1-1,-1 1,0-1,-1-1,0 0,-1-1,-1 0,0 0,0-2,-2 1,-212 215,221-220,1 0,0 0,0 0,0 0,1 1,0-1,0 1,1 0,0 0,0 1,1-1,-1 1,2-1,-1 1,1 0,0-1,1 1,0 0,0 0,0 0,1-1,1 2,1-5,1 0,0-1,1 1,-1-1,1 0,-1 0,1 0,0-1,0 1,0-1,0-1,0 1,1-1,-1 1,0-2,1 1,-1 0,1-1,-1 0,1-1,-1 1,1-1,-1 0,3-1,8 1,211-26,-224 27,-1 0,1 0,0-1,0 1,0-1,-1 0,1 0,0 0,-1 0,1 0,-1-1,1 1,-1-1,0 0,1 1,-1-1,0 0,0 0,0 0,-1-1,1 1,0 0,-1-1,0 1,1-1,-1 1,1-3,-8-4</inkml:trace>
  <inkml:trace contextRef="#ctx0" brushRef="#br0" timeOffset="249.224">0 913,'48'0,"45"-5,20-6,1-1,-9-4,-18 1,-23 4</inkml:trace>
  <inkml:trace contextRef="#ctx0" brushRef="#br0" timeOffset="862.078">1101 10,'8'-3,"0"1,0 1,1-1,-1 1,0 0,0 1,1 0,-1 1,0-1,1 2,-1-1,0 1,0 0,0 1,0 0,-1 0,1 0,-1 1,1 0,-1 1,-1 0,1 0,-1 0,0 1,0 0,0 0,-1 1,0-1,0 1,-1 0,1 0,-2 1,1-1,1 6,21 232,-13 114,-10-146,8-97,-7-81,0 0,-2 0,-2 1,-1-1,-2 2,-34 152,33-184,1 0,-2-1,1 0,0 0,-1 0,0-1,0 1,0-1,0 0,0-1,-1 1,1-1,-1 0,0 0,0-1,1 0,-1 0,0 0,0-1,0 1,0-1,0-1,0 1,0-1,0 0,0-1,-2 0,-18 0,-219-1,215 3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9:07.5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74,'12'-18,"9"7,-11 5,0 0,0 0,0 2,1-1,0 1,0 1,1 0,-1 0,0 1,10 0,-19 2,-1 0,0 0,1 0,-1 0,1 0,-1 1,0-1,1 1,-1-1,0 1,0-1,1 1,-1 0,0 0,0-1,0 1,0 0,0 0,0 0,0 0,0 0,0 1,0-1,-1 0,1 0,-1 1,1-1,0 0,-1 0,0 1,1-1,-1 1,0-1,0 0,0 1,0-1,0 1,0-1,0 0,0 1,-1-1,1 0,0 1,-1 0,-28 57,-3-21,24-30,0 0,0 1,1 0,0 0,1 1,0 0,1 0,0 0,0 1,0 3,5-12,0 1,-1-1,1 1,1-1,-1 1,0-1,1 1,-1-1,1 1,-1-1,1 1,0-1,0 1,1-1,-1 0,0 0,1 0,-1 0,1 0,0 0,-1 0,1 0,0-1,0 1,0-1,1 1,-1-1,0 0,0 0,1 0,-1 0,1 0,0 0,86 13,26-37,-90 19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9:28.5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387 227,'-84'36,"-94"48,95-28,84-54,0-1,-1 1,1 0,1-1,-1 1,0-1,0 0,0 1,1-1,-1 0,1 0,-1 0,1 0,-1 0,1 0,-1 0,1 0,0-1,0 1,-1-1,1 1,0-1,0 0,0 0,-1 1,1-1,0 0,0-1,0 1,0 0,-1-1,1 1,0-1,0 2,140 3,-141-3,0-1,1 1,-1 0,0-1,0 1,0 0,0 0,-1 0,1 0,0-1,0 1,0 0,-1 0,1 1,-1-1,1 0,-1 0,1 0,-1 0,1 1,-1-1,0 0,0 0,0 0,1 1,-1-1,-1 0,1 0,0 1,0-1,0 0,-1 0,1 1,0-1,-1 0,1 0,-1 0,1 0,-1 0,0 0,0 0,1 0,-34 45,-39 18,58-53,0 1,1 0,0 1,1 0,1 1,0 1,1 0,0 0,-6 13,16-26,0 1,0-1,0 0,0 1,0-1,1 0,-1 1,1-1,-1 1,1-1,0 1,0-1,0 1,1-1,-1 1,0-1,1 1,0-1,-1 1,1-1,0 0,0 0,1 1,-1-1,0 0,1 0,-1 0,1 0,0 0,-1-1,1 1,0 0,0-1,0 1,0-1,0 0,1 0,-1 0,0 0,1 0,-1 0,1-1,-1 1,0-1,1 1,-1-1,1 0,10 2,-1 0,1-1,0-1,-1 0,1 0,-1-2,1 1,12-4,39-31,-49 20</inkml:trace>
  <inkml:trace contextRef="#ctx0" brushRef="#br0" timeOffset="310.058">274 1,'-17'34,"1"1,3 1,0 0,2 1,2 0,2 1,1-1,2 1,1 1,2-1,3 14,39 208,-41-255,4 33,-1-1,-2 1,-2 0,-2-1,-1 1,-2-1,-1 0,-7 18,-4 0,12-32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9:32.6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56 368,'-2'1,"0"0,1 1,-1-1,0 1,0-1,1 1,-1 0,1 0,-1 0,1 0,0 0,0 0,0 0,0 0,0 0,0 0,1 1,-1-1,1 0,0 0,-1 1,1-1,0 0,0 1,1 0,-2 0,-13 242,-2-160,20-181,9 47,3 0,1 1,2 1,3 0,1 2,3 1,4-4,-29 45,-1 1,1-1,0 1,0 0,0-1,0 1,0 0,0 0,1 0,-1 0,1 0,0 0,-1 0,1 0,0 1,0-1,0 1,0-1,0 1,1 0,-1 0,0 0,1 0,-1 0,0 0,1 1,-1-1,1 1,-1 0,1-1,-1 1,1 0,-1 1,1-1,-1 0,1 1,-1-1,1 1,-1 0,0 0,1 0,-1 0,0 0,0 1,0-1,0 1,0-1,0 1,0 0,0-1,0 1,0 2,9 72,-11-51</inkml:trace>
  <inkml:trace contextRef="#ctx0" brushRef="#br0" timeOffset="1853.601">931 311,'-9'-4,"0"1,0 0,0 1,-1-1,1 2,-1-1,1 1,-1 1,1 0,-1 0,1 1,-1 0,1 1,-1 0,1 0,0 1,0 0,0 1,0 0,1 0,-8 5,15-8,-1-1,0 1,1-1,-1 1,0 0,1 0,-1 0,1 0,-1 0,1 0,0 0,0 0,-1 1,1-1,0 0,0 1,0-1,0 1,0-1,1 1,-1 0,0-1,1 1,-1 0,1-1,0 1,-1 0,1 0,0-1,0 1,0 0,0 0,0-1,1 1,-1 0,0 0,1-1,0 1,-1 0,1-1,0 1,0-1,0 1,0-1,0 1,0-1,0 0,0 1,1-1,-1 0,0 0,1 0,-1 0,1 0,-1 0,1 0,-1-1,2 1,28 16,48 42,-75-56,-1 0,0 0,0 0,0 1,-1-1,1 1,-1-1,0 1,0 0,0 0,0 0,-1 0,1 0,-1 0,0 1,-1-1,1 0,-1 1,1-1,-1 0,-1 1,1-1,-1 0,1 1,-1-1,0 0,-1 0,1 0,-1 0,0 1,-9 8,0 0,-1-1,0-1,-1 0,0-1,-1 0,0-1,-1 0,-8 3,-91 22,80-35,20-2</inkml:trace>
  <inkml:trace contextRef="#ctx0" brushRef="#br0" timeOffset="2122.399">1241 536,'-14'34,"-5"15,-4 1,2-10</inkml:trace>
  <inkml:trace contextRef="#ctx0" brushRef="#br0" timeOffset="2368.101">1354 57,'0'0</inkml:trace>
  <inkml:trace contextRef="#ctx0" brushRef="#br0" timeOffset="2773.62">1524 819,'185'-244,"-148"205,-37 83,-15 66,15-107,0 0,0-1,0 1,1 0,-1 0,1 0,0-1,0 1,0 0,0-1,1 1,-1-1,0 1,1-1,0 0,0 0,0 0,0 0,0 0,0 0,0 0,0 0,1-1,-1 1,1-1,-1 0,1 0,0 0,-1 0,1 0,0-1,0 1,-1-1,1 1,0-1,0 0,1-1,9-1,0-1,0 0,-1-1,0 0,1-1,-2-1,1 0,-1-1,0 0,0 0,0-1,-1-1,-1 1,0-2,0 1,0-1,-1-1,-1 0,0 0,5-11,38-109,-48 72,-6 43</inkml:trace>
  <inkml:trace contextRef="#ctx0" brushRef="#br0" timeOffset="4702.764">2624 282,'-7'2,"0"0,1 1,-1-1,1 1,0 0,0 1,0-1,0 1,1 1,-1-1,1 1,0 0,1 0,-5 5,-7 5,1 1,0 1,1 0,1 1,1 0,0 1,1 0,1 1,1 0,1 0,1 1,1 0,0 1,2-1,1 1,3-15,1 0,0 0,0-1,1 1,0 0,0-1,1 0,0 1,0-1,0 0,1 0,-1-1,1 1,1-1,-1 0,1 0,0 0,0-1,1 1,-1-1,1-1,0 1,4 1,0 1,0-1,0-1,1 0,0 0,0-1,0 0,0-1,1 0,-1 0,1-2,-1 1,1-2,8 0,-3-2,0-1,0 0,-1-2,0 1,0-2,0 0,-1-1,0-1,2-2,-8 3,-1-2,0 1,0-1,-1-1,-1 1,1-1,-2 0,0 0,0-1,-1 0,0 0,-1 0,1-8,-2 9,-1-1,0 0,-1 1,0-1,-1 1,0-1,-1 0,0 1,-1 0,0 0,-1-1,0 2,-1-1,0 1,0-1,-1 1,-1 1,-6-9,7 13,1 1,-1-1,0 1,0 1,0-1,0 1,-1 0,1 0,-1 1,0 0,0 0,0 1,0 0,0 0,0 0,0 1,0 0,0 1,-1-1,-5 2,1-1,-13-1</inkml:trace>
  <inkml:trace contextRef="#ctx0" brushRef="#br0" timeOffset="5455.632">2483 622,'2'-5,"0"1,0 0,0 0,1 0,0 0,0 0,0 0,0 1,0 0,1-1,-1 1,1 0,0 1,0-1,0 1,1 0,0-1,-2 2,0 0,-1 0,1 0,0 1,0-1,0 1,0 0,0 0,0 0,0 0,0 0,-1 0,1 1,0-1,0 1,0 0,0 0,-1 0,1 1,0-1,-1 0,1 1,-1 0,0-1,1 1,-1 0,0 0,0 1,0-1,0 0,-1 1,1-1,-1 1,1-1,0 3,33 32,-27-31,0-1,0 0,0 0,1-1,0-1,0 1,0-1,0-1,1 1,-1-2,1 1,-1-1,1-1,-1 0,1 0,-1-1,1 0,4-1,4-9,-5-2</inkml:trace>
  <inkml:trace contextRef="#ctx0" brushRef="#br0" timeOffset="7123.317">310 1,'180'5,"-179"-4,1-1,-1 0,1 0,-1 1,1-1,-1 1,1-1,-1 1,1 0,-1 0,0-1,1 1,-1 0,0 0,0 0,0 0,0 1,0-1,0 0,0 0,0 1,0-1,0 0,-1 1,1-1,0 1,-1-1,0 1,1-1,-1 1,0-1,0 1,0-1,0 1,0 0,-23 56,1-5,22-52,0 1,0-1,0 1,0 0,0-1,0 1,0-1,0 1,1 0,-1-1,1 1,-1-1,1 1,0-1,0 0,-1 1,1-1,0 0,0 1,0-1,0 0,1 0,-1 0,0 0,0 0,1 0,-1 0,0 0,1-1,-1 1,1 0,-1-1,1 0,-1 1,1-1,0 0,-1 1,1-1,-1 0,1 0,0 0,1-1,71-11,-70 10,47-8,-28 7</inkml:trace>
  <inkml:trace contextRef="#ctx0" brushRef="#br0" timeOffset="7923.564">2088 57,'230'-25,"-228"25,43 4,-44-4,0 0,-1 1,1-1,0 0,-1 0,1 1,0-1,-1 1,1-1,0 0,-1 1,1-1,-1 1,1 0,-1-1,1 1,-1-1,0 1,1 0,-1-1,0 1,1 0,-1-1,0 1,0 0,0 0,1-1,-1 1,0 0,0 0,0-1,0 1,0 0,0 0,-1-1,1 1,0 0,0-1,0 1,-1 0,1 0,0-1,-1 1,1-1,-1 1,1 0,-1-1,1 1,-1-1,1 1,-1-1,-2 5,1-4,1 0,0 0,-1 0,1 0,0 0,0 0,-1 0,1 1,0-1,0 0,1 1,-1-1,0 1,0-1,1 1,-1-1,0 1,1 0,0-1,-1 1,1 0,0-1,0 1,0 0,0-1,0 1,0 0,1-1,-1 1,1 0,-1-1,1 1,-1-1,1 1,0-1,0 1,0-1,0 1,0-1,0 0,0 0,0 1,0-1,0 0,1 0,-1 0,1 0,-1-1,2 2,9-1,0 0,0-1,0-1,0 0,0 0,0-2,0 1,0-1,-1-1,1 0,2-2,18-4,-1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9:30.26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336 622,'2'6,"1"-1,-1 0,2 0,-1 0,0 0,1-1,0 1,0-1,0 0,1 0,-1-1,1 1,0-1,0 0,0 0,1-1,-1 1,0-1,1-1,0 1,-1-1,1 0,0 0,0 0,0-1,-1 0,1 0,0 0,0-1,0 0,-1 0,1-1,0 1,-1-1,1 0,-1-1,0 1,0-1,0 0,0-1,0 1,-1-1,1 0,-1 0,0 0,0-1,3-3,5-10,1 0,-2-1,0 0,-2-1,0 0,-1 0,-1-1,-1 0,-1-1,-1 1,1-11,-5 28,1 1,-1-1,0 1,0-1,-1 1,1-1,-1 1,0-1,0 1,0 0,0-1,-1 1,1 0,-1 0,0 0,1 0,-2 0,1 0,0 0,0 1,-1-1,0 1,1 0,-1 0,0 0,0 0,0 0,0 1,-1-1,1 1,0 0,-1 0,1 0,0 0,-1 1,1-1,-1 1,1 0,-1 0,0 0,1 0,-1 1,1 0,0-1,-1 1,1 0,0 1,-1-1,1 1,-3 1,-10 7,0 0,0 1,1 1,1 1,0 0,0 1,2 0,-1 1,2 0,0 1,1 0,1 1,0 0,-1 5,-2 15,1 0,1 1,3 0,1 1,1 0,3 0,1 0,4 38,-3-72,-1 15,-1 1,0 0,-2-1,0 1,-2-1,0-1,-1 1,-1-1,-7 13,5-17,0-1,-1 0,0 0,-2-1,1-1,-2 0,1 0,-1-1,-1-1,0-1,-6 3,-48 9,46-19</inkml:trace>
  <inkml:trace contextRef="#ctx0" brushRef="#br0" timeOffset="794.271">1013 566,'10'0,"7"0,6 0,4 0,3 0,0-5,0-1,0 0,-1 1,0 2,0 1,-1 0,0 2,-4-5,-2-1,-5 5,-5 2</inkml:trace>
  <inkml:trace contextRef="#ctx0" brushRef="#br0" timeOffset="1046.638">1069 763,'34'0,"25"0,7 0,-2 0,-7-4,-10-3,-11 1</inkml:trace>
  <inkml:trace contextRef="#ctx0" brushRef="#br0" timeOffset="8866.244">843 86,'39'-13,"9"-4,1 2,0 2,1 2,13 0,-61 10,0 1,-1-1,1 0,0 0,0 1,0 0,0-1,0 1,0 0,0 0,0 0,0 0,0 0,0 0,0 1,0-1,0 1,0-1,0 1,0 0,-1-1,1 1,0 0,0 0,-1 1,1-1,-1 0,1 0,-1 1,1-1,-1 1,0 0,0-1,0 1,0 0,0-1,0 1,0 0,-1 0,1 0,0 0,-1 0,0 0,1 0,-1 0,0 0,0 0,0 0,0 0,-1 0,1 0,0 0,-1 0,0-1,1 1,-1 0,-1 1,-110 90,28-32,84-60,-1-1,1 1,-1-1,1 1,-1-1,1 1,-1-1,1 1,0-1,-1 1,1 0,0-1,-1 1,1 0,0-1,0 1,0 0,-1-1,1 1,0 0,0-1,0 1,0 0,0-1,0 1,1 0,-1 0,0-1,0 1,0 0,1-1,-1 1,0-1,1 1,-1 0,0-1,1 1,-1-1,1 1,-1-1,1 1,-1-1,1 1,-1-1,1 0,-1 1,1-1,0 0,-1 1,1-1,0 0,-1 0,1 0,0 1,-1-1,1 0,0 0,43 6,-42-6,176-19,-122 11,-32 5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732 1,'-48'42,"40"-37,-245 96,80-16,172-85,0 0,-1 0,1 0,0 0,0 1,-1-1,1 1,0-1,0 1,-1-1,1 1,0-1,0 1,0 0,0 0,0-1,0 1,0 0,0 0,0 0,1 0,-1 0,0 1,1-1,-1 0,0 0,1 0,0 0,-1 1,1-1,0 0,-1 1,1-1,0 0,0 0,0 1,0-1,0 0,1 1,-1-1,0 0,0 0,1 1,-1-1,1 0,-1 0,1 0,0 1,-1-1,1 0,1 0,11 6,0-2,0 0,1-1,0 0,0-1,0-1,1 0,-1-1,0 0,1-1,-1-1,11-1,5 1,-16 1,12-2,-1 2,1 1,0 1,-1 2,1 0,4 3,-28-7,-1 0,0 0,1 0,-1 0,1 1,-1-1,0 0,1 1,-1-1,0 1,0 0,1-1,-1 1,0 0,0 0,0 0,0 0,0 0,0 0,0 0,0 0,0 0,0 0,-1 0,1 1,0-1,-1 0,1 0,-1 1,0-1,1 1,-1-1,0 0,0 1,0-1,0 1,0-1,0 0,0 1,0-1,-1 1,1-1,0 0,-1 1,1-1,-1 0,0 0,1 1,-1-1,0 0,0 0,0 0,-1 1,-11 12,-1-2,0 0,-2 0,1-1,-1-1,0-1,-2 0,-49 32,-183 123,79-17,165-141,1-1,-1 1,1 0,1 0,-1 1,1-1,0 1,1 0,-1 0,2 0,-1 1,1-1,0 1,0-1,1 1,0 0,0 0,1-1,0 1,0 0,1 3,3-7,1 1,-1-1,1 0,-1 0,1-1,0 1,1-1,-1 0,1 0,-1-1,1 0,0 0,0 0,0 0,0-1,0 0,0-1,0 1,0-1,1 0,0-1,325-41,-137 12,-145 23,-32 1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8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0 251,'135'-16,"1"6,23 6,-95-8,-99-23,-138-94,172 128,0 0,0 1,0-1,0 0,0 0,0 0,0 0,0 0,1 0,-1 0,0 0,0 0,1 0,-1 0,1 0,-1-1,1 1,0 0,-1 0,1-1,0 1,0 0,0 0,0-1,0 1,0 0,0-1,1 1,-1 0,0 0,1 0,-1-2,9-4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1,'9'0,"14"0,6 0,4 0,1 5,0 1,-2 0,-1-1,-1-2,-1-1,0-1,-1 0,-5-6,-6-1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1,'33'9,"27"4,6-1,-2-7,-7-4,-10-2,-6-2,-12 1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60,'10'-5,"17"-6,9-2,3 2,0 3,3 2,-1 3,-3 1,-3 2,-2 0,-3 0,-1 1,-1-1,-5 1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1,'0'19,"0"21,0 13,0 2,0 2,0-5,0-5,0-2,0-4,0-3,0-5,0-2,0-1,0-2,0-10,0-9</inkml:trace>
  <inkml:trace contextRef="#ctx0" brushRef="#br0" timeOffset="333.608">0 1,'481'0,"-282"27,-149-20,-32-1</inkml:trace>
  <inkml:trace contextRef="#ctx0" brushRef="#br0" timeOffset="633.717">28 649,'53'-5,"27"-1,4 0,-6 1,-13 2,-12 1,-10 1,-8 0,-5 1,-3 0,-1 1,-5-1</inkml:trace>
  <inkml:trace contextRef="#ctx0" brushRef="#br0" timeOffset="1467.776">959 170,'39'0,"26"0,8 0,-4 0,-10 0,-8-5,-10-1,-6-1,-5 2,-2-3,-6 0</inkml:trace>
  <inkml:trace contextRef="#ctx0" brushRef="#br0" timeOffset="1714.678">1045 395,'47'5,"32"-3,10-3,-4 0,-17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56,'-1'-1,"0"0,0 0,-1 0,1 0,0 0,0 0,-1 0,1 1,-1-1,1 1,0-1,-1 1,1-1,-1 1,0 0,1 0,-1 0,1 0,-1 0,1 0,-1 0,1 0,-1 0,1 1,-1-1,1 1,-1-1,1 1,-1 0,1-1,0 1,-1 0,1 0,0 0,0 0,0 0,0 0,0 0,-1 1,-34 52,-83 297,96-286,9-22,-1-1,-3 0,-1-1,-2-1,-5 5,10-38,20-14</inkml:trace>
  <inkml:trace contextRef="#ctx0" brushRef="#br0" timeOffset="350.058">334 140,'12'138,"-3"-116,1 0,0-1,2 0,0-1,1 0,1-1,1 0,1-1,1-1,0 0,1-2,10 7,3 6,-30-26,0-1,0 0,0 0,1 1,-1-1,0 0,1 0,-1 0,1-1,-1 1,1 0,0 0,-1-1,1 1,-1-1,1 0,0 1,0-1,-1 0,1 0,0 0,0 0,-1 0,1-1,0 1,-1 0,1-1,0 1,-1-1,1 0,-1 1,1-1,-1 0,1 0,-1 0,1 0,-1 0,0-1,0 1,1 0,-1 0,0-1,0 0,31-73,28-291,-54 251,-6 117</inkml:trace>
  <inkml:trace contextRef="#ctx0" brushRef="#br0" timeOffset="666.475">1068 282,'-10'21,"0"-4,1 0,1 1,0 0,2 0,0 1,1 0,1 0,-1 7,5-23,0-1,-1 1,1-1,0 1,0-1,0 1,1-1,-1 1,1-1,-1 0,1 1,0-1,0 0,0 1,0-1,0 0,0 0,1 0,-1 0,1 0,-1 0,1 0,0 0,0-1,0 1,0-1,0 1,0-1,0 0,0 0,1 0,-1 0,0 0,1-1,-1 1,0 0,1-1,-1 0,1 0,0 0,98-23,-87 16,-1-1,0 0,-1-1,0-1,0 1,-1-2,10-11,-17 18,0 0,-1-1,0 0,0 1,0-1,0 0,-1 0,0-1,0 1,0 0,-1-1,0 1,0-1,0 0,0 1,-1-1,0 0,0 1,-1-1,0 0,0 1,-1-6,-1 7,1 0,-1-1,0 1,-1 0,1 0,-1 1,1-1,-1 1,0 0,0 0,-1 0,1 0,0 1,-1 0,0 0,0 0,1 0,-1 1,0 0,0 0,0 0,0 0,-1 1,1 0,0 0,0 0,0 1,0 0,0 0,0 0,0 1,0-1,0 1,0 1,-15 4</inkml:trace>
  <inkml:trace contextRef="#ctx0" brushRef="#br0" timeOffset="1086.181">1576 282,'-4'9,"1"0,0-1,0 2,1-1,0 0,1 0,0 1,1-1,0 0,0 1,1-1,0 1,0-1,1 0,0 0,1 0,0 0,1 0,3 7,-5-14,1 0,-1 0,1 0,-1-1,1 1,0 0,-1-1,1 0,0 0,0 0,0 0,0 0,0 0,0-1,0 1,0-1,0 0,0 0,1 0,-1-1,0 1,0-1,0 1,0-1,0 0,0 0,-1-1,1 1,0 0,0-1,-1 0,1 0,75-68,-3-16,-74 85,0 1,1 0,-1 0,1 0,-1 0,1 0,-1 0,1 0,-1 1,0-1,1 0,-1 1,1 0,-1-1,0 1,1-1,-1 1,0 0,0 0,0 0,0 0,0 0,0 0,0 0,0 0,0 0,0 1,0-1,-1 0,1 0,0 1,-1-1,1 1,-1-1,0 0,1 1,-1-1,0 1,0-1,0 1,0-1,0 1,0-1,0 1,-1-1,1 0,0 1,-1-1,0 2,4 14,0-10,0 1,0-1,1 0,-1-1,1 1,1-1,-1 0,1 0,1 0,-1 0,1-1,0 0,0 0,0-1,1 1,-1-1,1-1,0 1,7 1,-9-3,0 0,-1-1,1 0,0 0,0 0,0-1,0 1,0-1,0-1,0 1,0-1,0 1,0-1,0-1,-1 1,1-1,0 1,-1-2,1 1,-1 0,0-1,1 0,-1 0,-1 0,1 0,0-1,-1 1,0-1,0 0,0 0,1-2,58-151,-55 138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499 436,'-17'22,"1"1,1 1,1 1,1 0,1 0,1 2,2-1,0 1,2 0,1 1,1 0,-1 23,16-106,8-6,3 1,3 1,2 1,3 1,5-4,-32 58,-2 1,0 1,0-1,1 1,-1-1,0 1,0 0,1-1,-1 1,1-1,-1 1,1 0,0-1,-1 1,1 0,0 0,0 0,0 0,0-1,0 1,0 0,0 1,0-1,1 0,-1 0,0 0,0 1,1-1,-1 0,0 1,1 0,-1-1,1 1,-1 0,1-1,-1 1,0 0,1 0,-1 0,1 1,-1-1,1 0,-1 0,1 1,-1-1,0 1,1-1,-1 1,0 0,1-1,-1 1,0 0,0 0,0 0,1 1,5 16,-1 1,0 1,-2-1,0 1,-2 0,0-1,-1 4,18 99,-20-121,1 0,0 1,0-1,0 0,0 1,0-1,0 0,1 0,-1 1,0-1,1 0,-1 0,1 1,-1-1,1 0,-1 0,1 0,0 0,0 0,-1 0,1 0,0 0,0 0,0 0,0 0,0-1,0 1,0 0,1-1,-1 1,0-1,0 1,0-1,1 1,-1-1,0 0,0 0,1 0,-1 0,0 0,1 0,-1 0,0 0,0 0,1 0,-1-1,0 1,0-1,1 1,-1-1,0 1,0-1,0 0,0 1,0-1,0 0,0 0,0 0,0 0,0 0,0 0,0 0,88-191,-84 179,1 1,0 0,1 0,0 0,1 1,0 0,1 1,0 0,1 0,1 0,-10 8,1 1,-1 0,1 0,-1 0,1 0,0 0,0 0,-1 0,1 1,0-1,0 1,0-1,-1 1,1 0,0-1,0 1,0 0,0 0,0 1,0-1,0 0,-1 0,1 1,0-1,0 1,0 0,-1 0,1-1,0 1,-1 0,1 0,-1 1,1-1,-1 0,1 0,-1 1,0-1,0 1,0-1,1 1,-1 0,23 76,-25-10,0-55,0-1,0 1,2-1,-1 1,2-1,-1 0,2 1,0-1,1 2,6 3,1-4</inkml:trace>
  <inkml:trace contextRef="#ctx0" brushRef="#br0" timeOffset="717.989">189 888,'34'0,"39"0,18-5,-3-1,-6-1,-7 2,-12 2,-7-4,-9-1,-2 2,-4 1,-4 2,-4 1,-3 1,-1 1,-1 0,-5 5,-7 2</inkml:trace>
  <inkml:trace contextRef="#ctx0" brushRef="#br0" timeOffset="1217.029">556 1001,'88'205,"-81"-183,-1 1,-1 0,-1 1,-1-1,0 1,-2-1,-2 10,10 26,10-90,9-57,-21 61,1 1,1 0,1 1,2 0,0 0,1 1,2 1,2-3,-3 11</inkml:trace>
  <inkml:trace contextRef="#ctx0" brushRef="#br0" timeOffset="1829.008">1262 267,'151'499,"-145"-479,0 0,-2 0,0 0,-1 0,-1 1,-1-1,-1 1,0-1,-2 1,0-1,-2 1,0-1,-1 0,-1-1,-1 1,-1-1,0-1,-2 1,0-1,-1-1,-3 5,-11 6,-1-2,0 0,-2-1,-1-2,-1-1,-22 12,23-17</inkml:trace>
  <inkml:trace contextRef="#ctx0" brushRef="#br0" timeOffset="2334.044">189 295,'-32'57,"3"1,3 2,2 1,2 1,4 0,2 2,0 13,13-43,1 0,2 0,1 0,2-1,1 1,1-1,2 1,1-2,2 1,2-1,0-1,2 0,1-1,2 0,1-1,1-2,1 1,2-2,0-1,2-1,1-1,14 10,29 15,-47-38</inkml:trace>
  <inkml:trace contextRef="#ctx0" brushRef="#br0" timeOffset="3595.882">1967 238,'-42'-23,"32"16,0 1,-1 0,1 1,-1 0,0 0,-1 1,1 1,-1 0,0 0,1 1,-12 0,20 3,-1-1,0 1,1 1,-1-1,1 0,-1 1,1 0,0 0,0 0,-1 0,2 0,-1 1,0-1,0 1,1 0,-1 0,1 0,0 0,0 0,0 0,0 1,1-1,-1 1,1-1,0 3,-22 94,19 148,7-214,1-1,2 1,1-1,2 0,11 26,-3-3,2 4,-2 1,-4 0,-2 1,-2 0,-1 48,-8-70,2-16,-1 0,-1 0,-1 0,-1-1,-1 1,-1 0,-1-1,-1 0,-1 0,-1-1,-1 1,-1-2,-2 3,10-22,0 0,1 0,-1 1,0-1,0 0,-1-1,1 1,0 0,-1-1,1 1,-1-1,1 1,-1-1,1 0,-1 0,0-1,0 1,0 0,1-1,-1 0,0 0,0 0,0 0,0 0,0 0,1-1,-1 1,0-1,0 0,1 0,-1 0,0 0,1 0,-1-1,1 1,-1-1,1 1,0-1,0 0,0 0,0 0,0 0,0-1,0 1,1 0,-1-1,1 0,-46-97,44 79</inkml:trace>
  <inkml:trace contextRef="#ctx0" brushRef="#br0" timeOffset="5169.852">1939 1537,'0'9,"1"1,-1-1,2 1,-1 0,1-1,1 0,0 0,0 1,1-1,0-1,0 1,1-1,0 0,0 0,1 0,0-1,1 1,0-2,2 3,-7-7,0-1,0 0,0 1,0-1,0 0,0 0,0-1,1 1,-1 0,0-1,0 1,1-1,-1 0,0 1,1-1,-1 0,0-1,0 1,1 0,-1-1,0 1,0-1,1 0,-1 1,0-1,0 0,0-1,0 1,0 0,0 0,0-1,-1 1,1-1,0 0,-1 1,1-1,-1 0,0 0,0 0,1-1,35-90,-36 88,0 0,0 0,-1 0,1 0,-1-1,0 1,-1 0,1 0,-1 0,0 0,0 0,-1 0,0 0,0 0,0 0,0 1,0-1,-1 1,0-1,0 1,0 0,-1 0,1 0,-1 1,0-1,0 1,0 0,-1 0,1 1,-1-1,1 1,-1 0,0 0,0 0,0 1,0 0,0 0,0 0,0 0,-1 1,1 0,0 0,-5 1,-13 4,4 2</inkml:trace>
  <inkml:trace contextRef="#ctx0" brushRef="#br0" timeOffset="6052.091">2137 41,'0'5,"0"11,0 7,0 6,0 1,0 2,0-1,0-1,0 0,0 0,0-2,0 1,-5-1,-1-5</inkml:trace>
  <inkml:trace contextRef="#ctx0" brushRef="#br0" timeOffset="6487.313">2080 69,'16'-9,"0"1,1 1,0 1,0 0,1 1,-1 1,1 1,0 0,0 1,0 1,17 2,-33-2,1 1,-1 1,0-1,0 0,1 0,-1 1,0-1,0 1,0 0,0 0,0-1,0 1,0 1,0-1,0 0,0 0,0 1,-1-1,1 1,0-1,-1 1,0 0,1 0,-1 0,0 0,0 0,0 0,0 0,0 0,0 0,-1 0,1 0,-1 0,0 1,1-1,-1 0,0 0,0 1,0-1,-1 0,1 0,0 1,-1-1,0 0,1 0,-1 0,0 0,0 0,0 0,0 0,-1 1,-72 61,33-35,39-28,0 1,1 0,-1-1,1 1,-1 0,1 0,0 0,0 0,0 0,0 0,0 0,0 0,1 0,-1 0,1 0,-1 1,1-1,0 0,0 0,0 1,0-1,0 0,0 0,1 1,-1-1,1 0,0 0,-1 0,1 0,0 0,0 0,1 0,-1 0,0 0,0 0,1 0,0 0,63 61,-50-52</inkml:trace>
  <inkml:trace contextRef="#ctx0" brushRef="#br0" timeOffset="7615.41">2842 238,'-3'-6,"1"0,-1 0,0 0,-1 0,1 0,-1 1,-1-1,1 1,-1 0,1 1,-1-1,-1 1,1 0,-1 0,1 0,-1 1,0 0,0 0,-1 0,1 1,0 0,-1 0,0 1,1 0,-1 0,0 1,0-1,-5 2,8 2,-1 2,1-1,0 0,0 1,1 0,-1 0,1 0,0 0,1 0,-1 1,1-1,0 1,0 0,1 0,0-1,0 1,0 0,0 0,1 0,0 0,1 0,-1 0,1 0,0 0,1 2,-1 8,2 383,24-230,2-28,-1 0,1 29,-28 84,-1-251,1-1,-1 1,1 0,-1 0,0 0,0 0,0 0,-1 0,1 0,-1-1,1 1,-1 0,0 0,0-1,0 1,-1 0,1-1,-1 1,1-1,-1 1,0-1,0 0,0 0,0 0,0 0,0 0,0 0,-1-1,1 1,-1-1,0 0,1 1,-1-1,0 0,1-1,-1 1,0 0,0-1,0 1,0-1,0 0,0 0,1 0,-1-1,0 1,-2-1,0-1,0 1,0-1,0-1,0 1,0-1,1 1,-1-1,1-1,0 1,0 0,0-1,0 0,1 0,-1 0,1-1,0 1,0-1,1 1,-1-1,1 0,0 0,0-2,-3-15</inkml:trace>
  <inkml:trace contextRef="#ctx0" brushRef="#br0" timeOffset="8626.506">2984 1537,'-8'15,"1"-4,0 2,0-1,2 1,-1 0,2 0,0 0,0 0,1 1,1 0,0 0,1-1,1 12,0-22,0-1,1 1,-1-1,1 0,-1 1,1-1,0 0,0 1,0-1,0 0,0 0,1 0,-1 0,1 0,-1 0,1 0,0-1,0 1,-1 0,1-1,0 0,1 1,-1-1,0 0,0 0,0 0,1 0,-1-1,0 1,1 0,-1-1,1 0,-1 0,1 0,-1 0,0 0,1 0,-1 0,1-1,-1 1,2-2,92-44,-88 42,0-1,-1 0,0 0,0 0,0-1,0 0,-1 0,0-1,0 0,-1 0,0 0,0-1,-1 0,0 0,0 0,-1 0,0 0,0-1,-1 0,0 1,0-1,-1 0,-1 0,1 0,-2-8,-1 12,-1 1,0 0,0 0,0 0,0 0,0 0,-1 1,0 0,0-1,0 1,0 1,0-1,-1 0,1 1,-1 0,0 0,1 1,-1-1,0 1,0 0,0 0,0 1,0-1,-2 1,-18-2</inkml:trace>
  <inkml:trace contextRef="#ctx0" brushRef="#br0" timeOffset="9418.053">3040 69,'5'0,"1"5,0 6,-1 6,-6 6,-3 2,-1 3,0 1,2 1,1-1,0-4</inkml:trace>
  <inkml:trace contextRef="#ctx0" brushRef="#br0" timeOffset="9664.909">3181 41,'0'19,"0"12,0 4,0 2,0-1,-5-6,-1-4,-5-1,0-5</inkml:trace>
  <inkml:trace contextRef="#ctx0" brushRef="#br0" timeOffset="10100.133">2927 69,'10'-10,"12"-7,8-2,3 3,1 9,0 11,-7 9,-2 2,-2-1,2-3,-1-4,2-2,-3-8,-2-7,1-3,-4-3,-4 1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331 261,'-4'-6,"1"0,-1 1,0-1,0 1,-1 0,1 0,-1 1,0-1,0 1,-1 0,1 0,-1 1,0 0,0 0,0 0,0 1,-5-2,8 3,-1 1,1-1,0 1,0-1,-1 1,1 0,0 0,0 0,0 0,-1 1,1-1,0 1,0 0,0 0,0 0,0 1,0-1,0 1,0-1,0 1,1 0,-1 0,1 0,-1 0,1 1,0-1,0 1,0-1,0 1,0 0,1 0,-1-1,1 1,0 0,0 0,-1 2,-5 13,1 0,0 1,2-1,0 1,1 0,0 0,2 0,0 0,1 0,2 0,-1 0,2 0,2 4,25 186,4 17,-12-84,-4 111,8-111,-24-134,-1 0,0 0,0 0,0 0,-1 0,0 0,-1 0,0 0,0 0,0 0,-1-1,-1 1,1 0,-1-1,0 1,-1-1,0 0,0 0,0-1,-1 1,0-1,0 0,-1 0,0 0,0-1,0 0,-1 0,1-1,-1 0,0 0,0 0,-1-1,0 0,3-2,0-1,0 0,0 0,0 0,0-1,1 1,-1-1,0 0,0-1,1 1,-1-1,0 0,1 0,0-1,-1 1,1-1,0 0,0 0,1 0,-1 0,1-1,0 0,-1 1,1-1,1-1,-1 1,1 0,-1-2,-8-12</inkml:trace>
  <inkml:trace contextRef="#ctx0" brushRef="#br0" timeOffset="448.412">500 1559,'-32'110,"31"-106,1 0,-1 1,1-1,-1 0,1 1,1-1,-1 0,1 0,-1 1,1-1,0 0,1 0,-1 0,1 0,0 0,0 0,0 0,0-1,1 1,-1-1,1 1,0-1,0 0,2 2,1-4,0 0,0 0,0 0,0-1,0 0,0 0,0 0,0-1,0 0,0 0,0 0,0-1,0 0,-1 0,1-1,-1 1,0-1,1 0,-1-1,0 1,-1-1,1 0,-1 0,0-1,0 1,0-1,0-1,3 1,0-1,-1 0,0 0,0 0,-1-1,0 0,0 0,0-1,-1 1,0-1,-1 0,0 0,0 0,0 0,-1-1,-1 1,1-1,-1 1,-1-1,1 0,-2 1,1-1,-1 1,0-1,-2-6,0 11,1-1,-1 1,0 0,0 0,-1 0,1 0,-1 1,0-1,0 1,0 0,0 0,0 0,-1 1,1 0,-1 0,0 0,1 0,-1 1,0-1,0 1,0 0,0 1,0-1,-3 1,-17-2</inkml:trace>
  <inkml:trace contextRef="#ctx0" brushRef="#br0" timeOffset="1379.391">444 7,'31'-1,"-23"0,0-1,1 2,-1-1,0 1,0 0,0 1,0 0,1 0,-1 1,0 0,-1 1,1-1,0 1,-1 1,0 0,1 0,-2 0,4 3,-9-4,0 1,0-1,0 0,0 1,-1 0,0-1,1 1,-1-1,-1 1,1-1,-1 1,1 0,-1-1,0 0,0 1,0-1,-1 1,1-1,-1 0,0 0,0 0,0 0,0 0,0-1,-1 1,1 0,-1-1,0 0,1 0,-1 0,0 0,-1 0,1 0,-2 0,-22 24,25-24,0 0,0 0,0 0,0 0,0 1,0-1,1 0,-1 1,1-1,0 1,0 0,0-1,0 1,0 0,1 0,-1 0,1 0,-1-1,1 1,0 0,0 0,1 0,-1 0,1 0,-1 0,1-1,0 1,0 0,0-1,0 1,0 0,1-1,-1 1,1-1,0 0,0 0,0 1,0-1,0-1,0 1,0 0,1 0,-1-1,1 1,-1-1,1 0,0 0,-1 0,1 0,0 0,0 0,22-2,-1-4</inkml:trace>
  <inkml:trace contextRef="#ctx0" brushRef="#br0" timeOffset="1647.522">896 91,'0'34,"5"10,1-1</inkml:trace>
  <inkml:trace contextRef="#ctx0" brushRef="#br0" timeOffset="1901.495">1121 35,'-14'38,"-5"18,0-1</inkml:trace>
  <inkml:trace contextRef="#ctx0" brushRef="#br0" timeOffset="2233.702">811 62,'8'-6,"2"0,-1 0,1 0,0 1,0 1,0 0,0 0,1 1,0 0,-1 1,1 0,0 1,0 0,0 1,0 0,1 1,-1 0,-1 1,1 0,0 0,0 1,-1 1,1 0,-1 0,2 2,-3-1,0-2,0 1,0-1,0 0,0-1,1 0,-1-1,1 0,-1 0,1-1,-1 0,1 0,0-1,-1-1,0 0,1 0,-1-1,0 0,0 0,0-1,-1 0,1-1,-1 0,0 0,6-5,-2-3</inkml:trace>
  <inkml:trace contextRef="#ctx0" brushRef="#br0" timeOffset="6799.525">1008 712,'-2'1,"0"1,0-1,0 1,1-1,-1 1,1 0,-1-1,1 1,-1 0,1 0,0 0,0 0,0 1,0-1,0 0,1 0,-1 1,1-1,-1 0,1 1,0-1,0 0,0 1,0-1,0 1,0 0,-3 366,3-296,4-114,2 1,1 0,2 1,2 0,2 0,1 1,2 1,1 0,2 1,2 1,-9 13,-6 7,1 1,1 0,0 1,1 0,1 0,0 1,0 0,3-1,9 76,-13-49</inkml:trace>
  <inkml:trace contextRef="#ctx0" brushRef="#br0" timeOffset="7137.262">1573 486,'-5'9,"-6"14,-6 2,-1 2,-1-4,2-1,4 1,0-4,1 0,8-3,5-5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0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58,'3'3,"-1"0,1 0,-1 1,0 0,0-1,-1 1,1 0,-1 0,0 0,0 0,0 0,0 0,-1 0,1 0,-1 0,0 0,-1 1,1-1,-1 0,1 0,-1 0,-1 0,1 0,-1 2,-3 60,6-64,0-1,0 1,-1 0,1 0,0-1,1 1,-1-1,0 1,0-1,1 0,-1 1,0-1,1 0,0 0,-1 0,1 0,0 0,-1 0,1 0,0-1,0 1,0-1,-1 1,1-1,0 0,0 0,0 1,0-1,0-1,0 1,0 0,0 0,-1-1,1 1,0-1,0 1,0-1,69-27,-27 2,-25 14</inkml:trace>
  <inkml:trace contextRef="#ctx0" brushRef="#br0" timeOffset="303.694">283 1,'-5'24,"-6"17,-2 7,2 0,3-3,2-5,3-4,-3-4,-1-2,1-1,1-2,2 0,1 1,1-6</inkml:trace>
  <inkml:trace contextRef="#ctx0" brushRef="#br0" timeOffset="2003.841">706 340,'-15'-1,"0"0,0 0,0 2,0 0,0 0,0 2,0-1,1 2,-1 0,1 1,0 1,0 0,0 0,1 2,0 0,1 0,-10 8,20-15,0 1,0-1,0 0,1 0,-1 1,0-1,1 1,-1 0,1-1,-1 1,1 0,0 0,0 0,0 0,0 0,0 0,0 0,1 0,-1 0,0 0,1 1,0-1,0 0,0 0,0 0,0 1,0-1,0 0,1 0,-1 0,1 1,-1-1,1 0,0 0,0 0,0 0,0 0,0 0,0 0,1-1,-1 1,1 0,-1-1,1 1,0 0,70 41,-61-38,-1 1,1-1,-1 2,0 0,0 0,-1 1,0 0,0 0,0 2,-7-8,0 1,0 0,0-1,-1 1,1 0,-1 0,0 0,0 0,0 0,0 0,0 1,-1-1,1 0,-1 0,0 1,0-1,0 0,0 0,-1 1,1-1,-1 0,0 0,0 0,0 0,0 0,-1 0,1 0,-1 0,0 0,1-1,-1 1,-1-1,1 1,0-1,0 0,-2 1,-4 4,-1 0,0 0,0-1,0-1,-1 0,0 0,0-1,0 0,-1 0,-3 0,-74 5,86-9,1 0,-1 0,0 0,0 0,0 0,0-1,0 1,1-1,-1 1,0-1,0 0,1 0,-1 1,0-1,1 0,-1-1,1 1,0 0,-1 0,1-1,0 1,-1 0,1-1,0 0,0 1,0-1,1 1,-1-1,0 0,1 0,-1 1,1-1,-1 0,1 0,0 0,0 0,-1 0,1 1,1-1,-1 0,0 0,0 0,1-1,6-18,4 4</inkml:trace>
  <inkml:trace contextRef="#ctx0" brushRef="#br0" timeOffset="2253.948">931 594,'-4'34,"-7"10,-2-6,2-10</inkml:trace>
  <inkml:trace contextRef="#ctx0" brushRef="#br0" timeOffset="2420.018">904 1,'0'0</inkml:trace>
  <inkml:trace contextRef="#ctx0" brushRef="#br0" timeOffset="2890.433">1101 791,'19'-60,"-9"28,0 0,2 0,2 1,1 1,1 0,-15 28,1 0,-1 0,0 1,1-1,-1 1,1-1,0 1,-1 0,1-1,0 1,0 0,0 0,0 0,0 0,0 1,0-1,0 0,0 1,0 0,0-1,1 1,-1 0,0 0,0 0,0 0,0 1,0-1,1 1,-1-1,0 1,0 0,0-1,0 1,0 0,0 0,-1 1,1-1,0 0,-1 1,1-1,0 1,-1-1,0 1,1 0,-1-1,0 1,0 0,0 0,0 0,0 0,0 0,-1 0,1 0,-1 0,1 1,-1-1,0 0,0 1,1-1,45 97,-45-97,1 0,-1 0,1 0,0-1,-1 1,1 0,0-1,0 1,0-1,0 0,0 1,1-1,-1 0,0 0,0-1,1 1,-1 0,1-1,-1 0,1 1,-1-1,0 0,1 0,-1 0,1-1,-1 1,1-1,-1 1,0-1,1 0,-1 0,0 0,0 0,1 0,-1 0,0 0,0-1,0 1,-1-1,1 0,0 0,0 0,8-8,-1 0,0-1,0 0,-1 0,0-1,-1 0,0-1,-1 0,-1 0,0 0,-1 0,0-1,-1 0,0 1,-1-1,-1-4,-1 7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201 142,'-13'5,"0"0,1 1,0 1,0 0,1 0,0 1,0 1,0 0,1 0,1 1,0 0,0 1,1 0,0 0,1 1,1 0,-1 0,2 1,0 0,0 0,-2 12,7-19,0-1,1 1,-1-1,1 1,1-1,-1 1,1-1,-1 0,2 0,-1 0,0 0,1 0,0 0,0-1,0 1,1-1,0 0,0 0,0 0,0-1,0 1,1-1,-1 0,1 0,0-1,0 1,0-1,0 0,0-1,1 1,-1-1,1 0,-1 0,1-1,-1 1,1-1,-1-1,1 1,-1-1,1 0,-1 0,0 0,4-2,5-4,-1-1,1 0,-2-1,1 0,-1-1,-1 0,0-1,0 0,-1-1,-1 0,0-1,0 1,-1-2,-1 1,0-1,-1-1,-1 1,0-1,-1 0,-1 0,0 0,-1 0,0-1,-1 2,1 4,-1 0,0 0,0-1,-1 1,0 0,-1 0,0 0,-1 0,0 0,0 1,-1-1,-1 0,0 1,0 0,-2-4,4 11,0 0,-1 0,1 0,0 1,-1-1,1 0,-1 1,1 0,-1 0,0 0,0 0,0 0,1 0,-1 1,0-1,0 1,0 0,0 0,0 0,0 0,0 0,0 1,0-1,1 1,-1 0,0 0,0 0,1 0,-1 0,0 1,1-1,-1 1,1 0,0 0,0 0,-2 1,-3 3,0 0,1 1,-1 0,1 0,1 0,-1 1,1-1,1 1,0 1,0-1,-1 3,2 4,0 0,1 0,0 0,1 0,1 0,0 0,2 0,-1 0,2 0,0-1,2 5,3 26,0 237,-35-112,18-137,7-28,0 1,0 0,0 0,1-1,0 1,0 0,1 0,-1 0,1 0,1 0,-1 0,1 0,1 4,2-5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1,'0'4,"-5"7,-6 7,-7 4,1 3,-2-2,2 0,0-5,2 1,-1-4,7-5,5-3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200 475,'-14'4,"0"1,0 0,0 1,1 1,0 0,0 1,1 0,-1 1,2 0,-2 2,8-6,0-1,1 1,-1 0,1 0,0 0,0 1,1-1,-1 1,1 0,0 0,1 0,0 1,0-1,0 0,1 1,0-1,0 1,0 0,1-1,0 1,0 0,1-1,1 6,-1-9,0 1,0 0,1-1,-1 1,1-1,0 1,0-1,0 0,1 0,-1 0,1 0,-1 0,1-1,0 1,0-1,0 1,1-1,-1 0,0-1,1 1,-1-1,1 1,0-1,-1 0,1 0,0 0,0-1,0 0,-1 1,1-1,0 0,0-1,0 1,0-1,-1 0,1 0,0 0,0 0,-1-1,1 1,-1-1,0 0,1 0,-1 0,0 0,0-1,2-2,13-12,0-1,-1 0,0-2,-2 0,-1-1,0 0,2-8,1 2,-1-1,-2 0,0-1,-2-1,-2 1,0-2,-2 0,-1 0,-2 0,1-24,-5 23,1 15,-1 1,-1-1,0 0,-2 0,0 0,0 0,-2 0,-4-11,8 26,-1 0,0 0,0 0,0 0,0 0,0 1,0-1,0 0,-1 1,1-1,-1 1,1 0,-1-1,1 1,-1 0,0 0,0 0,1 0,-1 0,0 0,0 1,0-1,0 1,0-1,0 1,0 0,0-1,0 1,0 0,0 0,0 1,0-1,0 0,0 1,0-1,0 1,0 0,0 0,0-1,0 1,1 0,-1 1,-1-1,-67 62,61-51,1 1,0-1,1 1,0 1,1-1,1 1,0 0,1 0,0 1,1-1,1 1,0 0,1-1,1 1,0 0,1 0,1 0,0-1,1 1,0-1,1 1,1-1,0 0,1-1,1 1,0-1,1-1,1 3,133 121,-121-97,-16-20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69,'-28'324,"31"-408,6 33,38-138,-11 133,-36 55,1 0,0 0,0 0,0 1,0-1,0 0,0 0,0 0,0 1,0-1,1 1,-1-1,0 1,0-1,0 1,1-1,-1 1,0 0,1 0,-1 0,0 0,1 0,-1 0,0 0,0 0,1 1,-1-1,0 0,1 1,-1-1,0 1,0-1,0 1,0 0,0-1,1 1,-1 0,0 0,-1 0,1 0,0 0,0 0,0 0,0 0,-1 0,1 1,24 89,-24-77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74,'-21'56,"2"2,3 0,3 0,-4 43,-47 242,46-263,16-68</inkml:trace>
  <inkml:trace contextRef="#ctx0" brushRef="#br0" timeOffset="329.387">113 103,'69'-20,"2"4,-1 3,39-1,-10 0,68-12,-167 29,-11 0</inkml:trace>
  <inkml:trace contextRef="#ctx0" brushRef="#br0" timeOffset="580.661">85 413,'29'0,"24"0,7-5,-1-1,-6-1,-7 2,-7 2,-5-4,-4-1,-2 2,-5 1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122 226,'-29'29,"-9"14,6 0,9-7</inkml:trace>
  <inkml:trace contextRef="#ctx0" brushRef="#br0" timeOffset="618.507">377 593,'-24'15,"1"1,0 1,2 1,0 1,1 1,0 0,2 2,1 0,1 1,-7 13,21-34,0 0,0 0,1 0,-1 1,0-1,1 1,0 0,0-1,-1 1,1 0,1-1,-1 1,0 0,1 0,0 0,-1 0,1 0,0 0,0 0,1 0,-1-1,1 1,-1 0,1 0,0 0,0-1,0 1,1 0,-1-1,0 1,1-1,0 1,0-1,0 0,0 0,0 0,0 0,0 0,0 0,1 0,-1-1,1 1,7-3,0 1,0-1,0-1,0 0,0-1,0 1,-1-2,0 1,1-1,-1-1,-1 0,1 0,3-3,8-4,3 1,-1-1,0-2,0 0,-1-2,-1 0,-1-1,0-1,-1-1,0-3,0-1,-2-1,0-1,-2 0,-1 0,0-2,-3 1,0-2,-1 1,1-15,-5 27,-2-1,0 0,0 0,-2 0,0 0,0 0,-2 0,0 0,-1 0,0 0,-1 1,-4-11,5 23,0 0,0-1,0 1,0 0,-1 0,1 0,-1 1,0-1,0 1,0-1,0 1,0 0,0 0,-1 0,1 1,-1-1,1 1,-1 0,1 0,-1 0,0 0,0 1,1-1,-1 1,0 0,0 0,0 0,1 1,-1-1,0 1,0 0,1 0,-1 1,1-1,-1 1,1-1,-1 1,1 0,0 0,0 1,0-1,0 1,0-1,1 1,-1 0,1 0,0 0,0 0,0 1,-2 2,-6 12,0 0,0 1,2 0,1 0,0 1,1 0,1 0,1 1,1-1,1 1,0 0,2 0,0-1,2 1,0 0,1 1,1-5,1 0,1-1,0 1,1-1,0-1,2 1,0-1,0-1,11 12,5 12,-13-19,-8-10,1-1,0 1,1-1,0 0,0 0,1 0,0-1,0 0,1-1,0 1,0-1,7 4,2-8,-4-4</inkml:trace>
  <inkml:trace contextRef="#ctx0" brushRef="#br0" timeOffset="1789.449">969 650,'-8'3,"0"0,1 1,0 0,0 1,0-1,0 1,1 0,-1 1,1 0,1 0,-1 0,1 1,0-1,-3 7,3-4,-1-1,2 1,-1 0,1 1,1-1,0 0,0 1,1 0,0 0,0 0,1 0,1 0,-1 0,2 0,0 0,0 0,0 0,3 6,-2-13,-1 0,1 0,1 0,-1 0,0-1,1 1,-1 0,1-1,0 0,0 0,0 1,0-2,0 1,0 0,1-1,-1 1,1-1,-1 0,1 0,-1-1,1 1,-1-1,1 1,0-1,-1 0,1-1,0 1,1-1,3 0,-1 0,0 0,1-1,-1 0,0 0,0-1,0 0,-1 0,1 0,-1-1,1 0,-1 0,4-5,9-10,0 0,-2-2,0 0,-1-1,-2-1,0 0,-1-1,-1-1,7-23,-11 26,-4 14,0 0,-1 0,0 0,0 0,-1 0,0 0,0-1,-1 1,0-1,0 0,-1 1,0-1,-1 1,0-1,0 1,-1-1,0 1,0 0,-2-4,2 10,1 1,-1 0,1-1,-1 1,1 0,-1 0,0 0,0 0,1 0,-1 1,0-1,0 1,0-1,0 1,0-1,0 1,1 0,-1 0,0 0,0 0,0 0,0 1,0-1,0 0,0 1,0 0,0-1,1 1,-1 0,0 0,1 0,-1 0,0 0,0 1,-53 44,36-18,1 0,2 0,0 2,2 0,1 1,2 0,1 1,1 0,2 0,-1 17,-1 231,-1-235,3-27</inkml:trace>
  <inkml:trace contextRef="#ctx0" brushRef="#br0" timeOffset="2082.585">1476 312,'-19'38,"-11"18,-1 4,11-9,7-12</inkml:trace>
  <inkml:trace contextRef="#ctx0" brushRef="#br0" timeOffset="2885.48">1646 622,'-161'177,"128"-109,32-66,1 0,-1 0,1 0,-1 0,1 0,0 0,0 0,0 0,0 1,0-1,0 0,1 0,-1 0,1 0,-1 0,1 0,0-1,0 1,0 0,0 0,0 0,0-1,0 1,1 0,-1-1,1 0,-1 1,1-1,-1 0,1 1,0-1,0 0,-1 0,2 0,4 1,0 0,0 0,0-1,0 0,0-1,0 1,0-1,1-1,-1 1,0-1,0 0,0-1,0 0,-1 0,1 0,0-1,-1 0,5-3,107-75,-96 60,0-1,-2-2,0 0,-2-1,0 0,-2-2,-1 0,-1-1,-1 0,6-23,-10 20,-2 0,0-1,-3 1,0-1,-2-1,-2 1,-1 0,-3-18,5 47,-1 0,0 0,0 0,0 0,0 0,0 0,-1 0,1 0,-1 0,0 0,0 1,0-1,0 0,-1 1,1-1,-1 1,1-1,-1 1,0-1,0 1,0 0,0 0,0 0,-1 0,1 1,-1-1,1 1,-1-1,1 1,-1 0,0 0,0 0,0 0,1 0,-1 1,0-1,0 1,0 0,0 0,0 0,0 0,0 0,0 1,-2 0,-7 6,0 0,1 0,-1 1,2 1,-1 0,1 0,1 1,0 0,0 1,1 0,0 0,1 1,1 0,-1 0,2 0,0 1,0 0,1 0,-2 13,-1-6,0 1,0 0,2 0,1 0,1 0,0 1,2-1,0 1,2 0,0-1,2 1,0-1,1 0,1 1,1-2,1 1,1-1,1 0,0-1,2 1,-5-10,1 0,0 0,1 0,0-1,1-1,-1 1,2-2,-1 1,1-1,0 0,1-1,-1 0,1-1,5 2,6-3</inkml:trace>
  <inkml:trace contextRef="#ctx0" brushRef="#br0" timeOffset="3233.57">2267 367,'-30'41,"2"1,2 1,2 1,2 1,2 1,2 1,-5 25,20-66,1 1,1-1,-1 1,1-1,0 1,1 0,-1 0,1-1,1 1,-1 0,1 0,0-1,1 1,0 0,0-1,0 0,1 1,0-1,0 0,0 0,1-1,0 1,0-1,0 0,1 0,0 0,0 0,0-1,1 0,-1 0,1 0,0-1,0 0,0 0,0-1,1 1,3 0,4-2,0-1,0 0,0-1,0-1,-1 0,1-1,0 0,-1-1,0 0,0-1,0-1,-1 0,1-1,-2 0,1-1,-1 0,0-1,0 0,-1-1,-1 0,8-10,-13 16,6-4,0 0,-1-1,-1 0,1 0,-1-1,-1 0,0-1,-1 1,1-1,-2-1,0 1,0-1,-1 0,-1 0,0 0,0 0,-1-1,-1 1,0-1,-1 1,0-1,-1 1,0-1,-1 1,-1-1,0 1,0 0,-1 0,-1 0,0 1,0 0,-3-3,3 8,-1 1,0 0,-1 0,1 0,-1 0,0 1,0 0,-1 1,1 0,-1 0,0 0,1 1,-1 0,0 1,0-1,-1 2,1-1,0 1,0 0,0 1,0 0,0 0,0 1,0 0,0 0,0 1,1 0,0 0,-1 1,1 0,-5 4,-22 10</inkml:trace>
  <inkml:trace contextRef="#ctx0" brushRef="#br0" timeOffset="3505.542">2042 734,'38'-14,"22"-10,7 0,-5 3,-7 6,-13 10,-9 5,-6 4,-6 5,-3 1,0-1,-2 3,0-1,3-2,3-2,-3-8,1-8,-4-3</inkml:trace>
  <inkml:trace contextRef="#ctx0" brushRef="#br0" timeOffset="3822.505">2888 0,'-5'15,"-6"14,-7 2,1 1,3-1,-1-5,1-2,5-1,-3-4,2 0,2-4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9:48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58,'70'-36,"-61"32,0 0,0 1,1 0,0 1,-1 0,1 0,0 1,0 0,0 1,0 0,0 1,0 0,0 0,3 2,-11-3,-1 0,0 1,0-1,1 1,-1-1,0 1,0-1,0 1,0 0,1-1,-1 1,0 0,0 0,0 0,-1 0,1 0,0 0,0 0,0 0,-1 0,1 1,-1-1,1 0,-1 0,1 0,-1 1,0-1,1 0,-1 1,0-1,0 0,0 1,0-1,0 0,0 1,-1-1,1 0,0 0,-1 1,1-1,-1 0,1 0,-1 0,0 1,1-1,-1 0,0 1,-49 50,37-41,12-10,-1 0,0-1,1 1,-1 0,0 0,1 0,-1 0,1 0,0 0,-1 1,1-1,0 0,0 1,0-1,0 1,0-1,0 1,0-1,0 1,1 0,-1-1,1 1,-1 0,1 0,-1 0,1-1,0 1,0 0,0 0,0 0,0-1,1 1,-1 0,0 0,1 0,0-1,-1 1,1 0,0-1,0 1,0-1,0 1,0-1,0 1,0-1,0 1,1-1,-1 0,0 0,1 0,-1 0,1 0,0 0,17 4,-15-5,-1 0,1 0,0 1,0-1,-1 1,1 0,0 0,-1 0,1 0,-1 1,1 0,-1 0,0-1,0 2,1-1,-2 0,1 1,0-1,0 1,-1 0,1 0,-1 0,0 0,0 0,0 1,-1-1,1 1,-4 1,-1 0,1 0,-1 0,0-1,-1 1,1-1,-1 0,0 0,0 0,0-1,0 1,-1-1,1 0,-1 0,-4 1,0 2,-1 0,1-1,-1 0,0-1,-1 0,1-1,-1 0,1-1,-1 0,0 0,0-1,0 0,-2-1,-6-4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0 165,'650'0,"-626"-3,-29-11,-54-22,-68-56,111 72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3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30,'38'-5,"23"-1,5 0,-3 1,-8 1,-8 2,-8 1,-6 1,-3 0,-2 0,-1 0,0 0,-5 5,-2 2,-3-1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5:28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678 187,'-13'39,"1"0,1 0,3 1,1 1,0 37,-11 67,-6-1,-36 112,52-236,5-39,3 1</inkml:trace>
  <inkml:trace contextRef="#ctx0" brushRef="#br0" timeOffset="314.926">170 158,'195'-6,"-1"-10,173-36,-216 29,-128 18</inkml:trace>
  <inkml:trace contextRef="#ctx0" brushRef="#br0" timeOffset="752.599">1242 554,'-27'15,"1"2,0 1,1 1,1 1,1 1,0 1,2 0,-1 4,19-24,1 1,-1 0,0 0,1 1,0-1,-1 0,1 1,1-1,-1 1,0 0,1-1,0 1,0 0,0 0,0 0,1 0,-1 0,1 0,0 0,0 0,1 0,-1 0,1 0,0 0,0 0,0 0,0 0,1-1,0 1,-1 0,1-1,1 0,-1 1,0-1,1 0,0 0,0 0,0 0,0-1,0 1,0-1,1 0,2 2,5-2,0-1,1 0,-1 0,0-1,0-1,0 0,0 0,0-1,0-1,0 0,0 0,-1-1,1 0,-1-1,0 0,-1-1,1 0,-1 0,0-1,-1-1,1 1,-1-1,-1 0,0-1,0 0,0 0,-1-1,-1 1,0-1,0 0,0-2,0-2,0 0,-1 0,-1 0,0 0,0-1,-2 0,0 1,0-1,-2 1,-1-15,1 25,0 0,0-1,0 1,0 0,-1 0,0 1,0-1,0 0,0 0,0 1,-1-1,0 1,0 0,0 0,0 0,0 0,0 1,-1-1,1 1,-1 0,0 0,0 0,1 0,-1 1,-1-1,1 1,0 0,-2 0,-18-3</inkml:trace>
  <inkml:trace contextRef="#ctx0" brushRef="#br0" timeOffset="1267.139">1666 582,'-7'8,"-8"7,1 0,1 1,1 0,0 1,1 0,1 1,0 0,2 1,0-1,1 2,-3 12,10-29,-1 0,1 0,-1 0,1 0,0 0,0 0,0 0,1 1,-1-1,1 0,0 0,-1 0,1-1,1 1,-1 0,0 0,1 0,-1-1,1 1,0-1,0 1,0-1,0 0,0 0,1 0,-1 0,0 0,1 0,0-1,-1 1,1-1,0 0,0 1,0-1,0-1,0 1,0 0,0-1,0 0,0 1,0-1,3-1,14-1,-1-1,1-1,-1-1,1-1,-2-1,1 0,-1-2,0 0,0-1,-1 0,-1-2,0 0,0 0,-1-2,12-13,8-4,-1-1,-2-1,0-1,-3-2,-1-1,-2-2,-1 0,-2-2,-2 0,-2-2,-2 0,4-17,-18 52,-1 0,0 0,0-1,-1 1,0 0,0-1,-1 1,0-1,0 1,-1 0,0-1,-1 1,0 0,0 0,-1 0,0 0,0 0,-1 0,0 1,0 0,-1 0,0 0,0 0,0 1,-1 0,0 0,-1 0,1 1,-1 0,0 0,0 1,-1-1,-2 4,-1 0,1 1,-1 1,1-1,0 1,0 1,-1 0,1 1,0 0,1 0,-1 1,1 0,-1 1,1 0,0 0,1 1,0 0,-6 6,8-8,-12 8,0 2,1 0,0 1,1 1,1 0,1 1,0 1,1 0,1 1,-3 8,9-17,0 1,1 1,1-1,0 1,0-1,1 1,1 0,0 0,1 0,0 1,1-1,0 0,1 0,0 1,1-1,0 0,1 0,1-1,2 9,4-6,0 0,1 0,0-1,1 0,1-1,0-1,0 0,1-1,1 0,0-1,0 0,0-2,1 0,0 0,1-1,-1-2,1 1,0-2,0 0,13 0,9 4</inkml:trace>
  <inkml:trace contextRef="#ctx0" brushRef="#br0" timeOffset="2263.287">2597 357,'-61'32,"2"3,2 3,1 2,-13 16,68-55,-7 3,1 1,0 1,0-1,0 1,1 0,0 1,0 0,1 0,0 0,0 0,0 1,1 0,0 0,1 0,0 0,0 1,1-1,-1 4,5-8,0 0,1 0,-1 0,1-1,0 1,0-1,0 1,1-1,-1 0,1 0,-1-1,1 1,0-1,0 0,0 0,1 0,-1 0,0-1,1 0,-1 0,1 0,-1 0,1-1,-1 1,1-1,0-1,-1 1,1-1,-1 1,1-1,-1 0,1-1,-1 1,4-3,22-7,-1-2,0-1,0-1,-2-1,0-2,-1 0,-1-2,0-1,-2-1,17-20,47-40,-87 83,0 0,0 0,-1-1,2 1,-1 0,0 0,0-1,0 1,0 0,0 0,0-1,1 1,-1 0,0-1,1 1,-1 0,1-1,-1 1,0 0,1-1,-1 1,1-1,0 1,-1-1,1 1,-1-1,1 1,0-1,-1 0,1 1,0-1,0 0,-1 1,1-1,0 0,-1 0,1 0,0 0,0 0,0 0,-1 0,1 0,0 0,0 0,-1 0,1-1,0 1,0 0,-1 0,1-1,0 1,-1 0,1-1,0 1,-1-1,1 1,-1-1,1 1,-1-1,1 1,-1-1,-25 79,21-71,0 0,0 0,1 0,0 1,0 0,1-1,0 1,0 0,1 0,0 0,0 0,1 0,0 0,1 1,-1-1,2 0,-1 0,1-1,0 1,1 0,-1 0,2-1,-1 0,1 0,3 5,-4-9,0 0,0 0,0-1,1 1,-1-1,1 0,-1 0,1 0,0-1,0 1,0-1,0 0,0 0,0 0,0 0,0-1,0 0,0 1,1-2,-1 1,0 0,0-1,0 0,0 0,0 0,0 0,0-1,3-1,2-1,0-1,1 0,-2 0,1-1,0 0,-1 0,-1-1,1 0,-1-1,0 0,1-2,147-230,-154 305,-3-48,0-4,0 0,0 0,1 0,1 0,0 0,1 0,1 0,-1 0,2-1,0 1,1 0,0-1,3 7,-5-16,0-1,-1 0,1 0,0 0,0 0,0 0,0 0,0 0,1 0,-1-1,1 1,-1-1,1 0,-1 0,1 0,0 0,-1 0,1-1,0 1,0-1,-1 1,1-1,0 0,0 0,0-1,0 1,-1 0,1-1,0 0,0 1,-1-1,1 0,-1-1,1 1,-1 0,1-1,-1 1,0-1,1 0,0-1,81-84,-21-17,41-49,-103 152,-1 0,0 1,1-1,-1 0,1 0,-1 0,1 0,-1 0,1 1,0-1,0 0,-1 1,1-1,0 0,0 1,0-1,-1 1,1-1,0 1,0 0,0-1,0 1,0 0,0-1,0 1,0 0,0 0,0 0,0 0,0 0,0 0,0 0,0 1,0-1,0 0,0 0,0 1,0-1,0 1,0-1,-1 1,1-1,0 1,0-1,0 1,-1 0,1-1,0 1,-1 0,1 0,-1 0,1-1,0 1,-1 0,0 0,1 0,-1 0,1 1,6 156,-9-103,1-5,2 27,-4 0,-3 0,-3 0,-14 45,-6-1,-5-1,-5-1,-6-3,-5-1,-25 36,70-139,-1 1,-1-1,0-1,-1 1,0-1,-1-1,0 1,-1-2,0 1,0-1,-1-1,0 0,-1 0,0-1,0-1,-10 5,20-11,0 1,0-1,-1 0,1 0,0 0,0 0,0 0,0-1,0 1,0-1,0 1,0-1,1 0,-1 0,0 1,0-1,0-1,1 1,-1 0,0 0,1-1,-1 1,1 0,0-1,-1 0,1 1,0-1,0 0,0 0,0 1,0-1,1 0,-1 0,0 0,1 0,0 0,-1 0,1-2,-4-82,11 38,1 1,3 1,1 0,3 1,12-26,-21 56,8-27,3 0,1 1,2 0,2 2,1 0,2 2,2 1,1 1,2 1,1 2,1 1,2 1,1 2,2 1,27-14,-38 28</inkml:trace>
  <inkml:trace contextRef="#ctx0" brushRef="#br0" timeOffset="6568.772">1 1429,'248'-11,"136"-41,976-118,-923 147,164 22,-252 4,-114-32,-37 0,-148 24,-32-1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114 138,'-2'0,"0"0,-1 1,1-1,0 0,0 1,0-1,0 1,0 0,-1 0,1 0,1 0,-1 0,0 0,0 0,0 1,0-1,1 0,-1 1,1 0,-1-1,1 1,0 0,0 0,-1 0,1 0,0 0,1 0,-1 0,0 0,1 0,-1 0,1 0,-1 1,1 1,-2 0,-47 198,39-100,27-124,-11-5,1 0,1 0,2 0,0 1,2 0,1 1,1 1,0 0,2 1,1 0,1 2,1 0,1 1,0 0,2 2,0 1,24-15,-43 31,-1-1,0 1,1 0,-1 0,1 0,0 0,-1 0,1 0,0 1,-1-1,1 1,0 0,0 0,0 0,-1 0,1 0,0 1,0-1,-1 1,1-1,0 1,-1 0,1 0,-1 1,1-1,-1 0,0 1,1 0,-1-1,0 1,0 0,0 0,0 0,-1 0,1 0,0 1,-1-1,0 1,1-1,-1 1,0 1,4 12,-1 0,-1 0,0 0,-1 1,-1-1,-1 0,0 1,-1-1,-1 1,0-1,-1 0,-1 0,-2 4,2 26,4-45,-1-1,1 1,0-1,0 1,0 0,-1-1,1 1,0 0,0-1,0 1,0 0,0-1,0 1,1-1,-1 1,0 0,0-1,0 1,0 0,1-1,-1 1,0-1,1 1,-1-1,0 1,1-1,-1 1,1-1,-1 1,1-1,-1 1,1-1,-1 0,1 1,-1-1,1 0,0 1,-1-1,1 0,-1 0,1 0,0 0,-1 1,1-1,0 0,-1 0,1 0,0 0,-1-1,1 1,0 0,-1 0,1 0,-1 0,1-1,0 1,-1 0,1 0,-1-1,1 1,-1-1,1 1,-1 0,1-1,164-175,6 35,-170 140,1-1,-1 1,0-1,1 1,0-1,-1 1,1 0,0 0,0 0,-1 0,1 0,0 0,0 1,0-1,0 0,0 1,0 0,0-1,0 1,1 0,-1 0,0 0,0 1,0-1,0 0,0 1,0-1,0 1,0 0,0-1,0 1,-1 0,1 0,0 1,0-1,-1 0,1 0,-1 1,1-1,-1 1,0-1,1 1,-1 0,0 0,0-1,0 1,0 0,0 0,-1 0,1 0,-1 0,1 2,1 112,-4-102,1 0,0 0,1 0,1 1,0-1,1 0,0 0,1 0,1-1,0 1,1 0,6 8,-1-4</inkml:trace>
  <inkml:trace contextRef="#ctx0" brushRef="#br0" timeOffset="1418.29">1582 82,'-2'-5,"0"0,-1 0,1 1,-1-1,0 1,0-1,0 1,-1 0,1 0,-1 1,0-1,0 1,0 0,-1 0,1 0,-1 0,0 1,1 0,-1 0,0 0,-1 1,1-1,0 1,0 0,-4 0,-4 1,0 0,0 0,1 1,-1 1,0 0,1 1,-1 0,1 1,0 0,0 1,0 0,1 1,-1 1,1 0,1 0,0 1,0 0,0 0,1 2,0-1,1 1,0 0,1 0,0 1,0 0,1 1,1-1,0 1,0 0,-2 12,5-20,-1 1,1 0,0 0,1 0,-1 0,1 0,0 1,0-1,1 0,-1 1,1-1,0 0,1 1,-1-1,1 0,0 0,1 0,-1 1,1-1,0 0,0-1,0 1,1 0,0-1,0 1,0-1,0 0,1 0,0 0,-1 0,1-1,1 0,-1 0,0 0,4 2,4-3,1 0,-1 0,0-1,1-1,-1 0,0-1,1 0,-1-1,0-1,0 1,0-2,0 0,-1 0,1-1,-1-1,0 1,6-6,12-10,0 0,-2-2,-1-1,0-1,10-15,21-40,-57 79,0 1,0-1,0 1,0-1,0 1,0-1,1 1,-1-1,0 0,0 1,0-1,1 1,-1 0,0-1,1 1,-1-1,0 1,1-1,-1 1,1 0,-1-1,1 1,-1 0,1-1,-1 1,1 0,-1 0,1 0,-1-1,1 1,-1 0,1 0,-1 0,1 0,0 0,-1 0,1 0,-1 0,1 0,-1 0,1 0,-1 0,1 1,0-1,-1 0,1 0,-1 1,1-1,-1 0,1 0,-1 1,0-1,1 1,-1-1,1 0,-1 1,0-1,1 1,-1-1,0 1,0-1,1 1,-1-1,0 1,0-1,0 1,0-1,1 1,3 41,-4-40,-1 7,0-1,1 1,0 0,0 0,1-1,0 1,1 0,0-1,0 1,1-1,0 0,0 1,1-1,0-1,0 1,1-1,0 0,0 0,1 0,0 0,0-1,1 0,0 0,33 10,-20-12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60,'10'-5,"17"-6,9-2,3 2,0 3,3 2,-1 3,-3 1,-3 2,-2 0,-3 0,-1 1,-1-1,-5 1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1,'0'19,"0"21,0 13,0 2,0 2,0-5,0-5,0-2,0-4,0-3,0-5,0-2,0-1,0-2,0-10,0-9</inkml:trace>
  <inkml:trace contextRef="#ctx0" brushRef="#br0" timeOffset="333.608">0 1,'481'0,"-282"27,-149-20,-32-1</inkml:trace>
  <inkml:trace contextRef="#ctx0" brushRef="#br0" timeOffset="633.717">28 649,'53'-5,"27"-1,4 0,-6 1,-13 2,-12 1,-10 1,-8 0,-5 1,-3 0,-1 1,-5-1</inkml:trace>
  <inkml:trace contextRef="#ctx0" brushRef="#br0" timeOffset="1467.776">959 170,'39'0,"26"0,8 0,-4 0,-10 0,-8-5,-10-1,-6-1,-5 2,-2-3,-6 0</inkml:trace>
  <inkml:trace contextRef="#ctx0" brushRef="#br0" timeOffset="1714.678">1045 395,'47'5,"32"-3,10-3,-4 0,-17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56,'-1'-1,"0"0,0 0,-1 0,1 0,0 0,0 0,-1 0,1 1,-1-1,1 1,0-1,-1 1,1-1,-1 1,0 0,1 0,-1 0,1 0,-1 0,1 0,-1 0,1 0,-1 0,1 1,-1-1,1 1,-1-1,1 1,-1 0,1-1,0 1,-1 0,1 0,0 0,0 0,0 0,0 0,0 0,-1 1,-34 52,-83 297,96-286,9-22,-1-1,-3 0,-1-1,-2-1,-5 5,10-38,20-14</inkml:trace>
  <inkml:trace contextRef="#ctx0" brushRef="#br0" timeOffset="350.058">334 140,'12'138,"-3"-116,1 0,0-1,2 0,0-1,1 0,1-1,1 0,1-1,1-1,0 0,1-2,10 7,3 6,-30-26,0-1,0 0,0 0,1 1,-1-1,0 0,1 0,-1 0,1-1,-1 1,1 0,0 0,-1-1,1 1,-1-1,1 0,0 1,0-1,-1 0,1 0,0 0,0 0,-1 0,1-1,0 1,-1 0,1-1,0 1,-1-1,1 0,-1 1,1-1,-1 0,1 0,-1 0,1 0,-1 0,0-1,0 1,1 0,-1 0,0-1,0 0,31-73,28-291,-54 251,-6 117</inkml:trace>
  <inkml:trace contextRef="#ctx0" brushRef="#br0" timeOffset="666.475">1068 282,'-10'21,"0"-4,1 0,1 1,0 0,2 0,0 1,1 0,1 0,-1 7,5-23,0-1,-1 1,1-1,0 1,0-1,0 1,1-1,-1 1,1-1,-1 0,1 1,0-1,0 0,0 1,0-1,0 0,0 0,1 0,-1 0,1 0,-1 0,1 0,0 0,0-1,0 1,0-1,0 1,0-1,0 0,0 0,1 0,-1 0,0 0,1-1,-1 1,0 0,1-1,-1 0,1 0,0 0,98-23,-87 16,-1-1,0 0,-1-1,0-1,0 1,-1-2,10-11,-17 18,0 0,-1-1,0 0,0 1,0-1,0 0,-1 0,0-1,0 1,0 0,-1-1,0 1,0-1,0 0,0 1,-1-1,0 0,0 1,-1-1,0 0,0 1,-1-6,-1 7,1 0,-1-1,0 1,-1 0,1 0,-1 1,1-1,-1 1,0 0,0 0,-1 0,1 0,0 1,-1 0,0 0,0 0,1 0,-1 1,0 0,0 0,0 0,0 0,-1 1,1 0,0 0,0 0,0 1,0 0,0 0,0 0,0 1,0-1,0 1,0 1,-15 4</inkml:trace>
  <inkml:trace contextRef="#ctx0" brushRef="#br0" timeOffset="1086.181">1576 282,'-4'9,"1"0,0-1,0 2,1-1,0 0,1 0,0 1,1-1,0 0,0 1,1-1,0 1,0-1,1 0,0 0,1 0,0 0,1 0,3 7,-5-14,1 0,-1 0,1 0,-1-1,1 1,0 0,-1-1,1 0,0 0,0 0,0 0,0 0,0 0,0-1,0 1,0-1,0 0,0 0,1 0,-1-1,0 1,0-1,0 1,0-1,0 0,0 0,-1-1,1 1,0 0,0-1,-1 0,1 0,75-68,-3-16,-74 85,0 1,1 0,-1 0,1 0,-1 0,1 0,-1 0,1 0,-1 1,0-1,1 0,-1 1,1 0,-1-1,0 1,1-1,-1 1,0 0,0 0,0 0,0 0,0 0,0 0,0 0,0 0,0 0,0 1,0-1,-1 0,1 0,0 1,-1-1,1 1,-1-1,0 0,1 1,-1-1,0 1,0-1,0 1,0-1,0 1,0-1,0 1,-1-1,1 0,0 1,-1-1,0 2,4 14,0-10,0 1,0-1,1 0,-1-1,1 1,1-1,-1 0,1 0,1 0,-1 0,1-1,0 0,0 0,0-1,1 1,-1-1,1-1,0 1,7 1,-9-3,0 0,-1-1,1 0,0 0,0 0,0-1,0 1,0-1,0-1,0 1,0-1,0 1,0-1,0-1,-1 1,1-1,0 1,-1-2,1 1,-1 0,0-1,1 0,-1 0,-1 0,1 0,0-1,-1 1,0-1,0 0,0 0,1-2,58-151,-55 138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499 436,'-17'22,"1"1,1 1,1 1,1 0,1 0,1 2,2-1,0 1,2 0,1 1,1 0,-1 23,16-106,8-6,3 1,3 1,2 1,3 1,5-4,-32 58,-2 1,0 1,0-1,1 1,-1-1,0 1,0 0,1-1,-1 1,1-1,-1 1,1 0,0-1,-1 1,1 0,0 0,0 0,0 0,0-1,0 1,0 0,0 1,0-1,1 0,-1 0,0 0,0 1,1-1,-1 0,0 1,1 0,-1-1,1 1,-1 0,1-1,-1 1,0 0,1 0,-1 0,1 1,-1-1,1 0,-1 0,1 1,-1-1,0 1,1-1,-1 1,0 0,1-1,-1 1,0 0,0 0,0 0,1 1,5 16,-1 1,0 1,-2-1,0 1,-2 0,0-1,-1 4,18 99,-20-121,1 0,0 1,0-1,0 0,0 1,0-1,0 0,1 0,-1 1,0-1,1 0,-1 0,1 1,-1-1,1 0,-1 0,1 0,0 0,0 0,-1 0,1 0,0 0,0 0,0 0,0 0,0-1,0 1,0 0,1-1,-1 1,0-1,0 1,0-1,1 1,-1-1,0 0,0 0,1 0,-1 0,0 0,1 0,-1 0,0 0,0 0,1 0,-1-1,0 1,0-1,1 1,-1-1,0 1,0-1,0 0,0 1,0-1,0 0,0 0,0 0,0 0,0 0,0 0,0 0,88-191,-84 179,1 1,0 0,1 0,0 0,1 1,0 0,1 1,0 0,1 0,1 0,-10 8,1 1,-1 0,1 0,-1 0,1 0,0 0,0 0,-1 0,1 1,0-1,0 1,0-1,-1 1,1 0,0-1,0 1,0 0,0 0,0 1,0-1,0 0,-1 0,1 1,0-1,0 1,0 0,-1 0,1-1,0 1,-1 0,1 0,-1 1,1-1,-1 0,1 0,-1 1,0-1,0 1,0-1,1 1,-1 0,23 76,-25-10,0-55,0-1,0 1,2-1,-1 1,2-1,-1 0,2 1,0-1,1 2,6 3,1-4</inkml:trace>
  <inkml:trace contextRef="#ctx0" brushRef="#br0" timeOffset="717.989">189 888,'34'0,"39"0,18-5,-3-1,-6-1,-7 2,-12 2,-7-4,-9-1,-2 2,-4 1,-4 2,-4 1,-3 1,-1 1,-1 0,-5 5,-7 2</inkml:trace>
  <inkml:trace contextRef="#ctx0" brushRef="#br0" timeOffset="1217.029">556 1001,'88'205,"-81"-183,-1 1,-1 0,-1 1,-1-1,0 1,-2-1,-2 10,10 26,10-90,9-57,-21 61,1 1,1 0,1 1,2 0,0 0,1 1,2 1,2-3,-3 11</inkml:trace>
  <inkml:trace contextRef="#ctx0" brushRef="#br0" timeOffset="1829.008">1262 267,'151'499,"-145"-479,0 0,-2 0,0 0,-1 0,-1 1,-1-1,-1 1,0-1,-2 1,0-1,-2 1,0-1,-1 0,-1-1,-1 1,-1-1,0-1,-2 1,0-1,-1-1,-3 5,-11 6,-1-2,0 0,-2-1,-1-2,-1-1,-22 12,23-17</inkml:trace>
  <inkml:trace contextRef="#ctx0" brushRef="#br0" timeOffset="2334.044">189 295,'-32'57,"3"1,3 2,2 1,2 1,4 0,2 2,0 13,13-43,1 0,2 0,1 0,2-1,1 1,1-1,2 1,1-2,2 1,2-1,0-1,2 0,1-1,2 0,1-1,1-2,1 1,2-2,0-1,2-1,1-1,14 10,29 15,-47-38</inkml:trace>
  <inkml:trace contextRef="#ctx0" brushRef="#br0" timeOffset="3595.882">1967 238,'-42'-23,"32"16,0 1,-1 0,1 1,-1 0,0 0,-1 1,1 1,-1 0,0 0,1 1,-12 0,20 3,-1-1,0 1,1 1,-1-1,1 0,-1 1,1 0,0 0,0 0,-1 0,2 0,-1 1,0-1,0 1,1 0,-1 0,1 0,0 0,0 0,0 0,0 1,1-1,-1 1,1-1,0 3,-22 94,19 148,7-214,1-1,2 1,1-1,2 0,11 26,-3-3,2 4,-2 1,-4 0,-2 1,-2 0,-1 48,-8-70,2-16,-1 0,-1 0,-1 0,-1-1,-1 1,-1 0,-1-1,-1 0,-1 0,-1-1,-1 1,-1-2,-2 3,10-22,0 0,1 0,-1 1,0-1,0 0,-1-1,1 1,0 0,-1-1,1 1,-1-1,1 1,-1-1,1 0,-1 0,0-1,0 1,0 0,1-1,-1 0,0 0,0 0,0 0,0 0,0 0,1-1,-1 1,0-1,0 0,1 0,-1 0,0 0,1 0,-1-1,1 1,-1-1,1 1,0-1,0 0,0 0,0 0,0 0,0-1,0 1,1 0,-1-1,1 0,-46-97,44 79</inkml:trace>
  <inkml:trace contextRef="#ctx0" brushRef="#br0" timeOffset="5169.852">1939 1537,'0'9,"1"1,-1-1,2 1,-1 0,1-1,1 0,0 0,0 1,1-1,0-1,0 1,1-1,0 0,0 0,1 0,0-1,1 1,0-2,2 3,-7-7,0-1,0 0,0 1,0-1,0 0,0 0,0-1,1 1,-1 0,0-1,0 1,1-1,-1 0,0 1,1-1,-1 0,0-1,0 1,1 0,-1-1,0 1,0-1,1 0,-1 1,0-1,0 0,0-1,0 1,0 0,0 0,0-1,-1 1,1-1,0 0,-1 1,1-1,-1 0,0 0,0 0,1-1,35-90,-36 88,0 0,0 0,-1 0,1 0,-1-1,0 1,-1 0,1 0,-1 0,0 0,0 0,-1 0,0 0,0 0,0 0,0 1,0-1,-1 1,0-1,0 1,0 0,-1 0,1 0,-1 1,0-1,0 1,0 0,-1 0,1 1,-1-1,1 1,-1 0,0 0,0 0,0 1,0 0,0 0,0 0,0 0,-1 1,1 0,0 0,-5 1,-13 4,4 2</inkml:trace>
  <inkml:trace contextRef="#ctx0" brushRef="#br0" timeOffset="6052.091">2137 41,'0'5,"0"11,0 7,0 6,0 1,0 2,0-1,0-1,0 0,0 0,0-2,0 1,-5-1,-1-5</inkml:trace>
  <inkml:trace contextRef="#ctx0" brushRef="#br0" timeOffset="6487.313">2080 69,'16'-9,"0"1,1 1,0 1,0 0,1 1,-1 1,1 1,0 0,0 1,0 1,17 2,-33-2,1 1,-1 1,0-1,0 0,1 0,-1 1,0-1,0 1,0 0,0 0,0-1,0 1,0 1,0-1,0 0,0 0,0 1,-1-1,1 1,0-1,-1 1,0 0,1 0,-1 0,0 0,0 0,0 0,0 0,0 0,0 0,-1 0,1 0,-1 0,0 1,1-1,-1 0,0 0,0 1,0-1,-1 0,1 0,0 1,-1-1,0 0,1 0,-1 0,0 0,0 0,0 0,0 0,-1 1,-72 61,33-35,39-28,0 1,1 0,-1-1,1 1,-1 0,1 0,0 0,0 0,0 0,0 0,0 0,0 0,1 0,-1 0,1 0,-1 1,1-1,0 0,0 0,0 1,0-1,0 0,0 0,1 1,-1-1,1 0,0 0,-1 0,1 0,0 0,0 0,1 0,-1 0,0 0,0 0,1 0,0 0,63 61,-50-52</inkml:trace>
  <inkml:trace contextRef="#ctx0" brushRef="#br0" timeOffset="7615.41">2842 238,'-3'-6,"1"0,-1 0,0 0,-1 0,1 0,-1 1,-1-1,1 1,-1 0,1 1,-1-1,-1 1,1 0,-1 0,1 0,-1 1,0 0,0 0,-1 0,1 1,0 0,-1 0,0 1,1 0,-1 0,0 1,0-1,-5 2,8 2,-1 2,1-1,0 0,0 1,1 0,-1 0,1 0,0 0,1 0,-1 1,1-1,0 1,0 0,1 0,0-1,0 1,0 0,0 0,1 0,0 0,1 0,-1 0,1 0,0 0,1 2,-1 8,2 383,24-230,2-28,-1 0,1 29,-28 84,-1-251,1-1,-1 1,1 0,-1 0,0 0,0 0,0 0,-1 0,1 0,-1-1,1 1,-1 0,0 0,0-1,0 1,-1 0,1-1,-1 1,1-1,-1 1,0-1,0 0,0 0,0 0,0 0,0 0,0 0,-1-1,1 1,-1-1,0 0,1 1,-1-1,0 0,1-1,-1 1,0 0,0-1,0 1,0-1,0 0,0 0,1 0,-1-1,0 1,-2-1,0-1,0 1,0-1,0-1,0 1,0-1,1 1,-1-1,1-1,0 1,0 0,0-1,0 0,1 0,-1 0,1-1,0 1,0-1,1 1,-1-1,1 0,0 0,0-2,-3-15</inkml:trace>
  <inkml:trace contextRef="#ctx0" brushRef="#br0" timeOffset="8626.506">2984 1537,'-8'15,"1"-4,0 2,0-1,2 1,-1 0,2 0,0 0,0 0,1 1,1 0,0 0,1-1,1 12,0-22,0-1,1 1,-1-1,1 0,-1 1,1-1,0 0,0 1,0-1,0 0,0 0,1 0,-1 0,1 0,-1 0,1 0,0-1,0 1,-1 0,1-1,0 0,1 1,-1-1,0 0,0 0,0 0,1 0,-1-1,0 1,1 0,-1-1,1 0,-1 0,1 0,-1 0,0 0,1 0,-1 0,1-1,-1 1,2-2,92-44,-88 42,0-1,-1 0,0 0,0 0,0-1,0 0,-1 0,0-1,0 0,-1 0,0 0,0-1,-1 0,0 0,0 0,-1 0,0 0,0-1,-1 0,0 1,0-1,-1 0,-1 0,1 0,-2-8,-1 12,-1 1,0 0,0 0,0 0,0 0,0 0,-1 1,0 0,0-1,0 1,0 1,0-1,-1 0,1 1,-1 0,0 0,1 1,-1-1,0 1,0 0,0 0,0 1,0-1,-2 1,-18-2</inkml:trace>
  <inkml:trace contextRef="#ctx0" brushRef="#br0" timeOffset="9418.053">3040 69,'5'0,"1"5,0 6,-1 6,-6 6,-3 2,-1 3,0 1,2 1,1-1,0-4</inkml:trace>
  <inkml:trace contextRef="#ctx0" brushRef="#br0" timeOffset="9664.909">3181 41,'0'19,"0"12,0 4,0 2,0-1,-5-6,-1-4,-5-1,0-5</inkml:trace>
  <inkml:trace contextRef="#ctx0" brushRef="#br0" timeOffset="10100.133">2927 69,'10'-10,"12"-7,8-2,3 3,1 9,0 11,-7 9,-2 2,-2-1,2-3,-1-4,2-2,-3-8,-2-7,1-3,-4-3,-4 1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331 261,'-4'-6,"1"0,-1 1,0-1,0 1,-1 0,1 0,-1 1,0-1,0 1,-1 0,1 0,-1 1,0 0,0 0,0 0,0 1,-5-2,8 3,-1 1,1-1,0 1,0-1,-1 1,1 0,0 0,0 0,0 0,-1 1,1-1,0 1,0 0,0 0,0 0,0 1,0-1,0 1,0-1,0 1,1 0,-1 0,1 0,-1 0,1 1,0-1,0 1,0-1,0 1,0 0,1 0,-1-1,1 1,0 0,0 0,-1 2,-5 13,1 0,0 1,2-1,0 1,1 0,0 0,2 0,0 0,1 0,2 0,-1 0,2 0,2 4,25 186,4 17,-12-84,-4 111,8-111,-24-134,-1 0,0 0,0 0,0 0,-1 0,0 0,-1 0,0 0,0 0,0 0,-1-1,-1 1,1 0,-1-1,0 1,-1-1,0 0,0 0,0-1,-1 1,0-1,0 0,-1 0,0 0,0-1,0 0,-1 0,1-1,-1 0,0 0,0 0,-1-1,0 0,3-2,0-1,0 0,0 0,0 0,0-1,1 1,-1-1,0 0,0-1,1 1,-1-1,0 0,1 0,0-1,-1 1,1-1,0 0,0 0,1 0,-1 0,1-1,0 0,-1 1,1-1,1-1,-1 1,1 0,-1-2,-8-12</inkml:trace>
  <inkml:trace contextRef="#ctx0" brushRef="#br0" timeOffset="448.412">500 1559,'-32'110,"31"-106,1 0,-1 1,1-1,-1 0,1 1,1-1,-1 0,1 0,-1 1,1-1,0 0,1 0,-1 0,1 0,0 0,0 0,0 0,0-1,1 1,-1-1,1 1,0-1,0 0,2 2,1-4,0 0,0 0,0 0,0-1,0 0,0 0,0 0,0-1,0 0,0 0,0 0,0-1,0 0,-1 0,1-1,-1 1,0-1,1 0,-1-1,0 1,-1-1,1 0,-1 0,0-1,0 1,0-1,0-1,3 1,0-1,-1 0,0 0,0 0,-1-1,0 0,0 0,0-1,-1 1,0-1,-1 0,0 0,0 0,0 0,-1-1,-1 1,1-1,-1 1,-1-1,1 0,-2 1,1-1,-1 1,0-1,-2-6,0 11,1-1,-1 1,0 0,0 0,-1 0,1 0,-1 1,0-1,0 1,0 0,0 0,0 0,-1 1,1 0,-1 0,0 0,1 0,-1 1,0-1,0 1,0 0,0 1,0-1,-3 1,-17-2</inkml:trace>
  <inkml:trace contextRef="#ctx0" brushRef="#br0" timeOffset="1379.391">444 7,'31'-1,"-23"0,0-1,1 2,-1-1,0 1,0 0,0 1,0 0,1 0,-1 1,0 0,-1 1,1-1,0 1,-1 1,0 0,1 0,-2 0,4 3,-9-4,0 1,0-1,0 0,0 1,-1 0,0-1,1 1,-1-1,-1 1,1-1,-1 1,1 0,-1-1,0 0,0 1,0-1,-1 1,1-1,-1 0,0 0,0 0,0 0,0 0,0-1,-1 1,1 0,-1-1,0 0,1 0,-1 0,0 0,-1 0,1 0,-2 0,-22 24,25-24,0 0,0 0,0 0,0 0,0 1,0-1,1 0,-1 1,1-1,0 1,0 0,0-1,0 1,0 0,1 0,-1 0,1 0,-1-1,1 1,0 0,0 0,1 0,-1 0,1 0,-1 0,1-1,0 1,0 0,0-1,0 1,0 0,1-1,-1 1,1-1,0 0,0 0,0 1,0-1,0-1,0 1,0 0,1 0,-1-1,1 1,-1-1,1 0,0 0,-1 0,1 0,0 0,0 0,22-2,-1-4</inkml:trace>
  <inkml:trace contextRef="#ctx0" brushRef="#br0" timeOffset="1647.522">896 91,'0'34,"5"10,1-1</inkml:trace>
  <inkml:trace contextRef="#ctx0" brushRef="#br0" timeOffset="1901.495">1121 35,'-14'38,"-5"18,0-1</inkml:trace>
  <inkml:trace contextRef="#ctx0" brushRef="#br0" timeOffset="2233.702">811 62,'8'-6,"2"0,-1 0,1 0,0 1,0 1,0 0,0 0,1 1,0 0,-1 1,1 0,0 1,0 0,0 1,0 0,1 1,-1 0,-1 1,1 0,0 0,0 1,-1 1,1 0,-1 0,2 2,-3-1,0-2,0 1,0-1,0 0,0-1,1 0,-1-1,1 0,-1 0,1-1,-1 0,1 0,0-1,-1-1,0 0,1 0,-1-1,0 0,0 0,0-1,-1 0,1-1,-1 0,0 0,6-5,-2-3</inkml:trace>
  <inkml:trace contextRef="#ctx0" brushRef="#br0" timeOffset="6799.525">1008 712,'-2'1,"0"1,0-1,0 1,1-1,-1 1,1 0,-1-1,1 1,-1 0,1 0,0 0,0 0,0 1,0-1,0 0,1 0,-1 1,1-1,-1 0,1 1,0-1,0 0,0 1,0-1,0 1,0 0,-3 366,3-296,4-114,2 1,1 0,2 1,2 0,2 0,1 1,2 1,1 0,2 1,2 1,-9 13,-6 7,1 1,1 0,0 1,1 0,1 0,0 1,0 0,3-1,9 76,-13-49</inkml:trace>
  <inkml:trace contextRef="#ctx0" brushRef="#br0" timeOffset="7137.262">1573 486,'-5'9,"-6"14,-6 2,-1 2,-1-4,2-1,4 1,0-4,1 0,8-3,5-5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0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58,'3'3,"-1"0,1 0,-1 1,0 0,0-1,-1 1,1 0,-1 0,0 0,0 0,0 0,0 0,-1 0,1 0,-1 0,0 0,-1 1,1-1,-1 0,1 0,-1 0,-1 0,1 0,-1 2,-3 60,6-64,0-1,0 1,-1 0,1 0,0-1,1 1,-1-1,0 1,0-1,1 0,-1 1,0-1,1 0,0 0,-1 0,1 0,0 0,-1 0,1 0,0-1,0 1,0-1,-1 1,1-1,0 0,0 0,0 1,0-1,0-1,0 1,0 0,0 0,-1-1,1 1,0-1,0 1,0-1,69-27,-27 2,-25 14</inkml:trace>
  <inkml:trace contextRef="#ctx0" brushRef="#br0" timeOffset="303.694">283 1,'-5'24,"-6"17,-2 7,2 0,3-3,2-5,3-4,-3-4,-1-2,1-1,1-2,2 0,1 1,1-6</inkml:trace>
  <inkml:trace contextRef="#ctx0" brushRef="#br0" timeOffset="2003.841">706 340,'-15'-1,"0"0,0 0,0 2,0 0,0 0,0 2,0-1,1 2,-1 0,1 1,0 1,0 0,0 0,1 2,0 0,1 0,-10 8,20-15,0 1,0-1,0 0,1 0,-1 1,0-1,1 1,-1 0,1-1,-1 1,1 0,0 0,0 0,0 0,0 0,0 0,0 0,1 0,-1 0,0 0,1 1,0-1,0 0,0 0,0 0,0 1,0-1,0 0,1 0,-1 0,1 1,-1-1,1 0,0 0,0 0,0 0,0 0,0 0,0 0,1-1,-1 1,1 0,-1-1,1 1,0 0,70 41,-61-38,-1 1,1-1,-1 2,0 0,0 0,-1 1,0 0,0 0,0 2,-7-8,0 1,0 0,0-1,-1 1,1 0,-1 0,0 0,0 0,0 0,0 0,0 1,-1-1,1 0,-1 0,0 1,0-1,0 0,0 0,-1 1,1-1,-1 0,0 0,0 0,0 0,0 0,-1 0,1 0,-1 0,0 0,1-1,-1 1,-1-1,1 1,0-1,0 0,-2 1,-4 4,-1 0,0 0,0-1,0-1,-1 0,0 0,0-1,0 0,-1 0,-3 0,-74 5,86-9,1 0,-1 0,0 0,0 0,0 0,0-1,0 1,1-1,-1 1,0-1,0 0,1 0,-1 1,0-1,1 0,-1-1,1 1,0 0,-1 0,1-1,0 1,-1 0,1-1,0 0,0 1,0-1,1 1,-1-1,0 0,1 0,-1 1,1-1,-1 0,1 0,0 0,0 0,-1 0,1 1,1-1,-1 0,0 0,0 0,1-1,6-18,4 4</inkml:trace>
  <inkml:trace contextRef="#ctx0" brushRef="#br0" timeOffset="2253.948">931 594,'-4'34,"-7"10,-2-6,2-10</inkml:trace>
  <inkml:trace contextRef="#ctx0" brushRef="#br0" timeOffset="2420.018">904 1,'0'0</inkml:trace>
  <inkml:trace contextRef="#ctx0" brushRef="#br0" timeOffset="2890.433">1101 791,'19'-60,"-9"28,0 0,2 0,2 1,1 1,1 0,-15 28,1 0,-1 0,0 1,1-1,-1 1,1-1,0 1,-1 0,1-1,0 1,0 0,0 0,0 0,0 0,0 1,0-1,0 0,0 1,0 0,0-1,1 1,-1 0,0 0,0 0,0 0,0 1,0-1,1 1,-1-1,0 1,0 0,0-1,0 1,0 0,0 0,-1 1,1-1,0 0,-1 1,1-1,0 1,-1-1,0 1,1 0,-1-1,0 1,0 0,0 0,0 0,0 0,0 0,-1 0,1 0,-1 0,1 1,-1-1,0 0,0 1,1-1,45 97,-45-97,1 0,-1 0,1 0,0-1,-1 1,1 0,0-1,0 1,0-1,0 0,0 1,1-1,-1 0,0 0,0-1,1 1,-1 0,1-1,-1 0,1 1,-1-1,0 0,1 0,-1 0,1-1,-1 1,1-1,-1 1,0-1,1 0,-1 0,0 0,0 0,1 0,-1 0,0 0,0-1,0 1,-1-1,1 0,0 0,0 0,8-8,-1 0,0-1,0 0,-1 0,0-1,-1 0,0-1,-1 0,-1 0,0 0,-1 0,0-1,-1 0,0 1,-1-1,-1-4,-1 7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201 142,'-13'5,"0"0,1 1,0 1,0 0,1 0,0 1,0 1,0 0,1 0,1 1,0 0,0 1,1 0,0 0,1 1,1 0,-1 0,2 1,0 0,0 0,-2 12,7-19,0-1,1 1,-1-1,1 1,1-1,-1 1,1-1,-1 0,2 0,-1 0,0 0,1 0,0 0,0-1,0 1,1-1,0 0,0 0,0 0,0-1,0 1,1-1,-1 0,1 0,0-1,0 1,0-1,0 0,0-1,1 1,-1-1,1 0,-1 0,1-1,-1 1,1-1,-1-1,1 1,-1-1,1 0,-1 0,0 0,4-2,5-4,-1-1,1 0,-2-1,1 0,-1-1,-1 0,0-1,0 0,-1-1,-1 0,0-1,0 1,-1-2,-1 1,0-1,-1-1,-1 1,0-1,-1 0,-1 0,0 0,-1 0,0-1,-1 2,1 4,-1 0,0 0,0-1,-1 1,0 0,-1 0,0 0,-1 0,0 0,0 1,-1-1,-1 0,0 1,0 0,-2-4,4 11,0 0,-1 0,1 0,0 1,-1-1,1 0,-1 1,1 0,-1 0,0 0,0 0,0 0,1 0,-1 1,0-1,0 1,0 0,0 0,0 0,0 0,0 0,0 1,0-1,1 1,-1 0,0 0,0 0,1 0,-1 0,0 1,1-1,-1 1,1 0,0 0,0 0,-2 1,-3 3,0 0,1 1,-1 0,1 0,1 0,-1 1,1-1,1 1,0 1,0-1,-1 3,2 4,0 0,1 0,0 0,1 0,1 0,0 0,2 0,-1 0,2 0,0-1,2 5,3 26,0 237,-35-112,18-137,7-28,0 1,0 0,0 0,1-1,0 1,0 0,1 0,-1 0,1 0,1 0,-1 0,1 0,1 4,2-5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1,'0'4,"-5"7,-6 7,-7 4,1 3,-2-2,2 0,0-5,2 1,-1-4,7-5,5-3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1,'-5'4,"-6"7,-6 2,-5 3,1 3,-1 4,-1 3,-1 1,-2 1,-1 1,-1-5,0-2,0 1,-1 1,1 1,-1-4,5-5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200 475,'-14'4,"0"1,0 0,0 1,1 1,0 0,0 1,1 0,-1 1,2 0,-2 2,8-6,0-1,1 1,-1 0,1 0,0 0,0 1,1-1,-1 1,1 0,0 0,1 0,0 1,0-1,0 0,1 1,0-1,0 1,0 0,1-1,0 1,0 0,1-1,1 6,-1-9,0 1,0 0,1-1,-1 1,1-1,0 1,0-1,0 0,1 0,-1 0,1 0,-1 0,1-1,0 1,0-1,0 1,1-1,-1 0,0-1,1 1,-1-1,1 1,0-1,-1 0,1 0,0 0,0-1,0 0,-1 1,1-1,0 0,0-1,0 1,0-1,-1 0,1 0,0 0,0 0,-1-1,1 1,-1-1,0 0,1 0,-1 0,0 0,0-1,2-2,13-12,0-1,-1 0,0-2,-2 0,-1-1,0 0,2-8,1 2,-1-1,-2 0,0-1,-2-1,-2 1,0-2,-2 0,-1 0,-2 0,1-24,-5 23,1 15,-1 1,-1-1,0 0,-2 0,0 0,0 0,-2 0,-4-11,8 26,-1 0,0 0,0 0,0 0,0 0,0 1,0-1,0 0,-1 1,1-1,-1 1,1 0,-1-1,1 1,-1 0,0 0,0 0,1 0,-1 0,0 0,0 1,0-1,0 1,0-1,0 1,0 0,0-1,0 1,0 0,0 0,0 1,0-1,0 0,0 1,0-1,0 1,0 0,0 0,0-1,0 1,1 0,-1 1,-1-1,-67 62,61-51,1 1,0-1,1 1,0 1,1-1,1 1,0 0,1 0,0 1,1-1,1 1,0 0,1-1,1 1,0 0,1 0,1 0,0-1,1 1,0-1,1 1,1-1,0 0,1-1,1 1,0-1,1-1,1 3,133 121,-121-97,-16-20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69,'-28'324,"31"-408,6 33,38-138,-11 133,-36 55,1 0,0 0,0 0,0 1,0-1,0 0,0 0,0 0,0 1,0-1,1 1,-1-1,0 1,0-1,0 1,1-1,-1 1,0 0,1 0,-1 0,0 0,1 0,-1 0,0 0,0 0,1 1,-1-1,0 0,1 1,-1-1,0 1,0-1,0 1,0 0,0-1,1 1,-1 0,0 0,-1 0,1 0,0 0,0 0,0 0,0 0,-1 0,1 1,24 89,-24-77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122 226,'-29'29,"-9"14,6 0,9-7</inkml:trace>
  <inkml:trace contextRef="#ctx0" brushRef="#br0" timeOffset="618.507">377 593,'-24'15,"1"1,0 1,2 1,0 1,1 1,0 0,2 2,1 0,1 1,-7 13,21-34,0 0,0 0,1 0,-1 1,0-1,1 1,0 0,0-1,-1 1,1 0,1-1,-1 1,0 0,1 0,0 0,-1 0,1 0,0 0,0 0,1 0,-1-1,1 1,-1 0,1 0,0 0,0-1,0 1,1 0,-1-1,0 1,1-1,0 1,0-1,0 0,0 0,0 0,0 0,0 0,0 0,1 0,-1-1,1 1,7-3,0 1,0-1,0-1,0 0,0-1,0 1,-1-2,0 1,1-1,-1-1,-1 0,1 0,3-3,8-4,3 1,-1-1,0-2,0 0,-1-2,-1 0,-1-1,0-1,-1-1,0-3,0-1,-2-1,0-1,-2 0,-1 0,0-2,-3 1,0-2,-1 1,1-15,-5 27,-2-1,0 0,0 0,-2 0,0 0,0 0,-2 0,0 0,-1 0,0 0,-1 1,-4-11,5 23,0 0,0-1,0 1,0 0,-1 0,1 0,-1 1,0-1,0 1,0-1,0 1,0 0,0 0,-1 0,1 1,-1-1,1 1,-1 0,1 0,-1 0,0 0,0 1,1-1,-1 1,0 0,0 0,0 0,1 1,-1-1,0 1,0 0,1 0,-1 1,1-1,-1 1,1-1,-1 1,1 0,0 0,0 1,0-1,0 1,0-1,1 1,-1 0,1 0,0 0,0 0,0 1,-2 2,-6 12,0 0,0 1,2 0,1 0,0 1,1 0,1 0,1 1,1-1,1 1,0 0,2 0,0-1,2 1,0 0,1 1,1-5,1 0,1-1,0 1,1-1,0-1,2 1,0-1,0-1,11 12,5 12,-13-19,-8-10,1-1,0 1,1-1,0 0,0 0,1 0,0-1,0 0,1-1,0 1,0-1,7 4,2-8,-4-4</inkml:trace>
  <inkml:trace contextRef="#ctx0" brushRef="#br0" timeOffset="1789.449">969 650,'-8'3,"0"0,1 1,0 0,0 1,0-1,0 1,1 0,-1 1,1 0,1 0,-1 0,1 1,0-1,-3 7,3-4,-1-1,2 1,-1 0,1 1,1-1,0 0,0 1,1 0,0 0,0 0,1 0,1 0,-1 0,2 0,0 0,0 0,0 0,3 6,-2-13,-1 0,1 0,1 0,-1 0,0-1,1 1,-1 0,1-1,0 0,0 0,0 1,0-2,0 1,0 0,1-1,-1 1,1-1,-1 0,1 0,-1-1,1 1,-1-1,1 1,0-1,-1 0,1-1,0 1,1-1,3 0,-1 0,0 0,1-1,-1 0,0 0,0-1,0 0,-1 0,1 0,-1-1,1 0,-1 0,4-5,9-10,0 0,-2-2,0 0,-1-1,-2-1,0 0,-1-1,-1-1,7-23,-11 26,-4 14,0 0,-1 0,0 0,0 0,-1 0,0 0,0-1,-1 1,0-1,0 0,-1 1,0-1,-1 1,0-1,0 1,-1-1,0 1,0 0,-2-4,2 10,1 1,-1 0,1-1,-1 1,1 0,-1 0,0 0,0 0,1 0,-1 1,0-1,0 1,0-1,0 1,0-1,0 1,1 0,-1 0,0 0,0 0,0 0,0 1,0-1,0 0,0 1,0 0,0-1,1 1,-1 0,0 0,1 0,-1 0,0 0,0 1,-53 44,36-18,1 0,2 0,0 2,2 0,1 1,2 0,1 1,1 0,2 0,-1 17,-1 231,-1-235,3-27</inkml:trace>
  <inkml:trace contextRef="#ctx0" brushRef="#br0" timeOffset="2082.585">1476 312,'-19'38,"-11"18,-1 4,11-9,7-12</inkml:trace>
  <inkml:trace contextRef="#ctx0" brushRef="#br0" timeOffset="2885.48">1646 622,'-161'177,"128"-109,32-66,1 0,-1 0,1 0,-1 0,1 0,0 0,0 0,0 0,0 1,0-1,0 0,1 0,-1 0,1 0,-1 0,1 0,0-1,0 1,0 0,0 0,0 0,0-1,0 1,1 0,-1-1,1 0,-1 1,1-1,-1 0,1 1,0-1,0 0,-1 0,2 0,4 1,0 0,0 0,0-1,0 0,0-1,0 1,0-1,1-1,-1 1,0-1,0 0,0-1,0 0,-1 0,1 0,0-1,-1 0,5-3,107-75,-96 60,0-1,-2-2,0 0,-2-1,0 0,-2-2,-1 0,-1-1,-1 0,6-23,-10 20,-2 0,0-1,-3 1,0-1,-2-1,-2 1,-1 0,-3-18,5 47,-1 0,0 0,0 0,0 0,0 0,0 0,-1 0,1 0,-1 0,0 0,0 1,0-1,0 0,-1 1,1-1,-1 1,1-1,-1 1,0-1,0 1,0 0,0 0,0 0,-1 0,1 1,-1-1,1 1,-1-1,1 1,-1 0,0 0,0 0,0 0,1 0,-1 1,0-1,0 1,0 0,0 0,0 0,0 0,0 0,0 1,-2 0,-7 6,0 0,1 0,-1 1,2 1,-1 0,1 0,1 1,0 0,0 1,1 0,0 0,1 1,1 0,-1 0,2 0,0 1,0 0,1 0,-2 13,-1-6,0 1,0 0,2 0,1 0,1 0,0 1,2-1,0 1,2 0,0-1,2 1,0-1,1 0,1 1,1-2,1 1,1-1,1 0,0-1,2 1,-5-10,1 0,0 0,1 0,0-1,1-1,-1 1,2-2,-1 1,1-1,0 0,1-1,-1 0,1-1,5 2,6-3</inkml:trace>
  <inkml:trace contextRef="#ctx0" brushRef="#br0" timeOffset="3233.57">2267 367,'-30'41,"2"1,2 1,2 1,2 1,2 1,2 1,-5 25,20-66,1 1,1-1,-1 1,1-1,0 1,1 0,-1 0,1-1,1 1,-1 0,1 0,0-1,1 1,0 0,0-1,0 0,1 1,0-1,0 0,0 0,1-1,0 1,0-1,0 0,1 0,0 0,0 0,0-1,1 0,-1 0,1 0,0-1,0 0,0 0,0-1,1 1,3 0,4-2,0-1,0 0,0-1,0-1,-1 0,1-1,0 0,-1-1,0 0,0-1,0-1,-1 0,1-1,-2 0,1-1,-1 0,0-1,0 0,-1-1,-1 0,8-10,-13 16,6-4,0 0,-1-1,-1 0,1 0,-1-1,-1 0,0-1,-1 1,1-1,-2-1,0 1,0-1,-1 0,-1 0,0 0,0 0,-1-1,-1 1,0-1,-1 1,0-1,-1 1,0-1,-1 1,-1-1,0 1,0 0,-1 0,-1 0,0 1,0 0,-3-3,3 8,-1 1,0 0,-1 0,1 0,-1 0,0 1,0 0,-1 1,1 0,-1 0,0 0,1 1,-1 0,0 1,0-1,-1 2,1-1,0 1,0 0,0 1,0 0,0 0,0 1,0 0,0 0,0 1,1 0,0 0,-1 1,1 0,-5 4,-22 10</inkml:trace>
  <inkml:trace contextRef="#ctx0" brushRef="#br0" timeOffset="3505.542">2042 734,'38'-14,"22"-10,7 0,-5 3,-7 6,-13 10,-9 5,-6 4,-6 5,-3 1,0-1,-2 3,0-1,3-2,3-2,-3-8,1-8,-4-3</inkml:trace>
  <inkml:trace contextRef="#ctx0" brushRef="#br0" timeOffset="3822.505">2888 0,'-5'15,"-6"14,-7 2,1 1,3-1,-1-5,1-2,5-1,-3-4,2 0,2-4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47,'227'-17,"-28"-12,-138 30,-71 13,-4-4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1,'14'4,"25"2,9 0,2-1,-3-1,-4-2,-10-6,-5-2,-4 0,0 1,1 2,0 0,-4 2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0 452,'74'-108,"-52"71,3 1,1 1,1 2,31-29,-53 57,45-33,-49 37,1 1,-1-1,0 0,0 1,0-1,1 1,-1 0,0-1,0 1,1 0,-1 0,0 0,1 0,-1 0,0 0,0 0,1 0,-1 0,0 1,1-1,-1 0,0 1,0-1,0 1,0 0,1-1,-1 1,0 0,0 0,0 0,0-1,0 1,-1 0,1 0,0 0,0 1,-1-1,1 0,0 0,-1 0,1 0,-1 1,1 0,5 62,-7-59,1 1,0-1,0 0,0 1,0-1,1 0,0 1,0-1,1 0,-1 0,1 0,0 0,0 0,1 0,1 1,-3-4,0-1,1 0,-1 1,0-1,1 0,0 0,-1 0,1 0,0 0,0 0,-1 0,1-1,0 1,0-1,0 1,0-1,0 0,0 0,0 1,0-1,-1-1,1 1,0 0,0 0,0-1,0 1,0-1,0 0,0 1,-1-1,1 0,0 0,-1 0,1 0,0-1,-1 1,58-57,-47 44,18-19,1 1,2 2,0 2,2 0,15-6,-49 33,0 0,0 0,1 0,-1 0,0 0,1 0,-1 0,1 0,-1 1,1-1,-1 1,1-1,0 1,-1 0,1-1,0 1,-1 0,1 0,0 0,-1 0,1 0,0 1,-1-1,1 1,-1-1,1 1,-1-1,1 1,-1 0,1-1,-1 1,1 0,-1 0,0 0,1 0,-1 1,0-1,0 0,0 0,0 1,0-1,0 1,-1-1,1 0,0 1,0 1,23 94,-24-89,1 1,0-1,0 1,1-1,0 1,0-1,1 0,0 0,1 0,-1-1,2 1,-1-1,1 0,0 0,0 0,1-1,0 1,12 8,-3-1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2,'44'4,"37"3,11-1,-2-6,-5-3,-14-1,-8 1,-11-1,-9 2,-2 1,-3 0,-4 1,-2 0,-3 0,0 0,-6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0,'15'33,"-1"0,-1 1,-2 1,-1 0,-2 0,-1 0,-2 1,-2 0,-1 25,-2-56,0 1,1-1,-1 1,1-1,0 0,0 1,1-1,-1 0,1 0,1 0,-1 0,1 0,-1 0,1-1,1 1,-1-1,1 1,1-5,-1-1,0 0,0 0,1 0,-1 0,0-1,0 0,0 1,-1-1,1-1,0 1,-1-1,1 1,-1-1,0 0,0 0,0 0,0-1,-1 1,1-1,-1 1,0-2,97-147,-80 118,1 1,1 0,2 2,1 1,9-7,-12 20,-2 5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0,'-19'41,"2"2,1 0,3 0,1 1,3 1,1 0,2 0,3 0,1 1,2-1,2 1,6 28,4-20,2 0,3-1,2 0,2-2,2 0,3-2,19 27,44 5,-66-67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3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230 165,'0'-7,"0"0,-1 0,0 0,0 0,-1 0,0 0,0 0,0 0,-1 1,0-1,-1 1,1 0,-1 0,0 0,-1 0,0 1,1 0,-2 0,1 0,0 0,-1 1,0 0,0 0,0 1,-1-1,1 1,-1 1,0-1,0 1,0 1,0-1,-4 0,8 2,0 0,0 0,0 1,0-1,0 1,0-1,0 1,0 0,0 0,0 0,1 0,-1 1,0-1,1 1,-1 0,1 0,0-1,-1 2,1-1,0 0,0 0,0 1,1-1,-1 1,1-1,-1 1,1 0,0-1,0 1,0 0,0 0,0 3,-11 98,33 98,3-61,31 85,-43-189,-2 1,-2 0,-1 0,-2 1,-2 0,-1 0,-4 31,3-67,-1 0,0 0,0 0,-1 0,1 1,-1-1,1 0,-1 0,0 0,0 0,-1 0,1 0,0-1,-1 1,0 0,0-1,0 1,0-1,0 1,0-1,0 0,-1 0,1 0,-1 0,0-1,1 1,-1-1,0 1,0-1,0 0,0 0,0 0,0-1,0 1,-1-1,1 1,0-1,0 0,0 0,0-1,-1 1,1-1,0 1,0-1,0 0,0 0,0-1,0 1,0-1,1 1,-3-3,-9-8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9,'-1'-1,"1"0,-1 1,0-1,0 1,1-1,-1 0,0 1,0-1,0 1,1 0,-1-1,0 1,0 0,0 0,0-1,0 1,0 0,0 0,0 0,0 0,0 0,0 0,0 0,0 0,1 1,-1-1,0 0,0 1,0-1,0 0,0 1,0-1,1 1,-1-1,0 1,0 0,1-1,-1 1,0 0,1-1,-1 1,1 0,-1 0,1 0,-1-1,1 1,0 0,-1 0,1 0,-17 46,15 152,3-195,-1-1,1 1,-1-1,1 1,0-1,0 0,0 0,1 1,-1-1,1 0,0 0,0 0,0 0,0-1,0 1,1 0,-1-1,1 0,-1 1,1-1,0 0,0-1,0 1,0 0,0-1,1 0,-1 1,0-1,1-1,-1 1,1 0,-1-1,1 0,-1 0,1 0,-1 0,1 0,-1-1,0 1,1-1,-1 0,1 0,-1 0,0-1,0 1,2-2,13-10,1 0,-2-1,0-2,-1 1,0-2,-1 0,11-18,-20 28,-6 6,0 0,0 0,1-1,-1 1,1 0,-1 0,1 0,-1 0,1 0,-1 0,1 0,0 0,0 0,0 0,-1 0,1 1,0-1,0 0,0 1,0-1,0 0,0 1,1-1,-1 1,0 0,0-1,0 1,0 0,1 0,-1-1,0 1,0 0,0 0,1 0,-1 1,0-1,0 0,0 0,0 1,1-1,-1 1,0-1,0 1,0-1,0 1,0-1,0 1,0 0,0 0,0 0,-1-1,1 1,0 0,0 0,-1 0,1 0,0 0,-1 1,1-1,11 28,-11-25,0 1,0-1,0 0,1 1,0-1,0 0,0 0,0 0,0 0,1 0,0-1,0 1,0-1,0 0,1 0,-1 0,1 0,0 0,-1-1,1 0,0 0,1 0,-1 0,0 0,1-1,-1 0,5 1,2-4,0 0,0 0,0-1,0 0,-1-1,0-1,1 1,-1-2,-1 1,1-1,-1-1,0 0,0 0,-1-1,0 0,0 0,-1-1,0 1,-1-2,0 1,0-1,-1 0,0 0,-1-1,0 1,-1-1,0-2,5-9,0 4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1,'-8'6,"1"0,0 1,0 0,1 0,-1 1,2 0,-1 0,1 0,0 1,1-1,0 1,0 0,1 1,0-1,1 0,0 1,1 0,0-1,0 1,1 0,0 8,0-14,0 1,0-1,0 0,1 0,-1 0,1 1,0-1,0 0,1 0,-1 0,1 0,0-1,0 1,0 0,0-1,1 1,0-1,-1 0,1 0,0 0,0 0,1-1,-1 1,1-1,-1 1,1-1,0-1,0 1,0 0,0-1,0 0,0 0,0 0,0 0,0-1,0 0,1 1,-1-2,0 1,0 0,0-1,1 0,-1 0,0 0,0 0,2-2,1-1,0-1,-1 1,1-1,-1-1,0 1,-1-1,0 0,0 0,0-1,0 0,-1 1,0-1,-1-1,1 1,-2-1,1 1,-1-1,0 0,0 0,-1 0,0 0,-1 0,1 0,-2 0,1 0,-1 0,0 0,-1 0,0 1,0-1,-1 0,1 1,-4-6,-6-4,2 3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5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59,'-10'-5,"2"-2,-1 1,0 0,-1 1,1 0,-1 1,0 0,0 0,0 1,-1 0,1 1,-1 0,0 1,1 0,-8 0,14 4,0 0,1 0,0 1,-1-1,1 1,0 0,1 0,-1 0,1 0,-1 0,1 0,1 1,-1-1,0 1,1-1,0 1,0-1,1 1,-1 0,1 0,0-1,0 1,1 0,-1 0,1-1,0 1,0 0,1 1,-1 9,3 13,1 0,1 0,1-1,2 1,6 12,19 68,5 93,-10-4,0-1,-28-159,1-14,-1 1,-2 0,0-1,-1 1,-1-1,-7 24,8-43,1 0,-1 1,0-1,0 0,-1 0,1 0,-1 0,0-1,0 1,0-1,0 1,-1-1,1 0,-1 0,0-1,0 1,0-1,0 0,0 0,0 0,-1-1,1 1,-1-1,1 0,-1 0,1-1,-1 0,0 1,1-1,-1-1,0 1,1-1,-1 0,1 0,-1 0,1 0,-1-1,1 0,0 0,0 0,0 0,0-1,0 1,0-1,1 0,-1 0,1-1,0 1,0-1,-2-3,-9-13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77,'-6'8,"1"2,1-1,0 0,0 1,1 0,0 0,0 0,1 0,1 0,0 0,0 1,1-1,0 0,1 1,0-1,1 0,0 0,0 0,1 0,0 0,1 0,2 2,-4-9,0-1,1 0,-1 0,1 0,0 0,-1 0,1 0,0-1,0 1,0-1,0 0,0 0,0 0,0 0,1-1,-1 1,0-1,0 0,1 0,-1 0,0 0,0-1,1 1,-1-1,0 0,0 0,0 0,0 0,0 0,0-1,0 1,0-1,-1 0,1 0,1-1,5-4,0 0,0 0,-1-1,0-1,0 1,-1-1,0 0,-1-1,4-6,-7 10,0 0,0 0,0-1,-1 1,0-1,0 0,-1 1,1-1,-2 0,1 0,-1 0,0 0,0 0,-1 0,0 1,0-1,-1 0,1 0,-1 1,-1-1,0 1,0 0,0 0,0 0,-1 0,0 0,0 1,-1 0,1-1,-1 2,0-1,-1 1,-1-2,-11-7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57 174,'0'5,"0"11,0 8,0 4,5-2,1-1,0 0,-1 1,-2 0,-1-4</inkml:trace>
  <inkml:trace contextRef="#ctx0" brushRef="#br0" timeOffset="255.042">282 61,'5'34,"2"16,-1 3,-1-1,-7-10,-2-12</inkml:trace>
  <inkml:trace contextRef="#ctx0" brushRef="#br0" timeOffset="636.334">0 147,'17'-23,"-14"16,1 0,-1-1,1 2,1-1,-1 0,1 1,1 0,-1 0,1 0,0 1,0 0,0 0,1 0,0 1,0 0,0 1,0-1,1 1,-1 1,1-1,0 1,0 0,0 1,-1 0,1 1,1-1,-1 1,0 1,5 0,1 4,-1 0,1-1,1-1,-1 0,0-1,1 0,-1-1,1-1,-1 0,1-1,-1-1,1 0,-1-1,0-1,0 0,6-3,0-5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28 147,'0'9,"0"14,0 6,0 4,0 1,0 0,0-2,0-1,0-1,0-1,0 0,0-6</inkml:trace>
  <inkml:trace contextRef="#ctx0" brushRef="#br0" timeOffset="406.984">1 90,'26'-14,"0"1,1 2,1 0,0 2,0 1,1 1,0 2,0 1,6 0,-34 4,0-1,0 1,0-1,0 1,0-1,0 1,0 0,0 0,0-1,0 1,1 0,-1 0,0 0,0 0,0 0,0 1,0-1,0 0,0 0,0 1,1-1,-1 1,0-1,0 1,0-1,-1 1,1-1,0 1,0 0,0 0,0-1,-1 1,1 0,0 0,-1 0,1 0,0 0,-1 0,1 0,-1 0,0 0,1 0,-1 0,0 0,0 0,0 0,1 1,-1-1,0 0,0 0,-1 0,1 0,0 0,0 0,-1 0,1 0,0 1,-1-1,1 0,-1 0,1-1,-1 1,0 0,1 0,-1 0,0 0,0 0,1-1,-1 1,-1 0,-64 40,58-38,1 0,-1 1,1 0,-1 1,1-1,1 2,-1-1,1 1,0 0,0 0,-5 6,10-5,1-1,-1 0,1 1,0-1,1 1,-1-1,1 0,0 0,1 1,0-1,0 0,0 0,1 0,-1-1,1 1,1-1,-1 1,1-1,0 0,0 0,1-1,-1 1,1-1,0 0,4 2,1 5,61 60,-57-60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1,'25'89,"-5"1,-3 1,-5 1,-4 0,-3 0,-6 57,-3-121,0 0,-2 0,-1-1,-1 0,-2 0,0-1,-2 0,-1-1,0 0,-2-1,-1-1,-1 0,-19 19,13-18</inkml:trace>
  <inkml:trace contextRef="#ctx0" brushRef="#br0" timeOffset="7405.42">532 424,'10'-11,"0"1,1 0,0 1,1 0,0 0,0 2,1-1,0 2,0-1,1 2,0 0,0 1,0 0,9-1,-20 4,0 1,0 0,0 0,-1 0,1 0,0 0,0 1,0-1,0 1,-1 0,1-1,0 1,-1 0,1 1,-1-1,1 1,-1-1,1 1,-1-1,0 1,0 0,0 0,0 0,0 1,0-1,-1 0,1 1,-1-1,1 1,-1-1,0 1,0 0,0-1,-1 1,1 0,-1 0,1 0,-1-1,0 1,0 0,0 0,0 0,-1 0,1 0,-1-1,0 1,1 0,-1 0,-1-1,1 1,-1 1,-8 14,0-2,-1 1,-1-1,0-1,-1 0,-1-1,-1 0,1-1,-12 6,-26 27,49-44,0 0,0 0,0 0,0 0,1 0,-1 1,1-1,0 1,0-1,0 1,0 0,0 0,0 0,1 0,-1 0,1 1,0-1,0 0,0 1,1-1,-1 0,1 1,0-1,0 1,0-1,0 0,0 1,1-1,0 1,-1-1,1 0,0 1,1-1,-1 0,1 0,-1 0,1 0,0 0,0 0,0-1,1 1,1 1,7 1,0-1,1-1,-1 0,1-1,0 0,0 0,0-1,0-1,0 0,0-1,0 0,0-1,-1 0,1-1,0 0,-1-1,9-4,-16 7,42-16,-28 9</inkml:trace>
  <inkml:trace contextRef="#ctx0" brushRef="#br0" timeOffset="7752.128">1124 395,'-5'15,"-6"14,-2 7,2 2,3-1,2-1,3-3,1-1,2-2,0-2,0-9,1-13,4-13,2-5</inkml:trace>
  <inkml:trace contextRef="#ctx0" brushRef="#br0" timeOffset="8006.167">1293 368,'0'4,"0"12,0 8,0 4,0 3,0 0,0 0,5-5,2-3,-6-4,-2-2,-2-3</inkml:trace>
  <inkml:trace contextRef="#ctx0" brushRef="#br0" timeOffset="8421.419">926 424,'2'-8,"0"0,0 0,1 1,0-1,0 1,1-1,0 1,0 0,0 1,1-1,0 1,1 0,-1 0,1 0,0 1,1 0,-1 0,1 1,0-1,0 1,0 1,1 0,-1 0,1 0,0 1,0 0,0 0,0 1,0 0,0 1,0 0,0 0,0 0,0 1,0 0,0 1,0 0,0 0,7 4,-8-3,0 1,0 1,0-1,-1 1,1 0,-1 0,-1 1,1 0,-1 0,0 1,0-1,1 3,-5-5,1 0,1 0,-1 0,0 0,1 0,0-1,0 1,0-1,1 1,-1-1,1 0,-1-1,1 1,0-1,0 1,0-1,0 0,1 0,-1-1,1 0,-1 1,1-1,-1-1,1 1,-1-1,1 0,0 0,-1 0,1 0,-1-1,1 0,0 0,-1 0,1-1,50-47,-45 28</inkml:trace>
  <inkml:trace contextRef="#ctx0" brushRef="#br0" timeOffset="8703.172">1520 57,'25'16,"-1"2,0 0,-1 1,-1 1,-1 2,-1 0,-1 1,13 20,-25-33,-1 0,0 1,-1-1,0 1,0 0,-1 0,-1 0,0 1,0-1,-1 1,-1 0,0 0,-1-1,0 1,-1 0,0 0,0 0,-1-1,-1 1,0-1,-1 0,0 1,-1-2,0 1,0 0,-6 6,-11 12,0 0,-2-2,-1 0,-2-2,-22 17,30-25,-101 68,97-70</inkml:trace>
  <inkml:trace contextRef="#ctx0" brushRef="#br0" timeOffset="9253.203">503 57,'-25'32,"1"2,2 0,2 2,1 0,1 1,3 0,1 2,-7 28,15-45,2-1,0 1,1 0,1-1,1 1,1 1,0-1,2-1,1 1,1 0,1 0,0-1,2 0,0 0,2-1,0 0,2 2,4 8,-10-18,-1 0,2-1,-1 0,2 0,-1 0,2-1,-1 0,1-1,1 1,0-2,0 1,0-1,1 0,10 5,2-5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1 172,'0'471,"4"-544,2 0,4 1,3 0,4 1,2 1,24-56,-40 118,-2 2,1 0,0 1,0-1,1 0,-1 1,1-1,0 1,1 0,-1 0,1 0,0 0,1 1,-1 0,1-1,-3 5,0 1,0-1,-1 1,1 0,0-1,0 1,-1 0,1 0,-1 0,1 0,-1 0,1 0,-1 1,0-1,1 0,-1 1,0-1,0 1,0-1,0 1,0 0,-1-1,1 1,0 0,-1 0,1-1,-1 1,0 0,1 0,-1 0,0 0,0-1,0 1,0 0,-1 0,1 1,8 54,-2-31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1,'-24'28,"-7"15,0 5,12-6,7-10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1,'-30'0,"1"2,0 1,0 1,0 1,0 2,-15 6,41-13,1 0,-1 1,1-1,-1 1,1-1,0 1,-1 0,1 0,0 0,-1 0,1 0,0 1,0-1,0 0,0 1,0 0,1 0,-1-1,0 1,1 0,-1 0,1 0,0 1,0-1,-1 0,1 0,1 1,-1-1,0 0,1 1,-1-1,1 1,0-1,0 1,0-1,0 1,0-1,0 1,1-1,-1 1,1-1,0 1,-1-1,1 0,1 1,76 58,-71-58,1 1,-1 0,0 1,0 0,-1 0,1 0,-1 1,0 0,0 0,-1 0,0 1,0 0,-1 0,0 0,0 0,2 7,-4-9,0 1,-1 0,1-1,-1 1,-1 0,1-1,-1 1,0 0,-1 0,1 0,-1-1,0 1,0 0,-1-1,0 1,0-1,0 0,0 1,-1-1,0 0,0 0,-1-1,1 1,-1-1,0 0,0 1,0-2,-1 1,1 0,-1-1,-10 6,-1 0,1-1,-1-1,-1-1,1 0,-1-1,0-1,-5 0,21-3,0-1,0 1,-1-1,1 0,0 0,0 0,0 1,0-1,0 0,0 0,-1-1,1 1,0 0,0 0,0 0,0-1,0 1,0-1,0 1,0-1,0 1,0-1,0 0,0 1,0-1,0 0,1 0,-1 1,0-1,0 0,1 0,-1 0,1 0,-1 0,1 0,-1 0,1 0,0 0,-1 0,1-1,0 1,0 0,0 0,0 0,0 0,0 0,0 0,0-1,0 0,19-54,-9 37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1,'-10'34,"-3"10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1,'-30'564,"32"-338,-2-225,0 0,0 0,0 0,0 0,0 0,0-1,0 1,0 0,0 0,0 0,1 0,-1-1,0 1,1 0,-1 0,1-1,-1 1,1 0,-1 0,1-1,-1 1,1-1,0 1,-1-1,1 1,0-1,-1 1,1-1,0 1,0-1,-1 0,1 1,0-1,0 0,0 0,0 0,-1 1,1-1,0 0,0 0,0 0,0-1,0 1,-1 0,1 0,0 0,0-1,0 1,0 0,-1-1,1 1,0 0,0-1,-1 1,1-1,0 0,43-34,-40 31,23-22,-12 11,0 0,1 0,1 2,0 0,1 0,1 2,2-1,-20 12,0 0,0-1,1 1,-1 0,0 0,0-1,0 1,0 0,1 0,-1 0,0 1,0-1,0 0,1 0,-1 1,0-1,0 1,0-1,0 1,0-1,0 1,0-1,0 1,0 0,0 0,0 0,-1-1,1 1,0 0,0 0,-1 0,1 0,-1 0,1 0,-1 0,1 1,-1-1,1 0,-1 0,0 0,0 0,0 0,0 1,0-1,0 0,0 0,0 0,2 60,-13-16,9-41,0-1,0 1,1-1,-1 1,1 0,0 0,0 0,0 0,0 0,1 0,0 0,-1 0,1 0,1 0,-1 0,1-1,0 1,-1 0,2 0,-1 0,0 0,1-1,0 1,0-1,0 1,0-1,0 0,1 1,-1-1,2 0,-1-2,-1 0,1 0,0 0,0-1,0 1,-1-1,1 0,0 0,0 0,0 0,0-1,0 1,-1-1,1 0,0 1,0-1,-1 0,1-1,-1 1,1 0,1-2,15-7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1 198,'3'-6,"6"-15,1 1,1 0,1 0,1 1,0 1,1 0,1 1,12-10,-27 26,1 0,-1 0,1 1,0-1,0 0,-1 0,1 1,0-1,0 1,-1-1,1 1,0-1,0 1,0-1,0 1,0 0,0-1,0 1,0 0,0 0,0 0,0 0,0 0,0 0,0 0,0 0,0 0,0 1,0-1,0 0,0 0,0 1,0-1,-1 1,1-1,0 1,0-1,0 1,0 0,-1-1,1 1,0 0,-1 0,1-1,0 1,-1 0,1 0,-1 0,0 0,1 0,9 58,-8-36,-1-18,-1-1,1 1,0 0,0-1,1 1,-1-1,1 1,0-1,0 0,1 0,-1 0,1 0,0 0,0-1,0 1,1-1,-1 0,1 0,-1 0,1 0,0-1,0 1,0-1,1 0,-1 0,1-1,-1 1,1-1,-1 0,1 0,0-1,-1 1,1-1,0 0,-1 0,1-1,3 0,-2 0,0 0,0-1,0 0,-1 0,1 0,-1-1,1 0,-1 0,0 0,0-1,0 0,0 1,-1-2,1 1,-1-1,0 1,-1-1,1 0,-1 0,0-1,0 1,0-1,-1 1,0-1,0 0,-1 0,1 0,-1 0,-1 0,1 0,-1-1,2-18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83,'-10'16,"-11"15,2 2,1 0,1 1,2 0,1 1,2 1,-4 22,15-53,0 0,0 0,1 0,0 0,-1 0,2 0,-1 0,0 0,1 0,0 0,0 0,1 0,-1 0,1 0,0-1,0 1,1-1,-1 0,1 1,0-1,0 0,1 0,-1-1,1 1,0-1,0 0,0 0,0 0,0 0,1-1,-1 0,1 0,-1 0,1 0,0-1,0 0,0 0,0 0,4 0,3 0,0 0,0-1,-1 0,1-1,0-1,0 0,0 0,-1-1,1-1,-1 0,0 0,0-1,-1-1,1 0,-1 0,0-1,-1 0,1 0,-2-1,1-1,-1 0,7-8,-4 1,1 0,-2-1,0 0,-1 0,-1-1,-1 0,0-1,-1 1,-1-1,-1-1,-1 1,0-1,-1-12,-2 28,-8-103,8 104,-1 1,0-1,1 0,-1 1,0-1,0 1,-1-1,1 1,0-1,-1 1,0 0,1 0,-1 0,0 0,0 0,0 0,0 0,-1 1,1-1,0 1,-1-1,1 1,-1 0,1 0,-1 0,0 1,1-1,-1 0,0 1,1 0,-1-1,0 1,0 1,1-1,-1 0,-1 1,-6 2,0 1,0 0,1 1,-1 0,1 1,1 0,-1 0,1 1,0 0,0 0,1 1,0 0,0 0,1 1,0-1,1 2,-1-1,2 0,-1 2,-5 12,1 0,1 1,1 0,1 0,1 1,1-1,2 1,0 0,1 0,2 9,2 282,-14-244,5-54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0,'-10'24,"-3"13,1 5,7-5,9-8,9-10,2-12,3-8,4-4,-2-5,0-1,1 1,-2-3,-5 1</inkml:trace>
  <inkml:trace contextRef="#ctx0" brushRef="#br0" timeOffset="249.754">209 0,'-9'34,"-4"25,1 8,2-3,3-8,2-13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44 264,'-44'154,"67"-246,-15 59,1 1,2 0,1 0,2 1,1 1,1 0,1 1,2 1,2-1,-20 28,-1 0,0 0,0 0,1 0,-1 0,1 0,-1 0,1 0,-1 0,1 0,-1 1,1-1,0 0,0 0,-1 1,1-1,0 0,0 1,0-1,0 1,0-1,-1 1,1 0,0-1,0 1,0 0,0 0,0-1,0 1,0 0,0 0,0 0,0 0,0 0,0 1,0-1,0 0,0 0,0 1,0-1,0 1,0-1,0 0,0 1,0 0,0-1,-1 1,1-1,0 1,0 0,-1 0,1-1,-1 1,1 0,0 0,-1 0,1 0,-1 0,7 84,-8-77,0 0,1 0,0 0,0 0,1 0,0 0,0 0,1 0,0 0,1-1,-1 1,1-1,3 5,5 2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1,'-24'34,"-12"20,-1 6,7-2,8-7,2-11,6-13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1,'-14'24,"-5"18,0 1</inkml:trace>
  <inkml:trace contextRef="#ctx0" brushRef="#br0" timeOffset="619.096">306 481,'-6'7,"-24"25,1 1,3 2,0 0,2 2,2 0,2 2,-13 31,32-67,-1-1,1 1,0 0,0-1,0 1,0 0,0 0,1 0,-1 0,1 0,0 0,0-1,0 1,0 0,0 0,1 0,-1 0,1 0,0 0,0 0,0-1,0 1,0 0,1-1,-1 1,1-1,-1 1,1-1,0 0,0 0,0 0,0 0,1 0,-1 0,1 0,-1-1,1 1,-1-1,1 0,0 0,0 0,-1 0,2 0,10-1,0-1,1 0,-2-1,1-1,0 0,0-1,-1 0,0-1,0-1,0 0,-1-1,1 0,-2-1,1 0,-1-1,0 0,0-2,14-14,0-1,-2-2,-1 0,-2-2,-1 0,-1-1,-1-1,-2 0,-1-1,-2-1,-1 0,-2-1,-1 0,-2-1,-3 19,-2 0,0 1,-1-1,-1 0,-1 1,0-1,-1 1,-1-3,3 13,-1 1,1-1,-1 0,0 1,-1-1,1 1,-1 0,0 0,-1 0,1 0,-1 0,0 1,0 0,0 0,-1 0,0 0,1 0,-1 1,0 0,-1 0,1 1,0-1,-6-1,7 3,-1 1,1-1,0 1,0 0,0 0,0 1,0-1,-1 1,1 0,0 0,0 0,0 0,0 1,1-1,-1 1,0 0,1 0,-1 1,1-1,0 1,0 0,0 0,0 0,0 0,1 0,-1 0,0 3,-49 103,38-59,2 1,2 0,2 0,3 1,2 0,3 0,3 29,-3-70,0-1,1 1,0 0,0 0,1-1,1 1,0-1,0 0,1 1,1-2,-1 1,1 0,1-1,0 0,0 0,1-1,0 0,1 0,0 0,0-1,0 0,1-1,0 0,0 0,0-1,1 0,0-1,0 0,0 0,1-1,3 0,10-1</inkml:trace>
  <inkml:trace contextRef="#ctx0" brushRef="#br0" timeOffset="1165.868">899 424,'-35'53,"-3"-1,4 3,1 1,-23 57,53-108,0-1,0 0,1 1,0-1,0 1,0 0,0 0,1 0,0 0,0 0,0 0,1 0,-1 0,1 0,1 0,-1 0,1 0,-1 0,1 0,1 0,-1 0,1 0,0 0,0-1,0 1,1-1,-1 1,1-1,0 0,1 0,-1 0,1-1,-1 1,1-1,0 0,0 0,1 0,-1 0,1-1,1 1,4 0,1-1,-1 0,1-1,-1 0,1-1,0 0,-1-1,1 0,-1-1,0 0,1 0,-1-1,0 0,0-1,-1-1,1 1,-1-1,0-1,0 1,0-2,8-6,-2 0,0-1,-1 0,0-2,-1 1,0-2,-2 0,0 0,8-18,-6 11,-2-1,0 0,-1 0,-2-1,-1-1,-1 1,-1-1,-1 0,-2 0,0 0,-2-8,0 33,0 0,0 0,-1 0,1 0,0 0,-1 0,1 0,-1 0,0 0,1 0,-1 0,0 0,0 1,0-1,-1 0,1 1,0-1,-1 1,1-1,-1 1,1-1,-1 1,0 0,1 0,-1 0,0 0,0 0,0 0,0 1,0-1,0 1,0-1,0 1,0 0,0 0,0-1,0 1,0 1,0-1,0 0,0 0,0 1,0 0,0-1,0 1,0 0,0 0,1 0,-1 0,0 0,0 0,1 0,-1 1,0 0,-12 9,0 0,1 1,1 0,0 1,1 1,0 0,1 0,0 1,2 0,0 0,0 1,1 1,-1 7,-1 5,1 1,1 0,2 0,1 0,2 1,1-1,1 1,1 0,3 3,-1 58,-3 160,5-229,1-5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1,'-5'9,"-6"14,-2 6,2 4,3-4</inkml:trace>
  <inkml:trace contextRef="#ctx0" brushRef="#br0" timeOffset="1155.015">359 452,'-19'12,"0"1,1 1,1 1,0 1,1 0,1 1,1 0,0 2,1-1,1 2,0 0,-1 7,10-21,1 1,0 0,0 0,1 0,-1 0,2 0,-1 0,1 0,0 0,0 0,1 0,0 2,0-7,-1 0,0 1,1-1,0 0,-1 0,1 1,0-1,0 0,1 0,-1 0,0 0,1 0,-1 0,1 0,-1-1,1 1,0 0,0-1,0 1,0-1,0 0,0 0,0 0,0 0,0 0,1 0,-1 0,0-1,1 1,-1-1,0 0,1 0,-1 0,0 0,1 0,-1 0,1-1,7 0,-1-2,1 1,-1-2,0 1,0-1,0 0,0-1,-1 0,0 0,0-1,0 0,-1-1,0 1,0-1,-1-1,1 1,-2-1,1-1,81-160,-75 136,-2 0,-1-1,-1 0,-2-1,-2 1,-1-1,-2 0,-1 0,-4-24,4 48,0 1,-1 0,-1 0,0 1,0-1,-1 0,0 1,0-1,-1 1,-1 0,1 0,-1 0,-1 1,0 0,0 0,-1 0,-1 0,5 7,0 1,-1 0,1 0,0 1,0-1,0 1,-1-1,1 1,0 0,0 0,0 1,0-1,0 0,0 1,1 0,-1 0,0 0,1 0,0 0,-1 0,1 1,0-1,0 1,0-1,0 1,1 0,-1 0,1 0,0 0,0 0,0 0,0 0,0 0,1 1,-1 0,-6 18,1 1,1-1,1 1,1 0,1 0,1 0,1 0,2 1,0-1,1 0,1-1,1 1,1-1,1 0,4 8,91 141,-62-121,-20-32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9:58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58,'70'-36,"-61"32,0 0,0 1,1 0,0 1,-1 0,1 0,0 1,0 0,0 1,0 0,0 1,0 0,0 0,3 2,-11-3,-1 0,0 1,0-1,1 1,-1-1,0 1,0-1,0 1,0 0,1-1,-1 1,0 0,0 0,0 0,-1 0,1 0,0 0,0 0,0 0,-1 0,1 1,-1-1,1 0,-1 0,1 0,-1 1,0-1,1 0,-1 1,0-1,0 0,0 1,0-1,0 0,0 1,-1-1,1 0,0 0,-1 1,1-1,-1 0,1 0,-1 0,0 1,1-1,-1 0,0 1,-49 50,37-41,12-10,-1 0,0-1,1 1,-1 0,0 0,1 0,-1 0,1 0,0 0,-1 1,1-1,0 0,0 1,0-1,0 1,0-1,0 1,0-1,0 1,1 0,-1-1,1 1,-1 0,1 0,-1 0,1-1,0 1,0 0,0 0,0 0,0-1,1 1,-1 0,0 0,1 0,0-1,-1 1,1 0,0-1,0 1,0-1,0 1,0-1,0 1,0-1,0 1,1-1,-1 0,0 0,1 0,-1 0,1 0,0 0,17 4,-15-5,-1 0,1 0,0 1,0-1,-1 1,1 0,0 0,-1 0,1 0,-1 1,1 0,-1 0,0-1,0 2,1-1,-2 0,1 1,0-1,0 1,-1 0,1 0,-1 0,0 0,0 0,0 1,-1-1,1 1,-4 1,-1 0,1 0,-1 0,0-1,-1 1,1-1,-1 0,0 0,0 0,0-1,0 1,-1-1,1 0,-1 0,-4 1,0 2,-1 0,1-1,-1 0,0-1,-1 0,1-1,-1 0,1-1,-1 0,0 0,0-1,0 0,-2-1,-6-4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22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45,'5'-5,"0"1,0 0,0 0,1 0,-1 1,1-1,0 2,0-1,1 1,-1 0,0 0,1 0,-1 1,1 0,0 0,-1 1,1 0,0 0,3 1,-7 1,1 0,-1 0,0 0,-1 0,1 1,0-1,-1 1,1 0,-1 0,0 0,0 0,0 0,0 0,-1 1,1-1,-1 1,0-1,0 1,0-1,0 1,-1 0,1-1,-1 1,0 0,0-1,-1 1,1 0,-1-1,1 1,-1-1,0 1,-1-1,1 1,0-1,-1 1,0-1,0 0,0 0,0 0,-1 0,1 0,-1-1,1 1,-1-1,-3 2,-99 55,143-36,-36-22,1 1,0 0,-1 0,1 0,-1 0,1 0,-1 1,0-1,0 1,0-1,0 1,-1 0,1-1,-1 1,1 0,-1 0,0 0,0 1,-1-1,1 0,-1 0,1 0,-1 1,0-1,0 0,0 0,-1 0,1 1,-1-1,0 0,0 0,0 0,0 0,0 0,-1 0,1 0,-1-1,0 1,-2 2,2 0,-1 0,0-1,-1 1,1-1,-1 0,0 0,0 0,0-1,0 1,-1-1,1 0,-1 0,0 0,0-1,0 0,0 0,0 0,-1-1,1 1,0-1,-1 0,1-1,-4 1,-8-5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46 227,'32'-13,"0"-2,0-1,-2-2,0-1,25-21,-53 40,0-2,0 1,0 0,0 0,0-1,0 1,0-1,0 1,0-1,-1 0,1 0,-1 0,0 0,1 0,-1 0,0 0,0 0,0 0,0-1,-1 1,1 0,0-1,-1 1,0 0,0-1,0 1,0-1,0 1,0-1,0 1,-1 0,1-1,-1 1,0 0,0-1,1 1,-2 0,1 0,0 0,0 0,-1 0,1 0,-1 0,1 0,-1 1,0-1,0 0,-4 0,0 0,1 0,-1 1,0 0,0 0,0 0,0 1,0 0,0 0,0 0,0 1,1 0,-1 0,0 1,0-1,1 1,-1 1,1-1,-1 1,1 0,0 0,0 0,-2 2,-5 4,1 0,0 0,0 2,1-1,0 1,1 1,0-1,1 2,-1 0,6-8,-1-1,1 0,0 1,0 0,1 0,0 0,-1 0,2 0,-1 0,0 0,1 1,0-1,0 1,1-1,0 1,0-1,0 1,0-1,1 1,0-1,0 0,1 1,-1-1,1 0,0 0,1 0,-1 0,1 0,0 0,0-1,0 1,1-1,-1 0,1 0,3 1,5 0,1 0,0-2,0 1,0-2,0 0,1 0,-1-1,1-1,-1 0,1-1,-1-1,0 0,0 0,1-1,-2-1,1 0,0-1,5-4,39-7,-33 10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0 349,'53'-101,"-39"64,-8 19,2 0,0 0,1 1,0 1,2 0,0 0,0 1,2 0,0 1,0 0,1 1,7-4,8 14,-20 10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109 169,'15'-3,"-1"0,1 0,-1-2,0 0,0 0,0-2,-1 1,1-2,-2 0,1 0,-1-1,-1-1,0 0,2-2,-12 11,0 0,0 0,0 0,0 0,0 0,-1-1,1 1,0 0,0-1,-1 1,1 0,-1-1,1 1,-1-1,0 1,0-1,1 1,-1-1,0 1,0-1,0 1,-1-1,1 1,0-1,0 1,-1 0,1-1,-1 1,0-1,1 1,-1 0,0-1,0 1,1 0,-1 0,0 0,0 0,-1 0,1 0,0 0,0 0,0 0,-1 0,0 0,-68-9,57 14,-1 1,1 0,0 1,1 1,-1 0,1 0,1 1,-1 1,1 0,1 0,0 1,0 1,1-1,0 2,1-1,0 1,1 0,0 1,1 0,0 0,1 0,-1 6,5-13,0-1,0 1,0 0,1 0,-1 0,2 0,-1-1,0 1,1 0,0 0,1-1,-1 1,1 0,0-1,1 1,-1-1,1 0,0 0,0 0,1 0,-1-1,1 1,0-1,0 0,1 0,-1 0,1-1,0 0,0 0,0 0,0 0,0-1,1 1,-1-2,1 1,0 0,-1-1,1 0,0-1,0 1,0-1,-1 0,1 0,0-1,0 0,0 0,12-2,0-1,0 0,-1-2,0 0,0 0,0-2,-1 0,8-6,-6 3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1,'12'161,"-7"-119,-1 0,-2 1,-2-1,-5 32,-31 168,7-94,26-105,12-43,-4-10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60,'10'-5,"17"-6,9-2,3 2,0 3,3 2,-1 3,-3 1,-3 2,-2 0,-3 0,-1 1,-1-1,-5 1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1,'0'19,"0"21,0 13,0 2,0 2,0-5,0-5,0-2,0-4,0-3,0-5,0-2,0-1,0-2,0-10,0-9</inkml:trace>
  <inkml:trace contextRef="#ctx0" brushRef="#br0" timeOffset="333.608">0 1,'481'0,"-282"27,-149-20,-32-1</inkml:trace>
  <inkml:trace contextRef="#ctx0" brushRef="#br0" timeOffset="633.717">28 649,'53'-5,"27"-1,4 0,-6 1,-13 2,-12 1,-10 1,-8 0,-5 1,-3 0,-1 1,-5-1</inkml:trace>
  <inkml:trace contextRef="#ctx0" brushRef="#br0" timeOffset="1467.776">959 170,'39'0,"26"0,8 0,-4 0,-10 0,-8-5,-10-1,-6-1,-5 2,-2-3,-6 0</inkml:trace>
  <inkml:trace contextRef="#ctx0" brushRef="#br0" timeOffset="1714.678">1045 395,'47'5,"32"-3,10-3,-4 0,-17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56,'-1'-1,"0"0,0 0,-1 0,1 0,0 0,0 0,-1 0,1 1,-1-1,1 1,0-1,-1 1,1-1,-1 1,0 0,1 0,-1 0,1 0,-1 0,1 0,-1 0,1 0,-1 0,1 1,-1-1,1 1,-1-1,1 1,-1 0,1-1,0 1,-1 0,1 0,0 0,0 0,0 0,0 0,0 0,-1 1,-34 52,-83 297,96-286,9-22,-1-1,-3 0,-1-1,-2-1,-5 5,10-38,20-14</inkml:trace>
  <inkml:trace contextRef="#ctx0" brushRef="#br0" timeOffset="350.058">334 140,'12'138,"-3"-116,1 0,0-1,2 0,0-1,1 0,1-1,1 0,1-1,1-1,0 0,1-2,10 7,3 6,-30-26,0-1,0 0,0 0,1 1,-1-1,0 0,1 0,-1 0,1-1,-1 1,1 0,0 0,-1-1,1 1,-1-1,1 0,0 1,0-1,-1 0,1 0,0 0,0 0,-1 0,1-1,0 1,-1 0,1-1,0 1,-1-1,1 0,-1 1,1-1,-1 0,1 0,-1 0,1 0,-1 0,0-1,0 1,1 0,-1 0,0-1,0 0,31-73,28-291,-54 251,-6 117</inkml:trace>
  <inkml:trace contextRef="#ctx0" brushRef="#br0" timeOffset="666.475">1068 282,'-10'21,"0"-4,1 0,1 1,0 0,2 0,0 1,1 0,1 0,-1 7,5-23,0-1,-1 1,1-1,0 1,0-1,0 1,1-1,-1 1,1-1,-1 0,1 1,0-1,0 0,0 1,0-1,0 0,0 0,1 0,-1 0,1 0,-1 0,1 0,0 0,0-1,0 1,0-1,0 1,0-1,0 0,0 0,1 0,-1 0,0 0,1-1,-1 1,0 0,1-1,-1 0,1 0,0 0,98-23,-87 16,-1-1,0 0,-1-1,0-1,0 1,-1-2,10-11,-17 18,0 0,-1-1,0 0,0 1,0-1,0 0,-1 0,0-1,0 1,0 0,-1-1,0 1,0-1,0 0,0 1,-1-1,0 0,0 1,-1-1,0 0,0 1,-1-6,-1 7,1 0,-1-1,0 1,-1 0,1 0,-1 1,1-1,-1 1,0 0,0 0,-1 0,1 0,0 1,-1 0,0 0,0 0,1 0,-1 1,0 0,0 0,0 0,0 0,-1 1,1 0,0 0,0 0,0 1,0 0,0 0,0 0,0 1,0-1,0 1,0 1,-15 4</inkml:trace>
  <inkml:trace contextRef="#ctx0" brushRef="#br0" timeOffset="1086.181">1576 282,'-4'9,"1"0,0-1,0 2,1-1,0 0,1 0,0 1,1-1,0 0,0 1,1-1,0 1,0-1,1 0,0 0,1 0,0 0,1 0,3 7,-5-14,1 0,-1 0,1 0,-1-1,1 1,0 0,-1-1,1 0,0 0,0 0,0 0,0 0,0 0,0-1,0 1,0-1,0 0,0 0,1 0,-1-1,0 1,0-1,0 1,0-1,0 0,0 0,-1-1,1 1,0 0,0-1,-1 0,1 0,75-68,-3-16,-74 85,0 1,1 0,-1 0,1 0,-1 0,1 0,-1 0,1 0,-1 1,0-1,1 0,-1 1,1 0,-1-1,0 1,1-1,-1 1,0 0,0 0,0 0,0 0,0 0,0 0,0 0,0 0,0 0,0 1,0-1,-1 0,1 0,0 1,-1-1,1 1,-1-1,0 0,1 1,-1-1,0 1,0-1,0 1,0-1,0 1,0-1,0 1,-1-1,1 0,0 1,-1-1,0 2,4 14,0-10,0 1,0-1,1 0,-1-1,1 1,1-1,-1 0,1 0,1 0,-1 0,1-1,0 0,0 0,0-1,1 1,-1-1,1-1,0 1,7 1,-9-3,0 0,-1-1,1 0,0 0,0 0,0-1,0 1,0-1,0-1,0 1,0-1,0 1,0-1,0-1,-1 1,1-1,0 1,-1-2,1 1,-1 0,0-1,1 0,-1 0,-1 0,1 0,0-1,-1 1,0-1,0 0,0 0,1-2,58-151,-55 138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499 436,'-17'22,"1"1,1 1,1 1,1 0,1 0,1 2,2-1,0 1,2 0,1 1,1 0,-1 23,16-106,8-6,3 1,3 1,2 1,3 1,5-4,-32 58,-2 1,0 1,0-1,1 1,-1-1,0 1,0 0,1-1,-1 1,1-1,-1 1,1 0,0-1,-1 1,1 0,0 0,0 0,0 0,0-1,0 1,0 0,0 1,0-1,1 0,-1 0,0 0,0 1,1-1,-1 0,0 1,1 0,-1-1,1 1,-1 0,1-1,-1 1,0 0,1 0,-1 0,1 1,-1-1,1 0,-1 0,1 1,-1-1,0 1,1-1,-1 1,0 0,1-1,-1 1,0 0,0 0,0 0,1 1,5 16,-1 1,0 1,-2-1,0 1,-2 0,0-1,-1 4,18 99,-20-121,1 0,0 1,0-1,0 0,0 1,0-1,0 0,1 0,-1 1,0-1,1 0,-1 0,1 1,-1-1,1 0,-1 0,1 0,0 0,0 0,-1 0,1 0,0 0,0 0,0 0,0 0,0-1,0 1,0 0,1-1,-1 1,0-1,0 1,0-1,1 1,-1-1,0 0,0 0,1 0,-1 0,0 0,1 0,-1 0,0 0,0 0,1 0,-1-1,0 1,0-1,1 1,-1-1,0 1,0-1,0 0,0 1,0-1,0 0,0 0,0 0,0 0,0 0,0 0,0 0,88-191,-84 179,1 1,0 0,1 0,0 0,1 1,0 0,1 1,0 0,1 0,1 0,-10 8,1 1,-1 0,1 0,-1 0,1 0,0 0,0 0,-1 0,1 1,0-1,0 1,0-1,-1 1,1 0,0-1,0 1,0 0,0 0,0 1,0-1,0 0,-1 0,1 1,0-1,0 1,0 0,-1 0,1-1,0 1,-1 0,1 0,-1 1,1-1,-1 0,1 0,-1 1,0-1,0 1,0-1,1 1,-1 0,23 76,-25-10,0-55,0-1,0 1,2-1,-1 1,2-1,-1 0,2 1,0-1,1 2,6 3,1-4</inkml:trace>
  <inkml:trace contextRef="#ctx0" brushRef="#br0" timeOffset="717.989">189 888,'34'0,"39"0,18-5,-3-1,-6-1,-7 2,-12 2,-7-4,-9-1,-2 2,-4 1,-4 2,-4 1,-3 1,-1 1,-1 0,-5 5,-7 2</inkml:trace>
  <inkml:trace contextRef="#ctx0" brushRef="#br0" timeOffset="1217.029">556 1001,'88'205,"-81"-183,-1 1,-1 0,-1 1,-1-1,0 1,-2-1,-2 10,10 26,10-90,9-57,-21 61,1 1,1 0,1 1,2 0,0 0,1 1,2 1,2-3,-3 11</inkml:trace>
  <inkml:trace contextRef="#ctx0" brushRef="#br0" timeOffset="1829.008">1262 267,'151'499,"-145"-479,0 0,-2 0,0 0,-1 0,-1 1,-1-1,-1 1,0-1,-2 1,0-1,-2 1,0-1,-1 0,-1-1,-1 1,-1-1,0-1,-2 1,0-1,-1-1,-3 5,-11 6,-1-2,0 0,-2-1,-1-2,-1-1,-22 12,23-17</inkml:trace>
  <inkml:trace contextRef="#ctx0" brushRef="#br0" timeOffset="2334.044">189 295,'-32'57,"3"1,3 2,2 1,2 1,4 0,2 2,0 13,13-43,1 0,2 0,1 0,2-1,1 1,1-1,2 1,1-2,2 1,2-1,0-1,2 0,1-1,2 0,1-1,1-2,1 1,2-2,0-1,2-1,1-1,14 10,29 15,-47-38</inkml:trace>
  <inkml:trace contextRef="#ctx0" brushRef="#br0" timeOffset="3595.882">1967 238,'-42'-23,"32"16,0 1,-1 0,1 1,-1 0,0 0,-1 1,1 1,-1 0,0 0,1 1,-12 0,20 3,-1-1,0 1,1 1,-1-1,1 0,-1 1,1 0,0 0,0 0,-1 0,2 0,-1 1,0-1,0 1,1 0,-1 0,1 0,0 0,0 0,0 0,0 1,1-1,-1 1,1-1,0 3,-22 94,19 148,7-214,1-1,2 1,1-1,2 0,11 26,-3-3,2 4,-2 1,-4 0,-2 1,-2 0,-1 48,-8-70,2-16,-1 0,-1 0,-1 0,-1-1,-1 1,-1 0,-1-1,-1 0,-1 0,-1-1,-1 1,-1-2,-2 3,10-22,0 0,1 0,-1 1,0-1,0 0,-1-1,1 1,0 0,-1-1,1 1,-1-1,1 1,-1-1,1 0,-1 0,0-1,0 1,0 0,1-1,-1 0,0 0,0 0,0 0,0 0,0 0,1-1,-1 1,0-1,0 0,1 0,-1 0,0 0,1 0,-1-1,1 1,-1-1,1 1,0-1,0 0,0 0,0 0,0 0,0-1,0 1,1 0,-1-1,1 0,-46-97,44 79</inkml:trace>
  <inkml:trace contextRef="#ctx0" brushRef="#br0" timeOffset="5169.852">1939 1537,'0'9,"1"1,-1-1,2 1,-1 0,1-1,1 0,0 0,0 1,1-1,0-1,0 1,1-1,0 0,0 0,1 0,0-1,1 1,0-2,2 3,-7-7,0-1,0 0,0 1,0-1,0 0,0 0,0-1,1 1,-1 0,0-1,0 1,1-1,-1 0,0 1,1-1,-1 0,0-1,0 1,1 0,-1-1,0 1,0-1,1 0,-1 1,0-1,0 0,0-1,0 1,0 0,0 0,0-1,-1 1,1-1,0 0,-1 1,1-1,-1 0,0 0,0 0,1-1,35-90,-36 88,0 0,0 0,-1 0,1 0,-1-1,0 1,-1 0,1 0,-1 0,0 0,0 0,-1 0,0 0,0 0,0 0,0 1,0-1,-1 1,0-1,0 1,0 0,-1 0,1 0,-1 1,0-1,0 1,0 0,-1 0,1 1,-1-1,1 1,-1 0,0 0,0 0,0 1,0 0,0 0,0 0,0 0,-1 1,1 0,0 0,-5 1,-13 4,4 2</inkml:trace>
  <inkml:trace contextRef="#ctx0" brushRef="#br0" timeOffset="6052.091">2137 41,'0'5,"0"11,0 7,0 6,0 1,0 2,0-1,0-1,0 0,0 0,0-2,0 1,-5-1,-1-5</inkml:trace>
  <inkml:trace contextRef="#ctx0" brushRef="#br0" timeOffset="6487.313">2080 69,'16'-9,"0"1,1 1,0 1,0 0,1 1,-1 1,1 1,0 0,0 1,0 1,17 2,-33-2,1 1,-1 1,0-1,0 0,1 0,-1 1,0-1,0 1,0 0,0 0,0-1,0 1,0 1,0-1,0 0,0 0,0 1,-1-1,1 1,0-1,-1 1,0 0,1 0,-1 0,0 0,0 0,0 0,0 0,0 0,0 0,-1 0,1 0,-1 0,0 1,1-1,-1 0,0 0,0 1,0-1,-1 0,1 0,0 1,-1-1,0 0,1 0,-1 0,0 0,0 0,0 0,0 0,-1 1,-72 61,33-35,39-28,0 1,1 0,-1-1,1 1,-1 0,1 0,0 0,0 0,0 0,0 0,0 0,0 0,1 0,-1 0,1 0,-1 1,1-1,0 0,0 0,0 1,0-1,0 0,0 0,1 1,-1-1,1 0,0 0,-1 0,1 0,0 0,0 0,1 0,-1 0,0 0,0 0,1 0,0 0,63 61,-50-52</inkml:trace>
  <inkml:trace contextRef="#ctx0" brushRef="#br0" timeOffset="7615.41">2842 238,'-3'-6,"1"0,-1 0,0 0,-1 0,1 0,-1 1,-1-1,1 1,-1 0,1 1,-1-1,-1 1,1 0,-1 0,1 0,-1 1,0 0,0 0,-1 0,1 1,0 0,-1 0,0 1,1 0,-1 0,0 1,0-1,-5 2,8 2,-1 2,1-1,0 0,0 1,1 0,-1 0,1 0,0 0,1 0,-1 1,1-1,0 1,0 0,1 0,0-1,0 1,0 0,0 0,1 0,0 0,1 0,-1 0,1 0,0 0,1 2,-1 8,2 383,24-230,2-28,-1 0,1 29,-28 84,-1-251,1-1,-1 1,1 0,-1 0,0 0,0 0,0 0,-1 0,1 0,-1-1,1 1,-1 0,0 0,0-1,0 1,-1 0,1-1,-1 1,1-1,-1 1,0-1,0 0,0 0,0 0,0 0,0 0,0 0,-1-1,1 1,-1-1,0 0,1 1,-1-1,0 0,1-1,-1 1,0 0,0-1,0 1,0-1,0 0,0 0,1 0,-1-1,0 1,-2-1,0-1,0 1,0-1,0-1,0 1,0-1,1 1,-1-1,1-1,0 1,0 0,0-1,0 0,1 0,-1 0,1-1,0 1,0-1,1 1,-1-1,1 0,0 0,0-2,-3-15</inkml:trace>
  <inkml:trace contextRef="#ctx0" brushRef="#br0" timeOffset="8626.506">2984 1537,'-8'15,"1"-4,0 2,0-1,2 1,-1 0,2 0,0 0,0 0,1 1,1 0,0 0,1-1,1 12,0-22,0-1,1 1,-1-1,1 0,-1 1,1-1,0 0,0 1,0-1,0 0,0 0,1 0,-1 0,1 0,-1 0,1 0,0-1,0 1,-1 0,1-1,0 0,1 1,-1-1,0 0,0 0,0 0,1 0,-1-1,0 1,1 0,-1-1,1 0,-1 0,1 0,-1 0,0 0,1 0,-1 0,1-1,-1 1,2-2,92-44,-88 42,0-1,-1 0,0 0,0 0,0-1,0 0,-1 0,0-1,0 0,-1 0,0 0,0-1,-1 0,0 0,0 0,-1 0,0 0,0-1,-1 0,0 1,0-1,-1 0,-1 0,1 0,-2-8,-1 12,-1 1,0 0,0 0,0 0,0 0,0 0,-1 1,0 0,0-1,0 1,0 1,0-1,-1 0,1 1,-1 0,0 0,1 1,-1-1,0 1,0 0,0 0,0 1,0-1,-2 1,-18-2</inkml:trace>
  <inkml:trace contextRef="#ctx0" brushRef="#br0" timeOffset="9418.053">3040 69,'5'0,"1"5,0 6,-1 6,-6 6,-3 2,-1 3,0 1,2 1,1-1,0-4</inkml:trace>
  <inkml:trace contextRef="#ctx0" brushRef="#br0" timeOffset="9664.909">3181 41,'0'19,"0"12,0 4,0 2,0-1,-5-6,-1-4,-5-1,0-5</inkml:trace>
  <inkml:trace contextRef="#ctx0" brushRef="#br0" timeOffset="10100.133">2927 69,'10'-10,"12"-7,8-2,3 3,1 9,0 11,-7 9,-2 2,-2-1,2-3,-1-4,2-2,-3-8,-2-7,1-3,-4-3,-4 1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331 261,'-4'-6,"1"0,-1 1,0-1,0 1,-1 0,1 0,-1 1,0-1,0 1,-1 0,1 0,-1 1,0 0,0 0,0 0,0 1,-5-2,8 3,-1 1,1-1,0 1,0-1,-1 1,1 0,0 0,0 0,0 0,-1 1,1-1,0 1,0 0,0 0,0 0,0 1,0-1,0 1,0-1,0 1,1 0,-1 0,1 0,-1 0,1 1,0-1,0 1,0-1,0 1,0 0,1 0,-1-1,1 1,0 0,0 0,-1 2,-5 13,1 0,0 1,2-1,0 1,1 0,0 0,2 0,0 0,1 0,2 0,-1 0,2 0,2 4,25 186,4 17,-12-84,-4 111,8-111,-24-134,-1 0,0 0,0 0,0 0,-1 0,0 0,-1 0,0 0,0 0,0 0,-1-1,-1 1,1 0,-1-1,0 1,-1-1,0 0,0 0,0-1,-1 1,0-1,0 0,-1 0,0 0,0-1,0 0,-1 0,1-1,-1 0,0 0,0 0,-1-1,0 0,3-2,0-1,0 0,0 0,0 0,0-1,1 1,-1-1,0 0,0-1,1 1,-1-1,0 0,1 0,0-1,-1 1,1-1,0 0,0 0,1 0,-1 0,1-1,0 0,-1 1,1-1,1-1,-1 1,1 0,-1-2,-8-12</inkml:trace>
  <inkml:trace contextRef="#ctx0" brushRef="#br0" timeOffset="448.412">500 1559,'-32'110,"31"-106,1 0,-1 1,1-1,-1 0,1 1,1-1,-1 0,1 0,-1 1,1-1,0 0,1 0,-1 0,1 0,0 0,0 0,0 0,0-1,1 1,-1-1,1 1,0-1,0 0,2 2,1-4,0 0,0 0,0 0,0-1,0 0,0 0,0 0,0-1,0 0,0 0,0 0,0-1,0 0,-1 0,1-1,-1 1,0-1,1 0,-1-1,0 1,-1-1,1 0,-1 0,0-1,0 1,0-1,0-1,3 1,0-1,-1 0,0 0,0 0,-1-1,0 0,0 0,0-1,-1 1,0-1,-1 0,0 0,0 0,0 0,-1-1,-1 1,1-1,-1 1,-1-1,1 0,-2 1,1-1,-1 1,0-1,-2-6,0 11,1-1,-1 1,0 0,0 0,-1 0,1 0,-1 1,0-1,0 1,0 0,0 0,0 0,-1 1,1 0,-1 0,0 0,1 0,-1 1,0-1,0 1,0 0,0 1,0-1,-3 1,-17-2</inkml:trace>
  <inkml:trace contextRef="#ctx0" brushRef="#br0" timeOffset="1379.391">444 7,'31'-1,"-23"0,0-1,1 2,-1-1,0 1,0 0,0 1,0 0,1 0,-1 1,0 0,-1 1,1-1,0 1,-1 1,0 0,1 0,-2 0,4 3,-9-4,0 1,0-1,0 0,0 1,-1 0,0-1,1 1,-1-1,-1 1,1-1,-1 1,1 0,-1-1,0 0,0 1,0-1,-1 1,1-1,-1 0,0 0,0 0,0 0,0 0,0-1,-1 1,1 0,-1-1,0 0,1 0,-1 0,0 0,-1 0,1 0,-2 0,-22 24,25-24,0 0,0 0,0 0,0 0,0 1,0-1,1 0,-1 1,1-1,0 1,0 0,0-1,0 1,0 0,1 0,-1 0,1 0,-1-1,1 1,0 0,0 0,1 0,-1 0,1 0,-1 0,1-1,0 1,0 0,0-1,0 1,0 0,1-1,-1 1,1-1,0 0,0 0,0 1,0-1,0-1,0 1,0 0,1 0,-1-1,1 1,-1-1,1 0,0 0,-1 0,1 0,0 0,0 0,22-2,-1-4</inkml:trace>
  <inkml:trace contextRef="#ctx0" brushRef="#br0" timeOffset="1647.522">896 91,'0'34,"5"10,1-1</inkml:trace>
  <inkml:trace contextRef="#ctx0" brushRef="#br0" timeOffset="1901.495">1121 35,'-14'38,"-5"18,0-1</inkml:trace>
  <inkml:trace contextRef="#ctx0" brushRef="#br0" timeOffset="2233.702">811 62,'8'-6,"2"0,-1 0,1 0,0 1,0 1,0 0,0 0,1 1,0 0,-1 1,1 0,0 1,0 0,0 1,0 0,1 1,-1 0,-1 1,1 0,0 0,0 1,-1 1,1 0,-1 0,2 2,-3-1,0-2,0 1,0-1,0 0,0-1,1 0,-1-1,1 0,-1 0,1-1,-1 0,1 0,0-1,-1-1,0 0,1 0,-1-1,0 0,0 0,0-1,-1 0,1-1,-1 0,0 0,6-5,-2-3</inkml:trace>
  <inkml:trace contextRef="#ctx0" brushRef="#br0" timeOffset="6799.525">1008 712,'-2'1,"0"1,0-1,0 1,1-1,-1 1,1 0,-1-1,1 1,-1 0,1 0,0 0,0 0,0 1,0-1,0 0,1 0,-1 1,1-1,-1 0,1 1,0-1,0 0,0 1,0-1,0 1,0 0,-3 366,3-296,4-114,2 1,1 0,2 1,2 0,2 0,1 1,2 1,1 0,2 1,2 1,-9 13,-6 7,1 1,1 0,0 1,1 0,1 0,0 1,0 0,3-1,9 76,-13-49</inkml:trace>
  <inkml:trace contextRef="#ctx0" brushRef="#br0" timeOffset="7137.262">1573 486,'-5'9,"-6"14,-6 2,-1 2,-1-4,2-1,4 1,0-4,1 0,8-3,5-5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0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58,'3'3,"-1"0,1 0,-1 1,0 0,0-1,-1 1,1 0,-1 0,0 0,0 0,0 0,0 0,-1 0,1 0,-1 0,0 0,-1 1,1-1,-1 0,1 0,-1 0,-1 0,1 0,-1 2,-3 60,6-64,0-1,0 1,-1 0,1 0,0-1,1 1,-1-1,0 1,0-1,1 0,-1 1,0-1,1 0,0 0,-1 0,1 0,0 0,-1 0,1 0,0-1,0 1,0-1,-1 1,1-1,0 0,0 0,0 1,0-1,0-1,0 1,0 0,0 0,-1-1,1 1,0-1,0 1,0-1,69-27,-27 2,-25 14</inkml:trace>
  <inkml:trace contextRef="#ctx0" brushRef="#br0" timeOffset="303.694">283 1,'-5'24,"-6"17,-2 7,2 0,3-3,2-5,3-4,-3-4,-1-2,1-1,1-2,2 0,1 1,1-6</inkml:trace>
  <inkml:trace contextRef="#ctx0" brushRef="#br0" timeOffset="2003.841">706 340,'-15'-1,"0"0,0 0,0 2,0 0,0 0,0 2,0-1,1 2,-1 0,1 1,0 1,0 0,0 0,1 2,0 0,1 0,-10 8,20-15,0 1,0-1,0 0,1 0,-1 1,0-1,1 1,-1 0,1-1,-1 1,1 0,0 0,0 0,0 0,0 0,0 0,0 0,1 0,-1 0,0 0,1 1,0-1,0 0,0 0,0 0,0 1,0-1,0 0,1 0,-1 0,1 1,-1-1,1 0,0 0,0 0,0 0,0 0,0 0,0 0,1-1,-1 1,1 0,-1-1,1 1,0 0,70 41,-61-38,-1 1,1-1,-1 2,0 0,0 0,-1 1,0 0,0 0,0 2,-7-8,0 1,0 0,0-1,-1 1,1 0,-1 0,0 0,0 0,0 0,0 0,0 1,-1-1,1 0,-1 0,0 1,0-1,0 0,0 0,-1 1,1-1,-1 0,0 0,0 0,0 0,0 0,-1 0,1 0,-1 0,0 0,1-1,-1 1,-1-1,1 1,0-1,0 0,-2 1,-4 4,-1 0,0 0,0-1,0-1,-1 0,0 0,0-1,0 0,-1 0,-3 0,-74 5,86-9,1 0,-1 0,0 0,0 0,0 0,0-1,0 1,1-1,-1 1,0-1,0 0,1 0,-1 1,0-1,1 0,-1-1,1 1,0 0,-1 0,1-1,0 1,-1 0,1-1,0 0,0 1,0-1,1 1,-1-1,0 0,1 0,-1 1,1-1,-1 0,1 0,0 0,0 0,-1 0,1 1,1-1,-1 0,0 0,0 0,1-1,6-18,4 4</inkml:trace>
  <inkml:trace contextRef="#ctx0" brushRef="#br0" timeOffset="2253.948">931 594,'-4'34,"-7"10,-2-6,2-10</inkml:trace>
  <inkml:trace contextRef="#ctx0" brushRef="#br0" timeOffset="2420.018">904 1,'0'0</inkml:trace>
  <inkml:trace contextRef="#ctx0" brushRef="#br0" timeOffset="2890.433">1101 791,'19'-60,"-9"28,0 0,2 0,2 1,1 1,1 0,-15 28,1 0,-1 0,0 1,1-1,-1 1,1-1,0 1,-1 0,1-1,0 1,0 0,0 0,0 0,0 0,0 1,0-1,0 0,0 1,0 0,0-1,1 1,-1 0,0 0,0 0,0 0,0 1,0-1,1 1,-1-1,0 1,0 0,0-1,0 1,0 0,0 0,-1 1,1-1,0 0,-1 1,1-1,0 1,-1-1,0 1,1 0,-1-1,0 1,0 0,0 0,0 0,0 0,0 0,-1 0,1 0,-1 0,1 1,-1-1,0 0,0 1,1-1,45 97,-45-97,1 0,-1 0,1 0,0-1,-1 1,1 0,0-1,0 1,0-1,0 0,0 1,1-1,-1 0,0 0,0-1,1 1,-1 0,1-1,-1 0,1 1,-1-1,0 0,1 0,-1 0,1-1,-1 1,1-1,-1 1,0-1,1 0,-1 0,0 0,0 0,1 0,-1 0,0 0,0-1,0 1,-1-1,1 0,0 0,0 0,8-8,-1 0,0-1,0 0,-1 0,0-1,-1 0,0-1,-1 0,-1 0,0 0,-1 0,0-1,-1 0,0 1,-1-1,-1-4,-1 7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201 142,'-13'5,"0"0,1 1,0 1,0 0,1 0,0 1,0 1,0 0,1 0,1 1,0 0,0 1,1 0,0 0,1 1,1 0,-1 0,2 1,0 0,0 0,-2 12,7-19,0-1,1 1,-1-1,1 1,1-1,-1 1,1-1,-1 0,2 0,-1 0,0 0,1 0,0 0,0-1,0 1,1-1,0 0,0 0,0 0,0-1,0 1,1-1,-1 0,1 0,0-1,0 1,0-1,0 0,0-1,1 1,-1-1,1 0,-1 0,1-1,-1 1,1-1,-1-1,1 1,-1-1,1 0,-1 0,0 0,4-2,5-4,-1-1,1 0,-2-1,1 0,-1-1,-1 0,0-1,0 0,-1-1,-1 0,0-1,0 1,-1-2,-1 1,0-1,-1-1,-1 1,0-1,-1 0,-1 0,0 0,-1 0,0-1,-1 2,1 4,-1 0,0 0,0-1,-1 1,0 0,-1 0,0 0,-1 0,0 0,0 1,-1-1,-1 0,0 1,0 0,-2-4,4 11,0 0,-1 0,1 0,0 1,-1-1,1 0,-1 1,1 0,-1 0,0 0,0 0,0 0,1 0,-1 1,0-1,0 1,0 0,0 0,0 0,0 0,0 0,0 1,0-1,1 1,-1 0,0 0,0 0,1 0,-1 0,0 1,1-1,-1 1,1 0,0 0,0 0,-2 1,-3 3,0 0,1 1,-1 0,1 0,1 0,-1 1,1-1,1 1,0 1,0-1,-1 3,2 4,0 0,1 0,0 0,1 0,1 0,0 0,2 0,-1 0,2 0,0-1,2 5,3 26,0 237,-35-112,18-137,7-28,0 1,0 0,0 0,1-1,0 1,0 0,1 0,-1 0,1 0,1 0,-1 0,1 0,1 4,2-5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1,'0'4,"-5"7,-6 7,-7 4,1 3,-2-2,2 0,0-5,2 1,-1-4,7-5,5-3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200 475,'-14'4,"0"1,0 0,0 1,1 1,0 0,0 1,1 0,-1 1,2 0,-2 2,8-6,0-1,1 1,-1 0,1 0,0 0,0 1,1-1,-1 1,1 0,0 0,1 0,0 1,0-1,0 0,1 1,0-1,0 1,0 0,1-1,0 1,0 0,1-1,1 6,-1-9,0 1,0 0,1-1,-1 1,1-1,0 1,0-1,0 0,1 0,-1 0,1 0,-1 0,1-1,0 1,0-1,0 1,1-1,-1 0,0-1,1 1,-1-1,1 1,0-1,-1 0,1 0,0 0,0-1,0 0,-1 1,1-1,0 0,0-1,0 1,0-1,-1 0,1 0,0 0,0 0,-1-1,1 1,-1-1,0 0,1 0,-1 0,0 0,0-1,2-2,13-12,0-1,-1 0,0-2,-2 0,-1-1,0 0,2-8,1 2,-1-1,-2 0,0-1,-2-1,-2 1,0-2,-2 0,-1 0,-2 0,1-24,-5 23,1 15,-1 1,-1-1,0 0,-2 0,0 0,0 0,-2 0,-4-11,8 26,-1 0,0 0,0 0,0 0,0 0,0 1,0-1,0 0,-1 1,1-1,-1 1,1 0,-1-1,1 1,-1 0,0 0,0 0,1 0,-1 0,0 0,0 1,0-1,0 1,0-1,0 1,0 0,0-1,0 1,0 0,0 0,0 1,0-1,0 0,0 1,0-1,0 1,0 0,0 0,0-1,0 1,1 0,-1 1,-1-1,-67 62,61-51,1 1,0-1,1 1,0 1,1-1,1 1,0 0,1 0,0 1,1-1,1 1,0 0,1-1,1 1,0 0,1 0,1 0,0-1,1 1,0-1,1 1,1-1,0 0,1-1,1 1,0-1,1-1,1 3,133 121,-121-97,-16-20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69,'-28'324,"31"-408,6 33,38-138,-11 133,-36 55,1 0,0 0,0 0,0 1,0-1,0 0,0 0,0 0,0 1,0-1,1 1,-1-1,0 1,0-1,0 1,1-1,-1 1,0 0,1 0,-1 0,0 0,1 0,-1 0,0 0,0 0,1 1,-1-1,0 0,1 1,-1-1,0 1,0-1,0 1,0 0,0-1,1 1,-1 0,0 0,-1 0,1 0,0 0,0 0,0 0,0 0,-1 0,1 1,24 89,-24-77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1 132,'43'0,"29"-4,6-3,1-4,-9 0,-7 1,-9-1,-9 0,-8 2,-4-2,-4 1,-2 2,-6-3,-1 2,-4 1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122 226,'-29'29,"-9"14,6 0,9-7</inkml:trace>
  <inkml:trace contextRef="#ctx0" brushRef="#br0" timeOffset="618.507">377 593,'-24'15,"1"1,0 1,2 1,0 1,1 1,0 0,2 2,1 0,1 1,-7 13,21-34,0 0,0 0,1 0,-1 1,0-1,1 1,0 0,0-1,-1 1,1 0,1-1,-1 1,0 0,1 0,0 0,-1 0,1 0,0 0,0 0,1 0,-1-1,1 1,-1 0,1 0,0 0,0-1,0 1,1 0,-1-1,0 1,1-1,0 1,0-1,0 0,0 0,0 0,0 0,0 0,0 0,1 0,-1-1,1 1,7-3,0 1,0-1,0-1,0 0,0-1,0 1,-1-2,0 1,1-1,-1-1,-1 0,1 0,3-3,8-4,3 1,-1-1,0-2,0 0,-1-2,-1 0,-1-1,0-1,-1-1,0-3,0-1,-2-1,0-1,-2 0,-1 0,0-2,-3 1,0-2,-1 1,1-15,-5 27,-2-1,0 0,0 0,-2 0,0 0,0 0,-2 0,0 0,-1 0,0 0,-1 1,-4-11,5 23,0 0,0-1,0 1,0 0,-1 0,1 0,-1 1,0-1,0 1,0-1,0 1,0 0,0 0,-1 0,1 1,-1-1,1 1,-1 0,1 0,-1 0,0 0,0 1,1-1,-1 1,0 0,0 0,0 0,1 1,-1-1,0 1,0 0,1 0,-1 1,1-1,-1 1,1-1,-1 1,1 0,0 0,0 1,0-1,0 1,0-1,1 1,-1 0,1 0,0 0,0 0,0 1,-2 2,-6 12,0 0,0 1,2 0,1 0,0 1,1 0,1 0,1 1,1-1,1 1,0 0,2 0,0-1,2 1,0 0,1 1,1-5,1 0,1-1,0 1,1-1,0-1,2 1,0-1,0-1,11 12,5 12,-13-19,-8-10,1-1,0 1,1-1,0 0,0 0,1 0,0-1,0 0,1-1,0 1,0-1,7 4,2-8,-4-4</inkml:trace>
  <inkml:trace contextRef="#ctx0" brushRef="#br0" timeOffset="1789.449">969 650,'-8'3,"0"0,1 1,0 0,0 1,0-1,0 1,1 0,-1 1,1 0,1 0,-1 0,1 1,0-1,-3 7,3-4,-1-1,2 1,-1 0,1 1,1-1,0 0,0 1,1 0,0 0,0 0,1 0,1 0,-1 0,2 0,0 0,0 0,0 0,3 6,-2-13,-1 0,1 0,1 0,-1 0,0-1,1 1,-1 0,1-1,0 0,0 0,0 1,0-2,0 1,0 0,1-1,-1 1,1-1,-1 0,1 0,-1-1,1 1,-1-1,1 1,0-1,-1 0,1-1,0 1,1-1,3 0,-1 0,0 0,1-1,-1 0,0 0,0-1,0 0,-1 0,1 0,-1-1,1 0,-1 0,4-5,9-10,0 0,-2-2,0 0,-1-1,-2-1,0 0,-1-1,-1-1,7-23,-11 26,-4 14,0 0,-1 0,0 0,0 0,-1 0,0 0,0-1,-1 1,0-1,0 0,-1 1,0-1,-1 1,0-1,0 1,-1-1,0 1,0 0,-2-4,2 10,1 1,-1 0,1-1,-1 1,1 0,-1 0,0 0,0 0,1 0,-1 1,0-1,0 1,0-1,0 1,0-1,0 1,1 0,-1 0,0 0,0 0,0 0,0 1,0-1,0 0,0 1,0 0,0-1,1 1,-1 0,0 0,1 0,-1 0,0 0,0 1,-53 44,36-18,1 0,2 0,0 2,2 0,1 1,2 0,1 1,1 0,2 0,-1 17,-1 231,-1-235,3-27</inkml:trace>
  <inkml:trace contextRef="#ctx0" brushRef="#br0" timeOffset="2082.585">1476 312,'-19'38,"-11"18,-1 4,11-9,7-12</inkml:trace>
  <inkml:trace contextRef="#ctx0" brushRef="#br0" timeOffset="2885.48">1646 622,'-161'177,"128"-109,32-66,1 0,-1 0,1 0,-1 0,1 0,0 0,0 0,0 0,0 1,0-1,0 0,1 0,-1 0,1 0,-1 0,1 0,0-1,0 1,0 0,0 0,0 0,0-1,0 1,1 0,-1-1,1 0,-1 1,1-1,-1 0,1 1,0-1,0 0,-1 0,2 0,4 1,0 0,0 0,0-1,0 0,0-1,0 1,0-1,1-1,-1 1,0-1,0 0,0-1,0 0,-1 0,1 0,0-1,-1 0,5-3,107-75,-96 60,0-1,-2-2,0 0,-2-1,0 0,-2-2,-1 0,-1-1,-1 0,6-23,-10 20,-2 0,0-1,-3 1,0-1,-2-1,-2 1,-1 0,-3-18,5 47,-1 0,0 0,0 0,0 0,0 0,0 0,-1 0,1 0,-1 0,0 0,0 1,0-1,0 0,-1 1,1-1,-1 1,1-1,-1 1,0-1,0 1,0 0,0 0,0 0,-1 0,1 1,-1-1,1 1,-1-1,1 1,-1 0,0 0,0 0,0 0,1 0,-1 1,0-1,0 1,0 0,0 0,0 0,0 0,0 0,0 1,-2 0,-7 6,0 0,1 0,-1 1,2 1,-1 0,1 0,1 1,0 0,0 1,1 0,0 0,1 1,1 0,-1 0,2 0,0 1,0 0,1 0,-2 13,-1-6,0 1,0 0,2 0,1 0,1 0,0 1,2-1,0 1,2 0,0-1,2 1,0-1,1 0,1 1,1-2,1 1,1-1,1 0,0-1,2 1,-5-10,1 0,0 0,1 0,0-1,1-1,-1 1,2-2,-1 1,1-1,0 0,1-1,-1 0,1-1,5 2,6-3</inkml:trace>
  <inkml:trace contextRef="#ctx0" brushRef="#br0" timeOffset="3233.57">2267 367,'-30'41,"2"1,2 1,2 1,2 1,2 1,2 1,-5 25,20-66,1 1,1-1,-1 1,1-1,0 1,1 0,-1 0,1-1,1 1,-1 0,1 0,0-1,1 1,0 0,0-1,0 0,1 1,0-1,0 0,0 0,1-1,0 1,0-1,0 0,1 0,0 0,0 0,0-1,1 0,-1 0,1 0,0-1,0 0,0 0,0-1,1 1,3 0,4-2,0-1,0 0,0-1,0-1,-1 0,1-1,0 0,-1-1,0 0,0-1,0-1,-1 0,1-1,-2 0,1-1,-1 0,0-1,0 0,-1-1,-1 0,8-10,-13 16,6-4,0 0,-1-1,-1 0,1 0,-1-1,-1 0,0-1,-1 1,1-1,-2-1,0 1,0-1,-1 0,-1 0,0 0,0 0,-1-1,-1 1,0-1,-1 1,0-1,-1 1,0-1,-1 1,-1-1,0 1,0 0,-1 0,-1 0,0 1,0 0,-3-3,3 8,-1 1,0 0,-1 0,1 0,-1 0,0 1,0 0,-1 1,1 0,-1 0,0 0,1 1,-1 0,0 1,0-1,-1 2,1-1,0 1,0 0,0 1,0 0,0 0,0 1,0 0,0 0,0 1,1 0,0 0,-1 1,1 0,-5 4,-22 10</inkml:trace>
  <inkml:trace contextRef="#ctx0" brushRef="#br0" timeOffset="3505.542">2042 734,'38'-14,"22"-10,7 0,-5 3,-7 6,-13 10,-9 5,-6 4,-6 5,-3 1,0-1,-2 3,0-1,3-2,3-2,-3-8,1-8,-4-3</inkml:trace>
  <inkml:trace contextRef="#ctx0" brushRef="#br0" timeOffset="3822.505">2888 0,'-5'15,"-6"14,-7 2,1 1,3-1,-1-5,1-2,5-1,-3-4,2 0,2-4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47,'227'-17,"-28"-12,-138 30,-71 13,-4-4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1,'14'4,"25"2,9 0,2-1,-3-1,-4-2,-10-6,-5-2,-4 0,0 1,1 2,0 0,-4 2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0 452,'74'-108,"-52"71,3 1,1 1,1 2,31-29,-53 57,45-33,-49 37,1 1,-1-1,0 0,0 1,0-1,1 1,-1 0,0-1,0 1,1 0,-1 0,0 0,1 0,-1 0,0 0,0 0,1 0,-1 0,0 1,1-1,-1 0,0 1,0-1,0 1,0 0,1-1,-1 1,0 0,0 0,0 0,0-1,0 1,-1 0,1 0,0 0,0 1,-1-1,1 0,0 0,-1 0,1 0,-1 1,1 0,5 62,-7-59,1 1,0-1,0 0,0 1,0-1,1 0,0 1,0-1,1 0,-1 0,1 0,0 0,0 0,1 0,1 1,-3-4,0-1,1 0,-1 1,0-1,1 0,0 0,-1 0,1 0,0 0,0 0,-1 0,1-1,0 1,0-1,0 1,0-1,0 0,0 0,0 1,0-1,-1-1,1 1,0 0,0 0,0-1,0 1,0-1,0 0,0 1,-1-1,1 0,0 0,-1 0,1 0,0-1,-1 1,58-57,-47 44,18-19,1 1,2 2,0 2,2 0,15-6,-49 33,0 0,0 0,1 0,-1 0,0 0,1 0,-1 0,1 0,-1 1,1-1,-1 1,1-1,0 1,-1 0,1-1,0 1,-1 0,1 0,0 0,-1 0,1 0,0 1,-1-1,1 1,-1-1,1 1,-1-1,1 1,-1 0,1-1,-1 1,1 0,-1 0,0 0,1 0,-1 1,0-1,0 0,0 0,0 1,0-1,0 1,-1-1,1 0,0 1,0 1,23 94,-24-89,1 1,0-1,0 1,1-1,0 1,0-1,1 0,0 0,1 0,-1-1,2 1,-1-1,1 0,0 0,0 0,1-1,0 1,12 8,-3-1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2,'44'4,"37"3,11-1,-2-6,-5-3,-14-1,-8 1,-11-1,-9 2,-2 1,-3 0,-4 1,-2 0,-3 0,0 0,-6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0,'15'33,"-1"0,-1 1,-2 1,-1 0,-2 0,-1 0,-2 1,-2 0,-1 25,-2-56,0 1,1-1,-1 1,1-1,0 0,0 1,1-1,-1 0,1 0,1 0,-1 0,1 0,-1 0,1-1,1 1,-1-1,1 1,1-5,-1-1,0 0,0 0,1 0,-1 0,0-1,0 0,0 1,-1-1,1-1,0 1,-1-1,1 1,-1-1,0 0,0 0,0 0,0-1,-1 1,1-1,-1 1,0-2,97-147,-80 118,1 1,1 0,2 2,1 1,9-7,-12 20,-2 5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0,'-19'41,"2"2,1 0,3 0,1 1,3 1,1 0,2 0,3 0,1 1,2-1,2 1,6 28,4-20,2 0,3-1,2 0,2-2,2 0,3-2,19 27,44 5,-66-67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3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230 165,'0'-7,"0"0,-1 0,0 0,0 0,-1 0,0 0,0 0,0 0,-1 1,0-1,-1 1,1 0,-1 0,0 0,-1 0,0 1,1 0,-2 0,1 0,0 0,-1 1,0 0,0 0,0 1,-1-1,1 1,-1 1,0-1,0 1,0 1,0-1,-4 0,8 2,0 0,0 0,0 1,0-1,0 1,0-1,0 1,0 0,0 0,0 0,1 0,-1 1,0-1,1 1,-1 0,1 0,0-1,-1 2,1-1,0 0,0 0,0 1,1-1,-1 1,1-1,-1 1,1 0,0-1,0 1,0 0,0 0,0 3,-11 98,33 98,3-61,31 85,-43-189,-2 1,-2 0,-1 0,-2 1,-2 0,-1 0,-4 31,3-67,-1 0,0 0,0 0,-1 0,1 1,-1-1,1 0,-1 0,0 0,0 0,-1 0,1 0,0-1,-1 1,0 0,0-1,0 1,0-1,0 1,0-1,0 0,-1 0,1 0,-1 0,0-1,1 1,-1-1,0 1,0-1,0 0,0 0,0 0,0-1,0 1,-1-1,1 1,0-1,0 0,0 0,0-1,-1 1,1-1,0 1,0-1,0 0,0 0,0-1,0 1,0-1,1 1,-3-3,-9-8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1,'-8'6,"1"0,0 1,0 0,1 0,-1 1,2 0,-1 0,1 0,0 1,1-1,0 1,0 0,1 1,0-1,1 0,0 1,1 0,0-1,0 1,1 0,0 8,0-14,0 1,0-1,0 0,1 0,-1 0,1 1,0-1,0 0,1 0,-1 0,1 0,0-1,0 1,0 0,0-1,1 1,0-1,-1 0,1 0,0 0,0 0,1-1,-1 1,1-1,-1 1,1-1,0-1,0 1,0 0,0-1,0 0,0 0,0 0,0 0,0-1,0 0,1 1,-1-2,0 1,0 0,0-1,1 0,-1 0,0 0,0 0,2-2,1-1,0-1,-1 1,1-1,-1-1,0 1,-1-1,0 0,0 0,0-1,0 0,-1 1,0-1,-1-1,1 1,-2-1,1 1,-1-1,0 0,0 0,-1 0,0 0,-1 0,1 0,-2 0,1 0,-1 0,0 0,-1 0,0 1,0-1,-1 0,1 1,-4-6,-6-4,2 3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5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59,'-10'-5,"2"-2,-1 1,0 0,-1 1,1 0,-1 1,0 0,0 0,0 1,-1 0,1 1,-1 0,0 1,1 0,-8 0,14 4,0 0,1 0,0 1,-1-1,1 1,0 0,1 0,-1 0,1 0,-1 0,1 0,1 1,-1-1,0 1,1-1,0 1,0-1,1 1,-1 0,1 0,0-1,0 1,1 0,-1 0,1-1,0 1,0 0,1 1,-1 9,3 13,1 0,1 0,1-1,2 1,6 12,19 68,5 93,-10-4,0-1,-28-159,1-14,-1 1,-2 0,0-1,-1 1,-1-1,-7 24,8-43,1 0,-1 1,0-1,0 0,-1 0,1 0,-1 0,0-1,0 1,0-1,0 1,-1-1,1 0,-1 0,0-1,0 1,0-1,0 0,0 0,0 0,-1-1,1 1,-1-1,1 0,-1 0,1-1,-1 0,0 1,1-1,-1-1,0 1,1-1,-1 0,1 0,-1 0,1 0,-1-1,1 0,0 0,0 0,0 0,0-1,0 1,0-1,1 0,-1 0,1-1,0 1,0-1,-2-3,-9-13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1,'-24'140,"7"2,5 0,7 0,7 30,-2-170,-1 0,0-1,0 1,1-1,-1 1,1-1,-1 1,1 0,0-1,0 1,0-1,0 1,0 0,0-1,0 1,0 0,0-1,1 1,-1 0,1-1,-1 1,1-1,0 1,0-1,0 1,-1-1,1 0,0 1,1-1,-1 0,0 0,0 0,0 0,1 0,-1 0,1 0,-1 0,1 0,-1-1,1 1,-1-1,1 1,-1-1,1 1,0-1,-1 0,1 0,0 0,-1 0,1 0,0 0,127-104,-104 83,111-70,-135 90,-1 0,1 1,0-1,-1 1,1-1,0 1,0 0,0-1,-1 1,1 0,0-1,0 1,0 0,0 0,0 0,0 0,0 0,-1 0,1 0,0 0,0 0,0 0,0 1,0-1,0 0,-1 0,1 1,0-1,0 1,0-1,-1 1,1-1,0 1,-1-1,1 1,0 0,-1-1,1 1,-1 0,1 0,-1-1,1 1,-1 0,1 0,-1 0,0 0,0-1,1 1,-1 0,0 0,0 0,0 0,0 1,-8 50,7-48,-13 36,-5 50,41-60,-6-23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77,'-6'8,"1"2,1-1,0 0,0 1,1 0,0 0,0 0,1 0,1 0,0 0,0 1,1-1,0 0,1 1,0-1,1 0,0 0,0 0,1 0,0 0,1 0,2 2,-4-9,0-1,1 0,-1 0,1 0,0 0,-1 0,1 0,0-1,0 1,0-1,0 0,0 0,0 0,0 0,1-1,-1 1,0-1,0 0,1 0,-1 0,0 0,0-1,1 1,-1-1,0 0,0 0,0 0,0 0,0 0,0-1,0 1,0-1,-1 0,1 0,1-1,5-4,0 0,0 0,-1-1,0-1,0 1,-1-1,0 0,-1-1,4-6,-7 10,0 0,0 0,0-1,-1 1,0-1,0 0,-1 1,1-1,-2 0,1 0,-1 0,0 0,0 0,-1 0,0 1,0-1,-1 0,1 0,-1 1,-1-1,0 1,0 0,0 0,0 0,-1 0,0 0,0 1,-1 0,1-1,-1 2,0-1,-1 1,-1-2,-11-7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57 174,'0'5,"0"11,0 8,0 4,5-2,1-1,0 0,-1 1,-2 0,-1-4</inkml:trace>
  <inkml:trace contextRef="#ctx0" brushRef="#br0" timeOffset="255.042">282 61,'5'34,"2"16,-1 3,-1-1,-7-10,-2-12</inkml:trace>
  <inkml:trace contextRef="#ctx0" brushRef="#br0" timeOffset="636.334">0 147,'17'-23,"-14"16,1 0,-1-1,1 2,1-1,-1 0,1 1,1 0,-1 0,1 0,0 1,0 0,0 0,1 0,0 1,0 0,0 1,0-1,1 1,-1 1,1-1,0 1,0 0,0 1,-1 0,1 1,1-1,-1 1,0 1,5 0,1 4,-1 0,1-1,1-1,-1 0,0-1,1 0,-1-1,1-1,-1 0,1-1,-1-1,1 0,-1-1,0-1,0 0,6-3,0-5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28 147,'0'9,"0"14,0 6,0 4,0 1,0 0,0-2,0-1,0-1,0-1,0 0,0-6</inkml:trace>
  <inkml:trace contextRef="#ctx0" brushRef="#br0" timeOffset="406.984">1 90,'26'-14,"0"1,1 2,1 0,0 2,0 1,1 1,0 2,0 1,6 0,-34 4,0-1,0 1,0-1,0 1,0-1,0 1,0 0,0 0,0-1,0 1,1 0,-1 0,0 0,0 0,0 0,0 1,0-1,0 0,0 0,0 1,1-1,-1 1,0-1,0 1,0-1,-1 1,1-1,0 1,0 0,0 0,0-1,-1 1,1 0,0 0,-1 0,1 0,0 0,-1 0,1 0,-1 0,0 0,1 0,-1 0,0 0,0 0,0 0,1 1,-1-1,0 0,0 0,-1 0,1 0,0 0,0 0,-1 0,1 0,0 1,-1-1,1 0,-1 0,1-1,-1 1,0 0,1 0,-1 0,0 0,0 0,1-1,-1 1,-1 0,-64 40,58-38,1 0,-1 1,1 0,-1 1,1-1,1 2,-1-1,1 1,0 0,0 0,-5 6,10-5,1-1,-1 0,1 1,0-1,1 1,-1-1,1 0,0 0,1 1,0-1,0 0,0 0,1 0,-1-1,1 1,1-1,-1 1,1-1,0 0,0 0,1-1,-1 1,1-1,0 0,4 2,1 5,61 60,-57-60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1,'25'89,"-5"1,-3 1,-5 1,-4 0,-3 0,-6 57,-3-121,0 0,-2 0,-1-1,-1 0,-2 0,0-1,-2 0,-1-1,0 0,-2-1,-1-1,-1 0,-19 19,13-18</inkml:trace>
  <inkml:trace contextRef="#ctx0" brushRef="#br0" timeOffset="7405.42">532 424,'10'-11,"0"1,1 0,0 1,1 0,0 0,0 2,1-1,0 2,0-1,1 2,0 0,0 1,0 0,9-1,-20 4,0 1,0 0,0 0,-1 0,1 0,0 0,0 1,0-1,0 1,-1 0,1-1,0 1,-1 0,1 1,-1-1,1 1,-1-1,1 1,-1-1,0 1,0 0,0 0,0 0,0 1,0-1,-1 0,1 1,-1-1,1 1,-1-1,0 1,0 0,0-1,-1 1,1 0,-1 0,1 0,-1-1,0 1,0 0,0 0,0 0,-1 0,1 0,-1-1,0 1,1 0,-1 0,-1-1,1 1,-1 1,-8 14,0-2,-1 1,-1-1,0-1,-1 0,-1-1,-1 0,1-1,-12 6,-26 27,49-44,0 0,0 0,0 0,0 0,1 0,-1 1,1-1,0 1,0-1,0 1,0 0,0 0,0 0,1 0,-1 0,1 1,0-1,0 0,0 1,1-1,-1 0,1 1,0-1,0 1,0-1,0 0,0 1,1-1,0 1,-1-1,1 0,0 1,1-1,-1 0,1 0,-1 0,1 0,0 0,0 0,0-1,1 1,1 1,7 1,0-1,1-1,-1 0,1-1,0 0,0 0,0-1,0-1,0 0,0-1,0 0,0-1,-1 0,1-1,0 0,-1-1,9-4,-16 7,42-16,-28 9</inkml:trace>
  <inkml:trace contextRef="#ctx0" brushRef="#br0" timeOffset="7752.128">1124 395,'-5'15,"-6"14,-2 7,2 2,3-1,2-1,3-3,1-1,2-2,0-2,0-9,1-13,4-13,2-5</inkml:trace>
  <inkml:trace contextRef="#ctx0" brushRef="#br0" timeOffset="8006.167">1293 368,'0'4,"0"12,0 8,0 4,0 3,0 0,0 0,5-5,2-3,-6-4,-2-2,-2-3</inkml:trace>
  <inkml:trace contextRef="#ctx0" brushRef="#br0" timeOffset="8421.419">926 424,'2'-8,"0"0,0 0,1 1,0-1,0 1,1-1,0 1,0 0,0 1,1-1,0 1,1 0,-1 0,1 0,0 1,1 0,-1 0,1 1,0-1,0 1,0 1,1 0,-1 0,1 0,0 1,0 0,0 0,0 1,0 0,0 1,0 0,0 0,0 0,0 1,0 0,0 1,0 0,0 0,7 4,-8-3,0 1,0 1,0-1,-1 1,1 0,-1 0,-1 1,1 0,-1 0,0 1,0-1,1 3,-5-5,1 0,1 0,-1 0,0 0,1 0,0-1,0 1,0-1,1 1,-1-1,1 0,-1-1,1 1,0-1,0 1,0-1,0 0,1 0,-1-1,1 0,-1 1,1-1,-1-1,1 1,-1-1,1 0,0 0,-1 0,1 0,-1-1,1 0,0 0,-1 0,1-1,50-47,-45 28</inkml:trace>
  <inkml:trace contextRef="#ctx0" brushRef="#br0" timeOffset="8703.172">1520 57,'25'16,"-1"2,0 0,-1 1,-1 1,-1 2,-1 0,-1 1,13 20,-25-33,-1 0,0 1,-1-1,0 1,0 0,-1 0,-1 0,0 1,0-1,-1 1,-1 0,0 0,-1-1,0 1,-1 0,0 0,0 0,-1-1,-1 1,0-1,-1 0,0 1,-1-2,0 1,0 0,-6 6,-11 12,0 0,-2-2,-1 0,-2-2,-22 17,30-25,-101 68,97-70</inkml:trace>
  <inkml:trace contextRef="#ctx0" brushRef="#br0" timeOffset="9253.203">503 57,'-25'32,"1"2,2 0,2 2,1 0,1 1,3 0,1 2,-7 28,15-45,2-1,0 1,1 0,1-1,1 1,1 1,0-1,2-1,1 1,1 0,1 0,0-1,2 0,0 0,2-1,0 0,2 2,4 8,-10-18,-1 0,2-1,-1 0,2 0,-1 0,2-1,-1 0,1-1,1 1,0-2,0 1,0-1,1 0,10 5,2-5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1 172,'0'471,"4"-544,2 0,4 1,3 0,4 1,2 1,24-56,-40 118,-2 2,1 0,0 1,0-1,1 0,-1 1,1-1,0 1,1 0,-1 0,1 0,0 0,1 1,-1 0,1-1,-3 5,0 1,0-1,-1 1,1 0,0-1,0 1,-1 0,1 0,-1 0,1 0,-1 0,1 0,-1 1,0-1,1 0,-1 1,0-1,0 1,0-1,0 1,0 0,-1-1,1 1,0 0,-1 0,1-1,-1 1,0 0,1 0,-1 0,0 0,0-1,0 1,0 0,-1 0,1 1,8 54,-2-31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1,'-24'28,"-7"15,0 5,12-6,7-10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1,'-30'0,"1"2,0 1,0 1,0 1,0 2,-15 6,41-13,1 0,-1 1,1-1,-1 1,1-1,0 1,-1 0,1 0,0 0,-1 0,1 0,0 1,0-1,0 0,0 1,0 0,1 0,-1-1,0 1,1 0,-1 0,1 0,0 1,0-1,-1 0,1 0,1 1,-1-1,0 0,1 1,-1-1,1 1,0-1,0 1,0-1,0 1,0-1,0 1,1-1,-1 1,1-1,0 1,-1-1,1 0,1 1,76 58,-71-58,1 1,-1 0,0 1,0 0,-1 0,1 0,-1 1,0 0,0 0,-1 0,0 1,0 0,-1 0,0 0,0 0,2 7,-4-9,0 1,-1 0,1-1,-1 1,-1 0,1-1,-1 1,0 0,-1 0,1 0,-1-1,0 1,0 0,-1-1,0 1,0-1,0 0,0 1,-1-1,0 0,0 0,-1-1,1 1,-1-1,0 0,0 1,0-2,-1 1,1 0,-1-1,-10 6,-1 0,1-1,-1-1,-1-1,1 0,-1-1,0-1,-5 0,21-3,0-1,0 1,-1-1,1 0,0 0,0 0,0 1,0-1,0 0,0 0,-1-1,1 1,0 0,0 0,0 0,0-1,0 1,0-1,0 1,0-1,0 1,0-1,0 0,0 1,0-1,0 0,1 0,-1 1,0-1,0 0,1 0,-1 0,1 0,-1 0,1 0,-1 0,1 0,0 0,-1 0,1-1,0 1,0 0,0 0,0 0,0 0,0 0,0 0,0-1,0 0,19-54,-9 37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1,'-10'34,"-3"10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1 198,'3'-6,"6"-15,1 1,1 0,1 0,1 1,0 1,1 0,1 1,12-10,-27 26,1 0,-1 0,1 1,0-1,0 0,-1 0,1 1,0-1,0 1,-1-1,1 1,0-1,0 1,0-1,0 1,0 0,0-1,0 1,0 0,0 0,0 0,0 0,0 0,0 0,0 0,0 0,0 0,0 1,0-1,0 0,0 0,0 1,0-1,-1 1,1-1,0 1,0-1,0 1,0 0,-1-1,1 1,0 0,-1 0,1-1,0 1,-1 0,1 0,-1 0,0 0,1 0,9 58,-8-36,-1-18,-1-1,1 1,0 0,0-1,1 1,-1-1,1 1,0-1,0 0,1 0,-1 0,1 0,0 0,0-1,0 1,1-1,-1 0,1 0,-1 0,1 0,0-1,0 1,0-1,1 0,-1 0,1-1,-1 1,1-1,-1 0,1 0,0-1,-1 1,1-1,0 0,-1 0,1-1,3 0,-2 0,0 0,0-1,0 0,-1 0,1 0,-1-1,1 0,-1 0,0 0,0-1,0 0,0 1,-1-2,1 1,-1-1,0 1,-1-1,1 0,-1 0,0-1,0 1,0-1,-1 1,0-1,0 0,-1 0,1 0,-1 0,-1 0,1 0,-1-1,2-18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1 288,'34'-4,"-1"-2,1-1,-2-2,1-1,-1-1,0-2,-2-2,24-14,-50 27,0 0,0-1,0 1,0-1,0 0,-1 0,1-1,-1 1,0-1,0 0,0 0,0 0,-1 0,0 0,0 0,0-1,0 1,-1-1,1 1,-1-1,0 0,-1 1,1-1,-1 0,0 0,0 0,0 1,-1-1,0 0,0 1,0-1,0 0,-1 1,0-1,0 1,0 0,0 0,-3-4,-1 5,-1 0,1 0,-1 0,0 1,1 0,-1 0,0 1,-1 0,1 0,0 0,0 1,0 0,0 1,0 0,0 0,0 0,0 1,0 0,0 0,0 1,1 0,-1 0,1 0,0 1,0 0,-4 4,-3 1,0 1,1 1,1 0,0 1,0 0,1 0,1 1,0 1,1 0,4-9,1 1,0-1,1 1,-1 0,1 0,1 0,-1 0,1 0,0 1,0-1,1 0,-1 0,2 1,-1-1,1 0,0 1,0-1,0 0,1 0,0 0,0 0,1 0,-1-1,2 1,3 2,1-2,0 1,1-1,-1 0,1-1,0 0,1 0,-1-1,1 0,0-1,0 0,0 0,0-1,1-1,-1 0,0 0,1-1,-1 0,6-1,98 0,-90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83,'-10'16,"-11"15,2 2,1 0,1 1,2 0,1 1,2 1,-4 22,15-53,0 0,0 0,1 0,0 0,-1 0,2 0,-1 0,0 0,1 0,0 0,0 0,1 0,-1 0,1 0,0-1,0 1,1-1,-1 0,1 1,0-1,0 0,1 0,-1-1,1 1,0-1,0 0,0 0,0 0,0 0,1-1,-1 0,1 0,-1 0,1 0,0-1,0 0,0 0,0 0,4 0,3 0,0 0,0-1,-1 0,1-1,0-1,0 0,0 0,-1-1,1-1,-1 0,0 0,0-1,-1-1,1 0,-1 0,0-1,-1 0,1 0,-2-1,1-1,-1 0,7-8,-4 1,1 0,-2-1,0 0,-1 0,-1-1,-1 0,0-1,-1 1,-1-1,-1-1,-1 1,0-1,-1-12,-2 28,-8-103,8 104,-1 1,0-1,1 0,-1 1,0-1,0 1,-1-1,1 1,0-1,-1 1,0 0,1 0,-1 0,0 0,0 0,0 0,0 0,-1 1,1-1,0 1,-1-1,1 1,-1 0,1 0,-1 0,0 1,1-1,-1 0,0 1,1 0,-1-1,0 1,0 1,1-1,-1 0,-1 1,-6 2,0 1,0 0,1 1,-1 0,1 1,1 0,-1 0,1 1,0 0,0 0,1 1,0 0,0 0,1 1,0-1,1 2,-1-1,2 0,-1 2,-5 12,1 0,1 1,1 0,1 0,1 1,1-1,2 1,0 0,1 0,2 9,2 282,-14-244,5-54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0,'-10'24,"-3"13,1 5,7-5,9-8,9-10,2-12,3-8,4-4,-2-5,0-1,1 1,-2-3,-5 1</inkml:trace>
  <inkml:trace contextRef="#ctx0" brushRef="#br0" timeOffset="249.754">209 0,'-9'34,"-4"25,1 8,2-3,3-8,2-13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44 264,'-44'154,"67"-246,-15 59,1 1,2 0,1 0,2 1,1 1,1 0,1 1,2 1,2-1,-20 28,-1 0,0 0,0 0,1 0,-1 0,1 0,-1 0,1 0,-1 0,1 0,-1 1,1-1,0 0,0 0,-1 1,1-1,0 0,0 1,0-1,0 1,0-1,-1 1,1 0,0-1,0 1,0 0,0 0,0-1,0 1,0 0,0 0,0 0,0 0,0 0,0 1,0-1,0 0,0 0,0 1,0-1,0 1,0-1,0 0,0 1,0 0,0-1,-1 1,1-1,0 1,0 0,-1 0,1-1,-1 1,1 0,0 0,-1 0,1 0,-1 0,7 84,-8-77,0 0,1 0,0 0,0 0,1 0,0 0,0 0,1 0,0 0,1-1,-1 1,1-1,3 5,5 2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1,'-24'34,"-12"20,-1 6,7-2,8-7,2-11,6-13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1,'-14'24,"-5"18,0 1</inkml:trace>
  <inkml:trace contextRef="#ctx0" brushRef="#br0" timeOffset="619.096">306 481,'-6'7,"-24"25,1 1,3 2,0 0,2 2,2 0,2 2,-13 31,32-67,-1-1,1 1,0 0,0-1,0 1,0 0,0 0,1 0,-1 0,1 0,0 0,0-1,0 1,0 0,0 0,1 0,-1 0,1 0,0 0,0 0,0-1,0 1,0 0,1-1,-1 1,1-1,-1 1,1-1,0 0,0 0,0 0,0 0,1 0,-1 0,1 0,-1-1,1 1,-1-1,1 0,0 0,0 0,-1 0,2 0,10-1,0-1,1 0,-2-1,1-1,0 0,0-1,-1 0,0-1,0-1,0 0,-1-1,1 0,-2-1,1 0,-1-1,0 0,0-2,14-14,0-1,-2-2,-1 0,-2-2,-1 0,-1-1,-1-1,-2 0,-1-1,-2-1,-1 0,-2-1,-1 0,-2-1,-3 19,-2 0,0 1,-1-1,-1 0,-1 1,0-1,-1 1,-1-3,3 13,-1 1,1-1,-1 0,0 1,-1-1,1 1,-1 0,0 0,-1 0,1 0,-1 0,0 1,0 0,0 0,-1 0,0 0,1 0,-1 1,0 0,-1 0,1 1,0-1,-6-1,7 3,-1 1,1-1,0 1,0 0,0 0,0 1,0-1,-1 1,1 0,0 0,0 0,0 0,0 1,1-1,-1 1,0 0,1 0,-1 1,1-1,0 1,0 0,0 0,0 0,0 0,1 0,-1 0,0 3,-49 103,38-59,2 1,2 0,2 0,3 1,2 0,3 0,3 29,-3-70,0-1,1 1,0 0,0 0,1-1,1 1,0-1,0 0,1 1,1-2,-1 1,1 0,1-1,0 0,0 0,1-1,0 0,1 0,0 0,0-1,0 0,1-1,0 0,0 0,0-1,1 0,0-1,0 0,0 0,1-1,3 0,10-1</inkml:trace>
  <inkml:trace contextRef="#ctx0" brushRef="#br0" timeOffset="1165.868">899 424,'-35'53,"-3"-1,4 3,1 1,-23 57,53-108,0-1,0 0,1 1,0-1,0 1,0 0,0 0,1 0,0 0,0 0,0 0,1 0,-1 0,1 0,1 0,-1 0,1 0,-1 0,1 0,1 0,-1 0,1 0,0 0,0-1,0 1,1-1,-1 1,1-1,0 0,1 0,-1 0,1-1,-1 1,1-1,0 0,0 0,1 0,-1 0,1-1,1 1,4 0,1-1,-1 0,1-1,-1 0,1-1,0 0,-1-1,1 0,-1-1,0 0,1 0,-1-1,0 0,0-1,-1-1,1 1,-1-1,0-1,0 1,0-2,8-6,-2 0,0-1,-1 0,0-2,-1 1,0-2,-2 0,0 0,8-18,-6 11,-2-1,0 0,-1 0,-2-1,-1-1,-1 1,-1-1,-1 0,-2 0,0 0,-2-8,0 33,0 0,0 0,-1 0,1 0,0 0,-1 0,1 0,-1 0,0 0,1 0,-1 0,0 0,0 1,0-1,-1 0,1 1,0-1,-1 1,1-1,-1 1,1-1,-1 1,0 0,1 0,-1 0,0 0,0 0,0 0,0 1,0-1,0 1,0-1,0 1,0 0,0 0,0-1,0 1,0 1,0-1,0 0,0 0,0 1,0 0,0-1,0 1,0 0,0 0,1 0,-1 0,0 0,0 0,1 0,-1 1,0 0,-12 9,0 0,1 1,1 0,0 1,1 1,0 0,1 0,0 1,2 0,0 0,0 1,1 1,-1 7,-1 5,1 1,1 0,2 0,1 0,2 1,1-1,1 1,1 0,3 3,-1 58,-3 160,5-229,1-5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1,'-5'9,"-6"14,-2 6,2 4,3-4</inkml:trace>
  <inkml:trace contextRef="#ctx0" brushRef="#br0" timeOffset="1155.015">359 452,'-19'12,"0"1,1 1,1 1,0 1,1 0,1 1,1 0,0 2,1-1,1 2,0 0,-1 7,10-21,1 1,0 0,0 0,1 0,-1 0,2 0,-1 0,1 0,0 0,0 0,1 0,0 2,0-7,-1 0,0 1,1-1,0 0,-1 0,1 1,0-1,0 0,1 0,-1 0,0 0,1 0,-1 0,1 0,-1-1,1 1,0 0,0-1,0 1,0-1,0 0,0 0,0 0,0 0,0 0,1 0,-1 0,0-1,1 1,-1-1,0 0,1 0,-1 0,0 0,1 0,-1 0,1-1,7 0,-1-2,1 1,-1-2,0 1,0-1,0 0,0-1,-1 0,0 0,0-1,0 0,-1-1,0 1,0-1,-1-1,1 1,-2-1,1-1,81-160,-75 136,-2 0,-1-1,-1 0,-2-1,-2 1,-1-1,-2 0,-1 0,-4-24,4 48,0 1,-1 0,-1 0,0 1,0-1,-1 0,0 1,0-1,-1 1,-1 0,1 0,-1 0,-1 1,0 0,0 0,-1 0,-1 0,5 7,0 1,-1 0,1 0,0 1,0-1,0 1,-1-1,1 1,0 0,0 0,0 1,0-1,0 0,0 1,1 0,-1 0,0 0,1 0,0 0,-1 0,1 1,0-1,0 1,0-1,0 1,1 0,-1 0,1 0,0 0,0 0,0 0,0 0,0 0,1 1,-1 0,-6 18,1 1,1-1,1 1,1 0,1 0,1 0,1 0,2 1,0-1,1 0,1-1,1 1,1-1,1 0,4 8,91 141,-62-121,-20-32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29:58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58,'70'-36,"-61"32,0 0,0 1,1 0,0 1,-1 0,1 0,0 1,0 0,0 1,0 0,0 1,0 0,0 0,3 2,-11-3,-1 0,0 1,0-1,1 1,-1-1,0 1,0-1,0 1,0 0,1-1,-1 1,0 0,0 0,0 0,-1 0,1 0,0 0,0 0,0 0,-1 0,1 1,-1-1,1 0,-1 0,1 0,-1 1,0-1,1 0,-1 1,0-1,0 0,0 1,0-1,0 0,0 1,-1-1,1 0,0 0,-1 1,1-1,-1 0,1 0,-1 0,0 1,1-1,-1 0,0 1,-49 50,37-41,12-10,-1 0,0-1,1 1,-1 0,0 0,1 0,-1 0,1 0,0 0,-1 1,1-1,0 0,0 1,0-1,0 1,0-1,0 1,0-1,0 1,1 0,-1-1,1 1,-1 0,1 0,-1 0,1-1,0 1,0 0,0 0,0 0,0-1,1 1,-1 0,0 0,1 0,0-1,-1 1,1 0,0-1,0 1,0-1,0 1,0-1,0 1,0-1,0 1,1-1,-1 0,0 0,1 0,-1 0,1 0,0 0,17 4,-15-5,-1 0,1 0,0 1,0-1,-1 1,1 0,0 0,-1 0,1 0,-1 1,1 0,-1 0,0-1,0 2,1-1,-2 0,1 1,0-1,0 1,-1 0,1 0,-1 0,0 0,0 0,0 1,-1-1,1 1,-4 1,-1 0,1 0,-1 0,0-1,-1 1,1-1,-1 0,0 0,0 0,0-1,0 1,-1-1,1 0,-1 0,-4 1,0 2,-1 0,1-1,-1 0,0-1,-1 0,1-1,-1 0,1-1,-1 0,0 0,0-1,0 0,-2-1,-6-4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22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45,'5'-5,"0"1,0 0,0 0,1 0,-1 1,1-1,0 2,0-1,1 1,-1 0,0 0,1 0,-1 1,1 0,0 0,-1 1,1 0,0 0,3 1,-7 1,1 0,-1 0,0 0,-1 0,1 1,0-1,-1 1,1 0,-1 0,0 0,0 0,0 0,0 0,-1 1,1-1,-1 1,0-1,0 1,0-1,0 1,-1 0,1-1,-1 1,0 0,0-1,-1 1,1 0,-1-1,1 1,-1-1,0 1,-1-1,1 1,0-1,-1 1,0-1,0 0,0 0,0 0,-1 0,1 0,-1-1,1 1,-1-1,-3 2,-99 55,143-36,-36-22,1 1,0 0,-1 0,1 0,-1 0,1 0,-1 1,0-1,0 1,0-1,0 1,-1 0,1-1,-1 1,1 0,-1 0,0 0,0 1,-1-1,1 0,-1 0,1 0,-1 1,0-1,0 0,0 0,-1 0,1 1,-1-1,0 0,0 0,0 0,0 0,0 0,-1 0,1 0,-1-1,0 1,-2 2,2 0,-1 0,0-1,-1 1,1-1,-1 0,0 0,0 0,0-1,0 1,-1-1,1 0,-1 0,0 0,0-1,0 0,0 0,0 0,-1-1,1 1,0-1,-1 0,1-1,-4 1,-8-5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20.8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115 352,'-15'22,"1"1,1 1,1 0,1 0,1 1,1 0,1 1,1 0,2 1,1-1,0 1,2 0,2 5,0-3,1 1,2-1,0 0,3 0,0 0,2 0,1-1,1-1,13 26,-20-46,0 1,0-1,1 0,0-1,1 1,-1-1,1 1,0-1,1-1,-1 1,1-1,0 0,1 0,-1-1,1 0,0 0,0 0,0-1,0 0,1-1,0 1,-1-1,1-1,0 0,0 0,-1 0,1-1,0 0,0-1,0 1,0-2,0 1,-1-1,1 0,0-1,14-11,-1-1,-1-1,0-1,-1 0,-1-2,-1 0,-1-1,0 0,3-9,12-21,-2-1,-2-2,-3-1,-2 0,-2-2,-3 0,-2-1,-3-1,-2 0,-3 0,-1-41,-5 87,0 1,-1-1,0 1,-1-1,0 1,-1 0,0 0,-1-1,0 1,-1 1,-4-10,8 20,0-1,0 0,-1 1,1-1,0 0,0 1,-1-1,1 1,0-1,-1 1,1-1,-1 1,1-1,0 1,-1-1,1 1,-1 0,0-1,1 1,-1 0,1-1,-1 1,1 0,-1 0,0-1,1 1,-1 0,0 0,1 0,-1 0,1 0,-1 0,0 0,1 0,-1 0,0 0,1 0,-1 1,0-1,1 0,-1 0,1 1,-1-1,1 0,-1 1,0-1,1 0,-1 1,1-1,0 1,-1-1,1 1,-1-1,1 1,0-1,-1 1,1 0,-17 38,16-36,-13 49,2 0,3 1,2 1,2-1,2 1,3 0,2 0,3-1,2 0,2 0,4 3,-11-39,1 0,1-1,1 1,0-1,1 0,0-1,2 1,0-1,0-1,2 0,0 0,0 0,1-2,1 1,0-1,1-1,0 0,0-1,1-1,5 3,-17-11,0 0,1 0,-1 0,1 0,-1-1,1 1,-1-1,1 1,-1-1,1 0,0 0,-1 0,1 0,-1-1,1 1,0-1,-1 1,1-1,-1 0,0 0,1 0,-1 0,0 0,0-1,1 1,-1-1,0 0,0 1,-1-1,1 0,1-1,5-13</inkml:trace>
  <inkml:trace contextRef="#ctx0" brushRef="#br0" timeOffset="361.834">1386 522,'-6'4,"-7"3,0 1,1 1,0 0,0 0,1 2,0-1,1 1,0 1,1-1,0 2,1-1,0 1,1 1,-4 10,11-20,1 0,0 0,0-1,0 1,0 0,0-1,1 1,0-1,-1 1,1-1,1 0,-1 0,0 0,1 0,-1 0,1 0,0-1,0 1,0-1,0 0,1 0,-1 0,0 0,1-1,0 1,-1-1,1 0,0 0,-1 0,1 0,0-1,0 0,0 0,0 0,3 0,15 5,-18-5,0 1,0-1,0 1,1 0,-1 0,0 1,-1-1,1 1,0 0,0 0,-1 0,1 0,-1 0,1 1,-1 0,0 0,0 0,-1 0,1 0,0 0,-1 1,0-1,0 1,0 0,0 0,-1 0,1-1,-1 2,0-1,0 0,-1 0,1 0,-1 0,0 0,0 1,0-1,-1 0,1 0,-1 2,-8 8,0 0,0-2,-1 1,-1-1,0 0,-1-1,0-1,0 0,-1 0,-1-1,0-1,0 0,0-1,-1-1,-14 5,7-3,2-2</inkml:trace>
  <inkml:trace contextRef="#ctx0" brushRef="#br0" timeOffset="696.148">1724 832,'11'-5,"0"-1,0 0,0-1,-1 0,0-1,0 0,-1-1,0 0,-1 0,0 0,0-1,-1-1,0 1,-1-1,0 0,-1-1,0 1,0-5,-4 13,-1 1,1-1,-1 0,0 1,0-1,-1 0,1 1,0-1,-1 1,0-1,1 0,-1 1,0-1,0 1,-1 0,1-1,0 1,-1 0,0 0,1 0,-1 0,0 0,0 0,0 0,0 1,0-1,0 1,-1-1,1 1,-1 0,1 0,0 0,-1 0,0 0,1 1,-1-1,1 1,-1 0,0 0,1 0,-1 0,0 0,1 0,-1 1,0-1,1 1,-1 0,1 0,-1 0,1 0,-1 0,1 0,0 1,0-1,0 1,0 0,0-1,0 1,0 0,0 0,0 1,-9 10,1 0,0 1,1 0,0 0,1 1,1 0,0 1,1 0,1 0,0 0,2 0,-1 1,1 9,1-20,1 1,0-1,0 1,0 0,1 0,0 0,0-1,1 1,-1 0,2 0,-1-1,1 1,0-1,0 1,1-1,0 0,0 0,0 0,1 0,0 0,0-1,0 0,1 0,0 0,0 0,0-1,0 0,1 0,-1 0,1-1,0 0,1 0,-1 0,0-1,1 0,-1 0,1 0,0-1,-1 0,1-1,0 1,0-1,0-1,68-28,-56 18</inkml:trace>
  <inkml:trace contextRef="#ctx0" brushRef="#br0" timeOffset="1094.283">2232 635,'-15'20,"1"1,2 1,0 1,1-1,2 2,0-1,1 1,2 1,0-1,1 1,2 3,2-25,1 0,0 0,-1 0,1 0,0 1,1-1,-1 0,1 0,-1 0,1 0,0 0,0 0,0 0,1 0,-1 0,1 0,-1-1,1 1,0 0,0-1,0 0,0 1,1-1,-1 0,1 0,-1 0,1-1,0 1,0 0,-1-1,1 0,0 0,0 0,0 0,1 0,-1-1,0 1,0-1,0 0,0 0,1 0,-1 0,0 0,0-1,0 0,0 1,0-1,0 0,2-2,19-10,-1-1,-1-1,0-2,-1 0,-1-1,-1-1,0 0,-2-2,0 0,-2-1,0-1,-1 0,-1-1,-2 0,0-1,6-22,-1 8,-1 0,-3 0,0-2,-3 1,-1-1,-2-1,-4 23,-1 0,0 1,-2-1,0 0,-1 0,0 1,-2-1,0 1,-1 0,-1 0,-1 1,0-1,-1 2,-6-9,12 20,0 1,-1-1,1 1,-1 0,0 0,0 0,0 0,-1 0,0 0,1 1,-1 0,-1 0,1 0,0 0,-1 1,1-1,-1 1,1 1,-1-1,0 0,0 1,0 0,0 0,0 1,0-1,0 1,-1 0,1 1,0-1,0 1,0 0,0 0,0 0,0 1,-8 7,1 1,0 0,1 1,0 0,1 1,0 0,0 1,1 0,1 0,1 1,0-1,0 2,1-1,1 1,1 0,0 0,1 1,-2 13,0-4,1 1,1 0,1-1,1 1,2 0,0 0,2 0,1 0,1-1,1 0,1 0,1 0,1-1,1 0,2-1,0 0,1-1,1 0,2-1,0-1,1 0,0-1,2-1,0-1,1-1,11 6,2-3,0-2,2-2,0-1,1-1,0-2,32 5,-37-10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29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305 612,'-22'7,"0"2,0 1,1 0,1 2,0 0,0 1,1 1,1 1,1 1,0 0,1 1,0 1,2 1,-7 9,20-26,-1-1,0 0,1 1,0-1,-1 1,1-1,0 1,0 0,0 0,0-1,0 1,0 0,0 0,1 0,-1 0,0 0,1 0,0 0,0 0,-1 0,1 0,1 0,-1 0,0 0,0 0,1 0,-1 0,1 0,-1 0,1 0,0 0,0 0,0 0,0 0,0-1,0 1,1 0,-1-1,1 1,-1-1,1 0,-1 1,1-1,0 0,-1 0,1 0,0 0,0 0,0-1,0 1,0 0,0-1,0 0,0 1,1-1,11-4,1 0,-1-2,0 1,0-2,0 0,-1-1,0 0,-1 0,0-2,0 1,-1-2,0 1,-1-2,0 1,-1-1,0-1,0-2,70-78,-77 94,0 0,0-1,0 1,-1 0,1 0,0 1,0-1,0 0,-1 1,1-1,-1 0,1 1,-1 0,1-1,-1 1,0 0,0 0,0 0,0 0,0 0,-1 0,1 0,0 0,-1 0,1 0,-1 0,0 1,0-1,0 2,1-1,3 13,0-1,1 0,1-1,1 1,0-1,1-1,0 1,1-1,-6-9,0 0,0 0,1-1,-1 1,1-1,0 1,0-1,0 0,1-1,-1 1,1-1,-1 0,1 0,0 0,0-1,0 1,0-1,0-1,0 1,0-1,0 1,0-1,0-1,0 1,0-1,3-1,0 0,0 0,-1-1,1 0,-1-1,0 0,0 0,-1 0,1-1,-1 0,0 0,0-1,0 0,-1 0,0 0,0 0,-1-1,0 0,0 0,0 0,-1 0,2-7,38-169,-42 176,40-148,-31 125,-1 0,-1 0,-2-1,-1 0,2-29,-7 33,2 15,-1-1,-1 0,0 0,-1 1,0-1,-1 0,-1 1,0 0,0-1,-1 1,-1 0,-1-2,5 12,0 1,0-1,0 1,0 0,0-1,0 1,0 0,0 0,-1-1,1 1,0 0,-1 0,1 1,-1-1,1 0,-1 0,0 1,1-1,-1 1,0-1,1 1,-1 0,0-1,1 1,-1 0,0 0,0 0,1 1,-1-1,0 0,1 1,-1-1,0 1,1-1,-1 1,1 0,-1 0,1 0,-1 0,1 0,-1 0,1 0,-47 60,38-34,2 0,1 0,1 0,1 1,1 0,1 0,2 1,1-1,1 0,5 26,-5-38,1 0,0-1,1 1,0 0,2-1,0 0,0 0,2 0,-1-1,2 0,0 0,1-1,0 0,8 8,138 109,-138-119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0,'1'1,"0"-1,0 1,0 0,0 0,0 0,0 0,0 0,0 0,0 0,0 0,-1 0,1 0,0 0,-1 0,1 0,-1 1,1-1,-1 0,0 1,1-1,-1 0,0 0,0 1,0-1,0 0,0 1,0-1,-1 0,1 1,0-1,-1 0,1 0,0 1,-1-1,0 0,1 0,-1 0,0 0,1 0,-1 1,-1-1,1 10,-3 63,3 1,3 0,3-1,4 2,3 255,-11-331,-1-1,1 1,-1 0,1 0,-1 0,0 0,1 0,-1 0,1 0,-1 0,1 0,-1 0,1 0,-1 0,0 0,1 0,-1 1,1-1,-1 0,1 0,-1 0,0 1,1-1,-1 0,0 1,1-1,-1 0,0 1,1-1,-1 0,0 1,0-1,1 0,-1 1,0-1,0 1,0-1,0 1,0-1,1 0,-1 1,0-1,0 1,0-1,0 1,0-1,0 1,0-1,0 0,-1 1,1-1,0 1,0-1,0 1,0-1,-1 0,1 1,0-1,0 1,-1-1,1 0,20-34,-19 31,11-19,1 2,1-1,0 2,1 0,1 1,1 0,1 1,0 1,1 1,1 1,0 0,1 2,1 0,0 1,0 2,1 0,7-1,-27 8,0 1,0 0,0 0,0 0,0 0,0 0,1 0,-1 1,0 0,1-1,-1 1,0 1,1-1,-1 0,0 1,0 0,1-1,-1 1,0 1,0-1,0 0,0 1,0-1,-1 1,1 0,0 0,-1 0,1 1,-1-1,0 0,1 1,-1-1,-1 1,1 0,0 0,-1 0,1 0,-1 0,0 0,0 0,0 0,0 1,-1-1,1 0,-1 3,0 5,-1 0,0 0,-1 0,0 0,0 0,-1 0,-1 0,0-1,-1 0,1 0,-2 0,0 0,0-1,0 0,-1 0,-1-1,1 0,-2 0,1-1,-1 1,0-2,0 0,-1 0,1 0,-1-1,-1-1,-1 1,-17 10,17-7,0-1,0-1,-1 0,0 0,0-1,0-1,-1 0,1-1,-1 0,0-1,0-1,0 0,-9-1,5-6</inkml:trace>
  <inkml:trace contextRef="#ctx0" brushRef="#br0" timeOffset="4968.104">903 537,'-4'-2,"0"0,-1 1,1 0,-1 0,1 0,-1 1,1-1,-1 1,0 0,1 0,-1 1,1 0,-1-1,1 1,-1 1,1-1,-1 1,1 0,0 0,0 0,0 0,0 1,0-1,1 1,-1 0,1 0,-1 1,1-1,0 1,1-1,-1 1,0 1,-1 0,-1 1,1 0,1 1,-1-1,1 1,0 0,0-1,1 1,0 0,0 1,1-1,0 0,0 0,0 1,1-1,0 0,1 1,0-1,0 0,1 4,-1-8,0 0,0 0,1 0,-1-1,1 1,-1 0,1 0,0-1,0 1,0-1,1 0,-1 0,0 0,1 0,-1 0,1 0,0-1,0 1,0-1,-1 1,1-1,0 0,1-1,-1 1,0 0,0-1,0 0,0 1,0-1,1 0,-1-1,0 1,1-1,4-1,0 0,0 0,0-1,0 0,0 0,-1-1,0 0,0 0,0-1,0 0,0 0,2-3,16-16,-1-2,-1 0,-1-1,-1-1,-1-1,-2-1,-1-1,5-16,-18 29,-11 19,-18 24,21-20,0 1,0 0,0 0,0 0,1 0,0 1,0-1,1 1,0 0,0 0,0 0,1 0,0 0,1 0,0 0,0 0,0 0,1 0,0 0,0 0,0 0,1 0,0 0,1 0,0-1,0 1,0-1,1 0,0 0,0 0,0-1,1 1,-1-1,1 0,1 0,-1-1,1 1,0-1,0-1,0 1,0-1,1 0,-1 0,5 1,3-4,-1 0,0 0,1-1,-1-1,0 0,0-1,0 0,0-1,0-1,-1 0,0 0,0-1,0-1,-1 0,0-1,0 0,-1 0,9-10,2 0,-1-1,0-1,-1-1,-2-1,0 0,-1-1,-1-1,-2 0,0-1,-1-1,4-16,-17-31,1 72,-1-1,0 0,0 1,0-1,0 1,0 0,0-1,0 1,0 0,0-1,-1 1,1 0,0 0,-1 0,1 0,-1 0,0 1,1-1,-1 0,0 1,1-1,-1 1,0-1,1 1,-1 0,0 0,0 0,0 0,1 0,-1 0,0 0,0 1,1-1,-1 1,0-1,1 1,-1 0,1-1,-2 2,0-1,0-1,0 1,0 0,0 0,0 0,0 0,1 1,-1-1,1 1,-1-1,1 1,-1 0,1 0,0 0,0 0,0 1,0-1,0 0,1 1,-1 0,1-1,-1 1,1 0,0 0,0-1,0 1,1 0,-1 0,1 0,-1 0,1 0,0 0,0 0,0 0,1 0,-1 0,1 0,0 0,0 0,0 0,0 0,0-1,0 1,1 0,-1-1,1 1,0-1,1 2,60 26,-58-29,0 0,0 0,-1 0,1 0,-1 1,1 0,-1 0,1 0,-1 0,0 1,0 0,0-1,-1 2,1-1,-1 0,1 1,-1-1,0 1,-1 0,1 0,0 0,-1 0,0 1,0-1,-1 1,1-1,-1 1,0 0,0-1,0 4,-12 66,8-64,0 0,1 1,0-1,1 0,0 1,1-1,0 1,1-1,0 1,1-1,0 0,2 9,22 10,-10-21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32.1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85 1,'5'43,"11"38,3 16,3 0,2-12,-2-10,-1-13,-4-13,1-9,1-7,-2-5,1-6,-3-3,-4-4</inkml:trace>
  <inkml:trace contextRef="#ctx0" brushRef="#br0" timeOffset="253.012">0 481,'43'-10,"43"-8,17 0,0 2,-7-1,-16-2,-12 2,-12 4,-16 5</inkml:trace>
  <inkml:trace contextRef="#ctx0" brushRef="#br0" timeOffset="504.007">847 254,'-12'19,"2"0,0 0,1 1,0 0,2 1,1 0,0 0,2 0,0 1,1 0,2-1,0 14,1-32,0 0,1 0,-1 0,1 0,0 0,0 0,0 0,0 0,0 0,1-1,-1 1,1 0,0-1,0 0,0 1,0-1,0 0,0 0,1 0,-1 0,1 0,-1-1,1 1,0-1,-1 1,1-1,0 0,0 0,0-1,0 1,0 0,3-1,3 1,0-1,0 0,0 0,0-1,0-1,0 1,0-1,0-1,-1 1,7-4,1 0,-1 0,0-1,0-1,-1 0,0-1,0-1,-1 0,0 0,-1-2,0 1,-1-1,0-1,-1 0,0-1,-1 0,-1 0,0-1,-1 0,-1 0,0-1,-1 0,-1 0,0 0,-1-2,-4 13,0 0,-1 0,1 1,-1-1,0 1,-1 0,1 0,-1-1,1 1,-1 1,0-1,-1 0,1 1,-1 0,1-1,-1 1,0 1,0-1,-1 1,1-1,0 1,-1 1,1-1,-1 0,0 1,1 0,-1 0,0 1,0-1,0 1,1 0,-1 0,0 1,-3 0,-22-3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30.7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118 649,'-2'1,"-1"-1,1 0,0 1,-1 0,1-1,0 1,-1 0,1 0,0 1,0-1,0 0,0 1,0-1,0 1,1-1,-1 1,0 0,1 0,-1 0,1 0,0 0,0 0,-1 0,1 0,1 1,-1-1,0 0,0 1,1-1,0 0,-1 1,-7 82,8-78,27 225,-25-196,-1 0,-2 0,-2 0,-2 0,-2 6,3-16,4-19,-1 0,0 0,0 1,-1-1,0-1,0 1,-1 0,1 0,-2-1,1 1,-1-1,-1 2,4-7,1-1,-1 1,1-1,-1 1,1-1,-1 1,1-1,-1 0,1 1,-1-1,0 0,1 1,-1-1,1 0,-1 0,0 0,1 1,-1-1,0 0,1 0,-1 0,0 0,1 0,-1 0,0 0,1-1,-1 1,0 0,1 0,-1 0,1-1,-1 1,0 0,1-1,-1 1,1 0,-1-1,1 1,-1-1,1 1,-1-1,1 1,0-1,-1 1,1-1,0 0,-1 1,1-1,0 1,0-1,-1 0,1 1,0-1,0 0,0 1,0-1,0 0,0 1,0-1,0 0,-7-45,3-49,4 0,4 0,9-38,-5 89,1 0,2 1,2 0,2 1,2 1,20-34,-31 62,0 0,1 1,1 0,0 1,1-1,0 2,1-1,0 1,0 1,1 0,0 0,1 1,2-1,-12 8,1 0,-1 0,0 1,0-1,0 0,0 1,1 0,-1-1,0 1,0 0,1 0,-1 0,0 1,0-1,0 0,1 1,-1-1,0 1,0 0,0 0,0 0,0 0,0 0,0 0,0 1,0-1,-1 0,1 1,-1 0,1-1,-1 1,1 0,-1 0,0 0,0 0,0 0,0 0,0 0,0 0,-1 0,1 0,-1 1,16 96,-17-72,-1-1,-1 1,-1-1,-1 0,-2 0,0 0,-2-1,0 0,-2-1,-13 23,17-36,0-1,0 1,-1-1,-1-1,1 1,-2-2,1 1,-1-1,-1 0,-13-8,16-9</inkml:trace>
  <inkml:trace contextRef="#ctx0" brushRef="#br0" timeOffset="438.703">513 1,'0'89,"-1"52,6-1,8 20,-10-137,-2-10,0 0,1 0,0 0,1-1,1 1,0-1,0 0,1 0,1 0,6 9,-11-19,0-1,0 1,1-1,-1 1,0-1,1 0,-1 1,1-1,0 0,0 0,-1 0,1 0,0 0,0-1,0 1,0-1,0 1,0-1,0 1,0-1,0 0,0 0,0 0,0 0,0 0,0-1,0 1,0-1,0 1,0-1,-1 0,1 0,0 1,0-1,0 0,-1-1,1 1,-1 0,1 0,0-2,62-65,-56 58,104-133,-112 142,1 0,-1 1,1-1,0 0,-1 1,1-1,0 0,-1 1,1-1,0 1,0-1,0 1,-1-1,1 1,0 0,0-1,0 1,0 0,0 0,0-1,0 1,0 0,0 0,0 0,-1 0,1 0,0 1,0-1,0 0,0 0,0 1,0-1,0 0,-1 1,1-1,0 1,0-1,0 1,-1-1,1 1,0 0,-1-1,1 1,0 0,-1 0,1-1,-1 1,1 0,-1 0,0 0,1 0,-1-1,0 1,0 0,1 0,-1 0,0 0,0 0,0 0,0 0,4 60,-19 52,15-112,0 1,0-1,1 0,-1 0,0 0,1 0,-1 0,1 0,-1 0,1 0,-1 0,1 0,0 0,0 0,-1 0,1-1,0 1,0 0,0 0,0-1,0 1,0-1,0 1,0-1,0 1,0-1,0 1,0-1,0 0,0 0,0 0,0 1,1-1,-1 0,0-1,0 1,0 0,0 0,0 0,0-1,1 1,-1 0,0-1,0 1,0-1,14-8</inkml:trace>
  <inkml:trace contextRef="#ctx0" brushRef="#br0" timeOffset="807.777">1303 255,'-35'38,"2"1,2 2,1 2,2 0,-14 33,40-74,0-1,1 1,-1 0,1-1,0 1,-1 0,1 0,0 0,0 0,0 0,1 1,-1-1,0 0,1 0,-1 1,1-1,0 0,0 0,0 1,0-1,0 0,0 1,1-1,-1 0,1 0,-1 1,1-1,0 0,0 0,0 0,0 0,0 0,1 0,-1 0,0-1,1 1,0 0,-1-1,1 1,0-1,0 1,0-1,0 0,0 0,0 0,0 0,0 0,1 0,9-4,1 0,-1 0,0-2,0 1,0-1,-1-1,0 0,0-1,0 0,-1 0,4-4,-6 5,181-185,-188 190,-1 1,1-1,0 1,0-1,-1 1,1-1,0 1,0-1,0 1,0 0,0-1,0 1,0 0,0 0,-1 0,1 0,0 0,0 0,0 0,0 0,0 0,0 0,0 0,0 1,0-1,0 0,0 1,-1-1,1 0,0 1,0-1,0 1,-1 0,1-1,0 1,-1 0,1-1,0 1,-1 0,1 0,-1-1,1 1,-1 0,1 0,-1 1,14 50,-9-31,-3-10,0 0,2 0,-1-1,1 1,1-1,-1 0,2-1,0 1,0-1,0 0,1 0,0-1,1 0,0 0,0-1,1 0,0 0,0-1,1 0,-1-1,11 4,-11-6,1-1,0 0,0-1,0 1,0-2,0 0,0 0,0-1,0 0,0-1,0 0,0 0,0-1,-1 0,1-1,-1 0,0-1,0 0,6-4,9-5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33.9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97 883,'100'-60,"-2"-5,-3-4,19-22,-20 10,-2-3,39-51,-119 123,0-1,0 0,-1 0,-1-2,0 1,-1-1,-1 0,0-1,-1 0,-1-1,0 1,-1-1,-1 0,-1 0,0 0,-1-7,-1 23,-1 0,0 0,0 0,1 0,-1 0,0 0,0 0,0 0,0 0,-1 0,1 0,0 0,0 0,-1 0,1 0,0 0,-1 0,1 0,-1 0,1 0,-1 1,1-1,-1 0,0 0,1 0,-1 1,0-1,0 1,0-1,1 0,-1 1,0-1,0 1,0 0,0-1,0 1,0 0,0-1,0 1,0 0,0 0,0 0,0 0,0 0,0 0,0 0,0 1,0-1,0 0,-39 35,24-1,0 1,3 0,1 1,1 0,2 1,2 0,1 1,2-1,1 13,-8 138,7 0,19 153,-10-305,-2 0,-1 0,-1 0,-2 0,-2 0,-1 0,-2-1,-2 1,-1-2,-1 1,-2-1,-1 0,-2-2,-11 17,11-26,-2-1,0 0,-2-2,0 0,-1-1,-1-1,-1-1,0-1,-1-1,-1-1,0-1,-1-1,-1-1,1-2,-2 0,1-2,-1 0,0-2,0-1,-1-2,1 0,-14-2,36 0,-1 0,0 0,1-1,-1 1,0-1,1-1,-1 1,1-1,-1 0,1 0,0 0,0-1,0 0,0 0,1 0,-1-1,1 1,-1-1,1 0,1 0,-1-1,0 1,1-1,0 0,0 0,1 0,-1 0,1 0,0-1,0 1,1-1,0 1,-1-6,5-6,1-1,1 1,0 0,2 0,0 0,0 1,2 0,0 1,1 0,0 0,1 1,1 0,2 0,40-44,3 2,2 4,3 2,1 2,3 4,9-3,-21 16,2 3,0 2,46-14,0-1,-73 28,-5 1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34.2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113 1040,'0'38,"0"32,0 9,0-4,0-10,0-12,5-14,1-19,0-17,-1-15,-2-4</inkml:trace>
  <inkml:trace contextRef="#ctx0" brushRef="#br0" timeOffset="196.054">0 644,'0'0</inkml:trace>
  <inkml:trace contextRef="#ctx0" brushRef="#br0" timeOffset="416.765">424 1350,'103'-363,"-75"298,-17 82,-5 38,-5-31,1 0,1 0,1 0,1 0,1-1,1 0,1-1,1 1,2 0,-8-20,0 1,0-1,0 0,1 0,-1 0,1-1,0 1,-1-1,1 0,1 0,-1 0,0-1,0 1,1-1,-1 0,0 0,1-1,-1 1,1-1,0 0,-1 0,1-1,-1 1,0-1,1 0,-1 0,1 0,-1-1,0 0,0 1,0-1,0-1,0 1,0-1,-1 1,1-1,-1 0,0-1,0 1,0 0,0-1,0 0,-1 1,1-3,170-259,-156 245</inkml:trace>
  <inkml:trace contextRef="#ctx0" brushRef="#br0" timeOffset="766.803">1298 757,'-25'30,"1"1,2 1,0 0,3 2,1 0,1 2,2 0,0 3,13-35,0 0,0 0,1 0,0 1,-1-1,1 1,1-1,-1 1,1-1,-1 1,1-1,1 1,-1-1,1 1,-1-1,1 1,0-1,1 0,-1 1,1-1,0 0,0 0,0 0,1 0,-1 0,1-1,0 1,0-1,0 0,1 0,-1 0,1 0,0 0,-1-1,1 0,0 0,0 0,1 0,5 1,1-1,-1-1,1 0,-1 0,1-1,-1 0,1-1,-1 0,1 0,-1-2,0 1,0-1,0-1,0 1,0-2,-1 1,1-1,-1-1,-1 0,1 0,2-4,15-11,-1-2,-1-1,-2-1,0 0,-1-2,1-5,0 0,-1-1,-2-1,-2-1,-1-1,-1 0,-2-1,-2 0,-1-1,-2 0,-2 0,-1-1,-2 0,-2 0,-2 1,-2-21,0 38,-1 1,-1 0,0 0,-2 1,0-1,-1 1,-1 1,-1 0,0 0,-1 1,-1 0,-1 1,-1 0,0 1,0 0,-2 2,0 0,0 0,-6-1,15 9,0 1,-1 1,0 0,0 0,0 0,0 1,-1 0,1 1,0 0,-1 0,1 1,-1 0,1 0,-1 1,1 0,0 0,-1 1,1 0,0 1,0 0,0 0,1 1,-1-1,1 2,0-1,0 1,0 0,1 1,-1-1,1 1,1 1,-1-1,1 1,-3 5,-4 4,2 1,0-1,1 2,1-1,0 1,1 0,2 1,-1-1,2 1,1 1,0-1,1 0,1 1,1-1,1 0,1 1,0-1,1 0,4 11,1-1,1 0,2 0,0-1,2 0,1-1,2 0,0-1,2-1,0-1,2-1,0 0,5 1,14 11,1-2,1-1,2-3,1-2,1-1,1-2,1-3,1-1,1-3,0-2,2-2,33 4,-47-12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25.57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1439 190,'57'380,"27"-108,-45-161,-31-87</inkml:trace>
  <inkml:trace contextRef="#ctx0" brushRef="#br0" timeOffset="1422.577">1722 359,'6'-2,"1"0,0 0,-1-1,0 0,0 0,1 0,-2-1,1 0,0 0,-1 0,0-1,0 0,0 0,-1 0,1-1,82-138,-49 10,-38 114,-6 26,-8 32,2 20,3 0,3 1,1 0,4 0,6 58,39 271,-12-163,-15-111,-9-74,-1 0,-3 0,-1 1,-3-1,-1 11,1-50,1 1,-1-1,0 0,0 0,0 0,0 0,0 0,0 0,0 0,0 1,0-1,0 0,-1 0,1 0,0 0,-1 0,1 0,-1 0,1 0,-1 0,1 0,-1 0,0 0,0 0,1-1,-1 1,0 0,0 0,0-1,0 1,0-1,0 1,0-1,0 1,0-1,0 1,0-1,0 0,0 0,0 1,0-1,0 0,-1 0,1 0,0 0,0-1,0 1,0 0,0 0,0-1,0 1,0 0,0-1,0 1,0-1,0 1,0-1,0 0,0 1,0-1,0 0,1 0,-1 0,0 0,0 1,1-1,-1 0,1 0,-1-1,-11-12,1-1,1 0,0 0,1-1,0-1,2 1,0-1,1-1,0 1,-1-14,-2-9,5 22,0 0,1-1,0 0,2 1,0-1,1 0,2 0,0-2,-1 0,1-1,1 0,0 1,2 0,1 0,0 0,2 0,0 1,1 1,1-1,1 1,2-1,19-2,-15 15</inkml:trace>
  <inkml:trace contextRef="#ctx0" brushRef="#br0" timeOffset="2060.761">2229 754,'0'112,"11"-278,-7 146,0 1,1 0,1 1,1-1,0 1,1 0,1 1,1 0,10-14,-9 17</inkml:trace>
  <inkml:trace contextRef="#ctx0" brushRef="#br0" timeOffset="2498.903">2681 443,'-33'38,"2"2,2 1,2 1,2 1,-11 26,13 15,22-82,1 0,0 0,-1 1,1-1,0 0,0 1,0-1,0 0,1 1,-1-1,1 0,-1 0,1 1,0-1,0 0,0 0,0 0,0 0,0 0,1 0,-1 0,1-1,-1 1,1 0,0-1,-1 1,1-1,0 0,0 1,0-1,0 0,0 0,0 0,2 0,3-2,1-1,-1 1,0-1,0-1,0 0,0 1,0-2,0 1,-1-1,1 0,-1-1,0 1,-1-1,1 0,-1-1,0 1,0-1,-1 0,1-1,1-3,63-130,-35 59,-34 79,0 1,1-1,-1 0,0 1,1-1,-1 1,1-1,-1 1,1 0,-1-1,1 1,0-1,0 1,0 0,0 0,0-1,0 1,0 0,0 0,0 0,1 0,-1 0,0 1,1-1,-1 0,1 1,-1-1,1 0,-1 1,1 0,-1-1,1 1,-1 0,1 0,-1 0,1 0,-1 0,1 0,0 0,-1 1,1-1,-1 0,1 1,-1 0,1-1,-1 1,0 0,1-1,-1 1,0 0,0 0,1 0,-1 0,0 0,1 2,20 68,-21-62,1 0,0 0,0 0,1-1,1 1,-1-1,1 0,1 0,-1 0,6 6,2-2</inkml:trace>
  <inkml:trace contextRef="#ctx0" brushRef="#br0" timeOffset="2916.483">2991 782,'85'-222,"-60"185,-25 37,0-1,1 0,-1 1,0-1,1 1,-1-1,0 1,1-1,-1 1,1-1,-1 1,1 0,-1-1,1 1,-1-1,1 1,0 0,-1 0,1-1,-1 1,1 0,0 0,-1 0,1 0,0 0,-1 0,1 0,0 0,-1 0,1 0,-1 0,1 0,0 0,-1 0,1 0,0 1,-1-1,1 0,-1 1,1-1,-1 0,1 1,-1-1,1 1,-1-1,1 0,-1 1,1-1,-1 1,0 0,1-1,-1 1,0-1,1 1,-1-1,0 1,0 0,0-1,1 1,16 115,-15-115,0 0,0-1,-1 1,1-1,0 0,0 0,0 0,0 0,0 0,0 0,0 0,-1 0,1-1,0 1,0-1,0 0,-1 1,1-1,0 0,0 0,-1 0,1 0,-1 0,1 0,-1-1,0 1,1-1,-1 1,0 0,0-1,0 0,0 1,0-1,0 0,-1 1,1-2,153-197,-140 186,-9 8,0 1,0-1,1 1,0 0,0 0,0 1,1-1,-1 1,1 1,0 0,4-2,-8 6,0 0,-1 0,1 0,-1 0,1 0,-1 1,1-1,-1 1,0 0,0 0,0-1,0 1,0 1,0-1,0 0,-1 0,1 1,-1-1,0 1,0-1,1 1,-2-1,1 1,0 0,0 0,-1-1,0 1,1 0,-1 3,1-2,-1 1,2 1,-1-1,0 0,1 0,0 0,0 0,0 0,1 0,0 0,0-1,0 1,0-1,1 0,0 0,0 0,0 0,0-1,0 0,3 1,13 3</inkml:trace>
  <inkml:trace contextRef="#ctx0" brushRef="#br0" timeOffset="14780.904">0 556,'0'-1,"0"0,0 0,0-1,0 1,1 0,-1-1,0 1,1 0,-1 0,1 0,-1-1,1 1,-1 0,1 0,0 0,0 0,-1 0,1 0,0 0,0 0,0 0,0 1,0-1,0 0,0 1,1-1,-1 0,0 1,0 0,0-1,1 1,-1 0,0-1,0 1,1 0,-1 0,0 0,0 0,1 0,-1 0,0 1,1-1,-1 0,0 0,0 1,0-1,1 1,-1 0,0-1,0 1,0 0,0-1,0 1,0 0,0 0,1 1,9 16,1 1,-2 0,-1 0,0 1,-1 0,-2 1,0 0,0 3,28 79,74 144,-51-141,-56-105,-1 0,1 0,0 0,-1 0,1 0,0-1,0 1,0 0,-1 0,1-1,0 1,0-1,0 1,0-1,0 1,0-1,0 1,1-1,-1 0,0 0,0 1,0-1,0 0,0 0,0 0,0 0,1 0,-1-1,0 1,0 0,0 0,0-1,0 1,0-1,0 1,0-1,0 1,0-1,0 0,0 1,0-1,-1 0,1 0,0 0,0 0,-1 1,1-1,-1 0,1 0,-1 0,1 0,-1 0,1 0,-1-1,0 0,18-62,-13 26,1 1,2 0,1 0,2 1,2 1,10-20,-24 54,1 0,0 1,0-1,0 0,0 0,0 0,0 1,0-1,0 0,0 0,0 1,1-1,-1 0,0 0,0 1,1-1,-1 0,1 1,-1-1,0 0,1 1,-1-1,1 1,0-1,-1 0,1 1,-1 0,1-1,0 1,-1-1,1 1,0 0,0-1,-1 1,1 0,0 0,0-1,-1 1,1 0,0 0,0 0,-1 0,1 0,0 0,0 0,-1 1,1-1,0 0,0 0,-1 1,1-1,0 0,0 1,-1-1,1 0,0 1,-1-1,1 1,-1-1,1 1,-1-1,1 1,-1 0,1-1,-1 1,1 0,-1-1,0 1,80 262,-75-249,34 50,-37-65,0 0,-1 0,1 0,0 0,-1-1,1 1,-1-1,0 1,1-1,-1 1,0-1,0 0,0 0,0 1,-1-1,1 0,0 0,-1 0,1 0,-1 0,0 0,1 0,-1 0,0 0,0 0,0 0,-1 0,1 0,0 0,-1 0,1 0,28-238,-3-16,-30 150,2 91,1 0,1 0,0 0,1 0,1 0,0 0,1 1,1-1,0 0,1 1,4-11,0 8</inkml:trace>
  <inkml:trace contextRef="#ctx0" brushRef="#br0" timeOffset="20913.381">1101 867,'-39'-12,"32"13,0 0,1 1,-1 0,1 1,0-1,-1 1,1 0,1 1,-1 0,0 0,1 0,0 0,0 1,0 0,0 0,1 0,0 0,0 1,1 0,-1 0,1 0,0 0,1 0,-1 1,1-1,1 1,-1 0,1-1,0 1,1 0,0 0,0-1,0 1,1 0,0 0,0-1,0 1,1 0,2 3,-3-3,0-1,1 1,0 0,0-1,1 1,0-1,0 0,0 0,1 0,0 0,0-1,0 0,1 1,0-2,0 1,0 0,1-1,-1 0,1 0,0-1,0 0,0 0,1 0,-1 0,1-1,-1 0,1-1,0 0,0 0,0 0,0-1,0 0,-1 0,1 0,0-1,1-1,2-2,-1-1,0 0,0 0,-1-1,1 0,-1-1,0 0,-1 0,0 0,0-1,-1 0,0-1,0 0,0 0,-2 0,1 0,-1-1,0 1,-1-1,0 0,-1 0,0-1,0 1,-1 0,-1-1,0 1,0 0,-1-1,0 1,0 0,-2-1,1 1,-1 0,-1 1,1-1,-2 0,1 1,-6-7,7 13,-1 1,1-1,-1 1,0-1,0 1,0 0,-1 1,1-1,0 1,-1-1,1 1,-1 1,1-1,-1 1,1 0,-1 0,0 0,1 0,-1 1,1 0,-1 0,1 0,0 0,-1 1,1 0,0-1,0 2,0-1,0 0,0 1,1 0,-1 0,1 0,-1 0,-15 11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50.6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376 350,'-87'-22,"57"13,20 5,0-1,-1 2,1-1,-1 2,1-1,-1 2,0-1,0 1,0 1,0 0,0 0,0 1,0 1,0 0,1 0,-1 1,1 1,-1-1,1 2,-1 0,7 1,0 0,0 1,0-1,1 1,0 0,0 0,1 0,0 1,0-1,1 0,0 1,0 0,0-1,1 1,0-1,1 1,0-1,0 1,1 1,-1 16,4 4,1 1,1-1,2 0,1-1,1 0,1 0,2-1,0-1,2-1,1 0,1 0,17 17,28 45,49 77,-102-140,-1 0,-1 0,-1 1,-1 0,-1 0,-2 1,0 0,-2-1,-1 6,1-24,0 0,-1 0,1 0,-1-1,-1 1,0 0,0 0,0 0,0-1,-1 1,-1-1,1 1,-1-1,0 0,0 0,0 0,-1 0,0-1,0 1,-1-1,0 0,0 0,0-1,-4 4,0-3,1 0,-1-1,0 0,-1 0,1-1,-1 0,0 0,0-1,1-1,-1 1,0-2,-1 1,1-1,0-1,0 0,0 0,1-1,-1-1,0 1,1-2,-1 1,-2-2,-2-6</inkml:trace>
  <inkml:trace contextRef="#ctx0" brushRef="#br0" timeOffset="404.77">743 1282,'-1'16,"1"-1,0 0,1 0,1 1,0-1,2 0,-1-1,2 1,0-1,0 1,1-1,1-1,1 1,0 0,-6-12,-1 0,1 0,0-1,0 1,0-1,0 1,0-1,0 1,0-1,0 0,0 0,1 0,-1 0,0 0,1-1,-1 1,0-1,1 0,-1 1,1-1,-1 0,1 0,-1-1,1 1,-1 0,0-1,1 0,-1 1,0-1,1 0,-1 0,0 0,0-1,0 1,0 0,0-1,1 0,62-71,-63 68,0 0,-1-1,1 1,-1-1,0 1,-1-1,1 1,-1-1,0 1,0-1,-1 1,0-1,0 1,0-1,-1 1,1 0,-1-1,-1 1,1 0,-1 0,1 1,-2-1,1 0,0 1,-1 0,0 0,0 0,0 0,0 1,-1-1,1 1,-1 0,0 1,0-1,0 1,0 0,0 0,-3 0,-17-7</inkml:trace>
  <inkml:trace contextRef="#ctx0" brushRef="#br0" timeOffset="937.476">715 96,'0'5,"0"16,0 9,0 5,0 0,0 5,0-1,0-1,5-3,1-2,0-2,-1-2,3-5,1-12,-2-8</inkml:trace>
  <inkml:trace contextRef="#ctx0" brushRef="#br0" timeOffset="1205.879">913 12,'0'24,"4"17,3 7,-1 0,3-3,1-5,-1-5,2-7,-1-4,-2-7</inkml:trace>
  <inkml:trace contextRef="#ctx0" brushRef="#br0" timeOffset="1605.342">602 209,'18'-27,"-6"7,1 1,0 0,2 0,0 2,0 0,2 0,11-7,-25 23,0 0,0 0,1 0,-1 1,0-1,0 1,0 0,1 0,-1 0,0 1,0-1,1 1,-1-1,0 1,0 0,0 0,0 1,0-1,0 1,-1-1,1 1,0 0,-1 0,1 0,-1 0,0 1,0-1,1 1,-2-1,1 1,0 0,0-1,-1 1,0 0,1 0,-1 0,0 0,0 3,16 19,-14-21,-1 0,-1-1,1 1,0-1,0 0,1 0,-1 0,1 0,0 0,-1 0,1-1,0 1,1-1,-1 0,0 0,1 0,-1 0,1 0,-1-1,1 0,0 0,0 0,0 0,-1 0,1-1,0 0,0 0,0 0,0 0,0-1,0 1,1-1,4-4,-1-1,0 1,0-2,-1 1,0-1,0 0,0 0,-1-1,0 0,-1 0,0 0,0-1,0 1,-1-1,1-6,7-8,-1 3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53.43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241 913,'-3'-3,"0"1,-1-1,1 1,0 0,-1 0,1 0,-1 0,0 0,0 1,1 0,-1 0,0 0,0 0,0 0,0 1,0 0,0 0,0 0,0 0,0 1,0-1,0 1,0 0,0 0,0 1,0-1,-2 2,-90 62,94-64,-1 0,1 1,0-1,-1 1,1 0,0-1,0 1,0 0,0 0,1 0,-1 1,1-1,-1 0,1 1,0-1,-1 0,1 1,1 0,-1-1,0 1,1 0,-1-1,1 1,0 0,0-1,0 1,0 0,0 0,1-1,-1 1,1 0,-1-1,1 1,0-1,0 1,1-1,-1 1,0-1,1 0,-1 0,3 2,65 39,-63-42,-1 1,0-1,0 1,0 0,0 0,0 0,-1 1,1 0,-1 0,0 0,1 0,-1 1,-1 0,1 0,0 0,-1 0,0 0,0 1,0-1,-1 1,0 0,1 0,-2 0,1 0,0 0,-1 0,0 0,0 1,-1-1,0 0,1 0,-2 1,1-1,-1 5,-1-3,0-1,0 0,-1 0,1 0,-1 0,0 0,-1-1,0 1,0-1,0 0,0 0,-1-1,0 1,0-1,0 0,0 0,-1 0,1-1,-1 0,0 0,0-1,0 1,0-1,-1 0,1-1,0 0,-1 0,-1 0,-9-5</inkml:trace>
  <inkml:trace contextRef="#ctx0" brushRef="#br0" timeOffset="247.635">494 1026,'5'34,"1"15,5 0,1-14,-3-12</inkml:trace>
  <inkml:trace contextRef="#ctx0" brushRef="#br0" timeOffset="411.807">381 603,'0'0</inkml:trace>
  <inkml:trace contextRef="#ctx0" brushRef="#br0" timeOffset="797.293">721 1082,'14'-53,"2"0,3 2,21-43,-40 92,0 0,0 0,1 1,-1-1,0 0,1 1,-1-1,1 1,-1-1,1 0,0 1,-1-1,1 1,0 0,0-1,0 1,0 0,1-1,-1 1,0 0,0 0,1 0,-1 0,1 0,-1 0,1 1,-1-1,1 0,-1 1,1-1,0 1,-1 0,1-1,0 1,-1 0,1 0,0 0,-1 0,1 0,0 1,-1-1,1 0,0 1,-1-1,1 1,-1 0,1-1,-1 1,1 0,-1 0,1 0,-1 0,0 0,0 0,1 2,35 131,-37-131,1 0,0 1,0-1,0 0,0 1,0-1,1 0,-1 0,1 0,0 0,0 0,0 0,0-1,0 1,1-1,-1 1,1-1,0 0,0 0,0 0,0 0,0-1,0 1,0-1,0 0,0 0,1 0,-1 0,1 0,-1-1,0 0,1 0,-1 0,1 0,-1 0,1 0,-1-1,0 0,1 0,-1 0,0 0,1 0,-1-1,0 1,0-1,4-8,-1 0,0 0,0 0,-1-1,0 0,-1 0,-1-1,1 1,-2-1,1 1,-2-1,0 0,0 0,-1 0,0 0,-1 0,-1 1,0-1,0 0,-1 1,-1-1,0 1,0 0,-2-1,-4-12</inkml:trace>
  <inkml:trace contextRef="#ctx0" brushRef="#br0" timeOffset="1565.966">889 94,'11'-10,"0"0,1 1,0 0,0 1,1 0,0 1,1 0,-1 1,1 1,0 0,1 1,2 0,-16 4,1-1,-1 1,1 0,-1 0,1 0,0 0,-1 0,1 0,-1 0,1 0,-1 0,1 1,0-1,-1 1,0-1,1 1,-1 0,1 0,-1-1,0 1,1 0,-1 0,0 0,0 0,0 1,0-1,0 0,0 0,0 1,0-1,0 0,-1 1,1-1,0 1,-1-1,1 1,-1-1,0 1,0-1,1 1,-1 0,0-1,0 1,0-1,-1 1,1 0,0-1,-1 1,1-1,-1 1,1-1,-1 1,0-1,1 0,-2 2,-7 23,6-23,1 1,0-1,-1 1,1 0,0 0,1 0,-1 0,1 1,0-1,0 0,0 1,0-1,1 0,0 1,0-1,0 1,0-1,1 0,-1 1,1-1,0 0,1 1,-1-1,1 0,0 0,0 0,0 0,0-1,1 1,-1-1,1 1,0-1,0 0,1 0,-1 0,4 2,24 6,-27-11,0 0,0 1,0 0,0 0,-1 0,1 0,0 0,-1 1,1 0,-1 0,1 0,-1 0,0 0,0 0,0 1,0 0,-1-1,1 1,-1 0,1 1,-1-1,0 0,0 0,0 1,-1 0,1-1,-1 1,0 0,0-1,0 1,-1 1,0 2,-2 0,1-1,-1 1,1 0,-2-1,1 0,-1 1,0-1,0 0,-1 0,0-1,0 1,0-1,-1 0,1 0,-1 0,-1 0,1-1,0 0,-1 0,0-1,0 1,0-1,-1-1,1 1,0-1,-2 0,-13 3</inkml:trace>
  <inkml:trace contextRef="#ctx0" brushRef="#br0" timeOffset="2186.063">1539 377,'-1'1,"-9"14,1 0,1 0,0 1,1 1,0-1,2 1,0 0,1 0,0 0,2 1,0 0,1-1,0 1,2 0,0-1,1 1,1 3,-1-16,0-1,0 0,0-1,0 1,1 0,0-1,0 1,0-1,0 0,0 0,0 0,1 0,0-1,-1 1,1-1,0 0,0 0,0 0,0-1,1 1,-1-1,0 0,1 0,-1-1,1 1,-1-1,0 0,1 0,-1-1,1 1,-1-1,0 0,4-1,0 0,1-1,-1 0,0 0,0-1,0 0,0 0,-1-1,1 0,-1 0,-1 0,1-1,-1 0,0-1,0 1,-1-1,5-7,-1-8,-1 0,0-1,-2 0,-1 0,-1 0,-1 0,-1-1,0 0,-2 1,-1-1,-4-22,3 33,0 1,0 0,-1-1,-1 1,0 1,0-1,-1 0,-1 1,-5-8,9 15,0 1,-1-1,1 1,0 0,-1 0,0 0,0 0,0 1,0-1,0 1,0 0,-1 0,1 0,-1 0,0 0,1 1,-1-1,0 1,0 0,0 1,0-1,0 1,0-1,0 1,0 0,0 0,0 1,0 0,0-1,0 1,-3 2,1 1,1 1,0 0,0 0,0 0,1 1,0-1,0 1,0 0,1 1,0-1,0 1,0-1,1 1,0 0,1 0,-1 0,1 0,0 0,1 6,-1-10,0 28,1 1,1-1,2 1,1-1,1 0,2 0,1-1,2 0,0 0,2-1,2-1,0 9,1-5,-2 2,-1 0,-1 0,-2 1,-2 1,-1-1,-2 4,-4 101,0-116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58.39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1 277,'81'-33,"-33"6,-2-1,0-3,38-34,9-6,-77 59,-5 2</inkml:trace>
  <inkml:trace contextRef="#ctx0" brushRef="#br0" timeOffset="268.407">141 504,'34'-15,"30"-13,4-8,-4 2,-9 3,-9 2,-7 5,-10 7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7:57.2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188 595,'-22'21,"0"0,1 2,1 0,2 1,0 1,1 1,-5 13,18-31,0 0,0 0,1 0,0 1,0 0,1-1,0 1,1 0,0 0,0 0,1 2,0-8,0 0,1 0,-1 0,1-1,-1 1,1 0,0-1,0 1,0-1,0 1,1-1,-1 1,1-1,-1 0,1 1,0-1,0 0,0 0,0 0,0-1,0 1,1 0,-1-1,0 0,1 1,-1-1,1 0,0 0,-1-1,1 1,0 0,-1-1,1 0,0 1,0-1,2 0,6-3,0 1,0-1,0-1,-1 0,1 0,-1-1,0-1,0 1,-1-2,0 1,0-1,0-1,-1 1,0-2,-1 1,0-1,0 0,2-4,19-27,-1-2,-2 0,-2-1,-2-2,13-42,-25 69,-2-1,0 1,-1-2,-1 1,-1-1,-1 1,-1-1,0 0,-1 0,-2 0,0 0,-1 0,0 0,-2 0,-1 1,0-1,-1 1,-1 0,-1 1,-1 0,-8-12,13 25,0 0,-1 0,0 1,0 0,0 0,-1 0,1 0,-1 1,0 0,0 0,0 1,0 0,0 0,-1 0,1 1,-1 0,1 0,-1 0,1 1,-1 0,0 1,1-1,-1 1,1 0,0 1,-1-1,1 1,0 1,0-1,0 1,0 0,0 1,1-1,-1 1,1 0,0 0,0 1,1-1,-1 1,0 2,-2 5,2 0,0 0,0 0,1 0,1 1,0-1,1 1,0 0,1 0,0 0,1 0,1 0,0-1,0 1,2 0,-1 0,2-1,-1 1,2-1,0 0,0 0,1-1,0 1,1-2,1 1,0-1,0 0,1 0,0-1,0 0,1-1,0 0,3 2,215 157,-188-144,-21-16</inkml:trace>
  <inkml:trace contextRef="#ctx0" brushRef="#br0" timeOffset="616.866">696 285,'-6'20,"1"0,0 0,2 0,0 1,1-1,2 1,0-1,1 1,0-1,2 1,1-1,4 12,-5-25,0-1,1 0,0 0,0 0,1 0,0-1,0 1,0-1,1-1,-1 1,1-1,0 0,0 0,1-1,-1 1,1-2,0 1,0-1,0 0,0 0,0-1,0 1,0-2,0 1,1-1,-1 0,0-1,0 0,0 0,1 0,-1-1,0 0,-1 0,1-1,0 0,-1 0,1-1,-1 1,0-2,0 1,-1 0,1-1,-1 0,0-1,0 1,3-6,6-12,-1-1,-2 0,0-1,-2 0,0-1,-2 0,-1 0,-1-1,-1 1,-1-1,-2 0,-1 0,-1 0,-1 0,-4-17,-32-66,37 107,-1 0,-1 0,1 0,0 0,-1 0,1 0,-1 1,0-1,0 1,0 0,0 0,0 0,0 0,-1 1,1-1,0 1,-1 0,0 0,1 0,-1 0,1 1,-1-1,0 1,0 0,1 0,-1 1,0-1,1 1,-4 0,0 1,1 1,0 0,1 0,-1 0,0 0,1 1,0 0,0 0,0 1,0-1,0 1,1 0,0 0,0 0,1 1,-1 0,1-1,0 1,1 0,0 0,-2 5,-1 5,1-1,1 1,0-1,1 1,0 0,1 0,1 0,2 9,3 10,3 0,1 0,1-1,2 0,5 8,34 113,-19 8,-4-17,-28-126,17 54,-5-62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08.6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63 199,'1'-1,"-1"0,0 0,0 0,1 0,-1 0,0 0,0 0,0 0,0 0,0 0,0 0,0 0,-1-1,1 1,0 0,-1 0,1 0,0 1,-1-1,1 0,-1 0,0 0,1 0,-1 0,0 0,1 1,-1-1,0 0,0 1,0-1,0 0,1 1,-1-1,0 1,0 0,0-1,0 1,0 0,0-1,0 1,0 0,0 0,-1 0,1 0,0 0,0 0,0 0,0 0,0 1,0-1,0 0,0 0,0 1,0-1,0 1,0-1,0 1,1-1,-1 1,0 0,0-1,0 1,1 0,-1 0,0 0,1-1,-1 1,1 0,-1 1,-4 15,1-1,0 1,2 0,0 0,1 0,1 0,0 0,1 0,1 0,0 31,-3-44,-1 1,1 0,1 0,-1 0,1-1,0 1,0 0,0 0,1 0,0 0,0-1,0 1,0 0,1-1,-1 1,1-1,1 1,-1-1,0 0,1 0,0 0,0 0,0 0,1-1,-1 0,1 1,0-1,0 0,0-1,0 1,0-1,0 0,1 0,-1 0,1-1,3 2,2-4,0-1,0 0,-1 0,1-1,-1 0,1-1,-1 0,0 0,-1-1,1 0,-1-1,0 1,0-2,-1 1,0-1,0 0,6-8,21-16,53-40,-70 56</inkml:trace>
  <inkml:trace contextRef="#ctx0" brushRef="#br0" timeOffset="311.724">514 1,'-9'27,"1"1,2 0,0 0,2 1,1 0,1 0,1-1,2 1,1 0,2 1,30 250,-30-201,2-61</inkml:trace>
  <inkml:trace contextRef="#ctx0" brushRef="#br0" timeOffset="643.086">120 1243,'38'-29,"42"-28,17-10,1 2,-7 2,-8 8,-14 7,-9 8,-6 11,-6 5,-7 2,-6 4,-8 1,-5 4,0 3,-5 3</inkml:trace>
  <inkml:trace contextRef="#ctx0" brushRef="#br0" timeOffset="1334.763">543 1300,'313'-253,"-309"251,3-4,0 1,0 0,1 1,0-1,0 2,0-1,1 1,-1 0,1 1,0 0,8-1,-15 3,-1 0,1 1,-1-1,1 1,-1-1,0 1,1-1,-1 1,1 0,-1-1,0 1,0 0,1 0,-1 0,0 0,0 0,0 0,0 0,0 1,0-1,0 0,-1 1,1-1,0 0,-1 1,1-1,-1 1,1-1,-1 1,0-1,0 1,1-1,-1 1,0-1,0 1,-1-1,1 1,0-1,0 1,-1 0,-18 60,-25 13,33-59,1 0,0 0,1 1,1 0,1 1,1 0,-3 9,9-24,-1 1,1-1,0 1,0-1,0 0,1 1,-1-1,1 0,0 1,0-1,0 0,0 0,0 1,1-1,-1 0,1-1,0 1,0 0,0 0,1-1,-1 1,0-1,1 0,0 0,-1 0,1 0,0 0,0 0,0-1,0 1,0-1,1 0,-1 0,0 0,1-1,-1 1,0-1,1 0,-1 0,0 0,1 0,-1 0,1-1,-1 1,3-2,24 2,-21-1,0 0,-1 0,1 0,0 1,0 1,0-1,0 1,-1 1,1 0,0 0,-1 0,0 1,1 1,-1-1,0 1,-1 1,1-1,-1 1,0 1,0-1,0 1,-1 1,0-1,0 1,4 6,-7-6,0 0,0-1,-1 1,0 0,0 0,-1 1,0-1,0 0,0 0,-1 1,0-1,-1 0,0 0,0 1,0-1,-1 0,0 0,0 0,-1 0,0-1,0 1,-1-1,0 0,0 0,0 0,-3 2,-6 7,0 0,-1-2,-1 1,0-2,-1 0,0-1,-1-1,-5 3,1-3,11-4,-1 1,1-2,-1 0,0 0,0-1,-1 0,1-1,-1 0,0-1,0 0,0-1,0 0,0-1,0 0,0-1,0 0,-4-2,15 2,-1 1,1-1,-1 0,1 1,0-1,-1 0,1 0,0 0,0 0,-1 0,1 0,0-1,0 1,0 0,0-1,1 1,-1 0,0-1,1 1,-1-1,0 1,1-1,0 1,-1-1,1 0,0 1,0-1,0 1,0-1,2-13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129 131,'-12'8,"2"1,-1 1,1 0,1 0,0 1,0 0,1 0,1 1,0 0,0 1,1-1,1 1,0 1,1-1,-3 14,6-23,0 0,1 0,0 0,-1 0,1 0,1 0,-1 0,1 1,-1-1,1 0,0-1,0 1,1 0,-1 0,1 0,0-1,0 1,0-1,0 0,1 1,0-1,-1 0,1 0,0-1,0 1,1-1,-1 1,0-1,1 0,-1 0,1 0,0-1,0 1,0-1,0 0,0 0,0-1,0 1,0-1,2 0,2 1,0 0,0-1,-1 0,1 0,0-1,0 0,0 0,-1-1,1 0,0 0,-1-1,0 0,0 0,0-1,0 0,0 0,-1-1,0 0,0 0,0 0,0-1,-1 0,0 0,0 0,-1 0,1-1,-2 0,1 0,-1 0,0 0,0-1,-1 1,0-1,0 0,-1 1,0-1,0-2,1 0,0 0,-1-1,0 0,-1 1,0-1,-1 0,0 1,-1-1,0 1,0-1,-1 1,0 0,-1 0,0 0,-1 1,0-1,-1 1,0 0,0 1,0 0,-1-1,-1 2,-3-4,8 8,-1-1,1 1,-1 0,1 0,-1 0,0 1,0 0,-1-1,1 1,0 1,-1-1,1 1,-1-1,1 1,-1 0,0 1,1-1,-1 1,0 0,1 0,-1 1,0-1,0 1,1 0,-1 0,1 1,-1-1,1 1,0 0,-1 0,1 1,0-1,1 1,-1 0,0 0,0 1,-5 15,7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8 172,'-4'37,"1"0,3 1,1-1,1 0,2 1,2-1,8 25,17 9,-30-69,0 0,0 0,1 0,-1 0,0 0,1 0,0 0,-1-1,1 1,0 0,0-1,0 0,0 1,0-1,0 0,0 0,0 0,0 0,1-1,-1 1,0 0,1-1,-1 0,0 1,1-1,-1 0,1 0,-1-1,1 1,2-3,0-1,-1 0,0 1,0-2,0 1,0 0,-1-1,0 1,0-1,0 0,0 0,-1 0,0-1,0 1,0 0,-1-1,0 0,1-2,3-9,73-188,-44 119,-25 72</inkml:trace>
  <inkml:trace contextRef="#ctx0" brushRef="#br0" timeOffset="652.765">544 341,'3'-1,"21"-9,0-2,-1 0,0-2,-1-1,0 0,-2-2,1 0,-2-1,5-8,-23 26,1-1,-1 0,0-1,0 1,1 0,-1 0,0-1,0 1,0 0,0-1,0 1,-1-1,1 1,0-1,-1 1,1-1,-1 0,0 1,1-1,-1 0,0 1,0-1,0 0,0 1,0-1,0 0,-1 1,1-1,-1 0,1 1,-1-1,1 1,-1-1,0 0,0 1,0 0,0-1,0 1,0 0,0-1,0 1,0 0,-1 0,1 0,0 0,-1 0,1 0,-1 1,1-1,-1 0,0 1,1-1,-1 1,1-1,-2 1,-9 2,1 0,0 0,0 1,0 1,0 0,1 1,-1-1,1 2,0 0,1 0,-1 1,1 0,1 0,-1 1,1 0,0 1,1 0,0 0,1 0,0 1,0 0,1 1,0-1,0 2,1-5,0-1,1 0,0 1,0 0,0 0,1 0,0 0,0 0,0 0,1 1,1-1,-1 1,1-1,0 0,1 1,0-1,0 0,0 1,1-1,0 0,1 0,-1 0,1 0,1-1,-1 1,1-1,0 0,1 0,-1 0,1 0,0-1,1 0,-1 0,1-1,0 1,0-1,5 2,3-2,0 0,0-1,1-1,-1 0,1-1,-1-1,1 0,-1-1,1 0,-1-1,1-1,-1 0,0-1,0-1,-1 0,1-1,8-5,13-8,-1-2,-1-1,-1-2,-1-1,24-26,-40 40,-1-1,-1 0,1-1,-2-1,0 0,-1 0,0-1,-1 0,-1-1,0 0,-1-1,-1 0,-1 0,0 0,-1-1,-1 0,0-8,-3 24,-1 0,0-1,0 1,0 0,-1-1,1 1,-1 0,1-1,-1 1,0 0,1 0,-1-1,0 1,-1 0,1 0,0 0,0 0,-1 1,0-1,1 0,-1 1,0-1,1 1,-1-1,0 1,0 0,0 0,-1 0,1 0,0 0,0 0,0 0,-1 1,1-1,0 1,-1 0,1 0,0 0,-1 0,1 0,-2 0,-3 1,-1 0,1 0,0 1,-1 0,1 0,0 1,0 0,0 0,1 0,-1 1,1 0,-5 4,-44 65,53-71,1 0,0 1,0-1,0 0,1 1,-1-1,0 0,1 1,0-1,-1 1,1-1,0 1,0-1,0 1,1-1,-1 0,1 1,-1-1,1 1,0-1,0 0,0 0,0 1,0-1,0 0,1 0,-1 0,1 0,-1 0,1-1,0 1,0 0,0-1,0 1,2 0,86 31,-82-31,1-1,-1 1,0 1,1-1,-1 1,-1 1,1 0,0 0,-1 0,0 1,0 0,0 0,0 1,-1 0,0 0,0 0,-1 1,5 6,-7-4,1 1,-1-1,0 0,-1 1,0-1,-1 1,0-1,-1 1,1 0,-2 0,0 2,7 71,-5-79,0-1,1 0,-1 0,0 0,1 0,0 0,-1-1,1 1,0 0,1-1,-1 1,0-1,1 0,-1 0,1 0,0 0,-1 0,1-1,0 1,0-1,1 0,16 6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4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317 632,'-6'-4,"0"-1,0 1,-1 0,1 0,-1 1,1 0,-1 0,0 0,-1 1,1 0,0 0,-1 1,1 0,0 1,-1-1,1 1,-1 1,1-1,-1 1,1 1,0-1,-1 1,1 1,0-1,0 1,1 0,-1 1,1 0,-1 0,1 0,0 1,0-1,1 2,0-1,0 0,0 1,0 0,1 0,0 1,0-1,0 3,-4 7,0 1,2 0,0 1,0 0,2-1,0 2,2-1,0 0,0 1,2-1,0 0,1 1,2 5,-3-18,1 0,0-1,0 1,0 0,0 0,1-1,0 1,0-1,1 0,0 1,0-1,0 0,0 0,1-1,-1 1,1-1,1 0,-1 0,0 0,1 0,0-1,0 0,0 0,0 0,0-1,1 0,-1 1,1-2,0 1,-1-1,1 0,0 0,0-1,0 1,-1-1,1-1,0 1,0-1,0 0,2-1,11-9,1-2,-2-1,0 0,0-1,-1-1,-1 0,-1-1,8-12,-15 20,7-10,-1 0,-1 0,0-1,-2-1,0 0,-2 0,0-1,-1 0,2-12,-15 98,3-56,-1 1,1-1,0 1,1-1,0 1,0 0,1 0,0 0,0-1,1 1,0 0,1-1,0 1,0-1,1 1,0-1,1 0,0 0,0 0,0-1,1 1,0-1,1 0,-1-1,1 1,1-1,-1 0,1-1,0 0,0 0,1 0,-1-1,1 0,0 0,0-1,1 0,6 2,-3-4,-1 1,1-1,0-1,-1 0,1-1,0 0,-1-1,0 0,1 0,-1-1,0-1,0 0,8-5,-1-3</inkml:trace>
  <inkml:trace contextRef="#ctx0" brushRef="#br0" timeOffset="287.45">1248 605,'-23'5,"1"1,0 0,0 2,1 1,0 1,0 1,1 0,0 1,1 2,1 0,0 1,1 0,-8 11,22-21,-1 1,2 0,-1-1,1 1,0 0,0 0,0 1,1-1,0 0,0 0,1 1,0-1,0 0,0 1,1-1,0 0,0 1,1-1,-1 0,1 0,1 0,-1 0,1-1,0 1,0-1,1 1,-1-1,1 0,1 0,-1-1,1 1,-1-1,1 0,0 0,1-1,-1 1,1-1,2 1,0-1,-1 1,0-1,1-1,0 1,0-1,0-1,0 1,0-1,0-1,0 0,0 0,0 0,0-1,0 0,0-1,0 0,-1 0,1 0,0-1,5-3,11-6</inkml:trace>
  <inkml:trace contextRef="#ctx0" brushRef="#br0" timeOffset="586.925">1615 605,'-15'5,"0"0,0 1,1 1,0 1,0 0,0 1,1 0,1 1,0 0,0 1,1 0,0 1,1 1,0-1,1 2,0 1,6-12,1 1,0-1,0 0,0 1,0-1,1 1,-1 0,1-1,0 1,0 0,0 0,1 0,-1 0,1 0,0 0,0 0,0 0,1 0,0 0,-1-1,1 1,0 0,1 0,-1-1,1 1,0 0,0-1,0 0,0 1,0-1,1 0,-1 0,1 0,0-1,0 1,0 0,0-1,1 0,-1 0,1 0,-1 0,1-1,1 1,13 1,1-1,-1-1,1 0,0-2,-1 0,1-1,0 0,-1-2,0 0,0-2,0 0,15-7,-8 3</inkml:trace>
  <inkml:trace contextRef="#ctx0" brushRef="#br0" timeOffset="1251.61">1897 774,'17'11,"0"0,0-1,1-2,0 1,1-2,0-1,0 0,12 2,-22-7,-1 0,0 0,1-1,-1 0,1 0,-1-1,0 0,0-1,1 0,-1 0,0-1,0 1,-1-2,1 1,-1-1,1 0,-1-1,0 0,-1 0,1-1,3-3,5-4,-1 0,0-2,-1 1,-1-2,0 1,-1-2,0 0,-2 0,0 0,-1-1,-1-1,0 1,-1-1,-2 0,2-10,-6 26,0 0,0-1,0 1,0 0,-1 0,1-1,-1 1,0 0,0 0,0 0,0 0,-1 0,1 0,-1 1,0-1,0 0,0 1,0-1,0 1,0 0,-1 0,1 0,-1 0,1 0,-1 0,0 0,0 1,0 0,0 0,0-1,0 2,0-1,-1 0,-3 0,-1 0,0 0,0 1,1 0,-1 0,0 1,0 0,1 1,-1 0,1 0,-1 0,1 1,-5 2,-4 4,0 1,0 0,1 1,1 1,0 0,0 1,2 1,-1 0,2 0,0 1,0 1,2 0,0 0,1 1,0 0,1 0,2 1,-1 0,2 0,0 0,1 3,2-14,0-1,1 0,-1 1,1-1,1 0,-1 1,1-1,0 0,1 1,-1-1,1 0,1 0,-1 0,1-1,0 1,0 0,0-1,1 0,0 0,0 0,0 0,1-1,-1 1,1-1,0 0,1-1,-1 1,1-1,4 2,9 0,1 0,0-1,0-1,0-1,0-1,0 0,0-2,0 0,0-2,0 0,0-1,-1-1,1 0,-1-2,-1 0,1-1,-1-1,-1-1,1-1,-1 0,52-32,-2-3,-2-3,-2-3,38-41,-58 52,-3-1,-1-2,22-34,-48 60,-1 0,-1-1,-1 0,-1-1,0 0,-1 0,-2-1,0 0,-1 0,-1 0,0-13,-3 29,0 0,-1 0,1 0,-1 0,-1 0,1 0,-1 0,1 0,-2 1,1-1,0 0,-1 0,0 1,0-1,0 1,-1-1,1 1,-1 0,0 0,0 0,-1 0,1 1,-1-1,0 1,0 0,0 0,0 1,0-1,-1 1,1 0,-1 0,0 0,1 0,-1 1,0 0,0 0,0 0,0 1,0 0,0 0,0 0,0 0,0 1,0 0,0 0,0 0,-1 1,-19 13,2 0,0 1,0 2,2 0,0 1,1 1,1 2,1-1,1 2,1 0,1 1,1 1,1 0,1 1,1 0,0 7,3-16,1 0,0 1,1-1,2 1,-1 0,2 1,1-1,0 1,1-1,1 1,1-1,0 1,1-1,1 0,1 1,1-1,1-1,0 1,1-1,1 0,0-1,1 0,5 6,-5-11,0 0,0 0,1-1,1 0,0-1,0 0,1 0,0-1,0-1,1 0,0-1,0-1,1 1,0-2,-1 0,1-1,12 1,25-15,-33-2</inkml:trace>
  <inkml:trace contextRef="#ctx0" brushRef="#br0" timeOffset="2214.769">3280 718,'11'6,"0"-1,1 1,0-2,0 0,0 0,0-1,0 0,1-1,-1-1,1 0,0-1,-1 0,1-1,0 0,-1-1,0 0,1-1,7-4,-17 6,0 0,0-1,0 1,-1-1,1 0,-1 0,1 0,-1 0,0 0,1-1,-1 1,0-1,-1 1,1-1,0 0,-1 0,0 0,1 0,-1 0,0 0,-1 0,1 0,0 0,-1 0,0 0,0 0,0-1,0 1,0 0,-1 0,1 0,-1 0,0-1,0 1,0 0,0 1,0-1,-1 0,1 0,-1 0,0 1,0-1,0 1,0-1,-1 1,1 0,0 0,-1 0,0 0,-9-2,0 1,0 0,0 1,0 1,0 0,0 0,0 1,-1 1,1 0,0 0,0 1,-11 4,17-5,0 1,0 0,1 0,-1 1,0 0,1 0,0 0,-1 1,1-1,0 1,1 0,-1 1,1-1,0 1,0 0,0 0,1 0,0 1,0-1,0 1,1-1,-1 1,1 0,1 0,-1 0,1 0,0 1,0-1,1 0,0 0,0 0,1 1,-1-1,1 0,0 0,1 0,0 0,2 5,4 1,2 0,0 0,0-1,1-1,0 1,1-2,0 0,1 0,0-1,0-1,0 0,1 0,0-2,1 0,-1 0,1-1,0-1,0-1,0 0,0-1,0 0,0-1,0-1,1-1,-1 0,0-1,8-3,1-3,0-1,-1-1,0-1,-1-1,-1-1,0-1,-1-1,0 0,-2-2,0 0,-1-1,0-1,-2-1,9-15,-15 25,-1 0,0 0,-1-1,0 0,0 0,-2-1,1 0,-2 0,0 0,0 0,-1-1,0-12,-3 23,-1 1,0-1,0 0,0 1,0-1,-1 0,1 1,-1-1,0 1,1 0,-1 0,0 0,0 0,-1 0,1 0,0 0,-1 0,1 1,-1 0,1-1,-1 1,0 0,1 0,-1 0,0 1,0-1,0 1,0-1,1 1,-1 0,0 0,0 0,0 1,0-1,0 1,0-1,1 1,-1 0,0 0,0 0,1 0,-1 1,1-1,-1 1,1 0,0 0,0-1,0 1,0 1,0-1,0 0,-2 1,1-1,0 1,0 0,1 0,-1 0,1 0,-1 1,1-1,0 0,0 1,0 0,1 0,0-1,-1 1,1 0,0 0,1 0,-1 0,1 0,0 0,0 0,0 0,0 1,1-1,-1 0,1 0,0-1,1 1,-1 0,1 0,-1 0,1-1,0 1,0-1,1 1,-1-1,1 0,0 0,0 0,0 0,0-1,0 1,0-1,1 0,2 2,108 8,-105-13,1 0,-1 1,1 0,-1 1,0 0,1 0,-1 1,0 0,0 0,0 1,0 1,8 3,-14-5,0 0,-1 0,1 0,-1 1,1-1,-1 0,0 1,0 0,0-1,0 1,0 0,-1 0,1 0,-1 0,0 0,0 1,0-1,0 0,-1 0,1 1,-1-1,0 0,0 1,0-1,0 0,-1 1,1-1,-1 1,-38 97,18-56,12-20</inkml:trace>
  <inkml:trace contextRef="#ctx0" brushRef="#br0" timeOffset="2914.767">4775 492,'-58'37,"2"4,1 1,2 3,-36 42,84-83,0-1,1 1,0 0,0 1,0-1,1 1,-1 0,1-1,0 2,0-1,1 0,-1 0,1 1,1-1,-1 1,1 0,0-1,0 1,0 0,1 0,0 0,0 0,0-1,1 1,1 3,2-6,0-1,0 0,1 0,-1 0,1 0,-1-1,1 0,0 0,-1 0,1 0,0-1,0 0,-1 0,1 0,0 0,0-1,-1 0,1 0,0 0,-1-1,1 1,-1-1,4-2,-8 4,25-10,0-2,-1-1,0 0,-1-2,-1-1,0-1,-1 0,2-5,-5 7,71-66,-88 81,1 1,-1-1,1 1,-1 0,1 0,-1 0,1 0,-1 0,0 0,1 0,-1 0,0 0,0 0,0 1,0-1,0 1,0-1,0 1,-1-1,1 1,-1-1,1 1,-1-1,1 1,-1 0,0-1,0 1,1 0,-1-1,-1 1,1 0,0-1,0 1,-1 0,1-1,0 1,-1 0,1 1,0 27,-1-22,0 0,0 0,1 0,0 0,0 0,0 0,1 0,1 0,0 0,0-1,0 1,1 0,0-1,0 0,1 0,0 0,0 0,1 0,-1-1,1 0,1 0,0 0,-1-1,2 1,5 3,-2-5,0 0,0 0,0-1,0-1,1 0,-1 0,1-1,-1 0,1-1,0 0,-1 0,1-2,-1 1,1-1,-1-1,0 0,1 0,-2-1,1 0,0-1,-1 0,0 0,5-4,14-22,0-1,-2-1,-2-1,-1-1,-1-1,-3-1,0 0,-3-2,4-14,0 3,-2-2,-3 0,-1-1,-3 0,-3-1,1-34,-15 10,6 77,0-1,0 1,0-1,-1 1,1-1,0 1,-1-1,1 1,-1-1,0 1,1 0,-1-1,0 1,0 0,0 0,0-1,0 1,0 0,0 0,-1 0,1 0,0 0,0 1,-1-1,1 0,-1 1,1-1,-1 1,1-1,-1 1,1-1,-1 1,1 0,-1 0,1 0,-1 0,1 0,-1 0,1 0,-1 1,1-1,-1 0,1 1,-1 0,1-1,-1 1,-8 7,1 1,0 0,1 0,0 1,1 0,0 0,0 1,1 0,1 0,0 0,0 1,1-1,0 1,1 0,1 1,0-1,0 0,1 3,-26 187,19-132,4 0,2 1,7 56,26 9,-21-124,-10-18</inkml:trace>
  <inkml:trace contextRef="#ctx0" brushRef="#br0" timeOffset="3170.183">5030 492,'39'-5,"26"-1,8 0,0 1,-7 1,-10 2,-10 1,-3 1,-4 0,-3 0,-4 0,-2 5,-7 2</inkml:trace>
  <inkml:trace contextRef="#ctx0" brushRef="#br0" timeOffset="3331.15">5848 689,'-4'33,"2"7,2-3</inkml:trace>
  <inkml:trace contextRef="#ctx0" brushRef="#br0" timeOffset="3502.507">5905 351,'0'0</inkml:trace>
  <inkml:trace contextRef="#ctx0" brushRef="#br0" timeOffset="3733.434">6215 464,'-12'28,"0"0,2 1,2 0,0 1,2 0,1 0,1 0,1 31,3-58,0 0,0 1,0-1,0 0,1 1,-1-1,1 0,0 0,0 0,0 1,0-1,1 0,-1 0,1 0,-1-1,1 1,0 0,1-1,-1 1,0-1,1 0,-1 1,1-1,0 0,-1-1,1 1,0 0,0-1,0 0,0 0,1 0,-1 0,0 0,0 0,1-1,-1 0,0 0,1 0,-1 0,0 0,4-1,2 0,-1-1,1 0,-1 0,0-1,1 0,-1 0,0-1,-1 0,1 0,-1-1,0 0,0-1,0 1,-1-1,0 0,0-1,0 0,-1 0,0 0,0 0,-1-1,0 0,0 0,-1 0,0 0,0 0,-1-1,0 1,-1-1,0 0,0 1,-1-1,0 0,0 1,-1-1,0 0,-1 1,0-1,0 1,-1-1,0 1,0 0,-3-4,4 8,0 1,0-1,0 1,0 0,0 0,0 0,-1 0,0 1,1-1,-1 1,0-1,0 1,0 0,-1 0,1 0,0 1,-1-1,1 1,-1 0,0 0,1 0,-1 0,0 1,0-1,1 1,-1 0,0 0,0 1,1-1,-1 1,0-1,1 1,-1 0,0 1,1-1,-1 1,-2 1,-8 9</inkml:trace>
  <inkml:trace contextRef="#ctx0" brushRef="#br0" timeOffset="4104.732">6526 774,'192'-181,"-123"138,-67 43,-1 0,1 0,-1 1,1-1,0 1,-1-1,1 1,-1 0,1 0,-1-1,0 1,1 0,-1 0,0 1,0-1,1 0,-1 0,0 0,0 1,0-1,-1 1,1-1,0 1,0-1,-1 1,1-1,-1 1,1-1,-1 1,0 0,0-1,0 1,0 0,0-1,0 1,0 0,0-1,-1 2,4 14,1-9,1 0,0-1,0 0,0 0,1-1,-1 1,2-1,-1 0,1-1,0 0,0 0,0 0,1-1,-1 0,1 0,0-1,0 0,1 0,-1-1,1 0,-1-1,1 0,-1 0,1-1,0 0,-1 0,1-1,0 0,-1-1,1 0,-1 0,0-1,0 0,0 0,0-1,0 0,-1 0,1-1,-1 0,9-7,0 0,-1-2,-1 0,0 0,-1-1,0-1,-1 0,-1-1,-1 0,0-1,5-13,-8 8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1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0 452,'33'62,"-26"-41,-1 1,-1-1,-1 1,-1 0,0 0,-2 1,-1-1,-1 0,-1 8,0 21,-21 58,23-109,0 1,-1-1,1 1,0-1,-1 0,1 1,0-1,-1 1,1-1,-1 0,1 1,0-1,-1 0,1 0,-1 1,1-1,-1 0,1 0,-1 0,1 0,-1 1,0-1,1 0,-1 0,1 0,-1 0,1 0,-1 0,1-1,-1 1,1 0,-1 0,1 0,-1 0,1-1,-1 1,1 0,-1 0,1-1,-1 1,1 0,0-1,-1 1,1 0,-1-1,1 1,0-1,-1 1,1-1,0 1,0-1,0 1,-1-1,1 1,0-1,0 1,0-1,0 1,0-1,0 1,0-1,0 1,0-1,0 1,0-1,0 0,-9-39,9 19,1-1,1 0,1 0,1 1,1-1,1 1,1 0,0 1,2 0,0 0,3-3,-6 10,0 1,1-1,0 1,1 1,1-1,0 1,0 1,1-1,0 2,1-1,0 1,0 1,11-6,-21 14,1-1,-1 0,0 1,0-1,1 1,-1-1,1 1,-1 0,0 0,1 0,-1 0,1 0,-1 0,0 0,1 0,-1 0,1 0,-1 1,0-1,1 1,-1-1,0 1,0-1,1 1,-1 0,0 0,0 0,0-1,0 1,0 0,0 0,0 1,0-1,0 0,0 0,0 1,6 14</inkml:trace>
  <inkml:trace contextRef="#ctx0" brushRef="#br0" timeOffset="948.235">423 790,'11'3,"0"-1,-1 0,1-1,0 0,0 0,-1-1,1-1,0 0,0-1,-1 0,1 0,-1-1,0 0,1-1,-2 0,1-1,0 0,-1-1,0 0,0 0,-1-1,1 0,-2 0,1-1,-1 0,0 0,0-1,-1 0,-1 0,1 0,-1-1,-1 0,0 0,2-6,-5 14,0 0,0 0,0 0,0-1,0 1,-1 0,1 0,-1-1,1 1,-1 0,0-1,0 1,0 0,0 0,0-1,-1 1,1 0,-1-1,1 1,-1 0,0 0,0 0,0-1,0 1,0 0,0 1,-1-1,1 0,-1 0,1 0,-1 1,0-1,0 1,1-1,-1 1,0 0,0 0,-1 0,1 0,0 0,0 0,0 0,-1 1,1-1,0 1,0 0,-1 0,1 0,0 0,-1 0,1 0,0 0,-1 1,1-1,-1 1,-11 5,0 1,1 0,0 1,0 0,0 1,1 0,1 1,0 1,0-1,1 2,0 0,1 0,0 0,1 1,1 1,0-1,1 1,0 0,1 1,0-1,1 4,3-12,0-1,0 1,1-1,0 1,0-1,1 1,-1-1,1 0,1 1,-1-1,1 0,-1 1,1-1,1 0,-1 0,1 0,0-1,0 1,0-1,1 0,0 1,-1-2,1 1,1 0,-1-1,0 0,1 0,0 0,0 0,0-1,0 0,4 2,4 0,-1 0,1 0,0-1,0 0,1-1,-1-1,0 0,1-1,-1-1,1 0,-1 0,0-1,4-2,2-1,-1-1,0 0,-1-1,1-1,-1-1,-1-1,0 0,0-1,-1 0,0-2,-1 0,0 0,-1-1,-1-1,-1 0,0 0,0-1,-2-1,0 0,-1 0,3-9,22-76,-12 167,-16-22,-2 1,-1 0,-3 0,-2-1,-1 1,-5 10,-49 292,54-317,-20 53,19-109,15-24,2-16,4 0,2 1,10-17,-12 38,2 1,2 1,2 1,1 1,2 1,2 1,2 1,2 2,0 1,3 1,1 2,1 1,1 2,16-7,24 7,-75 28,0 1,-1 0,1 0,0 0,0 0,0 0,-1 0,1 0,0 1,0-1,-1 1,1-1,0 1,-1 0,1-1,0 1,-1 0,1 0,-1 0,0 0,1 0,-1 1,0-1,1 0,-1 1,0-1,0 1,0-1,0 1,-1-1,1 1,0 0,-1-1,1 1,-1 0,1-1,-1 1,0 0,0 0,0 0,0-1,0 1,0 0,-2 10,0-1,-1 0,0 0,-1 0,0 0,-1-1,0 0,-1 1,0-2,-1 1,1-1,-2 0,1 0,-1-1,-4 2,-19 24,-3-2,0-1,-2-2,-2-2,0-1,-8 2,-16-10,57-25,5-2</inkml:trace>
  <inkml:trace contextRef="#ctx0" brushRef="#br0" timeOffset="1930.865">1553 847,'119'-107,"56"-75,-169 175,0 2,-1 0,0 0,-1 0,1-1,-1 1,0-1,0 0,-1 0,0-1,0 1,0-1,-1 1,0-1,0-5,-2 11,0 0,0-1,0 1,0-1,0 1,-1-1,1 1,-1-1,1 1,-1 0,0-1,1 1,-1 0,0 0,0-1,0 1,0 0,0 0,0 0,0 0,0 0,0 0,-1 1,1-1,0 0,-1 0,1 1,0-1,-1 1,1 0,-1-1,1 1,-1 0,1 0,-1-1,1 1,0 1,-1-1,1 0,-2 0,-58 18,59-18,1 0,-1 1,1-1,-1 0,1 1,-1-1,1 1,-1-1,1 1,0 0,-1 0,1 0,0-1,0 1,-1 0,1 1,0-1,0 0,0 0,0 0,0 1,1-1,-1 0,0 1,0-1,1 1,-1-1,1 1,0-1,-1 1,1-1,0 1,0-1,0 1,0-1,0 1,0-1,0 1,1 0,-1-1,0 1,1-1,-1 1,1-1,0 0,-1 1,1-1,0 0,0 1,0-1,0 0,1 1,5 0,0-1,0 0,0 0,0 0,0-1,0 0,0 0,0-1,0 0,0 0,0-1,0 0,4-1,74-6,-83 9,-1 1,1-1,-1 1,1 0,-1-1,0 1,1 0,-1 0,0 0,0 0,1 0,-1 0,0 0,0 0,0 1,0-1,0 0,-1 0,1 1,0-1,-1 1,1-1,-1 1,1-1,-1 1,1-1,-1 1,0-1,0 1,0 0,0-1,0 1,0-1,-1 1,1-1,0 1,-1-1,1 1,-1-1,0 1,-27 67,24-62,-1 1,0 0,0 0,1 0,0 1,1 0,0-1,0 1,1 1,0-1,0 0,1 0,0 1,1-1,0 0,1 1,0-1,0 0,1 1,0-1,0 0,1 0,2 4,7 4,-1-3</inkml:trace>
  <inkml:trace contextRef="#ctx0" brushRef="#br0" timeOffset="3549.838">2202 677,'17'3,"0"0,1-2,-1 0,1-1,-1-1,1 0,-1-2,1 0,-1-1,0 0,-1-1,1-2,-1 1,5-4,28-53,-48 61,0 1,-1-1,1 0,0 0,-1 1,0-1,1 0,-1 0,0 0,0 1,0-1,0 0,0 0,0 0,0 0,-1 1,1-1,-1 0,1 0,-1 0,0 1,0-1,0 1,0-1,0 0,0 1,0 0,0-1,0 1,-1 0,1-1,-1 1,1 0,-1 0,1 0,-1 0,0 1,1-1,-1 0,-2 0,-5 1,0 0,0 1,0 0,0 0,0 1,1 0,-1 1,0-1,1 2,0-1,0 1,0 1,0-1,0 2,1-1,0 1,0 0,1 0,-1 0,1 1,1 0,-1 1,1-1,-2 5,-1 0,0 1,0 0,1 0,1 1,0 0,1 0,0 1,1-1,3-10,0 0,0 0,1 0,0 1,-1-1,1 0,1 0,-1 0,1 0,-1 0,1 0,0 0,1 0,-1 0,1 0,-1-1,1 1,0-1,1 1,-1-1,1 0,-1 1,1-1,0-1,0 1,0 0,0-1,1 1,-1-1,1 0,0 0,7 2,-1 0,0 0,1-1,0-1,0 0,0 0,0-1,0-1,0 0,0 0,0-1,0 0,0-1,-1-1,1 1,5-4,162-74,-155 66,-2-1,0-2,-1 0,0-1,-2-1,0 0,-1-2,-1 0,3-7,49-53,-68 80,1 0,0 1,-1-1,1 0,0 0,0 1,-1-1,1 1,0-1,0 1,0-1,0 1,0-1,0 1,0 0,0 0,0-1,0 1,0 0,0 0,0 0,0 0,0 0,0 0,0 0,0 1,0-1,0 0,0 1,0-1,0 0,0 1,0-1,0 1,0-1,-1 1,1 0,0-1,0 1,-1 0,1 0,0-1,-1 1,1 0,-1 0,1 0,-1 0,1 0,-1 0,0 0,1 0,-1 0,0 0,0 0,0 0,1 0,-1 0,-1 0,1 0,0 0,0 0,0 0,0 0,-1 0,1 0,-1 0,1 16,0-1,-2 0,0 1,-1-1,0 0,-2-1,0 1,0-1,-1 1,-1-2,-1 1,0-1,-1 0,0-1,-1 0,-5 4,12-14,1-1,-1 0,1 0,-1-1,0 1,0 0,0-1,0 0,0 0,0 0,-1 0,1 0,0-1,0 1,-1-1,1 0,0 0,-1 0,0 0,31-19,104 7,-113 13,-1-1,1-1,-1-1,1 0,-1-1,0-1,0-1,0 0,7-4,-6-2,-1 0,0-1,-1-1,0-1,-1 0,-1-1,6-7,-1 1,-14 15,-1 0,1-1,-1 0,-1 0,1 0,-1 0,0 0,-1-1,0 1,0-1,1-7,-3 13,0-1,0 1,0-1,0 0,0 1,-1-1,1 1,-1-1,0 1,0-1,0 1,0-1,0 1,0 0,0 0,-1-1,1 1,-1 0,0 0,0 0,1 1,-1-1,0 0,-1 1,1-1,0 1,0 0,-1-1,1 1,0 0,-1 1,1-1,-1 0,1 1,-1-1,0 1,1 0,-1 0,1 0,-1 0,0 0,1 1,-1-1,1 1,-1 0,1-1,-1 1,1 0,0 1,-1-1,1 0,0 1,0-1,0 1,0 0,0 0,-8 5,0 1,1 0,0 0,0 1,1 0,0 1,1 0,0 0,0 1,1 0,1 0,-3 5,6-10,0 0,0 0,0 0,0 0,1 0,0 1,0-1,1 0,0 0,0 1,0-1,1 0,0 1,0-1,1 0,-1 0,1 0,1 0,-1 0,1-1,0 1,0-1,1 1,3 3,-3-5,0 1,0-1,0 0,1 0,0-1,-1 1,2-1,-1 0,0 0,0-1,1 1,0-1,-1-1,1 1,0-1,0 0,0 0,0 0,-1-1,1 0,0-1,0 1,0-1,0 0,0 0,0-1,-1 0,5-1,9-5,0-1,-1 0,0-1,-1-1,0-1,-1-1,4-3,149-134,-91 107,-78 43,1 0,-1-1,0 1,1 0,0 0,-1 0,1 0,-1 0,1 0,-1 0,1 0,-1 0,1 0,-1 0,1 0,-1 0,1 0,-1 0,1 1,-1-1,1 0,-1 0,1 0,-1 1,0-1,1 0,-1 1,1-1,-1 0,0 1,1-1,-1 1,0-1,1 1,-1-1,0 0,0 1,1-1,-1 1,0-1,0 1,0-1,0 1,0-1,0 1,0 0,0-1,0 1,0-1,0 1,0-1,0 1,0-1,0 1,-1-1,1 1,0-1,0 1,0-1,-1 0,1 1,0-1,-1 1,-18 38,16-32,-48 102,50-108,1 0,0 0,0 0,-1 0,1 0,0 0,0-1,0 1,0 0,0 0,1 0,-1 0,0 0,0-1,0 1,1 0,-1 0,0 0,1 0,-1-1,1 1,-1 0,1-1,-1 1,1 0,0-1,-1 1,1 0,0-1,0 1,-1-1,1 0,0 1,0-1,-1 1,1-1,0 0,0 0,0 0,0 1,0-1,-1 0,1 0,0 0,0 0,0 0,0-1,0 1,0 0,-1 0,1 0,0-1,0 1,0 0,0-1,-1 1,1-1,0 1,-1-1,2 0,51-32,-50 31,126-86,-129 87,1 1,-1-1,1 0,0 1,-1-1,1 0,0 1,-1-1,1 1,0-1,-1 1,1 0,0-1,0 1,0 0,0-1,-1 1,1 0,0 0,0 0,0 0,0 0,0 0,0 0,0 0,-1 0,1 0,0 0,0 0,0 1,0-1,0 0,-1 1,1-1,0 1,0-1,-1 1,1-1,0 1,-1-1,1 1,0 0,-1-1,1 1,-1 0,1 0,-1-1,1 1,-1 0,0 0,1 0,-1-1,0 1,0 0,0 0,0 1,-8 55,5-43,1-10,1 0,1 0,-1 0,0 0,1 0,0 0,0 1,0-1,0 0,1 0,-1 0,1 0,0 0,1 0,-1 0,1-1,-1 1,1 0,0-1,0 1,1-1,-1 0,1 0,1 2,6-2</inkml:trace>
  <inkml:trace contextRef="#ctx0" brushRef="#br0" timeOffset="3865.169">4262 0,'-13'80,"3"0,3 1,4 0,6 64,-4-118,-1-1,-1 0,-1 0,-1 0,-2-1,0 1,-2-2,0 1,-2-1,-8 13,-8 2,13-26</inkml:trace>
  <inkml:trace contextRef="#ctx0" brushRef="#br0" timeOffset="4102.206">3923 480,'39'-10,"26"-2,8-1,-4 4,-10-3,-8 1,-10 3,-6 2,-5 3,-2 1,-1 2,-1 0,-4 0</inkml:trace>
  <inkml:trace contextRef="#ctx0" brushRef="#br0" timeOffset="4452.859">4741 396,'-92'104,"90"-102,0-1,1 0,-1 1,1-1,0 1,0 0,-1-1,1 1,0 0,0 0,1-1,-1 1,0 0,1 0,-1 0,1 0,-1 0,1 0,0 0,0 0,0 0,0 0,0 0,0 0,1 0,-1 0,1 0,-1 0,1 0,0 0,0 0,0 0,0 0,0-1,0 1,0 0,1-1,-1 1,1-1,-1 0,1 1,-1-1,1 0,0 0,10 7,-5-5,0 1,0-1,-1 1,1 1,-1-1,0 1,0 0,-1 1,1-1,-1 1,0 0,-1 1,0-1,0 1,0 0,0 0,-1 0,-1 0,1 0,-1 1,0-1,-1 1,1 5,-3-5,0 0,-1 0,0 0,-1-1,1 1,-1-1,-1 1,1-1,-1 0,-1 0,1-1,-1 1,0-1,-1 0,0 0,1-1,-2 0,1 0,-1 0,1-1,-1 0,0 0,-1-1,1 0,-1 0,1 0,-1-1,0 0,0-1,0 0,0 0,0-1,0 0,0 0,0-1,0 0,0 0,-1-1,-15-7,5-2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60,'10'-5,"17"-6,9-2,3 2,0 3,3 2,-1 3,-3 1,-3 2,-2 0,-3 0,-1 1,-1-1,-5 1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1,'0'19,"0"21,0 13,0 2,0 2,0-5,0-5,0-2,0-4,0-3,0-5,0-2,0-1,0-2,0-10,0-9</inkml:trace>
  <inkml:trace contextRef="#ctx0" brushRef="#br0" timeOffset="333.608">0 1,'481'0,"-282"27,-149-20,-32-1</inkml:trace>
  <inkml:trace contextRef="#ctx0" brushRef="#br0" timeOffset="633.717">28 649,'53'-5,"27"-1,4 0,-6 1,-13 2,-12 1,-10 1,-8 0,-5 1,-3 0,-1 1,-5-1</inkml:trace>
  <inkml:trace contextRef="#ctx0" brushRef="#br0" timeOffset="1467.776">959 170,'39'0,"26"0,8 0,-4 0,-10 0,-8-5,-10-1,-6-1,-5 2,-2-3,-6 0</inkml:trace>
  <inkml:trace contextRef="#ctx0" brushRef="#br0" timeOffset="1714.678">1045 395,'47'5,"32"-3,10-3,-4 0,-17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56,'-1'-1,"0"0,0 0,-1 0,1 0,0 0,0 0,-1 0,1 1,-1-1,1 1,0-1,-1 1,1-1,-1 1,0 0,1 0,-1 0,1 0,-1 0,1 0,-1 0,1 0,-1 0,1 1,-1-1,1 1,-1-1,1 1,-1 0,1-1,0 1,-1 0,1 0,0 0,0 0,0 0,0 0,0 0,-1 1,-34 52,-83 297,96-286,9-22,-1-1,-3 0,-1-1,-2-1,-5 5,10-38,20-14</inkml:trace>
  <inkml:trace contextRef="#ctx0" brushRef="#br0" timeOffset="350.058">334 140,'12'138,"-3"-116,1 0,0-1,2 0,0-1,1 0,1-1,1 0,1-1,1-1,0 0,1-2,10 7,3 6,-30-26,0-1,0 0,0 0,1 1,-1-1,0 0,1 0,-1 0,1-1,-1 1,1 0,0 0,-1-1,1 1,-1-1,1 0,0 1,0-1,-1 0,1 0,0 0,0 0,-1 0,1-1,0 1,-1 0,1-1,0 1,-1-1,1 0,-1 1,1-1,-1 0,1 0,-1 0,1 0,-1 0,0-1,0 1,1 0,-1 0,0-1,0 0,31-73,28-291,-54 251,-6 117</inkml:trace>
  <inkml:trace contextRef="#ctx0" brushRef="#br0" timeOffset="666.475">1068 282,'-10'21,"0"-4,1 0,1 1,0 0,2 0,0 1,1 0,1 0,-1 7,5-23,0-1,-1 1,1-1,0 1,0-1,0 1,1-1,-1 1,1-1,-1 0,1 1,0-1,0 0,0 1,0-1,0 0,0 0,1 0,-1 0,1 0,-1 0,1 0,0 0,0-1,0 1,0-1,0 1,0-1,0 0,0 0,1 0,-1 0,0 0,1-1,-1 1,0 0,1-1,-1 0,1 0,0 0,98-23,-87 16,-1-1,0 0,-1-1,0-1,0 1,-1-2,10-11,-17 18,0 0,-1-1,0 0,0 1,0-1,0 0,-1 0,0-1,0 1,0 0,-1-1,0 1,0-1,0 0,0 1,-1-1,0 0,0 1,-1-1,0 0,0 1,-1-6,-1 7,1 0,-1-1,0 1,-1 0,1 0,-1 1,1-1,-1 1,0 0,0 0,-1 0,1 0,0 1,-1 0,0 0,0 0,1 0,-1 1,0 0,0 0,0 0,0 0,-1 1,1 0,0 0,0 0,0 1,0 0,0 0,0 0,0 1,0-1,0 1,0 1,-15 4</inkml:trace>
  <inkml:trace contextRef="#ctx0" brushRef="#br0" timeOffset="1086.181">1576 282,'-4'9,"1"0,0-1,0 2,1-1,0 0,1 0,0 1,1-1,0 0,0 1,1-1,0 1,0-1,1 0,0 0,1 0,0 0,1 0,3 7,-5-14,1 0,-1 0,1 0,-1-1,1 1,0 0,-1-1,1 0,0 0,0 0,0 0,0 0,0 0,0-1,0 1,0-1,0 0,0 0,1 0,-1-1,0 1,0-1,0 1,0-1,0 0,0 0,-1-1,1 1,0 0,0-1,-1 0,1 0,75-68,-3-16,-74 85,0 1,1 0,-1 0,1 0,-1 0,1 0,-1 0,1 0,-1 1,0-1,1 0,-1 1,1 0,-1-1,0 1,1-1,-1 1,0 0,0 0,0 0,0 0,0 0,0 0,0 0,0 0,0 0,0 1,0-1,-1 0,1 0,0 1,-1-1,1 1,-1-1,0 0,1 1,-1-1,0 1,0-1,0 1,0-1,0 1,0-1,0 1,-1-1,1 0,0 1,-1-1,0 2,4 14,0-10,0 1,0-1,1 0,-1-1,1 1,1-1,-1 0,1 0,1 0,-1 0,1-1,0 0,0 0,0-1,1 1,-1-1,1-1,0 1,7 1,-9-3,0 0,-1-1,1 0,0 0,0 0,0-1,0 1,0-1,0-1,0 1,0-1,0 1,0-1,0-1,-1 1,1-1,0 1,-1-2,1 1,-1 0,0-1,1 0,-1 0,-1 0,1 0,0-1,-1 1,0-1,0 0,0 0,1-2,58-151,-55 138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499 436,'-17'22,"1"1,1 1,1 1,1 0,1 0,1 2,2-1,0 1,2 0,1 1,1 0,-1 23,16-106,8-6,3 1,3 1,2 1,3 1,5-4,-32 58,-2 1,0 1,0-1,1 1,-1-1,0 1,0 0,1-1,-1 1,1-1,-1 1,1 0,0-1,-1 1,1 0,0 0,0 0,0 0,0-1,0 1,0 0,0 1,0-1,1 0,-1 0,0 0,0 1,1-1,-1 0,0 1,1 0,-1-1,1 1,-1 0,1-1,-1 1,0 0,1 0,-1 0,1 1,-1-1,1 0,-1 0,1 1,-1-1,0 1,1-1,-1 1,0 0,1-1,-1 1,0 0,0 0,0 0,1 1,5 16,-1 1,0 1,-2-1,0 1,-2 0,0-1,-1 4,18 99,-20-121,1 0,0 1,0-1,0 0,0 1,0-1,0 0,1 0,-1 1,0-1,1 0,-1 0,1 1,-1-1,1 0,-1 0,1 0,0 0,0 0,-1 0,1 0,0 0,0 0,0 0,0 0,0-1,0 1,0 0,1-1,-1 1,0-1,0 1,0-1,1 1,-1-1,0 0,0 0,1 0,-1 0,0 0,1 0,-1 0,0 0,0 0,1 0,-1-1,0 1,0-1,1 1,-1-1,0 1,0-1,0 0,0 1,0-1,0 0,0 0,0 0,0 0,0 0,0 0,0 0,88-191,-84 179,1 1,0 0,1 0,0 0,1 1,0 0,1 1,0 0,1 0,1 0,-10 8,1 1,-1 0,1 0,-1 0,1 0,0 0,0 0,-1 0,1 1,0-1,0 1,0-1,-1 1,1 0,0-1,0 1,0 0,0 0,0 1,0-1,0 0,-1 0,1 1,0-1,0 1,0 0,-1 0,1-1,0 1,-1 0,1 0,-1 1,1-1,-1 0,1 0,-1 1,0-1,0 1,0-1,1 1,-1 0,23 76,-25-10,0-55,0-1,0 1,2-1,-1 1,2-1,-1 0,2 1,0-1,1 2,6 3,1-4</inkml:trace>
  <inkml:trace contextRef="#ctx0" brushRef="#br0" timeOffset="717.989">189 888,'34'0,"39"0,18-5,-3-1,-6-1,-7 2,-12 2,-7-4,-9-1,-2 2,-4 1,-4 2,-4 1,-3 1,-1 1,-1 0,-5 5,-7 2</inkml:trace>
  <inkml:trace contextRef="#ctx0" brushRef="#br0" timeOffset="1217.029">556 1001,'88'205,"-81"-183,-1 1,-1 0,-1 1,-1-1,0 1,-2-1,-2 10,10 26,10-90,9-57,-21 61,1 1,1 0,1 1,2 0,0 0,1 1,2 1,2-3,-3 11</inkml:trace>
  <inkml:trace contextRef="#ctx0" brushRef="#br0" timeOffset="1829.008">1262 267,'151'499,"-145"-479,0 0,-2 0,0 0,-1 0,-1 1,-1-1,-1 1,0-1,-2 1,0-1,-2 1,0-1,-1 0,-1-1,-1 1,-1-1,0-1,-2 1,0-1,-1-1,-3 5,-11 6,-1-2,0 0,-2-1,-1-2,-1-1,-22 12,23-17</inkml:trace>
  <inkml:trace contextRef="#ctx0" brushRef="#br0" timeOffset="2334.044">189 295,'-32'57,"3"1,3 2,2 1,2 1,4 0,2 2,0 13,13-43,1 0,2 0,1 0,2-1,1 1,1-1,2 1,1-2,2 1,2-1,0-1,2 0,1-1,2 0,1-1,1-2,1 1,2-2,0-1,2-1,1-1,14 10,29 15,-47-38</inkml:trace>
  <inkml:trace contextRef="#ctx0" brushRef="#br0" timeOffset="3595.882">1967 238,'-42'-23,"32"16,0 1,-1 0,1 1,-1 0,0 0,-1 1,1 1,-1 0,0 0,1 1,-12 0,20 3,-1-1,0 1,1 1,-1-1,1 0,-1 1,1 0,0 0,0 0,-1 0,2 0,-1 1,0-1,0 1,1 0,-1 0,1 0,0 0,0 0,0 0,0 1,1-1,-1 1,1-1,0 3,-22 94,19 148,7-214,1-1,2 1,1-1,2 0,11 26,-3-3,2 4,-2 1,-4 0,-2 1,-2 0,-1 48,-8-70,2-16,-1 0,-1 0,-1 0,-1-1,-1 1,-1 0,-1-1,-1 0,-1 0,-1-1,-1 1,-1-2,-2 3,10-22,0 0,1 0,-1 1,0-1,0 0,-1-1,1 1,0 0,-1-1,1 1,-1-1,1 1,-1-1,1 0,-1 0,0-1,0 1,0 0,1-1,-1 0,0 0,0 0,0 0,0 0,0 0,1-1,-1 1,0-1,0 0,1 0,-1 0,0 0,1 0,-1-1,1 1,-1-1,1 1,0-1,0 0,0 0,0 0,0 0,0-1,0 1,1 0,-1-1,1 0,-46-97,44 79</inkml:trace>
  <inkml:trace contextRef="#ctx0" brushRef="#br0" timeOffset="5169.852">1939 1537,'0'9,"1"1,-1-1,2 1,-1 0,1-1,1 0,0 0,0 1,1-1,0-1,0 1,1-1,0 0,0 0,1 0,0-1,1 1,0-2,2 3,-7-7,0-1,0 0,0 1,0-1,0 0,0 0,0-1,1 1,-1 0,0-1,0 1,1-1,-1 0,0 1,1-1,-1 0,0-1,0 1,1 0,-1-1,0 1,0-1,1 0,-1 1,0-1,0 0,0-1,0 1,0 0,0 0,0-1,-1 1,1-1,0 0,-1 1,1-1,-1 0,0 0,0 0,1-1,35-90,-36 88,0 0,0 0,-1 0,1 0,-1-1,0 1,-1 0,1 0,-1 0,0 0,0 0,-1 0,0 0,0 0,0 0,0 1,0-1,-1 1,0-1,0 1,0 0,-1 0,1 0,-1 1,0-1,0 1,0 0,-1 0,1 1,-1-1,1 1,-1 0,0 0,0 0,0 1,0 0,0 0,0 0,0 0,-1 1,1 0,0 0,-5 1,-13 4,4 2</inkml:trace>
  <inkml:trace contextRef="#ctx0" brushRef="#br0" timeOffset="6052.091">2137 41,'0'5,"0"11,0 7,0 6,0 1,0 2,0-1,0-1,0 0,0 0,0-2,0 1,-5-1,-1-5</inkml:trace>
  <inkml:trace contextRef="#ctx0" brushRef="#br0" timeOffset="6487.313">2080 69,'16'-9,"0"1,1 1,0 1,0 0,1 1,-1 1,1 1,0 0,0 1,0 1,17 2,-33-2,1 1,-1 1,0-1,0 0,1 0,-1 1,0-1,0 1,0 0,0 0,0-1,0 1,0 1,0-1,0 0,0 0,0 1,-1-1,1 1,0-1,-1 1,0 0,1 0,-1 0,0 0,0 0,0 0,0 0,0 0,0 0,-1 0,1 0,-1 0,0 1,1-1,-1 0,0 0,0 1,0-1,-1 0,1 0,0 1,-1-1,0 0,1 0,-1 0,0 0,0 0,0 0,0 0,-1 1,-72 61,33-35,39-28,0 1,1 0,-1-1,1 1,-1 0,1 0,0 0,0 0,0 0,0 0,0 0,0 0,1 0,-1 0,1 0,-1 1,1-1,0 0,0 0,0 1,0-1,0 0,0 0,1 1,-1-1,1 0,0 0,-1 0,1 0,0 0,0 0,1 0,-1 0,0 0,0 0,1 0,0 0,63 61,-50-52</inkml:trace>
  <inkml:trace contextRef="#ctx0" brushRef="#br0" timeOffset="7615.41">2842 238,'-3'-6,"1"0,-1 0,0 0,-1 0,1 0,-1 1,-1-1,1 1,-1 0,1 1,-1-1,-1 1,1 0,-1 0,1 0,-1 1,0 0,0 0,-1 0,1 1,0 0,-1 0,0 1,1 0,-1 0,0 1,0-1,-5 2,8 2,-1 2,1-1,0 0,0 1,1 0,-1 0,1 0,0 0,1 0,-1 1,1-1,0 1,0 0,1 0,0-1,0 1,0 0,0 0,1 0,0 0,1 0,-1 0,1 0,0 0,1 2,-1 8,2 383,24-230,2-28,-1 0,1 29,-28 84,-1-251,1-1,-1 1,1 0,-1 0,0 0,0 0,0 0,-1 0,1 0,-1-1,1 1,-1 0,0 0,0-1,0 1,-1 0,1-1,-1 1,1-1,-1 1,0-1,0 0,0 0,0 0,0 0,0 0,0 0,-1-1,1 1,-1-1,0 0,1 1,-1-1,0 0,1-1,-1 1,0 0,0-1,0 1,0-1,0 0,0 0,1 0,-1-1,0 1,-2-1,0-1,0 1,0-1,0-1,0 1,0-1,1 1,-1-1,1-1,0 1,0 0,0-1,0 0,1 0,-1 0,1-1,0 1,0-1,1 1,-1-1,1 0,0 0,0-2,-3-15</inkml:trace>
  <inkml:trace contextRef="#ctx0" brushRef="#br0" timeOffset="8626.506">2984 1537,'-8'15,"1"-4,0 2,0-1,2 1,-1 0,2 0,0 0,0 0,1 1,1 0,0 0,1-1,1 12,0-22,0-1,1 1,-1-1,1 0,-1 1,1-1,0 0,0 1,0-1,0 0,0 0,1 0,-1 0,1 0,-1 0,1 0,0-1,0 1,-1 0,1-1,0 0,1 1,-1-1,0 0,0 0,0 0,1 0,-1-1,0 1,1 0,-1-1,1 0,-1 0,1 0,-1 0,0 0,1 0,-1 0,1-1,-1 1,2-2,92-44,-88 42,0-1,-1 0,0 0,0 0,0-1,0 0,-1 0,0-1,0 0,-1 0,0 0,0-1,-1 0,0 0,0 0,-1 0,0 0,0-1,-1 0,0 1,0-1,-1 0,-1 0,1 0,-2-8,-1 12,-1 1,0 0,0 0,0 0,0 0,0 0,-1 1,0 0,0-1,0 1,0 1,0-1,-1 0,1 1,-1 0,0 0,1 1,-1-1,0 1,0 0,0 0,0 1,0-1,-2 1,-18-2</inkml:trace>
  <inkml:trace contextRef="#ctx0" brushRef="#br0" timeOffset="9418.053">3040 69,'5'0,"1"5,0 6,-1 6,-6 6,-3 2,-1 3,0 1,2 1,1-1,0-4</inkml:trace>
  <inkml:trace contextRef="#ctx0" brushRef="#br0" timeOffset="9664.909">3181 41,'0'19,"0"12,0 4,0 2,0-1,-5-6,-1-4,-5-1,0-5</inkml:trace>
  <inkml:trace contextRef="#ctx0" brushRef="#br0" timeOffset="10100.133">2927 69,'10'-10,"12"-7,8-2,3 3,1 9,0 11,-7 9,-2 2,-2-1,2-3,-1-4,2-2,-3-8,-2-7,1-3,-4-3,-4 1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331 261,'-4'-6,"1"0,-1 1,0-1,0 1,-1 0,1 0,-1 1,0-1,0 1,-1 0,1 0,-1 1,0 0,0 0,0 0,0 1,-5-2,8 3,-1 1,1-1,0 1,0-1,-1 1,1 0,0 0,0 0,0 0,-1 1,1-1,0 1,0 0,0 0,0 0,0 1,0-1,0 1,0-1,0 1,1 0,-1 0,1 0,-1 0,1 1,0-1,0 1,0-1,0 1,0 0,1 0,-1-1,1 1,0 0,0 0,-1 2,-5 13,1 0,0 1,2-1,0 1,1 0,0 0,2 0,0 0,1 0,2 0,-1 0,2 0,2 4,25 186,4 17,-12-84,-4 111,8-111,-24-134,-1 0,0 0,0 0,0 0,-1 0,0 0,-1 0,0 0,0 0,0 0,-1-1,-1 1,1 0,-1-1,0 1,-1-1,0 0,0 0,0-1,-1 1,0-1,0 0,-1 0,0 0,0-1,0 0,-1 0,1-1,-1 0,0 0,0 0,-1-1,0 0,3-2,0-1,0 0,0 0,0 0,0-1,1 1,-1-1,0 0,0-1,1 1,-1-1,0 0,1 0,0-1,-1 1,1-1,0 0,0 0,1 0,-1 0,1-1,0 0,-1 1,1-1,1-1,-1 1,1 0,-1-2,-8-12</inkml:trace>
  <inkml:trace contextRef="#ctx0" brushRef="#br0" timeOffset="448.412">500 1559,'-32'110,"31"-106,1 0,-1 1,1-1,-1 0,1 1,1-1,-1 0,1 0,-1 1,1-1,0 0,1 0,-1 0,1 0,0 0,0 0,0 0,0-1,1 1,-1-1,1 1,0-1,0 0,2 2,1-4,0 0,0 0,0 0,0-1,0 0,0 0,0 0,0-1,0 0,0 0,0 0,0-1,0 0,-1 0,1-1,-1 1,0-1,1 0,-1-1,0 1,-1-1,1 0,-1 0,0-1,0 1,0-1,0-1,3 1,0-1,-1 0,0 0,0 0,-1-1,0 0,0 0,0-1,-1 1,0-1,-1 0,0 0,0 0,0 0,-1-1,-1 1,1-1,-1 1,-1-1,1 0,-2 1,1-1,-1 1,0-1,-2-6,0 11,1-1,-1 1,0 0,0 0,-1 0,1 0,-1 1,0-1,0 1,0 0,0 0,0 0,-1 1,1 0,-1 0,0 0,1 0,-1 1,0-1,0 1,0 0,0 1,0-1,-3 1,-17-2</inkml:trace>
  <inkml:trace contextRef="#ctx0" brushRef="#br0" timeOffset="1379.391">444 7,'31'-1,"-23"0,0-1,1 2,-1-1,0 1,0 0,0 1,0 0,1 0,-1 1,0 0,-1 1,1-1,0 1,-1 1,0 0,1 0,-2 0,4 3,-9-4,0 1,0-1,0 0,0 1,-1 0,0-1,1 1,-1-1,-1 1,1-1,-1 1,1 0,-1-1,0 0,0 1,0-1,-1 1,1-1,-1 0,0 0,0 0,0 0,0 0,0-1,-1 1,1 0,-1-1,0 0,1 0,-1 0,0 0,-1 0,1 0,-2 0,-22 24,25-24,0 0,0 0,0 0,0 0,0 1,0-1,1 0,-1 1,1-1,0 1,0 0,0-1,0 1,0 0,1 0,-1 0,1 0,-1-1,1 1,0 0,0 0,1 0,-1 0,1 0,-1 0,1-1,0 1,0 0,0-1,0 1,0 0,1-1,-1 1,1-1,0 0,0 0,0 1,0-1,0-1,0 1,0 0,1 0,-1-1,1 1,-1-1,1 0,0 0,-1 0,1 0,0 0,0 0,22-2,-1-4</inkml:trace>
  <inkml:trace contextRef="#ctx0" brushRef="#br0" timeOffset="1647.522">896 91,'0'34,"5"10,1-1</inkml:trace>
  <inkml:trace contextRef="#ctx0" brushRef="#br0" timeOffset="1901.495">1121 35,'-14'38,"-5"18,0-1</inkml:trace>
  <inkml:trace contextRef="#ctx0" brushRef="#br0" timeOffset="2233.702">811 62,'8'-6,"2"0,-1 0,1 0,0 1,0 1,0 0,0 0,1 1,0 0,-1 1,1 0,0 1,0 0,0 1,0 0,1 1,-1 0,-1 1,1 0,0 0,0 1,-1 1,1 0,-1 0,2 2,-3-1,0-2,0 1,0-1,0 0,0-1,1 0,-1-1,1 0,-1 0,1-1,-1 0,1 0,0-1,-1-1,0 0,1 0,-1-1,0 0,0 0,0-1,-1 0,1-1,-1 0,0 0,6-5,-2-3</inkml:trace>
  <inkml:trace contextRef="#ctx0" brushRef="#br0" timeOffset="6799.525">1008 712,'-2'1,"0"1,0-1,0 1,1-1,-1 1,1 0,-1-1,1 1,-1 0,1 0,0 0,0 0,0 1,0-1,0 0,1 0,-1 1,1-1,-1 0,1 1,0-1,0 0,0 1,0-1,0 1,0 0,-3 366,3-296,4-114,2 1,1 0,2 1,2 0,2 0,1 1,2 1,1 0,2 1,2 1,-9 13,-6 7,1 1,1 0,0 1,1 0,1 0,0 1,0 0,3-1,9 76,-13-49</inkml:trace>
  <inkml:trace contextRef="#ctx0" brushRef="#br0" timeOffset="7137.262">1573 486,'-5'9,"-6"14,-6 2,-1 2,-1-4,2-1,4 1,0-4,1 0,8-3,5-5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0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58,'3'3,"-1"0,1 0,-1 1,0 0,0-1,-1 1,1 0,-1 0,0 0,0 0,0 0,0 0,-1 0,1 0,-1 0,0 0,-1 1,1-1,-1 0,1 0,-1 0,-1 0,1 0,-1 2,-3 60,6-64,0-1,0 1,-1 0,1 0,0-1,1 1,-1-1,0 1,0-1,1 0,-1 1,0-1,1 0,0 0,-1 0,1 0,0 0,-1 0,1 0,0-1,0 1,0-1,-1 1,1-1,0 0,0 0,0 1,0-1,0-1,0 1,0 0,0 0,-1-1,1 1,0-1,0 1,0-1,69-27,-27 2,-25 14</inkml:trace>
  <inkml:trace contextRef="#ctx0" brushRef="#br0" timeOffset="303.694">283 1,'-5'24,"-6"17,-2 7,2 0,3-3,2-5,3-4,-3-4,-1-2,1-1,1-2,2 0,1 1,1-6</inkml:trace>
  <inkml:trace contextRef="#ctx0" brushRef="#br0" timeOffset="2003.841">706 340,'-15'-1,"0"0,0 0,0 2,0 0,0 0,0 2,0-1,1 2,-1 0,1 1,0 1,0 0,0 0,1 2,0 0,1 0,-10 8,20-15,0 1,0-1,0 0,1 0,-1 1,0-1,1 1,-1 0,1-1,-1 1,1 0,0 0,0 0,0 0,0 0,0 0,0 0,1 0,-1 0,0 0,1 1,0-1,0 0,0 0,0 0,0 1,0-1,0 0,1 0,-1 0,1 1,-1-1,1 0,0 0,0 0,0 0,0 0,0 0,0 0,1-1,-1 1,1 0,-1-1,1 1,0 0,70 41,-61-38,-1 1,1-1,-1 2,0 0,0 0,-1 1,0 0,0 0,0 2,-7-8,0 1,0 0,0-1,-1 1,1 0,-1 0,0 0,0 0,0 0,0 0,0 1,-1-1,1 0,-1 0,0 1,0-1,0 0,0 0,-1 1,1-1,-1 0,0 0,0 0,0 0,0 0,-1 0,1 0,-1 0,0 0,1-1,-1 1,-1-1,1 1,0-1,0 0,-2 1,-4 4,-1 0,0 0,0-1,0-1,-1 0,0 0,0-1,0 0,-1 0,-3 0,-74 5,86-9,1 0,-1 0,0 0,0 0,0 0,0-1,0 1,1-1,-1 1,0-1,0 0,1 0,-1 1,0-1,1 0,-1-1,1 1,0 0,-1 0,1-1,0 1,-1 0,1-1,0 0,0 1,0-1,1 1,-1-1,0 0,1 0,-1 1,1-1,-1 0,1 0,0 0,0 0,-1 0,1 1,1-1,-1 0,0 0,0 0,1-1,6-18,4 4</inkml:trace>
  <inkml:trace contextRef="#ctx0" brushRef="#br0" timeOffset="2253.948">931 594,'-4'34,"-7"10,-2-6,2-10</inkml:trace>
  <inkml:trace contextRef="#ctx0" brushRef="#br0" timeOffset="2420.018">904 1,'0'0</inkml:trace>
  <inkml:trace contextRef="#ctx0" brushRef="#br0" timeOffset="2890.433">1101 791,'19'-60,"-9"28,0 0,2 0,2 1,1 1,1 0,-15 28,1 0,-1 0,0 1,1-1,-1 1,1-1,0 1,-1 0,1-1,0 1,0 0,0 0,0 0,0 0,0 1,0-1,0 0,0 1,0 0,0-1,1 1,-1 0,0 0,0 0,0 0,0 1,0-1,1 1,-1-1,0 1,0 0,0-1,0 1,0 0,0 0,-1 1,1-1,0 0,-1 1,1-1,0 1,-1-1,0 1,1 0,-1-1,0 1,0 0,0 0,0 0,0 0,0 0,-1 0,1 0,-1 0,1 1,-1-1,0 0,0 1,1-1,45 97,-45-97,1 0,-1 0,1 0,0-1,-1 1,1 0,0-1,0 1,0-1,0 0,0 1,1-1,-1 0,0 0,0-1,1 1,-1 0,1-1,-1 0,1 1,-1-1,0 0,1 0,-1 0,1-1,-1 1,1-1,-1 1,0-1,1 0,-1 0,0 0,0 0,1 0,-1 0,0 0,0-1,0 1,-1-1,1 0,0 0,0 0,8-8,-1 0,0-1,0 0,-1 0,0-1,-1 0,0-1,-1 0,-1 0,0 0,-1 0,0-1,-1 0,0 1,-1-1,-1-4,-1 7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201 142,'-13'5,"0"0,1 1,0 1,0 0,1 0,0 1,0 1,0 0,1 0,1 1,0 0,0 1,1 0,0 0,1 1,1 0,-1 0,2 1,0 0,0 0,-2 12,7-19,0-1,1 1,-1-1,1 1,1-1,-1 1,1-1,-1 0,2 0,-1 0,0 0,1 0,0 0,0-1,0 1,1-1,0 0,0 0,0 0,0-1,0 1,1-1,-1 0,1 0,0-1,0 1,0-1,0 0,0-1,1 1,-1-1,1 0,-1 0,1-1,-1 1,1-1,-1-1,1 1,-1-1,1 0,-1 0,0 0,4-2,5-4,-1-1,1 0,-2-1,1 0,-1-1,-1 0,0-1,0 0,-1-1,-1 0,0-1,0 1,-1-2,-1 1,0-1,-1-1,-1 1,0-1,-1 0,-1 0,0 0,-1 0,0-1,-1 2,1 4,-1 0,0 0,0-1,-1 1,0 0,-1 0,0 0,-1 0,0 0,0 1,-1-1,-1 0,0 1,0 0,-2-4,4 11,0 0,-1 0,1 0,0 1,-1-1,1 0,-1 1,1 0,-1 0,0 0,0 0,0 0,1 0,-1 1,0-1,0 1,0 0,0 0,0 0,0 0,0 0,0 1,0-1,1 1,-1 0,0 0,0 0,1 0,-1 0,0 1,1-1,-1 1,1 0,0 0,0 0,-2 1,-3 3,0 0,1 1,-1 0,1 0,1 0,-1 1,1-1,1 1,0 1,0-1,-1 3,2 4,0 0,1 0,0 0,1 0,1 0,0 0,2 0,-1 0,2 0,0-1,2 5,3 26,0 237,-35-112,18-137,7-28,0 1,0 0,0 0,1-1,0 1,0 0,1 0,-1 0,1 0,1 0,-1 0,1 0,1 4,2-5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1,'0'4,"-5"7,-6 7,-7 4,1 3,-2-2,2 0,0-5,2 1,-1-4,7-5,5-3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200 475,'-14'4,"0"1,0 0,0 1,1 1,0 0,0 1,1 0,-1 1,2 0,-2 2,8-6,0-1,1 1,-1 0,1 0,0 0,0 1,1-1,-1 1,1 0,0 0,1 0,0 1,0-1,0 0,1 1,0-1,0 1,0 0,1-1,0 1,0 0,1-1,1 6,-1-9,0 1,0 0,1-1,-1 1,1-1,0 1,0-1,0 0,1 0,-1 0,1 0,-1 0,1-1,0 1,0-1,0 1,1-1,-1 0,0-1,1 1,-1-1,1 1,0-1,-1 0,1 0,0 0,0-1,0 0,-1 1,1-1,0 0,0-1,0 1,0-1,-1 0,1 0,0 0,0 0,-1-1,1 1,-1-1,0 0,1 0,-1 0,0 0,0-1,2-2,13-12,0-1,-1 0,0-2,-2 0,-1-1,0 0,2-8,1 2,-1-1,-2 0,0-1,-2-1,-2 1,0-2,-2 0,-1 0,-2 0,1-24,-5 23,1 15,-1 1,-1-1,0 0,-2 0,0 0,0 0,-2 0,-4-11,8 26,-1 0,0 0,0 0,0 0,0 0,0 1,0-1,0 0,-1 1,1-1,-1 1,1 0,-1-1,1 1,-1 0,0 0,0 0,1 0,-1 0,0 0,0 1,0-1,0 1,0-1,0 1,0 0,0-1,0 1,0 0,0 0,0 1,0-1,0 0,0 1,0-1,0 1,0 0,0 0,0-1,0 1,1 0,-1 1,-1-1,-67 62,61-51,1 1,0-1,1 1,0 1,1-1,1 1,0 0,1 0,0 1,1-1,1 1,0 0,1-1,1 1,0 0,1 0,1 0,0-1,1 1,0-1,1 1,1-1,0 0,1-1,1 1,0-1,1-1,1 3,133 121,-121-97,-16-20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69,'-28'324,"31"-408,6 33,38-138,-11 133,-36 55,1 0,0 0,0 0,0 1,0-1,0 0,0 0,0 0,0 1,0-1,1 1,-1-1,0 1,0-1,0 1,1-1,-1 1,0 0,1 0,-1 0,0 0,1 0,-1 0,0 0,0 0,1 1,-1-1,0 0,1 1,-1-1,0 1,0-1,0 1,0 0,0-1,1 1,-1 0,0 0,-1 0,1 0,0 0,0 0,0 0,0 0,-1 0,1 1,24 89,-24-77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2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342 584,'-1'-2,"0"0,-1 0,1 0,-1 0,0 1,0-1,1 1,-1-1,0 1,0 0,0 0,-1-1,1 2,0-1,0 0,-1 0,1 1,0-1,-1 1,1 0,0 0,-1-1,1 2,-3-1,2 0,-9-1,0 1,-1 0,1 1,0 1,0 0,0 0,0 1,0 1,1 0,-1 1,1 0,0 0,1 1,-1 1,1 0,0 0,-4 5,7-6,1 0,0 0,0 0,0 1,0 0,1 0,0 1,1-1,0 1,0 0,1 0,-1 0,2 1,-1-1,1 1,1 0,-1-1,2 1,-1 0,1 0,0 0,1-1,0 1,2 6,-1-8,0 0,1-1,0 1,0-1,1 1,-1-1,1 0,1-1,-1 1,1-1,0 0,0 0,1 0,-1-1,1 1,0-2,0 1,1 0,-1-1,1-1,-1 1,1-1,0 0,0 0,0-1,0 0,0 0,0-1,1 0,-1 0,0 0,0-1,0 0,0-1,21-4,-3-1</inkml:trace>
  <inkml:trace contextRef="#ctx0" brushRef="#br0" timeOffset="480.177">511 837,'37'-3,"-1"-2,0-1,0-2,-1-2,0-1,20-10,-52 21,0-1,0 0,0 0,0 0,0 0,0 0,0-1,-1 1,1-1,0 0,-1 0,1 0,-1 0,0 0,0 0,0-1,0 1,0-1,0 0,-1 1,1-1,-1 0,0 0,0 0,0 0,0 0,0 0,0 0,-1 0,0 0,0-1,0 1,0 0,0 0,0 0,-1 0,0 0,1 0,-1 0,0 0,-1 0,1 0,0 0,-1 0,0 1,-1-3,-6 0,0 0,0 0,0 1,-1 1,1-1,-1 1,0 1,0 0,0 0,0 1,0 1,-1-1,1 2,0-1,0 1,0 1,0 0,0 0,0 1,0 0,1 1,-1 0,1 1,0 0,0 0,1 1,0 0,0 0,0 1,1 0,0 0,-1 2,4-4,-1-1,2 2,-1-1,0 0,1 1,0-1,0 1,1 0,0 0,0 0,0 1,1-1,0 0,0 1,0-1,1 0,0 1,0-1,1 1,-1-1,1 0,1 1,-1-1,1 0,1 0,-1 0,1 0,0 0,0-1,0 1,1-1,2 2,6 1,1 0,1-1,-1-1,1 0,0-1,0-1,1 0,-1-1,1 0,0-1,0-1,-1 0,1-1,0-1,0 0,0-1,0-1,-1 0,14-5,31-9,-38 7</inkml:trace>
  <inkml:trace contextRef="#ctx0" brushRef="#br0" timeOffset="945.805">934 951,'192'-281,"-144"227,-47 54,-1 1,1-1,0 1,0 0,-1-1,1 1,-1 0,1 0,0-1,-1 1,1 0,-1 0,0 0,1 0,-1 0,0-1,1 1,-1 0,0 0,0 0,0 0,0 0,0 0,0 0,0 0,0 0,0 0,0 0,-1 0,1 0,0 0,-1 0,1-1,-1 1,1 0,-1 0,1 0,-1-1,1 1,-1 0,0 0,0 0,-1 7,0 1,-1 0,1 1,-1 0,1-1,1 1,0 0,1 0,-1 0,2 0,-1 0,2 0,-1 0,1-1,1 1,0-1,0 1,1-1,0 1,-1-7,0 0,-1-1,1 0,0 0,0 0,0 0,0 0,1 0,-1-1,0 0,1 1,-1-1,1-1,-1 1,1 0,0-1,-1 0,1 0,-1 0,1 0,0 0,-1-1,1 0,-1 0,1 0,-1 0,1 0,-1 0,0-1,0 0,1 0,88-69,-26-19,-55 74</inkml:trace>
  <inkml:trace contextRef="#ctx0" brushRef="#br0" timeOffset="1262.01">1781 76,'-7'98,"4"0,9 86,-3-112,-29 128,-1-61,25-115</inkml:trace>
  <inkml:trace contextRef="#ctx0" brushRef="#br0" timeOffset="1497.391">1528 556,'33'0,"26"-5,8-2,-3 1,-3 1,-7 2,-8 0,-7 2,-5 1,-8 0</inkml:trace>
  <inkml:trace contextRef="#ctx0" brushRef="#br0" timeOffset="1847.965">2035 668,'18'5,"0"0,0-1,1-1,-1-1,1 0,-1-2,1 0,-1-1,1-1,-1 0,1-2,-1 0,0-1,16-7,-31 11,0 0,-1 0,1-1,-1 1,1-1,-1 1,0-1,1 0,-1 0,0 0,0 0,-1 0,1 0,0-1,-1 1,1 0,-1-1,0 0,1 1,-1-1,-1 0,1 1,0-1,-1 0,1 0,-1 0,0 0,0 1,0-1,0 0,-1 0,1 0,-1 0,1 1,-1-1,0 0,0 0,0 1,-1-1,1 1,-1-1,1 1,-1 0,0 0,0-1,0 1,0 0,0 1,0-1,-1 0,1 1,-1-1,1 1,-1 0,1 0,-2-1,-4 0,0-1,-1 2,1-1,0 1,-1 0,1 1,-1 0,1 0,0 1,-1 0,1 0,0 1,0 0,-1 1,2 0,-1 0,0 1,1 0,-1 0,1 0,0 1,1 0,-7 6,1-1,1 2,0-1,0 1,1 1,1 0,0 0,1 1,0 0,1 0,1 1,0 0,0 5,5-15,0 1,0-1,0 1,1-1,0 1,1-1,-1 1,1-1,0 1,0-1,0 0,1 0,0 1,0-1,1 0,-1-1,1 1,0 0,0-1,0 1,1-1,0 0,0 0,0-1,0 1,0-1,1 0,-1 0,1 0,0 0,0-1,0 0,0 0,1-1,-1 1,0-1,1 0,106 16,-87-16</inkml:trace>
  <inkml:trace contextRef="#ctx0" brushRef="#br0" timeOffset="2168.169">2402 1007,'19'-38,"12"-28,-1-7,1 5,-6 8,-2 10,-5 8,0 12,-4 16,-4 15,-4 11,2 5,0-1</inkml:trace>
  <inkml:trace contextRef="#ctx0" brushRef="#br0" timeOffset="2717.837">2741 837,'34'-4,"20"-7,6-2,-7 2</inkml:trace>
  <inkml:trace contextRef="#ctx0" brushRef="#br0" timeOffset="3050.145">3193 640,'-3'5,"-10"15,1 1,1 0,0 1,2 0,1 0,0 1,2 0,-3 20,8-40,1-1,0 0,-1 0,1 1,0-1,0 0,0 1,1-1,-1 0,1 0,-1 1,1-1,-1 0,1 0,0 0,0 0,0 0,1 0,-1 0,0 0,1 0,-1 0,1-1,0 1,-1-1,1 1,0-1,0 0,0 1,0-1,0 0,0 0,0-1,1 1,-1 0,0-1,0 1,1-1,-1 0,0 1,1-1,-1-1,0 1,1 0,6-1,0 0,0-1,0 0,0 0,-1-1,1 0,-1-1,0 0,0 0,7-5,-9 4,0 0,0 0,-1-1,1 0,-1 0,-1-1,1 1,-1-1,0 0,-1 0,0 0,0 0,0-1,-1 1,0-1,-1 0,1-6,-1 9,0 1,-1-1,0 0,0 1,0-1,-1 0,0 1,0-1,0 1,0-1,0 1,-1-1,0 1,0 0,0 0,-1 0,1 0,-1 0,0 0,0 1,0-1,-1 1,1 0,-1 0,0 0,1 1,-1-1,-1 1,1 0,-1 0,-41-4,23 11</inkml:trace>
  <inkml:trace contextRef="#ctx0" brushRef="#br0" timeOffset="3714.66">3333 556,'29'-12,"-2"-1,1-1,-2-1,0-2,-1 0,-1-2,18-17,-19 16,-1-2,-1-1,0-1,-2 0,-1-1,-1-2,-1 1,4-14,62-142,-99 226,-8 64,6 2,4 0,5 1,4 19,-3 324,0-340,7-72,-1-1,-2 1,-2 0,-2-1,-12 34,21-72,-1 0,1 1,-1-1,0 0,0 0,-1 0,1 0,0 0,-1 0,0 0,0 0,0-1,0 1,0-1,-1 1,1-1,-1 0,1 0,-1 0,0 0,0-1,0 1,0-1,0 1,0-1,0 0,0 0,0-1,-1 1,1-1,0 1,-1-1,1 0,0 0,0-1,-1 1,1-1,0 1,-1-1,1 0,0 0,0-1,0 1,0-1,0 1,1-1,-1 0,0 0,-5-8,1-1,0 1,1-1,1-1,-1 1,2-1,-1 0,2 0,-1 0,2 0,0-1,0 1,1-11,-3 3,2 0,0 0,1 0,1 0,1 0,1 0,1 1,0-1,2 0,0 1,1 0,1 0,1 1,7-14,-6 22,0 0,1 0,0 1,0 0,1 0,1 2,-1-1,1 1,0 1,1 0,-1 1,1 0,0 1,8-1,2 1</inkml:trace>
  <inkml:trace contextRef="#ctx0" brushRef="#br0" timeOffset="4201.432">3954 810,'34'-5,"20"-6,6-2,-7 2</inkml:trace>
  <inkml:trace contextRef="#ctx0" brushRef="#br0" timeOffset="4866.33">4265 951,'23'-48,"-3"4,1 1,3 1,1 1,2 1,2 1,27-27,9 19,-63 46,-1 1,1-1,-1 0,1 1,-1 0,1-1,-1 1,1 0,-1 0,1 0,-1 0,1 0,-1 0,1 0,-1 1,1-1,-1 0,1 1,-1-1,1 1,-1 0,0-1,1 1,-1 0,0 0,0 0,1 0,-1 0,0 0,0 0,0 0,0 1,-1-1,1 0,0 0,0 1,-1-1,1 1,-1-1,1 1,-1-1,1 1,-1-1,0 1,0-1,0 1,0-1,0 1,0-1,-10 95,3-63,6-32,1 0,-1 0,1-1,0 1,-1 0,1 0,0 0,-1-1,1 1,0 0,0 0,0 0,0 0,0-1,0 1,0 0,0 0,0 0,0 0,1 0,-1-1,0 1,1 0,-1 0,0 0,1-1,-1 1,1 0,-1-1,1 1,-1 0,1-1,0 1,-1 0,1-1,0 1,-1-1,1 0,0 1,0-1,0 1,-1-1,1 0,0 0,0 0,0 1,0-1,-1 0,1 0,0 0,0 0,0 0,0 0,0-1,-1 1,1 0,0 0,0-1,47-24,49-61,-96 85,0 1,0-1,0 1,0 0,0-1,0 1,0 0,0 0,1 0,-1 0,0 0,0 0,0 0,0 0,0 0,1 0,-1 1,0-1,0 0,0 1,0-1,0 1,0-1,0 1,0 0,0-1,0 1,0 0,-1 0,1 0,0-1,0 1,-1 0,1 0,-1 0,1 0,-1 0,1 0,-1 1,1-1,-1 0,0 0,0 0,0 0,1 0,-1 0,0 1,0-1,-3 57,-18 72,20-106</inkml:trace>
  <inkml:trace contextRef="#ctx0" brushRef="#br0" timeOffset="5250.158">5140 584,'-22'20,"1"1,1 1,1 0,1 2,1 0,1 1,1 1,-6 15,20-40,0 1,0-1,1 1,-1 0,1 0,-1-1,1 1,-1 0,1 0,0 0,0 0,0-1,0 1,0 0,0 0,1 0,-1 0,0-1,1 1,0 0,-1 0,1-1,0 1,0 0,0-1,0 1,0-1,0 0,0 1,1-1,-1 0,0 1,1-1,-1 0,1 0,0 0,-1 0,1-1,0 1,-1 0,1-1,0 1,0-1,-1 1,1-1,0 0,0 0,0 0,0 0,0 0,-1 0,1-1,0 1,0 0,0-1,-1 0,1 1,0-1,-1 0,1 0,0 0,0-1,16-7,-1 0,0-2,-1 0,0-1,0 0,-2-2,1 1,-2-2,2-2,4-4,-18 20,-1-1,1 1,0-1,-1 1,1-1,0 1,0 0,0-1,0 1,0 0,0 0,0-1,0 1,0 0,1 0,-1 0,0 1,1-1,-1 0,0 0,1 1,0-1,-1 1,1-1,-1 1,1 0,-1-1,1 1,0 0,-1 0,1 0,-1 0,1 1,0-1,-1 0,1 1,-1-1,1 1,-1-1,1 1,-1 0,1 0,-1-1,0 1,1 0,-1 0,0 0,0 1,0-1,0 0,0 0,0 1,0-1,0 0,0 1,-1-1,1 1,-1-1,1 1,-1 0,-9 110,9-86</inkml:trace>
  <inkml:trace contextRef="#ctx0" brushRef="#br0" timeOffset="5630.411">5761 499,'-16'10,"0"1,0 0,1 1,1 1,0 0,0 1,2 1,0 0,0 0,2 1,-6 10,16-24,-1 0,0 0,1 0,-1 0,1 1,0-1,0 0,-1 0,1 0,1 0,-1 0,0 0,0 1,1-1,0 0,-1 0,1 0,0 0,0 0,0 0,0-1,0 1,0 0,1 0,-1-1,0 1,1-1,0 1,-1-1,1 0,0 1,-1-1,1 0,0 0,2 0,26 29,-30-26,0-1,0 1,0 0,-1-1,1 1,-1-1,0 1,0-1,0 1,-1-1,1 0,-1 1,0-1,0 0,0 0,0 0,0 0,-1-1,0 1,1-1,-1 1,0-1,0 0,0 0,0 0,0-1,-1 1,-1 0,-5 4,0 0,0 0,0-1,0 0,-1-1,0-1,1 1,-1-2,-1 1,-3-1,-8 0</inkml:trace>
  <inkml:trace contextRef="#ctx0" brushRef="#br0" timeOffset="6086.197">5958 499,'-15'12,"1"0,-1 1,2 1,0 0,0 0,2 1,-10 16,19-28,0-1,1 0,0 1,-1-1,1 1,0 0,0-1,1 1,-1 0,0-1,1 1,0 0,0 0,0-1,0 1,0 0,0 0,1-1,-1 1,1 0,0 0,-1-1,1 1,1-1,-1 1,0-1,1 1,-1-1,1 0,0 0,-1 0,1 0,0 0,0 0,1 0,-1 0,0-1,1 1,-1-1,3 1,-1 1,0-1,0 1,0 0,0 0,-1 1,1-1,-1 1,0-1,0 1,0 0,-1 0,1 1,-1-1,0 0,0 1,0-1,-1 1,0 0,0 0,0-1,0 1,-1 0,1 0,-1 0,-1 0,1-1,-1 1,0 0,0 0,0 1,-4 2,-1-1,1 0,-1 0,0 0,-1-1,0 0,0 0,0-1,0 0,-1 0,0 0,0-1,0 0,-1-1,1 0,-1 0,-7 0,13-2,0 0,0 0,0-1,0 0,-1 1,1-1,0 0,0-1,0 1,0 0,0-1,0 0,0 0,0 0,0 0,0 0,0 0,0-1,1 0,-2 0,-8-10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122 226,'-29'29,"-9"14,6 0,9-7</inkml:trace>
  <inkml:trace contextRef="#ctx0" brushRef="#br0" timeOffset="618.507">377 593,'-24'15,"1"1,0 1,2 1,0 1,1 1,0 0,2 2,1 0,1 1,-7 13,21-34,0 0,0 0,1 0,-1 1,0-1,1 1,0 0,0-1,-1 1,1 0,1-1,-1 1,0 0,1 0,0 0,-1 0,1 0,0 0,0 0,1 0,-1-1,1 1,-1 0,1 0,0 0,0-1,0 1,1 0,-1-1,0 1,1-1,0 1,0-1,0 0,0 0,0 0,0 0,0 0,0 0,1 0,-1-1,1 1,7-3,0 1,0-1,0-1,0 0,0-1,0 1,-1-2,0 1,1-1,-1-1,-1 0,1 0,3-3,8-4,3 1,-1-1,0-2,0 0,-1-2,-1 0,-1-1,0-1,-1-1,0-3,0-1,-2-1,0-1,-2 0,-1 0,0-2,-3 1,0-2,-1 1,1-15,-5 27,-2-1,0 0,0 0,-2 0,0 0,0 0,-2 0,0 0,-1 0,0 0,-1 1,-4-11,5 23,0 0,0-1,0 1,0 0,-1 0,1 0,-1 1,0-1,0 1,0-1,0 1,0 0,0 0,-1 0,1 1,-1-1,1 1,-1 0,1 0,-1 0,0 0,0 1,1-1,-1 1,0 0,0 0,0 0,1 1,-1-1,0 1,0 0,1 0,-1 1,1-1,-1 1,1-1,-1 1,1 0,0 0,0 1,0-1,0 1,0-1,1 1,-1 0,1 0,0 0,0 0,0 1,-2 2,-6 12,0 0,0 1,2 0,1 0,0 1,1 0,1 0,1 1,1-1,1 1,0 0,2 0,0-1,2 1,0 0,1 1,1-5,1 0,1-1,0 1,1-1,0-1,2 1,0-1,0-1,11 12,5 12,-13-19,-8-10,1-1,0 1,1-1,0 0,0 0,1 0,0-1,0 0,1-1,0 1,0-1,7 4,2-8,-4-4</inkml:trace>
  <inkml:trace contextRef="#ctx0" brushRef="#br0" timeOffset="1789.449">969 650,'-8'3,"0"0,1 1,0 0,0 1,0-1,0 1,1 0,-1 1,1 0,1 0,-1 0,1 1,0-1,-3 7,3-4,-1-1,2 1,-1 0,1 1,1-1,0 0,0 1,1 0,0 0,0 0,1 0,1 0,-1 0,2 0,0 0,0 0,0 0,3 6,-2-13,-1 0,1 0,1 0,-1 0,0-1,1 1,-1 0,1-1,0 0,0 0,0 1,0-2,0 1,0 0,1-1,-1 1,1-1,-1 0,1 0,-1-1,1 1,-1-1,1 1,0-1,-1 0,1-1,0 1,1-1,3 0,-1 0,0 0,1-1,-1 0,0 0,0-1,0 0,-1 0,1 0,-1-1,1 0,-1 0,4-5,9-10,0 0,-2-2,0 0,-1-1,-2-1,0 0,-1-1,-1-1,7-23,-11 26,-4 14,0 0,-1 0,0 0,0 0,-1 0,0 0,0-1,-1 1,0-1,0 0,-1 1,0-1,-1 1,0-1,0 1,-1-1,0 1,0 0,-2-4,2 10,1 1,-1 0,1-1,-1 1,1 0,-1 0,0 0,0 0,1 0,-1 1,0-1,0 1,0-1,0 1,0-1,0 1,1 0,-1 0,0 0,0 0,0 0,0 1,0-1,0 0,0 1,0 0,0-1,1 1,-1 0,0 0,1 0,-1 0,0 0,0 1,-53 44,36-18,1 0,2 0,0 2,2 0,1 1,2 0,1 1,1 0,2 0,-1 17,-1 231,-1-235,3-27</inkml:trace>
  <inkml:trace contextRef="#ctx0" brushRef="#br0" timeOffset="2082.585">1476 312,'-19'38,"-11"18,-1 4,11-9,7-12</inkml:trace>
  <inkml:trace contextRef="#ctx0" brushRef="#br0" timeOffset="2885.48">1646 622,'-161'177,"128"-109,32-66,1 0,-1 0,1 0,-1 0,1 0,0 0,0 0,0 0,0 1,0-1,0 0,1 0,-1 0,1 0,-1 0,1 0,0-1,0 1,0 0,0 0,0 0,0-1,0 1,1 0,-1-1,1 0,-1 1,1-1,-1 0,1 1,0-1,0 0,-1 0,2 0,4 1,0 0,0 0,0-1,0 0,0-1,0 1,0-1,1-1,-1 1,0-1,0 0,0-1,0 0,-1 0,1 0,0-1,-1 0,5-3,107-75,-96 60,0-1,-2-2,0 0,-2-1,0 0,-2-2,-1 0,-1-1,-1 0,6-23,-10 20,-2 0,0-1,-3 1,0-1,-2-1,-2 1,-1 0,-3-18,5 47,-1 0,0 0,0 0,0 0,0 0,0 0,-1 0,1 0,-1 0,0 0,0 1,0-1,0 0,-1 1,1-1,-1 1,1-1,-1 1,0-1,0 1,0 0,0 0,0 0,-1 0,1 1,-1-1,1 1,-1-1,1 1,-1 0,0 0,0 0,0 0,1 0,-1 1,0-1,0 1,0 0,0 0,0 0,0 0,0 0,0 1,-2 0,-7 6,0 0,1 0,-1 1,2 1,-1 0,1 0,1 1,0 0,0 1,1 0,0 0,1 1,1 0,-1 0,2 0,0 1,0 0,1 0,-2 13,-1-6,0 1,0 0,2 0,1 0,1 0,0 1,2-1,0 1,2 0,0-1,2 1,0-1,1 0,1 1,1-2,1 1,1-1,1 0,0-1,2 1,-5-10,1 0,0 0,1 0,0-1,1-1,-1 1,2-2,-1 1,1-1,0 0,1-1,-1 0,1-1,5 2,6-3</inkml:trace>
  <inkml:trace contextRef="#ctx0" brushRef="#br0" timeOffset="3233.57">2267 367,'-30'41,"2"1,2 1,2 1,2 1,2 1,2 1,-5 25,20-66,1 1,1-1,-1 1,1-1,0 1,1 0,-1 0,1-1,1 1,-1 0,1 0,0-1,1 1,0 0,0-1,0 0,1 1,0-1,0 0,0 0,1-1,0 1,0-1,0 0,1 0,0 0,0 0,0-1,1 0,-1 0,1 0,0-1,0 0,0 0,0-1,1 1,3 0,4-2,0-1,0 0,0-1,0-1,-1 0,1-1,0 0,-1-1,0 0,0-1,0-1,-1 0,1-1,-2 0,1-1,-1 0,0-1,0 0,-1-1,-1 0,8-10,-13 16,6-4,0 0,-1-1,-1 0,1 0,-1-1,-1 0,0-1,-1 1,1-1,-2-1,0 1,0-1,-1 0,-1 0,0 0,0 0,-1-1,-1 1,0-1,-1 1,0-1,-1 1,0-1,-1 1,-1-1,0 1,0 0,-1 0,-1 0,0 1,0 0,-3-3,3 8,-1 1,0 0,-1 0,1 0,-1 0,0 1,0 0,-1 1,1 0,-1 0,0 0,1 1,-1 0,0 1,0-1,-1 2,1-1,0 1,0 0,0 1,0 0,0 0,0 1,0 0,0 0,0 1,1 0,0 0,-1 1,1 0,-5 4,-22 10</inkml:trace>
  <inkml:trace contextRef="#ctx0" brushRef="#br0" timeOffset="3505.542">2042 734,'38'-14,"22"-10,7 0,-5 3,-7 6,-13 10,-9 5,-6 4,-6 5,-3 1,0-1,-2 3,0-1,3-2,3-2,-3-8,1-8,-4-3</inkml:trace>
  <inkml:trace contextRef="#ctx0" brushRef="#br0" timeOffset="3822.505">2888 0,'-5'15,"-6"14,-7 2,1 1,3-1,-1-5,1-2,5-1,-3-4,2 0,2-4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47,'227'-17,"-28"-12,-138 30,-71 13,-4-4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1,'14'4,"25"2,9 0,2-1,-3-1,-4-2,-10-6,-5-2,-4 0,0 1,1 2,0 0,-4 2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0 452,'74'-108,"-52"71,3 1,1 1,1 2,31-29,-53 57,45-33,-49 37,1 1,-1-1,0 0,0 1,0-1,1 1,-1 0,0-1,0 1,1 0,-1 0,0 0,1 0,-1 0,0 0,0 0,1 0,-1 0,0 1,1-1,-1 0,0 1,0-1,0 1,0 0,1-1,-1 1,0 0,0 0,0 0,0-1,0 1,-1 0,1 0,0 0,0 1,-1-1,1 0,0 0,-1 0,1 0,-1 1,1 0,5 62,-7-59,1 1,0-1,0 0,0 1,0-1,1 0,0 1,0-1,1 0,-1 0,1 0,0 0,0 0,1 0,1 1,-3-4,0-1,1 0,-1 1,0-1,1 0,0 0,-1 0,1 0,0 0,0 0,-1 0,1-1,0 1,0-1,0 1,0-1,0 0,0 0,0 1,0-1,-1-1,1 1,0 0,0 0,0-1,0 1,0-1,0 0,0 1,-1-1,1 0,0 0,-1 0,1 0,0-1,-1 1,58-57,-47 44,18-19,1 1,2 2,0 2,2 0,15-6,-49 33,0 0,0 0,1 0,-1 0,0 0,1 0,-1 0,1 0,-1 1,1-1,-1 1,1-1,0 1,-1 0,1-1,0 1,-1 0,1 0,0 0,-1 0,1 0,0 1,-1-1,1 1,-1-1,1 1,-1-1,1 1,-1 0,1-1,-1 1,1 0,-1 0,0 0,1 0,-1 1,0-1,0 0,0 0,0 1,0-1,0 1,-1-1,1 0,0 1,0 1,23 94,-24-89,1 1,0-1,0 1,1-1,0 1,0-1,1 0,0 0,1 0,-1-1,2 1,-1-1,1 0,0 0,0 0,1-1,0 1,12 8,-3-1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2,'44'4,"37"3,11-1,-2-6,-5-3,-14-1,-8 1,-11-1,-9 2,-2 1,-3 0,-4 1,-2 0,-3 0,0 0,-6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0,'15'33,"-1"0,-1 1,-2 1,-1 0,-2 0,-1 0,-2 1,-2 0,-1 25,-2-56,0 1,1-1,-1 1,1-1,0 0,0 1,1-1,-1 0,1 0,1 0,-1 0,1 0,-1 0,1-1,1 1,-1-1,1 1,1-5,-1-1,0 0,0 0,1 0,-1 0,0-1,0 0,0 1,-1-1,1-1,0 1,-1-1,1 1,-1-1,0 0,0 0,0 0,0-1,-1 1,1-1,-1 1,0-2,97-147,-80 118,1 1,1 0,2 2,1 1,9-7,-12 20,-2 5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0,'-19'41,"2"2,1 0,3 0,1 1,3 1,1 0,2 0,3 0,1 1,2-1,2 1,6 28,4-20,2 0,3-1,2 0,2-2,2 0,3-2,19 27,44 5,-66-67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3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230 165,'0'-7,"0"0,-1 0,0 0,0 0,-1 0,0 0,0 0,0 0,-1 1,0-1,-1 1,1 0,-1 0,0 0,-1 0,0 1,1 0,-2 0,1 0,0 0,-1 1,0 0,0 0,0 1,-1-1,1 1,-1 1,0-1,0 1,0 1,0-1,-4 0,8 2,0 0,0 0,0 1,0-1,0 1,0-1,0 1,0 0,0 0,0 0,1 0,-1 1,0-1,1 1,-1 0,1 0,0-1,-1 2,1-1,0 0,0 0,0 1,1-1,-1 1,1-1,-1 1,1 0,0-1,0 1,0 0,0 0,0 3,-11 98,33 98,3-61,31 85,-43-189,-2 1,-2 0,-1 0,-2 1,-2 0,-1 0,-4 31,3-67,-1 0,0 0,0 0,-1 0,1 1,-1-1,1 0,-1 0,0 0,0 0,-1 0,1 0,0-1,-1 1,0 0,0-1,0 1,0-1,0 1,0-1,0 0,-1 0,1 0,-1 0,0-1,1 1,-1-1,0 1,0-1,0 0,0 0,0 0,0-1,0 1,-1-1,1 1,0-1,0 0,0 0,0-1,-1 1,1-1,0 1,0-1,0 0,0 0,0-1,0 1,0-1,1 1,-3-3,-9-8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1,'-8'6,"1"0,0 1,0 0,1 0,-1 1,2 0,-1 0,1 0,0 1,1-1,0 1,0 0,1 1,0-1,1 0,0 1,1 0,0-1,0 1,1 0,0 8,0-14,0 1,0-1,0 0,1 0,-1 0,1 1,0-1,0 0,1 0,-1 0,1 0,0-1,0 1,0 0,0-1,1 1,0-1,-1 0,1 0,0 0,0 0,1-1,-1 1,1-1,-1 1,1-1,0-1,0 1,0 0,0-1,0 0,0 0,0 0,0 0,0-1,0 0,1 1,-1-2,0 1,0 0,0-1,1 0,-1 0,0 0,0 0,2-2,1-1,0-1,-1 1,1-1,-1-1,0 1,-1-1,0 0,0 0,0-1,0 0,-1 1,0-1,-1-1,1 1,-2-1,1 1,-1-1,0 0,0 0,-1 0,0 0,-1 0,1 0,-2 0,1 0,-1 0,0 0,-1 0,0 1,0-1,-1 0,1 1,-4-6,-6-4,2 3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5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59,'-10'-5,"2"-2,-1 1,0 0,-1 1,1 0,-1 1,0 0,0 0,0 1,-1 0,1 1,-1 0,0 1,1 0,-8 0,14 4,0 0,1 0,0 1,-1-1,1 1,0 0,1 0,-1 0,1 0,-1 0,1 0,1 1,-1-1,0 1,1-1,0 1,0-1,1 1,-1 0,1 0,0-1,0 1,1 0,-1 0,1-1,0 1,0 0,1 1,-1 9,3 13,1 0,1 0,1-1,2 1,6 12,19 68,5 93,-10-4,0-1,-28-159,1-14,-1 1,-2 0,0-1,-1 1,-1-1,-7 24,8-43,1 0,-1 1,0-1,0 0,-1 0,1 0,-1 0,0-1,0 1,0-1,0 1,-1-1,1 0,-1 0,0-1,0 1,0-1,0 0,0 0,0 0,-1-1,1 1,-1-1,1 0,-1 0,1-1,-1 0,0 1,1-1,-1-1,0 1,1-1,-1 0,1 0,-1 0,1 0,-1-1,1 0,0 0,0 0,0 0,0-1,0 1,0-1,1 0,-1 0,1-1,0 1,0-1,-2-3,-9-13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3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188 113,'-37'123,"-60"174,44-135,53-162,0 0,1 0,-1-1,0 1,0 0,1 0,-1 0,0 0,1 0,-1 0,0 0,1 0,-1 0,0 0,1 0,-1 0,0 0,1 0,-1 0,0 0,1 0,-1 0,0 0,1 0,-1 0,0 1,0-1,1 0,-1 0,0 0,1 1,-1-1,0 0,0 0,0 1,1-1,-1 0,0 0,175-296,4-27,-176 318,43-49,-44 54,0 1,0 0,0 0,-1 0,1 0,-1 0,1 0,0 0,-1 0,0 1,1-1,-1 0,0 1,0-1,0 1,0 0,0-1,0 1,0 0,0 0,-1-1,1 1,-1 0,1 0,-1 0,0 0,0 0,0 0,0 0,0-1,0 1,0 0,-1 0,0 2,2-2,-2 39,-1-1,-1 1,-3-1,-1 1,-4 8,-20 162,40-159,-8-51,-1-1,1 1,0 0,0 0,-1 0,1-1,0 1,0 0,0-1,0 1,0 0,0-1,0 0,0 1,0-1,0 1,0-1,0 0,0 0,0 0,0 0,0 1,0-1,0-1,0 1,0 0,0 0,1 0,-1-1,0 1,0 0,0-1,0 1,0-1,0 1,-1-1,1 1,0-1,0 0,0 0,0 1,-1-1,1 0,0 0,-1 0,1-1,118-132,165-262,-276 387,-6 5,1 0,-1 0,1 0,0 1,1-1,-1 1,0 0,1 0,0 0,0 1,0-1,0 1,0 0,0 0,0 0,1 1,-3 3,0 0,0 0,-1 0,1 0,0 0,-1 0,1 1,-1-1,0 1,0-1,0 1,0-1,-1 1,1 0,0-1,-1 1,0 0,0 0,0-1,0 1,0 0,0 0,-1-1,1 1,-1 0,0-1,0 1,0 0,-20 92,9-47,2 1,3 0,1 0,3 13,15 38,-5-82</inkml:trace>
  <inkml:trace contextRef="#ctx0" brushRef="#br0" timeOffset="340.619">1205 423,'-4'7,"-7"7,1 0,0 0,2 1,0 1,0 0,1 0,1 0,1 1,0-1,1 1,1 1,1-1,0 0,1 7,1-22,1 1,-1-1,1 0,-1 1,1-1,0 0,0 1,0-1,0 0,0 0,1 0,-1 0,1 0,-1 0,1 0,0 0,0-1,-1 1,1-1,0 1,0-1,1 0,-1 0,0 0,0 0,1 0,-1 0,0-1,1 1,-1-1,1 1,-1-1,1 0,-1 0,0 0,1-1,-1 1,1 0,-1-1,0 0,1 1,-1-1,0 0,1 0,-1-1,14-4,-1-2,0 0,0 0,-1-2,0 1,0-2,-1 0,-1-1,0 0,-1 0,0-2,-1 1,0-1,-1-1,-1 1,0-2,-1 1,-1-1,1-2,-5 13,-1-1,0 1,0 0,0-1,-1 1,1-1,-1 1,-1-1,1 1,-1-1,0 1,0-1,-1 1,1 0,-1 0,0-1,-1 1,1 1,-1-1,0 0,0 1,0-1,-1 1,0 0,0 0,0 0,0 1,0-1,-1 1,1 0,-1 1,0-1,0 1,0 0,-5-2,5 4,1 0,-1 0,1 0,-1 0,1 1,-1 0,1 0,-1 0,1 1,0-1,0 1,0 0,0 0,0 1,0-1,-3 3,-17 12</inkml:trace>
  <inkml:trace contextRef="#ctx0" brushRef="#br0" timeOffset="956.239">1459 705,'21'-54,"2"1,2 1,3 1,2 1,19-22,-49 71,0 0,0 0,1 0,-1 1,0-1,1 0,-1 0,1 0,-1 0,1 0,-1 0,1 0,-1 1,1-1,0 0,0 0,-1 1,1-1,0 0,0 1,0-1,0 1,-1-1,1 1,0 0,0-1,0 1,0 0,0 0,0-1,0 1,0 0,0 0,0 0,0 0,0 0,0 1,0-1,0 0,0 0,0 1,0-1,0 0,0 1,0-1,0 1,0-1,0 1,-1 0,1-1,0 1,0 0,-1 0,1-1,-1 1,1 0,-1 0,1 0,-1 0,1 0,-1 0,-19 135,18-134,0 0,0 0,0 0,0 0,1 0,-1 0,0 0,1 0,0 0,0 0,-1 0,1 0,0 1,1-1,-1 0,0 0,1 0,-1 0,1 0,-1 0,1 0,0 0,0 0,0 0,0-1,0 1,1 0,-1 0,0-1,1 1,-1-1,1 0,0 1,-1-1,1 0,0 0,0 0,0 0,0 0,0 0,0-1,0 1,0 0,0-1,0 0,0 0,0 1,0-1,2-1,6-4,1-1,-1-1,0 0,-1-1,1 0,-2 0,1-1,-1 0,0 0,-1-1,3-5,62-63,-71 77,0 0,0 0,-1 0,1 0,1 1,-1-1,0 0,0 1,0-1,0 1,0-1,0 1,1 0,-1-1,0 1,0 0,1 0,-1 0,0 0,0 0,1 0,-1 0,0 0,0 0,1 1,-1-1,0 0,0 1,0-1,1 1,-1 0,0-1,0 1,0 0,0 0,0-1,0 1,-1 0,1 0,0 0,0 0,-1 0,1 0,0 0,-1 1,1-1,-1 0,1 0,-1 0,0 1,0-1,1 0,-1 0,0 1,0-1,0 0,0 1,3 79,-32 66,26-122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77,'-6'8,"1"2,1-1,0 0,0 1,1 0,0 0,0 0,1 0,1 0,0 0,0 1,1-1,0 0,1 1,0-1,1 0,0 0,0 0,1 0,0 0,1 0,2 2,-4-9,0-1,1 0,-1 0,1 0,0 0,-1 0,1 0,0-1,0 1,0-1,0 0,0 0,0 0,0 0,1-1,-1 1,0-1,0 0,1 0,-1 0,0 0,0-1,1 1,-1-1,0 0,0 0,0 0,0 0,0 0,0-1,0 1,0-1,-1 0,1 0,1-1,5-4,0 0,0 0,-1-1,0-1,0 1,-1-1,0 0,-1-1,4-6,-7 10,0 0,0 0,0-1,-1 1,0-1,0 0,-1 1,1-1,-2 0,1 0,-1 0,0 0,0 0,-1 0,0 1,0-1,-1 0,1 0,-1 1,-1-1,0 1,0 0,0 0,0 0,-1 0,0 0,0 1,-1 0,1-1,-1 2,0-1,-1 1,-1-2,-11-7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57 174,'0'5,"0"11,0 8,0 4,5-2,1-1,0 0,-1 1,-2 0,-1-4</inkml:trace>
  <inkml:trace contextRef="#ctx0" brushRef="#br0" timeOffset="255.042">282 61,'5'34,"2"16,-1 3,-1-1,-7-10,-2-12</inkml:trace>
  <inkml:trace contextRef="#ctx0" brushRef="#br0" timeOffset="636.334">0 147,'17'-23,"-14"16,1 0,-1-1,1 2,1-1,-1 0,1 1,1 0,-1 0,1 0,0 1,0 0,0 0,1 0,0 1,0 0,0 1,0-1,1 1,-1 1,1-1,0 1,0 0,0 1,-1 0,1 1,1-1,-1 1,0 1,5 0,1 4,-1 0,1-1,1-1,-1 0,0-1,1 0,-1-1,1-1,-1 0,1-1,-1-1,1 0,-1-1,0-1,0 0,6-3,0-5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28 147,'0'9,"0"14,0 6,0 4,0 1,0 0,0-2,0-1,0-1,0-1,0 0,0-6</inkml:trace>
  <inkml:trace contextRef="#ctx0" brushRef="#br0" timeOffset="406.984">1 90,'26'-14,"0"1,1 2,1 0,0 2,0 1,1 1,0 2,0 1,6 0,-34 4,0-1,0 1,0-1,0 1,0-1,0 1,0 0,0 0,0-1,0 1,1 0,-1 0,0 0,0 0,0 0,0 1,0-1,0 0,0 0,0 1,1-1,-1 1,0-1,0 1,0-1,-1 1,1-1,0 1,0 0,0 0,0-1,-1 1,1 0,0 0,-1 0,1 0,0 0,-1 0,1 0,-1 0,0 0,1 0,-1 0,0 0,0 0,0 0,1 1,-1-1,0 0,0 0,-1 0,1 0,0 0,0 0,-1 0,1 0,0 1,-1-1,1 0,-1 0,1-1,-1 1,0 0,1 0,-1 0,0 0,0 0,1-1,-1 1,-1 0,-64 40,58-38,1 0,-1 1,1 0,-1 1,1-1,1 2,-1-1,1 1,0 0,0 0,-5 6,10-5,1-1,-1 0,1 1,0-1,1 1,-1-1,1 0,0 0,1 1,0-1,0 0,0 0,1 0,-1-1,1 1,1-1,-1 1,1-1,0 0,0 0,1-1,-1 1,1-1,0 0,4 2,1 5,61 60,-57-60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1,'25'89,"-5"1,-3 1,-5 1,-4 0,-3 0,-6 57,-3-121,0 0,-2 0,-1-1,-1 0,-2 0,0-1,-2 0,-1-1,0 0,-2-1,-1-1,-1 0,-19 19,13-18</inkml:trace>
  <inkml:trace contextRef="#ctx0" brushRef="#br0" timeOffset="7405.42">532 424,'10'-11,"0"1,1 0,0 1,1 0,0 0,0 2,1-1,0 2,0-1,1 2,0 0,0 1,0 0,9-1,-20 4,0 1,0 0,0 0,-1 0,1 0,0 0,0 1,0-1,0 1,-1 0,1-1,0 1,-1 0,1 1,-1-1,1 1,-1-1,1 1,-1-1,0 1,0 0,0 0,0 0,0 1,0-1,-1 0,1 1,-1-1,1 1,-1-1,0 1,0 0,0-1,-1 1,1 0,-1 0,1 0,-1-1,0 1,0 0,0 0,0 0,-1 0,1 0,-1-1,0 1,1 0,-1 0,-1-1,1 1,-1 1,-8 14,0-2,-1 1,-1-1,0-1,-1 0,-1-1,-1 0,1-1,-12 6,-26 27,49-44,0 0,0 0,0 0,0 0,1 0,-1 1,1-1,0 1,0-1,0 1,0 0,0 0,0 0,1 0,-1 0,1 1,0-1,0 0,0 1,1-1,-1 0,1 1,0-1,0 1,0-1,0 0,0 1,1-1,0 1,-1-1,1 0,0 1,1-1,-1 0,1 0,-1 0,1 0,0 0,0 0,0-1,1 1,1 1,7 1,0-1,1-1,-1 0,1-1,0 0,0 0,0-1,0-1,0 0,0-1,0 0,0-1,-1 0,1-1,0 0,-1-1,9-4,-16 7,42-16,-28 9</inkml:trace>
  <inkml:trace contextRef="#ctx0" brushRef="#br0" timeOffset="7752.128">1124 395,'-5'15,"-6"14,-2 7,2 2,3-1,2-1,3-3,1-1,2-2,0-2,0-9,1-13,4-13,2-5</inkml:trace>
  <inkml:trace contextRef="#ctx0" brushRef="#br0" timeOffset="8006.167">1293 368,'0'4,"0"12,0 8,0 4,0 3,0 0,0 0,5-5,2-3,-6-4,-2-2,-2-3</inkml:trace>
  <inkml:trace contextRef="#ctx0" brushRef="#br0" timeOffset="8421.419">926 424,'2'-8,"0"0,0 0,1 1,0-1,0 1,1-1,0 1,0 0,0 1,1-1,0 1,1 0,-1 0,1 0,0 1,1 0,-1 0,1 1,0-1,0 1,0 1,1 0,-1 0,1 0,0 1,0 0,0 0,0 1,0 0,0 1,0 0,0 0,0 0,0 1,0 0,0 1,0 0,0 0,7 4,-8-3,0 1,0 1,0-1,-1 1,1 0,-1 0,-1 1,1 0,-1 0,0 1,0-1,1 3,-5-5,1 0,1 0,-1 0,0 0,1 0,0-1,0 1,0-1,1 1,-1-1,1 0,-1-1,1 1,0-1,0 1,0-1,0 0,1 0,-1-1,1 0,-1 1,1-1,-1-1,1 1,-1-1,1 0,0 0,-1 0,1 0,-1-1,1 0,0 0,-1 0,1-1,50-47,-45 28</inkml:trace>
  <inkml:trace contextRef="#ctx0" brushRef="#br0" timeOffset="8703.172">1520 57,'25'16,"-1"2,0 0,-1 1,-1 1,-1 2,-1 0,-1 1,13 20,-25-33,-1 0,0 1,-1-1,0 1,0 0,-1 0,-1 0,0 1,0-1,-1 1,-1 0,0 0,-1-1,0 1,-1 0,0 0,0 0,-1-1,-1 1,0-1,-1 0,0 1,-1-2,0 1,0 0,-6 6,-11 12,0 0,-2-2,-1 0,-2-2,-22 17,30-25,-101 68,97-70</inkml:trace>
  <inkml:trace contextRef="#ctx0" brushRef="#br0" timeOffset="9253.203">503 57,'-25'32,"1"2,2 0,2 2,1 0,1 1,3 0,1 2,-7 28,15-45,2-1,0 1,1 0,1-1,1 1,1 1,0-1,2-1,1 1,1 0,1 0,0-1,2 0,0 0,2-1,0 0,2 2,4 8,-10-18,-1 0,2-1,-1 0,2 0,-1 0,2-1,-1 0,1-1,1 1,0-2,0 1,0-1,1 0,10 5,2-5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1 172,'0'471,"4"-544,2 0,4 1,3 0,4 1,2 1,24-56,-40 118,-2 2,1 0,0 1,0-1,1 0,-1 1,1-1,0 1,1 0,-1 0,1 0,0 0,1 1,-1 0,1-1,-3 5,0 1,0-1,-1 1,1 0,0-1,0 1,-1 0,1 0,-1 0,1 0,-1 0,1 0,-1 1,0-1,1 0,-1 1,0-1,0 1,0-1,0 1,0 0,-1-1,1 1,0 0,-1 0,1-1,-1 1,0 0,1 0,-1 0,0 0,0-1,0 1,0 0,-1 0,1 1,8 54,-2-31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1,'-24'28,"-7"15,0 5,12-6,7-10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1,'-30'0,"1"2,0 1,0 1,0 1,0 2,-15 6,41-13,1 0,-1 1,1-1,-1 1,1-1,0 1,-1 0,1 0,0 0,-1 0,1 0,0 1,0-1,0 0,0 1,0 0,1 0,-1-1,0 1,1 0,-1 0,1 0,0 1,0-1,-1 0,1 0,1 1,-1-1,0 0,1 1,-1-1,1 1,0-1,0 1,0-1,0 1,0-1,0 1,1-1,-1 1,1-1,0 1,-1-1,1 0,1 1,76 58,-71-58,1 1,-1 0,0 1,0 0,-1 0,1 0,-1 1,0 0,0 0,-1 0,0 1,0 0,-1 0,0 0,0 0,2 7,-4-9,0 1,-1 0,1-1,-1 1,-1 0,1-1,-1 1,0 0,-1 0,1 0,-1-1,0 1,0 0,-1-1,0 1,0-1,0 0,0 1,-1-1,0 0,0 0,-1-1,1 1,-1-1,0 0,0 1,0-2,-1 1,1 0,-1-1,-10 6,-1 0,1-1,-1-1,-1-1,1 0,-1-1,0-1,-5 0,21-3,0-1,0 1,-1-1,1 0,0 0,0 0,0 1,0-1,0 0,0 0,-1-1,1 1,0 0,0 0,0 0,0-1,0 1,0-1,0 1,0-1,0 1,0-1,0 0,0 1,0-1,0 0,1 0,-1 1,0-1,0 0,1 0,-1 0,1 0,-1 0,1 0,-1 0,1 0,0 0,-1 0,1-1,0 1,0 0,0 0,0 0,0 0,0 0,0 0,0-1,0 0,19-54,-9 37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1,'-10'34,"-3"10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1 198,'3'-6,"6"-15,1 1,1 0,1 0,1 1,0 1,1 0,1 1,12-10,-27 26,1 0,-1 0,1 1,0-1,0 0,-1 0,1 1,0-1,0 1,-1-1,1 1,0-1,0 1,0-1,0 1,0 0,0-1,0 1,0 0,0 0,0 0,0 0,0 0,0 0,0 0,0 0,0 0,0 1,0-1,0 0,0 0,0 1,0-1,-1 1,1-1,0 1,0-1,0 1,0 0,-1-1,1 1,0 0,-1 0,1-1,0 1,-1 0,1 0,-1 0,0 0,1 0,9 58,-8-36,-1-18,-1-1,1 1,0 0,0-1,1 1,-1-1,1 1,0-1,0 0,1 0,-1 0,1 0,0 0,0-1,0 1,1-1,-1 0,1 0,-1 0,1 0,0-1,0 1,0-1,1 0,-1 0,1-1,-1 1,1-1,-1 0,1 0,0-1,-1 1,1-1,0 0,-1 0,1-1,3 0,-2 0,0 0,0-1,0 0,-1 0,1 0,-1-1,1 0,-1 0,0 0,0-1,0 0,0 1,-1-2,1 1,-1-1,0 1,-1-1,1 0,-1 0,0-1,0 1,0-1,-1 1,0-1,0 0,-1 0,1 0,-1 0,-1 0,1 0,-1-1,2-18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80 705,'2'2,"-1"0,1 0,-1-1,1 1,0-1,0 1,0-1,0 1,0-1,0 0,0 0,0 0,1 0,-1-1,0 1,0-1,1 1,-1-1,0 0,1 0,-1 0,0 0,1 0,-1 0,0-1,1 1,-1-1,0 1,1-1,-1 0,0 0,0 0,104-63,-102 61,-1 0,1 0,-1 0,0-1,0 1,0-1,-1 0,1 0,-1 0,0 0,0-1,0 1,-1 0,0-1,1 1,-1-1,-1 0,1 1,-1-1,0 0,0 1,0-1,-1 1,1-1,-2 0,-1 1,-1 0,1 0,-1 0,-1 1,1-1,0 1,-1 0,1 0,-1 1,0 0,0-1,0 1,0 1,-1-1,1 1,0 0,-1 0,1 1,0 0,-1 0,1 0,-1 0,1 1,0 0,-1 0,1 0,0 1,0 0,0 0,-4 2,-2 0,1 0,0 1,1 0,-1 1,1 0,0 0,0 1,1 0,0 1,0 0,0 0,0 2,6-7,-1 1,1-1,0 1,0-1,0 1,0 0,0-1,1 1,0 0,0 0,0 0,0 0,1 1,-1-1,1 0,0 0,0 0,1 0,-1 0,1 0,0 0,0 0,0 0,1 0,-1 0,1 0,0 0,0-1,0 1,1-1,-1 0,3 3,5 2,1 0,-1-1,1 0,0-1,1 0,0-1,0 0,0-1,0 0,1-1,-1-1,1 0,0 0,-1-1,1-1,0 0,0-1,0 0,7-3,-15 4,19-1</inkml:trace>
  <inkml:trace contextRef="#ctx0" brushRef="#br0" timeOffset="432.062">475 875,'83'-108,"-5"-4,-2-6,-56 90,-18 45,-6-11,1 1,1 0,-1 0,1-1,1 1,-1 0,1 1,0-1,0 0,1 0,0 0,1 0,-1 1,1-1,1 0,-1 0,1 0,1 0,-1-1,1 1,0 0,0-1,1 0,0 0,0 0,1 0,-1-1,6 5,-2-8,1-1,-1 0,0-1,1 0,-1 0,1-1,-1 0,0 0,0-1,1 0,-1-1,-1 1,1-2,0 1,-1-1,1 0,-1 0,0-1,-1 0,1-1,-1 1,0-1,1-1,40-52,-38 42</inkml:trace>
  <inkml:trace contextRef="#ctx0" brushRef="#br0" timeOffset="882.711">1435 0,'0'21,"-17"374,-41-132,50-218,6-33</inkml:trace>
  <inkml:trace contextRef="#ctx0" brushRef="#br0" timeOffset="1128.081">1152 451,'39'-5,"31"-6,9-1,-4 1,-10 2,-12 4,-9 1,-8 3,-10 0</inkml:trace>
  <inkml:trace contextRef="#ctx0" brushRef="#br0" timeOffset="1413.666">1943 338,'-4'2,"-10"3,1 1,0 1,0-1,1 2,0 0,0 1,1 0,0 0,0 1,1 1,0 0,1 0,-5 9,13-16,1 0,0-1,0 1,0 0,0 0,0 0,1 0,0 0,0 0,0 0,0-1,0 1,1 0,0-1,0 1,0-1,0 0,0 1,1-1,-1 0,1-1,0 1,0 0,0-1,0 1,0-1,1 0,-1 0,1 0,-1-1,1 1,0-1,-1 0,1 0,0 0,0-1,1 1,26 14,-27-13,-1 0,1 1,0-1,-1 1,0-1,1 1,-1 0,0 0,0 1,-1-1,1 0,-1 1,0 0,0 0,0-1,0 1,0 0,-1 1,0-1,0 0,0 0,0 0,-1 1,0-1,0 0,0 1,0-1,-1 0,1 0,-1 1,0-1,0 0,-1 0,1 0,-1 0,0 0,0 0,-2 2,0 1,0-1,0 0,0-1,-1 1,0-1,-1 0,1 0,-1 0,0-1,0 0,0 0,0 0,-1-1,0 0,1 0,-1-1,0 0,0 0,-1-1,0 1,-15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83,'-10'16,"-11"15,2 2,1 0,1 1,2 0,1 1,2 1,-4 22,15-53,0 0,0 0,1 0,0 0,-1 0,2 0,-1 0,0 0,1 0,0 0,0 0,1 0,-1 0,1 0,0-1,0 1,1-1,-1 0,1 1,0-1,0 0,1 0,-1-1,1 1,0-1,0 0,0 0,0 0,0 0,1-1,-1 0,1 0,-1 0,1 0,0-1,0 0,0 0,0 0,4 0,3 0,0 0,0-1,-1 0,1-1,0-1,0 0,0 0,-1-1,1-1,-1 0,0 0,0-1,-1-1,1 0,-1 0,0-1,-1 0,1 0,-2-1,1-1,-1 0,7-8,-4 1,1 0,-2-1,0 0,-1 0,-1-1,-1 0,0-1,-1 1,-1-1,-1-1,-1 1,0-1,-1-12,-2 28,-8-103,8 104,-1 1,0-1,1 0,-1 1,0-1,0 1,-1-1,1 1,0-1,-1 1,0 0,1 0,-1 0,0 0,0 0,0 0,0 0,-1 1,1-1,0 1,-1-1,1 1,-1 0,1 0,-1 0,0 1,1-1,-1 0,0 1,1 0,-1-1,0 1,0 1,1-1,-1 0,-1 1,-6 2,0 1,0 0,1 1,-1 0,1 1,1 0,-1 0,1 1,0 0,0 0,1 1,0 0,0 0,1 1,0-1,1 2,-1-1,2 0,-1 2,-5 12,1 0,1 1,1 0,1 0,1 1,1-1,2 1,0 0,1 0,2 9,2 282,-14-244,5-54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0,'-10'24,"-3"13,1 5,7-5,9-8,9-10,2-12,3-8,4-4,-2-5,0-1,1 1,-2-3,-5 1</inkml:trace>
  <inkml:trace contextRef="#ctx0" brushRef="#br0" timeOffset="249.754">209 0,'-9'34,"-4"25,1 8,2-3,3-8,2-13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44 264,'-44'154,"67"-246,-15 59,1 1,2 0,1 0,2 1,1 1,1 0,1 1,2 1,2-1,-20 28,-1 0,0 0,0 0,1 0,-1 0,1 0,-1 0,1 0,-1 0,1 0,-1 1,1-1,0 0,0 0,-1 1,1-1,0 0,0 1,0-1,0 1,0-1,-1 1,1 0,0-1,0 1,0 0,0 0,0-1,0 1,0 0,0 0,0 0,0 0,0 0,0 1,0-1,0 0,0 0,0 1,0-1,0 1,0-1,0 0,0 1,0 0,0-1,-1 1,1-1,0 1,0 0,-1 0,1-1,-1 1,1 0,0 0,-1 0,1 0,-1 0,7 84,-8-77,0 0,1 0,0 0,0 0,1 0,0 0,0 0,1 0,0 0,1-1,-1 1,1-1,3 5,5 2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1,'-24'34,"-12"20,-1 6,7-2,8-7,2-11,6-13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1,'-14'24,"-5"18,0 1</inkml:trace>
  <inkml:trace contextRef="#ctx0" brushRef="#br0" timeOffset="619.096">306 481,'-6'7,"-24"25,1 1,3 2,0 0,2 2,2 0,2 2,-13 31,32-67,-1-1,1 1,0 0,0-1,0 1,0 0,0 0,1 0,-1 0,1 0,0 0,0-1,0 1,0 0,0 0,1 0,-1 0,1 0,0 0,0 0,0-1,0 1,0 0,1-1,-1 1,1-1,-1 1,1-1,0 0,0 0,0 0,0 0,1 0,-1 0,1 0,-1-1,1 1,-1-1,1 0,0 0,0 0,-1 0,2 0,10-1,0-1,1 0,-2-1,1-1,0 0,0-1,-1 0,0-1,0-1,0 0,-1-1,1 0,-2-1,1 0,-1-1,0 0,0-2,14-14,0-1,-2-2,-1 0,-2-2,-1 0,-1-1,-1-1,-2 0,-1-1,-2-1,-1 0,-2-1,-1 0,-2-1,-3 19,-2 0,0 1,-1-1,-1 0,-1 1,0-1,-1 1,-1-3,3 13,-1 1,1-1,-1 0,0 1,-1-1,1 1,-1 0,0 0,-1 0,1 0,-1 0,0 1,0 0,0 0,-1 0,0 0,1 0,-1 1,0 0,-1 0,1 1,0-1,-6-1,7 3,-1 1,1-1,0 1,0 0,0 0,0 1,0-1,-1 1,1 0,0 0,0 0,0 0,0 1,1-1,-1 1,0 0,1 0,-1 1,1-1,0 1,0 0,0 0,0 0,0 0,1 0,-1 0,0 3,-49 103,38-59,2 1,2 0,2 0,3 1,2 0,3 0,3 29,-3-70,0-1,1 1,0 0,0 0,1-1,1 1,0-1,0 0,1 1,1-2,-1 1,1 0,1-1,0 0,0 0,1-1,0 0,1 0,0 0,0-1,0 0,1-1,0 0,0 0,0-1,1 0,0-1,0 0,0 0,1-1,3 0,10-1</inkml:trace>
  <inkml:trace contextRef="#ctx0" brushRef="#br0" timeOffset="1165.868">899 424,'-35'53,"-3"-1,4 3,1 1,-23 57,53-108,0-1,0 0,1 1,0-1,0 1,0 0,0 0,1 0,0 0,0 0,0 0,1 0,-1 0,1 0,1 0,-1 0,1 0,-1 0,1 0,1 0,-1 0,1 0,0 0,0-1,0 1,1-1,-1 1,1-1,0 0,1 0,-1 0,1-1,-1 1,1-1,0 0,0 0,1 0,-1 0,1-1,1 1,4 0,1-1,-1 0,1-1,-1 0,1-1,0 0,-1-1,1 0,-1-1,0 0,1 0,-1-1,0 0,0-1,-1-1,1 1,-1-1,0-1,0 1,0-2,8-6,-2 0,0-1,-1 0,0-2,-1 1,0-2,-2 0,0 0,8-18,-6 11,-2-1,0 0,-1 0,-2-1,-1-1,-1 1,-1-1,-1 0,-2 0,0 0,-2-8,0 33,0 0,0 0,-1 0,1 0,0 0,-1 0,1 0,-1 0,0 0,1 0,-1 0,0 0,0 1,0-1,-1 0,1 1,0-1,-1 1,1-1,-1 1,1-1,-1 1,0 0,1 0,-1 0,0 0,0 0,0 0,0 1,0-1,0 1,0-1,0 1,0 0,0 0,0-1,0 1,0 1,0-1,0 0,0 0,0 1,0 0,0-1,0 1,0 0,0 0,1 0,-1 0,0 0,0 0,1 0,-1 1,0 0,-12 9,0 0,1 1,1 0,0 1,1 1,0 0,1 0,0 1,2 0,0 0,0 1,1 1,-1 7,-1 5,1 1,1 0,2 0,1 0,2 1,1-1,1 1,1 0,3 3,-1 58,-3 160,5-229,1-5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1,'-5'9,"-6"14,-2 6,2 4,3-4</inkml:trace>
  <inkml:trace contextRef="#ctx0" brushRef="#br0" timeOffset="1155.015">359 452,'-19'12,"0"1,1 1,1 1,0 1,1 0,1 1,1 0,0 2,1-1,1 2,0 0,-1 7,10-21,1 1,0 0,0 0,1 0,-1 0,2 0,-1 0,1 0,0 0,0 0,1 0,0 2,0-7,-1 0,0 1,1-1,0 0,-1 0,1 1,0-1,0 0,1 0,-1 0,0 0,1 0,-1 0,1 0,-1-1,1 1,0 0,0-1,0 1,0-1,0 0,0 0,0 0,0 0,0 0,1 0,-1 0,0-1,1 1,-1-1,0 0,1 0,-1 0,0 0,1 0,-1 0,1-1,7 0,-1-2,1 1,-1-2,0 1,0-1,0 0,0-1,-1 0,0 0,0-1,0 0,-1-1,0 1,0-1,-1-1,1 1,-2-1,1-1,81-160,-75 136,-2 0,-1-1,-1 0,-2-1,-2 1,-1-1,-2 0,-1 0,-4-24,4 48,0 1,-1 0,-1 0,0 1,0-1,-1 0,0 1,0-1,-1 1,-1 0,1 0,-1 0,-1 1,0 0,0 0,-1 0,-1 0,5 7,0 1,-1 0,1 0,0 1,0-1,0 1,-1-1,1 1,0 0,0 0,0 1,0-1,0 0,0 1,1 0,-1 0,0 0,1 0,0 0,-1 0,1 1,0-1,0 1,0-1,0 1,1 0,-1 0,1 0,0 0,0 0,0 0,0 0,0 0,1 1,-1 0,-6 18,1 1,1-1,1 1,1 0,1 0,1 0,1 0,2 1,0-1,1 0,1-1,1 1,1-1,1 0,4 8,91 141,-62-121,-20-32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1,'56'17,"-33"-14,-1-1,1-1,-1 0,1-2,-1-1,0-1,15-3,82-7,-35 13,-60 1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56,'43'-5,"33"-1,9-1,-5 2,-12-3,-13 0,-10 0,-8 3,-11 2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214 168,'0'-12,"-1"1,0-1,-1 1,0-1,-1 1,-1 0,1 0,-2 0,-2-5,6 13,-1 0,1 0,-1 0,0 0,0 1,0-1,0 0,0 1,0-1,-1 1,1 0,-1 0,0 0,0 0,0 0,0 1,0-1,0 1,0 0,0 0,0 0,-1 0,1 0,0 1,-1-1,1 1,0 0,-1 0,1 1,-1-1,1 1,0-1,0 1,-1 0,-1 3,0-1,0 1,0 0,1 0,0 1,0-1,0 1,0 0,1 0,0 0,0 1,0-1,0 1,1-1,0 1,1 0,-1 0,1 0,0 0,0 0,1 0,0 0,0 0,0 2,45 207,-13-46,-2 107,-27-245,-2 0,-1 0,-1 1,-2-1,-1-1,-2 1,-1-1,-1 1,-1-2,-2 1,-1-2,-1 1,-9 11,-6-16,17-21</inkml:trace>
  <inkml:trace contextRef="#ctx0" brushRef="#br0" timeOffset="336.382">554 902,'-3'3,"-25"22,2 1,1 1,2 1,0 2,2 0,1 1,-10 23,28-51,1 0,-1 0,1 0,-1 0,1 0,0 0,0 0,1 0,-1 0,1 0,-1 1,1-1,0 0,0 0,1 1,-1-1,1 0,-1 0,1 0,0 1,0-1,0 0,1 0,-1-1,1 1,-1 0,1 0,0-1,0 1,1-1,-1 0,0 1,1-1,-1 0,1 0,0-1,-1 1,4 1,3-1,0 1,0-2,0 1,0-1,0-1,1 1,-1-2,0 1,0-1,0-1,0 1,0-1,0-1,0 0,-1 0,1-1,-1 0,0-1,0 1,0-1,-1-1,0 0,0 0,0 0,-1-1,0 0,0 0,-1 0,0-1,0 0,0 0,-1 0,-1 0,1-1,-1 0,-1 0,0 1,0-1,0-1,-1 1,-1 0,0 0,0 0,0 0,-1-1,-1 1,0 0,0 0,0 1,-2-3,-94-102,85 99</inkml:trace>
  <inkml:trace contextRef="#ctx0" brushRef="#br0" timeOffset="673.619">610 55,'0'38,"0"23,0 6,0-5,0-7,0-8,0-13</inkml:trace>
  <inkml:trace contextRef="#ctx0" brushRef="#br0" timeOffset="1086.841">581 112,'6'-4,"12"-9,2 1,0 0,0 2,1 0,1 1,-1 2,1 0,12-2,-32 8,0 0,0 0,0 1,0-1,0 0,0 1,0-1,0 1,1 0,-1 0,0 0,0 0,0 0,0 0,0 1,0-1,0 1,0-1,0 1,0 0,0 0,0 0,0 0,0 0,0 0,-1 0,1 1,0-1,-1 0,1 1,-1 0,0-1,0 1,1 0,-1 0,0-1,0 1,-1 0,1 0,0 0,-1 0,1 0,-1 1,1-1,-1 0,0 0,0 0,0 0,0 0,-1 0,1 0,-1 2,-3 5,-1-1,0 1,-1-1,0 0,0-1,0 1,-1-1,0-1,-1 1,1-1,-1-1,-1 1,-2 0,-24 20,33-25,0 1,0 0,0 0,0 0,0 0,0 0,1 0,-1 1,1-1,-1 0,1 1,0-1,0 1,0 0,1-1,-1 1,0 0,1-1,0 1,0 0,-1 0,2-1,-1 1,0 0,0 0,1-1,0 1,-1 0,1-1,0 1,1-1,-1 1,0-1,1 0,-1 1,1-1,0 1,77 79,-71-75,47 41,-40-37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0,'3'7,"163"362,-159-347,-1-1,-1 1,-1 0,0 1,-2-1,-1 0,0 1,-2-1,0 1,-2-1,-1 0,0 0,-2 0,0 0,-1-1,-2 0,0-1,-1 0,-1 0,-1-1,0 0,-8 7,-62 74,57-69</inkml:trace>
  <inkml:trace contextRef="#ctx0" brushRef="#br0" timeOffset="1055.73">560 0,'-28'68,"2"1,3 1,4 0,2 2,4 0,3 1,0 50,8-109,1 0,0-1,1 1,1 0,0 0,1 0,0 0,1-1,1 1,0-1,1 0,0 0,1 0,1-1,-1 0,2 0,0 0,0-1,8 7,-12-15,0-1,0 1,0-1,0 0,0 0,0-1,0 1,0-1,1 0,-1 0,0 0,1-1,-1 0,1 0,-1 0,1 0,-1 0,1-1,0 0,12-5</inkml:trace>
  <inkml:trace contextRef="#ctx0" brushRef="#br0" timeOffset="3054.371">1943 86,'-1'-1,"1"0,0 0,0 1,0-1,0 0,0 0,0 1,0-1,0 0,1 0,-1 1,0-1,0 0,1 0,-1 1,0-1,1 0,-1 1,1-1,-1 0,1 1,-1-1,1 1,-1-1,1 1,-1-1,1 1,0-1,-1 1,1 0,0-1,0 1,-1 0,1-1,0 1,-1 0,1 0,0 0,0 0,0 0,-1 0,1 0,0 0,0 0,-1 0,1 0,0 1,0-1,-1 0,1 0,0 1,0-1,-1 0,1 1,-1-1,1 1,0-1,-1 1,1-1,-1 1,1 0,-1-1,1 1,-1-1,0 1,1 0,-1 0,1 0,15 28,-2 1,-1 0,-1 1,-1 0,-2 1,-1 0,-2 0,-1 1,-1 7,1-14,-1 0,-1 0,-1 1,-1-1,-2 1,-1-1,0 1,-2-1,-2 0,0 0,-1-1,-2 1,0-2,-2 1,-1-2,-13 21,15-30,-1-1,-1 0,0 0,-1-1,0-1,-1 0,-12 7,3-4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1,'-5'5,"-1"6,5 1,7-6,-2-4,-2 3,-5 0,-3 4,-1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319 519,'10'-30,"1"1,2 0,0 1,3 1,9-14,-4 5,78-106,-98 141,-1 0,1 0,0 0,-1 1,1-1,0 0,0 1,-1-1,1 0,0 1,0-1,0 1,0-1,0 1,0 0,0-1,0 1,0 0,0 0,0 0,0 0,0 0,0 0,0 0,0 0,0 0,0 0,0 0,-1 0,1 1,0-1,0 1,0-1,0 0,0 1,0-1,0 1,-1 0,1-1,0 1,0 0,-1 0,1-1,0 1,-1 0,1 0,-1 0,1 0,-1 0,17 55,-14-44,-1-1,-1-5,-1 0,1 0,0 0,1-1,-1 1,1-1,0 1,1-1,-1 0,1 0,0 0,1 0,-1 0,1-1,0 1,0-1,3 2,-3-6,0 0,0 0,0-1,0 0,0 0,0 0,0 0,0-1,-1 1,1-1,0 0,-1 0,1 0,-1-1,0 1,0-1,0 0,0 0,0 0,0 0,-1-1,190-262,-192 266,1-2,0 1,-1-1,1 1,0-1,0 1,0-1,0 1,0 0,0-1,0 1,1 0,-1 0,0 0,1 0,-1 0,1 0,-1 0,1 0,-1 1,1-1,0 1,-1-1,1 1,0-1,0 1,-1 0,1 0,0 0,-1 0,1 0,0 0,0 1,-1-1,1 0,0 1,-1 0,1-1,-1 1,1 0,-1 0,1-1,-1 1,1 1,-1-1,0 0,1 0,-1 0,0 1,85 219,-45-158,-27-50</inkml:trace>
  <inkml:trace contextRef="#ctx0" brushRef="#br0" timeOffset="284.619">235 660,'48'-5,"54"-6,15-7,-4 1,-15 2,-15 5,-17 3,-15 3,-12 2,-6 2,-6 1,-6 4,-7 3</inkml:trace>
  <inkml:trace contextRef="#ctx0" brushRef="#br0" timeOffset="685.668">601 801,'58'367,"-39"-285,-18-81,0-1,0 1,0 0,0-1,0 0,0 1,0-1,1 0,-1 1,0-1,0 0,0 0,0 0,1 0,-1 0,0 0,0 0,0 0,0-1,1 1,-1 0,0-1,0 1,0-1,0 1,0-1,0 0,0 1,0-1,0 0,0 0,-1 0,1 1,0-1,0 0,-1 0,1 0,0 0,-1 0,1-1,-1 1,0 0,1 0,-1 0,0 0,0 0,1-1,-1 1,0 0,0 1,146-288,-91 187,-46 83</inkml:trace>
  <inkml:trace contextRef="#ctx0" brushRef="#br0" timeOffset="1439.681">178 39,'-39'104,"4"1,4 1,6 2,-3 43,19-92,3 0,3 0,2 1,3 9,-1-47,2 0,0 0,1-1,1 1,2-1,0 0,1-1,0 1,2-1,1-1,0 0,10 12,-11-21,0 1,1-1,0-1,0 0,1-1,0 0,1-1,-1 0,1-1,3 1,9 2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43,'-7'30,"2"0,1 1,1-1,1 1,2 0,2 0,0-1,2 1,2-1,0 0,4 8,-4-16,-1 0,-1 1,-1 0,-1 0,-1 0,-1 0,-2 10,2-31,1-1,-1 0,0 1,-1-1,1 0,0 1,0-1,0 0,-1 1,1-1,-1 0,1 0,-1 1,0-1,1 0,-1 0,0 0,0 0,1 0,-1 0,0 0,0 0,0 0,-1-1,1 1,0 0,0 0,0-1,0 1,-1-1,1 1,0-1,-1 0,1 1,0-1,0 0,-1 0,1 0,0 0,-1 0,1 0,0 0,-1-1,1 1,0 0,-1-1,1 1,0-1,0 1,-1-1,1 0,0 0,0 1,0-1,0 0,0 0,0 0,0 0,0 0,1 0,-1 0,0 0,1-1,-1 1,0 0,-4-9,1 0,-1 0,1 0,1 0,0-1,0 1,1-1,1 0,0 1,0-1,1 0,0 0,1 0,1-5,-1-6,4-16,1 1,2 0,2 1,1-1,2 2,1 0,2 1,4-4,-15 27,53-82,-58 92,0 0,1 1,-1-1,1 1,-1-1,1 1,0 0,-1-1,1 1,-1-1,1 1,0 0,-1 0,1-1,0 1,0 0,-1 0,1 0,0 0,-1 0,1 0,0 0,0 0,-1 0,1 0,0 0,-1 0,1 0,0 1,-1-1,1 0,0 1,-1-1,1 0,0 1,-1-1,1 1,-1-1,1 1,-1-1,1 1,-1-1,1 1,-1-1,0 1,1 0,-1-1,0 1,1 0,-1-1,0 1,0 0,0 0,0-1,0 1,1 0,-1 0,6 44,-6-44,-11 86,4-60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1,'-28'29,"-11"19,3 1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29,'-5'29,"-2"14,6 0,7-8,8-9,6-9,5-8,-3-10,1-5,-4-6,-1-1,-3 1</inkml:trace>
  <inkml:trace contextRef="#ctx0" brushRef="#br0" timeOffset="244.534">210 1,'-5'38,"-6"23,-1 5,1-3,-3-13,3-10,1-7,4-9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0,'-15'29,"-9"14,0 5,3-2,1-7,3-12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1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256 444,'-10'-1,"0"0,0 1,0 0,0 1,0 0,0 1,0 0,0 1,1-1,-1 2,1 0,0 0,0 0,0 1,1 1,-1-1,1 1,0 1,1-1,0 1,0 1,0-1,1 1,0 1,1-1,0 1,0 0,0 0,2 0,-1 0,-1 7,0 155,5-169,0 1,0-1,0 1,1-1,0 0,-1 1,1-1,0 1,0-1,0 0,0 0,1 0,-1 1,1-1,-1-1,1 1,-1 0,1 0,0 0,0-1,0 1,0-1,0 0,1 1,-1-1,0 0,0 0,1-1,-1 1,1 0,-1-1,1 0,-1 1,1-1,-1 0,1 0,-1 0,1-1,-1 1,1 0,-1-1,1 0,101-39,-66 15,-2-2,-1-2,-1-1,-2-1,-1-2,-1-2,-2 0,-2-2,16-28,-22 35,0-2,-2 0,-2 0,0-2,-3 0,-1-1,4-18,-14 48,-1-1,0 1,0-1,0 1,-1-1,0 0,0 1,0-1,0 1,-1-1,0 0,-1 1,1-1,-1 1,0 0,0 0,0-1,-1 2,0-1,0 0,0 0,-1 1,1 0,-1-1,0 1,0 1,-1-1,1 1,-1-1,0 1,0 1,0-1,0 1,0 0,0 0,-1 0,1 1,-2-1,-3 5,-1 0,1 1,0 0,0 0,0 1,1 0,-1 1,1 0,1 1,-1 0,1 0,0 0,1 1,0 1,0-1,0 1,1 0,1 0,-5 10,-4 6,2-1,1 2,0 0,2 0,1 1,1 0,2 0,0 0,2 3,3-20,1 1,0 0,0 0,1-1,1 1,0-1,0 0,1 0,1 0,-1 0,1 0,1-1,0 0,0 0,1-1,0 0,1 0,0-1,0 1,0-2,1 1,0-1,0-1,0 1,1-2,0 1,2 0,64 35,-57-30</inkml:trace>
  <inkml:trace contextRef="#ctx0" brushRef="#br0" timeOffset="537.478">905 415,'-82'333,"164"-548,-47 134,-23 56,0 0,1 1,2 0,0 1,1 0,20-19,-36 40,1 1,0-1,-1 1,1 0,0-1,0 1,0-1,0 1,0 0,0 0,0 0,0 0,0 0,1 0,-1 0,0 0,1 0,-1 0,0 1,1-1,-1 0,1 1,0 0,-1-1,1 1,-1 0,1 0,0-1,-1 1,1 1,-1-1,1 0,0 0,-1 1,1-1,-1 0,1 1,-1 0,1-1,-1 1,1 0,-1 0,0 0,0 0,1 0,-1 0,0 0,0 0,0 0,0 1,0-1,0 0,0 1,-1-1,1 1,0-1,-1 1,1-1,-1 1,1 0,0 170,-19-84,29-76,-1-13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58,'70'-36,"-61"32,0 0,0 1,1 0,0 1,-1 0,1 0,0 1,0 0,0 1,0 0,0 1,0 0,0 0,3 2,-11-3,-1 0,0 1,0-1,1 1,-1-1,0 1,0-1,0 1,0 0,1-1,-1 1,0 0,0 0,0 0,-1 0,1 0,0 0,0 0,0 0,-1 0,1 1,-1-1,1 0,-1 0,1 0,-1 1,0-1,1 0,-1 1,0-1,0 0,0 1,0-1,0 0,0 1,-1-1,1 0,0 0,-1 1,1-1,-1 0,1 0,-1 0,0 1,1-1,-1 0,0 1,-49 50,37-41,12-10,-1 0,0-1,1 1,-1 0,0 0,1 0,-1 0,1 0,0 0,-1 1,1-1,0 0,0 1,0-1,0 1,0-1,0 1,0-1,0 1,1 0,-1-1,1 1,-1 0,1 0,-1 0,1-1,0 1,0 0,0 0,0 0,0-1,1 1,-1 0,0 0,1 0,0-1,-1 1,1 0,0-1,0 1,0-1,0 1,0-1,0 1,0-1,0 1,1-1,-1 0,0 0,1 0,-1 0,1 0,0 0,17 4,-15-5,-1 0,1 0,0 1,0-1,-1 1,1 0,0 0,-1 0,1 0,-1 1,1 0,-1 0,0-1,0 2,1-1,-2 0,1 1,0-1,0 1,-1 0,1 0,-1 0,0 0,0 0,0 1,-1-1,1 1,-4 1,-1 0,1 0,-1 0,0-1,-1 1,1-1,-1 0,0 0,0 0,0-1,0 1,-1-1,1 0,-1 0,-4 1,0 2,-1 0,1-1,-1 0,0-1,-1 0,1-1,-1 0,1-1,-1 0,0 0,0-1,0 0,-2-1,-6-4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37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45,'5'-5,"0"1,0 0,0 0,1 0,-1 1,1-1,0 2,0-1,1 1,-1 0,0 0,1 0,-1 1,1 0,0 0,-1 1,1 0,0 0,3 1,-7 1,1 0,-1 0,0 0,-1 0,1 1,0-1,-1 1,1 0,-1 0,0 0,0 0,0 0,0 0,-1 1,1-1,-1 1,0-1,0 1,0-1,0 1,-1 0,1-1,-1 1,0 0,0-1,-1 1,1 0,-1-1,1 1,-1-1,0 1,-1-1,1 1,0-1,-1 1,0-1,0 0,0 0,0 0,-1 0,1 0,-1-1,1 1,-1-1,-3 2,-99 55,143-36,-36-22,1 1,0 0,-1 0,1 0,-1 0,1 0,-1 1,0-1,0 1,0-1,0 1,-1 0,1-1,-1 1,1 0,-1 0,0 0,0 1,-1-1,1 0,-1 0,1 0,-1 1,0-1,0 0,0 0,-1 0,1 1,-1-1,0 0,0 0,0 0,0 0,0 0,-1 0,1 0,-1-1,0 1,-2 2,2 0,-1 0,0-1,-1 1,1-1,-1 0,0 0,0 0,0-1,0 1,-1-1,1 0,-1 0,0 0,0-1,0 0,0 0,0 0,-1-1,1 1,0-1,-1 0,1-1,-4 1,-8-5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6:10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25,'-4'-3,"-1"1,1 0,0 0,-1 0,1 1,-1-1,1 1,-1 0,0 1,1-1,-1 1,0 0,0 0,1 0,-1 1,0 0,1 0,-1 0,0 0,1 1,0-1,-1 1,1 1,0-1,0 0,0 1,0 0,0 0,1 0,-1 0,1 1,0-1,0 1,0 0,1 0,-1 0,1 1,-5 6,1 1,0-1,1 1,1 1,-1-1,2 1,0 0,1-1,0 1,1 1,0-1,1 0,1 7,0-16,0-1,1 1,0-1,0 1,0-1,0 1,0-1,1 0,-1 0,1 0,0 0,0-1,0 1,0-1,1 1,-1-1,0 0,1-1,0 1,-1-1,1 1,0-1,0 0,0 0,0-1,0 1,0-1,0 0,0 0,0 0,0-1,-1 1,1-1,0 0,0 0,0 0,0-1,-1 1,1-1,-1 0,1 0,-1 0,0-1,0 1,3-3,6-1,-1-1,0 0,0-1,-1 0,0-1,-1 0,0-1,0 1,-1-2,0 1,0-1,-1 0,-1-1,0 0,-1 0,0 0,-1 0,0-1,0-5,-3 15,-1 0,0-1,0 1,0 0,-1-1,1 1,-1 0,0-1,0 1,0 0,0 0,0 0,-1 0,1 0,-1 0,0 0,0 1,0-1,0 1,0-1,-1 1,0 0,-14-11</inkml:trace>
  <inkml:trace contextRef="#ctx0" brushRef="#br0" timeOffset="515.65">225 307,'-11'6,"-1"1,1 0,0 1,0 0,1 0,0 1,1 1,0-1,0 2,-1 3,7-10,0 0,0 1,0-1,1 1,0 0,0-1,0 1,0 0,1 1,0-1,0 0,0 0,1 0,-1 0,2 1,-1-1,0 0,1 0,0 1,0-1,0 0,1 0,0 0,0-1,0 1,0 0,2 1,-2-3,0 0,0-1,0 1,0-1,0 1,0-1,1 0,-1 0,1 0,0 0,-1 0,1-1,0 1,0-1,0 0,0 1,0-2,0 1,1 0,-1-1,0 1,0-1,0 0,1 0,-1 0,0 0,0-1,1 1,-1-1,0 0,0 0,0 0,0 0,0-1,0 1,0-1,0 0,8-5,0 0,-1-1,0 0,0 0,0-1,-1-1,0 0,5-7,42-90,-55 104,1 0,-1-1,0 1,0-1,0 1,-1-1,1 0,-1 1,0-1,0 0,0 1,0-1,-1 1,0-1,1 1,-1-1,0 1,-1-1,1 1,-1 0,1-1,-1 1,0 0,0 0,-1 0,1 1,0-1,-1 0,0 1,0 0,0-1,1 2,-1 0,1 0,-1 0,0 0,0 1,1-1,-1 1,0-1,0 1,0 0,1 0,-1 1,0-1,0 0,0 1,1 0,-1-1,0 1,1 0,-1 1,0-1,1 0,0 1,-1-1,-1 2,-15 13</inkml:trace>
  <inkml:trace contextRef="#ctx0" brushRef="#br0" timeOffset="2083.002">0 786,'10'-5,"7"-6,7-1,3 1,-3-2,-1 1,1 2,1-1,1 1,1 2,1 3,0 1,0 3,1 0,-6 1</inkml:trace>
  <inkml:trace contextRef="#ctx0" brushRef="#br0" timeOffset="2795.968">141 872,'2'-2,"0"0,0 0,0 0,1 1,-1-1,0 1,1-1,-1 1,1 0,0 0,-1 0,1 1,0-1,-1 0,1 1,0 0,0 0,0 0,-1 0,1 0,0 0,0 1,-1-1,1 1,0 0,-1 0,1 0,0 0,-1 0,0 1,1-1,-1 1,0 0,0-1,0 1,0 0,0 0,0 0,0 1,-1-1,1 0,-1 1,1-1,-1 1,0-1,0 1,0 0,-1-1,1 1,0 0,-1 0,0-1,0 1,0 1,-30 80,29-82,1 0,0 0,0-1,0 1,0 0,1 0,-1 0,0-1,1 1,-1 0,1 0,-1-1,1 1,0 0,0-1,0 1,0-1,0 1,0-1,0 1,1-1,-1 0,0 1,1-1,-1 0,1 0,-1 0,1 0,0-1,-1 1,1 0,0-1,-1 1,1-1,0 1,0-1,0 0,-1 0,1 0,0 0,0 0,0 0,1-1,19 8,-17-6,-1 1,0 0,0 0,0 0,0 0,0 1,-1-1,1 1,-1 0,0 0,0 1,0-1,0 1,0-1,-1 1,1 0,-1 0,0 0,0 0,-1 0,1 0,-1 1,0-1,0 1,-1-1,1 1,-1-1,0 1,0-1,0 1,-1-1,1 0,-1 1,0-1,-1 1,1-1,-1 0,0 0,0 0,0 0,0 0,-1 0,1-1,-1 1,0-1,0 0,-1 1,1-1,-1-1,1 1,-1-1,-3 3,-3-1,0 0,0 0,0-1,-1-1,1 1,-1-2,1 1,-1-1,0-1,1 0,-1-1,0 0,1 0,-7-3,-2-3</inkml:trace>
  <inkml:trace contextRef="#ctx0" brushRef="#br0" timeOffset="3585.513">592 561,'-4'34,"-3"20,1 6,1-2,2-7,1-7,1-6,-5-9,0-5,0-2,-4-5,1-5</inkml:trace>
  <inkml:trace contextRef="#ctx0" brushRef="#br0" timeOffset="3862.905">791 561,'-15'34,"-4"15,0 5,5-3,3-4,4-6,4-5,2-4,1-3,5-5,2-8</inkml:trace>
  <inkml:trace contextRef="#ctx0" brushRef="#br0" timeOffset="4467.242">451 618,'40'-59,"-36"52,0 1,1 0,0 0,0 1,0 0,1 0,0 0,0 0,0 1,1 0,-1 0,1 1,0 0,0 0,0 0,0 1,1 0,-1 1,0 0,1 0,0 0,-1 1,1 0,-1 1,1-1,-1 1,1 1,-1 0,0 0,1 0,-1 1,0 0,0 0,37 28,-40-26,1 0,0-1,0 1,0-1,0 0,1-1,0 1,0-1,0 0,0-1,0 0,0 0,1 0,-1 0,1-1,-1 0,1-1,-1 1,1-1,0-1,-1 1,1-1,-1 0,1 0,-1-1,4-1,93-63,-93 60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0,'-4'15,"2"4,-2 4,-1-7,0-6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57,'-35'41,"1"0,2 3,2 0,2 2,2 1,3 1,1 1,2 1,2 2,12-32,1-1,0 0,1 1,1 0,1 0,1 0,1 0,1 0,0 0,2 0,0 0,1 0,1-1,1 1,0-1,2-1,0 1,1-1,1-1,1 0,0 0,1-1,1 0,0-1,16 13,55 4,-59-29</inkml:trace>
  <inkml:trace contextRef="#ctx0" brushRef="#br0" timeOffset="348.337">690 227,'-9'43,"-4"24,1 5,2 1,3-9,2-9,3-5,1-6,1-5,1-6,-1-2,1-3,-1 0,0-1,1-10,-1-7</inkml:trace>
  <inkml:trace contextRef="#ctx0" brushRef="#br0" timeOffset="600.435">436 622,'43'-5,"29"-6,7-2,-6 2,-9 3,-12 2,-10 3,-6 1,-11 2</inkml:trace>
  <inkml:trace contextRef="#ctx0" brushRef="#br0" timeOffset="877.891">1028 537,'-13'20,"2"0,0 1,0 0,2 1,1 0,1 0,1 1,0 0,2 0,1 0,1 1,0-1,2 10,0-30,0 0,0 0,0 0,0 0,1 0,-1 0,1 0,0 0,0 0,0 0,0 0,0 0,1 0,-1-1,1 1,0-1,0 1,0-1,0 0,0 1,0-1,1 0,-1 0,1-1,0 1,-1 0,1-1,0 0,0 0,0 1,0-2,0 1,0 0,0-1,0 1,0-1,0 0,0 0,0 0,0 0,0-1,0 1,0-1,0 0,0 0,0 0,0 0,0 0,0-1,1 0,4-3,1-1,-1 0,0-1,0 1,-1-1,1-1,-2 0,1 0,-1 0,0 0,-1-1,0 0,0 0,-1-1,-1 1,1-1,-1 0,-1 0,0 0,0 0,-1 0,-1-1,1 1,-1 0,-1-1,0 1,-1-1,1 7,-1 1,0-1,1 1,-1 0,0 0,-1 0,1 0,-1 0,1 0,-1 0,0 1,0 0,0-1,0 1,0 0,0 1,-1-1,1 0,-1 1,1 0,-1 0,0 0,1 0,-1 1,0-1,1 1,-1 0,0 0,0 0,1 1,-1-1,0 1,0 0,1 0,-1 0,-1 1,-13 5</inkml:trace>
  <inkml:trace contextRef="#ctx0" brushRef="#br0" timeOffset="1166.596">1311 904,'-15'-14,"1"-15,2-7,8-2,5 1,7 1,2 2,4 3,0 1,2 1,3 1,4 0,2 5,-3 6</inkml:trace>
  <inkml:trace contextRef="#ctx0" brushRef="#br0" timeOffset="2150.374">1846 565,'-17'1,"-1"1,0 1,1 0,-1 1,1 1,0 1,1 0,-1 1,1 1,-12 8,19-10,1-1,-1 1,2 1,-1 0,1 0,0 0,0 1,1 0,0 0,0 1,1 0,0 0,1 0,0 0,1 1,-1 1,3-8,1-1,0 0,0 0,0 0,0 0,1 0,-1 1,0-1,1 0,0 0,-1 0,1 0,0 0,0 0,0-1,0 1,0 0,1 0,-1-1,0 1,1 0,-1-1,1 0,0 1,-1-1,1 0,0 0,0 0,0 0,0 0,0 0,0-1,0 1,0-1,0 1,0-1,0 0,1 0,-1 1,0-2,0 1,0 0,0 0,0-1,0 1,0-1,0 0,0 1,0-1,0 0,0 0,0 0,0-1,0 1,-1 0,1-1,0 0,138-102,-87 58,40-27,-98 115,-83 149,55-126,3 1,3 2,-8 37,28-73,2 1,1 0,2 0,1 0,2 15,-1-47,0-1,-1 1,1 0,0 0,0 0,0 0,-1 0,1 0,0 0,0 0,1 0,-1 0,0 0,0 0,0 0,1-1,-1 1,0 0,1 0,-1 0,1 0,-1-1,1 1,-1 0,1 0,0-1,-1 1,1 0,0-1,-1 1,1-1,0 1,0-1,0 1,0-1,-1 1,1-1,0 0,0 0,0 1,0-1,0 0,0 0,0 0,0 0,0 0,0 0,0 0,0 0,-1-1,1 1,0 0,0-1,0 1,0 0,0-1,0 1,-1-1,1 1,0-1,0 0,0 0,114-66,-113 66,0 1,-1-1,1 1,0-1,0 0,-1 1,1-1,-1 0,1 0,-1 0,1-1,-1 1,1 0,-1 0,0-1,0 1,0-1,0 1,0-1,0 1,0-1,0 0,-1 0,1 1,-1-1,1 0,-1 0,0 0,1 1,-1-1,0 0,0 0,0 0,-1 0,1 1,0-1,-1 0,1 0,-1 1,1-1,-1 0,0 0,0 1,0-1,0 1,0-1,0 1,0-1,-1 1,1 0,0 0,-1-1,-134-46,2 5,114 43,27-1,44-13,-1-2,0-2,-1-3,-2-1,40-26,-71 39</inkml:trace>
  <inkml:trace contextRef="#ctx0" brushRef="#br0" timeOffset="2495.969">2045 678,'-1'9,"1"1,1-1,-1 0,2 1,-1-1,1 0,1 0,-1 0,2 0,-1-1,1 1,0-1,1 0,0 0,0 0,1-1,0 0,0 0,1 0,-1-1,3 2,-5-7,-1 1,0-1,0 0,1 0,-1 0,1-1,-1 1,1-1,-1 0,1 1,-1-2,1 1,0 0,-1-1,1 0,-1 1,0-1,1-1,-1 1,0 0,0-1,1 0,-1 0,-1 0,1 0,0 0,2-2,62-73,-59 65,0 0,-1-1,-1 1,0-1,-1 0,0-1,-1 1,0-1,-1 0,-1 0,1-13,-6 8</inkml:trace>
  <inkml:trace contextRef="#ctx0" brushRef="#br0" timeOffset="2930.526">2553 763,'12'-6,"-1"2,-1 0,1-1,-1 0,-1 0,1-1,-1-1,0 0,0 0,0-1,-1 0,-1 0,1-1,-1 0,-1 0,0 0,0-1,-5 8,-1 1,0 0,1 0,-1-1,0 1,0 0,0-1,0 1,0 0,0-1,0 1,0 0,-1-1,1 1,0 0,-1 0,1-1,-1 1,0 0,1 0,-1 0,0 0,0 0,1 0,-1 0,0 0,0 0,0 0,0 0,0 0,0 1,-1-1,1 0,0 1,0-1,0 1,-1 0,1-1,0 1,-1 0,1-1,0 1,0 0,-1 0,-59 5,51-1,0 1,0 0,0 1,0 1,1-1,0 1,1 1,0 0,0 0,0 0,1 1,0 0,1 1,0-1,1 1,0 0,-2 5,6-9,-1 1,1-1,1 0,-1 1,1-1,0 1,0-1,1 1,0-1,0 0,1 1,0-1,0 0,0 0,1 0,-1 0,1 0,1-1,-1 0,1 1,0-1,0 0,1-1,-1 1,1-1,0 0,1 0,-1 0,0-1,1 0,0 0,0 0,0-1,0 0,0 0,0 0,1-1,-1 0,0 0,1-1,-1 0,1 0,-1 0,1-1,-1 0,0 0,1-1,0 0,96-49,-84 39</inkml:trace>
  <inkml:trace contextRef="#ctx0" brushRef="#br0" timeOffset="3277.899">3173 481,'-19'13,"-1"1,2 1,0 0,1 2,0 0,2 0,-8 13,21-29,1 0,0 0,0 1,0-1,0 1,0-1,0 1,0-1,1 1,-1 0,0-1,1 1,0 0,-1-1,1 1,0 0,0 0,0 0,0-1,0 1,0 0,0 0,1-1,-1 1,0 0,1-1,0 1,-1 0,1-1,0 1,0-1,0 1,0-1,0 1,0-1,0 0,1 1,-1-1,0 0,1 0,-1 0,1 0,-1 0,1-1,0 1,-1 0,1-1,0 1,-1-1,1 1,1-1,2 1,0 0,0 0,0 0,-1 1,1-1,-1 1,1 1,-1-1,0 0,1 1,-1 0,0 0,-1 0,1 1,-1-1,1 1,-1 0,0 0,-1 0,1 0,-1 0,1 0,-1 1,0 0,-1-1,1 1,-1 0,0 0,0 3,-1-2,-1-1,0 1,0-1,-1 1,1-1,-1 0,0 0,-1 0,1 0,-1 0,0 0,0-1,-1 1,1-1,-1 0,0 0,0 0,0-1,-1 1,1-1,-1 0,0 0,1-1,-2 0,1 1,0-2,0 1,-1 0,1-1,0 0,-1 0,1-1,-1 0,0 0,1 0,-2-1,-17 2</inkml:trace>
  <inkml:trace contextRef="#ctx0" brushRef="#br0" timeOffset="3644.91">3343 1,'24'46,"-3"2,-1 0,-3 1,-2 1,-1 0,0 22,-9-43,-2-1,-2 0,0 1,-2-1,-1 1,-1-1,-1 0,-2 0,-1 0,-1-1,-1 0,-2-1,0 0,-2 0,-13 19,19-33,-1 0,-1 0,0 0,0-1,-1 0,-1-1,0 0,0-1,-1 0,0-1,0 0,-1-1,0-1,0 0,-1 0,1-1,-3-1,-9 2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650 251,'84'0,"-141"4,0 2,1 3,0 2,1 3,-21 8,-104 36,178-58,0 0,0 0,0 0,0 0,0 0,0 1,1-1,-1 1,0-1,0 1,1 0,-1-1,0 1,1 0,-1 0,0 1,1-1,0 0,-1 0,1 1,0-1,-1 0,1 1,0 0,0-1,0 1,0 0,1-1,-1 1,0 0,1 0,-1-1,1 1,0 0,-1 0,1 0,0 0,0 0,0 0,1-1,-1 1,0 0,1 0,-1 0,1 0,0-1,-1 1,1 0,0 0,0-1,0 1,0-1,0 1,1-1,-1 1,0-1,1 0,-1 0,16 8,1-1,0-1,0-1,1-1,0 0,0-1,0-1,6-1,204 7,-228-9,1-1,-1 1,1 0,-1 0,1 0,-1 0,1 0,0 0,-1 0,1 0,-1 1,1-1,-1 1,1-1,-1 1,0-1,1 1,-1 0,0 0,1-1,-1 1,0 0,0 0,0 1,0-1,0 0,0 0,0 0,0 1,0-1,0 0,-1 1,1-1,-1 1,1-1,-1 1,1-1,-1 1,0-1,0 1,0-1,0 1,0-1,0 1,0-1,-1 2,-7 5,-1 0,-1-1,1-1,-1 1,-1-2,1 1,-1-1,0-1,0 0,-3 0,-8 5,-191 69,190-70,0 1,1 1,0 1,0 1,1 1,1 1,0 0,1 2,-2 2,16-13,0 0,1 1,0-1,-1 1,2 0,-1 0,1 1,0-1,0 1,1 0,0 0,0-1,0 3,1-6,1-1,0 1,-1-1,1 1,0-1,1 1,-1-1,0 1,1-1,-1 1,1-1,0 0,0 1,0-1,0 0,0 0,0 1,1-1,-1 0,1 0,-1-1,1 1,0 0,0 0,0-1,0 1,0-1,0 0,0 1,0-1,1 0,-1 0,0-1,1 1,-1 0,1-1,-1 1,2-1,24 3,0-2,0 0,0-2,0-1,0-2,0 0,0-2,24-8,129-19,-129 27,-34 0</inkml:trace>
  <inkml:trace contextRef="#ctx0" brushRef="#br0" timeOffset="2569.832">960 1069,'46'-92,"57"-127,2 76,-93 126,0 1,1 0,1 0,1 2,0-1,1 2,0 0,1 1,13-6,-30 17,0 1,1 0,-1-1,0 1,1 0,-1-1,1 1,-1 0,0 0,1 0,-1-1,1 1,-1 0,1 0,-1 0,1 0,-1 0,1 0,-1 0,0 0,1 0,-1 0,1 0,-1 0,1 0,-1 0,1 1,-1-1,1 0,-1 0,0 0,1 1,-1-1,0 0,1 1,-1-1,1 0,-1 1,0-1,0 0,1 1,-1-1,0 0,0 1,1-1,-1 1,0-1,0 1,0-1,0 0,0 1,0-1,0 1,0-1,0 1,0-1,0 1,0-1,0 1,0-1,0 1,0-1,0 0,0 1,-1-1,1 1,0-1,0 1,-12 35,11-34,-9 24,0 1,2 0,1 1,1-1,1 2,1-1,2 0,1 1,2 22,-1-48,0 0,0 0,0 0,0 0,0-1,1 1,-1 0,1 0,0 0,0 0,0-1,0 1,0 0,1-1,-1 1,1-1,-1 0,1 1,0-1,0 0,0 0,0 0,1 0,-1 0,0-1,1 1,-1-1,1 0,0 1,-1-1,1 0,0-1,0 1,0 0,-1-1,1 1,0-1,0 0,0 0,0 0,0-1,0 1,0-1,-1 1,1-1,0 0,2-1,102-83,134-191,-161 188,-79 87,0 1,1-1,-1 1,0-1,0 1,0 0,0-1,0 1,0 0,1 0,-1 0,0 0,0 0,0 0,0 0,1 0,-1 1,0-1,0 0,0 1,0-1,0 0,0 1,0 0,0-1,0 1,0 0,0-1,0 1,0 0,0 0,-1 0,1 0,0 0,-1-1,1 2,0-1,-1 0,1 0,-1 0,0 0,1 0,-1 0,0 0,0 0,0 1,1-1,-1 0,-1 1,6 62,-35 114,29 71,1-249</inkml:trace>
  <inkml:trace contextRef="#ctx0" brushRef="#br0" timeOffset="3173.448">1271 166,'453'0,"-413"-5,-39 5,0 0,-1-1,1 1,-1 0,1 0,0-1,-1 1,1-1,-1 1,1 0,-1-1,1 1,-1-1,0 1,1-1,-1 1,0-1,1 1,-1-1,0 1,1-1,-1 0,0 1,0-1,0 1,0-1,1 0,-1 1,0-1,0 0,0 1,0-1,-1 0,1 1,0-1,0 1,0-1,0 0,-1 1,1-1,0 1,0-1,-1 0,1 1,-1-1,1 1,0-1,-1 1,1 0,-1-1,1 1,-1-1,1 1,-1 0,0-1,1 1,-1 0,1 0,-1 0,0-1,-137-100,123 78,18 16</inkml:trace>
  <inkml:trace contextRef="#ctx0" brushRef="#br0" timeOffset="4051.614">2315 731,'-1'-2,"-1"0,1 0,-1 1,0-1,1 1,-1-1,0 1,0-1,0 1,0 0,0 0,0 0,-1 0,1 0,0 1,0-1,-1 1,1-1,0 1,-1 0,1 0,0 0,-1 0,1 0,0 1,-1-1,1 1,0-1,0 1,-1 0,1 0,-2 1,-10 5,-1 1,1 0,1 1,0 1,0 0,1 1,0 0,1 1,0 0,1 1,0 0,-2 6,6-12,1 0,0 0,0 1,1 0,0 0,0 0,1 0,0 0,1 1,0-1,0 1,0-1,1 1,1 0,-1 0,2 0,-1-1,1 1,0 0,1 0,0-1,0 1,1-1,0 0,1 0,0 0,3 5,-3-8,0 0,1 0,0 0,0-1,0 0,0 0,1 0,-1 0,1-1,0 0,0-1,1 1,-1-1,0 0,1 0,-1-1,1 0,-1 0,1-1,0 0,-1 0,1 0,0-1,-1 0,1 0,-1-1,1 1,-1-2,0 1,0-1,0 0,0 0,0 0,0-1,-1 0,0 0,0 0,3-3,-6 5,1 0,-1 0,1 0,-1 0,0 0,1 0,-1 0,0-1,-1 1,1-1,0 1,-1-1,1 0,-1 0,0 1,0-1,0 0,0 0,-1 0,1 0,-1 0,1-1,-1 1,0 0,-1 0,1 0,0 0,-1 0,0 0,0 0,1 0,-2 0,1 0,0 1,-1-1,1 0,-1 1,0-1,0 1,0-1,0 1,0 0,-1-1,-36-28,80 24,74 9,-89-1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60,'10'-5,"17"-6,9-2,3 2,0 3,3 2,-1 3,-3 1,-3 2,-2 0,-3 0,-1 1,-1-1,-5 1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0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28,'14'5,"15"-4,7-1,2-1,-1 0,-1-1,-2 1,-3-4,-1-2,-1 1,-1 1,0 2,-5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1,'0'19,"0"21,0 13,0 2,0 2,0-5,0-5,0-2,0-4,0-3,0-5,0-2,0-1,0-2,0-10,0-9</inkml:trace>
  <inkml:trace contextRef="#ctx0" brushRef="#br0" timeOffset="333.608">0 1,'481'0,"-282"27,-149-20,-32-1</inkml:trace>
  <inkml:trace contextRef="#ctx0" brushRef="#br0" timeOffset="633.717">28 649,'53'-5,"27"-1,4 0,-6 1,-13 2,-12 1,-10 1,-8 0,-5 1,-3 0,-1 1,-5-1</inkml:trace>
  <inkml:trace contextRef="#ctx0" brushRef="#br0" timeOffset="1467.776">959 170,'39'0,"26"0,8 0,-4 0,-10 0,-8-5,-10-1,-6-1,-5 2,-2-3,-6 0</inkml:trace>
  <inkml:trace contextRef="#ctx0" brushRef="#br0" timeOffset="1714.678">1045 395,'47'5,"32"-3,10-3,-4 0,-17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56,'-1'-1,"0"0,0 0,-1 0,1 0,0 0,0 0,-1 0,1 1,-1-1,1 1,0-1,-1 1,1-1,-1 1,0 0,1 0,-1 0,1 0,-1 0,1 0,-1 0,1 0,-1 0,1 1,-1-1,1 1,-1-1,1 1,-1 0,1-1,0 1,-1 0,1 0,0 0,0 0,0 0,0 0,0 0,-1 1,-34 52,-83 297,96-286,9-22,-1-1,-3 0,-1-1,-2-1,-5 5,10-38,20-14</inkml:trace>
  <inkml:trace contextRef="#ctx0" brushRef="#br0" timeOffset="350.058">334 140,'12'138,"-3"-116,1 0,0-1,2 0,0-1,1 0,1-1,1 0,1-1,1-1,0 0,1-2,10 7,3 6,-30-26,0-1,0 0,0 0,1 1,-1-1,0 0,1 0,-1 0,1-1,-1 1,1 0,0 0,-1-1,1 1,-1-1,1 0,0 1,0-1,-1 0,1 0,0 0,0 0,-1 0,1-1,0 1,-1 0,1-1,0 1,-1-1,1 0,-1 1,1-1,-1 0,1 0,-1 0,1 0,-1 0,0-1,0 1,1 0,-1 0,0-1,0 0,31-73,28-291,-54 251,-6 117</inkml:trace>
  <inkml:trace contextRef="#ctx0" brushRef="#br0" timeOffset="666.475">1068 282,'-10'21,"0"-4,1 0,1 1,0 0,2 0,0 1,1 0,1 0,-1 7,5-23,0-1,-1 1,1-1,0 1,0-1,0 1,1-1,-1 1,1-1,-1 0,1 1,0-1,0 0,0 1,0-1,0 0,0 0,1 0,-1 0,1 0,-1 0,1 0,0 0,0-1,0 1,0-1,0 1,0-1,0 0,0 0,1 0,-1 0,0 0,1-1,-1 1,0 0,1-1,-1 0,1 0,0 0,98-23,-87 16,-1-1,0 0,-1-1,0-1,0 1,-1-2,10-11,-17 18,0 0,-1-1,0 0,0 1,0-1,0 0,-1 0,0-1,0 1,0 0,-1-1,0 1,0-1,0 0,0 1,-1-1,0 0,0 1,-1-1,0 0,0 1,-1-6,-1 7,1 0,-1-1,0 1,-1 0,1 0,-1 1,1-1,-1 1,0 0,0 0,-1 0,1 0,0 1,-1 0,0 0,0 0,1 0,-1 1,0 0,0 0,0 0,0 0,-1 1,1 0,0 0,0 0,0 1,0 0,0 0,0 0,0 1,0-1,0 1,0 1,-15 4</inkml:trace>
  <inkml:trace contextRef="#ctx0" brushRef="#br0" timeOffset="1086.181">1576 282,'-4'9,"1"0,0-1,0 2,1-1,0 0,1 0,0 1,1-1,0 0,0 1,1-1,0 1,0-1,1 0,0 0,1 0,0 0,1 0,3 7,-5-14,1 0,-1 0,1 0,-1-1,1 1,0 0,-1-1,1 0,0 0,0 0,0 0,0 0,0 0,0-1,0 1,0-1,0 0,0 0,1 0,-1-1,0 1,0-1,0 1,0-1,0 0,0 0,-1-1,1 1,0 0,0-1,-1 0,1 0,75-68,-3-16,-74 85,0 1,1 0,-1 0,1 0,-1 0,1 0,-1 0,1 0,-1 1,0-1,1 0,-1 1,1 0,-1-1,0 1,1-1,-1 1,0 0,0 0,0 0,0 0,0 0,0 0,0 0,0 0,0 0,0 1,0-1,-1 0,1 0,0 1,-1-1,1 1,-1-1,0 0,1 1,-1-1,0 1,0-1,0 1,0-1,0 1,0-1,0 1,-1-1,1 0,0 1,-1-1,0 2,4 14,0-10,0 1,0-1,1 0,-1-1,1 1,1-1,-1 0,1 0,1 0,-1 0,1-1,0 0,0 0,0-1,1 1,-1-1,1-1,0 1,7 1,-9-3,0 0,-1-1,1 0,0 0,0 0,0-1,0 1,0-1,0-1,0 1,0-1,0 1,0-1,0-1,-1 1,1-1,0 1,-1-2,1 1,-1 0,0-1,1 0,-1 0,-1 0,1 0,0-1,-1 1,0-1,0 0,0 0,1-2,58-151,-55 138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499 436,'-17'22,"1"1,1 1,1 1,1 0,1 0,1 2,2-1,0 1,2 0,1 1,1 0,-1 23,16-106,8-6,3 1,3 1,2 1,3 1,5-4,-32 58,-2 1,0 1,0-1,1 1,-1-1,0 1,0 0,1-1,-1 1,1-1,-1 1,1 0,0-1,-1 1,1 0,0 0,0 0,0 0,0-1,0 1,0 0,0 1,0-1,1 0,-1 0,0 0,0 1,1-1,-1 0,0 1,1 0,-1-1,1 1,-1 0,1-1,-1 1,0 0,1 0,-1 0,1 1,-1-1,1 0,-1 0,1 1,-1-1,0 1,1-1,-1 1,0 0,1-1,-1 1,0 0,0 0,0 0,1 1,5 16,-1 1,0 1,-2-1,0 1,-2 0,0-1,-1 4,18 99,-20-121,1 0,0 1,0-1,0 0,0 1,0-1,0 0,1 0,-1 1,0-1,1 0,-1 0,1 1,-1-1,1 0,-1 0,1 0,0 0,0 0,-1 0,1 0,0 0,0 0,0 0,0 0,0-1,0 1,0 0,1-1,-1 1,0-1,0 1,0-1,1 1,-1-1,0 0,0 0,1 0,-1 0,0 0,1 0,-1 0,0 0,0 0,1 0,-1-1,0 1,0-1,1 1,-1-1,0 1,0-1,0 0,0 1,0-1,0 0,0 0,0 0,0 0,0 0,0 0,0 0,88-191,-84 179,1 1,0 0,1 0,0 0,1 1,0 0,1 1,0 0,1 0,1 0,-10 8,1 1,-1 0,1 0,-1 0,1 0,0 0,0 0,-1 0,1 1,0-1,0 1,0-1,-1 1,1 0,0-1,0 1,0 0,0 0,0 1,0-1,0 0,-1 0,1 1,0-1,0 1,0 0,-1 0,1-1,0 1,-1 0,1 0,-1 1,1-1,-1 0,1 0,-1 1,0-1,0 1,0-1,1 1,-1 0,23 76,-25-10,0-55,0-1,0 1,2-1,-1 1,2-1,-1 0,2 1,0-1,1 2,6 3,1-4</inkml:trace>
  <inkml:trace contextRef="#ctx0" brushRef="#br0" timeOffset="717.989">189 888,'34'0,"39"0,18-5,-3-1,-6-1,-7 2,-12 2,-7-4,-9-1,-2 2,-4 1,-4 2,-4 1,-3 1,-1 1,-1 0,-5 5,-7 2</inkml:trace>
  <inkml:trace contextRef="#ctx0" brushRef="#br0" timeOffset="1217.029">556 1001,'88'205,"-81"-183,-1 1,-1 0,-1 1,-1-1,0 1,-2-1,-2 10,10 26,10-90,9-57,-21 61,1 1,1 0,1 1,2 0,0 0,1 1,2 1,2-3,-3 11</inkml:trace>
  <inkml:trace contextRef="#ctx0" brushRef="#br0" timeOffset="1829.008">1262 267,'151'499,"-145"-479,0 0,-2 0,0 0,-1 0,-1 1,-1-1,-1 1,0-1,-2 1,0-1,-2 1,0-1,-1 0,-1-1,-1 1,-1-1,0-1,-2 1,0-1,-1-1,-3 5,-11 6,-1-2,0 0,-2-1,-1-2,-1-1,-22 12,23-17</inkml:trace>
  <inkml:trace contextRef="#ctx0" brushRef="#br0" timeOffset="2334.044">189 295,'-32'57,"3"1,3 2,2 1,2 1,4 0,2 2,0 13,13-43,1 0,2 0,1 0,2-1,1 1,1-1,2 1,1-2,2 1,2-1,0-1,2 0,1-1,2 0,1-1,1-2,1 1,2-2,0-1,2-1,1-1,14 10,29 15,-47-38</inkml:trace>
  <inkml:trace contextRef="#ctx0" brushRef="#br0" timeOffset="3595.882">1967 238,'-42'-23,"32"16,0 1,-1 0,1 1,-1 0,0 0,-1 1,1 1,-1 0,0 0,1 1,-12 0,20 3,-1-1,0 1,1 1,-1-1,1 0,-1 1,1 0,0 0,0 0,-1 0,2 0,-1 1,0-1,0 1,1 0,-1 0,1 0,0 0,0 0,0 0,0 1,1-1,-1 1,1-1,0 3,-22 94,19 148,7-214,1-1,2 1,1-1,2 0,11 26,-3-3,2 4,-2 1,-4 0,-2 1,-2 0,-1 48,-8-70,2-16,-1 0,-1 0,-1 0,-1-1,-1 1,-1 0,-1-1,-1 0,-1 0,-1-1,-1 1,-1-2,-2 3,10-22,0 0,1 0,-1 1,0-1,0 0,-1-1,1 1,0 0,-1-1,1 1,-1-1,1 1,-1-1,1 0,-1 0,0-1,0 1,0 0,1-1,-1 0,0 0,0 0,0 0,0 0,0 0,1-1,-1 1,0-1,0 0,1 0,-1 0,0 0,1 0,-1-1,1 1,-1-1,1 1,0-1,0 0,0 0,0 0,0 0,0-1,0 1,1 0,-1-1,1 0,-46-97,44 79</inkml:trace>
  <inkml:trace contextRef="#ctx0" brushRef="#br0" timeOffset="5169.852">1939 1537,'0'9,"1"1,-1-1,2 1,-1 0,1-1,1 0,0 0,0 1,1-1,0-1,0 1,1-1,0 0,0 0,1 0,0-1,1 1,0-2,2 3,-7-7,0-1,0 0,0 1,0-1,0 0,0 0,0-1,1 1,-1 0,0-1,0 1,1-1,-1 0,0 1,1-1,-1 0,0-1,0 1,1 0,-1-1,0 1,0-1,1 0,-1 1,0-1,0 0,0-1,0 1,0 0,0 0,0-1,-1 1,1-1,0 0,-1 1,1-1,-1 0,0 0,0 0,1-1,35-90,-36 88,0 0,0 0,-1 0,1 0,-1-1,0 1,-1 0,1 0,-1 0,0 0,0 0,-1 0,0 0,0 0,0 0,0 1,0-1,-1 1,0-1,0 1,0 0,-1 0,1 0,-1 1,0-1,0 1,0 0,-1 0,1 1,-1-1,1 1,-1 0,0 0,0 0,0 1,0 0,0 0,0 0,0 0,-1 1,1 0,0 0,-5 1,-13 4,4 2</inkml:trace>
  <inkml:trace contextRef="#ctx0" brushRef="#br0" timeOffset="6052.091">2137 41,'0'5,"0"11,0 7,0 6,0 1,0 2,0-1,0-1,0 0,0 0,0-2,0 1,-5-1,-1-5</inkml:trace>
  <inkml:trace contextRef="#ctx0" brushRef="#br0" timeOffset="6487.313">2080 69,'16'-9,"0"1,1 1,0 1,0 0,1 1,-1 1,1 1,0 0,0 1,0 1,17 2,-33-2,1 1,-1 1,0-1,0 0,1 0,-1 1,0-1,0 1,0 0,0 0,0-1,0 1,0 1,0-1,0 0,0 0,0 1,-1-1,1 1,0-1,-1 1,0 0,1 0,-1 0,0 0,0 0,0 0,0 0,0 0,0 0,-1 0,1 0,-1 0,0 1,1-1,-1 0,0 0,0 1,0-1,-1 0,1 0,0 1,-1-1,0 0,1 0,-1 0,0 0,0 0,0 0,0 0,-1 1,-72 61,33-35,39-28,0 1,1 0,-1-1,1 1,-1 0,1 0,0 0,0 0,0 0,0 0,0 0,0 0,1 0,-1 0,1 0,-1 1,1-1,0 0,0 0,0 1,0-1,0 0,0 0,1 1,-1-1,1 0,0 0,-1 0,1 0,0 0,0 0,1 0,-1 0,0 0,0 0,1 0,0 0,63 61,-50-52</inkml:trace>
  <inkml:trace contextRef="#ctx0" brushRef="#br0" timeOffset="7615.41">2842 238,'-3'-6,"1"0,-1 0,0 0,-1 0,1 0,-1 1,-1-1,1 1,-1 0,1 1,-1-1,-1 1,1 0,-1 0,1 0,-1 1,0 0,0 0,-1 0,1 1,0 0,-1 0,0 1,1 0,-1 0,0 1,0-1,-5 2,8 2,-1 2,1-1,0 0,0 1,1 0,-1 0,1 0,0 0,1 0,-1 1,1-1,0 1,0 0,1 0,0-1,0 1,0 0,0 0,1 0,0 0,1 0,-1 0,1 0,0 0,1 2,-1 8,2 383,24-230,2-28,-1 0,1 29,-28 84,-1-251,1-1,-1 1,1 0,-1 0,0 0,0 0,0 0,-1 0,1 0,-1-1,1 1,-1 0,0 0,0-1,0 1,-1 0,1-1,-1 1,1-1,-1 1,0-1,0 0,0 0,0 0,0 0,0 0,0 0,-1-1,1 1,-1-1,0 0,1 1,-1-1,0 0,1-1,-1 1,0 0,0-1,0 1,0-1,0 0,0 0,1 0,-1-1,0 1,-2-1,0-1,0 1,0-1,0-1,0 1,0-1,1 1,-1-1,1-1,0 1,0 0,0-1,0 0,1 0,-1 0,1-1,0 1,0-1,1 1,-1-1,1 0,0 0,0-2,-3-15</inkml:trace>
  <inkml:trace contextRef="#ctx0" brushRef="#br0" timeOffset="8626.506">2984 1537,'-8'15,"1"-4,0 2,0-1,2 1,-1 0,2 0,0 0,0 0,1 1,1 0,0 0,1-1,1 12,0-22,0-1,1 1,-1-1,1 0,-1 1,1-1,0 0,0 1,0-1,0 0,0 0,1 0,-1 0,1 0,-1 0,1 0,0-1,0 1,-1 0,1-1,0 0,1 1,-1-1,0 0,0 0,0 0,1 0,-1-1,0 1,1 0,-1-1,1 0,-1 0,1 0,-1 0,0 0,1 0,-1 0,1-1,-1 1,2-2,92-44,-88 42,0-1,-1 0,0 0,0 0,0-1,0 0,-1 0,0-1,0 0,-1 0,0 0,0-1,-1 0,0 0,0 0,-1 0,0 0,0-1,-1 0,0 1,0-1,-1 0,-1 0,1 0,-2-8,-1 12,-1 1,0 0,0 0,0 0,0 0,0 0,-1 1,0 0,0-1,0 1,0 1,0-1,-1 0,1 1,-1 0,0 0,1 1,-1-1,0 1,0 0,0 0,0 1,0-1,-2 1,-18-2</inkml:trace>
  <inkml:trace contextRef="#ctx0" brushRef="#br0" timeOffset="9418.053">3040 69,'5'0,"1"5,0 6,-1 6,-6 6,-3 2,-1 3,0 1,2 1,1-1,0-4</inkml:trace>
  <inkml:trace contextRef="#ctx0" brushRef="#br0" timeOffset="9664.909">3181 41,'0'19,"0"12,0 4,0 2,0-1,-5-6,-1-4,-5-1,0-5</inkml:trace>
  <inkml:trace contextRef="#ctx0" brushRef="#br0" timeOffset="10100.133">2927 69,'10'-10,"12"-7,8-2,3 3,1 9,0 11,-7 9,-2 2,-2-1,2-3,-1-4,2-2,-3-8,-2-7,1-3,-4-3,-4 1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331 261,'-4'-6,"1"0,-1 1,0-1,0 1,-1 0,1 0,-1 1,0-1,0 1,-1 0,1 0,-1 1,0 0,0 0,0 0,0 1,-5-2,8 3,-1 1,1-1,0 1,0-1,-1 1,1 0,0 0,0 0,0 0,-1 1,1-1,0 1,0 0,0 0,0 0,0 1,0-1,0 1,0-1,0 1,1 0,-1 0,1 0,-1 0,1 1,0-1,0 1,0-1,0 1,0 0,1 0,-1-1,1 1,0 0,0 0,-1 2,-5 13,1 0,0 1,2-1,0 1,1 0,0 0,2 0,0 0,1 0,2 0,-1 0,2 0,2 4,25 186,4 17,-12-84,-4 111,8-111,-24-134,-1 0,0 0,0 0,0 0,-1 0,0 0,-1 0,0 0,0 0,0 0,-1-1,-1 1,1 0,-1-1,0 1,-1-1,0 0,0 0,0-1,-1 1,0-1,0 0,-1 0,0 0,0-1,0 0,-1 0,1-1,-1 0,0 0,0 0,-1-1,0 0,3-2,0-1,0 0,0 0,0 0,0-1,1 1,-1-1,0 0,0-1,1 1,-1-1,0 0,1 0,0-1,-1 1,1-1,0 0,0 0,1 0,-1 0,1-1,0 0,-1 1,1-1,1-1,-1 1,1 0,-1-2,-8-12</inkml:trace>
  <inkml:trace contextRef="#ctx0" brushRef="#br0" timeOffset="448.412">500 1559,'-32'110,"31"-106,1 0,-1 1,1-1,-1 0,1 1,1-1,-1 0,1 0,-1 1,1-1,0 0,1 0,-1 0,1 0,0 0,0 0,0 0,0-1,1 1,-1-1,1 1,0-1,0 0,2 2,1-4,0 0,0 0,0 0,0-1,0 0,0 0,0 0,0-1,0 0,0 0,0 0,0-1,0 0,-1 0,1-1,-1 1,0-1,1 0,-1-1,0 1,-1-1,1 0,-1 0,0-1,0 1,0-1,0-1,3 1,0-1,-1 0,0 0,0 0,-1-1,0 0,0 0,0-1,-1 1,0-1,-1 0,0 0,0 0,0 0,-1-1,-1 1,1-1,-1 1,-1-1,1 0,-2 1,1-1,-1 1,0-1,-2-6,0 11,1-1,-1 1,0 0,0 0,-1 0,1 0,-1 1,0-1,0 1,0 0,0 0,0 0,-1 1,1 0,-1 0,0 0,1 0,-1 1,0-1,0 1,0 0,0 1,0-1,-3 1,-17-2</inkml:trace>
  <inkml:trace contextRef="#ctx0" brushRef="#br0" timeOffset="1379.391">444 7,'31'-1,"-23"0,0-1,1 2,-1-1,0 1,0 0,0 1,0 0,1 0,-1 1,0 0,-1 1,1-1,0 1,-1 1,0 0,1 0,-2 0,4 3,-9-4,0 1,0-1,0 0,0 1,-1 0,0-1,1 1,-1-1,-1 1,1-1,-1 1,1 0,-1-1,0 0,0 1,0-1,-1 1,1-1,-1 0,0 0,0 0,0 0,0 0,0-1,-1 1,1 0,-1-1,0 0,1 0,-1 0,0 0,-1 0,1 0,-2 0,-22 24,25-24,0 0,0 0,0 0,0 0,0 1,0-1,1 0,-1 1,1-1,0 1,0 0,0-1,0 1,0 0,1 0,-1 0,1 0,-1-1,1 1,0 0,0 0,1 0,-1 0,1 0,-1 0,1-1,0 1,0 0,0-1,0 1,0 0,1-1,-1 1,1-1,0 0,0 0,0 1,0-1,0-1,0 1,0 0,1 0,-1-1,1 1,-1-1,1 0,0 0,-1 0,1 0,0 0,0 0,22-2,-1-4</inkml:trace>
  <inkml:trace contextRef="#ctx0" brushRef="#br0" timeOffset="1647.522">896 91,'0'34,"5"10,1-1</inkml:trace>
  <inkml:trace contextRef="#ctx0" brushRef="#br0" timeOffset="1901.495">1121 35,'-14'38,"-5"18,0-1</inkml:trace>
  <inkml:trace contextRef="#ctx0" brushRef="#br0" timeOffset="2233.702">811 62,'8'-6,"2"0,-1 0,1 0,0 1,0 1,0 0,0 0,1 1,0 0,-1 1,1 0,0 1,0 0,0 1,0 0,1 1,-1 0,-1 1,1 0,0 0,0 1,-1 1,1 0,-1 0,2 2,-3-1,0-2,0 1,0-1,0 0,0-1,1 0,-1-1,1 0,-1 0,1-1,-1 0,1 0,0-1,-1-1,0 0,1 0,-1-1,0 0,0 0,0-1,-1 0,1-1,-1 0,0 0,6-5,-2-3</inkml:trace>
  <inkml:trace contextRef="#ctx0" brushRef="#br0" timeOffset="6799.525">1008 712,'-2'1,"0"1,0-1,0 1,1-1,-1 1,1 0,-1-1,1 1,-1 0,1 0,0 0,0 0,0 1,0-1,0 0,1 0,-1 1,1-1,-1 0,1 1,0-1,0 0,0 1,0-1,0 1,0 0,-3 366,3-296,4-114,2 1,1 0,2 1,2 0,2 0,1 1,2 1,1 0,2 1,2 1,-9 13,-6 7,1 1,1 0,0 1,1 0,1 0,0 1,0 0,3-1,9 76,-13-49</inkml:trace>
  <inkml:trace contextRef="#ctx0" brushRef="#br0" timeOffset="7137.262">1573 486,'-5'9,"-6"14,-6 2,-1 2,-1-4,2-1,4 1,0-4,1 0,8-3,5-5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0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58,'3'3,"-1"0,1 0,-1 1,0 0,0-1,-1 1,1 0,-1 0,0 0,0 0,0 0,0 0,-1 0,1 0,-1 0,0 0,-1 1,1-1,-1 0,1 0,-1 0,-1 0,1 0,-1 2,-3 60,6-64,0-1,0 1,-1 0,1 0,0-1,1 1,-1-1,0 1,0-1,1 0,-1 1,0-1,1 0,0 0,-1 0,1 0,0 0,-1 0,1 0,0-1,0 1,0-1,-1 1,1-1,0 0,0 0,0 1,0-1,0-1,0 1,0 0,0 0,-1-1,1 1,0-1,0 1,0-1,69-27,-27 2,-25 14</inkml:trace>
  <inkml:trace contextRef="#ctx0" brushRef="#br0" timeOffset="303.694">283 1,'-5'24,"-6"17,-2 7,2 0,3-3,2-5,3-4,-3-4,-1-2,1-1,1-2,2 0,1 1,1-6</inkml:trace>
  <inkml:trace contextRef="#ctx0" brushRef="#br0" timeOffset="2003.841">706 340,'-15'-1,"0"0,0 0,0 2,0 0,0 0,0 2,0-1,1 2,-1 0,1 1,0 1,0 0,0 0,1 2,0 0,1 0,-10 8,20-15,0 1,0-1,0 0,1 0,-1 1,0-1,1 1,-1 0,1-1,-1 1,1 0,0 0,0 0,0 0,0 0,0 0,0 0,1 0,-1 0,0 0,1 1,0-1,0 0,0 0,0 0,0 1,0-1,0 0,1 0,-1 0,1 1,-1-1,1 0,0 0,0 0,0 0,0 0,0 0,0 0,1-1,-1 1,1 0,-1-1,1 1,0 0,70 41,-61-38,-1 1,1-1,-1 2,0 0,0 0,-1 1,0 0,0 0,0 2,-7-8,0 1,0 0,0-1,-1 1,1 0,-1 0,0 0,0 0,0 0,0 0,0 1,-1-1,1 0,-1 0,0 1,0-1,0 0,0 0,-1 1,1-1,-1 0,0 0,0 0,0 0,0 0,-1 0,1 0,-1 0,0 0,1-1,-1 1,-1-1,1 1,0-1,0 0,-2 1,-4 4,-1 0,0 0,0-1,0-1,-1 0,0 0,0-1,0 0,-1 0,-3 0,-74 5,86-9,1 0,-1 0,0 0,0 0,0 0,0-1,0 1,1-1,-1 1,0-1,0 0,1 0,-1 1,0-1,1 0,-1-1,1 1,0 0,-1 0,1-1,0 1,-1 0,1-1,0 0,0 1,0-1,1 1,-1-1,0 0,1 0,-1 1,1-1,-1 0,1 0,0 0,0 0,-1 0,1 1,1-1,-1 0,0 0,0 0,1-1,6-18,4 4</inkml:trace>
  <inkml:trace contextRef="#ctx0" brushRef="#br0" timeOffset="2253.948">931 594,'-4'34,"-7"10,-2-6,2-10</inkml:trace>
  <inkml:trace contextRef="#ctx0" brushRef="#br0" timeOffset="2420.018">904 1,'0'0</inkml:trace>
  <inkml:trace contextRef="#ctx0" brushRef="#br0" timeOffset="2890.433">1101 791,'19'-60,"-9"28,0 0,2 0,2 1,1 1,1 0,-15 28,1 0,-1 0,0 1,1-1,-1 1,1-1,0 1,-1 0,1-1,0 1,0 0,0 0,0 0,0 0,0 1,0-1,0 0,0 1,0 0,0-1,1 1,-1 0,0 0,0 0,0 0,0 1,0-1,1 1,-1-1,0 1,0 0,0-1,0 1,0 0,0 0,-1 1,1-1,0 0,-1 1,1-1,0 1,-1-1,0 1,1 0,-1-1,0 1,0 0,0 0,0 0,0 0,0 0,-1 0,1 0,-1 0,1 1,-1-1,0 0,0 1,1-1,45 97,-45-97,1 0,-1 0,1 0,0-1,-1 1,1 0,0-1,0 1,0-1,0 0,0 1,1-1,-1 0,0 0,0-1,1 1,-1 0,1-1,-1 0,1 1,-1-1,0 0,1 0,-1 0,1-1,-1 1,1-1,-1 1,0-1,1 0,-1 0,0 0,0 0,1 0,-1 0,0 0,0-1,0 1,-1-1,1 0,0 0,0 0,8-8,-1 0,0-1,0 0,-1 0,0-1,-1 0,0-1,-1 0,-1 0,0 0,-1 0,0-1,-1 0,0 1,-1-1,-1-4,-1 7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201 142,'-13'5,"0"0,1 1,0 1,0 0,1 0,0 1,0 1,0 0,1 0,1 1,0 0,0 1,1 0,0 0,1 1,1 0,-1 0,2 1,0 0,0 0,-2 12,7-19,0-1,1 1,-1-1,1 1,1-1,-1 1,1-1,-1 0,2 0,-1 0,0 0,1 0,0 0,0-1,0 1,1-1,0 0,0 0,0 0,0-1,0 1,1-1,-1 0,1 0,0-1,0 1,0-1,0 0,0-1,1 1,-1-1,1 0,-1 0,1-1,-1 1,1-1,-1-1,1 1,-1-1,1 0,-1 0,0 0,4-2,5-4,-1-1,1 0,-2-1,1 0,-1-1,-1 0,0-1,0 0,-1-1,-1 0,0-1,0 1,-1-2,-1 1,0-1,-1-1,-1 1,0-1,-1 0,-1 0,0 0,-1 0,0-1,-1 2,1 4,-1 0,0 0,0-1,-1 1,0 0,-1 0,0 0,-1 0,0 0,0 1,-1-1,-1 0,0 1,0 0,-2-4,4 11,0 0,-1 0,1 0,0 1,-1-1,1 0,-1 1,1 0,-1 0,0 0,0 0,0 0,1 0,-1 1,0-1,0 1,0 0,0 0,0 0,0 0,0 0,0 1,0-1,1 1,-1 0,0 0,0 0,1 0,-1 0,0 1,1-1,-1 1,1 0,0 0,0 0,-2 1,-3 3,0 0,1 1,-1 0,1 0,1 0,-1 1,1-1,1 1,0 1,0-1,-1 3,2 4,0 0,1 0,0 0,1 0,1 0,0 0,2 0,-1 0,2 0,0-1,2 5,3 26,0 237,-35-112,18-137,7-28,0 1,0 0,0 0,1-1,0 1,0 0,1 0,-1 0,1 0,1 0,-1 0,1 0,1 4,2-5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1,'0'4,"-5"7,-6 7,-7 4,1 3,-2-2,2 0,0-5,2 1,-1-4,7-5,5-3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200 475,'-14'4,"0"1,0 0,0 1,1 1,0 0,0 1,1 0,-1 1,2 0,-2 2,8-6,0-1,1 1,-1 0,1 0,0 0,0 1,1-1,-1 1,1 0,0 0,1 0,0 1,0-1,0 0,1 1,0-1,0 1,0 0,1-1,0 1,0 0,1-1,1 6,-1-9,0 1,0 0,1-1,-1 1,1-1,0 1,0-1,0 0,1 0,-1 0,1 0,-1 0,1-1,0 1,0-1,0 1,1-1,-1 0,0-1,1 1,-1-1,1 1,0-1,-1 0,1 0,0 0,0-1,0 0,-1 1,1-1,0 0,0-1,0 1,0-1,-1 0,1 0,0 0,0 0,-1-1,1 1,-1-1,0 0,1 0,-1 0,0 0,0-1,2-2,13-12,0-1,-1 0,0-2,-2 0,-1-1,0 0,2-8,1 2,-1-1,-2 0,0-1,-2-1,-2 1,0-2,-2 0,-1 0,-2 0,1-24,-5 23,1 15,-1 1,-1-1,0 0,-2 0,0 0,0 0,-2 0,-4-11,8 26,-1 0,0 0,0 0,0 0,0 0,0 1,0-1,0 0,-1 1,1-1,-1 1,1 0,-1-1,1 1,-1 0,0 0,0 0,1 0,-1 0,0 0,0 1,0-1,0 1,0-1,0 1,0 0,0-1,0 1,0 0,0 0,0 1,0-1,0 0,0 1,0-1,0 1,0 0,0 0,0-1,0 1,1 0,-1 1,-1-1,-67 62,61-51,1 1,0-1,1 1,0 1,1-1,1 1,0 0,1 0,0 1,1-1,1 1,0 0,1-1,1 1,0 0,1 0,1 0,0-1,1 1,0-1,1 1,1-1,0 0,1-1,1 1,0-1,1-1,1 3,133 121,-121-97,-16-20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69,'-28'324,"31"-408,6 33,38-138,-11 133,-36 55,1 0,0 0,0 0,0 1,0-1,0 0,0 0,0 0,0 1,0-1,1 1,-1-1,0 1,0-1,0 1,1-1,-1 1,0 0,1 0,-1 0,0 0,1 0,-1 0,0 0,0 0,1 1,-1-1,0 0,1 1,-1-1,0 1,0-1,0 1,0 0,0-1,1 1,-1 0,0 0,-1 0,1 0,0 0,0 0,0 0,0 0,-1 0,1 1,24 89,-24-77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122 226,'-29'29,"-9"14,6 0,9-7</inkml:trace>
  <inkml:trace contextRef="#ctx0" brushRef="#br0" timeOffset="618.507">377 593,'-24'15,"1"1,0 1,2 1,0 1,1 1,0 0,2 2,1 0,1 1,-7 13,21-34,0 0,0 0,1 0,-1 1,0-1,1 1,0 0,0-1,-1 1,1 0,1-1,-1 1,0 0,1 0,0 0,-1 0,1 0,0 0,0 0,1 0,-1-1,1 1,-1 0,1 0,0 0,0-1,0 1,1 0,-1-1,0 1,1-1,0 1,0-1,0 0,0 0,0 0,0 0,0 0,0 0,1 0,-1-1,1 1,7-3,0 1,0-1,0-1,0 0,0-1,0 1,-1-2,0 1,1-1,-1-1,-1 0,1 0,3-3,8-4,3 1,-1-1,0-2,0 0,-1-2,-1 0,-1-1,0-1,-1-1,0-3,0-1,-2-1,0-1,-2 0,-1 0,0-2,-3 1,0-2,-1 1,1-15,-5 27,-2-1,0 0,0 0,-2 0,0 0,0 0,-2 0,0 0,-1 0,0 0,-1 1,-4-11,5 23,0 0,0-1,0 1,0 0,-1 0,1 0,-1 1,0-1,0 1,0-1,0 1,0 0,0 0,-1 0,1 1,-1-1,1 1,-1 0,1 0,-1 0,0 0,0 1,1-1,-1 1,0 0,0 0,0 0,1 1,-1-1,0 1,0 0,1 0,-1 1,1-1,-1 1,1-1,-1 1,1 0,0 0,0 1,0-1,0 1,0-1,1 1,-1 0,1 0,0 0,0 0,0 1,-2 2,-6 12,0 0,0 1,2 0,1 0,0 1,1 0,1 0,1 1,1-1,1 1,0 0,2 0,0-1,2 1,0 0,1 1,1-5,1 0,1-1,0 1,1-1,0-1,2 1,0-1,0-1,11 12,5 12,-13-19,-8-10,1-1,0 1,1-1,0 0,0 0,1 0,0-1,0 0,1-1,0 1,0-1,7 4,2-8,-4-4</inkml:trace>
  <inkml:trace contextRef="#ctx0" brushRef="#br0" timeOffset="1789.449">969 650,'-8'3,"0"0,1 1,0 0,0 1,0-1,0 1,1 0,-1 1,1 0,1 0,-1 0,1 1,0-1,-3 7,3-4,-1-1,2 1,-1 0,1 1,1-1,0 0,0 1,1 0,0 0,0 0,1 0,1 0,-1 0,2 0,0 0,0 0,0 0,3 6,-2-13,-1 0,1 0,1 0,-1 0,0-1,1 1,-1 0,1-1,0 0,0 0,0 1,0-2,0 1,0 0,1-1,-1 1,1-1,-1 0,1 0,-1-1,1 1,-1-1,1 1,0-1,-1 0,1-1,0 1,1-1,3 0,-1 0,0 0,1-1,-1 0,0 0,0-1,0 0,-1 0,1 0,-1-1,1 0,-1 0,4-5,9-10,0 0,-2-2,0 0,-1-1,-2-1,0 0,-1-1,-1-1,7-23,-11 26,-4 14,0 0,-1 0,0 0,0 0,-1 0,0 0,0-1,-1 1,0-1,0 0,-1 1,0-1,-1 1,0-1,0 1,-1-1,0 1,0 0,-2-4,2 10,1 1,-1 0,1-1,-1 1,1 0,-1 0,0 0,0 0,1 0,-1 1,0-1,0 1,0-1,0 1,0-1,0 1,1 0,-1 0,0 0,0 0,0 0,0 1,0-1,0 0,0 1,0 0,0-1,1 1,-1 0,0 0,1 0,-1 0,0 0,0 1,-53 44,36-18,1 0,2 0,0 2,2 0,1 1,2 0,1 1,1 0,2 0,-1 17,-1 231,-1-235,3-27</inkml:trace>
  <inkml:trace contextRef="#ctx0" brushRef="#br0" timeOffset="2082.585">1476 312,'-19'38,"-11"18,-1 4,11-9,7-12</inkml:trace>
  <inkml:trace contextRef="#ctx0" brushRef="#br0" timeOffset="2885.48">1646 622,'-161'177,"128"-109,32-66,1 0,-1 0,1 0,-1 0,1 0,0 0,0 0,0 0,0 1,0-1,0 0,1 0,-1 0,1 0,-1 0,1 0,0-1,0 1,0 0,0 0,0 0,0-1,0 1,1 0,-1-1,1 0,-1 1,1-1,-1 0,1 1,0-1,0 0,-1 0,2 0,4 1,0 0,0 0,0-1,0 0,0-1,0 1,0-1,1-1,-1 1,0-1,0 0,0-1,0 0,-1 0,1 0,0-1,-1 0,5-3,107-75,-96 60,0-1,-2-2,0 0,-2-1,0 0,-2-2,-1 0,-1-1,-1 0,6-23,-10 20,-2 0,0-1,-3 1,0-1,-2-1,-2 1,-1 0,-3-18,5 47,-1 0,0 0,0 0,0 0,0 0,0 0,-1 0,1 0,-1 0,0 0,0 1,0-1,0 0,-1 1,1-1,-1 1,1-1,-1 1,0-1,0 1,0 0,0 0,0 0,-1 0,1 1,-1-1,1 1,-1-1,1 1,-1 0,0 0,0 0,0 0,1 0,-1 1,0-1,0 1,0 0,0 0,0 0,0 0,0 0,0 1,-2 0,-7 6,0 0,1 0,-1 1,2 1,-1 0,1 0,1 1,0 0,0 1,1 0,0 0,1 1,1 0,-1 0,2 0,0 1,0 0,1 0,-2 13,-1-6,0 1,0 0,2 0,1 0,1 0,0 1,2-1,0 1,2 0,0-1,2 1,0-1,1 0,1 1,1-2,1 1,1-1,1 0,0-1,2 1,-5-10,1 0,0 0,1 0,0-1,1-1,-1 1,2-2,-1 1,1-1,0 0,1-1,-1 0,1-1,5 2,6-3</inkml:trace>
  <inkml:trace contextRef="#ctx0" brushRef="#br0" timeOffset="3233.57">2267 367,'-30'41,"2"1,2 1,2 1,2 1,2 1,2 1,-5 25,20-66,1 1,1-1,-1 1,1-1,0 1,1 0,-1 0,1-1,1 1,-1 0,1 0,0-1,1 1,0 0,0-1,0 0,1 1,0-1,0 0,0 0,1-1,0 1,0-1,0 0,1 0,0 0,0 0,0-1,1 0,-1 0,1 0,0-1,0 0,0 0,0-1,1 1,3 0,4-2,0-1,0 0,0-1,0-1,-1 0,1-1,0 0,-1-1,0 0,0-1,0-1,-1 0,1-1,-2 0,1-1,-1 0,0-1,0 0,-1-1,-1 0,8-10,-13 16,6-4,0 0,-1-1,-1 0,1 0,-1-1,-1 0,0-1,-1 1,1-1,-2-1,0 1,0-1,-1 0,-1 0,0 0,0 0,-1-1,-1 1,0-1,-1 1,0-1,-1 1,0-1,-1 1,-1-1,0 1,0 0,-1 0,-1 0,0 1,0 0,-3-3,3 8,-1 1,0 0,-1 0,1 0,-1 0,0 1,0 0,-1 1,1 0,-1 0,0 0,1 1,-1 0,0 1,0-1,-1 2,1-1,0 1,0 0,0 1,0 0,0 0,0 1,0 0,0 0,0 1,1 0,0 0,-1 1,1 0,-5 4,-22 10</inkml:trace>
  <inkml:trace contextRef="#ctx0" brushRef="#br0" timeOffset="3505.542">2042 734,'38'-14,"22"-10,7 0,-5 3,-7 6,-13 10,-9 5,-6 4,-6 5,-3 1,0-1,-2 3,0-1,3-2,3-2,-3-8,1-8,-4-3</inkml:trace>
  <inkml:trace contextRef="#ctx0" brushRef="#br0" timeOffset="3822.505">2888 0,'-5'15,"-6"14,-7 2,1 1,3-1,-1-5,1-2,5-1,-3-4,2 0,2-4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0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44,'38'-5,"28"-1,1-5,-4-1,-14 3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47,'227'-17,"-28"-12,-138 30,-71 13,-4-4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1,'14'4,"25"2,9 0,2-1,-3-1,-4-2,-10-6,-5-2,-4 0,0 1,1 2,0 0,-4 2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0 452,'74'-108,"-52"71,3 1,1 1,1 2,31-29,-53 57,45-33,-49 37,1 1,-1-1,0 0,0 1,0-1,1 1,-1 0,0-1,0 1,1 0,-1 0,0 0,1 0,-1 0,0 0,0 0,1 0,-1 0,0 1,1-1,-1 0,0 1,0-1,0 1,0 0,1-1,-1 1,0 0,0 0,0 0,0-1,0 1,-1 0,1 0,0 0,0 1,-1-1,1 0,0 0,-1 0,1 0,-1 1,1 0,5 62,-7-59,1 1,0-1,0 0,0 1,0-1,1 0,0 1,0-1,1 0,-1 0,1 0,0 0,0 0,1 0,1 1,-3-4,0-1,1 0,-1 1,0-1,1 0,0 0,-1 0,1 0,0 0,0 0,-1 0,1-1,0 1,0-1,0 1,0-1,0 0,0 0,0 1,0-1,-1-1,1 1,0 0,0 0,0-1,0 1,0-1,0 0,0 1,-1-1,1 0,0 0,-1 0,1 0,0-1,-1 1,58-57,-47 44,18-19,1 1,2 2,0 2,2 0,15-6,-49 33,0 0,0 0,1 0,-1 0,0 0,1 0,-1 0,1 0,-1 1,1-1,-1 1,1-1,0 1,-1 0,1-1,0 1,-1 0,1 0,0 0,-1 0,1 0,0 1,-1-1,1 1,-1-1,1 1,-1-1,1 1,-1 0,1-1,-1 1,1 0,-1 0,0 0,1 0,-1 1,0-1,0 0,0 0,0 1,0-1,0 1,-1-1,1 0,0 1,0 1,23 94,-24-89,1 1,0-1,0 1,1-1,0 1,0-1,1 0,0 0,1 0,-1-1,2 1,-1-1,1 0,0 0,0 0,1-1,0 1,12 8,-3-1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2,'44'4,"37"3,11-1,-2-6,-5-3,-14-1,-8 1,-11-1,-9 2,-2 1,-3 0,-4 1,-2 0,-3 0,0 0,-6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0,'15'33,"-1"0,-1 1,-2 1,-1 0,-2 0,-1 0,-2 1,-2 0,-1 25,-2-56,0 1,1-1,-1 1,1-1,0 0,0 1,1-1,-1 0,1 0,1 0,-1 0,1 0,-1 0,1-1,1 1,-1-1,1 1,1-5,-1-1,0 0,0 0,1 0,-1 0,0-1,0 0,0 1,-1-1,1-1,0 1,-1-1,1 1,-1-1,0 0,0 0,0 0,0-1,-1 1,1-1,-1 1,0-2,97-147,-80 118,1 1,1 0,2 2,1 1,9-7,-12 20,-2 5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0,'-19'41,"2"2,1 0,3 0,1 1,3 1,1 0,2 0,3 0,1 1,2-1,2 1,6 28,4-20,2 0,3-1,2 0,2-2,2 0,3-2,19 27,44 5,-66-67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3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230 165,'0'-7,"0"0,-1 0,0 0,0 0,-1 0,0 0,0 0,0 0,-1 1,0-1,-1 1,1 0,-1 0,0 0,-1 0,0 1,1 0,-2 0,1 0,0 0,-1 1,0 0,0 0,0 1,-1-1,1 1,-1 1,0-1,0 1,0 1,0-1,-4 0,8 2,0 0,0 0,0 1,0-1,0 1,0-1,0 1,0 0,0 0,0 0,1 0,-1 1,0-1,1 1,-1 0,1 0,0-1,-1 2,1-1,0 0,0 0,0 1,1-1,-1 1,1-1,-1 1,1 0,0-1,0 1,0 0,0 0,0 3,-11 98,33 98,3-61,31 85,-43-189,-2 1,-2 0,-1 0,-2 1,-2 0,-1 0,-4 31,3-67,-1 0,0 0,0 0,-1 0,1 1,-1-1,1 0,-1 0,0 0,0 0,-1 0,1 0,0-1,-1 1,0 0,0-1,0 1,0-1,0 1,0-1,0 0,-1 0,1 0,-1 0,0-1,1 1,-1-1,0 1,0-1,0 0,0 0,0 0,0-1,0 1,-1-1,1 1,0-1,0 0,0 0,0-1,-1 1,1-1,0 1,0-1,0 0,0 0,0-1,0 1,0-1,1 1,-3-3,-9-8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1,'-8'6,"1"0,0 1,0 0,1 0,-1 1,2 0,-1 0,1 0,0 1,1-1,0 1,0 0,1 1,0-1,1 0,0 1,1 0,0-1,0 1,1 0,0 8,0-14,0 1,0-1,0 0,1 0,-1 0,1 1,0-1,0 0,1 0,-1 0,1 0,0-1,0 1,0 0,0-1,1 1,0-1,-1 0,1 0,0 0,0 0,1-1,-1 1,1-1,-1 1,1-1,0-1,0 1,0 0,0-1,0 0,0 0,0 0,0 0,0-1,0 0,1 1,-1-2,0 1,0 0,0-1,1 0,-1 0,0 0,0 0,2-2,1-1,0-1,-1 1,1-1,-1-1,0 1,-1-1,0 0,0 0,0-1,0 0,-1 1,0-1,-1-1,1 1,-2-1,1 1,-1-1,0 0,0 0,-1 0,0 0,-1 0,1 0,-2 0,1 0,-1 0,0 0,-1 0,0 1,0-1,-1 0,1 1,-4-6,-6-4,2 3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5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59,'-10'-5,"2"-2,-1 1,0 0,-1 1,1 0,-1 1,0 0,0 0,0 1,-1 0,1 1,-1 0,0 1,1 0,-8 0,14 4,0 0,1 0,0 1,-1-1,1 1,0 0,1 0,-1 0,1 0,-1 0,1 0,1 1,-1-1,0 1,1-1,0 1,0-1,1 1,-1 0,1 0,0-1,0 1,1 0,-1 0,1-1,0 1,0 0,1 1,-1 9,3 13,1 0,1 0,1-1,2 1,6 12,19 68,5 93,-10-4,0-1,-28-159,1-14,-1 1,-2 0,0-1,-1 1,-1-1,-7 24,8-43,1 0,-1 1,0-1,0 0,-1 0,1 0,-1 0,0-1,0 1,0-1,0 1,-1-1,1 0,-1 0,0-1,0 1,0-1,0 0,0 0,0 0,-1-1,1 1,-1-1,1 0,-1 0,1-1,-1 0,0 1,1-1,-1-1,0 1,1-1,-1 0,1 0,-1 0,1 0,-1-1,1 0,0 0,0 0,0 0,0-1,0 1,0-1,1 0,-1 0,1-1,0 1,0-1,-2-3,-9-13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77,'-6'8,"1"2,1-1,0 0,0 1,1 0,0 0,0 0,1 0,1 0,0 0,0 1,1-1,0 0,1 1,0-1,1 0,0 0,0 0,1 0,0 0,1 0,2 2,-4-9,0-1,1 0,-1 0,1 0,0 0,-1 0,1 0,0-1,0 1,0-1,0 0,0 0,0 0,0 0,1-1,-1 1,0-1,0 0,1 0,-1 0,0 0,0-1,1 1,-1-1,0 0,0 0,0 0,0 0,0 0,0-1,0 1,0-1,-1 0,1 0,1-1,5-4,0 0,0 0,-1-1,0-1,0 1,-1-1,0 0,-1-1,4-6,-7 10,0 0,0 0,0-1,-1 1,0-1,0 0,-1 1,1-1,-2 0,1 0,-1 0,0 0,0 0,-1 0,0 1,0-1,-1 0,1 0,-1 1,-1-1,0 1,0 0,0 0,0 0,-1 0,0 0,0 1,-1 0,1-1,-1 2,0-1,-1 1,-1-2,-11-7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03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234 395,'-22'61,"2"1,4 0,-6 45,8-37,-5 37,15-72,-2 0,-1-1,-2 0,-1 0,-5 6,-42 98,44-114</inkml:trace>
  <inkml:trace contextRef="#ctx0" brushRef="#br0" timeOffset="463.579">544 479,'-77'358,"50"-200,13-85,13-72,-1 0,1 0,0-1,-1 1,1-1,0 1,-1-1,1 1,0-1,-1 0,1 0,-1 0,1 0,-1 0,1 0,0 0,-1 0,1 0,-1-1,1 1,0 0,-1-1,1 0,0 1,-1-1,1 0,0 1,0-1,0 0,0 0,0 0,0 0,0 0,0 0,0-1,0 1,0 0,1 0,-1 0,0-1,1 1,-1 0,1-1,0 1,-1-1,1 1,0-1,0 1,-5-6,-3-6,0 1,-1 0,-1 1,0 0,0 0,-1 1,0 0,-1 1,0 0,0 1,-1 1,0 0,-1 0,1 1,-1 1,0 0,-1 1,1 1,-12-1,-1 3,2 1</inkml:trace>
  <inkml:trace contextRef="#ctx0" brushRef="#br0" timeOffset="2179.763">939 1016,'-11'-1,"0"1,0 1,0 0,1 0,-1 1,0 0,1 1,-1 0,1 1,0 0,0 1,1 0,-1 0,1 1,0 0,1 1,-1 0,1 0,1 1,-1 0,2 0,-1 1,1-1,0 2,0-1,1 1,1-1,0 1,0 1,2-5,1 0,-1-1,1 1,1 0,-1 0,1-1,0 1,1 0,-1 0,1 0,0-1,0 1,1-1,0 1,0-1,0 1,1-1,-1 0,1 0,1 0,-1 0,0-1,1 1,0-1,0 0,1 0,-1 0,1-1,0 0,0 0,0 0,0 0,0-1,1 0,0 1,2-1,0 0,-1 0,1-1,0 0,0-1,-1 0,1 0,0 0,0-1,0 0,-1-1,1 1,0-2,-1 1,0-1,1 0,-1-1,0 1,-1-1,1-1,-1 1,0-1,0 0,0-1,-1 1,1-1,-1 0,-1-1,1 1,0-3,-5 7,1 1,-1-1,1 0,-1 0,0 0,0 0,0 1,0-1,0 0,-1 0,1 0,-1 0,1 0,-1 1,1-1,-1 0,0 1,0-1,0 0,0 1,0-1,0 1,0-1,-1 1,1 0,0 0,-1-1,1 1,-1 0,1 0,-1 0,0 1,1-1,-1 0,0 0,0 1,0 0,1-1,-1 1,0 0,-1 0,-31-17,59-7,99-12,-73 28,-28 6</inkml:trace>
  <inkml:trace contextRef="#ctx0" brushRef="#br0" timeOffset="3447.333">120 282,'98'11,"-57"-3,1-1,-1-3,1-1,0-2,35-4,3 1,76-4,-156 6,0 1,1-1,-1 0,0 0,1 0,-1 0,1 0,-1 0,0 0,1 0,-1 0,0 0,1 0,-1-1,0 1,1 0,-1 0,0 0,1 0,-1 0,0-1,1 1,-1 0,0 0,1-1,-1 1,0 0,0 0,1-1,-1 1,0 0,0-1,0 1,0 0,1-1,-1 1,0 0,0-1,0 1,0-1,0 1,0 0,0-1,0 1,0 0,0-1,0 1,0-1,0 1,0 0,0-1,-1 1,1 0,0-1,0 1,0 0,0-1,-1 1,1 0,0-1,0 1,-1 0,1 0,0-1,-1 1,1 0,0 0,-1 0,1-1,-30-13,20 10,-59-34,51 25</inkml:trace>
  <inkml:trace contextRef="#ctx0" brushRef="#br0" timeOffset="6599.325">347 0,'-2'2,"0"1,0-1,0 0,1 1,-1-1,1 1,-1-1,1 1,0 0,0 0,1-1,-1 1,0 0,1 0,0 0,0 0,0 0,0 0,0 0,0 0,1-1,-1 1,1 0,0 0,0 0,0-1,0 1,1 0,-1-1,0 1,1-1,0 1,0-1,0 0,0 0,0 0,0 0,0 0,1-1,-1 1,1 0,-1-1,1 0,2 1,-1-2,1 1,-1-1,0-1,1 1,-1-1,0 0,0 1,0-2,1 1,-1-1,0 1,0-1,-1 0,1 0,0-1,-1 1,1-1,-1 0,0 0,0 0,0 0,0 0,-1-1,1 1,-1-1,0 0,0 0,0 0,0 0,-1 0,0 0,1-3,-4 5,0-1,0 1,0-1,0 1,-1 0,1 0,-1 1,1-1,-1 0,0 1,0-1,1 1,-1 0,0 0,0 0,0 0,0 1,0-1,-1 1,1 0,0 0,0 0,0 0,0 0,0 1,0-1,0 1,0 0,0 0,0 0,0 1,0-1,0 0,1 1,-1 0,1 0,-2 0,2-1,0-1,0 1,0-1,0 1,0 0,0 0,0 0,0 0,0 0,1 0,-1 0,0 1,1-1,-1 1,1-1,-1 1,1-1,0 1,-1 0,1 0,0 0,0 0,1-1,-1 1,0 0,1 1,-1-1,1 0,-1 0,1 0,0 0,0 0,0 0,0 1,0-1,1 0,-1 0,1 0,-1 0,1 0,0 0,0 0,0 0,0 0,0 0,0-1,0 1,1 0,-1-1,0 1,1-1,0 1,1-1,0 0,0 0,0 0,0 0,0 0,0-1,0 0,1 1,-1-1,0 0,0-1,0 1,0 0,1-1,-1 0,0 0,0 0,0 0,0 0,-1 0,1-1,0 0,0 1,-1-1,1 0,-1 0,0-1,1 1,-1 0,0-1,0 1,-1-1,1 0,0 0,-1 1,0-1,1-3,-3 4,0 0,0 1,0-1,0 0,0 1,0-1,-1 1,1 0,-1-1,1 1,-1 0,0 0,1 0,-1 0,0 0,0 0,0 0,1 1,-1-1,0 1,0-1,0 1,0 0,0-1,0 1,0 0,0 1,0-1,0 0,0 0,0 1,0-1,0 1,0 0,0 0,1 0,-1-1,0 2,0-1,1 0,-1 0,0 1,-12 9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57 174,'0'5,"0"11,0 8,0 4,5-2,1-1,0 0,-1 1,-2 0,-1-4</inkml:trace>
  <inkml:trace contextRef="#ctx0" brushRef="#br0" timeOffset="255.042">282 61,'5'34,"2"16,-1 3,-1-1,-7-10,-2-12</inkml:trace>
  <inkml:trace contextRef="#ctx0" brushRef="#br0" timeOffset="636.334">0 147,'17'-23,"-14"16,1 0,-1-1,1 2,1-1,-1 0,1 1,1 0,-1 0,1 0,0 1,0 0,0 0,1 0,0 1,0 0,0 1,0-1,1 1,-1 1,1-1,0 1,0 0,0 1,-1 0,1 1,1-1,-1 1,0 1,5 0,1 4,-1 0,1-1,1-1,-1 0,0-1,1 0,-1-1,1-1,-1 0,1-1,-1-1,1 0,-1-1,0-1,0 0,6-3,0-5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28 147,'0'9,"0"14,0 6,0 4,0 1,0 0,0-2,0-1,0-1,0-1,0 0,0-6</inkml:trace>
  <inkml:trace contextRef="#ctx0" brushRef="#br0" timeOffset="406.984">1 90,'26'-14,"0"1,1 2,1 0,0 2,0 1,1 1,0 2,0 1,6 0,-34 4,0-1,0 1,0-1,0 1,0-1,0 1,0 0,0 0,0-1,0 1,1 0,-1 0,0 0,0 0,0 0,0 1,0-1,0 0,0 0,0 1,1-1,-1 1,0-1,0 1,0-1,-1 1,1-1,0 1,0 0,0 0,0-1,-1 1,1 0,0 0,-1 0,1 0,0 0,-1 0,1 0,-1 0,0 0,1 0,-1 0,0 0,0 0,0 0,1 1,-1-1,0 0,0 0,-1 0,1 0,0 0,0 0,-1 0,1 0,0 1,-1-1,1 0,-1 0,1-1,-1 1,0 0,1 0,-1 0,0 0,0 0,1-1,-1 1,-1 0,-64 40,58-38,1 0,-1 1,1 0,-1 1,1-1,1 2,-1-1,1 1,0 0,0 0,-5 6,10-5,1-1,-1 0,1 1,0-1,1 1,-1-1,1 0,0 0,1 1,0-1,0 0,0 0,1 0,-1-1,1 1,1-1,-1 1,1-1,0 0,0 0,1-1,-1 1,1-1,0 0,4 2,1 5,61 60,-57-60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1,'25'89,"-5"1,-3 1,-5 1,-4 0,-3 0,-6 57,-3-121,0 0,-2 0,-1-1,-1 0,-2 0,0-1,-2 0,-1-1,0 0,-2-1,-1-1,-1 0,-19 19,13-18</inkml:trace>
  <inkml:trace contextRef="#ctx0" brushRef="#br0" timeOffset="7405.42">532 424,'10'-11,"0"1,1 0,0 1,1 0,0 0,0 2,1-1,0 2,0-1,1 2,0 0,0 1,0 0,9-1,-20 4,0 1,0 0,0 0,-1 0,1 0,0 0,0 1,0-1,0 1,-1 0,1-1,0 1,-1 0,1 1,-1-1,1 1,-1-1,1 1,-1-1,0 1,0 0,0 0,0 0,0 1,0-1,-1 0,1 1,-1-1,1 1,-1-1,0 1,0 0,0-1,-1 1,1 0,-1 0,1 0,-1-1,0 1,0 0,0 0,0 0,-1 0,1 0,-1-1,0 1,1 0,-1 0,-1-1,1 1,-1 1,-8 14,0-2,-1 1,-1-1,0-1,-1 0,-1-1,-1 0,1-1,-12 6,-26 27,49-44,0 0,0 0,0 0,0 0,1 0,-1 1,1-1,0 1,0-1,0 1,0 0,0 0,0 0,1 0,-1 0,1 1,0-1,0 0,0 1,1-1,-1 0,1 1,0-1,0 1,0-1,0 0,0 1,1-1,0 1,-1-1,1 0,0 1,1-1,-1 0,1 0,-1 0,1 0,0 0,0 0,0-1,1 1,1 1,7 1,0-1,1-1,-1 0,1-1,0 0,0 0,0-1,0-1,0 0,0-1,0 0,0-1,-1 0,1-1,0 0,-1-1,9-4,-16 7,42-16,-28 9</inkml:trace>
  <inkml:trace contextRef="#ctx0" brushRef="#br0" timeOffset="7752.128">1124 395,'-5'15,"-6"14,-2 7,2 2,3-1,2-1,3-3,1-1,2-2,0-2,0-9,1-13,4-13,2-5</inkml:trace>
  <inkml:trace contextRef="#ctx0" brushRef="#br0" timeOffset="8006.167">1293 368,'0'4,"0"12,0 8,0 4,0 3,0 0,0 0,5-5,2-3,-6-4,-2-2,-2-3</inkml:trace>
  <inkml:trace contextRef="#ctx0" brushRef="#br0" timeOffset="8421.419">926 424,'2'-8,"0"0,0 0,1 1,0-1,0 1,1-1,0 1,0 0,0 1,1-1,0 1,1 0,-1 0,1 0,0 1,1 0,-1 0,1 1,0-1,0 1,0 1,1 0,-1 0,1 0,0 1,0 0,0 0,0 1,0 0,0 1,0 0,0 0,0 0,0 1,0 0,0 1,0 0,0 0,7 4,-8-3,0 1,0 1,0-1,-1 1,1 0,-1 0,-1 1,1 0,-1 0,0 1,0-1,1 3,-5-5,1 0,1 0,-1 0,0 0,1 0,0-1,0 1,0-1,1 1,-1-1,1 0,-1-1,1 1,0-1,0 1,0-1,0 0,1 0,-1-1,1 0,-1 1,1-1,-1-1,1 1,-1-1,1 0,0 0,-1 0,1 0,-1-1,1 0,0 0,-1 0,1-1,50-47,-45 28</inkml:trace>
  <inkml:trace contextRef="#ctx0" brushRef="#br0" timeOffset="8703.172">1520 57,'25'16,"-1"2,0 0,-1 1,-1 1,-1 2,-1 0,-1 1,13 20,-25-33,-1 0,0 1,-1-1,0 1,0 0,-1 0,-1 0,0 1,0-1,-1 1,-1 0,0 0,-1-1,0 1,-1 0,0 0,0 0,-1-1,-1 1,0-1,-1 0,0 1,-1-2,0 1,0 0,-6 6,-11 12,0 0,-2-2,-1 0,-2-2,-22 17,30-25,-101 68,97-70</inkml:trace>
  <inkml:trace contextRef="#ctx0" brushRef="#br0" timeOffset="9253.203">503 57,'-25'32,"1"2,2 0,2 2,1 0,1 1,3 0,1 2,-7 28,15-45,2-1,0 1,1 0,1-1,1 1,1 1,0-1,2-1,1 1,1 0,1 0,0-1,2 0,0 0,2-1,0 0,2 2,4 8,-10-18,-1 0,2-1,-1 0,2 0,-1 0,2-1,-1 0,1-1,1 1,0-2,0 1,0-1,1 0,10 5,2-5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1 172,'0'471,"4"-544,2 0,4 1,3 0,4 1,2 1,24-56,-40 118,-2 2,1 0,0 1,0-1,1 0,-1 1,1-1,0 1,1 0,-1 0,1 0,0 0,1 1,-1 0,1-1,-3 5,0 1,0-1,-1 1,1 0,0-1,0 1,-1 0,1 0,-1 0,1 0,-1 0,1 0,-1 1,0-1,1 0,-1 1,0-1,0 1,0-1,0 1,0 0,-1-1,1 1,0 0,-1 0,1-1,-1 1,0 0,1 0,-1 0,0 0,0-1,0 1,0 0,-1 0,1 1,8 54,-2-31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1,'-24'28,"-7"15,0 5,12-6,7-10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1,'-30'0,"1"2,0 1,0 1,0 1,0 2,-15 6,41-13,1 0,-1 1,1-1,-1 1,1-1,0 1,-1 0,1 0,0 0,-1 0,1 0,0 1,0-1,0 0,0 1,0 0,1 0,-1-1,0 1,1 0,-1 0,1 0,0 1,0-1,-1 0,1 0,1 1,-1-1,0 0,1 1,-1-1,1 1,0-1,0 1,0-1,0 1,0-1,0 1,1-1,-1 1,1-1,0 1,-1-1,1 0,1 1,76 58,-71-58,1 1,-1 0,0 1,0 0,-1 0,1 0,-1 1,0 0,0 0,-1 0,0 1,0 0,-1 0,0 0,0 0,2 7,-4-9,0 1,-1 0,1-1,-1 1,-1 0,1-1,-1 1,0 0,-1 0,1 0,-1-1,0 1,0 0,-1-1,0 1,0-1,0 0,0 1,-1-1,0 0,0 0,-1-1,1 1,-1-1,0 0,0 1,0-2,-1 1,1 0,-1-1,-10 6,-1 0,1-1,-1-1,-1-1,1 0,-1-1,0-1,-5 0,21-3,0-1,0 1,-1-1,1 0,0 0,0 0,0 1,0-1,0 0,0 0,-1-1,1 1,0 0,0 0,0 0,0-1,0 1,0-1,0 1,0-1,0 1,0-1,0 0,0 1,0-1,0 0,1 0,-1 1,0-1,0 0,1 0,-1 0,1 0,-1 0,1 0,-1 0,1 0,0 0,-1 0,1-1,0 1,0 0,0 0,0 0,0 0,0 0,0 0,0-1,0 0,19-54,-9 37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1,'-10'34,"-3"10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1 198,'3'-6,"6"-15,1 1,1 0,1 0,1 1,0 1,1 0,1 1,12-10,-27 26,1 0,-1 0,1 1,0-1,0 0,-1 0,1 1,0-1,0 1,-1-1,1 1,0-1,0 1,0-1,0 1,0 0,0-1,0 1,0 0,0 0,0 0,0 0,0 0,0 0,0 0,0 0,0 0,0 1,0-1,0 0,0 0,0 1,0-1,-1 1,1-1,0 1,0-1,0 1,0 0,-1-1,1 1,0 0,-1 0,1-1,0 1,-1 0,1 0,-1 0,0 0,1 0,9 58,-8-36,-1-18,-1-1,1 1,0 0,0-1,1 1,-1-1,1 1,0-1,0 0,1 0,-1 0,1 0,0 0,0-1,0 1,1-1,-1 0,1 0,-1 0,1 0,0-1,0 1,0-1,1 0,-1 0,1-1,-1 1,1-1,-1 0,1 0,0-1,-1 1,1-1,0 0,-1 0,1-1,3 0,-2 0,0 0,0-1,0 0,-1 0,1 0,-1-1,1 0,-1 0,0 0,0-1,0 0,0 1,-1-2,1 1,-1-1,0 1,-1-1,1 0,-1 0,0-1,0 1,0-1,-1 1,0-1,0 0,-1 0,1 0,-1 0,-1 0,1 0,-1-1,2-18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83,'-10'16,"-11"15,2 2,1 0,1 1,2 0,1 1,2 1,-4 22,15-53,0 0,0 0,1 0,0 0,-1 0,2 0,-1 0,0 0,1 0,0 0,0 0,1 0,-1 0,1 0,0-1,0 1,1-1,-1 0,1 1,0-1,0 0,1 0,-1-1,1 1,0-1,0 0,0 0,0 0,0 0,1-1,-1 0,1 0,-1 0,1 0,0-1,0 0,0 0,0 0,4 0,3 0,0 0,0-1,-1 0,1-1,0-1,0 0,0 0,-1-1,1-1,-1 0,0 0,0-1,-1-1,1 0,-1 0,0-1,-1 0,1 0,-2-1,1-1,-1 0,7-8,-4 1,1 0,-2-1,0 0,-1 0,-1-1,-1 0,0-1,-1 1,-1-1,-1-1,-1 1,0-1,-1-12,-2 28,-8-103,8 104,-1 1,0-1,1 0,-1 1,0-1,0 1,-1-1,1 1,0-1,-1 1,0 0,1 0,-1 0,0 0,0 0,0 0,0 0,-1 1,1-1,0 1,-1-1,1 1,-1 0,1 0,-1 0,0 1,1-1,-1 0,0 1,1 0,-1-1,0 1,0 1,1-1,-1 0,-1 1,-6 2,0 1,0 0,1 1,-1 0,1 1,1 0,-1 0,1 1,0 0,0 0,1 1,0 0,0 0,1 1,0-1,1 2,-1-1,2 0,-1 2,-5 12,1 0,1 1,1 0,1 0,1 1,1-1,2 1,0 0,1 0,2 9,2 282,-14-244,5-54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1,'0'5,"-5"1,-1 5,-5 1,0 2,-4 0,2 1,-3 4,-3 3,2 2,-1 3,-2 0,2 2,-1-5,3-6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0,'-10'24,"-3"13,1 5,7-5,9-8,9-10,2-12,3-8,4-4,-2-5,0-1,1 1,-2-3,-5 1</inkml:trace>
  <inkml:trace contextRef="#ctx0" brushRef="#br0" timeOffset="249.754">209 0,'-9'34,"-4"25,1 8,2-3,3-8,2-13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44 264,'-44'154,"67"-246,-15 59,1 1,2 0,1 0,2 1,1 1,1 0,1 1,2 1,2-1,-20 28,-1 0,0 0,0 0,1 0,-1 0,1 0,-1 0,1 0,-1 0,1 0,-1 1,1-1,0 0,0 0,-1 1,1-1,0 0,0 1,0-1,0 1,0-1,-1 1,1 0,0-1,0 1,0 0,0 0,0-1,0 1,0 0,0 0,0 0,0 0,0 0,0 1,0-1,0 0,0 0,0 1,0-1,0 1,0-1,0 0,0 1,0 0,0-1,-1 1,1-1,0 1,0 0,-1 0,1-1,-1 1,1 0,0 0,-1 0,1 0,-1 0,7 84,-8-77,0 0,1 0,0 0,0 0,1 0,0 0,0 0,1 0,0 0,1-1,-1 1,1-1,3 5,5 2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1,'-24'34,"-12"20,-1 6,7-2,8-7,2-11,6-13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1,'-14'24,"-5"18,0 1</inkml:trace>
  <inkml:trace contextRef="#ctx0" brushRef="#br0" timeOffset="619.096">306 481,'-6'7,"-24"25,1 1,3 2,0 0,2 2,2 0,2 2,-13 31,32-67,-1-1,1 1,0 0,0-1,0 1,0 0,0 0,1 0,-1 0,1 0,0 0,0-1,0 1,0 0,0 0,1 0,-1 0,1 0,0 0,0 0,0-1,0 1,0 0,1-1,-1 1,1-1,-1 1,1-1,0 0,0 0,0 0,0 0,1 0,-1 0,1 0,-1-1,1 1,-1-1,1 0,0 0,0 0,-1 0,2 0,10-1,0-1,1 0,-2-1,1-1,0 0,0-1,-1 0,0-1,0-1,0 0,-1-1,1 0,-2-1,1 0,-1-1,0 0,0-2,14-14,0-1,-2-2,-1 0,-2-2,-1 0,-1-1,-1-1,-2 0,-1-1,-2-1,-1 0,-2-1,-1 0,-2-1,-3 19,-2 0,0 1,-1-1,-1 0,-1 1,0-1,-1 1,-1-3,3 13,-1 1,1-1,-1 0,0 1,-1-1,1 1,-1 0,0 0,-1 0,1 0,-1 0,0 1,0 0,0 0,-1 0,0 0,1 0,-1 1,0 0,-1 0,1 1,0-1,-6-1,7 3,-1 1,1-1,0 1,0 0,0 0,0 1,0-1,-1 1,1 0,0 0,0 0,0 0,0 1,1-1,-1 1,0 0,1 0,-1 1,1-1,0 1,0 0,0 0,0 0,0 0,1 0,-1 0,0 3,-49 103,38-59,2 1,2 0,2 0,3 1,2 0,3 0,3 29,-3-70,0-1,1 1,0 0,0 0,1-1,1 1,0-1,0 0,1 1,1-2,-1 1,1 0,1-1,0 0,0 0,1-1,0 0,1 0,0 0,0-1,0 0,1-1,0 0,0 0,0-1,1 0,0-1,0 0,0 0,1-1,3 0,10-1</inkml:trace>
  <inkml:trace contextRef="#ctx0" brushRef="#br0" timeOffset="1165.868">899 424,'-35'53,"-3"-1,4 3,1 1,-23 57,53-108,0-1,0 0,1 1,0-1,0 1,0 0,0 0,1 0,0 0,0 0,0 0,1 0,-1 0,1 0,1 0,-1 0,1 0,-1 0,1 0,1 0,-1 0,1 0,0 0,0-1,0 1,1-1,-1 1,1-1,0 0,1 0,-1 0,1-1,-1 1,1-1,0 0,0 0,1 0,-1 0,1-1,1 1,4 0,1-1,-1 0,1-1,-1 0,1-1,0 0,-1-1,1 0,-1-1,0 0,1 0,-1-1,0 0,0-1,-1-1,1 1,-1-1,0-1,0 1,0-2,8-6,-2 0,0-1,-1 0,0-2,-1 1,0-2,-2 0,0 0,8-18,-6 11,-2-1,0 0,-1 0,-2-1,-1-1,-1 1,-1-1,-1 0,-2 0,0 0,-2-8,0 33,0 0,0 0,-1 0,1 0,0 0,-1 0,1 0,-1 0,0 0,1 0,-1 0,0 0,0 1,0-1,-1 0,1 1,0-1,-1 1,1-1,-1 1,1-1,-1 1,0 0,1 0,-1 0,0 0,0 0,0 0,0 1,0-1,0 1,0-1,0 1,0 0,0 0,0-1,0 1,0 1,0-1,0 0,0 0,0 1,0 0,0-1,0 1,0 0,0 0,1 0,-1 0,0 0,0 0,1 0,-1 1,0 0,-12 9,0 0,1 1,1 0,0 1,1 1,0 0,1 0,0 1,2 0,0 0,0 1,1 1,-1 7,-1 5,1 1,1 0,2 0,1 0,2 1,1-1,1 1,1 0,3 3,-1 58,-3 160,5-229,1-5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1,'-5'9,"-6"14,-2 6,2 4,3-4</inkml:trace>
  <inkml:trace contextRef="#ctx0" brushRef="#br0" timeOffset="1155.015">359 452,'-19'12,"0"1,1 1,1 1,0 1,1 0,1 1,1 0,0 2,1-1,1 2,0 0,-1 7,10-21,1 1,0 0,0 0,1 0,-1 0,2 0,-1 0,1 0,0 0,0 0,1 0,0 2,0-7,-1 0,0 1,1-1,0 0,-1 0,1 1,0-1,0 0,1 0,-1 0,0 0,1 0,-1 0,1 0,-1-1,1 1,0 0,0-1,0 1,0-1,0 0,0 0,0 0,0 0,0 0,1 0,-1 0,0-1,1 1,-1-1,0 0,1 0,-1 0,0 0,1 0,-1 0,1-1,7 0,-1-2,1 1,-1-2,0 1,0-1,0 0,0-1,-1 0,0 0,0-1,0 0,-1-1,0 1,0-1,-1-1,1 1,-2-1,1-1,81-160,-75 136,-2 0,-1-1,-1 0,-2-1,-2 1,-1-1,-2 0,-1 0,-4-24,4 48,0 1,-1 0,-1 0,0 1,0-1,-1 0,0 1,0-1,-1 1,-1 0,1 0,-1 0,-1 1,0 0,0 0,-1 0,-1 0,5 7,0 1,-1 0,1 0,0 1,0-1,0 1,-1-1,1 1,0 0,0 0,0 1,0-1,0 0,0 1,1 0,-1 0,0 0,1 0,0 0,-1 0,1 1,0-1,0 1,0-1,0 1,1 0,-1 0,1 0,0 0,0 0,0 0,0 0,0 0,1 1,-1 0,-6 18,1 1,1-1,1 1,1 0,1 0,1 0,1 0,2 1,0-1,1 0,1-1,1 1,1-1,1 0,4 8,91 141,-62-121,-20-32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1,'56'17,"-33"-14,-1-1,1-1,-1 0,1-2,-1-1,0-1,15-3,82-7,-35 13,-60 1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56,'43'-5,"33"-1,9-1,-5 2,-12-3,-13 0,-10 0,-8 3,-11 2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214 168,'0'-12,"-1"1,0-1,-1 1,0-1,-1 1,-1 0,1 0,-2 0,-2-5,6 13,-1 0,1 0,-1 0,0 0,0 1,0-1,0 0,0 1,0-1,-1 1,1 0,-1 0,0 0,0 0,0 0,0 1,0-1,0 1,0 0,0 0,0 0,-1 0,1 0,0 1,-1-1,1 1,0 0,-1 0,1 1,-1-1,1 1,0-1,0 1,-1 0,-1 3,0-1,0 1,0 0,1 0,0 1,0-1,0 1,0 0,1 0,0 0,0 1,0-1,0 1,1-1,0 1,1 0,-1 0,1 0,0 0,0 0,1 0,0 0,0 0,0 2,45 207,-13-46,-2 107,-27-245,-2 0,-1 0,-1 1,-2-1,-1-1,-2 1,-1-1,-1 1,-1-2,-2 1,-1-2,-1 1,-9 11,-6-16,17-21</inkml:trace>
  <inkml:trace contextRef="#ctx0" brushRef="#br0" timeOffset="336.382">554 902,'-3'3,"-25"22,2 1,1 1,2 1,0 2,2 0,1 1,-10 23,28-51,1 0,-1 0,1 0,-1 0,1 0,0 0,0 0,1 0,-1 0,1 0,-1 1,1-1,0 0,0 0,1 1,-1-1,1 0,-1 0,1 0,0 1,0-1,0 0,1 0,-1-1,1 1,-1 0,1 0,0-1,0 1,1-1,-1 0,0 1,1-1,-1 0,1 0,0-1,-1 1,4 1,3-1,0 1,0-2,0 1,0-1,0-1,1 1,-1-2,0 1,0-1,0-1,0 1,0-1,0-1,0 0,-1 0,1-1,-1 0,0-1,0 1,0-1,-1-1,0 0,0 0,0 0,-1-1,0 0,0 0,-1 0,0-1,0 0,0 0,-1 0,-1 0,1-1,-1 0,-1 0,0 1,0-1,0-1,-1 1,-1 0,0 0,0 0,0 0,-1-1,-1 1,0 0,0 0,0 1,-2-3,-94-102,85 99</inkml:trace>
  <inkml:trace contextRef="#ctx0" brushRef="#br0" timeOffset="673.619">610 55,'0'38,"0"23,0 6,0-5,0-7,0-8,0-13</inkml:trace>
  <inkml:trace contextRef="#ctx0" brushRef="#br0" timeOffset="1086.841">581 112,'6'-4,"12"-9,2 1,0 0,0 2,1 0,1 1,-1 2,1 0,12-2,-32 8,0 0,0 0,0 1,0-1,0 0,0 1,0-1,0 1,1 0,-1 0,0 0,0 0,0 0,0 0,0 1,0-1,0 1,0-1,0 1,0 0,0 0,0 0,0 0,0 0,0 0,-1 0,1 1,0-1,-1 0,1 1,-1 0,0-1,0 1,1 0,-1 0,0-1,0 1,-1 0,1 0,0 0,-1 0,1 0,-1 1,1-1,-1 0,0 0,0 0,0 0,0 0,-1 0,1 0,-1 2,-3 5,-1-1,0 1,-1-1,0 0,0-1,0 1,-1-1,0-1,-1 1,1-1,-1-1,-1 1,-2 0,-24 20,33-25,0 1,0 0,0 0,0 0,0 0,0 0,1 0,-1 1,1-1,-1 0,1 1,0-1,0 1,0 0,1-1,-1 1,0 0,1-1,0 1,0 0,-1 0,2-1,-1 1,0 0,0 0,1-1,0 1,-1 0,1-1,0 1,1-1,-1 1,0-1,1 0,-1 1,1-1,0 1,77 79,-71-75,47 41,-40-37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0,'3'7,"163"362,-159-347,-1-1,-1 1,-1 0,0 1,-2-1,-1 0,0 1,-2-1,0 1,-2-1,-1 0,0 0,-2 0,0 0,-1-1,-2 0,0-1,-1 0,-1 0,-1-1,0 0,-8 7,-62 74,57-69</inkml:trace>
  <inkml:trace contextRef="#ctx0" brushRef="#br0" timeOffset="1055.73">560 0,'-28'68,"2"1,3 1,4 0,2 2,4 0,3 1,0 50,8-109,1 0,0-1,1 1,1 0,0 0,1 0,0 0,1-1,1 1,0-1,1 0,0 0,1 0,1-1,-1 0,2 0,0 0,0-1,8 7,-12-15,0-1,0 1,0-1,0 0,0 0,0-1,0 1,0-1,1 0,-1 0,0 0,1-1,-1 0,1 0,-1 0,1 0,-1 0,1-1,0 0,12-5</inkml:trace>
  <inkml:trace contextRef="#ctx0" brushRef="#br0" timeOffset="3054.371">1943 86,'-1'-1,"1"0,0 0,0 1,0-1,0 0,0 0,0 1,0-1,0 0,1 0,-1 1,0-1,0 0,1 0,-1 1,0-1,1 0,-1 1,1-1,-1 0,1 1,-1-1,1 1,-1-1,1 1,-1-1,1 1,0-1,-1 1,1 0,0-1,0 1,-1 0,1-1,0 1,-1 0,1 0,0 0,0 0,0 0,-1 0,1 0,0 0,0 0,-1 0,1 0,0 1,0-1,-1 0,1 0,0 1,0-1,-1 0,1 1,-1-1,1 1,0-1,-1 1,1-1,-1 1,1 0,-1-1,1 1,-1-1,0 1,1 0,-1 0,1 0,15 28,-2 1,-1 0,-1 1,-1 0,-2 1,-1 0,-2 0,-1 1,-1 7,1-14,-1 0,-1 0,-1 1,-1-1,-2 1,-1-1,0 1,-2-1,-2 0,0 0,-1-1,-2 1,0-2,-2 1,-1-2,-13 21,15-30,-1-1,-1 0,0 0,-1-1,0-1,-1 0,-12 7,3-4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319 519,'10'-30,"1"1,2 0,0 1,3 1,9-14,-4 5,78-106,-98 141,-1 0,1 0,0 0,-1 1,1-1,0 0,0 1,-1-1,1 0,0 1,0-1,0 1,0-1,0 1,0 0,0-1,0 1,0 0,0 0,0 0,0 0,0 0,0 0,0 0,0 0,0 0,0 0,0 0,-1 0,1 1,0-1,0 1,0-1,0 0,0 1,0-1,0 1,-1 0,1-1,0 1,0 0,-1 0,1-1,0 1,-1 0,1 0,-1 0,1 0,-1 0,17 55,-14-44,-1-1,-1-5,-1 0,1 0,0 0,1-1,-1 1,1-1,0 1,1-1,-1 0,1 0,0 0,1 0,-1 0,1-1,0 1,0-1,3 2,-3-6,0 0,0 0,0-1,0 0,0 0,0 0,0 0,0-1,-1 1,1-1,0 0,-1 0,1 0,-1-1,0 1,0-1,0 0,0 0,0 0,0 0,-1-1,190-262,-192 266,1-2,0 1,-1-1,1 1,0-1,0 1,0-1,0 1,0 0,0-1,0 1,1 0,-1 0,0 0,1 0,-1 0,1 0,-1 0,1 0,-1 1,1-1,0 1,-1-1,1 1,0-1,0 1,-1 0,1 0,0 0,-1 0,1 0,0 0,0 1,-1-1,1 0,0 1,-1 0,1-1,-1 1,1 0,-1 0,1-1,-1 1,1 1,-1-1,0 0,1 0,-1 0,0 1,85 219,-45-158,-27-50</inkml:trace>
  <inkml:trace contextRef="#ctx0" brushRef="#br0" timeOffset="284.619">235 660,'48'-5,"54"-6,15-7,-4 1,-15 2,-15 5,-17 3,-15 3,-12 2,-6 2,-6 1,-6 4,-7 3</inkml:trace>
  <inkml:trace contextRef="#ctx0" brushRef="#br0" timeOffset="685.668">601 801,'58'367,"-39"-285,-18-81,0-1,0 1,0 0,0-1,0 0,0 1,0-1,1 0,-1 1,0-1,0 0,0 0,0 0,1 0,-1 0,0 0,0 0,0 0,0-1,1 1,-1 0,0-1,0 1,0-1,0 1,0-1,0 0,0 1,0-1,0 0,0 0,-1 0,1 1,0-1,0 0,-1 0,1 0,0 0,-1 0,1-1,-1 1,0 0,1 0,-1 0,0 0,0 0,1-1,-1 1,0 0,0 1,146-288,-91 187,-46 83</inkml:trace>
  <inkml:trace contextRef="#ctx0" brushRef="#br0" timeOffset="1439.681">178 39,'-39'104,"4"1,4 1,6 2,-3 43,19-92,3 0,3 0,2 1,3 9,-1-47,2 0,0 0,1-1,1 1,2-1,0 0,1-1,0 1,2-1,1-1,0 0,10 12,-11-21,0 1,1-1,0-1,0 0,1-1,0 0,1-1,-1 0,1-1,3 1,9 2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21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44,'-1'-3,"1"1,-1 0,0 0,0 0,0-1,0 1,0 0,0 0,0 1,-1-1,1 0,-1 0,1 1,-1-1,0 0,1 1,-1 0,0-1,0 1,0 0,0 0,0 0,0 0,-1 1,1-1,0 1,0-1,-1 1,1 0,0-1,0 1,-1 0,1 1,0-1,-1 0,0 1,-74 40,52-18,1 1,1 1,2 1,0 1,2 1,1 0,1 1,2 1,1 1,1 0,1 1,2 0,-3 21,11-44,1-1,0 0,1 0,-1 1,2-1,-1 0,1 0,0 1,1-1,0 0,0 0,1 0,0-1,0 1,1-1,0 1,0-1,1 0,0-1,0 1,0-1,1 0,0 0,0-1,1 0,-1 0,1 0,0-1,1 0,-1 0,1-1,-1 0,1 0,5 0,7 1,0 0,0-2,0 0,1-1,-1-1,0-1,1-1,-1-1,0 0,0-2,-1 0,1-2,-1 0,0-1,14-8,-23 9,-1 0,0 0,0-1,-1 0,0 0,-1-1,1 0,-2 0,1-1,-1 0,-1 0,2-5,-5 12,0-1,-1 0,1 0,-1 0,0 0,-1 0,1-1,0 1,-1 0,0 0,0 0,-1 0,1-1,-1 1,0 0,0 0,0 0,0 0,-1 0,1 1,-1-1,0 0,0 1,-1-1,1 1,-1-1,0 1,0 0,0 0,0 1,0-1,0 1,-1-1,-3-1,4 2,0 0,-1 0,1 0,-1 1,1-1,-1 1,1 0,-1 0,0 0,0 0,0 0,1 1,-1 0,0 0,0 0,0 0,1 1,-1 0,0-1,0 1,1 0,-1 1,0-1,1 1,-2 1,4-3,0 0,1 1,-1-1,1 1,-1 0,1-1,-1 1,1-1,-1 1,1 0,-1-1,1 1,0 0,0 0,-1-1,1 1,0 0,0 0,0-1,0 1,-1 0,1 0,1 0,-1-1,0 1,0 0,0 0,0-1,0 1,1 0,-1 0,0-1,1 1,-1 0,0-1,1 1,-1 0,1-1,-1 1,1-1,-1 1,1-1,0 1,-1-1,1 1,0-1,-1 1,1-1,0 0,-1 1,1-1,0 0,0 0,-1 0,1 0,0 1,0-1,47 12,-24-13,1 0,-1-1,0-1,0-2,0 0,-1-1,0-2,0 0,22-12,-39 18,122-35,-110 31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43,'-7'30,"2"0,1 1,1-1,1 1,2 0,2 0,0-1,2 1,2-1,0 0,4 8,-4-16,-1 0,-1 1,-1 0,-1 0,-1 0,-1 0,-2 10,2-31,1-1,-1 0,0 1,-1-1,1 0,0 1,0-1,0 0,-1 1,1-1,-1 0,1 0,-1 1,0-1,1 0,-1 0,0 0,0 0,1 0,-1 0,0 0,0 0,0 0,-1-1,1 1,0 0,0 0,0-1,0 1,-1-1,1 1,0-1,-1 0,1 1,0-1,0 0,-1 0,1 0,0 0,-1 0,1 0,0 0,-1-1,1 1,0 0,-1-1,1 1,0-1,0 1,-1-1,1 0,0 0,0 1,0-1,0 0,0 0,0 0,0 0,0 0,1 0,-1 0,0 0,1-1,-1 1,0 0,-4-9,1 0,-1 0,1 0,1 0,0-1,0 1,1-1,1 0,0 1,0-1,1 0,0 0,1 0,1-5,-1-6,4-16,1 1,2 0,2 1,1-1,2 2,1 0,2 1,4-4,-15 27,53-82,-58 92,0 0,1 1,-1-1,1 1,-1-1,1 1,0 0,-1-1,1 1,-1-1,1 1,0 0,-1 0,1-1,0 1,0 0,-1 0,1 0,0 0,-1 0,1 0,0 0,0 0,-1 0,1 0,0 0,-1 0,1 0,0 1,-1-1,1 0,0 1,-1-1,1 0,0 1,-1-1,1 1,-1-1,1 1,-1-1,1 1,-1-1,1 1,-1-1,0 1,1 0,-1-1,0 1,1 0,-1-1,0 1,0 0,0 0,0-1,0 1,1 0,-1 0,6 44,-6-44,-11 86,4-60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1,'-28'29,"-11"19,3 1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29,'-5'29,"-2"14,6 0,7-8,8-9,6-9,5-8,-3-10,1-5,-4-6,-1-1,-3 1</inkml:trace>
  <inkml:trace contextRef="#ctx0" brushRef="#br0" timeOffset="244.534">210 1,'-5'38,"-6"23,-1 5,1-3,-3-13,3-10,1-7,4-9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0,'-15'29,"-9"14,0 5,3-2,1-7,3-12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1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256 444,'-10'-1,"0"0,0 1,0 0,0 1,0 0,0 1,0 0,0 1,1-1,-1 2,1 0,0 0,0 0,0 1,1 1,-1-1,1 1,0 1,1-1,0 1,0 1,0-1,1 1,0 1,1-1,0 1,0 0,0 0,2 0,-1 0,-1 7,0 155,5-169,0 1,0-1,0 1,1-1,0 0,-1 1,1-1,0 1,0-1,0 0,0 0,1 0,-1 1,1-1,-1-1,1 1,-1 0,1 0,0 0,0-1,0 1,0-1,0 0,1 1,-1-1,0 0,0 0,1-1,-1 1,1 0,-1-1,1 0,-1 1,1-1,-1 0,1 0,-1 0,1-1,-1 1,1 0,-1-1,1 0,101-39,-66 15,-2-2,-1-2,-1-1,-2-1,-1-2,-1-2,-2 0,-2-2,16-28,-22 35,0-2,-2 0,-2 0,0-2,-3 0,-1-1,4-18,-14 48,-1-1,0 1,0-1,0 1,-1-1,0 0,0 1,0-1,0 1,-1-1,0 0,-1 1,1-1,-1 1,0 0,0 0,0-1,-1 2,0-1,0 0,0 0,-1 1,1 0,-1-1,0 1,0 1,-1-1,1 1,-1-1,0 1,0 1,0-1,0 1,0 0,0 0,-1 0,1 1,-2-1,-3 5,-1 0,1 1,0 0,0 0,0 1,1 0,-1 1,1 0,1 1,-1 0,1 0,0 0,1 1,0 1,0-1,0 1,1 0,1 0,-5 10,-4 6,2-1,1 2,0 0,2 0,1 1,1 0,2 0,0 0,2 3,3-20,1 1,0 0,0 0,1-1,1 1,0-1,0 0,1 0,1 0,-1 0,1 0,1-1,0 0,0 0,1-1,0 0,1 0,0-1,0 1,0-2,1 1,0-1,0-1,0 1,1-2,0 1,2 0,64 35,-57-30</inkml:trace>
  <inkml:trace contextRef="#ctx0" brushRef="#br0" timeOffset="537.478">905 415,'-82'333,"164"-548,-47 134,-23 56,0 0,1 1,2 0,0 1,1 0,20-19,-36 40,1 1,0-1,-1 1,1 0,0-1,0 1,0-1,0 1,0 0,0 0,0 0,0 0,0 0,1 0,-1 0,0 0,1 0,-1 0,0 1,1-1,-1 0,1 1,0 0,-1-1,1 1,-1 0,1 0,0-1,-1 1,1 1,-1-1,1 0,0 0,-1 1,1-1,-1 0,1 1,-1 0,1-1,-1 1,1 0,-1 0,0 0,0 0,1 0,-1 0,0 0,0 0,0 0,0 1,0-1,0 0,0 1,-1-1,1 1,0-1,-1 1,1-1,-1 1,1 0,0 170,-19-84,29-76,-1-13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58,'70'-36,"-61"32,0 0,0 1,1 0,0 1,-1 0,1 0,0 1,0 0,0 1,0 0,0 1,0 0,0 0,3 2,-11-3,-1 0,0 1,0-1,1 1,-1-1,0 1,0-1,0 1,0 0,1-1,-1 1,0 0,0 0,0 0,-1 0,1 0,0 0,0 0,0 0,-1 0,1 1,-1-1,1 0,-1 0,1 0,-1 1,0-1,1 0,-1 1,0-1,0 0,0 1,0-1,0 0,0 1,-1-1,1 0,0 0,-1 1,1-1,-1 0,1 0,-1 0,0 1,1-1,-1 0,0 1,-49 50,37-41,12-10,-1 0,0-1,1 1,-1 0,0 0,1 0,-1 0,1 0,0 0,-1 1,1-1,0 0,0 1,0-1,0 1,0-1,0 1,0-1,0 1,1 0,-1-1,1 1,-1 0,1 0,-1 0,1-1,0 1,0 0,0 0,0 0,0-1,1 1,-1 0,0 0,1 0,0-1,-1 1,1 0,0-1,0 1,0-1,0 1,0-1,0 1,0-1,0 1,1-1,-1 0,0 0,1 0,-1 0,1 0,0 0,17 4,-15-5,-1 0,1 0,0 1,0-1,-1 1,1 0,0 0,-1 0,1 0,-1 1,1 0,-1 0,0-1,0 2,1-1,-2 0,1 1,0-1,0 1,-1 0,1 0,-1 0,0 0,0 0,0 1,-1-1,1 1,-4 1,-1 0,1 0,-1 0,0-1,-1 1,1-1,-1 0,0 0,0 0,0-1,0 1,-1-1,1 0,-1 0,-4 1,0 2,-1 0,1-1,-1 0,0-1,-1 0,1-1,-1 0,1-1,-1 0,0 0,0-1,0 0,-2-1,-6-4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37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45,'5'-5,"0"1,0 0,0 0,1 0,-1 1,1-1,0 2,0-1,1 1,-1 0,0 0,1 0,-1 1,1 0,0 0,-1 1,1 0,0 0,3 1,-7 1,1 0,-1 0,0 0,-1 0,1 1,0-1,-1 1,1 0,-1 0,0 0,0 0,0 0,0 0,-1 1,1-1,-1 1,0-1,0 1,0-1,0 1,-1 0,1-1,-1 1,0 0,0-1,-1 1,1 0,-1-1,1 1,-1-1,0 1,-1-1,1 1,0-1,-1 1,0-1,0 0,0 0,0 0,-1 0,1 0,-1-1,1 1,-1-1,-3 2,-99 55,143-36,-36-22,1 1,0 0,-1 0,1 0,-1 0,1 0,-1 1,0-1,0 1,0-1,0 1,-1 0,1-1,-1 1,1 0,-1 0,0 0,0 1,-1-1,1 0,-1 0,1 0,-1 1,0-1,0 0,0 0,-1 0,1 1,-1-1,0 0,0 0,0 0,0 0,0 0,-1 0,1 0,-1-1,0 1,-2 2,2 0,-1 0,0-1,-1 1,1-1,-1 0,0 0,0 0,0-1,0 1,-1-1,1 0,-1 0,0 0,0-1,0 0,0 0,0 0,-1-1,1 1,0-1,-1 0,1-1,-4 1,-8-5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6:10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25,'-4'-3,"-1"1,1 0,0 0,-1 0,1 1,-1-1,1 1,-1 0,0 1,1-1,-1 1,0 0,0 0,1 0,-1 1,0 0,1 0,-1 0,0 0,1 1,0-1,-1 1,1 1,0-1,0 0,0 1,0 0,0 0,1 0,-1 0,1 1,0-1,0 1,0 0,1 0,-1 0,1 1,-5 6,1 1,0-1,1 1,1 1,-1-1,2 1,0 0,1-1,0 1,1 1,0-1,1 0,1 7,0-16,0-1,1 1,0-1,0 1,0-1,0 1,0-1,1 0,-1 0,1 0,0 0,0-1,0 1,0-1,1 1,-1-1,0 0,1-1,0 1,-1-1,1 1,0-1,0 0,0 0,0-1,0 1,0-1,0 0,0 0,0 0,0-1,-1 1,1-1,0 0,0 0,0 0,0-1,-1 1,1-1,-1 0,1 0,-1 0,0-1,0 1,3-3,6-1,-1-1,0 0,0-1,-1 0,0-1,-1 0,0-1,0 1,-1-2,0 1,0-1,-1 0,-1-1,0 0,-1 0,0 0,-1 0,0-1,0-5,-3 15,-1 0,0-1,0 1,0 0,-1-1,1 1,-1 0,0-1,0 1,0 0,0 0,0 0,-1 0,1 0,-1 0,0 0,0 1,0-1,0 1,0-1,-1 1,0 0,-14-11</inkml:trace>
  <inkml:trace contextRef="#ctx0" brushRef="#br0" timeOffset="515.65">225 307,'-11'6,"-1"1,1 0,0 1,0 0,1 0,0 1,1 1,0-1,0 2,-1 3,7-10,0 0,0 1,0-1,1 1,0 0,0-1,0 1,0 0,1 1,0-1,0 0,0 0,1 0,-1 0,2 1,-1-1,0 0,1 0,0 1,0-1,0 0,1 0,0 0,0-1,0 1,0 0,2 1,-2-3,0 0,0-1,0 1,0-1,0 1,0-1,1 0,-1 0,1 0,0 0,-1 0,1-1,0 1,0-1,0 0,0 1,0-2,0 1,1 0,-1-1,0 1,0-1,0 0,1 0,-1 0,0 0,0-1,1 1,-1-1,0 0,0 0,0 0,0 0,0-1,0 1,0-1,0 0,8-5,0 0,-1-1,0 0,0 0,0-1,-1-1,0 0,5-7,42-90,-55 104,1 0,-1-1,0 1,0-1,0 1,-1-1,1 0,-1 1,0-1,0 0,0 1,0-1,-1 1,0-1,1 1,-1-1,0 1,-1-1,1 1,-1 0,1-1,-1 1,0 0,0 0,-1 0,1 1,0-1,-1 0,0 1,0 0,0-1,1 2,-1 0,1 0,-1 0,0 0,0 1,1-1,-1 1,0-1,0 1,0 0,1 0,-1 1,0-1,0 0,0 1,1 0,-1-1,0 1,1 0,-1 1,0-1,1 0,0 1,-1-1,-1 2,-15 13</inkml:trace>
  <inkml:trace contextRef="#ctx0" brushRef="#br0" timeOffset="2083.002">0 786,'10'-5,"7"-6,7-1,3 1,-3-2,-1 1,1 2,1-1,1 1,1 2,1 3,0 1,0 3,1 0,-6 1</inkml:trace>
  <inkml:trace contextRef="#ctx0" brushRef="#br0" timeOffset="2795.968">141 872,'2'-2,"0"0,0 0,0 0,1 1,-1-1,0 1,1-1,-1 1,1 0,0 0,-1 0,1 1,0-1,-1 0,1 1,0 0,0 0,0 0,-1 0,1 0,0 0,0 1,-1-1,1 1,0 0,-1 0,1 0,0 0,-1 0,0 1,1-1,-1 1,0 0,0-1,0 1,0 0,0 0,0 0,0 1,-1-1,1 0,-1 1,1-1,-1 1,0-1,0 1,0 0,-1-1,1 1,0 0,-1 0,0-1,0 1,0 1,-30 80,29-82,1 0,0 0,0-1,0 1,0 0,1 0,-1 0,0-1,1 1,-1 0,1 0,-1-1,1 1,0 0,0-1,0 1,0-1,0 1,0-1,0 1,1-1,-1 0,0 1,1-1,-1 0,1 0,-1 0,1 0,0-1,-1 1,1 0,0-1,-1 1,1-1,0 1,0-1,0 0,-1 0,1 0,0 0,0 0,0 0,1-1,19 8,-17-6,-1 1,0 0,0 0,0 0,0 0,0 1,-1-1,1 1,-1 0,0 0,0 1,0-1,0 1,0-1,-1 1,1 0,-1 0,0 0,0 0,-1 0,1 0,-1 1,0-1,0 1,-1-1,1 1,-1-1,0 1,0-1,0 1,-1-1,1 0,-1 1,0-1,-1 1,1-1,-1 0,0 0,0 0,0 0,0 0,-1 0,1-1,-1 1,0-1,0 0,-1 1,1-1,-1-1,1 1,-1-1,-3 3,-3-1,0 0,0 0,0-1,-1-1,1 1,-1-2,1 1,-1-1,0-1,1 0,-1-1,0 0,1 0,-7-3,-2-3</inkml:trace>
  <inkml:trace contextRef="#ctx0" brushRef="#br0" timeOffset="3585.513">592 561,'-4'34,"-3"20,1 6,1-2,2-7,1-7,1-6,-5-9,0-5,0-2,-4-5,1-5</inkml:trace>
  <inkml:trace contextRef="#ctx0" brushRef="#br0" timeOffset="3862.905">791 561,'-15'34,"-4"15,0 5,5-3,3-4,4-6,4-5,2-4,1-3,5-5,2-8</inkml:trace>
  <inkml:trace contextRef="#ctx0" brushRef="#br0" timeOffset="4467.242">451 618,'40'-59,"-36"52,0 1,1 0,0 0,0 1,0 0,1 0,0 0,0 0,0 1,1 0,-1 0,1 1,0 0,0 0,0 0,0 1,1 0,-1 1,0 0,1 0,0 0,-1 1,1 0,-1 1,1-1,-1 1,1 1,-1 0,0 0,1 0,-1 1,0 0,0 0,37 28,-40-26,1 0,0-1,0 1,0-1,0 0,1-1,0 1,0-1,0 0,0-1,0 0,0 0,1 0,-1 0,1-1,-1 0,1-1,-1 1,1-1,0-1,-1 1,1-1,-1 0,1 0,-1-1,4-1,93-63,-93 60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30,'227'-11,"-216"8,0-1,0 1,1 0,-1 1,1 0,0 1,-1 0,1 1,0 0,0 1,-1 0,1 1,-1 0,1 1,-1 1,4 1,-8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30,'5'5,"6"1,6 0,6-1,2-2,-2-5,0-4,0 1,2 0,0 2,2-5,1 0,0 1,0 2,1 2,-1 1,-4 6,-7 2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1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26 537,'-25'138,"31"-3,-6-132,1 0,0 1,0-1,0 0,0 0,1 0,-1 1,1-2,-1 1,1 0,0 0,0 0,1-1,-1 1,0-1,1 0,0 0,-1 0,1 0,0 0,0 0,0-1,0 0,0 1,0-1,1 0,-1 0,0-1,1 1,-1-1,0 0,1 0,-1 0,0 0,1 0,-1-1,3 0,5-2,0-1,0-1,0 1,-1-2,0 1,0-2,0 1,-1-1,0-1,0 1,-1-2,0 1,0-1,1-3,68-60,-74 71,-1 1,1-1,-1 1,1 0,-1 0,1 0,-1 1,0-1,1 1,-1-1,1 1,-1 0,0-1,0 1,1 1,-1-1,0 0,0 0,0 1,0-1,0 1,-1 0,1-1,0 1,-1 0,1 0,-1 0,0 0,1 0,-1 1,0-1,0 0,-1 0,1 1,0-1,-1 1,0-1,1 0,-1 1,0-1,0 1,0-1,-1 1,1 1,4 10,36 73,-39-85,0 0,0 0,1-1,-1 1,1 0,0 0,-1-1,1 1,0-1,0 0,0 1,0-1,0 0,0 0,0 0,0-1,0 1,1 0,-1-1,0 0,0 1,1-1,-1 0,0 0,1 0,-1 0,0-1,1 1,-1-1,0 1,0-1,0 0,1 0,-1 0,0 0,0 0,0 0,1-2,12-10,0-1,-2 0,0-1,0-1,-2 0,0 0,0-1,-2-1,0 0,-1 0,3-14,6-25,-12 33</inkml:trace>
  <inkml:trace contextRef="#ctx0" brushRef="#br0" timeOffset="568.814">902 0,'-1'365,"-27"-152,27 1,2-214,-1-1,1 1,0-1,-1 1,1 0,-1-1,1 1,-1 0,1 0,0-1,-1 1,1 0,0 0,-1 0,1 0,0 0,-1 0,1 0,0 0,-1 0,1 0,-1 0,1 1,0-1,-1 0,1 0,0 1,-1-1,1 0,-1 1,1-1,-1 0,1 1,-1-1,1 1,-1-1,1 1,-1-1,0 1,1-1,-1 1,0-1,1 1,-1 0,0-1,0 1,0 0,1-1,-1 1,0-1,0 1,0 0,0-1,0 1,0 0,0-1,0 1,-1 0,1-1,0 1,0 0,0-1,-1 1,176-189,-127 155,-47 33,0-1,0 1,0 0,0-1,0 1,1 0,-1 0,0 0,0 0,0 0,1 0,-1 0,0 0,0 1,0-1,0 0,1 1,-1-1,0 1,0-1,0 1,0 0,0-1,0 1,0 0,0 0,-1-1,1 1,0 0,0 0,-1 0,1 0,0 0,-1 0,1 0,-1 0,1 1,-1-1,0 0,0 0,1 0,-1 0,0 1,0-1,0 1,2 82,-3-74,0-1,1 0,0 0,0 1,1-1,0 0,1 0,-1 1,2-1,0-1,0 1,4 7,3 1,0-2</inkml:trace>
  <inkml:trace contextRef="#ctx0" brushRef="#br0" timeOffset="1016.021">1437 762,'13'1,"-1"-1,1-1,-1 0,1-1,-1 0,0 0,0-1,0-1,0 0,0-1,-1 0,0-1,0 0,0-1,-1 0,0-1,0 0,-1 0,0-1,8-10,-16 17,0 0,0 0,0 0,0 0,0 0,0-1,0 1,-1 0,1 0,-1-1,0 1,0-1,0 1,0 0,0-1,0 1,-1 0,1-1,-1 1,1 0,-1-1,0 1,0 0,0 0,0 0,0 0,-1 0,1 0,-1 0,1 0,-1 1,0-1,1 0,-1 1,0 0,0-1,0 1,0 0,-1 0,1 0,0 0,0 0,0 1,-1-1,1 1,0-1,-1 1,1 0,-1 0,1 0,0 0,-1 0,1 1,0-1,-1 1,1-1,0 1,0 0,-1 0,1 0,0 0,0 1,0-1,-1 1,-9 7,1 0,0 0,0 1,1 0,0 1,1 1,0-1,1 1,0 1,1-1,-3 8,6-13,1 0,0 1,0-1,0 1,1 0,0 0,0 0,1 0,0 1,1-1,0 0,0 0,1 0,0 0,0 1,0-1,1 0,1-1,0 1,0 0,0-1,1 1,0 0,3-4,0 0,1 0,-1-1,1 0,0 0,0-1,0 0,0-1,0 1,0-1,1-1,-1 0,0 0,0 0,1-1,-1-1,2 0,37-10,-28 5</inkml:trace>
  <inkml:trace contextRef="#ctx0" brushRef="#br0" timeOffset="1319.025">1833 932,'9'-10,"4"-12,-1-8,-2-3,2-1,-1 0,-3 2,2 1,5 1,4 1,4 1,2 4,3 2,0 5,-4 10,-6 6</inkml:trace>
  <inkml:trace contextRef="#ctx0" brushRef="#br0" timeOffset="1683.217">2256 791,'28'-12,"0"-1,-1 0,-1-2,0-2,-2 0,1-1,-2-2,9-9,-30 27,1 1,-1-1,1 0,-1 0,0 0,0 0,0 0,0 0,0 0,0-1,-1 1,1 0,-1-1,1 0,-1 1,0-1,0 0,0 0,-1 0,1 1,-1-1,1 0,-1 0,0 0,0 0,0 0,-1 0,1 0,-1 0,1 1,-1-1,0 0,0 0,0 1,-1-1,1 0,-1 1,1-1,-1 1,0 0,0 0,0-1,0 1,0 1,0-1,-1 0,1 0,-1 1,-1-2,-6 3,0 0,1 0,-1 1,1 0,0 1,-1 0,1 0,0 1,0 0,0 0,0 1,1 1,-1-1,1 2,0-1,1 1,-1 0,1 0,0 1,1 0,0 0,0 1,0-1,1 1,0 1,1-1,-1 2,0-3,0-1,0 1,1 0,-1 0,2 1,-1-1,1 1,0 0,1 0,0 0,0 0,1 0,0 0,0 1,1-1,0 0,0 1,1-1,0 0,1 0,-1 1,2-1,-1 0,1-1,0 1,1 0,0-1,1 1,1-1,2-1,-1 0,0 0,1-1,0 0,1 0,-1-1,1 0,0 0,-1-1,2-1,-1 1,0-1,0-1,1 0,-1 0,8-1,160-21,-152 15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180 453,'33'-54,"82"-136,-58 127,-57 62,1 1,0-1,-1 0,1 1,0-1,0 1,-1-1,1 1,0 0,0-1,0 1,0 0,0 0,0-1,0 1,0 0,-1 0,1 0,0 0,0 0,0 0,0 0,0 1,0-1,0 0,0 0,0 1,0-1,-1 0,1 1,0-1,0 1,0 0,-1-1,1 1,0-1,-1 1,1 0,0 0,-1-1,1 1,-1 0,1 0,-1 0,0-1,1 1,-1 0,0 0,0 0,1 0,-1 0,0 0,0 0,0 0,0 0,0 0,12 56,-11-29,-1-21,0 1,0-1,1 1,0 0,0-1,1 0,0 1,0-1,0 0,1 0,1 0,-1 0,1 0,0-1,0 0,0-5,-1 0,1 0,-1 0,1-1,-1 0,1 0,-1 0,1 0,0 0,-1-1,1 0,-1 1,1-1,-1-1,0 1,1 0,-1-1,0 0,0 1,0-1,0 0,0-1,-1 1,1-1,-1 1,1-1,-1 0,0 1,0-1,0 0,0-1,0 0,60-74,97-102,-159 181,0-1,1 1,-1-1,0 1,0-1,0 1,1-1,-1 1,0-1,1 0,-1 1,0-1,1 1,-1-1,0 0,1 1,-1-1,1 0,-1 0,1 1,-1-1,1 0,-1 0,1 1,-1-1,1 0,-1 0,1 0,-1 0,1 0,-1 0,1 0,-1 0,1 0,-1 0,1 0,-1 0,1 0,-1-1,1 1,-1 0,1 0,-1-1,1 1,-1 0,1 0,-1-1,0 1,1 0,-1-1,0 1,1-1,-1 1,0 0,1-1,-1 1,0-1,0 1,1-1,-1 1,0-1,0 1,0-1,0 1,0-1,0 1,0-1,0 0,-13 42,9-30,0-2,0 0,0 0,1 1,0-1,1 1,0 0,0 0,1 0,1 0,0 0,0 0,1 0,0 0,0 0,1 0,1-1,0 1,0-1,1 1,0-1,0 0,1 0,2 3,10 2</inkml:trace>
  <inkml:trace contextRef="#ctx0" brushRef="#br0" timeOffset="350.837">235 650,'39'-5,"31"-1,9-5,-4-1,-5 3,-10 2,-11 2,-8 3,-6 0,-5 2,-2 0,-7 6,-5 0</inkml:trace>
  <inkml:trace contextRef="#ctx0" brushRef="#br0" timeOffset="881.843">321 820,'5'4,"1"1,-1 0,0 1,0-1,0 1,-1 0,0 0,0 1,-1-1,0 1,0 0,0 0,-1 0,0 0,0 0,-1 0,1 6,3 6,9 159,-12-70,-2-108,0 1,-1 0,1-1,0 1,0 0,0-1,-1 1,1 0,0-1,0 1,0 0,0-1,0 1,0 0,0 0,1-1,-1 1,0 0,0-1,0 1,1 0,-1-1,0 1,1-1,-1 1,1 0,-1-1,1 1,-1-1,1 1,-1-1,1 1,-1-1,1 0,-1 1,1-1,0 0,-1 1,1-1,0 0,-1 0,1 0,0 1,-1-1,1 0,0 0,0 0,-1 0,1 0,0 0,-1-1,1 1,0 0,-1 0,1 0,0-1,-1 1,1 0,0-1,-1 1,1 0,-1-1,1 1,-1-1,1 1,-1-1,1 1,-1-1,1 1,31-41,-31 40,140-247,-82 163,-49 69</inkml:trace>
  <inkml:trace contextRef="#ctx0" brushRef="#br0" timeOffset="5136.603">123 0,'-26'69,"3"1,3 0,4 2,2 0,3 0,4 1,3 0,3 1,3-1,3 2,0-7,3-1,3 0,2-1,12 29,28 44,-53-137,1-1,0 0,0 0,0 0,0 0,0 0,0 0,0-1,0 1,0 0,0 0,0-1,0 1,1-1,-1 1,0-1,0 1,1-1,-1 0,0 0,1 0,-1 1,0-1,1 0,-1-1,0 1,1 0,-1 0,0-1,0 1,1 0,-1-1,0 1,0-1,1 0,-1 1,0-1,0 0,0 0,0 0,0 0,0 0,0 0,12-8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6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34 143,'15'12,"-1"0,0 2,-1 0,0 0,-1 1,-1 0,-1 1,0 1,-1 0,0 0,-2 0,0 1,3 14,-2 7,-1 1,-3 0,-1 0,-2 1,-1-1,-4 16,1 36,0-41,-2-1,-3 1,-2-1,-4 8,-25 35,27-74</inkml:trace>
  <inkml:trace contextRef="#ctx0" brushRef="#br0" timeOffset="1922.149">684 199,'-8'6,"0"1,0-1,0 1,1 1,0-1,1 1,-1 0,2 1,-1-1,1 1,1 1,-1 0,2-6,1 1,-1-1,1 0,0 1,0 0,1-1,-1 1,1 0,0 0,1 0,-1 0,1 0,0 0,0 0,1 0,-1 0,1 0,0-1,0 1,1 0,-1 0,1-1,0 1,1-1,-1 1,1-1,0 0,0 0,0 0,0-1,1 1,-1-1,1 1,0-1,0 0,0-1,0 1,1-1,-1 0,1 0,0 0,-1 0,1-1,0 0,3 0,6-1,0-2,0 0,0-1,-1 0,1-1,-1 0,0-1,0 0,-1-2,1 1,-1-1,-1-1,1 0,-1-1,-1 0,1-1,6-9,-10 12,-1 0,0 0,-1-1,0 0,0 0,0-1,-1 1,-1-1,1 0,-2 0,1 0,0-8,-2 14,0-1,-1 0,0 0,0 0,0 1,0-1,0 0,-1 0,0 0,1 1,-1-1,-1 0,1 1,-1-1,1 1,-1 0,0-1,0 1,0 0,-1 0,1 0,-1 0,0 1,1-1,-1 1,-1 0,1-1,0 1,0 1,-1-1,1 0,-2 1,-4-2,-1 0,0 1,0 0,0 1,0 0,0 0,0 2,0-1,0 1,0 0,0 1,0 0,-3 2,-13 3</inkml:trace>
  <inkml:trace contextRef="#ctx0" brushRef="#br0" timeOffset="2267.408">825 424,'-20'20,"1"0,0 1,2 1,1 0,0 1,2 1,1 1,1 0,-5 14,16-37,0 0,0 0,0 0,0 0,1 0,-1 0,1 0,-1 1,1-1,0 0,0 0,0 0,0 1,0-1,0 0,0 0,1 0,-1 0,1 1,0-1,0 0,-1 0,1 0,1 0,-1-1,0 1,0 0,1 0,-1-1,1 1,-1 0,1-1,0 0,0 1,-1-1,1 0,0 0,0 0,0 0,0 0,0-1,1 1,-1-1,0 1,0-1,2 0,11-2,0 0,0-2,0 0,-1-1,1 0,-1-1,0-1,-1 0,1-1,-2 0,1-1,-1-1,0 1,2-5,-8 11,0-1,0-1,0 1,-1-1,0 0,0 0,0 0,0-1,-1 0,0 0,0 0,-1 0,0 0,0-1,0 0,-1 1,0-1,0 0,0 0,-1-1,0 1,-1 0,0 0,0-7,-2 11,-1 0,0 0,1 0,-1 0,0 1,0-1,0 1,0 0,-1 0,1 0,-1 1,1-1,-1 1,1-1,-1 1,0 0,0 1,0-1,1 1,-1 0,0-1,0 2,0-1,0 0,0 1,1 0,-1 0,-1 0,-15 6</inkml:trace>
  <inkml:trace contextRef="#ctx0" brushRef="#br0" timeOffset="2649.491">429 904,'43'0,"34"-4,8-3,-5 1,-12 2,-12 0,-11 2,-9 1,-5 0,-3 1,-2 1,-5-6,-1-1,0 0,-3 1</inkml:trace>
  <inkml:trace contextRef="#ctx0" brushRef="#br0" timeOffset="3201.493">627 1074,'9'-1,"27"-7,1 3,0 1,0 1,1 2,15 3,-51-3,-1 1,1 0,0-1,-1 1,1 0,0 0,0 0,-1 0,1 0,0 0,-1 0,1 1,0-1,-1 1,1-1,0 1,-1 0,1-1,-1 1,1 0,-1 0,1 0,-1 0,0 0,1 1,-1-1,0 0,0 1,0-1,0 1,0-1,0 1,-1-1,1 1,0-1,-1 1,1 0,-1-1,0 1,1 0,-1 0,0-1,0 1,0 0,0-1,-1 1,1 0,0 0,-1-1,1 1,-1 0,1-1,-1 1,0-1,0 1,0-1,0 1,0-1,0 1,-1 0,-94 87,96-86,-1-1,1 1,-1 0,1-1,0 1,0 0,0-1,1 1,-1-1,0 1,1 0,0-1,0 1,0-1,0 1,0-1,0 0,0 1,1-1,-1 0,1 0,0 0,0 0,-1 0,1 0,1-1,-1 1,0-1,0 1,0-1,1 0,-1 0,1 0,-1 0,1 0,-1 0,1-1,0 1,-1-1,1 0,2 0,14 9,-16-8,0-1,0 1,0 0,-1 0,1 0,0 0,-1 0,1 1,-1-1,1 1,-1-1,1 1,-1 0,0 0,0 0,0 0,0 1,-1-1,1 0,-1 1,1-1,-1 1,0 0,0-1,0 1,0 0,0 0,-1-1,1 1,-1 0,0 0,0 0,0 0,0 0,0 0,-1-1,1 1,-1 0,0 0,1 0,-2-1,1 1,0 0,0-1,-1 1,1-1,-1 0,0 1,0-1,-2 2,-10 3,0-1,-1-1,1 0,-1-1,0 0,0-2,-1 1,1-2,0 0,-1-1,1-1,-1 0,-13-3,5-1,5-2</inkml:trace>
  <inkml:trace contextRef="#ctx0" brushRef="#br0" timeOffset="4305.009">1418 678,'0'29,"0"24,-5 7,-2-1,1-6,1-7,-3-12,4-11,3-10</inkml:trace>
  <inkml:trace contextRef="#ctx0" brushRef="#br0" timeOffset="4499.967">1615 650,'-5'44,"-1"18,0 4,1-5,6-12,3-15</inkml:trace>
  <inkml:trace contextRef="#ctx0" brushRef="#br0" timeOffset="4937.692">1305 678,'2'-8,"1"0,0 0,1 1,0-1,0 1,0 0,1 0,0 0,0 1,1 0,0 0,0 0,0 0,1 1,0 0,0 1,0 0,0 0,1 0,0 1,0 0,-1 0,2 1,-1 0,0 1,0-1,1 2,-1-1,0 1,1 0,-1 1,1 0,-1 0,0 1,5 2,35 19,-37-17,-1 0,1-1,1 0,-1 0,1-1,0-1,0 0,0-1,0 0,1-1,5-2</inkml:trace>
  <inkml:trace contextRef="#ctx0" brushRef="#br0" timeOffset="5319.145">1813 30,'44'43,"-2"2,-2 2,-2 2,-2 2,-2 1,8 21,-34-54,0 1,-2-1,0 2,-2-1,0 0,-1 1,-1 0,-1 0,-1-1,0 1,-4 13,-47 228,42-228,-1 7,-2-1,-1 1,-2-2,-2 0,-2-1,-18 28,-43 40,59-88</inkml:trace>
  <inkml:trace contextRef="#ctx0" brushRef="#br0" timeOffset="6086.242">542 57,'-16'13,"1"1,0 0,1 1,0 1,2 0,-1 0,2 1,0 1,2 0,0 0,0 1,2 1,1-1,0 1,1 0,1 3,3-21,-21 83,4 1,3 1,4 1,4 4,5-45,2 0,1 1,3-1,2 0,2 0,2-1,3 0,1-1,8 16,-10-35,1-1,1 0,1-1,1-1,2 0,0-1,2 0,-19-21,0 1,1-1,-1 1,1-1,-1 0,1 1,0-1,0 0,-1 0,1 0,0 0,0-1,0 1,0-1,0 1,0-1,0 1,0-1,0 0,0 0,1 0,-1 0,0 0,0-1,0 1,0-1,0 1,0-1,0 0,0 0,0 0,15-8</inkml:trace>
  <inkml:trace contextRef="#ctx0" brushRef="#br0" timeOffset="12185.338">2490 1,'-19'21,"1"1,2 1,0 0,1 1,1 1,2 0,0 1,2 0,1 1,1 0,1 1,1-1,2 1,0 0,2 1,2 16,-26 480,32-285,-4-231,0 0,1 0,0-1,1 1,0-1,0 0,1 0,0 0,0 0,1-1,0 0,0-1,1 1,0-1,0 0,0-1,1 1,-1-1,2-1,-1 0,0 0,1-1,-1 0,1 0,0-1,0 0,0 0,0-1,0 0,1-1,5 0,-13 0,-1 0,1 0,0 0,0 0,-1 0,1 0,0 0,0-1,-1 1,1-1,0 1,-1-1,1 1,-1-1,1 0,-1 0,1 0,-1 0,1 0,-1 0,0 0,0-1,1 1,-1 0,0-1,0 1,0-1,-1 1,1-1,0 1,-1-1,1 1,0-1,-1 0,0 0,1 1,-1-1,0 0,0 1,0-1,0 0,0 0,-1 1,1-1,0 0,-1 1,1-1,-1 0,0 1,1-1,-1 1,-1-2,-8-10</inkml:trace>
  <inkml:trace contextRef="#ctx0" brushRef="#br0" timeOffset="13922.152">204 1102,'-27'55,"-81"85,44-63,59-69</inkml:trace>
  <inkml:trace contextRef="#ctx0" brushRef="#br0" timeOffset="16155.866">232 1045,'-5'0,"-1"5,0 6,-4 2,0 3,2 3,2 4,-3 3,0 1,-2-3,-1-2,-2 1,-4 1,-3 1,1 1,5-3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07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141 341,'4'5,"0"1,-1 0,0 1,0-1,-1 1,0-1,0 1,0-1,-1 1,0 0,0 0,-1 0,0 0,0 2,0 0,-27 194,25-63,3-116</inkml:trace>
  <inkml:trace contextRef="#ctx0" brushRef="#br0" timeOffset="687.396">0 397,'28'-23,"0"0,2 2,0 2,1 0,1 2,1 2,0 0,1 3,26-7,40 4,-97 15,0 0,-1 0,1 1,0-1,0 1,0-1,-1 1,1 0,0 0,-1 0,1 0,-1 1,1-1,-1 1,0-1,0 1,1 0,-1 0,0 0,-1 0,1 0,0 0,-1 1,1-1,-1 1,1-1,-1 1,0-1,0 1,-1 0,1-1,0 1,-1 3,-1 4,-1 1,-1-1,0 1,0-1,-1 0,0 0,-1-1,0 1,-1-1,0 0,0 0,-1-1,0 0,0 0,-6 4,12-11,-133 104,133-103,0 0,0-1,0 1,0 0,1 0,-1 0,1 0,-1 0,1 0,0 0,0 0,0 0,0 0,0 0,0 0,0 0,1 0,-1 0,1 0,0 0,-1 0,1 0,0-1,0 1,0 0,0 0,0-1,1 1,-1-1,0 1,1-1,-1 0,1 1,0-1,-1 0,1 0,0 0,0 0,-1 0,1-1,2 2,9 9,79 124,-81-116,-1-7</inkml:trace>
  <inkml:trace contextRef="#ctx0" brushRef="#br0" timeOffset="1491.995">649 143,'50'-38,"-50"40,1-1,-1 0,0 1,1-1,-1 1,0-1,0 1,0-1,0 1,-1-1,1 1,0-1,0 0,-1 1,1-1,-1 1,1-1,-1 0,0 1,0-1,1 0,-1 0,0 0,0 0,0 1,0-1,-1-1,1 2,-49 84,49-83,0-1,0 0,0 0,1 1,-1-1,1 0,0 1,0-1,0 1,0-1,0 0,0 1,1-1,-1 0,1 1,0-1,-1 0,1 0,0 0,0 1,0-1,1 0,-1 0,1-1,-1 1,1 0,-1 0,1-1,0 1,0-1,0 1,0-1,0 0,0 0,0 0,0 0,0 0,1 0,1 0,43 9,-41-11,-1 1,0 1,0-1,1 1,-1 0,0 0,0 1,0-1,0 1,0 0,0 0,-1 1,1 0,-1 0,0 0,1 0,-1 0,-1 1,1 0,0 0,-1 0,2 2,-5-2,-1 1,1-1,-1 0,0 1,0-1,0 0,-1 0,0 0,1 0,-1 0,-1 0,1-1,0 1,-1-1,0 1,0-1,0 0,0 0,0 0,-1-1,1 1,-1-1,0 0,1 0,-1 0,0 0,0-1,-1 1,1-1,-2 0,-33-3,23-6</inkml:trace>
  <inkml:trace contextRef="#ctx0" brushRef="#br0" timeOffset="1782.879">734 87,'5'0,"11"-5,7-2,6-4,1 0,1 2,1 2,-2 2,0-3,-1 1,0 0,0 3,-1 1,0 1,-5 1</inkml:trace>
  <inkml:trace contextRef="#ctx0" brushRef="#br0" timeOffset="2305.955">57 1046,'14'3,"1"-1,0 0,0-1,0 0,-1-2,1 1,0-2,12-2,-9 2,488-82,-358 87,-131 4</inkml:trace>
  <inkml:trace contextRef="#ctx0" brushRef="#br0" timeOffset="4689.252">452 1244,'-10'1,"0"1,1 0,-1 0,1 1,0 0,0 1,0 0,0 0,1 1,-1 0,1 0,1 1,-1 0,1 1,0-1,-4 6,9-10,0 1,0 0,0 0,0 0,0 0,0 0,1 0,0 1,-1-1,1 0,1 1,-1-1,0 1,1-1,0 1,0-1,0 1,0-1,0 1,1 0,-1-1,1 0,0 1,0-1,1 1,-1-1,1 0,-1 0,1 0,0 0,0 0,0 0,1-1,-1 1,1-1,-1 1,1-1,0 0,0 0,0 0,0 0,0-1,0 1,2-1,130 57,-132-57,-1 0,1 1,-1 0,0 0,0 0,1 0,-1 0,-1 0,1 0,0 0,0 1,-1-1,0 1,1-1,-1 1,0 0,0 0,0-1,-1 1,1 0,-1 0,1 0,-1 0,0-1,0 1,-1 0,1 0,0 0,-1 0,0 0,1-1,-1 1,0 0,-1-1,1 1,0 0,-1 0,-3 5,0-1,0 0,0 1,-1-2,0 1,0-1,-1 0,1 0,-2-1,1 0,-7 4,1-2,-1-1,1-1,-1 0,-1-1,1 0,-1-1,1-1,-7 1,-4-2</inkml:trace>
  <inkml:trace contextRef="#ctx0" brushRef="#br0" timeOffset="4984.658">395 1244,'24'5,"18"-4,6-1,0-1,-4 0,-4-1,-4 1,-4 1,-7-1</inkml:trace>
  <inkml:trace contextRef="#ctx0" brushRef="#br0" timeOffset="5974.047">1355 171,'96'162,"-82"-133,-2 0,-1 1,-1 0,-2 1,-1 0,-2 0,0 0,-1 24,-2-15,-2 1,-2-1,-1 1,-2-1,-2 0,-1 0,-10 23,-12 9,-4-2,-3-1,-2-2,-15 15,3-2,36-57,0-2,0 0,-2 0,-1-2,-1 0,0-1,-1-1,-1-1,-22 13,22-18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24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49 387,'-2'1,"0"1,0-1,0 1,1-1,-1 1,1 0,-1-1,1 1,-1 0,1 0,0 0,0 0,0 1,0-1,0 0,1 0,-1 1,1-1,-1 0,1 1,0-1,0 0,0 1,0-1,0 1,0 0,-4 310,-6-269,10-44,1 0,-1-1,0 1,0 0,1 0,-1-1,0 1,0 0,0-1,1 1,-1-1,0 1,0 0,0-1,0 1,0 0,0-1,0 1,0-1,0 1,0 0,0-1,0 1,0-1,0 1,0 0,0-1,0 1,0-1,0 1,-1 0,1-1,0 1,0 0,-1-1,1 1,0 0,0-1,-1 1,1 0,0 0,-1-1,1 1,0 0,-1 0,1 0,0-1,-1 1,1 0,-1 0,1 0,0 0,-1 0,1 0,-1 0,1 0,0 0,-1 0,1 0,-1 0,1 0,0 0,-1 0,1 0,-1 1,9-39,2 1,1 0,2 1,1 1,2 0,2 1,15-24,68-78,-100 135,-1 0,0 0,1 0,-1 0,0 0,1 0,-1 0,1 0,0 0,-1 0,1 0,0 0,0 1,-1-1,1 0,0 0,0 1,0-1,0 1,0-1,0 1,0-1,0 1,0 0,0-1,0 1,0 0,0 0,0 0,1 0,-1 0,0 0,0 0,0 0,0 0,0 0,0 1,0-1,0 0,0 1,0-1,0 1,0-1,0 1,0 0,0-1,0 1,0 0,-1-1,1 1,0 0,0 0,-1 0,1 0,-1 0,1 1,5 71,-6-47</inkml:trace>
  <inkml:trace contextRef="#ctx0" brushRef="#br0" timeOffset="5973.996">501 641,'10'5,"0"-1,0 0,1-1,-1 0,1 0,0-1,-1-1,1 0,0 0,0-1,0 0,0-1,0-1,-1 1,1-2,0 1,-1-1,0-1,1 0,-1-1,-1 0,1 0,-1-1,0 0,0 0,-1-1,0-1,1 0,-7 6,0 0,0-1,0 1,-1-1,1 0,0 1,-1-1,0 0,0 0,0 0,0 0,0 0,-1 0,1 0,-1-1,0 1,0 0,0 0,0 0,0 0,-1 0,1-1,-1 1,0 0,0 0,0 0,-1 1,1-1,-1 0,1 0,-1 1,0-1,0 1,0-1,0 1,-1 0,1 0,0 0,-1 0,0 0,1 1,-1-1,0 1,0 0,0 0,0 0,-3-1,-2 1,0 0,0 1,0 0,0 1,0-1,0 2,0-1,1 1,-1 0,0 1,1-1,-1 2,1-1,0 1,0 0,0 0,1 1,-1 0,1 0,-4 5,-4 4,0 1,0 0,2 1,0 1,1 0,0 1,-5 13,13-27,1 1,-1 0,1 1,0-1,0 0,1 1,-1-1,1 1,0 0,1-1,0 1,0-1,0 1,0 0,1-1,0 1,0 0,0-1,1 1,0-1,0 0,0 0,1 0,-1 0,1 0,1 0,-1-1,1 1,-1-1,1 0,0 0,1 0,-1-1,1 0,-1 1,1-2,0 1,0 0,1-1,-1 0,0 0,1-1,5 1,8 1,1-1,0 0,0-2,-1 0,1-2,0 0,0-1,-1-1,0-1,0-1,0 0,6-4,-1 0</inkml:trace>
  <inkml:trace contextRef="#ctx0" brushRef="#br0" timeOffset="6605.486">1179 359,'29'-11,"-1"-2,0-1,-1-2,0 0,-1-2,-1-1,-1-1,-1 0,0-2,-2-1,-16 16,-1 0,0-1,0 1,0 0,-1-1,0 0,-1 0,0 0,0 0,-1 0,1-4,-2 9,0 1,0-1,1 0,-1 1,-1-1,1 1,0-1,-1 1,1-1,-1 1,0-1,0 1,0-1,0 1,0 0,0-1,-1 1,1 0,-1 0,1 0,-1 0,0 0,0 1,0-1,0 0,0 1,0 0,0-1,-1 1,1 0,0 0,-1 0,1 0,-1 1,1-1,-1 1,-1-1,1 1,-1 0,1 1,-1-1,1 1,-1-1,1 1,-1 0,1 0,0 1,0-1,0 1,-1-1,1 1,1 0,-1 0,0 1,0-1,1 0,-1 1,1 0,0-1,0 1,0 0,0 0,1 0,-1 1,-36 89,24-32,3 0,2 1,4 0,1 0,4 1,5 40,54 377,-59-473,1-1,0 1,-1 0,-1-1,1 1,-1-1,0 1,0 0,-1-1,0 0,0 1,0-1,-1 0,0 0,0 0,-1-1,0 1,0-1,0 0,0 0,-1 0,0 0,0-1,0 0,0 0,-1 0,0-1,1 0,-4 1,3-2,0 0,0-1,-1 0,1 0,0-1,-1 0,1 0,0-1,0 1,-1-1,1 0,0-1,0 0,0 0,0 0,1-1,-1 1,0-1,1-1,0 1,0-1,0 0,0 0,1 0,-1-1,1 0,0 1,0-2,1 1,0 0,0-1,0 1,-1-6,-1-4,1-1,0 1,2-1,0 0,0 0,2 0,0 0,1 0,0 0,1 0,1 0,1 0,0 1,1 0,0-1,2 2,-1-1,2 1,0 0,1 1,0-1,1 2,0-1,1 2,0-1,1 2,1-1,0 2,6-5,-6 7,0 0,1 0,0 1,0 1,1 1,-1 0,1 0,0 2,0-1,0 2,0 0,129-21,-123 20</inkml:trace>
  <inkml:trace contextRef="#ctx0" brushRef="#br0" timeOffset="7035.986">1686 557,'4'4,"0"0,0 0,0 0,1 0,0-1,-1 1,1-1,0-1,0 1,1 0,-1-1,1 0,-1-1,1 1,-1-1,1 0,0 0,0-1,-1 0,1 0,0 0,0-1,-1 1,1-1,0-1,-1 1,1-1,-1 0,1 0,-1-1,0 0,0 0,0 0,0 0,-1-1,1 1,-1-1,0 0,0-1,-1 1,1-1,-1 0,3-4,-5 6,0 1,0-1,-1 0,1 0,-1 1,1-1,-1 0,0 0,0 0,0 0,0 0,-1 1,1-1,-1 0,0 0,1 1,-1-1,-1 0,1 1,0-1,-1 1,1-1,-1 1,0 0,1 0,-1-1,0 1,-1 1,1-1,0 0,0 0,-1 1,1-1,-1 1,1 0,-1 0,0 0,1 0,-1 0,0 1,0-1,-1 1,-4-2,0 1,0-1,-1 2,1-1,0 1,-1 1,1-1,0 2,-1-1,1 1,0 0,0 0,0 1,-2 2,-4 5,0 1,0 0,1 1,1 1,0 0,1 1,0 0,1 1,1 0,0 0,1 1,1 0,0 0,1 1,1 0,1 0,-1 7,3-16,1 0,0 0,1 0,0 0,0 0,1 0,0 0,0-1,1 1,0 0,0 0,1-1,0 0,0 1,1-1,0 0,0-1,1 1,-1-1,1 0,1 0,-1 0,1-1,0 0,1 0,-1 0,1-1,0 0,0 0,0-1,0 0,0 0,1-1,0 1,-1-2,1 1,0-1,0 0,0-1,0 0,0 0,0-1,0 0,-1 0,1-1,0 0,-1 0,1-1,-1 0,1 0,-1-1,1-1,43-40,-33 22</inkml:trace>
  <inkml:trace contextRef="#ctx0" brushRef="#br0" timeOffset="7404.562">2110 782,'0'9,"1"11,9-36,27-103,-30 93,0 1,1-1,2 1,0 1,2 0,0 0,2 1,3-3,13 2,-19 22</inkml:trace>
  <inkml:trace contextRef="#ctx0" brushRef="#br0" timeOffset="7834.976">2617 415,'-7'-1,"-1"1,1 0,-1 1,1-1,-1 2,1-1,-1 1,1 0,0 0,0 1,0 0,0 1,0-1,1 1,-1 0,1 1,-5 4,11-7,0 1,0-1,0 0,1 1,-1-1,0 0,1 1,0-1,-1 0,1 0,0 0,0 1,0-1,0 0,1 0,-1 0,1-1,-1 1,1 0,-1-1,1 1,0-1,0 1,0-1,0 0,0 1,0-1,0 0,0-1,1 1,-1 0,0-1,0 1,1-1,0 1,9 5,-11-6,5 2,-1 0,1 0,-1 1,0 0,0 0,0 0,-1 0,1 1,-1-1,0 1,0 0,0 0,0 1,-1-1,1 1,-1 0,-1 0,1 0,-1 0,1 1,-1-1,-1 1,1-1,-1 1,0-1,0 6,-3 0,-1-1,0 0,-1 0,0 0,0 0,-1-1,0 0,-1 0,0 0,0 0,-1-1,0 0,-1-1,1 1,-1-2,-1 1,0-1,1 0,-2-1,1 0,-1 0,1-1,-1 0,0-1,-1 0,1-1,-1 0,1-1,-1 0,1 0,-1-1,1 0,-11-2,2-5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34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85,'-5'6,"-1"0,1 0,1 0,-1 0,1 1,0 0,1 0,-1 0,1 0,1 0,-1 1,1-1,1 1,-1 0,1-1,1 1,0 0,0 1,-13 234,-6-53,-5-86,22-95</inkml:trace>
  <inkml:trace contextRef="#ctx0" brushRef="#br0" timeOffset="220.807">0 481,'44'5,"37"-4,15-1,-4-1,-13-1,-14 1,-15 0,-10 0,-7 1,-10 0</inkml:trace>
  <inkml:trace contextRef="#ctx0" brushRef="#br0" timeOffset="837.983">818 1,'-81'527,"70"-481,7-38,2 1,-1 0,1 0,1 0,-1 0,1 0,1 0,0 0,0 0,2 6,-2-13,1-1,0 1,-1 0,1-1,0 1,0-1,0 1,0-1,1 1,-1-1,0 0,0 0,1 1,-1-1,1 0,-1 0,1-1,-1 1,1 0,0 0,0-1,-1 1,1-1,0 1,0-1,-1 0,1 0,0 0,0 0,0 0,-1 0,1 0,0-1,0 1,-1-1,1 1,0-1,0 0,-1 1,1-1,-1 0,71-37,-71 37,69-52,58-32,-126 84,-1 1,0-1,0 0,1 1,-1-1,1 1,-1-1,0 1,1 0,-1-1,1 1,-1 0,1 0,-1 0,1 0,-1 0,1 1,-1-1,1 0,-1 1,0-1,1 1,-1-1,0 1,1 0,-1 0,0-1,0 1,1 0,-1 0,0 0,0 0,0 0,0 1,-1-1,1 0,0 0,0 1,-1-1,1 0,0 1,-1-1,0 1,1 0,-4 67,-45 108,48-175,-1-1,1 1,0-1,0 1,0-1,0 1,0-1,0 1,0-1,0 1,1-1,-1 1,1-1,-1 1,1-1,-1 1,1-1,0 0,0 1,0-1,0 0,0 1,0-1,0 0,0 0,0 0,0 0,1 0,-1-1,0 1,1 0,-1 0,0-1,1 1,-1-1,1 1,-1-1,1 0,0 0,-1 1,1-1,-1 0,62-27,-46 11</inkml:trace>
  <inkml:trace contextRef="#ctx0" brushRef="#br0" timeOffset="1235.013">1327 678,'25'-6,"0"2,-1-1,1-1,-1-2,-1 0,0-1,0-2,-1 0,0-1,-1-1,0-2,16-13,-36 26,1 1,0 0,0 0,-1-1,1 1,-1-1,1 1,-1-1,0 0,1 0,-1 1,0-1,0 0,0 0,0 0,-1 0,1 0,-1 0,1-1,-1 1,0 0,1 0,-1 0,0 0,-1 0,1-1,0 1,-1 0,1 0,-1 0,1 0,-1 0,0 0,0 0,0 0,0 0,0 0,0 1,-1-1,1 0,-1 1,1-1,-1 1,0-1,1 1,-1 0,-10-1,-1 0,1 1,0 1,-1 0,1 0,0 2,-1-1,1 2,0-1,0 2,0-1,1 2,-1-1,1 2,0-1,1 2,-1-1,1 2,0-1,1 1,-4 5,6-9,0 1,0 1,1-1,-1 1,2 0,-1 1,0-1,1 1,1 0,-1 0,1 1,0 0,1-1,0 1,0 0,0 1,1-1,1 0,-1 1,1-1,1 1,-1-1,2 1,-1-1,1 1,0-1,1 1,0-1,0 0,1 0,0 0,0 0,1 0,0-1,1 1,-1-1,1 0,1-1,4 6,11 0,0 0,1-1,0-1,1-1,0-1,1-1,-1-1,1-1,18 1,-30-3,-1-2,0 1,1-2,-1 1,0-1,1-1,-1 0,0-1,1 0,-1-1,0 0,8-4,5-4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3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1,'-28'106,"5"1,4 1,2 28,-10 144,27-277,1 2,-1-1,0 1,0 0,0 0,-1-1,0 1,1 0,-2-1,1 1,0 0,-1-1,0 0,0 1,0-1,-1 0,1 0,-2 0,-7 3</inkml:trace>
  <inkml:trace contextRef="#ctx0" brushRef="#br0" timeOffset="248.212">0 452,'44'0,"32"0,14 0,-4-5,-7-1,-12 0,-13 1,-10 2,-13 0</inkml:trace>
  <inkml:trace contextRef="#ctx0" brushRef="#br0" timeOffset="486.653">818 424,'-23'34,"0"0,2 2,2 0,1 2,-9 27,10 29,16-91,1-1,1 1,-1 0,0-1,1 1,-1-1,1 1,0-1,0 1,0-1,0 1,0-1,1 0,-1 1,1-1,-1 0,1 0,0 0,0 0,0-1,0 1,0 0,0-1,0 1,0-1,1 0,-1 0,1 0,-1 0,1 0,-1-1,1 1,2 0,7-2,0-1,0 0,0-1,-1 0,1 0,-1-2,1 1,-1-1,-1-1,1 0,-1-1,0 0,0 0,-1-1,0 0,0-1,-1 0,0 0,-1 0,0-1,0-1,-1 1,-3 6,1 0,-1 0,0 0,0-1,0 1,0-1,-1 1,0-1,0 0,0 0,-1 0,1 0,-1 0,0 0,-1-1,1 1,-1 0,0 0,-1-1,1 1,-1 0,0 0,0 0,0-1,-1 1,0 1,0-1,0 0,-1 0,1 1,-1-1,0 1,-1 0,1 0,-1 0,1 0,-1 1,0 0,-1-1,1 2,-4-3,-39-5,24 8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60,'10'-5,"17"-6,9-2,3 2,0 3,3 2,-1 3,-3 1,-3 2,-2 0,-3 0,-1 1,-1-1,-5 1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1,'0'19,"0"21,0 13,0 2,0 2,0-5,0-5,0-2,0-4,0-3,0-5,0-2,0-1,0-2,0-10,0-9</inkml:trace>
  <inkml:trace contextRef="#ctx0" brushRef="#br0" timeOffset="333.608">0 1,'481'0,"-282"27,-149-20,-32-1</inkml:trace>
  <inkml:trace contextRef="#ctx0" brushRef="#br0" timeOffset="633.717">28 649,'53'-5,"27"-1,4 0,-6 1,-13 2,-12 1,-10 1,-8 0,-5 1,-3 0,-1 1,-5-1</inkml:trace>
  <inkml:trace contextRef="#ctx0" brushRef="#br0" timeOffset="1467.776">959 170,'39'0,"26"0,8 0,-4 0,-10 0,-8-5,-10-1,-6-1,-5 2,-2-3,-6 0</inkml:trace>
  <inkml:trace contextRef="#ctx0" brushRef="#br0" timeOffset="1714.678">1045 395,'47'5,"32"-3,10-3,-4 0,-17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56,'-1'-1,"0"0,0 0,-1 0,1 0,0 0,0 0,-1 0,1 1,-1-1,1 1,0-1,-1 1,1-1,-1 1,0 0,1 0,-1 0,1 0,-1 0,1 0,-1 0,1 0,-1 0,1 1,-1-1,1 1,-1-1,1 1,-1 0,1-1,0 1,-1 0,1 0,0 0,0 0,0 0,0 0,0 0,-1 1,-34 52,-83 297,96-286,9-22,-1-1,-3 0,-1-1,-2-1,-5 5,10-38,20-14</inkml:trace>
  <inkml:trace contextRef="#ctx0" brushRef="#br0" timeOffset="350.058">334 140,'12'138,"-3"-116,1 0,0-1,2 0,0-1,1 0,1-1,1 0,1-1,1-1,0 0,1-2,10 7,3 6,-30-26,0-1,0 0,0 0,1 1,-1-1,0 0,1 0,-1 0,1-1,-1 1,1 0,0 0,-1-1,1 1,-1-1,1 0,0 1,0-1,-1 0,1 0,0 0,0 0,-1 0,1-1,0 1,-1 0,1-1,0 1,-1-1,1 0,-1 1,1-1,-1 0,1 0,-1 0,1 0,-1 0,0-1,0 1,1 0,-1 0,0-1,0 0,31-73,28-291,-54 251,-6 117</inkml:trace>
  <inkml:trace contextRef="#ctx0" brushRef="#br0" timeOffset="666.475">1068 282,'-10'21,"0"-4,1 0,1 1,0 0,2 0,0 1,1 0,1 0,-1 7,5-23,0-1,-1 1,1-1,0 1,0-1,0 1,1-1,-1 1,1-1,-1 0,1 1,0-1,0 0,0 1,0-1,0 0,0 0,1 0,-1 0,1 0,-1 0,1 0,0 0,0-1,0 1,0-1,0 1,0-1,0 0,0 0,1 0,-1 0,0 0,1-1,-1 1,0 0,1-1,-1 0,1 0,0 0,98-23,-87 16,-1-1,0 0,-1-1,0-1,0 1,-1-2,10-11,-17 18,0 0,-1-1,0 0,0 1,0-1,0 0,-1 0,0-1,0 1,0 0,-1-1,0 1,0-1,0 0,0 1,-1-1,0 0,0 1,-1-1,0 0,0 1,-1-6,-1 7,1 0,-1-1,0 1,-1 0,1 0,-1 1,1-1,-1 1,0 0,0 0,-1 0,1 0,0 1,-1 0,0 0,0 0,1 0,-1 1,0 0,0 0,0 0,0 0,-1 1,1 0,0 0,0 0,0 1,0 0,0 0,0 0,0 1,0-1,0 1,0 1,-15 4</inkml:trace>
  <inkml:trace contextRef="#ctx0" brushRef="#br0" timeOffset="1086.181">1576 282,'-4'9,"1"0,0-1,0 2,1-1,0 0,1 0,0 1,1-1,0 0,0 1,1-1,0 1,0-1,1 0,0 0,1 0,0 0,1 0,3 7,-5-14,1 0,-1 0,1 0,-1-1,1 1,0 0,-1-1,1 0,0 0,0 0,0 0,0 0,0 0,0-1,0 1,0-1,0 0,0 0,1 0,-1-1,0 1,0-1,0 1,0-1,0 0,0 0,-1-1,1 1,0 0,0-1,-1 0,1 0,75-68,-3-16,-74 85,0 1,1 0,-1 0,1 0,-1 0,1 0,-1 0,1 0,-1 1,0-1,1 0,-1 1,1 0,-1-1,0 1,1-1,-1 1,0 0,0 0,0 0,0 0,0 0,0 0,0 0,0 0,0 0,0 1,0-1,-1 0,1 0,0 1,-1-1,1 1,-1-1,0 0,1 1,-1-1,0 1,0-1,0 1,0-1,0 1,0-1,0 1,-1-1,1 0,0 1,-1-1,0 2,4 14,0-10,0 1,0-1,1 0,-1-1,1 1,1-1,-1 0,1 0,1 0,-1 0,1-1,0 0,0 0,0-1,1 1,-1-1,1-1,0 1,7 1,-9-3,0 0,-1-1,1 0,0 0,0 0,0-1,0 1,0-1,0-1,0 1,0-1,0 1,0-1,0-1,-1 1,1-1,0 1,-1-2,1 1,-1 0,0-1,1 0,-1 0,-1 0,1 0,0-1,-1 1,0-1,0 0,0 0,1-2,58-151,-55 138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499 436,'-17'22,"1"1,1 1,1 1,1 0,1 0,1 2,2-1,0 1,2 0,1 1,1 0,-1 23,16-106,8-6,3 1,3 1,2 1,3 1,5-4,-32 58,-2 1,0 1,0-1,1 1,-1-1,0 1,0 0,1-1,-1 1,1-1,-1 1,1 0,0-1,-1 1,1 0,0 0,0 0,0 0,0-1,0 1,0 0,0 1,0-1,1 0,-1 0,0 0,0 1,1-1,-1 0,0 1,1 0,-1-1,1 1,-1 0,1-1,-1 1,0 0,1 0,-1 0,1 1,-1-1,1 0,-1 0,1 1,-1-1,0 1,1-1,-1 1,0 0,1-1,-1 1,0 0,0 0,0 0,1 1,5 16,-1 1,0 1,-2-1,0 1,-2 0,0-1,-1 4,18 99,-20-121,1 0,0 1,0-1,0 0,0 1,0-1,0 0,1 0,-1 1,0-1,1 0,-1 0,1 1,-1-1,1 0,-1 0,1 0,0 0,0 0,-1 0,1 0,0 0,0 0,0 0,0 0,0-1,0 1,0 0,1-1,-1 1,0-1,0 1,0-1,1 1,-1-1,0 0,0 0,1 0,-1 0,0 0,1 0,-1 0,0 0,0 0,1 0,-1-1,0 1,0-1,1 1,-1-1,0 1,0-1,0 0,0 1,0-1,0 0,0 0,0 0,0 0,0 0,0 0,0 0,88-191,-84 179,1 1,0 0,1 0,0 0,1 1,0 0,1 1,0 0,1 0,1 0,-10 8,1 1,-1 0,1 0,-1 0,1 0,0 0,0 0,-1 0,1 1,0-1,0 1,0-1,-1 1,1 0,0-1,0 1,0 0,0 0,0 1,0-1,0 0,-1 0,1 1,0-1,0 1,0 0,-1 0,1-1,0 1,-1 0,1 0,-1 1,1-1,-1 0,1 0,-1 1,0-1,0 1,0-1,1 1,-1 0,23 76,-25-10,0-55,0-1,0 1,2-1,-1 1,2-1,-1 0,2 1,0-1,1 2,6 3,1-4</inkml:trace>
  <inkml:trace contextRef="#ctx0" brushRef="#br0" timeOffset="717.989">189 888,'34'0,"39"0,18-5,-3-1,-6-1,-7 2,-12 2,-7-4,-9-1,-2 2,-4 1,-4 2,-4 1,-3 1,-1 1,-1 0,-5 5,-7 2</inkml:trace>
  <inkml:trace contextRef="#ctx0" brushRef="#br0" timeOffset="1217.029">556 1001,'88'205,"-81"-183,-1 1,-1 0,-1 1,-1-1,0 1,-2-1,-2 10,10 26,10-90,9-57,-21 61,1 1,1 0,1 1,2 0,0 0,1 1,2 1,2-3,-3 11</inkml:trace>
  <inkml:trace contextRef="#ctx0" brushRef="#br0" timeOffset="1829.008">1262 267,'151'499,"-145"-479,0 0,-2 0,0 0,-1 0,-1 1,-1-1,-1 1,0-1,-2 1,0-1,-2 1,0-1,-1 0,-1-1,-1 1,-1-1,0-1,-2 1,0-1,-1-1,-3 5,-11 6,-1-2,0 0,-2-1,-1-2,-1-1,-22 12,23-17</inkml:trace>
  <inkml:trace contextRef="#ctx0" brushRef="#br0" timeOffset="2334.044">189 295,'-32'57,"3"1,3 2,2 1,2 1,4 0,2 2,0 13,13-43,1 0,2 0,1 0,2-1,1 1,1-1,2 1,1-2,2 1,2-1,0-1,2 0,1-1,2 0,1-1,1-2,1 1,2-2,0-1,2-1,1-1,14 10,29 15,-47-38</inkml:trace>
  <inkml:trace contextRef="#ctx0" brushRef="#br0" timeOffset="3595.882">1967 238,'-42'-23,"32"16,0 1,-1 0,1 1,-1 0,0 0,-1 1,1 1,-1 0,0 0,1 1,-12 0,20 3,-1-1,0 1,1 1,-1-1,1 0,-1 1,1 0,0 0,0 0,-1 0,2 0,-1 1,0-1,0 1,1 0,-1 0,1 0,0 0,0 0,0 0,0 1,1-1,-1 1,1-1,0 3,-22 94,19 148,7-214,1-1,2 1,1-1,2 0,11 26,-3-3,2 4,-2 1,-4 0,-2 1,-2 0,-1 48,-8-70,2-16,-1 0,-1 0,-1 0,-1-1,-1 1,-1 0,-1-1,-1 0,-1 0,-1-1,-1 1,-1-2,-2 3,10-22,0 0,1 0,-1 1,0-1,0 0,-1-1,1 1,0 0,-1-1,1 1,-1-1,1 1,-1-1,1 0,-1 0,0-1,0 1,0 0,1-1,-1 0,0 0,0 0,0 0,0 0,0 0,1-1,-1 1,0-1,0 0,1 0,-1 0,0 0,1 0,-1-1,1 1,-1-1,1 1,0-1,0 0,0 0,0 0,0 0,0-1,0 1,1 0,-1-1,1 0,-46-97,44 79</inkml:trace>
  <inkml:trace contextRef="#ctx0" brushRef="#br0" timeOffset="5169.852">1939 1537,'0'9,"1"1,-1-1,2 1,-1 0,1-1,1 0,0 0,0 1,1-1,0-1,0 1,1-1,0 0,0 0,1 0,0-1,1 1,0-2,2 3,-7-7,0-1,0 0,0 1,0-1,0 0,0 0,0-1,1 1,-1 0,0-1,0 1,1-1,-1 0,0 1,1-1,-1 0,0-1,0 1,1 0,-1-1,0 1,0-1,1 0,-1 1,0-1,0 0,0-1,0 1,0 0,0 0,0-1,-1 1,1-1,0 0,-1 1,1-1,-1 0,0 0,0 0,1-1,35-90,-36 88,0 0,0 0,-1 0,1 0,-1-1,0 1,-1 0,1 0,-1 0,0 0,0 0,-1 0,0 0,0 0,0 0,0 1,0-1,-1 1,0-1,0 1,0 0,-1 0,1 0,-1 1,0-1,0 1,0 0,-1 0,1 1,-1-1,1 1,-1 0,0 0,0 0,0 1,0 0,0 0,0 0,0 0,-1 1,1 0,0 0,-5 1,-13 4,4 2</inkml:trace>
  <inkml:trace contextRef="#ctx0" brushRef="#br0" timeOffset="6052.091">2137 41,'0'5,"0"11,0 7,0 6,0 1,0 2,0-1,0-1,0 0,0 0,0-2,0 1,-5-1,-1-5</inkml:trace>
  <inkml:trace contextRef="#ctx0" brushRef="#br0" timeOffset="6487.313">2080 69,'16'-9,"0"1,1 1,0 1,0 0,1 1,-1 1,1 1,0 0,0 1,0 1,17 2,-33-2,1 1,-1 1,0-1,0 0,1 0,-1 1,0-1,0 1,0 0,0 0,0-1,0 1,0 1,0-1,0 0,0 0,0 1,-1-1,1 1,0-1,-1 1,0 0,1 0,-1 0,0 0,0 0,0 0,0 0,0 0,0 0,-1 0,1 0,-1 0,0 1,1-1,-1 0,0 0,0 1,0-1,-1 0,1 0,0 1,-1-1,0 0,1 0,-1 0,0 0,0 0,0 0,0 0,-1 1,-72 61,33-35,39-28,0 1,1 0,-1-1,1 1,-1 0,1 0,0 0,0 0,0 0,0 0,0 0,0 0,1 0,-1 0,1 0,-1 1,1-1,0 0,0 0,0 1,0-1,0 0,0 0,1 1,-1-1,1 0,0 0,-1 0,1 0,0 0,0 0,1 0,-1 0,0 0,0 0,1 0,0 0,63 61,-50-52</inkml:trace>
  <inkml:trace contextRef="#ctx0" brushRef="#br0" timeOffset="7615.41">2842 238,'-3'-6,"1"0,-1 0,0 0,-1 0,1 0,-1 1,-1-1,1 1,-1 0,1 1,-1-1,-1 1,1 0,-1 0,1 0,-1 1,0 0,0 0,-1 0,1 1,0 0,-1 0,0 1,1 0,-1 0,0 1,0-1,-5 2,8 2,-1 2,1-1,0 0,0 1,1 0,-1 0,1 0,0 0,1 0,-1 1,1-1,0 1,0 0,1 0,0-1,0 1,0 0,0 0,1 0,0 0,1 0,-1 0,1 0,0 0,1 2,-1 8,2 383,24-230,2-28,-1 0,1 29,-28 84,-1-251,1-1,-1 1,1 0,-1 0,0 0,0 0,0 0,-1 0,1 0,-1-1,1 1,-1 0,0 0,0-1,0 1,-1 0,1-1,-1 1,1-1,-1 1,0-1,0 0,0 0,0 0,0 0,0 0,0 0,-1-1,1 1,-1-1,0 0,1 1,-1-1,0 0,1-1,-1 1,0 0,0-1,0 1,0-1,0 0,0 0,1 0,-1-1,0 1,-2-1,0-1,0 1,0-1,0-1,0 1,0-1,1 1,-1-1,1-1,0 1,0 0,0-1,0 0,1 0,-1 0,1-1,0 1,0-1,1 1,-1-1,1 0,0 0,0-2,-3-15</inkml:trace>
  <inkml:trace contextRef="#ctx0" brushRef="#br0" timeOffset="8626.506">2984 1537,'-8'15,"1"-4,0 2,0-1,2 1,-1 0,2 0,0 0,0 0,1 1,1 0,0 0,1-1,1 12,0-22,0-1,1 1,-1-1,1 0,-1 1,1-1,0 0,0 1,0-1,0 0,0 0,1 0,-1 0,1 0,-1 0,1 0,0-1,0 1,-1 0,1-1,0 0,1 1,-1-1,0 0,0 0,0 0,1 0,-1-1,0 1,1 0,-1-1,1 0,-1 0,1 0,-1 0,0 0,1 0,-1 0,1-1,-1 1,2-2,92-44,-88 42,0-1,-1 0,0 0,0 0,0-1,0 0,-1 0,0-1,0 0,-1 0,0 0,0-1,-1 0,0 0,0 0,-1 0,0 0,0-1,-1 0,0 1,0-1,-1 0,-1 0,1 0,-2-8,-1 12,-1 1,0 0,0 0,0 0,0 0,0 0,-1 1,0 0,0-1,0 1,0 1,0-1,-1 0,1 1,-1 0,0 0,1 1,-1-1,0 1,0 0,0 0,0 1,0-1,-2 1,-18-2</inkml:trace>
  <inkml:trace contextRef="#ctx0" brushRef="#br0" timeOffset="9418.053">3040 69,'5'0,"1"5,0 6,-1 6,-6 6,-3 2,-1 3,0 1,2 1,1-1,0-4</inkml:trace>
  <inkml:trace contextRef="#ctx0" brushRef="#br0" timeOffset="9664.909">3181 41,'0'19,"0"12,0 4,0 2,0-1,-5-6,-1-4,-5-1,0-5</inkml:trace>
  <inkml:trace contextRef="#ctx0" brushRef="#br0" timeOffset="10100.133">2927 69,'10'-10,"12"-7,8-2,3 3,1 9,0 11,-7 9,-2 2,-2-1,2-3,-1-4,2-2,-3-8,-2-7,1-3,-4-3,-4 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331 261,'-4'-6,"1"0,-1 1,0-1,0 1,-1 0,1 0,-1 1,0-1,0 1,-1 0,1 0,-1 1,0 0,0 0,0 0,0 1,-5-2,8 3,-1 1,1-1,0 1,0-1,-1 1,1 0,0 0,0 0,0 0,-1 1,1-1,0 1,0 0,0 0,0 0,0 1,0-1,0 1,0-1,0 1,1 0,-1 0,1 0,-1 0,1 1,0-1,0 1,0-1,0 1,0 0,1 0,-1-1,1 1,0 0,0 0,-1 2,-5 13,1 0,0 1,2-1,0 1,1 0,0 0,2 0,0 0,1 0,2 0,-1 0,2 0,2 4,25 186,4 17,-12-84,-4 111,8-111,-24-134,-1 0,0 0,0 0,0 0,-1 0,0 0,-1 0,0 0,0 0,0 0,-1-1,-1 1,1 0,-1-1,0 1,-1-1,0 0,0 0,0-1,-1 1,0-1,0 0,-1 0,0 0,0-1,0 0,-1 0,1-1,-1 0,0 0,0 0,-1-1,0 0,3-2,0-1,0 0,0 0,0 0,0-1,1 1,-1-1,0 0,0-1,1 1,-1-1,0 0,1 0,0-1,-1 1,1-1,0 0,0 0,1 0,-1 0,1-1,0 0,-1 1,1-1,1-1,-1 1,1 0,-1-2,-8-12</inkml:trace>
  <inkml:trace contextRef="#ctx0" brushRef="#br0" timeOffset="448.412">500 1559,'-32'110,"31"-106,1 0,-1 1,1-1,-1 0,1 1,1-1,-1 0,1 0,-1 1,1-1,0 0,1 0,-1 0,1 0,0 0,0 0,0 0,0-1,1 1,-1-1,1 1,0-1,0 0,2 2,1-4,0 0,0 0,0 0,0-1,0 0,0 0,0 0,0-1,0 0,0 0,0 0,0-1,0 0,-1 0,1-1,-1 1,0-1,1 0,-1-1,0 1,-1-1,1 0,-1 0,0-1,0 1,0-1,0-1,3 1,0-1,-1 0,0 0,0 0,-1-1,0 0,0 0,0-1,-1 1,0-1,-1 0,0 0,0 0,0 0,-1-1,-1 1,1-1,-1 1,-1-1,1 0,-2 1,1-1,-1 1,0-1,-2-6,0 11,1-1,-1 1,0 0,0 0,-1 0,1 0,-1 1,0-1,0 1,0 0,0 0,0 0,-1 1,1 0,-1 0,0 0,1 0,-1 1,0-1,0 1,0 0,0 1,0-1,-3 1,-17-2</inkml:trace>
  <inkml:trace contextRef="#ctx0" brushRef="#br0" timeOffset="1379.391">444 7,'31'-1,"-23"0,0-1,1 2,-1-1,0 1,0 0,0 1,0 0,1 0,-1 1,0 0,-1 1,1-1,0 1,-1 1,0 0,1 0,-2 0,4 3,-9-4,0 1,0-1,0 0,0 1,-1 0,0-1,1 1,-1-1,-1 1,1-1,-1 1,1 0,-1-1,0 0,0 1,0-1,-1 1,1-1,-1 0,0 0,0 0,0 0,0 0,0-1,-1 1,1 0,-1-1,0 0,1 0,-1 0,0 0,-1 0,1 0,-2 0,-22 24,25-24,0 0,0 0,0 0,0 0,0 1,0-1,1 0,-1 1,1-1,0 1,0 0,0-1,0 1,0 0,1 0,-1 0,1 0,-1-1,1 1,0 0,0 0,1 0,-1 0,1 0,-1 0,1-1,0 1,0 0,0-1,0 1,0 0,1-1,-1 1,1-1,0 0,0 0,0 1,0-1,0-1,0 1,0 0,1 0,-1-1,1 1,-1-1,1 0,0 0,-1 0,1 0,0 0,0 0,22-2,-1-4</inkml:trace>
  <inkml:trace contextRef="#ctx0" brushRef="#br0" timeOffset="1647.522">896 91,'0'34,"5"10,1-1</inkml:trace>
  <inkml:trace contextRef="#ctx0" brushRef="#br0" timeOffset="1901.495">1121 35,'-14'38,"-5"18,0-1</inkml:trace>
  <inkml:trace contextRef="#ctx0" brushRef="#br0" timeOffset="2233.702">811 62,'8'-6,"2"0,-1 0,1 0,0 1,0 1,0 0,0 0,1 1,0 0,-1 1,1 0,0 1,0 0,0 1,0 0,1 1,-1 0,-1 1,1 0,0 0,0 1,-1 1,1 0,-1 0,2 2,-3-1,0-2,0 1,0-1,0 0,0-1,1 0,-1-1,1 0,-1 0,1-1,-1 0,1 0,0-1,-1-1,0 0,1 0,-1-1,0 0,0 0,0-1,-1 0,1-1,-1 0,0 0,6-5,-2-3</inkml:trace>
  <inkml:trace contextRef="#ctx0" brushRef="#br0" timeOffset="6799.525">1008 712,'-2'1,"0"1,0-1,0 1,1-1,-1 1,1 0,-1-1,1 1,-1 0,1 0,0 0,0 0,0 1,0-1,0 0,1 0,-1 1,1-1,-1 0,1 1,0-1,0 0,0 1,0-1,0 1,0 0,-3 366,3-296,4-114,2 1,1 0,2 1,2 0,2 0,1 1,2 1,1 0,2 1,2 1,-9 13,-6 7,1 1,1 0,0 1,1 0,1 0,0 1,0 0,3-1,9 76,-13-49</inkml:trace>
  <inkml:trace contextRef="#ctx0" brushRef="#br0" timeOffset="7137.262">1573 486,'-5'9,"-6"14,-6 2,-1 2,-1-4,2-1,4 1,0-4,1 0,8-3,5-5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0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58,'3'3,"-1"0,1 0,-1 1,0 0,0-1,-1 1,1 0,-1 0,0 0,0 0,0 0,0 0,-1 0,1 0,-1 0,0 0,-1 1,1-1,-1 0,1 0,-1 0,-1 0,1 0,-1 2,-3 60,6-64,0-1,0 1,-1 0,1 0,0-1,1 1,-1-1,0 1,0-1,1 0,-1 1,0-1,1 0,0 0,-1 0,1 0,0 0,-1 0,1 0,0-1,0 1,0-1,-1 1,1-1,0 0,0 0,0 1,0-1,0-1,0 1,0 0,0 0,-1-1,1 1,0-1,0 1,0-1,69-27,-27 2,-25 14</inkml:trace>
  <inkml:trace contextRef="#ctx0" brushRef="#br0" timeOffset="303.694">283 1,'-5'24,"-6"17,-2 7,2 0,3-3,2-5,3-4,-3-4,-1-2,1-1,1-2,2 0,1 1,1-6</inkml:trace>
  <inkml:trace contextRef="#ctx0" brushRef="#br0" timeOffset="2003.841">706 340,'-15'-1,"0"0,0 0,0 2,0 0,0 0,0 2,0-1,1 2,-1 0,1 1,0 1,0 0,0 0,1 2,0 0,1 0,-10 8,20-15,0 1,0-1,0 0,1 0,-1 1,0-1,1 1,-1 0,1-1,-1 1,1 0,0 0,0 0,0 0,0 0,0 0,0 0,1 0,-1 0,0 0,1 1,0-1,0 0,0 0,0 0,0 1,0-1,0 0,1 0,-1 0,1 1,-1-1,1 0,0 0,0 0,0 0,0 0,0 0,0 0,1-1,-1 1,1 0,-1-1,1 1,0 0,70 41,-61-38,-1 1,1-1,-1 2,0 0,0 0,-1 1,0 0,0 0,0 2,-7-8,0 1,0 0,0-1,-1 1,1 0,-1 0,0 0,0 0,0 0,0 0,0 1,-1-1,1 0,-1 0,0 1,0-1,0 0,0 0,-1 1,1-1,-1 0,0 0,0 0,0 0,0 0,-1 0,1 0,-1 0,0 0,1-1,-1 1,-1-1,1 1,0-1,0 0,-2 1,-4 4,-1 0,0 0,0-1,0-1,-1 0,0 0,0-1,0 0,-1 0,-3 0,-74 5,86-9,1 0,-1 0,0 0,0 0,0 0,0-1,0 1,1-1,-1 1,0-1,0 0,1 0,-1 1,0-1,1 0,-1-1,1 1,0 0,-1 0,1-1,0 1,-1 0,1-1,0 0,0 1,0-1,1 1,-1-1,0 0,1 0,-1 1,1-1,-1 0,1 0,0 0,0 0,-1 0,1 1,1-1,-1 0,0 0,0 0,1-1,6-18,4 4</inkml:trace>
  <inkml:trace contextRef="#ctx0" brushRef="#br0" timeOffset="2253.948">931 594,'-4'34,"-7"10,-2-6,2-10</inkml:trace>
  <inkml:trace contextRef="#ctx0" brushRef="#br0" timeOffset="2420.018">904 1,'0'0</inkml:trace>
  <inkml:trace contextRef="#ctx0" brushRef="#br0" timeOffset="2890.433">1101 791,'19'-60,"-9"28,0 0,2 0,2 1,1 1,1 0,-15 28,1 0,-1 0,0 1,1-1,-1 1,1-1,0 1,-1 0,1-1,0 1,0 0,0 0,0 0,0 0,0 1,0-1,0 0,0 1,0 0,0-1,1 1,-1 0,0 0,0 0,0 0,0 1,0-1,1 1,-1-1,0 1,0 0,0-1,0 1,0 0,0 0,-1 1,1-1,0 0,-1 1,1-1,0 1,-1-1,0 1,1 0,-1-1,0 1,0 0,0 0,0 0,0 0,0 0,-1 0,1 0,-1 0,1 1,-1-1,0 0,0 1,1-1,45 97,-45-97,1 0,-1 0,1 0,0-1,-1 1,1 0,0-1,0 1,0-1,0 0,0 1,1-1,-1 0,0 0,0-1,1 1,-1 0,1-1,-1 0,1 1,-1-1,0 0,1 0,-1 0,1-1,-1 1,1-1,-1 1,0-1,1 0,-1 0,0 0,0 0,1 0,-1 0,0 0,0-1,0 1,-1-1,1 0,0 0,0 0,8-8,-1 0,0-1,0 0,-1 0,0-1,-1 0,0-1,-1 0,-1 0,0 0,-1 0,0-1,-1 0,0 1,-1-1,-1-4,-1 7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201 142,'-13'5,"0"0,1 1,0 1,0 0,1 0,0 1,0 1,0 0,1 0,1 1,0 0,0 1,1 0,0 0,1 1,1 0,-1 0,2 1,0 0,0 0,-2 12,7-19,0-1,1 1,-1-1,1 1,1-1,-1 1,1-1,-1 0,2 0,-1 0,0 0,1 0,0 0,0-1,0 1,1-1,0 0,0 0,0 0,0-1,0 1,1-1,-1 0,1 0,0-1,0 1,0-1,0 0,0-1,1 1,-1-1,1 0,-1 0,1-1,-1 1,1-1,-1-1,1 1,-1-1,1 0,-1 0,0 0,4-2,5-4,-1-1,1 0,-2-1,1 0,-1-1,-1 0,0-1,0 0,-1-1,-1 0,0-1,0 1,-1-2,-1 1,0-1,-1-1,-1 1,0-1,-1 0,-1 0,0 0,-1 0,0-1,-1 2,1 4,-1 0,0 0,0-1,-1 1,0 0,-1 0,0 0,-1 0,0 0,0 1,-1-1,-1 0,0 1,0 0,-2-4,4 11,0 0,-1 0,1 0,0 1,-1-1,1 0,-1 1,1 0,-1 0,0 0,0 0,0 0,1 0,-1 1,0-1,0 1,0 0,0 0,0 0,0 0,0 0,0 1,0-1,1 1,-1 0,0 0,0 0,1 0,-1 0,0 1,1-1,-1 1,1 0,0 0,0 0,-2 1,-3 3,0 0,1 1,-1 0,1 0,1 0,-1 1,1-1,1 1,0 1,0-1,-1 3,2 4,0 0,1 0,0 0,1 0,1 0,0 0,2 0,-1 0,2 0,0-1,2 5,3 26,0 237,-35-112,18-137,7-28,0 1,0 0,0 0,1-1,0 1,0 0,1 0,-1 0,1 0,1 0,-1 0,1 0,1 4,2-5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6 610,'-4'-5,"2"-1,7 0,3 6,4 3,5 1,5-1,3 1,2-7,2-2,0-1,0 2,0 0,0-3,0-1,-5 2</inkml:trace>
  <inkml:trace contextRef="#ctx0" brushRef="#br0" timeOffset="733.495">458 441,'-9'22,"1"1,1 1,1-1,1 1,1 0,2 0,0 0,1 1,2 10,0-32,-1 0,1 1,0-1,-1 1,2-1,-1 0,0 0,1 1,-1-1,1 0,0-1,0 1,0 0,0 0,1-1,-1 1,1-1,-1 0,1 0,0 0,0 0,0 0,0-1,0 1,0-1,1 0,-1 0,0 0,1 0,-1 0,1-1,-1 0,1 0,-1 0,1 0,8 0,0-1,0 0,0-1,0-1,0 1,-1-2,0 0,1 0,8-6,111-81,-127 87,-1 1,1-1,-1 1,0-1,0 0,0 0,-1 0,1-1,-1 1,0 0,0-1,-1 0,0 1,1-1,-1 0,-1 0,1 0,-1 1,0-1,0 0,0 0,-1 0,1 0,-1 0,0 1,-1-1,1 0,-1 1,0-1,-2-3,-2 1,0 0,-1 0,0 0,0 1,0 0,-1 0,0 1,0 0,0 0,-1 1,0 0,1 0,-2 1,1 0,0 1,-4-1,-50-19,100 12,-22 9,-1-1,1 0,-1-2,1 1,-1-2,0 0,-1-1,1 0,-1-1,-1 0,1-1,-1 0,0-1,-1-1,0 0,-1 0,0-1,0 0,-1-1,-1 0,4-7,-1 3,-1-1,-1 0,0-1,-1 0,-1 0,-1 0,-1-1,0 0,-2 0,2-15,-18 161,3-23,5 0,4 0,5 1,6 21,-4-37,-3-15,-3-1,-4 1,-4 8,-11 149,-18-151,36-79,0 1,0 0,0-1,0 1,-1-1,1 1,-1-1,1 0,-1 0,1 1,-1-1,0 0,0-1,1 1,-1 0,0 0,0-1,0 1,0-1,0 0,0 1,0-1,0 0,0 0,0 0,0-1,0 1,0 0,0-1,0 1,1-1,-1 0,0 1,0-1,0 0,1 0,-1 0,0 0,1-1,-1 1,1 0,-1-1,-5-8,1 0,1-1,-1 1,2-1,-1 0,2 0,-1 0,1-1,1 1,0-1,1 0,0 1,1-1,0 0,1 0,0 1,1-1,0 0,1 1,0 0,1-1,0 1,1 1,2-4,53-132,-43 118</inkml:trace>
  <inkml:trace contextRef="#ctx0" brushRef="#br0" timeOffset="1188.878">1191 638,'39'-14,"22"-5,5 1,-3 8,-13 5</inkml:trace>
  <inkml:trace contextRef="#ctx0" brushRef="#br0" timeOffset="1755.577">1531 808,'5'-31,"2"1,1 1,1-1,1 1,2 1,1 0,1 1,2 0,0 1,2 1,0 1,2 0,10-8,-28 30,0-1,0 1,0 0,0 0,0 0,0 0,1 0,-1 0,1 0,-1 1,1 0,0-1,-1 1,1 0,0 0,0 0,0 1,0-1,0 1,0 0,0-1,0 1,0 1,0-1,0 0,0 1,0-1,0 1,0 0,0 0,-1 0,1 1,0-1,-1 0,1 1,-1 0,1 0,-1 0,0 0,0 0,1 1,-1 4,0 0,0 1,-1-1,0 1,0-1,-1 1,0-1,0 1,-1-1,0 1,0-1,-1 1,0-1,0 0,-2 2,-8 47,11-54,0-1,1 1,-1 0,1 0,-1-1,1 1,0 0,0 0,0 0,0 0,0 0,0 0,0-1,0 1,1 0,-1 0,1 0,0-1,-1 1,1 0,0-1,0 1,0 0,0-1,0 1,0-1,1 1,-1-1,0 0,1 0,-1 0,1 1,-1-1,1-1,0 1,-1 0,1 0,0-1,0 1,-1-1,1 1,0-1,0 0,0 1,0-1,0 0,-1 0,1-1,0 1,0 0,0-1,0 1,-1-1,1 1,1-1,160-124,-149 114,94-49,-106 60,-1 0,1-1,-1 1,1 0,-1 0,1 0,-1 0,1 1,-1-1,1 0,-1 0,0 1,1-1,-1 1,1 0,-1-1,0 1,1 0,-1 0,0 0,0 0,0 0,0 0,0 0,0 0,0 0,0 0,0 1,0-1,-1 0,1 1,-1-1,1 0,-1 1,1-1,-1 1,0-1,1 1,5 61,-6-58,2 137,8-124,2-6</inkml:trace>
  <inkml:trace contextRef="#ctx0" brushRef="#br0" timeOffset="2155.397">2688 497,'-38'13,"1"1,1 2,0 1,1 2,-23 17,56-35,0-1,0 1,0 0,0 1,0-1,0 0,0 0,0 1,0 0,0-1,1 1,-1 0,1-1,-1 1,1 0,0 0,0 0,-1 0,2 1,-1-1,0 0,0 0,1 1,-1-1,1 0,0 1,-1-1,1 0,0 1,1-1,-1 0,0 1,1-1,-1 0,1 1,0-1,-1 0,1 0,0 0,0 0,1 0,-1 0,0 0,1 0,-1 0,1 0,0-1,0 1,-1-1,1 1,0-1,0 0,0 0,0 1,1-2,-1 1,0 0,0 0,3 0,9-1,0 0,0-1,0-1,1 0,-2-1,1 0,0-1,-1-1,1 0,-1-1,-1 0,1-1,8-6,56-37,52-23,-127 72,0-1,0 1,0 0,-1 1,1-1,0 0,0 0,0 1,0-1,1 1,-1 0,0-1,0 1,0 0,0 0,0 1,0-1,0 0,0 1,0-1,1 1,-2 0,1-1,0 1,0 0,0 0,0 0,0 1,-1-1,1 0,-1 1,1-1,-1 1,1-1,-1 1,0 0,0-1,0 1,0 0,0 0,-12 158,12-157,0-1,0 0,1 1,-1-1,0 0,1 0,0 0,0 0,-1 0,1-1,0 1,1 0,-1-1,0 0,0 1,1-1,-1 0,0 0,1 0,-1 0,1-1,-1 1,1-1,0 0,-1 1,1-1,-1 0,1 0,0-1,-1 1,1-1,1 0,20-4</inkml:trace>
  <inkml:trace contextRef="#ctx0" brushRef="#br0" timeOffset="2470.866">3506 384,'-3'1,"-18"6,1 0,0 1,0 1,0 1,2 0,-1 2,1 0,1 1,0 1,-10 11,25-23,1 0,-1 0,1 0,0 1,-1-1,1 0,0 1,1-1,-1 1,0-1,1 1,-1-1,1 1,0-1,0 1,0 0,0-1,0 1,1-1,-1 1,1-1,0 1,0-1,0 1,0-1,0 0,0 1,0-1,1 0,-1 0,1 0,0 0,0 0,-1 0,1-1,-1 1,1 0,-1 0,1 1,-1-1,0 1,0-1,0 1,0 0,0 0,0-1,-1 1,1 0,-1 0,0 0,0-1,0 1,0 0,-1 0,1 0,-1 0,0-1,1 1,-1 0,0-1,-1 1,1-1,0 1,-1-1,0 1,1-1,-1 0,-2 2,-75 48,79-51,-1-1,0 1,0-1,0 1,1-1,-1 0,0 1,0-1,0 0,0 0,0 0,0 0,0 0,0 0,1 0,-1 0,0 0,0 0,0 0,0-1,0 1,0 0,0-1,1 1,-1 0,0-1,0 1,0-1,1 0,-1 1,0-1,1 1,-1-1,1 0,-1 0,0 1,1-1,0 0,-1 0,1 0,-1 1,1-2,1-7</inkml:trace>
  <inkml:trace contextRef="#ctx0" brushRef="#br0" timeOffset="2802.881">3788 271,'-13'7,"0"1,1 1,1 0,-1 0,1 1,1 0,0 1,0 0,1 1,1 0,0 0,1 1,-2 3,8-14,0 0,1 0,-1 0,1-1,-1 1,1 0,0 0,0 0,0 0,0 0,0 0,0 0,0 0,1 0,-1 0,1 0,-1 0,1 0,0-1,0 1,0 0,0 0,0-1,0 1,0-1,0 1,1-1,-1 1,1-1,-1 0,1 0,-1 0,3 1,67 23,-36-15,-33-9,-1-1,1 1,-1-1,1 1,-1 0,1 0,-1 0,1 0,-1 0,0 0,1 0,-1 1,0-1,0 0,0 1,0-1,0 1,0-1,-1 1,1-1,0 1,-1-1,1 1,-1 0,1-1,-1 1,0 0,0 0,0-1,0 1,0 0,0-1,0 1,-1 0,1-1,-1 1,1 0,-1-1,1 1,-1-1,0 1,0-1,0 1,0-1,0 1,0-1,0 0,-1 0,1 1,0-1,-1 0,1 0,-15 16,-1 1,-1-2,-1 0,0-2,0 0,-13 6,-59 22,72-36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1,'0'4,"-5"7,-6 7,-7 4,1 3,-2-2,2 0,0-5,2 1,-1-4,7-5,5-3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200 475,'-14'4,"0"1,0 0,0 1,1 1,0 0,0 1,1 0,-1 1,2 0,-2 2,8-6,0-1,1 1,-1 0,1 0,0 0,0 1,1-1,-1 1,1 0,0 0,1 0,0 1,0-1,0 0,1 1,0-1,0 1,0 0,1-1,0 1,0 0,1-1,1 6,-1-9,0 1,0 0,1-1,-1 1,1-1,0 1,0-1,0 0,1 0,-1 0,1 0,-1 0,1-1,0 1,0-1,0 1,1-1,-1 0,0-1,1 1,-1-1,1 1,0-1,-1 0,1 0,0 0,0-1,0 0,-1 1,1-1,0 0,0-1,0 1,0-1,-1 0,1 0,0 0,0 0,-1-1,1 1,-1-1,0 0,1 0,-1 0,0 0,0-1,2-2,13-12,0-1,-1 0,0-2,-2 0,-1-1,0 0,2-8,1 2,-1-1,-2 0,0-1,-2-1,-2 1,0-2,-2 0,-1 0,-2 0,1-24,-5 23,1 15,-1 1,-1-1,0 0,-2 0,0 0,0 0,-2 0,-4-11,8 26,-1 0,0 0,0 0,0 0,0 0,0 1,0-1,0 0,-1 1,1-1,-1 1,1 0,-1-1,1 1,-1 0,0 0,0 0,1 0,-1 0,0 0,0 1,0-1,0 1,0-1,0 1,0 0,0-1,0 1,0 0,0 0,0 1,0-1,0 0,0 1,0-1,0 1,0 0,0 0,0-1,0 1,1 0,-1 1,-1-1,-67 62,61-51,1 1,0-1,1 1,0 1,1-1,1 1,0 0,1 0,0 1,1-1,1 1,0 0,1-1,1 1,0 0,1 0,1 0,0-1,1 1,0-1,1 1,1-1,0 0,1-1,1 1,0-1,1-1,1 3,133 121,-121-97,-16-20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69,'-28'324,"31"-408,6 33,38-138,-11 133,-36 55,1 0,0 0,0 0,0 1,0-1,0 0,0 0,0 0,0 1,0-1,1 1,-1-1,0 1,0-1,0 1,1-1,-1 1,0 0,1 0,-1 0,0 0,1 0,-1 0,0 0,0 0,1 1,-1-1,0 0,1 1,-1-1,0 1,0-1,0 1,0 0,0-1,1 1,-1 0,0 0,-1 0,1 0,0 0,0 0,0 0,0 0,-1 0,1 1,24 89,-24-77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122 226,'-29'29,"-9"14,6 0,9-7</inkml:trace>
  <inkml:trace contextRef="#ctx0" brushRef="#br0" timeOffset="618.507">377 593,'-24'15,"1"1,0 1,2 1,0 1,1 1,0 0,2 2,1 0,1 1,-7 13,21-34,0 0,0 0,1 0,-1 1,0-1,1 1,0 0,0-1,-1 1,1 0,1-1,-1 1,0 0,1 0,0 0,-1 0,1 0,0 0,0 0,1 0,-1-1,1 1,-1 0,1 0,0 0,0-1,0 1,1 0,-1-1,0 1,1-1,0 1,0-1,0 0,0 0,0 0,0 0,0 0,0 0,1 0,-1-1,1 1,7-3,0 1,0-1,0-1,0 0,0-1,0 1,-1-2,0 1,1-1,-1-1,-1 0,1 0,3-3,8-4,3 1,-1-1,0-2,0 0,-1-2,-1 0,-1-1,0-1,-1-1,0-3,0-1,-2-1,0-1,-2 0,-1 0,0-2,-3 1,0-2,-1 1,1-15,-5 27,-2-1,0 0,0 0,-2 0,0 0,0 0,-2 0,0 0,-1 0,0 0,-1 1,-4-11,5 23,0 0,0-1,0 1,0 0,-1 0,1 0,-1 1,0-1,0 1,0-1,0 1,0 0,0 0,-1 0,1 1,-1-1,1 1,-1 0,1 0,-1 0,0 0,0 1,1-1,-1 1,0 0,0 0,0 0,1 1,-1-1,0 1,0 0,1 0,-1 1,1-1,-1 1,1-1,-1 1,1 0,0 0,0 1,0-1,0 1,0-1,1 1,-1 0,1 0,0 0,0 0,0 1,-2 2,-6 12,0 0,0 1,2 0,1 0,0 1,1 0,1 0,1 1,1-1,1 1,0 0,2 0,0-1,2 1,0 0,1 1,1-5,1 0,1-1,0 1,1-1,0-1,2 1,0-1,0-1,11 12,5 12,-13-19,-8-10,1-1,0 1,1-1,0 0,0 0,1 0,0-1,0 0,1-1,0 1,0-1,7 4,2-8,-4-4</inkml:trace>
  <inkml:trace contextRef="#ctx0" brushRef="#br0" timeOffset="1789.449">969 650,'-8'3,"0"0,1 1,0 0,0 1,0-1,0 1,1 0,-1 1,1 0,1 0,-1 0,1 1,0-1,-3 7,3-4,-1-1,2 1,-1 0,1 1,1-1,0 0,0 1,1 0,0 0,0 0,1 0,1 0,-1 0,2 0,0 0,0 0,0 0,3 6,-2-13,-1 0,1 0,1 0,-1 0,0-1,1 1,-1 0,1-1,0 0,0 0,0 1,0-2,0 1,0 0,1-1,-1 1,1-1,-1 0,1 0,-1-1,1 1,-1-1,1 1,0-1,-1 0,1-1,0 1,1-1,3 0,-1 0,0 0,1-1,-1 0,0 0,0-1,0 0,-1 0,1 0,-1-1,1 0,-1 0,4-5,9-10,0 0,-2-2,0 0,-1-1,-2-1,0 0,-1-1,-1-1,7-23,-11 26,-4 14,0 0,-1 0,0 0,0 0,-1 0,0 0,0-1,-1 1,0-1,0 0,-1 1,0-1,-1 1,0-1,0 1,-1-1,0 1,0 0,-2-4,2 10,1 1,-1 0,1-1,-1 1,1 0,-1 0,0 0,0 0,1 0,-1 1,0-1,0 1,0-1,0 1,0-1,0 1,1 0,-1 0,0 0,0 0,0 0,0 1,0-1,0 0,0 1,0 0,0-1,1 1,-1 0,0 0,1 0,-1 0,0 0,0 1,-53 44,36-18,1 0,2 0,0 2,2 0,1 1,2 0,1 1,1 0,2 0,-1 17,-1 231,-1-235,3-27</inkml:trace>
  <inkml:trace contextRef="#ctx0" brushRef="#br0" timeOffset="2082.585">1476 312,'-19'38,"-11"18,-1 4,11-9,7-12</inkml:trace>
  <inkml:trace contextRef="#ctx0" brushRef="#br0" timeOffset="2885.48">1646 622,'-161'177,"128"-109,32-66,1 0,-1 0,1 0,-1 0,1 0,0 0,0 0,0 0,0 1,0-1,0 0,1 0,-1 0,1 0,-1 0,1 0,0-1,0 1,0 0,0 0,0 0,0-1,0 1,1 0,-1-1,1 0,-1 1,1-1,-1 0,1 1,0-1,0 0,-1 0,2 0,4 1,0 0,0 0,0-1,0 0,0-1,0 1,0-1,1-1,-1 1,0-1,0 0,0-1,0 0,-1 0,1 0,0-1,-1 0,5-3,107-75,-96 60,0-1,-2-2,0 0,-2-1,0 0,-2-2,-1 0,-1-1,-1 0,6-23,-10 20,-2 0,0-1,-3 1,0-1,-2-1,-2 1,-1 0,-3-18,5 47,-1 0,0 0,0 0,0 0,0 0,0 0,-1 0,1 0,-1 0,0 0,0 1,0-1,0 0,-1 1,1-1,-1 1,1-1,-1 1,0-1,0 1,0 0,0 0,0 0,-1 0,1 1,-1-1,1 1,-1-1,1 1,-1 0,0 0,0 0,0 0,1 0,-1 1,0-1,0 1,0 0,0 0,0 0,0 0,0 0,0 1,-2 0,-7 6,0 0,1 0,-1 1,2 1,-1 0,1 0,1 1,0 0,0 1,1 0,0 0,1 1,1 0,-1 0,2 0,0 1,0 0,1 0,-2 13,-1-6,0 1,0 0,2 0,1 0,1 0,0 1,2-1,0 1,2 0,0-1,2 1,0-1,1 0,1 1,1-2,1 1,1-1,1 0,0-1,2 1,-5-10,1 0,0 0,1 0,0-1,1-1,-1 1,2-2,-1 1,1-1,0 0,1-1,-1 0,1-1,5 2,6-3</inkml:trace>
  <inkml:trace contextRef="#ctx0" brushRef="#br0" timeOffset="3233.57">2267 367,'-30'41,"2"1,2 1,2 1,2 1,2 1,2 1,-5 25,20-66,1 1,1-1,-1 1,1-1,0 1,1 0,-1 0,1-1,1 1,-1 0,1 0,0-1,1 1,0 0,0-1,0 0,1 1,0-1,0 0,0 0,1-1,0 1,0-1,0 0,1 0,0 0,0 0,0-1,1 0,-1 0,1 0,0-1,0 0,0 0,0-1,1 1,3 0,4-2,0-1,0 0,0-1,0-1,-1 0,1-1,0 0,-1-1,0 0,0-1,0-1,-1 0,1-1,-2 0,1-1,-1 0,0-1,0 0,-1-1,-1 0,8-10,-13 16,6-4,0 0,-1-1,-1 0,1 0,-1-1,-1 0,0-1,-1 1,1-1,-2-1,0 1,0-1,-1 0,-1 0,0 0,0 0,-1-1,-1 1,0-1,-1 1,0-1,-1 1,0-1,-1 1,-1-1,0 1,0 0,-1 0,-1 0,0 1,0 0,-3-3,3 8,-1 1,0 0,-1 0,1 0,-1 0,0 1,0 0,-1 1,1 0,-1 0,0 0,1 1,-1 0,0 1,0-1,-1 2,1-1,0 1,0 0,0 1,0 0,0 0,0 1,0 0,0 0,0 1,1 0,0 0,-1 1,1 0,-5 4,-22 10</inkml:trace>
  <inkml:trace contextRef="#ctx0" brushRef="#br0" timeOffset="3505.542">2042 734,'38'-14,"22"-10,7 0,-5 3,-7 6,-13 10,-9 5,-6 4,-6 5,-3 1,0-1,-2 3,0-1,3-2,3-2,-3-8,1-8,-4-3</inkml:trace>
  <inkml:trace contextRef="#ctx0" brushRef="#br0" timeOffset="3822.505">2888 0,'-5'15,"-6"14,-7 2,1 1,3-1,-1-5,1-2,5-1,-3-4,2 0,2-4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47,'227'-17,"-28"-12,-138 30,-71 13,-4-4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1,'14'4,"25"2,9 0,2-1,-3-1,-4-2,-10-6,-5-2,-4 0,0 1,1 2,0 0,-4 2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0 452,'74'-108,"-52"71,3 1,1 1,1 2,31-29,-53 57,45-33,-49 37,1 1,-1-1,0 0,0 1,0-1,1 1,-1 0,0-1,0 1,1 0,-1 0,0 0,1 0,-1 0,0 0,0 0,1 0,-1 0,0 1,1-1,-1 0,0 1,0-1,0 1,0 0,1-1,-1 1,0 0,0 0,0 0,0-1,0 1,-1 0,1 0,0 0,0 1,-1-1,1 0,0 0,-1 0,1 0,-1 1,1 0,5 62,-7-59,1 1,0-1,0 0,0 1,0-1,1 0,0 1,0-1,1 0,-1 0,1 0,0 0,0 0,1 0,1 1,-3-4,0-1,1 0,-1 1,0-1,1 0,0 0,-1 0,1 0,0 0,0 0,-1 0,1-1,0 1,0-1,0 1,0-1,0 0,0 0,0 1,0-1,-1-1,1 1,0 0,0 0,0-1,0 1,0-1,0 0,0 1,-1-1,1 0,0 0,-1 0,1 0,0-1,-1 1,58-57,-47 44,18-19,1 1,2 2,0 2,2 0,15-6,-49 33,0 0,0 0,1 0,-1 0,0 0,1 0,-1 0,1 0,-1 1,1-1,-1 1,1-1,0 1,-1 0,1-1,0 1,-1 0,1 0,0 0,-1 0,1 0,0 1,-1-1,1 1,-1-1,1 1,-1-1,1 1,-1 0,1-1,-1 1,1 0,-1 0,0 0,1 0,-1 1,0-1,0 0,0 0,0 1,0-1,0 1,-1-1,1 0,0 1,0 1,23 94,-24-89,1 1,0-1,0 1,1-1,0 1,0-1,1 0,0 0,1 0,-1-1,2 1,-1-1,1 0,0 0,0 0,1-1,0 1,12 8,-3-1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2,'44'4,"37"3,11-1,-2-6,-5-3,-14-1,-8 1,-11-1,-9 2,-2 1,-3 0,-4 1,-2 0,-3 0,0 0,-6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0,'15'33,"-1"0,-1 1,-2 1,-1 0,-2 0,-1 0,-2 1,-2 0,-1 25,-2-56,0 1,1-1,-1 1,1-1,0 0,0 1,1-1,-1 0,1 0,1 0,-1 0,1 0,-1 0,1-1,1 1,-1-1,1 1,1-5,-1-1,0 0,0 0,1 0,-1 0,0-1,0 0,0 1,-1-1,1-1,0 1,-1-1,1 1,-1-1,0 0,0 0,0 0,0-1,-1 1,1-1,-1 1,0-2,97-147,-80 118,1 1,1 0,2 2,1 1,9-7,-12 20,-2 5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0,'-19'41,"2"2,1 0,3 0,1 1,3 1,1 0,2 0,3 0,1 1,2-1,2 1,6 28,4-20,2 0,3-1,2 0,2-2,2 0,3-2,19 27,44 5,-66-67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38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284 424,'2'-2,"0"1,-1-1,1 0,-1 0,1 1,-1-1,1 0,-1-1,0 1,0 0,0 0,-1 0,1-1,0 1,-1 0,1-1,-1 1,0-1,0 1,0 0,0-1,0 1,-1-1,1 1,-1 0,1-1,-1 1,0 0,0 0,0 0,0-1,0 1,0 0,-1 0,1 1,-1-1,0 0,1 0,-1 1,0-1,0 1,0-1,0 1,0 0,0 0,0 0,-1 0,1 0,0 0,0 1,-2-1,-6 4,-1 0,1 1,0 0,0 0,0 1,0 1,1 0,0 0,0 0,1 1,0 1,0-1,0 1,-3 6,-1-2,1 0,0 0,1 1,0 1,1 0,1 0,0 1,1 0,1 0,0 0,1 1,1 0,0 0,1 0,1 2,2-13,0 1,1 0,0-1,0 1,0 0,1-1,0 0,0 1,0-1,1 0,0 0,0 0,0 0,0-1,1 1,0-1,0 0,0 0,0 0,1 0,-1-1,1 0,0 0,0 0,0-1,0 1,1-1,-1-1,1 1,1 0,8 2,1-1,-1-1,1 0,-1-1,1 0,-1-1,1-1,-1-1,1 0,9-3,87-36,-88 28</inkml:trace>
  <inkml:trace contextRef="#ctx0" brushRef="#br0" timeOffset="399.465">594 621,'16'7,"0"-1,0 0,0-2,0 0,1 0,-1-2,1 0,0-1,0 0,0-2,0 0,-1-1,1 0,0-1,-1-1,0-1,0-1,0 0,-1 0,1-2,-2 0,1-1,11-9,-21 14,0 0,-1-1,1 1,-1-1,0 0,-1 0,1 0,-1 0,0-1,0 0,-1 1,1-1,-1 0,-1 0,1 0,-1 0,0-1,0 1,-1 0,0 0,0-1,0 1,-1 0,0 0,0 0,-1 0,0 0,0 0,0 0,-1 0,1 1,-3-4,2 6,0 2,0-1,1 0,-1 0,0 1,-1 0,1-1,0 1,0 0,0 1,-1-1,1 1,0-1,-1 1,1 0,0 0,-1 0,1 1,0-1,-1 1,1 0,0 0,0 0,0 0,0 1,-1-1,-76 49,69-41,1 0,0 1,0 0,1 0,1 1,0 0,0 0,1 1,0 0,1 0,1 1,0 0,1 0,0 0,1 0,0 1,1-1,1 1,0 0,1 0,0-1,1 1,3 13,-2-22,0 0,0-1,1 1,0 0,0-1,0 0,1 0,0 0,-1 0,1 0,0-1,1 1,-1-1,1 0,-1-1,1 1,0-1,0 0,0 0,0 0,1-1,-1 0,4 1,128 6,-127-9,46 0,-32 0</inkml:trace>
  <inkml:trace contextRef="#ctx0" brushRef="#br0" timeOffset="786.632">1102 875,'223'-338,"-199"308,-20 48,-8-3,1-7,0 1,0 0,1 0,0 0,0 0,1 0,0 0,0 0,1 1,1-1,0 0,0 0,0 0,1 0,1 0,0 0,0 0,1 1,2-6,0 0,0-1,1 0,-1 0,1 0,0-1,-1 0,1 0,0-1,0 0,0 0,1-1,-1 1,0-1,0-1,0 0,0 0,0 0,0-1,0 0,0 0,-1-1,2 0,3-1,0-1,0-1,-1 0,0 0,0-1,0 0,-1 0,0-1,0-1,-1 1,0-1,-1-1,0 1,0-1,-1-1,0 1,-1-1,2-6,3-6</inkml:trace>
  <inkml:trace contextRef="#ctx0" brushRef="#br0" timeOffset="1085.178">1978 1,'-17'172,"7"1,8 25,-23-35,24-153,2-7,-1 1,0-1,0 1,0-1,0 0,-1 1,1-1,-1 1,0-1,0 0,0 1,-1-1,1 0,-1 0,0 0,0 0,0 0,0-1,0 1,0 0,-2 0,-7-3</inkml:trace>
  <inkml:trace contextRef="#ctx0" brushRef="#br0" timeOffset="1321.259">1695 508,'39'0,"26"-4,8-3,-5 1,-8 2,-10 0,-8 2,-7 1,-5 0,-2 1,-1 1,-6 4,-1 1,-4 0</inkml:trace>
  <inkml:trace contextRef="#ctx0" brushRef="#br0" timeOffset="2005.551">2316 621,'7'3,"1"-1,-1-1,1 1,0-1,-1 0,1-1,0 0,0 0,-1-1,1 0,0 0,-1-1,1 0,-1 0,0-1,1 0,-1 0,0 0,-1-1,1 0,-1-1,0 1,0-1,0-1,-1 1,1-1,-1 0,0 0,-1 0,0-1,0 1,0-1,-1 0,3-7,-7 11,1 0,0 0,-1 0,0 1,0-1,0 0,0 0,0 1,0-1,0 1,-1-1,0 1,1 0,-1-1,0 1,0 0,0 0,0 0,-1 0,1 1,0-1,-1 1,1-1,-1 1,0 0,1 0,-1 0,0 0,0 0,0 1,0-1,1 1,-1 0,0 0,0 0,0 0,0 1,0-1,0 1,1-1,-1 1,0 0,0 0,1 0,-1 1,1-1,-1 1,1-1,0 1,-13 5,2 0,-1 1,1 1,0 0,1 1,0 0,1 1,0 1,1-1,0 2,1-1,0 1,1 1,0-1,1 1,1 1,0-1,1 1,0 0,2 0,-2 10,4-19,1-1,0 1,0-1,1 0,-1 1,1-1,0 0,1 1,-1-1,1 0,0 0,0 0,1 0,-1-1,1 1,0 0,1-1,-1 0,1 0,0 0,0 0,0-1,0 1,0-1,1 0,0-1,-1 1,1-1,0 0,0 0,0 0,1-1,-1 1,0-1,1-1,0 1,17 0,1-1,-1 0,0-2,0-1,-1-1,1-1,-1-1,0 0,0-2,0-1,-1 0,-1-2,4-3,-4 2,-1-1,0-1,-2-1,1 0,-2-1,0-1,-1-1,-1 0,0-1,-2 0,0-1,-1 0,-1-1,-1 0,3-12,7-57,-18 87,-1 0,1 0,-1 1,0-1,0 0,0 0,-1 0,1 0,-1 1,1-1,-1 0,0 0,0 1,0-1,0 1,-1-1,1 1,-1-1,1 1,-1 0,0 0,0-1,0 2,0-1,0 0,-1 0,1 1,0-1,-3 0,2 1,0 0,0 1,0 0,-1-1,1 1,0 1,0-1,-1 0,1 1,0-1,0 1,0 0,0 0,0 0,0 1,0-1,0 1,0 0,0-1,1 1,-1 0,1 1,-1-1,1 0,0 1,0-1,0 1,0 0,1-1,-1 1,1 0,0 0,-1 0,1 0,0 1,1-1,-1 0,1 0,-1 0,1 1,0-1,0 0,1 0,-1 1,0-1,1 0,0 0,0 0,0 0,0 0,0 0,1 0,0 0,-1 0,1 0,52 29,-49-31,0 1,0 1,0-1,0 1,0-1,0 1,-1 1,0-1,1 1,-1 0,0 0,-1 0,1 0,-1 1,0-1,0 1,0 0,-1 0,1 0,-1 1,2 116,-6-109,0 0,2 0,0 1,0-1,1 0,1 1,0-1,1 0,0 0,1 0,6 4,1-4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3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230 165,'0'-7,"0"0,-1 0,0 0,0 0,-1 0,0 0,0 0,0 0,-1 1,0-1,-1 1,1 0,-1 0,0 0,-1 0,0 1,1 0,-2 0,1 0,0 0,-1 1,0 0,0 0,0 1,-1-1,1 1,-1 1,0-1,0 1,0 1,0-1,-4 0,8 2,0 0,0 0,0 1,0-1,0 1,0-1,0 1,0 0,0 0,0 0,1 0,-1 1,0-1,1 1,-1 0,1 0,0-1,-1 2,1-1,0 0,0 0,0 1,1-1,-1 1,1-1,-1 1,1 0,0-1,0 1,0 0,0 0,0 3,-11 98,33 98,3-61,31 85,-43-189,-2 1,-2 0,-1 0,-2 1,-2 0,-1 0,-4 31,3-67,-1 0,0 0,0 0,-1 0,1 1,-1-1,1 0,-1 0,0 0,0 0,-1 0,1 0,0-1,-1 1,0 0,0-1,0 1,0-1,0 1,0-1,0 0,-1 0,1 0,-1 0,0-1,1 1,-1-1,0 1,0-1,0 0,0 0,0 0,0-1,0 1,-1-1,1 1,0-1,0 0,0 0,0-1,-1 1,1-1,0 1,0-1,0 0,0 0,0-1,0 1,0-1,1 1,-3-3,-9-8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1,'-8'6,"1"0,0 1,0 0,1 0,-1 1,2 0,-1 0,1 0,0 1,1-1,0 1,0 0,1 1,0-1,1 0,0 1,1 0,0-1,0 1,1 0,0 8,0-14,0 1,0-1,0 0,1 0,-1 0,1 1,0-1,0 0,1 0,-1 0,1 0,0-1,0 1,0 0,0-1,1 1,0-1,-1 0,1 0,0 0,0 0,1-1,-1 1,1-1,-1 1,1-1,0-1,0 1,0 0,0-1,0 0,0 0,0 0,0 0,0-1,0 0,1 1,-1-2,0 1,0 0,0-1,1 0,-1 0,0 0,0 0,2-2,1-1,0-1,-1 1,1-1,-1-1,0 1,-1-1,0 0,0 0,0-1,0 0,-1 1,0-1,-1-1,1 1,-2-1,1 1,-1-1,0 0,0 0,-1 0,0 0,-1 0,1 0,-2 0,1 0,-1 0,0 0,-1 0,0 1,0-1,-1 0,1 1,-4-6,-6-4,2 3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5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59,'-10'-5,"2"-2,-1 1,0 0,-1 1,1 0,-1 1,0 0,0 0,0 1,-1 0,1 1,-1 0,0 1,1 0,-8 0,14 4,0 0,1 0,0 1,-1-1,1 1,0 0,1 0,-1 0,1 0,-1 0,1 0,1 1,-1-1,0 1,1-1,0 1,0-1,1 1,-1 0,1 0,0-1,0 1,1 0,-1 0,1-1,0 1,0 0,1 1,-1 9,3 13,1 0,1 0,1-1,2 1,6 12,19 68,5 93,-10-4,0-1,-28-159,1-14,-1 1,-2 0,0-1,-1 1,-1-1,-7 24,8-43,1 0,-1 1,0-1,0 0,-1 0,1 0,-1 0,0-1,0 1,0-1,0 1,-1-1,1 0,-1 0,0-1,0 1,0-1,0 0,0 0,0 0,-1-1,1 1,-1-1,1 0,-1 0,1-1,-1 0,0 1,1-1,-1-1,0 1,1-1,-1 0,1 0,-1 0,1 0,-1-1,1 0,0 0,0 0,0 0,0-1,0 1,0-1,1 0,-1 0,1-1,0 1,0-1,-2-3,-9-13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77,'-6'8,"1"2,1-1,0 0,0 1,1 0,0 0,0 0,1 0,1 0,0 0,0 1,1-1,0 0,1 1,0-1,1 0,0 0,0 0,1 0,0 0,1 0,2 2,-4-9,0-1,1 0,-1 0,1 0,0 0,-1 0,1 0,0-1,0 1,0-1,0 0,0 0,0 0,0 0,1-1,-1 1,0-1,0 0,1 0,-1 0,0 0,0-1,1 1,-1-1,0 0,0 0,0 0,0 0,0 0,0-1,0 1,0-1,-1 0,1 0,1-1,5-4,0 0,0 0,-1-1,0-1,0 1,-1-1,0 0,-1-1,4-6,-7 10,0 0,0 0,0-1,-1 1,0-1,0 0,-1 1,1-1,-2 0,1 0,-1 0,0 0,0 0,-1 0,0 1,0-1,-1 0,1 0,-1 1,-1-1,0 1,0 0,0 0,0 0,-1 0,0 0,0 1,-1 0,1-1,-1 2,0-1,-1 1,-1-2,-11-7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57 174,'0'5,"0"11,0 8,0 4,5-2,1-1,0 0,-1 1,-2 0,-1-4</inkml:trace>
  <inkml:trace contextRef="#ctx0" brushRef="#br0" timeOffset="255.042">282 61,'5'34,"2"16,-1 3,-1-1,-7-10,-2-12</inkml:trace>
  <inkml:trace contextRef="#ctx0" brushRef="#br0" timeOffset="636.334">0 147,'17'-23,"-14"16,1 0,-1-1,1 2,1-1,-1 0,1 1,1 0,-1 0,1 0,0 1,0 0,0 0,1 0,0 1,0 0,0 1,0-1,1 1,-1 1,1-1,0 1,0 0,0 1,-1 0,1 1,1-1,-1 1,0 1,5 0,1 4,-1 0,1-1,1-1,-1 0,0-1,1 0,-1-1,1-1,-1 0,1-1,-1-1,1 0,-1-1,0-1,0 0,6-3,0-5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28 147,'0'9,"0"14,0 6,0 4,0 1,0 0,0-2,0-1,0-1,0-1,0 0,0-6</inkml:trace>
  <inkml:trace contextRef="#ctx0" brushRef="#br0" timeOffset="406.984">1 90,'26'-14,"0"1,1 2,1 0,0 2,0 1,1 1,0 2,0 1,6 0,-34 4,0-1,0 1,0-1,0 1,0-1,0 1,0 0,0 0,0-1,0 1,1 0,-1 0,0 0,0 0,0 0,0 1,0-1,0 0,0 0,0 1,1-1,-1 1,0-1,0 1,0-1,-1 1,1-1,0 1,0 0,0 0,0-1,-1 1,1 0,0 0,-1 0,1 0,0 0,-1 0,1 0,-1 0,0 0,1 0,-1 0,0 0,0 0,0 0,1 1,-1-1,0 0,0 0,-1 0,1 0,0 0,0 0,-1 0,1 0,0 1,-1-1,1 0,-1 0,1-1,-1 1,0 0,1 0,-1 0,0 0,0 0,1-1,-1 1,-1 0,-64 40,58-38,1 0,-1 1,1 0,-1 1,1-1,1 2,-1-1,1 1,0 0,0 0,-5 6,10-5,1-1,-1 0,1 1,0-1,1 1,-1-1,1 0,0 0,1 1,0-1,0 0,0 0,1 0,-1-1,1 1,1-1,-1 1,1-1,0 0,0 0,1-1,-1 1,1-1,0 0,4 2,1 5,61 60,-57-60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1,'25'89,"-5"1,-3 1,-5 1,-4 0,-3 0,-6 57,-3-121,0 0,-2 0,-1-1,-1 0,-2 0,0-1,-2 0,-1-1,0 0,-2-1,-1-1,-1 0,-19 19,13-18</inkml:trace>
  <inkml:trace contextRef="#ctx0" brushRef="#br0" timeOffset="7405.42">532 424,'10'-11,"0"1,1 0,0 1,1 0,0 0,0 2,1-1,0 2,0-1,1 2,0 0,0 1,0 0,9-1,-20 4,0 1,0 0,0 0,-1 0,1 0,0 0,0 1,0-1,0 1,-1 0,1-1,0 1,-1 0,1 1,-1-1,1 1,-1-1,1 1,-1-1,0 1,0 0,0 0,0 0,0 1,0-1,-1 0,1 1,-1-1,1 1,-1-1,0 1,0 0,0-1,-1 1,1 0,-1 0,1 0,-1-1,0 1,0 0,0 0,0 0,-1 0,1 0,-1-1,0 1,1 0,-1 0,-1-1,1 1,-1 1,-8 14,0-2,-1 1,-1-1,0-1,-1 0,-1-1,-1 0,1-1,-12 6,-26 27,49-44,0 0,0 0,0 0,0 0,1 0,-1 1,1-1,0 1,0-1,0 1,0 0,0 0,0 0,1 0,-1 0,1 1,0-1,0 0,0 1,1-1,-1 0,1 1,0-1,0 1,0-1,0 0,0 1,1-1,0 1,-1-1,1 0,0 1,1-1,-1 0,1 0,-1 0,1 0,0 0,0 0,0-1,1 1,1 1,7 1,0-1,1-1,-1 0,1-1,0 0,0 0,0-1,0-1,0 0,0-1,0 0,0-1,-1 0,1-1,0 0,-1-1,9-4,-16 7,42-16,-28 9</inkml:trace>
  <inkml:trace contextRef="#ctx0" brushRef="#br0" timeOffset="7752.128">1124 395,'-5'15,"-6"14,-2 7,2 2,3-1,2-1,3-3,1-1,2-2,0-2,0-9,1-13,4-13,2-5</inkml:trace>
  <inkml:trace contextRef="#ctx0" brushRef="#br0" timeOffset="8006.167">1293 368,'0'4,"0"12,0 8,0 4,0 3,0 0,0 0,5-5,2-3,-6-4,-2-2,-2-3</inkml:trace>
  <inkml:trace contextRef="#ctx0" brushRef="#br0" timeOffset="8421.419">926 424,'2'-8,"0"0,0 0,1 1,0-1,0 1,1-1,0 1,0 0,0 1,1-1,0 1,1 0,-1 0,1 0,0 1,1 0,-1 0,1 1,0-1,0 1,0 1,1 0,-1 0,1 0,0 1,0 0,0 0,0 1,0 0,0 1,0 0,0 0,0 0,0 1,0 0,0 1,0 0,0 0,7 4,-8-3,0 1,0 1,0-1,-1 1,1 0,-1 0,-1 1,1 0,-1 0,0 1,0-1,1 3,-5-5,1 0,1 0,-1 0,0 0,1 0,0-1,0 1,0-1,1 1,-1-1,1 0,-1-1,1 1,0-1,0 1,0-1,0 0,1 0,-1-1,1 0,-1 1,1-1,-1-1,1 1,-1-1,1 0,0 0,-1 0,1 0,-1-1,1 0,0 0,-1 0,1-1,50-47,-45 28</inkml:trace>
  <inkml:trace contextRef="#ctx0" brushRef="#br0" timeOffset="8703.172">1520 57,'25'16,"-1"2,0 0,-1 1,-1 1,-1 2,-1 0,-1 1,13 20,-25-33,-1 0,0 1,-1-1,0 1,0 0,-1 0,-1 0,0 1,0-1,-1 1,-1 0,0 0,-1-1,0 1,-1 0,0 0,0 0,-1-1,-1 1,0-1,-1 0,0 1,-1-2,0 1,0 0,-6 6,-11 12,0 0,-2-2,-1 0,-2-2,-22 17,30-25,-101 68,97-70</inkml:trace>
  <inkml:trace contextRef="#ctx0" brushRef="#br0" timeOffset="9253.203">503 57,'-25'32,"1"2,2 0,2 2,1 0,1 1,3 0,1 2,-7 28,15-45,2-1,0 1,1 0,1-1,1 1,1 1,0-1,2-1,1 1,1 0,1 0,0-1,2 0,0 0,2-1,0 0,2 2,4 8,-10-18,-1 0,2-1,-1 0,2 0,-1 0,2-1,-1 0,1-1,1 1,0-2,0 1,0-1,1 0,10 5,2-5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1 172,'0'471,"4"-544,2 0,4 1,3 0,4 1,2 1,24-56,-40 118,-2 2,1 0,0 1,0-1,1 0,-1 1,1-1,0 1,1 0,-1 0,1 0,0 0,1 1,-1 0,1-1,-3 5,0 1,0-1,-1 1,1 0,0-1,0 1,-1 0,1 0,-1 0,1 0,-1 0,1 0,-1 1,0-1,1 0,-1 1,0-1,0 1,0-1,0 1,0 0,-1-1,1 1,0 0,-1 0,1-1,-1 1,0 0,1 0,-1 0,0 0,0-1,0 1,0 0,-1 0,1 1,8 54,-2-31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1,'-24'28,"-7"15,0 5,12-6,7-10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1,'-30'0,"1"2,0 1,0 1,0 1,0 2,-15 6,41-13,1 0,-1 1,1-1,-1 1,1-1,0 1,-1 0,1 0,0 0,-1 0,1 0,0 1,0-1,0 0,0 1,0 0,1 0,-1-1,0 1,1 0,-1 0,1 0,0 1,0-1,-1 0,1 0,1 1,-1-1,0 0,1 1,-1-1,1 1,0-1,0 1,0-1,0 1,0-1,0 1,1-1,-1 1,1-1,0 1,-1-1,1 0,1 1,76 58,-71-58,1 1,-1 0,0 1,0 0,-1 0,1 0,-1 1,0 0,0 0,-1 0,0 1,0 0,-1 0,0 0,0 0,2 7,-4-9,0 1,-1 0,1-1,-1 1,-1 0,1-1,-1 1,0 0,-1 0,1 0,-1-1,0 1,0 0,-1-1,0 1,0-1,0 0,0 1,-1-1,0 0,0 0,-1-1,1 1,-1-1,0 0,0 1,0-2,-1 1,1 0,-1-1,-10 6,-1 0,1-1,-1-1,-1-1,1 0,-1-1,0-1,-5 0,21-3,0-1,0 1,-1-1,1 0,0 0,0 0,0 1,0-1,0 0,0 0,-1-1,1 1,0 0,0 0,0 0,0-1,0 1,0-1,0 1,0-1,0 1,0-1,0 0,0 1,0-1,0 0,1 0,-1 1,0-1,0 0,1 0,-1 0,1 0,-1 0,1 0,-1 0,1 0,0 0,-1 0,1-1,0 1,0 0,0 0,0 0,0 0,0 0,0 0,0-1,0 0,19-54,-9 37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4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170 502,'-8'2,"1"0,-1 1,1 0,0 0,-1 1,2-1,-1 2,0-1,1 1,0 0,0 0,0 1,0 0,1 0,0 0,1 1,-1-1,1 1,0 0,1 0,0 1,-1 2,-4 3,5-8,0-1,0 1,0-1,0 1,1 0,-1 0,1 1,0-1,1 0,0 1,-1-1,2 0,-1 1,1 0,-1-1,2 1,-1-1,1 1,-1-1,1 1,1-1,-1 0,1 1,0-1,0 0,1 0,-1 0,1-1,0 1,1 0,-1-1,1 0,0 0,0 0,0 0,0-1,1 0,-1 0,1 0,0 0,0-1,0 1,5 0,3-1,0-1,1 0,-1-1,0-1,0 0,1-1,-1 0,0-1,0-1,-1 0,1 0,-1-1,0-1,0 0,-1-1,1 0,1-3,8-1</inkml:trace>
  <inkml:trace contextRef="#ctx0" brushRef="#br0" timeOffset="314.914">678 474,'-38'51,"22"-32,1-1,2 2,0 0,1 1,1 0,0 1,-3 15,13-35,0 1,0 0,1-1,-1 1,1 0,0 0,0 0,0-1,0 1,0 0,1 0,-1-1,1 1,0 0,-1-1,1 1,1 0,-1-1,0 1,1-1,-1 0,1 1,0-1,-1 0,1 0,0 0,0 0,1-1,-1 1,0 0,1-1,-1 0,0 1,1-1,0 0,-1 0,1 0,0-1,-1 1,1-1,0 1,0-1,0 0,-1 0,1 0,0-1,0 1,-1-1,2 1,9-3,0 0,0-1,0-1,-1 0,0 0,1-1,-2-1,1 0,-1 0,0-2,-1 1,0-1,0 0,-1-1,0 0,0-1,-2 0,1 0,-1-1,3-8,-8 17,-1 0,0-1,1 1,-1 0,-1-1,1 1,-1-1,1 1,-1-1,0 1,0 0,0-1,-1 1,1-1,-1 1,0-1,0 1,0 0,-1 0,1-1,-1 1,1 0,-1 0,0 0,0 1,0-1,-1 0,1 1,-1 0,1-1,-1 1,0 0,0 0,0 0,0 1,0-1,0 1,0 0,-1 0,1 0,-1 0,1 0,0 1,-1 0,1-1,-1 1,1 0,-1 1,1-1,-1 1,1-1,-3 2,-52 20,32-9</inkml:trace>
  <inkml:trace contextRef="#ctx0" brushRef="#br0" timeOffset="848.318">1074 558,'-11'5,"1"1,-1 0,2 0,-1 1,1 0,0 0,0 1,1 1,0-1,0 1,1 1,0-1,1 1,0 0,1 1,0-1,0 1,-1 7,4-14,-1-1,1 1,0 0,1 0,-1-1,1 1,0 0,0 1,0-1,0 0,1 0,0 0,-1 0,2 1,-1-1,0 0,1 0,0 0,0 0,0 0,0 0,1 0,0 0,-1 0,1 0,1-1,-1 1,0-1,1 0,0 1,0-1,0-1,0 1,0 0,1-1,-1 1,3 0,7-2,-1-1,1 0,0-1,0 0,0-1,-1-1,1 0,-1 0,0-1,0-1,0 0,0-1,-1 0,0 0,0-1,-1-1,0 0,4-4,-6 8,-1-1,0 0,0 0,0 0,0-1,-1 0,0 0,0-1,-1 0,1 0,-1 0,-1-1,0 1,0-1,0 0,-1-1,0 1,-1 0,0-1,0 1,-1-1,0 0,0 0,-1 1,0-1,-1 0,0 0,-1-2,-2 6,-1 1,1 0,-1 0,0 1,0 0,0-1,-1 2,1-1,-1 0,0 1,0 0,0 1,0-1,0 1,0 0,0 1,0 0,0-1,0 2,0-1,-1 1,1 0,0 0,0 1,1 0,-1 0,0 0,0 0,1 1,-67 27,43-14</inkml:trace>
  <inkml:trace contextRef="#ctx0" brushRef="#br0" timeOffset="1200.11">1355 841,'2'-1,"1"0,-1 0,0 0,0 0,-1 0,1-1,0 1,0-1,0 1,-1-1,1 1,-1-1,0 0,1 0,-1 0,0 0,0 0,0 0,0 0,0 0,-1-1,1 1,-1 0,1 0,-1-2,3-3,108-251,-58 207,-33 44</inkml:trace>
  <inkml:trace contextRef="#ctx0" brushRef="#br0" timeOffset="1767.078">1892 558,'-45'31,"37"-28,0 1,0 1,0-1,0 1,1 1,-1-1,1 1,1 0,-1 1,1 0,1 0,-1 0,1 1,0 0,1 0,-1 0,2 0,-1 1,1-1,1 1,-1 0,2 0,-1 2,2-8,1 0,-1 0,1 0,0-1,0 1,0 0,0-1,0 1,1 0,-1-1,1 0,-1 1,1-1,0 0,0 0,0 0,0 0,1 0,-1 0,0-1,1 1,0-1,-1 0,1 1,0-1,-1 0,1-1,0 1,0 0,0-1,-1 0,1 1,2-1,99-6,-91 2,-1 0,1-1,-1 0,0-1,0 0,0-1,-1 0,0-1,-1 0,0-1,0 0,-1-1,0 0,0 0,3-7,98-181,-95 166,-8 19,-1 0,0 0,-1 0,-1-1,0 0,-1 0,-1 0,0 0,0 0,-2 0,1-1,-2 1,0 0,-1 0,0 0,-1 0,-1 0,-2-4,4 15,-1-1,0 1,0-1,0 1,0 0,-1 0,1 1,-1-1,0 1,0-1,0 1,0 0,0 1,0-1,0 1,-1 0,1 0,0 0,-1 0,1 1,-1 0,1 0,-1 0,1 1,-1-1,1 1,-1 0,1 0,0 0,0 1,0 0,-1 0,2 0,-1 0,0 0,0 1,1 0,-1 0,1 0,0 0,0 0,0 1,-2 3,-7 6,2 1,0 0,0 0,2 1,-1 0,2 1,0 0,1 0,1 0,0 1,1 0,1 0,1 0,0 0,1 0,1 1,0-1,2 0,0 0,1 0,4 16,-4-22,1-1,0 1,1-1,0 0,0 0,1 0,0-1,1 0,0 0,0-1,1 0,0 0,0 0,1-1,0-1,1 1,-1-2,1 1,0-1,0-1,1 1,0-2,-1 0,1 0,0-1,0 0,1-1,-1 0,0-1,0 0,1-1,6-1,0-4</inkml:trace>
  <inkml:trace contextRef="#ctx0" brushRef="#br0" timeOffset="1999.181">2513 558,'-10'34,"-3"15,6 0,4-8</inkml:trace>
  <inkml:trace contextRef="#ctx0" brushRef="#br0" timeOffset="2163.816">2569 304,'0'0</inkml:trace>
  <inkml:trace contextRef="#ctx0" brushRef="#br0" timeOffset="2461.94">2766 756,'3'-19,"0"0,1 0,1 1,0-1,2 1,0 0,1 1,1-1,-9 18,-1-1,1 0,1 0,-1 1,0-1,0 0,0 1,0-1,0 0,1 1,-1-1,0 0,1 1,-1-1,0 0,1 1,-1-1,1 1,-1-1,1 1,-1-1,1 1,-1-1,1 1,-1-1,1 1,0 0,-1-1,1 1,0 0,-1 0,1 0,0-1,-1 1,1 0,0 0,0 0,-1 0,1 0,0 0,-1 0,1 0,0 1,0-1,-1 0,1 0,0 0,-1 1,1-1,-1 0,1 1,0-1,-1 1,1-1,-1 1,1-1,0 1,13 45,-8-23,-5-20,0 1,-1-1,1 1,1-1,-1 0,0 0,1 1,0-1,-1 0,1 0,1-1,-1 1,0 0,1-1,-1 1,1-1,0 0,0 0,0 0,0 0,0 0,0-1,0 1,0-1,1 0,-1 0,1 0,-1 0,1-1,-1 0,1 1,-1-1,1 0,-1-1,1 1,-1-1,1 1,-1-1,2-1,9-5,0-2,0 0,-1 0,0-2,-1 1,0-1,-1-1,0 0,-1-1,0 0,-1-1,-1 1,1-3,-2 6,5-9</inkml:trace>
  <inkml:trace contextRef="#ctx0" brushRef="#br0" timeOffset="3301.669">3473 587,'-14'4,"1"1,-1 0,1 1,1 0,-1 1,1 0,0 1,1 1,0 0,0 0,1 1,0 0,1 1,0 0,-6 10,14-19,0 0,1-1,-1 1,0 0,1 0,0 0,-1-1,1 1,0 0,0 0,0 0,0 0,0-1,0 1,1 0,-1 0,1 0,-1-1,1 1,0 0,-1 0,1-1,0 1,0-1,0 1,0-1,1 1,-1-1,0 0,0 1,1-1,-1 0,1 0,-1 0,1 0,0 0,-1 0,1-1,0 1,0 0,-1-1,1 0,0 1,0-1,0 0,0 0,-1 0,1 0,0 0,0 0,0-1,0 1,-1-1,1 1,0-1,0 0,-1 1,1-1,0 0,-1 0,1 0,-1-1,124-64,-86 40,74-61,-112 86,-1 0,1 0,0 0,-1 0,1 0,0 1,0-1,0 0,0 1,-1-1,1 0,0 1,0-1,0 1,0-1,0 1,0 0,0-1,1 1,-1 0,0 0,0 0,0 0,0 0,0 0,0 0,0 0,0 0,0 0,0 1,1-1,-1 0,0 1,0-1,0 1,0-1,-1 1,1 0,0-1,0 1,0 0,0 0,-1-1,1 1,0 0,-1 0,1 0,0 0,-1 0,0 0,1 0,-1 0,1 0,-1 0,0 0,0 0,0 0,1 0,-1 1,0 0,3 32,-4-29,0-1,1 0,0 0,0 0,0 1,0-1,1 0,0 0,0 0,0 0,0 0,0 0,1 0,0 0,0-1,0 1,0 0,1-1,-1 0,1 1,0-1,0 0,0-1,0 1,0 0,1-1,-1 0,1 0,2 1,3-1,1 0,0 0,-1-1,1-1,0 1,0-2,-1 1,1-1,0-1,-1 0,1 0,-1-1,0 0,0-1,0 0,0 0,0-1,-1 0,0 0,0-1,0 0,-1-1,5-5,10-11,-1 0,0-2,-2 0,-1-1,-2-1,11-23,-8 12,-2 0,-1-2,-2 0,-2 0,-1-2,-2 1,-3-1,-1 0,-1-4,-10-11,6 56,0 0,0 0,0 0,-1 0,1 0,0 0,0 0,-1 0,1 0,-1 1,1-1,-1 0,1 0,-1 0,1 0,-1 0,0 1,1-1,-1 0,0 1,0-1,1 0,-1 1,0-1,0 1,0-1,0 1,0 0,0-1,0 1,0 0,0 0,0-1,0 1,0 0,0 0,0 0,0 0,0 1,0-1,0 0,0 0,0 1,0-1,0 0,0 1,0-1,0 1,1-1,-1 1,0-1,0 1,-5 6,-1-1,2 1,-1 0,1 0,0 1,1-1,0 1,0 0,0 0,1 1,-1 4,-2 3,-5 24,1 1,2 1,1-1,3 1,1 0,2 0,2 0,4 14,-3 38,21 84,-19-166</inkml:trace>
  <inkml:trace contextRef="#ctx0" brushRef="#br0" timeOffset="23186.693">3952 220,'-2'0,"1"1,0-1,0 1,0-1,0 0,0 1,0 0,0-1,0 1,0 0,0-1,1 1,-1 0,0 0,0 0,1 0,-1 0,0 0,1 0,-1 0,1 0,-1 0,1 0,0 0,-1 0,1 0,0 0,0 1,0-1,0 0,0 0,0 0,0 0,0 0,0 1,1-1,-1 0,0 0,1 0,-1 0,1 0,-1 0,1 0,-1 0,1 0,0 0,0 0,-1 0,1-1,0 1,0 0,0 0,0-1,0 1,0-1,0 1,0-1,0 1,0-1,0 1,0-1,0 0,1 0,-1 0,163 7,-106-10,-10 2,-27-1,0 1,1 1,-1 2,0-1,0 2,0 1,0 1,-4 1</inkml:trace>
  <inkml:trace contextRef="#ctx0" brushRef="#br0" timeOffset="23802.127">4375 615,'12'4,"0"0,0 0,1-1,-1-1,1 0,0-1,0 0,-1-1,1 0,0-1,0 0,-1-1,1-1,-1 0,0-1,0 0,0-1,0 0,-1-1,1 0,-2-1,1 0,-1 0,0-1,0-1,-1 0,8-10,-15 18,0-1,0 0,-1-1,1 1,-1 0,1 0,-1-1,0 1,1-1,-1 1,0-1,-1 1,1-1,0 0,-1 1,0-1,1 0,-1 0,0 1,-1-1,1 0,0 0,-1 1,1-1,-1 0,0 1,0-1,0 1,0-1,-1 1,1 0,0-1,-1 1,0 0,0 0,1 0,-1 0,0 0,-1 0,1 1,0-1,0 1,-1-1,1 1,-1 0,1 0,-1 0,1 0,-1 1,0-1,1 1,-1-1,0 1,0 0,-1 0,-14 3,0 1,0 1,0 0,1 1,0 1,0 1,1 0,0 1,0 1,1 1,-6 4,15-10,-1 0,1 0,-1 0,2 1,-1 0,0 0,1 0,0 1,1-1,0 1,0 0,0 1,1-1,0 1,0-1,1 1,0 0,0 0,1 0,0 0,0 0,1 0,0 1,0-1,1 0,0 0,1 0,0 0,0 0,1-1,0 1,0 0,0-1,1 0,3 4,2-4,0 1,1-1,0-1,1 0,-1 0,1-1,0-1,1 0,-1 0,1-1,-1 0,1-1,0-1,0 1,0-2,8 0,0 2,0-1,0 0,0-2,0 0,0-2,-1 0,1-1,-1 0,0-2,10-4,-11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1,'-10'34,"-3"10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1 198,'3'-6,"6"-15,1 1,1 0,1 0,1 1,0 1,1 0,1 1,12-10,-27 26,1 0,-1 0,1 1,0-1,0 0,-1 0,1 1,0-1,0 1,-1-1,1 1,0-1,0 1,0-1,0 1,0 0,0-1,0 1,0 0,0 0,0 0,0 0,0 0,0 0,0 0,0 0,0 0,0 1,0-1,0 0,0 0,0 1,0-1,-1 1,1-1,0 1,0-1,0 1,0 0,-1-1,1 1,0 0,-1 0,1-1,0 1,-1 0,1 0,-1 0,0 0,1 0,9 58,-8-36,-1-18,-1-1,1 1,0 0,0-1,1 1,-1-1,1 1,0-1,0 0,1 0,-1 0,1 0,0 0,0-1,0 1,1-1,-1 0,1 0,-1 0,1 0,0-1,0 1,0-1,1 0,-1 0,1-1,-1 1,1-1,-1 0,1 0,0-1,-1 1,1-1,0 0,-1 0,1-1,3 0,-2 0,0 0,0-1,0 0,-1 0,1 0,-1-1,1 0,-1 0,0 0,0-1,0 0,0 1,-1-2,1 1,-1-1,0 1,-1-1,1 0,-1 0,0-1,0 1,0-1,-1 1,0-1,0 0,-1 0,1 0,-1 0,-1 0,1 0,-1-1,2-18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83,'-10'16,"-11"15,2 2,1 0,1 1,2 0,1 1,2 1,-4 22,15-53,0 0,0 0,1 0,0 0,-1 0,2 0,-1 0,0 0,1 0,0 0,0 0,1 0,-1 0,1 0,0-1,0 1,1-1,-1 0,1 1,0-1,0 0,1 0,-1-1,1 1,0-1,0 0,0 0,0 0,0 0,1-1,-1 0,1 0,-1 0,1 0,0-1,0 0,0 0,0 0,4 0,3 0,0 0,0-1,-1 0,1-1,0-1,0 0,0 0,-1-1,1-1,-1 0,0 0,0-1,-1-1,1 0,-1 0,0-1,-1 0,1 0,-2-1,1-1,-1 0,7-8,-4 1,1 0,-2-1,0 0,-1 0,-1-1,-1 0,0-1,-1 1,-1-1,-1-1,-1 1,0-1,-1-12,-2 28,-8-103,8 104,-1 1,0-1,1 0,-1 1,0-1,0 1,-1-1,1 1,0-1,-1 1,0 0,1 0,-1 0,0 0,0 0,0 0,0 0,-1 1,1-1,0 1,-1-1,1 1,-1 0,1 0,-1 0,0 1,1-1,-1 0,0 1,1 0,-1-1,0 1,0 1,1-1,-1 0,-1 1,-6 2,0 1,0 0,1 1,-1 0,1 1,1 0,-1 0,1 1,0 0,0 0,1 1,0 0,0 0,1 1,0-1,1 2,-1-1,2 0,-1 2,-5 12,1 0,1 1,1 0,1 0,1 1,1-1,2 1,0 0,1 0,2 9,2 282,-14-244,5-54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0,'-10'24,"-3"13,1 5,7-5,9-8,9-10,2-12,3-8,4-4,-2-5,0-1,1 1,-2-3,-5 1</inkml:trace>
  <inkml:trace contextRef="#ctx0" brushRef="#br0" timeOffset="249.754">209 0,'-9'34,"-4"25,1 8,2-3,3-8,2-13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44 264,'-44'154,"67"-246,-15 59,1 1,2 0,1 0,2 1,1 1,1 0,1 1,2 1,2-1,-20 28,-1 0,0 0,0 0,1 0,-1 0,1 0,-1 0,1 0,-1 0,1 0,-1 1,1-1,0 0,0 0,-1 1,1-1,0 0,0 1,0-1,0 1,0-1,-1 1,1 0,0-1,0 1,0 0,0 0,0-1,0 1,0 0,0 0,0 0,0 0,0 0,0 1,0-1,0 0,0 0,0 1,0-1,0 1,0-1,0 0,0 1,0 0,0-1,-1 1,1-1,0 1,0 0,-1 0,1-1,-1 1,1 0,0 0,-1 0,1 0,-1 0,7 84,-8-77,0 0,1 0,0 0,0 0,1 0,0 0,0 0,1 0,0 0,1-1,-1 1,1-1,3 5,5 2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1,'-24'34,"-12"20,-1 6,7-2,8-7,2-11,6-13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1,'-14'24,"-5"18,0 1</inkml:trace>
  <inkml:trace contextRef="#ctx0" brushRef="#br0" timeOffset="619.096">306 481,'-6'7,"-24"25,1 1,3 2,0 0,2 2,2 0,2 2,-13 31,32-67,-1-1,1 1,0 0,0-1,0 1,0 0,0 0,1 0,-1 0,1 0,0 0,0-1,0 1,0 0,0 0,1 0,-1 0,1 0,0 0,0 0,0-1,0 1,0 0,1-1,-1 1,1-1,-1 1,1-1,0 0,0 0,0 0,0 0,1 0,-1 0,1 0,-1-1,1 1,-1-1,1 0,0 0,0 0,-1 0,2 0,10-1,0-1,1 0,-2-1,1-1,0 0,0-1,-1 0,0-1,0-1,0 0,-1-1,1 0,-2-1,1 0,-1-1,0 0,0-2,14-14,0-1,-2-2,-1 0,-2-2,-1 0,-1-1,-1-1,-2 0,-1-1,-2-1,-1 0,-2-1,-1 0,-2-1,-3 19,-2 0,0 1,-1-1,-1 0,-1 1,0-1,-1 1,-1-3,3 13,-1 1,1-1,-1 0,0 1,-1-1,1 1,-1 0,0 0,-1 0,1 0,-1 0,0 1,0 0,0 0,-1 0,0 0,1 0,-1 1,0 0,-1 0,1 1,0-1,-6-1,7 3,-1 1,1-1,0 1,0 0,0 0,0 1,0-1,-1 1,1 0,0 0,0 0,0 0,0 1,1-1,-1 1,0 0,1 0,-1 1,1-1,0 1,0 0,0 0,0 0,0 0,1 0,-1 0,0 3,-49 103,38-59,2 1,2 0,2 0,3 1,2 0,3 0,3 29,-3-70,0-1,1 1,0 0,0 0,1-1,1 1,0-1,0 0,1 1,1-2,-1 1,1 0,1-1,0 0,0 0,1-1,0 0,1 0,0 0,0-1,0 0,1-1,0 0,0 0,0-1,1 0,0-1,0 0,0 0,1-1,3 0,10-1</inkml:trace>
  <inkml:trace contextRef="#ctx0" brushRef="#br0" timeOffset="1165.868">899 424,'-35'53,"-3"-1,4 3,1 1,-23 57,53-108,0-1,0 0,1 1,0-1,0 1,0 0,0 0,1 0,0 0,0 0,0 0,1 0,-1 0,1 0,1 0,-1 0,1 0,-1 0,1 0,1 0,-1 0,1 0,0 0,0-1,0 1,1-1,-1 1,1-1,0 0,1 0,-1 0,1-1,-1 1,1-1,0 0,0 0,1 0,-1 0,1-1,1 1,4 0,1-1,-1 0,1-1,-1 0,1-1,0 0,-1-1,1 0,-1-1,0 0,1 0,-1-1,0 0,0-1,-1-1,1 1,-1-1,0-1,0 1,0-2,8-6,-2 0,0-1,-1 0,0-2,-1 1,0-2,-2 0,0 0,8-18,-6 11,-2-1,0 0,-1 0,-2-1,-1-1,-1 1,-1-1,-1 0,-2 0,0 0,-2-8,0 33,0 0,0 0,-1 0,1 0,0 0,-1 0,1 0,-1 0,0 0,1 0,-1 0,0 0,0 1,0-1,-1 0,1 1,0-1,-1 1,1-1,-1 1,1-1,-1 1,0 0,1 0,-1 0,0 0,0 0,0 0,0 1,0-1,0 1,0-1,0 1,0 0,0 0,0-1,0 1,0 1,0-1,0 0,0 0,0 1,0 0,0-1,0 1,0 0,0 0,1 0,-1 0,0 0,0 0,1 0,-1 1,0 0,-12 9,0 0,1 1,1 0,0 1,1 1,0 0,1 0,0 1,2 0,0 0,0 1,1 1,-1 7,-1 5,1 1,1 0,2 0,1 0,2 1,1-1,1 1,1 0,3 3,-1 58,-3 160,5-229,1-5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1,'-5'9,"-6"14,-2 6,2 4,3-4</inkml:trace>
  <inkml:trace contextRef="#ctx0" brushRef="#br0" timeOffset="1155.015">359 452,'-19'12,"0"1,1 1,1 1,0 1,1 0,1 1,1 0,0 2,1-1,1 2,0 0,-1 7,10-21,1 1,0 0,0 0,1 0,-1 0,2 0,-1 0,1 0,0 0,0 0,1 0,0 2,0-7,-1 0,0 1,1-1,0 0,-1 0,1 1,0-1,0 0,1 0,-1 0,0 0,1 0,-1 0,1 0,-1-1,1 1,0 0,0-1,0 1,0-1,0 0,0 0,0 0,0 0,0 0,1 0,-1 0,0-1,1 1,-1-1,0 0,1 0,-1 0,0 0,1 0,-1 0,1-1,7 0,-1-2,1 1,-1-2,0 1,0-1,0 0,0-1,-1 0,0 0,0-1,0 0,-1-1,0 1,0-1,-1-1,1 1,-2-1,1-1,81-160,-75 136,-2 0,-1-1,-1 0,-2-1,-2 1,-1-1,-2 0,-1 0,-4-24,4 48,0 1,-1 0,-1 0,0 1,0-1,-1 0,0 1,0-1,-1 1,-1 0,1 0,-1 0,-1 1,0 0,0 0,-1 0,-1 0,5 7,0 1,-1 0,1 0,0 1,0-1,0 1,-1-1,1 1,0 0,0 0,0 1,0-1,0 0,0 1,1 0,-1 0,0 0,1 0,0 0,-1 0,1 1,0-1,0 1,0-1,0 1,1 0,-1 0,1 0,0 0,0 0,0 0,0 0,0 0,1 1,-1 0,-6 18,1 1,1-1,1 1,1 0,1 0,1 0,1 0,2 1,0-1,1 0,1-1,1 1,1-1,1 0,4 8,91 141,-62-121,-20-32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1,'56'17,"-33"-14,-1-1,1-1,-1 0,1-2,-1-1,0-1,15-3,82-7,-35 13,-60 1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2:11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382 141,'-80'33,"40"-14,2 2,0 1,1 2,-24 21,57-42,1 0,-1 0,1 0,0 1,0 0,0 0,0-1,1 1,-1 1,1-1,0 0,1 1,-1-1,1 1,-1-1,1 1,1 0,-1-1,1 1,0 0,0 0,0-1,0 1,1 0,0-1,0 1,0 0,1-1,-1 1,1-1,0 0,1 1,-1-1,1 0,-1 0,1-1,0 1,1-1,-1 1,1-1,-1 0,1 0,3 1,89 41,-79-40,-1 2,1 0,-1 1,-1 1,0 0,0 1,10 9,-21-16,-1 0,1-1,-1 1,1 1,-1-1,0 0,0 1,-1-1,1 1,-1 0,0 0,0 0,0 0,0 1,-1-1,1 0,-1 1,0-1,-1 1,1-1,-1 1,0-1,0 1,0-1,-1 1,0-1,1 1,-1-1,-1 0,1 1,-1 0,-7 7,-1 0,1-1,-2-1,0 0,0 0,0-1,-1 0,-1-1,0 0,0-1,0-1,-1 0,1 0,-2-2,1 0,0 0,-1-2,1 1,-1-2,0 0,0-1,-3 0,15 0,1 0,-1 0,0 0,1 0,-1 0,0 0,1-1,-1 1,1-1,-1 1,1-1,-1 0,1 0,0-1,-1 1,1 0,0-1,0 1,0-1,0 0,0 1,0-1,0 0,1 0,-1-1,1 1,-1 0,1 0,0-1,0 1,0-1,0 1,0-1,1 1,-1-1,1 1,0-1,0 0,0 1,0-1,0 1,0-3,10-13</inkml:trace>
  <inkml:trace contextRef="#ctx0" brushRef="#br0" timeOffset="648.018">721 367,'-11'11,"1"0,0 0,0 2,1-1,0 1,1 0,1 1,0-1,1 2,1-1,0 1,0-1,2 1,0 1,1-1,0-5,1-1,1 0,0 1,0-1,1 0,0 1,1-1,0 0,0 0,1 0,0 0,4 8,-6-14,1 1,0-1,0 0,0 0,0 0,0-1,0 1,1 0,-1-1,1 1,0-1,0 0,0 0,0 0,0 0,0-1,0 1,1-1,-1 0,1 0,-1 0,1 0,-1-1,1 1,-1-1,1 0,-1 0,1 0,0-1,-1 1,1-1,-1 0,1 0,1-1,6-4,-1 0,0-1,-1 0,1-1,-2 0,1 0,-1-1,0 0,-1 0,0-1,0 0,-1 0,-1-1,0 0,2-6,14-20,100-158,-90 156,-30 39,0-1,-1 1,1-1,0 1,-1 0,1 0,0-1,0 1,-1 0,1 0,0 0,0 0,-1 0,1 0,0 0,0 0,-1 0,1 0,0 0,0 1,-1-1,1 0,0 0,-1 1,1-1,0 1,-1-1,1 0,0 1,-1-1,1 1,-1 0,1-1,-1 1,1-1,-1 1,1 0,-1-1,0 1,1 0,-1-1,0 1,0 0,0 0,1-1,-1 1,0 0,0 0,0-1,0 1,0 0,0 0,0-1,-1 1,1 0,0 0,0-1,0 1,-1 0,1 0,-1 269,-11-73,0-64,10-93,-2 0,-1 0,-2-1,-2 0,-6 17,11-47,0-1,-1 0,1 0,-1 0,-1-1,0 0,0 0,0 0,0-1,-8 6,12-10,-1 0,1 0,-1 0,0 0,0 0,1-1,-1 1,0-1,0 0,-1 0,1 0,0 0,0-1,0 1,0-1,-1 1,1-1,0 0,0-1,-1 1,1-1,0 1,0-1,0 0,-1 0,1 0,0 0,1-1,-1 1,0-1,-2-2,-1-3,1 0,0-1,0 1,1-1,0 0,1 0,-1-1,2 1,-1-1,1 0,-1-5,3-2,-1 0,2 0,0 0,1 0,1 0,0 0,1 1,1-1,0 1,1 0,1 0,0 1,1 0,1-1,8-12,-3 5</inkml:trace>
  <inkml:trace contextRef="#ctx0" brushRef="#br0" timeOffset="1064.019">1653 283,'-4'-2,"1"1,-1 0,1-1,-1 2,1-1,-1 0,0 1,1-1,-1 1,0 0,0 0,1 1,-1-1,1 1,-1 0,0 0,1 0,-1 0,1 1,0-1,-3 2,2-1,-9 2,0 0,1 2,0-1,0 2,0-1,1 2,0 0,0 0,1 0,0 2,1-1,0 1,0 1,1-1,0 1,1 1,0-1,1 2,5-11,0 1,0 0,1-1,-1 1,1 0,0 0,0-1,0 1,0 0,0 0,0-1,1 1,-1 0,1-1,0 1,0 0,0-1,0 1,0-1,1 1,-1-1,1 0,0 0,-1 0,1 0,0 0,0 0,0 0,1 0,0 0,83 38,-48-25,-35-14,-1 0,0 0,1 0,-1 0,0 1,0-1,0 1,0 0,0-1,0 1,0 0,-1 0,1 0,-1 1,1-1,-1 0,0 0,0 1,0-1,0 1,0-1,-1 1,1-1,-1 1,1-1,-1 1,0 0,0-1,0 1,-1-1,1 1,-1-1,1 1,-1 0,0-1,0 0,0 1,0-1,0 0,-1 1,-69 79,-102-5,117-61,31-12</inkml:trace>
  <inkml:trace contextRef="#ctx0" brushRef="#br0" timeOffset="1381.117">2047 0,'-4'24,"-8"22,-5 9,0-1,2-5,5-5,-2-6,2 0,3-1,2-3,-3-1,0-3,1-1,3 0,-4-1,0 0,1-5</inkml:trace>
  <inkml:trace contextRef="#ctx0" brushRef="#br0" timeOffset="1684.737">1680 424,'34'4,"20"2,7 0,1-1,-4-1,-7-2,-8-1,-7-1,1 0,-1 0,-2 0,-3 0,0 0,-2-1,-1 1,-10 0,-7 0</inkml:trace>
  <inkml:trace contextRef="#ctx0" brushRef="#br0" timeOffset="1966.858">2330 480,'3'3,"-1"1,1-1,0 0,1 0,-1-1,0 1,1-1,-1 1,1-1,0 0,0 0,0-1,0 1,0-1,0 0,0 0,1 0,-1-1,0 0,1 1,-1-1,0-1,0 1,1-1,-1 1,0-1,0-1,0 1,0 0,0-1,0 0,0 0,0 0,-1 0,2-2,0 0,0 0,0 0,-1-1,1 1,-1-1,0-1,0 1,-1 0,1-1,-1 0,-1 0,1 0,-1 0,0 0,1-3,-3 7,1-1,-1 1,0-1,1 1,-1-1,0 1,0-1,-1 1,1-1,-1 1,1-1,-1 1,0-1,1 1,-1 0,-1-1,1 1,0 0,0 0,-1 0,1 0,-1 0,0 0,0 0,0 1,1-1,-1 0,-1 1,1 0,0-1,0 1,0 0,-1 0,1 0,-1 1,1-1,-1 1,1-1,-3 1,-6 0,0 2,1-1,-1 1,1 1,-1 0,1 0,0 1,0 1,0 0,1 0,0 0,0 1,0 1,1 0,0 0,0 0,0 1,1 0,0 1,-3 6,2-5,0 1,1-1,0 1,1 1,1-1,0 1,0 0,1 0,1 1,-2 9,4-18,0 1,0 0,1 0,0 0,0 0,0 0,1 0,-1 0,1 0,0 0,1-1,-1 1,1 0,0-1,0 1,0-1,1 1,-1-1,1 0,0 0,1-1,-1 1,1 0,-1-1,1 0,0 0,0 0,0-1,1 1,7 2,0-1,1 0,-1 0,1-1,0-1,0 0,0-1,0-1,6 0,11 0</inkml:trace>
  <inkml:trace contextRef="#ctx0" brushRef="#br0" timeOffset="2464.739">2613 734,'126'-118,"13"-46,-139 163,1 0,-1 0,0 0,0 0,0 0,1 0,-1 0,0 0,1 0,-1 0,1 1,-1-1,1 0,-1 0,1 0,0 1,-1-1,1 0,0 1,0-1,0 1,-1-1,1 1,0-1,0 1,0-1,0 1,0 0,0-1,0 1,0 0,0 0,0 0,0 0,0 0,0 0,-1 0,1 0,0 0,0 1,0-1,0 0,0 0,0 1,0-1,0 1,0-1,-1 1,1-1,0 1,0 0,0-1,-1 1,1 0,-1-1,1 1,0 0,-1 0,1 0,-1 0,0-1,1 1,-1 0,0 0,1 0,-1 0,0 0,-10 56,8-52,0-1,1 1,-1 0,1-1,0 1,0 0,1 0,-1 0,1 0,0 0,1 0,-1 0,1 0,0-1,0 1,0 0,1 0,0-1,0 2,0-5,-1 1,1-1,-1 0,1 1,0-1,0 0,0 0,-1 0,1 0,0 0,0-1,1 1,-1-1,0 1,0-1,0 0,0 1,0-1,0 0,1-1,-1 1,0 0,0-1,0 1,0-1,0 1,0-1,0 0,0 0,0 0,0-1,65-39,-58 34,28-21,107-61,-143 88,1 0,-1 1,1-1,-1 0,1 1,-1-1,1 1,0 0,-1-1,1 1,-1 0,1 0,0 0,-1 0,1 1,0-1,-1 0,1 1,-1-1,1 1,-1-1,1 1,-1 0,1-1,-1 1,1 0,-1 0,0 0,0 0,1 0,-1 1,0-1,0 0,0 0,0 1,0-1,-1 1,1-1,0 1,-1-1,1 1,-1-1,1 2,4 77,-5-71,1 105,4-95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56,'43'-5,"33"-1,9-1,-5 2,-12-3,-13 0,-10 0,-8 3,-11 2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214 168,'0'-12,"-1"1,0-1,-1 1,0-1,-1 1,-1 0,1 0,-2 0,-2-5,6 13,-1 0,1 0,-1 0,0 0,0 1,0-1,0 0,0 1,0-1,-1 1,1 0,-1 0,0 0,0 0,0 0,0 1,0-1,0 1,0 0,0 0,0 0,-1 0,1 0,0 1,-1-1,1 1,0 0,-1 0,1 1,-1-1,1 1,0-1,0 1,-1 0,-1 3,0-1,0 1,0 0,1 0,0 1,0-1,0 1,0 0,1 0,0 0,0 1,0-1,0 1,1-1,0 1,1 0,-1 0,1 0,0 0,0 0,1 0,0 0,0 0,0 2,45 207,-13-46,-2 107,-27-245,-2 0,-1 0,-1 1,-2-1,-1-1,-2 1,-1-1,-1 1,-1-2,-2 1,-1-2,-1 1,-9 11,-6-16,17-21</inkml:trace>
  <inkml:trace contextRef="#ctx0" brushRef="#br0" timeOffset="336.382">554 902,'-3'3,"-25"22,2 1,1 1,2 1,0 2,2 0,1 1,-10 23,28-51,1 0,-1 0,1 0,-1 0,1 0,0 0,0 0,1 0,-1 0,1 0,-1 1,1-1,0 0,0 0,1 1,-1-1,1 0,-1 0,1 0,0 1,0-1,0 0,1 0,-1-1,1 1,-1 0,1 0,0-1,0 1,1-1,-1 0,0 1,1-1,-1 0,1 0,0-1,-1 1,4 1,3-1,0 1,0-2,0 1,0-1,0-1,1 1,-1-2,0 1,0-1,0-1,0 1,0-1,0-1,0 0,-1 0,1-1,-1 0,0-1,0 1,0-1,-1-1,0 0,0 0,0 0,-1-1,0 0,0 0,-1 0,0-1,0 0,0 0,-1 0,-1 0,1-1,-1 0,-1 0,0 1,0-1,0-1,-1 1,-1 0,0 0,0 0,0 0,-1-1,-1 1,0 0,0 0,0 1,-2-3,-94-102,85 99</inkml:trace>
  <inkml:trace contextRef="#ctx0" brushRef="#br0" timeOffset="673.619">610 55,'0'38,"0"23,0 6,0-5,0-7,0-8,0-13</inkml:trace>
  <inkml:trace contextRef="#ctx0" brushRef="#br0" timeOffset="1086.841">581 112,'6'-4,"12"-9,2 1,0 0,0 2,1 0,1 1,-1 2,1 0,12-2,-32 8,0 0,0 0,0 1,0-1,0 0,0 1,0-1,0 1,1 0,-1 0,0 0,0 0,0 0,0 0,0 1,0-1,0 1,0-1,0 1,0 0,0 0,0 0,0 0,0 0,0 0,-1 0,1 1,0-1,-1 0,1 1,-1 0,0-1,0 1,1 0,-1 0,0-1,0 1,-1 0,1 0,0 0,-1 0,1 0,-1 1,1-1,-1 0,0 0,0 0,0 0,0 0,-1 0,1 0,-1 2,-3 5,-1-1,0 1,-1-1,0 0,0-1,0 1,-1-1,0-1,-1 1,1-1,-1-1,-1 1,-2 0,-24 20,33-25,0 1,0 0,0 0,0 0,0 0,0 0,1 0,-1 1,1-1,-1 0,1 1,0-1,0 1,0 0,1-1,-1 1,0 0,1-1,0 1,0 0,-1 0,2-1,-1 1,0 0,0 0,1-1,0 1,-1 0,1-1,0 1,1-1,-1 1,0-1,1 0,-1 1,1-1,0 1,77 79,-71-75,47 41,-40-37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0,'3'7,"163"362,-159-347,-1-1,-1 1,-1 0,0 1,-2-1,-1 0,0 1,-2-1,0 1,-2-1,-1 0,0 0,-2 0,0 0,-1-1,-2 0,0-1,-1 0,-1 0,-1-1,0 0,-8 7,-62 74,57-69</inkml:trace>
  <inkml:trace contextRef="#ctx0" brushRef="#br0" timeOffset="1055.73">560 0,'-28'68,"2"1,3 1,4 0,2 2,4 0,3 1,0 50,8-109,1 0,0-1,1 1,1 0,0 0,1 0,0 0,1-1,1 1,0-1,1 0,0 0,1 0,1-1,-1 0,2 0,0 0,0-1,8 7,-12-15,0-1,0 1,0-1,0 0,0 0,0-1,0 1,0-1,1 0,-1 0,0 0,1-1,-1 0,1 0,-1 0,1 0,-1 0,1-1,0 0,12-5</inkml:trace>
  <inkml:trace contextRef="#ctx0" brushRef="#br0" timeOffset="3054.371">1943 86,'-1'-1,"1"0,0 0,0 1,0-1,0 0,0 0,0 1,0-1,0 0,1 0,-1 1,0-1,0 0,1 0,-1 1,0-1,1 0,-1 1,1-1,-1 0,1 1,-1-1,1 1,-1-1,1 1,-1-1,1 1,0-1,-1 1,1 0,0-1,0 1,-1 0,1-1,0 1,-1 0,1 0,0 0,0 0,0 0,-1 0,1 0,0 0,0 0,-1 0,1 0,0 1,0-1,-1 0,1 0,0 1,0-1,-1 0,1 1,-1-1,1 1,0-1,-1 1,1-1,-1 1,1 0,-1-1,1 1,-1-1,0 1,1 0,-1 0,1 0,15 28,-2 1,-1 0,-1 1,-1 0,-2 1,-1 0,-2 0,-1 1,-1 7,1-14,-1 0,-1 0,-1 1,-1-1,-2 1,-1-1,0 1,-2-1,-2 0,0 0,-1-1,-2 1,0-2,-2 1,-1-2,-13 21,15-30,-1-1,-1 0,0 0,-1-1,0-1,-1 0,-12 7,3-4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319 519,'10'-30,"1"1,2 0,0 1,3 1,9-14,-4 5,78-106,-98 141,-1 0,1 0,0 0,-1 1,1-1,0 0,0 1,-1-1,1 0,0 1,0-1,0 1,0-1,0 1,0 0,0-1,0 1,0 0,0 0,0 0,0 0,0 0,0 0,0 0,0 0,0 0,0 0,0 0,-1 0,1 1,0-1,0 1,0-1,0 0,0 1,0-1,0 1,-1 0,1-1,0 1,0 0,-1 0,1-1,0 1,-1 0,1 0,-1 0,1 0,-1 0,17 55,-14-44,-1-1,-1-5,-1 0,1 0,0 0,1-1,-1 1,1-1,0 1,1-1,-1 0,1 0,0 0,1 0,-1 0,1-1,0 1,0-1,3 2,-3-6,0 0,0 0,0-1,0 0,0 0,0 0,0 0,0-1,-1 1,1-1,0 0,-1 0,1 0,-1-1,0 1,0-1,0 0,0 0,0 0,0 0,-1-1,190-262,-192 266,1-2,0 1,-1-1,1 1,0-1,0 1,0-1,0 1,0 0,0-1,0 1,1 0,-1 0,0 0,1 0,-1 0,1 0,-1 0,1 0,-1 1,1-1,0 1,-1-1,1 1,0-1,0 1,-1 0,1 0,0 0,-1 0,1 0,0 0,0 1,-1-1,1 0,0 1,-1 0,1-1,-1 1,1 0,-1 0,1-1,-1 1,1 1,-1-1,0 0,1 0,-1 0,0 1,85 219,-45-158,-27-50</inkml:trace>
  <inkml:trace contextRef="#ctx0" brushRef="#br0" timeOffset="284.619">235 660,'48'-5,"54"-6,15-7,-4 1,-15 2,-15 5,-17 3,-15 3,-12 2,-6 2,-6 1,-6 4,-7 3</inkml:trace>
  <inkml:trace contextRef="#ctx0" brushRef="#br0" timeOffset="685.668">601 801,'58'367,"-39"-285,-18-81,0-1,0 1,0 0,0-1,0 0,0 1,0-1,1 0,-1 1,0-1,0 0,0 0,0 0,1 0,-1 0,0 0,0 0,0 0,0-1,1 1,-1 0,0-1,0 1,0-1,0 1,0-1,0 0,0 1,0-1,0 0,0 0,-1 0,1 1,0-1,0 0,-1 0,1 0,0 0,-1 0,1-1,-1 1,0 0,1 0,-1 0,0 0,0 0,1-1,-1 1,0 0,0 1,146-288,-91 187,-46 83</inkml:trace>
  <inkml:trace contextRef="#ctx0" brushRef="#br0" timeOffset="1439.681">178 39,'-39'104,"4"1,4 1,6 2,-3 43,19-92,3 0,3 0,2 1,3 9,-1-47,2 0,0 0,1-1,1 1,2-1,0 0,1-1,0 1,2-1,1-1,0 0,10 12,-11-21,0 1,1-1,0-1,0 0,1-1,0 0,1-1,-1 0,1-1,3 1,9 2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43,'-7'30,"2"0,1 1,1-1,1 1,2 0,2 0,0-1,2 1,2-1,0 0,4 8,-4-16,-1 0,-1 1,-1 0,-1 0,-1 0,-1 0,-2 10,2-31,1-1,-1 0,0 1,-1-1,1 0,0 1,0-1,0 0,-1 1,1-1,-1 0,1 0,-1 1,0-1,1 0,-1 0,0 0,0 0,1 0,-1 0,0 0,0 0,0 0,-1-1,1 1,0 0,0 0,0-1,0 1,-1-1,1 1,0-1,-1 0,1 1,0-1,0 0,-1 0,1 0,0 0,-1 0,1 0,0 0,-1-1,1 1,0 0,-1-1,1 1,0-1,0 1,-1-1,1 0,0 0,0 1,0-1,0 0,0 0,0 0,0 0,0 0,1 0,-1 0,0 0,1-1,-1 1,0 0,-4-9,1 0,-1 0,1 0,1 0,0-1,0 1,1-1,1 0,0 1,0-1,1 0,0 0,1 0,1-5,-1-6,4-16,1 1,2 0,2 1,1-1,2 2,1 0,2 1,4-4,-15 27,53-82,-58 92,0 0,1 1,-1-1,1 1,-1-1,1 1,0 0,-1-1,1 1,-1-1,1 1,0 0,-1 0,1-1,0 1,0 0,-1 0,1 0,0 0,-1 0,1 0,0 0,0 0,-1 0,1 0,0 0,-1 0,1 0,0 1,-1-1,1 0,0 1,-1-1,1 0,0 1,-1-1,1 1,-1-1,1 1,-1-1,1 1,-1-1,1 1,-1-1,0 1,1 0,-1-1,0 1,1 0,-1-1,0 1,0 0,0 0,0-1,0 1,1 0,-1 0,6 44,-6-44,-11 86,4-60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1,'-28'29,"-11"19,3 1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29,'-5'29,"-2"14,6 0,7-8,8-9,6-9,5-8,-3-10,1-5,-4-6,-1-1,-3 1</inkml:trace>
  <inkml:trace contextRef="#ctx0" brushRef="#br0" timeOffset="244.534">210 1,'-5'38,"-6"23,-1 5,1-3,-3-13,3-10,1-7,4-9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0,'-15'29,"-9"14,0 5,3-2,1-7,3-12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1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256 444,'-10'-1,"0"0,0 1,0 0,0 1,0 0,0 1,0 0,0 1,1-1,-1 2,1 0,0 0,0 0,0 1,1 1,-1-1,1 1,0 1,1-1,0 1,0 1,0-1,1 1,0 1,1-1,0 1,0 0,0 0,2 0,-1 0,-1 7,0 155,5-169,0 1,0-1,0 1,1-1,0 0,-1 1,1-1,0 1,0-1,0 0,0 0,1 0,-1 1,1-1,-1-1,1 1,-1 0,1 0,0 0,0-1,0 1,0-1,0 0,1 1,-1-1,0 0,0 0,1-1,-1 1,1 0,-1-1,1 0,-1 1,1-1,-1 0,1 0,-1 0,1-1,-1 1,1 0,-1-1,1 0,101-39,-66 15,-2-2,-1-2,-1-1,-2-1,-1-2,-1-2,-2 0,-2-2,16-28,-22 35,0-2,-2 0,-2 0,0-2,-3 0,-1-1,4-18,-14 48,-1-1,0 1,0-1,0 1,-1-1,0 0,0 1,0-1,0 1,-1-1,0 0,-1 1,1-1,-1 1,0 0,0 0,0-1,-1 2,0-1,0 0,0 0,-1 1,1 0,-1-1,0 1,0 1,-1-1,1 1,-1-1,0 1,0 1,0-1,0 1,0 0,0 0,-1 0,1 1,-2-1,-3 5,-1 0,1 1,0 0,0 0,0 1,1 0,-1 1,1 0,1 1,-1 0,1 0,0 0,1 1,0 1,0-1,0 1,1 0,1 0,-5 10,-4 6,2-1,1 2,0 0,2 0,1 1,1 0,2 0,0 0,2 3,3-20,1 1,0 0,0 0,1-1,1 1,0-1,0 0,1 0,1 0,-1 0,1 0,1-1,0 0,0 0,1-1,0 0,1 0,0-1,0 1,0-2,1 1,0-1,0-1,0 1,1-2,0 1,2 0,64 35,-57-30</inkml:trace>
  <inkml:trace contextRef="#ctx0" brushRef="#br0" timeOffset="537.478">905 415,'-82'333,"164"-548,-47 134,-23 56,0 0,1 1,2 0,0 1,1 0,20-19,-36 40,1 1,0-1,-1 1,1 0,0-1,0 1,0-1,0 1,0 0,0 0,0 0,0 0,0 0,1 0,-1 0,0 0,1 0,-1 0,0 1,1-1,-1 0,1 1,0 0,-1-1,1 1,-1 0,1 0,0-1,-1 1,1 1,-1-1,1 0,0 0,-1 1,1-1,-1 0,1 1,-1 0,1-1,-1 1,1 0,-1 0,0 0,0 0,1 0,-1 0,0 0,0 0,0 0,0 1,0-1,0 0,0 1,-1-1,1 1,0-1,-1 1,1-1,-1 1,1 0,0 170,-19-84,29-76,-1-13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58,'70'-36,"-61"32,0 0,0 1,1 0,0 1,-1 0,1 0,0 1,0 0,0 1,0 0,0 1,0 0,0 0,3 2,-11-3,-1 0,0 1,0-1,1 1,-1-1,0 1,0-1,0 1,0 0,1-1,-1 1,0 0,0 0,0 0,-1 0,1 0,0 0,0 0,0 0,-1 0,1 1,-1-1,1 0,-1 0,1 0,-1 1,0-1,1 0,-1 1,0-1,0 0,0 1,0-1,0 0,0 1,-1-1,1 0,0 0,-1 1,1-1,-1 0,1 0,-1 0,0 1,1-1,-1 0,0 1,-49 50,37-41,12-10,-1 0,0-1,1 1,-1 0,0 0,1 0,-1 0,1 0,0 0,-1 1,1-1,0 0,0 1,0-1,0 1,0-1,0 1,0-1,0 1,1 0,-1-1,1 1,-1 0,1 0,-1 0,1-1,0 1,0 0,0 0,0 0,0-1,1 1,-1 0,0 0,1 0,0-1,-1 1,1 0,0-1,0 1,0-1,0 1,0-1,0 1,0-1,0 1,1-1,-1 0,0 0,1 0,-1 0,1 0,0 0,17 4,-15-5,-1 0,1 0,0 1,0-1,-1 1,1 0,0 0,-1 0,1 0,-1 1,1 0,-1 0,0-1,0 2,1-1,-2 0,1 1,0-1,0 1,-1 0,1 0,-1 0,0 0,0 0,0 1,-1-1,1 1,-4 1,-1 0,1 0,-1 0,0-1,-1 1,1-1,-1 0,0 0,0 0,0-1,0 1,-1-1,1 0,-1 0,-4 1,0 2,-1 0,1-1,-1 0,0-1,-1 0,1-1,-1 0,1-1,-1 0,0 0,0-1,0 0,-2-1,-6-4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37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45,'5'-5,"0"1,0 0,0 0,1 0,-1 1,1-1,0 2,0-1,1 1,-1 0,0 0,1 0,-1 1,1 0,0 0,-1 1,1 0,0 0,3 1,-7 1,1 0,-1 0,0 0,-1 0,1 1,0-1,-1 1,1 0,-1 0,0 0,0 0,0 0,0 0,-1 1,1-1,-1 1,0-1,0 1,0-1,0 1,-1 0,1-1,-1 1,0 0,0-1,-1 1,1 0,-1-1,1 1,-1-1,0 1,-1-1,1 1,0-1,-1 1,0-1,0 0,0 0,0 0,-1 0,1 0,-1-1,1 1,-1-1,-3 2,-99 55,143-36,-36-22,1 1,0 0,-1 0,1 0,-1 0,1 0,-1 1,0-1,0 1,0-1,0 1,-1 0,1-1,-1 1,1 0,-1 0,0 0,0 1,-1-1,1 0,-1 0,1 0,-1 1,0-1,0 0,0 0,-1 0,1 1,-1-1,0 0,0 0,0 0,0 0,0 0,-1 0,1 0,-1-1,0 1,-2 2,2 0,-1 0,0-1,-1 1,1-1,-1 0,0 0,0 0,0-1,0 1,-1-1,1 0,-1 0,0 0,0-1,0 0,0 0,0 0,-1-1,1 1,0-1,-1 0,1-1,-4 1,-8-5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6:10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25,'-4'-3,"-1"1,1 0,0 0,-1 0,1 1,-1-1,1 1,-1 0,0 1,1-1,-1 1,0 0,0 0,1 0,-1 1,0 0,1 0,-1 0,0 0,1 1,0-1,-1 1,1 1,0-1,0 0,0 1,0 0,0 0,1 0,-1 0,1 1,0-1,0 1,0 0,1 0,-1 0,1 1,-5 6,1 1,0-1,1 1,1 1,-1-1,2 1,0 0,1-1,0 1,1 1,0-1,1 0,1 7,0-16,0-1,1 1,0-1,0 1,0-1,0 1,0-1,1 0,-1 0,1 0,0 0,0-1,0 1,0-1,1 1,-1-1,0 0,1-1,0 1,-1-1,1 1,0-1,0 0,0 0,0-1,0 1,0-1,0 0,0 0,0 0,0-1,-1 1,1-1,0 0,0 0,0 0,0-1,-1 1,1-1,-1 0,1 0,-1 0,0-1,0 1,3-3,6-1,-1-1,0 0,0-1,-1 0,0-1,-1 0,0-1,0 1,-1-2,0 1,0-1,-1 0,-1-1,0 0,-1 0,0 0,-1 0,0-1,0-5,-3 15,-1 0,0-1,0 1,0 0,-1-1,1 1,-1 0,0-1,0 1,0 0,0 0,0 0,-1 0,1 0,-1 0,0 0,0 1,0-1,0 1,0-1,-1 1,0 0,-14-11</inkml:trace>
  <inkml:trace contextRef="#ctx0" brushRef="#br0" timeOffset="515.65">225 307,'-11'6,"-1"1,1 0,0 1,0 0,1 0,0 1,1 1,0-1,0 2,-1 3,7-10,0 0,0 1,0-1,1 1,0 0,0-1,0 1,0 0,1 1,0-1,0 0,0 0,1 0,-1 0,2 1,-1-1,0 0,1 0,0 1,0-1,0 0,1 0,0 0,0-1,0 1,0 0,2 1,-2-3,0 0,0-1,0 1,0-1,0 1,0-1,1 0,-1 0,1 0,0 0,-1 0,1-1,0 1,0-1,0 0,0 1,0-2,0 1,1 0,-1-1,0 1,0-1,0 0,1 0,-1 0,0 0,0-1,1 1,-1-1,0 0,0 0,0 0,0 0,0-1,0 1,0-1,0 0,8-5,0 0,-1-1,0 0,0 0,0-1,-1-1,0 0,5-7,42-90,-55 104,1 0,-1-1,0 1,0-1,0 1,-1-1,1 0,-1 1,0-1,0 0,0 1,0-1,-1 1,0-1,1 1,-1-1,0 1,-1-1,1 1,-1 0,1-1,-1 1,0 0,0 0,-1 0,1 1,0-1,-1 0,0 1,0 0,0-1,1 2,-1 0,1 0,-1 0,0 0,0 1,1-1,-1 1,0-1,0 1,0 0,1 0,-1 1,0-1,0 0,0 1,1 0,-1-1,0 1,1 0,-1 1,0-1,1 0,0 1,-1-1,-1 2,-15 13</inkml:trace>
  <inkml:trace contextRef="#ctx0" brushRef="#br0" timeOffset="2083.002">0 786,'10'-5,"7"-6,7-1,3 1,-3-2,-1 1,1 2,1-1,1 1,1 2,1 3,0 1,0 3,1 0,-6 1</inkml:trace>
  <inkml:trace contextRef="#ctx0" brushRef="#br0" timeOffset="2795.968">141 872,'2'-2,"0"0,0 0,0 0,1 1,-1-1,0 1,1-1,-1 1,1 0,0 0,-1 0,1 1,0-1,-1 0,1 1,0 0,0 0,0 0,-1 0,1 0,0 0,0 1,-1-1,1 1,0 0,-1 0,1 0,0 0,-1 0,0 1,1-1,-1 1,0 0,0-1,0 1,0 0,0 0,0 0,0 1,-1-1,1 0,-1 1,1-1,-1 1,0-1,0 1,0 0,-1-1,1 1,0 0,-1 0,0-1,0 1,0 1,-30 80,29-82,1 0,0 0,0-1,0 1,0 0,1 0,-1 0,0-1,1 1,-1 0,1 0,-1-1,1 1,0 0,0-1,0 1,0-1,0 1,0-1,0 1,1-1,-1 0,0 1,1-1,-1 0,1 0,-1 0,1 0,0-1,-1 1,1 0,0-1,-1 1,1-1,0 1,0-1,0 0,-1 0,1 0,0 0,0 0,0 0,1-1,19 8,-17-6,-1 1,0 0,0 0,0 0,0 0,0 1,-1-1,1 1,-1 0,0 0,0 1,0-1,0 1,0-1,-1 1,1 0,-1 0,0 0,0 0,-1 0,1 0,-1 1,0-1,0 1,-1-1,1 1,-1-1,0 1,0-1,0 1,-1-1,1 0,-1 1,0-1,-1 1,1-1,-1 0,0 0,0 0,0 0,0 0,-1 0,1-1,-1 1,0-1,0 0,-1 1,1-1,-1-1,1 1,-1-1,-3 3,-3-1,0 0,0 0,0-1,-1-1,1 1,-1-2,1 1,-1-1,0-1,1 0,-1-1,0 0,1 0,-7-3,-2-3</inkml:trace>
  <inkml:trace contextRef="#ctx0" brushRef="#br0" timeOffset="3585.513">592 561,'-4'34,"-3"20,1 6,1-2,2-7,1-7,1-6,-5-9,0-5,0-2,-4-5,1-5</inkml:trace>
  <inkml:trace contextRef="#ctx0" brushRef="#br0" timeOffset="3862.905">791 561,'-15'34,"-4"15,0 5,5-3,3-4,4-6,4-5,2-4,1-3,5-5,2-8</inkml:trace>
  <inkml:trace contextRef="#ctx0" brushRef="#br0" timeOffset="4467.242">451 618,'40'-59,"-36"52,0 1,1 0,0 0,0 1,0 0,1 0,0 0,0 0,0 1,1 0,-1 0,1 1,0 0,0 0,0 0,0 1,1 0,-1 1,0 0,1 0,0 0,-1 1,1 0,-1 1,1-1,-1 1,1 1,-1 0,0 0,1 0,-1 1,0 0,0 0,37 28,-40-26,1 0,0-1,0 1,0-1,0 0,1-1,0 1,0-1,0 0,0-1,0 0,0 0,1 0,-1 0,1-1,-1 0,1-1,-1 1,1-1,0-1,-1 1,1-1,-1 0,1 0,-1-1,4-1,93-63,-93 60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30,'227'-11,"-216"8,0-1,0 1,1 0,-1 1,1 0,0 1,-1 0,1 1,0 0,0 1,-1 0,1 1,-1 0,1 1,-1 1,4 1,-8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30,'5'5,"6"1,6 0,6-1,2-2,-2-5,0-4,0 1,2 0,0 2,2-5,1 0,0 1,0 2,1 2,-1 1,-4 6,-7 2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180 453,'33'-54,"82"-136,-58 127,-57 62,1 1,0-1,-1 0,1 1,0-1,0 1,-1-1,1 1,0 0,0-1,0 1,0 0,0 0,0-1,0 1,0 0,-1 0,1 0,0 0,0 0,0 0,0 0,0 1,0-1,0 0,0 0,0 1,0-1,-1 0,1 1,0-1,0 1,0 0,-1-1,1 1,0-1,-1 1,1 0,0 0,-1-1,1 1,-1 0,1 0,-1 0,0-1,1 1,-1 0,0 0,0 0,1 0,-1 0,0 0,0 0,0 0,0 0,0 0,12 56,-11-29,-1-21,0 1,0-1,1 1,0 0,0-1,1 0,0 1,0-1,0 0,1 0,1 0,-1 0,1 0,0-1,0 0,0-5,-1 0,1 0,-1 0,1-1,-1 0,1 0,-1 0,1 0,0 0,-1-1,1 0,-1 1,1-1,-1-1,0 1,1 0,-1-1,0 0,0 1,0-1,0 0,0-1,-1 1,1-1,-1 1,1-1,-1 0,0 1,0-1,0 0,0-1,0 0,60-74,97-102,-159 181,0-1,1 1,-1-1,0 1,0-1,0 1,1-1,-1 1,0-1,1 0,-1 1,0-1,1 1,-1-1,0 0,1 1,-1-1,1 0,-1 0,1 1,-1-1,1 0,-1 0,1 1,-1-1,1 0,-1 0,1 0,-1 0,1 0,-1 0,1 0,-1 0,1 0,-1 0,1 0,-1 0,1 0,-1-1,1 1,-1 0,1 0,-1-1,1 1,-1 0,1 0,-1-1,0 1,1 0,-1-1,0 1,1-1,-1 1,0 0,1-1,-1 1,0-1,0 1,1-1,-1 1,0-1,0 1,0-1,0 1,0-1,0 1,0-1,0 0,-13 42,9-30,0-2,0 0,0 0,1 1,0-1,1 1,0 0,0 0,1 0,1 0,0 0,0 0,1 0,0 0,0 0,1 0,1-1,0 1,0-1,1 1,0-1,0 0,1 0,2 3,10 2</inkml:trace>
  <inkml:trace contextRef="#ctx0" brushRef="#br0" timeOffset="350.837">235 650,'39'-5,"31"-1,9-5,-4-1,-5 3,-10 2,-11 2,-8 3,-6 0,-5 2,-2 0,-7 6,-5 0</inkml:trace>
  <inkml:trace contextRef="#ctx0" brushRef="#br0" timeOffset="881.843">321 820,'5'4,"1"1,-1 0,0 1,0-1,0 1,-1 0,0 0,0 1,-1-1,0 1,0 0,0 0,-1 0,0 0,0 0,-1 0,1 6,3 6,9 159,-12-70,-2-108,0 1,-1 0,1-1,0 1,0 0,0-1,-1 1,1 0,0-1,0 1,0 0,0-1,0 1,0 0,0 0,1-1,-1 1,0 0,0-1,0 1,1 0,-1-1,0 1,1-1,-1 1,1 0,-1-1,1 1,-1-1,1 1,-1-1,1 1,-1-1,1 0,-1 1,1-1,0 0,-1 1,1-1,0 0,-1 0,1 0,0 1,-1-1,1 0,0 0,0 0,-1 0,1 0,0 0,-1-1,1 1,0 0,-1 0,1 0,0-1,-1 1,1 0,0-1,-1 1,1 0,-1-1,1 1,-1-1,1 1,-1-1,1 1,-1-1,1 1,31-41,-31 40,140-247,-82 163,-49 69</inkml:trace>
  <inkml:trace contextRef="#ctx0" brushRef="#br0" timeOffset="5136.603">123 0,'-26'69,"3"1,3 0,4 2,2 0,3 0,4 1,3 0,3 1,3-1,3 2,0-7,3-1,3 0,2-1,12 29,28 44,-53-137,1-1,0 0,0 0,0 0,0 0,0 0,0 0,0-1,0 1,0 0,0 0,0-1,0 1,1-1,-1 1,0-1,0 1,1-1,-1 0,0 0,1 0,-1 1,0-1,1 0,-1-1,0 1,1 0,-1 0,0-1,0 1,1 0,-1-1,0 1,0-1,1 0,-1 1,0-1,0 0,0 0,0 0,0 0,0 0,0 0,12-8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6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34 143,'15'12,"-1"0,0 2,-1 0,0 0,-1 1,-1 0,-1 1,0 1,-1 0,0 0,-2 0,0 1,3 14,-2 7,-1 1,-3 0,-1 0,-2 1,-1-1,-4 16,1 36,0-41,-2-1,-3 1,-2-1,-4 8,-25 35,27-74</inkml:trace>
  <inkml:trace contextRef="#ctx0" brushRef="#br0" timeOffset="1922.149">684 199,'-8'6,"0"1,0-1,0 1,1 1,0-1,1 1,-1 0,2 1,-1-1,1 1,1 1,-1 0,2-6,1 1,-1-1,1 0,0 1,0 0,1-1,-1 1,1 0,0 0,1 0,-1 0,1 0,0 0,0 0,1 0,-1 0,1 0,0-1,0 1,1 0,-1 0,1-1,0 1,1-1,-1 1,1-1,0 0,0 0,0 0,0-1,1 1,-1-1,1 1,0-1,0 0,0-1,0 1,1-1,-1 0,1 0,0 0,-1 0,1-1,0 0,3 0,6-1,0-2,0 0,0-1,-1 0,1-1,-1 0,0-1,0 0,-1-2,1 1,-1-1,-1-1,1 0,-1-1,-1 0,1-1,6-9,-10 12,-1 0,0 0,-1-1,0 0,0 0,0-1,-1 1,-1-1,1 0,-2 0,1 0,0-8,-2 14,0-1,-1 0,0 0,0 0,0 1,0-1,0 0,-1 0,0 0,1 1,-1-1,-1 0,1 1,-1-1,1 1,-1 0,0-1,0 1,0 0,-1 0,1 0,-1 0,0 1,1-1,-1 1,-1 0,1-1,0 1,0 1,-1-1,1 0,-2 1,-4-2,-1 0,0 1,0 0,0 1,0 0,0 0,0 2,0-1,0 1,0 0,0 1,0 0,-3 2,-13 3</inkml:trace>
  <inkml:trace contextRef="#ctx0" brushRef="#br0" timeOffset="2267.408">825 424,'-20'20,"1"0,0 1,2 1,1 0,0 1,2 1,1 1,1 0,-5 14,16-37,0 0,0 0,0 0,0 0,1 0,-1 0,1 0,-1 1,1-1,0 0,0 0,0 0,0 1,0-1,0 0,0 0,1 0,-1 0,1 1,0-1,0 0,-1 0,1 0,1 0,-1-1,0 1,0 0,1 0,-1-1,1 1,-1 0,1-1,0 0,0 1,-1-1,1 0,0 0,0 0,0 0,0 0,0-1,1 1,-1-1,0 1,0-1,2 0,11-2,0 0,0-2,0 0,-1-1,1 0,-1-1,0-1,-1 0,1-1,-2 0,1-1,-1-1,0 1,2-5,-8 11,0-1,0-1,0 1,-1-1,0 0,0 0,0 0,0-1,-1 0,0 0,0 0,-1 0,0 0,0-1,0 0,-1 1,0-1,0 0,0 0,-1-1,0 1,-1 0,0 0,0-7,-2 11,-1 0,0 0,1 0,-1 0,0 1,0-1,0 1,0 0,-1 0,1 0,-1 1,1-1,-1 1,1-1,-1 1,0 0,0 1,0-1,1 1,-1 0,0-1,0 2,0-1,0 0,0 1,1 0,-1 0,-1 0,-15 6</inkml:trace>
  <inkml:trace contextRef="#ctx0" brushRef="#br0" timeOffset="2649.491">429 904,'43'0,"34"-4,8-3,-5 1,-12 2,-12 0,-11 2,-9 1,-5 0,-3 1,-2 1,-5-6,-1-1,0 0,-3 1</inkml:trace>
  <inkml:trace contextRef="#ctx0" brushRef="#br0" timeOffset="3201.493">627 1074,'9'-1,"27"-7,1 3,0 1,0 1,1 2,15 3,-51-3,-1 1,1 0,0-1,-1 1,1 0,0 0,0 0,-1 0,1 0,0 0,-1 0,1 1,0-1,-1 1,1-1,0 1,-1 0,1-1,-1 1,1 0,-1 0,1 0,-1 0,0 0,1 1,-1-1,0 0,0 1,0-1,0 1,0-1,0 1,-1-1,1 1,0-1,-1 1,1 0,-1-1,0 1,1 0,-1 0,0-1,0 1,0 0,0-1,-1 1,1 0,0 0,-1-1,1 1,-1 0,1-1,-1 1,0-1,0 1,0-1,0 1,0-1,0 1,-1 0,-94 87,96-86,-1-1,1 1,-1 0,1-1,0 1,0 0,0-1,1 1,-1-1,0 1,1 0,0-1,0 1,0-1,0 1,0-1,0 0,0 1,1-1,-1 0,1 0,0 0,0 0,-1 0,1 0,1-1,-1 1,0-1,0 1,0-1,1 0,-1 0,1 0,-1 0,1 0,-1 0,1-1,0 1,-1-1,1 0,2 0,14 9,-16-8,0-1,0 1,0 0,-1 0,1 0,0 0,-1 0,1 1,-1-1,1 1,-1-1,1 1,-1 0,0 0,0 0,0 0,0 1,-1-1,1 0,-1 1,1-1,-1 1,0 0,0-1,0 1,0 0,0 0,-1-1,1 1,-1 0,0 0,0 0,0 0,0 0,0 0,-1-1,1 1,-1 0,0 0,1 0,-2-1,1 1,0 0,0-1,-1 1,1-1,-1 0,0 1,0-1,-2 2,-10 3,0-1,-1-1,1 0,-1-1,0 0,0-2,-1 1,1-2,0 0,-1-1,1-1,-1 0,-13-3,5-1,5-2</inkml:trace>
  <inkml:trace contextRef="#ctx0" brushRef="#br0" timeOffset="4305.009">1418 678,'0'29,"0"24,-5 7,-2-1,1-6,1-7,-3-12,4-11,3-10</inkml:trace>
  <inkml:trace contextRef="#ctx0" brushRef="#br0" timeOffset="4499.967">1615 650,'-5'44,"-1"18,0 4,1-5,6-12,3-15</inkml:trace>
  <inkml:trace contextRef="#ctx0" brushRef="#br0" timeOffset="4937.692">1305 678,'2'-8,"1"0,0 0,1 1,0-1,0 1,0 0,1 0,0 0,0 1,1 0,0 0,0 0,0 0,1 1,0 0,0 1,0 0,0 0,1 0,0 1,0 0,-1 0,2 1,-1 0,0 1,0-1,1 2,-1-1,0 1,1 0,-1 1,1 0,-1 0,0 1,5 2,35 19,-37-17,-1 0,1-1,1 0,-1 0,1-1,0-1,0 0,0-1,0 0,1-1,5-2</inkml:trace>
  <inkml:trace contextRef="#ctx0" brushRef="#br0" timeOffset="5319.145">1813 30,'44'43,"-2"2,-2 2,-2 2,-2 2,-2 1,8 21,-34-54,0 1,-2-1,0 2,-2-1,0 0,-1 1,-1 0,-1 0,-1-1,0 1,-4 13,-47 228,42-228,-1 7,-2-1,-1 1,-2-2,-2 0,-2-1,-18 28,-43 40,59-88</inkml:trace>
  <inkml:trace contextRef="#ctx0" brushRef="#br0" timeOffset="6086.242">542 57,'-16'13,"1"1,0 0,1 1,0 1,2 0,-1 0,2 1,0 1,2 0,0 0,0 1,2 1,1-1,0 1,1 0,1 3,3-21,-21 83,4 1,3 1,4 1,4 4,5-45,2 0,1 1,3-1,2 0,2 0,2-1,3 0,1-1,8 16,-10-35,1-1,1 0,1-1,1-1,2 0,0-1,2 0,-19-21,0 1,1-1,-1 1,1-1,-1 0,1 1,0-1,0 0,-1 0,1 0,0 0,0-1,0 1,0-1,0 1,0-1,0 1,0-1,0 0,0 0,1 0,-1 0,0 0,0-1,0 1,0-1,0 1,0-1,0 0,0 0,0 0,15-8</inkml:trace>
  <inkml:trace contextRef="#ctx0" brushRef="#br0" timeOffset="12185.338">2490 1,'-19'21,"1"1,2 1,0 0,1 1,1 1,2 0,0 1,2 0,1 1,1 0,1 1,1-1,2 1,0 0,2 1,2 16,-26 480,32-285,-4-231,0 0,1 0,0-1,1 1,0-1,0 0,1 0,0 0,0 0,1-1,0 0,0-1,1 1,0-1,0 0,0-1,1 1,-1-1,2-1,-1 0,0 0,1-1,-1 0,1 0,0-1,0 0,0 0,0-1,0 0,1-1,5 0,-13 0,-1 0,1 0,0 0,0 0,-1 0,1 0,0 0,0-1,-1 1,1-1,0 1,-1-1,1 1,-1-1,1 0,-1 0,1 0,-1 0,1 0,-1 0,0 0,0-1,1 1,-1 0,0-1,0 1,0-1,-1 1,1-1,0 1,-1-1,1 1,0-1,-1 0,0 0,1 1,-1-1,0 0,0 1,0-1,0 0,0 0,-1 1,1-1,0 0,-1 1,1-1,-1 0,0 1,1-1,-1 1,-1-2,-8-10</inkml:trace>
  <inkml:trace contextRef="#ctx0" brushRef="#br0" timeOffset="13922.152">204 1102,'-27'55,"-81"85,44-63,59-69</inkml:trace>
  <inkml:trace contextRef="#ctx0" brushRef="#br0" timeOffset="16155.866">232 1045,'-5'0,"-1"5,0 6,-4 2,0 3,2 3,2 4,-3 3,0 1,-2-3,-1-2,-2 1,-4 1,-3 1,1 1,5-3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07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141 341,'4'5,"0"1,-1 0,0 1,0-1,-1 1,0-1,0 1,0-1,-1 1,0 0,0 0,-1 0,0 0,0 2,0 0,-27 194,25-63,3-116</inkml:trace>
  <inkml:trace contextRef="#ctx0" brushRef="#br0" timeOffset="687.396">0 397,'28'-23,"0"0,2 2,0 2,1 0,1 2,1 2,0 0,1 3,26-7,40 4,-97 15,0 0,-1 0,1 1,0-1,0 1,0-1,-1 1,1 0,0 0,-1 0,1 0,-1 1,1-1,-1 1,0-1,0 1,1 0,-1 0,0 0,-1 0,1 0,0 0,-1 1,1-1,-1 1,1-1,-1 1,0-1,0 1,-1 0,1-1,0 1,-1 3,-1 4,-1 1,-1-1,0 1,0-1,-1 0,0 0,-1-1,0 1,-1-1,0 0,0 0,-1-1,0 0,0 0,-6 4,12-11,-133 104,133-103,0 0,0-1,0 1,0 0,1 0,-1 0,1 0,-1 0,1 0,0 0,0 0,0 0,0 0,0 0,0 0,0 0,1 0,-1 0,1 0,0 0,-1 0,1 0,0-1,0 1,0 0,0 0,0-1,1 1,-1-1,0 1,1-1,-1 0,1 1,0-1,-1 0,1 0,0 0,0 0,-1 0,1-1,2 2,9 9,79 124,-81-116,-1-7</inkml:trace>
  <inkml:trace contextRef="#ctx0" brushRef="#br0" timeOffset="1491.995">649 143,'50'-38,"-50"40,1-1,-1 0,0 1,1-1,-1 1,0-1,0 1,0-1,0 1,-1-1,1 1,0-1,0 0,-1 1,1-1,-1 1,1-1,-1 0,0 1,0-1,1 0,-1 0,0 0,0 0,0 1,0-1,-1-1,1 2,-49 84,49-83,0-1,0 0,0 0,1 1,-1-1,1 0,0 1,0-1,0 1,0-1,0 0,0 1,1-1,-1 0,1 1,0-1,-1 0,1 0,0 0,0 1,0-1,1 0,-1 0,1-1,-1 1,1 0,-1 0,1-1,0 1,0-1,0 1,0-1,0 0,0 0,0 0,0 0,0 0,1 0,1 0,43 9,-41-11,-1 1,0 1,0-1,1 1,-1 0,0 0,0 1,0-1,0 1,0 0,0 0,-1 1,1 0,-1 0,0 0,1 0,-1 0,-1 1,1 0,0 0,-1 0,2 2,-5-2,-1 1,1-1,-1 0,0 1,0-1,0 0,-1 0,0 0,1 0,-1 0,-1 0,1-1,0 1,-1-1,0 1,0-1,0 0,0 0,0 0,-1-1,1 1,-1-1,0 0,1 0,-1 0,0 0,0-1,-1 1,1-1,-2 0,-33-3,23-6</inkml:trace>
  <inkml:trace contextRef="#ctx0" brushRef="#br0" timeOffset="1782.879">734 87,'5'0,"11"-5,7-2,6-4,1 0,1 2,1 2,-2 2,0-3,-1 1,0 0,0 3,-1 1,0 1,-5 1</inkml:trace>
  <inkml:trace contextRef="#ctx0" brushRef="#br0" timeOffset="2305.955">57 1046,'14'3,"1"-1,0 0,0-1,0 0,-1-2,1 1,0-2,12-2,-9 2,488-82,-358 87,-131 4</inkml:trace>
  <inkml:trace contextRef="#ctx0" brushRef="#br0" timeOffset="4689.252">452 1244,'-10'1,"0"1,1 0,-1 0,1 1,0 0,0 1,0 0,0 0,1 1,-1 0,1 0,1 1,-1 0,1 1,0-1,-4 6,9-10,0 1,0 0,0 0,0 0,0 0,0 0,1 0,0 1,-1-1,1 0,1 1,-1-1,0 1,1-1,0 1,0-1,0 1,0-1,0 1,1 0,-1-1,1 0,0 1,0-1,1 1,-1-1,1 0,-1 0,1 0,0 0,0 0,0 0,1-1,-1 1,1-1,-1 1,1-1,0 0,0 0,0 0,0 0,0-1,0 1,2-1,130 57,-132-57,-1 0,1 1,-1 0,0 0,0 0,1 0,-1 0,-1 0,1 0,0 0,0 1,-1-1,0 1,1-1,-1 1,0 0,0 0,0-1,-1 1,1 0,-1 0,1 0,-1 0,0-1,0 1,-1 0,1 0,0 0,-1 0,0 0,1-1,-1 1,0 0,-1-1,1 1,0 0,-1 0,-3 5,0-1,0 0,0 1,-1-2,0 1,0-1,-1 0,1 0,-2-1,1 0,-7 4,1-2,-1-1,1-1,-1 0,-1-1,1 0,-1-1,1-1,-7 1,-4-2</inkml:trace>
  <inkml:trace contextRef="#ctx0" brushRef="#br0" timeOffset="4984.658">395 1244,'24'5,"18"-4,6-1,0-1,-4 0,-4-1,-4 1,-4 1,-7-1</inkml:trace>
  <inkml:trace contextRef="#ctx0" brushRef="#br0" timeOffset="5974.047">1355 171,'96'162,"-82"-133,-2 0,-1 1,-1 0,-2 1,-1 0,-2 0,0 0,-1 24,-2-15,-2 1,-2-1,-1 1,-2-1,-2 0,-1 0,-10 23,-12 9,-4-2,-3-1,-2-2,-15 15,3-2,36-57,0-2,0 0,-2 0,-1-2,-1 0,0-1,-1-1,-1-1,-22 13,22-18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1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198 196,'7'11,"0"0,0 0,-1 0,-1 1,0 0,0 0,-1 1,-1-1,0 1,-1 0,0-1,-1 1,0 0,-1 0,-1 8,3 20,10 76,1 118,-43-101,21-116</inkml:trace>
  <inkml:trace contextRef="#ctx0" brushRef="#br0" timeOffset="455.7">0 478,'3'-22,"2"0,0 1,1-1,0 1,2 0,1 1,0 0,2 1,0 0,9-11,-12 21,0 1,0-1,0 2,1-1,1 1,-1 1,1 0,0 0,0 1,1 0,0 1,-1 0,2 0,-1 1,11-1,175-6,-192 9,0 0,0 0,0 1,0 0,-1 0,1 0,0 1,0-1,0 1,0 1,0-1,-1 0,1 1,0 0,-1 0,1 1,-1-1,0 1,0 0,0 0,0 0,-1 1,1-1,-1 1,0 0,0 0,0 0,0 0,-1 0,0 1,0-1,0 1,0 0,-1-1,0 2,-2 9,-2 0,0 0,-1 0,0 0,-1 0,-1-1,0 0,-1 0,-1-1,0 1,-1-2,0 1,-1-1,0-1,-5 4,-110 125,124-139,0 0,0 0,0 0,0 1,0-1,0 0,0 1,0-1,1 0,-1 1,0-1,1 1,-1-1,1 1,0 0,-1-1,1 1,0-1,0 1,0 0,0-1,0 1,1 0,-1-1,0 1,1-1,-1 1,1-1,-1 1,1-1,0 1,0-1,0 0,0 1,0-1,0 0,0 0,0 1,0-1,0 0,1 0,-1 0,0-1,1 1,-1 0,1 0,-1-1,1 1,-1-1,1 1,-1-1,1 0,0 0,-1 0,1 0,0 0,-1 0,2 0,189 26,-189-26,1 0,-1 0,1 0,-1 0,1 0,-1 1,1 0,-1 0,0 0,1 0,-1 0,0 0,0 1,1 0,-1 0,-1 0,1 0,0 0,0 0,-1 1,1-1,-1 1,0 0,0 0,0 0,0 0,0 0,-1 0,1 0,-1 0,0 1,0-1,0 1,-1-1,1 1,-1-1,0 1,0-1,0 1,0-1,0 1,-1-1,0 1,1-1,-1 0,-1 2,-9 11,0 0,-1-1,0 0,-1-1,-1 0,0-1,-1-1,0 0,-1-1,0-1,-11 5,-19 15,27-17,9-5,0-1,0 0,-1 0,0-1,0 0,0-1,-1-1,0 0,0 0,-2-1,9-3</inkml:trace>
  <inkml:trace contextRef="#ctx0" brushRef="#br0" timeOffset="1100.238">931 788,'-2'11,"0"0,0 0,0-1,2 1,-1 0,1 0,1 0,0 0,1 0,0 0,0 0,1-1,1 1,0-1,0 0,1 0,0 0,2 1,-5-9,1 0,0 0,-1 0,1-1,0 1,0-1,0 0,0 0,0 0,0 0,0 0,0-1,0 0,1 1,-1-1,0 0,0 0,0-1,1 1,-1-1,0 1,0-1,0 0,0 0,0-1,2 0,74-47,-75 46,201-183,-199 181,-6 3,1 1,-1-1,1 1,0-1,0 1,0-1,0 1,0-1,0 1,0 0,0 0,1 0,-1 0,0 0,1 0,-1 0,1 0,-1 0,1 1,-1-1,1 0,0 1,-1-1,1 1,0 0,-1 0,1 0,0 0,-1 0,1 0,0 0,-1 0,1 0,0 1,-1-1,1 1,-1-1,1 1,0 0,-1 0,0 0,1 0,-1 0,1 0,-1 0,0 0,32 152,-28-144,0-1,1 0,0 0,0 0,1-1,0 0,0-1,1 1,-1-1,1-1,1 1,-1-1,1-1,0 0,0 0,0-1,0 0,1 0,0-1,-1 0,1-1,0 0,0-1,-1 0,1 0,0-1,0 0,-1-1,1 0,-1-1,1 1,-1-2,0 0,0 0,0 0,1-2,20-21,0-1,-2-1,-1-1,-2-2,-1-1,-1-1,-2 0,-1-2,-2 0,-2-1,-1-1,-2-1,-1 0,1-18,2 7,-4-1,-1 0,-2-1,-3 0,-2 0,-3-27,0 77,1 0,-1 0,0 0,1 0,-1-1,0 1,-1 0,1 0,0 0,-1 0,1 0,-1 0,1 0,-1 0,0 0,0 0,0 0,0 0,0 0,-1 0,1 1,0-1,-1 1,1-1,-1 1,0-1,1 1,-1 0,0 0,0 0,0 0,0 0,0 0,0 0,0 1,0-1,0 1,0-1,0 1,-1 0,1 0,0 0,0 0,0 0,0 1,0-1,0 1,-1-1,1 1,0 0,0 0,-1 0,-10 13,1 0,1 0,0 1,1 0,1 1,0 0,1 1,1 0,0 0,2 0,0 1,0 0,2 0,0 0,2 0,0 1,0 5,-1 4,0 1,2 0,1 0,1 0,1 0,2-1,1 1,1-1,1-1,2 1,7 12,62 92,-74-126</inkml:trace>
  <inkml:trace contextRef="#ctx0" brushRef="#br0" timeOffset="1350.658">1552 478,'43'-10,"53"-7,20-2,-1-1,-10 2,-13 4,-18 5,-11 3,-12 4,-15 1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1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90,'3'0,"0"0,0 0,0 1,0 0,0 0,0 0,0 0,0 0,0 0,0 1,0-1,-1 1,1 0,0 0,-1 0,0 0,1 0,-1 1,0-1,0 1,-1-1,1 1,0 0,-1 0,1 0,-1-1,13 21,-1 1,-1 1,-2 0,0 1,-2 0,0 0,-2 1,-1 0,-1 4,11 43,-4-18,33 98,-44-154,1 1,-1 0,0 0,1-1,-1 1,1 0,-1-1,1 1,-1 0,1-1,0 1,-1-1,1 1,0-1,-1 1,1-1,0 0,0 1,-1-1,1 0,0 0,0 1,0-1,-1 0,1 0,0 0,0 0,0 0,0 0,-1 0,1 0,0 0,0-1,0 1,-1 0,1 0,0-1,0 1,-1-1,1 1,0 0,-1-1,1 1,0-1,-1 0,1 1,-1-1,1 1,-1-1,1 0,-1 1,1-1,28-42,-26 38,23-45,-3-2,-2-1,-2 0,-3-2,31-84,40-81,-83 208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1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56,'38'-5,"23"-2,5 1,-3-4,-8 0,-9 2,-7 2,-10 2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74,'33'-10,"26"-7,8-2,-4 3,-11 5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14,'16'-2,"-1"-2,-1 1,0 1,1 0,-1 1,1 1,-1 0,1 1,-1 1,1 0,-1 1,0 0,0 2,4 1,-17-6,1 1,-1 0,1 0,-1 0,1 0,-1 0,0 0,1 1,-1-1,0 0,0 1,0-1,0 1,0-1,0 1,-1-1,1 1,0 0,-1-1,1 1,-1 0,0 0,0-1,1 1,-1 0,0 0,-1-1,1 1,0 0,0 0,-1-1,1 1,-1 0,1-1,-1 1,0 0,0-1,1 1,-1-1,0 1,0-1,-1 0,1 1,0-1,-1 1,0 0,1 1,0-1,0 0,-1 1,1-1,1 1,-1-1,0 1,1 0,-1-1,1 1,0 0,-1-1,2 1,-1 0,0-1,0 1,1 0,-1-1,1 2,37 39,-35-41,0-1,0 1,-1 0,1-1,0 1,-1 0,1 1,-1-1,0 0,0 1,0-1,0 1,0 0,0-1,-1 1,0 0,1 0,-1 0,0 0,0 1,0-1,-1 0,1 0,-1 0,0 1,0-1,0 0,0 1,-1-1,1 0,-1 0,0 0,0 0,0 1,0-1,0-1,-1 1,1 0,-3 2,-4 2,0 0,-1-1,0 0,0 0,-1-1,1-1,-1 0,0 0,0 0,-1-1,1-1,-7 1,-2 2,14-4,0 0,0 0,0 0,0 0,-1-1,1 0,0 0,0 0,-1-1,1 1,0-1,0-1,0 1,0-1,0 0,0 0,0 0,1 0,-1-1,1 0,0 0,0 0,-3-3,-6-9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2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85,'-5'19,"-1"16,0 7,1 1,1-1,7-9,2-5,6-7,5-7,5-6,3-5,3-7,2-3,-5-5,-1-1,-4-2,-2-4,-2 1</inkml:trace>
  <inkml:trace contextRef="#ctx0" brushRef="#br0" timeOffset="194.232">508 1,'-14'43,"-10"24,0 5,3-4,6-10,5-9,4-9,4-6,1-4,2-2,0-1,5-6,1-1,0-4</inkml:trace>
  <inkml:trace contextRef="#ctx0" brushRef="#br0" timeOffset="482.932">1 734,'43'-9,"33"-9,10 0,-7 2,-10-1,-14 3,-10 3,-8 4,-7 3,-7 3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1,'-5'0,"-2"5,-3 1,-7 0,-3-1,-5-2,3 4,0 1,4 3,5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0,'0'5,"0"11,0 7,0 6,0 1,0 2,0-1,0-1,0 0,0-1,-5 0,-1 0,0-1,1-10,2-12,5-8,3-3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5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0,'-5'39,"-6"31,-2 9,-2-4,0-10,3-12,4-9,3-8,2-10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1 255,'14'-33,"-4"6,1 2,1 0,1 0,1 1,2 1,9-12,-22 32,-1 0,1 0,-1 0,1 1,0-1,0 1,0-1,1 1,-1 0,0 0,1 1,-1-1,1 1,0 0,-1-1,1 2,0-1,0 0,0 1,0 0,-1 0,1 0,0 0,0 0,0 1,0 0,-1 0,1 0,0 0,-1 1,1-1,-1 1,1 0,-1 0,0 0,0 0,0 1,0-1,0 1,0 0,-1 0,1 0,-1 0,1 2,4 5,0 0,0-1,1 0,1 0,-1-1,1 0,0 0,1-1,0 0,0-1,1 0,-1-1,1 0,0-1,1 0,-1 0,1-2,0 1,-1-1,1-1,0 0,0-1,0 0,0-1,6-1,-9 2,-1-2,1 1,-1-1,0 0,0 0,0-1,0 0,0-1,0 0,-1 0,0 0,0-1,0 0,0-1,-1 1,0-1,0-1,-1 1,1-1,-1 0,-1 0,1 0,0-3,2-13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0,'0'58,"0"23,0 8,0-6,0-9,-4-11,-3-11,1-6,1-6,2-4,1-4,1-2,0-2,1-1,-4-4,-3-7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0 174,'17'-12,"5"-8,2 1,0 2,1 0,0 2,2 1,-1 1,2 1,0 1,0 2,26-6,-46 15,-1 0,1 1,-1 0,0 0,1 0,-1 1,0 0,0 0,0 1,0 0,-1 0,1 1,-1 0,0 0,0 0,0 1,0 0,-1 0,0 0,0 1,0 0,-1 0,0 0,0 0,0 1,0 1,-2-4,0 0,-1-1,1 1,-1 0,0 1,0-1,0 0,0 0,-1 0,1 0,-1 1,0-1,-1 0,1 0,-1 0,0 1,0-1,0 0,0 0,-1 0,1 0,-1-1,0 1,0 0,-1-1,1 1,-1-1,-3 3,-99 79,76-65,-110 78,136-96,0 1,1-1,-1 1,1 0,0 0,0 0,0 0,0 0,1 0,-1 1,1-1,0 1,0-1,0 1,0-1,1 1,-1 0,1-1,0 1,0-1,0 1,1 0,-1-1,1 1,0-1,0 1,0-1,1 1,-1-1,1 0,0 1,1 0,83 96,-62-77,93 103,-116-124,-1 0,1-1,-1 1,1 0,0-1,0 0,0 1,0-1,0 1,0-1,0 0,1 0,-1 1,0-1,1 0,-1 0,0-1,1 1,0 0,-1 0,1-1,-1 1,1-1,0 1,-1-1,1 0,0 1,-1-1,1 0,0 0,0 0,-1-1,1 1,0 0,-1-1,1 1,0-1,-1 1,1-1,-1 0,1 1,-1-1,1 0,-1 0,1 0,-1-1,0 1,0 0,0 0,1-2,10-13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90,'0'0,"-1"0,0-1,1 1,-1 0,1-1,-1 1,1 0,-1-1,1 1,0-1,-1 1,1-1,-1 1,1-1,0 1,0-1,-1 1,1-1,0 1,0-1,-1 0,1 1,0-1,0 1,0-1,0 0,0 1,0-1,0 1,0-1,0 0,0 1,0-1,1 1,-1-1,0 0,0 1,1-1,-1 1,0-1,1 1,-1-1,0 1,1-1,-1 1,1-1,-1 1,0 0,1-1,0 1,-1 0,1-1,-1 1,1 0,-1 0,1-1,-1 1,1 0,0 0,-1 0,1 0,-1 0,1 0,0 0,-1 0,1 0,-1 0,2 0,17-10,1 1,0 1,1 1,-1 1,1 0,1 2,-1 0,1 2,10 0,-30 1,0 0,1 0,-1 1,1-1,-1 1,1 0,-1-1,1 1,-1 1,1-1,-1 0,1 0,-1 1,1 0,-1-1,0 1,1 0,-1 0,0 0,1 1,-1-1,0 0,0 1,0 0,0-1,-1 1,1 0,0 0,-1 0,1 0,-1 0,0 0,1 0,-1 1,0-1,0 0,-1 1,1-1,0 1,-1-1,0 1,1-1,-1 1,0-1,0 1,0-1,-1 1,1-1,-1 1,0 0,-4 5,-1 1,0-1,0-1,-1 1,0-1,0 0,-1 0,0-1,0 0,-1-1,1 0,-1 0,-6 2,-5 5,-78 60,98-70,0 0,0 0,0 0,0 0,0 0,1 0,-1 0,1 0,-1 0,1 0,0 0,-1 0,1-1,0 1,0 0,1-1,-1 1,0 0,0-1,1 0,-1 1,1-1,-1 0,1 0,0 1,0-1,-1-1,1 1,0 0,0 0,0-1,0 1,0-1,0 1,0-1,0 0,0 0,0 0,1 0,5 3,137 61,-143-63,1 0,-1-1,1 1,-1 0,1 0,-1 1,1-1,-1 0,0 1,0 0,0-1,0 1,0 0,0 0,0 0,-1 0,1 0,-1 1,1-1,-1 0,0 1,0-1,0 1,0-1,0 1,-1 0,1-1,-1 1,0 0,0-1,0 1,0 0,0-1,0 1,-1 0,1-1,-1 1,0-1,0 1,0-1,0 1,0-1,0 1,-1-1,1 0,-1 0,0 0,0 0,-1 1,-5 5,-1-2,0 1,0-1,0 0,-1-1,0 0,0-1,-1 0,1 0,-1-1,0-1,0 0,1 0,-2-1,1 0,0-1,0 0,0-1,0-1,0 1,0-2,-3 0,-5-4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60,'10'-5,"17"-6,9-2,3 2,0 3,3 2,-1 3,-3 1,-3 2,-2 0,-3 0,-1 1,-1-1,-5 1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1,'0'19,"0"21,0 13,0 2,0 2,0-5,0-5,0-2,0-4,0-3,0-5,0-2,0-1,0-2,0-10,0-9</inkml:trace>
  <inkml:trace contextRef="#ctx0" brushRef="#br0" timeOffset="333.608">0 1,'481'0,"-282"27,-149-20,-32-1</inkml:trace>
  <inkml:trace contextRef="#ctx0" brushRef="#br0" timeOffset="633.717">28 649,'53'-5,"27"-1,4 0,-6 1,-13 2,-12 1,-10 1,-8 0,-5 1,-3 0,-1 1,-5-1</inkml:trace>
  <inkml:trace contextRef="#ctx0" brushRef="#br0" timeOffset="1467.776">959 170,'39'0,"26"0,8 0,-4 0,-10 0,-8-5,-10-1,-6-1,-5 2,-2-3,-6 0</inkml:trace>
  <inkml:trace contextRef="#ctx0" brushRef="#br0" timeOffset="1714.678">1045 395,'47'5,"32"-3,10-3,-4 0,-17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56,'-1'-1,"0"0,0 0,-1 0,1 0,0 0,0 0,-1 0,1 1,-1-1,1 1,0-1,-1 1,1-1,-1 1,0 0,1 0,-1 0,1 0,-1 0,1 0,-1 0,1 0,-1 0,1 1,-1-1,1 1,-1-1,1 1,-1 0,1-1,0 1,-1 0,1 0,0 0,0 0,0 0,0 0,0 0,-1 1,-34 52,-83 297,96-286,9-22,-1-1,-3 0,-1-1,-2-1,-5 5,10-38,20-14</inkml:trace>
  <inkml:trace contextRef="#ctx0" brushRef="#br0" timeOffset="350.058">334 140,'12'138,"-3"-116,1 0,0-1,2 0,0-1,1 0,1-1,1 0,1-1,1-1,0 0,1-2,10 7,3 6,-30-26,0-1,0 0,0 0,1 1,-1-1,0 0,1 0,-1 0,1-1,-1 1,1 0,0 0,-1-1,1 1,-1-1,1 0,0 1,0-1,-1 0,1 0,0 0,0 0,-1 0,1-1,0 1,-1 0,1-1,0 1,-1-1,1 0,-1 1,1-1,-1 0,1 0,-1 0,1 0,-1 0,0-1,0 1,1 0,-1 0,0-1,0 0,31-73,28-291,-54 251,-6 117</inkml:trace>
  <inkml:trace contextRef="#ctx0" brushRef="#br0" timeOffset="666.475">1068 282,'-10'21,"0"-4,1 0,1 1,0 0,2 0,0 1,1 0,1 0,-1 7,5-23,0-1,-1 1,1-1,0 1,0-1,0 1,1-1,-1 1,1-1,-1 0,1 1,0-1,0 0,0 1,0-1,0 0,0 0,1 0,-1 0,1 0,-1 0,1 0,0 0,0-1,0 1,0-1,0 1,0-1,0 0,0 0,1 0,-1 0,0 0,1-1,-1 1,0 0,1-1,-1 0,1 0,0 0,98-23,-87 16,-1-1,0 0,-1-1,0-1,0 1,-1-2,10-11,-17 18,0 0,-1-1,0 0,0 1,0-1,0 0,-1 0,0-1,0 1,0 0,-1-1,0 1,0-1,0 0,0 1,-1-1,0 0,0 1,-1-1,0 0,0 1,-1-6,-1 7,1 0,-1-1,0 1,-1 0,1 0,-1 1,1-1,-1 1,0 0,0 0,-1 0,1 0,0 1,-1 0,0 0,0 0,1 0,-1 1,0 0,0 0,0 0,0 0,-1 1,1 0,0 0,0 0,0 1,0 0,0 0,0 0,0 1,0-1,0 1,0 1,-15 4</inkml:trace>
  <inkml:trace contextRef="#ctx0" brushRef="#br0" timeOffset="1086.181">1576 282,'-4'9,"1"0,0-1,0 2,1-1,0 0,1 0,0 1,1-1,0 0,0 1,1-1,0 1,0-1,1 0,0 0,1 0,0 0,1 0,3 7,-5-14,1 0,-1 0,1 0,-1-1,1 1,0 0,-1-1,1 0,0 0,0 0,0 0,0 0,0 0,0-1,0 1,0-1,0 0,0 0,1 0,-1-1,0 1,0-1,0 1,0-1,0 0,0 0,-1-1,1 1,0 0,0-1,-1 0,1 0,75-68,-3-16,-74 85,0 1,1 0,-1 0,1 0,-1 0,1 0,-1 0,1 0,-1 1,0-1,1 0,-1 1,1 0,-1-1,0 1,1-1,-1 1,0 0,0 0,0 0,0 0,0 0,0 0,0 0,0 0,0 0,0 1,0-1,-1 0,1 0,0 1,-1-1,1 1,-1-1,0 0,1 1,-1-1,0 1,0-1,0 1,0-1,0 1,0-1,0 1,-1-1,1 0,0 1,-1-1,0 2,4 14,0-10,0 1,0-1,1 0,-1-1,1 1,1-1,-1 0,1 0,1 0,-1 0,1-1,0 0,0 0,0-1,1 1,-1-1,1-1,0 1,7 1,-9-3,0 0,-1-1,1 0,0 0,0 0,0-1,0 1,0-1,0-1,0 1,0-1,0 1,0-1,0-1,-1 1,1-1,0 1,-1-2,1 1,-1 0,0-1,1 0,-1 0,-1 0,1 0,0-1,-1 1,0-1,0 0,0 0,1-2,58-151,-55 138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499 436,'-17'22,"1"1,1 1,1 1,1 0,1 0,1 2,2-1,0 1,2 0,1 1,1 0,-1 23,16-106,8-6,3 1,3 1,2 1,3 1,5-4,-32 58,-2 1,0 1,0-1,1 1,-1-1,0 1,0 0,1-1,-1 1,1-1,-1 1,1 0,0-1,-1 1,1 0,0 0,0 0,0 0,0-1,0 1,0 0,0 1,0-1,1 0,-1 0,0 0,0 1,1-1,-1 0,0 1,1 0,-1-1,1 1,-1 0,1-1,-1 1,0 0,1 0,-1 0,1 1,-1-1,1 0,-1 0,1 1,-1-1,0 1,1-1,-1 1,0 0,1-1,-1 1,0 0,0 0,0 0,1 1,5 16,-1 1,0 1,-2-1,0 1,-2 0,0-1,-1 4,18 99,-20-121,1 0,0 1,0-1,0 0,0 1,0-1,0 0,1 0,-1 1,0-1,1 0,-1 0,1 1,-1-1,1 0,-1 0,1 0,0 0,0 0,-1 0,1 0,0 0,0 0,0 0,0 0,0-1,0 1,0 0,1-1,-1 1,0-1,0 1,0-1,1 1,-1-1,0 0,0 0,1 0,-1 0,0 0,1 0,-1 0,0 0,0 0,1 0,-1-1,0 1,0-1,1 1,-1-1,0 1,0-1,0 0,0 1,0-1,0 0,0 0,0 0,0 0,0 0,0 0,0 0,88-191,-84 179,1 1,0 0,1 0,0 0,1 1,0 0,1 1,0 0,1 0,1 0,-10 8,1 1,-1 0,1 0,-1 0,1 0,0 0,0 0,-1 0,1 1,0-1,0 1,0-1,-1 1,1 0,0-1,0 1,0 0,0 0,0 1,0-1,0 0,-1 0,1 1,0-1,0 1,0 0,-1 0,1-1,0 1,-1 0,1 0,-1 1,1-1,-1 0,1 0,-1 1,0-1,0 1,0-1,1 1,-1 0,23 76,-25-10,0-55,0-1,0 1,2-1,-1 1,2-1,-1 0,2 1,0-1,1 2,6 3,1-4</inkml:trace>
  <inkml:trace contextRef="#ctx0" brushRef="#br0" timeOffset="717.989">189 888,'34'0,"39"0,18-5,-3-1,-6-1,-7 2,-12 2,-7-4,-9-1,-2 2,-4 1,-4 2,-4 1,-3 1,-1 1,-1 0,-5 5,-7 2</inkml:trace>
  <inkml:trace contextRef="#ctx0" brushRef="#br0" timeOffset="1217.029">556 1001,'88'205,"-81"-183,-1 1,-1 0,-1 1,-1-1,0 1,-2-1,-2 10,10 26,10-90,9-57,-21 61,1 1,1 0,1 1,2 0,0 0,1 1,2 1,2-3,-3 11</inkml:trace>
  <inkml:trace contextRef="#ctx0" brushRef="#br0" timeOffset="1829.008">1262 267,'151'499,"-145"-479,0 0,-2 0,0 0,-1 0,-1 1,-1-1,-1 1,0-1,-2 1,0-1,-2 1,0-1,-1 0,-1-1,-1 1,-1-1,0-1,-2 1,0-1,-1-1,-3 5,-11 6,-1-2,0 0,-2-1,-1-2,-1-1,-22 12,23-17</inkml:trace>
  <inkml:trace contextRef="#ctx0" brushRef="#br0" timeOffset="2334.044">189 295,'-32'57,"3"1,3 2,2 1,2 1,4 0,2 2,0 13,13-43,1 0,2 0,1 0,2-1,1 1,1-1,2 1,1-2,2 1,2-1,0-1,2 0,1-1,2 0,1-1,1-2,1 1,2-2,0-1,2-1,1-1,14 10,29 15,-47-38</inkml:trace>
  <inkml:trace contextRef="#ctx0" brushRef="#br0" timeOffset="3595.882">1967 238,'-42'-23,"32"16,0 1,-1 0,1 1,-1 0,0 0,-1 1,1 1,-1 0,0 0,1 1,-12 0,20 3,-1-1,0 1,1 1,-1-1,1 0,-1 1,1 0,0 0,0 0,-1 0,2 0,-1 1,0-1,0 1,1 0,-1 0,1 0,0 0,0 0,0 0,0 1,1-1,-1 1,1-1,0 3,-22 94,19 148,7-214,1-1,2 1,1-1,2 0,11 26,-3-3,2 4,-2 1,-4 0,-2 1,-2 0,-1 48,-8-70,2-16,-1 0,-1 0,-1 0,-1-1,-1 1,-1 0,-1-1,-1 0,-1 0,-1-1,-1 1,-1-2,-2 3,10-22,0 0,1 0,-1 1,0-1,0 0,-1-1,1 1,0 0,-1-1,1 1,-1-1,1 1,-1-1,1 0,-1 0,0-1,0 1,0 0,1-1,-1 0,0 0,0 0,0 0,0 0,0 0,1-1,-1 1,0-1,0 0,1 0,-1 0,0 0,1 0,-1-1,1 1,-1-1,1 1,0-1,0 0,0 0,0 0,0 0,0-1,0 1,1 0,-1-1,1 0,-46-97,44 79</inkml:trace>
  <inkml:trace contextRef="#ctx0" brushRef="#br0" timeOffset="5169.852">1939 1537,'0'9,"1"1,-1-1,2 1,-1 0,1-1,1 0,0 0,0 1,1-1,0-1,0 1,1-1,0 0,0 0,1 0,0-1,1 1,0-2,2 3,-7-7,0-1,0 0,0 1,0-1,0 0,0 0,0-1,1 1,-1 0,0-1,0 1,1-1,-1 0,0 1,1-1,-1 0,0-1,0 1,1 0,-1-1,0 1,0-1,1 0,-1 1,0-1,0 0,0-1,0 1,0 0,0 0,0-1,-1 1,1-1,0 0,-1 1,1-1,-1 0,0 0,0 0,1-1,35-90,-36 88,0 0,0 0,-1 0,1 0,-1-1,0 1,-1 0,1 0,-1 0,0 0,0 0,-1 0,0 0,0 0,0 0,0 1,0-1,-1 1,0-1,0 1,0 0,-1 0,1 0,-1 1,0-1,0 1,0 0,-1 0,1 1,-1-1,1 1,-1 0,0 0,0 0,0 1,0 0,0 0,0 0,0 0,-1 1,1 0,0 0,-5 1,-13 4,4 2</inkml:trace>
  <inkml:trace contextRef="#ctx0" brushRef="#br0" timeOffset="6052.091">2137 41,'0'5,"0"11,0 7,0 6,0 1,0 2,0-1,0-1,0 0,0 0,0-2,0 1,-5-1,-1-5</inkml:trace>
  <inkml:trace contextRef="#ctx0" brushRef="#br0" timeOffset="6487.313">2080 69,'16'-9,"0"1,1 1,0 1,0 0,1 1,-1 1,1 1,0 0,0 1,0 1,17 2,-33-2,1 1,-1 1,0-1,0 0,1 0,-1 1,0-1,0 1,0 0,0 0,0-1,0 1,0 1,0-1,0 0,0 0,0 1,-1-1,1 1,0-1,-1 1,0 0,1 0,-1 0,0 0,0 0,0 0,0 0,0 0,0 0,-1 0,1 0,-1 0,0 1,1-1,-1 0,0 0,0 1,0-1,-1 0,1 0,0 1,-1-1,0 0,1 0,-1 0,0 0,0 0,0 0,0 0,-1 1,-72 61,33-35,39-28,0 1,1 0,-1-1,1 1,-1 0,1 0,0 0,0 0,0 0,0 0,0 0,0 0,1 0,-1 0,1 0,-1 1,1-1,0 0,0 0,0 1,0-1,0 0,0 0,1 1,-1-1,1 0,0 0,-1 0,1 0,0 0,0 0,1 0,-1 0,0 0,0 0,1 0,0 0,63 61,-50-52</inkml:trace>
  <inkml:trace contextRef="#ctx0" brushRef="#br0" timeOffset="7615.41">2842 238,'-3'-6,"1"0,-1 0,0 0,-1 0,1 0,-1 1,-1-1,1 1,-1 0,1 1,-1-1,-1 1,1 0,-1 0,1 0,-1 1,0 0,0 0,-1 0,1 1,0 0,-1 0,0 1,1 0,-1 0,0 1,0-1,-5 2,8 2,-1 2,1-1,0 0,0 1,1 0,-1 0,1 0,0 0,1 0,-1 1,1-1,0 1,0 0,1 0,0-1,0 1,0 0,0 0,1 0,0 0,1 0,-1 0,1 0,0 0,1 2,-1 8,2 383,24-230,2-28,-1 0,1 29,-28 84,-1-251,1-1,-1 1,1 0,-1 0,0 0,0 0,0 0,-1 0,1 0,-1-1,1 1,-1 0,0 0,0-1,0 1,-1 0,1-1,-1 1,1-1,-1 1,0-1,0 0,0 0,0 0,0 0,0 0,0 0,-1-1,1 1,-1-1,0 0,1 1,-1-1,0 0,1-1,-1 1,0 0,0-1,0 1,0-1,0 0,0 0,1 0,-1-1,0 1,-2-1,0-1,0 1,0-1,0-1,0 1,0-1,1 1,-1-1,1-1,0 1,0 0,0-1,0 0,1 0,-1 0,1-1,0 1,0-1,1 1,-1-1,1 0,0 0,0-2,-3-15</inkml:trace>
  <inkml:trace contextRef="#ctx0" brushRef="#br0" timeOffset="8626.506">2984 1537,'-8'15,"1"-4,0 2,0-1,2 1,-1 0,2 0,0 0,0 0,1 1,1 0,0 0,1-1,1 12,0-22,0-1,1 1,-1-1,1 0,-1 1,1-1,0 0,0 1,0-1,0 0,0 0,1 0,-1 0,1 0,-1 0,1 0,0-1,0 1,-1 0,1-1,0 0,1 1,-1-1,0 0,0 0,0 0,1 0,-1-1,0 1,1 0,-1-1,1 0,-1 0,1 0,-1 0,0 0,1 0,-1 0,1-1,-1 1,2-2,92-44,-88 42,0-1,-1 0,0 0,0 0,0-1,0 0,-1 0,0-1,0 0,-1 0,0 0,0-1,-1 0,0 0,0 0,-1 0,0 0,0-1,-1 0,0 1,0-1,-1 0,-1 0,1 0,-2-8,-1 12,-1 1,0 0,0 0,0 0,0 0,0 0,-1 1,0 0,0-1,0 1,0 1,0-1,-1 0,1 1,-1 0,0 0,1 1,-1-1,0 1,0 0,0 0,0 1,0-1,-2 1,-18-2</inkml:trace>
  <inkml:trace contextRef="#ctx0" brushRef="#br0" timeOffset="9418.053">3040 69,'5'0,"1"5,0 6,-1 6,-6 6,-3 2,-1 3,0 1,2 1,1-1,0-4</inkml:trace>
  <inkml:trace contextRef="#ctx0" brushRef="#br0" timeOffset="9664.909">3181 41,'0'19,"0"12,0 4,0 2,0-1,-5-6,-1-4,-5-1,0-5</inkml:trace>
  <inkml:trace contextRef="#ctx0" brushRef="#br0" timeOffset="10100.133">2927 69,'10'-10,"12"-7,8-2,3 3,1 9,0 11,-7 9,-2 2,-2-1,2-3,-1-4,2-2,-3-8,-2-7,1-3,-4-3,-4 1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331 261,'-4'-6,"1"0,-1 1,0-1,0 1,-1 0,1 0,-1 1,0-1,0 1,-1 0,1 0,-1 1,0 0,0 0,0 0,0 1,-5-2,8 3,-1 1,1-1,0 1,0-1,-1 1,1 0,0 0,0 0,0 0,-1 1,1-1,0 1,0 0,0 0,0 0,0 1,0-1,0 1,0-1,0 1,1 0,-1 0,1 0,-1 0,1 1,0-1,0 1,0-1,0 1,0 0,1 0,-1-1,1 1,0 0,0 0,-1 2,-5 13,1 0,0 1,2-1,0 1,1 0,0 0,2 0,0 0,1 0,2 0,-1 0,2 0,2 4,25 186,4 17,-12-84,-4 111,8-111,-24-134,-1 0,0 0,0 0,0 0,-1 0,0 0,-1 0,0 0,0 0,0 0,-1-1,-1 1,1 0,-1-1,0 1,-1-1,0 0,0 0,0-1,-1 1,0-1,0 0,-1 0,0 0,0-1,0 0,-1 0,1-1,-1 0,0 0,0 0,-1-1,0 0,3-2,0-1,0 0,0 0,0 0,0-1,1 1,-1-1,0 0,0-1,1 1,-1-1,0 0,1 0,0-1,-1 1,1-1,0 0,0 0,1 0,-1 0,1-1,0 0,-1 1,1-1,1-1,-1 1,1 0,-1-2,-8-12</inkml:trace>
  <inkml:trace contextRef="#ctx0" brushRef="#br0" timeOffset="448.412">500 1559,'-32'110,"31"-106,1 0,-1 1,1-1,-1 0,1 1,1-1,-1 0,1 0,-1 1,1-1,0 0,1 0,-1 0,1 0,0 0,0 0,0 0,0-1,1 1,-1-1,1 1,0-1,0 0,2 2,1-4,0 0,0 0,0 0,0-1,0 0,0 0,0 0,0-1,0 0,0 0,0 0,0-1,0 0,-1 0,1-1,-1 1,0-1,1 0,-1-1,0 1,-1-1,1 0,-1 0,0-1,0 1,0-1,0-1,3 1,0-1,-1 0,0 0,0 0,-1-1,0 0,0 0,0-1,-1 1,0-1,-1 0,0 0,0 0,0 0,-1-1,-1 1,1-1,-1 1,-1-1,1 0,-2 1,1-1,-1 1,0-1,-2-6,0 11,1-1,-1 1,0 0,0 0,-1 0,1 0,-1 1,0-1,0 1,0 0,0 0,0 0,-1 1,1 0,-1 0,0 0,1 0,-1 1,0-1,0 1,0 0,0 1,0-1,-3 1,-17-2</inkml:trace>
  <inkml:trace contextRef="#ctx0" brushRef="#br0" timeOffset="1379.391">444 7,'31'-1,"-23"0,0-1,1 2,-1-1,0 1,0 0,0 1,0 0,1 0,-1 1,0 0,-1 1,1-1,0 1,-1 1,0 0,1 0,-2 0,4 3,-9-4,0 1,0-1,0 0,0 1,-1 0,0-1,1 1,-1-1,-1 1,1-1,-1 1,1 0,-1-1,0 0,0 1,0-1,-1 1,1-1,-1 0,0 0,0 0,0 0,0 0,0-1,-1 1,1 0,-1-1,0 0,1 0,-1 0,0 0,-1 0,1 0,-2 0,-22 24,25-24,0 0,0 0,0 0,0 0,0 1,0-1,1 0,-1 1,1-1,0 1,0 0,0-1,0 1,0 0,1 0,-1 0,1 0,-1-1,1 1,0 0,0 0,1 0,-1 0,1 0,-1 0,1-1,0 1,0 0,0-1,0 1,0 0,1-1,-1 1,1-1,0 0,0 0,0 1,0-1,0-1,0 1,0 0,1 0,-1-1,1 1,-1-1,1 0,0 0,-1 0,1 0,0 0,0 0,22-2,-1-4</inkml:trace>
  <inkml:trace contextRef="#ctx0" brushRef="#br0" timeOffset="1647.522">896 91,'0'34,"5"10,1-1</inkml:trace>
  <inkml:trace contextRef="#ctx0" brushRef="#br0" timeOffset="1901.495">1121 35,'-14'38,"-5"18,0-1</inkml:trace>
  <inkml:trace contextRef="#ctx0" brushRef="#br0" timeOffset="2233.702">811 62,'8'-6,"2"0,-1 0,1 0,0 1,0 1,0 0,0 0,1 1,0 0,-1 1,1 0,0 1,0 0,0 1,0 0,1 1,-1 0,-1 1,1 0,0 0,0 1,-1 1,1 0,-1 0,2 2,-3-1,0-2,0 1,0-1,0 0,0-1,1 0,-1-1,1 0,-1 0,1-1,-1 0,1 0,0-1,-1-1,0 0,1 0,-1-1,0 0,0 0,0-1,-1 0,1-1,-1 0,0 0,6-5,-2-3</inkml:trace>
  <inkml:trace contextRef="#ctx0" brushRef="#br0" timeOffset="6799.525">1008 712,'-2'1,"0"1,0-1,0 1,1-1,-1 1,1 0,-1-1,1 1,-1 0,1 0,0 0,0 0,0 1,0-1,0 0,1 0,-1 1,1-1,-1 0,1 1,0-1,0 0,0 1,0-1,0 1,0 0,-3 366,3-296,4-114,2 1,1 0,2 1,2 0,2 0,1 1,2 1,1 0,2 1,2 1,-9 13,-6 7,1 1,1 0,0 1,1 0,1 0,0 1,0 0,3-1,9 76,-13-49</inkml:trace>
  <inkml:trace contextRef="#ctx0" brushRef="#br0" timeOffset="7137.262">1573 486,'-5'9,"-6"14,-6 2,-1 2,-1-4,2-1,4 1,0-4,1 0,8-3,5-5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0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58,'3'3,"-1"0,1 0,-1 1,0 0,0-1,-1 1,1 0,-1 0,0 0,0 0,0 0,0 0,-1 0,1 0,-1 0,0 0,-1 1,1-1,-1 0,1 0,-1 0,-1 0,1 0,-1 2,-3 60,6-64,0-1,0 1,-1 0,1 0,0-1,1 1,-1-1,0 1,0-1,1 0,-1 1,0-1,1 0,0 0,-1 0,1 0,0 0,-1 0,1 0,0-1,0 1,0-1,-1 1,1-1,0 0,0 0,0 1,0-1,0-1,0 1,0 0,0 0,-1-1,1 1,0-1,0 1,0-1,69-27,-27 2,-25 14</inkml:trace>
  <inkml:trace contextRef="#ctx0" brushRef="#br0" timeOffset="303.694">283 1,'-5'24,"-6"17,-2 7,2 0,3-3,2-5,3-4,-3-4,-1-2,1-1,1-2,2 0,1 1,1-6</inkml:trace>
  <inkml:trace contextRef="#ctx0" brushRef="#br0" timeOffset="2003.841">706 340,'-15'-1,"0"0,0 0,0 2,0 0,0 0,0 2,0-1,1 2,-1 0,1 1,0 1,0 0,0 0,1 2,0 0,1 0,-10 8,20-15,0 1,0-1,0 0,1 0,-1 1,0-1,1 1,-1 0,1-1,-1 1,1 0,0 0,0 0,0 0,0 0,0 0,0 0,1 0,-1 0,0 0,1 1,0-1,0 0,0 0,0 0,0 1,0-1,0 0,1 0,-1 0,1 1,-1-1,1 0,0 0,0 0,0 0,0 0,0 0,0 0,1-1,-1 1,1 0,-1-1,1 1,0 0,70 41,-61-38,-1 1,1-1,-1 2,0 0,0 0,-1 1,0 0,0 0,0 2,-7-8,0 1,0 0,0-1,-1 1,1 0,-1 0,0 0,0 0,0 0,0 0,0 1,-1-1,1 0,-1 0,0 1,0-1,0 0,0 0,-1 1,1-1,-1 0,0 0,0 0,0 0,0 0,-1 0,1 0,-1 0,0 0,1-1,-1 1,-1-1,1 1,0-1,0 0,-2 1,-4 4,-1 0,0 0,0-1,0-1,-1 0,0 0,0-1,0 0,-1 0,-3 0,-74 5,86-9,1 0,-1 0,0 0,0 0,0 0,0-1,0 1,1-1,-1 1,0-1,0 0,1 0,-1 1,0-1,1 0,-1-1,1 1,0 0,-1 0,1-1,0 1,-1 0,1-1,0 0,0 1,0-1,1 1,-1-1,0 0,1 0,-1 1,1-1,-1 0,1 0,0 0,0 0,-1 0,1 1,1-1,-1 0,0 0,0 0,1-1,6-18,4 4</inkml:trace>
  <inkml:trace contextRef="#ctx0" brushRef="#br0" timeOffset="2253.948">931 594,'-4'34,"-7"10,-2-6,2-10</inkml:trace>
  <inkml:trace contextRef="#ctx0" brushRef="#br0" timeOffset="2420.018">904 1,'0'0</inkml:trace>
  <inkml:trace contextRef="#ctx0" brushRef="#br0" timeOffset="2890.433">1101 791,'19'-60,"-9"28,0 0,2 0,2 1,1 1,1 0,-15 28,1 0,-1 0,0 1,1-1,-1 1,1-1,0 1,-1 0,1-1,0 1,0 0,0 0,0 0,0 0,0 1,0-1,0 0,0 1,0 0,0-1,1 1,-1 0,0 0,0 0,0 0,0 1,0-1,1 1,-1-1,0 1,0 0,0-1,0 1,0 0,0 0,-1 1,1-1,0 0,-1 1,1-1,0 1,-1-1,0 1,1 0,-1-1,0 1,0 0,0 0,0 0,0 0,0 0,-1 0,1 0,-1 0,1 1,-1-1,0 0,0 1,1-1,45 97,-45-97,1 0,-1 0,1 0,0-1,-1 1,1 0,0-1,0 1,0-1,0 0,0 1,1-1,-1 0,0 0,0-1,1 1,-1 0,1-1,-1 0,1 1,-1-1,0 0,1 0,-1 0,1-1,-1 1,1-1,-1 1,0-1,1 0,-1 0,0 0,0 0,1 0,-1 0,0 0,0-1,0 1,-1-1,1 0,0 0,0 0,8-8,-1 0,0-1,0 0,-1 0,0-1,-1 0,0-1,-1 0,-1 0,0 0,-1 0,0-1,-1 0,0 1,-1-1,-1-4,-1 7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201 142,'-13'5,"0"0,1 1,0 1,0 0,1 0,0 1,0 1,0 0,1 0,1 1,0 0,0 1,1 0,0 0,1 1,1 0,-1 0,2 1,0 0,0 0,-2 12,7-19,0-1,1 1,-1-1,1 1,1-1,-1 1,1-1,-1 0,2 0,-1 0,0 0,1 0,0 0,0-1,0 1,1-1,0 0,0 0,0 0,0-1,0 1,1-1,-1 0,1 0,0-1,0 1,0-1,0 0,0-1,1 1,-1-1,1 0,-1 0,1-1,-1 1,1-1,-1-1,1 1,-1-1,1 0,-1 0,0 0,4-2,5-4,-1-1,1 0,-2-1,1 0,-1-1,-1 0,0-1,0 0,-1-1,-1 0,0-1,0 1,-1-2,-1 1,0-1,-1-1,-1 1,0-1,-1 0,-1 0,0 0,-1 0,0-1,-1 2,1 4,-1 0,0 0,0-1,-1 1,0 0,-1 0,0 0,-1 0,0 0,0 1,-1-1,-1 0,0 1,0 0,-2-4,4 11,0 0,-1 0,1 0,0 1,-1-1,1 0,-1 1,1 0,-1 0,0 0,0 0,0 0,1 0,-1 1,0-1,0 1,0 0,0 0,0 0,0 0,0 0,0 1,0-1,1 1,-1 0,0 0,0 0,1 0,-1 0,0 1,1-1,-1 1,1 0,0 0,0 0,-2 1,-3 3,0 0,1 1,-1 0,1 0,1 0,-1 1,1-1,1 1,0 1,0-1,-1 3,2 4,0 0,1 0,0 0,1 0,1 0,0 0,2 0,-1 0,2 0,0-1,2 5,3 26,0 237,-35-112,18-137,7-28,0 1,0 0,0 0,1-1,0 1,0 0,1 0,-1 0,1 0,1 0,-1 0,1 0,1 4,2-5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1,'0'4,"-5"7,-6 7,-7 4,1 3,-2-2,2 0,0-5,2 1,-1-4,7-5,5-3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200 475,'-14'4,"0"1,0 0,0 1,1 1,0 0,0 1,1 0,-1 1,2 0,-2 2,8-6,0-1,1 1,-1 0,1 0,0 0,0 1,1-1,-1 1,1 0,0 0,1 0,0 1,0-1,0 0,1 1,0-1,0 1,0 0,1-1,0 1,0 0,1-1,1 6,-1-9,0 1,0 0,1-1,-1 1,1-1,0 1,0-1,0 0,1 0,-1 0,1 0,-1 0,1-1,0 1,0-1,0 1,1-1,-1 0,0-1,1 1,-1-1,1 1,0-1,-1 0,1 0,0 0,0-1,0 0,-1 1,1-1,0 0,0-1,0 1,0-1,-1 0,1 0,0 0,0 0,-1-1,1 1,-1-1,0 0,1 0,-1 0,0 0,0-1,2-2,13-12,0-1,-1 0,0-2,-2 0,-1-1,0 0,2-8,1 2,-1-1,-2 0,0-1,-2-1,-2 1,0-2,-2 0,-1 0,-2 0,1-24,-5 23,1 15,-1 1,-1-1,0 0,-2 0,0 0,0 0,-2 0,-4-11,8 26,-1 0,0 0,0 0,0 0,0 0,0 1,0-1,0 0,-1 1,1-1,-1 1,1 0,-1-1,1 1,-1 0,0 0,0 0,1 0,-1 0,0 0,0 1,0-1,0 1,0-1,0 1,0 0,0-1,0 1,0 0,0 0,0 1,0-1,0 0,0 1,0-1,0 1,0 0,0 0,0-1,0 1,1 0,-1 1,-1-1,-67 62,61-51,1 1,0-1,1 1,0 1,1-1,1 1,0 0,1 0,0 1,1-1,1 1,0 0,1-1,1 1,0 0,1 0,1 0,0-1,1 1,0-1,1 1,1-1,0 0,1-1,1 1,0-1,1-1,1 3,133 121,-121-97,-16-20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69,'-28'324,"31"-408,6 33,38-138,-11 133,-36 55,1 0,0 0,0 0,0 1,0-1,0 0,0 0,0 0,0 1,0-1,1 1,-1-1,0 1,0-1,0 1,1-1,-1 1,0 0,1 0,-1 0,0 0,1 0,-1 0,0 0,0 0,1 1,-1-1,0 0,1 1,-1-1,0 1,0-1,0 1,0 0,0-1,1 1,-1 0,0 0,-1 0,1 0,0 0,0 0,0 0,0 0,-1 0,1 1,24 89,-24-77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122 226,'-29'29,"-9"14,6 0,9-7</inkml:trace>
  <inkml:trace contextRef="#ctx0" brushRef="#br0" timeOffset="618.507">377 593,'-24'15,"1"1,0 1,2 1,0 1,1 1,0 0,2 2,1 0,1 1,-7 13,21-34,0 0,0 0,1 0,-1 1,0-1,1 1,0 0,0-1,-1 1,1 0,1-1,-1 1,0 0,1 0,0 0,-1 0,1 0,0 0,0 0,1 0,-1-1,1 1,-1 0,1 0,0 0,0-1,0 1,1 0,-1-1,0 1,1-1,0 1,0-1,0 0,0 0,0 0,0 0,0 0,0 0,1 0,-1-1,1 1,7-3,0 1,0-1,0-1,0 0,0-1,0 1,-1-2,0 1,1-1,-1-1,-1 0,1 0,3-3,8-4,3 1,-1-1,0-2,0 0,-1-2,-1 0,-1-1,0-1,-1-1,0-3,0-1,-2-1,0-1,-2 0,-1 0,0-2,-3 1,0-2,-1 1,1-15,-5 27,-2-1,0 0,0 0,-2 0,0 0,0 0,-2 0,0 0,-1 0,0 0,-1 1,-4-11,5 23,0 0,0-1,0 1,0 0,-1 0,1 0,-1 1,0-1,0 1,0-1,0 1,0 0,0 0,-1 0,1 1,-1-1,1 1,-1 0,1 0,-1 0,0 0,0 1,1-1,-1 1,0 0,0 0,0 0,1 1,-1-1,0 1,0 0,1 0,-1 1,1-1,-1 1,1-1,-1 1,1 0,0 0,0 1,0-1,0 1,0-1,1 1,-1 0,1 0,0 0,0 0,0 1,-2 2,-6 12,0 0,0 1,2 0,1 0,0 1,1 0,1 0,1 1,1-1,1 1,0 0,2 0,0-1,2 1,0 0,1 1,1-5,1 0,1-1,0 1,1-1,0-1,2 1,0-1,0-1,11 12,5 12,-13-19,-8-10,1-1,0 1,1-1,0 0,0 0,1 0,0-1,0 0,1-1,0 1,0-1,7 4,2-8,-4-4</inkml:trace>
  <inkml:trace contextRef="#ctx0" brushRef="#br0" timeOffset="1789.449">969 650,'-8'3,"0"0,1 1,0 0,0 1,0-1,0 1,1 0,-1 1,1 0,1 0,-1 0,1 1,0-1,-3 7,3-4,-1-1,2 1,-1 0,1 1,1-1,0 0,0 1,1 0,0 0,0 0,1 0,1 0,-1 0,2 0,0 0,0 0,0 0,3 6,-2-13,-1 0,1 0,1 0,-1 0,0-1,1 1,-1 0,1-1,0 0,0 0,0 1,0-2,0 1,0 0,1-1,-1 1,1-1,-1 0,1 0,-1-1,1 1,-1-1,1 1,0-1,-1 0,1-1,0 1,1-1,3 0,-1 0,0 0,1-1,-1 0,0 0,0-1,0 0,-1 0,1 0,-1-1,1 0,-1 0,4-5,9-10,0 0,-2-2,0 0,-1-1,-2-1,0 0,-1-1,-1-1,7-23,-11 26,-4 14,0 0,-1 0,0 0,0 0,-1 0,0 0,0-1,-1 1,0-1,0 0,-1 1,0-1,-1 1,0-1,0 1,-1-1,0 1,0 0,-2-4,2 10,1 1,-1 0,1-1,-1 1,1 0,-1 0,0 0,0 0,1 0,-1 1,0-1,0 1,0-1,0 1,0-1,0 1,1 0,-1 0,0 0,0 0,0 0,0 1,0-1,0 0,0 1,0 0,0-1,1 1,-1 0,0 0,1 0,-1 0,0 0,0 1,-53 44,36-18,1 0,2 0,0 2,2 0,1 1,2 0,1 1,1 0,2 0,-1 17,-1 231,-1-235,3-27</inkml:trace>
  <inkml:trace contextRef="#ctx0" brushRef="#br0" timeOffset="2082.585">1476 312,'-19'38,"-11"18,-1 4,11-9,7-12</inkml:trace>
  <inkml:trace contextRef="#ctx0" brushRef="#br0" timeOffset="2885.48">1646 622,'-161'177,"128"-109,32-66,1 0,-1 0,1 0,-1 0,1 0,0 0,0 0,0 0,0 1,0-1,0 0,1 0,-1 0,1 0,-1 0,1 0,0-1,0 1,0 0,0 0,0 0,0-1,0 1,1 0,-1-1,1 0,-1 1,1-1,-1 0,1 1,0-1,0 0,-1 0,2 0,4 1,0 0,0 0,0-1,0 0,0-1,0 1,0-1,1-1,-1 1,0-1,0 0,0-1,0 0,-1 0,1 0,0-1,-1 0,5-3,107-75,-96 60,0-1,-2-2,0 0,-2-1,0 0,-2-2,-1 0,-1-1,-1 0,6-23,-10 20,-2 0,0-1,-3 1,0-1,-2-1,-2 1,-1 0,-3-18,5 47,-1 0,0 0,0 0,0 0,0 0,0 0,-1 0,1 0,-1 0,0 0,0 1,0-1,0 0,-1 1,1-1,-1 1,1-1,-1 1,0-1,0 1,0 0,0 0,0 0,-1 0,1 1,-1-1,1 1,-1-1,1 1,-1 0,0 0,0 0,0 0,1 0,-1 1,0-1,0 1,0 0,0 0,0 0,0 0,0 0,0 1,-2 0,-7 6,0 0,1 0,-1 1,2 1,-1 0,1 0,1 1,0 0,0 1,1 0,0 0,1 1,1 0,-1 0,2 0,0 1,0 0,1 0,-2 13,-1-6,0 1,0 0,2 0,1 0,1 0,0 1,2-1,0 1,2 0,0-1,2 1,0-1,1 0,1 1,1-2,1 1,1-1,1 0,0-1,2 1,-5-10,1 0,0 0,1 0,0-1,1-1,-1 1,2-2,-1 1,1-1,0 0,1-1,-1 0,1-1,5 2,6-3</inkml:trace>
  <inkml:trace contextRef="#ctx0" brushRef="#br0" timeOffset="3233.57">2267 367,'-30'41,"2"1,2 1,2 1,2 1,2 1,2 1,-5 25,20-66,1 1,1-1,-1 1,1-1,0 1,1 0,-1 0,1-1,1 1,-1 0,1 0,0-1,1 1,0 0,0-1,0 0,1 1,0-1,0 0,0 0,1-1,0 1,0-1,0 0,1 0,0 0,0 0,0-1,1 0,-1 0,1 0,0-1,0 0,0 0,0-1,1 1,3 0,4-2,0-1,0 0,0-1,0-1,-1 0,1-1,0 0,-1-1,0 0,0-1,0-1,-1 0,1-1,-2 0,1-1,-1 0,0-1,0 0,-1-1,-1 0,8-10,-13 16,6-4,0 0,-1-1,-1 0,1 0,-1-1,-1 0,0-1,-1 1,1-1,-2-1,0 1,0-1,-1 0,-1 0,0 0,0 0,-1-1,-1 1,0-1,-1 1,0-1,-1 1,0-1,-1 1,-1-1,0 1,0 0,-1 0,-1 0,0 1,0 0,-3-3,3 8,-1 1,0 0,-1 0,1 0,-1 0,0 1,0 0,-1 1,1 0,-1 0,0 0,1 1,-1 0,0 1,0-1,-1 2,1-1,0 1,0 0,0 1,0 0,0 0,0 1,0 0,0 0,0 1,1 0,0 0,-1 1,1 0,-5 4,-22 10</inkml:trace>
  <inkml:trace contextRef="#ctx0" brushRef="#br0" timeOffset="3505.542">2042 734,'38'-14,"22"-10,7 0,-5 3,-7 6,-13 10,-9 5,-6 4,-6 5,-3 1,0-1,-2 3,0-1,3-2,3-2,-3-8,1-8,-4-3</inkml:trace>
  <inkml:trace contextRef="#ctx0" brushRef="#br0" timeOffset="3822.505">2888 0,'-5'15,"-6"14,-7 2,1 1,3-1,-1-5,1-2,5-1,-3-4,2 0,2-4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47,'227'-17,"-28"-12,-138 30,-71 13,-4-4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1,'14'4,"25"2,9 0,2-1,-3-1,-4-2,-10-6,-5-2,-4 0,0 1,1 2,0 0,-4 2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0 452,'74'-108,"-52"71,3 1,1 1,1 2,31-29,-53 57,45-33,-49 37,1 1,-1-1,0 0,0 1,0-1,1 1,-1 0,0-1,0 1,1 0,-1 0,0 0,1 0,-1 0,0 0,0 0,1 0,-1 0,0 1,1-1,-1 0,0 1,0-1,0 1,0 0,1-1,-1 1,0 0,0 0,0 0,0-1,0 1,-1 0,1 0,0 0,0 1,-1-1,1 0,0 0,-1 0,1 0,-1 1,1 0,5 62,-7-59,1 1,0-1,0 0,0 1,0-1,1 0,0 1,0-1,1 0,-1 0,1 0,0 0,0 0,1 0,1 1,-3-4,0-1,1 0,-1 1,0-1,1 0,0 0,-1 0,1 0,0 0,0 0,-1 0,1-1,0 1,0-1,0 1,0-1,0 0,0 0,0 1,0-1,-1-1,1 1,0 0,0 0,0-1,0 1,0-1,0 0,0 1,-1-1,1 0,0 0,-1 0,1 0,0-1,-1 1,58-57,-47 44,18-19,1 1,2 2,0 2,2 0,15-6,-49 33,0 0,0 0,1 0,-1 0,0 0,1 0,-1 0,1 0,-1 1,1-1,-1 1,1-1,0 1,-1 0,1-1,0 1,-1 0,1 0,0 0,-1 0,1 0,0 1,-1-1,1 1,-1-1,1 1,-1-1,1 1,-1 0,1-1,-1 1,1 0,-1 0,0 0,1 0,-1 1,0-1,0 0,0 0,0 1,0-1,0 1,-1-1,1 0,0 1,0 1,23 94,-24-89,1 1,0-1,0 1,1-1,0 1,0-1,1 0,0 0,1 0,-1-1,2 1,-1-1,1 0,0 0,0 0,1-1,0 1,12 8,-3-1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2,'44'4,"37"3,11-1,-2-6,-5-3,-14-1,-8 1,-11-1,-9 2,-2 1,-3 0,-4 1,-2 0,-3 0,0 0,-6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0,'15'33,"-1"0,-1 1,-2 1,-1 0,-2 0,-1 0,-2 1,-2 0,-1 25,-2-56,0 1,1-1,-1 1,1-1,0 0,0 1,1-1,-1 0,1 0,1 0,-1 0,1 0,-1 0,1-1,1 1,-1-1,1 1,1-5,-1-1,0 0,0 0,1 0,-1 0,0-1,0 0,0 1,-1-1,1-1,0 1,-1-1,1 1,-1-1,0 0,0 0,0 0,0-1,-1 1,1-1,-1 1,0-2,97-147,-80 118,1 1,1 0,2 2,1 1,9-7,-12 20,-2 5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0,'-19'41,"2"2,1 0,3 0,1 1,3 1,1 0,2 0,3 0,1 1,2-1,2 1,6 28,4-20,2 0,3-1,2 0,2-2,2 0,3-2,19 27,44 5,-66-67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3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230 165,'0'-7,"0"0,-1 0,0 0,0 0,-1 0,0 0,0 0,0 0,-1 1,0-1,-1 1,1 0,-1 0,0 0,-1 0,0 1,1 0,-2 0,1 0,0 0,-1 1,0 0,0 0,0 1,-1-1,1 1,-1 1,0-1,0 1,0 1,0-1,-4 0,8 2,0 0,0 0,0 1,0-1,0 1,0-1,0 1,0 0,0 0,0 0,1 0,-1 1,0-1,1 1,-1 0,1 0,0-1,-1 2,1-1,0 0,0 0,0 1,1-1,-1 1,1-1,-1 1,1 0,0-1,0 1,0 0,0 0,0 3,-11 98,33 98,3-61,31 85,-43-189,-2 1,-2 0,-1 0,-2 1,-2 0,-1 0,-4 31,3-67,-1 0,0 0,0 0,-1 0,1 1,-1-1,1 0,-1 0,0 0,0 0,-1 0,1 0,0-1,-1 1,0 0,0-1,0 1,0-1,0 1,0-1,0 0,-1 0,1 0,-1 0,0-1,1 1,-1-1,0 1,0-1,0 0,0 0,0 0,0-1,0 1,-1-1,1 1,0-1,0 0,0 0,0-1,-1 1,1-1,0 1,0-1,0 0,0 0,0-1,0 1,0-1,1 1,-3-3,-9-8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1,'-8'6,"1"0,0 1,0 0,1 0,-1 1,2 0,-1 0,1 0,0 1,1-1,0 1,0 0,1 1,0-1,1 0,0 1,1 0,0-1,0 1,1 0,0 8,0-14,0 1,0-1,0 0,1 0,-1 0,1 1,0-1,0 0,1 0,-1 0,1 0,0-1,0 1,0 0,0-1,1 1,0-1,-1 0,1 0,0 0,0 0,1-1,-1 1,1-1,-1 1,1-1,0-1,0 1,0 0,0-1,0 0,0 0,0 0,0 0,0-1,0 0,1 1,-1-2,0 1,0 0,0-1,1 0,-1 0,0 0,0 0,2-2,1-1,0-1,-1 1,1-1,-1-1,0 1,-1-1,0 0,0 0,0-1,0 0,-1 1,0-1,-1-1,1 1,-2-1,1 1,-1-1,0 0,0 0,-1 0,0 0,-1 0,1 0,-2 0,1 0,-1 0,0 0,-1 0,0 1,0-1,-1 0,1 1,-4-6,-6-4,2 3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5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59,'-10'-5,"2"-2,-1 1,0 0,-1 1,1 0,-1 1,0 0,0 0,0 1,-1 0,1 1,-1 0,0 1,1 0,-8 0,14 4,0 0,1 0,0 1,-1-1,1 1,0 0,1 0,-1 0,1 0,-1 0,1 0,1 1,-1-1,0 1,1-1,0 1,0-1,1 1,-1 0,1 0,0-1,0 1,1 0,-1 0,1-1,0 1,0 0,1 1,-1 9,3 13,1 0,1 0,1-1,2 1,6 12,19 68,5 93,-10-4,0-1,-28-159,1-14,-1 1,-2 0,0-1,-1 1,-1-1,-7 24,8-43,1 0,-1 1,0-1,0 0,-1 0,1 0,-1 0,0-1,0 1,0-1,0 1,-1-1,1 0,-1 0,0-1,0 1,0-1,0 0,0 0,0 0,-1-1,1 1,-1-1,1 0,-1 0,1-1,-1 0,0 1,1-1,-1-1,0 1,1-1,-1 0,1 0,-1 0,1 0,-1-1,1 0,0 0,0 0,0 0,0-1,0 1,0-1,1 0,-1 0,1-1,0 1,0-1,-2-3,-9-13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77,'-6'8,"1"2,1-1,0 0,0 1,1 0,0 0,0 0,1 0,1 0,0 0,0 1,1-1,0 0,1 1,0-1,1 0,0 0,0 0,1 0,0 0,1 0,2 2,-4-9,0-1,1 0,-1 0,1 0,0 0,-1 0,1 0,0-1,0 1,0-1,0 0,0 0,0 0,0 0,1-1,-1 1,0-1,0 0,1 0,-1 0,0 0,0-1,1 1,-1-1,0 0,0 0,0 0,0 0,0 0,0-1,0 1,0-1,-1 0,1 0,1-1,5-4,0 0,0 0,-1-1,0-1,0 1,-1-1,0 0,-1-1,4-6,-7 10,0 0,0 0,0-1,-1 1,0-1,0 0,-1 1,1-1,-2 0,1 0,-1 0,0 0,0 0,-1 0,0 1,0-1,-1 0,1 0,-1 1,-1-1,0 1,0 0,0 0,0 0,-1 0,0 0,0 1,-1 0,1-1,-1 2,0-1,-1 1,-1-2,-11-7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57 174,'0'5,"0"11,0 8,0 4,5-2,1-1,0 0,-1 1,-2 0,-1-4</inkml:trace>
  <inkml:trace contextRef="#ctx0" brushRef="#br0" timeOffset="255.042">282 61,'5'34,"2"16,-1 3,-1-1,-7-10,-2-12</inkml:trace>
  <inkml:trace contextRef="#ctx0" brushRef="#br0" timeOffset="636.334">0 147,'17'-23,"-14"16,1 0,-1-1,1 2,1-1,-1 0,1 1,1 0,-1 0,1 0,0 1,0 0,0 0,1 0,0 1,0 0,0 1,0-1,1 1,-1 1,1-1,0 1,0 0,0 1,-1 0,1 1,1-1,-1 1,0 1,5 0,1 4,-1 0,1-1,1-1,-1 0,0-1,1 0,-1-1,1-1,-1 0,1-1,-1-1,1 0,-1-1,0-1,0 0,6-3,0-5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28 147,'0'9,"0"14,0 6,0 4,0 1,0 0,0-2,0-1,0-1,0-1,0 0,0-6</inkml:trace>
  <inkml:trace contextRef="#ctx0" brushRef="#br0" timeOffset="406.984">1 90,'26'-14,"0"1,1 2,1 0,0 2,0 1,1 1,0 2,0 1,6 0,-34 4,0-1,0 1,0-1,0 1,0-1,0 1,0 0,0 0,0-1,0 1,1 0,-1 0,0 0,0 0,0 0,0 1,0-1,0 0,0 0,0 1,1-1,-1 1,0-1,0 1,0-1,-1 1,1-1,0 1,0 0,0 0,0-1,-1 1,1 0,0 0,-1 0,1 0,0 0,-1 0,1 0,-1 0,0 0,1 0,-1 0,0 0,0 0,0 0,1 1,-1-1,0 0,0 0,-1 0,1 0,0 0,0 0,-1 0,1 0,0 1,-1-1,1 0,-1 0,1-1,-1 1,0 0,1 0,-1 0,0 0,0 0,1-1,-1 1,-1 0,-64 40,58-38,1 0,-1 1,1 0,-1 1,1-1,1 2,-1-1,1 1,0 0,0 0,-5 6,10-5,1-1,-1 0,1 1,0-1,1 1,-1-1,1 0,0 0,1 1,0-1,0 0,0 0,1 0,-1-1,1 1,1-1,-1 1,1-1,0 0,0 0,1-1,-1 1,1-1,0 0,4 2,1 5,61 60,-57-60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1,'25'89,"-5"1,-3 1,-5 1,-4 0,-3 0,-6 57,-3-121,0 0,-2 0,-1-1,-1 0,-2 0,0-1,-2 0,-1-1,0 0,-2-1,-1-1,-1 0,-19 19,13-18</inkml:trace>
  <inkml:trace contextRef="#ctx0" brushRef="#br0" timeOffset="7405.42">532 424,'10'-11,"0"1,1 0,0 1,1 0,0 0,0 2,1-1,0 2,0-1,1 2,0 0,0 1,0 0,9-1,-20 4,0 1,0 0,0 0,-1 0,1 0,0 0,0 1,0-1,0 1,-1 0,1-1,0 1,-1 0,1 1,-1-1,1 1,-1-1,1 1,-1-1,0 1,0 0,0 0,0 0,0 1,0-1,-1 0,1 1,-1-1,1 1,-1-1,0 1,0 0,0-1,-1 1,1 0,-1 0,1 0,-1-1,0 1,0 0,0 0,0 0,-1 0,1 0,-1-1,0 1,1 0,-1 0,-1-1,1 1,-1 1,-8 14,0-2,-1 1,-1-1,0-1,-1 0,-1-1,-1 0,1-1,-12 6,-26 27,49-44,0 0,0 0,0 0,0 0,1 0,-1 1,1-1,0 1,0-1,0 1,0 0,0 0,0 0,1 0,-1 0,1 1,0-1,0 0,0 1,1-1,-1 0,1 1,0-1,0 1,0-1,0 0,0 1,1-1,0 1,-1-1,1 0,0 1,1-1,-1 0,1 0,-1 0,1 0,0 0,0 0,0-1,1 1,1 1,7 1,0-1,1-1,-1 0,1-1,0 0,0 0,0-1,0-1,0 0,0-1,0 0,0-1,-1 0,1-1,0 0,-1-1,9-4,-16 7,42-16,-28 9</inkml:trace>
  <inkml:trace contextRef="#ctx0" brushRef="#br0" timeOffset="7752.128">1124 395,'-5'15,"-6"14,-2 7,2 2,3-1,2-1,3-3,1-1,2-2,0-2,0-9,1-13,4-13,2-5</inkml:trace>
  <inkml:trace contextRef="#ctx0" brushRef="#br0" timeOffset="8006.167">1293 368,'0'4,"0"12,0 8,0 4,0 3,0 0,0 0,5-5,2-3,-6-4,-2-2,-2-3</inkml:trace>
  <inkml:trace contextRef="#ctx0" brushRef="#br0" timeOffset="8421.419">926 424,'2'-8,"0"0,0 0,1 1,0-1,0 1,1-1,0 1,0 0,0 1,1-1,0 1,1 0,-1 0,1 0,0 1,1 0,-1 0,1 1,0-1,0 1,0 1,1 0,-1 0,1 0,0 1,0 0,0 0,0 1,0 0,0 1,0 0,0 0,0 0,0 1,0 0,0 1,0 0,0 0,7 4,-8-3,0 1,0 1,0-1,-1 1,1 0,-1 0,-1 1,1 0,-1 0,0 1,0-1,1 3,-5-5,1 0,1 0,-1 0,0 0,1 0,0-1,0 1,0-1,1 1,-1-1,1 0,-1-1,1 1,0-1,0 1,0-1,0 0,1 0,-1-1,1 0,-1 1,1-1,-1-1,1 1,-1-1,1 0,0 0,-1 0,1 0,-1-1,1 0,0 0,-1 0,1-1,50-47,-45 28</inkml:trace>
  <inkml:trace contextRef="#ctx0" brushRef="#br0" timeOffset="8703.172">1520 57,'25'16,"-1"2,0 0,-1 1,-1 1,-1 2,-1 0,-1 1,13 20,-25-33,-1 0,0 1,-1-1,0 1,0 0,-1 0,-1 0,0 1,0-1,-1 1,-1 0,0 0,-1-1,0 1,-1 0,0 0,0 0,-1-1,-1 1,0-1,-1 0,0 1,-1-2,0 1,0 0,-6 6,-11 12,0 0,-2-2,-1 0,-2-2,-22 17,30-25,-101 68,97-70</inkml:trace>
  <inkml:trace contextRef="#ctx0" brushRef="#br0" timeOffset="9253.203">503 57,'-25'32,"1"2,2 0,2 2,1 0,1 1,3 0,1 2,-7 28,15-45,2-1,0 1,1 0,1-1,1 1,1 1,0-1,2-1,1 1,1 0,1 0,0-1,2 0,0 0,2-1,0 0,2 2,4 8,-10-18,-1 0,2-1,-1 0,2 0,-1 0,2-1,-1 0,1-1,1 1,0-2,0 1,0-1,1 0,10 5,2-5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1 172,'0'471,"4"-544,2 0,4 1,3 0,4 1,2 1,24-56,-40 118,-2 2,1 0,0 1,0-1,1 0,-1 1,1-1,0 1,1 0,-1 0,1 0,0 0,1 1,-1 0,1-1,-3 5,0 1,0-1,-1 1,1 0,0-1,0 1,-1 0,1 0,-1 0,1 0,-1 0,1 0,-1 1,0-1,1 0,-1 1,0-1,0 1,0-1,0 1,0 0,-1-1,1 1,0 0,-1 0,1-1,-1 1,0 0,1 0,-1 0,0 0,0-1,0 1,0 0,-1 0,1 1,8 54,-2-31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1,'-24'28,"-7"15,0 5,12-6,7-10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1,'-30'0,"1"2,0 1,0 1,0 1,0 2,-15 6,41-13,1 0,-1 1,1-1,-1 1,1-1,0 1,-1 0,1 0,0 0,-1 0,1 0,0 1,0-1,0 0,0 1,0 0,1 0,-1-1,0 1,1 0,-1 0,1 0,0 1,0-1,-1 0,1 0,1 1,-1-1,0 0,1 1,-1-1,1 1,0-1,0 1,0-1,0 1,0-1,0 1,1-1,-1 1,1-1,0 1,-1-1,1 0,1 1,76 58,-71-58,1 1,-1 0,0 1,0 0,-1 0,1 0,-1 1,0 0,0 0,-1 0,0 1,0 0,-1 0,0 0,0 0,2 7,-4-9,0 1,-1 0,1-1,-1 1,-1 0,1-1,-1 1,0 0,-1 0,1 0,-1-1,0 1,0 0,-1-1,0 1,0-1,0 0,0 1,-1-1,0 0,0 0,-1-1,1 1,-1-1,0 0,0 1,0-2,-1 1,1 0,-1-1,-10 6,-1 0,1-1,-1-1,-1-1,1 0,-1-1,0-1,-5 0,21-3,0-1,0 1,-1-1,1 0,0 0,0 0,0 1,0-1,0 0,0 0,-1-1,1 1,0 0,0 0,0 0,0-1,0 1,0-1,0 1,0-1,0 1,0-1,0 0,0 1,0-1,0 0,1 0,-1 1,0-1,0 0,1 0,-1 0,1 0,-1 0,1 0,-1 0,1 0,0 0,-1 0,1-1,0 1,0 0,0 0,0 0,0 0,0 0,0 0,0-1,0 0,19-54,-9 37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1,'-10'34,"-3"10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1 198,'3'-6,"6"-15,1 1,1 0,1 0,1 1,0 1,1 0,1 1,12-10,-27 26,1 0,-1 0,1 1,0-1,0 0,-1 0,1 1,0-1,0 1,-1-1,1 1,0-1,0 1,0-1,0 1,0 0,0-1,0 1,0 0,0 0,0 0,0 0,0 0,0 0,0 0,0 0,0 0,0 1,0-1,0 0,0 0,0 1,0-1,-1 1,1-1,0 1,0-1,0 1,0 0,-1-1,1 1,0 0,-1 0,1-1,0 1,-1 0,1 0,-1 0,0 0,1 0,9 58,-8-36,-1-18,-1-1,1 1,0 0,0-1,1 1,-1-1,1 1,0-1,0 0,1 0,-1 0,1 0,0 0,0-1,0 1,1-1,-1 0,1 0,-1 0,1 0,0-1,0 1,0-1,1 0,-1 0,1-1,-1 1,1-1,-1 0,1 0,0-1,-1 1,1-1,0 0,-1 0,1-1,3 0,-2 0,0 0,0-1,0 0,-1 0,1 0,-1-1,1 0,-1 0,0 0,0-1,0 0,0 1,-1-2,1 1,-1-1,0 1,-1-1,1 0,-1 0,0-1,0 1,0-1,-1 1,0-1,0 0,-1 0,1 0,-1 0,-1 0,1 0,-1-1,2-18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83,'-10'16,"-11"15,2 2,1 0,1 1,2 0,1 1,2 1,-4 22,15-53,0 0,0 0,1 0,0 0,-1 0,2 0,-1 0,0 0,1 0,0 0,0 0,1 0,-1 0,1 0,0-1,0 1,1-1,-1 0,1 1,0-1,0 0,1 0,-1-1,1 1,0-1,0 0,0 0,0 0,0 0,1-1,-1 0,1 0,-1 0,1 0,0-1,0 0,0 0,0 0,4 0,3 0,0 0,0-1,-1 0,1-1,0-1,0 0,0 0,-1-1,1-1,-1 0,0 0,0-1,-1-1,1 0,-1 0,0-1,-1 0,1 0,-2-1,1-1,-1 0,7-8,-4 1,1 0,-2-1,0 0,-1 0,-1-1,-1 0,0-1,-1 1,-1-1,-1-1,-1 1,0-1,-1-12,-2 28,-8-103,8 104,-1 1,0-1,1 0,-1 1,0-1,0 1,-1-1,1 1,0-1,-1 1,0 0,1 0,-1 0,0 0,0 0,0 0,0 0,-1 1,1-1,0 1,-1-1,1 1,-1 0,1 0,-1 0,0 1,1-1,-1 0,0 1,1 0,-1-1,0 1,0 1,1-1,-1 0,-1 1,-6 2,0 1,0 0,1 1,-1 0,1 1,1 0,-1 0,1 1,0 0,0 0,1 1,0 0,0 0,1 1,0-1,1 2,-1-1,2 0,-1 2,-5 12,1 0,1 1,1 0,1 0,1 1,1-1,2 1,0 0,1 0,2 9,2 282,-14-244,5-54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0,'-10'24,"-3"13,1 5,7-5,9-8,9-10,2-12,3-8,4-4,-2-5,0-1,1 1,-2-3,-5 1</inkml:trace>
  <inkml:trace contextRef="#ctx0" brushRef="#br0" timeOffset="249.754">209 0,'-9'34,"-4"25,1 8,2-3,3-8,2-13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44 264,'-44'154,"67"-246,-15 59,1 1,2 0,1 0,2 1,1 1,1 0,1 1,2 1,2-1,-20 28,-1 0,0 0,0 0,1 0,-1 0,1 0,-1 0,1 0,-1 0,1 0,-1 1,1-1,0 0,0 0,-1 1,1-1,0 0,0 1,0-1,0 1,0-1,-1 1,1 0,0-1,0 1,0 0,0 0,0-1,0 1,0 0,0 0,0 0,0 0,0 0,0 1,0-1,0 0,0 0,0 1,0-1,0 1,0-1,0 0,0 1,0 0,0-1,-1 1,1-1,0 1,0 0,-1 0,1-1,-1 1,1 0,0 0,-1 0,1 0,-1 0,7 84,-8-77,0 0,1 0,0 0,0 0,1 0,0 0,0 0,1 0,0 0,1-1,-1 1,1-1,3 5,5 2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1,'-24'34,"-12"20,-1 6,7-2,8-7,2-11,6-13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1,'-14'24,"-5"18,0 1</inkml:trace>
  <inkml:trace contextRef="#ctx0" brushRef="#br0" timeOffset="619.096">306 481,'-6'7,"-24"25,1 1,3 2,0 0,2 2,2 0,2 2,-13 31,32-67,-1-1,1 1,0 0,0-1,0 1,0 0,0 0,1 0,-1 0,1 0,0 0,0-1,0 1,0 0,0 0,1 0,-1 0,1 0,0 0,0 0,0-1,0 1,0 0,1-1,-1 1,1-1,-1 1,1-1,0 0,0 0,0 0,0 0,1 0,-1 0,1 0,-1-1,1 1,-1-1,1 0,0 0,0 0,-1 0,2 0,10-1,0-1,1 0,-2-1,1-1,0 0,0-1,-1 0,0-1,0-1,0 0,-1-1,1 0,-2-1,1 0,-1-1,0 0,0-2,14-14,0-1,-2-2,-1 0,-2-2,-1 0,-1-1,-1-1,-2 0,-1-1,-2-1,-1 0,-2-1,-1 0,-2-1,-3 19,-2 0,0 1,-1-1,-1 0,-1 1,0-1,-1 1,-1-3,3 13,-1 1,1-1,-1 0,0 1,-1-1,1 1,-1 0,0 0,-1 0,1 0,-1 0,0 1,0 0,0 0,-1 0,0 0,1 0,-1 1,0 0,-1 0,1 1,0-1,-6-1,7 3,-1 1,1-1,0 1,0 0,0 0,0 1,0-1,-1 1,1 0,0 0,0 0,0 0,0 1,1-1,-1 1,0 0,1 0,-1 1,1-1,0 1,0 0,0 0,0 0,0 0,1 0,-1 0,0 3,-49 103,38-59,2 1,2 0,2 0,3 1,2 0,3 0,3 29,-3-70,0-1,1 1,0 0,0 0,1-1,1 1,0-1,0 0,1 1,1-2,-1 1,1 0,1-1,0 0,0 0,1-1,0 0,1 0,0 0,0-1,0 0,1-1,0 0,0 0,0-1,1 0,0-1,0 0,0 0,1-1,3 0,10-1</inkml:trace>
  <inkml:trace contextRef="#ctx0" brushRef="#br0" timeOffset="1165.868">899 424,'-35'53,"-3"-1,4 3,1 1,-23 57,53-108,0-1,0 0,1 1,0-1,0 1,0 0,0 0,1 0,0 0,0 0,0 0,1 0,-1 0,1 0,1 0,-1 0,1 0,-1 0,1 0,1 0,-1 0,1 0,0 0,0-1,0 1,1-1,-1 1,1-1,0 0,1 0,-1 0,1-1,-1 1,1-1,0 0,0 0,1 0,-1 0,1-1,1 1,4 0,1-1,-1 0,1-1,-1 0,1-1,0 0,-1-1,1 0,-1-1,0 0,1 0,-1-1,0 0,0-1,-1-1,1 1,-1-1,0-1,0 1,0-2,8-6,-2 0,0-1,-1 0,0-2,-1 1,0-2,-2 0,0 0,8-18,-6 11,-2-1,0 0,-1 0,-2-1,-1-1,-1 1,-1-1,-1 0,-2 0,0 0,-2-8,0 33,0 0,0 0,-1 0,1 0,0 0,-1 0,1 0,-1 0,0 0,1 0,-1 0,0 0,0 1,0-1,-1 0,1 1,0-1,-1 1,1-1,-1 1,1-1,-1 1,0 0,1 0,-1 0,0 0,0 0,0 0,0 1,0-1,0 1,0-1,0 1,0 0,0 0,0-1,0 1,0 1,0-1,0 0,0 0,0 1,0 0,0-1,0 1,0 0,0 0,1 0,-1 0,0 0,0 0,1 0,-1 1,0 0,-12 9,0 0,1 1,1 0,0 1,1 1,0 0,1 0,0 1,2 0,0 0,0 1,1 1,-1 7,-1 5,1 1,1 0,2 0,1 0,2 1,1-1,1 1,1 0,3 3,-1 58,-3 160,5-229,1-5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1,'-5'9,"-6"14,-2 6,2 4,3-4</inkml:trace>
  <inkml:trace contextRef="#ctx0" brushRef="#br0" timeOffset="1155.015">359 452,'-19'12,"0"1,1 1,1 1,0 1,1 0,1 1,1 0,0 2,1-1,1 2,0 0,-1 7,10-21,1 1,0 0,0 0,1 0,-1 0,2 0,-1 0,1 0,0 0,0 0,1 0,0 2,0-7,-1 0,0 1,1-1,0 0,-1 0,1 1,0-1,0 0,1 0,-1 0,0 0,1 0,-1 0,1 0,-1-1,1 1,0 0,0-1,0 1,0-1,0 0,0 0,0 0,0 0,0 0,1 0,-1 0,0-1,1 1,-1-1,0 0,1 0,-1 0,0 0,1 0,-1 0,1-1,7 0,-1-2,1 1,-1-2,0 1,0-1,0 0,0-1,-1 0,0 0,0-1,0 0,-1-1,0 1,0-1,-1-1,1 1,-2-1,1-1,81-160,-75 136,-2 0,-1-1,-1 0,-2-1,-2 1,-1-1,-2 0,-1 0,-4-24,4 48,0 1,-1 0,-1 0,0 1,0-1,-1 0,0 1,0-1,-1 1,-1 0,1 0,-1 0,-1 1,0 0,0 0,-1 0,-1 0,5 7,0 1,-1 0,1 0,0 1,0-1,0 1,-1-1,1 1,0 0,0 0,0 1,0-1,0 0,0 1,1 0,-1 0,0 0,1 0,0 0,-1 0,1 1,0-1,0 1,0-1,0 1,1 0,-1 0,1 0,0 0,0 0,0 0,0 0,0 0,1 1,-1 0,-6 18,1 1,1-1,1 1,1 0,1 0,1 0,1 0,2 1,0-1,1 0,1-1,1 1,1-1,1 0,4 8,91 141,-62-121,-20-32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1,'56'17,"-33"-14,-1-1,1-1,-1 0,1-2,-1-1,0-1,15-3,82-7,-35 13,-60 1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56,'43'-5,"33"-1,9-1,-5 2,-12-3,-13 0,-10 0,-8 3,-11 2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214 168,'0'-12,"-1"1,0-1,-1 1,0-1,-1 1,-1 0,1 0,-2 0,-2-5,6 13,-1 0,1 0,-1 0,0 0,0 1,0-1,0 0,0 1,0-1,-1 1,1 0,-1 0,0 0,0 0,0 0,0 1,0-1,0 1,0 0,0 0,0 0,-1 0,1 0,0 1,-1-1,1 1,0 0,-1 0,1 1,-1-1,1 1,0-1,0 1,-1 0,-1 3,0-1,0 1,0 0,1 0,0 1,0-1,0 1,0 0,1 0,0 0,0 1,0-1,0 1,1-1,0 1,1 0,-1 0,1 0,0 0,0 0,1 0,0 0,0 0,0 2,45 207,-13-46,-2 107,-27-245,-2 0,-1 0,-1 1,-2-1,-1-1,-2 1,-1-1,-1 1,-1-2,-2 1,-1-2,-1 1,-9 11,-6-16,17-21</inkml:trace>
  <inkml:trace contextRef="#ctx0" brushRef="#br0" timeOffset="336.382">554 902,'-3'3,"-25"22,2 1,1 1,2 1,0 2,2 0,1 1,-10 23,28-51,1 0,-1 0,1 0,-1 0,1 0,0 0,0 0,1 0,-1 0,1 0,-1 1,1-1,0 0,0 0,1 1,-1-1,1 0,-1 0,1 0,0 1,0-1,0 0,1 0,-1-1,1 1,-1 0,1 0,0-1,0 1,1-1,-1 0,0 1,1-1,-1 0,1 0,0-1,-1 1,4 1,3-1,0 1,0-2,0 1,0-1,0-1,1 1,-1-2,0 1,0-1,0-1,0 1,0-1,0-1,0 0,-1 0,1-1,-1 0,0-1,0 1,0-1,-1-1,0 0,0 0,0 0,-1-1,0 0,0 0,-1 0,0-1,0 0,0 0,-1 0,-1 0,1-1,-1 0,-1 0,0 1,0-1,0-1,-1 1,-1 0,0 0,0 0,0 0,-1-1,-1 1,0 0,0 0,0 1,-2-3,-94-102,85 99</inkml:trace>
  <inkml:trace contextRef="#ctx0" brushRef="#br0" timeOffset="673.619">610 55,'0'38,"0"23,0 6,0-5,0-7,0-8,0-13</inkml:trace>
  <inkml:trace contextRef="#ctx0" brushRef="#br0" timeOffset="1086.841">581 112,'6'-4,"12"-9,2 1,0 0,0 2,1 0,1 1,-1 2,1 0,12-2,-32 8,0 0,0 0,0 1,0-1,0 0,0 1,0-1,0 1,1 0,-1 0,0 0,0 0,0 0,0 0,0 1,0-1,0 1,0-1,0 1,0 0,0 0,0 0,0 0,0 0,0 0,-1 0,1 1,0-1,-1 0,1 1,-1 0,0-1,0 1,1 0,-1 0,0-1,0 1,-1 0,1 0,0 0,-1 0,1 0,-1 1,1-1,-1 0,0 0,0 0,0 0,0 0,-1 0,1 0,-1 2,-3 5,-1-1,0 1,-1-1,0 0,0-1,0 1,-1-1,0-1,-1 1,1-1,-1-1,-1 1,-2 0,-24 20,33-25,0 1,0 0,0 0,0 0,0 0,0 0,1 0,-1 1,1-1,-1 0,1 1,0-1,0 1,0 0,1-1,-1 1,0 0,1-1,0 1,0 0,-1 0,2-1,-1 1,0 0,0 0,1-1,0 1,-1 0,1-1,0 1,1-1,-1 1,0-1,1 0,-1 1,1-1,0 1,77 79,-71-75,47 41,-40-37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0,'3'7,"163"362,-159-347,-1-1,-1 1,-1 0,0 1,-2-1,-1 0,0 1,-2-1,0 1,-2-1,-1 0,0 0,-2 0,0 0,-1-1,-2 0,0-1,-1 0,-1 0,-1-1,0 0,-8 7,-62 74,57-69</inkml:trace>
  <inkml:trace contextRef="#ctx0" brushRef="#br0" timeOffset="1055.73">560 0,'-28'68,"2"1,3 1,4 0,2 2,4 0,3 1,0 50,8-109,1 0,0-1,1 1,1 0,0 0,1 0,0 0,1-1,1 1,0-1,1 0,0 0,1 0,1-1,-1 0,2 0,0 0,0-1,8 7,-12-15,0-1,0 1,0-1,0 0,0 0,0-1,0 1,0-1,1 0,-1 0,0 0,1-1,-1 0,1 0,-1 0,1 0,-1 0,1-1,0 0,12-5</inkml:trace>
  <inkml:trace contextRef="#ctx0" brushRef="#br0" timeOffset="3054.371">1943 86,'-1'-1,"1"0,0 0,0 1,0-1,0 0,0 0,0 1,0-1,0 0,1 0,-1 1,0-1,0 0,1 0,-1 1,0-1,1 0,-1 1,1-1,-1 0,1 1,-1-1,1 1,-1-1,1 1,-1-1,1 1,0-1,-1 1,1 0,0-1,0 1,-1 0,1-1,0 1,-1 0,1 0,0 0,0 0,0 0,-1 0,1 0,0 0,0 0,-1 0,1 0,0 1,0-1,-1 0,1 0,0 1,0-1,-1 0,1 1,-1-1,1 1,0-1,-1 1,1-1,-1 1,1 0,-1-1,1 1,-1-1,0 1,1 0,-1 0,1 0,15 28,-2 1,-1 0,-1 1,-1 0,-2 1,-1 0,-2 0,-1 1,-1 7,1-14,-1 0,-1 0,-1 1,-1-1,-2 1,-1-1,0 1,-2-1,-2 0,0 0,-1-1,-2 1,0-2,-2 1,-1-2,-13 21,15-30,-1-1,-1 0,0 0,-1-1,0-1,-1 0,-12 7,3-4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319 519,'10'-30,"1"1,2 0,0 1,3 1,9-14,-4 5,78-106,-98 141,-1 0,1 0,0 0,-1 1,1-1,0 0,0 1,-1-1,1 0,0 1,0-1,0 1,0-1,0 1,0 0,0-1,0 1,0 0,0 0,0 0,0 0,0 0,0 0,0 0,0 0,0 0,0 0,0 0,-1 0,1 1,0-1,0 1,0-1,0 0,0 1,0-1,0 1,-1 0,1-1,0 1,0 0,-1 0,1-1,0 1,-1 0,1 0,-1 0,1 0,-1 0,17 55,-14-44,-1-1,-1-5,-1 0,1 0,0 0,1-1,-1 1,1-1,0 1,1-1,-1 0,1 0,0 0,1 0,-1 0,1-1,0 1,0-1,3 2,-3-6,0 0,0 0,0-1,0 0,0 0,0 0,0 0,0-1,-1 1,1-1,0 0,-1 0,1 0,-1-1,0 1,0-1,0 0,0 0,0 0,0 0,-1-1,190-262,-192 266,1-2,0 1,-1-1,1 1,0-1,0 1,0-1,0 1,0 0,0-1,0 1,1 0,-1 0,0 0,1 0,-1 0,1 0,-1 0,1 0,-1 1,1-1,0 1,-1-1,1 1,0-1,0 1,-1 0,1 0,0 0,-1 0,1 0,0 0,0 1,-1-1,1 0,0 1,-1 0,1-1,-1 1,1 0,-1 0,1-1,-1 1,1 1,-1-1,0 0,1 0,-1 0,0 1,85 219,-45-158,-27-50</inkml:trace>
  <inkml:trace contextRef="#ctx0" brushRef="#br0" timeOffset="284.619">235 660,'48'-5,"54"-6,15-7,-4 1,-15 2,-15 5,-17 3,-15 3,-12 2,-6 2,-6 1,-6 4,-7 3</inkml:trace>
  <inkml:trace contextRef="#ctx0" brushRef="#br0" timeOffset="685.668">601 801,'58'367,"-39"-285,-18-81,0-1,0 1,0 0,0-1,0 0,0 1,0-1,1 0,-1 1,0-1,0 0,0 0,0 0,1 0,-1 0,0 0,0 0,0 0,0-1,1 1,-1 0,0-1,0 1,0-1,0 1,0-1,0 0,0 1,0-1,0 0,0 0,-1 0,1 1,0-1,0 0,-1 0,1 0,0 0,-1 0,1-1,-1 1,0 0,1 0,-1 0,0 0,0 0,1-1,-1 1,0 0,0 1,146-288,-91 187,-46 83</inkml:trace>
  <inkml:trace contextRef="#ctx0" brushRef="#br0" timeOffset="1439.681">178 39,'-39'104,"4"1,4 1,6 2,-3 43,19-92,3 0,3 0,2 1,3 9,-1-47,2 0,0 0,1-1,1 1,2-1,0 0,1-1,0 1,2-1,1-1,0 0,10 12,-11-21,0 1,1-1,0-1,0 0,1-1,0 0,1-1,-1 0,1-1,3 1,9 2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43,'-7'30,"2"0,1 1,1-1,1 1,2 0,2 0,0-1,2 1,2-1,0 0,4 8,-4-16,-1 0,-1 1,-1 0,-1 0,-1 0,-1 0,-2 10,2-31,1-1,-1 0,0 1,-1-1,1 0,0 1,0-1,0 0,-1 1,1-1,-1 0,1 0,-1 1,0-1,1 0,-1 0,0 0,0 0,1 0,-1 0,0 0,0 0,0 0,-1-1,1 1,0 0,0 0,0-1,0 1,-1-1,1 1,0-1,-1 0,1 1,0-1,0 0,-1 0,1 0,0 0,-1 0,1 0,0 0,-1-1,1 1,0 0,-1-1,1 1,0-1,0 1,-1-1,1 0,0 0,0 1,0-1,0 0,0 0,0 0,0 0,0 0,1 0,-1 0,0 0,1-1,-1 1,0 0,-4-9,1 0,-1 0,1 0,1 0,0-1,0 1,1-1,1 0,0 1,0-1,1 0,0 0,1 0,1-5,-1-6,4-16,1 1,2 0,2 1,1-1,2 2,1 0,2 1,4-4,-15 27,53-82,-58 92,0 0,1 1,-1-1,1 1,-1-1,1 1,0 0,-1-1,1 1,-1-1,1 1,0 0,-1 0,1-1,0 1,0 0,-1 0,1 0,0 0,-1 0,1 0,0 0,0 0,-1 0,1 0,0 0,-1 0,1 0,0 1,-1-1,1 0,0 1,-1-1,1 0,0 1,-1-1,1 1,-1-1,1 1,-1-1,1 1,-1-1,1 1,-1-1,0 1,1 0,-1-1,0 1,1 0,-1-1,0 1,0 0,0 0,0-1,0 1,1 0,-1 0,6 44,-6-44,-11 86,4-60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1,'-28'29,"-11"19,3 1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29,'-5'29,"-2"14,6 0,7-8,8-9,6-9,5-8,-3-10,1-5,-4-6,-1-1,-3 1</inkml:trace>
  <inkml:trace contextRef="#ctx0" brushRef="#br0" timeOffset="244.534">210 1,'-5'38,"-6"23,-1 5,1-3,-3-13,3-10,1-7,4-9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0,'-15'29,"-9"14,0 5,3-2,1-7,3-12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1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256 444,'-10'-1,"0"0,0 1,0 0,0 1,0 0,0 1,0 0,0 1,1-1,-1 2,1 0,0 0,0 0,0 1,1 1,-1-1,1 1,0 1,1-1,0 1,0 1,0-1,1 1,0 1,1-1,0 1,0 0,0 0,2 0,-1 0,-1 7,0 155,5-169,0 1,0-1,0 1,1-1,0 0,-1 1,1-1,0 1,0-1,0 0,0 0,1 0,-1 1,1-1,-1-1,1 1,-1 0,1 0,0 0,0-1,0 1,0-1,0 0,1 1,-1-1,0 0,0 0,1-1,-1 1,1 0,-1-1,1 0,-1 1,1-1,-1 0,1 0,-1 0,1-1,-1 1,1 0,-1-1,1 0,101-39,-66 15,-2-2,-1-2,-1-1,-2-1,-1-2,-1-2,-2 0,-2-2,16-28,-22 35,0-2,-2 0,-2 0,0-2,-3 0,-1-1,4-18,-14 48,-1-1,0 1,0-1,0 1,-1-1,0 0,0 1,0-1,0 1,-1-1,0 0,-1 1,1-1,-1 1,0 0,0 0,0-1,-1 2,0-1,0 0,0 0,-1 1,1 0,-1-1,0 1,0 1,-1-1,1 1,-1-1,0 1,0 1,0-1,0 1,0 0,0 0,-1 0,1 1,-2-1,-3 5,-1 0,1 1,0 0,0 0,0 1,1 0,-1 1,1 0,1 1,-1 0,1 0,0 0,1 1,0 1,0-1,0 1,1 0,1 0,-5 10,-4 6,2-1,1 2,0 0,2 0,1 1,1 0,2 0,0 0,2 3,3-20,1 1,0 0,0 0,1-1,1 1,0-1,0 0,1 0,1 0,-1 0,1 0,1-1,0 0,0 0,1-1,0 0,1 0,0-1,0 1,0-2,1 1,0-1,0-1,0 1,1-2,0 1,2 0,64 35,-57-30</inkml:trace>
  <inkml:trace contextRef="#ctx0" brushRef="#br0" timeOffset="537.478">905 415,'-82'333,"164"-548,-47 134,-23 56,0 0,1 1,2 0,0 1,1 0,20-19,-36 40,1 1,0-1,-1 1,1 0,0-1,0 1,0-1,0 1,0 0,0 0,0 0,0 0,0 0,1 0,-1 0,0 0,1 0,-1 0,0 1,1-1,-1 0,1 1,0 0,-1-1,1 1,-1 0,1 0,0-1,-1 1,1 1,-1-1,1 0,0 0,-1 1,1-1,-1 0,1 1,-1 0,1-1,-1 1,1 0,-1 0,0 0,0 0,1 0,-1 0,0 0,0 0,0 0,0 1,0-1,0 0,0 1,-1-1,1 1,0-1,-1 1,1-1,-1 1,1 0,0 170,-19-84,29-76,-1-13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58,'70'-36,"-61"32,0 0,0 1,1 0,0 1,-1 0,1 0,0 1,0 0,0 1,0 0,0 1,0 0,0 0,3 2,-11-3,-1 0,0 1,0-1,1 1,-1-1,0 1,0-1,0 1,0 0,1-1,-1 1,0 0,0 0,0 0,-1 0,1 0,0 0,0 0,0 0,-1 0,1 1,-1-1,1 0,-1 0,1 0,-1 1,0-1,1 0,-1 1,0-1,0 0,0 1,0-1,0 0,0 1,-1-1,1 0,0 0,-1 1,1-1,-1 0,1 0,-1 0,0 1,1-1,-1 0,0 1,-49 50,37-41,12-10,-1 0,0-1,1 1,-1 0,0 0,1 0,-1 0,1 0,0 0,-1 1,1-1,0 0,0 1,0-1,0 1,0-1,0 1,0-1,0 1,1 0,-1-1,1 1,-1 0,1 0,-1 0,1-1,0 1,0 0,0 0,0 0,0-1,1 1,-1 0,0 0,1 0,0-1,-1 1,1 0,0-1,0 1,0-1,0 1,0-1,0 1,0-1,0 1,1-1,-1 0,0 0,1 0,-1 0,1 0,0 0,17 4,-15-5,-1 0,1 0,0 1,0-1,-1 1,1 0,0 0,-1 0,1 0,-1 1,1 0,-1 0,0-1,0 2,1-1,-2 0,1 1,0-1,0 1,-1 0,1 0,-1 0,0 0,0 0,0 1,-1-1,1 1,-4 1,-1 0,1 0,-1 0,0-1,-1 1,1-1,-1 0,0 0,0 0,0-1,0 1,-1-1,1 0,-1 0,-4 1,0 2,-1 0,1-1,-1 0,0-1,-1 0,1-1,-1 0,1-1,-1 0,0 0,0-1,0 0,-2-1,-6-4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37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45,'5'-5,"0"1,0 0,0 0,1 0,-1 1,1-1,0 2,0-1,1 1,-1 0,0 0,1 0,-1 1,1 0,0 0,-1 1,1 0,0 0,3 1,-7 1,1 0,-1 0,0 0,-1 0,1 1,0-1,-1 1,1 0,-1 0,0 0,0 0,0 0,0 0,-1 1,1-1,-1 1,0-1,0 1,0-1,0 1,-1 0,1-1,-1 1,0 0,0-1,-1 1,1 0,-1-1,1 1,-1-1,0 1,-1-1,1 1,0-1,-1 1,0-1,0 0,0 0,0 0,-1 0,1 0,-1-1,1 1,-1-1,-3 2,-99 55,143-36,-36-22,1 1,0 0,-1 0,1 0,-1 0,1 0,-1 1,0-1,0 1,0-1,0 1,-1 0,1-1,-1 1,1 0,-1 0,0 0,0 1,-1-1,1 0,-1 0,1 0,-1 1,0-1,0 0,0 0,-1 0,1 1,-1-1,0 0,0 0,0 0,0 0,0 0,-1 0,1 0,-1-1,0 1,-2 2,2 0,-1 0,0-1,-1 1,1-1,-1 0,0 0,0 0,0-1,0 1,-1-1,1 0,-1 0,0 0,0-1,0 0,0 0,0 0,-1-1,1 1,0-1,-1 0,1-1,-4 1,-8-5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6:10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25,'-4'-3,"-1"1,1 0,0 0,-1 0,1 1,-1-1,1 1,-1 0,0 1,1-1,-1 1,0 0,0 0,1 0,-1 1,0 0,1 0,-1 0,0 0,1 1,0-1,-1 1,1 1,0-1,0 0,0 1,0 0,0 0,1 0,-1 0,1 1,0-1,0 1,0 0,1 0,-1 0,1 1,-5 6,1 1,0-1,1 1,1 1,-1-1,2 1,0 0,1-1,0 1,1 1,0-1,1 0,1 7,0-16,0-1,1 1,0-1,0 1,0-1,0 1,0-1,1 0,-1 0,1 0,0 0,0-1,0 1,0-1,1 1,-1-1,0 0,1-1,0 1,-1-1,1 1,0-1,0 0,0 0,0-1,0 1,0-1,0 0,0 0,0 0,0-1,-1 1,1-1,0 0,0 0,0 0,0-1,-1 1,1-1,-1 0,1 0,-1 0,0-1,0 1,3-3,6-1,-1-1,0 0,0-1,-1 0,0-1,-1 0,0-1,0 1,-1-2,0 1,0-1,-1 0,-1-1,0 0,-1 0,0 0,-1 0,0-1,0-5,-3 15,-1 0,0-1,0 1,0 0,-1-1,1 1,-1 0,0-1,0 1,0 0,0 0,0 0,-1 0,1 0,-1 0,0 0,0 1,0-1,0 1,0-1,-1 1,0 0,-14-11</inkml:trace>
  <inkml:trace contextRef="#ctx0" brushRef="#br0" timeOffset="515.65">225 307,'-11'6,"-1"1,1 0,0 1,0 0,1 0,0 1,1 1,0-1,0 2,-1 3,7-10,0 0,0 1,0-1,1 1,0 0,0-1,0 1,0 0,1 1,0-1,0 0,0 0,1 0,-1 0,2 1,-1-1,0 0,1 0,0 1,0-1,0 0,1 0,0 0,0-1,0 1,0 0,2 1,-2-3,0 0,0-1,0 1,0-1,0 1,0-1,1 0,-1 0,1 0,0 0,-1 0,1-1,0 1,0-1,0 0,0 1,0-2,0 1,1 0,-1-1,0 1,0-1,0 0,1 0,-1 0,0 0,0-1,1 1,-1-1,0 0,0 0,0 0,0 0,0-1,0 1,0-1,0 0,8-5,0 0,-1-1,0 0,0 0,0-1,-1-1,0 0,5-7,42-90,-55 104,1 0,-1-1,0 1,0-1,0 1,-1-1,1 0,-1 1,0-1,0 0,0 1,0-1,-1 1,0-1,1 1,-1-1,0 1,-1-1,1 1,-1 0,1-1,-1 1,0 0,0 0,-1 0,1 1,0-1,-1 0,0 1,0 0,0-1,1 2,-1 0,1 0,-1 0,0 0,0 1,1-1,-1 1,0-1,0 1,0 0,1 0,-1 1,0-1,0 0,0 1,1 0,-1-1,0 1,1 0,-1 1,0-1,1 0,0 1,-1-1,-1 2,-15 13</inkml:trace>
  <inkml:trace contextRef="#ctx0" brushRef="#br0" timeOffset="2083.002">0 786,'10'-5,"7"-6,7-1,3 1,-3-2,-1 1,1 2,1-1,1 1,1 2,1 3,0 1,0 3,1 0,-6 1</inkml:trace>
  <inkml:trace contextRef="#ctx0" brushRef="#br0" timeOffset="2795.968">141 872,'2'-2,"0"0,0 0,0 0,1 1,-1-1,0 1,1-1,-1 1,1 0,0 0,-1 0,1 1,0-1,-1 0,1 1,0 0,0 0,0 0,-1 0,1 0,0 0,0 1,-1-1,1 1,0 0,-1 0,1 0,0 0,-1 0,0 1,1-1,-1 1,0 0,0-1,0 1,0 0,0 0,0 0,0 1,-1-1,1 0,-1 1,1-1,-1 1,0-1,0 1,0 0,-1-1,1 1,0 0,-1 0,0-1,0 1,0 1,-30 80,29-82,1 0,0 0,0-1,0 1,0 0,1 0,-1 0,0-1,1 1,-1 0,1 0,-1-1,1 1,0 0,0-1,0 1,0-1,0 1,0-1,0 1,1-1,-1 0,0 1,1-1,-1 0,1 0,-1 0,1 0,0-1,-1 1,1 0,0-1,-1 1,1-1,0 1,0-1,0 0,-1 0,1 0,0 0,0 0,0 0,1-1,19 8,-17-6,-1 1,0 0,0 0,0 0,0 0,0 1,-1-1,1 1,-1 0,0 0,0 1,0-1,0 1,0-1,-1 1,1 0,-1 0,0 0,0 0,-1 0,1 0,-1 1,0-1,0 1,-1-1,1 1,-1-1,0 1,0-1,0 1,-1-1,1 0,-1 1,0-1,-1 1,1-1,-1 0,0 0,0 0,0 0,0 0,-1 0,1-1,-1 1,0-1,0 0,-1 1,1-1,-1-1,1 1,-1-1,-3 3,-3-1,0 0,0 0,0-1,-1-1,1 1,-1-2,1 1,-1-1,0-1,1 0,-1-1,0 0,1 0,-7-3,-2-3</inkml:trace>
  <inkml:trace contextRef="#ctx0" brushRef="#br0" timeOffset="3585.513">592 561,'-4'34,"-3"20,1 6,1-2,2-7,1-7,1-6,-5-9,0-5,0-2,-4-5,1-5</inkml:trace>
  <inkml:trace contextRef="#ctx0" brushRef="#br0" timeOffset="3862.905">791 561,'-15'34,"-4"15,0 5,5-3,3-4,4-6,4-5,2-4,1-3,5-5,2-8</inkml:trace>
  <inkml:trace contextRef="#ctx0" brushRef="#br0" timeOffset="4467.242">451 618,'40'-59,"-36"52,0 1,1 0,0 0,0 1,0 0,1 0,0 0,0 0,0 1,1 0,-1 0,1 1,0 0,0 0,0 0,0 1,1 0,-1 1,0 0,1 0,0 0,-1 1,1 0,-1 1,1-1,-1 1,1 1,-1 0,0 0,1 0,-1 1,0 0,0 0,37 28,-40-26,1 0,0-1,0 1,0-1,0 0,1-1,0 1,0-1,0 0,0-1,0 0,0 0,1 0,-1 0,1-1,-1 0,1-1,-1 1,1-1,0-1,-1 1,1-1,-1 0,1 0,-1-1,4-1,93-63,-93 60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30,'227'-11,"-216"8,0-1,0 1,1 0,-1 1,1 0,0 1,-1 0,1 1,0 0,0 1,-1 0,1 1,-1 0,1 1,-1 1,4 1,-8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30,'5'5,"6"1,6 0,6-1,2-2,-2-5,0-4,0 1,2 0,0 2,2-5,1 0,0 1,0 2,1 2,-1 1,-4 6,-7 2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180 453,'33'-54,"82"-136,-58 127,-57 62,1 1,0-1,-1 0,1 1,0-1,0 1,-1-1,1 1,0 0,0-1,0 1,0 0,0 0,0-1,0 1,0 0,-1 0,1 0,0 0,0 0,0 0,0 0,0 1,0-1,0 0,0 0,0 1,0-1,-1 0,1 1,0-1,0 1,0 0,-1-1,1 1,0-1,-1 1,1 0,0 0,-1-1,1 1,-1 0,1 0,-1 0,0-1,1 1,-1 0,0 0,0 0,1 0,-1 0,0 0,0 0,0 0,0 0,0 0,12 56,-11-29,-1-21,0 1,0-1,1 1,0 0,0-1,1 0,0 1,0-1,0 0,1 0,1 0,-1 0,1 0,0-1,0 0,0-5,-1 0,1 0,-1 0,1-1,-1 0,1 0,-1 0,1 0,0 0,-1-1,1 0,-1 1,1-1,-1-1,0 1,1 0,-1-1,0 0,0 1,0-1,0 0,0-1,-1 1,1-1,-1 1,1-1,-1 0,0 1,0-1,0 0,0-1,0 0,60-74,97-102,-159 181,0-1,1 1,-1-1,0 1,0-1,0 1,1-1,-1 1,0-1,1 0,-1 1,0-1,1 1,-1-1,0 0,1 1,-1-1,1 0,-1 0,1 1,-1-1,1 0,-1 0,1 1,-1-1,1 0,-1 0,1 0,-1 0,1 0,-1 0,1 0,-1 0,1 0,-1 0,1 0,-1 0,1 0,-1-1,1 1,-1 0,1 0,-1-1,1 1,-1 0,1 0,-1-1,0 1,1 0,-1-1,0 1,1-1,-1 1,0 0,1-1,-1 1,0-1,0 1,1-1,-1 1,0-1,0 1,0-1,0 1,0-1,0 1,0-1,0 0,-13 42,9-30,0-2,0 0,0 0,1 1,0-1,1 1,0 0,0 0,1 0,1 0,0 0,0 0,1 0,0 0,0 0,1 0,1-1,0 1,0-1,1 1,0-1,0 0,1 0,2 3,10 2</inkml:trace>
  <inkml:trace contextRef="#ctx0" brushRef="#br0" timeOffset="350.837">235 650,'39'-5,"31"-1,9-5,-4-1,-5 3,-10 2,-11 2,-8 3,-6 0,-5 2,-2 0,-7 6,-5 0</inkml:trace>
  <inkml:trace contextRef="#ctx0" brushRef="#br0" timeOffset="881.843">321 820,'5'4,"1"1,-1 0,0 1,0-1,0 1,-1 0,0 0,0 1,-1-1,0 1,0 0,0 0,-1 0,0 0,0 0,-1 0,1 6,3 6,9 159,-12-70,-2-108,0 1,-1 0,1-1,0 1,0 0,0-1,-1 1,1 0,0-1,0 1,0 0,0-1,0 1,0 0,0 0,1-1,-1 1,0 0,0-1,0 1,1 0,-1-1,0 1,1-1,-1 1,1 0,-1-1,1 1,-1-1,1 1,-1-1,1 1,-1-1,1 0,-1 1,1-1,0 0,-1 1,1-1,0 0,-1 0,1 0,0 1,-1-1,1 0,0 0,0 0,-1 0,1 0,0 0,-1-1,1 1,0 0,-1 0,1 0,0-1,-1 1,1 0,0-1,-1 1,1 0,-1-1,1 1,-1-1,1 1,-1-1,1 1,-1-1,1 1,31-41,-31 40,140-247,-82 163,-49 69</inkml:trace>
  <inkml:trace contextRef="#ctx0" brushRef="#br0" timeOffset="5136.603">123 0,'-26'69,"3"1,3 0,4 2,2 0,3 0,4 1,3 0,3 1,3-1,3 2,0-7,3-1,3 0,2-1,12 29,28 44,-53-137,1-1,0 0,0 0,0 0,0 0,0 0,0 0,0-1,0 1,0 0,0 0,0-1,0 1,1-1,-1 1,0-1,0 1,1-1,-1 0,0 0,1 0,-1 1,0-1,1 0,-1-1,0 1,1 0,-1 0,0-1,0 1,1 0,-1-1,0 1,0-1,1 0,-1 1,0-1,0 0,0 0,0 0,0 0,0 0,0 0,12-8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6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34 143,'15'12,"-1"0,0 2,-1 0,0 0,-1 1,-1 0,-1 1,0 1,-1 0,0 0,-2 0,0 1,3 14,-2 7,-1 1,-3 0,-1 0,-2 1,-1-1,-4 16,1 36,0-41,-2-1,-3 1,-2-1,-4 8,-25 35,27-74</inkml:trace>
  <inkml:trace contextRef="#ctx0" brushRef="#br0" timeOffset="1922.149">684 199,'-8'6,"0"1,0-1,0 1,1 1,0-1,1 1,-1 0,2 1,-1-1,1 1,1 1,-1 0,2-6,1 1,-1-1,1 0,0 1,0 0,1-1,-1 1,1 0,0 0,1 0,-1 0,1 0,0 0,0 0,1 0,-1 0,1 0,0-1,0 1,1 0,-1 0,1-1,0 1,1-1,-1 1,1-1,0 0,0 0,0 0,0-1,1 1,-1-1,1 1,0-1,0 0,0-1,0 1,1-1,-1 0,1 0,0 0,-1 0,1-1,0 0,3 0,6-1,0-2,0 0,0-1,-1 0,1-1,-1 0,0-1,0 0,-1-2,1 1,-1-1,-1-1,1 0,-1-1,-1 0,1-1,6-9,-10 12,-1 0,0 0,-1-1,0 0,0 0,0-1,-1 1,-1-1,1 0,-2 0,1 0,0-8,-2 14,0-1,-1 0,0 0,0 0,0 1,0-1,0 0,-1 0,0 0,1 1,-1-1,-1 0,1 1,-1-1,1 1,-1 0,0-1,0 1,0 0,-1 0,1 0,-1 0,0 1,1-1,-1 1,-1 0,1-1,0 1,0 1,-1-1,1 0,-2 1,-4-2,-1 0,0 1,0 0,0 1,0 0,0 0,0 2,0-1,0 1,0 0,0 1,0 0,-3 2,-13 3</inkml:trace>
  <inkml:trace contextRef="#ctx0" brushRef="#br0" timeOffset="2267.408">825 424,'-20'20,"1"0,0 1,2 1,1 0,0 1,2 1,1 1,1 0,-5 14,16-37,0 0,0 0,0 0,0 0,1 0,-1 0,1 0,-1 1,1-1,0 0,0 0,0 0,0 1,0-1,0 0,0 0,1 0,-1 0,1 1,0-1,0 0,-1 0,1 0,1 0,-1-1,0 1,0 0,1 0,-1-1,1 1,-1 0,1-1,0 0,0 1,-1-1,1 0,0 0,0 0,0 0,0 0,0-1,1 1,-1-1,0 1,0-1,2 0,11-2,0 0,0-2,0 0,-1-1,1 0,-1-1,0-1,-1 0,1-1,-2 0,1-1,-1-1,0 1,2-5,-8 11,0-1,0-1,0 1,-1-1,0 0,0 0,0 0,0-1,-1 0,0 0,0 0,-1 0,0 0,0-1,0 0,-1 1,0-1,0 0,0 0,-1-1,0 1,-1 0,0 0,0-7,-2 11,-1 0,0 0,1 0,-1 0,0 1,0-1,0 1,0 0,-1 0,1 0,-1 1,1-1,-1 1,1-1,-1 1,0 0,0 1,0-1,1 1,-1 0,0-1,0 2,0-1,0 0,0 1,1 0,-1 0,-1 0,-15 6</inkml:trace>
  <inkml:trace contextRef="#ctx0" brushRef="#br0" timeOffset="2649.491">429 904,'43'0,"34"-4,8-3,-5 1,-12 2,-12 0,-11 2,-9 1,-5 0,-3 1,-2 1,-5-6,-1-1,0 0,-3 1</inkml:trace>
  <inkml:trace contextRef="#ctx0" brushRef="#br0" timeOffset="3201.493">627 1074,'9'-1,"27"-7,1 3,0 1,0 1,1 2,15 3,-51-3,-1 1,1 0,0-1,-1 1,1 0,0 0,0 0,-1 0,1 0,0 0,-1 0,1 1,0-1,-1 1,1-1,0 1,-1 0,1-1,-1 1,1 0,-1 0,1 0,-1 0,0 0,1 1,-1-1,0 0,0 1,0-1,0 1,0-1,0 1,-1-1,1 1,0-1,-1 1,1 0,-1-1,0 1,1 0,-1 0,0-1,0 1,0 0,0-1,-1 1,1 0,0 0,-1-1,1 1,-1 0,1-1,-1 1,0-1,0 1,0-1,0 1,0-1,0 1,-1 0,-94 87,96-86,-1-1,1 1,-1 0,1-1,0 1,0 0,0-1,1 1,-1-1,0 1,1 0,0-1,0 1,0-1,0 1,0-1,0 0,0 1,1-1,-1 0,1 0,0 0,0 0,-1 0,1 0,1-1,-1 1,0-1,0 1,0-1,1 0,-1 0,1 0,-1 0,1 0,-1 0,1-1,0 1,-1-1,1 0,2 0,14 9,-16-8,0-1,0 1,0 0,-1 0,1 0,0 0,-1 0,1 1,-1-1,1 1,-1-1,1 1,-1 0,0 0,0 0,0 0,0 1,-1-1,1 0,-1 1,1-1,-1 1,0 0,0-1,0 1,0 0,0 0,-1-1,1 1,-1 0,0 0,0 0,0 0,0 0,0 0,-1-1,1 1,-1 0,0 0,1 0,-2-1,1 1,0 0,0-1,-1 1,1-1,-1 0,0 1,0-1,-2 2,-10 3,0-1,-1-1,1 0,-1-1,0 0,0-2,-1 1,1-2,0 0,-1-1,1-1,-1 0,-13-3,5-1,5-2</inkml:trace>
  <inkml:trace contextRef="#ctx0" brushRef="#br0" timeOffset="4305.009">1418 678,'0'29,"0"24,-5 7,-2-1,1-6,1-7,-3-12,4-11,3-10</inkml:trace>
  <inkml:trace contextRef="#ctx0" brushRef="#br0" timeOffset="4499.967">1615 650,'-5'44,"-1"18,0 4,1-5,6-12,3-15</inkml:trace>
  <inkml:trace contextRef="#ctx0" brushRef="#br0" timeOffset="4937.692">1305 678,'2'-8,"1"0,0 0,1 1,0-1,0 1,0 0,1 0,0 0,0 1,1 0,0 0,0 0,0 0,1 1,0 0,0 1,0 0,0 0,1 0,0 1,0 0,-1 0,2 1,-1 0,0 1,0-1,1 2,-1-1,0 1,1 0,-1 1,1 0,-1 0,0 1,5 2,35 19,-37-17,-1 0,1-1,1 0,-1 0,1-1,0-1,0 0,0-1,0 0,1-1,5-2</inkml:trace>
  <inkml:trace contextRef="#ctx0" brushRef="#br0" timeOffset="5319.145">1813 30,'44'43,"-2"2,-2 2,-2 2,-2 2,-2 1,8 21,-34-54,0 1,-2-1,0 2,-2-1,0 0,-1 1,-1 0,-1 0,-1-1,0 1,-4 13,-47 228,42-228,-1 7,-2-1,-1 1,-2-2,-2 0,-2-1,-18 28,-43 40,59-88</inkml:trace>
  <inkml:trace contextRef="#ctx0" brushRef="#br0" timeOffset="6086.242">542 57,'-16'13,"1"1,0 0,1 1,0 1,2 0,-1 0,2 1,0 1,2 0,0 0,0 1,2 1,1-1,0 1,1 0,1 3,3-21,-21 83,4 1,3 1,4 1,4 4,5-45,2 0,1 1,3-1,2 0,2 0,2-1,3 0,1-1,8 16,-10-35,1-1,1 0,1-1,1-1,2 0,0-1,2 0,-19-21,0 1,1-1,-1 1,1-1,-1 0,1 1,0-1,0 0,-1 0,1 0,0 0,0-1,0 1,0-1,0 1,0-1,0 1,0-1,0 0,0 0,1 0,-1 0,0 0,0-1,0 1,0-1,0 1,0-1,0 0,0 0,0 0,15-8</inkml:trace>
  <inkml:trace contextRef="#ctx0" brushRef="#br0" timeOffset="12185.338">2490 1,'-19'21,"1"1,2 1,0 0,1 1,1 1,2 0,0 1,2 0,1 1,1 0,1 1,1-1,2 1,0 0,2 1,2 16,-26 480,32-285,-4-231,0 0,1 0,0-1,1 1,0-1,0 0,1 0,0 0,0 0,1-1,0 0,0-1,1 1,0-1,0 0,0-1,1 1,-1-1,2-1,-1 0,0 0,1-1,-1 0,1 0,0-1,0 0,0 0,0-1,0 0,1-1,5 0,-13 0,-1 0,1 0,0 0,0 0,-1 0,1 0,0 0,0-1,-1 1,1-1,0 1,-1-1,1 1,-1-1,1 0,-1 0,1 0,-1 0,1 0,-1 0,0 0,0-1,1 1,-1 0,0-1,0 1,0-1,-1 1,1-1,0 1,-1-1,1 1,0-1,-1 0,0 0,1 1,-1-1,0 0,0 1,0-1,0 0,0 0,-1 1,1-1,0 0,-1 1,1-1,-1 0,0 1,1-1,-1 1,-1-2,-8-10</inkml:trace>
  <inkml:trace contextRef="#ctx0" brushRef="#br0" timeOffset="13922.152">204 1102,'-27'55,"-81"85,44-63,59-69</inkml:trace>
  <inkml:trace contextRef="#ctx0" brushRef="#br0" timeOffset="16155.866">232 1045,'-5'0,"-1"5,0 6,-4 2,0 3,2 3,2 4,-3 3,0 1,-2-3,-1-2,-2 1,-4 1,-3 1,1 1,5-3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07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141 341,'4'5,"0"1,-1 0,0 1,0-1,-1 1,0-1,0 1,0-1,-1 1,0 0,0 0,-1 0,0 0,0 2,0 0,-27 194,25-63,3-116</inkml:trace>
  <inkml:trace contextRef="#ctx0" brushRef="#br0" timeOffset="687.396">0 397,'28'-23,"0"0,2 2,0 2,1 0,1 2,1 2,0 0,1 3,26-7,40 4,-97 15,0 0,-1 0,1 1,0-1,0 1,0-1,-1 1,1 0,0 0,-1 0,1 0,-1 1,1-1,-1 1,0-1,0 1,1 0,-1 0,0 0,-1 0,1 0,0 0,-1 1,1-1,-1 1,1-1,-1 1,0-1,0 1,-1 0,1-1,0 1,-1 3,-1 4,-1 1,-1-1,0 1,0-1,-1 0,0 0,-1-1,0 1,-1-1,0 0,0 0,-1-1,0 0,0 0,-6 4,12-11,-133 104,133-103,0 0,0-1,0 1,0 0,1 0,-1 0,1 0,-1 0,1 0,0 0,0 0,0 0,0 0,0 0,0 0,0 0,1 0,-1 0,1 0,0 0,-1 0,1 0,0-1,0 1,0 0,0 0,0-1,1 1,-1-1,0 1,1-1,-1 0,1 1,0-1,-1 0,1 0,0 0,0 0,-1 0,1-1,2 2,9 9,79 124,-81-116,-1-7</inkml:trace>
  <inkml:trace contextRef="#ctx0" brushRef="#br0" timeOffset="1491.995">649 143,'50'-38,"-50"40,1-1,-1 0,0 1,1-1,-1 1,0-1,0 1,0-1,0 1,-1-1,1 1,0-1,0 0,-1 1,1-1,-1 1,1-1,-1 0,0 1,0-1,1 0,-1 0,0 0,0 0,0 1,0-1,-1-1,1 2,-49 84,49-83,0-1,0 0,0 0,1 1,-1-1,1 0,0 1,0-1,0 1,0-1,0 0,0 1,1-1,-1 0,1 1,0-1,-1 0,1 0,0 0,0 1,0-1,1 0,-1 0,1-1,-1 1,1 0,-1 0,1-1,0 1,0-1,0 1,0-1,0 0,0 0,0 0,0 0,0 0,1 0,1 0,43 9,-41-11,-1 1,0 1,0-1,1 1,-1 0,0 0,0 1,0-1,0 1,0 0,0 0,-1 1,1 0,-1 0,0 0,1 0,-1 0,-1 1,1 0,0 0,-1 0,2 2,-5-2,-1 1,1-1,-1 0,0 1,0-1,0 0,-1 0,0 0,1 0,-1 0,-1 0,1-1,0 1,-1-1,0 1,0-1,0 0,0 0,0 0,-1-1,1 1,-1-1,0 0,1 0,-1 0,0 0,0-1,-1 1,1-1,-2 0,-33-3,23-6</inkml:trace>
  <inkml:trace contextRef="#ctx0" brushRef="#br0" timeOffset="1782.879">734 87,'5'0,"11"-5,7-2,6-4,1 0,1 2,1 2,-2 2,0-3,-1 1,0 0,0 3,-1 1,0 1,-5 1</inkml:trace>
  <inkml:trace contextRef="#ctx0" brushRef="#br0" timeOffset="2305.955">57 1046,'14'3,"1"-1,0 0,0-1,0 0,-1-2,1 1,0-2,12-2,-9 2,488-82,-358 87,-131 4</inkml:trace>
  <inkml:trace contextRef="#ctx0" brushRef="#br0" timeOffset="4689.252">452 1244,'-10'1,"0"1,1 0,-1 0,1 1,0 0,0 1,0 0,0 0,1 1,-1 0,1 0,1 1,-1 0,1 1,0-1,-4 6,9-10,0 1,0 0,0 0,0 0,0 0,0 0,1 0,0 1,-1-1,1 0,1 1,-1-1,0 1,1-1,0 1,0-1,0 1,0-1,0 1,1 0,-1-1,1 0,0 1,0-1,1 1,-1-1,1 0,-1 0,1 0,0 0,0 0,0 0,1-1,-1 1,1-1,-1 1,1-1,0 0,0 0,0 0,0 0,0-1,0 1,2-1,130 57,-132-57,-1 0,1 1,-1 0,0 0,0 0,1 0,-1 0,-1 0,1 0,0 0,0 1,-1-1,0 1,1-1,-1 1,0 0,0 0,0-1,-1 1,1 0,-1 0,1 0,-1 0,0-1,0 1,-1 0,1 0,0 0,-1 0,0 0,1-1,-1 1,0 0,-1-1,1 1,0 0,-1 0,-3 5,0-1,0 0,0 1,-1-2,0 1,0-1,-1 0,1 0,-2-1,1 0,-7 4,1-2,-1-1,1-1,-1 0,-1-1,1 0,-1-1,1-1,-7 1,-4-2</inkml:trace>
  <inkml:trace contextRef="#ctx0" brushRef="#br0" timeOffset="4984.658">395 1244,'24'5,"18"-4,6-1,0-1,-4 0,-4-1,-4 1,-4 1,-7-1</inkml:trace>
  <inkml:trace contextRef="#ctx0" brushRef="#br0" timeOffset="5974.047">1355 171,'96'162,"-82"-133,-2 0,-1 1,-1 0,-2 1,-1 0,-2 0,0 0,-1 24,-2-15,-2 1,-2-1,-1 1,-2-1,-2 0,-1 0,-10 23,-12 9,-4-2,-3-1,-2-2,-15 15,3-2,36-57,0-2,0 0,-2 0,-1-2,-1 0,0-1,-1-1,-1-1,-22 13,22-18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1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198 196,'7'11,"0"0,0 0,-1 0,-1 1,0 0,0 0,-1 1,-1-1,0 1,-1 0,0-1,-1 1,0 0,-1 0,-1 8,3 20,10 76,1 118,-43-101,21-116</inkml:trace>
  <inkml:trace contextRef="#ctx0" brushRef="#br0" timeOffset="455.7">0 478,'3'-22,"2"0,0 1,1-1,0 1,2 0,1 1,0 0,2 1,0 0,9-11,-12 21,0 1,0-1,0 2,1-1,1 1,-1 1,1 0,0 0,0 1,1 0,0 1,-1 0,2 0,-1 1,11-1,175-6,-192 9,0 0,0 0,0 1,0 0,-1 0,1 0,0 1,0-1,0 1,0 1,0-1,-1 0,1 1,0 0,-1 0,1 1,-1-1,0 1,0 0,0 0,0 0,-1 1,1-1,-1 1,0 0,0 0,0 0,0 0,-1 0,0 1,0-1,0 1,0 0,-1-1,0 2,-2 9,-2 0,0 0,-1 0,0 0,-1 0,-1-1,0 0,-1 0,-1-1,0 1,-1-2,0 1,-1-1,0-1,-5 4,-110 125,124-139,0 0,0 0,0 0,0 1,0-1,0 0,0 1,0-1,1 0,-1 1,0-1,1 1,-1-1,1 1,0 0,-1-1,1 1,0-1,0 1,0 0,0-1,0 1,1 0,-1-1,0 1,1-1,-1 1,1-1,-1 1,1-1,0 1,0-1,0 0,0 1,0-1,0 0,0 0,0 1,0-1,0 0,1 0,-1 0,0-1,1 1,-1 0,1 0,-1-1,1 1,-1-1,1 1,-1-1,1 0,0 0,-1 0,1 0,0 0,-1 0,2 0,189 26,-189-26,1 0,-1 0,1 0,-1 0,1 0,-1 1,1 0,-1 0,0 0,1 0,-1 0,0 0,0 1,1 0,-1 0,-1 0,1 0,0 0,0 0,-1 1,1-1,-1 1,0 0,0 0,0 0,0 0,0 0,-1 0,1 0,-1 0,0 1,0-1,0 1,-1-1,1 1,-1-1,0 1,0-1,0 1,0-1,0 1,-1-1,0 1,1-1,-1 0,-1 2,-9 11,0 0,-1-1,0 0,-1-1,-1 0,0-1,-1-1,0 0,-1-1,0-1,-11 5,-19 15,27-17,9-5,0-1,0 0,-1 0,0-1,0 0,0-1,-1-1,0 0,0 0,-2-1,9-3</inkml:trace>
  <inkml:trace contextRef="#ctx0" brushRef="#br0" timeOffset="1100.238">931 788,'-2'11,"0"0,0 0,0-1,2 1,-1 0,1 0,1 0,0 0,1 0,0 0,0 0,1-1,1 1,0-1,0 0,1 0,0 0,2 1,-5-9,1 0,0 0,-1 0,1-1,0 1,0-1,0 0,0 0,0 0,0 0,0 0,0-1,0 0,1 1,-1-1,0 0,0 0,0-1,1 1,-1-1,0 1,0-1,0 0,0 0,0-1,2 0,74-47,-75 46,201-183,-199 181,-6 3,1 1,-1-1,1 1,0-1,0 1,0-1,0 1,0-1,0 1,0 0,0 0,1 0,-1 0,0 0,1 0,-1 0,1 0,-1 0,1 1,-1-1,1 0,0 1,-1-1,1 1,0 0,-1 0,1 0,0 0,-1 0,1 0,0 0,-1 0,1 0,0 1,-1-1,1 1,-1-1,1 1,0 0,-1 0,0 0,1 0,-1 0,1 0,-1 0,0 0,32 152,-28-144,0-1,1 0,0 0,0 0,1-1,0 0,0-1,1 1,-1-1,1-1,1 1,-1-1,1-1,0 0,0 0,0-1,0 0,1 0,0-1,-1 0,1-1,0 0,0-1,-1 0,1 0,0-1,0 0,-1-1,1 0,-1-1,1 1,-1-2,0 0,0 0,0 0,1-2,20-21,0-1,-2-1,-1-1,-2-2,-1-1,-1-1,-2 0,-1-2,-2 0,-2-1,-1-1,-2-1,-1 0,1-18,2 7,-4-1,-1 0,-2-1,-3 0,-2 0,-3-27,0 77,1 0,-1 0,0 0,1 0,-1-1,0 1,-1 0,1 0,0 0,-1 0,1 0,-1 0,1 0,-1 0,0 0,0 0,0 0,0 0,0 0,-1 0,1 1,0-1,-1 1,1-1,-1 1,0-1,1 1,-1 0,0 0,0 0,0 0,0 0,0 0,0 0,0 1,0-1,0 1,0-1,0 1,-1 0,1 0,0 0,0 0,0 0,0 1,0-1,0 1,-1-1,1 1,0 0,0 0,-1 0,-10 13,1 0,1 0,0 1,1 0,1 1,0 0,1 1,1 0,0 0,2 0,0 1,0 0,2 0,0 0,2 0,0 1,0 5,-1 4,0 1,2 0,1 0,1 0,1 0,2-1,1 1,1-1,1-1,2 1,7 12,62 92,-74-126</inkml:trace>
  <inkml:trace contextRef="#ctx0" brushRef="#br0" timeOffset="1350.658">1552 478,'43'-10,"53"-7,20-2,-1-1,-10 2,-13 4,-18 5,-11 3,-12 4,-15 1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1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90,'3'0,"0"0,0 0,0 1,0 0,0 0,0 0,0 0,0 0,0 0,0 1,0-1,-1 1,1 0,0 0,-1 0,0 0,1 0,-1 1,0-1,0 1,-1-1,1 1,0 0,-1 0,1 0,-1-1,13 21,-1 1,-1 1,-2 0,0 1,-2 0,0 0,-2 1,-1 0,-1 4,11 43,-4-18,33 98,-44-154,1 1,-1 0,0 0,1-1,-1 1,1 0,-1-1,1 1,-1 0,1-1,0 1,-1-1,1 1,0-1,-1 1,1-1,0 0,0 1,-1-1,1 0,0 0,0 1,0-1,-1 0,1 0,0 0,0 0,0 0,0 0,-1 0,1 0,0 0,0-1,0 1,-1 0,1 0,0-1,0 1,-1-1,1 1,0 0,-1-1,1 1,0-1,-1 0,1 1,-1-1,1 1,-1-1,1 0,-1 1,1-1,28-42,-26 38,23-45,-3-2,-2-1,-2 0,-3-2,31-84,40-81,-83 208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1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56,'38'-5,"23"-2,5 1,-3-4,-8 0,-9 2,-7 2,-10 2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74,'33'-10,"26"-7,8-2,-4 3,-11 5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14,'16'-2,"-1"-2,-1 1,0 1,1 0,-1 1,1 1,-1 0,1 1,-1 1,1 0,-1 1,0 0,0 2,4 1,-17-6,1 1,-1 0,1 0,-1 0,1 0,-1 0,0 0,1 1,-1-1,0 0,0 1,0-1,0 1,0-1,0 1,-1-1,1 1,0 0,-1-1,1 1,-1 0,0 0,0-1,1 1,-1 0,0 0,-1-1,1 1,0 0,0 0,-1-1,1 1,-1 0,1-1,-1 1,0 0,0-1,1 1,-1-1,0 1,0-1,-1 0,1 1,0-1,-1 1,0 0,1 1,0-1,0 0,-1 1,1-1,1 1,-1-1,0 1,1 0,-1-1,1 1,0 0,-1-1,2 1,-1 0,0-1,0 1,1 0,-1-1,1 2,37 39,-35-41,0-1,0 1,-1 0,1-1,0 1,-1 0,1 1,-1-1,0 0,0 1,0-1,0 1,0 0,0-1,-1 1,0 0,1 0,-1 0,0 0,0 1,0-1,-1 0,1 0,-1 0,0 1,0-1,0 0,0 1,-1-1,1 0,-1 0,0 0,0 0,0 1,0-1,0-1,-1 1,1 0,-3 2,-4 2,0 0,-1-1,0 0,0 0,-1-1,1-1,-1 0,0 0,0 0,-1-1,1-1,-7 1,-2 2,14-4,0 0,0 0,0 0,0 0,-1-1,1 0,0 0,0 0,-1-1,1 1,0-1,0-1,0 1,0-1,0 0,0 0,0 0,1 0,-1-1,1 0,0 0,0 0,-3-3,-6-9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2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85,'-5'19,"-1"16,0 7,1 1,1-1,7-9,2-5,6-7,5-7,5-6,3-5,3-7,2-3,-5-5,-1-1,-4-2,-2-4,-2 1</inkml:trace>
  <inkml:trace contextRef="#ctx0" brushRef="#br0" timeOffset="194.232">508 1,'-14'43,"-10"24,0 5,3-4,6-10,5-9,4-9,4-6,1-4,2-2,0-1,5-6,1-1,0-4</inkml:trace>
  <inkml:trace contextRef="#ctx0" brushRef="#br0" timeOffset="482.932">1 734,'43'-9,"33"-9,10 0,-7 2,-10-1,-14 3,-10 3,-8 4,-7 3,-7 3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1,'-5'0,"-2"5,-3 1,-7 0,-3-1,-5-2,3 4,0 1,4 3,5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0,'0'5,"0"11,0 7,0 6,0 1,0 2,0-1,0-1,0 0,0-1,-5 0,-1 0,0-1,1-10,2-12,5-8,3-3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5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0,'-5'39,"-6"31,-2 9,-2-4,0-10,3-12,4-9,3-8,2-10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1 255,'14'-33,"-4"6,1 2,1 0,1 0,1 1,2 1,9-12,-22 32,-1 0,1 0,-1 0,1 1,0-1,0 1,0-1,1 1,-1 0,0 0,1 1,-1-1,1 1,0 0,-1-1,1 2,0-1,0 0,0 1,0 0,-1 0,1 0,0 0,0 0,0 1,0 0,-1 0,1 0,0 0,-1 1,1-1,-1 1,1 0,-1 0,0 0,0 0,0 1,0-1,0 1,0 0,-1 0,1 0,-1 0,1 2,4 5,0 0,0-1,1 0,1 0,-1-1,1 0,0 0,1-1,0 0,0-1,1 0,-1-1,1 0,0-1,1 0,-1 0,1-2,0 1,-1-1,1-1,0 0,0-1,0 0,0-1,6-1,-9 2,-1-2,1 1,-1-1,0 0,0 0,0-1,0 0,0-1,0 0,-1 0,0 0,0-1,0 0,0-1,-1 1,0-1,0-1,-1 1,1-1,-1 0,-1 0,1 0,0-3,2-13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0,'0'58,"0"23,0 8,0-6,0-9,-4-11,-3-11,1-6,1-6,2-4,1-4,1-2,0-2,1-1,-4-4,-3-7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0 174,'17'-12,"5"-8,2 1,0 2,1 0,0 2,2 1,-1 1,2 1,0 1,0 2,26-6,-46 15,-1 0,1 1,-1 0,0 0,1 0,-1 1,0 0,0 0,0 1,0 0,-1 0,1 1,-1 0,0 0,0 0,0 1,0 0,-1 0,0 0,0 1,0 0,-1 0,0 0,0 0,0 1,0 1,-2-4,0 0,-1-1,1 1,-1 0,0 1,0-1,0 0,0 0,-1 0,1 0,-1 1,0-1,-1 0,1 0,-1 0,0 1,0-1,0 0,0 0,-1 0,1 0,-1-1,0 1,0 0,-1-1,1 1,-1-1,-3 3,-99 79,76-65,-110 78,136-96,0 1,1-1,-1 1,1 0,0 0,0 0,0 0,0 0,1 0,-1 1,1-1,0 1,0-1,0 1,0-1,1 1,-1 0,1-1,0 1,0-1,0 1,1 0,-1-1,1 1,0-1,0 1,0-1,1 1,-1-1,1 0,0 1,1 0,83 96,-62-77,93 103,-116-124,-1 0,1-1,-1 1,1 0,0-1,0 0,0 1,0-1,0 1,0-1,0 0,1 0,-1 1,0-1,1 0,-1 0,0-1,1 1,0 0,-1 0,1-1,-1 1,1-1,0 1,-1-1,1 0,0 1,-1-1,1 0,0 0,0 0,-1-1,1 1,0 0,-1-1,1 1,0-1,-1 1,1-1,-1 0,1 1,-1-1,1 0,-1 0,1 0,-1-1,0 1,0 0,0 0,1-2,10-13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90,'0'0,"-1"0,0-1,1 1,-1 0,1-1,-1 1,1 0,-1-1,1 1,0-1,-1 1,1-1,-1 1,1-1,0 1,0-1,-1 1,1-1,0 1,0-1,-1 0,1 1,0-1,0 1,0-1,0 0,0 1,0-1,0 1,0-1,0 0,0 1,0-1,1 1,-1-1,0 0,0 1,1-1,-1 1,0-1,1 1,-1-1,0 1,1-1,-1 1,1-1,-1 1,0 0,1-1,0 1,-1 0,1-1,-1 1,1 0,-1 0,1-1,-1 1,1 0,0 0,-1 0,1 0,-1 0,1 0,0 0,-1 0,1 0,-1 0,2 0,17-10,1 1,0 1,1 1,-1 1,1 0,1 2,-1 0,1 2,10 0,-30 1,0 0,1 0,-1 1,1-1,-1 1,1 0,-1-1,1 1,-1 1,1-1,-1 0,1 0,-1 1,1 0,-1-1,0 1,1 0,-1 0,0 0,1 1,-1-1,0 0,0 1,0 0,0-1,-1 1,1 0,0 0,-1 0,1 0,-1 0,0 0,1 0,-1 1,0-1,0 0,-1 1,1-1,0 1,-1-1,0 1,1-1,-1 1,0-1,0 1,0-1,-1 1,1-1,-1 1,0 0,-4 5,-1 1,0-1,0-1,-1 1,0-1,0 0,-1 0,0-1,0 0,-1-1,1 0,-1 0,-6 2,-5 5,-78 60,98-70,0 0,0 0,0 0,0 0,0 0,1 0,-1 0,1 0,-1 0,1 0,0 0,-1 0,1-1,0 1,0 0,1-1,-1 1,0 0,0-1,1 0,-1 1,1-1,-1 0,1 0,0 1,0-1,-1-1,1 1,0 0,0 0,0-1,0 1,0-1,0 1,0-1,0 0,0 0,0 0,1 0,5 3,137 61,-143-63,1 0,-1-1,1 1,-1 0,1 0,-1 1,1-1,-1 0,0 1,0 0,0-1,0 1,0 0,0 0,0 0,-1 0,1 0,-1 1,1-1,-1 0,0 1,0-1,0 1,0-1,0 1,-1 0,1-1,-1 1,0 0,0-1,0 1,0 0,0-1,0 1,-1 0,1-1,-1 1,0-1,0 1,0-1,0 1,0-1,0 1,-1-1,1 0,-1 0,0 0,0 0,-1 1,-5 5,-1-2,0 1,0-1,0 0,-1-1,0 0,0-1,-1 0,1 0,-1-1,0-1,0 0,1 0,-2-1,1 0,0-1,0 0,0-1,0-1,0 1,0-2,-3 0,-5-4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5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0,'-193'77,"123"-16,68-60,1 1,-1 0,1 0,0 0,0 0,0 0,0 0,0 0,1 0,-1 0,1 0,-1 0,1 0,0 1,-1-1,1 0,0 0,1 0,-1 0,0 1,1-1,-1 0,1 0,-1 0,1 0,0 0,0 0,0 0,0 0,1 0,-1 0,0-1,1 1,-1 0,1-1,-1 0,1 1,0-1,0 0,1 1,153 76,-153-76,0 0,0 0,-1 1,1-1,0 0,-1 1,0 0,0-1,0 1,0 0,0 0,0 0,-1 1,1-1,-1 0,0 0,0 1,0-1,-1 1,1-1,-1 1,1-1,-1 1,-1-1,1 1,0-1,-1 1,0-1,1 1,-1-1,-1 0,1 1,-1 0,-1 3,0 0,-1 0,0-1,0 1,-1-1,0 0,0 0,0 0,-1-1,0 0,0 0,0 0,-1-1,-4 3,-4 1,-1-1,0 0,-1-1,1-1,-1 0,0-1,0-1,0-1,0 0,-1-1,-14-2,21-3,5-3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6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4,'-8'16,"1"-1,0 1,1 1,1-1,1 1,0 0,1 0,1 1,1-1,0 0,1 1,1-1,1 1,2 10,-2-24,-1 0,1-1,0 1,0-1,1 1,-1-1,1 0,-1 0,1 0,0 0,0-1,1 1,-1-1,0 1,1-1,-1-1,1 1,0 0,0-1,-1 0,1 1,0-2,0 1,0 0,0-1,0 0,4 0,2 1,1-2,-1 1,0-1,0-1,0 0,0 0,0-1,0 0,-1-1,8-3,-12 4,1 0,0 0,-1-1,0 1,0-1,0-1,0 1,-1-1,1 1,-1-1,0 0,-1-1,1 1,-1-1,0 0,-1 1,1-1,-1 0,0-1,0 1,-1 0,0 0,0-1,-1 1,0-1,0 1,0-1,-1 1,1 0,-2-1,1 1,-1 0,0 0,0 0,-1 0,1 0,-1 0,-1 1,1-1,-1 1,0 0,0 0,0 0,-1 1,0 0,-1-1,-4-2,0 1,0 0,-1 0,1 2,-1-1,0 1,-1 1,1 0,-1 0,1 1,-9 0,-5 1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59,'39'-5,"21"-1,7 0,-5-4,-7 0,-8 2,-8 2,-5 2,-4 2,-2 1,-6 5,-2 3,-4 4,-5 1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0,'29'0,"18"0,7 0,-1 0,-5 0,-6 0,-5 0,-9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1,'28'5,"25"-4,8-1,-2-1,-7-1,-11 1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1,'9'38,"-1"1,-1 0,-3 1,-1-1,-2 1,-3 36,1-19,1-46,-1-1,0 0,0 0,-1 0,0 0,-1 0,0-1,-1 1,0-1,-3 5,-3 1</inkml:trace>
  <inkml:trace contextRef="#ctx0" brushRef="#br0" timeOffset="396.313">0 56,'39'0,"36"0,10 0,-4 0,-11 0,-13 0,-12 0,-7 0,-7 0,-3 0,-2 0,0 0,0 0,0 0,1 0,-4 5,-6 2</inkml:trace>
  <inkml:trace contextRef="#ctx0" brushRef="#br0" timeOffset="732.623">28 536,'39'5,"17"2,4-1,-4-1,-6-6,-7-4,-6 0,-4 1,-3-5,-3 1,0 0,0 3,0 1,1 2,-6 1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4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1129,'451'-17,"-138"-12,69 18,-258 12,-100-1</inkml:trace>
  <inkml:trace contextRef="#ctx0" brushRef="#br0" timeOffset="-1183.031">343 424,'-37'-7,"36"7,1 0,-1-1,0 1,1 0,-1 0,1 0,-1-1,1 1,-1 0,1 0,-1-1,1 1,-1 0,1-1,-1 1,1-1,-1 1,1-1,0 1,-1-1,1 1,0-1,0 1,-1-1,1 1,0-1,0 1,0-1,-1 0,1 1,0-1,0 1,0-1,0 0,0 1,0-1,0 1,1-1,-1 0,0 1,0-1,0 1,1-1,-1 1,0-1,0 1,1-1,-1 1,1-1,-1 1,0-1,1 1,-1-1,1 1,-1 0,1-1,-1 1,105-43,16 36,-118 7,0 0,0 1,0-1,0 1,0-1,0 1,0 0,-1 0,1 0,0 1,-1-1,1 1,-1-1,1 1,-1 0,0 0,0 0,0 0,0 0,0 1,0-1,-1 0,1 1,-1 0,1-1,-1 1,0 0,0 0,0-1,-1 1,1 0,-1 0,1 0,-1 0,0 0,0 0,0 0,-1 2,-2 4,1 0,-2-1,1 1,-1-1,0 0,-1 0,0-1,0 1,-1-1,0 0,0-1,0 1,-1-1,0-1,-1 1,-2 1,-38 37,47-43,0 0,1-1,-1 1,1-1,-1 1,1 0,-1-1,1 1,-1 0,1 0,0 0,-1-1,1 1,0 0,0 0,0 0,0-1,0 1,0 0,0 0,0 0,0 0,0 0,0-1,0 1,0 0,1 0,-1 0,0-1,1 1,-1 0,0 0,1-1,-1 1,1 0,0-1,-1 1,1 0,-1-1,1 1,0-1,-1 1,1-1,0 0,0 1,-1-1,1 1,0-1,0 0,0 0,0 0,53 16,-39-12,-13-4,87 34,-86-33,0 0,0 1,-1-1,1 1,-1 0,1 0,-1 0,0 0,1 0,-1 0,0 1,-1-1,1 1,0-1,-1 1,1 0,-1 0,0-1,0 1,0 0,0 0,0 0,-1 0,0 0,1 0,-1 0,0 1,-1 0,-2 3,-1 0,0-1,-1 0,0 0,0 0,0 0,-1-1,0 1,0-2,0 1,0-1,-1 0,0 0,0 0,0-1,0 0,-3 0,-18 9,-1-1,-1-1,1-2,-2-1,-12 1,42-7,0-1,0 1,-1-1,1 1,0-1,0 0,0 1,0-1,-1 0,1 0,0 0,0 0,-1 0,1 0,0 0,0-1,0 1,-1 0,1-1,0 1,0 0,0-1,0 0,0 1,0-1,0 0,0 1,0-1,0 0,0 0,0 0,0 0,1 0,-1 0,0 0,1 0,-1 0,1 0,-1 0,1 0,-1-1,1 1,0 0,0 0,-1 0,1-1,0 1,0 0,0 0,1-1,8-11,1 1</inkml:trace>
  <inkml:trace contextRef="#ctx0" brushRef="#br0" timeOffset="-461.05">767 848,'191'-233,"-188"231,-3 0,0 1,0 0,1-1,-1 1,0 0,1 0,-1-1,1 1,0 0,-1 0,1 0,0 0,0 0,0 0,-1 0,1 0,0 0,0 0,1 0,-1 1,0-1,0 0,0 1,0-1,1 1,-1-1,0 1,0 0,1-1,-1 1,0 0,1 0,-1 0,0 0,1 0,-1 0,0 0,0 0,1 1,-1-1,0 1,1-1,-1 1,0-1,0 1,0 0,0-1,0 1,0 0,0 0,0 0,0 0,0 0,0 0,0 0,5 51,-6-47,-1-1,1 1,0 0,1 0,-1-1,1 1,0 0,0-1,0 1,1-1,0 1,0-1,0 0,0 1,0-1,1 0,0 0,0-1,1 2,0-5,-1 1,1-1,0 0,-1 0,1-1,0 1,-1-1,1 0,-1 1,1-2,-1 1,1 0,-1-1,0 1,1-1,-1 0,0 0,0-1,0 1,-1 0,1-1,-1 0,1 1,-1-1,0 0,0 0,1-2,2-1,136-141,-135 141,43-33,-49 38,1 0,0 1,0-1,0 0,0 1,0-1,0 1,0 0,0-1,0 1,0 0,0-1,0 1,0 0,0 0,0 0,0 0,0 0,1 0,-1 0,0 1,0-1,0 0,0 0,0 1,0-1,0 1,0-1,0 1,0-1,-1 1,1 0,0-1,0 1,0 0,-1 0,1 0,0-1,-1 1,1 0,-1 0,1 0,-1 0,1 0,-1 0,0 0,1 0,-1 0,0 1,-16 132,16-126,-1 0,2 1,-1-1,1 1,0-1,1 0,0 0,1 1,-1-1,1-1,1 1,-1 0,2-1,-1 0,3 4,7-1</inkml:trace>
  <inkml:trace contextRef="#ctx0" brushRef="#br0" timeOffset="1972.376">597 1299,'0'0,"0"0,0 1,0-1,0 0,1 0,-1 0,0 1,0-1,0 0,0 0,0 0,1 1,-1-1,0 0,0 0,0 0,1 0,-1 0,0 1,0-1,0 0,1 0,-1 0,0 0,0 0,1 0,-1 0,0 0,0 0,1 0,-1 0,0 0,0 0,1 0,-1 0,0 0,0 0,1 0,-1 0,0 0,0-1,0 1,1 0,-1 0,0 0,0 0,0-1,-9 26,-14 16,14-28,1 0,0 1,2 0,-1 0,2 1,0 0,-3 15,8-27,0 0,0 0,0 0,0 0,1 0,-1 0,1 0,0 0,0 0,0 0,0 0,0 0,1-1,0 1,-1 0,1-1,0 1,0-1,0 0,0 0,1 0,-1 0,1 0,-1 0,1-1,0 1,-1-1,1 0,0 1,0-1,2 0,3 2,0-1,0 0,1 0,-1-1,1 0,-1 0,1-1,-1 0,1 0,-1-1,2 0,13-6,-4 1</inkml:trace>
  <inkml:trace contextRef="#ctx0" brushRef="#br0" timeOffset="2266.645">822 1327,'-9'24,"-4"17,-4 3,1-3,3-2,4-4,3-3,-2-7,1-2,1-1,1 0,3 2,0 2,2-4</inkml:trace>
  <inkml:trace contextRef="#ctx0" brushRef="#br0" timeOffset="2604.912">1077 1468,'-5'24,"-1"13,-5 4,-1 1,3-2,-3-8,1-5,2-7</inkml:trace>
  <inkml:trace contextRef="#ctx0" brushRef="#br0" timeOffset="2870.549">1245 1468,'-14'34,"-5"20,1 6,3-7</inkml:trace>
  <inkml:trace contextRef="#ctx0" brushRef="#br0" timeOffset="3308.951">879 1440,'39'-22,"-32"17,-1 0,2-1,-1 2,0-1,1 1,0 1,0-1,0 1,1 1,-1-1,0 1,1 1,0 0,-1 0,1 1,0 0,-1 0,1 1,0 0,-1 0,1 1,-1 0,1 1,-1 0,1 1,-4 0,0 1,0-1,0 1,1-1,0-1,0 1,0-1,0 0,1-1,-1 1,1-1,-1 0,1-1,0 0,0 0,0 0,0-1,-1 0,1 0,0-1,0 0,0 0,0-1,-1 1,1-2,6-2,3-6,-1 1</inkml:trace>
  <inkml:trace contextRef="#ctx0" brushRef="#br0" timeOffset="3573.826">1612 1242,'-4'39,"-3"21,1 7,2-5,0-7,-3-13,0-9,0-6,2-2,2-5</inkml:trace>
  <inkml:trace contextRef="#ctx0" brushRef="#br0" timeOffset="4089.453">1556 1299,'5'-1,"6"-2,0 0,0 0,1 1,-1 1,0 0,1 0,-1 1,1 1,-1-1,0 2,1 0,-1 0,0 1,0 1,-1 0,1 0,-1 1,1 0,7 6,-16-9,0 0,0 0,0 1,-1-1,1 0,-1 1,1 0,-1-1,0 1,0-1,0 1,0 0,0 0,-1 0,1 0,-1-1,0 1,0 0,0 0,0 0,-1 0,1 0,-1 0,1-1,-1 1,0 0,0 0,0-1,-1 1,1-1,0 1,-1-1,0 1,0-1,0 0,0 0,0 0,-89 65,85-64,1-2,1 1,0-1,0 1,0 0,1 0,-1 0,0 0,1 0,-1 1,1 0,0 0,0 0,0 0,0 0,1 0,-1 1,1 0,0-1,0 1,0 0,0 0,1 0,-1 0,1 0,0 0,0 2,4-2,-1 0,1-1,0 1,0-1,0 0,0 0,0 0,1 0,-1-1,1 1,0-1,0 0,0 0,0 0,0 0,0-1,0 0,1 0,1 0,6 4,82 52,-84-50</inkml:trace>
  <inkml:trace contextRef="#ctx0" brushRef="#br0" timeOffset="4620.157">2008 1102,'96'13,"-94"-12,0 0,1 0,-1 0,0 1,0-1,0 0,0 1,0-1,0 1,-1 0,1 0,0 0,-1 0,1 0,-1 0,0 0,0 0,0 0,0 1,0-1,0 0,-1 1,1-1,-1 1,1-1,-1 0,0 1,0-1,0 1,-1-1,1 1,0-1,-1 1,0-1,1 0,-1 1,0 0,-45 69,46-69,-1 1,1-1,1 1,-1-1,0 1,1-1,0 1,0-1,0 0,0 1,1-1,-1 0,1 0,0 0,0 0,0 0,0 0,0-1,0 1,1 0,0-1,-1 0,1 0,0 0,0 0,0 0,0-1,0 1,1-1,1 1,13 11,-17-12,1 0,-1 0,0 0,1 0,-1 0,0 0,0 0,0 0,0 1,0-1,0 0,0 1,0-1,-1 1,1-1,0 1,-1-1,1 1,-1-1,0 1,1 0,-1-1,0 1,0-1,0 1,0 0,-1-1,1 1,0 0,-1-1,1 1,-1-1,1 1,-1-1,0 1,1-1,-1 1,0-1,0 0,0 0,0 1,0-1,-1 0,1 0,0 0,0 0,-1 0,1 0,-1-1,1 1,-1 0,1-1,-1 1,1-1,-1 1,1-1,-2 0,-73 5,56-11</inkml:trace>
  <inkml:trace contextRef="#ctx0" brushRef="#br0" timeOffset="5190.882">2375 368,'41'47,"-3"2,-2 2,-2 1,-2 2,-2 1,-4 1,-1 1,3 21,-19-39,-2 0,-2 1,-2-1,-1 1,-2 0,-2 0,-2 0,-1-1,-2 1,-2-1,-1-1,-3 0,0 0,-3-1,-1-1,-16 25,10-24,-2 0,-2-2,0-1,-3-1,-1-1,-1-2,-4 0,28-22,-11 10</inkml:trace>
  <inkml:trace contextRef="#ctx0" brushRef="#br0" timeOffset="5933.012">287 1,'-31'38,"1"2,3 1,1 1,2 1,2 1,2 2,2 0,2 0,3 2,1 0,2 0,2 1,1 17,-3 1,3 0,3 0,3 0,2 1,4-1,2 0,4-1,2 0,16 46,-11-58,2 0,3-1,1-2,25 37,-21-42,-6-8,2-1,1 0,2-2,1-1,12 8,-35-37,0 0,1-1,0 0,-1 0,1 0,1-1,-1 0,0 0,1 0,0-1,-1 0,1-1,0 1,0-1,0 0,0-1,0 0,0 0,0 0,4-2,7-3</inkml:trace>
  <inkml:trace contextRef="#ctx0" brushRef="#br0" timeOffset="6835.528">3109 282,'-28'36,"1"0,2 2,2 1,1 1,2 1,2 0,2 1,2 1,1 1,3 0,1 1,2-1,1 16,-2-16,1 0,2 1,3 0,1-1,2 1,2 0,2-1,2 0,2 0,2 0,2-1,1-1,20 40,-30-76,-1 1,1-1,0 0,0 0,1 0,0-1,0 1,0-1,0-1,1 1,0-1,0 0,0 0,1 0,-1-1,1 0,0 0,0-1,0 0,0 0,0-1,0 0,0 0,1-1,1 1,13-26,-20 9</inkml:trace>
  <inkml:trace contextRef="#ctx0" brushRef="#br0" timeOffset="7252.933">3447 339,'-21'39,"1"0,2 2,1 0,3 1,1 1,-6 41,17-78,1 0,0 0,0 0,0 0,1 0,0 0,0 0,0 1,1-1,0 0,0 0,1 0,0 0,0-1,0 1,0 0,1-1,0 1,0-1,1 0,-1 0,1 0,0-1,0 1,1-1,0 0,-1 0,1-1,0 1,1-1,-1 0,1-1,-1 1,2-1,4-1,0 0,1-1,-1-1,0 0,0-1,1 0,-1 0,0-1,-1-1,1 0,-1 0,1-1,-1-1,-1 1,1-2,-1 1,0-1,0 0,-1-1,0 0,-1-1,1 1,-2-1,1-1,-1 1,-1-1,0 0,3-8,-3 8,0-1,-1 1,0-1,-1 0,-1 0,1 0,-2 0,1-1,-2 1,1 0,-2-1,1 1,-1 0,-1 0,0-1,-1 1,0 0,-1 1,0-1,-1 1,0 0,0 0,-1 0,0 0,-1 1,0 0,0 1,-1 0,-1 0,1 0,-1 1,0 0,0 1,-1 0,0 1,0 0,-1 0,-4-1,-10 2</inkml:trace>
  <inkml:trace contextRef="#ctx0" brushRef="#br0" timeOffset="7618.145">3617 762,'-20'11,"0"1,1 0,1 1,0 1,1 1,0 1,2 0,0 1,0 1,-11 18,24-34,1 1,-1-1,1 0,-1 1,1-1,0 1,0-1,0 1,0 0,0-1,0 1,1 0,0 0,-1 0,1-1,0 1,0 0,1 0,-1 0,0 0,1-1,0 1,0 0,0-1,0 1,0 0,0-1,1 1,-1-1,1 0,0 1,-1-1,1 0,0 0,0 0,1-1,-1 1,0 0,1-1,1 2,3-1,0 0,0 0,0-1,0 0,0 0,0 0,0-1,1 0,-1-1,0 0,0 0,0 0,0-1,0 0,0 0,-1-1,1 0,-1 0,0 0,5-4,5-4,-1 0,0-1,-1 0,0-2,-1 0,0 0,1-5,-10 16,-1-1,0 1,0-1,0 0,0-1,-1 1,0 0,0-1,0 1,0-1,-1 1,0-1,0 0,0 0,0 1,-1-1,1 0,-2 0,1 0,0 0,-1 0,0 0,0 1,0-1,-1 0,1 1,-1-1,0 1,-1 0,1-1,-1 1,0 0,0 0,0 1,0-1,0 1,-1-1,0 1,0 0,0 0,0 1,-4-3,-12 1</inkml:trace>
  <inkml:trace contextRef="#ctx0" brushRef="#br0" timeOffset="7868.442">3221 1158,'38'0,"37"0,11 0,-5 0,-7 0,-10 0,-12 0,-10 0,-7-5,-5-1,-3-1,-1 2,0 2,-4-4,-7-1</inkml:trace>
  <inkml:trace contextRef="#ctx0" brushRef="#br0" timeOffset="8427.923">3476 1299,'208'1,"-205"-2,0 0,0 1,0-1,1 1,-1 0,0 0,0 0,0 0,0 1,0 0,0-1,0 1,0 0,0 0,0 0,0 1,0-1,0 1,-1 0,1-1,-1 1,1 0,-1 1,0-1,0 0,0 1,0-1,0 1,0-1,-1 1,0 0,1 0,-1 0,0 0,0 0,0 0,-1 0,1 0,-1 0,0 0,1 0,-1 0,-1 1,1 0,-70 79,69-83,1 0,-1 1,1-1,-1 1,0-1,1 1,-1-1,1 1,-1-1,1 1,-1 0,1-1,0 1,-1 0,1-1,0 1,-1 0,1-1,0 1,0 0,0 0,0-1,0 1,0 0,0-1,0 1,0 0,0 0,0-1,0 1,0 0,0 0,1-1,-1 1,0 0,1-1,-1 1,0 0,1-1,-1 1,1-1,-1 1,1 0,-1-1,1 0,0 1,-1-1,1 1,-1-1,1 0,0 1,46 8,-27-6,-17-3,0-1,0 1,0 0,0 1,0-1,-1 0,1 1,0 0,0 0,0 0,-1 0,1 0,-1 0,1 0,-1 1,1 0,-1-1,0 1,1 0,-1 0,0 0,0 0,-1 1,1-1,0 0,-1 1,0-1,1 1,-1 0,0-1,0 1,0 0,-1 0,1 0,-1-1,1 1,-1 0,0 0,0 0,-1 0,1 0,0 0,-1-1,0 1,1 0,-1 0,-1-1,0 3,-7 6,-1-1,-1-1,0 1,0-1,-1-1,0 0,0-1,-1-1,0 1,0-2,0 0,-13 3,-55-12,63-5</inkml:trace>
  <inkml:trace contextRef="#ctx0" brushRef="#br0" timeOffset="8737.252">4209 904,'0'38,"0"28,0 6,-5-8,-1-10,0-10,1-8,1-10</inkml:trace>
  <inkml:trace contextRef="#ctx0" brushRef="#br0" timeOffset="8984.161">4464 932,'-10'38,"-8"23,0 5,2-3,4-8,9-9,5-11</inkml:trace>
  <inkml:trace contextRef="#ctx0" brushRef="#br0" timeOffset="9369.004">4040 932,'42'-21,"4"-4,1 3,2 1,48-13,-89 32,1 1,-1-1,0 2,1-1,-1 1,1 0,-1 1,0 0,1 0,-1 1,0 0,0 0,0 1,0 0,-1 1,1-1,-1 1,0 1,0 0,1 0,-1 0,0-1,1 0,0 0,0-1,0 0,0 0,1-1,-1 0,0 0,1-1,0 0,-1-1,1 0,-1 0,1-1,0 0,-1 0,1-1,-1 0,0-1,0 0,0 0,0 0,0-1,-1-1,4-2,4-3</inkml:trace>
  <inkml:trace contextRef="#ctx0" brushRef="#br0" timeOffset="9688.904">4717 142,'49'51,"-2"2,-3 2,-2 2,-3 2,-3 1,-2 3,-3 0,-2 2,-4 1,11 46,-29-83,-2 1,-1-1,-1 1,-2 0,-1 0,-1-1,-1 1,-2 0,-1-1,-1 0,-2 0,-1 0,-1-1,-1-1,-1 1,-2-2,-1 0,-1-1,-1 0,-1-1,-67 65,60-64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206 294,'0'-1,"0"0,-1 0,1 0,-1 0,1 0,-1 1,0-1,1 0,-1 0,0 0,0 1,0-1,0 0,1 1,-1-1,0 0,0 1,0-1,0 1,0 0,0-1,0 1,0 0,-1 0,1 0,0-1,0 1,0 0,0 0,0 1,0-1,0 0,0 0,0 0,0 1,0-1,0 1,0-1,0 1,0-1,0 1,0-1,0 1,0 0,0-1,1 1,-1 0,0 0,0 0,1 0,-1 0,1-1,-1 1,1 0,-1 1,-35 55,9 18,3 0,3 2,4 0,4 1,2 1,4 0,4 0,3 0,8 50,-7 7,0-107,1 0,1 0,1-1,2 1,1-1,10 26,-16-50,0 0,0 0,1 0,0 0,-1-1,1 1,0 0,1-1,-1 0,1 1,-1-1,1 0,0 0,0-1,0 1,1-1,-1 1,0-1,1 0,0 0,-1-1,1 1,0-1,0 0,0 0,0 0,0 0,0-1,0 1,0-1,1 0,-1-1,0 1,0-1,0 1,0-1,0 0,3-2,68-57,-56 42</inkml:trace>
  <inkml:trace contextRef="#ctx0" brushRef="#br0" timeOffset="382.984">517 351,'5'14,"1"15,0 7,-1 2,-1-1,-2-1,-1-3,0 3,-1 1,0-2,-1-2,1-2,0-1,0-1,0-1,0 0,0-4</inkml:trace>
  <inkml:trace contextRef="#ctx0" brushRef="#br0" timeOffset="882.555">489 322,'11'-5,"-1"-1,1 2,0 0,1 0,-1 1,1 1,-1-1,1 2,0 0,0 0,0 1,-1 1,1 0,0 0,0 1,-1 1,11 3,-19-5,-1 0,0 1,1-1,-1 1,0 0,0-1,0 1,0 0,0 0,0 0,-1 0,1 1,-1-1,1 0,-1 1,0-1,0 1,0-1,0 1,-1 0,1-1,-1 1,1 0,-1-1,0 1,0 0,0 0,0-1,-1 1,1 0,-1-1,0 1,1 0,-1-1,0 1,-1-1,1 1,0-1,-1 0,-1 2,-72 86,58-76,14-13,-1 1,1 0,-1 1,1-1,0 1,0-1,0 1,0 0,1 0,-1 0,1 1,0-1,0 1,0-1,0 1,0 0,1-1,0 1,0 0,0 0,0 0,0 0,1 0,0 0,0 0,0 0,0 1,9 16,0 1,1-2,1 0,1 0,1-1,1 0,0-1,14 12,39 23,-44-41</inkml:trace>
  <inkml:trace contextRef="#ctx0" brushRef="#br0" timeOffset="6850.807">1081 40,'-112'75,"111"-74,0-1,0 1,0 0,0 0,0 0,0-1,0 1,0 0,0 0,1 0,-1 0,1 1,-1-1,0 0,1 0,0 0,-1 0,1 1,0-1,-1 0,1 0,0 0,0 1,0-1,0 0,0 0,1 1,-1-1,0 0,1 0,-1 0,0 1,1-1,-1 0,1 0,0 0,-1 0,1 0,0 0,0 0,-1 0,1 0,0 0,0-1,0 1,0 0,0 0,0-1,1 1,-1-1,0 1,1-1,66 17,-64-17,-2 0,1-1,-1 1,1 0,-1 0,1 0,-1 0,1 0,-1 0,1 1,-1-1,1 1,-1 0,1 0,-1 0,0 0,0 0,1 0,-1 0,0 1,0-1,0 1,0 0,-1-1,1 1,0 0,-1 0,1 0,-1 0,0 0,1 1,-1-1,0 0,-1 1,1-1,0 0,-1 1,1-1,-1 1,0-1,1 1,-1 0,-6 8,-1-1,0 1,0-1,-1 0,0-1,0 0,-1 0,-1 0,0-1,0-1,-4 3,-6 4</inkml:trace>
  <inkml:trace contextRef="#ctx0" brushRef="#br0" timeOffset="7113.456">1053 12,'24'0,"27"0,10 0,-1-5,-10-1</inkml:trace>
  <inkml:trace contextRef="#ctx0" brushRef="#br0" timeOffset="7752.151">263 1112,'37'-9,"0"1,0 2,0 2,1 1,0 2,29 3,106-7,294-64,-406 61,-36 6</inkml:trace>
  <inkml:trace contextRef="#ctx0" brushRef="#br0" timeOffset="8302.277">799 1226,'-6'4,"-21"13,1 2,1 0,1 2,1 0,1 2,0 0,2 1,-1 3,20-25,0-1,0 0,0 0,0 1,0-1,1 0,-1 1,0-1,1 1,-1-1,1 1,-1 0,1-1,0 1,-1-1,1 1,0 0,0-1,0 1,0-1,1 1,-1 0,0-1,1 1,-1-1,1 1,-1-1,1 1,0-1,0 1,0-1,-1 0,1 1,1-1,-1 0,0 0,0 0,0 0,1 0,-1 0,0 0,1 0,-1 0,1-1,-1 1,1-1,-1 1,1-1,-1 1,1-1,-1 0,1 0,0 0,-1 0,1 0,0 0,0 0,152 5,-126-2,69 17,-94-19,-1 0,1 0,-1 0,1 0,-1 1,0-1,0 1,0-1,1 1,-2 0,1 0,0 0,0 0,0 0,-1 0,1 1,-1-1,0 0,0 1,0-1,0 1,0 0,0-1,-1 1,1 0,-1-1,0 1,0 0,0-1,0 1,0 0,-1 1,-2 3,-1 1,0-1,0 0,-1 0,1 0,-2-1,1 1,-1-1,0-1,0 1,0-1,-1 0,0 0,0-1,0 0,-1 0,1-1,-1 0,0 0,0-1,0 0,-1 0,-38-1,30-7</inkml:trace>
  <inkml:trace contextRef="#ctx0" brushRef="#br0" timeOffset="8551.954">715 1310,'43'-5,"24"-1,6 0,-6 1,-9 2,-9 0,-9 2,-6 1,-8-5,-10-1</inkml:trace>
  <inkml:trace contextRef="#ctx0" brushRef="#br0" timeOffset="9754.884">1561 12,'15'4,"-1"0,0 1,0 1,0 0,-1 1,0 1,0 0,-1 0,0 2,0-1,-1 1,-1 1,0 0,0 1,-1 0,0 0,-1 1,0 0,-2 0,3 6,0 12,-2 0,-1 0,-2 1,-1-1,-1 1,-2 0,-1 0,-1-1,-2 1,-2-1,-2 48,-4 48,-5 0,-5-1,-6-1,-30 76,43-156,-1-1,-3-1,-1-1,-3 0,-1-2,-1-1,-29 32,32-47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34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154 1034,'30'7,"0"-1,1-1,-1-1,1-2,0-1,0-2,0 0,0-3,-1 0,1-2,-1-1,21-9,-14 3,-1-1,-1-2,-1-2,0-1,-1-2,-1-1,-1-1,-1-2,-2-1,17-19,38-48,-4-5,38-66,-89 125,223-302,-250 338,0 1,0-1,0 1,0 0,0 0,1-1,-1 1,1 0,-1 0,1 1,0-1,0 0,-1 0,1 1,0-1,1 1,-1 0,0-1,0 1,1 0,-1 0,0 1,1-1,-1 0,1 1,-1 0,1-1,-1 1,1 0,-1 0,1 0,-1 1,1-1,-1 1,1-1,-1 1,0 0,1 0,-1 0,0 0,1 0,-1 1,0-1,0 0,0 1,1 1,2 10,-1-1,0 1,-1 0,0 0,-1 0,0 0,-2 0,1 1,-2 12,1-5,1 31,-3 0,-2 0,-2 0,-2 0,-2-1,-15 41,17-70,-1 1,0-1,-2-1,0 1,-2-2,0 0,-1 0,-1-2,-1 1,0-2,-1 0,-1-1,-1-1,0-1,-20 11,3-4,0-1,-1-3,-1-1,0-1,-1-2,-1-2,0-2,0-1,-1-2,0-2,0-2,-11-2,50 0,0 0,-1 0,1 0,0 0,-1 0,1-1,0 1,0-1,-1 1,1-1,0 0,0 0,0 0,0 0,0-1,0 1,0 0,0-1,1 1,-1-1,0 0,1 0,0 1,-1-1,1 0,0 0,0 0,0 0,0-1,0 1,0 0,1 0,-1-1,1 1,0 0,-1 0,1-1,0 1,0 0,1-1,-1 1,0 0,1-1,-1 1,2-2,4-14</inkml:trace>
  <inkml:trace contextRef="#ctx0" brushRef="#br0" timeOffset="585.192">1791 723,'-5'396,"4"-383,0 0,-1-1,0 1,-1-1,-1 0,0 0,0 0,-1-1,-1 1,0-1,0-1,-1 1,0-1,-1 0,-1 0,1-1,-9 7,16-15,-1 1,1-1,-1 0,1 1,-1-1,1 0,-1 0,0 0,0 0,1 0,-1 0,0-1,0 1,0 0,0-1,0 0,0 1,0-1,0 0,0 0,0 0,0 0,0-1,0 1,0 0,0-1,0 1,1-1,-1 0,0 0,0 0,0 0,1 0,-1 0,0 0,1 0,-1-1,1 1,0-1,-1 1,1-1,0 1,0-1,0 0,0 1,0-1,0 0,1 0,-1 0,0-1,3-11,0 0,1 1,1-1,0 1,0 0,1 0,1 0,1 1,-1-1,2 2,0-1,0 1,1 0,0 1,11-10,-1-2,20-26,3 1,2 2,2 3,1 1,3 2,1 3,1 1,37-15,-19 28,-69 22,1 0,0 0,0 0,-1 0,1 0,0 0,-1 1,1-1,0 1,-1 0,1-1,-1 1,1 0,-1 0,1 0,-1 0,1 0,-1 0,0 0,0 0,0 1,1-1,-1 0,0 1,-1-1,1 1,0-1,0 1,-1-1,1 1,-1 0,1-1,-1 1,0 0,1-1,-1 1,0 0,0 0,0-1,-1 2,-2 12,0 1,-2-1,0 0,-1 0,0 0,-1-1,-1 0,0 0,-1-1,0 0,-1-1,-1 0,0 0,0-1,-1-1,0 0,-1 0,-3 0,6 0,0-1,0 0,-1 0,0-1,-1-1,0 0,0 0,-1-1,1-1,-1 0,0-1,-1 0,1-1,-1-1,-10 1,22-3,0 0,0 0,0 0,0 0,1-1,-1 1,0 0,0-1,0 1,1-1,-1 0,0 0,1 0,-1 0,0 0,1 0,-1 0,1 0,0-1,-1 1,1 0,0-1,0 1,0-1,0 1,0-1,0 0,0 0,1 1,-1-1,0-1,0-15</inkml:trace>
  <inkml:trace contextRef="#ctx0" brushRef="#br0" timeOffset="1122.151">2525 103,'-1'375,"-46"-146,20-127,26-101,0 1,0-1,0 1,1-1,-1 1,0-1,0 1,1 0,-1-1,1 1,0 0,-1-1,1 1,0 0,0 0,0-1,0 1,0 0,1 0,-1-1,0 1,1 0,-1-1,1 1,0 0,-1-1,1 1,0-1,0 1,0-1,0 0,0 1,1-1,-1 0,0 0,0 1,1-1,-1 0,1-1,-1 1,1 0,-1 0,1-1,0 1,1 0,9-5,0-1,-1 0,0 0,0-1,0-1,0 1,-1-2,-1 0,1 0,-1-1,0 0,30-24,94-68,-132 100,0 0,1 0,-1-1,0 2,1-1,-1 0,1 0,-1 0,1 1,-1-1,1 0,0 1,-1 0,1-1,0 1,-1 0,1 0,0 0,0 0,-1 0,1 0,0 1,-1-1,1 0,0 1,-1 0,1-1,-1 1,1 0,-1 0,1-1,-1 1,1 0,-1 1,0-1,0 0,0 0,1 0,-1 1,0-1,-1 1,1-1,0 1,0-1,0 1,-1-1,1 1,-1 0,0-1,1 1,-1 0,0-1,0 1,0 0,0 1,-11 107,0-47,20-22,1-28</inkml:trace>
  <inkml:trace contextRef="#ctx0" brushRef="#br0" timeOffset="2021.676">3005 780,'7'6,"0"-1,1 1,0-1,0-1,0 0,0 0,1 0,-1-1,1 0,0-1,0 0,0 0,0-1,0 0,1-1,-1 0,0-1,0 1,0-2,0 1,0-1,0-1,0 1,0-2,-1 1,1-1,-1 0,0-1,-1 0,1 0,-1-1,0 0,0 0,0 0,-1-1,0 0,-1-1,1 1,-2-1,1 0,-1 0,3-7,-6 12,1 0,-1 0,0 0,0 0,0 0,-1 0,1-1,-1 1,1 0,-1 0,0-1,0 1,-1 0,1 0,-1 0,0 0,1-1,-1 1,-1 0,1 0,0 1,-1-1,1 0,-1 0,0 1,0-1,0 1,0-1,-1 1,1 0,0 0,-1 0,0 0,1 0,-1 1,0-1,0 1,0 0,0 0,0 0,0 0,0 0,-1 1,1-1,0 1,0 0,0 0,-1 0,1 1,-2-1,-10 5,1 1,0 0,0 1,0 1,1 0,0 1,1 0,0 1,0 0,1 1,0 0,1 1,0 0,1 1,-3 5,9-15,1 0,-1 0,0 1,1-1,0 1,0-1,0 1,0 0,1 0,-1 0,1 0,0 0,0 0,1 0,-1 0,1 0,0 1,0-1,0 0,0 0,1 0,0 0,0 0,0 0,0 0,1 0,-1 0,1 0,0-1,0 1,1-1,-1 1,1-1,-1 0,1 0,0 0,0 0,0 0,1-1,-1 0,4 2,12 2,0 0,1-2,0-1,0 0,0-1,0-2,0 0,0-1,0 0,0-2,0-1,0 0,-1-1,0-1,0-1,0-1,0-2,188-93,-193 94,0 0,-1-2,0 1,-1-2,0 1,-1-2,0 0,0 0,-2 0,0-2,0 1,-1-1,-1 0,0-4,-6 17,0 0,0-1,-1 1,1 0,-1-1,0 1,0-1,0 1,0-1,0 1,0 0,-1-1,1 1,-1-1,0 1,1 0,-1-1,0 1,0 0,-1 0,1 0,0 0,-1 0,1 0,-1 0,0 0,0 1,1-1,-1 1,0-1,0 1,-1 0,1-1,0 1,0 0,0 1,-1-1,1 0,-1 1,1-1,-5 0,1 0,0 0,0 1,-1-1,1 2,0-1,-1 1,1-1,0 2,0-1,0 1,0 0,0 0,0 0,-3 3,7-5,-1 1,0 0,1 0,-1 0,1 1,-1-1,1 0,0 1,0-1,-1 1,1 0,0 0,1 0,-1 0,0 0,1 0,-1 1,1-1,-1 0,1 1,0-1,0 1,0 0,0-1,1 1,-1 0,1-1,0 1,-1 0,1-1,1 1,-1 0,0 0,0-1,1 1,0 0,-1-1,1 1,0-1,1 1,-1-1,0 1,1-1,-1 0,1 1,-1-1,1 0,0 0,0 0,0-1,0 1,1 0,-1-1,0 1,1-1,1 1,122 5,-53-8,-71 1,1 0,-1 0,0 0,0 0,0 1,0-1,1 0,-1 1,0 0,0 0,0-1,0 1,0 0,0 0,-1 1,1-1,0 0,-1 1,1-1,0 1,-1-1,0 1,1 0,-1 0,0 0,0 0,0-1,0 1,0 0,-1 1,1-1,0 0,-1 2,-9 72,7-74,1 1,0 0,0 0,0 0,0 0,1 1,-1-1,1 0,0 0,0 0,0 0,0 0,0 1,1-1,-1 0,1 0,0 0,0 0,0 0,1 0,-1 0,1-1,-1 1,1 0,0-1,0 1,0-1,0 0,0 0,1 0,-1 0,1 0,-1 0,1 0,0-1,0 1,0-1,2 1,11 1,0-1,0 0,0-1,0-1,1 0,-1-1,0-1,0-1,0 0,0-1,-1 0,1-2,-1 0,0 0,-1-2,0 1,2-3,-6 5,-1 0,1 0,-1-1,-1 0,1 0,-1-1,0 0,0-1,-1 0,0 0,-1 0,1-1,-2 0,1 0,-1-1,-1 0,0 1,0-2,-1 1,1-4,-4 12,1 0,-1 0,0 0,0 0,0 0,0 1,0-1,-1 0,1 0,0 0,-1 0,0 0,1 0,-1 1,0-1,0 0,0 0,0 1,0-1,0 1,-1-1,1 1,0-1,-1 1,1 0,-1 0,1 0,-1 0,0 0,0 0,1 0,-1 0,0 1,0-1,0 1,0-1,0 1,0 0,1 0,-1 0,0 0,0 0,0 0,-1 1,-83 28,76-21,0 0,1 1,0 0,0 1,1 0,0 0,1 0,0 1,1 0,0 1,1-1,0 1,1 0,0 0,1 1,-2 11,7-14,0-1,0 0,0 0,1 0,1 0,0 0,0 0,0-1,1 0,1 0,-1 0,1-1,0 0,1 0,0 0,0-1,0 0,1 0,0-1,0 0,0 0,1-1,0 0,0 0,0-1,0-1,0 1,8 0,18 3,-1-1,1-2,-1-1,1-2,0-1,9-3,-13-1,-8-3</inkml:trace>
  <inkml:trace contextRef="#ctx0" brushRef="#br0" timeOffset="3551.86">13 1288,'-12'0,"36"0,-10 0,169-25,11 9,148 1,-154 13,119-24,121 25,-267 15,-122-8,0-2,1-2,-1-1,27-4,373-48,-199 22,52-1,1343 31,-1611-1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5.404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88 6,'0'-4,"0"2,0 7,-5 8,-2 6,1 4,-3-1,-1 0,2 1,-3 2,0 1,-2 1,6-4,8-6,5-11,1-6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0:54.8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1735 2146,'-54'-44,"47"36,0 2,0-1,-1 1,0 0,0 0,0 1,-1 0,0 1,0 0,0 0,0 1,-1 0,1 1,-188 2,4 53,132-31,-137 79,-55 81,54 3,162-146,2 2,1 2,3 1,1 1,3 1,1 2,0 8,-44 113,3 85,53-192,4 0,2 0,1 62,19 46,17 56,44 56,5-102,-47-128,-16-23,2 0,1-1,2-1,0-1,2-1,0-1,23 18,187 111,-188-131,0-2,1-2,1-2,46 9,162 47,-56-42,113-31,-142-25,59-32,23-18,-58-18,-152 68,-1 0,0-3,-3-2,0 0,-2-3,30-37,198-212,-230 243,40-69,47-171,-83 163,-8-78,-1 25,-27 166,1-23,0-1,-2 1,-1-1,-2 1,0 0,-5-19,2 27,-4-20,-3 0,0 1,-3 1,-1 0,-3-2,-83-167,76 162,1-2,-2 1,-2 2,-2 1,-24-23,25 33,-2 1,-1 2,-1 1,-1 2,-9-3,-134-102,-65 19,102 73,-28 11,-27 0,-28 30,162 19,50-10</inkml:trace>
  <inkml:trace contextRef="#ctx0" brushRef="#br0" timeOffset="2982.089">42 3783,'39'-17,"-28"15,1 1,0 0,-1 0,1 2,0-1,-1 2,1-1,-1 1,1 1,-1 0,0 1,0 0,6 4,32 9,68 15,20-4,61 26,-27-21,26-5,-67-17,77 7,-63 8,52-14,-130-2,-1-4,1-2,1-3,13-4,28 2,62-26,94-21,-146 26,46-12,50-43,-196 72,0-1,0-1,-1-1,0 0,0-1,0-1,-2 0,1-2,9-8,-11 7,0 2</inkml:trace>
  <inkml:trace contextRef="#ctx0" brushRef="#br0" timeOffset="3204.121">3316 3557,'-10'-5,"-3"-1</inkml:trace>
  <inkml:trace contextRef="#ctx0" brushRef="#br0" timeOffset="3369.012">3118 3416,'-19'-9,"-6"-4</inkml:trace>
  <inkml:trace contextRef="#ctx0" brushRef="#br0" timeOffset="3521.075">2666 3303</inkml:trace>
  <inkml:trace contextRef="#ctx0" brushRef="#br0" timeOffset="3705.581">2271 3247,'-24'-10,"-7"-3</inkml:trace>
  <inkml:trace contextRef="#ctx0" brushRef="#br0" timeOffset="3874.157">1848 3190,'-19'-5,"-2"-1,-2-1,3 2</inkml:trace>
  <inkml:trace contextRef="#ctx0" brushRef="#br0" timeOffset="4035.848">1566 3218,'-33'0,"-7"0,-2 0,8 5,3 1,3 0,2-1,0-1,-1-2,0-1,0 0,9-1,8 0</inkml:trace>
  <inkml:trace contextRef="#ctx0" brushRef="#br0" timeOffset="4284.697">1001 3274,'0'0</inkml:trace>
  <inkml:trace contextRef="#ctx0" brushRef="#br0" timeOffset="4285.697">522 3444,'0'0</inkml:trace>
  <inkml:trace contextRef="#ctx0" brushRef="#br0" timeOffset="4549.611">380 3444,'-19'10,"-11"2,-5 5,-2-1,1-3,1-3,8 0,2 0,2-3,-1-2,-1 3,-1 0,5 3,4 0</inkml:trace>
  <inkml:trace contextRef="#ctx0" brushRef="#br1" timeOffset="9332.88">1764 3585,'0'-311,"27"168,-27-167,-28 85,29-424,-30 479,28-83,-25 111,25-223,6 335,1 24</inkml:trace>
  <inkml:trace contextRef="#ctx0" brushRef="#br1" timeOffset="11086.597">1820 3557,'1'-2,"1"0,-1 0,1 0,-1 1,1-1,0 0,-1 1,1 0,0-1,0 1,0 0,0 0,0 0,0 0,1 0,-1 0,0 1,0-1,1 1,-1-1,0 1,1 0,-1 0,0 0,2 0,-1 0,337-4,-252-9,-71 9,-1 1,1 1,-1 0,1 1,0 0,0 2,-1 0,1 0,0 2,0 0,23 6,0-3,0-1,1-2,-1-2,1-2,4-2,46 1,321 2,-174-28,325 29,-337-30,56 29,-140-27,72 15,-91-5,-100 16</inkml:trace>
  <inkml:trace contextRef="#ctx0" brushRef="#br1" timeOffset="18004.501">1791 3585,'-38'31,"-123"142,47-49,76-92,1 1,1 2,2 1,2 2,-16 26,-121 163,-35-9,-36 21,156-126,-166 155,45-56,158-168,30-28</inkml:trace>
  <inkml:trace contextRef="#ctx0" brushRef="#br1" timeOffset="21855.082">5404 3247,'-3'5,"-1"1,1 0,1 0,-1 0,1 1,0-1,0 0,1 1,0 0,0-1,0 1,1 0,0 1,-1 5,-1 195,1-205,1-1,0 0,-1 0,1 1,0-1,0 0,1 1,-1-1,0 0,1 0,-1 1,1-1,0 0,0 0,0 0,0 0,0 0,0 0,0 0,1 0,-1 0,1-1,0 1,-1 0,1-1,0 1,0-1,0 0,0 0,0 0,0 0,0 0,0 0,0 0,1-1,-1 1,0-1,0 0,1 1,-1-1,0 0,1 0,1-1,6-6,1-1,-1 0,0-1,-1 0,0-1,0 0,-1 0,0-1,-1 0,0 0,-1 0,0-1,3-12,2 4,15-34,-14 27,1 0,1 1,2 1,1 0,13-14,-30 38,0 0,1 0,-1 0,1 1,-1-1,1 0,-1 0,1 1,-1-1,1 0,0 1,-1-1,1 1,0-1,0 1,0-1,-1 1,1 0,0-1,0 1,0 0,0 0,0-1,-1 1,1 0,0 0,0 0,0 0,0 0,0 0,0 0,0 1,-1-1,1 0,0 0,0 1,0-1,0 1,-1-1,1 0,0 1,0-1,-1 1,1 0,0-1,-1 1,1 0,-1-1,1 1,0 1,12 44,-14 320,3-277,-5-1,-3-1,-4 1,-4-1,-3-1,-11 22,14-63,10-27,0 0,-2 0,0 0,-1-1,0 0,-2 0,0-1,-1 0,0-1,-1 0,-1-1,-12 12,22-24,0-1,1 1,-1 0,0-1,0 1,-1-1,1 0,0 0,0 0,0 0,-1 0,1 0,-1-1,1 1,0-1,-1 0,1 1,-1-1,1 0,-1-1,1 1,-1 0,1-1,-1 1,1-1,0 0,-1 0,1 0,0 0,0 0,-1 0,1 0,0-1,0 1,1-1,-1 0,0 0,0 1,1-1,-1 0,1 0,0-1,-1 1,1 0,0 0,0-1,1 1,-1-1,-4-20,2 1,1-1,1 1,1-1,1 0,1-10,1-31,32-118,-24 143,-5 15</inkml:trace>
  <inkml:trace contextRef="#ctx0" brushRef="#br1" timeOffset="22176.99">6138 2880,'-10'9,"-12"14,-3 6,-2 0,4-2,1-4,4-2,5 1,0-4,3 0,7-3,4 0,2-2</inkml:trace>
  <inkml:trace contextRef="#ctx0" brushRef="#br1" timeOffset="23341.984">352 397,'94'-20,"-1"4,2 4,2 4,5 18,-100-9,1-1,-1 1,1 0,-1 0,1 1,-1-1,0 0,1 1,-1-1,0 1,0 0,0 0,0 0,-1 0,1 0,0 0,-1 0,1 0,-1 1,0-1,0 1,0-1,0 1,0-1,-1 1,1-1,-1 1,1 0,-1-1,0 1,0 0,0-1,-1 1,1 0,-1 1,-9 25,0-1,-2 0,-1-1,-2 0,0-1,-1-1,-2-1,-1 0,0-1,-15 12,-3 8,18-21,10-14,0 1,1 0,0 1,0 0,1 0,1 1,-1 0,2 0,0 0,0 1,1 0,0 0,1 0,1 0,-1 2,4-10,-1 1,1-1,0 0,0 0,0 1,1-1,-1 0,1 0,0 0,0 0,1-1,-1 1,1 0,0-1,0 0,0 0,0 0,0 0,1 0,0 0,-1-1,1 0,0 0,0 0,0 0,0-1,1 1,120 23,-114-25,3 2,0-1,0-1,0 0,0-1,0 0,0-1,0-1,0 0,-1-1,1 0,-1-1,10-6,-14 2,-6 0</inkml:trace>
  <inkml:trace contextRef="#ctx0" brushRef="#br1" timeOffset="23604.979">324 791,'43'-9,"43"-14,12-2,-6 3,-14 5,-15 6,-14 4,-10 4,-7 2,-9 2</inkml:trace>
  <inkml:trace contextRef="#ctx0" brushRef="#br1" timeOffset="23925.024">1566 1,'-9'9,"-9"9,-1 5,-1 0,1-1,5 2,0-3,2-1,3 1,4-3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14.32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441 1,'-25'30,"1"2,2 1,1 0,2 2,1 0,1 1,3 1,0 0,3 1,-6 34,0 18,14-70,0 0,-1-1,-1 1,0-1,-2 0,0 0,-4 4,-1-6,0-4</inkml:trace>
  <inkml:trace contextRef="#ctx0" brushRef="#br0" timeOffset="498.66">18 29,'0'0,"0"1,0-1,0 1,1-1,-1 1,0 0,0-1,0 1,0-1,0 1,0 0,0-1,0 1,-1-1,1 1,0 0,0-1,0 1,-1-1,1 1,0-1,0 1,-1-1,1 1,-1-1,1 1,0-1,-1 1,1-1,-1 1,1-1,-1 0,1 1,-1-1,1 0,-1 0,0 1,1-1,-1 0,1 0,-1 0,0 0,1 0,-1 0,1 0,-1 0,0 0,1 0,-1 0,1 0,-1 0,175 132,-59-27,103 143,-158-199,-51-35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6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85,'0'61,"1"88,-6 0,-18 92,6-143,-3 0,-5-2,-4-1,-22 48,51-143,1 0,-1-1,1 1,-1 0,1 0,-1 0,1 0,0 0,-1 0,1 0,-1 1,1-1,-1 0,1 0,-1 0,1 0,0 1,-1-1,1 0,-1 1,0-1,1 0,-1 1,1-1,-1 0,1 1,-1-1,0 1,1-1,-1 1,0-1,0 1,1-1,-1 1,0-1,0 1,0-1,0 1,0 0,1-1,-1 1,0-1,0 1,0-1,-1 1,1 0,0-1,0 1,0-1,0 1,12-17,0-3</inkml:trace>
  <inkml:trace contextRef="#ctx0" brushRef="#br0" timeOffset="347.345">650 0,'-11'240,"3"-155,5 1,3-1,9 63,4 31,-13-177,1-1,-1 1,0-1,0 1,-1-1,1 1,0-1,0 0,-1 1,1-1,-1 0,1 1,-1-1,0 0,1 1,-1-1,0 0,0 0,0 0,0 0,0 0,0 0,0 0,0 0,0 0,-1-1,1 1,0 0,0-1,-1 1,1-1,-1 1,1-1,0 0,-1 1,1-1,-1 0,1 0,0 0,-1 0,1 0,-1 0,1-1,-1 1,1 0,0-1,-1 1,1-1,0 0,-1 1,1-1,0 0,0 0,0 0,-1 0,-141-138,108 109,-2 1,-1 2,-1 2,-40-19,77 42,-1 0,0 0,1 0,-1 0,0 1,0 0,0-1,0 1,0 0,0 0,0 1,0-1,0 0,0 1,-1 0,1 0,0 0,0 0,0 1,-1-1,1 1,0 0,0 0,0 0,0 0,0 0,0 1,1-1,-1 1,0 0,1 0,-1 0,1 0,-1 0,1 0,-1 2,-3 18,3 0</inkml:trace>
  <inkml:trace contextRef="#ctx0" brushRef="#br0" timeOffset="1300.637">960 734,'27'7,"-1"0,1-2,0-1,0-2,1 0,-1-2,0-1,8-2,-28 3,0-1,0-1,0 0,0 0,0 0,0 0,-1-1,1 0,-1-1,0 0,0 0,0 0,-1 0,1-1,-1 0,0 0,0 0,-1-1,0 0,0 0,0 0,0 0,-1-1,2-6,21-83,-26 93,0 0,0 1,0-1,0 0,0 0,-1 0,1 1,-1-1,1 0,-1 1,0-1,0 0,0 1,-1-1,1 1,-1 0,1-1,-1 1,0 0,0 0,0 0,0 0,0 0,0 1,0-1,-1 1,1-1,0 1,-1 0,0 0,1 0,-1 0,-2 0,-2 0,1 0,0 1,-1 0,1 0,-1 0,1 1,-1 0,1 0,0 1,-1 0,1 0,0 0,0 1,1 0,-1 0,0 0,1 1,0 0,0 0,0 0,0 1,0 0,-87 118,44 2,47-121,0 0,0 1,1-1,0 0,0 0,0 0,0 0,1 0,-1 0,1 0,0 0,0 0,1 0,-1 0,1 0,0-1,0 1,0-1,0 1,1-1,-1 0,1 0,0 0,0 0,0 0,0-1,1 1,-1-1,1 0,3 1,9 2,1-1,0 0,0-1,0-2,0 1,1-2,-1 0,0-1,0-1,0-1,0 0,0-1,0-1,-1-1,0 0,0-1,-1 0,4-4,14-6,-1-1,-1-2,0-1,-2-2,22-21,-33 28,-1-1,0 0,-1-1,-2 0,0-1,0-1,-2 0,-1-1,0-1,-2 1,0-2,-1-2,-7 23,0 0,0-1,0 1,0-1,-1 1,1-1,-1 1,0-1,1 0,-1 1,-1-1,1 1,0-1,-1 1,1-1,-1 1,0-1,1 1,-1-1,0 1,-1 0,1-1,0 1,-1 0,1 0,-1 0,0 0,0 0,1 1,-1-1,-1 0,1 1,0 0,0-1,0 1,-1 0,1 0,0 0,-1 0,1 1,-1-1,1 1,-1-1,0 1,1 0,-1 0,1 0,-1 0,1 1,-1-1,0 1,1-1,-1 1,-5 1,0 1,1 0,-1 0,1 0,0 1,0 0,0 1,0-1,1 1,0 1,0-1,0 1,1 0,-1 0,2 1,-1-1,1 1,0 0,0 1,1-1,-1 0,2 1,-2 6,4-11,0-1,0 1,0-1,1 1,-1-1,1 1,0-1,0 1,-1-1,2 1,-1-1,0 0,0 0,1 1,-1-1,1 0,0 0,0-1,-1 1,1 0,0-1,1 1,-1-1,0 1,0-1,1 0,-1 0,0 0,1 0,-1-1,1 1,-1 0,3-1,89 6,-87-6,168-23,-175 23,2-1,-1 0,1 0,0 0,-1 0,1 1,0-1,0 1,0-1,0 1,0 0,0-1,0 1,-1 0,1 0,0 1,0-1,0 0,0 1,0-1,0 1,0-1,-1 1,1 0,0 0,-1 0,1 0,0 0,-1 0,1 0,-1 1,1-1,-1 0,0 1,0-1,0 1,0 0,0-1,0 1,0 0,0 1,-31 86,5-33,25-54,-1 1,1-1,0 0,-1 0,1 0,0 1,0-1,0 0,1 0,-1 0,1 0,-1 1,1-1,-1 0,1 0,0 0,0 0,0 0,0 0,1-1,-1 1,0 0,1-1,-1 1,1 0,0-1,-1 0,1 1,0-1,0 0,0 0,0 0,0 0,0 0,0-1,0 1,1 0,83 12,-59-14,-1 0,0-2,0-1,0-2,-1 0,1-2,-2 0,1-2,3-2,-11 3,0-1,-1-1,0 0,0-2,-1 1,-1-2,0 0,-1 0,-1-1,0-1,0-2,-9 15,-1 0,0 0,1 0,-1-1,0 1,0-1,-1 0,1 1,-1-1,0 0,0 0,0 0,0 0,-1 0,0 0,0 0,0 0,0 0,0 0,-1 0,0 0,0 0,0 1,0-1,0 0,-1 0,0 1,0-1,0 1,0-1,0 1,-1 0,1 0,-1 0,0 0,0 1,0-1,0 1,-1-1,1 1,-1 0,1 1,-1-1,0 0,1 1,-1 0,0 0,0 0,-4 0,2 1,0 0,-1 0,1 0,0 1,0 0,-1 0,1 1,0 0,0 0,0 0,0 1,1 0,-1 0,1 0,0 1,0-1,0 1,0 1,0-1,1 1,0-1,0 1,0 1,1-1,-1 0,0 4,-2 4,0-1,1 1,1 0,0 0,0 1,2-1,0 1,0-1,1 1,1 0,1 12,1-17,0 0,1 0,0 0,0-1,1 1,0-1,0 0,1 0,0-1,1 1,0-1,0 0,0-1,1 1,0-1,0-1,1 1,-1-1,1 0,0-1,1 0,-1 0,1-1,-1 0,1-1,0 0,0 0,0-1,9 1,8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2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1 190,'58'-20,"2"2,0 2,1 4,24-1,-83 11,1 1,-1 0,1 1,0-1,0 0,0 1,-1 0,1-1,0 1,0 0,0 1,-1-1,1 0,0 1,0-1,-1 1,1 0,0 0,-1 0,1 0,-1 1,1-1,-1 1,1-1,-1 1,0 0,0 0,0 0,0 0,0 0,-1 1,1-1,-1 0,1 1,-1-1,0 1,0 0,0-1,0 1,0 0,-1-1,1 1,-1 0,0 0,0 0,0 0,0-1,0 1,-1 0,0 2,-121 148,122-149,0-1,1 1,-1-1,0 1,1 0,0-1,0 1,0-1,1 0,-1 1,1-1,-1 0,1 0,0 0,0 0,1 0,-1 0,1 0,-1-1,1 0,0 1,0-1,0 0,0 0,0 0,0-1,1 1,-1-1,1 0,-1 0,1 0,-1 0,1-1,-1 1,4-1,6 5,-3-1,91 47,-97-48,-1-1,0 1,0 0,0 0,0 1,-1-1,0 1,1-1,-1 1,0 0,-1 0,1 0,-1 0,1 0,-1 0,0 0,-1 0,1 0,-1 1,0-1,0 0,0 0,0 0,-1 1,0 1,-1 2,0 1,-1-1,0 0,-1 0,1 0,-1-1,-1 1,1-1,-1 0,-1 0,1 0,-1-1,0 0,-1 0,1-1,-1 1,0-2,-1 1,1-1,-1 0,0 0,0-1,0 0,-5 1,-10 2,0-1,0 0,0-2,-1-1,1-1,-1-1,1 0,-14-4,-8-7,27 5</inkml:trace>
  <inkml:trace contextRef="#ctx0" brushRef="#br0" timeOffset="549.071">961 501,'-23'9,"2"2,-1 1,1 1,1 1,0 0,2 1,-1 2,2 0,0 0,1 2,-9 13,23-30,0 1,0-1,0 1,1 0,-1-1,1 1,0 0,-1 0,1 0,1 0,-1 1,0-1,1 0,-1 0,1 0,0 0,0 1,1-1,-1 0,1 0,-1 0,1 0,0 0,0 0,0 0,0 0,1 0,-1 0,1 0,0-1,0 1,0-1,0 1,0-1,1 0,-1 0,1 0,-1 0,1 0,0 0,-1-1,1 1,0-1,0 0,0 0,2 0,11 2,-1-2,1 0,0 0,-1-2,1 0,-1 0,1-2,-1 0,0 0,1-2,-2 0,1-1,-1 0,2-2,23-13,-1-1,0-3,-2-1,12-12,-17 13,-1-2,0-1,-2-1,-2-2,-1 0,-1-2,-1-1,0-5,-15 22,0-1,-2 0,0 0,0 0,-2-1,-1 1,0-1,0-12,-3 23,1 0,-1 0,0 0,-1 0,0 0,0 0,-1 0,0 0,-1 0,1 1,-1-1,-1 1,1-1,-1 1,-1 1,1-1,-1 0,0 1,-1 0,0 0,-1 0,1 2,-1 0,1 1,-1 0,0 0,0 0,-1 1,1 0,0 1,-1-1,1 2,-1-1,1 1,-1 0,1 0,-1 1,1 0,-1 0,1 1,-1 0,1 0,-3 2,-5 2,0 0,0 1,1 0,0 1,1 1,-1 0,2 1,-1 0,-7 9,10-7,0 1,1 0,0 0,1 1,0 0,1 0,1 1,0 0,1 0,1 0,0 1,1-1,1 1,0 0,2 0,-1 0,2 0,0-1,1 1,0 0,2 0,0-1,0 0,1 0,1 0,1 0,0-1,1 0,0-1,19 25,2-1,1-2,2-1,1-1,2-2,1-2,1-1,1-2,31 15,69 44,-123-77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0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225 448,'-206'390,"187"-352,37-49,120-167,0-7,-130 176,-5 4,1 0,-1 1,1 0,0 0,0 0,0 0,0 0,1 1,0 0,-1 0,1 0,0 1,5-2,-7 5,-1 1,1 0,-1 0,1 1,-1-1,0 0,0 1,0-1,0 1,-1 0,1 0,-1-1,1 1,-1 0,0 0,0 0,-1 1,1-1,-1 0,1 0,-1 0,0 0,0 1,0-1,-1 0,1 0,-1 0,1 1,0 1,-2 50,0-46,1 1,0-1,0 0,1 0,0 1,0-1,1 0,1 1,-1-1,2 0,-1 0,1 0,0-1,1 1,0-1,1 0,-1 0,1 0,1 0,0-1,-4-5,1 0,-1-1,1 1,0-1,-1 0,1 0,0 0,0 0,0 0,0-1,0 1,0-1,0 1,0-1,0 0,0-1,0 1,0 0,0-1,0 0,0 0,0 1,-1-2,1 1,0 0,0-1,-1 1,1-1,-1 0,1 1,-1-2,72-70,-69 68,6-8,-1 1,0-1,-1-1,0 1,-1-2,-1 1,-1-1,0 0,0 0,-2-1,0 0,0 0,-2 0,0 0,-1 0,0 0,-2-15,-4 20,-2 5</inkml:trace>
  <inkml:trace contextRef="#ctx0" brushRef="#br0" timeOffset="365.029">903 674,'17'-4,"-1"0,1-2,-1 0,0-1,-1 0,1-1,-2-1,1 0,-1-1,0-1,-1 0,-1-1,0-1,0 1,-1-2,3-5,-12 17,0-1,-1 1,0-1,1 1,-1-1,0 0,0 1,0-1,0 0,-1 0,1 0,-1 1,0-1,0 0,0 0,0 0,0 0,0 0,-1 0,1 1,-1-1,0 0,0 0,0 1,-1-1,1 0,0 1,-1 0,0-1,1 1,-1 0,0 0,0 0,0 0,-1 0,1 0,0 0,-1 1,1-1,-1 1,1 0,-1 0,0 0,0 0,-2 0,-6 2,1 1,-1 0,1 1,0 0,0 1,0 0,0 1,0 0,1 0,0 1,0 0,1 1,0 0,0 0,0 1,1 0,0 0,0 0,1 1,1 0,-1 1,1-1,-2 8,3-12,0 0,1 0,-1 1,1-1,1 1,-1 0,1 0,0 0,0 0,1 0,-1 0,1 0,1 1,-1-1,1 0,0 1,1-1,0 0,0 0,0 1,0-1,1 0,0 0,1 0,-1 0,1-1,0 1,0-1,1 0,0 0,0 0,0 0,0 0,1-1,0 0,2 2,4-2,1 0,0 0,0-1,0-1,0 0,1 0,-1-1,1-1,-1 0,0-1,1 0,-1-1,0 0,0-1,2-1,11-3</inkml:trace>
  <inkml:trace contextRef="#ctx0" brushRef="#br0" timeOffset="729.444">1383 646,'49'-21,"-1"-3,-1-2,-1-1,-1-3,5-7,-44 34,0-1,0 1,-1-1,1 0,-1 0,0-1,0 1,-1-1,1-1,-1 1,0 0,-1-1,1 0,-1 0,0 0,0 0,-1 0,0-1,0 1,-1-1,1 1,-1-1,-1 0,1 0,-1-2,-2 7,1 0,0 1,-1-1,1 0,-1 1,1-1,-1 0,0 1,0 0,1-1,-1 1,0 0,0 0,0 0,-1 0,1 1,0-1,0 1,0-1,0 1,-1 0,1-1,0 1,0 0,-1 1,1-1,0 0,0 1,-1-1,1 1,-1 0,-69 24,59-17,0 1,0 0,1 0,0 2,0-1,1 1,1 1,0 0,0 0,1 1,1 1,0-1,1 1,0 0,1 1,1 0,0-1,1 2,1-1,0 0,1 1,0 15,3-26,0-1,0 1,1-1,-1 1,1-1,0 1,0-1,1 0,-1 0,1 0,0-1,0 1,0 0,0-1,1 0,-1 0,1 0,0 0,0-1,0 1,0-1,0 0,0 0,1-1,-1 1,1-1,-1 0,1 0,0 0,-1-1,1 0,0 0,0 0,-1 0,1-1,0 1,-1-1,1-1,2 0,20-2,0-1,0-1,0-2,-1-1,0-1,14-7,-11 5,-4 2</inkml:trace>
  <inkml:trace contextRef="#ctx0" brushRef="#br0" timeOffset="1167.088">2088 477,'-19'10,"0"0,1 2,1 0,0 1,0 1,1 0,1 1,1 1,-3 5,14-19,1 0,0 0,0 0,1 1,-1-1,0 0,1 1,0 0,-1-1,1 1,0 0,0 0,1-1,-1 1,0 0,1 0,0 0,0 0,0 0,0 0,0 0,0 0,1-1,0 1,-1 0,1 0,0 0,0-1,1 1,-1 0,0-1,1 1,0-1,0 0,-1 1,1-1,0 0,1 0,-1 0,0-1,1 1,-1 0,1-1,-1 0,1 1,0-1,6 2,-1-1,0 0,1-1,-1 0,1 0,-1 0,1-1,0-1,-1 0,1 0,-1 0,1-1,-1 0,0-1,0 0,0 0,0-1,0 0,-1 0,0 0,0-1,0-1,0 1,-1-1,2-2,18-20,0-1,-3-1,0-2,-2 0,2-7,4-4,-18 28,5-3,0 0,-2-1,0-1,-1 0,-1 0,-1-1,-1-1,-1 1,0-1,-2 0,-1-1,0 1,-2-1,0-16,-3 34,0 1,0-1,0 0,-1 1,1-1,-1 1,0 0,0-1,-1 1,1 0,-1 0,0 1,0-1,-1 1,1-1,0 1,-1 0,0 0,0 0,0 1,0-1,0 1,-1 0,1 0,-1 1,1-1,-1 1,1 0,-1 0,0 1,0-1,1 1,-1 0,0 1,0-1,1 1,-1-1,0 2,1-1,-1 0,1 1,-1 0,1 0,-1 0,-11 7,0 1,1 0,0 1,0 0,2 1,-1 1,1 0,1 1,1 0,0 1,0 0,2 1,0 0,1 0,0 1,1 2,1 0,0 1,2-1,0 1,2 0,0 0,1 0,1 0,0 0,2 1,1-2,0 1,1 0,1-1,1 1,1-1,1-1,0 0,1 0,1 0,1-1,0-1,2 0,-1 0,2-1,0-1,1 0,0-1,1-1,1 0,10 5,1-1,-3-1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29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95,'-3'15,"1"-1,0 1,1 0,1-1,0 1,1 0,1-1,3 15,-5-24,2 9,1 0,0 0,0-1,2 1,-1-1,2 0,0 0,0 0,2 0,-5-9,-1 0,1-1,0 1,0-1,0 0,0 0,1 0,-1 0,1 0,0-1,0 0,-1 1,2-2,-1 1,0 0,0-1,1 0,-1 0,0 0,1 0,-1-1,1 1,-1-1,1-1,-1 1,1-1,-1 1,1-1,3-2,3-1,-1-1,1-1,-1 0,0-1,-1 0,0 0,0-1,0 0,5-7,2-1,102-129,-118 144,1-1,0 1,-1-1,1 0,0 1,0-1,0 1,0 0,0-1,0 1,0 0,1-1,-1 1,0 0,1 0,-1 0,1 0,-1 1,1-1,-1 0,1 1,0-1,-1 0,1 1,0 0,-1 0,1-1,0 1,0 0,-1 0,1 0,0 1,-1-1,1 0,0 1,-1-1,1 1,0-1,-1 1,1 0,-1 0,1 0,-1 0,1 0,-1 0,0 0,1 0,-1 0,0 1,0-1,0 0,0 2,19 52,-20-50,1 0,-1 1,1-1,0 0,1 0,-1 0,1-1,0 1,0 0,0-1,1 1,0-1,0 0,0 1,0-1,1-1,-1 1,1-1,0 1,0-1,0 0,1 0,-1-1,1 1,0-1,-1 0,1-1,0 1,0-1,3 1,8-5,-1-1,1 0,-1-2,0 0,0 0,-1-1,1-1,-2 0,1-1,-1-1,-1 0,1 0,-2-2,0 1,0-1,-1-1,0 0,1-4,0 3,0-1,-1 0,-1-1,0 1,-2-2,1 1,-2-1,4-14,-18 7,3 31</inkml:trace>
  <inkml:trace contextRef="#ctx0" brushRef="#br0" timeOffset="309.433">1081 293,'47'-11,"-2"-2,1-1,-2-3,0-1,-1-3,32-21,-71 41,-1 0,1-1,-1 0,1 0,-1 0,0 0,0-1,0 1,-1-1,1 1,0-1,-1 0,0 0,1 0,-1-1,-1 1,1 0,0-1,-1 1,0-1,0 0,0 1,0-1,0 0,-1 0,1 1,-1-1,0 0,-1 0,1 0,0 0,-1 1,0-1,0 0,0 1,-1-1,1 1,-1-1,0 1,0 0,0-1,0 1,0 0,-1 0,1 1,-1-1,0 0,-1 0,-4 1,-1 1,1 0,-1 0,1 1,-1 0,1 1,-1 0,1 0,-1 0,1 1,0 1,0-1,0 1,0 1,0-1,1 2,0-1,-1 1,1 0,1 0,-1 0,-5 7,-1-2,0 1,1 0,1 0,-1 1,2 1,0 0,0 0,1 1,0 2,6-10,0 1,0-1,1 0,-1 1,2-1,-1 1,1 0,0 0,0-1,1 1,0 0,0 0,0 0,1 0,0-1,1 1,-1 0,1-1,1 1,-1-1,1 0,0 0,2 2,0-1,0 0,0 0,1-1,0 0,1 0,0-1,-1 1,2-1,-1-1,0 1,1-2,0 1,0-1,0 0,0 0,1-1,-1 0,8 0,163 5,-145-9,1 1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1:39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 1242,'-26'167,"21"-146,3-20,1 1,0-1,0 1,0 0,0-1,1 1,-1 0,0 0,1 0,0-1,-1 1,1 0,0 0,0 0,0 0,0 0,0 0,0 0,0 0,1-1,-1 1,1 0,-1 0,1 0,0-1,0 1,0 0,0-1,0 1,0 0,0-1,0 0,1 1,-1-1,1 0,-1 1,1-1,0 0,12 2,0-1,0 0,1-1,-1-1,0 0,1-1,-1 0,0-1,0-1,0 0,8-4,-18 6,-1 1,1-1,-1 0,1-1,-1 1,1-1,-1 1,0-1,0 0,0 0,0-1,0 1,-1 0,1-1,-1 0,1 0,-1 1,0-2,0 1,0 0,-1 0,1 0,-1-1,0 1,0-1,0 1,0-1,0 1,-1-2,6-27,-4 28,0 1,0-1,-1 0,0 1,0-1,0 0,0 0,0 0,-1 0,1 0,-1 1,0-1,-1 0,1 0,-1 0,1 0,-1 0,0 0,-1 1,1-1,-1 0,1 1,-1-1,0 1,0 0,-1-1,1 1,-1 0,1 0,-1 1,0-1,0 1,0-1,-1 1,1 0,0 0,-1 0,0 0,-128-29,107 28</inkml:trace>
  <inkml:trace contextRef="#ctx0" brushRef="#br0" timeOffset="1231.959">409 1215,'484'-150,"-343"110,-139 40,-1-1,1 1,-1-1,1 1,-1 0,1 0,-1-1,1 1,-1 0,1 1,-1-1,1 0,-1 0,1 1,-1-1,1 0,-1 1,1 0,-1-1,0 1,1 0,-1 0,0 0,0 0,1 0,-1 0,0 0,0 0,0 0,0 0,0 1,-1-1,1 0,0 1,-1-1,1 1,0-1,-1 1,0-1,1 1,-1-1,0 1,0-1,0 1,0-1,0 1,0-1,0 1,-1-1,1 1,0-1,-28 78,27-78,-1 1,1-1,0 1,0-1,1 1,-1-1,0 1,1 0,-1-1,1 1,-1 0,1-1,0 1,-1 0,1 0,0 0,0-1,0 1,1 0,-1 0,0-1,1 1,-1 0,1 0,0-1,-1 1,1-1,0 1,0 0,0-1,0 0,0 1,0-1,1 0,-1 1,0-1,1 0,-1 0,1 0,-1 0,1 0,-1-1,1 1,0 0,-1-1,1 1,0-1,0 1,-1-1,1 0,2 0,11 1,1 0,-1-2,0 0,1 0,-1-2,0 0,0 0,0-2,0 1,5-4,65-17,-61 21</inkml:trace>
  <inkml:trace contextRef="#ctx0" brushRef="#br0" timeOffset="26590.841">409 1215,'8'-2,"1"0,-1-1,-1 1,1-1,0-1,-1 1,1-2,-1 1,0-1,-1 0,1 0,-1 0,0-1,0 0,-1 0,4-6,4-2,41-63,-52 77,-1 0,1 1,-1-1,1 1,0 0,-1-1,1 1,-1 0,1 0,-1 0,0 0,1 0,-1 0,0 1,0-1,1 0,-1 1,0-1,-1 1,1-1,0 1,0-1,-1 1,1-1,-1 1,1 0,0 0,99 182,-101-184,0 0,0-1,1 1,-1-1,0 1,0 0,0 0,0 0,0 0,1-1,-1 1,0 0,0 0,0 1,0-1,0 0,0 0,0 0,1 0,-1 1,0-1,0 1,0-1,1 0,-1 1,0-1,0 1,1-1,-1 1,0 0,1-1,-1 1,1 0,-1 0,1-1,-1 1,1 0,-1 0,1-1,0 1,-1 0,1 0,0 0,0 0,0 0,0 0,0-1,0 1,0 0,0 0,0 0,0 0,0 0,0 0,1-1,-1 1,0 0,1 0,-1 0,1 0,-1-1,1 1,-1 0,1 0,-147-62,103 47,23 10</inkml:trace>
  <inkml:trace contextRef="#ctx0" brushRef="#br0" timeOffset="68901.831">1793 706,'-13'16,"1"0,0 1,2 1,0 0,1 0,1 1,0 0,2 0,0 1,1 0,-1 13,6-31,0 1,0-1,0 1,0-1,1 1,-1-1,1 1,0-1,0 0,0 1,0-1,0 0,0 0,0 0,1 0,-1 0,1 0,-1 0,1 0,0 0,0-1,0 1,0-1,0 1,0-1,0 0,0 0,1 0,-1 0,0 0,1-1,-1 1,1-1,-1 1,1-1,-1 0,1 0,-1 0,1 0,-1 0,0-1,102-29,-88 18,0-1,0 0,-1-2,-1 0,0 0,-1-1,-1-1,0 0,-2-1,6-11,-4 2,-1-1,-2-1,0 0,-2 0,-1-1,-2 1,-1-1,-1 0,-1-1,-2-8,0 25,0 0,-1 0,-1 0,0 1,-1-1,0 1,-1 0,-1 0,-6-11,10 20,-1 0,1 0,-1 0,0 0,0 1,0-1,-1 1,1 0,-1 0,0 0,0 1,0 0,0-1,0 1,-1 0,1 1,0-1,-1 1,1 0,-1 0,0 0,1 1,-1 0,0 0,1 0,-1 0,0 1,1-1,-1 1,-4 2,0 0,0 1,1 0,-1 0,1 1,0 1,0-1,1 1,-1 0,1 1,1 0,-1 0,1 0,0 1,1 0,0 0,0 0,1 1,0-1,0 1,1 0,0 0,1 0,0 1,1-1,-1 1,2-1,-1 1,1-1,1 1,0-1,0 1,1-1,0 1,3 7,5 5,1-1,1-1,1 0,1-1,0 0,2-1,0-1,0 0,2-1,12 8,-5-1,-22-21,20 18,-2 0,0 2,-1 0,-1 1,-1 1,-1 0,-4 1</inkml:trace>
  <inkml:trace contextRef="#ctx0" brushRef="#br0" timeOffset="69338.365">2300 395,'111'344,"-79"-261,-32-82,1-1,0 1,-1-1,1 1,0 0,0-1,-1 0,1 1,0-1,0 1,0-1,0 0,0 0,0 1,0-1,-1 0,1 0,0 0,0 0,0 0,0 0,0 0,0-1,0 1,0 0,0 0,-1-1,1 1,0 0,0-1,0 1,-1-1,1 1,0-1,0 0,-1 1,1-1,0 0,-1 1,1-1,-1 0,1 0,-1 1,1-1,-1 0,0 0,1 0,-1 0,25-42,22-106,-26 86,-14 36,2 0,1 1,1 1,1 0,1 0,10-13,14-7,-22 27</inkml:trace>
  <inkml:trace contextRef="#ctx0" brushRef="#br0" timeOffset="70104.037">3204 1,'-29'28,"-19"16,-1 3,2 0,10-9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2:56.0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21 510,'-10'172,"9"-167,-9 123,10-124,1 0,-1 0,1-1,0 1,0 0,0 0,0-1,1 1,-1-1,1 1,0-1,0 0,0 0,0 1,1-1,-1-1,1 1,0 0,0-1,0 1,0-1,0 0,1 0,-1 0,1-1,-1 1,1-1,-1 0,1 0,0 0,1 0,4-2,-1 0,1-1,-1 0,1 0,-1-1,0 0,0 0,0-1,0 0,-1 0,0-1,0 0,0-1,0 1,-1-1,0 0,0-1,0 0,-1 1,1-3,-5 7,72-104,-70 105,0 0,1 1,-1 0,0 0,1 0,-1 0,0 0,1 1,-1 0,0-1,1 1,-1 1,0-1,0 0,0 1,0-1,0 1,0 0,0 0,-1 0,1 0,-1 1,1-1,-1 1,0-1,0 1,0 0,-1 0,1 0,0 0,-1 0,0 0,0 0,0 1,1-1,0 0,1 3,0 0,0-1,0 1,1-1,0 0,0 0,0-1,0 1,1-1,0 0,0 0,0 0,0-1,1 1,-1-1,1-1,0 1,0-1,0 0,0 0,1-1,2 0,0 0,0 0,0-1,0-1,-1 1,1-2,0 1,0-1,-1 0,1-1,-1 0,1 0,-1-1,0 0,-1-1,1 1,-1-2,0 1,0-1,0 0,-1 0,0 0,0-1,2-4,1-1,0 0,-1 0,0-1,-1 0,0 0,-1-1,-1 0,0 0,-1 0,0-1,-1 1,-1-3,-3-3,-4 4</inkml:trace>
  <inkml:trace contextRef="#ctx0" brushRef="#br0" timeOffset="4202.038">1122 1,'21'48,"-20"-45,-10 126,-2-54,-2 84,-5 22,5-122,10-52,0 1,1 0,1 1,-1-1,1 0,0 0,1 1,0-1,1 0,-1 0,2 5,-2-12,1 0,-1 0,0 0,1 0,-1 0,0-1,1 1,-1 0,1 0,0-1,-1 1,1 0,-1-1,1 1,0 0,0-1,-1 1,1-1,0 1,0-1,0 0,-1 1,1-1,0 0,0 1,0-1,0 0,0 0,0 0,0 0,0 0,0 0,-1 0,1 0,0 0,0 0,0-1,0 1,0 0,0-1,0 1,-1 0,1-1,0 1,0-1,-1 0,1 1,0-1,-1 1,1-1,39-34,-38 33,177-186,-123 144,-54 45,0 0,0 1,-1-1,1 1,0 0,-1-1,1 1,-1 0,1 0,-1 0,0 0,0 0,0 0,0 0,0 1,0-1,-1 0,1 0,-1 1,1-1,-1 1,0-1,0 0,0 1,2 8,31 154,-27-146</inkml:trace>
  <inkml:trace contextRef="#ctx0" brushRef="#br0" timeOffset="8082.954">1602 594,'168'73,"-161"-72,1-1,-1 0,0 0,0-1,0 0,0 0,0-1,0 1,0-2,0 1,-1-1,1 0,-1 0,1 0,-1-1,0 0,3-3,-6 4,1 1,-1-1,1 0,-1 0,0-1,0 1,-1 0,1-1,0 0,-1 1,0-1,0 0,0 0,-1-1,1 1,-1 0,0 0,0-1,-1 1,1-1,-1 1,0 0,0-1,0 1,-1-1,1 1,-1 0,-1-2,-1 1,0 1,0 0,-1 0,0 0,0 0,0 1,0-1,0 1,-1 0,1 1,-1-1,0 1,0 0,0 0,0 0,0 0,0 1,0 0,-1 0,1 1,0 0,-1-1,-2 2,-3 0,0 1,0 1,0 0,0 0,0 1,1 0,-1 1,1 0,0 1,1 0,-1 1,1 0,1 0,-1 1,1 0,1 0,-1 1,1 0,1 0,0 1,0 0,1 0,-4 9,9-15,-1 1,1 0,-1-1,1 1,1 0,-1-1,1 1,0 0,0-1,0 1,0-1,1 1,0-1,0 1,0-1,1 0,-1 0,1 0,0-1,0 1,0-1,0 1,1-1,0 0,-1 0,1-1,0 1,2 0,6 5,1-1,0-1,0 0,1-1,-1 0,1-1,0 0,11 1,175-3,-180-6,1-2,-1 0,-1-1,1-1,-1-1,-1-1,0 0,0-1,-1-1,0-1,-1-1,-1 0,0-1,-1 0,0-1,-1-1,-1 0,3-8,66-120,-68 67,-13 76,1 1,-2-1,1 0,0 1,0-1,0 1,-1-1,1 0,-1 1,1-1,-1 1,0-1,1 1,-1 0,0-1,0 1,0 0,0 0,0-1,0 1,-1 0,1 0,0 0,0 0,-1 1,1-1,-1 0,1 0,-1 1,1-1,-1 1,1-1,-1 1,1 0,-1 0,0 0,1-1,-1 2,1-1,-1 0,0 0,1 0,-1 1,1-1,-1 1,0-1,-7 3,1 1,0-1,0 1,0 0,0 1,0 0,1 0,0 1,0 0,1 0,-1 1,1-1,1 1,-1 1,1-1,3-4,0 1,0-1,0 0,0 1,0 0,1-1,-1 1,1 0,0 0,0 0,1 0,-1-1,1 1,0 0,0 0,0 0,0 0,1 0,0 0,-1 0,1 0,1 0,-1-1,1 1,-1 0,1-1,0 1,0-1,1 0,-1 0,1 0,-1 0,1 0,2 1,1 0,0 0,1-1,-1 0,0 0,1 0,0-1,0 0,0 0,-1-1,1 0,1 0,-1-1,0 0,0 0,0-1,1 0,78 11,-84-10,0 1,-1 0,1 0,0-1,0 1,0 1,0-1,-1 0,1 0,-1 1,1-1,-1 0,1 1,-1 0,0-1,0 1,0 0,0-1,0 1,0 0,0 0,0 0,-1 0,1 0,-1 0,0 0,1 0,-1 0,0 0,0 0,0 0,-1 0,1 0,0 0,-1 0,1 0,-1 0,0 2,-42 71,36-65,5-8,1 0,-1 0,0 1,1-1,-1 1,1-1,0 1,0-1,0 1,0 0,0 0,0-1,1 1,-1 0,1 0,0 0,0 0,0 0,1 0,-1-1,0 1,1 0,0 0,0 0,0-1,0 1,0 0,0-1,1 1,-1-1,1 0,0 1,0-1,0 0,0 0,0 0,0 0,0 0,3 1,5 6,-3-3</inkml:trace>
  <inkml:trace contextRef="#ctx0" brushRef="#br0" timeOffset="8655.012">2731 565,'13'5,"0"0,0-1,1-1,-1 0,1-1,0 0,-1-1,1-1,0 0,0-1,0 0,-1-1,1-1,-1 0,1-1,-1 0,0-1,0-1,-1 0,3-2,-9 4,1-1,-2 0,1 0,0 0,-1-1,0 0,0 0,-1 0,0 0,0-1,0 0,-1 0,0 0,0 0,-1 0,0-1,0 1,-1-1,0 1,0-1,0-5,-5 9,0 0,0 1,0-1,0 1,0 0,0 1,-1-1,0 1,1 0,-1 0,0 0,0 0,0 1,0 0,0 0,0 1,-1-1,1 1,0 0,0 0,0 1,-1 0,1 0,0 0,0 0,-4 3,-4-2,1 2,0-1,0 2,1-1,-1 2,1 0,0 0,0 1,1 0,0 0,0 2,1-1,0 1,1 0,0 1,0 0,1 0,0 1,1 0,0 0,0 0,2 1,-1 0,1 0,1 0,0 0,1 1,0 1,1-7,0 0,1 0,-1 1,2-1,-1 0,1 0,0 1,0-1,1 0,0 0,0 0,0-1,1 1,0 0,1-1,-1 0,1 0,1 0,-1 0,1-1,0 1,0-1,0 0,1-1,0 1,0-1,0-1,5 3,10 1,0-2,1 0,0-1,0-2,0 0,0-1,0-1,1-1,5-2,29 1,26-11,-59 7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3:07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450 706,'-39'12,"1"2,0 2,1 2,0 1,0 3,19-13,1 1,1 1,-1 1,2 0,0 1,0 1,1 0,1 1,0 0,1 1,1 1,1 0,0 0,1 1,-4 12,12-26,-1 1,1-1,1 1,-1-1,1 1,-1 0,1-1,1 1,-1 0,1-1,-1 1,1 0,1-1,-1 1,1-1,-1 0,1 0,1 1,-1-1,0 0,1-1,0 1,0 0,0-1,1 0,-1 1,1-1,-1-1,1 1,0 0,0-1,0 0,1 0,-1 0,0-1,1 1,-1-1,1 0,-1 0,1-1,0 1,0-1,12 1,0 0,0-2,0 0,0 0,0-2,-1 0,1-1,-1-1,0 0,0-1,0-1,-1 0,0-2,-1 1,0-2,0 0,-1 0,0-1,7-9,1-3,-2-1,0 0,-2-2,-1 0,-1-1,0-2,-6 11,8-13,-1 0,-2-2,-1 1,-2-2,-1 0,1-11,-9 33,0 0,-1 0,0 0,0 0,-1 0,-1 0,0 0,-1 0,0 0,-1 0,0 0,-1 1,0 0,-1-1,0 1,-1 1,0-1,-1 1,0 0,-1 0,6 6,-1 0,1 1,-1-1,-1 0,1 1,0 0,-1 0,1 0,-1 0,0 0,0 1,0 0,-1 0,1 0,0 0,-1 0,1 1,-1 0,1 0,-1 0,0 1,1 0,-1 0,0 0,0 0,1 1,-1-1,1 1,-1 0,0 1,1-1,0 1,-1 0,1 0,0 0,0 1,0-1,0 1,1 0,-1 0,1 0,-1 1,1-1,0 1,1 0,-3 2,2 12,0-1,1 0,1 0,0 1,2-1,0 1,0-1,2 0,0 0,1 0,1 0,0 0,2-1,-1 0,2 0,0-1,1 0,1 0,8 8,29 67,90 219,-137-308,0 1,0 0,1-1,-1 1,0-1,1 1,0-1,-1 1,1-1,0 1,0-1,-1 1,1-1,0 0,0 1,1-1,-1 0,0 0,0 0,1 0,-1 0,0 0,1 0,-1-1,1 1,-1 0,1-1,-1 1,1-1,0 0,-1 1,1-1,0 0,-1 0,1 0,-1 0,1 0,0-1,0 1,8-8</inkml:trace>
  <inkml:trace contextRef="#ctx0" brushRef="#br0" timeOffset="533.007">930 508,'84'255,"-53"-56,-27-153,-4-45,0-1,0 1,0 0,0-1,0 1,0 0,0-1,0 1,0 0,0 0,0-1,0 1,1 0,-1-1,0 1,0 0,1-1,-1 1,1-1,-1 1,0 0,1-1,-1 1,1-1,-1 1,1-1,0 0,-1 1,1-1,-1 1,1-1,0 0,-1 0,1 1,0-1,-1 0,1 0,0 0,-1 0,1 1,0-1,0 0,-1-1,1 1,0 0,-1 0,1 0,0 0,-1 0,1-1,0 1,-1 0,1-1,0 1,-1 0,1-1,-1 1,1-1,0 1,51-101,-46 86,107-354,-73 234,-35 129,-1 6</inkml:trace>
  <inkml:trace contextRef="#ctx0" brushRef="#br0" timeOffset="999.055">1467 678,'9'0,"9"0,5 0,4 0,2 0,1 0,0 0,0 0,0 0,-1 0,-1 0,1 0,-1-5,-9 3,-8 3</inkml:trace>
  <inkml:trace contextRef="#ctx0" brushRef="#br0" timeOffset="1265.803">1495 903,'28'0,"20"0,6 0,-1 0,-5 0,-10 0</inkml:trace>
  <inkml:trace contextRef="#ctx0" brushRef="#br0" timeOffset="5334.001">2398 678,'-3'-1,"-1"0,0 0,1 1,-1 0,0-1,1 1,-1 0,0 1,1-1,-1 1,1-1,-1 1,0 0,1 0,0 1,-1-1,1 1,0 0,0 0,0 0,0 0,-3 2,-3 4,-1-1,1 1,1 1,0-1,0 1,0 1,1 0,1 0,0 0,0 1,1-1,0 1,1 1,0-1,1 1,0-1,1 1,0 0,0 7,2-15,0-1,1 0,-1 0,1 1,-1-1,1 0,0 0,0 0,0 0,1 0,-1 0,1 0,-1 0,1-1,0 1,0-1,0 1,1-1,-1 0,1 1,-1-1,1-1,-1 1,1 0,0-1,0 1,0-1,0 0,0 0,0 0,1 0,-1-1,0 1,0-1,0 0,1 0,-1 0,0 0,0 0,1-1,-1 1,0-1,0 0,0 0,0-1,0 1,0 0,0-1,0 0,-1 0,1 1,1-3,12-10,-1 0,0-1,-1-1,-1 0,0-1,-1-1,8-16,2-3,-1 0,-2-2,-1 0,-2-2,-2 1,-2-2,-1 0,-3 0,2-22,-10 55,1 0,-1 0,-1 0,0 0,0 0,-1 0,0 0,0 1,-1-1,0 1,-1 0,0-1,-2-2,4 8,0 0,-1 0,1-1,-1 2,0-1,0 0,0 0,0 1,0 0,0-1,-1 1,1 0,-1 1,0-1,1 1,-1 0,0-1,0 2,0-1,0 0,0 1,0 0,0 0,0 0,0 0,0 1,0-1,0 1,0 0,-1 1,-2 0,1 0,-1 1,1 0,0 0,0 0,0 1,1 0,-1 0,1 0,0 1,0 0,0 0,1 0,0 1,0-1,0 1,0 0,1 0,0 0,1 1,-1-1,1 0,0 1,0 5,-2 11,1 1,1-1,1 1,1-1,1 1,3 15,1-10,2 0,1-1,2 1,0-2,2 1,1-2,1 1,1-2,1 0,8 7,-18-22,0 0,0 0,-1 1,-1-1,0 1,0 0,-1 0,-1 0,0 0,1 12,-3-11</inkml:trace>
  <inkml:trace contextRef="#ctx0" brushRef="#br0" timeOffset="5915.799">2708 706,'28'266,"3"-423,-25 135,-3 12,0-5,0 1,1 0,0 0,1 0,1 1,0-1,1 1,0 1,1-1,1 1,0 1,0 0,1 0,6-5,-15 16,0-1,0 0,0 0,0 1,0-1,0 1,0-1,0 1,0-1,0 1,0-1,0 1,1 0,-1 0,0 0,0 0,0 0,1 0,-1 0,0 0,0 0,0 0,1 1,-1-1,0 0,0 1,0-1,0 1,0-1,0 1,0 0,0-1,0 1,0 0,0 0,0 0,-1 0,1-1,0 1,0 0,-1 0,1 1,-1-1,1 0,-1 1,11 58,-10-48,9 37,-5-29</inkml:trace>
  <inkml:trace contextRef="#ctx0" brushRef="#br0" timeOffset="8520.824">3160 226,'7'4,"1"1,-1 0,1 0,-2 1,1 0,-1 1,1-1,-2 1,1 0,-1 0,0 1,-1 0,1 0,-2 0,1 0,-1 0,0 1,-1 0,0-1,0 2,8 183,-11-162,1 18,1-30,0 1,-1 0,-1 0,-1 0,-1 0,-1 0,-1-1,0 0,-1 0,-1 0,-1-1,-2 2,-79 86,73-90</inkml:trace>
  <inkml:trace contextRef="#ctx0" brushRef="#br0" timeOffset="9184.784">2115 85,'-22'40,"0"1,3 0,2 2,1 0,2 1,3 1,-2 12,-13 160,24-200,-3 8,2 1,1 0,2 0,0 0,2-1,3 20,-2-33,1-1,1 1,0-1,0 1,1-2,1 1,-1-1,2 0,0 0,0-1,0 0,1 0,1-1,1 1,28 8,-19-13</inkml:trace>
  <inkml:trace contextRef="#ctx0" brushRef="#br0" timeOffset="10088.7">3612 226,'0'0,"0"0,-1 1,1-1,0 0,0 1,0-1,-1 0,1 1,0-1,0 0,-1 0,1 1,0-1,-1 0,1 0,0 1,-1-1,1 0,0 0,-1 0,1 0,0 0,-1 0,1 1,-1-1,1 0,0 0,-1 0,1 0,0 0,-1 0,1-1,-1 1,1 0,0 0,-1 0,1 0,0 0,-1 0,1-1,0 1,-1 0,1 0,0-1,-1 1,1 0,0 0,0-1,-1 1,1 0,0-1,0 1,0 0,0-1,-1 1,1 0,0-1,0 1,0-1,0 1,0 0,0-1,0 1,0 0,0-1,0 1,0-1,0 1,0 0,0-1,-21 24,4 7,2 1,0 1,3 0,0 0,2 1,2 1,0-1,3 1,1 1,1-1,2 1,1-1,5 31,-6-48,1-1,1 0,0 0,1 1,0-1,2 0,0-1,0 1,2-1,0 0,1 0,0 0,1-1,0 0,11 12,29 32,-46-48</inkml:trace>
  <inkml:trace contextRef="#ctx0" brushRef="#br0" timeOffset="10736.322">3753 621,'0'310,"21"-392,-17 55,1-1,2 1,0-1,2 2,1-1,1 2,1-1,1 1,1 1,8-8,-22 30,1 0,0 0,0 0,0 0,0 0,1 1,-1-1,0 0,1 1,-1-1,1 1,0 0,-1-1,1 1,0 0,0 0,0 0,0 0,0 0,0 1,0-1,0 1,0-1,0 1,0 0,0 0,0 0,0 0,1 0,-1 0,0 0,0 1,0-1,0 1,0-1,0 1,0 0,0 0,0 0,0 0,-1 0,1 1,0-1,-1 0,1 1,1 1,23 116,-14-105</inkml:trace>
  <inkml:trace contextRef="#ctx0" brushRef="#br0" timeOffset="13932.96">5531 649,'-16'12,"1"1,1 0,0 1,1 1,1 0,0 1,-2 4,11-16,-1 0,1 0,0 0,1 0,-1 1,1-1,0 1,0 0,0 0,1-1,-1 1,1 0,0 1,1-1,0 0,-1 0,1 0,1 0,-1 0,1 0,0 0,0 0,0 0,1 0,0 0,0 0,0-1,0 1,1-1,0 0,0 1,0-1,0 0,1-1,0 1,-1-1,1 1,0-1,1-1,3 4,-3-5,0 1,0-1,0 0,0 0,0-1,0 1,0-1,0 0,0 0,0-1,0 0,0 1,0-2,0 1,0-1,0 1,-1-1,1-1,-1 1,1-1,-1 1,0-1,0 0,0-1,0 1,0-2,84-106,-81 97,-1-1,0-1,-1 1,-1-1,0 0,-1 0,-1 0,-1 0,0-1,-1 1,-1 0,-1-11,1-3,2 28,-1-1,1 0,-1 0,0 0,0 0,0 0,0 0,0 0,-1 1,1-1,-1 0,0 0,0 0,0 1,0-1,0 0,-1 1,1-1,-1 1,0 0,1-1,-1 1,0 0,0 0,-1 0,1 0,0 1,-1-1,1 0,-1 1,1 0,-1 0,0-1,1 2,-1-1,0 0,0 0,0 1,0 0,0 0,1-1,-1 2,0-1,0 0,-1 1,1 1,-1 1,1 1,-1-1,1 0,0 1,0 0,0 0,1-1,0 2,-1-1,1 0,1 0,-1 1,0-1,1 1,0-1,0 1,1 0,-1-1,1 1,0 0,0-1,1 1,-1 0,-3 28,-2-9,2 0,0-1,2 1,0 0,2 0,1 7,-10 112,-19 0,13-69,10-61,0 1,1-1,1 0,1 1,-1-1,2 1,0-1,1 1,1 8,4-4</inkml:trace>
  <inkml:trace contextRef="#ctx0" brushRef="#br0" timeOffset="14957.037">6095 735,'-11'-13,"10"12,-1-1,1 0,0 0,-1 1,1-1,-1 1,0-1,0 1,1 0,-1 0,0 0,0 0,0 0,0 0,0 0,0 0,0 1,-1-1,1 1,0 0,0 0,0 0,-1 0,0 0,-6 3,-1 0,1 1,0 1,0-1,1 2,-1-1,1 1,0 0,1 1,-1-1,2 2,-1-1,1 1,0 0,0 0,1 1,0-1,0 1,-1 7,3-11,0 1,1 0,0 0,0 0,0 0,1 0,0 0,0 1,0-1,1 0,0 1,0-1,1 1,1 4,-2-9,1 1,0-1,-1 1,1-1,1 1,-1-1,0 0,0 0,1 0,-1 0,1 0,0 0,0 0,0 0,0 0,0-1,0 1,0-1,0 0,0 1,1-1,-1 0,1 0,-1-1,1 1,-1 0,1-1,-1 0,1 1,-1-1,1 0,0 0,-1-1,1 1,-1 0,3-2,8-2,0 0,0-1,0-1,-1 0,0 0,0-1,-1-1,0 0,0-1,-1 0,0 0,1-2,19-16,-9 6,-2 0,0-2,-1 0,-2-1,0-1,-1 0,-2-1,-1-1,9-24,-15 30,0 0,-2 0,0 0,-1-1,-1 1,-1-1,-1 0,-1 1,-2-12,3 30,0 1,1-1,-1 0,0 0,0 1,-1-1,1 0,-1 0,1 1,-1-1,0 0,0 1,0-1,0 1,0-1,-1 1,1 0,-1-1,1 1,-1 0,0 0,0 0,0 0,0 0,0 1,0-1,-1 1,1-1,-1 1,1 0,-1 0,1 0,-1 0,0 0,1 1,-1-1,0 1,1 0,-1 0,0 0,0 0,1 0,-1 0,0 1,0-1,1 1,-1 0,1 0,-1 0,0 0,1 0,-1 1,-6 7,-1 0,1 1,1 0,0 0,0 1,1 0,0 0,1 0,0 1,1 0,0 1,1-1,1 1,0 0,0 0,1 0,1 0,0 0,1 4,1-1,1 0,1-1,0 1,1-1,0 0,2 0,-1-1,2 1,0-1,1 0,0-1,1 0,0 0,1-1,4 3,47 75,-21-16,-31-60</inkml:trace>
  <inkml:trace contextRef="#ctx0" brushRef="#br0" timeOffset="15621.554">6687 593,'-18'24,"2"1,0 0,2 2,0-1,2 2,1 0,2 0,-3 12,11-38,0 1,0 0,0-1,0 1,1 0,-1 0,1 0,0 0,-1-1,1 1,0 0,1 0,-1 0,1 0,-1 0,1-1,0 1,0 0,0 0,0-1,0 1,1-1,-1 1,1-1,0 0,-1 1,1-1,0 0,1 0,-1 0,0-1,0 1,1 0,-1-1,1 0,-1 1,1-1,0 0,0 0,-1-1,1 1,0 0,0-1,0 0,1 0,7-2,-1 0,0-1,0 0,-1-1,1 0,-1-1,0 0,0 0,0-1,-1 0,1-1,-2 1,1-2,-1 1,0-1,0 0,-1-1,0 1,-1-1,0 0,0-1,-1 1,0-1,1-5,34-135,-56 52,16 96,0-1,1 1,-1 0,-1 0,1 0,0 0,0 0,-1 0,1 0,-1 0,0 0,1 0,-1 1,0-1,0 1,0 0,0-1,-1 1,1 0,0 0,0 0,-1 0,1 1,0-1,-1 1,1-1,-1 1,1 0,0 0,-1 0,1 0,-1 1,1-1,-1 0,1 1,0 0,-1 0,0 0,-2 3,-1 0,1 1,-1-1,1 1,1 1,-1-1,1 1,0-1,0 1,0 0,1 1,0-1,0 1,1-1,0 1,0 0,1 0,-1 0,1 0,1 0,-1 4,2 329,-1-69,0-259</inkml:trace>
  <inkml:trace contextRef="#ctx0" brushRef="#br0" timeOffset="16118.938">6942 198,'15'16,"0"1,-1 0,-1 1,-1 1,-1 0,0 0,-2 1,0 1,-1-1,-1 1,-1 1,-1-1,0 1,-2 0,-1 0,0 17,-3-8,-2 1,0-1,-3 1,0-1,-2-1,-1 1,-2-1,0-1,-3 0,0-1,-1 0,-2-1,-18 21,-14 3,25-33</inkml:trace>
  <inkml:trace contextRef="#ctx0" brushRef="#br0" timeOffset="18270.724">7477 649,'0'189,"-10"-146,-5-70,16 10,0-1,0 1,2 0,0 0,1 1,0-1,1 1,1-1,1 2,1-1,6-10,10-28,22-29,-45 83,0 0,0 1,1-1,-1 0,0 0,0 1,0-1,0 1,0-1,0 1,0 0,0-1,0 1,0 0,-1-1,1 1,0 0,0 0,-1 0,1 0,0 0,-1 0,1 0,-1 0,1 0,-1 0,0 0,1 0,-1 0,0 0,0 0,1 2,4 13,-2-6,0 0,1-1,0 1,0-1,1 0,0 0,1 0,0-1,0 0,7 7,0-8,-2-5</inkml:trace>
  <inkml:trace contextRef="#ctx0" brushRef="#br0" timeOffset="19003.796">8071 593,'-24'15,"12"-10,1 1,1-1,-1 1,1 1,0 0,0 1,1 0,0 0,0 1,1 0,1 0,-1 1,1 0,1 0,0 1,0 0,1 0,1 0,-1 1,2 0,0-1,0 1,1 0,0 7,2-17,0 1,1-1,-1 1,1-1,-1 0,1 1,0-1,0 1,0-1,0 0,0 0,0 0,1 0,-1 0,1 0,-1 0,1 0,0 0,0-1,0 1,0-1,0 1,0-1,0 0,0 0,1 0,-1 0,0 0,1 0,-1-1,1 1,-1-1,1 0,-1 1,1-1,-1 0,1-1,-1 1,2 0,95-30,-82 19,-1-1,-1 0,0-1,-1-1,0 0,-1-1,0-1,8-14,-12 18,9-13,-1-1,0 0,-2-2,-2 1,0-2,-2 0,-1 0,-1-1,3-23,-11 47,1 0,-2 0,1 0,-1-1,0 1,0 0,-1 0,1 0,-1-1,-1 1,1 0,-1 0,0 1,-1-1,1 0,-1 1,0-1,0 1,-1 0,0 0,0 0,0 1,0-1,-1 1,0 0,0 0,0 1,0-1,0 1,-1 0,-3-1,4 2,1 1,-1 0,1 0,-1 0,0 0,1 1,-1 0,0 0,1 0,-1 0,1 1,-1 0,0 0,1 0,-1 0,1 1,0 0,0 0,-1 0,1 0,0 1,1-1,-1 1,0 0,1 0,0 1,-1-1,1 1,1-1,-1 1,0 0,1 0,0 0,0 1,-2 6,1 0,0 1,1 0,1-1,0 1,0 0,1 0,0-1,1 1,1 0,1 5,27 147,23-11,-45-105,-8-44,0 1,0-1,0 1,0-1,1 1,-1-1,1 1,1-1,-1 1,0-1,1 0,0 0,0 0,0 0,1 0,-1 0,1-1,0 1,0-1,0 1,1-1,-1 0,1-1,-1 1,1-1,0 1,4 1,11 0</inkml:trace>
  <inkml:trace contextRef="#ctx0" brushRef="#br0" timeOffset="19407.06">8664 452,'-30'28,"2"1,1 1,1 1,2 1,1 2,2 0,0 4,18-33,1 0,-1 0,1 0,0 0,0 1,1-1,0 1,0-1,0 1,0-1,1 1,0 0,0-1,1 1,0-1,0 1,0-1,0 1,1-1,0 0,0 1,0-1,1 0,0 0,0-1,0 1,0-1,1 1,0-1,0 0,0 0,0-1,1 1,-1-1,1 0,0 0,0 0,0-1,0 0,1 0,-1 0,0-1,6 1,0 0,1-1,0-1,-1 0,1-1,-1 0,1 0,-1-1,0-1,0 0,0-1,0 0,0 0,-1-1,0-1,0 0,0 0,0-1,-1 0,-1 0,1-1,-1 0,0-1,-1 0,5-7,-2 2,-1 0,0-1,-1 0,0-1,-1 0,-1 0,-1 0,0-1,-1 0,-1-3,-1 15,-1-1,-1 1,1-1,-1 1,0-1,0 0,-1 1,1-1,-1 1,-1-1,1 1,-1-1,0 1,0 0,0 0,-1 0,0 0,0 0,0 0,0 1,-1 0,0 0,0 0,0 0,0 0,-1 1,1-1,-1 1,0 1,0-1,0 1,-2-1,-48-9,30 10</inkml:trace>
  <inkml:trace contextRef="#ctx0" brushRef="#br0" timeOffset="19684.852">8465 678,'24'-5,"8"3,4 7,0 3,-6 4,-4 1,-1-2,1-4,-1-1,1-3,1-2,1-1,-5 0</inkml:trace>
  <inkml:trace contextRef="#ctx0" brushRef="#br0" timeOffset="20088.776">8861 85,'27'18,"0"1,-2 2,0 0,-1 2,-1 0,-2 2,0 0,10 18,-24-30,-1 0,0 1,-1-1,-1 1,0 0,-1 0,0 0,-1 1,-1-1,0 1,-1-1,-1 0,0 1,-1-1,-1 5,-5 16,0 0,-3-1,-1 0,-1-1,-12 19,-84 145,91-170,0 0,-2-1,-1-1,-1-1,-1-1,-1-2,-19 14,21-21</inkml:trace>
  <inkml:trace contextRef="#ctx0" brushRef="#br0" timeOffset="20787.696">7506 198,'-5'-1,"0"1,0 0,0 0,0 0,0 1,0-1,0 1,0 1,0-1,0 1,0-1,1 1,-1 1,1-1,-1 1,1-1,0 1,0 0,0 1,-9 5,1 2,1-1,0 1,0 1,1 0,1 0,0 1,0 0,2 1,-1 0,2 0,0 0,-4 15,-38 202,43-207,2 1,0-1,1 1,2 0,1-1,0 1,2 0,1-1,1 0,0 0,2 0,9 19,-12-36,0-1,0 1,0-1,1 0,0 0,1-1,-1 1,1-1,0 0,0-1,0 0,1 1,0-2,0 1,0-1,0 0,4 0,10 1</inkml:trace>
  <inkml:trace contextRef="#ctx0" brushRef="#br0" timeOffset="21191.703">7930 198,'-10'10,"-3"7,1 6,2 0</inkml:trace>
  <inkml:trace contextRef="#ctx0" brushRef="#br0" timeOffset="22103.157">8917 339,'10'-5,"12"-6,3-6,2-1,-4-1,-5 2</inkml:trace>
  <inkml:trace contextRef="#ctx0" brushRef="#br0" timeOffset="23575.418">7054 113,'-9'5,"-9"1,0 5,-3 0,3 4,-1-2,3 3,0-2,2 1,-1-1,7-3,4-4</inkml:trace>
  <inkml:trace contextRef="#ctx0" brushRef="#br0" timeOffset="24939.038">5925 141,'0'0,"-4"0,-2 5,-5 1,-1 5,-2 1,1 2,-3-1,2 3,-2 3,3-2</inkml:trace>
  <inkml:trace contextRef="#ctx0" brushRef="#br0" timeOffset="25938.155">4289 226,'-5'5,"-6"6,-6 6,-5 1,1 1,-1-2,4 1,0-3,3-4</inkml:trace>
  <inkml:trace contextRef="#ctx0" brushRef="#br0" timeOffset="26915.536">3132 282,'0'5,"-5"2,-2 4,-3 0,-2 3,-2 0,0 1,-1-1,1 2,3 2,4-1</inkml:trace>
  <inkml:trace contextRef="#ctx0" brushRef="#br0" timeOffset="27977.247">1551 1,'0'4,"-5"8,-6 5,-1 5,-4-2,1 2,-1-4,1 0,4-3</inkml:trace>
  <inkml:trace contextRef="#ctx0" brushRef="#br0" timeOffset="51018.805">4571 508,'-2'-2,"1"1,-1-1,1 0,-1 0,0 1,0-1,0 1,0 0,0-1,0 1,0 0,0 0,0 0,-1 1,1-1,0 0,0 1,-1 0,1-1,-1 1,1 0,0 0,-1 0,1 1,0-1,-1 1,1-1,0 1,-1 0,1-1,0 1,0 1,-97 41,98-42,0 1,-1-1,1 1,0-1,0 1,0 0,0 0,0-1,0 1,0 0,1 0,-1 0,1 0,-1 0,1 0,0 0,0 0,0 0,0 0,0 0,0-1,0 1,1 0,-1 0,1 0,-1 0,1 0,0 0,0 0,0-1,0 1,0 0,0-1,1 2,46 54,-47-56,4 4,-1-3,-1 0,1 1,-1-1,0 1,0-1,0 1,0 0,0 0,-1 0,0 1,1-1,-1 0,0 1,-1 0,1-1,0 1,-1 0,0 0,0 0,0 0,-1 0,1 0,-1 0,0 0,0 0,-1 0,1 0,-1 0,1 0,-1 0,-1 0,1 0,0 0,-1-1,-5 4,0 0,0-1,-1 0,0 0,0-1,0 0,-1 0,1-1,-1 0,0-1,-1 0,1 0,0-1,-1 0,1-1,-1 0,0 0,1-1,-1 0,0-1,1 0,-10-3,-1 4,-11-13,35 7</inkml:trace>
  <inkml:trace contextRef="#ctx0" brushRef="#br0" timeOffset="51332.853">4740 649,'-4'29,"-8"14,0-5,1-9</inkml:trace>
  <inkml:trace contextRef="#ctx0" brushRef="#br0" timeOffset="51577.392">4825 255,'0'0</inkml:trace>
  <inkml:trace contextRef="#ctx0" brushRef="#br0" timeOffset="52281.426">5022 508,'-85'204,"34"-51,118-251,42-95,-92 134,-41 158,24-84,1 0,1 0,0 0,1-1,1 1,0-1,1 1,0-1,1-1,1 1,0-1,1 0,0 0,-7-12,1 1,-1 0,1 0,-1-1,1 1,0-1,-1 0,1 1,0-1,0 0,0 0,0 0,0 0,0 0,0-1,0 1,1-1,-1 1,0-1,0 0,0 0,1 0,-1 0,0 0,0 0,1 0,-1-1,0 0,0 1,0-1,0 0,0 0,0 0,0 0,0 0,0 0,0-1,-1 1,1-1,0 1,-1-1,1 0,-1 1,0-1,0 0,1 0,-1 0,0 0,-1 0,1 0,0 0,-1 0,1-1,-1 1,1 0,-1-1,66-164,-43 107,-19 40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0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434 455,'-22'2,"-1"1,1 1,0 1,1 1,-1 0,1 2,0 1,1 0,0 1,1 2,0 0,0 0,1 2,1 1,1 0,0 1,1 0,0 1,1 1,1 0,-2 7,12-20,0 0,0 0,0 0,1 1,0-1,0 1,1 0,-1-1,1 1,0 0,1 0,-1 0,1-1,0 1,1 0,-1 0,1 0,1 0,-1-1,1 1,0 0,0-1,0 0,1 1,0-1,0 0,0 0,1-1,-1 1,1-1,0 1,1-1,-1-1,1 1,-1 0,3 0,3-1,0-1,0 1,0-2,0 1,1-2,-1 1,0-1,1-1,-1 0,0 0,1-1,-1 0,0-1,-1 0,1-1,0 0,-1 0,0-1,7-4,6-6,0 0,-1-1,0-1,-2-1,0-1,-1 0,3-6,0-4,-1 0,-2-1,0-1,-2-1,-2 0,-1-1,-1 0,-2-1,-1 0,-2-1,-2 0,0 0,-3 0,-1-33,-25-59,22 122,1 1,-1 0,0 0,0 0,0 0,-1 0,1 0,-1 0,0 1,0-1,0 1,0 0,-1 0,1 0,-1 1,0-1,0 1,0 0,0 0,0 0,-1 1,1-1,0 1,-1 0,1 0,-3 0,3 2,0-1,0 1,-1-1,1 1,0 1,0-1,0 0,0 1,0 0,0 0,1 0,-1 1,1-1,-1 1,1 0,0 0,0 0,0 0,0 0,1 1,-1-1,1 1,0 0,-1 2,-36 99,32-69,2-1,1 1,2-1,2 1,1 0,1-1,2 1,2-1,1 0,2 0,1-1,2 0,1-1,2 0,3 4,52 98,-14-59,-53-77,-1 0,1 1,-1-2,0 1,0 0,1 0,-1-1,0 1,0-1,0 0,-1 1,1-1,0 0,-1 0,1 0,-1 0,1-1,-1 1,0 0,0-1,0 1,0 0,-1-1,1 1,-1-1,1-1,-1 4,8-27,-1 3</inkml:trace>
  <inkml:trace contextRef="#ctx0" brushRef="#br0" timeOffset="370.489">829 342,'84'372,"-56"-259,-28-114,1 0,-1 0,0 1,1-1,-1 0,1 0,0 1,-1-1,1 1,0-1,-1 0,1 1,0-1,-1 1,1 0,0-1,0 1,0 0,-1-1,1 1,0 0,0 0,0 0,0-1,0 1,-1 0,1 0,0 1,0-1,0 0,0 0,0 0,-1 0,1 1,0-1,0 0,0 1,-1-1,1 1,0-1,0 1,-1-1,1 1,0-1,-1 1,1 0,-1-1,1 1,-1 0,1 0,-1-1,0 1,1 0,-1 0,0 0,1-1,-1 1,0 0,0 0,0 0,0 0,0 0,0 0,0-1,0 2,68-157,31-130,-90 256,-2 4</inkml:trace>
  <inkml:trace contextRef="#ctx0" brushRef="#br0" timeOffset="663.704">1534 32,'-24'14,"-8"10,2 6,0-3,7-1,6 1,6-1,6-4</inkml:trace>
  <inkml:trace contextRef="#ctx0" brushRef="#br0" timeOffset="1121.828">1647 428,'19'0,"16"0,7 0,1 0,-2 0,-3 0,-3 0,-3 0,-2 0,-2 0,0 0,-5 0</inkml:trace>
  <inkml:trace contextRef="#ctx0" brushRef="#br0" timeOffset="1333.712">1703 597,'39'5,"21"1,7 0,-9 4,-10-1,-7-1,-7-2,-8-2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29.2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1 367,'255'-1,"-57"-27,-119 33,-61 1</inkml:trace>
  <inkml:trace contextRef="#ctx0" brushRef="#br0" timeOffset="301.984">1 565,'33'0,"31"0,9 0,-3 0,-9 0,-9 0,-10 0,-6 0,-6 4,-6 2</inkml:trace>
  <inkml:trace contextRef="#ctx0" brushRef="#br0" timeOffset="779.092">311 0,'2'6,"0"-1,1 1,0-1,-1 0,2 0,-1 0,1 0,-1 0,1-1,1 0,-1 0,0 0,1 0,0-1,0 1,0-1,0-1,5 3,102 47,-89-43,1 1,-2 1,1 1,-2 1,1 1,-2 0,0 2,2 3,-20-17,0-1,0 1,-1 0,1 0,-1 0,1 0,-1 0,0 1,0-1,0 0,0 1,0-1,-1 0,1 1,-1-1,1 1,-1-1,0 1,0-1,0 1,0-1,0 1,-1-1,1 1,-1-1,0 0,0 1,1-1,-2 0,1 1,0-1,0 0,-1 0,1 0,-1 0,1 0,-1 0,0-1,0 1,0-1,0 1,-1 0,-264 193,229-164,22-20,1 1,0 1,1 0,1 1,0 0,1 2,-2 2,4 2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5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30 122,'0'341,"-22"-212,14-167,12-9,1 1,2 0,3 1,1 0,2 0,11-20,-21 55,5-13,1 1,1 0,1 1,1 0,1 1,1 0,1 1,4-4,-19 22,1 0,-1 1,0-1,1 0,-1 0,1 1,-1-1,1 0,-1 1,1-1,0 1,-1-1,1 0,0 1,-1 0,1-1,0 1,-1-1,1 1,0 0,0-1,0 1,0 0,-1 0,1 0,0 0,0 0,0 0,0 0,-1 0,1 0,0 0,0 0,0 0,0 1,-1-1,1 0,0 1,0-1,-1 0,1 1,0-1,0 1,-1-1,1 1,-1-1,1 1,0 0,-1-1,1 1,-1 0,0 0,1-1,-1 1,1 0,-1 0,0-1,0 1,1 0,-1 0,0 0,0 0,0-1,0 2,5 59,-5-58,3 82,3-64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156 1,'-4'9,"-8"9,-5 5,0 5,-2-4,-3 0,3 0,-1-4,4 0,8-9,7-6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4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134 169,'-19'23,"2"1,1 0,1 2,1 0,1 0,1 1,-6 24,16-47,1 0,-1 1,1-1,0 0,0 1,0-1,1 1,0-1,0 1,0-1,0 1,1-1,-1 1,1-1,0 1,1-1,-1 0,1 1,0-1,0 0,0 0,0 0,1-1,-1 1,1 0,0-1,0 0,1 0,-1 0,1 0,-1 0,1-1,0 1,0-1,0 0,3 1,5-2,1-1,-1 0,0 0,0-1,0-1,0 0,0 0,0-2,0 1,-1-1,1-1,-1 0,0-1,-1 0,1 0,-1-1,-1-1,1 0,-1 0,-1 0,1-1,-1-1,1-2,2-3,0-2,0 0,-2 0,0-1,-1 0,-1 0,0-1,-2 0,0 0,-1 0,-1-1,-1 1,0-1,-2 0,0 0,-2 1,0-7,2 23,-1-1,1 1,0-1,-1 1,0 0,1-1,-1 1,-1 0,1-1,0 1,-1 0,0 0,0 0,1 0,-2 1,1-1,0 1,-1-1,1 1,-1-1,1 1,-1 0,0 0,0 1,0-1,0 1,0-1,-1 1,1 0,0 0,-1 0,1 1,0-1,-1 1,1 0,-1 0,1 0,-1 0,1 1,-1-1,1 1,0 0,-1 0,1 0,0 0,-4 2,1-1,-1 1,1 0,0 1,0-1,0 1,1 0,-1 1,1-1,0 1,0 0,0 1,1-1,0 1,0 0,1 0,-1 0,1 0,0 1,1-1,0 1,0 0,-1 5,-7 165,11-147,33 149,-21-130,25 175,-61-65,20-147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36.7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17,'12'-4,"0"0,0 2,1-1,-1 1,1 1,-1 1,1-1,0 2,-1 0,1 0,12 4,-24-5,0 1,0-1,1 1,-1-1,0 1,0 0,0-1,0 1,0 0,0 0,0 0,0 0,0 0,0 0,-1 0,1 0,0 0,-1 0,1 1,0-1,-1 0,0 0,1 1,-1-1,0 0,0 1,1-1,-1 0,0 0,0 1,0-1,-1 0,1 1,0-1,0 0,-1 1,1-1,-1 0,1 0,-1 0,0 1,1-1,-1 0,0 0,-39 48,10-23,24-23,0 1,1 0,0 0,0 0,0 0,1 1,-1 0,1 0,0 0,1 0,-1 1,1 0,0 0,0-1,1 2,-1 1,4-4,0-1,1 1,-1-1,1 1,0-1,0 0,0 0,0 0,1 0,-1 0,1 0,0-1,0 1,0-1,0 0,0 0,0 0,1 0,-1 0,1-1,-1 0,1 1,-1-1,1-1,0 1,0 0,-1-1,1 0,0 0,3 0,18 5,23 5,-27-7</inkml:trace>
  <inkml:trace contextRef="#ctx0" brushRef="#br0" timeOffset="6419.969">707 243,'-7'-3,"0"0,0 0,0 0,-1 1,1 1,0-1,-1 1,0 0,1 1,-1 0,1 0,-1 0,0 1,1 0,-1 1,1 0,0 0,0 0,-1 1,1 0,1 1,-1-1,1 1,-1 1,1-1,-3 4,-84 71,91-76,-1 0,1 0,0-1,0 2,0-1,0 0,1 0,-1 1,1-1,0 1,0-1,0 1,0-1,1 1,-1 0,1-1,0 1,0 0,0-1,1 1,-1 0,1-1,0 1,0-1,0 1,1-1,-1 1,1-1,-1 0,1 0,1 1,2 2,1-1,0 0,0 0,0-1,0 1,1-1,0-1,0 1,0-1,0-1,0 1,1-1,-1 0,3 0,77 37,-84-36,-1 0,1 0,-1 0,0 0,0 0,0 1,0-1,-1 0,1 1,-1-1,0 1,0 0,0-1,-1 1,1 0,-1 0,0 0,0-1,0 1,-1 0,1 0,-1-1,0 1,0 0,0-1,0 1,-1-1,1 1,-3 1,1 2,-1 0,0 0,0-1,-1 1,0-1,0 0,-1-1,1 1,-1-1,0 0,-1-1,1 0,-1 0,-1 1,-22 7,0-1,0-1,-1-1,0-2,-8 0,4-9,29-2</inkml:trace>
  <inkml:trace contextRef="#ctx0" brushRef="#br0" timeOffset="6667.916">1045 469,'-24'38,"-8"18,2 4,5-4,8-10</inkml:trace>
  <inkml:trace contextRef="#ctx0" brushRef="#br0" timeOffset="6837.174">961 17,'0'0</inkml:trace>
  <inkml:trace contextRef="#ctx0" brushRef="#br0" timeOffset="7271.818">1187 779,'145'-305,"-105"248,-39 57,0 0,0 0,0 1,0-1,0 1,0-1,0 1,0-1,0 1,0-1,0 1,-1 0,1 0,0-1,0 1,-1 0,1 0,0 0,-1 0,1 0,-1 0,1 0,-1 0,0 0,1 0,-1 0,0 0,0 0,0 0,0 0,0 0,0 0,0 0,0 0,0 0,0 1,-1-1,1 0,0 0,-1 0,1 1,1 14,-3-7,2-1,-1 1,2-1,-1 1,1-1,0 1,0-1,1 1,1-1,-1 0,1 0,1 0,-1 0,1-1,1 1,-1-1,1 0,0-1,1 1,0-1,0 0,0 0,-2-4,0 0,-1 0,1 0,0-1,0 0,0 0,0 0,0 0,0 0,0-1,0 0,0 1,0-2,1 1,-1 0,0-1,0 0,0 0,0 0,0 0,0-1,-1 0,1 1,0-1,-1-1,3-1,3-1,-1-1,0-1,0 1,-1-2,0 1,0-1,0 0,-1 0,-1 0,3-4,0-4,0 0,-1 0,-1-1,0 1,-1-1,-1-1,-1 1,0 0,-1-1,-1-17,-1 12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360 424,'-13'11,"-7"3,1 0,0 1,2 0,-1 2,2 0,1 1,0 1,1 0,1 1,0 0,2 1,-6 15,16-30,-1 1,1 0,1-1,-1 1,1 0,0-1,1 1,0 0,0-1,0 1,1-1,-1 1,2-1,-1 0,1 0,0 0,0 0,3 3,-4-6,0 0,0 0,1 0,-1 0,1-1,-1 1,1-1,0 0,0 0,0 0,0 0,0 0,1-1,-1 1,0-1,1 0,-1 0,1 0,0 0,-1-1,1 0,-1 1,1-1,0-1,-1 1,1 0,0-1,-1 0,1 0,-1 0,0 0,1 0,-1-1,1 0,14-10,-1-1,0-1,-1-1,0 0,-1-1,-1 0,-1-2,0 1,-1-2,-1 1,-1-2,8-18,-3 7,0-1,-2 0,-2 0,0-2,-3 1,0-1,-3 0,0-1,-3 1,-1-1,-1 0,-3-16,3 46,0 0,0 0,0 0,-1 0,0 0,0 0,0 0,0 0,-1 1,0-1,0 1,0-1,-1 1,1 0,-1-1,0 1,0 1,-1-1,1 0,-1 1,0 0,0 0,0 0,0 0,0 0,0 1,-1 0,0 0,1 0,-1 1,0-1,0 1,0 0,1 1,-1-1,0 1,0 0,0 0,0 0,-2 1,0 2,0 1,0-1,0 1,1 0,-1 1,1-1,0 1,1 1,-1-1,1 1,0 0,0 0,1 0,-1 1,2 0,-1 0,1 0,0 0,0 0,1 0,-2 7,-1 9,1 0,1 0,1 0,1 0,1 0,3 19,1-23,2 0,0-1,0 1,2-1,0-1,1 0,1 0,1-1,0 0,1-1,0 0,2 0,-1-2,2 0,0 0,1-1,43 45,-57-53,1-1,-1 1,1-1,0 0,0 0,0 0,1 0,-1 0,1-1,-1 1,1-1,0 0,0 0,0-1,0 1,0-1,0 0,0 0,1 0,-1 0,0-1,1 0,-1 0,0 0,1 0,-1-1,0 1,3-2,6-7</inkml:trace>
  <inkml:trace contextRef="#ctx0" brushRef="#br0" timeOffset="433.715">840 594,'-5'136,"36"-328,-25 166,0 0,2 0,1 1,1 0,1 1,8-13,-19 35,1 0,-1 1,1-1,0 0,0 0,0 1,-1-1,2 1,-1-1,0 1,0-1,0 1,1 0,-1-1,0 1,1 0,0 0,-1 0,1 0,-1 0,1 1,0-1,0 0,-1 1,1-1,0 1,0 0,0-1,0 1,-1 0,1 0,0 0,0 1,0-1,0 0,0 1,-1-1,1 1,0-1,0 1,-1 0,1 0,-1 0,1 0,0 0,-1 0,0 0,1 1,-1-1,0 0,0 1,1-1,-1 1,0 1,30 48,31 29,-46-70</inkml:trace>
  <inkml:trace contextRef="#ctx0" brushRef="#br0" timeOffset="1654.916">106 1,'-19'19,"-11"11,-1 6,5-4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3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89,'-7'0,"0"1,-1 0,1 1,0 0,0 0,0 0,0 1,0 0,1 0,-1 0,1 1,0 0,0 1,0-1,1 1,-1 0,1 1,0-1,1 1,0 0,-1 0,2 0,-1 1,-1 3,-59 171,64-180,-3 7,0 0,1 0,0 0,0 0,0 0,1 0,1 1,-1-1,1 0,1 1,0-1,0 0,0 0,1 0,0 0,1 0,0 0,0 0,1-1,-1 1,2-1,-1 0,1-1,0 1,0-1,1 0,0 0,0 0,0-1,1 0,0 0,0-1,0 0,1 0,2 1,7-4,0-1,0-1,0 0,0-1,0-1,0 0,-1-1,1-1,-1-1,0 0,-1-1,1-1,-2-1,1 0,-1 0,0-2,-1 1,11-12,-4 7,-1-1,-1-1,0-1,-1 0,-1-1,0-1,-2-1,0 0,-2 0,0-2,-1 1,-1-1,-2-1,0 0,1-8,-9 26,1-1,0 1,-1 0,0 0,-1-1,0 1,0 0,0 0,0 0,-1 0,0 0,0 0,-1 0,0 1,0-1,0 1,0 0,-1 0,0 0,0 0,0 1,-1 0,0-1,1 1,-1 1,-1-1,1 1,0 0,-1 0,0 1,0 0,0 0,0 0,0 0,0 1,0 0,-14-2,0 1,0 0,0 2,0 0,0 1,0 1,1 1,-1 1,0 0,-6 4,-10 4</inkml:trace>
  <inkml:trace contextRef="#ctx0" brushRef="#br0" timeOffset="370.187">58 315,'256'-68,"-251"65,1 1,0 0,-1 1,1 0,0 0,0 0,0 0,0 1,0 0,0 0,0 1,0-1,0 1,-1 1,1-1,0 1,0 0,-1 0,1 1,-1 0,0 0,0 0,0 0,1 2,1 5,0 0,1-1,0 0,0 0,1 0,1-1,-1-1,1 0,1 0,-1-1,1 0,0-1,0 0,1 0,-1-2,1 1,0-1,0-1,0 0,0-1,1 0,-1-1,0-1,6 0,1-6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47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121 142,'-20'24,"-5"12,-4 1,2-2,7-6</inkml:trace>
  <inkml:trace contextRef="#ctx0" brushRef="#br0" timeOffset="1380.617">600 508,'-27'13,"10"-7,0 2,0-1,1 2,0 0,1 1,0 1,0 0,1 1,1 1,0 0,1 1,0 0,1 1,0 0,1 1,9-14,0 0,0 0,0 0,0 0,0 0,0 0,0 0,1 1,-1-1,1 0,-1 1,1-1,0 0,0 1,0-1,0 0,1 0,-1 1,1-1,-1 0,1 0,0 1,0-1,0 0,0 0,0 0,0 0,0 0,1 0,-1-1,1 1,-1 0,1-1,0 1,0-1,0 0,0 1,0-1,0 0,0 0,0 0,0 0,0-1,1 1,-1-1,0 1,0-1,1 0,-1 0,0 0,1 0,10-2,-1-2,0 0,0 0,0-1,0 0,-1-1,0-1,0 0,0 0,-1-1,0 0,-1-1,0 0,5-6,27-22,-27 25,14-10,-2 0,0-3,-1 0,-2-1,18-26,-23 25,-3 9,-1-1,-1 0,-1-1,0-1,-2 0,0 0,-1-1,-2 0,0 0,-1-1,-1 0,-2 0,0 0,-1-4,-2 23,0 0,-1 0,0 0,1 0,-2 0,1 0,0 0,-1 0,1 0,-1 1,0-1,0 1,-1-1,1 1,-1 0,0 0,1 0,-1 0,-1 0,1 1,0-1,-1 1,1 0,-1 0,1 0,-1 1,0-1,0 1,0 0,0 0,0 0,0 1,0-1,0 1,0 0,-1 0,-1 1,-2 0,0 0,1 1,-1 0,1 0,-1 1,1-1,0 2,0-1,0 1,0 0,1 1,-1 0,1 0,0 0,1 1,-1-1,1 1,0 1,1-1,0 1,-3 4,-6 13,1 0,0 1,2 0,1 1,-3 18,6-24,2 0,0 0,1 1,1-1,1 1,1-1,1 1,0-1,2 1,0-1,2 0,0 0,1 0,1-1,0 0,2 0,0-1,1 0,8 9,-9-14,-4-3,1 0,0-1,0 1,1-2,0 1,1-1,-1 0,2 0,-1-1,1 0,0-1,0 0,1 0,0-1,0 0,0-1,10 3,-2-8</inkml:trace>
  <inkml:trace contextRef="#ctx0" brushRef="#br0" timeOffset="3901.743">1193 452,'-12'17,"1"0,2 1,-1 0,2 0,0 1,2 0,0 0,1 1,1 0,0 0,2 0,0 0,2 18,-1-32,1-1,0 0,1 1,-1-1,1 0,0 1,0-1,1 0,-1 0,1 0,0 0,1 0,-1-1,1 1,0-1,0 1,1-1,-1 0,1 0,0 0,0-1,0 1,0-1,1 0,-1 0,1-1,0 1,-1-1,1 0,1-1,-1 1,0-1,0 0,0 0,1 0,-1-1,0 0,1 0,-1 0,0-1,1 1,-1-1,0-1,0 1,0-1,0 0,3-1,7-11,0 0,-1 0,0-2,-2 1,0-2,0 0,-2 0,0-1,-1 0,-1 0,-1-1,0 0,-1-1,-1 0,-2 0,1 0,-2-6,6-11,-5 32,-1 0,1 0,-1 0,0-1,-1 1,1-1,-1 0,0 1,0-1,-1 0,0 1,0-1,0 0,-1 0,0 1,0-1,0 0,-1 1,0-1,0 1,0 0,0 0,-1 0,0 0,0 0,-1 0,1 1,-1-1,0 1,0 0,0 0,-1 1,0-1,-1 3,0 0,1 1,-1 0,0 0,1 1,-1-1,0 1,1 0,-1 1,1-1,-1 1,1 0,0 1,0-1,0 1,0 0,0 0,1 1,-1-1,1 1,0 0,0 0,0 0,1 1,0-1,-1 1,2 0,-2 2,-12 25,2 1,2 0,1 1,1 0,2 1,2 0,0 0,3 1,1-1,2 1,1 6,13 59,-11-88,0 1,0 0,-2 0,1 0,-2 0,0 0,0 0,-2 0,1 0,-3 6,0-9,0 1,0 0,-1-1,-1 0,0 0,0-1,-1 0,0 0,-1 0,0-1,-6 4</inkml:trace>
  <inkml:trace contextRef="#ctx0" brushRef="#br0" timeOffset="4388.512">1729 142,'-5'9,"-6"9,-6 0,-1 3,4 2,3 2,4-3</inkml:trace>
  <inkml:trace contextRef="#ctx0" brushRef="#br0" timeOffset="5489.402">2096 508,'-23'10,"0"2,1 1,0 1,1 0,1 2,0 0,1 2,1 0,-6 8,18-19,0-1,0 1,0 1,1-1,0 1,0 0,1 0,0 0,0 1,1-1,0 1,1 0,-1 0,2 0,0 0,0 0,0 0,1 0,0 1,1-1,0 0,2 6,-2-12,1 0,0 0,0-1,0 1,0-1,0 1,0-1,1 0,-1 1,1-1,-1 0,1-1,0 1,0 0,0-1,0 0,0 0,0 0,0 0,0 0,0 0,0-1,1 0,-1 1,0-1,1 0,-1-1,0 1,0-1,2 0,96-31,-72 14,-1-1,-1-2,-1 0,-1-2,0-1,-2-1,-1-1,-1 0,-1-2,-2-1,-1 0,3-9,-1 6,-3 0,0-1,-2-1,-1 0,-2-1,-2 0,-1-1,-2 0,2-27,-26-53,17 113,0-1,-1 1,1 0,-1 0,1 0,-1 0,0 0,0 0,0 0,-1 1,1-1,-1 1,1 0,-1-1,0 1,0 0,0 1,0-1,0 1,0-1,0 1,-1 0,1 0,0 0,-1 0,1 1,-1 0,1-1,-1 1,1 0,-1 1,1-1,-8 4,0 0,0 1,1 0,0 1,0 0,0 1,1 0,0 0,0 1,1 0,0 1,0 0,1 0,0 0,1 1,0 0,0 0,0 4,-4 6,0 0,2 0,0 1,2 0,0 1,1 0,2-1,0 1,1 1,1-1,1 0,1 0,1 0,1 0,1 0,69 150,-58-143,1 0,1-1,1-1,2-1,9 9,72 39,-87-65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4:55.0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166 0,'5'0,"-4"0,-1 5,-6 2,-2 4,-4 0,0 3,-3 0,1 2,-2-3,2 3,-1-3,-4 3,-2 2,1-2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05.8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0 909,'38'-45,"102"-132,73-59,12-21,-215 245,0 0,-1-1,0 0,-1-1,-1 0,0 0,0-1,-2 0,-4 14,-1 1,0-1,1 0,-1 0,0 0,1 1,-1-1,0 0,0 0,0 0,0 1,0-1,0 0,0 0,0 0,0 0,0 0,0 1,0-1,-1 0,1 0,0 0,-1 1,1-1,0 0,-1 0,1 1,-1-1,1 0,-1 1,0-1,1 1,-1-1,1 1,-1-1,0 1,0-1,1 1,-1 0,0-1,0 1,0 0,1-1,-1 1,0 0,0 0,0 0,0 0,1 0,-1 0,0 0,0 0,-55 7,42-4,-128 13,140-15,0 0,0 0,0 0,0 0,0 1,1-1,-1 1,0-1,1 1,-1-1,1 1,-1 0,1 0,0 0,-1 0,1 0,0 0,1 0,-1 0,0 0,1 1,-1-1,1 0,-1 0,1 1,0-1,0 0,0 0,0 1,1-1,-1 0,1 1,-1-1,1 0,0 0,-1 0,1 0,41 82,-38-79,99 159,-103-162,1-1,0 0,0 1,0-1,0 0,0 0,1 0,-1 0,0 0,0 0,1 0,-1 0,0 0,1-1,-1 1,1-1,-1 1,1-1,-1 1,1-1,0 0,-1 0,1 0,-1 0,1 0,-1 0,1 0,0 0,-1-1,1 1,-1-1,1 1,-1-1,1 1,-1-1,0 0,1 0,-1 0,0 0,1 0,-1 0,0 0,0 0,0 0,0 0,0-1,0 1,0 0,-1-1,1 1,0-1,-1 1,1-1,-1 1,0-1,1 1,-1-1,0 0,0 1,0-1,0 0,8-21,-1 0,-2 0,0 0,-1-1,-1 0,-2 0,0 0,-2-15,-10 3,4 30</inkml:trace>
  <inkml:trace contextRef="#ctx0" brushRef="#br0" timeOffset="1155.341">1017 315,'-2'5,"0"-1,0 0,0 0,1 1,-1-1,1 1,0-1,1 1,-1 0,1-1,0 1,0 0,0-1,1 1,-1 0,1-1,0 1,1 1,1 16,3 169,16-347,-9 117,-10 26,1-1,1 1,0 0,1 0,0 0,1 1,0 0,1 0,1 1,3-4,-11 14,0 0,0-1,0 1,1 0,-1 0,0 0,1 0,-1 1,1-1,-1 0,1 1,-1-1,1 0,-1 1,1 0,-1-1,1 1,0 0,-1 0,1 0,0 0,-1 0,1 0,-1 1,1-1,0 1,-1-1,1 1,-1-1,1 1,-1 0,1-1,-1 1,0 0,1 0,-1 0,0 0,0 1,1-1,37 62,-26-37,-7-18</inkml:trace>
  <inkml:trace contextRef="#ctx0" brushRef="#br0" timeOffset="1814.431">932 118,'5'0,"6"0,6 0,5 0,4 0,2 0,1 0,0 0,1 0,-5-5,-12-1,-8-5,-10 0,-4-3,0-5,-3 2,-1-1,3 2</inkml:trace>
  <inkml:trace contextRef="#ctx0" brushRef="#br0" timeOffset="2619.717">1440 5,'-4'5,"-8"6,0 7,-4-1,1 2,-2-2,3 1,3 2,3-3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4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583 138,'-36'30,"2"0,1 2,1 2,2 1,1 1,2 2,-5 12,-236 370,207-330,70-118,165-204,81-96,-156 186,-99 142,0 1,0-1,0 1,0-1,1 0,-1 1,0-1,0 1,0-1,1 0,-1 1,0-1,0 0,1 1,-1-1,0 0,1 1,-1-1,0 0,1 0,-1 1,1-1,-1 0,0 0,1 0,-1 0,1 0,-1 1,1-1,-1 0,0 0,1 0,-1 0,1 0,-1 0,1 0,-1-1,0 1,1 0,-1 0,1 0,-1 0,0 0,1-1,-1 1,1 0,-1 0,0-1,1 1,-1 0,0-1,0 1,1 0,-1-1,0 1,1 0,-1-1,0 1,0 0,0-1,0 1,1-1,-1 1,1 44,-1-37,7 323,-1-287,2 1,1-2,3 1,1-2,2 0,13 23,-75-100,-196-185,213 194,21 18,-1 0,0 0,0 1,-1 0,0 1,0 0,-1 1,0 0,0 1,-3-1,-20 12,30 6</inkml:trace>
  <inkml:trace contextRef="#ctx0" brushRef="#br0" timeOffset="1333.95">780 901,'43'-24,"-1"-3,-2-1,-1-2,-1-1,-2-2,-1-2,21-27,-29 31,-2-1,0-2,-3 0,0-1,-3-2,-1 0,-1 0,-2-2,-2 0,-2 0,-1-2,0-11,-16-49,6 99,-1 0,1-1,-1 1,0 0,1 1,-1-1,0 0,0 0,0 0,0 0,-1 1,1-1,0 0,-1 1,1-1,-1 1,1 0,-1 0,0-1,0 1,1 0,-1 0,0 0,0 1,0-1,0 0,0 1,0-1,0 1,0 0,0 0,-1 0,1 0,0 0,0 0,0 0,0 1,0-1,0 1,0-1,0 1,0 0,0 0,0 0,-1 1,-13 8,1 1,0 0,1 1,0 0,0 2,1-1,1 2,1-1,0 2,1-1,-5 11,1-4,1 1,1 0,1 1,1 0,1 1,1 0,1 1,2 0,0-1,2 2,0 12,1-29,1 1,0-1,0 1,1 0,1-1,0 1,1-1,-1 1,2-1,0 1,0-1,1 0,0 0,0-1,1 1,1-1,0 0,0-1,0 1,1-1,1 0,2 1,1-2,0 0,0-1,1-1,0 0,0 0,1-2,-1 1,1-1,0-1,0-1,0 1,-1-2,1 0,0-1,0 0,0 0,0-2,0 0,-1 0,1-1,-1 0,0-1,0-1,-1 0,0 0,0-1,0-1,-1 0,0 0,3-4,9-11,-2 0,0-1,-2-1,0-1,10-22,-27 48,0-3,0 0,0 0,1 0,0 0,-1 0,1 0,0 0,1 1,-1-1,0 1,1 0,-1 0,1 0,0 0,0 0,0 0,0 1,0-1,0 1,0 0,0 0,0 0,1 0,-1 1,0 0,1-1,-1 1,0 0,1 0,-1 1,0-1,0 1,1-1,-1 1,0 0,0 0,0 1,0-1,2 2,-1-1,0 1,0 1,0-1,0 0,-1 1,1 0,-1 0,0 0,-1 0,1 0,0 1,-1-1,0 1,0 0,-1-1,1 1,-1 0,0 0,0 0,-1 0,1 0,-1 0,0 0,-1 0,1 0,-1 0,0 0,0 0,-1 0,1 0,-1-1,-2 5,-3 7,-1-1,0 0,-1 0,-1-1,-1 0,1-1,-2 0,0-1,-3 2,-65 42,151-93,-59 34,0 1,0 0,-1 1,1 0,0 1,0 0,0 1,0 0,0 1,0 1,0-1,53 8,-49-10,-1-1,0 0,1-1,-1-1,0-1,-1 0,1 0,-1-2,0 0,0 0,0-2,-1 1,0-2,0 0,-1 0,-1-1,1 0,-2-1,1-1,-2 0,1 0,-2-1,7-10,-16 1,-28 34,16-2,0 0,1 0,0 1,1 0,0 1,1 0,0 1,1 0,1 1,0 0,0 0,0 5,7-16,0 0,0 0,0 0,0 0,1 0,0 0,-1 0,1 0,0 0,1 0,-1 1,0-1,1 0,0 0,-1 0,1 0,1 0,-1 0,0-1,1 1,-1 0,1 0,0-1,0 1,0-1,0 0,0 0,1 1,-1-2,1 1,-1 0,1 0,0-1,-1 1,4 0,2 1,0 0,0 0,1-1,0-1,-1 1,1-1,0 0,-1-1,1 0,0-1,0 0,2 0,2-2,0 0,0 0,0-1,0-1,-1 0,0-1,0 0,0-1,-1 0,1-1,-2 0,1-1,-1 0,-1-1,0 0,0 0,-1-1,0 0,-1 0,0-1,-1 0,0 0,-1-1,-1 1,0-1,2-12,-6 19,-1 1,0 0,0-1,-1 1,1 0,-1 0,0 0,-1 0,1 0,-1 1,0-1,0 1,-1 0,1-1,-1 2,0-1,0 0,0 1,-1 0,1-1,-1 2,1-1,-1 1,0-1,0 1,0 1,-1-1,1 1,0 0,-1 0,1 0,0 1,-1 0,1 0,-1 0,1 1,0 0,-1 0,1 0,0 0,0 1,0 0,0 0,0 1,-4 1,8-3,0-1,0 0,0 0,0 1,0-1,0 1,0-1,1 1,-1 0,0-1,0 1,0 0,1-1,-1 1,0 0,0 0,1 0,-1-1,1 1,-1 0,1 0,-1 0,1 0,0 0,-1 0,1 0,0 0,0 0,0 0,0 0,0 0,0 1,0-1,0 0,0 0,0 0,1 0,-1 0,0 0,1 0,-1 0,1 0,-1 0,1-1,-1 1,1 0,0 0,-1 0,1-1,0 1,0 0,0 0,51 20,-28-23,0 0,-1-1,1-1,-1-2,0 0,19-9,-20 8,34-13,-32 12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57 469,'3'1,"1"0,-1 0,1-1,-1 1,1-1,-1 1,1-1,-1 0,1-1,-1 1,1-1,-1 1,1-1,-1 0,1 0,-1 0,0-1,0 1,0-1,0 0,0 0,0 0,0 0,0 0,1-3,108-124,63-55,-175 185,0 0,0 0,0 0,0 0,0 0,0 0,0-1,1 1,-1 0,0 0,1 0,-1 0,0-1,1 1,-1 0,1 0,-1-1,1 1,-1 0,1-1,0 1,-1-1,1 1,0-1,-1 1,1-1,0 1,0-1,0 0,-1 1,1-1,0 0,0 0,0 1,0-1,0 0,-1 0,1 0,0 0,0 0,0 0,0-1,0 1,-1 0,1 0,0 0,0-1,0 1,0-1,-1 1,1 0,0-1,-1 0,1 1,0-1,-1 1,1-1,0 0,-1 1,1-1,-1 0,1 1,-1-1,0 0,1-1,-7 116,6-113,30 88,-30-87,1 0,0 0,0 0,1-1,-1 1,0 0,1-1,-1 1,1-1,-1 1,1-1,0 0,-1 0,1 0,0 0,0 0,0 0,0 0,0 0,0-1,0 1,0-1,0 0,0 1,0-1,0 0,1 0,-1-1,0 1,0 0,0-1,0 1,0-1,0 1,0-1,0 0,0 0,-1 0,1 0,0 0,1-2,11-8,0-1,-1 0,0-1,-1-1,-1 0,0 0,-1-1,2-4,26-35,126-134,-164 189,0 0,0-1,0 1,1-1,-1 1,0 0,0-1,0 1,0-1,0 1,1-1,-1 1,0-1,1 1,-1-1,0 1,1-1,-1 1,0-1,1 0,-1 1,1-1,-1 1,1-1,-1 0,1 0,-1 1,1-1,-1 0,1 0,-1 0,1 1,0-1,-1 0,1 0,-1 0,1 0,0 0,-1 0,1 0,-1 0,1 0,-1-1,1 1,0 0,-1 0,1 0,-1-1,1 1,-1 0,1-1,-1 1,1 0,-1-1,0 1,1-1,-1 1,1 0,-1-1,0 1,0-1,1 1,-1-1,0 0,0 1,1-1,-1 1,0-1,0 0,0 54,0-43,-1 10,-1-10,1-1,0 0,0 1,1-1,0 1,0-1,1 1,1-1,0 1,0-1,1 0,0 0,0 0,1 0,0-1,1 0,-1 1,2-1,-1-1,1 1,4 3,10 1</inkml:trace>
  <inkml:trace contextRef="#ctx0" brushRef="#br0" timeOffset="303.436">1 582,'43'0,"43"0,17 0,0 0,-8-5,-10-1,-10 0,-8 1,-11 2,-6 0,-5 2,-7 1,-4 0,-4 0,-2 0,-5 5,-7 2</inkml:trace>
  <inkml:trace contextRef="#ctx0" brushRef="#br0" timeOffset="772.06">452 667,'75'311,"-67"-254,18 51,-26-107,1 0,-1 0,1 0,0 0,-1 0,1 0,0 0,0 0,0 0,0-1,0 1,0 0,0-1,0 1,0-1,0 1,0-1,0 1,0-1,0 0,0 1,0-1,1 0,-1 0,0 0,0 0,0 0,0 0,0 0,1-1,-1 1,0 0,0 0,0-1,0 1,0-1,0 1,0-1,0 0,0 1,0-1,0 0,0 0,0 1,-1-1,1 0,0 0,0 0,-1 0,35-49,-35 50,17-33,2 1,2 1,0 1,20-20,114-139,-142 174,-1 3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37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113 452,'28'-26,"95"-148,27-32,-149 206,-1-1,0 0,1 0,-1 0,0 1,1-1,-1 0,1 0,-1 1,1-1,0 0,-1 1,1-1,-1 1,1-1,0 1,0-1,-1 1,1-1,0 1,0 0,0-1,-1 1,1 0,0 0,0 0,0 0,0 0,0 0,-1 0,1 0,0 0,0 0,0 0,0 0,0 0,-1 1,1-1,0 0,0 1,0-1,-1 1,1-1,0 1,-1-1,1 1,0-1,-1 1,1 0,0-1,-1 1,1 0,-1-1,0 1,1 0,-1 0,0 0,1-1,-1 1,0 0,0 0,1 0,-1 0,0 0,0-1,0 1,0 0,0 0,-1 0,1 256,0-255,0-1,-1 1,1-1,0 0,0 1,0-1,0 1,1-1,-1 1,0-1,1 0,-1 1,0-1,1 0,0 1,-1-1,1 0,0 0,0 1,-1-1,1 0,0 0,0 0,0 0,1 0,-1 0,0-1,0 1,0 0,1 0,-1-1,0 1,1-1,-1 1,0-1,1 0,-1 1,1-1,-1 0,0 0,1 0,-1 0,1 0,-1 0,1-1,-1 1,0 0,1-1,-1 1,0-1,1 0,-1 1,0-1,0 0,1 0,-1 0,93-94,-63 57,96-105,-57 80,-70 62,0 1,1-1,-1 1,1 0,-1-1,0 1,1 0,-1-1,1 1,-1 0,1-1,-1 1,1 0,0 0,-1 0,1 0,-1 0,1 0,-1 0,1 0,0 0,-1 0,1 0,-1 0,1 0,-1 0,1 0,-1 0,1 1,-1-1,1 0,-1 0,1 1,-1-1,1 0,-1 1,1-1,-1 0,1 1,-1-1,0 1,1-1,-1 1,0-1,0 1,1-1,-1 1,0-1,0 1,0-1,1 1,-1-1,0 1,0 0,0-1,0 1,0-1,0 1,0-1,0 1,0 0,-1-1,1 1,0-1,0 1,0-1,0 53,0-46,-2 45,0-31,1 1,1-1,0 1,2 0,1-1,5 20,-2-23</inkml:trace>
  <inkml:trace contextRef="#ctx0" brushRef="#br0" timeOffset="651.23">0 650,'309'-22,"165"16,-462 6,97-17,-85 11</inkml:trace>
  <inkml:trace contextRef="#ctx0" brushRef="#br0" timeOffset="1499.098">509 792,'-312'370,"251"-294,270-296,-101 97,-4 12,-103 111,-1-1,1 1,0-1,-1 1,1-1,0 1,-1-1,1 1,0 0,0-1,-1 1,1 0,0 0,0-1,0 1,-1 0,1 0,0 0,0 0,0 0,0 0,-1 0,1 0,0 1,0-1,0 0,-1 0,1 1,0-1,-1 0,1 1,0-1,0 1,-1-1,1 1,-1-1,1 1,0 0,-1-1,1 1,-1 0,0-1,1 1,-1 0,1-1,-1 1,0 0,0 0,1 0,8 50,-6-32,44 170,-40-172,-3-10,-1-1,0 1,0 0,0 0,-1 0,-1 0,1 0,-1 0,0 1,0-1,-1 0,0 1,-1 0,0-7,-1 0,0 0,0 0,0 0,1-1,-1 1,0-1,0 1,0-1,0 1,0-1,0 0,0 0,0 0,0 0,0-1,0 1,0 0,0-1,0 0,0 1,0-1,1 0,-1 0,0 0,0 0,1 0,-1-1,-2 1,-251-82,188 40,55 25</inkml:trace>
  <inkml:trace contextRef="#ctx0" brushRef="#br0" timeOffset="2388.597">1384 593,'6'4,"0"0,0-1,1 0,-1 0,1-1,0 1,0-1,0-1,0 0,0 0,0 0,0-1,0 0,4 0,-2 0,53 2,1-3,0-4,41-7,16-1,-119 12,-1 1,0-1,0 1,1 0,-1-1,0 1,0-1,0 1,0-1,1 1,-1-1,0 1,0-1,0 1,0-1,0 1,0-1,0 1,-1-1,1 1,0-1,0 1,0 0,0-1,-1 1,1-1,0 1,0-1,-1 1,1 0,0-1,-1 1,1 0,0-1,-1 1,1 0,0-1,-1 1,1 0,-1 0,1-1,-1 1,1 0,-1 0,1 0,0 0,-1 0,1 0,-1 0,1 0,-1 0,1 0,-1 0,1 0,-1 0,1 0,-1 0,1 0,-1 0,1 1,-1-1,1 0,0 0,-142-58,142 57,-2 0,1 0,0 0,0 0,0 0,0 1,-1-1,1 0,0 1,0-1,-1 0,1 1,-1 0,1-1,-1 1,1 0,0 0,-1 0,1 0,-1 0,1 0,-1 0,1 0,-1 0,1 1,0-1,-1 1,1-1,-1 1,1-1,0 1,0 0,-1 0,1 0,0-1,0 1,0 0,0 1,0-1,0 0,0 0,0 0,1 0,-1 1,0-1,1 0,-1 1,1-1,-1 1,1-1,0 1,-1-1,1 0,0 1,-48 224,50-168,-1-57,-1 0,1 0,-1 0,1 0,-1 0,1 0,0 0,-1 0,1 0,0 0,0 0,0-1,0 1,0 0,0-1,0 1,0-1,0 1,0-1,0 1,0-1,0 0,0 1,0-1,1 0,-1 0,0 0,0 0,0 0,0 0,1 0,-1 0,0 0,0-1,0 1,0 0,0-1,0 1,0-1,0 0,0 1,0-1,0 0,0 1,0-1,0 0,0 0,32-23,-1 0,-1-3,-2 0,0-2,1-5,-15 18,7-7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450 368,'-6'-5,"-1"1,-1 1,1-1,0 1,-1 1,0-1,0 1,0 0,1 1,-2 0,1 0,0 1,0 0,-7 1,0-1,7-1,0 1,0 0,1 0,-1 0,0 1,1 0,-1 1,1 0,-1 0,1 0,0 1,0 0,0 1,0-1,0 2,1-1,0 0,0 1,0 0,0 1,-2 3,7-8,0 0,1 1,-1-1,1 1,-1-1,1 1,0-1,-1 1,1 0,0-1,0 1,0-1,0 1,0-1,1 1,-1 0,0-1,1 1,-1-1,1 1,-1-1,1 1,0-1,0 0,-1 1,1-1,0 0,0 0,1 1,-1-1,0 0,0 0,0 0,1-1,-1 1,0 0,1 0,-1-1,1 1,-1 0,1-1,65 22,-58-20,-8-3,1 1,-1 0,1-1,-1 1,1 0,-1 0,1 0,-1 0,1 0,-1 0,0 1,1-1,-1 0,1 1,-1-1,1 1,-1 0,0-1,1 1,-1 0,0 0,0 0,0 0,0 0,0 0,0 0,0 0,0 0,0 0,0 1,0-1,-1 0,1 1,0-1,-1 0,1 1,-1-1,0 1,0-1,1 1,-1-1,0 1,0-1,0 1,0-1,-1 1,1-1,0 1,-9 8,0 0,0 0,-1-1,-1 0,1-1,-1 0,-1-1,1 0,-9 3,8-4,-14 9,16-11,0 0,0 1,1 0,0 0,0 1,0 0,1 1,0 0,0 0,0 1,1 0,1 0,-1 0,1 1,0 0,1 1,0-1,-2 8,7-12,0-1,0 1,0-1,1 0,-1 1,1-1,0 0,1 0,-1 1,1-1,0 0,0 0,0-1,0 1,1 0,-1-1,1 1,0-1,0 0,1 0,-1 0,0-1,1 1,0-1,-1 1,1-1,7 4,-1-1,0 0,1 0,0-1,0 0,1-1,-1 0,1-1,3 0,-9 0,-1 0,1-1,0 0,0 0,0 0,0-1,0 1,0-1,0-1,0 1,0-1,-1 0,1-1,0 1,0-1,-1 0,1-1,-1 1,0-1,0 0,0-1,0 1,0-1,-1 0,1 0,-1 0,0-1,0 1,-1-1,0 0,1-1,0-17,-2 0</inkml:trace>
  <inkml:trace contextRef="#ctx0" brushRef="#br0" timeOffset="388.824">337 1,'0'372,"-25"-145,-7 135,32-322,1-12,-1-1,-1 0,-1 0,-1 1,-2-1,0-1,-2 1,-6 15,11-41,1 0,0 1,1-1,-1 1,0-1,0 1,1-1,-1 1,1-1,-1 1,1-1,-1 1,1 0,0-1,0 1,0 0,0-1,0 1,0 0,1-1,-1 1,0 0,1-1,0 1,-1-1,1 1,0-1,-1 1,1-1,0 1,0-1,0 0,1 0,-1 1,0-1,0 0,1 0,-1 0,9-2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1 112,'9'12,"-1"1,0 0,0 1,-2-1,0 1,0 1,-1-1,-1 1,0 2,91 382,-95-399,-1 1,1 0,0 0,0 0,0 0,-1 0,1-1,0 1,0 0,0 0,0 0,1 0,-1 0,0 0,0 0,0-1,1 1,-1 0,0 0,1 0,-1-1,1 1,-1 0,1 0,-1-1,1 1,0 0,-1-1,1 1,0-1,-1 1,1-1,0 1,0-1,-1 0,1 1,0-1,0 0,0 1,0-1,0 0,-1 0,1 0,0 0,0 0,0 0,0 0,0 0,0 0,0 0,-1-1,1 1,0 0,0 0,0-1,-1 1,1-1,0 1,0-1,-1 1,1-1,0 1,-1-1,68-204,59-181,-108 328,-11 34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8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30,'14'0,"15"0,7 0,2 0,0 0,-7-5,-4-1,-2 0,0 1,1 1,0 2,-9 1,-7 0</inkml:trace>
  <inkml:trace contextRef="#ctx0" brushRef="#br0" timeOffset="250.194">0 228,'14'0,"15"-5,7-2,2 1,0 1,-3 1,-1 2,-3-4,-6-1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49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80,'-92'164,"91"-163,0 0,0 1,0-1,1 0,-1 1,0-1,0 1,1-1,-1 1,1-1,-1 1,1-1,0 1,-1-1,1 1,0 0,0-1,0 1,1 0,-1-1,0 1,0-1,1 1,-1-1,1 1,0-1,-1 1,1-1,0 1,0-1,0 0,0 1,0-1,0 0,0 0,0 0,0 0,1 0,-1 0,0 0,1 0,-1 0,1-1,-1 1,1-1,-1 1,1-1,-1 1,1-1,0 0,-1 0,1 0,-1 0,1 0,0 0,10 1,0 0,0-1,-1-1,1 0,0 0,-1-1,1-1,-1 0,1 0,-1-1,0-1,0 0,10-5</inkml:trace>
  <inkml:trace contextRef="#ctx0" brushRef="#br0" timeOffset="251.462">508 80,'-14'29,"-10"24,-1 7,0-1,3-6,6-8,5-6,5-5,4-8</inkml:trace>
  <inkml:trace contextRef="#ctx0" brushRef="#br0" timeOffset="519.976">0 616,'39'0,"36"-5,15-1,-3 0,-11 1,-14 1,-13 2,-14 1</inkml:trace>
  <inkml:trace contextRef="#ctx0" brushRef="#br0" timeOffset="1031.108">141 814,'17'-4,"4"-2,1 0,0 2,0 0,0 2,0 0,22 2,-43 0,0-1,0 1,1-1,-1 1,0 0,0 0,0-1,1 1,-1 0,0 0,0 0,1 0,-1 1,0-1,0 0,0 0,1 1,-1-1,0 1,0-1,0 1,0-1,0 1,0 0,0-1,0 1,0 0,0 0,0 0,0 0,-1 0,1 0,0 0,-1 0,1 0,0 0,-1 0,0 0,1 1,-1-1,0 0,1 0,-1 0,0 1,0-1,0 0,0 0,0 1,0-1,-1 0,1 0,0 1,0-1,-1 0,1 0,-1 0,1 0,-1 0,0 0,1 0,-1 0,-1 1,-34 28,31-28,0 1,1 0,-1 1,1-1,0 1,0-1,0 1,0 0,1 1,0-1,0 1,0-1,0 1,1 0,-1 2,4-4,0 1,0-1,0 0,1 0,-1 1,1-1,0 0,0 0,0-1,0 1,0 0,1-1,-1 1,1-1,0 0,0 1,-1-2,1 1,1 0,-1 0,0-1,0 0,1 0,-1 0,0 0,1 0,-1-1,3 1,12 6,-15-7,-1 1,0 0,1-1,-1 1,0 0,0 0,0 1,0-1,0 0,0 1,0-1,0 1,0 0,0-1,-1 1,1 0,-1 0,0 0,1 0,-1 1,0-1,0 0,0 0,-1 1,1-1,0 0,-1 1,0-1,1 1,-1-1,0 1,0-1,0 1,-1-1,1 0,-1 1,1-1,-1 1,0-1,0 0,0 0,0 1,0-1,0 0,-1 0,1 0,-1 0,0 0,-8 7,0-1,-1 1,-1-2,1 0,-1 0,-1-1,1 0,-1-1,0-1,0 0,0 0,-1-2,1 1,-11-1,21-1,0-1,0 1,0-1,0 0,0 0,0 0,0 0,0-1,0 1,0-1,0 0,0 1,0-1,0-1,0 1,1 0,-1-1,0 1,1-1,-1 0,1 0,0 0,0 0,0 0,0-1,0 1,0 0,0-1,1 0,-1 1,1-1,0 0,0 0,-1-1,-2-16</inkml:trace>
  <inkml:trace contextRef="#ctx0" brushRef="#br0" timeOffset="1518.389">818 362,'0'14,"-4"15,-2 7,0 2,1 0,-4-3,1-1,0-3,3-1,-3-1,-1-1,7-5,3-6</inkml:trace>
  <inkml:trace contextRef="#ctx0" brushRef="#br0" timeOffset="1765.518">1017 362,'-10'43,"-7"24,-2 5,3-4,4-10,4-9,-1-13,0-13</inkml:trace>
  <inkml:trace contextRef="#ctx0" brushRef="#br0" timeOffset="2195.463">705 418,'2'-2,"-1"0,1 1,-1-1,1 0,0 0,-1 1,1-1,0 1,0 0,0-1,0 1,1 0,-1 0,0 0,0 1,0-1,1 0,-1 1,1 0,-1-1,0 1,1 0,-1 0,3 1,-2-2,12-2,1 1,0 1,0 0,0 1,0 0,0 2,0 0,-1 0,1 2,-1 0,6 2,19 17,-34-18,0-1,1 1,0-1,0-1,0 1,0-1,1 0,-1-1,1 0,0 0,0-1,-1 1,1-2,0 1,0-1,0 0,0-1,0 0,1-1,-3 1,0 0,-1-1,1 0,-1-1,1 1,-1-1,0 0,0 0,0 0,-1-1,1 0,-1 0,0 0,0 0,0-1,-1 1,1-2,4-10</inkml:trace>
  <inkml:trace contextRef="#ctx0" brushRef="#br0" timeOffset="3379.15">1468 362,'-5'38,"-1"23,-1 5,2-3,2-3,1-7,1-8,0-6,-4-6,-1-3,1-2,0-1,2-5</inkml:trace>
  <inkml:trace contextRef="#ctx0" brushRef="#br0" timeOffset="3812.54">1383 250,'34'-3,"1"1,0 2,-1 1,1 2,-1 1,23 7,-53-11,1 0,-1 1,0-1,0 1,1 0,-1 0,0 1,0-1,0 1,0 0,0 0,-1 0,1 0,0 1,-1 0,0-1,0 1,0 1,0-1,0 0,0 1,-1-1,0 1,0 0,0 0,0 0,0 0,-1 0,0 0,0 0,0 0,0 1,0-1,-1 0,0 1,0-1,0 0,-1 1,1-1,-1 0,0 0,0 1,-1-1,1 0,-1 0,-2 3,-5 5,-1-1,0 0,-1 0,0-1,-1 0,0-1,0-1,-1 1,0-2,-1 0,0-1,-26 16,-1-2,34-18,0 1,0 0,1 0,-1 0,0 1,1 0,0 0,0 1,0-1,1 1,-1 1,1-1,1 1,-2 1,6-2,0-1,0 0,1 0,-1 1,1-1,0 0,0 0,1 0,-1 0,1 0,0 0,0 0,0 0,1-1,-1 1,1-1,0 0,0 1,0-1,0-1,1 1,-1 0,1-1,-1 0,1 0,0 0,0 0,3 1,-4-1,219 121,-185-115,-23-10</inkml:trace>
  <inkml:trace contextRef="#ctx0" brushRef="#br0" timeOffset="5164.685">1919 51,'68'-43,"-67"42,1 0,0 0,0 0,-1 1,1-1,0 0,0 1,0 0,0-1,0 1,0 0,0 0,0 0,0 0,0 0,0 1,0-1,0 0,0 1,-1 0,1-1,0 1,0 0,0 0,-1 0,1 0,0 0,-1 1,1-1,-1 0,0 1,1-1,-1 1,0-1,0 1,0 0,1 1,-2 0,1 0,0 0,-1 0,0 0,0 0,0 0,0 0,0 0,0 0,-1 0,1 0,-1 0,0 0,0 0,0 0,-1 0,1 0,-1-1,1 1,-1-1,0 1,0-1,0 1,0-1,-1 0,1 0,0 0,-2 1,1-1,0 0,0 1,1-1,-1 1,1 0,0 0,0 0,0 0,0 0,0 0,1 1,0-1,-1 0,1 1,0-1,1 1,-1 0,1 0,1 0,1 0,0 0,0 0,0 0,0 0,1 0,0-1,0 1,0-1,0 0,0 0,0 0,1 0,0-1,0 1,2 1,19 16,-22-19,-1 1,0 0,0-1,-1 1,1 0,0 0,0 0,-1 0,1 0,-1 1,0-1,0 0,0 1,0-1,0 1,0-1,-1 1,1-1,-1 1,0 0,1-1,-1 1,-1 0,1-1,0 1,-1-1,1 1,-1 0,1-1,-1 0,0 1,0-1,-1 1,1-1,0 0,-1 0,1 0,-1 0,0 0,0 0,0 0,0 0,0-1,0 1,0-1,0 1,-1-1,1 0,-1 0,-3 2,0-1,-1 0,0 0,1-1,-1 0,0 0,0 0,0-1,0 0,0-1,1 1,-1-1,-3-1,-9-4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6:56.6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1920 2060,'-197'28,"3"-1,-132 4,-19-15,19-5,245-11,74-1,-1 1,1 0,0 0,0 1,0-1,0 2,0-1,0 1,0 0,0 0,1 1,-1 0,1 0,0 1,0 0,-5 3,6 3</inkml:trace>
  <inkml:trace contextRef="#ctx0" brushRef="#br0" timeOffset="1399.295">2908 197,'-98'11,"-175"18,-7 6,-98-13,33-4,50 9,-126-28,223 29,-28 2,147-25,61 1</inkml:trace>
  <inkml:trace contextRef="#ctx0" brushRef="#br0" timeOffset="2363.322">1158 0,'-13'34,"2"0,1 1,2 1,2-1,1 1,1 0,3 0,1 22,27 537,-24 901,-3-987,-5-486,-7-30,6-7</inkml:trace>
  <inkml:trace contextRef="#ctx0" brushRef="#br0" timeOffset="2613.832">1355 1890,'-38'44,"-28"37,-6 11,3-2,9-10,10-10,9-12,6-10,5-10,2-6,1-3,1-3,4 0,2-4,-1-2,3-4</inkml:trace>
  <inkml:trace contextRef="#ctx0" brushRef="#br0" timeOffset="2996.229">1327 141,'-2'-2,"0"0,-1 0,1 0,-1 1,1-1,-1 1,0 0,0 0,1-1,-1 2,0-1,0 0,0 1,0-1,0 1,0 0,0 0,0 0,0 0,0 1,0-1,0 1,0 0,0 0,0 0,1 0,-1 0,0 1,1-1,-1 1,-1 1,-73 63,-77 162,-44 89,179-286</inkml:trace>
  <inkml:trace contextRef="#ctx0" brushRef="#br0" timeOffset="3470.018">57 1044,'-5'48,"-1"30,0 12,1-5,2-7,1-8,0-10,2-11,0-5,0-4,5-4,2-4,-1-2,-1-2,-2-1,0 1,-2-6</inkml:trace>
  <inkml:trace contextRef="#ctx0" brushRef="#br0" timeOffset="3998.089">0 1016,'45'-29,"2"3,0 1,2 3,0 2,44-11,0 15,-90 16,0 0,-1 0,1 1,0-1,-1 0,1 1,-1 0,1 0,-1-1,1 1,-1 1,0-1,0 0,1 1,-1-1,0 1,0-1,0 1,0 0,-1 0,1 0,0 0,-1 0,0 1,1-1,-1 0,0 1,0-1,0 0,0 1,-1 0,1-1,-1 1,0-1,-1 14,-1 0,0 0,-2-1,0 1,-1-1,0 0,-1 0,-1-1,0 0,-1 0,0-1,-1 1,-1-2,0 1,-1-2,-6 6,17-17,-50 57,-3-2,-2-3,-5 0,59-51,0-1,-1 1,1-1,0 1,0 0,0 0,0-1,-1 1,1 0,1 0,-1 0,0 0,0 1,0-1,0 0,1 0,-1 0,0 1,1-1,0 0,-1 1,1-1,0 0,-1 1,1-1,0 0,0 1,0-1,0 1,0-1,0 0,1 1,-1-1,0 0,1 1,-1-1,1 0,-1 0,1 1,0-1,0 0,-1 0,1 0,0 0,0 0,0 0,0 0,0 0,0 0,0 0,1-1,-1 1,0 0,0-1,1 1,0 0,107 43,-84-36,0 2,-1 0,0 1,-1 2,0 0,11 11,64 57,-36-32,-51-36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5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60,'10'-5,"17"-6,9-2,3 2,0 3,3 2,-1 3,-3 1,-3 2,-2 0,-3 0,-1 1,-1-1,-5 1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1,'0'19,"0"21,0 13,0 2,0 2,0-5,0-5,0-2,0-4,0-3,0-5,0-2,0-1,0-2,0-10,0-9</inkml:trace>
  <inkml:trace contextRef="#ctx0" brushRef="#br0" timeOffset="333.608">0 1,'481'0,"-282"27,-149-20,-32-1</inkml:trace>
  <inkml:trace contextRef="#ctx0" brushRef="#br0" timeOffset="633.717">28 649,'53'-5,"27"-1,4 0,-6 1,-13 2,-12 1,-10 1,-8 0,-5 1,-3 0,-1 1,-5-1</inkml:trace>
  <inkml:trace contextRef="#ctx0" brushRef="#br0" timeOffset="1467.776">959 170,'39'0,"26"0,8 0,-4 0,-10 0,-8-5,-10-1,-6-1,-5 2,-2-3,-6 0</inkml:trace>
  <inkml:trace contextRef="#ctx0" brushRef="#br0" timeOffset="1714.678">1045 395,'47'5,"32"-3,10-3,-4 0,-17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11.9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56,'-1'-1,"0"0,0 0,-1 0,1 0,0 0,0 0,-1 0,1 1,-1-1,1 1,0-1,-1 1,1-1,-1 1,0 0,1 0,-1 0,1 0,-1 0,1 0,-1 0,1 0,-1 0,1 1,-1-1,1 1,-1-1,1 1,-1 0,1-1,0 1,-1 0,1 0,0 0,0 0,0 0,0 0,0 0,-1 1,-34 52,-83 297,96-286,9-22,-1-1,-3 0,-1-1,-2-1,-5 5,10-38,20-14</inkml:trace>
  <inkml:trace contextRef="#ctx0" brushRef="#br0" timeOffset="350.058">334 140,'12'138,"-3"-116,1 0,0-1,2 0,0-1,1 0,1-1,1 0,1-1,1-1,0 0,1-2,10 7,3 6,-30-26,0-1,0 0,0 0,1 1,-1-1,0 0,1 0,-1 0,1-1,-1 1,1 0,0 0,-1-1,1 1,-1-1,1 0,0 1,0-1,-1 0,1 0,0 0,0 0,-1 0,1-1,0 1,-1 0,1-1,0 1,-1-1,1 0,-1 1,1-1,-1 0,1 0,-1 0,1 0,-1 0,0-1,0 1,1 0,-1 0,0-1,0 0,31-73,28-291,-54 251,-6 117</inkml:trace>
  <inkml:trace contextRef="#ctx0" brushRef="#br0" timeOffset="666.475">1068 282,'-10'21,"0"-4,1 0,1 1,0 0,2 0,0 1,1 0,1 0,-1 7,5-23,0-1,-1 1,1-1,0 1,0-1,0 1,1-1,-1 1,1-1,-1 0,1 1,0-1,0 0,0 1,0-1,0 0,0 0,1 0,-1 0,1 0,-1 0,1 0,0 0,0-1,0 1,0-1,0 1,0-1,0 0,0 0,1 0,-1 0,0 0,1-1,-1 1,0 0,1-1,-1 0,1 0,0 0,98-23,-87 16,-1-1,0 0,-1-1,0-1,0 1,-1-2,10-11,-17 18,0 0,-1-1,0 0,0 1,0-1,0 0,-1 0,0-1,0 1,0 0,-1-1,0 1,0-1,0 0,0 1,-1-1,0 0,0 1,-1-1,0 0,0 1,-1-6,-1 7,1 0,-1-1,0 1,-1 0,1 0,-1 1,1-1,-1 1,0 0,0 0,-1 0,1 0,0 1,-1 0,0 0,0 0,1 0,-1 1,0 0,0 0,0 0,0 0,-1 1,1 0,0 0,0 0,0 1,0 0,0 0,0 0,0 1,0-1,0 1,0 1,-15 4</inkml:trace>
  <inkml:trace contextRef="#ctx0" brushRef="#br0" timeOffset="1086.181">1576 282,'-4'9,"1"0,0-1,0 2,1-1,0 0,1 0,0 1,1-1,0 0,0 1,1-1,0 1,0-1,1 0,0 0,1 0,0 0,1 0,3 7,-5-14,1 0,-1 0,1 0,-1-1,1 1,0 0,-1-1,1 0,0 0,0 0,0 0,0 0,0 0,0-1,0 1,0-1,0 0,0 0,1 0,-1-1,0 1,0-1,0 1,0-1,0 0,0 0,-1-1,1 1,0 0,0-1,-1 0,1 0,75-68,-3-16,-74 85,0 1,1 0,-1 0,1 0,-1 0,1 0,-1 0,1 0,-1 1,0-1,1 0,-1 1,1 0,-1-1,0 1,1-1,-1 1,0 0,0 0,0 0,0 0,0 0,0 0,0 0,0 0,0 0,0 1,0-1,-1 0,1 0,0 1,-1-1,1 1,-1-1,0 0,1 1,-1-1,0 1,0-1,0 1,0-1,0 1,0-1,0 1,-1-1,1 0,0 1,-1-1,0 2,4 14,0-10,0 1,0-1,1 0,-1-1,1 1,1-1,-1 0,1 0,1 0,-1 0,1-1,0 0,0 0,0-1,1 1,-1-1,1-1,0 1,7 1,-9-3,0 0,-1-1,1 0,0 0,0 0,0-1,0 1,0-1,0-1,0 1,0-1,0 1,0-1,0-1,-1 1,1-1,0 1,-1-2,1 1,-1 0,0-1,1 0,-1 0,-1 0,1 0,0-1,-1 1,0-1,0 0,0 0,1-2,58-151,-55 138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499 436,'-17'22,"1"1,1 1,1 1,1 0,1 0,1 2,2-1,0 1,2 0,1 1,1 0,-1 23,16-106,8-6,3 1,3 1,2 1,3 1,5-4,-32 58,-2 1,0 1,0-1,1 1,-1-1,0 1,0 0,1-1,-1 1,1-1,-1 1,1 0,0-1,-1 1,1 0,0 0,0 0,0 0,0-1,0 1,0 0,0 1,0-1,1 0,-1 0,0 0,0 1,1-1,-1 0,0 1,1 0,-1-1,1 1,-1 0,1-1,-1 1,0 0,1 0,-1 0,1 1,-1-1,1 0,-1 0,1 1,-1-1,0 1,1-1,-1 1,0 0,1-1,-1 1,0 0,0 0,0 0,1 1,5 16,-1 1,0 1,-2-1,0 1,-2 0,0-1,-1 4,18 99,-20-121,1 0,0 1,0-1,0 0,0 1,0-1,0 0,1 0,-1 1,0-1,1 0,-1 0,1 1,-1-1,1 0,-1 0,1 0,0 0,0 0,-1 0,1 0,0 0,0 0,0 0,0 0,0-1,0 1,0 0,1-1,-1 1,0-1,0 1,0-1,1 1,-1-1,0 0,0 0,1 0,-1 0,0 0,1 0,-1 0,0 0,0 0,1 0,-1-1,0 1,0-1,1 1,-1-1,0 1,0-1,0 0,0 1,0-1,0 0,0 0,0 0,0 0,0 0,0 0,0 0,88-191,-84 179,1 1,0 0,1 0,0 0,1 1,0 0,1 1,0 0,1 0,1 0,-10 8,1 1,-1 0,1 0,-1 0,1 0,0 0,0 0,-1 0,1 1,0-1,0 1,0-1,-1 1,1 0,0-1,0 1,0 0,0 0,0 1,0-1,0 0,-1 0,1 1,0-1,0 1,0 0,-1 0,1-1,0 1,-1 0,1 0,-1 1,1-1,-1 0,1 0,-1 1,0-1,0 1,0-1,1 1,-1 0,23 76,-25-10,0-55,0-1,0 1,2-1,-1 1,2-1,-1 0,2 1,0-1,1 2,6 3,1-4</inkml:trace>
  <inkml:trace contextRef="#ctx0" brushRef="#br0" timeOffset="717.989">189 888,'34'0,"39"0,18-5,-3-1,-6-1,-7 2,-12 2,-7-4,-9-1,-2 2,-4 1,-4 2,-4 1,-3 1,-1 1,-1 0,-5 5,-7 2</inkml:trace>
  <inkml:trace contextRef="#ctx0" brushRef="#br0" timeOffset="1217.029">556 1001,'88'205,"-81"-183,-1 1,-1 0,-1 1,-1-1,0 1,-2-1,-2 10,10 26,10-90,9-57,-21 61,1 1,1 0,1 1,2 0,0 0,1 1,2 1,2-3,-3 11</inkml:trace>
  <inkml:trace contextRef="#ctx0" brushRef="#br0" timeOffset="1829.008">1262 267,'151'499,"-145"-479,0 0,-2 0,0 0,-1 0,-1 1,-1-1,-1 1,0-1,-2 1,0-1,-2 1,0-1,-1 0,-1-1,-1 1,-1-1,0-1,-2 1,0-1,-1-1,-3 5,-11 6,-1-2,0 0,-2-1,-1-2,-1-1,-22 12,23-17</inkml:trace>
  <inkml:trace contextRef="#ctx0" brushRef="#br0" timeOffset="2334.044">189 295,'-32'57,"3"1,3 2,2 1,2 1,4 0,2 2,0 13,13-43,1 0,2 0,1 0,2-1,1 1,1-1,2 1,1-2,2 1,2-1,0-1,2 0,1-1,2 0,1-1,1-2,1 1,2-2,0-1,2-1,1-1,14 10,29 15,-47-38</inkml:trace>
  <inkml:trace contextRef="#ctx0" brushRef="#br0" timeOffset="3595.882">1967 238,'-42'-23,"32"16,0 1,-1 0,1 1,-1 0,0 0,-1 1,1 1,-1 0,0 0,1 1,-12 0,20 3,-1-1,0 1,1 1,-1-1,1 0,-1 1,1 0,0 0,0 0,-1 0,2 0,-1 1,0-1,0 1,1 0,-1 0,1 0,0 0,0 0,0 0,0 1,1-1,-1 1,1-1,0 3,-22 94,19 148,7-214,1-1,2 1,1-1,2 0,11 26,-3-3,2 4,-2 1,-4 0,-2 1,-2 0,-1 48,-8-70,2-16,-1 0,-1 0,-1 0,-1-1,-1 1,-1 0,-1-1,-1 0,-1 0,-1-1,-1 1,-1-2,-2 3,10-22,0 0,1 0,-1 1,0-1,0 0,-1-1,1 1,0 0,-1-1,1 1,-1-1,1 1,-1-1,1 0,-1 0,0-1,0 1,0 0,1-1,-1 0,0 0,0 0,0 0,0 0,0 0,1-1,-1 1,0-1,0 0,1 0,-1 0,0 0,1 0,-1-1,1 1,-1-1,1 1,0-1,0 0,0 0,0 0,0 0,0-1,0 1,1 0,-1-1,1 0,-46-97,44 79</inkml:trace>
  <inkml:trace contextRef="#ctx0" brushRef="#br0" timeOffset="5169.852">1939 1537,'0'9,"1"1,-1-1,2 1,-1 0,1-1,1 0,0 0,0 1,1-1,0-1,0 1,1-1,0 0,0 0,1 0,0-1,1 1,0-2,2 3,-7-7,0-1,0 0,0 1,0-1,0 0,0 0,0-1,1 1,-1 0,0-1,0 1,1-1,-1 0,0 1,1-1,-1 0,0-1,0 1,1 0,-1-1,0 1,0-1,1 0,-1 1,0-1,0 0,0-1,0 1,0 0,0 0,0-1,-1 1,1-1,0 0,-1 1,1-1,-1 0,0 0,0 0,1-1,35-90,-36 88,0 0,0 0,-1 0,1 0,-1-1,0 1,-1 0,1 0,-1 0,0 0,0 0,-1 0,0 0,0 0,0 0,0 1,0-1,-1 1,0-1,0 1,0 0,-1 0,1 0,-1 1,0-1,0 1,0 0,-1 0,1 1,-1-1,1 1,-1 0,0 0,0 0,0 1,0 0,0 0,0 0,0 0,-1 1,1 0,0 0,-5 1,-13 4,4 2</inkml:trace>
  <inkml:trace contextRef="#ctx0" brushRef="#br0" timeOffset="6052.091">2137 41,'0'5,"0"11,0 7,0 6,0 1,0 2,0-1,0-1,0 0,0 0,0-2,0 1,-5-1,-1-5</inkml:trace>
  <inkml:trace contextRef="#ctx0" brushRef="#br0" timeOffset="6487.313">2080 69,'16'-9,"0"1,1 1,0 1,0 0,1 1,-1 1,1 1,0 0,0 1,0 1,17 2,-33-2,1 1,-1 1,0-1,0 0,1 0,-1 1,0-1,0 1,0 0,0 0,0-1,0 1,0 1,0-1,0 0,0 0,0 1,-1-1,1 1,0-1,-1 1,0 0,1 0,-1 0,0 0,0 0,0 0,0 0,0 0,0 0,-1 0,1 0,-1 0,0 1,1-1,-1 0,0 0,0 1,0-1,-1 0,1 0,0 1,-1-1,0 0,1 0,-1 0,0 0,0 0,0 0,0 0,-1 1,-72 61,33-35,39-28,0 1,1 0,-1-1,1 1,-1 0,1 0,0 0,0 0,0 0,0 0,0 0,0 0,1 0,-1 0,1 0,-1 1,1-1,0 0,0 0,0 1,0-1,0 0,0 0,1 1,-1-1,1 0,0 0,-1 0,1 0,0 0,0 0,1 0,-1 0,0 0,0 0,1 0,0 0,63 61,-50-52</inkml:trace>
  <inkml:trace contextRef="#ctx0" brushRef="#br0" timeOffset="7615.41">2842 238,'-3'-6,"1"0,-1 0,0 0,-1 0,1 0,-1 1,-1-1,1 1,-1 0,1 1,-1-1,-1 1,1 0,-1 0,1 0,-1 1,0 0,0 0,-1 0,1 1,0 0,-1 0,0 1,1 0,-1 0,0 1,0-1,-5 2,8 2,-1 2,1-1,0 0,0 1,1 0,-1 0,1 0,0 0,1 0,-1 1,1-1,0 1,0 0,1 0,0-1,0 1,0 0,0 0,1 0,0 0,1 0,-1 0,1 0,0 0,1 2,-1 8,2 383,24-230,2-28,-1 0,1 29,-28 84,-1-251,1-1,-1 1,1 0,-1 0,0 0,0 0,0 0,-1 0,1 0,-1-1,1 1,-1 0,0 0,0-1,0 1,-1 0,1-1,-1 1,1-1,-1 1,0-1,0 0,0 0,0 0,0 0,0 0,0 0,-1-1,1 1,-1-1,0 0,1 1,-1-1,0 0,1-1,-1 1,0 0,0-1,0 1,0-1,0 0,0 0,1 0,-1-1,0 1,-2-1,0-1,0 1,0-1,0-1,0 1,0-1,1 1,-1-1,1-1,0 1,0 0,0-1,0 0,1 0,-1 0,1-1,0 1,0-1,1 1,-1-1,1 0,0 0,0-2,-3-15</inkml:trace>
  <inkml:trace contextRef="#ctx0" brushRef="#br0" timeOffset="8626.506">2984 1537,'-8'15,"1"-4,0 2,0-1,2 1,-1 0,2 0,0 0,0 0,1 1,1 0,0 0,1-1,1 12,0-22,0-1,1 1,-1-1,1 0,-1 1,1-1,0 0,0 1,0-1,0 0,0 0,1 0,-1 0,1 0,-1 0,1 0,0-1,0 1,-1 0,1-1,0 0,1 1,-1-1,0 0,0 0,0 0,1 0,-1-1,0 1,1 0,-1-1,1 0,-1 0,1 0,-1 0,0 0,1 0,-1 0,1-1,-1 1,2-2,92-44,-88 42,0-1,-1 0,0 0,0 0,0-1,0 0,-1 0,0-1,0 0,-1 0,0 0,0-1,-1 0,0 0,0 0,-1 0,0 0,0-1,-1 0,0 1,0-1,-1 0,-1 0,1 0,-2-8,-1 12,-1 1,0 0,0 0,0 0,0 0,0 0,-1 1,0 0,0-1,0 1,0 1,0-1,-1 0,1 1,-1 0,0 0,1 1,-1-1,0 1,0 0,0 0,0 1,0-1,-2 1,-18-2</inkml:trace>
  <inkml:trace contextRef="#ctx0" brushRef="#br0" timeOffset="9418.053">3040 69,'5'0,"1"5,0 6,-1 6,-6 6,-3 2,-1 3,0 1,2 1,1-1,0-4</inkml:trace>
  <inkml:trace contextRef="#ctx0" brushRef="#br0" timeOffset="9664.909">3181 41,'0'19,"0"12,0 4,0 2,0-1,-5-6,-1-4,-5-1,0-5</inkml:trace>
  <inkml:trace contextRef="#ctx0" brushRef="#br0" timeOffset="10100.133">2927 69,'10'-10,"12"-7,8-2,3 3,1 9,0 11,-7 9,-2 2,-2-1,2-3,-1-4,2-2,-3-8,-2-7,1-3,-4-3,-4 1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33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331 261,'-4'-6,"1"0,-1 1,0-1,0 1,-1 0,1 0,-1 1,0-1,0 1,-1 0,1 0,-1 1,0 0,0 0,0 0,0 1,-5-2,8 3,-1 1,1-1,0 1,0-1,-1 1,1 0,0 0,0 0,0 0,-1 1,1-1,0 1,0 0,0 0,0 0,0 1,0-1,0 1,0-1,0 1,1 0,-1 0,1 0,-1 0,1 1,0-1,0 1,0-1,0 1,0 0,1 0,-1-1,1 1,0 0,0 0,-1 2,-5 13,1 0,0 1,2-1,0 1,1 0,0 0,2 0,0 0,1 0,2 0,-1 0,2 0,2 4,25 186,4 17,-12-84,-4 111,8-111,-24-134,-1 0,0 0,0 0,0 0,-1 0,0 0,-1 0,0 0,0 0,0 0,-1-1,-1 1,1 0,-1-1,0 1,-1-1,0 0,0 0,0-1,-1 1,0-1,0 0,-1 0,0 0,0-1,0 0,-1 0,1-1,-1 0,0 0,0 0,-1-1,0 0,3-2,0-1,0 0,0 0,0 0,0-1,1 1,-1-1,0 0,0-1,1 1,-1-1,0 0,1 0,0-1,-1 1,1-1,0 0,0 0,1 0,-1 0,1-1,0 0,-1 1,1-1,1-1,-1 1,1 0,-1-2,-8-12</inkml:trace>
  <inkml:trace contextRef="#ctx0" brushRef="#br0" timeOffset="448.412">500 1559,'-32'110,"31"-106,1 0,-1 1,1-1,-1 0,1 1,1-1,-1 0,1 0,-1 1,1-1,0 0,1 0,-1 0,1 0,0 0,0 0,0 0,0-1,1 1,-1-1,1 1,0-1,0 0,2 2,1-4,0 0,0 0,0 0,0-1,0 0,0 0,0 0,0-1,0 0,0 0,0 0,0-1,0 0,-1 0,1-1,-1 1,0-1,1 0,-1-1,0 1,-1-1,1 0,-1 0,0-1,0 1,0-1,0-1,3 1,0-1,-1 0,0 0,0 0,-1-1,0 0,0 0,0-1,-1 1,0-1,-1 0,0 0,0 0,0 0,-1-1,-1 1,1-1,-1 1,-1-1,1 0,-2 1,1-1,-1 1,0-1,-2-6,0 11,1-1,-1 1,0 0,0 0,-1 0,1 0,-1 1,0-1,0 1,0 0,0 0,0 0,-1 1,1 0,-1 0,0 0,1 0,-1 1,0-1,0 1,0 0,0 1,0-1,-3 1,-17-2</inkml:trace>
  <inkml:trace contextRef="#ctx0" brushRef="#br0" timeOffset="1379.391">444 7,'31'-1,"-23"0,0-1,1 2,-1-1,0 1,0 0,0 1,0 0,1 0,-1 1,0 0,-1 1,1-1,0 1,-1 1,0 0,1 0,-2 0,4 3,-9-4,0 1,0-1,0 0,0 1,-1 0,0-1,1 1,-1-1,-1 1,1-1,-1 1,1 0,-1-1,0 0,0 1,0-1,-1 1,1-1,-1 0,0 0,0 0,0 0,0 0,0-1,-1 1,1 0,-1-1,0 0,1 0,-1 0,0 0,-1 0,1 0,-2 0,-22 24,25-24,0 0,0 0,0 0,0 0,0 1,0-1,1 0,-1 1,1-1,0 1,0 0,0-1,0 1,0 0,1 0,-1 0,1 0,-1-1,1 1,0 0,0 0,1 0,-1 0,1 0,-1 0,1-1,0 1,0 0,0-1,0 1,0 0,1-1,-1 1,1-1,0 0,0 0,0 1,0-1,0-1,0 1,0 0,1 0,-1-1,1 1,-1-1,1 0,0 0,-1 0,1 0,0 0,0 0,22-2,-1-4</inkml:trace>
  <inkml:trace contextRef="#ctx0" brushRef="#br0" timeOffset="1647.522">896 91,'0'34,"5"10,1-1</inkml:trace>
  <inkml:trace contextRef="#ctx0" brushRef="#br0" timeOffset="1901.495">1121 35,'-14'38,"-5"18,0-1</inkml:trace>
  <inkml:trace contextRef="#ctx0" brushRef="#br0" timeOffset="2233.702">811 62,'8'-6,"2"0,-1 0,1 0,0 1,0 1,0 0,0 0,1 1,0 0,-1 1,1 0,0 1,0 0,0 1,0 0,1 1,-1 0,-1 1,1 0,0 0,0 1,-1 1,1 0,-1 0,2 2,-3-1,0-2,0 1,0-1,0 0,0-1,1 0,-1-1,1 0,-1 0,1-1,-1 0,1 0,0-1,-1-1,0 0,1 0,-1-1,0 0,0 0,0-1,-1 0,1-1,-1 0,0 0,6-5,-2-3</inkml:trace>
  <inkml:trace contextRef="#ctx0" brushRef="#br0" timeOffset="6799.525">1008 712,'-2'1,"0"1,0-1,0 1,1-1,-1 1,1 0,-1-1,1 1,-1 0,1 0,0 0,0 0,0 1,0-1,0 0,1 0,-1 1,1-1,-1 0,1 1,0-1,0 0,0 1,0-1,0 1,0 0,-3 366,3-296,4-114,2 1,1 0,2 1,2 0,2 0,1 1,2 1,1 0,2 1,2 1,-9 13,-6 7,1 1,1 0,0 1,1 0,1 0,0 1,0 0,3-1,9 76,-13-49</inkml:trace>
  <inkml:trace contextRef="#ctx0" brushRef="#br0" timeOffset="7137.262">1573 486,'-5'9,"-6"14,-6 2,-1 2,-1-4,2-1,4 1,0-4,1 0,8-3,5-5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0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58,'3'3,"-1"0,1 0,-1 1,0 0,0-1,-1 1,1 0,-1 0,0 0,0 0,0 0,0 0,-1 0,1 0,-1 0,0 0,-1 1,1-1,-1 0,1 0,-1 0,-1 0,1 0,-1 2,-3 60,6-64,0-1,0 1,-1 0,1 0,0-1,1 1,-1-1,0 1,0-1,1 0,-1 1,0-1,1 0,0 0,-1 0,1 0,0 0,-1 0,1 0,0-1,0 1,0-1,-1 1,1-1,0 0,0 0,0 1,0-1,0-1,0 1,0 0,0 0,-1-1,1 1,0-1,0 1,0-1,69-27,-27 2,-25 14</inkml:trace>
  <inkml:trace contextRef="#ctx0" brushRef="#br0" timeOffset="303.694">283 1,'-5'24,"-6"17,-2 7,2 0,3-3,2-5,3-4,-3-4,-1-2,1-1,1-2,2 0,1 1,1-6</inkml:trace>
  <inkml:trace contextRef="#ctx0" brushRef="#br0" timeOffset="2003.841">706 340,'-15'-1,"0"0,0 0,0 2,0 0,0 0,0 2,0-1,1 2,-1 0,1 1,0 1,0 0,0 0,1 2,0 0,1 0,-10 8,20-15,0 1,0-1,0 0,1 0,-1 1,0-1,1 1,-1 0,1-1,-1 1,1 0,0 0,0 0,0 0,0 0,0 0,0 0,1 0,-1 0,0 0,1 1,0-1,0 0,0 0,0 0,0 1,0-1,0 0,1 0,-1 0,1 1,-1-1,1 0,0 0,0 0,0 0,0 0,0 0,0 0,1-1,-1 1,1 0,-1-1,1 1,0 0,70 41,-61-38,-1 1,1-1,-1 2,0 0,0 0,-1 1,0 0,0 0,0 2,-7-8,0 1,0 0,0-1,-1 1,1 0,-1 0,0 0,0 0,0 0,0 0,0 1,-1-1,1 0,-1 0,0 1,0-1,0 0,0 0,-1 1,1-1,-1 0,0 0,0 0,0 0,0 0,-1 0,1 0,-1 0,0 0,1-1,-1 1,-1-1,1 1,0-1,0 0,-2 1,-4 4,-1 0,0 0,0-1,0-1,-1 0,0 0,0-1,0 0,-1 0,-3 0,-74 5,86-9,1 0,-1 0,0 0,0 0,0 0,0-1,0 1,1-1,-1 1,0-1,0 0,1 0,-1 1,0-1,1 0,-1-1,1 1,0 0,-1 0,1-1,0 1,-1 0,1-1,0 0,0 1,0-1,1 1,-1-1,0 0,1 0,-1 1,1-1,-1 0,1 0,0 0,0 0,-1 0,1 1,1-1,-1 0,0 0,0 0,1-1,6-18,4 4</inkml:trace>
  <inkml:trace contextRef="#ctx0" brushRef="#br0" timeOffset="2253.948">931 594,'-4'34,"-7"10,-2-6,2-10</inkml:trace>
  <inkml:trace contextRef="#ctx0" brushRef="#br0" timeOffset="2420.018">904 1,'0'0</inkml:trace>
  <inkml:trace contextRef="#ctx0" brushRef="#br0" timeOffset="2890.433">1101 791,'19'-60,"-9"28,0 0,2 0,2 1,1 1,1 0,-15 28,1 0,-1 0,0 1,1-1,-1 1,1-1,0 1,-1 0,1-1,0 1,0 0,0 0,0 0,0 0,0 1,0-1,0 0,0 1,0 0,0-1,1 1,-1 0,0 0,0 0,0 0,0 1,0-1,1 1,-1-1,0 1,0 0,0-1,0 1,0 0,0 0,-1 1,1-1,0 0,-1 1,1-1,0 1,-1-1,0 1,1 0,-1-1,0 1,0 0,0 0,0 0,0 0,0 0,-1 0,1 0,-1 0,1 1,-1-1,0 0,0 1,1-1,45 97,-45-97,1 0,-1 0,1 0,0-1,-1 1,1 0,0-1,0 1,0-1,0 0,0 1,1-1,-1 0,0 0,0-1,1 1,-1 0,1-1,-1 0,1 1,-1-1,0 0,1 0,-1 0,1-1,-1 1,1-1,-1 1,0-1,1 0,-1 0,0 0,0 0,1 0,-1 0,0 0,0-1,0 1,-1-1,1 0,0 0,0 0,8-8,-1 0,0-1,0 0,-1 0,0-1,-1 0,0-1,-1 0,-1 0,0 0,-1 0,0-1,-1 0,0 1,-1-1,-1-4,-1 7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5.0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201 142,'-13'5,"0"0,1 1,0 1,0 0,1 0,0 1,0 1,0 0,1 0,1 1,0 0,0 1,1 0,0 0,1 1,1 0,-1 0,2 1,0 0,0 0,-2 12,7-19,0-1,1 1,-1-1,1 1,1-1,-1 1,1-1,-1 0,2 0,-1 0,0 0,1 0,0 0,0-1,0 1,1-1,0 0,0 0,0 0,0-1,0 1,1-1,-1 0,1 0,0-1,0 1,0-1,0 0,0-1,1 1,-1-1,1 0,-1 0,1-1,-1 1,1-1,-1-1,1 1,-1-1,1 0,-1 0,0 0,4-2,5-4,-1-1,1 0,-2-1,1 0,-1-1,-1 0,0-1,0 0,-1-1,-1 0,0-1,0 1,-1-2,-1 1,0-1,-1-1,-1 1,0-1,-1 0,-1 0,0 0,-1 0,0-1,-1 2,1 4,-1 0,0 0,0-1,-1 1,0 0,-1 0,0 0,-1 0,0 0,0 1,-1-1,-1 0,0 1,0 0,-2-4,4 11,0 0,-1 0,1 0,0 1,-1-1,1 0,-1 1,1 0,-1 0,0 0,0 0,0 0,1 0,-1 1,0-1,0 1,0 0,0 0,0 0,0 0,0 0,0 1,0-1,1 1,-1 0,0 0,0 0,1 0,-1 0,0 1,1-1,-1 1,1 0,0 0,0 0,-2 1,-3 3,0 0,1 1,-1 0,1 0,1 0,-1 1,1-1,1 1,0 1,0-1,-1 3,2 4,0 0,1 0,0 0,1 0,1 0,0 0,2 0,-1 0,2 0,0-1,2 5,3 26,0 237,-35-112,18-137,7-28,0 1,0 0,0 0,1-1,0 1,0 0,1 0,-1 0,1 0,1 0,-1 0,1 0,1 4,2-5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1,'0'4,"-5"7,-6 7,-7 4,1 3,-2-2,2 0,0-5,2 1,-1-4,7-5,5-3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8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200 475,'-14'4,"0"1,0 0,0 1,1 1,0 0,0 1,1 0,-1 1,2 0,-2 2,8-6,0-1,1 1,-1 0,1 0,0 0,0 1,1-1,-1 1,1 0,0 0,1 0,0 1,0-1,0 0,1 1,0-1,0 1,0 0,1-1,0 1,0 0,1-1,1 6,-1-9,0 1,0 0,1-1,-1 1,1-1,0 1,0-1,0 0,1 0,-1 0,1 0,-1 0,1-1,0 1,0-1,0 1,1-1,-1 0,0-1,1 1,-1-1,1 1,0-1,-1 0,1 0,0 0,0-1,0 0,-1 1,1-1,0 0,0-1,0 1,0-1,-1 0,1 0,0 0,0 0,-1-1,1 1,-1-1,0 0,1 0,-1 0,0 0,0-1,2-2,13-12,0-1,-1 0,0-2,-2 0,-1-1,0 0,2-8,1 2,-1-1,-2 0,0-1,-2-1,-2 1,0-2,-2 0,-1 0,-2 0,1-24,-5 23,1 15,-1 1,-1-1,0 0,-2 0,0 0,0 0,-2 0,-4-11,8 26,-1 0,0 0,0 0,0 0,0 0,0 1,0-1,0 0,-1 1,1-1,-1 1,1 0,-1-1,1 1,-1 0,0 0,0 0,1 0,-1 0,0 0,0 1,0-1,0 1,0-1,0 1,0 0,0-1,0 1,0 0,0 0,0 1,0-1,0 0,0 1,0-1,0 1,0 0,0 0,0-1,0 1,1 0,-1 1,-1-1,-67 62,61-51,1 1,0-1,1 1,0 1,1-1,1 1,0 0,1 0,0 1,1-1,1 1,0 0,1-1,1 1,0 0,1 0,1 0,0-1,1 1,0-1,1 1,1-1,0 0,1-1,1 1,0-1,1-1,1 3,133 121,-121-97,-16-20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5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69,'-28'324,"31"-408,6 33,38-138,-11 133,-36 55,1 0,0 0,0 0,0 1,0-1,0 0,0 0,0 0,0 1,0-1,1 1,-1-1,0 1,0-1,0 1,1-1,-1 1,0 0,1 0,-1 0,0 0,1 0,-1 0,0 0,0 0,1 1,-1-1,0 0,1 1,-1-1,0 1,0-1,0 1,0 0,0-1,1 1,-1 0,0 0,-1 0,1 0,0 0,0 0,0 0,0 0,-1 0,1 1,24 89,-24-77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7:49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122 226,'-29'29,"-9"14,6 0,9-7</inkml:trace>
  <inkml:trace contextRef="#ctx0" brushRef="#br0" timeOffset="618.507">377 593,'-24'15,"1"1,0 1,2 1,0 1,1 1,0 0,2 2,1 0,1 1,-7 13,21-34,0 0,0 0,1 0,-1 1,0-1,1 1,0 0,0-1,-1 1,1 0,1-1,-1 1,0 0,1 0,0 0,-1 0,1 0,0 0,0 0,1 0,-1-1,1 1,-1 0,1 0,0 0,0-1,0 1,1 0,-1-1,0 1,1-1,0 1,0-1,0 0,0 0,0 0,0 0,0 0,0 0,1 0,-1-1,1 1,7-3,0 1,0-1,0-1,0 0,0-1,0 1,-1-2,0 1,1-1,-1-1,-1 0,1 0,3-3,8-4,3 1,-1-1,0-2,0 0,-1-2,-1 0,-1-1,0-1,-1-1,0-3,0-1,-2-1,0-1,-2 0,-1 0,0-2,-3 1,0-2,-1 1,1-15,-5 27,-2-1,0 0,0 0,-2 0,0 0,0 0,-2 0,0 0,-1 0,0 0,-1 1,-4-11,5 23,0 0,0-1,0 1,0 0,-1 0,1 0,-1 1,0-1,0 1,0-1,0 1,0 0,0 0,-1 0,1 1,-1-1,1 1,-1 0,1 0,-1 0,0 0,0 1,1-1,-1 1,0 0,0 0,0 0,1 1,-1-1,0 1,0 0,1 0,-1 1,1-1,-1 1,1-1,-1 1,1 0,0 0,0 1,0-1,0 1,0-1,1 1,-1 0,1 0,0 0,0 0,0 1,-2 2,-6 12,0 0,0 1,2 0,1 0,0 1,1 0,1 0,1 1,1-1,1 1,0 0,2 0,0-1,2 1,0 0,1 1,1-5,1 0,1-1,0 1,1-1,0-1,2 1,0-1,0-1,11 12,5 12,-13-19,-8-10,1-1,0 1,1-1,0 0,0 0,1 0,0-1,0 0,1-1,0 1,0-1,7 4,2-8,-4-4</inkml:trace>
  <inkml:trace contextRef="#ctx0" brushRef="#br0" timeOffset="1789.449">969 650,'-8'3,"0"0,1 1,0 0,0 1,0-1,0 1,1 0,-1 1,1 0,1 0,-1 0,1 1,0-1,-3 7,3-4,-1-1,2 1,-1 0,1 1,1-1,0 0,0 1,1 0,0 0,0 0,1 0,1 0,-1 0,2 0,0 0,0 0,0 0,3 6,-2-13,-1 0,1 0,1 0,-1 0,0-1,1 1,-1 0,1-1,0 0,0 0,0 1,0-2,0 1,0 0,1-1,-1 1,1-1,-1 0,1 0,-1-1,1 1,-1-1,1 1,0-1,-1 0,1-1,0 1,1-1,3 0,-1 0,0 0,1-1,-1 0,0 0,0-1,0 0,-1 0,1 0,-1-1,1 0,-1 0,4-5,9-10,0 0,-2-2,0 0,-1-1,-2-1,0 0,-1-1,-1-1,7-23,-11 26,-4 14,0 0,-1 0,0 0,0 0,-1 0,0 0,0-1,-1 1,0-1,0 0,-1 1,0-1,-1 1,0-1,0 1,-1-1,0 1,0 0,-2-4,2 10,1 1,-1 0,1-1,-1 1,1 0,-1 0,0 0,0 0,1 0,-1 1,0-1,0 1,0-1,0 1,0-1,0 1,1 0,-1 0,0 0,0 0,0 0,0 1,0-1,0 0,0 1,0 0,0-1,1 1,-1 0,0 0,1 0,-1 0,0 0,0 1,-53 44,36-18,1 0,2 0,0 2,2 0,1 1,2 0,1 1,1 0,2 0,-1 17,-1 231,-1-235,3-27</inkml:trace>
  <inkml:trace contextRef="#ctx0" brushRef="#br0" timeOffset="2082.585">1476 312,'-19'38,"-11"18,-1 4,11-9,7-12</inkml:trace>
  <inkml:trace contextRef="#ctx0" brushRef="#br0" timeOffset="2885.48">1646 622,'-161'177,"128"-109,32-66,1 0,-1 0,1 0,-1 0,1 0,0 0,0 0,0 0,0 1,0-1,0 0,1 0,-1 0,1 0,-1 0,1 0,0-1,0 1,0 0,0 0,0 0,0-1,0 1,1 0,-1-1,1 0,-1 1,1-1,-1 0,1 1,0-1,0 0,-1 0,2 0,4 1,0 0,0 0,0-1,0 0,0-1,0 1,0-1,1-1,-1 1,0-1,0 0,0-1,0 0,-1 0,1 0,0-1,-1 0,5-3,107-75,-96 60,0-1,-2-2,0 0,-2-1,0 0,-2-2,-1 0,-1-1,-1 0,6-23,-10 20,-2 0,0-1,-3 1,0-1,-2-1,-2 1,-1 0,-3-18,5 47,-1 0,0 0,0 0,0 0,0 0,0 0,-1 0,1 0,-1 0,0 0,0 1,0-1,0 0,-1 1,1-1,-1 1,1-1,-1 1,0-1,0 1,0 0,0 0,0 0,-1 0,1 1,-1-1,1 1,-1-1,1 1,-1 0,0 0,0 0,0 0,1 0,-1 1,0-1,0 1,0 0,0 0,0 0,0 0,0 0,0 1,-2 0,-7 6,0 0,1 0,-1 1,2 1,-1 0,1 0,1 1,0 0,0 1,1 0,0 0,1 1,1 0,-1 0,2 0,0 1,0 0,1 0,-2 13,-1-6,0 1,0 0,2 0,1 0,1 0,0 1,2-1,0 1,2 0,0-1,2 1,0-1,1 0,1 1,1-2,1 1,1-1,1 0,0-1,2 1,-5-10,1 0,0 0,1 0,0-1,1-1,-1 1,2-2,-1 1,1-1,0 0,1-1,-1 0,1-1,5 2,6-3</inkml:trace>
  <inkml:trace contextRef="#ctx0" brushRef="#br0" timeOffset="3233.57">2267 367,'-30'41,"2"1,2 1,2 1,2 1,2 1,2 1,-5 25,20-66,1 1,1-1,-1 1,1-1,0 1,1 0,-1 0,1-1,1 1,-1 0,1 0,0-1,1 1,0 0,0-1,0 0,1 1,0-1,0 0,0 0,1-1,0 1,0-1,0 0,1 0,0 0,0 0,0-1,1 0,-1 0,1 0,0-1,0 0,0 0,0-1,1 1,3 0,4-2,0-1,0 0,0-1,0-1,-1 0,1-1,0 0,-1-1,0 0,0-1,0-1,-1 0,1-1,-2 0,1-1,-1 0,0-1,0 0,-1-1,-1 0,8-10,-13 16,6-4,0 0,-1-1,-1 0,1 0,-1-1,-1 0,0-1,-1 1,1-1,-2-1,0 1,0-1,-1 0,-1 0,0 0,0 0,-1-1,-1 1,0-1,-1 1,0-1,-1 1,0-1,-1 1,-1-1,0 1,0 0,-1 0,-1 0,0 1,0 0,-3-3,3 8,-1 1,0 0,-1 0,1 0,-1 0,0 1,0 0,-1 1,1 0,-1 0,0 0,1 1,-1 0,0 1,0-1,-1 2,1-1,0 1,0 0,0 1,0 0,0 0,0 1,0 0,0 0,0 1,1 0,0 0,-1 1,1 0,-5 4,-22 10</inkml:trace>
  <inkml:trace contextRef="#ctx0" brushRef="#br0" timeOffset="3505.542">2042 734,'38'-14,"22"-10,7 0,-5 3,-7 6,-13 10,-9 5,-6 4,-6 5,-3 1,0-1,-2 3,0-1,3-2,3-2,-3-8,1-8,-4-3</inkml:trace>
  <inkml:trace contextRef="#ctx0" brushRef="#br0" timeOffset="3822.505">2888 0,'-5'15,"-6"14,-7 2,1 1,3-1,-1-5,1-2,5-1,-3-4,2 0,2-4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47,'227'-17,"-28"-12,-138 30,-71 13,-4-4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0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1,'14'4,"25"2,9 0,2-1,-3-1,-4-2,-10-6,-5-2,-4 0,0 1,1 2,0 0,-4 2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0 452,'74'-108,"-52"71,3 1,1 1,1 2,31-29,-53 57,45-33,-49 37,1 1,-1-1,0 0,0 1,0-1,1 1,-1 0,0-1,0 1,1 0,-1 0,0 0,1 0,-1 0,0 0,0 0,1 0,-1 0,0 1,1-1,-1 0,0 1,0-1,0 1,0 0,1-1,-1 1,0 0,0 0,0 0,0-1,0 1,-1 0,1 0,0 0,0 1,-1-1,1 0,0 0,-1 0,1 0,-1 1,1 0,5 62,-7-59,1 1,0-1,0 0,0 1,0-1,1 0,0 1,0-1,1 0,-1 0,1 0,0 0,0 0,1 0,1 1,-3-4,0-1,1 0,-1 1,0-1,1 0,0 0,-1 0,1 0,0 0,0 0,-1 0,1-1,0 1,0-1,0 1,0-1,0 0,0 0,0 1,0-1,-1-1,1 1,0 0,0 0,0-1,0 1,0-1,0 0,0 1,-1-1,1 0,0 0,-1 0,1 0,0-1,-1 1,58-57,-47 44,18-19,1 1,2 2,0 2,2 0,15-6,-49 33,0 0,0 0,1 0,-1 0,0 0,1 0,-1 0,1 0,-1 1,1-1,-1 1,1-1,0 1,-1 0,1-1,0 1,-1 0,1 0,0 0,-1 0,1 0,0 1,-1-1,1 1,-1-1,1 1,-1-1,1 1,-1 0,1-1,-1 1,1 0,-1 0,0 0,1 0,-1 1,0-1,0 0,0 0,0 1,0-1,0 1,-1-1,1 0,0 1,0 1,23 94,-24-89,1 1,0-1,0 1,1-1,0 1,0-1,1 0,0 0,1 0,-1-1,2 1,-1-1,1 0,0 0,0 0,1-1,0 1,12 8,-3-1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2,'44'4,"37"3,11-1,-2-6,-5-3,-14-1,-8 1,-11-1,-9 2,-2 1,-3 0,-4 1,-2 0,-3 0,0 0,-6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2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0,'15'33,"-1"0,-1 1,-2 1,-1 0,-2 0,-1 0,-2 1,-2 0,-1 25,-2-56,0 1,1-1,-1 1,1-1,0 0,0 1,1-1,-1 0,1 0,1 0,-1 0,1 0,-1 0,1-1,1 1,-1-1,1 1,1-5,-1-1,0 0,0 0,1 0,-1 0,0-1,0 0,0 1,-1-1,1-1,0 1,-1-1,1 1,-1-1,0 0,0 0,0 0,0-1,-1 1,1-1,-1 1,0-2,97-147,-80 118,1 1,1 0,2 2,1 1,9-7,-12 20,-2 5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5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0,'-19'41,"2"2,1 0,3 0,1 1,3 1,1 0,2 0,3 0,1 1,2-1,2 1,6 28,4-20,2 0,3-1,2 0,2-2,2 0,3-2,19 27,44 5,-66-67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3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230 165,'0'-7,"0"0,-1 0,0 0,0 0,-1 0,0 0,0 0,0 0,-1 1,0-1,-1 1,1 0,-1 0,0 0,-1 0,0 1,1 0,-2 0,1 0,0 0,-1 1,0 0,0 0,0 1,-1-1,1 1,-1 1,0-1,0 1,0 1,0-1,-4 0,8 2,0 0,0 0,0 1,0-1,0 1,0-1,0 1,0 0,0 0,0 0,1 0,-1 1,0-1,1 1,-1 0,1 0,0-1,-1 2,1-1,0 0,0 0,0 1,1-1,-1 1,1-1,-1 1,1 0,0-1,0 1,0 0,0 0,0 3,-11 98,33 98,3-61,31 85,-43-189,-2 1,-2 0,-1 0,-2 1,-2 0,-1 0,-4 31,3-67,-1 0,0 0,0 0,-1 0,1 1,-1-1,1 0,-1 0,0 0,0 0,-1 0,1 0,0-1,-1 1,0 0,0-1,0 1,0-1,0 1,0-1,0 0,-1 0,1 0,-1 0,0-1,1 1,-1-1,0 1,0-1,0 0,0 0,0 0,0-1,0 1,-1-1,1 1,0-1,0 0,0 0,0-1,-1 1,1-1,0 1,0-1,0 0,0 0,0-1,0 1,0-1,1 1,-3-3,-9-8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1,'-8'6,"1"0,0 1,0 0,1 0,-1 1,2 0,-1 0,1 0,0 1,1-1,0 1,0 0,1 1,0-1,1 0,0 1,1 0,0-1,0 1,1 0,0 8,0-14,0 1,0-1,0 0,1 0,-1 0,1 1,0-1,0 0,1 0,-1 0,1 0,0-1,0 1,0 0,0-1,1 1,0-1,-1 0,1 0,0 0,0 0,1-1,-1 1,1-1,-1 1,1-1,0-1,0 1,0 0,0-1,0 0,0 0,0 0,0 0,0-1,0 0,1 1,-1-2,0 1,0 0,0-1,1 0,-1 0,0 0,0 0,2-2,1-1,0-1,-1 1,1-1,-1-1,0 1,-1-1,0 0,0 0,0-1,0 0,-1 1,0-1,-1-1,1 1,-2-1,1 1,-1-1,0 0,0 0,-1 0,0 0,-1 0,1 0,-2 0,1 0,-1 0,0 0,-1 0,0 1,0-1,-1 0,1 1,-4-6,-6-4,2 3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5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59,'-10'-5,"2"-2,-1 1,0 0,-1 1,1 0,-1 1,0 0,0 0,0 1,-1 0,1 1,-1 0,0 1,1 0,-8 0,14 4,0 0,1 0,0 1,-1-1,1 1,0 0,1 0,-1 0,1 0,-1 0,1 0,1 1,-1-1,0 1,1-1,0 1,0-1,1 1,-1 0,1 0,0-1,0 1,1 0,-1 0,1-1,0 1,0 0,1 1,-1 9,3 13,1 0,1 0,1-1,2 1,6 12,19 68,5 93,-10-4,0-1,-28-159,1-14,-1 1,-2 0,0-1,-1 1,-1-1,-7 24,8-43,1 0,-1 1,0-1,0 0,-1 0,1 0,-1 0,0-1,0 1,0-1,0 1,-1-1,1 0,-1 0,0-1,0 1,0-1,0 0,0 0,0 0,-1-1,1 1,-1-1,1 0,-1 0,1-1,-1 0,0 1,1-1,-1-1,0 1,1-1,-1 0,1 0,-1 0,1 0,-1-1,1 0,0 0,0 0,0 0,0-1,0 1,0-1,1 0,-1 0,1-1,0 1,0-1,-2-3,-9-13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2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77,'-6'8,"1"2,1-1,0 0,0 1,1 0,0 0,0 0,1 0,1 0,0 0,0 1,1-1,0 0,1 1,0-1,1 0,0 0,0 0,1 0,0 0,1 0,2 2,-4-9,0-1,1 0,-1 0,1 0,0 0,-1 0,1 0,0-1,0 1,0-1,0 0,0 0,0 0,0 0,1-1,-1 1,0-1,0 0,1 0,-1 0,0 0,0-1,1 1,-1-1,0 0,0 0,0 0,0 0,0 0,0-1,0 1,0-1,-1 0,1 0,1-1,5-4,0 0,0 0,-1-1,0-1,0 1,-1-1,0 0,-1-1,4-6,-7 10,0 0,0 0,0-1,-1 1,0-1,0 0,-1 1,1-1,-2 0,1 0,-1 0,0 0,0 0,-1 0,0 1,0-1,-1 0,1 0,-1 1,-1-1,0 1,0 0,0 0,0 0,-1 0,0 0,0 1,-1 0,1-1,-1 2,0-1,-1 1,-1-2,-11-7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6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57 174,'0'5,"0"11,0 8,0 4,5-2,1-1,0 0,-1 1,-2 0,-1-4</inkml:trace>
  <inkml:trace contextRef="#ctx0" brushRef="#br0" timeOffset="255.042">282 61,'5'34,"2"16,-1 3,-1-1,-7-10,-2-12</inkml:trace>
  <inkml:trace contextRef="#ctx0" brushRef="#br0" timeOffset="636.334">0 147,'17'-23,"-14"16,1 0,-1-1,1 2,1-1,-1 0,1 1,1 0,-1 0,1 0,0 1,0 0,0 0,1 0,0 1,0 0,0 1,0-1,1 1,-1 1,1-1,0 1,0 0,0 1,-1 0,1 1,1-1,-1 1,0 1,5 0,1 4,-1 0,1-1,1-1,-1 0,0-1,1 0,-1-1,1-1,-1 0,1-1,-1-1,1 0,-1-1,0-1,0 0,6-3,0-5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28 147,'0'9,"0"14,0 6,0 4,0 1,0 0,0-2,0-1,0-1,0-1,0 0,0-6</inkml:trace>
  <inkml:trace contextRef="#ctx0" brushRef="#br0" timeOffset="406.984">1 90,'26'-14,"0"1,1 2,1 0,0 2,0 1,1 1,0 2,0 1,6 0,-34 4,0-1,0 1,0-1,0 1,0-1,0 1,0 0,0 0,0-1,0 1,1 0,-1 0,0 0,0 0,0 0,0 1,0-1,0 0,0 0,0 1,1-1,-1 1,0-1,0 1,0-1,-1 1,1-1,0 1,0 0,0 0,0-1,-1 1,1 0,0 0,-1 0,1 0,0 0,-1 0,1 0,-1 0,0 0,1 0,-1 0,0 0,0 0,0 0,1 1,-1-1,0 0,0 0,-1 0,1 0,0 0,0 0,-1 0,1 0,0 1,-1-1,1 0,-1 0,1-1,-1 1,0 0,1 0,-1 0,0 0,0 0,1-1,-1 1,-1 0,-64 40,58-38,1 0,-1 1,1 0,-1 1,1-1,1 2,-1-1,1 1,0 0,0 0,-5 6,10-5,1-1,-1 0,1 1,0-1,1 1,-1-1,1 0,0 0,1 1,0-1,0 0,0 0,1 0,-1-1,1 1,1-1,-1 1,1-1,0 0,0 0,1-1,-1 1,1-1,0 0,4 2,1 5,61 60,-57-60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03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1,'25'89,"-5"1,-3 1,-5 1,-4 0,-3 0,-6 57,-3-121,0 0,-2 0,-1-1,-1 0,-2 0,0-1,-2 0,-1-1,0 0,-2-1,-1-1,-1 0,-19 19,13-18</inkml:trace>
  <inkml:trace contextRef="#ctx0" brushRef="#br0" timeOffset="7405.42">532 424,'10'-11,"0"1,1 0,0 1,1 0,0 0,0 2,1-1,0 2,0-1,1 2,0 0,0 1,0 0,9-1,-20 4,0 1,0 0,0 0,-1 0,1 0,0 0,0 1,0-1,0 1,-1 0,1-1,0 1,-1 0,1 1,-1-1,1 1,-1-1,1 1,-1-1,0 1,0 0,0 0,0 0,0 1,0-1,-1 0,1 1,-1-1,1 1,-1-1,0 1,0 0,0-1,-1 1,1 0,-1 0,1 0,-1-1,0 1,0 0,0 0,0 0,-1 0,1 0,-1-1,0 1,1 0,-1 0,-1-1,1 1,-1 1,-8 14,0-2,-1 1,-1-1,0-1,-1 0,-1-1,-1 0,1-1,-12 6,-26 27,49-44,0 0,0 0,0 0,0 0,1 0,-1 1,1-1,0 1,0-1,0 1,0 0,0 0,0 0,1 0,-1 0,1 1,0-1,0 0,0 1,1-1,-1 0,1 1,0-1,0 1,0-1,0 0,0 1,1-1,0 1,-1-1,1 0,0 1,1-1,-1 0,1 0,-1 0,1 0,0 0,0 0,0-1,1 1,1 1,7 1,0-1,1-1,-1 0,1-1,0 0,0 0,0-1,0-1,0 0,0-1,0 0,0-1,-1 0,1-1,0 0,-1-1,9-4,-16 7,42-16,-28 9</inkml:trace>
  <inkml:trace contextRef="#ctx0" brushRef="#br0" timeOffset="7752.128">1124 395,'-5'15,"-6"14,-2 7,2 2,3-1,2-1,3-3,1-1,2-2,0-2,0-9,1-13,4-13,2-5</inkml:trace>
  <inkml:trace contextRef="#ctx0" brushRef="#br0" timeOffset="8006.167">1293 368,'0'4,"0"12,0 8,0 4,0 3,0 0,0 0,5-5,2-3,-6-4,-2-2,-2-3</inkml:trace>
  <inkml:trace contextRef="#ctx0" brushRef="#br0" timeOffset="8421.419">926 424,'2'-8,"0"0,0 0,1 1,0-1,0 1,1-1,0 1,0 0,0 1,1-1,0 1,1 0,-1 0,1 0,0 1,1 0,-1 0,1 1,0-1,0 1,0 1,1 0,-1 0,1 0,0 1,0 0,0 0,0 1,0 0,0 1,0 0,0 0,0 0,0 1,0 0,0 1,0 0,0 0,7 4,-8-3,0 1,0 1,0-1,-1 1,1 0,-1 0,-1 1,1 0,-1 0,0 1,0-1,1 3,-5-5,1 0,1 0,-1 0,0 0,1 0,0-1,0 1,0-1,1 1,-1-1,1 0,-1-1,1 1,0-1,0 1,0-1,0 0,1 0,-1-1,1 0,-1 1,1-1,-1-1,1 1,-1-1,1 0,0 0,-1 0,1 0,-1-1,1 0,0 0,-1 0,1-1,50-47,-45 28</inkml:trace>
  <inkml:trace contextRef="#ctx0" brushRef="#br0" timeOffset="8703.172">1520 57,'25'16,"-1"2,0 0,-1 1,-1 1,-1 2,-1 0,-1 1,13 20,-25-33,-1 0,0 1,-1-1,0 1,0 0,-1 0,-1 0,0 1,0-1,-1 1,-1 0,0 0,-1-1,0 1,-1 0,0 0,0 0,-1-1,-1 1,0-1,-1 0,0 1,-1-2,0 1,0 0,-6 6,-11 12,0 0,-2-2,-1 0,-2-2,-22 17,30-25,-101 68,97-70</inkml:trace>
  <inkml:trace contextRef="#ctx0" brushRef="#br0" timeOffset="9253.203">503 57,'-25'32,"1"2,2 0,2 2,1 0,1 1,3 0,1 2,-7 28,15-45,2-1,0 1,1 0,1-1,1 1,1 1,0-1,2-1,1 1,1 0,1 0,0-1,2 0,0 0,2-1,0 0,2 2,4 8,-10-18,-1 0,2-1,-1 0,2 0,-1 0,2-1,-1 0,1-1,1 1,0-2,0 1,0-1,1 0,10 5,2-5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1 172,'0'471,"4"-544,2 0,4 1,3 0,4 1,2 1,24-56,-40 118,-2 2,1 0,0 1,0-1,1 0,-1 1,1-1,0 1,1 0,-1 0,1 0,0 0,1 1,-1 0,1-1,-3 5,0 1,0-1,-1 1,1 0,0-1,0 1,-1 0,1 0,-1 0,1 0,-1 0,1 0,-1 1,0-1,1 0,-1 1,0-1,0 1,0-1,0 1,0 0,-1-1,1 1,0 0,-1 0,1-1,-1 1,0 0,1 0,-1 0,0 0,0-1,0 1,0 0,-1 0,1 1,8 54,-2-31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8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1,'-24'28,"-7"15,0 5,12-6,7-10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0.9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1,'-30'0,"1"2,0 1,0 1,0 1,0 2,-15 6,41-13,1 0,-1 1,1-1,-1 1,1-1,0 1,-1 0,1 0,0 0,-1 0,1 0,0 1,0-1,0 0,0 1,0 0,1 0,-1-1,0 1,1 0,-1 0,1 0,0 1,0-1,-1 0,1 0,1 1,-1-1,0 0,1 1,-1-1,1 1,0-1,0 1,0-1,0 1,0-1,0 1,1-1,-1 1,1-1,0 1,-1-1,1 0,1 1,76 58,-71-58,1 1,-1 0,0 1,0 0,-1 0,1 0,-1 1,0 0,0 0,-1 0,0 1,0 0,-1 0,0 0,0 0,2 7,-4-9,0 1,-1 0,1-1,-1 1,-1 0,1-1,-1 1,0 0,-1 0,1 0,-1-1,0 1,0 0,-1-1,0 1,0-1,0 0,0 1,-1-1,0 0,0 0,-1-1,1 1,-1-1,0 0,0 1,0-2,-1 1,1 0,-1-1,-10 6,-1 0,1-1,-1-1,-1-1,1 0,-1-1,0-1,-5 0,21-3,0-1,0 1,-1-1,1 0,0 0,0 0,0 1,0-1,0 0,0 0,-1-1,1 1,0 0,0 0,0 0,0-1,0 1,0-1,0 1,0-1,0 1,0-1,0 0,0 1,0-1,0 0,1 0,-1 1,0-1,0 0,1 0,-1 0,1 0,-1 0,1 0,-1 0,1 0,0 0,-1 0,1-1,0 1,0 0,0 0,0 0,0 0,0 0,0 0,0-1,0 0,19-54,-9 37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1,'-10'34,"-3"10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1 198,'3'-6,"6"-15,1 1,1 0,1 0,1 1,0 1,1 0,1 1,12-10,-27 26,1 0,-1 0,1 1,0-1,0 0,-1 0,1 1,0-1,0 1,-1-1,1 1,0-1,0 1,0-1,0 1,0 0,0-1,0 1,0 0,0 0,0 0,0 0,0 0,0 0,0 0,0 0,0 0,0 1,0-1,0 0,0 0,0 1,0-1,-1 1,1-1,0 1,0-1,0 1,0 0,-1-1,1 1,0 0,-1 0,1-1,0 1,-1 0,1 0,-1 0,0 0,1 0,9 58,-8-36,-1-18,-1-1,1 1,0 0,0-1,1 1,-1-1,1 1,0-1,0 0,1 0,-1 0,1 0,0 0,0-1,0 1,1-1,-1 0,1 0,-1 0,1 0,0-1,0 1,0-1,1 0,-1 0,1-1,-1 1,1-1,-1 0,1 0,0-1,-1 1,1-1,0 0,-1 0,1-1,3 0,-2 0,0 0,0-1,0 0,-1 0,1 0,-1-1,1 0,-1 0,0 0,0-1,0 0,0 1,-1-2,1 1,-1-1,0 1,-1-1,1 0,-1 0,0-1,0 1,0-1,-1 1,0-1,0 0,-1 0,1 0,-1 0,-1 0,1 0,-1-1,2-18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83,'-10'16,"-11"15,2 2,1 0,1 1,2 0,1 1,2 1,-4 22,15-53,0 0,0 0,1 0,0 0,-1 0,2 0,-1 0,0 0,1 0,0 0,0 0,1 0,-1 0,1 0,0-1,0 1,1-1,-1 0,1 1,0-1,0 0,1 0,-1-1,1 1,0-1,0 0,0 0,0 0,0 0,1-1,-1 0,1 0,-1 0,1 0,0-1,0 0,0 0,0 0,4 0,3 0,0 0,0-1,-1 0,1-1,0-1,0 0,0 0,-1-1,1-1,-1 0,0 0,0-1,-1-1,1 0,-1 0,0-1,-1 0,1 0,-2-1,1-1,-1 0,7-8,-4 1,1 0,-2-1,0 0,-1 0,-1-1,-1 0,0-1,-1 1,-1-1,-1-1,-1 1,0-1,-1-12,-2 28,-8-103,8 104,-1 1,0-1,1 0,-1 1,0-1,0 1,-1-1,1 1,0-1,-1 1,0 0,1 0,-1 0,0 0,0 0,0 0,0 0,-1 1,1-1,0 1,-1-1,1 1,-1 0,1 0,-1 0,0 1,1-1,-1 0,0 1,1 0,-1-1,0 1,0 1,1-1,-1 0,-1 1,-6 2,0 1,0 0,1 1,-1 0,1 1,1 0,-1 0,1 1,0 0,0 0,1 1,0 0,0 0,1 1,0-1,1 2,-1-1,2 0,-1 2,-5 12,1 0,1 1,1 0,1 0,1 1,1-1,2 1,0 0,1 0,2 9,2 282,-14-244,5-54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1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0,'-10'24,"-3"13,1 5,7-5,9-8,9-10,2-12,3-8,4-4,-2-5,0-1,1 1,-2-3,-5 1</inkml:trace>
  <inkml:trace contextRef="#ctx0" brushRef="#br0" timeOffset="249.754">209 0,'-9'34,"-4"25,1 8,2-3,3-8,2-13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44 264,'-44'154,"67"-246,-15 59,1 1,2 0,1 0,2 1,1 1,1 0,1 1,2 1,2-1,-20 28,-1 0,0 0,0 0,1 0,-1 0,1 0,-1 0,1 0,-1 0,1 0,-1 1,1-1,0 0,0 0,-1 1,1-1,0 0,0 1,0-1,0 1,0-1,-1 1,1 0,0-1,0 1,0 0,0 0,0-1,0 1,0 0,0 0,0 0,0 0,0 0,0 1,0-1,0 0,0 0,0 1,0-1,0 1,0-1,0 0,0 1,0 0,0-1,-1 1,1-1,0 1,0 0,-1 0,1-1,-1 1,1 0,0 0,-1 0,1 0,-1 0,7 84,-8-77,0 0,1 0,0 0,0 0,1 0,0 0,0 0,1 0,0 0,1-1,-1 1,1-1,3 5,5 2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5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1,'-24'34,"-12"20,-1 6,7-2,8-7,2-11,6-13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4.4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1,'-14'24,"-5"18,0 1</inkml:trace>
  <inkml:trace contextRef="#ctx0" brushRef="#br0" timeOffset="619.096">306 481,'-6'7,"-24"25,1 1,3 2,0 0,2 2,2 0,2 2,-13 31,32-67,-1-1,1 1,0 0,0-1,0 1,0 0,0 0,1 0,-1 0,1 0,0 0,0-1,0 1,0 0,0 0,1 0,-1 0,1 0,0 0,0 0,0-1,0 1,0 0,1-1,-1 1,1-1,-1 1,1-1,0 0,0 0,0 0,0 0,1 0,-1 0,1 0,-1-1,1 1,-1-1,1 0,0 0,0 0,-1 0,2 0,10-1,0-1,1 0,-2-1,1-1,0 0,0-1,-1 0,0-1,0-1,0 0,-1-1,1 0,-2-1,1 0,-1-1,0 0,0-2,14-14,0-1,-2-2,-1 0,-2-2,-1 0,-1-1,-1-1,-2 0,-1-1,-2-1,-1 0,-2-1,-1 0,-2-1,-3 19,-2 0,0 1,-1-1,-1 0,-1 1,0-1,-1 1,-1-3,3 13,-1 1,1-1,-1 0,0 1,-1-1,1 1,-1 0,0 0,-1 0,1 0,-1 0,0 1,0 0,0 0,-1 0,0 0,1 0,-1 1,0 0,-1 0,1 1,0-1,-6-1,7 3,-1 1,1-1,0 1,0 0,0 0,0 1,0-1,-1 1,1 0,0 0,0 0,0 0,0 1,1-1,-1 1,0 0,1 0,-1 1,1-1,0 1,0 0,0 0,0 0,0 0,1 0,-1 0,0 3,-49 103,38-59,2 1,2 0,2 0,3 1,2 0,3 0,3 29,-3-70,0-1,1 1,0 0,0 0,1-1,1 1,0-1,0 0,1 1,1-2,-1 1,1 0,1-1,0 0,0 0,1-1,0 0,1 0,0 0,0-1,0 0,1-1,0 0,0 0,0-1,1 0,0-1,0 0,0 0,1-1,3 0,10-1</inkml:trace>
  <inkml:trace contextRef="#ctx0" brushRef="#br0" timeOffset="1165.868">899 424,'-35'53,"-3"-1,4 3,1 1,-23 57,53-108,0-1,0 0,1 1,0-1,0 1,0 0,0 0,1 0,0 0,0 0,0 0,1 0,-1 0,1 0,1 0,-1 0,1 0,-1 0,1 0,1 0,-1 0,1 0,0 0,0-1,0 1,1-1,-1 1,1-1,0 0,1 0,-1 0,1-1,-1 1,1-1,0 0,0 0,1 0,-1 0,1-1,1 1,4 0,1-1,-1 0,1-1,-1 0,1-1,0 0,-1-1,1 0,-1-1,0 0,1 0,-1-1,0 0,0-1,-1-1,1 1,-1-1,0-1,0 1,0-2,8-6,-2 0,0-1,-1 0,0-2,-1 1,0-2,-2 0,0 0,8-18,-6 11,-2-1,0 0,-1 0,-2-1,-1-1,-1 1,-1-1,-1 0,-2 0,0 0,-2-8,0 33,0 0,0 0,-1 0,1 0,0 0,-1 0,1 0,-1 0,0 0,1 0,-1 0,0 0,0 1,0-1,-1 0,1 1,0-1,-1 1,1-1,-1 1,1-1,-1 1,0 0,1 0,-1 0,0 0,0 0,0 0,0 1,0-1,0 1,0-1,0 1,0 0,0 0,0-1,0 1,0 1,0-1,0 0,0 0,0 1,0 0,0-1,0 1,0 0,0 0,1 0,-1 0,0 0,0 0,1 0,-1 1,0 0,-12 9,0 0,1 1,1 0,0 1,1 1,0 0,1 0,0 1,2 0,0 0,0 1,1 1,-1 7,-1 5,1 1,1 0,2 0,1 0,2 1,1-1,1 1,1 0,3 3,-1 58,-3 160,5-229,1-5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22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1,'-5'9,"-6"14,-2 6,2 4,3-4</inkml:trace>
  <inkml:trace contextRef="#ctx0" brushRef="#br0" timeOffset="1155.015">359 452,'-19'12,"0"1,1 1,1 1,0 1,1 0,1 1,1 0,0 2,1-1,1 2,0 0,-1 7,10-21,1 1,0 0,0 0,1 0,-1 0,2 0,-1 0,1 0,0 0,0 0,1 0,0 2,0-7,-1 0,0 1,1-1,0 0,-1 0,1 1,0-1,0 0,1 0,-1 0,0 0,1 0,-1 0,1 0,-1-1,1 1,0 0,0-1,0 1,0-1,0 0,0 0,0 0,0 0,0 0,1 0,-1 0,0-1,1 1,-1-1,0 0,1 0,-1 0,0 0,1 0,-1 0,1-1,7 0,-1-2,1 1,-1-2,0 1,0-1,0 0,0-1,-1 0,0 0,0-1,0 0,-1-1,0 1,0-1,-1-1,1 1,-2-1,1-1,81-160,-75 136,-2 0,-1-1,-1 0,-2-1,-2 1,-1-1,-2 0,-1 0,-4-24,4 48,0 1,-1 0,-1 0,0 1,0-1,-1 0,0 1,0-1,-1 1,-1 0,1 0,-1 0,-1 1,0 0,0 0,-1 0,-1 0,5 7,0 1,-1 0,1 0,0 1,0-1,0 1,-1-1,1 1,0 0,0 0,0 1,0-1,0 0,0 1,1 0,-1 0,0 0,1 0,0 0,-1 0,1 1,0-1,0 1,0-1,0 1,1 0,-1 0,1 0,0 0,0 0,0 0,0 0,0 0,1 1,-1 0,-6 18,1 1,1-1,1 1,1 0,1 0,1 0,1 0,2 1,0-1,1 0,1-1,1 1,1-1,1 0,4 8,91 141,-62-121,-20-32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1,'56'17,"-33"-14,-1-1,1-1,-1 0,1-2,-1-1,0-1,15-3,82-7,-35 13,-60 1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4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56,'43'-5,"33"-1,9-1,-5 2,-12-3,-13 0,-10 0,-8 3,-11 2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0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214 168,'0'-12,"-1"1,0-1,-1 1,0-1,-1 1,-1 0,1 0,-2 0,-2-5,6 13,-1 0,1 0,-1 0,0 0,0 1,0-1,0 0,0 1,0-1,-1 1,1 0,-1 0,0 0,0 0,0 0,0 1,0-1,0 1,0 0,0 0,0 0,-1 0,1 0,0 1,-1-1,1 1,0 0,-1 0,1 1,-1-1,1 1,0-1,0 1,-1 0,-1 3,0-1,0 1,0 0,1 0,0 1,0-1,0 1,0 0,1 0,0 0,0 1,0-1,0 1,1-1,0 1,1 0,-1 0,1 0,0 0,0 0,1 0,0 0,0 0,0 2,45 207,-13-46,-2 107,-27-245,-2 0,-1 0,-1 1,-2-1,-1-1,-2 1,-1-1,-1 1,-1-2,-2 1,-1-2,-1 1,-9 11,-6-16,17-21</inkml:trace>
  <inkml:trace contextRef="#ctx0" brushRef="#br0" timeOffset="336.382">554 902,'-3'3,"-25"22,2 1,1 1,2 1,0 2,2 0,1 1,-10 23,28-51,1 0,-1 0,1 0,-1 0,1 0,0 0,0 0,1 0,-1 0,1 0,-1 1,1-1,0 0,0 0,1 1,-1-1,1 0,-1 0,1 0,0 1,0-1,0 0,1 0,-1-1,1 1,-1 0,1 0,0-1,0 1,1-1,-1 0,0 1,1-1,-1 0,1 0,0-1,-1 1,4 1,3-1,0 1,0-2,0 1,0-1,0-1,1 1,-1-2,0 1,0-1,0-1,0 1,0-1,0-1,0 0,-1 0,1-1,-1 0,0-1,0 1,0-1,-1-1,0 0,0 0,0 0,-1-1,0 0,0 0,-1 0,0-1,0 0,0 0,-1 0,-1 0,1-1,-1 0,-1 0,0 1,0-1,0-1,-1 1,-1 0,0 0,0 0,0 0,-1-1,-1 1,0 0,0 0,0 1,-2-3,-94-102,85 99</inkml:trace>
  <inkml:trace contextRef="#ctx0" brushRef="#br0" timeOffset="673.619">610 55,'0'38,"0"23,0 6,0-5,0-7,0-8,0-13</inkml:trace>
  <inkml:trace contextRef="#ctx0" brushRef="#br0" timeOffset="1086.841">581 112,'6'-4,"12"-9,2 1,0 0,0 2,1 0,1 1,-1 2,1 0,12-2,-32 8,0 0,0 0,0 1,0-1,0 0,0 1,0-1,0 1,1 0,-1 0,0 0,0 0,0 0,0 0,0 1,0-1,0 1,0-1,0 1,0 0,0 0,0 0,0 0,0 0,0 0,-1 0,1 1,0-1,-1 0,1 1,-1 0,0-1,0 1,1 0,-1 0,0-1,0 1,-1 0,1 0,0 0,-1 0,1 0,-1 1,1-1,-1 0,0 0,0 0,0 0,0 0,-1 0,1 0,-1 2,-3 5,-1-1,0 1,-1-1,0 0,0-1,0 1,-1-1,0-1,-1 1,1-1,-1-1,-1 1,-2 0,-24 20,33-25,0 1,0 0,0 0,0 0,0 0,0 0,1 0,-1 1,1-1,-1 0,1 1,0-1,0 1,0 0,1-1,-1 1,0 0,1-1,0 1,0 0,-1 0,2-1,-1 1,0 0,0 0,1-1,0 1,-1 0,1-1,0 1,1-1,-1 1,0-1,1 0,-1 1,1-1,0 1,77 79,-71-75,47 41,-40-37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6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0,'3'7,"163"362,-159-347,-1-1,-1 1,-1 0,0 1,-2-1,-1 0,0 1,-2-1,0 1,-2-1,-1 0,0 0,-2 0,0 0,-1-1,-2 0,0-1,-1 0,-1 0,-1-1,0 0,-8 7,-62 74,57-69</inkml:trace>
  <inkml:trace contextRef="#ctx0" brushRef="#br0" timeOffset="1055.73">560 0,'-28'68,"2"1,3 1,4 0,2 2,4 0,3 1,0 50,8-109,1 0,0-1,1 1,1 0,0 0,1 0,0 0,1-1,1 1,0-1,1 0,0 0,1 0,1-1,-1 0,2 0,0 0,0-1,8 7,-12-15,0-1,0 1,0-1,0 0,0 0,0-1,0 1,0-1,1 0,-1 0,0 0,1-1,-1 0,1 0,-1 0,1 0,-1 0,1-1,0 0,12-5</inkml:trace>
  <inkml:trace contextRef="#ctx0" brushRef="#br0" timeOffset="3054.371">1943 86,'-1'-1,"1"0,0 0,0 1,0-1,0 0,0 0,0 1,0-1,0 0,1 0,-1 1,0-1,0 0,1 0,-1 1,0-1,1 0,-1 1,1-1,-1 0,1 1,-1-1,1 1,-1-1,1 1,-1-1,1 1,0-1,-1 1,1 0,0-1,0 1,-1 0,1-1,0 1,-1 0,1 0,0 0,0 0,0 0,-1 0,1 0,0 0,0 0,-1 0,1 0,0 1,0-1,-1 0,1 0,0 1,0-1,-1 0,1 1,-1-1,1 1,0-1,-1 1,1-1,-1 1,1 0,-1-1,1 1,-1-1,0 1,1 0,-1 0,1 0,15 28,-2 1,-1 0,-1 1,-1 0,-2 1,-1 0,-2 0,-1 1,-1 7,1-14,-1 0,-1 0,-1 1,-1-1,-2 1,-1-1,0 1,-2-1,-2 0,0 0,-1-1,-2 1,0-2,-2 1,-1-2,-13 21,15-30,-1-1,-1 0,0 0,-1-1,0-1,-1 0,-12 7,3-4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35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319 519,'10'-30,"1"1,2 0,0 1,3 1,9-14,-4 5,78-106,-98 141,-1 0,1 0,0 0,-1 1,1-1,0 0,0 1,-1-1,1 0,0 1,0-1,0 1,0-1,0 1,0 0,0-1,0 1,0 0,0 0,0 0,0 0,0 0,0 0,0 0,0 0,0 0,0 0,0 0,-1 0,1 1,0-1,0 1,0-1,0 0,0 1,0-1,0 1,-1 0,1-1,0 1,0 0,-1 0,1-1,0 1,-1 0,1 0,-1 0,1 0,-1 0,17 55,-14-44,-1-1,-1-5,-1 0,1 0,0 0,1-1,-1 1,1-1,0 1,1-1,-1 0,1 0,0 0,1 0,-1 0,1-1,0 1,0-1,3 2,-3-6,0 0,0 0,0-1,0 0,0 0,0 0,0 0,0-1,-1 1,1-1,0 0,-1 0,1 0,-1-1,0 1,0-1,0 0,0 0,0 0,0 0,-1-1,190-262,-192 266,1-2,0 1,-1-1,1 1,0-1,0 1,0-1,0 1,0 0,0-1,0 1,1 0,-1 0,0 0,1 0,-1 0,1 0,-1 0,1 0,-1 1,1-1,0 1,-1-1,1 1,0-1,0 1,-1 0,1 0,0 0,-1 0,1 0,0 0,0 1,-1-1,1 0,0 1,-1 0,1-1,-1 1,1 0,-1 0,1-1,-1 1,1 1,-1-1,0 0,1 0,-1 0,0 1,85 219,-45-158,-27-50</inkml:trace>
  <inkml:trace contextRef="#ctx0" brushRef="#br0" timeOffset="284.619">235 660,'48'-5,"54"-6,15-7,-4 1,-15 2,-15 5,-17 3,-15 3,-12 2,-6 2,-6 1,-6 4,-7 3</inkml:trace>
  <inkml:trace contextRef="#ctx0" brushRef="#br0" timeOffset="685.668">601 801,'58'367,"-39"-285,-18-81,0-1,0 1,0 0,0-1,0 0,0 1,0-1,1 0,-1 1,0-1,0 0,0 0,0 0,1 0,-1 0,0 0,0 0,0 0,0-1,1 1,-1 0,0-1,0 1,0-1,0 1,0-1,0 0,0 1,0-1,0 0,0 0,-1 0,1 1,0-1,0 0,-1 0,1 0,0 0,-1 0,1-1,-1 1,0 0,1 0,-1 0,0 0,0 0,1-1,-1 1,0 0,0 1,146-288,-91 187,-46 83</inkml:trace>
  <inkml:trace contextRef="#ctx0" brushRef="#br0" timeOffset="1439.681">178 39,'-39'104,"4"1,4 1,6 2,-3 43,19-92,3 0,3 0,2 1,3 9,-1-47,2 0,0 0,1-1,1 1,2-1,0 0,1-1,0 1,2-1,1-1,0 0,10 12,-11-21,0 1,1-1,0-1,0 0,1-1,0 0,1-1,-1 0,1-1,3 1,9 2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43,'-7'30,"2"0,1 1,1-1,1 1,2 0,2 0,0-1,2 1,2-1,0 0,4 8,-4-16,-1 0,-1 1,-1 0,-1 0,-1 0,-1 0,-2 10,2-31,1-1,-1 0,0 1,-1-1,1 0,0 1,0-1,0 0,-1 1,1-1,-1 0,1 0,-1 1,0-1,1 0,-1 0,0 0,0 0,1 0,-1 0,0 0,0 0,0 0,-1-1,1 1,0 0,0 0,0-1,0 1,-1-1,1 1,0-1,-1 0,1 1,0-1,0 0,-1 0,1 0,0 0,-1 0,1 0,0 0,-1-1,1 1,0 0,-1-1,1 1,0-1,0 1,-1-1,1 0,0 0,0 1,0-1,0 0,0 0,0 0,0 0,0 0,1 0,-1 0,0 0,1-1,-1 1,0 0,-4-9,1 0,-1 0,1 0,1 0,0-1,0 1,1-1,1 0,0 1,0-1,1 0,0 0,1 0,1-5,-1-6,4-16,1 1,2 0,2 1,1-1,2 2,1 0,2 1,4-4,-15 27,53-82,-58 92,0 0,1 1,-1-1,1 1,-1-1,1 1,0 0,-1-1,1 1,-1-1,1 1,0 0,-1 0,1-1,0 1,0 0,-1 0,1 0,0 0,-1 0,1 0,0 0,0 0,-1 0,1 0,0 0,-1 0,1 0,0 1,-1-1,1 0,0 1,-1-1,1 0,0 1,-1-1,1 1,-1-1,1 1,-1-1,1 1,-1-1,1 1,-1-1,0 1,1 0,-1-1,0 1,1 0,-1-1,0 1,0 0,0 0,0-1,0 1,1 0,-1 0,6 44,-6-44,-11 86,4-60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1,'-28'29,"-11"19,3 1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48:43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29,'-5'29,"-2"14,6 0,7-8,8-9,6-9,5-8,-3-10,1-5,-4-6,-1-1,-3 1</inkml:trace>
  <inkml:trace contextRef="#ctx0" brushRef="#br0" timeOffset="244.534">210 1,'-5'38,"-6"23,-1 5,1-3,-3-13,3-10,1-7,4-9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2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0,'-15'29,"-9"14,0 5,3-2,1-7,3-12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0:41.5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256 444,'-10'-1,"0"0,0 1,0 0,0 1,0 0,0 1,0 0,0 1,1-1,-1 2,1 0,0 0,0 0,0 1,1 1,-1-1,1 1,0 1,1-1,0 1,0 1,0-1,1 1,0 1,1-1,0 1,0 0,0 0,2 0,-1 0,-1 7,0 155,5-169,0 1,0-1,0 1,1-1,0 0,-1 1,1-1,0 1,0-1,0 0,0 0,1 0,-1 1,1-1,-1-1,1 1,-1 0,1 0,0 0,0-1,0 1,0-1,0 0,1 1,-1-1,0 0,0 0,1-1,-1 1,1 0,-1-1,1 0,-1 1,1-1,-1 0,1 0,-1 0,1-1,-1 1,1 0,-1-1,1 0,101-39,-66 15,-2-2,-1-2,-1-1,-2-1,-1-2,-1-2,-2 0,-2-2,16-28,-22 35,0-2,-2 0,-2 0,0-2,-3 0,-1-1,4-18,-14 48,-1-1,0 1,0-1,0 1,-1-1,0 0,0 1,0-1,0 1,-1-1,0 0,-1 1,1-1,-1 1,0 0,0 0,0-1,-1 2,0-1,0 0,0 0,-1 1,1 0,-1-1,0 1,0 1,-1-1,1 1,-1-1,0 1,0 1,0-1,0 1,0 0,0 0,-1 0,1 1,-2-1,-3 5,-1 0,1 1,0 0,0 0,0 1,1 0,-1 1,1 0,1 1,-1 0,1 0,0 0,1 1,0 1,0-1,0 1,1 0,1 0,-5 10,-4 6,2-1,1 2,0 0,2 0,1 1,1 0,2 0,0 0,2 3,3-20,1 1,0 0,0 0,1-1,1 1,0-1,0 0,1 0,1 0,-1 0,1 0,1-1,0 0,0 0,1-1,0 0,1 0,0-1,0 1,0-2,1 1,0-1,0-1,0 1,1-2,0 1,2 0,64 35,-57-30</inkml:trace>
  <inkml:trace contextRef="#ctx0" brushRef="#br0" timeOffset="537.478">905 415,'-82'333,"164"-548,-47 134,-23 56,0 0,1 1,2 0,0 1,1 0,20-19,-36 40,1 1,0-1,-1 1,1 0,0-1,0 1,0-1,0 1,0 0,0 0,0 0,0 0,0 0,1 0,-1 0,0 0,1 0,-1 0,0 1,1-1,-1 0,1 1,0 0,-1-1,1 1,-1 0,1 0,0-1,-1 1,1 1,-1-1,1 0,0 0,-1 1,1-1,-1 0,1 1,-1 0,1-1,-1 1,1 0,-1 0,0 0,0 0,1 0,-1 0,0 0,0 0,0 0,0 1,0-1,0 0,0 1,-1-1,1 1,0-1,-1 1,1-1,-1 1,1 0,0 170,-19-84,29-76,-1-13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04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58,'70'-36,"-61"32,0 0,0 1,1 0,0 1,-1 0,1 0,0 1,0 0,0 1,0 0,0 1,0 0,0 0,3 2,-11-3,-1 0,0 1,0-1,1 1,-1-1,0 1,0-1,0 1,0 0,1-1,-1 1,0 0,0 0,0 0,-1 0,1 0,0 0,0 0,0 0,-1 0,1 1,-1-1,1 0,-1 0,1 0,-1 1,0-1,1 0,-1 1,0-1,0 0,0 1,0-1,0 0,0 1,-1-1,1 0,0 0,-1 1,1-1,-1 0,1 0,-1 0,0 1,1-1,-1 0,0 1,-49 50,37-41,12-10,-1 0,0-1,1 1,-1 0,0 0,1 0,-1 0,1 0,0 0,-1 1,1-1,0 0,0 1,0-1,0 1,0-1,0 1,0-1,0 1,1 0,-1-1,1 1,-1 0,1 0,-1 0,1-1,0 1,0 0,0 0,0 0,0-1,1 1,-1 0,0 0,1 0,0-1,-1 1,1 0,0-1,0 1,0-1,0 1,0-1,0 1,0-1,0 1,1-1,-1 0,0 0,1 0,-1 0,1 0,0 0,17 4,-15-5,-1 0,1 0,0 1,0-1,-1 1,1 0,0 0,-1 0,1 0,-1 1,1 0,-1 0,0-1,0 2,1-1,-2 0,1 1,0-1,0 1,-1 0,1 0,-1 0,0 0,0 0,0 1,-1-1,1 1,-4 1,-1 0,1 0,-1 0,0-1,-1 1,1-1,-1 0,0 0,0 0,0-1,0 1,-1-1,1 0,-1 0,-4 1,0 2,-1 0,1-1,-1 0,0-1,-1 0,1-1,-1 0,1-1,-1 0,0 0,0-1,0 0,-2-1,-6-4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0:37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45,'5'-5,"0"1,0 0,0 0,1 0,-1 1,1-1,0 2,0-1,1 1,-1 0,0 0,1 0,-1 1,1 0,0 0,-1 1,1 0,0 0,3 1,-7 1,1 0,-1 0,0 0,-1 0,1 1,0-1,-1 1,1 0,-1 0,0 0,0 0,0 0,0 0,-1 1,1-1,-1 1,0-1,0 1,0-1,0 1,-1 0,1-1,-1 1,0 0,0-1,-1 1,1 0,-1-1,1 1,-1-1,0 1,-1-1,1 1,0-1,-1 1,0-1,0 0,0 0,0 0,-1 0,1 0,-1-1,1 1,-1-1,-3 2,-99 55,143-36,-36-22,1 1,0 0,-1 0,1 0,-1 0,1 0,-1 1,0-1,0 1,0-1,0 1,-1 0,1-1,-1 1,1 0,-1 0,0 0,0 1,-1-1,1 0,-1 0,1 0,-1 1,0-1,0 0,0 0,-1 0,1 1,-1-1,0 0,0 0,0 0,0 0,0 0,-1 0,1 0,-1-1,0 1,-2 2,2 0,-1 0,0-1,-1 1,1-1,-1 0,0 0,0 0,0-1,0 1,-1-1,1 0,-1 0,0 0,0-1,0 0,0 0,0 0,-1-1,1 1,0-1,-1 0,1-1,-4 1,-8-5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6:10.9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25,'-4'-3,"-1"1,1 0,0 0,-1 0,1 1,-1-1,1 1,-1 0,0 1,1-1,-1 1,0 0,0 0,1 0,-1 1,0 0,1 0,-1 0,0 0,1 1,0-1,-1 1,1 1,0-1,0 0,0 1,0 0,0 0,1 0,-1 0,1 1,0-1,0 1,0 0,1 0,-1 0,1 1,-5 6,1 1,0-1,1 1,1 1,-1-1,2 1,0 0,1-1,0 1,1 1,0-1,1 0,1 7,0-16,0-1,1 1,0-1,0 1,0-1,0 1,0-1,1 0,-1 0,1 0,0 0,0-1,0 1,0-1,1 1,-1-1,0 0,1-1,0 1,-1-1,1 1,0-1,0 0,0 0,0-1,0 1,0-1,0 0,0 0,0 0,0-1,-1 1,1-1,0 0,0 0,0 0,0-1,-1 1,1-1,-1 0,1 0,-1 0,0-1,0 1,3-3,6-1,-1-1,0 0,0-1,-1 0,0-1,-1 0,0-1,0 1,-1-2,0 1,0-1,-1 0,-1-1,0 0,-1 0,0 0,-1 0,0-1,0-5,-3 15,-1 0,0-1,0 1,0 0,-1-1,1 1,-1 0,0-1,0 1,0 0,0 0,0 0,-1 0,1 0,-1 0,0 0,0 1,0-1,0 1,0-1,-1 1,0 0,-14-11</inkml:trace>
  <inkml:trace contextRef="#ctx0" brushRef="#br0" timeOffset="515.65">225 307,'-11'6,"-1"1,1 0,0 1,0 0,1 0,0 1,1 1,0-1,0 2,-1 3,7-10,0 0,0 1,0-1,1 1,0 0,0-1,0 1,0 0,1 1,0-1,0 0,0 0,1 0,-1 0,2 1,-1-1,0 0,1 0,0 1,0-1,0 0,1 0,0 0,0-1,0 1,0 0,2 1,-2-3,0 0,0-1,0 1,0-1,0 1,0-1,1 0,-1 0,1 0,0 0,-1 0,1-1,0 1,0-1,0 0,0 1,0-2,0 1,1 0,-1-1,0 1,0-1,0 0,1 0,-1 0,0 0,0-1,1 1,-1-1,0 0,0 0,0 0,0 0,0-1,0 1,0-1,0 0,8-5,0 0,-1-1,0 0,0 0,0-1,-1-1,0 0,5-7,42-90,-55 104,1 0,-1-1,0 1,0-1,0 1,-1-1,1 0,-1 1,0-1,0 0,0 1,0-1,-1 1,0-1,1 1,-1-1,0 1,-1-1,1 1,-1 0,1-1,-1 1,0 0,0 0,-1 0,1 1,0-1,-1 0,0 1,0 0,0-1,1 2,-1 0,1 0,-1 0,0 0,0 1,1-1,-1 1,0-1,0 1,0 0,1 0,-1 1,0-1,0 0,0 1,1 0,-1-1,0 1,1 0,-1 1,0-1,1 0,0 1,-1-1,-1 2,-15 13</inkml:trace>
  <inkml:trace contextRef="#ctx0" brushRef="#br0" timeOffset="2083.002">0 786,'10'-5,"7"-6,7-1,3 1,-3-2,-1 1,1 2,1-1,1 1,1 2,1 3,0 1,0 3,1 0,-6 1</inkml:trace>
  <inkml:trace contextRef="#ctx0" brushRef="#br0" timeOffset="2795.968">141 872,'2'-2,"0"0,0 0,0 0,1 1,-1-1,0 1,1-1,-1 1,1 0,0 0,-1 0,1 1,0-1,-1 0,1 1,0 0,0 0,0 0,-1 0,1 0,0 0,0 1,-1-1,1 1,0 0,-1 0,1 0,0 0,-1 0,0 1,1-1,-1 1,0 0,0-1,0 1,0 0,0 0,0 0,0 1,-1-1,1 0,-1 1,1-1,-1 1,0-1,0 1,0 0,-1-1,1 1,0 0,-1 0,0-1,0 1,0 1,-30 80,29-82,1 0,0 0,0-1,0 1,0 0,1 0,-1 0,0-1,1 1,-1 0,1 0,-1-1,1 1,0 0,0-1,0 1,0-1,0 1,0-1,0 1,1-1,-1 0,0 1,1-1,-1 0,1 0,-1 0,1 0,0-1,-1 1,1 0,0-1,-1 1,1-1,0 1,0-1,0 0,-1 0,1 0,0 0,0 0,0 0,1-1,19 8,-17-6,-1 1,0 0,0 0,0 0,0 0,0 1,-1-1,1 1,-1 0,0 0,0 1,0-1,0 1,0-1,-1 1,1 0,-1 0,0 0,0 0,-1 0,1 0,-1 1,0-1,0 1,-1-1,1 1,-1-1,0 1,0-1,0 1,-1-1,1 0,-1 1,0-1,-1 1,1-1,-1 0,0 0,0 0,0 0,0 0,-1 0,1-1,-1 1,0-1,0 0,-1 1,1-1,-1-1,1 1,-1-1,-3 3,-3-1,0 0,0 0,0-1,-1-1,1 1,-1-2,1 1,-1-1,0-1,1 0,-1-1,0 0,1 0,-7-3,-2-3</inkml:trace>
  <inkml:trace contextRef="#ctx0" brushRef="#br0" timeOffset="3585.513">592 561,'-4'34,"-3"20,1 6,1-2,2-7,1-7,1-6,-5-9,0-5,0-2,-4-5,1-5</inkml:trace>
  <inkml:trace contextRef="#ctx0" brushRef="#br0" timeOffset="3862.905">791 561,'-15'34,"-4"15,0 5,5-3,3-4,4-6,4-5,2-4,1-3,5-5,2-8</inkml:trace>
  <inkml:trace contextRef="#ctx0" brushRef="#br0" timeOffset="4467.242">451 618,'40'-59,"-36"52,0 1,1 0,0 0,0 1,0 0,1 0,0 0,0 0,0 1,1 0,-1 0,1 1,0 0,0 0,0 0,0 1,1 0,-1 1,0 0,1 0,0 0,-1 1,1 0,-1 1,1-1,-1 1,1 1,-1 0,0 0,1 0,-1 1,0 0,0 0,37 28,-40-26,1 0,0-1,0 1,0-1,0 0,1-1,0 1,0-1,0 0,0-1,0 0,0 0,1 0,-1 0,1-1,-1 0,1-1,-1 1,1-1,0-1,-1 1,1-1,-1 0,1 0,-1-1,4-1,93-63,-93 60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39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30,'227'-11,"-216"8,0-1,0 1,1 0,-1 1,1 0,0 1,-1 0,1 1,0 0,0 1,-1 0,1 1,-1 0,1 1,-1 1,4 1,-8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30,'5'5,"6"1,6 0,6-1,2-2,-2-5,0-4,0 1,2 0,0 2,2-5,1 0,0 1,0 2,1 2,-1 1,-4 6,-7 2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2.1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180 453,'33'-54,"82"-136,-58 127,-57 62,1 1,0-1,-1 0,1 1,0-1,0 1,-1-1,1 1,0 0,0-1,0 1,0 0,0 0,0-1,0 1,0 0,-1 0,1 0,0 0,0 0,0 0,0 0,0 1,0-1,0 0,0 0,0 1,0-1,-1 0,1 1,0-1,0 1,0 0,-1-1,1 1,0-1,-1 1,1 0,0 0,-1-1,1 1,-1 0,1 0,-1 0,0-1,1 1,-1 0,0 0,0 0,1 0,-1 0,0 0,0 0,0 0,0 0,0 0,12 56,-11-29,-1-21,0 1,0-1,1 1,0 0,0-1,1 0,0 1,0-1,0 0,1 0,1 0,-1 0,1 0,0-1,0 0,0-5,-1 0,1 0,-1 0,1-1,-1 0,1 0,-1 0,1 0,0 0,-1-1,1 0,-1 1,1-1,-1-1,0 1,1 0,-1-1,0 0,0 1,0-1,0 0,0-1,-1 1,1-1,-1 1,1-1,-1 0,0 1,0-1,0 0,0-1,0 0,60-74,97-102,-159 181,0-1,1 1,-1-1,0 1,0-1,0 1,1-1,-1 1,0-1,1 0,-1 1,0-1,1 1,-1-1,0 0,1 1,-1-1,1 0,-1 0,1 1,-1-1,1 0,-1 0,1 1,-1-1,1 0,-1 0,1 0,-1 0,1 0,-1 0,1 0,-1 0,1 0,-1 0,1 0,-1 0,1 0,-1-1,1 1,-1 0,1 0,-1-1,1 1,-1 0,1 0,-1-1,0 1,1 0,-1-1,0 1,1-1,-1 1,0 0,1-1,-1 1,0-1,0 1,1-1,-1 1,0-1,0 1,0-1,0 1,0-1,0 1,0-1,0 0,-13 42,9-30,0-2,0 0,0 0,1 1,0-1,1 1,0 0,0 0,1 0,1 0,0 0,0 0,1 0,0 0,0 0,1 0,1-1,0 1,0-1,1 1,0-1,0 0,1 0,2 3,10 2</inkml:trace>
  <inkml:trace contextRef="#ctx0" brushRef="#br0" timeOffset="350.837">235 650,'39'-5,"31"-1,9-5,-4-1,-5 3,-10 2,-11 2,-8 3,-6 0,-5 2,-2 0,-7 6,-5 0</inkml:trace>
  <inkml:trace contextRef="#ctx0" brushRef="#br0" timeOffset="881.843">321 820,'5'4,"1"1,-1 0,0 1,0-1,0 1,-1 0,0 0,0 1,-1-1,0 1,0 0,0 0,-1 0,0 0,0 0,-1 0,1 6,3 6,9 159,-12-70,-2-108,0 1,-1 0,1-1,0 1,0 0,0-1,-1 1,1 0,0-1,0 1,0 0,0-1,0 1,0 0,0 0,1-1,-1 1,0 0,0-1,0 1,1 0,-1-1,0 1,1-1,-1 1,1 0,-1-1,1 1,-1-1,1 1,-1-1,1 1,-1-1,1 0,-1 1,1-1,0 0,-1 1,1-1,0 0,-1 0,1 0,0 1,-1-1,1 0,0 0,0 0,-1 0,1 0,0 0,-1-1,1 1,0 0,-1 0,1 0,0-1,-1 1,1 0,0-1,-1 1,1 0,-1-1,1 1,-1-1,1 1,-1-1,1 1,-1-1,1 1,31-41,-31 40,140-247,-82 163,-49 69</inkml:trace>
  <inkml:trace contextRef="#ctx0" brushRef="#br0" timeOffset="5136.603">123 0,'-26'69,"3"1,3 0,4 2,2 0,3 0,4 1,3 0,3 1,3-1,3 2,0-7,3-1,3 0,2-1,12 29,28 44,-53-137,1-1,0 0,0 0,0 0,0 0,0 0,0 0,0-1,0 1,0 0,0 0,0-1,0 1,1-1,-1 1,0-1,0 1,1-1,-1 0,0 0,1 0,-1 1,0-1,1 0,-1-1,0 1,1 0,-1 0,0-1,0 1,1 0,-1-1,0 1,0-1,1 0,-1 1,0-1,0 0,0 0,0 0,0 0,0 0,0 0,12-8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8:46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34 143,'15'12,"-1"0,0 2,-1 0,0 0,-1 1,-1 0,-1 1,0 1,-1 0,0 0,-2 0,0 1,3 14,-2 7,-1 1,-3 0,-1 0,-2 1,-1-1,-4 16,1 36,0-41,-2-1,-3 1,-2-1,-4 8,-25 35,27-74</inkml:trace>
  <inkml:trace contextRef="#ctx0" brushRef="#br0" timeOffset="1922.149">684 199,'-8'6,"0"1,0-1,0 1,1 1,0-1,1 1,-1 0,2 1,-1-1,1 1,1 1,-1 0,2-6,1 1,-1-1,1 0,0 1,0 0,1-1,-1 1,1 0,0 0,1 0,-1 0,1 0,0 0,0 0,1 0,-1 0,1 0,0-1,0 1,1 0,-1 0,1-1,0 1,1-1,-1 1,1-1,0 0,0 0,0 0,0-1,1 1,-1-1,1 1,0-1,0 0,0-1,0 1,1-1,-1 0,1 0,0 0,-1 0,1-1,0 0,3 0,6-1,0-2,0 0,0-1,-1 0,1-1,-1 0,0-1,0 0,-1-2,1 1,-1-1,-1-1,1 0,-1-1,-1 0,1-1,6-9,-10 12,-1 0,0 0,-1-1,0 0,0 0,0-1,-1 1,-1-1,1 0,-2 0,1 0,0-8,-2 14,0-1,-1 0,0 0,0 0,0 1,0-1,0 0,-1 0,0 0,1 1,-1-1,-1 0,1 1,-1-1,1 1,-1 0,0-1,0 1,0 0,-1 0,1 0,-1 0,0 1,1-1,-1 1,-1 0,1-1,0 1,0 1,-1-1,1 0,-2 1,-4-2,-1 0,0 1,0 0,0 1,0 0,0 0,0 2,0-1,0 1,0 0,0 1,0 0,-3 2,-13 3</inkml:trace>
  <inkml:trace contextRef="#ctx0" brushRef="#br0" timeOffset="2267.408">825 424,'-20'20,"1"0,0 1,2 1,1 0,0 1,2 1,1 1,1 0,-5 14,16-37,0 0,0 0,0 0,0 0,1 0,-1 0,1 0,-1 1,1-1,0 0,0 0,0 0,0 1,0-1,0 0,0 0,1 0,-1 0,1 1,0-1,0 0,-1 0,1 0,1 0,-1-1,0 1,0 0,1 0,-1-1,1 1,-1 0,1-1,0 0,0 1,-1-1,1 0,0 0,0 0,0 0,0 0,0-1,1 1,-1-1,0 1,0-1,2 0,11-2,0 0,0-2,0 0,-1-1,1 0,-1-1,0-1,-1 0,1-1,-2 0,1-1,-1-1,0 1,2-5,-8 11,0-1,0-1,0 1,-1-1,0 0,0 0,0 0,0-1,-1 0,0 0,0 0,-1 0,0 0,0-1,0 0,-1 1,0-1,0 0,0 0,-1-1,0 1,-1 0,0 0,0-7,-2 11,-1 0,0 0,1 0,-1 0,0 1,0-1,0 1,0 0,-1 0,1 0,-1 1,1-1,-1 1,1-1,-1 1,0 0,0 1,0-1,1 1,-1 0,0-1,0 2,0-1,0 0,0 1,1 0,-1 0,-1 0,-15 6</inkml:trace>
  <inkml:trace contextRef="#ctx0" brushRef="#br0" timeOffset="2649.491">429 904,'43'0,"34"-4,8-3,-5 1,-12 2,-12 0,-11 2,-9 1,-5 0,-3 1,-2 1,-5-6,-1-1,0 0,-3 1</inkml:trace>
  <inkml:trace contextRef="#ctx0" brushRef="#br0" timeOffset="3201.493">627 1074,'9'-1,"27"-7,1 3,0 1,0 1,1 2,15 3,-51-3,-1 1,1 0,0-1,-1 1,1 0,0 0,0 0,-1 0,1 0,0 0,-1 0,1 1,0-1,-1 1,1-1,0 1,-1 0,1-1,-1 1,1 0,-1 0,1 0,-1 0,0 0,1 1,-1-1,0 0,0 1,0-1,0 1,0-1,0 1,-1-1,1 1,0-1,-1 1,1 0,-1-1,0 1,1 0,-1 0,0-1,0 1,0 0,0-1,-1 1,1 0,0 0,-1-1,1 1,-1 0,1-1,-1 1,0-1,0 1,0-1,0 1,0-1,0 1,-1 0,-94 87,96-86,-1-1,1 1,-1 0,1-1,0 1,0 0,0-1,1 1,-1-1,0 1,1 0,0-1,0 1,0-1,0 1,0-1,0 0,0 1,1-1,-1 0,1 0,0 0,0 0,-1 0,1 0,1-1,-1 1,0-1,0 1,0-1,1 0,-1 0,1 0,-1 0,1 0,-1 0,1-1,0 1,-1-1,1 0,2 0,14 9,-16-8,0-1,0 1,0 0,-1 0,1 0,0 0,-1 0,1 1,-1-1,1 1,-1-1,1 1,-1 0,0 0,0 0,0 0,0 1,-1-1,1 0,-1 1,1-1,-1 1,0 0,0-1,0 1,0 0,0 0,-1-1,1 1,-1 0,0 0,0 0,0 0,0 0,0 0,-1-1,1 1,-1 0,0 0,1 0,-2-1,1 1,0 0,0-1,-1 1,1-1,-1 0,0 1,0-1,-2 2,-10 3,0-1,-1-1,1 0,-1-1,0 0,0-2,-1 1,1-2,0 0,-1-1,1-1,-1 0,-13-3,5-1,5-2</inkml:trace>
  <inkml:trace contextRef="#ctx0" brushRef="#br0" timeOffset="4305.009">1418 678,'0'29,"0"24,-5 7,-2-1,1-6,1-7,-3-12,4-11,3-10</inkml:trace>
  <inkml:trace contextRef="#ctx0" brushRef="#br0" timeOffset="4499.967">1615 650,'-5'44,"-1"18,0 4,1-5,6-12,3-15</inkml:trace>
  <inkml:trace contextRef="#ctx0" brushRef="#br0" timeOffset="4937.692">1305 678,'2'-8,"1"0,0 0,1 1,0-1,0 1,0 0,1 0,0 0,0 1,1 0,0 0,0 0,0 0,1 1,0 0,0 1,0 0,0 0,1 0,0 1,0 0,-1 0,2 1,-1 0,0 1,0-1,1 2,-1-1,0 1,1 0,-1 1,1 0,-1 0,0 1,5 2,35 19,-37-17,-1 0,1-1,1 0,-1 0,1-1,0-1,0 0,0-1,0 0,1-1,5-2</inkml:trace>
  <inkml:trace contextRef="#ctx0" brushRef="#br0" timeOffset="5319.145">1813 30,'44'43,"-2"2,-2 2,-2 2,-2 2,-2 1,8 21,-34-54,0 1,-2-1,0 2,-2-1,0 0,-1 1,-1 0,-1 0,-1-1,0 1,-4 13,-47 228,42-228,-1 7,-2-1,-1 1,-2-2,-2 0,-2-1,-18 28,-43 40,59-88</inkml:trace>
  <inkml:trace contextRef="#ctx0" brushRef="#br0" timeOffset="6086.242">542 57,'-16'13,"1"1,0 0,1 1,0 1,2 0,-1 0,2 1,0 1,2 0,0 0,0 1,2 1,1-1,0 1,1 0,1 3,3-21,-21 83,4 1,3 1,4 1,4 4,5-45,2 0,1 1,3-1,2 0,2 0,2-1,3 0,1-1,8 16,-10-35,1-1,1 0,1-1,1-1,2 0,0-1,2 0,-19-21,0 1,1-1,-1 1,1-1,-1 0,1 1,0-1,0 0,-1 0,1 0,0 0,0-1,0 1,0-1,0 1,0-1,0 1,0-1,0 0,0 0,1 0,-1 0,0 0,0-1,0 1,0-1,0 1,0-1,0 0,0 0,0 0,15-8</inkml:trace>
  <inkml:trace contextRef="#ctx0" brushRef="#br0" timeOffset="12185.338">2490 1,'-19'21,"1"1,2 1,0 0,1 1,1 1,2 0,0 1,2 0,1 1,1 0,1 1,1-1,2 1,0 0,2 1,2 16,-26 480,32-285,-4-231,0 0,1 0,0-1,1 1,0-1,0 0,1 0,0 0,0 0,1-1,0 0,0-1,1 1,0-1,0 0,0-1,1 1,-1-1,2-1,-1 0,0 0,1-1,-1 0,1 0,0-1,0 0,0 0,0-1,0 0,1-1,5 0,-13 0,-1 0,1 0,0 0,0 0,-1 0,1 0,0 0,0-1,-1 1,1-1,0 1,-1-1,1 1,-1-1,1 0,-1 0,1 0,-1 0,1 0,-1 0,0 0,0-1,1 1,-1 0,0-1,0 1,0-1,-1 1,1-1,0 1,-1-1,1 1,0-1,-1 0,0 0,1 1,-1-1,0 0,0 1,0-1,0 0,0 0,-1 1,1-1,0 0,-1 1,1-1,-1 0,0 1,1-1,-1 1,-1-2,-8-10</inkml:trace>
  <inkml:trace contextRef="#ctx0" brushRef="#br0" timeOffset="13922.152">204 1102,'-27'55,"-81"85,44-63,59-69</inkml:trace>
  <inkml:trace contextRef="#ctx0" brushRef="#br0" timeOffset="16155.866">232 1045,'-5'0,"-1"5,0 6,-4 2,0 3,2 3,2 4,-3 3,0 1,-2-3,-1-2,-2 1,-4 1,-3 1,1 1,5-3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07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141 341,'4'5,"0"1,-1 0,0 1,0-1,-1 1,0-1,0 1,0-1,-1 1,0 0,0 0,-1 0,0 0,0 2,0 0,-27 194,25-63,3-116</inkml:trace>
  <inkml:trace contextRef="#ctx0" brushRef="#br0" timeOffset="687.396">0 397,'28'-23,"0"0,2 2,0 2,1 0,1 2,1 2,0 0,1 3,26-7,40 4,-97 15,0 0,-1 0,1 1,0-1,0 1,0-1,-1 1,1 0,0 0,-1 0,1 0,-1 1,1-1,-1 1,0-1,0 1,1 0,-1 0,0 0,-1 0,1 0,0 0,-1 1,1-1,-1 1,1-1,-1 1,0-1,0 1,-1 0,1-1,0 1,-1 3,-1 4,-1 1,-1-1,0 1,0-1,-1 0,0 0,-1-1,0 1,-1-1,0 0,0 0,-1-1,0 0,0 0,-6 4,12-11,-133 104,133-103,0 0,0-1,0 1,0 0,1 0,-1 0,1 0,-1 0,1 0,0 0,0 0,0 0,0 0,0 0,0 0,0 0,1 0,-1 0,1 0,0 0,-1 0,1 0,0-1,0 1,0 0,0 0,0-1,1 1,-1-1,0 1,1-1,-1 0,1 1,0-1,-1 0,1 0,0 0,0 0,-1 0,1-1,2 2,9 9,79 124,-81-116,-1-7</inkml:trace>
  <inkml:trace contextRef="#ctx0" brushRef="#br0" timeOffset="1491.995">649 143,'50'-38,"-50"40,1-1,-1 0,0 1,1-1,-1 1,0-1,0 1,0-1,0 1,-1-1,1 1,0-1,0 0,-1 1,1-1,-1 1,1-1,-1 0,0 1,0-1,1 0,-1 0,0 0,0 0,0 1,0-1,-1-1,1 2,-49 84,49-83,0-1,0 0,0 0,1 1,-1-1,1 0,0 1,0-1,0 1,0-1,0 0,0 1,1-1,-1 0,1 1,0-1,-1 0,1 0,0 0,0 1,0-1,1 0,-1 0,1-1,-1 1,1 0,-1 0,1-1,0 1,0-1,0 1,0-1,0 0,0 0,0 0,0 0,0 0,1 0,1 0,43 9,-41-11,-1 1,0 1,0-1,1 1,-1 0,0 0,0 1,0-1,0 1,0 0,0 0,-1 1,1 0,-1 0,0 0,1 0,-1 0,-1 1,1 0,0 0,-1 0,2 2,-5-2,-1 1,1-1,-1 0,0 1,0-1,0 0,-1 0,0 0,1 0,-1 0,-1 0,1-1,0 1,-1-1,0 1,0-1,0 0,0 0,0 0,-1-1,1 1,-1-1,0 0,1 0,-1 0,0 0,0-1,-1 1,1-1,-2 0,-33-3,23-6</inkml:trace>
  <inkml:trace contextRef="#ctx0" brushRef="#br0" timeOffset="1782.879">734 87,'5'0,"11"-5,7-2,6-4,1 0,1 2,1 2,-2 2,0-3,-1 1,0 0,0 3,-1 1,0 1,-5 1</inkml:trace>
  <inkml:trace contextRef="#ctx0" brushRef="#br0" timeOffset="2305.955">57 1046,'14'3,"1"-1,0 0,0-1,0 0,-1-2,1 1,0-2,12-2,-9 2,488-82,-358 87,-131 4</inkml:trace>
  <inkml:trace contextRef="#ctx0" brushRef="#br0" timeOffset="4689.252">452 1244,'-10'1,"0"1,1 0,-1 0,1 1,0 0,0 1,0 0,0 0,1 1,-1 0,1 0,1 1,-1 0,1 1,0-1,-4 6,9-10,0 1,0 0,0 0,0 0,0 0,0 0,1 0,0 1,-1-1,1 0,1 1,-1-1,0 1,1-1,0 1,0-1,0 1,0-1,0 1,1 0,-1-1,1 0,0 1,0-1,1 1,-1-1,1 0,-1 0,1 0,0 0,0 0,0 0,1-1,-1 1,1-1,-1 1,1-1,0 0,0 0,0 0,0 0,0-1,0 1,2-1,130 57,-132-57,-1 0,1 1,-1 0,0 0,0 0,1 0,-1 0,-1 0,1 0,0 0,0 1,-1-1,0 1,1-1,-1 1,0 0,0 0,0-1,-1 1,1 0,-1 0,1 0,-1 0,0-1,0 1,-1 0,1 0,0 0,-1 0,0 0,1-1,-1 1,0 0,-1-1,1 1,0 0,-1 0,-3 5,0-1,0 0,0 1,-1-2,0 1,0-1,-1 0,1 0,-2-1,1 0,-7 4,1-2,-1-1,1-1,-1 0,-1-1,1 0,-1-1,1-1,-7 1,-4-2</inkml:trace>
  <inkml:trace contextRef="#ctx0" brushRef="#br0" timeOffset="4984.658">395 1244,'24'5,"18"-4,6-1,0-1,-4 0,-4-1,-4 1,-4 1,-7-1</inkml:trace>
  <inkml:trace contextRef="#ctx0" brushRef="#br0" timeOffset="5974.047">1355 171,'96'162,"-82"-133,-2 0,-1 1,-1 0,-2 1,-1 0,-2 0,0 0,-1 24,-2-15,-2 1,-2-1,-1 1,-2-1,-2 0,-1 0,-10 23,-12 9,-4-2,-3-1,-2-2,-15 15,3-2,36-57,0-2,0 0,-2 0,-1-2,-1 0,0-1,-1-1,-1-1,-22 13,22-18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18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198 196,'7'11,"0"0,0 0,-1 0,-1 1,0 0,0 0,-1 1,-1-1,0 1,-1 0,0-1,-1 1,0 0,-1 0,-1 8,3 20,10 76,1 118,-43-101,21-116</inkml:trace>
  <inkml:trace contextRef="#ctx0" brushRef="#br0" timeOffset="455.7">0 478,'3'-22,"2"0,0 1,1-1,0 1,2 0,1 1,0 0,2 1,0 0,9-11,-12 21,0 1,0-1,0 2,1-1,1 1,-1 1,1 0,0 0,0 1,1 0,0 1,-1 0,2 0,-1 1,11-1,175-6,-192 9,0 0,0 0,0 1,0 0,-1 0,1 0,0 1,0-1,0 1,0 1,0-1,-1 0,1 1,0 0,-1 0,1 1,-1-1,0 1,0 0,0 0,0 0,-1 1,1-1,-1 1,0 0,0 0,0 0,0 0,-1 0,0 1,0-1,0 1,0 0,-1-1,0 2,-2 9,-2 0,0 0,-1 0,0 0,-1 0,-1-1,0 0,-1 0,-1-1,0 1,-1-2,0 1,-1-1,0-1,-5 4,-110 125,124-139,0 0,0 0,0 0,0 1,0-1,0 0,0 1,0-1,1 0,-1 1,0-1,1 1,-1-1,1 1,0 0,-1-1,1 1,0-1,0 1,0 0,0-1,0 1,1 0,-1-1,0 1,1-1,-1 1,1-1,-1 1,1-1,0 1,0-1,0 0,0 1,0-1,0 0,0 0,0 1,0-1,0 0,1 0,-1 0,0-1,1 1,-1 0,1 0,-1-1,1 1,-1-1,1 1,-1-1,1 0,0 0,-1 0,1 0,0 0,-1 0,2 0,189 26,-189-26,1 0,-1 0,1 0,-1 0,1 0,-1 1,1 0,-1 0,0 0,1 0,-1 0,0 0,0 1,1 0,-1 0,-1 0,1 0,0 0,0 0,-1 1,1-1,-1 1,0 0,0 0,0 0,0 0,0 0,-1 0,1 0,-1 0,0 1,0-1,0 1,-1-1,1 1,-1-1,0 1,0-1,0 1,0-1,0 1,-1-1,0 1,1-1,-1 0,-1 2,-9 11,0 0,-1-1,0 0,-1-1,-1 0,0-1,-1-1,0 0,-1-1,0-1,-11 5,-19 15,27-17,9-5,0-1,0 0,-1 0,0-1,0 0,0-1,-1-1,0 0,0 0,-2-1,9-3</inkml:trace>
  <inkml:trace contextRef="#ctx0" brushRef="#br0" timeOffset="1100.238">931 788,'-2'11,"0"0,0 0,0-1,2 1,-1 0,1 0,1 0,0 0,1 0,0 0,0 0,1-1,1 1,0-1,0 0,1 0,0 0,2 1,-5-9,1 0,0 0,-1 0,1-1,0 1,0-1,0 0,0 0,0 0,0 0,0 0,0-1,0 0,1 1,-1-1,0 0,0 0,0-1,1 1,-1-1,0 1,0-1,0 0,0 0,0-1,2 0,74-47,-75 46,201-183,-199 181,-6 3,1 1,-1-1,1 1,0-1,0 1,0-1,0 1,0-1,0 1,0 0,0 0,1 0,-1 0,0 0,1 0,-1 0,1 0,-1 0,1 1,-1-1,1 0,0 1,-1-1,1 1,0 0,-1 0,1 0,0 0,-1 0,1 0,0 0,-1 0,1 0,0 1,-1-1,1 1,-1-1,1 1,0 0,-1 0,0 0,1 0,-1 0,1 0,-1 0,0 0,32 152,-28-144,0-1,1 0,0 0,0 0,1-1,0 0,0-1,1 1,-1-1,1-1,1 1,-1-1,1-1,0 0,0 0,0-1,0 0,1 0,0-1,-1 0,1-1,0 0,0-1,-1 0,1 0,0-1,0 0,-1-1,1 0,-1-1,1 1,-1-2,0 0,0 0,0 0,1-2,20-21,0-1,-2-1,-1-1,-2-2,-1-1,-1-1,-2 0,-1-2,-2 0,-2-1,-1-1,-2-1,-1 0,1-18,2 7,-4-1,-1 0,-2-1,-3 0,-2 0,-3-27,0 77,1 0,-1 0,0 0,1 0,-1-1,0 1,-1 0,1 0,0 0,-1 0,1 0,-1 0,1 0,-1 0,0 0,0 0,0 0,0 0,0 0,-1 0,1 1,0-1,-1 1,1-1,-1 1,0-1,1 1,-1 0,0 0,0 0,0 0,0 0,0 0,0 0,0 1,0-1,0 1,0-1,0 1,-1 0,1 0,0 0,0 0,0 0,0 1,0-1,0 1,-1-1,1 1,0 0,0 0,-1 0,-10 13,1 0,1 0,0 1,1 0,1 1,0 0,1 1,1 0,0 0,2 0,0 1,0 0,2 0,0 0,2 0,0 1,0 5,-1 4,0 1,2 0,1 0,1 0,1 0,2-1,1 1,1-1,1-1,2 1,7 12,62 92,-74-126</inkml:trace>
  <inkml:trace contextRef="#ctx0" brushRef="#br0" timeOffset="1350.658">1552 478,'43'-10,"53"-7,20-2,-1-1,-10 2,-13 4,-18 5,-11 3,-12 4,-15 1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1.2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90,'3'0,"0"0,0 0,0 1,0 0,0 0,0 0,0 0,0 0,0 0,0 1,0-1,-1 1,1 0,0 0,-1 0,0 0,1 0,-1 1,0-1,0 1,-1-1,1 1,0 0,-1 0,1 0,-1-1,13 21,-1 1,-1 1,-2 0,0 1,-2 0,0 0,-2 1,-1 0,-1 4,11 43,-4-18,33 98,-44-154,1 1,-1 0,0 0,1-1,-1 1,1 0,-1-1,1 1,-1 0,1-1,0 1,-1-1,1 1,0-1,-1 1,1-1,0 0,0 1,-1-1,1 0,0 0,0 1,0-1,-1 0,1 0,0 0,0 0,0 0,0 0,-1 0,1 0,0 0,0-1,0 1,-1 0,1 0,0-1,0 1,-1-1,1 1,0 0,-1-1,1 1,0-1,-1 0,1 1,-1-1,1 1,-1-1,1 0,-1 1,1-1,28-42,-26 38,23-45,-3-2,-2-1,-2 0,-3-2,31-84,40-81,-83 208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1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56,'38'-5,"23"-2,5 1,-3-4,-8 0,-9 2,-7 2,-10 2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1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74,'33'-10,"26"-7,8-2,-4 3,-11 5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3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14,'16'-2,"-1"-2,-1 1,0 1,1 0,-1 1,1 1,-1 0,1 1,-1 1,1 0,-1 1,0 0,0 2,4 1,-17-6,1 1,-1 0,1 0,-1 0,1 0,-1 0,0 0,1 1,-1-1,0 0,0 1,0-1,0 1,0-1,0 1,-1-1,1 1,0 0,-1-1,1 1,-1 0,0 0,0-1,1 1,-1 0,0 0,-1-1,1 1,0 0,0 0,-1-1,1 1,-1 0,1-1,-1 1,0 0,0-1,1 1,-1-1,0 1,0-1,-1 0,1 1,0-1,-1 1,0 0,1 1,0-1,0 0,-1 1,1-1,1 1,-1-1,0 1,1 0,-1-1,1 1,0 0,-1-1,2 1,-1 0,0-1,0 1,1 0,-1-1,1 2,37 39,-35-41,0-1,0 1,-1 0,1-1,0 1,-1 0,1 1,-1-1,0 0,0 1,0-1,0 1,0 0,0-1,-1 1,0 0,1 0,-1 0,0 0,0 1,0-1,-1 0,1 0,-1 0,0 1,0-1,0 0,0 1,-1-1,1 0,-1 0,0 0,0 0,0 1,0-1,0-1,-1 1,1 0,-3 2,-4 2,0 0,-1-1,0 0,0 0,-1-1,1-1,-1 0,0 0,0 0,-1-1,1-1,-7 1,-2 2,14-4,0 0,0 0,0 0,0 0,-1-1,1 0,0 0,0 0,-1-1,1 1,0-1,0-1,0 1,0-1,0 0,0 0,0 0,1 0,-1-1,1 0,0 0,0 0,-3-3,-6-9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2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85,'-5'19,"-1"16,0 7,1 1,1-1,7-9,2-5,6-7,5-7,5-6,3-5,3-7,2-3,-5-5,-1-1,-4-2,-2-4,-2 1</inkml:trace>
  <inkml:trace contextRef="#ctx0" brushRef="#br0" timeOffset="194.232">508 1,'-14'43,"-10"24,0 5,3-4,6-10,5-9,4-9,4-6,1-4,2-2,0-1,5-6,1-1,0-4</inkml:trace>
  <inkml:trace contextRef="#ctx0" brushRef="#br0" timeOffset="482.932">1 734,'43'-9,"33"-9,10 0,-7 2,-10-1,-14 3,-10 3,-8 4,-7 3,-7 3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4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1,'-5'0,"-2"5,-3 1,-7 0,-3-1,-5-2,3 4,0 1,4 3,5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0,'0'5,"0"11,0 7,0 6,0 1,0 2,0-1,0-1,0 0,0-1,-5 0,-1 0,0-1,1-10,2-12,5-8,3-3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5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0,'-5'39,"-6"31,-2 9,-2-4,0-10,3-12,4-9,3-8,2-10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5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1 255,'14'-33,"-4"6,1 2,1 0,1 0,1 1,2 1,9-12,-22 32,-1 0,1 0,-1 0,1 1,0-1,0 1,0-1,1 1,-1 0,0 0,1 1,-1-1,1 1,0 0,-1-1,1 2,0-1,0 0,0 1,0 0,-1 0,1 0,0 0,0 0,0 1,0 0,-1 0,1 0,0 0,-1 1,1-1,-1 1,1 0,-1 0,0 0,0 0,0 1,0-1,0 1,0 0,-1 0,1 0,-1 0,1 2,4 5,0 0,0-1,1 0,1 0,-1-1,1 0,0 0,1-1,0 0,0-1,1 0,-1-1,1 0,0-1,1 0,-1 0,1-2,0 1,-1-1,1-1,0 0,0-1,0 0,0-1,6-1,-9 2,-1-2,1 1,-1-1,0 0,0 0,0-1,0 0,0-1,0 0,-1 0,0 0,0-1,0 0,0-1,-1 1,0-1,0-1,-1 1,1-1,-1 0,-1 0,1 0,0-3,2-13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6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0,'0'58,"0"23,0 8,0-6,0-9,-4-11,-3-11,1-6,1-6,2-4,1-4,1-2,0-2,1-1,-4-4,-3-7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48,'0'0,"0"1,0 0,0-1,0 1,0-1,0 1,0-1,0 1,1-1,-1 1,0-1,0 1,0-1,1 0,-1 1,0-1,0 1,1-1,-1 1,0-1,1 0,-1 1,0-1,1 0,-1 1,1-1,-1 0,1 0,-1 1,1-1,-1 0,1 0,-1 0,1 0,-1 1,1-1,-1 0,1 0,-1 0,1 0,-1 0,1 0,-1 0,1-1,-1 1,1 0,-1 0,1 0,-1 0,1-1,-1 1,0 0,1 0,-1-1,1 1,-1 0,0-1,1 1,-1-1,0 1,1-1,-15 106,-45 191,46-240,-8 102,29-130,-8-28,0-1,0 1,0 0,0-1,0 1,0 0,0-1,0 1,0 0,0-1,0 1,0 0,1-1,-1 1,0 0,0-1,0 1,0 0,1-1,-1 1,0 0,0 0,0-1,1 1,-1 0,0 0,1 0,-1 0,0-1,0 1,1 0,-1 0,0 0,1 0,-1 0,0 0,1 0,-1 0,0 0,1 0,-1 0,0 0,1 0,-1 0,0 0,1 0,-1 0,0 0,1 0,-1 0,0 0,1 1,-1-1,0 0,0 0,1 0,-1 1,0-1,0 0,1 0,-1 1,0-1,0 0,0 0,1 1,3-15</inkml:trace>
  <inkml:trace contextRef="#ctx0" brushRef="#br0" timeOffset="3152.137">198 132,'-72'-39,"72"38,0 0,0 0,0 0,1 0,-1 0,0 0,0 1,1-1,-1 0,0 0,1 0,-1 0,1 0,-1 0,1 1,0-1,-1 0,1 0,0 1,-1-1,1 1,0-1,0 0,0 1,-1-1,1 1,0 0,0-1,0 1,0 0,0-1,0 1,0 0,0 0,0 0,0 0,0 0,0 0,0 0,0 0,0 0,0 1,0-1,-1 0,1 1,0-1,0 1,0-1,1 1,-1-1,193-10,16-34,-179 36,-26 6,-1 0,1 1,0-1,0 1,0 0,0 0,0 0,0 1,0 0,0 0,0 0,0 1,0-1,0 1,0 0,0 1,4 1,3 7</inkml:trace>
  <inkml:trace contextRef="#ctx0" brushRef="#br0" timeOffset="3521.663">0 697,'39'-10,"26"-3,8 1,-5 2,-8 3,-10 3,-8 1,-8 3,-3 0,-8-5,-3-1,0 1,2 1,1 1,2 1,2-4,0-1,-3 1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26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0 174,'17'-12,"5"-8,2 1,0 2,1 0,0 2,2 1,-1 1,2 1,0 1,0 2,26-6,-46 15,-1 0,1 1,-1 0,0 0,1 0,-1 1,0 0,0 0,0 1,0 0,-1 0,1 1,-1 0,0 0,0 0,0 1,0 0,-1 0,0 0,0 1,0 0,-1 0,0 0,0 0,0 1,0 1,-2-4,0 0,-1-1,1 1,-1 0,0 1,0-1,0 0,0 0,-1 0,1 0,-1 1,0-1,-1 0,1 0,-1 0,0 1,0-1,0 0,0 0,-1 0,1 0,-1-1,0 1,0 0,-1-1,1 1,-1-1,-3 3,-99 79,76-65,-110 78,136-96,0 1,1-1,-1 1,1 0,0 0,0 0,0 0,0 0,1 0,-1 1,1-1,0 1,0-1,0 1,0-1,1 1,-1 0,1-1,0 1,0-1,0 1,1 0,-1-1,1 1,0-1,0 1,0-1,1 1,-1-1,1 0,0 1,1 0,83 96,-62-77,93 103,-116-124,-1 0,1-1,-1 1,1 0,0-1,0 0,0 1,0-1,0 1,0-1,0 0,1 0,-1 1,0-1,1 0,-1 0,0-1,1 1,0 0,-1 0,1-1,-1 1,1-1,0 1,-1-1,1 0,0 1,-1-1,1 0,0 0,0 0,-1-1,1 1,0 0,-1-1,1 1,0-1,-1 1,1-1,-1 0,1 1,-1-1,1 0,-1 0,1 0,-1-1,0 1,0 0,0 0,1-2,10-13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0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90,'0'0,"-1"0,0-1,1 1,-1 0,1-1,-1 1,1 0,-1-1,1 1,0-1,-1 1,1-1,-1 1,1-1,0 1,0-1,-1 1,1-1,0 1,0-1,-1 0,1 1,0-1,0 1,0-1,0 0,0 1,0-1,0 1,0-1,0 0,0 1,0-1,1 1,-1-1,0 0,0 1,1-1,-1 1,0-1,1 1,-1-1,0 1,1-1,-1 1,1-1,-1 1,0 0,1-1,0 1,-1 0,1-1,-1 1,1 0,-1 0,1-1,-1 1,1 0,0 0,-1 0,1 0,-1 0,1 0,0 0,-1 0,1 0,-1 0,2 0,17-10,1 1,0 1,1 1,-1 1,1 0,1 2,-1 0,1 2,10 0,-30 1,0 0,1 0,-1 1,1-1,-1 1,1 0,-1-1,1 1,-1 1,1-1,-1 0,1 0,-1 1,1 0,-1-1,0 1,1 0,-1 0,0 0,1 1,-1-1,0 0,0 1,0 0,0-1,-1 1,1 0,0 0,-1 0,1 0,-1 0,0 0,1 0,-1 1,0-1,0 0,-1 1,1-1,0 1,-1-1,0 1,1-1,-1 1,0-1,0 1,0-1,-1 1,1-1,-1 1,0 0,-4 5,-1 1,0-1,0-1,-1 1,0-1,0 0,-1 0,0-1,0 0,-1-1,1 0,-1 0,-6 2,-5 5,-78 60,98-70,0 0,0 0,0 0,0 0,0 0,1 0,-1 0,1 0,-1 0,1 0,0 0,-1 0,1-1,0 1,0 0,1-1,-1 1,0 0,0-1,1 0,-1 1,1-1,-1 0,1 0,0 1,0-1,-1-1,1 1,0 0,0 0,0-1,0 1,0-1,0 1,0-1,0 0,0 0,0 0,1 0,5 3,137 61,-143-63,1 0,-1-1,1 1,-1 0,1 0,-1 1,1-1,-1 0,0 1,0 0,0-1,0 1,0 0,0 0,0 0,-1 0,1 0,-1 1,1-1,-1 0,0 1,0-1,0 1,0-1,0 1,-1 0,1-1,-1 1,0 0,0-1,0 1,0 0,0-1,0 1,-1 0,1-1,-1 1,0-1,0 1,0-1,0 1,0-1,0 1,-1-1,1 0,-1 0,0 0,0 0,-1 1,-5 5,-1-2,0 1,0-1,0 0,-1-1,0 0,0-1,-1 0,1 0,-1-1,0-1,0 0,1 0,-2-1,1 0,0-1,0 0,0-1,0-1,0 1,0-2,-3 0,-5-4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5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0,'-193'77,"123"-16,68-60,1 1,-1 0,1 0,0 0,0 0,0 0,0 0,0 0,1 0,-1 0,1 0,-1 0,1 0,0 1,-1-1,1 0,0 0,1 0,-1 0,0 1,1-1,-1 0,1 0,-1 0,1 0,0 0,0 0,0 0,0 0,1 0,-1 0,0-1,1 1,-1 0,1-1,-1 0,1 1,0-1,0 0,1 1,153 76,-153-76,0 0,0 0,-1 1,1-1,0 0,-1 1,0 0,0-1,0 1,0 0,0 0,0 0,-1 1,1-1,-1 0,0 0,0 1,0-1,-1 1,1-1,-1 1,1-1,-1 1,-1-1,1 1,0-1,-1 1,0-1,1 1,-1-1,-1 0,1 1,-1 0,-1 3,0 0,-1 0,0-1,0 1,-1-1,0 0,0 0,0 0,-1-1,0 0,0 0,0 0,-1-1,-4 3,-4 1,-1-1,0 0,-1-1,1-1,-1 0,0-1,0-1,0-1,0 0,-1-1,-14-2,21-3,5-3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6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4,'-8'16,"1"-1,0 1,1 1,1-1,1 1,0 0,1 0,1 1,1-1,0 0,1 1,1-1,1 1,2 10,-2-24,-1 0,1-1,0 1,0-1,1 1,-1-1,1 0,-1 0,1 0,0 0,0-1,1 1,-1-1,0 1,1-1,-1-1,1 1,0 0,0-1,-1 0,1 1,0-2,0 1,0 0,0-1,0 0,4 0,2 1,1-2,-1 1,0-1,0-1,0 0,0 0,0-1,0 0,-1-1,8-3,-12 4,1 0,0 0,-1-1,0 1,0-1,0-1,0 1,-1-1,1 1,-1-1,0 0,-1-1,1 1,-1-1,0 0,-1 1,1-1,-1 0,0-1,0 1,-1 0,0 0,0-1,-1 1,0-1,0 1,0-1,-1 1,1 0,-2-1,1 1,-1 0,0 0,0 0,-1 0,1 0,-1 0,-1 1,1-1,-1 1,0 0,0 0,0 0,-1 1,0 0,-1-1,-4-2,0 1,0 0,-1 0,1 2,-1-1,0 1,-1 1,1 0,-1 0,1 1,-9 0,-5 1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8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59,'39'-5,"21"-1,7 0,-5-4,-7 0,-8 2,-8 2,-5 2,-4 2,-2 1,-6 5,-2 3,-4 4,-5 1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0,'29'0,"18"0,7 0,-1 0,-5 0,-6 0,-5 0,-9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9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1,'28'5,"25"-4,8-1,-2-1,-7-1,-11 1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37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1,'9'38,"-1"1,-1 0,-3 1,-1-1,-2 1,-3 36,1-19,1-46,-1-1,0 0,0 0,-1 0,0 0,-1 0,0-1,-1 1,0-1,-3 5,-3 1</inkml:trace>
  <inkml:trace contextRef="#ctx0" brushRef="#br0" timeOffset="396.313">0 56,'39'0,"36"0,10 0,-4 0,-11 0,-13 0,-12 0,-7 0,-7 0,-3 0,-2 0,0 0,0 0,0 0,1 0,-4 5,-6 2</inkml:trace>
  <inkml:trace contextRef="#ctx0" brushRef="#br0" timeOffset="732.623">28 536,'39'5,"17"2,4-1,-4-1,-6-6,-7-4,-6 0,-4 1,-3-5,-3 1,0 0,0 3,0 1,1 2,-6 1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45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287 1129,'451'-17,"-138"-12,69 18,-258 12,-100-1</inkml:trace>
  <inkml:trace contextRef="#ctx0" brushRef="#br0" timeOffset="-1183.031">343 424,'-37'-7,"36"7,1 0,-1-1,0 1,1 0,-1 0,1 0,-1-1,1 1,-1 0,1 0,-1-1,1 1,-1 0,1-1,-1 1,1-1,-1 1,1-1,0 1,-1-1,1 1,0-1,0 1,-1-1,1 1,0-1,0 1,0-1,-1 0,1 1,0-1,0 1,0-1,0 0,0 1,0-1,0 1,1-1,-1 0,0 1,0-1,0 1,1-1,-1 1,0-1,0 1,1-1,-1 1,1-1,-1 1,0-1,1 1,-1-1,1 1,-1 0,1-1,-1 1,105-43,16 36,-118 7,0 0,0 1,0-1,0 1,0-1,0 1,0 0,-1 0,1 0,0 1,-1-1,1 1,-1-1,1 1,-1 0,0 0,0 0,0 0,0 0,0 1,0-1,-1 0,1 1,-1 0,1-1,-1 1,0 0,0 0,0-1,-1 1,1 0,-1 0,1 0,-1 0,0 0,0 0,0 0,-1 2,-2 4,1 0,-2-1,1 1,-1-1,0 0,-1 0,0-1,0 1,-1-1,0 0,0-1,0 1,-1-1,0-1,-1 1,-2 1,-38 37,47-43,0 0,1-1,-1 1,1-1,-1 1,1 0,-1-1,1 1,-1 0,1 0,0 0,-1-1,1 1,0 0,0 0,0 0,0-1,0 1,0 0,0 0,0 0,0 0,0 0,0-1,0 1,0 0,1 0,-1 0,0-1,1 1,-1 0,0 0,1-1,-1 1,1 0,0-1,-1 1,1 0,-1-1,1 1,0-1,-1 1,1-1,0 0,0 1,-1-1,1 1,0-1,0 0,0 0,0 0,53 16,-39-12,-13-4,87 34,-86-33,0 0,0 1,-1-1,1 1,-1 0,1 0,-1 0,0 0,1 0,-1 0,0 1,-1-1,1 1,0-1,-1 1,1 0,-1 0,0-1,0 1,0 0,0 0,0 0,-1 0,0 0,1 0,-1 0,0 1,-1 0,-2 3,-1 0,0-1,-1 0,0 0,0 0,0 0,-1-1,0 1,0-2,0 1,0-1,-1 0,0 0,0 0,0-1,0 0,-3 0,-18 9,-1-1,-1-1,1-2,-2-1,-12 1,42-7,0-1,0 1,-1-1,1 1,0-1,0 0,0 1,0-1,-1 0,1 0,0 0,0 0,-1 0,1 0,0 0,0-1,0 1,-1 0,1-1,0 1,0 0,0-1,0 0,0 1,0-1,0 0,0 1,0-1,0 0,0 0,0 0,0 0,1 0,-1 0,0 0,1 0,-1 0,1 0,-1 0,1 0,-1-1,1 1,0 0,0 0,-1 0,1-1,0 1,0 0,0 0,1-1,8-11,1 1</inkml:trace>
  <inkml:trace contextRef="#ctx0" brushRef="#br0" timeOffset="-461.05">767 848,'191'-233,"-188"231,-3 0,0 1,0 0,1-1,-1 1,0 0,1 0,-1-1,1 1,0 0,-1 0,1 0,0 0,0 0,0 0,-1 0,1 0,0 0,0 0,1 0,-1 1,0-1,0 0,0 1,0-1,1 1,-1-1,0 1,0 0,1-1,-1 1,0 0,1 0,-1 0,0 0,1 0,-1 0,0 0,0 0,1 1,-1-1,0 1,1-1,-1 1,0-1,0 1,0 0,0-1,0 1,0 0,0 0,0 0,0 0,0 0,0 0,0 0,5 51,-6-47,-1-1,1 1,0 0,1 0,-1-1,1 1,0 0,0-1,0 1,1-1,0 1,0-1,0 0,0 1,0-1,1 0,0 0,0-1,1 2,0-5,-1 1,1-1,0 0,-1 0,1-1,0 1,-1-1,1 0,-1 1,1-2,-1 1,1 0,-1-1,0 1,1-1,-1 0,0 0,0-1,0 1,-1 0,1-1,-1 0,1 1,-1-1,0 0,0 0,1-2,2-1,136-141,-135 141,43-33,-49 38,1 0,0 1,0-1,0 0,0 1,0-1,0 1,0 0,0-1,0 1,0 0,0-1,0 1,0 0,0 0,0 0,0 0,0 0,1 0,-1 0,0 1,0-1,0 0,0 0,0 1,0-1,0 1,0-1,0 1,0-1,-1 1,1 0,0-1,0 1,0 0,-1 0,1 0,0-1,-1 1,1 0,-1 0,1 0,-1 0,1 0,-1 0,0 0,1 0,-1 0,0 1,-16 132,16-126,-1 0,2 1,-1-1,1 1,0-1,1 0,0 0,1 1,-1-1,1-1,1 1,-1 0,2-1,-1 0,3 4,7-1</inkml:trace>
  <inkml:trace contextRef="#ctx0" brushRef="#br0" timeOffset="1972.376">597 1299,'0'0,"0"0,0 1,0-1,0 0,1 0,-1 0,0 1,0-1,0 0,0 0,0 0,1 1,-1-1,0 0,0 0,0 0,1 0,-1 0,0 1,0-1,0 0,1 0,-1 0,0 0,0 0,1 0,-1 0,0 0,0 0,1 0,-1 0,0 0,0 0,1 0,-1 0,0 0,0 0,1 0,-1 0,0 0,0-1,0 1,1 0,-1 0,0 0,0 0,0-1,-9 26,-14 16,14-28,1 0,0 1,2 0,-1 0,2 1,0 0,-3 15,8-27,0 0,0 0,0 0,0 0,1 0,-1 0,1 0,0 0,0 0,0 0,0 0,0 0,1-1,0 1,-1 0,1-1,0 1,0-1,0 0,0 0,1 0,-1 0,1 0,-1 0,1-1,0 1,-1-1,1 0,0 1,0-1,2 0,3 2,0-1,0 0,1 0,-1-1,1 0,-1 0,1-1,-1 0,1 0,-1-1,2 0,13-6,-4 1</inkml:trace>
  <inkml:trace contextRef="#ctx0" brushRef="#br0" timeOffset="2266.645">822 1327,'-9'24,"-4"17,-4 3,1-3,3-2,4-4,3-3,-2-7,1-2,1-1,1 0,3 2,0 2,2-4</inkml:trace>
  <inkml:trace contextRef="#ctx0" brushRef="#br0" timeOffset="2604.912">1077 1468,'-5'24,"-1"13,-5 4,-1 1,3-2,-3-8,1-5,2-7</inkml:trace>
  <inkml:trace contextRef="#ctx0" brushRef="#br0" timeOffset="2870.549">1245 1468,'-14'34,"-5"20,1 6,3-7</inkml:trace>
  <inkml:trace contextRef="#ctx0" brushRef="#br0" timeOffset="3308.951">879 1440,'39'-22,"-32"17,-1 0,2-1,-1 2,0-1,1 1,0 1,0-1,0 1,1 1,-1-1,0 1,1 1,0 0,-1 0,1 1,0 0,-1 0,1 1,0 0,-1 0,1 1,-1 0,1 1,-1 0,1 1,-4 0,0 1,0-1,0 1,1-1,0-1,0 1,0-1,0 0,1-1,-1 1,1-1,-1 0,1-1,0 0,0 0,0 0,0-1,-1 0,1 0,0-1,0 0,0 0,0-1,-1 1,1-2,6-2,3-6,-1 1</inkml:trace>
  <inkml:trace contextRef="#ctx0" brushRef="#br0" timeOffset="3573.826">1612 1242,'-4'39,"-3"21,1 7,2-5,0-7,-3-13,0-9,0-6,2-2,2-5</inkml:trace>
  <inkml:trace contextRef="#ctx0" brushRef="#br0" timeOffset="4089.453">1556 1299,'5'-1,"6"-2,0 0,0 0,1 1,-1 1,0 0,1 0,-1 1,1 1,-1-1,0 2,1 0,-1 0,0 1,0 1,-1 0,1 0,-1 1,1 0,7 6,-16-9,0 0,0 0,0 1,-1-1,1 0,-1 1,1 0,-1-1,0 1,0-1,0 1,0 0,0 0,-1 0,1 0,-1-1,0 1,0 0,0 0,0 0,-1 0,1 0,-1 0,1-1,-1 1,0 0,0 0,0-1,-1 1,1-1,0 1,-1-1,0 1,0-1,0 0,0 0,0 0,-89 65,85-64,1-2,1 1,0-1,0 1,0 0,1 0,-1 0,0 0,1 0,-1 1,1 0,0 0,0 0,0 0,0 0,1 0,-1 1,1 0,0-1,0 1,0 0,0 0,1 0,-1 0,1 0,0 0,0 2,4-2,-1 0,1-1,0 1,0-1,0 0,0 0,0 0,1 0,-1-1,1 1,0-1,0 0,0 0,0 0,0 0,0-1,0 0,1 0,1 0,6 4,82 52,-84-50</inkml:trace>
  <inkml:trace contextRef="#ctx0" brushRef="#br0" timeOffset="4620.157">2008 1102,'96'13,"-94"-12,0 0,1 0,-1 0,0 1,0-1,0 0,0 1,0-1,0 1,-1 0,1 0,0 0,-1 0,1 0,-1 0,0 0,0 0,0 0,0 1,0-1,0 0,-1 1,1-1,-1 1,1-1,-1 0,0 1,0-1,0 1,-1-1,1 1,0-1,-1 1,0-1,1 0,-1 1,0 0,-45 69,46-69,-1 1,1-1,1 1,-1-1,0 1,1-1,0 1,0-1,0 0,0 1,1-1,-1 0,1 0,0 0,0 0,0 0,0 0,0-1,0 1,1 0,0-1,-1 0,1 0,0 0,0 0,0 0,0-1,0 1,1-1,1 1,13 11,-17-12,1 0,-1 0,0 0,1 0,-1 0,0 0,0 0,0 0,0 1,0-1,0 0,0 1,0-1,-1 1,1-1,0 1,-1-1,1 1,-1-1,0 1,1 0,-1-1,0 1,0-1,0 1,0 0,-1-1,1 1,0 0,-1-1,1 1,-1-1,1 1,-1-1,0 1,1-1,-1 1,0-1,0 0,0 0,0 1,0-1,-1 0,1 0,0 0,0 0,-1 0,1 0,-1-1,1 1,-1 0,1-1,-1 1,1-1,-1 1,1-1,-2 0,-73 5,56-11</inkml:trace>
  <inkml:trace contextRef="#ctx0" brushRef="#br0" timeOffset="5190.882">2375 368,'41'47,"-3"2,-2 2,-2 1,-2 2,-2 1,-4 1,-1 1,3 21,-19-39,-2 0,-2 1,-2-1,-1 1,-2 0,-2 0,-2 0,-1-1,-2 1,-2-1,-1-1,-3 0,0 0,-3-1,-1-1,-16 25,10-24,-2 0,-2-2,0-1,-3-1,-1-1,-1-2,-4 0,28-22,-11 10</inkml:trace>
  <inkml:trace contextRef="#ctx0" brushRef="#br0" timeOffset="5933.012">287 1,'-31'38,"1"2,3 1,1 1,2 1,2 1,2 2,2 0,2 0,3 2,1 0,2 0,2 1,1 17,-3 1,3 0,3 0,3 0,2 1,4-1,2 0,4-1,2 0,16 46,-11-58,2 0,3-1,1-2,25 37,-21-42,-6-8,2-1,1 0,2-2,1-1,12 8,-35-37,0 0,1-1,0 0,-1 0,1 0,1-1,-1 0,0 0,1 0,0-1,-1 0,1-1,0 1,0-1,0 0,0-1,0 0,0 0,0 0,4-2,7-3</inkml:trace>
  <inkml:trace contextRef="#ctx0" brushRef="#br0" timeOffset="6835.528">3109 282,'-28'36,"1"0,2 2,2 1,1 1,2 1,2 0,2 1,2 1,1 1,3 0,1 1,2-1,1 16,-2-16,1 0,2 1,3 0,1-1,2 1,2 0,2-1,2 0,2 0,2 0,2-1,1-1,20 40,-30-76,-1 1,1-1,0 0,0 0,1 0,0-1,0 1,0-1,0-1,1 1,0-1,0 0,0 0,1 0,-1-1,1 0,0 0,0-1,0 0,0 0,0-1,0 0,0 0,1-1,1 1,13-26,-20 9</inkml:trace>
  <inkml:trace contextRef="#ctx0" brushRef="#br0" timeOffset="7252.933">3447 339,'-21'39,"1"0,2 2,1 0,3 1,1 1,-6 41,17-78,1 0,0 0,0 0,0 0,1 0,0 0,0 0,0 1,1-1,0 0,0 0,1 0,0 0,0-1,0 1,0 0,1-1,0 1,0-1,1 0,-1 0,1 0,0-1,0 1,1-1,0 0,-1 0,1-1,0 1,1-1,-1 0,1-1,-1 1,2-1,4-1,0 0,1-1,-1-1,0 0,0-1,1 0,-1 0,0-1,-1-1,1 0,-1 0,1-1,-1-1,-1 1,1-2,-1 1,0-1,0 0,-1-1,0 0,-1-1,1 1,-2-1,1-1,-1 1,-1-1,0 0,3-8,-3 8,0-1,-1 1,0-1,-1 0,-1 0,1 0,-2 0,1-1,-2 1,1 0,-2-1,1 1,-1 0,-1 0,0-1,-1 1,0 0,-1 1,0-1,-1 1,0 0,0 0,-1 0,0 0,-1 1,0 0,0 1,-1 0,-1 0,1 0,-1 1,0 0,0 1,-1 0,0 1,0 0,-1 0,-4-1,-10 2</inkml:trace>
  <inkml:trace contextRef="#ctx0" brushRef="#br0" timeOffset="7618.145">3617 762,'-20'11,"0"1,1 0,1 1,0 1,1 1,0 1,2 0,0 1,0 1,-11 18,24-34,1 1,-1-1,1 0,-1 1,1-1,0 1,0-1,0 1,0 0,0-1,0 1,1 0,0 0,-1 0,1-1,0 1,0 0,1 0,-1 0,0 0,1-1,0 1,0 0,0-1,0 1,0 0,0-1,1 1,-1-1,1 0,0 1,-1-1,1 0,0 0,0 0,1-1,-1 1,0 0,1-1,1 2,3-1,0 0,0 0,0-1,0 0,0 0,0 0,0-1,1 0,-1-1,0 0,0 0,0 0,0-1,0 0,0 0,-1-1,1 0,-1 0,0 0,5-4,5-4,-1 0,0-1,-1 0,0-2,-1 0,0 0,1-5,-10 16,-1-1,0 1,0-1,0 0,0-1,-1 1,0 0,0-1,0 1,0-1,-1 1,0-1,0 0,0 0,0 1,-1-1,1 0,-2 0,1 0,0 0,-1 0,0 0,0 1,0-1,-1 0,1 1,-1-1,0 1,-1 0,1-1,-1 1,0 0,0 0,0 1,0-1,0 1,-1-1,0 1,0 0,0 0,0 1,-4-3,-12 1</inkml:trace>
  <inkml:trace contextRef="#ctx0" brushRef="#br0" timeOffset="7868.442">3221 1158,'38'0,"37"0,11 0,-5 0,-7 0,-10 0,-12 0,-10 0,-7-5,-5-1,-3-1,-1 2,0 2,-4-4,-7-1</inkml:trace>
  <inkml:trace contextRef="#ctx0" brushRef="#br0" timeOffset="8427.923">3476 1299,'208'1,"-205"-2,0 0,0 1,0-1,1 1,-1 0,0 0,0 0,0 0,0 1,0 0,0-1,0 1,0 0,0 0,0 0,0 1,0-1,0 1,-1 0,1-1,-1 1,1 0,-1 1,0-1,0 0,0 1,0-1,0 1,0-1,-1 1,0 0,1 0,-1 0,0 0,0 0,0 0,-1 0,1 0,-1 0,0 0,1 0,-1 0,-1 1,1 0,-70 79,69-83,1 0,-1 1,1-1,-1 1,0-1,1 1,-1-1,1 1,-1-1,1 1,-1 0,1-1,0 1,-1 0,1-1,0 1,-1 0,1-1,0 1,0 0,0 0,0-1,0 1,0 0,0-1,0 1,0 0,0 0,0-1,0 1,0 0,0 0,1-1,-1 1,0 0,1-1,-1 1,0 0,1-1,-1 1,1-1,-1 1,1 0,-1-1,1 0,0 1,-1-1,1 1,-1-1,1 0,0 1,46 8,-27-6,-17-3,0-1,0 1,0 0,0 1,0-1,-1 0,1 1,0 0,0 0,0 0,-1 0,1 0,-1 0,1 0,-1 1,1 0,-1-1,0 1,1 0,-1 0,0 0,0 0,-1 1,1-1,0 0,-1 1,0-1,1 1,-1 0,0-1,0 1,0 0,-1 0,1 0,-1-1,1 1,-1 0,0 0,0 0,-1 0,1 0,0 0,-1-1,0 1,1 0,-1 0,-1-1,0 3,-7 6,-1-1,-1-1,0 1,0-1,-1-1,0 0,0-1,-1-1,0 1,0-2,0 0,-13 3,-55-12,63-5</inkml:trace>
  <inkml:trace contextRef="#ctx0" brushRef="#br0" timeOffset="8737.252">4209 904,'0'38,"0"28,0 6,-5-8,-1-10,0-10,1-8,1-10</inkml:trace>
  <inkml:trace contextRef="#ctx0" brushRef="#br0" timeOffset="8984.161">4464 932,'-10'38,"-8"23,0 5,2-3,4-8,9-9,5-11</inkml:trace>
  <inkml:trace contextRef="#ctx0" brushRef="#br0" timeOffset="9369.004">4040 932,'42'-21,"4"-4,1 3,2 1,48-13,-89 32,1 1,-1-1,0 2,1-1,-1 1,1 0,-1 1,0 0,1 0,-1 1,0 0,0 0,0 1,0 0,-1 1,1-1,-1 1,0 1,0 0,1 0,-1 0,0-1,1 0,0 0,0-1,0 0,0 0,1-1,-1 0,0 0,1-1,0 0,-1-1,1 0,-1 0,1-1,0 0,-1 0,1-1,-1 0,0-1,0 0,0 0,0 0,0-1,-1-1,4-2,4-3</inkml:trace>
  <inkml:trace contextRef="#ctx0" brushRef="#br0" timeOffset="9688.904">4717 142,'49'51,"-2"2,-3 2,-2 2,-3 2,-3 1,-2 3,-3 0,-2 2,-4 1,11 46,-29-83,-2 1,-1-1,-1 1,-2 0,-1 0,-1-1,-1 1,-2 0,-1-1,-1 0,-2 0,-1 0,-1-1,-1-1,-1 1,-2-2,-1 0,-1-1,-1 0,-1-1,-67 65,60-64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39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206 294,'0'-1,"0"0,-1 0,1 0,-1 0,1 0,-1 1,0-1,1 0,-1 0,0 0,0 1,0-1,0 0,1 1,-1-1,0 0,0 1,0-1,0 1,0 0,0-1,0 1,0 0,-1 0,1 0,0-1,0 1,0 0,0 0,0 1,0-1,0 0,0 0,0 0,0 1,0-1,0 1,0-1,0 1,0-1,0 1,0-1,0 1,0 0,0-1,1 1,-1 0,0 0,0 0,1 0,-1 0,1-1,-1 1,1 0,-1 1,-35 55,9 18,3 0,3 2,4 0,4 1,2 1,4 0,4 0,3 0,8 50,-7 7,0-107,1 0,1 0,1-1,2 1,1-1,10 26,-16-50,0 0,0 0,1 0,0 0,-1-1,1 1,0 0,1-1,-1 0,1 1,-1-1,1 0,0 0,0-1,0 1,1-1,-1 1,0-1,1 0,0 0,-1-1,1 1,0-1,0 0,0 0,0 0,0 0,0-1,0 1,0-1,1 0,-1-1,0 1,0-1,0 1,0-1,0 0,3-2,68-57,-56 42</inkml:trace>
  <inkml:trace contextRef="#ctx0" brushRef="#br0" timeOffset="382.984">517 351,'5'14,"1"15,0 7,-1 2,-1-1,-2-1,-1-3,0 3,-1 1,0-2,-1-2,1-2,0-1,0-1,0-1,0 0,0-4</inkml:trace>
  <inkml:trace contextRef="#ctx0" brushRef="#br0" timeOffset="882.555">489 322,'11'-5,"-1"-1,1 2,0 0,1 0,-1 1,1 1,-1-1,1 2,0 0,0 0,0 1,-1 1,1 0,0 0,0 1,-1 1,11 3,-19-5,-1 0,0 1,1-1,-1 1,0 0,0-1,0 1,0 0,0 0,0 0,-1 0,1 1,-1-1,1 0,-1 1,0-1,0 1,0-1,0 1,-1 0,1-1,-1 1,1 0,-1-1,0 1,0 0,0 0,0-1,-1 1,1 0,-1-1,0 1,1 0,-1-1,0 1,-1-1,1 1,0-1,-1 0,-1 2,-72 86,58-76,14-13,-1 1,1 0,-1 1,1-1,0 1,0-1,0 1,0 0,1 0,-1 0,1 1,0-1,0 1,0-1,0 1,0 0,1-1,0 1,0 0,0 0,0 0,0 0,1 0,0 0,0 0,0 0,0 1,9 16,0 1,1-2,1 0,1 0,1-1,1 0,0-1,14 12,39 23,-44-41</inkml:trace>
  <inkml:trace contextRef="#ctx0" brushRef="#br0" timeOffset="6850.807">1081 40,'-112'75,"111"-74,0-1,0 1,0 0,0 0,0 0,0-1,0 1,0 0,0 0,1 0,-1 0,1 1,-1-1,0 0,1 0,0 0,-1 0,1 1,0-1,-1 0,1 0,0 0,0 1,0-1,0 0,0 0,1 1,-1-1,0 0,1 0,-1 0,0 1,1-1,-1 0,1 0,0 0,-1 0,1 0,0 0,0 0,-1 0,1 0,0 0,0-1,0 1,0 0,0 0,0-1,1 1,-1-1,0 1,1-1,66 17,-64-17,-2 0,1-1,-1 1,1 0,-1 0,1 0,-1 0,1 0,-1 0,1 1,-1-1,1 1,-1 0,1 0,-1 0,0 0,0 0,1 0,-1 0,0 1,0-1,0 1,0 0,-1-1,1 1,0 0,-1 0,1 0,-1 0,0 0,1 1,-1-1,0 0,-1 1,1-1,0 0,-1 1,1-1,-1 1,0-1,1 1,-1 0,-6 8,-1-1,0 1,0-1,-1 0,0-1,0 0,-1 0,-1 0,0-1,0-1,-4 3,-6 4</inkml:trace>
  <inkml:trace contextRef="#ctx0" brushRef="#br0" timeOffset="7113.456">1053 12,'24'0,"27"0,10 0,-1-5,-10-1</inkml:trace>
  <inkml:trace contextRef="#ctx0" brushRef="#br0" timeOffset="7752.151">263 1112,'37'-9,"0"1,0 2,0 2,1 1,0 2,29 3,106-7,294-64,-406 61,-36 6</inkml:trace>
  <inkml:trace contextRef="#ctx0" brushRef="#br0" timeOffset="8302.277">799 1226,'-6'4,"-21"13,1 2,1 0,1 2,1 0,1 2,0 0,2 1,-1 3,20-25,0-1,0 0,0 0,0 1,0-1,1 0,-1 1,0-1,1 1,-1-1,1 1,-1 0,1-1,0 1,-1-1,1 1,0 0,0-1,0 1,0-1,1 1,-1 0,0-1,1 1,-1-1,1 1,-1-1,1 1,0-1,0 1,0-1,-1 0,1 1,1-1,-1 0,0 0,0 0,0 0,1 0,-1 0,0 0,1 0,-1 0,1-1,-1 1,1-1,-1 1,1-1,-1 1,1-1,-1 0,1 0,0 0,-1 0,1 0,0 0,0 0,152 5,-126-2,69 17,-94-19,-1 0,1 0,-1 0,1 0,-1 1,0-1,0 1,0-1,1 1,-2 0,1 0,0 0,0 0,0 0,-1 0,1 1,-1-1,0 0,0 1,0-1,0 1,0 0,0-1,-1 1,1 0,-1-1,0 1,0 0,0-1,0 1,0 0,-1 1,-2 3,-1 1,0-1,0 0,-1 0,1 0,-2-1,1 1,-1-1,0-1,0 1,0-1,-1 0,0 0,0-1,0 0,-1 0,1-1,-1 0,0 0,0-1,0 0,-1 0,-38-1,30-7</inkml:trace>
  <inkml:trace contextRef="#ctx0" brushRef="#br0" timeOffset="8551.954">715 1310,'43'-5,"24"-1,6 0,-6 1,-9 2,-9 0,-9 2,-6 1,-8-5,-10-1</inkml:trace>
  <inkml:trace contextRef="#ctx0" brushRef="#br0" timeOffset="9754.884">1561 12,'15'4,"-1"0,0 1,0 1,0 0,-1 1,0 1,0 0,-1 0,0 2,0-1,-1 1,-1 1,0 0,0 1,-1 0,0 0,-1 1,0 0,-2 0,3 6,0 12,-2 0,-1 0,-2 1,-1-1,-1 1,-2 0,-1 0,-1-1,-2 1,-2-1,-2 48,-4 48,-5 0,-5-1,-6-1,-30 76,43-156,-1-1,-3-1,-1-1,-3 0,-1-2,-1-1,-29 32,32-47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127 111,'0'-10,"0"2,-4 7,-3 9,1 7,-3 1,-1 3,1 4,-1 1,-1 2,-2 2,1 0,2 1,-2-5,2-2,6-4,10-10,3-7</inkml:trace>
  <inkml:trace contextRef="#ctx0" brushRef="#br0" timeOffset="437.885">156 82,'45'110,"11"35,-56-143,1 0,-1 0,0 1,1-1,0 0,-1 0,1 0,0 0,0 0,0 0,0 0,1 0,-1 0,1 0,-1-1,1 1,-1-1,1 1,0-1,0 1,0-1,0 0,0 0,0 0,0 0,0 0,0-1,0 1,0 0,1-1,-1 0,0 1,0-1,1 0,-1 0,0-1,0 1,1 0,-1-1,0 1,0-1,0 0,0 0,0 1,0-1,0-1,0 1,0 0,0 0,0-1,0 1,-1-1,1 0,-1 1,2-3,9-17,0 0,-1-1,-1-1,-1 0,-1 0,-1-1,1-13,4-80,3 77,-3 29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15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0,'43'0,"33"0,14 0,-4 0,-7 0,-12 0,-12 0,-12 0,-7 0,-6 0,-3 0,-1 0,0 0,-5 5,-5 1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15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1,'19'4,"21"-2,8-2,2-2,-4 1,-5 0,-4 0,-4 0,-3 1,-1-1,-1 1,-6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15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31,'38'0,"32"-5,9-2,-4 1,-10 1,-12 1,-9 2,-8 1,-10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13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510 2,'0'28,"0"25,0 7,0-1,0-6,0-7,0-7,0-5,0-4,0-1,0-2,0 0,0 0,0 0,-5-5,-2-10,1-12,1-7</inkml:trace>
  <inkml:trace contextRef="#ctx0" brushRef="#br0" timeOffset="368.724">1 29,'485'-28,"-205"57,-146-24,-116 1</inkml:trace>
  <inkml:trace contextRef="#ctx0" brushRef="#br0" timeOffset="755.034">57 622,'347'-31,"-148"7,19 22,-195-2,-5-2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12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1 339,'31'-9,"0"2,1 1,0 2,0 0,0 3,1 1,28 3,136 26,18-30,-203 1</inkml:trace>
  <inkml:trace contextRef="#ctx0" brushRef="#br0" timeOffset="283.202">29 649,'681'0,"-627"-5,-30-1</inkml:trace>
  <inkml:trace contextRef="#ctx0" brushRef="#br0" timeOffset="736.396">396 1,'0'9,"0"0,0 1,1-1,0 0,0 1,1-1,1 0,-1 0,1 0,1-1,0 1,0-1,1 0,0 0,0 0,0-1,1 1,1-2,-1 1,1 0,0-1,0-1,1 1,0-1,0 0,0-1,1 0,-1 0,1-1,3 1,255 86,-261-88,0 2,0-1,0 1,-1 0,1 0,-1 0,0 1,0 0,-1 0,1 0,-1 0,0 1,-1-1,1 1,-1 0,0 1,-1-1,0 0,1 1,-2-1,1 1,-1 0,0-1,-1 1,1 0,-1 0,-1 0,1-1,-1 1,0 0,-1-1,0 1,0 1,-3 11,0-1,-1 1,-1-1,0 0,-1-1,-1 0,-1 0,-1-1,0 0,-1-1,-12 12,17-20,-124 104,24-55,88-42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26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19 143,'-2'-2,"0"0,0-1,1 1,-1 0,1-1,-1 0,1 1,0-1,0 0,0 1,0-1,1 0,-1 0,1 0,0 1,0-1,0 0,0 0,0 0,0 0,1 0,0 1,-1-1,1 0,0 0,0 1,1-1,-1 1,0-1,1 1,0-1,-1 1,1 0,0 0,0 0,0 0,0 0,1 0,-1 1,1-1,-1 1,1-1,-1 1,1 0,0 0,-1 0,137-23,4 16,-141 7,-1 1,1 0,-1 0,1 0,0 0,-1 0,1 0,-1 1,1-1,-1 0,1 1,-1-1,1 1,-1-1,0 1,1 0,-1 0,0-1,0 1,1 0,-1 0,0 0,0 1,0-1,0 0,0 0,0 0,0 1,-1-1,1 0,0 1,-1-1,1 1,-1-1,0 1,1-1,-1 1,0-1,0 1,0-1,0 1,0-1,0 1,0 0,-1-1,1 1,0-1,-1 0,0 1,1-1,-1 1,0-1,1 0,-1 1,0-1,0 0,0 0,0 0,0 0,0 0,-1 0,1 0,0 0,-70 67,56-56,2 0,-1 0,2 1,0 1,0 0,1 1,-8 15,18-28,0 0,0 1,0-1,0 1,0-1,1 1,-1-1,1 1,-1-1,1 1,0-1,0 1,0-1,1 1,-1-1,0 1,1-1,0 1,0-1,0 1,0-1,0 0,0 1,0-1,1 0,-1 0,1 0,-1 0,1 0,0 0,0-1,0 1,0-1,0 1,0-1,1 0,-1 1,0-1,1 0,-1-1,1 1,-1 0,1-1,-1 1,1-1,-1 0,1 0,-1 0,1 0,-1 0,2-1,285-2,-262 3,-3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26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59,'43'0,"29"-5,7-1,-1 0,-8 1,-12-4,-11 1,-8 1,-6 1,-4 3,-3 1,0 1,0 1,-4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27.5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31,'-34'16,"10"-6,2 1,0 1,0 1,1 1,1 0,0 2,-3 4,22-19,0-1,0 1,0 0,0 0,0 0,0 0,1 0,-1 0,0 0,0 0,1 0,-1 0,1 1,-1-1,1 0,-1 0,1 0,0 1,0-1,0 0,-1 1,1-1,0 0,1 0,-1 1,0-1,0 0,0 0,1 1,-1-1,1 0,-1 0,1 0,-1 1,1-1,0 0,-1 0,1 0,0 0,0 0,0 0,0-1,0 1,0 0,0 0,0-1,0 1,0 0,1-1,-1 1,0-1,0 0,0 1,1-1,71 16,-51-14,109 22,-127-22,1-1,0 1,-1 0,0 0,1 1,-1-1,0 1,0 0,0 0,-1 1,1-1,-1 1,1-1,-1 1,0 0,-1 0,1 1,-1-1,0 1,0-1,0 1,-1-1,1 1,0 4,-2-4,0-1,0 1,0-1,0 0,-1 1,0-1,0 0,0 1,0-1,-1 0,0 0,1 0,-2 0,1 0,0-1,-1 1,1 0,-1-1,0 0,0 0,-1 0,1 0,-1 0,1-1,-1 1,0-1,-6 4,0-1,0 0,0 0,-1-1,0 0,0-1,0 0,0-1,-5 0,-9 0</inkml:trace>
  <inkml:trace contextRef="#ctx0" brushRef="#br0" timeOffset="314.292">222 31,'5'0,"15"0,10 0,5 0,0-5,0-2,-2 1,-1 1,-2 1,0 2,-6 1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30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190 178,'16'-13,"-16"42,-28 67,-3-2,-35 69,-2-6,56-149,18-37,25-42,2 1,3 2,3 1,3 2,34-39,-62 82,-12 18,-1 1,0-1,1 1,0 0,0 0,0-1,0 1,0 1,0-1,1 0,0 1,-1-1,1 1,0 0,0 0,0 0,1 0,-1 0,0 1,1-1,0 1,-2 3,0-1,0 1,0 0,0 0,0 0,0 0,0 1,-1-1,1 0,-1 1,1-1,-1 1,0 0,0-1,-1 1,1 0,0-1,-1 1,0 0,1 0,-1 0,0 0,0-1,-1 1,1 1,0-1,-1 316,1-320,1 1,-1-1,1 1,0-1,-1 1,1-1,0 1,-1 0,1-1,0 1,-1 0,1-1,0 1,0 0,-1 0,1 0,0 0,0 0,-1 0,1 0,0 0,0 0,-1 0,1 0,0 1,0-1,-1 0,1 0,0 1,-1-1,1 1,0-1,-1 0,1 1,0-1,-1 1,1-1,-1 1,1 0,-1-1,0 1,1-1,-1 1,1 0,-1 0,0-1,0 1,1 0,-1-1,0 1,0 0,0 0,0-1,0 1,0 0,0 0,0-1,0 1,0 0,0 0,-1-1,1 1,0 0,0 0,-1-1,1 1,0 0,-1-1,1 1,-1 0,80-147,-65 121,2 1,0 0,2 1,0 1,1 0,5-1,-23 22,0-1,0 1,0-1,1 1,-1-1,1 1,-1 0,1 0,-1 0,1 0,0 0,-1 0,1 0,0 1,0-1,-1 1,1-1,0 1,0 0,0-1,0 1,0 0,0 0,0 1,-1-1,1 0,0 0,0 1,0-1,0 1,-1 0,1 0,0-1,-1 1,1 0,0 0,-1 1,1-1,-1 0,0 0,1 1,-1-1,0 1,0-1,0 1,0 0,0-1,0 1,0 0,-1-1,1 1,0 0,-1 0,0 0,1 0,-1 0,0 0,0 233,-1-48,2-175</inkml:trace>
  <inkml:trace contextRef="#ctx0" brushRef="#br0" timeOffset="272.082">1121 264,'-5'38,"-1"27,0 8,1-5,2-8,0-10,2-8,1-7,0-5,-5-2,-1-1,0-6</inkml:trace>
  <inkml:trace contextRef="#ctx0" brushRef="#br0" timeOffset="821.288">923 235,'51'-25,"2"2,0 2,0 3,2 2,0 3,1 2,23 0,-70 8,1 1,0 0,0 1,0 0,0 1,0 0,0 0,0 1,0 0,-1 1,1 0,0 1,-1 0,1 0,-1 1,0 0,0 1,0 0,-1 0,0 1,0 0,0 0,-1 1,7 7,-12-11,-1 1,0-1,1 1,-1 0,0-1,-1 1,1 0,-1 0,1-1,-1 1,0 0,-1 0,1 0,-1-1,1 1,-1 0,0-1,0 1,-1 0,1-1,-1 0,0 1,0-1,0 0,0 0,-1 0,1 0,-1 0,1-1,-3 3,-94 71,-128 36,225-112,0 1,0-1,0 0,0 1,0-1,1 1,-1 0,0-1,0 1,1 0,-1 0,0 0,1 0,-1 1,1-1,-1 0,1 1,0-1,-1 1,1-1,0 1,0 0,0-1,0 1,1 0,-1 0,0-1,1 1,-1 0,1 0,-1 0,1 0,0 0,0 0,0 0,0 0,0 0,1 0,-1 0,1-1,-1 1,1 0,0 0,5 5,2-1,-1 0,1 0,-1-1,1 0,1 0,-1-1,1 0,0-1,0 0,2 0,54 26,69 98,-133-125,1-1,0 1,0-1,-1 1,1-1,0 0,0 0,0 0,0 0,0 0,0-1,1 1,-1 0,0-1,0 0,1 1,-1-1,0 0,0 0,1 0,-1-1,0 1,0 0,0-1,1 0,-1 1,0-1,0 0,0 0,0 0,0 0,0-1,-1 1,1 0,0-1,0 1,-1-1,1 0,-1 0,0 1,1-1,-1-1,10-11</inkml:trace>
  <inkml:trace contextRef="#ctx0" brushRef="#br0" timeOffset="1255.459">1742 37,'18'-7,"0"1,1 0,0 1,1 1,-1 1,1 0,-1 2,1 0,0 1,-1 1,1 1,4 2,-20-4,-1 0,0 0,1 0,-1 1,0 0,1 0,-1 0,0 0,0 0,0 1,0-1,0 1,0 0,0 0,0 0,-1 0,1 0,-1 0,1 1,-1 0,0-1,0 1,0 0,-1 0,1 0,-1 0,1 0,-1 0,0 1,0-1,0 0,-1 1,1-1,-1 0,0 1,0-1,0 1,0-1,-1 0,1 1,-1-1,0 0,0 1,0-1,-1 2,-92 168,94-170,-1-1,1 1,0 0,0-1,0 1,0 0,1-1,-1 1,1 0,-1-1,1 1,0-1,0 1,0-1,0 1,0-1,1 0,-1 1,1-1,0 0,-1 0,1 0,0-1,0 1,0 0,0-1,1 1,-1-1,0 1,1-1,-1 0,1 0,-1 0,1-1,-1 1,1-1,0 1,102 13,11-16,-91 1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40:36.1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281 297,'70'-35,"-69"36,0 0,0 0,1 0,-1 0,0 0,0 0,0 1,-1-1,1 0,0 0,0 1,-1-1,1 0,0 1,-1-1,0 1,1-1,-1 1,0-1,0 1,0-1,0 1,0-1,0 1,0-1,0 1,0-1,-1 1,1-1,-1 0,1 1,-1-1,0 0,1 1,-1-1,0 0,0 0,0 1,-1 0,1 1,-21 66,4 0,2 1,2 10,-91 680,80-630,-6-1,-6-1,-29 64,63-189,1 1,0-1,0 1,0 0,0 0,1 0,-1 0,1 0,0 0,0 0,0 1,1-1,0 0,0 0,0 1,0-1,0 0,1 0,0 0,0 1,0-1,1 0,-1 0,1 0,0-1,0 1,0 0,0-1,1 1,0-1,-1 0,3 2,10 2,0-1,0-1,0-1,1 0,-1-1,1 0,0-1,0-1,0-1,0 0,0-1,7-2,21 2,1929-2,-1139 31,-276-15,662-8,-415-41,-70 25,-254-17,-355 19,26 17,46-23,-62-3,-133 14,1 1,0-1,-1 1,0-1,0-1,0 1,0 0,0-1,-1 1,0-1,0 0,0 1,-1-1,0 0,0 0,0 0,0 0,-1 0,0-1,0 1,0 0,0 0,-1 0,0 0,0 0,-1-1,1-30,8-24,1 0,4 0,2 1,10-21,13-59,90-513,-87 203,-29 195,-1 196,-10 57,-1 1,0-1,0 1,0-1,0 1,0-1,0 1,0-1,0 1,0 0,0-1,0 1,0 0,0 0,0 0,0 0,0 0,0 0,0 0,0 0,0 0,0 1,0-1,0 0,0 1,0-1,0 1,0-1,0 1,1-1,-1 1,0-1,0 1,0 0,1 0,-1-1,0 1,0 1,-6 1,-32 11,-2-1,0-3,0-1,-1-2,0-2,-37-1,-11 3,-282 20,-262 2,-761-2,395-9,159 9,57 0,-127 40,755-53,-143-8,-5 50,107-45,-6 29,201-39,-1 0,1 0,0 0,0 0,0 0,0 0,1 1,-1-1,0 1,1 0,-1-1,1 1,-1 0,1 0,0 0,-1 0,1 0,0 0,0 0,1 0,-1 0,0 1,1-1,0 0,-1 0,1 1,0-1,0 0,0 1,0-1,1 0,-1 1,0-1,1 0,0 0,0 0,-1 1,1-1,2 13,15 173,-16-179,-1-1,-1 1,0-1,0 1,0-1,-1 1,0-1,-1 1,0-1,0 0,-1 0,0 0,0 0,-1 0,-5 14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31 101,'-16'30,"11"-11,2 0,0 0,1 0,1 0,0 0,2 0,0 0,1 0,2 1,-3-16,0 0,0-1,0 1,1-1,-1 0,1 1,0-1,0 0,1 0,-1 0,1 0,-1-1,1 1,0-1,0 1,0-1,0 0,0 0,0-1,1 1,-1 0,1-1,-1 0,1 0,-1 0,1 0,0-1,0 0,-1 1,1-1,0 0,2-1,5 0,-1 0,0 0,0-1,0-1,-1 0,1 0,-1-1,1 0,-1 0,0-1,6-5,20-18,-1-1,-2-2,-1-1,17-25,-47 57,0-1,0 0,-1 1,1-1,0 0,0 1,-1-1,1 1,0-1,0 1,0 0,0-1,0 1,0 0,0 0,0 0,0-1,0 1,0 0,0 0,0 1,0-1,0 0,0 0,0 0,0 0,0 1,-1-1,1 1,0-1,0 1,0-1,0 1,0-1,-1 1,1-1,0 1,-1 0,1 0,0-1,-1 1,1 0,-1 0,1 0,-1 0,1-1,-1 1,0 0,1 0,-1 0,0 0,0 0,0 0,0 0,0 0,0 0,0 0,0 0,0 0,0 0,0 0,-1 0,1 0,0 0,-1 0,1-1,1 5,0 1,0-1,0 0,1-1,-1 1,1 0,0 0,1-1,-1 1,1-1,0 1,0-1,0 0,1-1,-1 1,1 0,0-1,0 0,0 0,0 0,1 0,-1-1,1 0,0 0,0 0,-1 0,1-1,5 1,-4-1,0-1,0 0,0 0,0 0,0-1,0 0,-1 0,1 0,0-1,0 0,-1 0,1-1,-1 1,1-1,-1 0,0-1,0 1,-1-1,1 0,-1 0,0-1,3-2,68-117,-68 110,1-2</inkml:trace>
  <inkml:trace contextRef="#ctx0" brushRef="#br0" timeOffset="419.188">1019 270,'16'-3,"0"-1,0-1,0 0,-1-1,1-1,-2-1,1 0,-1 0,0-2,-1 0,0 0,-1-1,0-1,0 0,-1 0,-1-1,6-9,-15 19,0 0,0 0,0 0,0 0,0 0,0 1,-1-1,1-1,-1 1,0 0,0 0,0 0,0 0,-1 0,1 0,-1 0,0 0,0 0,0 1,0-1,0 0,-1 0,1 1,-1-1,0 1,1-1,-1 1,0 0,-1-1,1 1,0 0,-1 1,1-1,-1 0,1 1,-1-1,0 1,0 0,0 0,1 0,-1 0,0 0,0 1,0 0,0-1,0 1,-1 0,1 0,0 1,-1-1,-9 4,0 1,1 0,-1 1,2 0,-1 1,0 0,1 1,1 0,-1 0,2 2,-1-1,1 1,0 0,1 1,0 0,1 0,0 1,1 0,-4 11,6-17,0-1,0 1,1-1,0 1,0 0,1 0,0 1,0-1,0 0,1 1,0-1,0 1,0 0,1-1,0 1,0-1,1 1,0 0,0-1,1 1,-1-1,1 0,1 0,-1 1,1-1,0-1,1 1,-1 0,1-1,0 0,0 0,1 0,0 0,-1-1,2 1,2 1,97 30,-82-35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0 402,'16'-1,"-1"0,0-1,0-1,-1 0,1-1,0-1,-1 0,0-1,0 0,-1-2,0 1,0-1,9-9,147-143,-86 73,10 10,-90 76,0 1,-1 0,1 0,-1 0,1 0,0 0,-1 0,1 1,-1-1,1 1,-1 0,1-1,-1 1,1 0,-1 1,0-1,1 0,-1 1,0-1,0 1,0 0,0 0,-1-1,1 1,0 0,-1 1,1-1,-1 0,0 0,0 1,0-1,0 0,0 1,0-1,0 1,-1 0,0-1,1 1,-1-1,0 1,0 0,0-1,-1 1,1 1,3 8,4 18,0 1,-2 0,-2 0,0 0,-2 0,-2 1,-2 13,3-39,-1-1,0 1,-1-1,1 0,-1 0,0 1,0-1,0-1,-1 1,0 0,0 0,0-1,-1 0,1 0,-1 0,0 0,0 0,0-1,-1 1,1-1,-1-1,0 1,0 0,0-1,0 0,0 0,0-1,-1 0,1 0,0 0,-1 0,1-1,-1 0,1 0,-5 0,-4 1,0-1,0 0,1 0,-1-1,0-1,1-1,-1 0,1 0,0-1,0-1,-11-5,10 0</inkml:trace>
  <inkml:trace contextRef="#ctx0" brushRef="#br0" timeOffset="548.578">1327 64,'-60'8,"1"2,0 3,1 2,-32 15,81-28,1 1,-1 0,1 1,0 0,0 0,0 0,1 1,-1 1,1-1,0 1,1 0,0 1,0 0,0-1,0 2,1-1,1 1,-1 0,1 0,0 0,1 0,0 1,0 0,1-1,0 1,1 0,0 0,0 0,1 0,0 0,0 0,1 0,1 0,-1-5,1 1,-1-1,1 0,0 0,1 0,-1 0,1 0,-1-1,1 1,0-1,1 1,-1-1,0 0,1-1,0 1,0-1,0 1,0-1,0 0,0 0,0-1,1 1,-1-1,1 0,-1 0,1-1,-1 1,1-1,-1 0,3-1,7 0,0-1,0 0,0-1,-1-1,1 0,-1-1,0-1,0 0,3-2,2-2,1-1,-1 0,-1-2,0 0,-1-1,0 0,-1-2,-1 1,0-2,-2 0,1-1,-2 0,-1 0,0-1,-1-1,2-7,-15 45,1 1,1-1,1 1,1 0,0-1,1 1,1 0,1-1,1 1,0-1,5 11,-7-24,1-1,-1 0,1 0,0 1,0-2,1 1,-1 0,1-1,0 1,0-1,0 0,0-1,0 1,1-1,-1 1,1-1,-1-1,1 1,0-1,0 0,0 0,0 0,0 0,0-1,0 0,0 0,2-1,17 1</inkml:trace>
  <inkml:trace contextRef="#ctx0" brushRef="#br0" timeOffset="1033.456">1694 64,'-4'12,"-4"3,2 0,0 1,0 0,2 1,0-1,1 1,0-1,1 1,1 0,1 0,1 0,0 0,2 6,-3-20,1 0,1 1,-1-1,0 0,1 0,0 0,-1 0,1 0,0 0,1-1,-1 1,0-1,1 1,-1-1,1 0,0 0,0 0,0 0,0-1,0 1,0-1,0 0,1 0,-1 0,0 0,1 0,-1-1,0 1,1-1,-1 0,1 0,-1 0,1-1,-1 1,0-1,1 0,-1 0,0 0,1 0,-1-1,0 1,0-1,0 0,2-2,26-16,-1-2,-1 0,-1-3,-2 0,3-4,-12 11,-16 17,-1 0,0 1,1-1,-1 0,0 0,1 1,-1-1,1 0,0 0,-1 1,1-1,-1 1,1-1,0 1,-1-1,1 1,0-1,0 1,-1-1,1 1,0 0,0-1,0 1,0 0,-1 0,1 0,0 0,0 0,0 0,0 0,0 0,-1 0,1 0,0 0,0 0,0 1,0-1,-1 0,1 1,0-1,0 1,-1-1,1 0,0 1,-1 0,1-1,0 1,-1-1,1 1,-1 0,1-1,-1 1,1 0,-1 0,1-1,-1 1,0 0,0 0,1 0,-1 0,0-1,0 1,0 0,0 0,0 0,0 0,0 0,0 0,2 10,-3-4,1 1,0-1,1 0,0 0,0 0,0 0,1 0,0 0,0-1,1 1,0-1,0 1,1-1,-1 0,1 0,1 0,-1-1,1 0,0 0,0 0,1 0,-1-1,1 1,0-2,3 3,-1-4,-1-1,0 0,1 0,-1-1,1 0,-1 0,1-1,-1 0,1 0,-1-1,0 0,1 0,-1-1,0 1,-1-2,1 1,0-1,-1 0,0 0,0-1,3-2,105-127,-77 84,46-63,-69 89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7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28,'-6'-4,"-1"1,1-1,-1 1,0 1,0-1,0 1,-1 0,1 1,0-1,-1 1,1 1,-1 0,1 0,-1 0,1 1,-1 0,-2 1,-8 4,0 1,1 1,0 1,0 0,1 1,0 1,1 1,0 0,1 0,0 3,12-14,-8 7,1 1,-1 0,1 0,1 1,0 0,0 0,1 1,0 0,1 1,0 0,1-1,0 2,1-1,0 0,1 1,1 0,0 0,0 12,1-20,0 0,0 0,1 0,-1 1,1-1,1 0,-1 0,1 0,0 0,0 0,0 0,1-1,-1 1,1 0,0-1,1 1,-1-1,1 1,0-1,0 0,0 0,1-1,-1 1,1-1,0 1,0-1,0 0,1-1,1 2,2-2,0 1,0-1,0-1,1 0,-1 0,0-1,1 0,-1 0,0-1,1 0,-1 0,0-1,0 0,0-1,0 1,0-2,-1 1,1-1,-1 0,4-3,8-6,0 0,-2-2,1 0,-2 0,0-2,12-16,52-74,-78 105,-2 1,-1 0,1 0,0 0,0 1,0-1,0 0,0 0,1 0,-1 0,0 0,0 1,1-1,-1 0,0 0,1 0,-1 1,0-1,1 0,-1 0,1 1,0-1,-1 0,1 1,-1-1,1 1,0-1,0 1,-1-1,1 1,0-1,0 1,0 0,-1 0,1-1,0 1,0 0,0 0,0 0,-1 0,1 0,0 0,0 0,0 0,0 0,0 0,0 0,-1 1,1-1,0 0,0 1,0-1,-1 0,1 1,0-1,0 1,-1-1,1 1,-1 0,1-1,0 1,-1 0,1 0,7 19,-3-3,1 0,1-1,1 0,0 0,1 0,1-1,0 0,1-1,0-1,13 13,114 59,-114-75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5589 114,'16'39,"-9"14,-3 1,-3-1,-1 1,-3-1,-3 0,-1 0,-3 0,-10 27,4-25,-7 73,32-119,-3-14</inkml:trace>
  <inkml:trace contextRef="#ctx0" brushRef="#br0" timeOffset="299.724">6040 170,'-24'34,"-8"25,2 8,10-4,14-11,12-16,10-13,8-11,3-7,3-5,1-2,0-1,-1 1,-5-5,-2-1,0 1,0-3,-3 0</inkml:trace>
  <inkml:trace contextRef="#ctx0" brushRef="#br0" timeOffset="617.576">6407 1,'-59'132,"6"3,6 2,6 2,-5 54,19 4,23-174</inkml:trace>
  <inkml:trace contextRef="#ctx0" brushRef="#br0" timeOffset="-3405.768">762 622,'-22'3,"0"1,1 1,0 1,0 1,0 1,1 0,-4 4,18-9,0 1,0-1,0 1,1 0,-1 0,1 1,1-1,-1 1,0 0,1 0,0 1,0 0,1-1,0 1,0 0,0 0,0 1,1-1,0 1,1-1,-1 1,1 0,1-1,-1 1,1 3,2 0,1 0,1 0,-1 0,2 0,-1-1,1 0,1 1,-1-2,2 1,-1-1,1 0,0 0,1-1,0 0,0 0,1-1,-1 0,1 0,0-1,1 0,0-1,-1 0,1-1,4 1,-6-1,0-1,0-1,0 1,0-1,1-1,-1 1,0-2,0 1,1-1,-1 0,0-1,0 0,0 0,0 0,0-1,-1-1,1 1,-1-1,0 0,0-1,5-4,1-4</inkml:trace>
  <inkml:trace contextRef="#ctx0" brushRef="#br0" timeOffset="-2904.174">1185 57,'-21'100,"5"-1,4 2,4 0,4 0,8 61,-3-60,-1-99,-1-1,1 0,-1 0,1-1,-1 1,1 0,0 0,0 0,0 0,0 0,0 0,0 0,1 0,-1 0,0 0,1 0,0-1,-1 1,1 0,0 0,0-1,0 1,0 0,0-1,1 1,-1-1,0 1,1-1,-1 0,1 0,-1 1,1-1,0 0,-1 0,1-1,9-6,1-2,-2 1,1-2,-1 1,-1-1,0-1,0 0,6-8,37-38,-40 45,1 1,0 0,0 1,1 1,0 0,1 1,0 1,0 0,12-3,-25 9,-1 0,1-1,0 1,-1 0,1 0,0 1,-1-1,1 0,0 1,-1-1,1 1,0-1,-1 1,1 0,-1-1,1 1,-1 0,0 0,1 0,-1 0,0 1,1-1,-1 0,0 0,0 1,0-1,0 1,-1-1,1 1,0-1,0 1,-1-1,1 1,-1 0,0-1,1 1,-1 0,0-1,0 1,3 76,-3-65,-1 5,0-13,0 1,1-1,0 0,0 1,0-1,1 0,-1 1,1-1,1 0,-1 0,1 0,0 0,0 0,0 0,1 0,9 8</inkml:trace>
  <inkml:trace contextRef="#ctx0" brushRef="#br0" timeOffset="-2002.107">1947 622,'-12'8,"-12"8,1 0,1 2,0 0,1 2,1 0,1 1,1 1,0 1,17-22,0 1,-1-1,1 0,0 1,0-1,0 1,0-1,0 1,0-1,0 1,0 0,1-1,-1 1,1 0,-1 0,1 0,0-1,-1 1,1 0,0 0,0 0,1 0,-1-1,0 1,0 0,1 0,-1 0,1-1,0 1,0 0,-1-1,1 1,0 0,0-1,0 1,1-1,-1 0,0 1,0-1,1 0,-1 0,1 0,-1 0,1 0,0 0,-1 0,1 0,0-1,-1 1,1-1,0 1,0-1,11-1,0 0,0-1,0-1,0 0,-1 0,0-1,0-1,0 0,0-1,-1 0,1-1,-2 0,1-1,-1 0,2-3,26-25,54-33,-91 68,0 1,0-1,0 0,1 1,-1-1,0 1,0-1,0 1,1-1,-1 1,0 0,0 0,1 0,-1 0,0 0,1 0,-1 0,0 0,0 0,1 1,-1-1,0 0,0 1,1-1,-1 1,0-1,0 1,0 0,0-1,0 1,0 0,0 0,0 0,0 0,0 0,-1 0,1 0,0 0,-1 0,1 0,0 0,-1 1,1 0,-4 57,1 3,2-61,0 1,0 0,0-1,1 1,-1-1,0 1,1-1,-1 1,1-1,0 1,-1-1,1 1,0-1,0 0,0 1,0-1,0 0,0 0,1 0,-1 0,0 0,0 0,1 0,-1 0,1 0,-1-1,0 1,1-1,0 1,-1-1,1 1,-1-1,1 0,-1 0,1 0,0 0,0 0,3-2,0-1,1 1,-1-1,0-1,0 1,-1-1,1 0,-1 0,0 0,0 0,0-1,0 1,-1-1,0 0,3-6,3-2,7-10,1 1,1 1,0 1,2 0,0 2,1 0,1 1,1 1,23-11,-45 26,0 0,1 0,-1 0,1 1,-1-1,1 0,-1 1,1-1,-1 1,1 0,-1 0,1-1,0 1,-1 0,1 0,0 0,-1 1,1-1,-1 0,1 1,0-1,-1 1,1-1,-1 1,0 0,1-1,-1 1,1 0,-1 0,0 0,0 0,1 0,-1 1,0-1,0 0,0 0,0 1,0 0,17 63,-16-48,21 247,-9-56,-14-201,-1 0,0 1,0-1,-1 0,0 0,0 0,0 0,-1 0,0 0,-1-1,0 1,0-1,0 0,0 0,-1-1,0 1,0-1,-1 0,0 0,1-1,-7 4,11-8,0 0,-1 1,1-1,-1 0,1 1,-1-1,1 0,-1 0,1 0,0 0,-1 0,1-1,-1 1,1 0,-1-1,1 1,0-1,-1 1,1-1,0 0,-1 0,1 1,0-1,0 0,0 0,0 0,0 0,0 0,0-1,0 1,0 0,0 0,1-1,-1 1,1 0,-1-1,1 1,-1 0,1-1,0 1,-1-1,1 1,0-1,0 0,0-68,15 21,2 1,2 1,3 1,1 0,2 2,3 1,4-4,-22 32,-2-2,2 1,0 0,1 0,0 1,1 0,1 1,0 1,1 0,0 0,1 2,1 0,0 0,0 2,1 0,0 1,0 0,1 2,11-3,-25 8,0 0,0 0,1 1,-1 0,0 0,0 0,0 0,0 1,1 0,-1 0,0 0,0 0,0 0,-1 1,1 0,0 0,0 0,-1 0,1 0,-1 1,0-1,0 1,0 0,0 0,0 0,-1 1,1-1,-1 1,0-1,0 1,0 0,-1 0,1 0,-1 0,0 0,0 0,0 0,0 0,-1 0,0 0,0 1,0-1,0 0,-1 0,0 0,0 0,0 1,-8 9,0 0,-1-1,0 0,-1-1,-1 0,0-1,0 0,-1-1,-1-1,1 0,-2 0,1-1,-1-1,0-1,-8 3,15-6,0 0,0 0,0-1,0 0,0-1,0 1,-1-1,1-1,0 0,-1 0,1 0,0-1,-6-2,-4-3</inkml:trace>
  <inkml:trace contextRef="#ctx0" brushRef="#br0" timeOffset="-1684.458">3274 57,'-28'388,"27"-96,-3-269,-2-5</inkml:trace>
  <inkml:trace contextRef="#ctx0" brushRef="#br0" timeOffset="-1435.382">3048 537,'38'10,"33"3,13-1,-3-2,-10-3,-13-3,-11-2,-9-1,-6-1,-8-5,-4-2,0 0,-4 2</inkml:trace>
  <inkml:trace contextRef="#ctx0" brushRef="#br0" timeOffset="-798.257">3584 650,'33'1,"0"-3,-1 0,1-3,-1 0,0-2,-1-1,19-9,31-41,-79 56,0-1,-1 1,1-1,-1 1,1-1,-1 1,0-1,0 0,0 1,0-1,0 0,-1 0,1 0,-1 0,0 0,0 1,0-1,0 0,-1 0,1 0,-1 0,1 0,-1 0,0 1,0-1,0 0,-1 1,1-1,-1 1,1-1,-1 1,0-1,-1 1,1-1,-1 1,0 0,1 0,-1 0,0 0,0 1,0-1,0 1,0-1,-1 1,1 0,0 1,-1-1,1 0,0 1,-1 0,1 0,-1 0,1 0,-1 0,1 1,0 0,-1-1,1 1,0 0,0 1,0-1,-1 1,-89 49,82-44,1 0,0 0,0 1,0 0,1 1,0 0,1 0,0 1,0 0,1 1,0 0,1 0,1 0,-1 1,2-1,0 1,0 0,1 1,0-1,1 2,2-11,0 1,1-1,-1 0,1 1,0-1,0 1,0-1,0 0,0 0,1 0,-1 1,1-2,0 1,0 0,0 0,0 0,1-1,-1 1,1-1,0 0,-1 0,1 0,0 0,0 0,0-1,0 1,1-1,-1 0,0 0,1 0,2 0,113 9,-109-10,17-1,-1-1,1-1,-1-1,0-2,0 0,0-2,-1-1,0-1,17-9,0-1,-1-2,-1-2,-1-1,-1-2,-1-1,-2-2,-1-2,-1-1,8-13,-30 32,-5 8,1-1,-2 0,1 0,-1-1,0 1,0-1,-1 0,0-1,-1 1,0-1,0 1,-1-1,1-1,-3 9,0 0,0 0,0 0,0-1,0 1,0 0,-1 0,1 0,0-1,0 1,-1 0,1 0,-1 0,1 0,-1 0,0 0,1 0,-1 0,0 0,0 0,1 0,-1 0,0 0,0 1,0-1,0 0,0 1,0-1,0 1,-1-1,1 1,0-1,0 1,0 0,0 0,-1-1,1 1,0 0,0 0,0 0,-1 0,1 1,0-1,0 0,0 0,0 1,-1-1,1 0,0 1,0 0,0-1,0 1,0 0,-59 32,53-29,0 0,0 1,0 0,0 0,1 1,0-1,0 1,1 1,0-1,0 1,0 0,1 0,0 0,0 1,1 0,0-1,0 1,1 0,0 0,0 1,1-1,0 0,1 0,-1 1,2-1,-1 0,1 1,0-1,1 0,2 7,5 0,1 0,0-1,1 0,0-1,2 0,-1-1,5 3,27 28,-36-36,-1 0,0 1,-1 0,1 0,-1 0,-1 1,0 0,0 0,-1 1,0-1,0 1,1 7,7 42,-14-46</inkml:trace>
  <inkml:trace contextRef="#ctx0" brushRef="#br0" timeOffset="27802.663">0 1920,'3'16,"0"1,1-1,1 1,0-2,1 1,1 0,0-1,1 0,1-1,1 0,-1 0,2-1,11 11,-18-21,-1 0,1-1,-1 1,1-1,0 0,0 0,0 0,0-1,0 1,0-1,0 0,1 0,-1-1,0 1,1-1,-1 0,0 0,1 0,-1-1,0 1,1-1,-1 0,0 0,0-1,0 0,0 1,0-1,0 0,0-1,-1 1,1-1,-1 1,1-1,-1 0,0-1,0 1,-1 0,1-1,-1 1,1-1,-1 0,0 0,-1 0,1 0,0-3,1 0,-1-1,-1 1,1 0,-1-1,0 1,-1-1,0 1,0-1,0 0,-1 1,0-1,-1 1,0 0,0-1,0 1,-1 0,0 0,0 1,-1-1,0 0,0 1,-1 0,0 0,-2-3,-10-8,-1 0,0 1,-1 1,-1 1,0 0,-1 2,-1 0,23 12,-1 0,1-1,-1 1,0 0,1-1,-1 1,0-1,1 1,-1 0,0-1,0 1,1-1,-1 1,0-1,0 1,0-1,0 1,0-1,0 1,1-1,-1 1,0-1,0 1,-1-1,1 1,0-1,0 1,0-1,0 1,0-1,0 1,-1 0,1-1,0 1,0-1,-1 1,1-1,0 1,-1 0,1-1,0 1,-1 0,1-1,0 1,-1 0,1-1,-1 1,1 0,-1 0,1 0,-1-1,1 1,-1 0,1 0,-1 0,1 0,-1 0,51-1,-41 1,9 0,-1-2,0 0,1-1,-1 0,0-2,0 0,-1-1,1 0,-1-1,-1-1,0-1,0 0,0-1,0-2,16-13,-1-1,-2-1,-1-2,-1-1,16-25,-29 37,-2-1,0-1,-1 0,-1 0,-1-1,-1 0,4-20,-8 1,-19 61,15 0,0-1,1 1,1 0,0 0,2 0,1 0,2 4,-1 3,87 628,-88-614,5 10,-2 0,-2 0,-3 1,-2-1,-2 1,-2-1,-3 0,-2 0,-2-1,-3-1,-4 7,-30 11,47-67,0 1,-1-1,1 0,-1 0,1 0,-1-1,1 1,-1 0,1 0,-1-1,0 1,1-1,-1 1,0-1,0 0,1 0,-1 0,0 0,1 0,-1 0,0 0,0-1,1 1,-1 0,0-1,1 0,-1 1,0-1,1 0,-1 0,1 0,0 0,-1 0,1 0,0 0,-1 0,1-1,0 1,0 0,0-1,0 1,0-1,0 1,1-1,-6-11,2 0,-1 0,2-1,0 1,0-1,1 0,1 0,1 0,-1 0,2 0,0 0,1 1,0-1,1 0,5-12,-5 11,47-223,-41 201</inkml:trace>
  <inkml:trace contextRef="#ctx0" brushRef="#br0" timeOffset="28588.112">1722 2005,'-29'399,"17"-349,11-50,1 0,-1 0,0 0,1 0,-1-1,0 1,1 0,-1 0,0-1,1 1,-1 0,0 0,1-1,-1 1,1-1,-1 1,1-1,-1 1,1-1,-1 1,1-1,-1 1,1-1,0 1,-1-1,1 0,0 1,0-1,-1 0,1 1,0-1,0 0,0 1,0-1,0 0,0 1,0-1,0 0,0 1,0-1,0 0,0 0,1 1,-1-1,0 1,0-1,1 0,-1 0,0-22,0 0,1 0,1 1,1-1,1 0,1 1,1 0,1 0,1 1,11-21,121-197,-130 222,0 0,1 1,0 0,2 1,0 1,0 0,1 0,1 1,0 1,1 1,0 0,1 1,0 0,1 2,0 0,9-2,-23 9,0 0,0 1,0 0,1 0,-1 0,0 0,0 0,0 1,0 0,0-1,0 2,0-1,0 0,0 1,0 0,-1 0,1 0,-1 0,1 1,-1-1,0 1,0 0,0 0,0 0,0 0,-1 0,1 1,-1-1,0 1,0 0,-1-1,1 1,-1 0,0 0,1 0,-2 0,1 0,0 1,-1-1,0 0,0 1,1 9,0-1,-1 1,0-1,-1 1,-1-1,0 0,-1 0,0 1,-1-2,-1 1,0 0,0-1,-1 0,-1 0,0-1,-1 0,0 0,0 0,-1-1,-7 5,8-7,-1 0,0-1,0 0,-1 0,0-1,-1 0,1-1,-1 0,0 0,0-1,-1-1,1 0,-1-1,1 0,-1 0,0-1,0-1,0 0,-2-1,-27-16,29 4</inkml:trace>
  <inkml:trace contextRef="#ctx0" brushRef="#br0" timeOffset="29704.299">2879 1666,'-104'55,"2"4,-34 29,123-81,0 2,1-1,0 2,0 0,1 0,1 1,-1 0,2 1,0 0,0 0,1 1,-1 3,8-15,1 1,-1-1,0 1,1-1,0 1,-1-1,1 1,0-1,0 1,0-1,0 1,0-1,0 1,0-1,0 1,1-1,-1 1,0-1,1 1,-1-1,1 1,0-1,0 0,-1 1,1-1,0 0,0 0,0 1,0-1,0 0,1 0,-1 0,0 0,0-1,1 1,-1 0,0 0,1-1,-1 1,1-1,-1 1,1-1,-1 0,1 0,-1 1,2-1,72-6,-50-5,-1-1,0-1,0 0,-1-2,-1-1,0-1,-2-1,0 0,-1-2,0 0,14-22,-11 17,-22 26,0-1,0 0,1 1,-1-1,0 0,0 1,1-1,-1 0,0 1,0-1,1 0,-1 0,0 1,1-1,-1 0,0 0,1 0,-1 0,0 1,1-1,-1 0,1 0,-1 0,0 0,1 0,-1 0,0 0,1 0,-1 0,1 0,-1 0,0 0,1 0,-1-1,0 1,1 0,-1 0,1 0,-1 0,0-1,0 1,1 0,-1 0,0-1,1 1,-1 0,0-1,0 1,1 0,-1 0,0-1,0 1,0-1,0 1,1 0,-1-1,0 1,0 0,0-1,0 1,0-1,-7 38,4-25,-1 7,1 0,1 0,1 0,1 1,0-1,2 0,0 2,-1-16,0 0,0 0,0-1,0 1,1-1,0 1,0-1,0 1,0-1,1 0,-1 0,1 0,0 0,0-1,1 1,-1-1,1 0,0 0,0 0,0 0,0-1,0 0,0 0,1 0,-1 0,1 0,-1-1,1 0,0 0,4 0,6-2,0 0,0-2,0 0,-1 0,1-1,-1-1,0 0,0-1,-1-1,1 0,-1-1,-1 0,1-1,12-9,0-2,-2 0,0-1,-1-2,-1 0,-1-1,-2-1,0-1,-2 0,0-1,8-23,-18 40,0 0,-1-1,0 1,-1-1,0 0,-1 0,0-1,-1 1,0 0,-1-1,0 0,-1 1,0-1,-1 1,-2-11,2 21,0-1,0 0,0 0,-1 0,1 1,0-1,-1 1,0-1,1 1,-1 0,0 0,1-1,-1 1,0 0,0 1,0-1,0 0,0 0,0 1,0 0,-1-1,1 1,0 0,0 0,0 0,0 0,0 0,0 0,-1 1,1-1,0 1,0 0,0-1,0 1,0 0,0 1,-69 40,64-37,1-1,-1 1,1 0,1 1,-1-1,1 1,0 0,0 0,0 1,1 0,0-1,1 1,-1 1,1-1,1 0,-1 1,1-1,1 1,-1 0,1 5,4-10,-1 0,1 0,0 0,0 0,0 0,1-1,-1 1,1-1,-1 0,1 0,0 0,0-1,0 1,0-1,0 0,0 0,0-1,0 1,0-1,0 1,1-2,-1 1,0 0,0-1,3 0,-2 1,70-4,81 9,-152-4,0 0,0 0,0 1,0-1,0 1,0 0,0 0,0 1,-1-1,1 1,-1-1,0 1,0 0,0 0,0 1,-1-1,1 1,-1-1,0 1,0 0,0 0,0 0,-1 0,1 0,-1 0,0 0,0 0,-1 1,1-1,-1 0,0 0,0 1,-1-1,1 0,-1 1,0-1,0 0,-2 4,-12 37,12-40,0 0,1 1,-1-1,1 1,0-1,0 1,1 0,0 0,0 0,0 0,1 0,-1 0,2 0,-1 0,1 0,0 0,0-1,0 1,1 0,0 0,0-1,1 4,0-7,0 1,-1-1,1 0,0 0,0 0,0 0,1 0,-1-1,0 1,1-1,-1 0,1 0,-1 0,1-1,-1 1,1-1,0 0,-1 0,1 0,-1 0,1-1,-1 1,1-1,0 0,-1 0,0 0,1-1,2-1,89-52,-77 42,0-1,-1-1,0-1,-1 0,-1-1,-1 0,0-1,-2-1,5-9,13-33,-2-1,-4-1,8-31,-17 41,2-4,-2 0,-3-2,5-49,-15-63,-2 169,1 1,-1 0,1-1,-1 1,0 0,0-1,0 1,0-1,0 1,0 0,0-1,0 1,-1 0,1-1,0 1,-1 0,1-1,-1 1,0 0,1 0,-1-1,0 1,0 0,1 0,-1 0,0 0,0 0,0 0,0 0,-1 1,1-1,0 0,0 0,0 1,-1-1,1 1,0-1,-1 1,1 0,0-1,-1 1,1 0,-1 0,1 0,0 0,-1 0,1 0,0 1,-1-1,1 0,0 1,-1-1,1 1,0-1,-1 1,1-1,0 1,0 0,0 0,0 0,0 0,0 0,0 0,0 0,-7 10,1 0,1 0,0 1,0-1,1 1,0 1,1-1,1 1,0 0,1 0,0 0,-3 237,10-181,3 0,3-1,4 0,1-1,7 8,-5-11,20 115,-35-108,-4-70,0-1,0 1,1-1,-1 1,0-1,0 1,0-1,0 0,0 0,0 0,0 1,0-1,-1 0,1 0,0-1,0 1,0 0,0 0,0 0,0-1,0 1,0 0,0-1,1 1,-1-1,0 1,0-1,0 1,0-1,0 0,1 1,-1-1,0 0,1 0,-1 0,0 0,-2-2,-13-8</inkml:trace>
  <inkml:trace contextRef="#ctx0" brushRef="#br0" timeOffset="29940.342">3641 1441,'43'5,"34"6,8 1,-1-1,-9-3,-13 2,-13 0,-4-2,-5 2,-5 0,-4-3,-7 4,-2-1,-6-2</inkml:trace>
  <inkml:trace contextRef="#ctx0" brushRef="#br0" timeOffset="30108.347">4459 1836,'5'33,"6"17,7-6,-1-10</inkml:trace>
  <inkml:trace contextRef="#ctx0" brushRef="#br0" timeOffset="30354.371">4516 1525,'0'0</inkml:trace>
  <inkml:trace contextRef="#ctx0" brushRef="#br0" timeOffset="30510.06">4996 1553,'-35'21,"2"2,1 1,0 1,2 2,1 1,-23 30,47-54,1 1,0-1,0 1,0 0,1 1,0-1,0 0,0 1,1 0,0 0,0 0,0 0,1 0,-1 0,2 0,-1 0,1 1,0-1,0 0,0 0,1 1,0-1,0 0,1 0,0 0,0 0,0 0,1-1,0 1,0-1,0 1,1-1,0 1,2 0,0-1,1 1,-1-1,1 0,1-1,-1 1,1-1,-1-1,1 1,0-1,0-1,0 0,1 0,-1 0,1-1,-1 0,1-1,-1 0,1 0,5-2,6 0,1-2,-1 0,0-1,0-1,0-1,-1-1,17-9,58-54,-75 51</inkml:trace>
  <inkml:trace contextRef="#ctx0" brushRef="#br0" timeOffset="30754.648">5306 1045,'-19'219,"9"152,38-168,-28-199,-1 0,1-1,-1 1,1 0,0 0,1 0,-1 0,1-1,-1 1,1 0,0 0,0-1,1 1,-1-1,1 1,0-1,0 1,0-1,0 0,1 0,-1 0,1 0,0-1,-1 1,1-1,1 1,-1-1,0 0,0 0,1-1,-1 1,1-1,0 1,16-4</inkml:trace>
  <inkml:trace contextRef="#ctx0" brushRef="#br0" timeOffset="31156.424">5560 1836,'10'-6,"20"-9,-1-1,0-1,-2-2,0-1,-1 0,-1-2,-1-1,0-3,-21 24,-1 0,0 0,1 0,-1 0,0-1,0 1,0-1,-1 1,1-1,-1 0,1 0,-1 0,0 0,0 0,0 0,0 0,-1 0,1 0,-1 0,0 0,0 0,0-1,0 1,-1 0,1 0,-1 0,0 0,1 0,-1 0,-1 0,1 0,0 0,-1 1,0-1,1 0,-1 1,0-1,0 1,-1 0,1 0,0-1,-1 2,1-1,-1 0,0 0,0 1,-1-1,-4 0,-1 0,1 1,0 0,0 1,0-1,-1 2,1-1,0 1,0 0,0 1,0 0,0 0,0 1,1 0,-1 0,1 1,0 0,-1 0,2 1,-1 0,1 0,-1 0,-3 6,-5 4,1 0,0 1,1 1,1 0,0 1,1 1,1-1,-5 17,12-29,0-1,0 1,1-1,0 1,0 0,1 0,0 0,0 0,0 0,1 0,-1 0,2 0,-1 0,1 0,-1 0,2 0,-1 0,1 0,0 0,0-1,0 1,1-1,0 1,0-1,0 0,1 0,-1 0,3 1,3 1,0 0,0-1,1 0,0 0,0-1,0 0,1-1,0 0,-1-1,1 0,1-1,-1 0,0-1,0 0,1 0,-1-2,0 1,1-1,-1-1,0 0,0-1,1 0,12-4</inkml:trace>
  <inkml:trace contextRef="#ctx0" brushRef="#br0" timeOffset="31544.597">6491 1412,'-16'7,"-7"1,2 1,-1 1,1 1,1 0,0 2,0 1,1 0,1 1,-4 5,20-17,-1-1,1 0,0 1,-1 0,1-1,1 1,-1 0,0 0,1 0,-1 0,1 0,0 1,0-1,0 0,0 1,1-1,0 0,-1 1,1-1,0 1,1-1,-1 0,0 1,1-1,0 0,0 1,0-1,0 0,1 0,-1 0,1 0,-1 0,1 0,0 0,2 1,151 114,-151-115,0 0,-1 1,1-1,-1 1,0 0,0 0,0 0,0 0,-1 1,0-1,0 1,0-1,0 1,-1 0,0 0,0 0,0 0,0 0,-1 0,0 0,0 0,0 0,-1 0,0 0,0 0,0-1,0 1,-1 0,0 0,0-1,0 1,0-1,-1 0,0 0,0 1,-2 1,0-1,-1 1,0-1,1-1,-1 1,-1-1,1 0,-1-1,1 1,-1-1,0-1,0 1,-1-1,1 0,0-1,-1 0,1 0,-1-1,1 1,-1-2,1 1,-1-1,1 0,0-1,-1 1,1-2,0 1,0-1,0 0,-4-3,-8-4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556 424,'-1'-2,"-1"0,1 0,0 0,-1 0,0 1,1-1,-1 1,0-1,0 1,0 0,0-1,0 1,0 0,0 0,0 1,-1-1,1 0,0 1,-1-1,1 1,0 0,-1 0,1 0,0 0,-2 0,1 0,-11 0,-1 1,1 1,0 0,0 1,0 0,0 2,0-1,1 2,-1-1,2 2,-7 3,-9 3,10-5,-55 40,73-45,0 0,0 0,0 0,1 0,-1 0,1 0,0 0,0 0,0 0,1 0,-1 0,1-1,-1 1,1-1,0 1,0-1,0 0,0 1,0-1,1 0,-1 0,1-1,-1 1,1 0,0-1,-1 0,1 0,0 1,0-1,0-1,0 1,0 0,0-1,2 0,9 6,42 14,-50-19,0 0,0 0,0 1,0 0,0 0,0 0,-1 0,1 1,-1 0,0 0,1 1,-1 0,-1-1,1 2,-1-1,1 0,-1 1,0 0,-1 0,1 0,-1 0,0 1,0-1,1 5,-4-6,0-1,0 1,-1-1,1 1,0-1,-1 1,0-1,0 0,0 1,0-1,-1 0,1 0,-1 0,0 0,0 0,0 0,0 0,-1 0,1-1,-1 1,1-1,-1 0,0 0,0 0,0 0,-2 1,-86 39,45-29,0-2,-1-2,0-1,0-3,-31-1,59-12,44-8,-17 11,9-5</inkml:trace>
  <inkml:trace contextRef="#ctx0" brushRef="#br0" timeOffset="642.959">782 452,'-14'14,"0"0,1 2,0-1,2 2,0 0,0 0,2 1,0 0,1 0,1 1,1 0,0 1,2-1,0 1,1 0,0 11,4-27,-1 0,0 0,1-1,0 1,0 0,0 0,0-1,0 1,1-1,0 1,-1-1,1 0,1 0,-1 0,0 0,1 0,-1 0,1 0,0-1,0 0,0 1,0-1,1 0,-1-1,0 1,1 0,0-1,-1 0,1 0,0 0,-1 0,1-1,0 1,0-1,-1 0,1 0,0 0,0-1,0 1,-1-1,1 0,0 0,-1 0,1-1,-1 1,1-1,-1 0,11-6,-1-1,0 0,-1-1,0 0,-1-1,0 0,0-1,-2-1,1 1,-1-1,-1-1,-1 1,4-10,16-22,43-68,-70 112,1 1,-1-1,0 1,1-1,-1 1,1-1,-1 1,1-1,0 1,-1-1,1 1,-1-1,1 1,0 0,-1 0,1-1,0 1,-1 0,1 0,0 0,0-1,-1 1,1 0,0 0,-1 0,1 0,0 1,0-1,-1 0,1 0,0 0,-1 0,1 1,0-1,-1 0,1 1,0-1,-1 1,1-1,-1 0,1 1,-1-1,1 1,-1 0,1-1,-1 1,1-1,-1 1,0 0,1-1,-1 1,0 0,0-1,0 1,1 0,12 40,21 229,-36-210,-3-1,-2 0,-3 0,-2-1,-3 0,-2-1,-7 11,17-47,-1 0,-1-1,-1-1,-1 1,0-2,-1 1,-1-2,-1 0,0 0,-1-1,-1-1,-1-1,-5 4,20-17,1 0,0 0,-1-1,1 1,0 0,-1-1,1 1,-1-1,1 0,-1 1,1-1,-1 0,1 0,-1 0,1 0,-1 0,1 0,-1 0,1-1,-1 1,1-1,0 1,-1-1,1 1,-1-1,1 0,0 1,0-1,-1 0,1 0,0 0,0 0,0 0,0 0,0-1,0 1,0 0,1 0,-1-1,0 1,1 0,-1-1,1 1,-1-2,-15-66,16 35,2 1,1 0,1 0,2 1,5-12,-6 17,1-3,1 1,1 0,1 1,2 0,1 0,1 1,1 1,1 0,2 1,1 0,-2 8</inkml:trace>
  <inkml:trace contextRef="#ctx0" brushRef="#br0" timeOffset="1215.773">1544 424,'-7'0,"1"1,0 1,0-1,0 1,0 0,0 0,0 1,0 0,1 0,0 0,-1 1,1-1,0 1,0 0,1 1,0-1,-1 1,1 0,1 0,-1 0,1 1,0-1,0 1,1 0,-1 1,4-3,0 0,1 0,0 0,-1-1,2 1,-1 0,0-1,1 0,-1 0,1 0,0 0,0 0,0 0,0-1,1 1,-1-1,1 0,-1 0,1 0,0-1,0 1,0-1,0 0,2 1,11 5,-13-5,0-1,0 1,-1 0,1 0,-1 1,0-1,0 0,0 1,0 0,0 0,0 0,-1 0,1 0,-1 1,0-1,0 1,0-1,-1 1,1 0,-1 0,0-1,0 1,0 0,0 0,-1 0,1 0,-1 0,0 0,-1 0,1 1,-1-1,0-1,0 1,0 0,0 0,-2 3,-3 4,-1 0,0 0,-1-1,0 0,0-1,-1 0,-1 0,1 0,-1-1,-1-1,0 0,0 0,0-1,0-1,-1 0,0 0,0-1,-1-1,1 0,-1 0,0-2,1 1,-1-2,-12 0,24 0,-1 1,0-1,0 0,0-1,0 1,1 0,-1 0,0-1,0 1,1-1,-1 0,0 1,1-1,-1 0,0 0,1 0,-1 0,1 0,-1 0,1-1,0 1,0 0,0-1,-1 1,1-1,0 1,1-1,-1 0,0 1,0-1,1 0,-1 1,1-1,-1 0,1 0,0 0,0 1,0-1,0-1,3-13</inkml:trace>
  <inkml:trace contextRef="#ctx0" brushRef="#br0" timeOffset="1528.49">1911 0,'-12'48,"-59"297,68-310,2 1,1-1,2 1,1-1,2 0,4 11,-7-36,-1 1,0-1,0 0,-1 1,0-1,-1 1,0-1,-1 0,0 0,-2 3,4-10,-1 0,0 0,0 0,-1-1,1 1,0 0,-1-1,0 1,0-1,1 0,-1 1,-1-1,1 0,0 0,0 0,-1-1,1 1,-1 0,0-1,1 0,-1 1,0-1,0-1,0 1,0 0,0 0,0-1,0 0,0 0,0 0,0 0,0 0,0 0,0-1,0 1,-2-2,-13-4</inkml:trace>
  <inkml:trace contextRef="#ctx0" brushRef="#br0" timeOffset="2131.99">1600 479,'297'30,"114"-31,-406 2,-1 0,1-1,0 0,-1 1,1-2,-1 1,1 0,0-1,-1 0,1 0,-1 0,0-1,1 0,-1 1,0-1,0-1,0 1,0-1,0 1,-1-1,1 0,-1-1,0 1,0 0,0-1,0 0,0 0,-1 1,0-2,0 1,0 0,0 0,-1-1,1 1,-1-1,0 1,-1-1,1-2,-2 4,0 0,0 1,0-1,-1 1,1-1,-1 1,0 0,0-1,1 1,-1 0,-1 0,1 0,0 0,0 1,-1-1,1 1,-1-1,1 1,-1 0,0 0,0 0,1 0,-1 0,0 1,0 0,0-1,0 1,0 0,0 0,-86 10,75-5,1 0,1 1,-1 0,1 1,0 1,0-1,1 2,0 0,1 0,0 1,0 0,1 1,1 0,0 0,0 1,1 0,3-6,0 1,1-1,1 0,-1 1,1 0,0-1,0 1,1 0,0 0,0 0,0 0,1 0,0 0,1 0,0 0,0 0,0 0,1 0,0 0,0-1,0 1,1-1,0 1,1-1,-1 0,1 0,4 4,2-3,1 0,0-1,0 0,1-1,-1 0,1 0,0-1,1-1,-1 0,1-1,-1 0,1-1,0 0,-1-1,1-1,0 0,8-2,6 2,58-12,-61 7</inkml:trace>
  <inkml:trace contextRef="#ctx0" brushRef="#br0" timeOffset="2698.609">2560 762,'190'-235,"-182"226,-5 5,0-1,0 1,0 0,1-1,-1 2,1-1,0 0,0 1,1 0,-1 0,1 0,-1 0,1 1,0 0,0 0,0 0,0 0,0 1,2 0,-4 3,0 1,-1-1,1 1,-1 0,0 0,0 0,0 0,0 0,0 0,-1 1,0-1,1 0,-1 1,0-1,-1 1,1 0,-1-1,1 1,-1-1,0 1,0 0,-1-1,1 1,-1 0,0-1,0 1,-1 2,-1 8,1-12,1 0,0 0,0-1,0 1,0 0,0 0,0 0,0 0,1 1,-1-1,1 0,-1 0,1 0,0 0,0 1,0-1,0 0,0 0,1 0,-1 1,0-1,1 0,0 0,0 0,-1 0,1 0,1 0,-1 0,0 0,0-1,1 1,-1 0,1-1,-1 1,1-1,-1 1,1-1,0 0,0 0,0 0,0 0,0 0,0 0,0 0,0-1,0 1,2 0,4-3,0 1,0-1,-1-1,1 1,-1-1,1 0,-1-1,0 0,0 0,-1-1,1 1,-1-1,2-2,11-7,26-18,-14 9,0 1,2 2,0 0,1 3,1 1,1 1,15-3,-49 17,1-1,-1 1,0 0,0 0,0 0,1 1,-1-1,0 0,1 1,-1 0,0-1,1 1,-1 0,1 0,-1 1,1-1,-1 0,0 1,1-1,-1 1,0 0,0 0,1 0,-1 0,0 0,0 0,0 1,0-1,0 1,0-1,-1 1,1 0,-1 0,1 0,-1 0,1 0,-1 0,0 0,0 0,0 0,0 0,0 1,-1-1,1 0,-1 1,1-1,-1 1,0-1,-12 69,9-64,1 0,-1 0,1 0,0 0,1 1,-1-1,1 1,1-1,0 1,0-1,0 1,1-1,0 0,0 1,1-1,0 0,1 0,-1 0,1 0,0 0,1-1,0 1,0-1,0 0,1 0,0 0,0-1,1 1,15 6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41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197 121,'-11'226,"-61"209,43-245,3-60,34-138,-2-4</inkml:trace>
  <inkml:trace contextRef="#ctx0" brushRef="#br0" timeOffset="6317.162">0 572,'5'0,"6"0,7 0,4 0,3 0,3 0,1 0,-4 5,-2 2,-5-6,0-3,1 0,2-1,3 1,2 0,1 1,1 0,-5 1</inkml:trace>
  <inkml:trace contextRef="#ctx0" brushRef="#br0" timeOffset="6952.717">621 150,'-33'39,"27"-25,1 1,0-1,1 1,1 0,0 0,1 0,1 0,0 0,1 5,-6 59,-22 216,10-69,8-165,11-60,0-1,1 1,-1-1,0 1,0-1,0 1,0-1,1 1,-1-1,0 0,0 0,1 0,-1 0,0 0,0 0,1 0,-1 0,0 0,0-1,1 1,-1 0,0-1,0 1,0-1,0 1,1-1,-1 0,0 0,0 1,0-1,-1 0,2-1,-1 2,114-101,14-3,-127 102,-1 1,0 0,0 0,1 0,-1 0,1 0,-1 0,0 1,1-1,0 0,-1 1,1-1,0 1,-1-1,1 1,0 0,-1 0,1 0,0 0,-1 0,1 0,0 0,-1 0,1 1,0-1,-1 1,1-1,0 1,-1 0,1-1,-1 1,0 0,1 0,-1 0,0 0,1 1,-1-1,0 0,0 0,0 1,0-1,0 1,0-1,0 1,-1-1,1 1,0-1,-1 1,1 0,-1-1,0 1,0 0,1-1,-1 1,0 0,0 0,1 62,-2-56,0 0,1 1,0-1,0 1,1-1,0 0,1 1,0-1,0 0,1 0,0 0,0 0,1 1,7 5</inkml:trace>
  <inkml:trace contextRef="#ctx0" brushRef="#br0" timeOffset="7777.356">1383 714,'-46'24,"0"1,2 3,1 2,-36 31,25 11,53-71,0 1,0 0,1 0,-1-1,0 1,1 0,-1 0,1 0,-1 0,1 0,0 0,0 0,0 0,0 0,0 0,1 0,-1-1,0 1,1 0,0 0,-1 0,1 0,0-1,0 1,0 0,0 0,0-1,0 1,1-1,-1 1,0-1,1 0,-1 0,1 1,-1-1,1 0,0 0,0 0,-1-1,1 1,0 0,1 0,6-1,0 1,1-1,-1-1,0 0,0 0,0-1,0 0,0-1,0 1,0-2,-1 1,1-1,-1-1,0 1,0-1,-1-1,0 0,0 0,0 0,0-1,-1 0,1-1,12-9,110-95,-129 111,0 1,1-1,-1 0,0 0,1 1,-1-1,1 0,0 1,-1-1,1 0,-1 1,1-1,0 1,0-1,-1 1,1-1,0 1,0 0,-1-1,1 1,0 0,0-1,0 1,0 0,0 0,-1 0,1 0,0 0,0 0,0 0,0 0,0 0,0 1,-1-1,1 0,0 0,0 1,0-1,-1 1,1-1,0 1,0-1,-1 1,1-1,-1 1,1-1,0 1,-1 0,1-1,-1 1,1 0,-1 0,0 0,1-1,-1 1,0 0,1 0,-1 0,0 0,0-1,0 1,0 0,0 0,0 0,0 0,0 0,0-1,0 1,0 0,-1 0,2 39,9 49,-9-86,0-1,0 1,0 0,1-1,-1 1,1-1,0 0,0 1,0-1,0 0,0 0,0 0,1-1,-1 1,1 0,-1-1,1 0,-1 1,1-1,0 0,0-1,0 1,-1 0,1-1,0 1,0-1,0 0,0 0,0 0,15-3,0 0,0-2,-1 1,0-2,0-1,0 0,-1-1,0 0,0-2,-1 0,0 0,5-7,-11 11,17-15,0-1,-2-1,-1-1,0-1,3-8,23-25,-25 28,-2-1,-1-2,-1 0,-2-1,-2 0,-1-2,-1 0,-3 0,5-24,-13 52,-1 0,1 0,-1 0,-1 0,0-1,0 1,-1 0,0-1,0 1,-1 0,0-1,0 1,-1 0,0 0,-1 0,1 0,-2 0,1 1,-1-1,0 1,0 0,-1 0,0 0,-1 1,1 0,-7-6,9 11,0-1,-1 0,1 1,0 0,-1 0,1 0,-1 0,1 0,-1 1,1 0,-1-1,0 1,1 1,-1-1,1 0,-1 1,1 0,-1 0,1 0,-1 0,1 0,0 1,-1 0,1-1,0 1,0 0,0 1,1-1,-1 0,1 1,-1 0,1 0,-7 5,2 0,-1 1,1 0,0 0,1 1,0-1,1 2,0-1,-3 10,-2 14,1 1,2 0,2 0,1 1,1-1,3 1,0 0,2-1,7 34,-7-59,4 30,2 0,1 0,2-1,2 0,1-1,18 31,-20-51,-15-27,-29-50,21 37</inkml:trace>
  <inkml:trace contextRef="#ctx0" brushRef="#br0" timeOffset="8001.605">1581 488,'38'10,"42"2,12 0,0-2,-7-3,-12-7,-9-4,-11-2,-9 1,-8-3,-5-1,-8 1</inkml:trace>
  <inkml:trace contextRef="#ctx0" brushRef="#br0" timeOffset="10969.191">3076 291,'30'-1,"0"0,0-2,0-1,-1-2,0-1,0-1,0-1,24-12,-41 14,-1 0,0 0,0-1,-1-1,0 0,0 0,-1-1,0 0,-1-1,0 0,-1 0,0-1,0 0,-2 0,1 0,-2-1,4-10,-8 22,1 0,0 1,-1-1,1 0,-1 0,1 0,-1 1,0-1,1 0,-1 0,0 0,1 0,-1 0,0 0,0 0,0 0,0 0,0 1,0-1,0 0,0 0,0 0,-1 0,1 0,0 0,0 0,-1 0,1 1,-1-1,1 0,-1 0,1 0,-1 1,1-1,-1 0,0 1,1-1,-1 0,0 1,0-1,1 1,-1-1,0 1,0 0,0-1,0 1,0 0,1-1,-1 1,0 0,0 0,0 0,0 0,0 0,0 0,0 0,0 0,0 0,0 1,-7 7,0 0,1 1,0 0,0 0,1 1,1 0,-1 0,1 0,1 1,0-1,0 4,1-6,-25 78,3 2,5 1,-7 77,5-21,-57 284,66-378,-2-2,-3 0,-1-1,-12 19,25-58,1-1,-1 0,0 0,-1-1,0 0,0 0,-1 0,1-1,-2 0,1-1,0 1,-1-2,0 1,0-1,-1-1,1 1,-10 0,14-2,0-1,0 0,0-1,0 1,0-1,0 0,-1 0,1-1,0 0,0 1,0-2,0 1,0-1,0 1,1-1,-1-1,0 1,1-1,0 1,-1-1,1-1,0 1,1 0,-1-1,0 0,1 0,0 0,0 0,0-1,1 1,-1-1,1 1,0-1,0-3,-2-4,1 1,1-1,0 0,1 0,0 1,1-1,0 0,1 0,0 0,1 0,1 1,-1-1,2 1,0-1,0 1,1 0,0 1,1-1,0 1,4-5,10-12,0 0,2 1,1 1,1 1,2 1,16-11,-2 2,-2 1,0 2,2 2,1 1,18-6,-35 21</inkml:trace>
  <inkml:trace contextRef="#ctx0" brushRef="#br0" timeOffset="11589.109">3839 658,'-19'9,"1"2,0 0,0 2,1 0,1 0,0 2,1 0,1 1,0 0,1 1,1 0,1 1,-7 15,16-30,0 0,1 0,0 0,-1 0,1 1,1-1,-1 0,0 1,1-1,0 1,0-1,0 0,0 1,0-1,1 1,-1-1,1 0,0 1,0-1,0 0,1 0,-1 0,1 0,-1 0,1 0,0 0,0 0,1-1,-1 1,0-1,1 0,0 1,-1-1,1 0,0-1,0 1,0 0,0-1,3 1,8 2,0-1,0-1,0-1,0 0,0 0,0-2,0 0,0 0,0-1,0-1,0 0,0-1,-1-1,0 0,0 0,0-1,-1-1,0-1,0 1,0-2,-1 1,4-6,-11 9,1-1,-1 0,0 0,0-1,0 1,-1-1,0 0,-1 0,1 0,-1 0,0 0,-1 0,0-1,0 1,-1 0,0-1,0 1,-1-1,1 1,-2 0,1 0,-1-1,0 1,0 0,-1 0,0 1,-1-1,1 1,-1-1,0 1,-1 0,1 0,-1 1,0 0,-1 0,1 0,-1 0,0 1,0 0,-1 0,-1 0,0 0,0 0,0 1,0 1,-1 0,1 0,-1 0,0 1,1 0,-1 1,0 0,1 0,-1 1,0 0,1 0,-1 1,1 0,-2 1,-9 5</inkml:trace>
  <inkml:trace contextRef="#ctx0" brushRef="#br0" timeOffset="11938.499">4290 968,'-1'0,"1"0,-1 1,0-1,0 0,0 0,0 0,1 0,-1 0,0 0,0 0,0 0,0-1,1 1,-1 0,0 0,0-1,0 1,1 0,-1-1,0 1,1-1,-1 1,0-1,1 1,-1-1,0 1,1-1,-1 0,1 1,-1-1,1 0,0 0,-1 1,1-1,0 0,-1 0,1 1,0-1,0 0,0 0,0 0,0 0,0 1,0-1,0 0,0 0,0 0,0 0,0 1,1-1,-1 0,0 0,0 0,1 1,-1-1,1 0,-1 1,1-1,-1 0,5-29,1 1,1-1,2 1,0 1,2 0,2 0,0 1,2 1,0 0,2 1,7-8,-13 22,0-1,0 1,1 1,0 0,1 1,0 0,1 1,-1 1,2 0,2-1,-15 7,0 0,0 0,0 1,0-1,0 0,0 1,0 0,0-1,0 1,1 0,-1 0,0 0,0 0,0 0,0 1,0-1,0 1,0-1,0 1,0 0,0 0,0 0,0 0,0 0,0 0,-1 0,1 1,0-1,-1 1,1-1,-1 1,0-1,1 1,-1 0,0 0,0 1,6 14</inkml:trace>
  <inkml:trace contextRef="#ctx0" brushRef="#br0" timeOffset="29363.352">2540 911,'0'5,"-5"11,-6 8,-6 4,-5 3,-4 0,-2 0,-1 0,-5-6,-2-2,1-1,1 2,2-4,1-6,7-4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1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0,'-23'2,"0"2,0 0,1 1,-1 1,1 1,1 1,-1 1,-15 10,36-18,-1-1,1 1,0 0,0-1,-1 1,1 0,0 0,0 0,0 0,0 0,0 0,0 0,0 0,1 0,-1 1,0-1,1 0,-1 1,0-1,1 0,0 1,-1-1,1 1,0-1,0 0,0 1,0-1,0 1,0-1,0 1,0-1,0 0,1 1,-1-1,1 1,-1-1,1 0,0 0,-1 1,1-1,0 0,0 0,0 0,0 0,0 0,0 0,0 0,0 0,0 0,0 0,0 0,1-1,62 39,-55-36,0 2,-1-1,1 1,-1 0,0 0,-1 1,1 1,-1-1,0 1,-1 0,0 0,0 1,0 0,-1 0,-4-4,1 0,-1 0,0 0,-1-1,1 1,-1 0,1 1,-1-1,-1 0,1 0,0 0,-1 0,0 0,0-1,0 1,0 0,-1 0,0 0,1-1,-1 1,0-1,-1 0,1 1,-1-1,1 0,-1 0,0-1,0 1,0-1,-4 3,-2 2,-1 0,1-1,-1 0,-1 0,1-1,-1 0,0-1,0-1,0 0,-5 1,-37 0,30-4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39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409 64,'7'4,"0"0,0-1,1 0,-1 0,0 0,1-1,0 0,0-1,-1 0,1 0,0 0,0-1,0 0,0-1,0 0,0 0,0-1,251-77,-258 79,0-1,0 0,1 0,-1 1,0-1,0 0,1 1,-1-1,0 1,1 0,-1-1,0 1,1 0,-1 0,0 0,1 0,-1 0,1 0,-1 0,0 0,1 1,-1-1,0 1,1-1,-1 1,0-1,0 1,1 0,-1-1,0 1,0 0,0 0,0 0,0 0,0 0,0 0,0 0,0 0,-1 0,1 1,0-1,-1 0,1 0,-1 1,1-1,-1 0,0 1,0-1,1 0,-1 1,0-1,0 1,0 0,-41 196,25-119,3 2,5 0,1 44,9 302,-2-423,1-2,0-1,-1 1,1 0,-1 0,0-1,1 1,-1 0,0 0,0-1,0 1,0 0,-1 0,1-1,0 1,-1 0,1 0,-1-1,1 1,-1-1,0 1,0 0,0-1,0 1,0-1,0 0,0 1,0-1,-1 0,1 0,-1 0,1 0,0 0,-1 0,0 0,1 0,-1-1,1 1,-1 0,0-1,0 1,1-1,-1 0,0 0,-131-60,109 48,-1 2,0 1,0 1,-1 1,0 1,0 1,-1 2,-18-1,23 3,1 0,-1 1,1 2,0 0,0 1,0 1,0 1,0 1,1 1,0 0,0 2,1 0,0 1,-9 8,25-16,0-1,0 1,0 0,0 0,1 1,-1-1,1 0,0 1,0 0,0-1,0 1,0 0,0 0,1 0,-1 0,1 1,0-1,0 0,0 0,0 1,1-1,0 1,-1-1,1 0,0 1,1-1,-1 1,0-1,1 0,0 1,1 2,8 7</inkml:trace>
  <inkml:trace contextRef="#ctx0" brushRef="#br0" timeOffset="366.341">353 685,'43'-10,"29"-3,6 1,1 2,-9 3,-12 3,-11 1,-8 3,-6 0,-4 0,-2 0,-6 1</inkml:trace>
  <inkml:trace contextRef="#ctx0" brushRef="#br0" timeOffset="786.31">1312 656,'-19'14,"0"2,1 0,1 1,1 1,0 0,2 1,0 1,1 0,1 1,1 0,-8 22,17-40,1 1,0 0,0-1,0 1,1-1,-1 1,1 0,0 0,0-1,0 1,0 0,1 0,-1-1,1 1,0 0,0-1,1 1,-1-1,1 0,0 1,0-1,0 0,0 0,0 0,0 0,1 0,0-1,-1 1,1-1,0 0,0 1,1-2,-1 1,0 0,1 0,-1-1,1 0,-1 0,1 0,-1 0,1 0,0-1,0 0,-1 1,1-2,0 1,0 0,-1-1,1 1,1-1,5-3,0 0,0 0,-1 0,1-1,-1-1,0 1,-1-2,1 1,-1-1,0 0,-1-1,0 0,0 0,-1-1,0 1,0-1,-1-1,0 1,-1-1,0 0,0 0,-1 0,-1 0,1-1,-2 1,1-1,-2 1,1-1,-1 1,-1-1,0 0,0 1,-1-1,-1 1,0 0,0 0,-4-9,5 16,0-1,0 1,-1-1,1 1,-1 0,0 0,1 0,-1 1,0-1,-1 1,1-1,0 1,-1 0,1 0,-1 1,0-1,0 1,0 0,1-1,-1 2,0-1,0 0,0 1,0 0,0 0,0 0,0 0,0 1,0 0,0 0,0 0,0 0,0 0,0 1,1 0,-3 0,-14 10</inkml:trace>
  <inkml:trace contextRef="#ctx0" brushRef="#br0" timeOffset="1105.605">1594 1023,'-6'-12,"-1"0,2-1,-1 1,2-1,0 0,0 0,1 0,1-1,0 1,1-1,0 1,1-1,1 1,0-1,1 1,0-1,1 1,1 0,0 0,1 0,0 1,1-1,0 1,1 0,0 1,1 0,2-2,-9 11,5-5,-1 0,2 1,-1 0,0 0,1 0,0 1,1 0,-1 0,1 0,0 1,0 1,0-1,0 1,4 0,3 7,-4 4</inkml:trace>
  <inkml:trace contextRef="#ctx0" brushRef="#br0" timeOffset="1401.753">2102 571,'-26'14,"0"2,2 0,-1 1,2 2,0 0,2 1,0 2,-12 15,30-34,1 0,-1 0,1 1,-1-1,1 1,0-1,0 1,1 0,-1 0,1 0,-1 0,1 0,1 0,-1 0,0 0,1 0,0 0,0 0,0 0,1 0,-1 1,1-1,0 0,0 0,1 0,-1-1,1 1,-1 0,1 0,1-1,-1 1,0-1,1 0,-1 0,1 0,0 0,0 0,1 0,-1-1,0 0,1 1,3 0,7 4,1-1,1-1,-1 0,1-1,0-1,0 0,0-1,0-1,1 0,-1-2,0 0,0 0,0-2,0 0,1 0,7-4</inkml:trace>
  <inkml:trace contextRef="#ctx0" brushRef="#br0" timeOffset="1885.848">2301 882,'30'-2,"1"-2,-1 0,0-3,0 0,12-6,-31 10,-1 1,0 0,-1-1,1-1,-1 1,0-1,0-1,0 0,-1 0,0-1,0 0,0 0,-1-1,0 0,0 0,0-1,-1 1,2-6,-7 12,0 0,0 0,-1-1,1 1,-1-1,1 1,-1 0,1-1,-1 1,0-1,0 1,0-1,0 0,0 1,0-1,0 1,0-1,0 1,-1-1,1 1,-1 0,1-1,-1 1,0-1,1 1,-1 0,0 0,0-1,0 1,0 0,0 0,0 0,0 0,0 0,-1 0,1 0,0 0,0 1,-1-1,1 1,-1-1,1 0,-1 1,1 0,-70-4,59 6,1 2,0 0,0 0,0 1,1 0,-1 1,1 0,0 0,1 1,0 1,0-1,0 2,1-1,1 1,-1 0,1 1,1-1,0 1,0 1,1-1,0 1,1 0,0 0,0 3,4-11,-1 1,1-1,0 0,0 0,0 0,1 0,-1 0,1 0,0 0,-1 0,2 0,-1 0,0 0,0 0,1 0,-1-1,1 1,0-1,0 1,0-1,0 1,1-1,-1 0,0 0,1 0,-1-1,1 1,0-1,0 1,0-1,-1 0,1 0,0 0,1 0,-1-1,1 1,123 5,-106-7,13 0,-6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30,'5'-9,"-3"-4,-2 5,-6 10,3 3,2-3,1 2,0 2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4.6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1,'-5'0,"4"0,-4 0,0 4,-5 3,5-1,3-1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732 1,'-48'42,"40"-37,-245 96,80-16,172-85,0 0,-1 0,1 0,0 0,0 1,-1-1,1 1,0-1,0 1,-1-1,1 1,0-1,0 1,0 0,0 0,0-1,0 1,0 0,0 0,0 0,1 0,-1 0,0 1,1-1,-1 0,0 0,1 0,0 0,-1 1,1-1,0 0,-1 1,1-1,0 0,0 0,0 1,0-1,0 0,1 1,-1-1,0 0,0 0,1 1,-1-1,1 0,-1 0,1 0,0 1,-1-1,1 0,1 0,11 6,0-2,0 0,1-1,0 0,0-1,0-1,1 0,-1-1,0 0,1-1,-1-1,11-1,5 1,-16 1,12-2,-1 2,1 1,0 1,-1 2,1 0,4 3,-28-7,-1 0,0 0,1 0,-1 0,1 1,-1-1,0 0,1 1,-1-1,0 1,0 0,1-1,-1 1,0 0,0 0,0 0,0 0,0 0,0 0,0 0,0 0,0 0,0 0,-1 0,1 1,0-1,-1 0,1 0,-1 1,0-1,1 1,-1-1,0 0,0 1,0-1,0 1,0-1,0 0,0 1,0-1,-1 1,1-1,0 0,-1 1,1-1,-1 0,0 0,1 1,-1-1,0 0,0 0,0 0,-1 1,-11 12,-1-2,0 0,-2 0,1-1,-1-1,0-1,-2 0,-49 32,-183 123,79-17,165-141,1-1,-1 1,1 0,1 0,-1 1,1-1,0 1,1 0,-1 0,2 0,-1 1,1-1,0 1,0-1,1 1,0 0,0 0,1-1,0 1,0 0,1 3,3-7,1 1,-1-1,1 0,-1 0,1-1,0 1,1-1,-1 0,1 0,-1-1,1 0,0 0,0 0,0 0,0-1,0 0,0-1,0 1,0-1,1 0,0-1,325-41,-137 12,-145 23,-32 1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1250.681">1524 487,'0'9,"-5"9,-1 5,0 4,-4-3,1 0,0 0,3-4</inkml:trace>
  <inkml:trace contextRef="#ctx0" brushRef="#br0" timeOffset="2085.425">989 600,'0'-5,"4"-2,8 1,5 1,5 2,3 0,3 2,1-4,0-1,1 0,-10 1,-9-3,-10 0,-6-4,-7 0,-1 3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8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0 251,'135'-16,"1"6,23 6,-95-8,-99-23,-138-94,172 128,0 0,0 1,0-1,0 0,0 0,0 0,0 0,0 0,1 0,-1 0,0 0,0 0,1 0,-1 0,1 0,-1-1,1 1,0 0,-1 0,1-1,0 1,0 0,0 0,0-1,0 1,0 0,0-1,1 1,-1 0,0 0,1 0,-1-2,9-4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1,'9'0,"14"0,6 0,4 0,1 5,0 1,-2 0,-1-1,-1-2,-1-1,0-1,-1 0,-5-6,-6-1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9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1,'33'9,"27"4,6-1,-2-7,-7-4,-10-2,-6-2,-12 1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1250.681">1524 487,'0'9,"-5"9,-1 5,0 4,-4-3,1 0,0 0,3-4</inkml:trace>
  <inkml:trace contextRef="#ctx0" brushRef="#br0" timeOffset="2085.425">989 600,'0'-5,"4"-2,8 1,5 1,5 2,3 0,3 2,1-4,0-1,1 0,-10 1,-9-3,-10 0,-6-4,-7 0,-1 3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60,'44'-5,"27"-1,8-5,-6 0,-9 1,-12 3,-9 2,-3 2,-3 2,-4 1,-6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4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74,'-21'56,"2"2,3 0,3 0,-4 43,-47 242,46-263,16-68</inkml:trace>
  <inkml:trace contextRef="#ctx0" brushRef="#br0" timeOffset="329.387">113 103,'69'-20,"2"4,-1 3,39-1,-10 0,68-12,-167 29,-11 0</inkml:trace>
  <inkml:trace contextRef="#ctx0" brushRef="#br0" timeOffset="580.661">85 413,'29'0,"24"0,7-5,-1-1,-6-1,-7 2,-7 2,-5-4,-4-1,-2 2,-5 1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0 165,'650'0,"-626"-3,-29-11,-54-22,-68-56,111 72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3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30,'38'-5,"23"-1,5 0,-3 1,-8 1,-8 2,-8 1,-6 1,-3 0,-2 0,-1 0,0 0,-5 5,-2 2,-3-1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1250.681">1524 487,'0'9,"-5"9,-1 5,0 4,-4-3,1 0,0 0,3-4</inkml:trace>
  <inkml:trace contextRef="#ctx0" brushRef="#br0" timeOffset="2085.425">989 600,'0'-5,"4"-2,8 1,5 1,5 2,3 0,3 2,1-4,0-1,1 0,-10 1,-9-3,-10 0,-6-4,-7 0,-1 3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8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114 138,'-2'0,"0"0,-1 1,1-1,0 0,0 1,0-1,0 1,0 0,-1 0,1 0,1 0,-1 0,0 0,0 0,0 1,0-1,1 0,-1 1,1 0,-1-1,1 1,0 0,0 0,-1 0,1 0,0 0,1 0,-1 0,0 0,1 0,-1 0,1 0,-1 1,1 1,-2 0,-47 198,39-100,27-124,-11-5,1 0,1 0,2 0,0 1,2 0,1 1,1 1,0 0,2 1,1 0,1 2,1 0,1 1,0 0,2 2,0 1,24-15,-43 31,-1-1,0 1,1 0,-1 0,1 0,0 0,-1 0,1 0,0 1,-1-1,1 1,0 0,0 0,0 0,-1 0,1 0,0 1,0-1,-1 1,1-1,0 1,-1 0,1 0,-1 1,1-1,-1 0,0 1,1 0,-1-1,0 1,0 0,0 0,0 0,-1 0,1 0,0 1,-1-1,0 1,1-1,-1 1,0 1,4 12,-1 0,-1 0,0 0,-1 1,-1-1,-1 0,0 1,-1-1,-1 1,0-1,-1 0,-1 0,-2 4,2 26,4-45,-1-1,1 1,0-1,0 1,0 0,-1-1,1 1,0 0,0-1,0 1,0 0,0-1,0 1,1-1,-1 1,0 0,0-1,0 1,0 0,1-1,-1 1,0-1,1 1,-1-1,0 1,1-1,-1 1,1-1,-1 1,1-1,-1 1,1-1,-1 0,1 1,-1-1,1 0,0 1,-1-1,1 0,-1 0,1 0,0 0,-1 1,1-1,0 0,-1 0,1 0,0 0,-1-1,1 1,0 0,-1 0,1 0,-1 0,1-1,0 1,-1 0,1 0,-1-1,1 1,-1-1,1 1,-1 0,1-1,164-175,6 35,-170 140,1-1,-1 1,0-1,1 1,0-1,-1 1,1 0,0 0,0 0,-1 0,1 0,0 0,0 1,0-1,0 0,0 1,0 0,0-1,0 1,1 0,-1 0,0 0,0 1,0-1,0 0,0 1,0-1,0 1,0 0,0-1,0 1,-1 0,1 0,0 1,0-1,-1 0,1 0,-1 1,1-1,-1 1,0-1,1 1,-1 0,0 0,0-1,0 1,0 0,0 0,-1 0,1 0,-1 0,1 2,1 112,-4-102,1 0,0 0,1 0,1 1,0-1,1 0,0 0,1 0,1-1,0 1,1 0,6 8,-1-4</inkml:trace>
  <inkml:trace contextRef="#ctx0" brushRef="#br0" timeOffset="1418.29">1582 82,'-2'-5,"0"0,-1 0,1 1,-1-1,0 1,0-1,0 1,-1 0,1 0,-1 1,0-1,0 1,0 0,-1 0,1 0,-1 0,0 1,1 0,-1 0,0 0,-1 1,1-1,0 1,0 0,-4 0,-4 1,0 0,0 0,1 1,-1 1,0 0,1 1,-1 0,1 1,0 0,0 1,0 0,1 1,-1 1,1 0,1 0,0 1,0 0,0 0,1 2,0-1,1 1,0 0,1 0,0 1,0 0,1 1,1-1,0 1,0 0,-2 12,5-20,-1 1,1 0,0 0,1 0,-1 0,1 0,0 1,0-1,1 0,-1 1,1-1,0 0,1 1,-1-1,1 0,0 0,1 0,-1 1,1-1,0 0,0-1,0 1,1 0,0-1,0 1,0-1,0 0,1 0,0 0,-1 0,1-1,1 0,-1 0,0 0,4 2,4-3,1 0,-1 0,0-1,1-1,-1 0,0-1,1 0,-1-1,0-1,0 1,0-2,0 0,-1 0,1-1,-1-1,0 1,6-6,12-10,0 0,-2-2,-1-1,0-1,10-15,21-40,-57 79,0 1,0-1,0 1,0-1,0 1,0-1,1 1,-1-1,0 0,0 1,0-1,1 1,-1 0,0-1,1 1,-1-1,0 1,1-1,-1 1,1 0,-1-1,1 1,-1 0,1-1,-1 1,1 0,-1 0,1 0,-1-1,1 1,-1 0,1 0,-1 0,1 0,0 0,-1 0,1 0,-1 0,1 0,-1 0,1 0,-1 0,1 1,0-1,-1 0,1 0,-1 1,1-1,-1 0,1 0,-1 1,0-1,1 1,-1-1,1 0,-1 1,0-1,1 1,-1-1,0 1,0-1,1 1,-1-1,0 1,0-1,0 1,0-1,1 1,3 41,-4-40,-1 7,0-1,1 1,0 0,0 0,1-1,0 1,1 0,0-1,0 1,1-1,0 0,0 1,1-1,0-1,0 1,1-1,0 0,0 0,1 0,0 0,0-1,1 0,0 0,33 10,-20-12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60,'44'-5,"27"-1,8-5,-6 0,-9 1,-12 3,-9 2,-3 2,-3 2,-4 1,-6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593,'-38'204,"37"-201,1 0,0 0,-1 0,1 0,0 0,1 0,-1 1,1-1,-1 0,1 0,0 0,0 0,0 0,0-1,1 1,-1 0,1 0,0-1,0 1,0-1,0 0,0 1,0-1,0 0,1 0,-1 0,1-1,0 1,0-1,-1 1,1-1,0 0,0 0,0 0,0 0,0-1,0 1,0-1,1 0,-1 0,0 0,0 0,0 0,0-1,2 0,13-7,-1 0,0 0,0-2,-1 0,0-1,-1-1,-1 0,1-1,-2-1,0 0,-1-1,3-4,50-51,-65 69,1 0,0 0,-1 0,1-1,0 1,0 0,0 0,0 0,0 0,0 0,1 1,-1-1,0 0,0 0,0 1,1-1,-1 1,0-1,1 1,-1 0,1-1,-1 1,0 0,1 0,-1 0,1 0,-1 0,0 0,1 0,-1 1,1-1,-1 0,0 1,1-1,-1 1,0 0,0-1,1 1,-1 0,0 0,0 0,0-1,0 1,0 0,0 1,0-1,0 0,29 73,-30-68,1 0,1 0,-1 0,1 0,0 0,0 0,1 0,0-1,0 1,0-1,0 0,1 0,0 0,0 0,1-1,-1 1,1-1,0 0,0-1,0 1,0-1,1 0,3 1,1-2,-1 0,1-1,-1 0,1-1,0 0,0-1,-1 0,1 0,-1-1,1 0,-1-1,0 0,1 0,-2-1,1 0,0-1,-1 0,0 0,0-1,0 0,4-5,18-17,-1-1,-2-2,-1 0,12-20,-28 36,15-18,-2-1,-1-2,-2 0,-2-1,-1-1,-2 0,-1-2,-2 1,-2-2,-2 1,-2-1,-1 0,-2-9,-6 5,3 45,0-1,0 0,0 1,-1-1,1 1,0-1,0 0,0 1,0-1,0 1,-1-1,1 1,0-1,-1 1,1-1,0 1,-1-1,1 1,0-1,-1 1,1 0,-1-1,1 1,-1-1,1 1,-1 0,1 0,-1-1,1 1,-1 0,0 0,1 0,-1 0,1-1,-1 1,1 0,-1 0,0 0,1 0,-1 0,1 1,-1-1,0 0,1 0,-1 0,1 0,-1 1,1-1,-1 0,1 0,-1 1,1-1,-1 1,1-1,-1 0,1 1,0-1,-1 1,1-1,0 1,-1-1,1 1,0-1,-1 1,1-1,0 1,0-1,0 1,-12 18,0 0,2 0,1 1,0 1,1 0,2 0,0 0,1 0,1 1,-1 14,0-7,-1-1,2 0,1 1,1-1,1 1,1-1,2 0,1 1,1-1,5 15,-4-23,0-1,1 1,1-1,0-1,2 1,0-2,1 1,1-1,0 0,2-1,3 3,-16-20,0 1,-1 0,1-1,0 1,0 0,0-1,0 1,0 0,0-1,0 1,1 0,-1-1,0 1,0 0,0-1,0 1,0 0,0 0,0-1,1 1,-1 0,0-1,0 1,1 0,-1 0,0 0,0-1,1 1,-1 0,0 0,0 0,1-1,-1 1,0 0,1 0,-1 0,0 0,1 0,-1 0,0 0,1 0,-1 0,0 0,1 0,-1 0,0 0,0 0,1 0,-7-15</inkml:trace>
  <inkml:trace contextRef="#ctx0" brushRef="#br0" timeOffset="249.733">1580 367,'48'-5,"45"-6,21-2,0-2,-4 0,-7 3,-11-1,-12 2,-10 2,-7 3,-9 2,-14 3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4.4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1,'-5'4,"-6"7,-6 2,-5 3,1 3,-1 4,-1 3,-1 1,-2 1,-1 1,-1-5,0-2,0 1,-1 1,1 1,-1-4,5-5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378 311,'-39'34,"-21"25,-7 7,5 3,11-6,11-9,12-4,10-6,9-5,6-5,7-8,9-4,7-5,4-6,4-4,5-4,4-7,-6-3</inkml:trace>
  <inkml:trace contextRef="#ctx0" brushRef="#br0" timeOffset="299.969">829 424,'-27'24,"-3"-2,1 2,1 2,2 0,0 2,2 0,2 2,0 1,-10 20,30-48,0 0,0 0,0 0,0 0,0 0,1 1,0-1,-1 0,1 1,1-1,-1 1,0 0,1-1,0 1,0-1,0 1,0 0,0-1,1 1,0-1,-1 1,1-1,1 1,-1-1,0 1,1-1,0 0,0 0,0 0,0 0,0 0,0 0,1-1,-1 1,1-1,0 0,0 0,0 0,0 0,0 0,3 1,6-2,0 0,0-1,0 0,0-1,0 0,-1-1,1 0,0-1,-1 0,0-1,0 0,0-1,0 0,-1-1,1 0,-1-1,-1 0,1 0,-1-1,0-2,6 0,-1-1,0-1,0-1,-2 0,0 0,0-1,-1-1,-1 0,0 0,-1-1,-1 0,0-1,-2 0,1 0,-2 0,-1-1,0 0,-1-1,-2 14,0 0,0 1,0-1,-1 0,0 0,0 0,0 0,-1 1,0-1,0 0,0 0,0 1,-1-1,1 0,-1 1,-1 0,1-1,0 1,-1 0,0 0,0 1,0-1,-1 0,1 1,-1 0,0 0,1 0,-2 0,1 1,0-1,0 1,-1 0,1 1,-1-1,0 1,0-1,-41 7,27 1</inkml:trace>
  <inkml:trace contextRef="#ctx0" brushRef="#br0" timeOffset="731.954">998 763,'201'-316,"-200"314,24-30,-25 32,1 0,-1-1,1 1,-1-1,1 1,-1 0,1-1,-1 1,1 0,-1 0,1 0,0-1,-1 1,1 0,0 0,-1 0,1 0,-1 0,1 0,0 0,-1 0,1 0,-1 0,1 0,0 1,-1-1,1 0,-1 0,1 0,0 1,-1-1,1 0,-1 1,1-1,-1 1,0-1,1 0,-1 1,1-1,-1 1,0-1,1 1,-1 0,0-1,1 1,-1-1,0 1,0-1,0 1,0 0,1-1,-1 1,0 0,0-1,0 1,0-1,0 1,-1 0,1 0,3 15,-2 0,1 1,-2-1,0 0,-1 1,-1-1,-4 16,3-13,3-15,-1-1,0 1,1 0,-1 0,1-1,0 1,1 0,-1 0,0-1,1 1,0 0,0 0,0-1,1 1,-1-1,1 1,0-1,-1 0,2 0,-1 0,0 0,1 0,-1 0,1 0,0-1,0 1,0-1,0 0,0 0,0 0,1 0,-1-1,1 1,-1-1,1 0,0 0,-1 0,1-1,0 1,0-1,-1 0,1 0,0 0,0 0,0-1,-1 0,1 0,0 0,-1 0,1 0,-1-1,1 1,2-3,13-10,-2-1,1-1,-2-1,0 0,-2-1,1-1,-2 0,-1-1,0 0,-2-1,0 0,6-19,-3 11,-5 10,-2 1</inkml:trace>
  <inkml:trace contextRef="#ctx0" brushRef="#br0" timeOffset="1077.168">1957 198,'-14'9,"-8"3,1 0,1 1,0 2,0 0,2 0,0 2,1 1,0 0,1 1,-10 18,25-36,0 0,0 0,0 0,0 1,0-1,1 0,-1 1,1-1,-1 1,1-1,-1 1,1-1,0 1,0-1,0 1,0-1,0 1,0-1,0 1,0-1,1 1,-1-1,0 0,1 1,-1-1,1 1,0-1,-1 0,1 1,0-1,0 0,0 0,0 0,0 0,0 0,0 0,0 0,1 0,-1 0,0 0,1 0,-1-1,0 1,1-1,-1 1,73 6,-57-7,-14-1,1 1,-1-1,0 1,0 0,0 0,1 0,-1 0,0 0,0 1,0-1,0 1,1 0,-1 0,0 0,0 0,-1 1,1-1,0 1,0 0,-1 0,1 0,-1 0,1 0,-1 0,0 1,0-1,0 1,0-1,-1 1,1 0,-1 0,1 0,-1 0,0 0,0 0,0 0,-1 0,1 0,-1 0,0 1,0-1,0 1,-5 9,-1-1,0 0,-1 0,-1 0,0-1,-1 0,1 0,-2-1,0 0,0-1,-1 0,0-1,0 0,-12 6,2 1,-78 53,79-60</inkml:trace>
  <inkml:trace contextRef="#ctx0" brushRef="#br0" timeOffset="1327.791">2297 114,'-20'43,"-10"29,-1 11,1-3,5-10,6-13,8-11,4-9,4-5,3-9</inkml:trace>
  <inkml:trace contextRef="#ctx0" brushRef="#br0" timeOffset="1496.819">1986 424,'48'-4,"21"-3,3 1,-6 1,-9 1,-14 2</inkml:trace>
  <inkml:trace contextRef="#ctx0" brushRef="#br0" timeOffset="2027.939">2494 424,'38'-9,"23"-4,5 1,-8 2</inkml:trace>
  <inkml:trace contextRef="#ctx0" brushRef="#br0" timeOffset="2279.082">2607 650,'34'-10,"15"-8,5 0,-7 2</inkml:trace>
  <inkml:trace contextRef="#ctx0" brushRef="#br0" timeOffset="2533.219">3002 29,'9'43,"9"33,1 10,-3-7,-4-5,-4-12,-4-11,-2-10,-1-7,-2-4,1-2,-1-2,0 0,1 0,-1 1,1 0,0-4</inkml:trace>
  <inkml:trace contextRef="#ctx0" brushRef="#br0" timeOffset="2997.952">3058 1,'73'13,"-1"3,0 3,54 22,-124-40,60 29,-60-30,-1 1,0 0,0 0,0 0,0 0,0 0,0 0,0 0,0 1,0-1,-1 0,1 0,0 1,-1-1,1 0,-1 1,1-1,-1 1,0-1,0 1,0-1,1 0,-1 1,-1-1,1 1,0-1,0 1,0-1,-1 0,1 1,-1-1,1 1,-1-1,0 0,1 0,-1 1,0-1,0 0,0 0,0 0,0 0,0 0,0 0,0 0,-126 91,71-58,49-30,1-1,0-1,-1 1,1 0,0 1,0 0,1 0,-1 0,1 0,0 1,0 0,0 0,0 0,1 0,0 1,0 0,1 0,0 0,0 0,0 1,1-1,0 1,0-1,0 1,1 0,0 0,0 0,1 0,0-1,0 1,2 7,5-3,0 1,1-1,1-1,0 1,0-1,1-1,0 0,1 0,0-1,0-1,1 0,-1 0,2-1,-1-1,1 0,0 0,0-1,0-1,10 1,114 20,-124-18,-8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1 282,'19'215,"-10"1,-9 14,0-230,-1 0,1 0,0 0,-1 0,1 0,-1 0,1 0,0 0,-1 0,1 0,0 0,-1 0,1 0,-1 1,1-1,0 0,-1 0,1 0,0 1,0-1,-1 0,1 0,0 1,-1-1,1 0,0 1,0-1,0 0,-1 1,1-1,0 0,0 1,0-1,0 0,-1 1,-10-40,9 14,1-1,1 0,1 1,2-1,0 0,3-4,-1-2,5-13,1 1,2 0,3 1,1 1,2 0,2 2,1 0,2 1,21-24,-44 61,0 0,-1 0,1 0,0 0,0 0,1 0,-1 0,0 0,1 0,-1 0,1 1,-1-1,1 0,0 1,0 0,0-1,0 1,0 0,0 0,0 0,0 0,0 0,0 1,1-1,-1 1,0-1,0 1,1 0,-1 0,0 0,1 0,-1 0,0 0,1 1,-1-1,0 1,0 0,0 0,0-1,1 1,-1 1,0-1,0 0,2 4,1 1,-1 0,0-1,0 1,-1 1,0-1,0 0,0 1,-1 0,0-1,0 1,0 0,-1 0,0 0,-1 0,0 1,0-1,0 0,-1 0,0 0,0 0,5 71,1-60</inkml:trace>
  <inkml:trace contextRef="#ctx0" brushRef="#br0" timeOffset="249.102">791 0,'-24'34,"-13"20,5 1,8-4,7-10</inkml:trace>
  <inkml:trace contextRef="#ctx0" brushRef="#br0" timeOffset="872.915">819 508,'33'-5,"26"-6,8-7,-3 1,-8 3,-8 3,-7 5,-12-3,-5 1,-7 6,-11 4,-6 2</inkml:trace>
  <inkml:trace contextRef="#ctx0" brushRef="#br0" timeOffset="1651.881">848 762,'33'-10,"21"-7,6-2,-2 3,-6 4,-13 0,-12 1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3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1,'8'10,"0"1,-1 1,0-1,-1 1,0 0,-1 1,0-1,-1 1,0 2,2 2,1 12,-1 0,-2 0,-1 1,-1-1,-1 1,-2 0,-1-1,-1 1,-1-1,-7 19,4 11,1 1,4 0,4 52,0-18,-2-82</inkml:trace>
  <inkml:trace contextRef="#ctx0" brushRef="#br0" timeOffset="615.948">85 29,'34'0,"290"0,-321 0,0-1,0 1,1 0,-1 0,0 0,1 1,-1-1,0 1,1-1,-1 1,0 0,0 0,0 1,0-1,0 1,0-1,0 1,-1 0,1 0,-1 0,1 1,-1-1,0 0,1 1,-1 0,-1-1,1 1,0 0,-1 0,1 0,-1 0,0 0,0 0,0 2,-5 9,0-2,-1 1,-1 0,0-1,0 0,-1-1,-1 1,0-1,-1-1,0 1,0-1,-1-1,0 0,-1-1,-11 8,-17 17,30-24,6-8,1 0,-1 0,0 0,1 0,0 1,-1-1,1 1,0 0,0 0,0 0,0 0,0 0,0 0,1 1,-1-1,1 0,-1 1,1-1,0 1,0 0,0-1,0 1,1 0,-1-1,1 1,-1 0,1 0,0 0,0 0,0-1,1 1,-1 0,1 0,-1-1,1 1,0 0,0-1,0 1,1 0,-1-1,1 2,9 3,1 0,-1-1,1 0,1-1,-1-1,1 0,-1 0,10 1,-11-3,-1 0,1 0,-1 2,1-1,-1 1,-1 1,1 0,0 0,-1 1,0 0,-1 0,1 1,3 5,-9-9,0 1,-1-1,1 1,-1 0,0 0,0 0,0 0,-1 1,1-1,-1 0,0 1,-1-1,1 1,-1-1,0 1,0-1,0 1,0-1,-1 1,0-1,0 0,0 1,0-1,-1 0,0 0,0 1,0-1,0-1,-1 1,1 0,-3 2,-3 4,0-1,-1 0,0 0,0-1,-1 0,0 0,0-1,-1 0,0-1,-10 4,-239 67,210-70,32-10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4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9,'-1'-1,"1"0,-1 1,0-1,0 1,1-1,-1 0,0 1,0-1,0 1,1 0,-1-1,0 1,0 0,0 0,0-1,0 1,0 0,0 0,0 0,0 0,0 0,0 0,0 0,0 0,1 1,-1-1,0 0,0 1,0-1,0 0,0 1,0-1,1 1,-1-1,0 1,0 0,1-1,-1 1,0 0,1-1,-1 1,1 0,-1 0,1 0,-1-1,1 1,0 0,-1 0,1 0,-17 46,15 152,3-195,-1-1,1 1,-1-1,1 1,0-1,0 0,0 0,1 1,-1-1,1 0,0 0,0 0,0 0,0-1,0 1,1 0,-1-1,1 0,-1 1,1-1,0 0,0-1,0 1,0 0,0-1,1 0,-1 1,0-1,1-1,-1 1,1 0,-1-1,1 0,-1 0,1 0,-1 0,1 0,-1-1,0 1,1-1,-1 0,1 0,-1 0,0-1,0 1,2-2,13-10,1 0,-2-1,0-2,-1 1,0-2,-1 0,11-18,-20 28,-6 6,0 0,0 0,1-1,-1 1,1 0,-1 0,1 0,-1 0,1 0,-1 0,1 0,0 0,0 0,0 0,-1 0,1 1,0-1,0 0,0 1,0-1,0 0,0 1,1-1,-1 1,0 0,0-1,0 1,0 0,1 0,-1-1,0 1,0 0,0 0,1 0,-1 1,0-1,0 0,0 0,0 1,1-1,-1 1,0-1,0 1,0-1,0 1,0-1,0 1,0 0,0 0,0 0,-1-1,1 1,0 0,0 0,-1 0,1 0,0 0,-1 1,1-1,11 28,-11-25,0 1,0-1,0 0,1 1,0-1,0 0,0 0,0 0,0 0,1 0,0-1,0 1,0-1,0 0,1 0,-1 0,1 0,0 0,-1-1,1 0,0 0,1 0,-1 0,0 0,1-1,-1 0,5 1,2-4,0 0,0 0,0-1,0 0,-1-1,0-1,1 1,-1-2,-1 1,1-1,-1-1,0 0,0 0,-1-1,0 0,0 0,-1-1,0 1,-1-2,0 1,0-1,-1 0,0 0,-1-1,0 1,-1-1,0-2,5-9,0 4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5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1,'-30'564,"32"-338,-2-225,0 0,0 0,0 0,0 0,0 0,0-1,0 1,0 0,0 0,0 0,1 0,-1-1,0 1,1 0,-1 0,1-1,-1 1,1 0,-1 0,1-1,-1 1,1-1,0 1,-1-1,1 1,0-1,-1 1,1-1,0 1,0-1,-1 0,1 1,0-1,0 0,0 0,0 0,-1 1,1-1,0 0,0 0,0 0,0-1,0 1,-1 0,1 0,0 0,0-1,0 1,0 0,-1-1,1 1,0 0,0-1,-1 1,1-1,0 0,43-34,-40 31,23-22,-12 11,0 0,1 0,1 2,0 0,1 0,1 2,2-1,-20 12,0 0,0-1,1 1,-1 0,0 0,0-1,0 1,0 0,1 0,-1 0,0 1,0-1,0 0,1 0,-1 1,0-1,0 1,0-1,0 1,0-1,0 1,0-1,0 1,0 0,0 0,0 0,-1-1,1 1,0 0,0 0,-1 0,1 0,-1 0,1 0,-1 0,1 1,-1-1,1 0,-1 0,0 0,0 0,0 0,0 1,0-1,0 0,0 0,0 0,2 60,-13-16,9-41,0-1,0 1,1-1,-1 1,1 0,0 0,0 0,0 0,0 0,1 0,0 0,-1 0,1 0,1 0,-1 0,1-1,0 1,-1 0,2 0,-1 0,0 0,1-1,0 1,0-1,0 1,0-1,0 0,1 1,-1-1,2 0,-1-2,-1 0,1 0,0 0,0-1,0 1,-1-1,1 0,0 0,0 0,0 0,0-1,0 1,-1-1,1 0,0 1,0-1,-1 0,1-1,-1 1,1 0,1-2,15-7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1250.681">1524 487,'0'9,"-5"9,-1 5,0 4,-4-3,1 0,0 0,3-4</inkml:trace>
  <inkml:trace contextRef="#ctx0" brushRef="#br0" timeOffset="2085.425">989 600,'0'-5,"4"-2,8 1,5 1,5 2,3 0,3 2,1-4,0-1,1 0,-10 1,-9-3,-10 0,-6-4,-7 0,-1 3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46 227,'32'-13,"0"-2,0-1,-2-2,0-1,25-21,-53 40,0-2,0 1,0 0,0 0,0-1,0 1,0-1,0 1,0-1,-1 0,1 0,-1 0,0 0,1 0,-1 0,0 0,0 0,0 0,0-1,-1 1,1 0,0-1,-1 1,0 0,0-1,0 1,0-1,0 1,0-1,0 1,-1 0,1-1,-1 1,0 0,0-1,1 1,-2 0,1 0,0 0,0 0,-1 0,1 0,-1 0,1 0,-1 1,0-1,0 0,-4 0,0 0,1 0,-1 1,0 0,0 0,0 0,0 1,0 0,0 0,0 0,0 1,1 0,-1 0,0 1,0-1,1 1,-1 1,1-1,-1 1,1 0,0 0,0 0,-2 2,-5 4,1 0,0 0,0 2,1-1,0 1,1 1,0-1,1 2,-1 0,6-8,-1-1,1 0,0 1,0 0,1 0,0 0,-1 0,2 0,-1 0,0 0,1 1,0-1,0 1,1-1,0 1,0-1,0 1,0-1,1 1,0-1,0 0,1 1,-1-1,1 0,0 0,1 0,-1 0,1 0,0 0,0-1,0 1,1-1,-1 0,1 0,3 1,5 0,1 0,0-2,0 1,0-2,0 0,1 0,-1-1,1-1,-1 0,1-1,-1-1,0 0,0 0,1-1,-2-1,1 0,0-1,5-4,39-7,-33 10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60,'44'-5,"27"-1,8-5,-6 0,-9 1,-12 3,-9 2,-3 2,-3 2,-4 1,-6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593,'-38'204,"37"-201,1 0,0 0,-1 0,1 0,0 0,1 0,-1 1,1-1,-1 0,1 0,0 0,0 0,0 0,0-1,1 1,-1 0,1 0,0-1,0 1,0-1,0 0,0 1,0-1,0 0,1 0,-1 0,1-1,0 1,0-1,-1 1,1-1,0 0,0 0,0 0,0 0,0-1,0 1,0-1,1 0,-1 0,0 0,0 0,0 0,0-1,2 0,13-7,-1 0,0 0,0-2,-1 0,0-1,-1-1,-1 0,1-1,-2-1,0 0,-1-1,3-4,50-51,-65 69,1 0,0 0,-1 0,1-1,0 1,0 0,0 0,0 0,0 0,0 0,1 1,-1-1,0 0,0 0,0 1,1-1,-1 1,0-1,1 1,-1 0,1-1,-1 1,0 0,1 0,-1 0,1 0,-1 0,0 0,1 0,-1 1,1-1,-1 0,0 1,1-1,-1 1,0 0,0-1,1 1,-1 0,0 0,0 0,0-1,0 1,0 0,0 1,0-1,0 0,29 73,-30-68,1 0,1 0,-1 0,1 0,0 0,0 0,1 0,0-1,0 1,0-1,0 0,1 0,0 0,0 0,1-1,-1 1,1-1,0 0,0-1,0 1,0-1,1 0,3 1,1-2,-1 0,1-1,-1 0,1-1,0 0,0-1,-1 0,1 0,-1-1,1 0,-1-1,0 0,1 0,-2-1,1 0,0-1,-1 0,0 0,0-1,0 0,4-5,18-17,-1-1,-2-2,-1 0,12-20,-28 36,15-18,-2-1,-1-2,-2 0,-2-1,-1-1,-2 0,-1-2,-2 1,-2-2,-2 1,-2-1,-1 0,-2-9,-6 5,3 45,0-1,0 0,0 1,-1-1,1 1,0-1,0 0,0 1,0-1,0 1,-1-1,1 1,0-1,-1 1,1-1,0 1,-1-1,1 1,0-1,-1 1,1 0,-1-1,1 1,-1-1,1 1,-1 0,1 0,-1-1,1 1,-1 0,0 0,1 0,-1 0,1-1,-1 1,1 0,-1 0,0 0,1 0,-1 0,1 1,-1-1,0 0,1 0,-1 0,1 0,-1 1,1-1,-1 0,1 0,-1 1,1-1,-1 1,1-1,-1 0,1 1,0-1,-1 1,1-1,0 1,-1-1,1 1,0-1,-1 1,1-1,0 1,0-1,0 1,-12 18,0 0,2 0,1 1,0 1,1 0,2 0,0 0,1 0,1 1,-1 14,0-7,-1-1,2 0,1 1,1-1,1 1,1-1,2 0,1 1,1-1,5 15,-4-23,0-1,1 1,1-1,0-1,2 1,0-2,1 1,1-1,0 0,2-1,3 3,-16-20,0 1,-1 0,1-1,0 1,0 0,0-1,0 1,0 0,0-1,0 1,1 0,-1-1,0 1,0 0,0-1,0 1,0 0,0 0,0-1,1 1,-1 0,0-1,0 1,1 0,-1 0,0 0,0-1,1 1,-1 0,0 0,0 0,1-1,-1 1,0 0,1 0,-1 0,0 0,1 0,-1 0,0 0,1 0,-1 0,0 0,1 0,-1 0,0 0,0 0,1 0,-7-15</inkml:trace>
  <inkml:trace contextRef="#ctx0" brushRef="#br0" timeOffset="249.733">1580 367,'48'-5,"45"-6,21-2,0-2,-4 0,-7 3,-11-1,-12 2,-10 2,-7 3,-9 2,-14 3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6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0 349,'53'-101,"-39"64,-8 19,2 0,0 0,1 1,0 1,2 0,0 0,0 1,2 0,0 1,0 0,1 1,7-4,8 14,-20 10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378 311,'-39'34,"-21"25,-7 7,5 3,11-6,11-9,12-4,10-6,9-5,6-5,7-8,9-4,7-5,4-6,4-4,5-4,4-7,-6-3</inkml:trace>
  <inkml:trace contextRef="#ctx0" brushRef="#br0" timeOffset="299.969">829 424,'-27'24,"-3"-2,1 2,1 2,2 0,0 2,2 0,2 2,0 1,-10 20,30-48,0 0,0 0,0 0,0 0,0 0,1 1,0-1,-1 0,1 1,1-1,-1 1,0 0,1-1,0 1,0-1,0 1,0 0,0-1,1 1,0-1,-1 1,1-1,1 1,-1-1,0 1,1-1,0 0,0 0,0 0,0 0,0 0,0 0,1-1,-1 1,1-1,0 0,0 0,0 0,0 0,0 0,3 1,6-2,0 0,0-1,0 0,0-1,0 0,-1-1,1 0,0-1,-1 0,0-1,0 0,0-1,0 0,-1-1,1 0,-1-1,-1 0,1 0,-1-1,0-2,6 0,-1-1,0-1,0-1,-2 0,0 0,0-1,-1-1,-1 0,0 0,-1-1,-1 0,0-1,-2 0,1 0,-2 0,-1-1,0 0,-1-1,-2 14,0 0,0 1,0-1,-1 0,0 0,0 0,0 0,-1 1,0-1,0 0,0 0,0 1,-1-1,1 0,-1 1,-1 0,1-1,0 1,-1 0,0 0,0 1,0-1,-1 0,1 1,-1 0,0 0,1 0,-2 0,1 1,0-1,0 1,-1 0,1 1,-1-1,0 1,0-1,-41 7,27 1</inkml:trace>
  <inkml:trace contextRef="#ctx0" brushRef="#br0" timeOffset="731.954">998 763,'201'-316,"-200"314,24-30,-25 32,1 0,-1-1,1 1,-1-1,1 1,-1 0,1-1,-1 1,1 0,-1 0,1 0,0-1,-1 1,1 0,0 0,-1 0,1 0,-1 0,1 0,0 0,-1 0,1 0,-1 0,1 0,0 1,-1-1,1 0,-1 0,1 0,0 1,-1-1,1 0,-1 1,1-1,-1 1,0-1,1 0,-1 1,1-1,-1 1,0-1,1 1,-1 0,0-1,1 1,-1-1,0 1,0-1,0 1,0 0,1-1,-1 1,0 0,0-1,0 1,0-1,0 1,-1 0,1 0,3 15,-2 0,1 1,-2-1,0 0,-1 1,-1-1,-4 16,3-13,3-15,-1-1,0 1,1 0,-1 0,1-1,0 1,1 0,-1 0,0-1,1 1,0 0,0 0,0-1,1 1,-1-1,1 1,0-1,-1 0,2 0,-1 0,0 0,1 0,-1 0,1 0,0-1,0 1,0-1,0 0,0 0,0 0,1 0,-1-1,1 1,-1-1,1 0,0 0,-1 0,1-1,0 1,0-1,-1 0,1 0,0 0,0 0,0-1,-1 0,1 0,0 0,-1 0,1 0,-1-1,1 1,2-3,13-10,-2-1,1-1,-2-1,0 0,-2-1,1-1,-2 0,-1-1,0 0,-2-1,0 0,6-19,-3 11,-5 10,-2 1</inkml:trace>
  <inkml:trace contextRef="#ctx0" brushRef="#br0" timeOffset="1077.168">1957 198,'-14'9,"-8"3,1 0,1 1,0 2,0 0,2 0,0 2,1 1,0 0,1 1,-10 18,25-36,0 0,0 0,0 0,0 1,0-1,1 0,-1 1,1-1,-1 1,1-1,-1 1,1-1,0 1,0-1,0 1,0-1,0 1,0-1,0 1,0-1,1 1,-1-1,0 0,1 1,-1-1,1 1,0-1,-1 0,1 1,0-1,0 0,0 0,0 0,0 0,0 0,0 0,0 0,1 0,-1 0,0 0,1 0,-1-1,0 1,1-1,-1 1,73 6,-57-7,-14-1,1 1,-1-1,0 1,0 0,0 0,1 0,-1 0,0 0,0 1,0-1,0 1,1 0,-1 0,0 0,0 0,-1 1,1-1,0 1,0 0,-1 0,1 0,-1 0,1 0,-1 0,0 1,0-1,0 1,0-1,-1 1,1 0,-1 0,1 0,-1 0,0 0,0 0,0 0,-1 0,1 0,-1 0,0 1,0-1,0 1,-5 9,-1-1,0 0,-1 0,-1 0,0-1,-1 0,1 0,-2-1,0 0,0-1,-1 0,0-1,0 0,-12 6,2 1,-78 53,79-60</inkml:trace>
  <inkml:trace contextRef="#ctx0" brushRef="#br0" timeOffset="1327.791">2297 114,'-20'43,"-10"29,-1 11,1-3,5-10,6-13,8-11,4-9,4-5,3-9</inkml:trace>
  <inkml:trace contextRef="#ctx0" brushRef="#br0" timeOffset="1496.819">1986 424,'48'-4,"21"-3,3 1,-6 1,-9 1,-14 2</inkml:trace>
  <inkml:trace contextRef="#ctx0" brushRef="#br0" timeOffset="2027.939">2494 424,'38'-9,"23"-4,5 1,-8 2</inkml:trace>
  <inkml:trace contextRef="#ctx0" brushRef="#br0" timeOffset="2279.082">2607 650,'34'-10,"15"-8,5 0,-7 2</inkml:trace>
  <inkml:trace contextRef="#ctx0" brushRef="#br0" timeOffset="2533.219">3002 29,'9'43,"9"33,1 10,-3-7,-4-5,-4-12,-4-11,-2-10,-1-7,-2-4,1-2,-1-2,0 0,1 0,-1 1,1 0,0-4</inkml:trace>
  <inkml:trace contextRef="#ctx0" brushRef="#br0" timeOffset="2997.952">3058 1,'73'13,"-1"3,0 3,54 22,-124-40,60 29,-60-30,-1 1,0 0,0 0,0 0,0 0,0 0,0 0,0 0,0 1,0-1,-1 0,1 0,0 1,-1-1,1 0,-1 1,1-1,-1 1,0-1,0 1,0-1,1 0,-1 1,-1-1,1 1,0-1,0 1,0-1,-1 0,1 1,-1-1,1 1,-1-1,0 0,1 0,-1 1,0-1,0 0,0 0,0 0,0 0,0 0,0 0,0 0,-126 91,71-58,49-30,1-1,0-1,-1 1,1 0,0 1,0 0,1 0,-1 0,1 0,0 1,0 0,0 0,0 0,1 0,0 1,0 0,1 0,0 0,0 0,0 1,1-1,0 1,0-1,0 1,1 0,0 0,0 0,1 0,0-1,0 1,2 7,5-3,0 1,1-1,1-1,0 1,0-1,1-1,0 0,1 0,0-1,0-1,1 0,-1 0,2-1,-1-1,1 0,0 0,0-1,0-1,10 1,114 20,-124-18,-8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1 282,'19'215,"-10"1,-9 14,0-230,-1 0,1 0,0 0,-1 0,1 0,-1 0,1 0,0 0,-1 0,1 0,0 0,-1 0,1 0,-1 1,1-1,0 0,-1 0,1 0,0 1,0-1,-1 0,1 0,0 1,-1-1,1 0,0 1,0-1,0 0,-1 1,1-1,0 0,0 1,0-1,0 0,-1 1,-10-40,9 14,1-1,1 0,1 1,2-1,0 0,3-4,-1-2,5-13,1 1,2 0,3 1,1 1,2 0,2 2,1 0,2 1,21-24,-44 61,0 0,-1 0,1 0,0 0,0 0,1 0,-1 0,0 0,1 0,-1 0,1 1,-1-1,1 0,0 1,0 0,0-1,0 1,0 0,0 0,0 0,0 0,0 0,0 1,1-1,-1 1,0-1,0 1,1 0,-1 0,0 0,1 0,-1 0,0 0,1 1,-1-1,0 1,0 0,0 0,0-1,1 1,-1 1,0-1,0 0,2 4,1 1,-1 0,0-1,0 1,-1 1,0-1,0 0,0 1,-1 0,0-1,0 1,0 0,-1 0,0 0,-1 0,0 1,0-1,0 0,-1 0,0 0,0 0,5 71,1-60</inkml:trace>
  <inkml:trace contextRef="#ctx0" brushRef="#br0" timeOffset="249.102">791 0,'-24'34,"-13"20,5 1,8-4,7-10</inkml:trace>
  <inkml:trace contextRef="#ctx0" brushRef="#br0" timeOffset="872.915">819 508,'33'-5,"26"-6,8-7,-3 1,-8 3,-8 3,-7 5,-12-3,-5 1,-7 6,-11 4,-6 2</inkml:trace>
  <inkml:trace contextRef="#ctx0" brushRef="#br0" timeOffset="1651.881">848 762,'33'-10,"21"-7,6-2,-2 3,-6 4,-13 0,-12 1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3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1,'8'10,"0"1,-1 1,0-1,-1 1,0 0,-1 1,0-1,-1 1,0 2,2 2,1 12,-1 0,-2 0,-1 1,-1-1,-1 1,-2 0,-1-1,-1 1,-1-1,-7 19,4 11,1 1,4 0,4 52,0-18,-2-82</inkml:trace>
  <inkml:trace contextRef="#ctx0" brushRef="#br0" timeOffset="615.948">85 29,'34'0,"290"0,-321 0,0-1,0 1,1 0,-1 0,0 0,1 1,-1-1,0 1,1-1,-1 1,0 0,0 0,0 1,0-1,0 1,0-1,0 1,-1 0,1 0,-1 0,1 1,-1-1,0 0,1 1,-1 0,-1-1,1 1,0 0,-1 0,1 0,-1 0,0 0,0 0,0 2,-5 9,0-2,-1 1,-1 0,0-1,0 0,-1-1,-1 1,0-1,-1-1,0 1,0-1,-1-1,0 0,-1-1,-11 8,-17 17,30-24,6-8,1 0,-1 0,0 0,1 0,0 1,-1-1,1 1,0 0,0 0,0 0,0 0,0 0,0 0,1 1,-1-1,1 0,-1 1,1-1,0 1,0 0,0-1,0 1,1 0,-1-1,1 1,-1 0,1 0,0 0,0 0,0-1,1 1,-1 0,1 0,-1-1,1 1,0 0,0-1,0 1,1 0,-1-1,1 2,9 3,1 0,-1-1,1 0,1-1,-1-1,1 0,-1 0,10 1,-11-3,-1 0,1 0,-1 2,1-1,-1 1,-1 1,1 0,0 0,-1 1,0 0,-1 0,1 1,3 5,-9-9,0 1,-1-1,1 1,-1 0,0 0,0 0,0 0,-1 1,1-1,-1 0,0 1,-1-1,1 1,-1-1,0 1,0-1,0 1,0-1,-1 1,0-1,0 0,0 1,0-1,-1 0,0 0,0 1,0-1,0-1,-1 1,1 0,-3 2,-3 4,0-1,-1 0,0 0,0-1,-1 0,0 0,0-1,-1 0,0-1,-10 4,-239 67,210-70,32-10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45,'97'-42,"-87"39,-20 10,-25 10,-332 156,225-82,140-89,0-1,1 1,-1 0,0 0,1 0,-1 0,1 0,-1 0,1 0,0 1,0-1,0 0,0 1,1-1,-1 1,0-1,1 0,0 1,0 0,0-1,0 1,0-1,0 1,0-1,1 1,0-1,-1 1,1-1,0 0,0 1,0-1,0 0,1 0,-1 0,1 0,-1 0,1 0,0 0,-1 0,1 0,0-1,0 1,1-1,-1 0,0 1,0-1,1 0,1 0,142 38,-71-25,-53-9,66 24,-85-27,0-1,-1 1,0 0,1-1,-1 1,0 0,0 0,0 1,0-1,-1 0,1 1,-1-1,1 1,-1-1,0 1,0 0,0-1,0 1,0 0,-1 0,1 0,-1 0,0-1,0 1,0 0,0 0,0 0,-1 0,0 2,-3 3,-1 1,0 0,0-1,-1 0,0 0,0 0,-1-1,0 0,-1 0,1-1,-1 0,-1 0,1-1,-1 0,0-1,-4 2,9-3,-281 139,244-112,41-30,0 1,0 0,0-1,0 1,1 0,-1 0,0-1,0 1,1-1,-1 1,1 0,-1-1,0 1,1-1,-1 1,1-1,-1 1,1-1,0 1,-1-1,1 0,-1 1,1-1,0 0,-1 1,1-1,0 0,-1 0,1 0,0 0,0 1,-1-1,1 0,0 0,-1 0,1-1,0 1,0 0,-1 0,1 0,0 0,-1-1,1 1,0 0,-1-1,1 1,-1 0,1-1,-1 1,1-1,0 1,0-1,20-3</inkml:trace>
  <inkml:trace contextRef="#ctx0" brushRef="#br0" timeOffset="302.158">1139 242,'-4'5,"-21"19,2 2,1 0,1 1,1 2,2 0,0 0,2 2,2 0,0 1,-5 25,17-53,1 0,0 0,0 1,1-1,-1 1,1-1,0 1,0-1,1 0,-1 1,1-1,0 1,0-1,0 0,1 0,-1 0,1 1,0-2,0 1,1 0,-1 0,1-1,0 1,0-1,0 0,0 0,0 0,1 0,0-1,-1 1,1-1,0 0,0 0,0 0,0-1,4 2,6-1,-1 0,1 0,-1-1,1-1,-1 0,1-1,-1-1,1 0,-1 0,0-2,0 0,0 0,0-1,-1 0,1-1,-2-1,1 0,-1-1,0 0,0 0,-1-1,0-1,-1 0,0 0,0 0,-1-1,-1-1,0 1,0-1,0-3,-1 5,-1 0,0 0,0-1,-1 1,0-1,-1 0,-1 0,1 0,-2 0,1 0,-2-1,1 1,-2 0,1-1,-2 1,1 0,-2 0,1 0,-2-2,2 7,0-1,-1 1,1 0,-1 0,-1 0,1 0,-1 0,0 1,0-1,-1 1,1 1,-1-1,0 0,-1 1,1 0,-1 0,1 1,-1 0,0 0,-1 0,1 0,0 1,-1 0,-3 0,-14-1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88,'20'0,"29"-5,12-1,5-5,-3-1,-4 3,-7-3,-7 1,-2 2,-3 3,-4 2,-3 2,-3 1,-5 6,-4 2,-4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0,-1 0,1 0,-1 0,0 0,0 0,-4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56,'34'0,"30"-5,9-1,-4 0,-7 1,-11-4,-8 1,-8 0,-4 3,-7 1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60,'0'455,"-27"-317,17-114</inkml:trace>
  <inkml:trace contextRef="#ctx0" brushRef="#br0" timeOffset="386.251">1 144,'89'-32,"3"3,0 5,1 4,1 4,1 4,37 2,55 17,-185-7,0 0,0 1,0-1,0 1,0-1,0 1,-1-1,1 1,0 0,0 0,0 0,-1 0,1 0,-1 0,1 1,-1-1,1 0,-1 1,1-1,-1 1,0 0,0-1,0 1,0 0,0 0,-1-1,1 1,0 0,-1 0,1 0,-1 0,0 2,-2 9</inkml:trace>
  <inkml:trace contextRef="#ctx0" brushRef="#br0" timeOffset="701.329">57 681,'34'4,"20"3,11-6,4-3,0-5,-3-2,2-4,-5 0,-4-3,-3 2,-6 3,-6-2,-6 2,-5 3,-3 3,-7 1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0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706 1490,'-6'-6,"-1"0,0 1,0 0,0 0,-1 1,1 0,-1 0,0 1,0 0,0 0,-1 1,1 0,-1 1,1-1,-1 2,1-1,-1 1,0 1,1-1,-1 1,1 1,-1 0,1 0,0 1,-1-1,2 2,-1-1,0 1,-3 3,-4 1,1 0,0 1,0 0,1 1,1 1,0 0,0 1,1 0,0 1,1 0,1 0,-8 14,16-19,0-1,0 1,1 0,0-1,0 1,1 0,0-1,0 1,1-1,0 1,0-1,0 0,1 0,1 0,-1 0,1 0,0-1,0 0,1 0,0 0,0 0,0-1,1 1,0-2,0 1,0 0,1-1,-1 0,1-1,0 0,0 0,0 0,7 1,11-2,-1-1,1-1,0-1,0-1,-1-1,1-1,-1-2,0 0,-1-2,1 0,-1-2,-1 0,12-8,23-9,-39 21</inkml:trace>
  <inkml:trace contextRef="#ctx0" brushRef="#br0" timeOffset="-2351.44">198 756,'0'-1,"-1"1,1 0,0 0,-1-1,1 1,-1 0,1 0,-1 0,1 0,-1 0,1-1,0 1,-1 0,1 0,-1 0,1 0,-1 0,1 0,-1 1,1-1,-1 0,1 0,-1 0,1 0,-1 0,1 1,0-1,-1 0,1 0,-1 1,1-1,0 0,-1 1,1-1,0 0,-1 1,1-1,0 1,0-1,-1 0,1 1,0-1,0 1,0-1,0 1,0-1,-1 1,1-1,0 1,0-1,0 1,0-1,0 1,0-1,1 0,-1 1,0-1,0 1,0-1,0 1,-23 153,-20 18,24-114,42-131,-3 9,3 1,2 2,19-31,101-141,-144 232,-1 0,0 0,0 0,1 0,-1 1,0-1,1 0,-1 0,1 0,-1 0,1 0,-1 0,1 1,0-1,-1 0,1 1,0-1,0 0,-1 1,1-1,0 1,0-1,0 1,0-1,0 1,0 0,0-1,0 1,0 0,0 0,0 0,0 0,0 0,0 0,0 0,0 0,0 0,0 0,-1 1,1-1,0 0,0 1,0-1,0 0,0 1,0-1,0 1,-1 0,1-1,0 1,0 0,-1-1,1 1,0 0,-1 0,1 0,-1-1,1 1,-1 0,1 0,9 39,-2 0,-2 0,-1 1,-2-1,-3 40,9-13,-9-65,1-1,-1 1,1-1,-1 1,1-1,-1 0,1 1,0-1,0 0,0 1,0-1,0 0,0 0,0 0,0 0,0 0,0 0,1 0,-1 0,0 0,1-1,-1 1,0-1,1 1,-1-1,1 1,-1-1,1 0,-1 0,1 1,-1-1,1 0,0-1,-1 1,1 0,-1 0,1-1,-1 1,0-1,1 1,0-1,12-8,-1 0,0-1,-1 0,0-1,-1 0,0-1,-1 0,0-1,-1 0,0-1,5-11,-12 22,142-211,-144 215,0 0,0-1,0 1,0-1,0 1,0-1,0 1,0 0,1-1,-1 1,0-1,0 1,1-1,-1 1,0-1,1 1,-1-1,0 0,1 1,-1-1,1 1,-1-1,1 0,-1 1,1-1,-1 0,1 0,-1 1,1-1,-1 0,1 0,-1 0,1 0,0 0,-1 0,1 0,-1 0,1 0,-1 0,1 0,0 0,-1 0,1 0,-1 0,1-1,-1 1,1 0,-1 0,1-1,-1 1,1 0,-1-1,1 1,-1 0,1-1,-1 1,0-1,1 1,-1-1,0 1,1-1,-1 1,0-1,0 1,0-1,1 1,-1-1,0 0,1 55,-2-45,0 14,1-1,1 1,1 0,1 0,1-1,0 1,2-1,1 0,1 0,13 63,-9-76,-6-13</inkml:trace>
  <inkml:trace contextRef="#ctx0" brushRef="#br0" timeOffset="-777.19">1 1292,'351'-29,"126"-51,-308 41,-175 44,-2 3</inkml:trace>
  <inkml:trace contextRef="#ctx0" brushRef="#br0" timeOffset="1920.581">1496 812,'18'90,"-18"-88,17 101,-4 0,-3 69,-12 95,-13-228,2-27</inkml:trace>
  <inkml:trace contextRef="#ctx0" brushRef="#br0" timeOffset="2484.687">1356 953,'34'-26,"2"1,1 2,1 1,1 2,0 2,2 1,0 2,0 2,2 2,8 0,-41 9,1 0,-1 1,1 0,0 0,0 1,-1 0,1 1,0 0,0 1,-1 1,1-1,-1 1,0 1,0 0,0 1,3 1,-11-4,0 0,0 0,-1 1,1-1,-1 0,1 1,-1-1,0 1,1-1,-2 1,1 0,0-1,0 1,-1 0,1 0,-1-1,0 1,0 0,0 0,0 0,-1-1,1 1,-1 0,1 0,-1-1,0 1,0 0,0-1,-1 1,1-1,0 1,-1-1,0 1,-62 75,-157 98,215-173,2-2,1 1,-1-1,0 1,0 0,1-1,-1 2,1-1,0 0,-1 1,1-1,0 1,1 0,-1 0,0 0,1 1,0-1,-1 1,1-1,1 1,-1 0,1-1,-1 1,1 0,0 0,0 0,1 0,-1 0,1 0,0 0,0 0,0 0,1 1,-1-1,1 0,0 0,0-1,2 4,109 122,-101-117,0-1,1 0,0-1,1 0,0-1,1-1,0 0,0 0,13 4,-12-10,-3-3</inkml:trace>
  <inkml:trace contextRef="#ctx0" brushRef="#br0" timeOffset="2985.269">2230 727,'2'-2,"-1"0,0 0,1 0,0 1,-1-1,1 1,0-1,0 1,0-1,0 1,0 0,0 0,0 0,1 0,-1 0,0 1,1-1,-1 1,0-1,1 1,-1 0,0 0,1 0,1 0,-1 0,106 2,-106-2,0 1,0-1,-1 1,1-1,0 1,-1 0,1 0,-1 0,1 1,-1-1,0 0,1 1,-1 0,0-1,0 1,0 0,0 0,0 0,-1 1,1-1,-1 0,1 0,-1 1,0-1,0 1,0 0,0-1,0 1,-1 0,1-1,-1 1,1 0,-1-1,0 1,0 0,-1 0,1 1,-38 80,33-79,1 1,0 0,0 1,1-1,0 1,0 0,0-1,1 1,0 0,0 1,1-1,0 0,0 0,1 1,0 6,1-11,0 1,0-1,0 0,1 0,0 0,-1 0,1 0,0 0,0 0,0 0,1-1,-1 1,1-1,-1 1,1-1,0 0,0 0,0-1,0 1,0-1,0 1,1-1,-1 0,0 0,1 0,-1-1,1 1,1-1,100-7,-82 0,-3 1</inkml:trace>
  <inkml:trace contextRef="#ctx0" brushRef="#br0" timeOffset="14921.302">5589 672,'-7'-1,"0"0,1 1,-1 0,0 1,0-1,0 1,1 1,-1-1,0 1,1 0,-1 1,1 0,0 0,0 0,0 0,0 1,1 0,-1 0,1 1,0 0,0 0,1 0,-1 0,1 1,-2 4,-4-1,1 1,0 1,1 0,0 0,1 0,0 1,0 0,2 0,-1 1,2 0,-1 0,2 0,0 0,0 1,2-1,-1 1,2-1,0 1,1 13,0-23,1-1,-1 1,1 0,-1-1,1 1,0-1,0 0,0 0,1 0,-1 0,1 0,0 0,0 0,0-1,0 0,0 1,0-1,1-1,-1 1,1 0,-1-1,1 1,0-1,-1 0,1 0,0-1,0 1,0-1,0 0,-1 0,1 0,0-1,1 1,128-33,-107 19,-1-1,-1-2,0 0,-1-1,-1-2,-1 0,-1-1,0-1,-2-1,8-14,-3 8,-8 12,-2 0,0-1,-1 0,-1-1,-1 0,0-1,-1 0,-2-1,0 0,-1 0,-1 0,-1-1,-1 0,-1 0,-1 1,-1-1,0 0,-2 0,-4-19,5 29,-1-1,-1 1,0-1,0 1,-2 0,1 0,-1 1,-1 0,0-1,-1 2,0-1,0 1,-1 0,-1 1,0 0,0 0,0 0,-1 2,-1-1,1 1,-1 1,0 0,-1 0,1 1,-1 0,0 1,0 1,-7-1,12 2,0 1,-1 0,1 1,0-1,0 1,0 1,0 0,-1 0,1 0,0 0,0 1,1 1,-1-1,0 1,1 0,0 0,-1 1,1 0,1 0,-1 1,0-1,1 1,0 0,0 1,1-1,-1 1,1 0,1 0,-1 0,1 1,0-1,0 1,-1 6,1 10,1 1,1-1,1 1,1-1,1 0,1 1,1-1,1 0,1-1,1 1,1-1,1-1,1 0,2 2,113 141,-123-161,65 67,-65-69,1 1,-1 0,1-1,0 0,-1 1,1-1,0 0,0-1,0 1,0 0,0-1,-1 1,1-1,0 0,0 0,0 0,0-1,0 1,0-1,0 1,0-1,0 0,0 0,-1 0,1-1,0 1,-1-1,1 1,-1-1,1-1,10-8</inkml:trace>
  <inkml:trace contextRef="#ctx0" brushRef="#br0" timeOffset="15538.27">6492 219,'-33'23,"2"0,1 2,1 2,2 0,0 2,2 1,1 1,2 1,1 1,1 1,-8 20,23-44,0 0,0 0,2 1,-1-1,1 1,0 0,1 0,1 0,0 0,0 0,1 0,0 0,1 0,0 0,1 0,0 0,1 0,0-1,1 1,0-1,0 0,1 0,1 0,-1-1,2 0,-1 0,1 0,6 5,-3-6,-1-1,1 0,1-1,-1 0,1-1,0 0,0 0,1-2,-1 1,1-1,0-1,0 0,0 0,0-2,0 1,0-2,0 1,0-1,0-1,0-1,0 1,-1-2,5-1,10-4,0-1,-1-1,-1-1,0-2,0 0,-2-1,0-1,0-2,17-18,-28 27,-2 0,1 0,-1-1,-1-1,0 1,0-1,-1-1,-1 0,1 1,-2-2,0 1,-1-1,0 0,0 0,-2 0,1 0,-2 0,0-1,0 1,-1 0,-1-2,-1 5,1 0,-2 1,1-1,-1 1,-1-1,1 1,-2 0,1 0,-1 1,-1-1,1 1,-2 0,1 1,-1-1,0 1,0 1,-1-1,0 1,0 1,0-1,-1 1,0 1,0 0,0 0,-7-2,2 2,0 1,-1 0,0 0,0 2,0-1,1 2,-1 0,0 1,0 1,0 0,-9 3,-12 5</inkml:trace>
  <inkml:trace contextRef="#ctx0" brushRef="#br0" timeOffset="15806.838">6097 643,'325'-90,"-317"86,0 2,0-1,0 1,0 0,0 0,1 1,-1 0,0 1,1 0,-1 0,0 0,1 1,-1 1,0 0,0 0,1 0,-2 1,1 0,0 0,-1 1,1 0,-1 1,0 0,0 0,-1 0,2 2,14 20,-15-17,0-1,1 0,0-1,0 1,1-2,0 1,1-1,-1 0,10 4,-5-7,1 1,0-2,0 0,0-1,0 0,1-1,-1-1,0 0,0-1,1-1,-1-1,0 0,0 0,-1-2,1 0,-1 0,0-2,0 0,10-7,1 3</inkml:trace>
  <inkml:trace contextRef="#ctx0" brushRef="#br0" timeOffset="5806.568">3303 445,'-51'-92,"48"85,-1 0,-1 0,1 1,-1-1,0 1,-1 0,1 0,-1 1,-1-1,1 1,-1 1,1-1,-1 1,-1 0,1 1,0 0,-1 0,0 0,1 1,-1 0,0 1,0 0,0 0,0 1,-1 0,1 0,0 1,0 0,0 0,0 1,-2 0,5 2,0 0,0 1,0-1,0 1,0 0,1 0,0 0,0 1,1-1,-1 1,1 0,0 0,1 0,0 1,0-1,0 1,0-1,1 1,0-1,1 1,0 0,0-1,0 1,0 0,2 4,104 391,-8-108,-41-137,-3 35,-49-179,0 1,-1 0,-1 0,0 0,-1 1,-1-1,0 0,-1 1,0 0,-1-1,-1 0,0 1,-1-1,-2 7,0-16,0 0,0-1,-1 0,1 0,-1 0,0-1,0 0,0 0,0 0,0-1,-1 0,1 0,-1-1,1 1,-1-2,0 1,1-1,-1 0,0 0,0 0,1-1,-1 0,0-1,-2 0,5 1,0 1,0-1,1 1,-1-1,0 0,0 0,0-1,1 1,-1-1,1 0,-1 0,1 0,0 0,-1-1,1 1,0-1,-1-2,-2-6</inkml:trace>
  <inkml:trace contextRef="#ctx0" brushRef="#br0" timeOffset="6170.089">3698 1433,'-9'10,"1"0,0 1,1 0,0 1,1-1,0 1,1 0,0 1,1-1,1 1,-1 0,2 0,0 0,1 0,0 0,1 0,0 1,1 0,0-10,0 1,0-1,1-1,-1 1,1 0,0 0,0 0,0-1,1 1,-1-1,1 0,0 0,0 0,0 0,0 0,0-1,1 1,-1-1,1 0,-1 0,1 0,0-1,0 1,0-1,0 0,0 0,0 0,0 0,0-1,1 0,-1 0,0 0,2 0,2-1,0 0,0 0,0 0,0-1,0 0,0-1,-1 1,1-1,-1-1,0 0,0 0,0 0,0-1,-1 0,1 0,3-6,-6 8,0-1,-1-1,0 1,0 0,0-1,0 0,-1 0,0 1,0-1,0-1,-1 1,1 0,-1 0,0 0,-1-1,0 1,1-1,-1 1,-1 0,1-1,-1 1,0 0,-1 0,1-1,-1 1,0 0,0 0,0 0,-1 1,0-1,0 1,0-1,0 1,-1 0,1 0,-1 0,0 1,0 0,-2-2,-75-40,56 35</inkml:trace>
  <inkml:trace contextRef="#ctx0" brushRef="#br0" timeOffset="11257.894">3388 135,'0'-2,"1"1,1-1,-1 0,0 1,0-1,1 1,-1-1,0 1,1 0,0 0,-1-1,1 1,0 0,-1 0,1 1,0-1,0 0,0 1,0-1,0 1,0-1,0 1,-1 0,1 0,0 0,2 0,6-2,27-9,-30 8,1 0,0 1,0 0,0 0,0 1,0 0,1 0,-1 1,0 0,0 0,3 1,-9 1,-1-1,0 0,1 1,-1-1,0 1,0 0,0-1,0 1,0 0,-1 0,1-1,0 1,-1 0,1 0,-1 0,0 0,0 0,0 0,0 0,0 0,0 0,0 0,-1 0,1-1,0 1,-1 0,0 0,1 0,-1 0,0-1,0 1,0 0,0-1,-1 1,1-1,0 1,-1-1,1 0,0 1,-2-1,-1 7,-17 29,16-33,1 1,0 0,0 0,1 0,-1 0,1 0,0 1,1 0,-1-1,1 1,0 0,1 0,-1 1,1-1,0 0,1 0,0 0,0 1,0-1,0 0,1 0,0 1,1-1,-1 0,1 0,1 0,-1-1,1 1,-1 0,2-1,1 3,-1-6,0 0,0 0,0 0,1-1,-1 1,0-1,1 0,-1 0,1-1,-1 0,1 1,-1-1,1-1,0 1,-1-1,1 0,-1 0,0 0,1 0,-1-1,0 0,0 1,0-2,0 1,0 0,0-1,-1 0,1 0,-1 0,0 0,0-1,0 1,0-1,0 1,-1-1,1-1,8-10</inkml:trace>
  <inkml:trace contextRef="#ctx0" brushRef="#br0" timeOffset="11540.32">3924 78,'0'10,"0"12,0 8,0 3,0 1,0 0,0-2,5-6,1-12,0-8</inkml:trace>
  <inkml:trace contextRef="#ctx0" brushRef="#br0" timeOffset="11789.981">4093 50,'0'28,"0"16,0 4,0-2,0-2,5-11,1-9</inkml:trace>
  <inkml:trace contextRef="#ctx0" brushRef="#br0" timeOffset="12241.064">3811 135,'75'-106,"-72"103,1 0,-1 1,1-1,-1 1,1-1,0 1,0 0,0 1,1-1,-1 1,0-1,0 1,1 0,-1 1,1-1,-1 1,1 0,-1 0,1 1,-1-1,0 1,1 0,-1 0,0 0,1 0,-1 1,1 1,43 22,51 16,-86-40,-1-1,0 0,1 0,-1-1,0-1,0 0,1-1,-2 0,1-1,0 0,-1-1,0 0,0-1,0 0,-1-1,1 0,2-4</inkml:trace>
  <inkml:trace contextRef="#ctx0" brushRef="#br0" timeOffset="13569.993">4601 417,'-2'1,"0"0,1 1,-1-1,0 1,0 0,1-1,-1 1,1 0,-1 0,1 0,0 0,0 0,0 0,0 0,0 1,0-1,1 0,-1 1,1-1,0 0,-1 1,1-1,0 0,0 1,1 0,-2 0,12 160,1-70,-8-34,-3 1,-3-1,-2 1,-9 38,1 92,12-178</inkml:trace>
  <inkml:trace contextRef="#ctx0" brushRef="#br0" timeOffset="14138.916">4432 530,'61'-41,"1"4,3 2,0 3,2 2,36-8,11 27,-111 12,0-1,0 1,0 0,0 0,0 0,0 0,0 1,0-1,-1 1,1 0,-1-1,1 1,-1 0,0 1,0-1,1 0,-1 1,-1-1,1 1,0-1,-1 1,1 0,-1 0,0-1,0 1,0 0,0 0,-1 0,1 1,-1-1,0 0,0 0,0 0,0 2,-1 5,-1 1,-1-1,1 0,-2 0,1 0,-1-1,-1 1,0-1,0 0,0 0,-1 0,-1-1,0 0,0 0,0-1,-1 0,-6 4,-25 30,-125 119,161-156,1 1,0-1,-1 0,2 1,-1-1,0 1,1-1,0 1,0 0,0 0,1-1,0 1,0 0,0 0,0 0,1-1,-1 1,1 0,1 0,-1-1,0 1,1-1,0 1,0-1,1 0,-1 0,1 0,2 2,97 102,-94-102,165 113,-157-106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109 169,'15'-3,"-1"0,1 0,-1-2,0 0,0 0,0-2,-1 1,1-2,-2 0,1 0,-1-1,-1-1,0 0,2-2,-12 11,0 0,0 0,0 0,0 0,0 0,-1-1,1 1,0 0,0-1,-1 1,1 0,-1-1,1 1,-1-1,0 1,0-1,1 1,-1-1,0 1,0-1,0 1,-1-1,1 1,0-1,0 1,-1 0,1-1,-1 1,0-1,1 1,-1 0,0-1,0 1,1 0,-1 0,0 0,0 0,-1 0,1 0,0 0,0 0,0 0,-1 0,0 0,-68-9,57 14,-1 1,1 0,0 1,1 1,-1 0,1 0,1 1,-1 1,1 0,1 0,0 1,0 1,1-1,0 2,1-1,0 1,1 0,0 1,1 0,0 0,1 0,-1 6,5-13,0-1,0 1,0 0,1 0,-1 0,2 0,-1-1,0 1,1 0,0 0,1-1,-1 1,1 0,0-1,1 1,-1-1,1 0,0 0,0 0,1 0,-1-1,1 1,0-1,0 0,1 0,-1 0,1-1,0 0,0 0,0 0,0 0,0-1,1 1,-1-2,1 1,0 0,-1-1,1 0,0-1,0 1,0-1,-1 0,1 0,0-1,0 0,0 0,12-2,0-1,0 0,-1-2,0 0,0 0,0-2,-1 0,8-6,-6 3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7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1,'12'161,"-7"-119,-1 0,-2 1,-2-1,-5 32,-31 168,7-94,26-105,12-43,-4-10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1 132,'43'0,"29"-4,6-3,1-4,-9 0,-7 1,-9-1,-9 0,-8 2,-4-2,-4 1,-2 2,-6-3,-1 2,-4 1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1250.681">1524 487,'0'9,"-5"9,-1 5,0 4,-4-3,1 0,0 0,3-4</inkml:trace>
  <inkml:trace contextRef="#ctx0" brushRef="#br0" timeOffset="2085.425">989 600,'0'-5,"4"-2,8 1,5 1,5 2,3 0,3 2,1-4,0-1,1 0,-10 1,-9-3,-10 0,-6-4,-7 0,-1 3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60,'44'-5,"27"-1,8-5,-6 0,-9 1,-12 3,-9 2,-3 2,-3 2,-4 1,-6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1,'-24'140,"7"2,5 0,7 0,7 30,-2-170,-1 0,0-1,0 1,1-1,-1 1,1-1,-1 1,1 0,0-1,0 1,0-1,0 1,0 0,0-1,0 1,0 0,0-1,1 1,-1 0,1-1,-1 1,1-1,0 1,0-1,0 1,-1-1,1 0,0 1,1-1,-1 0,0 0,0 0,0 0,1 0,-1 0,1 0,-1 0,1 0,-1-1,1 1,-1-1,1 1,-1-1,1 1,0-1,-1 0,1 0,0 0,-1 0,1 0,0 0,127-104,-104 83,111-70,-135 90,-1 0,1 1,0-1,-1 1,1-1,0 1,0 0,0-1,-1 1,1 0,0-1,0 1,0 0,0 0,0 0,0 0,0 0,-1 0,1 0,0 0,0 0,0 0,0 1,0-1,0 0,-1 0,1 1,0-1,0 1,0-1,-1 1,1-1,0 1,-1-1,1 1,0 0,-1-1,1 1,-1 0,1 0,-1-1,1 1,-1 0,1 0,-1 0,0 0,0-1,1 1,-1 0,0 0,0 0,0 0,0 1,-8 50,7-48,-13 36,-5 50,41-60,-6-23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593,'-38'204,"37"-201,1 0,0 0,-1 0,1 0,0 0,1 0,-1 1,1-1,-1 0,1 0,0 0,0 0,0 0,0-1,1 1,-1 0,1 0,0-1,0 1,0-1,0 0,0 1,0-1,0 0,1 0,-1 0,1-1,0 1,0-1,-1 1,1-1,0 0,0 0,0 0,0 0,0-1,0 1,0-1,1 0,-1 0,0 0,0 0,0 0,0-1,2 0,13-7,-1 0,0 0,0-2,-1 0,0-1,-1-1,-1 0,1-1,-2-1,0 0,-1-1,3-4,50-51,-65 69,1 0,0 0,-1 0,1-1,0 1,0 0,0 0,0 0,0 0,0 0,1 1,-1-1,0 0,0 0,0 1,1-1,-1 1,0-1,1 1,-1 0,1-1,-1 1,0 0,1 0,-1 0,1 0,-1 0,0 0,1 0,-1 1,1-1,-1 0,0 1,1-1,-1 1,0 0,0-1,1 1,-1 0,0 0,0 0,0-1,0 1,0 0,0 1,0-1,0 0,29 73,-30-68,1 0,1 0,-1 0,1 0,0 0,0 0,1 0,0-1,0 1,0-1,0 0,1 0,0 0,0 0,1-1,-1 1,1-1,0 0,0-1,0 1,0-1,1 0,3 1,1-2,-1 0,1-1,-1 0,1-1,0 0,0-1,-1 0,1 0,-1-1,1 0,-1-1,0 0,1 0,-2-1,1 0,0-1,-1 0,0 0,0-1,0 0,4-5,18-17,-1-1,-2-2,-1 0,12-20,-28 36,15-18,-2-1,-1-2,-2 0,-2-1,-1-1,-2 0,-1-2,-2 1,-2-2,-2 1,-2-1,-1 0,-2-9,-6 5,3 45,0-1,0 0,0 1,-1-1,1 1,0-1,0 0,0 1,0-1,0 1,-1-1,1 1,0-1,-1 1,1-1,0 1,-1-1,1 1,0-1,-1 1,1 0,-1-1,1 1,-1-1,1 1,-1 0,1 0,-1-1,1 1,-1 0,0 0,1 0,-1 0,1-1,-1 1,1 0,-1 0,0 0,1 0,-1 0,1 1,-1-1,0 0,1 0,-1 0,1 0,-1 1,1-1,-1 0,1 0,-1 1,1-1,-1 1,1-1,-1 0,1 1,0-1,-1 1,1-1,0 1,-1-1,1 1,0-1,-1 1,1-1,0 1,0-1,0 1,-12 18,0 0,2 0,1 1,0 1,1 0,2 0,0 0,1 0,1 1,-1 14,0-7,-1-1,2 0,1 1,1-1,1 1,1-1,2 0,1 1,1-1,5 15,-4-23,0-1,1 1,1-1,0-1,2 1,0-2,1 1,1-1,0 0,2-1,3 3,-16-20,0 1,-1 0,1-1,0 1,0 0,0-1,0 1,0 0,0-1,0 1,1 0,-1-1,0 1,0 0,0-1,0 1,0 0,0 0,0-1,1 1,-1 0,0-1,0 1,1 0,-1 0,0 0,0-1,1 1,-1 0,0 0,0 0,1-1,-1 1,0 0,1 0,-1 0,0 0,1 0,-1 0,0 0,1 0,-1 0,0 0,1 0,-1 0,0 0,0 0,1 0,-7-15</inkml:trace>
  <inkml:trace contextRef="#ctx0" brushRef="#br0" timeOffset="249.733">1580 367,'48'-5,"45"-6,21-2,0-2,-4 0,-7 3,-11-1,-12 2,-10 2,-7 3,-9 2,-14 3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378 311,'-39'34,"-21"25,-7 7,5 3,11-6,11-9,12-4,10-6,9-5,6-5,7-8,9-4,7-5,4-6,4-4,5-4,4-7,-6-3</inkml:trace>
  <inkml:trace contextRef="#ctx0" brushRef="#br0" timeOffset="299.969">829 424,'-27'24,"-3"-2,1 2,1 2,2 0,0 2,2 0,2 2,0 1,-10 20,30-48,0 0,0 0,0 0,0 0,0 0,1 1,0-1,-1 0,1 1,1-1,-1 1,0 0,1-1,0 1,0-1,0 1,0 0,0-1,1 1,0-1,-1 1,1-1,1 1,-1-1,0 1,1-1,0 0,0 0,0 0,0 0,0 0,0 0,1-1,-1 1,1-1,0 0,0 0,0 0,0 0,0 0,3 1,6-2,0 0,0-1,0 0,0-1,0 0,-1-1,1 0,0-1,-1 0,0-1,0 0,0-1,0 0,-1-1,1 0,-1-1,-1 0,1 0,-1-1,0-2,6 0,-1-1,0-1,0-1,-2 0,0 0,0-1,-1-1,-1 0,0 0,-1-1,-1 0,0-1,-2 0,1 0,-2 0,-1-1,0 0,-1-1,-2 14,0 0,0 1,0-1,-1 0,0 0,0 0,0 0,-1 1,0-1,0 0,0 0,0 1,-1-1,1 0,-1 1,-1 0,1-1,0 1,-1 0,0 0,0 1,0-1,-1 0,1 1,-1 0,0 0,1 0,-2 0,1 1,0-1,0 1,-1 0,1 1,-1-1,0 1,0-1,-41 7,27 1</inkml:trace>
  <inkml:trace contextRef="#ctx0" brushRef="#br0" timeOffset="731.954">998 763,'201'-316,"-200"314,24-30,-25 32,1 0,-1-1,1 1,-1-1,1 1,-1 0,1-1,-1 1,1 0,-1 0,1 0,0-1,-1 1,1 0,0 0,-1 0,1 0,-1 0,1 0,0 0,-1 0,1 0,-1 0,1 0,0 1,-1-1,1 0,-1 0,1 0,0 1,-1-1,1 0,-1 1,1-1,-1 1,0-1,1 0,-1 1,1-1,-1 1,0-1,1 1,-1 0,0-1,1 1,-1-1,0 1,0-1,0 1,0 0,1-1,-1 1,0 0,0-1,0 1,0-1,0 1,-1 0,1 0,3 15,-2 0,1 1,-2-1,0 0,-1 1,-1-1,-4 16,3-13,3-15,-1-1,0 1,1 0,-1 0,1-1,0 1,1 0,-1 0,0-1,1 1,0 0,0 0,0-1,1 1,-1-1,1 1,0-1,-1 0,2 0,-1 0,0 0,1 0,-1 0,1 0,0-1,0 1,0-1,0 0,0 0,0 0,1 0,-1-1,1 1,-1-1,1 0,0 0,-1 0,1-1,0 1,0-1,-1 0,1 0,0 0,0 0,0-1,-1 0,1 0,0 0,-1 0,1 0,-1-1,1 1,2-3,13-10,-2-1,1-1,-2-1,0 0,-2-1,1-1,-2 0,-1-1,0 0,-2-1,0 0,6-19,-3 11,-5 10,-2 1</inkml:trace>
  <inkml:trace contextRef="#ctx0" brushRef="#br0" timeOffset="1077.168">1957 198,'-14'9,"-8"3,1 0,1 1,0 2,0 0,2 0,0 2,1 1,0 0,1 1,-10 18,25-36,0 0,0 0,0 0,0 1,0-1,1 0,-1 1,1-1,-1 1,1-1,-1 1,1-1,0 1,0-1,0 1,0-1,0 1,0-1,0 1,0-1,1 1,-1-1,0 0,1 1,-1-1,1 1,0-1,-1 0,1 1,0-1,0 0,0 0,0 0,0 0,0 0,0 0,0 0,1 0,-1 0,0 0,1 0,-1-1,0 1,1-1,-1 1,73 6,-57-7,-14-1,1 1,-1-1,0 1,0 0,0 0,1 0,-1 0,0 0,0 1,0-1,0 1,1 0,-1 0,0 0,0 0,-1 1,1-1,0 1,0 0,-1 0,1 0,-1 0,1 0,-1 0,0 1,0-1,0 1,0-1,-1 1,1 0,-1 0,1 0,-1 0,0 0,0 0,0 0,-1 0,1 0,-1 0,0 1,0-1,0 1,-5 9,-1-1,0 0,-1 0,-1 0,0-1,-1 0,1 0,-2-1,0 0,0-1,-1 0,0-1,0 0,-12 6,2 1,-78 53,79-60</inkml:trace>
  <inkml:trace contextRef="#ctx0" brushRef="#br0" timeOffset="1327.791">2297 114,'-20'43,"-10"29,-1 11,1-3,5-10,6-13,8-11,4-9,4-5,3-9</inkml:trace>
  <inkml:trace contextRef="#ctx0" brushRef="#br0" timeOffset="1496.819">1986 424,'48'-4,"21"-3,3 1,-6 1,-9 1,-14 2</inkml:trace>
  <inkml:trace contextRef="#ctx0" brushRef="#br0" timeOffset="2027.939">2494 424,'38'-9,"23"-4,5 1,-8 2</inkml:trace>
  <inkml:trace contextRef="#ctx0" brushRef="#br0" timeOffset="2279.082">2607 650,'34'-10,"15"-8,5 0,-7 2</inkml:trace>
  <inkml:trace contextRef="#ctx0" brushRef="#br0" timeOffset="2533.219">3002 29,'9'43,"9"33,1 10,-3-7,-4-5,-4-12,-4-11,-2-10,-1-7,-2-4,1-2,-1-2,0 0,1 0,-1 1,1 0,0-4</inkml:trace>
  <inkml:trace contextRef="#ctx0" brushRef="#br0" timeOffset="2997.952">3058 1,'73'13,"-1"3,0 3,54 22,-124-40,60 29,-60-30,-1 1,0 0,0 0,0 0,0 0,0 0,0 0,0 0,0 1,0-1,-1 0,1 0,0 1,-1-1,1 0,-1 1,1-1,-1 1,0-1,0 1,0-1,1 0,-1 1,-1-1,1 1,0-1,0 1,0-1,-1 0,1 1,-1-1,1 1,-1-1,0 0,1 0,-1 1,0-1,0 0,0 0,0 0,0 0,0 0,0 0,0 0,-126 91,71-58,49-30,1-1,0-1,-1 1,1 0,0 1,0 0,1 0,-1 0,1 0,0 1,0 0,0 0,0 0,1 0,0 1,0 0,1 0,0 0,0 0,0 1,1-1,0 1,0-1,0 1,1 0,0 0,0 0,1 0,0-1,0 1,2 7,5-3,0 1,1-1,1-1,0 1,0-1,1-1,0 0,1 0,0-1,0-1,1 0,-1 0,2-1,-1-1,1 0,0 0,0-1,0-1,10 1,114 20,-124-18,-8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1 282,'19'215,"-10"1,-9 14,0-230,-1 0,1 0,0 0,-1 0,1 0,-1 0,1 0,0 0,-1 0,1 0,0 0,-1 0,1 0,-1 1,1-1,0 0,-1 0,1 0,0 1,0-1,-1 0,1 0,0 1,-1-1,1 0,0 1,0-1,0 0,-1 1,1-1,0 0,0 1,0-1,0 0,-1 1,-10-40,9 14,1-1,1 0,1 1,2-1,0 0,3-4,-1-2,5-13,1 1,2 0,3 1,1 1,2 0,2 2,1 0,2 1,21-24,-44 61,0 0,-1 0,1 0,0 0,0 0,1 0,-1 0,0 0,1 0,-1 0,1 1,-1-1,1 0,0 1,0 0,0-1,0 1,0 0,0 0,0 0,0 0,0 0,0 1,1-1,-1 1,0-1,0 1,1 0,-1 0,0 0,1 0,-1 0,0 0,1 1,-1-1,0 1,0 0,0 0,0-1,1 1,-1 1,0-1,0 0,2 4,1 1,-1 0,0-1,0 1,-1 1,0-1,0 0,0 1,-1 0,0-1,0 1,0 0,-1 0,0 0,-1 0,0 1,0-1,0 0,-1 0,0 0,0 0,5 71,1-60</inkml:trace>
  <inkml:trace contextRef="#ctx0" brushRef="#br0" timeOffset="249.102">791 0,'-24'34,"-13"20,5 1,8-4,7-10</inkml:trace>
  <inkml:trace contextRef="#ctx0" brushRef="#br0" timeOffset="872.915">819 508,'33'-5,"26"-6,8-7,-3 1,-8 3,-8 3,-7 5,-12-3,-5 1,-7 6,-11 4,-6 2</inkml:trace>
  <inkml:trace contextRef="#ctx0" brushRef="#br0" timeOffset="1651.881">848 762,'33'-10,"21"-7,6-2,-2 3,-6 4,-13 0,-12 1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3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1,'8'10,"0"1,-1 1,0-1,-1 1,0 0,-1 1,0-1,-1 1,0 2,2 2,1 12,-1 0,-2 0,-1 1,-1-1,-1 1,-2 0,-1-1,-1 1,-1-1,-7 19,4 11,1 1,4 0,4 52,0-18,-2-82</inkml:trace>
  <inkml:trace contextRef="#ctx0" brushRef="#br0" timeOffset="615.948">85 29,'34'0,"290"0,-321 0,0-1,0 1,1 0,-1 0,0 0,1 1,-1-1,0 1,1-1,-1 1,0 0,0 0,0 1,0-1,0 1,0-1,0 1,-1 0,1 0,-1 0,1 1,-1-1,0 0,1 1,-1 0,-1-1,1 1,0 0,-1 0,1 0,-1 0,0 0,0 0,0 2,-5 9,0-2,-1 1,-1 0,0-1,0 0,-1-1,-1 1,0-1,-1-1,0 1,0-1,-1-1,0 0,-1-1,-11 8,-17 17,30-24,6-8,1 0,-1 0,0 0,1 0,0 1,-1-1,1 1,0 0,0 0,0 0,0 0,0 0,0 0,1 1,-1-1,1 0,-1 1,1-1,0 1,0 0,0-1,0 1,1 0,-1-1,1 1,-1 0,1 0,0 0,0 0,0-1,1 1,-1 0,1 0,-1-1,1 1,0 0,0-1,0 1,1 0,-1-1,1 2,9 3,1 0,-1-1,1 0,1-1,-1-1,1 0,-1 0,10 1,-11-3,-1 0,1 0,-1 2,1-1,-1 1,-1 1,1 0,0 0,-1 1,0 0,-1 0,1 1,3 5,-9-9,0 1,-1-1,1 1,-1 0,0 0,0 0,0 0,-1 1,1-1,-1 0,0 1,-1-1,1 1,-1-1,0 1,0-1,0 1,0-1,-1 1,0-1,0 0,0 1,0-1,-1 0,0 0,0 1,0-1,0-1,-1 1,1 0,-3 2,-3 4,0-1,-1 0,0 0,0-1,-1 0,0 0,0-1,-1 0,0-1,-10 4,-239 67,210-70,32-10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45,'97'-42,"-87"39,-20 10,-25 10,-332 156,225-82,140-89,0-1,1 1,-1 0,0 0,1 0,-1 0,1 0,-1 0,1 0,0 1,0-1,0 0,0 1,1-1,-1 1,0-1,1 0,0 1,0 0,0-1,0 1,0-1,0 1,0-1,1 1,0-1,-1 1,1-1,0 0,0 1,0-1,0 0,1 0,-1 0,1 0,-1 0,1 0,0 0,-1 0,1 0,0-1,0 1,1-1,-1 0,0 1,0-1,1 0,1 0,142 38,-71-25,-53-9,66 24,-85-27,0-1,-1 1,0 0,1-1,-1 1,0 0,0 0,0 1,0-1,-1 0,1 1,-1-1,1 1,-1-1,0 1,0 0,0-1,0 1,0 0,-1 0,1 0,-1 0,0-1,0 1,0 0,0 0,0 0,-1 0,0 2,-3 3,-1 1,0 0,0-1,-1 0,0 0,0 0,-1-1,0 0,-1 0,1-1,-1 0,-1 0,1-1,-1 0,0-1,-4 2,9-3,-281 139,244-112,41-30,0 1,0 0,0-1,0 1,1 0,-1 0,0-1,0 1,1-1,-1 1,1 0,-1-1,0 1,1-1,-1 1,1-1,-1 1,1-1,0 1,-1-1,1 0,-1 1,1-1,0 0,-1 1,1-1,0 0,-1 0,1 0,0 0,0 1,-1-1,1 0,0 0,-1 0,1-1,0 1,0 0,-1 0,1 0,0 0,-1-1,1 1,0 0,-1-1,1 1,-1 0,1-1,-1 1,1-1,0 1,0-1,20-3</inkml:trace>
  <inkml:trace contextRef="#ctx0" brushRef="#br0" timeOffset="302.158">1139 242,'-4'5,"-21"19,2 2,1 0,1 1,1 2,2 0,0 0,2 2,2 0,0 1,-5 25,17-53,1 0,0 0,0 1,1-1,-1 1,1-1,0 1,0-1,1 0,-1 1,1-1,0 1,0-1,0 0,1 0,-1 0,1 1,0-2,0 1,1 0,-1 0,1-1,0 1,0-1,0 0,0 0,0 0,1 0,0-1,-1 1,1-1,0 0,0 0,0 0,0-1,4 2,6-1,-1 0,1 0,-1-1,1-1,-1 0,1-1,-1-1,1 0,-1 0,0-2,0 0,0 0,0-1,-1 0,1-1,-2-1,1 0,-1-1,0 0,0 0,-1-1,0-1,-1 0,0 0,0 0,-1-1,-1-1,0 1,0-1,0-3,-1 5,-1 0,0 0,0-1,-1 1,0-1,-1 0,-1 0,1 0,-2 0,1 0,-2-1,1 1,-2 0,1-1,-2 1,1 0,-2 0,1 0,-2-2,2 7,0-1,-1 1,1 0,-1 0,-1 0,1 0,-1 0,0 1,0-1,-1 1,1 1,-1-1,0 0,-1 1,1 0,-1 0,1 1,-1 0,0 0,-1 0,1 0,0 1,-1 0,-3 0,-14-1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8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1 288,'34'-4,"-1"-2,1-1,-2-2,1-1,-1-1,0-2,-2-2,24-14,-50 27,0 0,0-1,0 1,0-1,0 0,-1 0,1-1,-1 1,0-1,0 0,0 0,0 0,-1 0,0 0,0 0,0-1,0 1,-1-1,1 1,-1-1,0 0,-1 1,1-1,-1 0,0 0,0 0,0 1,-1-1,0 0,0 1,0-1,0 0,-1 1,0-1,0 1,0 0,0 0,-3-4,-1 5,-1 0,1 0,-1 0,0 1,1 0,-1 0,0 1,-1 0,1 0,0 0,0 1,0 0,0 1,0 0,0 0,0 0,0 1,0 0,0 0,0 1,1 0,-1 0,1 0,0 1,0 0,-4 4,-3 1,0 1,1 1,1 0,0 1,0 0,1 0,1 1,0 1,1 0,4-9,1 1,0-1,1 1,-1 0,1 0,1 0,-1 0,1 0,0 1,0-1,1 0,-1 0,2 1,-1-1,1 0,0 1,0-1,0 0,1 0,0 0,0 0,1 0,-1-1,2 1,3 2,1-2,0 1,1-1,-1 0,1-1,0 0,1 0,-1-1,1 0,0-1,0 0,0 0,0-1,1-1,-1 0,0 0,1-1,-1 0,6-1,98 0,-90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88,'20'0,"29"-5,12-1,5-5,-3-1,-4 3,-7-3,-7 1,-2 2,-3 3,-4 2,-3 2,-3 1,-5 6,-4 2,-4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0,-1 0,1 0,-1 0,0 0,0 0,-4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56,'34'0,"30"-5,9-1,-4 0,-7 1,-11-4,-8 1,-8 0,-4 3,-7 1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60,'0'455,"-27"-317,17-114</inkml:trace>
  <inkml:trace contextRef="#ctx0" brushRef="#br0" timeOffset="386.251">1 144,'89'-32,"3"3,0 5,1 4,1 4,1 4,37 2,55 17,-185-7,0 0,0 1,0-1,0 1,0-1,0 1,-1-1,1 1,0 0,0 0,0 0,-1 0,1 0,-1 0,1 1,-1-1,1 0,-1 1,1-1,-1 1,0 0,0-1,0 1,0 0,0 0,-1-1,1 1,0 0,-1 0,1 0,-1 0,0 2,-2 9</inkml:trace>
  <inkml:trace contextRef="#ctx0" brushRef="#br0" timeOffset="701.329">57 681,'34'4,"20"3,11-6,4-3,0-5,-3-2,2-4,-5 0,-4-3,-3 2,-6 3,-6-2,-6 2,-5 3,-3 3,-7 1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5.0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1 753,'10'14,"-1"0,0 1,-1 0,-1 1,0 0,-1 0,-1 0,-1 1,0-1,-1 1,1 9,19 65,-22-91,-1 0,1 0,0-1,0 1,0-1,-1 1,1-1,0 1,-1-1,1 1,0-1,-1 1,1-1,-1 0,1 0,-1 1,1-1,-1 0,1 0,-1 1,0-1,1 0,-1 0,0 0,0 0,0 1,0-1,1 0,-1 0,-1 0,1 0,0 0,0 0,0 1,0-1,0 0,-1 0,3-35,-2 1,-1-1,-2 0,-1 1,-7-24,-18-65,28 121,0 0,1 0,0 0,-1 0,1 0,0 0,0 0,0 0,1 1,-1-1,1 0,0 0,-1 0,1 0,0 1,1-1,-1 0,1 1,-1-1,1 1,0-1,-1 1,1 0,0 0,1 0,-1 0,0 0,1 0,-1 1,1-1,-1 1,1-1,0 1,1 0,56-37,-1-2,-2-3,21-21,-55 40,-1-1,-2 0,0-2,-1 0,-2-1,-1-1,-1 0,-2-2,3-9,6-61,-22 203,4 0,5 0,4-1,7 14,65 555,-67-501,-15-137,5 15,-3 1,-1 0,-3 0,-1 1,-3-1,-2 0,-2 0,-2-1,-3 6,11-48,-1 0,1-1,-1 1,1-1,-1 0,-1 1,1-1,-1 0,1 0,-1-1,0 1,0 0,-1-1,1 0,-1 0,0 0,0 0,0-1,0 1,0-1,0 0,-1 0,1 0,-1-1,1 0,-1 0,1 0,-1 0,0-1,0 0,1 0,-1 0,0 0,0-1,1 0,-1 0,0 0,1 0,-1-1,1 0,0 0,-1 0,1 0,0-1,0 1,1-1,-3-2,-5-13,1-1,1 0,0 0,2-1,0 0,1 0,1 0,1-1,1 0,1 0,0 0,2 0,0 0,4-16,-2 1,1 1,3 0,0 0,3 0,0 1,3 0,0 1,3 1,0 0,8-9,75-81,-74 94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03.3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706 1490,'-6'-6,"-1"0,0 1,0 0,0 0,-1 1,1 0,-1 0,0 1,0 0,0 0,-1 1,1 0,-1 1,1-1,-1 2,1-1,-1 1,0 1,1-1,-1 1,1 1,-1 0,1 0,0 1,-1-1,2 2,-1-1,0 1,-3 3,-4 1,1 0,0 1,0 0,1 1,1 1,0 0,0 1,1 0,0 1,1 0,1 0,-8 14,16-19,0-1,0 1,1 0,0-1,0 1,1 0,0-1,0 1,1-1,0 1,0-1,0 0,1 0,1 0,-1 0,1 0,0-1,0 0,1 0,0 0,0 0,0-1,1 1,0-2,0 1,0 0,1-1,-1 0,1-1,0 0,0 0,0 0,7 1,11-2,-1-1,1-1,0-1,0-1,-1-1,1-1,-1-2,0 0,-1-2,1 0,-1-2,-1 0,12-8,23-9,-39 21</inkml:trace>
  <inkml:trace contextRef="#ctx0" brushRef="#br0" timeOffset="-2351.44">198 756,'0'-1,"-1"1,1 0,0 0,-1-1,1 1,-1 0,1 0,-1 0,1 0,-1 0,1-1,0 1,-1 0,1 0,-1 0,1 0,-1 0,1 0,-1 1,1-1,-1 0,1 0,-1 0,1 0,-1 0,1 1,0-1,-1 0,1 0,-1 1,1-1,0 0,-1 1,1-1,0 0,-1 1,1-1,0 1,0-1,-1 0,1 1,0-1,0 1,0-1,0 1,0-1,-1 1,1-1,0 1,0-1,0 1,0-1,0 1,0-1,1 0,-1 1,0-1,0 1,0-1,0 1,-23 153,-20 18,24-114,42-131,-3 9,3 1,2 2,19-31,101-141,-144 232,-1 0,0 0,0 0,1 0,-1 1,0-1,1 0,-1 0,1 0,-1 0,1 0,-1 0,1 1,0-1,-1 0,1 1,0-1,0 0,-1 1,1-1,0 1,0-1,0 1,0-1,0 1,0 0,0-1,0 1,0 0,0 0,0 0,0 0,0 0,0 0,0 0,0 0,0 0,0 0,-1 1,1-1,0 0,0 1,0-1,0 0,0 1,0-1,0 1,-1 0,1-1,0 1,0 0,-1-1,1 1,0 0,-1 0,1 0,-1-1,1 1,-1 0,1 0,9 39,-2 0,-2 0,-1 1,-2-1,-3 40,9-13,-9-65,1-1,-1 1,1-1,-1 1,1-1,-1 0,1 1,0-1,0 0,0 1,0-1,0 0,0 0,0 0,0 0,0 0,0 0,1 0,-1 0,0 0,1-1,-1 1,0-1,1 1,-1-1,1 1,-1-1,1 0,-1 0,1 1,-1-1,1 0,0-1,-1 1,1 0,-1 0,1-1,-1 1,0-1,1 1,0-1,12-8,-1 0,0-1,-1 0,0-1,-1 0,0-1,-1 0,0-1,-1 0,0-1,5-11,-12 22,142-211,-144 215,0 0,0-1,0 1,0-1,0 1,0-1,0 1,0 0,1-1,-1 1,0-1,0 1,1-1,-1 1,0-1,1 1,-1-1,0 0,1 1,-1-1,1 1,-1-1,1 0,-1 1,1-1,-1 0,1 0,-1 1,1-1,-1 0,1 0,-1 0,1 0,0 0,-1 0,1 0,-1 0,1 0,-1 0,1 0,0 0,-1 0,1 0,-1 0,1-1,-1 1,1 0,-1 0,1-1,-1 1,1 0,-1-1,1 1,-1 0,1-1,-1 1,0-1,1 1,-1-1,0 1,1-1,-1 1,0-1,0 1,0-1,1 1,-1-1,0 0,1 55,-2-45,0 14,1-1,1 1,1 0,1 0,1-1,0 1,2-1,1 0,1 0,13 63,-9-76,-6-13</inkml:trace>
  <inkml:trace contextRef="#ctx0" brushRef="#br0" timeOffset="-777.19">1 1292,'351'-29,"126"-51,-308 41,-175 44,-2 3</inkml:trace>
  <inkml:trace contextRef="#ctx0" brushRef="#br0" timeOffset="1920.581">1496 812,'18'90,"-18"-88,17 101,-4 0,-3 69,-12 95,-13-228,2-27</inkml:trace>
  <inkml:trace contextRef="#ctx0" brushRef="#br0" timeOffset="2484.687">1356 953,'34'-26,"2"1,1 2,1 1,1 2,0 2,2 1,0 2,0 2,2 2,8 0,-41 9,1 0,-1 1,1 0,0 0,0 1,-1 0,1 1,0 0,0 1,-1 1,1-1,-1 1,0 1,0 0,0 1,3 1,-11-4,0 0,0 0,-1 1,1-1,-1 0,1 1,-1-1,0 1,1-1,-2 1,1 0,0-1,0 1,-1 0,1 0,-1-1,0 1,0 0,0 0,0 0,-1-1,1 1,-1 0,1 0,-1-1,0 1,0 0,0-1,-1 1,1-1,0 1,-1-1,0 1,-62 75,-157 98,215-173,2-2,1 1,-1-1,0 1,0 0,1-1,-1 2,1-1,0 0,-1 1,1-1,0 1,1 0,-1 0,0 0,1 1,0-1,-1 1,1-1,1 1,-1 0,1-1,-1 1,1 0,0 0,0 0,1 0,-1 0,1 0,0 0,0 0,0 0,1 1,-1-1,1 0,0 0,0-1,2 4,109 122,-101-117,0-1,1 0,0-1,1 0,0-1,1-1,0 0,0 0,13 4,-12-10,-3-3</inkml:trace>
  <inkml:trace contextRef="#ctx0" brushRef="#br0" timeOffset="2985.269">2230 727,'2'-2,"-1"0,0 0,1 0,0 1,-1-1,1 1,0-1,0 1,0-1,0 1,0 0,0 0,0 0,1 0,-1 0,0 1,1-1,-1 1,0-1,1 1,-1 0,0 0,1 0,1 0,-1 0,106 2,-106-2,0 1,0-1,-1 1,1-1,0 1,-1 0,1 0,-1 0,1 1,-1-1,0 0,1 1,-1 0,0-1,0 1,0 0,0 0,0 0,-1 1,1-1,-1 0,1 0,-1 1,0-1,0 1,0 0,0-1,0 1,-1 0,1-1,-1 1,1 0,-1-1,0 1,0 0,-1 0,1 1,-38 80,33-79,1 1,0 0,0 1,1-1,0 1,0 0,0-1,1 1,0 0,0 1,1-1,0 0,0 0,1 1,0 6,1-11,0 1,0-1,0 0,1 0,0 0,-1 0,1 0,0 0,0 0,0 0,1-1,-1 1,1-1,-1 1,1-1,0 0,0 0,0-1,0 1,0-1,0 1,1-1,-1 0,0 0,1 0,-1-1,1 1,1-1,100-7,-82 0,-3 1</inkml:trace>
  <inkml:trace contextRef="#ctx0" brushRef="#br0" timeOffset="14921.302">5589 672,'-7'-1,"0"0,1 1,-1 0,0 1,0-1,0 1,1 1,-1-1,0 1,1 0,-1 1,1 0,0 0,0 0,0 0,0 1,1 0,-1 0,1 1,0 0,0 0,1 0,-1 0,1 1,-2 4,-4-1,1 1,0 1,1 0,0 0,1 0,0 1,0 0,2 0,-1 1,2 0,-1 0,2 0,0 0,0 1,2-1,-1 1,2-1,0 1,1 13,0-23,1-1,-1 1,1 0,-1-1,1 1,0-1,0 0,0 0,1 0,-1 0,1 0,0 0,0 0,0-1,0 0,0 1,0-1,1-1,-1 1,1 0,-1-1,1 1,0-1,-1 0,1 0,0-1,0 1,0-1,0 0,-1 0,1 0,0-1,1 1,128-33,-107 19,-1-1,-1-2,0 0,-1-1,-1-2,-1 0,-1-1,0-1,-2-1,8-14,-3 8,-8 12,-2 0,0-1,-1 0,-1-1,-1 0,0-1,-1 0,-2-1,0 0,-1 0,-1 0,-1-1,-1 0,-1 0,-1 1,-1-1,0 0,-2 0,-4-19,5 29,-1-1,-1 1,0-1,0 1,-2 0,1 0,-1 1,-1 0,0-1,-1 2,0-1,0 1,-1 0,-1 1,0 0,0 0,0 0,-1 2,-1-1,1 1,-1 1,0 0,-1 0,1 1,-1 0,0 1,0 1,-7-1,12 2,0 1,-1 0,1 1,0-1,0 1,0 1,0 0,-1 0,1 0,0 0,0 1,1 1,-1-1,0 1,1 0,0 0,-1 1,1 0,1 0,-1 1,0-1,1 1,0 0,0 1,1-1,-1 1,1 0,1 0,-1 0,1 1,0-1,0 1,-1 6,1 10,1 1,1-1,1 1,1-1,1 0,1 1,1-1,1 0,1-1,1 1,1-1,1-1,1 0,2 2,113 141,-123-161,65 67,-65-69,1 1,-1 0,1-1,0 0,-1 1,1-1,0 0,0-1,0 1,0 0,0-1,-1 1,1-1,0 0,0 0,0 0,0-1,0 1,0-1,0 1,0-1,0 0,0 0,-1 0,1-1,0 1,-1-1,1 1,-1-1,1-1,10-8</inkml:trace>
  <inkml:trace contextRef="#ctx0" brushRef="#br0" timeOffset="15538.27">6492 219,'-33'23,"2"0,1 2,1 2,2 0,0 2,2 1,1 1,2 1,1 1,1 1,-8 20,23-44,0 0,0 0,2 1,-1-1,1 1,0 0,1 0,1 0,0 0,0 0,1 0,0 0,1 0,0 0,1 0,0 0,1 0,0-1,1 1,0-1,0 0,1 0,1 0,-1-1,2 0,-1 0,1 0,6 5,-3-6,-1-1,1 0,1-1,-1 0,1-1,0 0,0 0,1-2,-1 1,1-1,0-1,0 0,0 0,0-2,0 1,0-2,0 1,0-1,0-1,0-1,0 1,-1-2,5-1,10-4,0-1,-1-1,-1-1,0-2,0 0,-2-1,0-1,0-2,17-18,-28 27,-2 0,1 0,-1-1,-1-1,0 1,0-1,-1-1,-1 0,1 1,-2-2,0 1,-1-1,0 0,0 0,-2 0,1 0,-2 0,0-1,0 1,-1 0,-1-2,-1 5,1 0,-2 1,1-1,-1 1,-1-1,1 1,-2 0,1 0,-1 1,-1-1,1 1,-2 0,1 1,-1-1,0 1,0 1,-1-1,0 1,0 1,0-1,-1 1,0 1,0 0,0 0,-7-2,2 2,0 1,-1 0,0 0,0 2,0-1,1 2,-1 0,0 1,0 1,0 0,-9 3,-12 5</inkml:trace>
  <inkml:trace contextRef="#ctx0" brushRef="#br0" timeOffset="15806.838">6097 643,'325'-90,"-317"86,0 2,0-1,0 1,0 0,0 0,1 1,-1 0,0 1,1 0,-1 0,0 0,1 1,-1 1,0 0,0 0,1 0,-2 1,1 0,0 0,-1 1,1 0,-1 1,0 0,0 0,-1 0,2 2,14 20,-15-17,0-1,1 0,0-1,0 1,1-2,0 1,1-1,-1 0,10 4,-5-7,1 1,0-2,0 0,0-1,0 0,1-1,-1-1,0 0,0-1,1-1,-1-1,0 0,0 0,-1-2,1 0,-1 0,0-2,0 0,10-7,1 3</inkml:trace>
  <inkml:trace contextRef="#ctx0" brushRef="#br0" timeOffset="5806.568">3303 445,'-51'-92,"48"85,-1 0,-1 0,1 1,-1-1,0 1,-1 0,1 0,-1 1,-1-1,1 1,-1 1,1-1,-1 1,-1 0,1 1,0 0,-1 0,0 0,1 1,-1 0,0 1,0 0,0 0,0 1,-1 0,1 0,0 1,0 0,0 0,0 1,-2 0,5 2,0 0,0 1,0-1,0 1,0 0,1 0,0 0,0 1,1-1,-1 1,1 0,0 0,1 0,0 1,0-1,0 1,0-1,1 1,0-1,1 1,0 0,0-1,0 1,0 0,2 4,104 391,-8-108,-41-137,-3 35,-49-179,0 1,-1 0,-1 0,0 0,-1 1,-1-1,0 0,-1 1,0 0,-1-1,-1 0,0 1,-1-1,-2 7,0-16,0 0,0-1,-1 0,1 0,-1 0,0-1,0 0,0 0,0 0,0-1,-1 0,1 0,-1-1,1 1,-1-2,0 1,1-1,-1 0,0 0,0 0,1-1,-1 0,0-1,-2 0,5 1,0 1,0-1,1 1,-1-1,0 0,0 0,0-1,1 1,-1-1,1 0,-1 0,1 0,0 0,-1-1,1 1,0-1,-1-2,-2-6</inkml:trace>
  <inkml:trace contextRef="#ctx0" brushRef="#br0" timeOffset="6170.089">3698 1433,'-9'10,"1"0,0 1,1 0,0 1,1-1,0 1,1 0,0 1,1-1,1 1,-1 0,2 0,0 0,1 0,0 0,1 0,0 1,1 0,0-10,0 1,0-1,1-1,-1 1,1 0,0 0,0 0,0-1,1 1,-1-1,1 0,0 0,0 0,0 0,0 0,0-1,1 1,-1-1,1 0,-1 0,1 0,0-1,0 1,0-1,0 0,0 0,0 0,0 0,0-1,1 0,-1 0,0 0,2 0,2-1,0 0,0 0,0 0,0-1,0 0,0-1,-1 1,1-1,-1-1,0 0,0 0,0 0,0-1,-1 0,1 0,3-6,-6 8,0-1,-1-1,0 1,0 0,0-1,0 0,-1 0,0 1,0-1,0-1,-1 1,1 0,-1 0,0 0,-1-1,0 1,1-1,-1 1,-1 0,1-1,-1 1,0 0,-1 0,1-1,-1 1,0 0,0 0,0 0,-1 1,0-1,0 1,0-1,0 1,-1 0,1 0,-1 0,0 1,0 0,-2-2,-75-40,56 35</inkml:trace>
  <inkml:trace contextRef="#ctx0" brushRef="#br0" timeOffset="11257.894">3388 135,'0'-2,"1"1,1-1,-1 0,0 1,0-1,1 1,-1-1,0 1,1 0,0 0,-1-1,1 1,0 0,-1 0,1 1,0-1,0 0,0 1,0-1,0 1,0-1,0 1,-1 0,1 0,0 0,2 0,6-2,27-9,-30 8,1 0,0 1,0 0,0 0,0 1,0 0,1 0,-1 1,0 0,0 0,3 1,-9 1,-1-1,0 0,1 1,-1-1,0 1,0 0,0-1,0 1,0 0,-1 0,1-1,0 1,-1 0,1 0,-1 0,0 0,0 0,0 0,0 0,0 0,0 0,0 0,-1 0,1-1,0 1,-1 0,0 0,1 0,-1 0,0-1,0 1,0 0,0-1,-1 1,1-1,0 1,-1-1,1 0,0 1,-2-1,-1 7,-17 29,16-33,1 1,0 0,0 0,1 0,-1 0,1 0,0 1,1 0,-1-1,1 1,0 0,1 0,-1 1,1-1,0 0,1 0,0 0,0 1,0-1,0 0,1 0,0 1,1-1,-1 0,1 0,1 0,-1-1,1 1,-1 0,2-1,1 3,-1-6,0 0,0 0,0 0,1-1,-1 1,0-1,1 0,-1 0,1-1,-1 0,1 1,-1-1,1-1,0 1,-1-1,1 0,-1 0,0 0,1 0,-1-1,0 0,0 1,0-2,0 1,0 0,0-1,-1 0,1 0,-1 0,0 0,0-1,0 1,0-1,0 1,-1-1,1-1,8-10</inkml:trace>
  <inkml:trace contextRef="#ctx0" brushRef="#br0" timeOffset="11540.32">3924 78,'0'10,"0"12,0 8,0 3,0 1,0 0,0-2,5-6,1-12,0-8</inkml:trace>
  <inkml:trace contextRef="#ctx0" brushRef="#br0" timeOffset="11789.981">4093 50,'0'28,"0"16,0 4,0-2,0-2,5-11,1-9</inkml:trace>
  <inkml:trace contextRef="#ctx0" brushRef="#br0" timeOffset="12241.064">3811 135,'75'-106,"-72"103,1 0,-1 1,1-1,-1 1,1-1,0 1,0 0,0 1,1-1,-1 1,0-1,0 1,1 0,-1 1,1-1,-1 1,1 0,-1 0,1 1,-1-1,0 1,1 0,-1 0,0 0,1 0,-1 1,1 1,43 22,51 16,-86-40,-1-1,0 0,1 0,-1-1,0-1,0 0,1-1,-2 0,1-1,0 0,-1-1,0 0,0-1,0 0,-1-1,1 0,2-4</inkml:trace>
  <inkml:trace contextRef="#ctx0" brushRef="#br0" timeOffset="13569.993">4601 417,'-2'1,"0"0,1 1,-1-1,0 1,0 0,1-1,-1 1,1 0,-1 0,1 0,0 0,0 0,0 0,0 0,0 1,0-1,1 0,-1 1,1-1,0 0,-1 1,1-1,0 0,0 1,1 0,-2 0,12 160,1-70,-8-34,-3 1,-3-1,-2 1,-9 38,1 92,12-178</inkml:trace>
  <inkml:trace contextRef="#ctx0" brushRef="#br0" timeOffset="14138.916">4432 530,'61'-41,"1"4,3 2,0 3,2 2,36-8,11 27,-111 12,0-1,0 1,0 0,0 0,0 0,0 0,0 1,0-1,-1 1,1 0,-1-1,1 1,-1 0,0 1,0-1,1 0,-1 1,-1-1,1 1,0-1,-1 1,1 0,-1 0,0-1,0 1,0 0,0 0,-1 0,1 1,-1-1,0 0,0 0,0 0,0 2,-1 5,-1 1,-1-1,1 0,-2 0,1 0,-1-1,-1 1,0-1,0 0,0 0,-1 0,-1-1,0 0,0 0,0-1,-1 0,-6 4,-25 30,-125 119,161-156,1 1,0-1,-1 0,2 1,-1-1,0 1,1-1,0 1,0 0,0 0,1-1,0 1,0 0,0 0,0 0,1-1,-1 1,1 0,1 0,-1-1,0 1,1-1,0 1,0-1,1 0,-1 0,1 0,2 2,97 102,-94-102,165 113,-157-106</inkml:trace>
  <inkml:trace contextRef="#ctx0" brushRef="#br1" timeOffset="20594.928">2823 1603,'0'18,"-1"-4,0 1,1-1,1 1,0-1,1 1,0-1,1 0,1 0,0 0,1 0,1-1,0 0,1 0,4 6,113 140,-113-147,0-1,1-1,0 1,1-2,0 0,0 0,1-1,0-1,0 0,1-1,8 2,122 27,50-5,-121-20,50-4,-80-13,6 0,1-2,-1-3,0-2,21-10,103-23,-44 26,68 3,-126 7,-60 7,1 2,-1-1,1 2,0 0,-1 0,1 1,0 1,-1 0,1 1,4 1,190 17,-199-18,1 0,0 0,-1 1,0 0,0 0,0 1,0 0,0 1,-1 0,1 0,-1 1,-1-1,1 1,-1 1,0-1,-1 1,1 0,-1 1,-1-1,1 1,-1 0,-1 0,1 0,-1 2,-3-11,1 0,-1 0,1 0,-1 0,1 1,-1-1,1 0,0 0,-1 1,1-1,0 1,-1-1,1 0,0 1,0-1,0 1,-1 0,1-1,0 1,0 0,0-1,0 1,0 0,0 0,0 0,0 0,0 0,-1 0,1 0,0 0,0 0,0 0,0 0,0 1,0-1,0 0,0 1,0-1,-1 0,1 1,0-1,0 1,-1 0,1-1,0 1,-1 0,1-1,0 1,-1 0,1 0,-1-1,1 1,-1 0,1 0,-1 0,0 0,0 0,1 0,-1 0,0-1,0 1,0 0,0 0,0 1,17-39,45-67,-50 94,0 0,1 0,0 1,0 1,1 0,0 1,0 0,0 1,1 1,0 0,0 1,1 1,2 0,153-25,26 28,-54-27,-4 15,116-28,-1-34,-167 51,-2-5,-1-3,22-15,-92 38,-1-1,0 0,0 0,-1-1,0-1,-1 0,0-1,-1 0,-1-1,0 1,0-2,-1 1,0-2,-3 2,-1 1,0-1,0-1,-1 1,-1 0,-1-1,1 1,-2-1,0 1,-1-1,-1-4,2-56,15 22,-3 34</inkml:trace>
  <inkml:trace contextRef="#ctx0" brushRef="#br1" timeOffset="25027.044">4262 2704,'-1'-2,"0"0,-1 0,1 0,-1 0,1 1,-1-1,0 0,0 1,0 0,0-1,0 1,0 0,0 0,0 0,0 0,0 1,-1-1,1 1,0-1,-1 1,1 0,0-1,-1 1,1 1,-2-1,1 0,-25-4,0 3,-1 0,1 2,0 1,-1 1,1 1,0 2,1 0,-1 2,2 2,-1 0,-8 6,23-13,1 1,-1 1,1 0,0 0,0 1,0 1,1 0,0 0,0 1,1 0,0 1,0 0,1 0,0 1,1 0,0 0,1 1,0-1,0 2,1-1,1 1,-1 3,3 3,1 0,1 0,1 0,1 0,0 0,1-1,1 1,1-1,0 1,1-2,3 5,-6-13,1 0,1 0,0-1,0 1,0-1,1 0,0 0,0-1,0 0,1 0,0 0,1-1,-1 0,1-1,0 1,0-1,0-1,1 0,-1 0,1 0,-1-1,1-1,1 1,11 0,0-1,0-1,0-1,0-1,-1-1,1-1,5-1,25-2,-33 9</inkml:trace>
  <inkml:trace contextRef="#ctx0" brushRef="#br1" timeOffset="25274.467">4573 3042,'-5'38,"-1"18,0 4,6-8,2-18,2-15</inkml:trace>
  <inkml:trace contextRef="#ctx0" brushRef="#br1" timeOffset="25440.261">4658 2505,'-5'34,"-1"11</inkml:trace>
  <inkml:trace contextRef="#ctx0" brushRef="#br1" timeOffset="25693.209">4912 3352,'5'-29,"6"-23,1-9,-1 2,-2 7,1 6,0 7,2 5,0 3,2 8,4 7,-2 11,-3 7</inkml:trace>
  <inkml:trace contextRef="#ctx0" brushRef="#br1" timeOffset="26043.262">5420 2816,'-18'11,"2"2,-1 0,2 1,0 1,1 1,0-1,1 2,-1 2,10-11,-1-1,1 0,0 1,0 0,1 0,0 0,0 0,1 0,0 1,1-1,0 1,0-1,1 1,0 0,0-1,1 1,0-1,0 1,1-1,3 7,-4-10,1 0,1 0,-1 0,1-1,0 1,0-1,0 0,0 1,1-1,0-1,0 1,0-1,0 1,0-1,1 0,0-1,-1 1,1-1,0 0,0 0,0-1,0 1,0-1,1 0,-1 0,0-1,1 0,-1 0,2 0,3-1,0 0,-1-1,1 0,0 0,0-1,-1 0,0-1,1 0,-1 0,-1-1,1-1,-1 1,0-1,0-1,1-1,63-88,-63 80</inkml:trace>
  <inkml:trace contextRef="#ctx0" brushRef="#br1" timeOffset="26441.205">5786 2844,'0'23,"0"1,1-1,1 0,1-1,1 1,1 0,1-1,2 0,1 2,-7-19,0 0,0-1,1 1,0-1,0 0,0 0,0 0,1 0,-1-1,1 0,0 1,0-1,1 0,-1-1,0 1,1-1,0 0,-1 0,1 0,0-1,0 0,0 0,0 0,0 0,0-1,0 0,0 0,1 0,-1-1,0 1,0-1,0 0,0-1,-1 1,1-1,0 0,-1-1,1 1,-1-1,1 1,-1-1,0-1,0 1,-1 0,1-1,7-9,-1-1,-1 1,0-2,-1 1,0-1,-2 0,1-1,-2 0,0-1,19-45,8-49,-29 86</inkml:trace>
  <inkml:trace contextRef="#ctx0" brushRef="#br1" timeOffset="26945.243">6323 3070,'17'-41,"-8"16,1 1,1 0,1 1,1 0,1 1,15-18,-28 39,0 0,0 1,0-1,0 1,0-1,0 1,1-1,-1 1,0 0,0 0,0-1,1 1,-1 0,0 0,0 0,0 0,1 0,-1 1,0-1,0 0,0 0,0 1,1-1,-1 1,0-1,0 1,0 0,0-1,0 1,0 0,0-1,0 1,-1 0,1 0,0 0,0 0,-1 0,1 0,0 0,-1 0,1 0,-1 1,0-1,1 0,-1 0,0 0,0 0,1 1,-1-1,0 0,0 0,0 0,-1 1,11 16,-9-16,1 0,-1-1,1 1,0 0,0-1,0 1,0-1,0 0,0 1,0-1,0 0,0 0,0-1,1 1,-1 0,0-1,1 1,-1-1,0 0,1 0,-1 0,0 0,1 0,-1 0,0-1,1 1,-1-1,0 0,0 1,1-1,-1 0,0 0,0-1,2 0,69-56,-65 51,135-109,-141 115,-1 0,1 0,0 0,0 0,-1 0,1 1,0-1,0 1,0-1,0 1,0-1,0 1,0 0,0 0,0 0,0 0,0 1,0-1,0 0,-1 1,1-1,0 1,0 0,0 0,0 0,-1 0,1 0,0 0,-1 0,1 0,-1 0,1 1,-1-1,0 1,0-1,1 1,-1 0,0-1,0 1,-1 0,1 0,0-1,-1 1,1 0,-1 0,1 0,-1 0,0 0,20 59,-17-48,0-1,1 0,0 0,1 0,0-1,1 0,0 0,1 0,2 2,5 1</inkml:trace>
  <inkml:trace contextRef="#ctx0" brushRef="#br1" timeOffset="28306.03">7169 2704,'9'-2,"0"0,0-1,0 0,0 0,-1 0,0-1,1-1,-1 1,-1-2,1 1,-1-1,0 0,6-6,6-3,0-2,-1-1,0 0,-2-1,0-1,-1 0,-1-1,-2-1,1 0,-2-1,-1 0,-1 0,-1-1,4-24,-10 37,0 0,-1 1,0-1,-1 0,-1 0,1 1,-2-1,1 1,-2-1,1 1,-1-1,2 8,0-1,0 1,-1-1,1 1,-1 0,0-1,0 1,0 0,0 0,0 0,-1 0,1 1,-1-1,0 1,0-1,0 1,0 0,0 0,0 1,-1-1,1 1,-1-1,1 1,-1 0,1 0,-1 0,1 1,-1 0,0-1,0 1,1 0,-1 1,0-1,-1 1,-1 0,1 1,0 0,0 0,0 0,0 1,0-1,0 1,1 0,-1 0,1 1,0-1,0 1,0 0,1 0,-1 1,1-1,0 1,0-1,1 1,-1 0,0 3,-33 118,33-88,3 1,1-1,1 1,2-1,2 0,2 0,1-1,2 0,2 0,15 30,-3 6,-10-41,-2 1,-2 0,0 1,-3 1,-1-1,-1 1,-2 1,-2-1,-1 0,-1 1,-2-1,-2 0,-1 0,-2 0,-6 16,6-31,-2-1,-1 1,0-2,-1 1,-1-1,-1-1,0 0,-1-1,-1-1,-1 0,0-1,-1 0,0-1,15-12,0 1,0 0,1-1,-1 1,0-1,-1 1,1-1,0 0,0 0,0 0,-1 0,1 0,-1-1,1 1,0-1,-1 0,1 1,-1-1,1 0,-1 0,1-1,-1 1,1 0,-1-1,1 0,0 1,-1-1,1 0,0 0,0 0,-1-1,1 1,0 0,0-1,0 1,1-1,-1 0,0 0,1 0,-1 0,1 0,-1 0,-2-16,1 0,1 0,1 1,0-2,1 1,1 0,1 1,0-1,2 0,0 0,6-16,3-7,3 1,1 1,1 0,3 1,1 1,5-5,-14 21,1 0,1 0,0 1,2 1,0 1,14-11,-16 18</inkml:trace>
  <inkml:trace contextRef="#ctx0" brushRef="#br1" timeOffset="28663.027">7649 2901,'22'-8,"0"-1,-1-1,0 0,0-2,-1 0,-1-2,0 0,-1-1,0-1,-2 0,1-1,12-19,-27 34,-1 0,1 0,-1 0,0 0,1 0,-1 0,0-1,0 1,0 0,-1-1,1 1,-1 0,1-1,-1 1,0-1,0 1,0 0,0-1,0 1,0-1,-1 1,1-1,-1 1,0 0,0-1,0 1,0 0,0 0,0 0,0 0,-1 0,1 0,-1 0,1 0,-1 0,0 1,0-1,0 1,0-1,0 1,0 0,0 0,0 0,-1 0,1 0,0 0,-1 1,-1-1,-6 0,0 0,0 0,1 1,-1 1,0 0,0 0,0 1,1 0,-1 1,1 0,0 0,0 1,0 0,0 0,0 1,1 1,0-1,0 1,1 1,-1-1,1 1,1 1,0-1,0 1,0 0,1 1,0-1,0 1,1 0,0 0,1 0,0 1,-2 9,3-11,-1 0,1 0,0 1,1 0,0-1,0 1,1-1,0 1,1 0,0-1,0 1,0-1,2 1,-1-1,1 0,0 1,0-1,1-1,0 1,1-1,-1 1,1-1,1-1,-1 1,1-1,1 0,-1 0,1 0,0-1,1 0,3 1,0-2,0 1,0-1,1-1,-1 0,1-1,0 0,-1-1,1 0,0-1,0 0,0-1,0 0,-1-1,1-1,3 0,4-2,-1-1,0-1,0 0,-1-1,0-1,-1-1,0 0,9-8,-7 1</inkml:trace>
  <inkml:trace contextRef="#ctx0" brushRef="#br1" timeOffset="28979.385">8129 3014,'4'-1,"1"-1,-1 0,0 1,0-1,0-1,0 1,0-1,0 1,-1-1,1 0,-1 0,0-1,0 1,0-1,0 0,-1 1,1-1,-1 0,2-4,4-4,112-266,-115 269,1 0,0 1,0 0,1 0,0 0,0 1,1 0,0 0,1 1,7-5,6 1</inkml:trace>
  <inkml:trace contextRef="#ctx0" brushRef="#br1" timeOffset="29329.462">8552 2844,'23'-8,"-1"-2,-1 0,0-1,0-2,-1 0,-1-1,0-1,-1 0,-1-2,0 0,11-16,-26 31,0 0,0 0,0 0,0 0,0 0,-1 0,1 0,-1-1,0 1,0-1,1 1,-2-1,1 1,0-1,0 0,-1 0,0 1,1-1,-1 0,0 1,0-1,-1 0,1 0,-1 1,1-1,-1 0,0 1,0-1,0 1,0-1,0 1,0-1,-1 1,0 0,1 0,-1 0,0 0,0 0,0 0,0 0,0 0,0 1,-2-1,-1 0,-1 2,1-1,0 1,-1 0,1 0,-1 0,1 1,-1-1,1 1,0 1,0-1,-1 1,1 0,0 0,1 0,-1 1,0 0,1 0,-1 0,1 0,0 1,-2 2,-77 94,73-84,0 1,2 0,0 1,1 0,0 0,2 1,0-1,1 1,1 1,2-14,0 0,1 0,-1 0,1 0,1-1,-1 1,1 0,0 0,0 0,1 0,0-1,0 1,0-1,0 1,1-1,0 0,0 0,1 0,-1 0,1-1,0 0,0 1,1-1,-1-1,1 1,0-1,0 1,0-1,0-1,5 3,13 3</inkml:trace>
  <inkml:trace contextRef="#ctx0" brushRef="#br1" timeOffset="29746.569">9004 2872,'-1'1,"1"-1,-1 1,1-1,-1 1,1 0,-1-1,1 1,-1-1,0 0,1 1,-1-1,1 1,-1-1,0 0,0 0,1 1,-1-1,0 0,1 0,-1 0,0 0,0 0,1 0,-1 0,0 0,0 0,1 0,-1 0,0 0,0-1,1 1,-1 0,0 0,1-1,-1 1,0 0,1-1,-1 1,1-1,-1 1,1-1,-1 1,1-1,-1 0,1 1,-1-1,1 1,-1-1,1 0,0 0,0 1,-1-1,1 0,0 1,0-1,0 0,0 0,0 1,0-1,0 0,0 0,0 0,99-119,-46 71,-51 50,-1 0,1 0,0 0,-1 0,1 0,-1 0,0 0,1 1,-1-1,0 1,0-1,0 1,0-1,0 1,0-1,0 1,0 0,-1 0,1-1,-1 1,1 0,-1 0,0 0,0 0,1-1,-1 1,-1 0,1 0,0 0,0 0,-1 1,2 7,-1-6,1 1,0 0,0 0,1-1,0 1,-1-1,1 1,1-1,-1 0,1 1,0-1,0-1,0 1,0 0,0-1,1 1,0-1,0 0,0-1,0 1,0-1,0 1,1-1,-1 0,1-1,0 1,-1-1,1 0,0 0,0 0,0-1,-1 0,1 0,0 0,0 0,0-1,1 0,10-3,0 0,0-1,0-1,0 0,-1-1,0-1,-1-1,0 0,0 0,0-1,-2-1,1-1,-1 1,-1-2,0 0,-1 0,2-4,17-29,-21 26</inkml:trace>
  <inkml:trace contextRef="#ctx0" brushRef="#br1" timeOffset="30197.324">9794 2590,'5'-23,"-23"29,-118 170,135-174,-1 0,1 1,0-1,0 1,0-1,0 1,0 0,0-1,1 1,-1 0,1-1,-1 1,1 0,0 0,1-1,-1 1,0 0,1 0,-1-1,1 1,0-1,0 1,0 0,0-1,0 1,1-1,-1 0,1 1,-1-1,1 0,0 0,0 0,0 0,0-1,0 1,1 0,-1-1,0 0,1 1,-1-1,2 0,114 28,-105-29,1 0,-1-1,0 0,-1-1,1 0,0-1,0-1,-1 0,0-1,0 0,11-6,-7 2</inkml:trace>
  <inkml:trace contextRef="#ctx0" brushRef="#br1" timeOffset="30593.509">10189 2759,'22'0,"0"0,1-2,-1 0,0-2,0 0,-1-2,1 0,-1-2,0 0,-1-1,0-1,-1-1,13-9,-29 18,0-1,0 0,0 0,-1 0,1 0,-1-1,0 1,0-1,0 1,0-1,-1 0,1 0,-1 1,0-1,0 0,-1 0,1 0,-1 0,0 0,0 0,0-1,0 1,-1 0,1 0,-1 0,0 1,-1-1,1 0,-1 0,1 0,-1 1,0-1,-1 1,1 0,0-1,-1 1,0 0,0 1,0-1,0 0,0 1,0-1,-1 1,1 0,-1 0,0 1,1-1,-1 1,-9 2,0 0,1 1,-1 0,1 1,0 1,0 0,0 0,0 1,1 1,0 0,0 1,0 0,1 0,0 1,1 0,-1 1,2 0,-1 1,1 0,1 0,0 0,0 1,1 0,0 1,1-1,0 1,1 0,-1 8,3-13,2-1,-1 0,1 1,0-1,0 0,1 1,-1-1,1 0,1 1,-1-1,1 0,1 0,-1 0,1 0,0-1,0 1,0-1,1 0,0 1,0-2,0 1,1 0,-1-1,1 0,0 0,0 0,1-1,-1 0,1 0,0 0,0-1,0 1,0-1,0-1,0 1,0-1,1 0,-1-1,0 1,1-1,5-1,17 1,-3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6.1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423 1,'-34'6,"1"2,0 1,0 1,1 2,0 2,2 0,-15 11,33-18,1 0,1 2,-1-1,1 1,1 0,0 1,0 0,1 1,0 0,1 0,0 1,0 0,2 0,-1 0,2 1,0-1,0 1,1 0,1 1,0-1,0 0,2 1,0-1,0 0,1 1,1-1,0 0,1 0,0 0,1 0,1 0,0-1,1 3,1-9,0 1,0-1,0 0,1 0,0-1,0 0,0 0,0-1,1 0,0-1,0 0,0 0,0-1,1 0,-1 0,0-1,1-1,-1 1,1-2,-1 1,1-1,-1-1,1 0,-1 0,0 0,0-1,6-3,115-69,-111 63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6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67 904,'-14'38,"-6"18,2 4,3-9</inkml:trace>
  <inkml:trace contextRef="#ctx0" brushRef="#br0" timeOffset="269.637">208 367,'-5'39,"4"31,1 4</inkml:trace>
  <inkml:trace contextRef="#ctx0" brushRef="#br0" timeOffset="519.258">378 1299,'9'-34,"9"-25,0-8,3-1,2 5,-3 4,0 8,2 7,-3 6,-1 6,3 2,1 7,-2 2,0 6,1 4,-2 9,-5 10,-5 4</inkml:trace>
  <inkml:trace contextRef="#ctx0" brushRef="#br0" timeOffset="765.088">1112 762,'-39'33,"13"-12,0 1,1 2,2 0,0 2,2 0,-17 27,35-48,2-1,-1 0,0 1,1 0,0-1,0 1,0 0,1-1,0 1,0 0,0 0,0-1,1 1,-1 0,1-1,1 1,-1-1,0 1,1-1,0 1,0-1,1 0,-1 0,1 0,0 0,0 0,0-1,0 0,1 1,-1-1,1 0,0 0,0-1,0 1,0-1,0 0,1 0,-1-1,1 1,-1-1,7 6,1-2,-1 0,1 0,0-1,0 0,1-1,-1 0,1-1,-1-1,1 0,0-1,0 0,-1-1,1 0,0-1,-1 0,0-1,1-1,-1 0,0 0,-1-1,3-2,7-7,-1 0</inkml:trace>
  <inkml:trace contextRef="#ctx0" brushRef="#br0" timeOffset="1731.155">1590 1,'12'112,"-5"2,-5-1,-5 1,-5-1,-9 27,-56 203,72-338,-1 7,0-1,0 1,1-1,1 1,0-1,0 1,2-1,-1 1,1-1,1 3,-2-13,-1 0,1 1,0-1,0 0,-1 1,1-1,0 0,0 0,0 0,0 0,1 0,-1 0,0 0,0-1,0 1,1 0,-1-1,0 1,1 0,-1-1,1 0,-1 1,0-1,1 0,-1 0,1 0,-1 0,1 0,-1 0,1 0,-1 0,1-1,-1 1,0 0,1-1,-1 1,1-1,-1 0,0 1,0-1,1 0,-1 0,0 0,12-10</inkml:trace>
  <inkml:trace contextRef="#ctx0" brushRef="#br0" timeOffset="2103.596">1844 1016,'35'0,"-1"-1,0-1,0-2,-1-2,1-1,-1-1,0-2,-1-1,0-2,-1-1,0-1,-23 10,-1 0,0 0,0 0,0-1,-1 0,0-1,0 1,0-1,-1 0,0 0,0-1,-1 0,0 1,0-2,-1 1,0 0,-1 0,1-1,-2 0,1 1,-1-1,-1 0,1 0,-1 0,-1 1,-1-9,1 13,0 1,0-1,-1 1,0-1,1 1,-1 0,0 0,0-1,-1 2,1-1,-1 0,1 0,-1 1,0-1,0 1,0 0,-1 0,1 0,0 0,-1 1,1-1,-1 1,1 0,-1 0,0 0,1 1,-1-1,0 1,0 0,0 0,-6 0,0 1,0 0,0 0,0 1,0 0,0 1,1 0,-1 1,1 0,-7 4,-5 4,1 2,1 0,0 1,1 1,1 0,1 1,0 1,1 1,1 0,0 1,2 1,1 0,0 0,1 1,2 0,0 1,1 0,2 0,-3 22,7-36,1 0,0 0,0 0,1-1,0 1,1 0,0 0,0-1,1 1,0-1,0 0,1 1,0-2,0 1,1 0,0-1,1 0,0 0,0-1,0 1,1-1,-1-1,2 1,-1-1,0 0,1-1,0 0,3 1,14 4,0 0,1-2,0-1,0-1,1-2,-1 0,1-2,0-1,0-1,2-1,4 1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27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538 24,'1'0,"-1"0,0 0,1 0,-1 0,1 0,-1 0,1 0,-1 0,1 0,-1 0,1 0,-1 0,1 0,-1 0,1 0,-1-1,1 1,-1 0,1 0,-1 0,0-1,1 1,-1 0,0-1,1 1,-1 0,1-1,-1 1,0 0,0-1,1 1,-1-1,0 1,0-1,0 1,1-1,-1 1,0 0,0-1,0 1,0-1,0 1,0-1,0 1,0-1,0 1,0-1,0 1,0-1,0 1,-1-1,1 1,0-1,0 1,0-1,-1 1,1 0,0-1,0 1,-1 0,1-1,0 1,-1-1,1 1,-1 0,1-1,-36-1,-1 8,0 3,1 1,0 1,1 3,0 0,1 2,1 2,1 1,-23 18,41-26,1 2,1 0,0 0,0 1,1 0,1 1,1 1,0-1,1 1,0 1,0 5,5-16,0 0,1 1,0-1,0 1,1-1,0 1,0 0,0-1,1 1,0 0,1 0,-1-1,1 1,0 0,1-1,0 1,0-1,0 1,1-1,0 0,0 0,0 0,1 0,0-1,0 0,0 1,1-1,0-1,0 1,1 0,15 8,1-1,-1-1,2-1,-1-1,2-1,-1-1,1-1,0-1,0-1,10-1,-7-2,-1-1,0-1,1-2,-1 0,0-2,-1-1,6-2,29-13,-34 9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21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1835 282</inkml:trace>
  <inkml:trace contextRef="#ctx0" brushRef="#br0" timeOffset="1559.431">3867 282</inkml:trace>
  <inkml:trace contextRef="#ctx0" brushRef="#br0" timeOffset="-260.815">1778 762,'-9'34,"-4"10</inkml:trace>
  <inkml:trace contextRef="#ctx0" brushRef="#br0" timeOffset="195.761">1948 932,'5'-8,"6"-12,0 2,2-1,0 1,1 1,1 1,0 0,14-11,-27 26,-1 0,1 1,-1-1,1 0,-1 1,1-1,-1 1,1-1,-1 1,1 0,0-1,-1 1,1 0,-1 0,1 0,0 1,-1-1,1 0,0 0,-1 1,1-1,-1 1,1 0,-1-1,1 1,-1 0,0 0,1 0,-1 0,0 0,0 0,1 0,-1 0,0 1,0-1,0 0,-1 1,1-1,0 1,0-1,-1 1,1-1,-1 1,1-1,-1 1,0-1,0 1,0 0,1-1,-1 1,-1 0,1-1,0 2,13 28,-10-28,-1 0,1 0,-1 0,1 0,0-1,0 0,0 0,0 1,1-2,-1 1,1 0,-1-1,1 1,-1-1,1 0,0 0,0-1,-1 1,1-1,0 0,0 0,0 0,-1 0,1-1,0 1,0-1,-1 0,1 0,0-1,-1 1,1-1,0 0,103-71,-68 28,-25 26</inkml:trace>
  <inkml:trace contextRef="#ctx0" brushRef="#br0" timeOffset="-1356.743">565 282,'-11'310,"-9"-23,20-267,-2 0,0-1,-1 1,-1 0,-1-1,-1 0,0 0,-2 0,0-1,-1 0,-1-1,0 0,-1 0,-8 7,5-11</inkml:trace>
  <inkml:trace contextRef="#ctx0" brushRef="#br0" timeOffset="-1057.37">1 339,'43'0,"43"-5,17-6,4-2,-5 2,-11-2,-6 1,-9-2,-7 1,-10 4,-7 2,-6 3,-7 2,-4 1,-10 6,-7 2</inkml:trace>
  <inkml:trace contextRef="#ctx0" brushRef="#br0" timeOffset="-509.396">1129 1,'-28'554,"-1"-203,29-342,6 59,-6-67,1 1,-1-1,1 0,-1 1,1-1,0 0,-1 0,1 1,0-1,0 0,0 0,0 0,0 0,0 0,0 0,0-1,0 1,1 0,-1 0,0-1,0 1,1-1,-1 1,1-1,-1 0,0 1,1-1,-1 0,1 0,-1 0,0 0,1 0,-1 0,1 0,-1-1,0 1,1 0,-1-1,0 1,1-1,-1 0,0 1,0-1,1 0,25-14,-1-2,0 0,-1-2,-1 0,-1-2,0-1,-2 0,13-19,39-17,-72 57,0 1,0 0,0-1,0 1,0 0,0-1,0 1,0 0,1 0,-1 0,0 0,0 0,0 0,0 1,0-1,0 0,0 0,0 1,0-1,0 1,0-1,0 1,0-1,0 1,0-1,-1 1,1 0,0 0,0-1,-1 1,1 0,0 0,-1 0,1 0,-1 0,1 0,-1 0,1 0,-1 0,0 0,0 0,1 0,-1 0,0 0,0 0,0 0,0 0,4 59,-4-53,-3 55,8 76,1-120</inkml:trace>
  <inkml:trace contextRef="#ctx0" brushRef="#br0" timeOffset="4990.343">6407 649,'-16'21,"1"0,1 0,1 2,1 0,0 0,2 1,-7 24,16-45,0-1,0 1,0-1,1 1,-1 0,1 0,-1-1,1 1,0 0,0-1,0 1,0 0,0 0,1-1,0 1,-1 0,1-1,0 1,0-1,0 1,0-1,1 1,-1-1,1 0,0 0,-1 0,1 1,0-2,0 1,0 0,0 0,1-1,-1 1,0-1,1 0,-1 1,1-1,-1 0,1-1,0 1,-1 0,1-1,0 1,-1-1,1 0,0 0,0 0,-1 0,1-1,1 0,4 0,0-2,0 1,0-1,0 0,-1-1,0 1,1-2,-1 1,-1-1,1 0,-1 0,0-1,0 0,0 0,-1 0,0-1,0 0,-1 0,1 0,-2 0,1-1,-1 0,0 1,-1-1,0 0,0-1,1 2,-1-1,0 1,0 0,-1-1,0 1,-1-1,1 1,-2-1,1 1,-1-1,0 1,0-1,-1 1,0-1,0 1,-1 0,0 0,0 0,-1 1,1-1,-2 1,1 0,-1 0,0 0,0 1,0-1,-1 1,0 0,0 1,0 0,0 0,-1 0,0 0,1 1,-8-2,9 4,0 0,0 1,0-1,0 1,0 0,-1 0,1 1,0-1,0 1,1 0,-1 1,0-1,0 1,0 0,1 0,-1 0,1 1,-1 0,-9 9</inkml:trace>
  <inkml:trace contextRef="#ctx0" brushRef="#br0" timeOffset="5297.368">6859 988,'-1'-14,"0"0,2 0,0 0,0-1,1 1,1 0,1 1,0-1,0 1,1-1,1 1,0 1,1-1,3-2,-2-1,1 1,1 0,0 0,1 1,1 1,0 0,0 0,1 2,1-1,0 2,1 0,0 0,0 1,6-1,3-3,-18 9,-1 0,1 1,0-1,0 1,0 1,0-1,1 1,-1 0,1 1,-1-1,1 1,0 1,-1-1,4 1,-7 2,0 0,0 1,0-1,0 1,0 0,0-1,-1 1,1 0,-1 1,0-1,0 0,0 1,0-1,-1 1,0 0,1-1,-1 1,0 2,1-1,5 18</inkml:trace>
  <inkml:trace contextRef="#ctx0" brushRef="#br0" timeOffset="6408.652">8608 198,'3'5,"0"0,-1 1,0-1,0 1,0-1,0 1,-1 0,0 0,0 0,-1-1,1 1,-1 0,-1 0,1 0,-1 0,0 0,0 1,-1 4,-22 200,-32 109,25-132,28-128,4-59,-1 1,0-1,1 0,-1 0,1 1,-1-1,1 0,0 0,-1 0,1 0,0 0,0 0,0 0,0 0,-1 0,1-1,1 1,-1 0,0 0,0-1,0 1,0-1,0 1,1-1,-1 1,0-1,0 0,1 0,-1 0,0 1,0-1,1 0,-1-1,0 1,1 0,-1 0,0 0,0-1,0 1,1-1,-1 1,0-1,0 1,1-2,26-11,-1-2,0-1,-1-1,-1-2,-1 0,-1-1,6-9,71-55,42-7,-140 90,0-1,1 1,-1 0,0 1,1-1,-1 0,0 1,1-1,-1 1,1 0,-1 0,1 0,-1 0,1 0,-1 0,1 1,-1-1,0 1,1 0,-1-1,0 1,1 0,-1 1,0-1,0 0,0 1,0-1,0 1,0-1,0 1,-1 0,1 0,-1 0,1 0,-1 0,0 0,1 0,-1 1,0-1,-1 0,1 0,0 1,-1-1,1 1,-1-1,0 1,0-1,0 3,-15 95,19-65,5-25</inkml:trace>
  <inkml:trace contextRef="#ctx0" brushRef="#br0" timeOffset="6696.37">9455 791,'-1'6,"1"0,0 0,0 0,1 0,0 0,0 0,0 0,1-1,0 1,0 0,0-1,1 1,0-1,0 0,0 0,0 0,1 0,0-1,0 1,0-1,1 0,-1 0,1-1,0 1,0-1,0 0,1 0,-1-1,1 0,-1 0,1 0,0 0,0-1,0 0,0 0,0-1,0 0,0 0,0 0,-1 0,1-1,0 0,0-1,0 1,0-1,-1 0,4-2,2-4,1-1,-1 0,-1-1,0 0,0-1,-1 0,0 0,-1-1,0 0,-1-1,-1 0,0 0,0 0,-1 0,-1-1,-1 0,0 0,0 0,-1-1,-1 1,-1 9,-1 1,1-1,-1 0,0 0,0 1,-1-1,1 0,-1 1,0-1,0 1,0 0,-1 0,0 0,1 0,-2 0,1 1,0-1,-1 1,1 0,-1 0,0 0,0 0,0 1,0 0,-1-1,1 2,-1-1,1 0,-1 1,0 0,1 0,-1 0,0 1,0-1,0 1,1 1,-1-1,0 0,0 1,1 0,-1 0,0 1,1-1,-1 1,1 0,0 0,-3 2,-22 12,4 1</inkml:trace>
  <inkml:trace contextRef="#ctx0" brushRef="#br0" timeOffset="7078.302">10019 706,'-8'8,"-2"-1,1 1,1 0,-1 1,1 0,1 0,0 1,0 0,1 0,0 0,1 1,0 0,0 0,1 0,1 1,0-1,0 6,3-14,0 0,1 0,-1 1,1-1,0 0,0 0,0 0,1 0,-1 0,1 0,-1-1,1 1,0 0,0-1,0 1,1-1,-1 0,0 0,1 0,0 0,-1 0,1 0,0-1,0 1,0-1,0 0,0 0,0 0,0 0,0-1,1 1,-1-1,0 0,1 0,113-10,-104 6,0 1,-1-2,1 0,-1-1,-1 0,1 0,-1-1,0-1,0 0,-1 0,0-1,-1-1,0 1,0-2,-1 1,-1-1,1 0,-2-1,0 1,0-1,-1-1,0 1,-1-1,-1 1,0-1,0 0,-1-10,-2 19,0-1,0 0,-1 1,1-1,-1 1,0-1,-1 1,1-1,-1 1,0 0,0 0,0 0,-1 0,1 0,-1 0,0 0,0 1,0 0,-1-1,1 1,-1 1,1-1,-1 0,0 1,0 0,-1 0,1 0,0 0,-4 0,-1-1,0 1,0 1,0-1,0 1,0 1,0 0,0 0,0 1,-1 0,1 0,0 1,1 1,-1-1,-5 3,-15 9</inkml:trace>
  <inkml:trace contextRef="#ctx0" brushRef="#br0" timeOffset="7578.662">10556 735,'-37'252,"15"-74,11-135,11-43,0 0,-1 0,1 0,-1 0,1 0,-1 0,1 0,-1 0,1 0,-1 0,1 0,0 0,-1-1,1 1,-1 0,1 0,0 0,-1-1,1 1,-1 0,1 0,0-1,-1 1,1 0,0-1,0 1,-1 0,1-1,0 1,0-1,-1 1,1-1,0 1,0 0,0-1,0 1,0-1,0 1,0-1,0 1,0-1,0 1,0 0,0-1,0 1,0-1,0 1,0-1,0 1,0-1,1 1,-1 0,0-1,0 1,1-1,-1 1,0 0,0-1,1 1,-1 0,1 0,-1-1,0 1,1 0,-1-1,14-37,1-1,2 2,2 0,1 1,2 1,1 1,1 2,2 0,13-11,-23 23,0 1,1 0,1 1,1 1,1 0,0 2,1 0,0 1,2 2,-1 0,1 1,1 1,0 2,0 0,1 2,0 0,0 2,6 0,-25 5,1 0,-1 1,0 0,0 0,0 1,0-1,0 1,0 1,-1-1,1 1,-1 0,0 0,0 0,-1 1,1 0,-1 0,0 0,0 0,-1 1,1-1,-1 1,0 0,-1 0,0 0,0 0,0 1,-1-1,1 0,-2 1,1-1,-1 1,0-1,0 1,0-1,-1 1,0-1,-1 1,-1 5,-3-3,-1 0,1-1,-1 0,-1 0,0-1,0 0,0 0,-1-1,0 0,0-1,0 1,-1-2,0 1,0-2,0 1,0-1,-1-1,0 1,-11 2,0-1,-1-1,1-1,0-1,-1-1,1-1,0 0,-1-2,-5-2,4-2</inkml:trace>
  <inkml:trace contextRef="#ctx0" brushRef="#br0" timeOffset="1054.264">3048 875,'5'49,"-2"0,-3 1,-1-1,-3 0,-7 31,11-72,-1 0,0 1,0-1,-1 0,0 0,-1 0,0 0,0-1,-1 1,1-1,-2 0,1 0,-1 0,0 0,0-1,-1 0,0 0,-4 3,9-9,0 1,1-1,-1 0,0 0,1 1,-1-1,0 0,1 0,-1 0,0 0,0 0,1 0,-1 0,0 0,1-1,-1 1,0 0,0 0,1 0,-1-1,0 1,1 0,-1-1,1 1,-1-1,1 1,-1-1,0 1,1-1,0 1,-1-1,1 1,-1-1,1 0,0 1,-1-1,1 0,0 1,0-1,-1 0,1 1,0-1,0 0,0 1,0-1,0 0,0 0,0 1,0-1,0 0,0 1,0-1,1 0,-1 0,0 1,8-44,7 8,1 0,2 2,1 0,2 1,1 2,1 0,2 1,15-13,-8 10,2 1,1 2,1 1,1 2,2 1,1 3,26-12,-58 30,1 1,0 0,0 1,0-1,0 2,0-1,1 1,-1 1,1 0,0 0,-1 1,1 0,8 1,-16 0,0 0,0 0,0 0,0 0,-1 0,1 0,0 0,0 1,-1-1,1 0,0 1,-1 0,0-1,1 1,-1 0,0 0,0 0,0 0,0 0,0 0,0 0,-1 0,1 0,-1 0,1 0,-1 0,0 1,0-1,0 0,0 0,0 0,-1 0,1 1,-1-1,1 1,-32 71,12-49,0 0,-2-1,0-1,-2-2,0 0,-2-1,-3 1,19-15,-1 0,1 0,-1-1,0-1,-1 0,1 0,-1-1,0 0,0-1,0-1,8 0,0-1,0 0,0 0,-1 0,1 0,0-1,0 0,0 0,0 0,0 0,0 0,0-1,0 0,0 0,1 0,-1 0,1-1,0 1,-1-1,1 0,0 0,1 0,-1 0,0 0,1-1,0 1,0-1,0 0,0 0,0 0,-10-69,12 49</inkml:trace>
  <inkml:trace contextRef="#ctx0" brushRef="#br0" timeOffset="1310.738">3895 735,'-5'28,"-1"11</inkml:trace>
  <inkml:trace contextRef="#ctx0" brushRef="#br0" timeOffset="1805.129">4177 791,'-37'335,"12"-266,25-69,-1 0,0 1,1-1,-1 0,0 0,1 0,-1 0,0 1,1-1,-1 0,0 0,1 0,-1 0,0-1,1 1,-1 0,0 0,1 0,-1 0,0-1,1 1,-1 0,0-1,1 1,-1-1,1 1,-1 0,1-1,-1 1,1-1,-1 1,1-1,-1 0,1 1,0-1,-1 1,1-1,0 0,0 1,-1-1,1 0,0 1,0-1,0 0,0 1,0-1,0 0,0 1,0-1,0 0,0 1,0-1,0 0,1 1,-1-1,0 0,0 1,1-1,-1 0,1 1,1-22,2 1,0 0,2-1,0 2,1-1,1 1,1 0,1 1,1 0,0 0,1 2,1-1,14-13,-21 23,21-25,1 2,2 0,1 2,2 2,0 1,2 1,33-17,-62 37,1 1,0-1,0 2,0-1,1 1,-1 0,1 0,0 1,0 0,0 1,0 0,0 0,0 0,0 1,0 1,0-1,2 1,-8 0,0 0,0 0,-1 0,1 0,0 1,0-1,0 0,-1 1,1-1,-1 1,1-1,-1 1,0 0,0 0,1 0,-1 0,0 0,-1 0,1 0,0 0,-1 0,1 0,-1 0,1 0,-1 0,0 1,0-1,0 0,0 0,-1 0,1 0,0 1,-1-1,0 0,1 0,-1 0,0 0,0 0,0 0,-50 74,38-64,-2-1,1 0,-1-1,-1-1,0 0,0-1,-1 0,0-2,0 0,-1-1,0-1,-16 3,9-6</inkml:trace>
  <inkml:trace contextRef="#ctx0" brushRef="#br0" timeOffset="2125.575">4770 819,'41'-4,"-9"2,-1-2,1 0,-1-2,0-2,-1 0,0-3,9-4,-35 13,-1 0,1-1,0 0,-1 0,0 0,0 0,0-1,0 1,0-1,0 0,-1 0,0 0,0 0,0 0,0 0,-1-1,0 1,0 0,0-1,0 1,-1-1,1 0,-1 1,0-1,-1 1,1-1,-1 1,0-1,0 1,0 0,-1-1,1 1,-1 0,0 0,0 0,-1 0,1 0,-1 0,0 1,0-1,0 1,0 0,-1 0,1 0,-1 0,0 1,0 0,0-1,0 1,0 1,0-1,0 1,-1-1,1 1,-1 0,-1 0,-4 4,0-1,1 1,-1 1,1 0,-1 0,1 1,1 0,-1 0,1 1,-1 0,2 1,-1 0,1 0,0 0,1 1,-1 0,1 1,1-1,0 1,0 0,1 0,0 1,1-1,-2 6,2-10,1 1,0-1,0 0,1 1,-1-1,1 1,0-1,0 1,1 0,0-1,0 1,0 0,1-1,0 1,0 0,0-1,1 1,-1-1,1 0,1 0,-1 1,1-1,0-1,0 1,0 0,1-1,0 1,-1-1,2 0,-1-1,0 1,1-1,-1 1,1-1,0-1,1 1,4 2,1-1,-1 0,1-1,0 0,0-1,1 0,-1-1,0 0,7-1,8 0</inkml:trace>
  <inkml:trace contextRef="#ctx0" brushRef="#br0" timeOffset="4242.82">3895 649,'0'-5,"0"4,0 6,-5 7,-1 7,0 5,1 3,-4 1,1 2,1-1,2 1,1-1,2 0,1-5</inkml:trace>
  <inkml:trace contextRef="#ctx0" brushRef="#br0" timeOffset="9161.844">368 1496,'345'-44,"-229"33,-1 5,86 8,-47 1,876-4,-453-26,1151 27,-862 17,131-7,-318-37,-115 15,452-6,-226-9,727 27,-815 29,-505-29,-150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29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0,'1'1,"0"-1,0 1,0 0,0 0,0 0,0 0,0 0,0 0,0 0,0 0,-1 0,1 0,0 0,-1 0,1 0,-1 1,1-1,-1 0,0 1,1-1,-1 0,0 0,0 1,0-1,0 0,0 1,0-1,-1 0,1 1,0-1,-1 0,1 0,0 1,-1-1,0 0,1 0,-1 0,0 0,1 0,-1 1,-1-1,1 10,-3 63,3 1,3 0,3-1,4 2,3 255,-11-331,-1-1,1 1,-1 0,1 0,-1 0,0 0,1 0,-1 0,1 0,-1 0,1 0,-1 0,1 0,-1 0,0 0,1 0,-1 1,1-1,-1 0,1 0,-1 0,0 1,1-1,-1 0,0 1,1-1,-1 0,0 1,1-1,-1 0,0 1,0-1,1 0,-1 1,0-1,0 1,0-1,0 1,0-1,1 0,-1 1,0-1,0 1,0-1,0 1,0-1,0 1,0-1,0 0,-1 1,1-1,0 1,0-1,0 1,0-1,-1 0,1 1,0-1,0 1,-1-1,1 0,20-34,-19 31,11-19,1 2,1-1,0 2,1 0,1 1,1 0,1 1,0 1,1 1,1 1,0 0,1 2,1 0,0 1,0 2,1 0,7-1,-27 8,0 1,0 0,0 0,0 0,0 0,0 0,1 0,-1 1,0 0,1-1,-1 1,0 1,1-1,-1 0,0 1,0 0,1-1,-1 1,0 1,0-1,0 0,0 1,0-1,-1 1,1 0,0 0,-1 0,1 1,-1-1,0 0,1 1,-1-1,-1 1,1 0,0 0,-1 0,1 0,-1 0,0 0,0 0,0 0,0 1,-1-1,1 0,-1 3,0 5,-1 0,0 0,-1 0,0 0,0 0,-1 0,-1 0,0-1,-1 0,1 0,-2 0,0 0,0-1,0 0,-1 0,-1-1,1 0,-2 0,1-1,-1 1,0-2,0 0,-1 0,1 0,-1-1,-1-1,-1 1,-17 10,17-7,0-1,0-1,-1 0,0 0,0-1,0-1,-1 0,1-1,-1 0,0-1,0-1,0 0,-9-1,5-6</inkml:trace>
  <inkml:trace contextRef="#ctx0" brushRef="#br0" timeOffset="4968.104">903 537,'-4'-2,"0"0,-1 1,1 0,-1 0,1 0,-1 1,1-1,-1 1,0 0,1 0,-1 1,1 0,-1-1,1 1,-1 1,1-1,-1 1,1 0,0 0,0 0,0 0,0 1,0-1,1 1,-1 0,1 0,-1 1,1-1,0 1,1-1,-1 1,0 1,-1 0,-1 1,1 0,1 1,-1-1,1 1,0 0,0-1,1 1,0 0,0 1,1-1,0 0,0 0,0 1,1-1,0 0,1 1,0-1,0 0,1 4,-1-8,0 0,0 0,1 0,-1-1,1 1,-1 0,1 0,0-1,0 1,0-1,1 0,-1 0,0 0,1 0,-1 0,1 0,0-1,0 1,0-1,-1 1,1-1,0 0,1-1,-1 1,0 0,0-1,0 0,0 1,0-1,1 0,-1-1,0 1,1-1,4-1,0 0,0 0,0-1,0 0,0 0,-1-1,0 0,0 0,0-1,0 0,0 0,2-3,16-16,-1-2,-1 0,-1-1,-1-1,-1-1,-2-1,-1-1,5-16,-18 29,-11 19,-18 24,21-20,0 1,0 0,0 0,0 0,1 0,0 1,0-1,1 1,0 0,0 0,0 0,1 0,0 0,1 0,0 0,0 0,0 0,1 0,0 0,0 0,0 0,1 0,0 0,1 0,0-1,0 1,0-1,1 0,0 0,0 0,0-1,1 1,-1-1,1 0,1 0,-1-1,1 1,0-1,0-1,0 1,0-1,1 0,-1 0,5 1,3-4,-1 0,0 0,1-1,-1-1,0 0,0-1,0 0,0-1,0-1,-1 0,0 0,0-1,0-1,-1 0,0-1,0 0,-1 0,9-10,2 0,-1-1,0-1,-1-1,-2-1,0 0,-1-1,-1-1,-2 0,0-1,-1-1,4-16,-17-31,1 72,-1-1,0 0,0 1,0-1,0 1,0 0,0-1,0 1,0 0,0-1,-1 1,1 0,0 0,-1 0,1 0,-1 0,0 1,1-1,-1 0,0 1,1-1,-1 1,0-1,1 1,-1 0,0 0,0 0,0 0,1 0,-1 0,0 0,0 1,1-1,-1 1,0-1,1 1,-1 0,1-1,-2 2,0-1,0-1,0 1,0 0,0 0,0 0,0 0,1 1,-1-1,1 1,-1-1,1 1,-1 0,1 0,0 0,0 0,0 1,0-1,0 0,1 1,-1 0,1-1,-1 1,1 0,0 0,0-1,0 1,1 0,-1 0,1 0,-1 0,1 0,0 0,0 0,0 0,1 0,-1 0,1 0,0 0,0 0,0 0,0 0,0-1,0 1,1 0,-1-1,1 1,0-1,1 2,60 26,-58-29,0 0,0 0,-1 0,1 0,-1 1,1 0,-1 0,1 0,-1 0,0 1,0 0,0-1,-1 2,1-1,-1 0,1 1,-1-1,0 1,-1 0,1 0,0 0,-1 0,0 1,0-1,-1 1,1-1,-1 1,0 0,0-1,0 4,-12 66,8-64,0 0,1 1,0-1,1 0,0 1,1-1,0 1,1-1,0 1,1-1,0 0,2 9,22 10,-10-21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53.94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105 7,'0'-5,"0"3,-5 8,-2 6,-4 2,0 3,-3-1,0 1,3 3,-1-2,1 0,2-2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4:42.4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1638 1581,'-14'-7,"0"0,0 1,0 0,-1 1,0 1,0 0,0 1,-1 1,1 0,-1 1,1 1,-1 0,0 1,1 1,0 0,-1 1,1 1,0 0,-12 6,-152 75,132-62,0 3,2 2,-36 29,74-52,-22 17,2 1,0 1,1 1,2 2,-12 17,-122 127,42 25,-68 88,69-30,23 28,76-232,2 1,3 0,-5 50,-11 97,55 27,2-27,-22-149,2-1,3 0,1-1,3 0,2-1,1-1,3-1,4 4,83 112,58 9,-145-148,2-1,1-1,0-1,1-2,20 10,27 17,-8-7,1-2,71 23,-63-26,286 81,-164-65,-55-25,-85-13,0-3,0-2,1-3,34-4,11 1,93-26,-149 26,0-3,-1-2,0-2,-1-2,1-2,-2-1,2-4,263-129,-273 125,-1-2,-1-1,-1-2,-2-1,0-2,18-25,267-271,-196 130,-91 142,-2-1,-3-2,-2 0,6-31,4-29,-5-20,2-6,-30-167,-1 285,-1 1,-2 0,0 0,-2 0,0 1,-2 0,-8-17,-2-6,-72-185,73 185,-1 2,-3 1,-2 0,-1 2,-4-1,14 18,-98-128,14 5,72 111,-2 0,-2 2,0 1,-30-23,-14-16,58 56,2-1,-1 1,-1 0,0 1,-1 1,-1 1,0 1,-18-9,-163-85,59 55,34 17,-22-13,86 36,0 2,-1 1,1 3,-27 0,-101-22,-280 26,436 2,0 0,0 1,0 0,1 1,-1 1,0 0,1 1,0 1,-12 6,24-11,0 0,0 0,0 1,1-1,-1 1,0-1,0 1,1-1,-1 1,1 0,-1 0,1 0,0 0,0 0,0 0,0 0,0 0,0 0,1 1,-1-1,1 0,-1 2,3 10</inkml:trace>
  <inkml:trace contextRef="#ctx0" brushRef="#br1" timeOffset="4457.643">1751 735,'-2'-15,"-3"23,-5 25,4 7,1 2,2-1,2 1,4 29,-2 1,28 240,-30-184,12 152,1-164,-5 1,-7 94,-1-86,-30 74,15-128,15-55,0 0,1 0,1-1,0 1,2 0,-1 0,2-1,0 1,4 8,7 34,25 169,-30-30,9 0,-19-195,0 0,0 0,0-1,1 1,-1 0,0 0,1 0,-1 0,1 0,0-1,-1 1,1 0,0 0,0-1,0 1,0-1,1 1,-1-1,0 1,1-1,-1 0,1 0,-1 1,1-1,-1 0,1-1,0 1,0 0,-1 0,1-1,0 1,0-1,0 1,0-1,0 0,0 0,-1 0,1 0,0 0,0 0,0 0,0-1,0 1,0-1,-1 1,3-2,243-43,-50 17,-109 29,107-12,2-8,-55-7,-110 25,-1 1,1 2,-1 1,1 2,7 2,17 1,0-2,1-4,-1-1,12-4,34 1,96-9,130-18,-275 20,-1 3,1 2,0 3,0 2,3 2,87 24,336-27,-349-11,-103 6,1 0,0 2,0 1,1 1,15 2,64-4,-40-13,-49 11</inkml:trace>
  <inkml:trace contextRef="#ctx0" brushRef="#br1" timeOffset="7139.527">1751 762,'-2'-1,"0"0,0-1,1 1,-1-1,0 0,1 1,-1-1,1 0,0 0,-1 0,1 0,0 0,0 0,0 0,1-1,-1 1,0 0,1 0,-1-1,1 1,0 0,0-1,0 1,0 0,0-1,0 0,-15-156,-19-22,24 107,9 62</inkml:trace>
  <inkml:trace contextRef="#ctx0" brushRef="#br1" timeOffset="8023.672">933 1,'-28'255,"28"-253,-1 0,1 0,0 0,0 0,0 0,0 1,0-1,0 0,0 0,1 0,-1 0,1 0,0 0,-1 0,1 0,0 0,0 0,0 0,1-1,-1 1,0 0,1-1,-1 1,1-1,-1 1,1-1,0 0,-1 1,1-1,0 0,0 0,0 0,0-1,0 1,0 0,0-1,0 1,0-1,1 0,-1 0,0 0,0 0,0 0,0 0,0-1,0 1,0 0,1-1,-1 0,0 0,-1 1,1-1,0 0,1-1,92-90,-49 39,-41 48,-5 4,1 0,-1 0,1 0,-1 0,1 0,-1 0,1 0,0 0,-1 0,1 0,0 1,0-1,0 0,0 1,0-1,-1 0,1 1,0-1,0 1,0-1,1 1,-1 0,0-1,0 1,0 0,0 0,0 0,0 0,0 0,0 0,1 0,-1 0,0 0,0 1,0-1,0 0,0 1,0-1,0 1,0-1,0 1,0-1,0 1,0 0,0-1,-1 1,1 0,0 0,0 0,2 7,1 1,-1 0,0 1,-1-1,0 0,0 1,-1-1,0 1,-1-1,0 1,-1 1,4 45,0-37,4 17,-2 1,-1 0,-2 0,-1 0,-2 0,-2 0,-4 18,-4 2,10-43,0-1,0 1,-2-1,0 0,0 0,-1 0,-1 0,0 0,0-1,-2 0,1 0,-2-1,1 0,-2 0,1 0,-1-1,-1-1,-2 2,10-10,0 1,0-1,0 0,0-1,0 1,0 0,0 0,0-1,0 1,0-1,0 0,0 0,-1 0,1 0,0 0,0 0,0 0,0-1,0 1,-1-1,1 0,0 1,0-1,0 0,0 0,1 0,-1-1,0 1,0 0,1-1,-1 1,1-1,-1 1,1-1,0 0,-1 0,1 1,0-1,0 0,0 0,0 0,-24-88,25 67,1 0,2 0,0 1,1-1,1 1,1 0,1 0,1 1,1 0,1 0,1 1,0 1,2-1,0 2,1 0,1 0,6-4,2 0,-2 5</inkml:trace>
  <inkml:trace contextRef="#ctx0" brushRef="#br1" timeOffset="9025.779">6379 2993,'-15'4,"-1"0,1 2,0 0,0 1,0 0,1 1,0 1,1 0,0 0,0 2,1 0,1 0,0 1,0 0,1 1,1 0,0 1,0 0,1 2,-18 49,18-41,-1 0,-1 0,-2-1,0 0,-1-1,-1 0,-12 12,-14-4,24-25</inkml:trace>
  <inkml:trace contextRef="#ctx0" brushRef="#br1" timeOffset="9354.391">5957 2907,'65'126,"-44"-98,2-1,0-2,2 0,0-2,2 0,17 10,-21-18,-1 1,-1 1,-1 1,0 1,-2 1,0 1,-1 0,-1 1,3 7,-5-4</inkml:trace>
  <inkml:trace contextRef="#ctx0" brushRef="#br1" timeOffset="10341.736">7001 2569,'-19'15,"-11"8,-6 2,4 1,2 0,6 2,3-5,5-2,0-4,2 1,5-4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3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367 225,'1'0,"-1"0,0 1,0-1,0 0,0 0,0 1,0-1,0 0,0 1,0-1,0 0,0 0,0 1,0-1,0 0,0 1,0-1,0 0,0 0,0 1,0-1,0 0,-1 1,1-1,0 0,0 0,0 1,0-1,-1 0,1 0,0 0,0 1,-1-1,1 0,0 0,0 0,-1 0,1 0,0 1,0-1,-1 0,1 0,0 0,0 0,-1 0,1 0,0 0,-1 0,1 0,0 0,12 39,-10-33,10 27,-2 0,-2 0,0 1,-3 0,2 33,-4-41,-1 0,-1 0,-1-1,-1 1,-2 0,-1 0,0-1,-2 1,-1-1,-1-1,-1 0,-1 0,-1 0,-1-1,-1-1,-2 0,-5 6,14-20,0-1,-1 0,0-1,0 1,0-2,-1 1,0-1,0 0,0 0,-1-1,1 0,-1 0,0-1,0-1,-1 1,1-2,0 1,-1-1,1 0,-1-1,1 0,-1-1,1 0,-1 0,-1-2,-13-4</inkml:trace>
  <inkml:trace contextRef="#ctx0" brushRef="#br0" timeOffset="230.868">0 225,'34'-5,"21"-1,10 0,4-4,-1 0,-1-3,-3-4,-8 1,-3-2,-7 2,0-1,-5 3,-3 3,-4 4,-3 3,-6 7,-8 3</inkml:trace>
  <inkml:trace contextRef="#ctx0" brushRef="#br0" timeOffset="1402.658">847 592,'6'37,"37"129,-41-162,0-1,0 1,0 0,0-1,1 1,-1-1,1 0,0 0,0 0,0 0,1 0,-1-1,1 0,-1 1,1-1,0 0,0-1,-1 1,1-1,1 0,-1 0,0 0,0 0,0-1,0 1,1-1,-1 0,0-1,0 1,1-1,-1 0,0 0,0 0,0 0,2-2,12-4,-1-1,-1 0,1-2,-1 1,-1-2,0 0,5-7,99-88,-119 107,-1-1,1 1,0 0,-1-1,1 1,0 0,0 0,0-1,-1 1,1 0,0 0,0-1,0 1,0 0,0 0,0-1,0 1,1 0,-1 0,0-1,0 1,0 0,1-1,-1 1,1 0,-1-1,0 1,1 0,-1-1,1 1,-1-1,1 1,-1-1,1 1,0-1,-1 1,1-1,0 0,-1 1,1-1,0 0,-1 1,1-1,0 0,0 0,-1 0,1 0,0 0,0 0,-1 0,1 0,0 0,0 0,-1 0,1 0,0 0,0-1,-1 1,1 0,0-1,-1 1,1 0,0-1,-1 1,1-1,-1 1,1-1,-1 1,1-1,-1 0,3 16,-3-9,1-1,0 1,0-1,1 0,0 0,0 1,0-1,0-1,1 1,-1 0,1 0,1-1,-1 0,0 0,1 0,0 0,0 0,0-1,1 1,-1-1,1 0,0-1,0 1,0-1,0 0,0 0,0 0,0-1,1 0,-1 0,0 0,1-1,-1 0,1 0,-1 0,1-1,-1 1,1-1,2-1,10-9,0-1,-1 0,-1-1,0 0,0-2,10-12,36-32,-62 59,10-10,0 1,0 0,1 1,0 0,0 1,1 0,-1 1,2 0,-1 1,1 0,0 1,0 0,0 1,2 1,-12 2,0 0,-1 1,1-1,0 1,-1 0,1 0,0 0,-1 0,1 0,-1 1,1-1,-1 1,0-1,0 1,0 0,0 0,0 0,0 0,0 0,-1 1,1-1,-1 1,1-1,-1 1,0-1,0 1,0-1,-1 1,1 0,0 0,-1-1,0 1,0 0,0 0,0 0,0 1,-22 101,19-99,0 0,-1 0,1-1,-1 1,-1-1,1 0,-1 0,0 0,0 0,-1-1,1 0,-1 0,0-1,0 0,0 0,0 0,-5 1,-9-10,37-15,-7 14,0 1,0 0,0 1,0 0,1 1,0 0,0 1,0 0,0 0,1 2,-1-1,1 1,-1 1,1 0,-1 1,1 0,-1 0,0 1,9 3,-12-2,1-1,-1 0,1-1,-1 0,1 0,-1-1,1 0,-1 0,1-1,-1 0,1-1,-1 1,1-2,-1 1,0-1,0-1,-1 1,1-1,-1-1,1 1,1-3,15-17,-1-1,-1-1,-1-2,-1 0,-1 0,-2-2,-1 0,-2-1,0-1,-3 0,0-1,-2 0,2-19,-10 48,1-1,-1 1,1-1,-1 0,0 0,-1 0,1 0,-1 0,0 1,0-1,0 0,-1 0,0 0,0 0,0 0,0 1,-1-1,0 0,-14 35,12 282,7-278,0-1,2 0,2 0,1-1,1 0,3 3,4-7,-16-29,0 1,1 0,-1-1,0 1,0 0,0 0,0-1,0 1,0 0,0-1,1 1,-1 0,0 0,0-1,0 1,1 0,-1 0,0 0,0-1,1 1,-1 0,0 0,0 0,1 0,-1 0,0-1,1 1,-1 0,0 0,0 0,1 0,-1 0,0 0,1 0,-1 0,0 0,1 0,-1 0,0 0,1 0,-1 0,0 0,0 1,1-1,-1 0,0 0,0 0,1 0,-1 1,0-1,1 0,-13-43,2 19</inkml:trace>
  <inkml:trace contextRef="#ctx0" brushRef="#br0" timeOffset="1563.072">2118 367,'38'-5,"18"-6,9-2,-2 2,-3-2,-5 1,-9 2,-1 3,-5-1,-3-1,-4 3,-2 1,-3 2,-5 2</inkml:trace>
  <inkml:trace contextRef="#ctx0" brushRef="#br0" timeOffset="2474.024">3275 507,'-64'64,"3"2,3 3,2 4,120-139,-29 25,-11 10,2 1,1 2,1 1,25-18,72-43,-124 87,0 0,0 1,0-1,0 0,1 0,-1 0,0 1,0-1,1 1,-1-1,1 1,-1-1,1 1,-1 0,0 0,1 0,-1-1,1 1,-1 1,1-1,-1 0,1 0,-1 1,1-1,-1 0,0 1,1 0,-1-1,0 1,1 0,-1-1,0 1,0 0,0 0,0 0,0 0,0 0,0 1,0-1,0 0,0 0,-1 0,1 1,0-1,-1 1,1-1,-1 0,0 1,1-1,-1 1,0-1,0 2,-13 111,10-105,0 0,1 0,0 0,0 0,1 1,0-1,1 1,0-1,0 1,1-1,0 1,1-1,1 4,-2-11,-1 0,1 0,0 0,0 0,-1 0,1-1,1 1,-1 0,0 0,0-1,1 1,-1-1,1 1,-1-1,1 0,0 1,0-1,-1 0,1 0,0 0,0 0,0-1,0 1,0-1,0 1,0-1,0 1,0-1,0 0,0 0,1 0,-1 0,0-1,0 1,0 0,0-1,0 0,1 0,66-46,-51 25,0-1,-2-1,-1 0,0-1,-2 0,-1-2,-1 1,2-9,18-45,-28 77,-2 5</inkml:trace>
  <inkml:trace contextRef="#ctx0" brushRef="#br0" timeOffset="2814.665">3924 648,'60'-40,"-39"28,-1-1,-1-1,0 0,-1-2,0 0,-1 0,-1-2,12-17,-27 34,1 0,0-1,-1 1,0-1,1 1,-1-1,0 0,0 1,0-1,0 0,0 0,0 0,0 0,-1 1,1-1,-1 0,1 0,-1-1,0 1,0 0,0 0,0 0,0 0,0 0,-1 0,1 0,0 0,-1 0,0 0,0 0,1 0,-1 1,0-1,0 0,-1 0,1 1,0-1,-1 1,1-1,0 1,-1-1,0 1,1 0,-1 0,0 0,0 0,0 0,1 0,-1 1,0-1,0 0,0 1,0-1,0 1,0 0,0 0,0 0,-1 0,-10 5,0 1,0 0,1 1,0 0,0 1,1 1,0 0,1 0,0 1,0 0,1 1,0 0,1 0,0 1,1 0,-5 9,5-11,0 1,1 1,0-1,1 1,0 0,0 0,2 1,-1-1,2 1,-1-1,2 1,0 0,0 4,1-13,1-1,-1 0,1 0,0 1,0-1,0 0,0 0,1 0,-1 0,1 0,-1 0,1-1,0 1,0 0,1-1,-1 0,0 1,1-1,-1 0,1 0,0 0,0-1,0 1,0-1,0 1,0-1,0 0,0 0,0 0,2-1,100-2,-78-7,1-1,-2-2,0 0,0-2,-1-1,-1-1,18-15,-24 16</inkml:trace>
  <inkml:trace contextRef="#ctx0" brushRef="#br0" timeOffset="3184.613">4347 564,'8'1,"0"-1,0 0,-1 0,1 0,0-1,0 0,-1-1,1 0,-1 0,1-1,-1 1,0-2,0 1,0-1,0 0,-1 0,1-1,-1 0,0 0,-1-1,1 1,-1-1,0 0,-1-1,1 1,-1-1,-1 0,1 0,-1 0,0 0,-1-1,1 1,-2-1,1 0,-1 1,0-5,-1 10,0 0,0-1,0 1,-1 0,1-1,-1 1,0 0,1 0,-1 0,0-1,0 1,0 0,-1 0,1 0,0 0,-1 1,1-1,-1 0,0 1,0-1,1 1,-1-1,0 1,0 0,0 0,-1 0,1 0,0 0,0 0,0 1,-1-1,1 1,0-1,-1 1,1 0,0 0,-1 0,1 0,0 1,-1-1,1 1,0-1,0 1,-1 0,1-1,0 1,0 1,0-1,0 0,0 0,0 1,0-1,1 1,-1-1,-1 2,-7 6,0 1,1 0,0 0,0 0,1 1,0 1,1-1,0 1,1 1,1-1,0 1,0 0,1 0,1 0,0 0,1 1,1-1,0 1,0 0,2-1,0 1,1 7,-1-17,0 0,0 0,0 0,1 0,0 0,-1 0,2 0,-1-1,0 1,1-1,-1 0,1 0,0 0,0 0,0 0,0 0,1-1,-1 1,1-1,0 0,-1 0,1-1,0 1,0-1,0 0,0 0,1 0,7 2,-1-1,1 0,0-1,-1 0,1-1,0 0,0-1,0 0,2-1,8-5,0-1,-1 0,0-2,0 0,-1-1,-1-1,0-1,0-1,1-2,3-2,2 0</inkml:trace>
  <inkml:trace contextRef="#ctx0" brushRef="#br0" timeOffset="3563.808">4968 338,'-186'172,"183"-170,0 0,0 0,1 1,-1-1,1 1,-1-1,1 1,0 0,0 0,0 0,1 0,-1 1,1-1,-1 0,1 1,0-1,0 1,1-1,-1 1,1-1,0 1,0-1,0 1,0 0,0-1,1 1,0-1,0 1,0-1,0 0,0 1,1-1,-1 0,1 0,0 0,0 0,0 0,0 0,1 0,-1-1,3 2,3 1,0 0,1-1,0 0,0 0,0-1,1 0,-1-1,1 0,0 0,-1-1,1-1,0 1,0-2,-1 1,1-1,0-1,-1 0,1 0,-1-1,0 0,1 0,-2-1,1-1,3-1,5-4,0-1,-1 0,0-2,-1 1,-1-2,0 0,-1 0,0-2,-2 1,1-2,6-13,18-32,-15 27,-2 0,-1-1,-1 0,-3-2,0-3,-11 32,-2-1,0 1,0-1,0 1,-1-1,-1 1,1-1,-2 1,1-1,-1 1,-1 0,0-1,2 7,0-1,0 1,-1 0,1-1,-1 1,0 0,0 0,0 0,0 1,0-1,-1 0,1 1,-1-1,0 1,0 0,0 0,0 0,0 0,0 1,0-1,-1 1,1 0,0 0,-1 0,1 0,-1 1,1-1,-1 1,0 0,1 0,-1 0,1 0,-1 1,-8 4,1 0,-1 0,2 1,-1 1,1 0,-1 0,2 1,-1 0,1 1,1 0,0 0,0 1,0 0,2 0,-1 1,1 0,1 0,0 1,0-1,1 1,1 0,-2 9,2-6,0 0,1 0,0 1,2-1,0 1,0-1,2 0,0 0,0 1,2-1,-1-1,2 1,0 0,1-1,1 0,0-1,0 1,2-1,-1-1,2 1,-1-2,2 1,0-1,0-1,1 0,0-1,1 0,-1 0,2-2,-1 0,1 0,0-1,1-1,4 1,134 27,-124-30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1,'0'0,"0"1,0-1,0 1,0-1,0 1,0-1,0 1,0-1,0 1,0-1,0 1,1-1,-1 1,0-1,0 0,0 1,1-1,-1 1,0-1,1 1,-1-1,0 0,1 1,-1-1,1 0,-1 1,0-1,1 0,-1 0,1 1,-1-1,1 0,-1 0,1 0,-1 1,1-1,-1 0,1 0,-1 0,1 0,-1 0,1 0,-1 0,1 0,-1 0,1-1,-1 1,1 0,-1 0,1 0,-1-1,1 1,-1 0,0 0,1-1,-1 1,1 0,-1-1,0 1,1 0,-1-1,0 1,1-1,7 166,-9-111,-29 229,6-150,31-126,-1-12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08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197 587,'-131'51,"126"-49,1 1,0 0,-1 0,1 0,0 0,0 1,1 0,-1 0,1 0,0 0,0 0,0 1,1-1,-1 1,1 0,0 0,0 0,1 0,0 0,0 0,0 0,0 0,1 1,0-1,0 1,0-3,0 0,1 0,-1 0,1 0,0 0,0 0,0 0,0-1,1 1,-1 0,1-1,0 1,-1-1,1 0,0 1,0-1,1 0,-1 0,0 0,1-1,-1 1,1 0,0-1,-1 0,1 1,0-1,0 0,0-1,0 1,0 0,0-1,0 0,0 0,0 1,0-2,0 1,2-1,6 1,-1-2,0 0,1 0,-1-1,0 0,0 0,-1-1,1-1,-1 0,5-3,15-14,-1-2,-1 0,-1-2,-1-1,-2-1,0-1,-2-1,-2-1,0-1,-2 0,-2-2,-1 1,-1-2,-2 0,2-18,-9 36,-1 0,0-1,-2 1,0-1,-1 1,0-1,-2 1,-1-8,2 19,0 0,0 0,-1 1,0-1,0 0,0 1,-1-1,1 1,-1 0,-1 0,1 0,-1 0,0 1,0 0,0-1,0 1,-1 1,0-1,1 1,-2-1,1 1,0 1,0-1,-1 1,0 0,-1 0,0 1,1 1,-1 0,0 0,1 1,-1 0,0 0,1 0,-1 1,1 0,0 1,-1-1,1 1,0 0,1 1,-1-1,0 1,1 0,0 0,0 1,0 0,1 0,-1 0,1 0,1 1,-1 0,1-1,0 1,0 0,0 1,-1 4,1 6,-1 0,2 1,1-1,0 1,1-1,0 1,2-1,0 1,1-1,1 0,0 0,2 0,0-1,0 1,2-2,0 1,0-1,2 0,0 0,10 10,227 266,-85-99,-148-177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5:16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162 392,'5'-5,"-4"-1,-1 4,-6 4,-2 5,-4 7,0 6,-4 4,-2 2,0 3,0-5,2-1,-1-4,3-1,3 1,9-2,4-5</inkml:trace>
  <inkml:trace contextRef="#ctx0" brushRef="#br0" timeOffset="396.624">387 561,'-5'5,"-1"6,-5 2,0 2,-3 0,0 2,-1 2,-4-1,2 0,-1-2,2 1,0-3,-3 1,-3-2,3 2,3-7,6-4</inkml:trace>
  <inkml:trace contextRef="#ctx0" brushRef="#br0" timeOffset="1670.478">416 279,'16'-2,"0"-1,0-1,-1 0,1-1,-1 0,0-1,0-1,1-1,-7 3,132-64,141-57,-250 114,-26 8,1 1,0 0,0 0,0 1,0 0,0 0,0 1,1 0,-1 0,0 1,1 0,-1 0,4 1,-9 1,0 1,0-1,-1 1,1 0,-1-1,1 1,-1 0,0 0,0 0,0 0,-1 0,1 0,-1 0,1 0,-1 0,0 0,0 1,0-1,-1 0,1 0,-1 0,0 0,0 0,0 0,0 0,0-1,-1 1,1 0,-1-1,0 1,0-1,0 1,0-1,0 0,-2 2,-4 11,8-15,-2 3,-1-1,1 1,0 0,0 0,0 0,0 0,1 0,-1 0,1 0,0 0,-1 1,2-1,-1 1,0-1,1 1,-1-1,1 1,0-1,0 1,1-1,-1 1,1-1,0 0,-1 1,2-1,-1 0,0 1,1-1,-1 0,1 0,0 0,0 0,0 0,0-1,1 1,-1-1,1 1,-1-1,1 0,1 1,6 0,-1-2,0 1,1-1,-1 0,1-1,-1 0,1-1,-1 1,1-2,-1 0,0 0,0 0,0-1,0-1,0 1,0-2,-1 1,87-25,-70 27,-2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38.2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29 259,'0'-2,"0"1,1 0,-1 0,0-1,0 1,0 0,0-1,-1 1,1 0,0 0,0-1,-1 1,1 0,-1 0,1-1,-1 1,0 0,1 0,-1 0,0 0,0 0,0 0,0 0,0 0,0 0,0 1,0-1,0 0,0 1,0-1,0 1,0-1,-1 1,1-1,0 1,0 0,-1-1,1 1,-1 0,20-32,112-141,-130 172,0 0,1 1,-1-1,0 0,1 0,-1 0,1 0,-1 1,1-1,-1 0,1 1,0-1,-1 0,1 1,0-1,-1 1,1-1,0 1,0-1,0 1,0-1,-1 1,1 0,0 0,0-1,0 1,0 0,0 0,0 0,0 0,0 0,-1 0,1 0,0 0,0 1,0-1,0 0,0 0,0 1,-1-1,1 1,0-1,0 0,0 1,-1 0,1-1,0 1,-1-1,1 1,0 0,-1-1,1 1,-1 0,1 0,-1 0,0-1,1 2,19 57,-18-49,31 178,-5-87,-33-111,0 1,0 0,0 0,-2 0,1 1,-1 0,0 0,0 0,-1 1,0 1,-1-1,1 1,-1 0,0 1,-1 0,1 1,-1 0,0 0,0 1,0 0,-1 1,-3-1,-39 2,29 1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0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 2823,'-179'18,"-151"4,132-3,140-11,-53-1,83-12,4 0</inkml:trace>
  <inkml:trace contextRef="#ctx0" brushRef="#br0" timeOffset="1217.981">2823 566,'-2'-2,"1"0,-1 0,1 0,-1 1,0-1,0 0,0 1,0-1,0 1,0 0,0 0,0-1,0 1,-1 1,1-1,0 0,-1 1,1-1,0 1,-1-1,1 1,-1 0,1 0,-1 0,-1 1,-166 23,-82-23,51-30,-1 1,-63 45,180-8,-1-4,-71-6,49-1,-62-25,3 27,127 16,27-4</inkml:trace>
  <inkml:trace contextRef="#ctx0" brushRef="#br0" timeOffset="2097.86">1158 86,'-18'56,"-5"187,-5 143,9 11,22 159,26 49,-30 199,-2-698,-5-2,-4 1,-17 62,-3-35,57-202,-15 53</inkml:trace>
  <inkml:trace contextRef="#ctx0" brushRef="#br0" timeOffset="2353.022">1355 2315,'-39'48,"-26"45,-8 16,5-1,8-10,10-15,8-14,12-13,6-11,7-9,2-5,3-4,-1-1,2 0,-3 0,2 0,3-3</inkml:trace>
  <inkml:trace contextRef="#ctx0" brushRef="#br0" timeOffset="2887.436">1468 1,'-52'46,"3"3,1 2,3 2,-22 36,52-70,-188 291,119-172,-113 195,176-301,3-8</inkml:trace>
  <inkml:trace contextRef="#ctx0" brushRef="#br0" timeOffset="3300.156">28 1271,'5'48,"1"50,1 17,-2-1,-2-10,-1-14,4-12,1-10,-1-11,-1-7,-2-6,-1-6,-1 0,-1-2,0-1,-1-3,-4-7,-1-7</inkml:trace>
  <inkml:trace contextRef="#ctx0" brushRef="#br0" timeOffset="3732.663">0 1271,'261'-160,"-259"159,7-5,1-1,1 2,-1-1,1 1,0 1,0 0,0 0,0 2,1-1,0 1,-1 1,1 0,0 0,0 1,-1 1,3 0,-11 1,-1 0,1 0,0-1,-1 2,1-1,-1 0,0 0,0 1,0-1,0 1,0 0,0 0,-1-1,1 1,-1 0,0 0,0 1,0-1,0 0,-1 0,1 0,-1 1,0-1,0 0,0 0,0 2,-12 86,1-59,-2-2,-1 0,-1 0,-1-1,-2-1,-1-1,-1-1,-1 0,-16 14,-207 207,242-246,0-1,0 1,1 0,-1 0,0 0,0 1,1-1,-1 0,0 1,1-1,-1 1,1-1,0 1,0 0,-1-1,1 1,0 0,1 0,-1 0,0 0,0 0,1 0,-1 0,1 0,0 0,-1 0,1 0,0 0,0 0,0 0,1 0,-1 0,1 0,-1 0,1 0,-1 0,1 0,0 0,0 0,0 0,0 0,1 0,10 5,0-1,0 0,1-1,0-1,0 0,0 0,0-1,1-1,-1 0,8-1,30 6,-32-5,1 0,-1 1,0 1,0 1,0 1,-1 0,0 2,0 0,0 1,-1 0,-1 1,0 2,0-1,-1 2,0 0,-1 0,-1 2,0-1,8 14,18 42,-25-58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6:45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114 229,'-18'307,"-5"-46,3-150,12-87</inkml:trace>
  <inkml:trace contextRef="#ctx0" brushRef="#br0" timeOffset="597.235">1 285,'30'-15,"2"0,0 2,0 2,1 1,1 1,0 2,30-2,-61 8,1 0,0 0,-1 1,1-1,0 1,-1 0,1 0,0 0,0 1,-1-1,1 1,-1 0,1 0,0 0,-1 0,0 1,1 0,-1-1,0 1,0 0,0 1,0-1,0 0,0 1,-1 0,1-1,-1 1,0 0,0 0,0 0,0 1,0-1,-1 0,1 1,-1-1,0 1,0 0,0-1,-1 1,1 0,-1-1,0 1,0 2,-5 11,0 0,-1 0,0-1,-2 1,0-1,-1-1,0 1,-1-2,-1 1,0-2,-1 1,0-1,-1-1,-1 0,0-1,-14 8,-19 21,45-38,1-1,-1 1,0 0,0 0,1 0,-1-1,1 1,0 0,0 1,0-1,0 0,0 0,0 1,0-1,0 0,1 1,0-1,-1 0,1 1,0-1,0 1,0-1,0 0,1 1,-1-1,1 1,-1-1,1 0,0 1,0-1,0 0,0 0,0 0,1 0,-1 0,0 0,1 0,0 0,-1-1,1 1,0 0,0-1,0 0,0 1,0-1,0 0,1 0,-1 0,78 54,-64-47,0 2,-1 0,-1 1,0 0,0 1,-1 1,-1 0,6 9,-3 17,-16-25</inkml:trace>
  <inkml:trace contextRef="#ctx0" brushRef="#br0" timeOffset="2485.035">848 484,'-27'31,"10"-13,0 0,1 2,1 0,1 1,1 0,1 1,1 0,1 1,-2 7,11-27,0 1,0-1,0 1,1-1,-1 1,1 0,0-1,0 1,0 0,0-1,1 1,0-1,-1 1,1 0,1-1,-1 0,0 1,1-1,0 0,-1 0,1 1,1-1,-1-1,0 1,1 0,-1-1,1 1,0-1,0 0,0 0,0 0,0 0,0 0,1-1,-1 1,0-1,1 0,-1 0,1 0,0-1,-1 1,1-1,0 0,-1 0,1 0,-1-1,4 0,7-4,-1-1,0-1,0 0,-1-1,1-1,-2 1,1-2,-1 0,-1 0,0-1,0 0,-1-1,-1 0,0 0,5-10,6-5,13-16,-1-2,-2-1,-2-1,-2-1,-2-1,-3-1,3-15,-19 51,0-1,-2 0,1 0,-2 0,0 0,-1 0,0 0,-2 0,0-1,2 11,-2-1,1 1,-1 0,1 0,-1-1,-1 1,1 0,-1 1,0-1,0 0,0 1,-1 0,1 0,-1 0,0 0,-1 0,1 1,0 0,-1 0,0 0,0 0,0 1,0 0,0 0,0 0,-1 0,-3 0,-1 1,1-1,-1 2,1-1,-1 1,1 1,0 0,-1 0,1 1,0 0,0 0,0 1,0 1,0-1,0 1,1 1,0 0,0 0,0 0,1 1,-1 0,1 1,1-1,-3 5,-5 4,1 1,0 0,1 1,1 1,1 0,1 0,0 1,1 0,1 1,-4 17,8-23,0 1,0-1,2 1,0-1,0 1,1 0,1-1,1 1,0-1,1 1,0-1,1 0,1 0,0 0,1-1,0 1,1-1,0-1,1 0,1 0,0 0,4 3,8 5,0-1,2-1,0-1,1-1,0-1,1-2,1 0,0-1,1-2,0-1,16 3,-19-6</inkml:trace>
  <inkml:trace contextRef="#ctx0" brushRef="#br0" timeOffset="8972.949">1722 201,'-19'6,"1"1,-1 1,1 1,1 1,0 0,0 1,1 1,0 0,1 1,1 1,0 0,-5 7,12-10,-1 0,1 1,1 0,0 0,1 1,0 0,1 0,1 0,0 0,0 0,2 1,-1-1,2 1,0-1,0 1,1-1,1 1,1 4,2-5,0-2,0 1,1-1,0 0,1 0,0 0,1-1,0 0,1-1,0 0,0 0,1-1,0 0,0 0,1-1,0-1,1 0,-1-1,1 0,0 0,0-1,0-1,1 0,0-1,-1 0,1-1,0 0,0-1,-1-1,1 0,0 0,-1-1,1-1,-1 0,0-1,1 0,2-3,2 1,0-1,-1-1,1 0,-2-2,1 0,-1 0,-1-1,0-1,0-1,-1 0,-1 0,0-1,-1-1,-1 0,0 0,-1-1,0 0,-2-1,6-15,-12 27,1-1,-1 1,-1 0,1-1,-1 1,0-1,0 1,0-1,-1 1,0-1,0 1,0 0,-1-1,0 1,0 0,0 0,0 0,-1 1,0-1,0 0,0 1,-1 0,1 0,-1 0,0 0,0 0,0 1,-1 0,1 0,-1 0,-1 0,-9-5,-1 0,0 2,0 0,0 0,-1 2,1 0,-1 1,0 0,-10 1,-107 6,100 2</inkml:trace>
  <inkml:trace contextRef="#ctx0" brushRef="#br0" timeOffset="9473.154">1355 540,'24'-12,"182"-74,-202 85,0 0,0 0,0 1,0-1,0 1,1 0,-1 0,0 0,0 0,0 1,0 0,0 0,0 0,0 0,0 1,0-1,0 1,0 0,-1 0,1 0,-1 1,0-1,1 1,-1 0,0 0,-1 0,1 0,0 1,-1-1,1 2,3 3,0-1,1 0,-1-1,1 1,1-1,-1-1,1 1,0-1,0-1,1 0,-1 0,1 0,0-1,0 0,0-1,0 0,1-1,-1 1,0-2,1 1,-1-2,4 1,146-15,-140 9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0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605 424,'-1'0,"0"0,0 0,0 0,0-1,0 1,0 0,0-1,0 1,0-1,0 1,0-1,0 0,1 1,-1-1,0 0,0 0,1 1,-1-1,0 0,1 0,-1 0,1 0,-1 0,1 0,-1 0,1 0,0 0,0 0,-1 0,1 0,0 0,0 0,0 0,0 0,0 0,0 0,0 0,1 0,-1 0,0 0,1 0,-1 0,0 0,1 0,-1 0,1 0,0 0,-1 0,1 1,0-1,-1 0,1 0,0 1,0-1,0 0,-1 1,1-1,0 1,0-1,0 1,0 0,0-1,0 1,0 0,1-1,-158 44,97-22,-89 42,147-62,1-1,-1 0,0 1,0 0,1-1,-1 1,1-1,-1 1,1 0,-1-1,1 1,-1 0,1 0,-1-1,1 1,0 0,-1 0,1 0,0-1,0 1,0 0,0 0,0 0,0 0,0 0,0-1,0 1,0 0,0 0,0 0,0 0,1-1,-1 1,0 0,1 0,-1 0,1-1,-1 1,1 0,-1-1,1 1,-1 0,1-1,0 1,-1-1,1 1,0-1,-1 1,1-1,0 0,0 1,0-1,-1 0,1 1,0-1,0 0,0 0,0 0,0 0,0 0,59 17,-58-16,2-1,57 20,-60-20,1 1,-1 0,0 0,0 0,0 0,1 0,-1 0,0 1,0-1,-1 0,1 0,0 1,0-1,0 1,-1-1,1 0,-1 1,1-1,-1 1,0-1,0 1,1 0,-1-1,0 1,0-1,-1 1,1-1,0 1,0-1,-1 1,1-1,-1 1,1-1,-1 1,0-1,1 0,-1 1,0-1,0 1,-9 10,1 0,-2 0,0-1,0 0,-1-1,0 0,0-1,-1 0,-7 2,-19 16,-148 104,184-129,0-1,1 1,-1 0,0-1,1 1,0 1,-1-1,1 0,0 0,0 1,0-1,1 1,-1 0,0 0,1-1,0 1,0 0,0 0,0 0,0 0,0 1,1-1,0 0,-1 0,1 0,1 0,-1 0,0 1,1-1,-1 0,1 0,0 0,0 0,0 0,0 0,1 0,-1-1,1 1,0 0,5 3,0-1,0 0,1-1,-1 0,1 0,0-1,0 1,0-2,0 1,1-1,-1-1,1 1,-1-1,1-1,0 0,5 0,57 8,-66-7,-2 1,-1-1,1 0,-1 0,1 0,0 0,-1 0,1-1,0 1,-1-1,1 0,0 0,0 0,0 0,-1 0,1-1,0 1,0-1,-1 0,1 1,0-1,-1-1,1 1,-1 0,1-1,-1 1,0-1,0 1,0-1,0 0,0 0,0 0,0 0,1-2,3-13</inkml:trace>
  <inkml:trace contextRef="#ctx0" brushRef="#br0" timeOffset="329.934">350 1,'-36'280,"-53"319,33-272,12-147,25-114,14-47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129 131,'-12'8,"2"1,-1 1,1 0,1 0,0 1,0 0,1 0,1 1,0 0,0 1,1-1,1 1,0 1,1-1,-3 14,6-23,0 0,1 0,0 0,-1 0,1 0,1 0,-1 0,1 1,-1-1,1 0,0-1,0 1,1 0,-1 0,1 0,0-1,0 1,0-1,0 0,1 1,0-1,-1 0,1 0,0-1,0 1,1-1,-1 1,0-1,1 0,-1 0,1 0,0-1,0 1,0-1,0 0,0 0,0-1,0 1,0-1,2 0,2 1,0 0,0-1,-1 0,1 0,0-1,0 0,0 0,-1-1,1 0,0 0,-1-1,0 0,0 0,0-1,0 0,0 0,-1-1,0 0,0 0,0 0,0-1,-1 0,0 0,0 0,-1 0,1-1,-2 0,1 0,-1 0,0 0,0-1,-1 1,0-1,0 0,-1 1,0-1,0-2,1 0,0 0,-1-1,0 0,-1 1,0-1,-1 0,0 1,-1-1,0 1,0-1,-1 1,0 0,-1 0,0 0,-1 1,0-1,-1 1,0 0,0 1,0 0,-1-1,-1 2,-3-4,8 8,-1-1,1 1,-1 0,1 0,-1 0,0 1,0 0,-1-1,1 1,0 1,-1-1,1 1,-1-1,1 1,-1 0,0 1,1-1,-1 1,0 0,1 0,-1 1,0-1,0 1,1 0,-1 0,1 1,-1-1,1 1,0 0,-1 0,1 1,0-1,1 1,-1 0,0 0,0 1,-5 15,7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0 498,'32'-100,"-13"56,-5 11,1 1,2 1,2 0,0 1,2 1,1 1,26-25,32-24,-79 77,1 0,0 0,-1 1,1-1,0 0,-1 1,1-1,0 1,-1-1,1 1,-1 0,1-1,-1 1,1 0,-1 0,0 0,1 0,-1 1,0-1,0 0,0 0,0 1,0-1,0 1,0-1,0 1,-1-1,1 1,0-1,-1 1,0 0,1-1,-1 1,0 0,0-1,0 1,0 0,0-1,0 1,0 0,0-1,-1 1,1 0,-1-1,2 6,-3 87,0-83,1 1,0-1,1 0,0 1,0-1,1 0,1 0,0 1,0-1,3 3,-4-11,-1-1,2 0,-1-1,0 1,0 0,1 0,-1 0,1-1,-1 1,1-1,0 1,0-1,0 1,-1-1,1 0,0 0,1 0,-1 0,0-1,0 1,0 0,0-1,1 0,-1 1,0-1,0 0,1 0,-1 0,0 0,0-1,1 1,-1-1,0 1,0-1,0 0,0 0,0 0,1 0,78-47,176-181,-245 221,-10 5,0 0,1 1,-1 0,1-1,-1 1,1 0,0 0,0 1,0-1,0 1,0-1,0 1,0 0,0 0,1 0,-1 1,0-1,1 1,-1-1,0 1,1 0,-1 1,1-1,-1 1,0-1,0 1,3 1,-9 61,1-56,-10 34,7-29,0 0,1 1,1-1,0 1,0 0,1 0,1 1,0-1,1 0,1 0,-1 0,2 0,0 1,1-2,0 1,1 0,2 5,6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0 213,'341'0,"-155"-27,-185 30,-12 3</inkml:trace>
  <inkml:trace contextRef="#ctx0" brushRef="#br0" timeOffset="1050.697">537 157,'-7'-3,"0"1,0-1,0 0,1 0,0-1,-1 0,1 0,1 0,-1-1,1 0,-1 0,2-1,-1 1,0-1,1 0,0 0,1-1,-1 1,1-1,0 1,1-1,-1-2,-15-32,17 41,0 0,-1 1,1-1,0 0,-1 1,1-1,0 1,0 0,-1-1,1 1,0 0,0 0,0 0,0 0,0 0,0 0,0 0,0 0,0 0,1 0,-1 0,0 0,1 1,-1-1,1 0,-1 1,1-1,-1 0,1 1,0-1,0 0,0 1,0-1,0 1,0-1,0 1,-21 193,-13-32,30-100,7-63,-1 0,0 0,0 0,0 0,0 0,0 0,0-1,0 1,1-1,-1 1,0-1,0 0,-1 0,1 0,0 0,0 0,0 0,-1 0,1-1,0 1,-1-1,1 1,-1-1,0 0,0 0,1 1,-1-1,0-1,25-29,105-101,-87 113,-23 15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0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2,'100'17,"0"-4,50-1,-116-10,135 2,0-8,0-6,29-13,89 11,-302 24,-4-6</inkml:trace>
  <inkml:trace contextRef="#ctx0" brushRef="#br0" timeOffset="750.915">678 171,'-292'375,"268"-341,-2-1,-1-2,-2-1,-18 15,-1 2,64-77,120-117,-50 42,-35 42,2 1,59-51,-54 62,-56 52,0 0,-1-1,1 1,-1 0,1 0,-1 0,1 0,-1 0,1 0,-1 1,0-1,0 0,1 1,-1-1,0 1,0-1,-1 1,1-1,0 1,0 0,-1-1,1 1,-1 0,1 0,-1-1,0 1,0 0,20 208,-13-174,-2 0,-1 1,-2-1,-2 1,-1 6,-5-36,0-12</inkml:trace>
  <inkml:trace contextRef="#ctx0" brushRef="#br0" timeOffset="999.414">227 538,'43'0,"28"0,13 0,-4 0,-11 0,-12-5,-11-1,-8 0,-7 1,-3 1,-1 2,-6 1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0 531,'34'-81,"-16"42,1 2,2 0,2 1,1 1,1 1,11-8,-21 26,-10 9,1-1,0 1,0 1,1-1,0 1,0 0,0 1,1 0,0 0,0 0,0 1,1 1,-1-1,1 1,0 0,-6 5,0-1,0 1,-1 0,1-1,0 1,-1 0,0 1,1-1,-1 0,0 1,0-1,0 1,-1-1,1 1,-1 0,1 0,-1 0,0 0,0 0,0 0,-1 0,1 0,-1 0,1 1,-1-1,0 0,0 0,-1 0,1 1,-1-1,1 0,-2 2,2 0,-3 37,2-35,-1-1,1 1,0 0,0 0,1 1,0-1,0 0,1 0,0 0,0 0,1 0,0-1,0 1,0 0,1-1,0 1,0-1,1 0,0 0,0 0,0 0,0-5,0 0,0 0,-1-1,1 1,0-1,0 0,0 0,0-1,-1 1,1-1,0 1,0-1,-1 0,1-1,-1 1,1-1,-1 1,1-1,-1 0,0-1,0 1,0 0,0-1,0 0,-1 1,1-1,-1 0,0 0,1-1,-2 1,1 0,0-1,0 0,12-13,254-264,-236 259,-32 21,1 1,-1 0,1 0,-1 0,1 0,0-1,-1 1,1 0,-1 0,1 0,-1 0,1 0,-1 0,1 0,0 1,-1-1,1 0,-1 0,1 0,-1 0,1 1,-1-1,1 0,-1 1,1-1,-1 0,0 1,1-1,-1 0,1 1,-1-1,0 1,1-1,-1 1,0-1,0 1,1-1,-1 1,0-1,0 1,0-1,0 1,0-1,0 1,1-1,-1 1,0 0,-1-1,1 1,0-1,0 1,0-1,0 1,0-1,0 1,-1-1,1 1,0-1,0 1,-1 0,-43 169,41 87,3-233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5.7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30,'636'-17,"-263"5,-224 43,-133-22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16.2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68,'-3'-5,"-1"0,0 0,0 0,0 1,0 0,-1-1,1 1,-1 1,0-1,-1 1,1 0,0 0,-1 0,0 1,0 0,1 0,-1 0,0 1,-1 0,1 0,0 0,0 1,0 0,0 0,-1 1,1 0,0 0,0 0,0 1,0-1,0 2,1-1,-1 1,1-1,-3 3,-7 2,1 1,0 1,0 0,1 1,0 0,1 1,0 0,1 1,0 1,1 0,0 0,1 1,0 0,6-8,-1 0,1 0,1 1,-1-1,1 1,0-1,1 1,-1 0,1-1,1 1,-1 0,1 0,0 0,1 0,0-1,0 1,0 0,1 0,0-1,0 1,1-1,-1 0,2 0,-1 0,0 0,1 0,0 0,1-1,-1 0,1 0,0 0,0-1,10 5,0-1,0 0,1-1,0 0,0-2,0 0,1-1,-1 0,1-2,0 0,0 0,0-2,0 0,0-1,17-3,1 3,-11 0,0-1,-1 0,1-2,-1-1,0-1,21-8,-26 6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0,'1'1,"0"1,1-1,-1 1,0-1,0 1,-1-1,1 1,0-1,0 1,-1 0,1 0,-1-1,1 1,-1 0,0 0,0-1,0 1,0 0,0 0,0 0,0-1,-1 1,1 0,-1 0,1-1,-1 1,1 0,-1-1,0 1,0 0,0-1,0 1,-1-1,-16 36,-3-1,-1-1,-1-1,-2-1,-19 19,-94 84,126-122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1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0 649,'5'255,"-5"-251,0 0,0 0,0 0,1 0,-1 0,1 0,0 0,0 0,1-1,-1 1,1 0,-1-1,1 1,0-1,1 0,-1 0,0 0,1 0,0 0,0 0,0 0,0-1,0 0,0 1,1-1,-1-1,1 1,-1 0,1-1,0 0,-1 1,1-1,0-1,0 1,0-1,0 1,0-1,0 0,0-1,3 0,8-6,0-2,0 0,-1-1,0 0,-1-1,0 0,8-10,14-12,149-132,-183 165,-1-1,0 0,0 0,1 0,-1 0,0 0,1 0,-1 0,1 0,-1 0,1 0,-1 0,1 0,0 1,-1-1,1 0,0 1,0-1,0 0,0 1,-1-1,1 1,0-1,0 1,0-1,0 1,0 0,0 0,0-1,0 1,0 0,0 0,0 0,0 0,1 0,-1 0,0 0,0 1,0-1,0 0,0 0,0 1,0-1,0 1,-1-1,1 1,0-1,0 1,0 0,0-1,-1 1,1 0,0 0,-1-1,1 1,0 0,-1 0,1 0,-1 1,-7 58,4-50,0-1,2 1,-1 0,1 0,1 0,-1 0,2 0,-1 0,1-1,1 1,0 0,0 0,1-1,1 1,0 0,-1-7,1 0,0 0,0 0,0-1,1 1,-1-1,1 0,-1-1,1 1,-1-1,1 0,0 0,0 0,0 0,0-1,-1 0,1 0,0-1,0 1,0-1,0 0,-1 0,1 0,0-1,-1 0,1 0,-1 0,0 0,0-1,0 0,0 0,0 0,0 0,-1 0,1-1,-1 0,0 1,2-4,15-13,-1 0,-1-1,0-2,-2 1,0-2,-2 0,9-21,6-22,-24 47</inkml:trace>
  <inkml:trace contextRef="#ctx0" brushRef="#br0" timeOffset="3470.439">1185 0,'0'374,"-6"-325,-3-1,-1-1,-2 1,-14 30,24-70,-28 103,29-110,1 0,-1 0,1 1,-1-1,1 0,-1 0,1 1,0-1,0 0,0 1,0-1,0 0,0 1,0-1,0 0,1 0,-1 1,0-1,1 0,-1 1,1-1,-1 0,1 0,0 0,0 0,-1 0,1 0,0 0,0 0,0 0,0 0,0 0,0 0,0-1,0 1,1 0,-1-1,0 1,0-1,0 1,1-1,-1 0,0 1,1-1,-1 0,0 0,1 0,-1 0,0 0,1 0,-1-1,0 1,0 0,1-1,-1 1,0-1,0 1,1-1,-1 1,0-1,0 0,0 0,0 1,0-1,0 0,0 0,0 0,0 0,0-1,130-136,-124 131,14-13,1 1,0 1,1 1,1 0,24-11,-47 27,0 1,1-1,-1 0,1 0,-1 1,1-1,-1 1,1-1,-1 1,1 0,0 0,-1 0,1-1,-1 1,1 1,0-1,-1 0,1 0,-1 1,1-1,-1 1,1-1,-1 1,1-1,-1 1,1 0,-1 0,0 0,1 0,-1 0,0 0,0 0,0 0,0 1,0-1,0 0,0 1,0-1,-1 0,1 1,0-1,-1 1,1-1,-1 1,0 0,1-1,-1 1,0 0,-2 82,-43 47,40-88,9-27</inkml:trace>
  <inkml:trace contextRef="#ctx0" brushRef="#br0" timeOffset="4233.202">1609 790,'4'-1,"33"-7,0-1,-1-2,0-2,-1-1,0-1,26-17,-57 28,1 1,0 0,-1-1,0 0,0 0,0 0,0 0,-1-1,0 1,0-1,0 0,0 0,-1 0,0-1,0 1,0 0,-1-1,1 1,-1-1,-1 0,1 1,-1-1,0 1,0-1,-1 0,0 1,0-1,0-2,-1 6,1 0,0-1,-1 1,1 0,-1 0,0 0,0 0,0 0,0 1,0-1,0 1,0-1,-1 1,1 0,0 0,-1 0,1 0,-1 0,1 0,-1 1,0-1,1 1,-1 0,1 0,-1 0,0 0,1 0,-1 0,0 1,1 0,-1-1,1 1,-1 0,1 0,-87 37,68-24,0 1,1 1,1 0,1 2,0 0,1 1,1 0,1 2,1 0,0 0,-2 9,14-28,0 1,0 0,1 0,-1 0,1 0,-1 0,1 0,0 0,0 0,1 0,-1 0,1 1,-1-1,1 0,0 0,0 1,0-1,1 0,-1 0,1 1,0-1,0 0,0 0,0 0,1 0,-1 0,1 0,-1 0,1-1,0 1,0 0,1-1,-1 0,0 1,1-1,-1 0,1 0,0-1,0 1,0 0,0-1,0 0,0 0,3 1,23 2,1-1,-1-1,1-2,0 0,0-3,21-4,-15 2,1-2,-1-1,-1-2,0-2,-1-1,0-1,-1-2,0-2,-1-1,-2-1,0-1,-1-2,14-15,-30 23,0-1,-1 0,-1-1,0 0,-1 0,-1-1,-1-1,1-3,-8 19,0 1,0-1,0 0,0 0,-1 0,1 0,-1 0,0 0,0 0,0 1,0-1,0 0,-1 0,1 0,-1 0,0 0,0 0,0 1,0-1,0 0,-1 1,1-1,-1 1,0-1,1 1,-1 0,0 0,-1-1,1 2,0-1,0 0,-1 0,1 1,-1-1,0 1,1 0,-1 0,0 0,0 0,0 0,1 1,-1-1,0 1,0 0,0 0,-1 0,-7 0,0 0,1 1,-1 0,0 1,1 0,-1 1,1 0,0 0,0 1,0 1,1 0,-1 0,1 1,0 0,1 0,-1 1,1 0,1 1,-1 0,6-7,0 0,1 0,-1 1,0-1,1 0,0 0,-1 1,1-1,0 1,-1-1,1 1,0 0,0-1,0 1,1 0,-1 0,0 0,1-1,-1 1,1 0,0 0,-1 0,1 0,0 0,0 0,0 0,0 0,1 0,-1 0,0 0,1 0,0-1,-1 1,1 0,0 0,0 0,0-1,0 1,0-1,0 1,1 0,-1-1,0 0,1 1,-1-1,1 0,0 0,161 44,-157-44,-1 0,1 1,0 0,-1 0,1 0,-1 1,0 0,0 0,0 0,0 0,-1 1,1 0,-1 0,0 0,0 0,0 1,-1 0,1-1,-1 1,0 1,-1-1,1 0,-1 1,0-1,0 1,-1 0,0-1,0 1,0 0,-1 0,1 0,-2 0,1-1,0 1,-2 3,-4 14,4-19,0 1,0-1,1 0,0 1,0-1,0 1,0 0,1-1,0 1,0 0,0-1,0 1,1 0,-1-1,1 1,1-1,-1 1,0-1,1 0,0 1,1 0,7 3,0-6</inkml:trace>
  <inkml:trace contextRef="#ctx0" brushRef="#br0" timeOffset="5021.295">2653 762,'14'4,"-1"0,1-1,-1-1,1 0,0-1,0 0,0-1,0-1,0 0,0-1,0 0,-1-1,1-1,-1 0,12-5,-13 2,-1 0,1-1,-1 0,0-1,-1 0,0 0,0-1,-1 0,5-9,-12 16,1 0,-1 0,0 0,0 0,-1-1,1 1,-1-1,1 1,-1-1,0 0,-1 0,1 1,-1-1,1 0,-1 0,0 0,-1 1,1-1,0 0,-1 0,0 0,0 1,0-1,-1 1,1-1,-1 1,0-1,0 1,0 0,0 0,0 0,-1 0,1 0,-1 0,0 1,-2-2,1 1,0 0,-1 1,1 0,-1 0,0 0,0 0,0 0,0 1,0 0,0 0,0 1,0-1,0 1,0 0,-1 1,1-1,0 1,0 0,0 0,0 0,0 1,0 0,1 0,-1 0,-8 4,1 0,0 0,0 1,0 1,1 0,0 1,1 0,-6 6,9-8,-88 113,92-115,-1 1,1 0,0 0,1 0,0 0,0 0,0 0,0 1,1-1,0 1,1-1,-1 1,1-1,1 1,-1-1,1 1,0-1,0 1,1-1,0 0,2 5,1-5,0 0,0-1,0 0,1 0,0 0,0-1,0 0,0 0,1 0,0-1,-1 0,1-1,0 1,1-1,-1 0,0-1,0 0,1 0,0-1,24 7,-12-1,1-1,-1-1,1 0,1-2,-1-1,0 0,0-2,1 0,-1-1,14-4,37-15,-51 13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8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387 28,'40'-17,"-75"7,13 13,1 1,0 2,0 0,1 1,0 1,0 1,1 1,0 0,0 2,1 0,1 1,0 0,1 2,1 0,-10 12,17-19,0-1,1 1,0 1,1 0,0-1,0 2,1-1,0 1,1 0,0 0,0 0,1 0,1 1,0-1,0 1,1-1,0 1,1 0,0 0,1 0,0-1,0 1,1-1,3 9,0-9,1 0,-1-1,1 0,1 0,0 0,0-1,1 0,0-1,0 0,1 0,0 0,0-1,0-1,1 1,0-2,0 1,0-1,1-1,-1 0,1 0,0-1,0-1,0 0,-1 0,1-1,0 0,2-1,58 2,-1-3,0-3,43-9,-85 9,-4 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29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55,'5'0,"7"0,5 0,5 0,4 0,2 0,1-4,0-3,1 1,-1 2,0 0,0-3,-1-1,1 2,-1 1,0 1,-5 7,-6 3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36.7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8 172,'-4'37,"1"0,3 1,1-1,1 0,2 1,2-1,8 25,17 9,-30-69,0 0,0 0,1 0,-1 0,0 0,1 0,0 0,-1-1,1 1,0 0,0-1,0 0,0 1,0-1,0 0,0 0,0 0,0 0,1-1,-1 1,0 0,1-1,-1 0,0 1,1-1,-1 0,1 0,-1-1,1 1,2-3,0-1,-1 0,0 1,0-2,0 1,0 0,-1-1,0 1,0-1,0 0,0 0,-1 0,0-1,0 1,0 0,-1-1,0 0,1-2,3-9,73-188,-44 119,-25 72</inkml:trace>
  <inkml:trace contextRef="#ctx0" brushRef="#br0" timeOffset="652.765">544 341,'3'-1,"21"-9,0-2,-1 0,0-2,-1-1,0 0,-2-2,1 0,-2-1,5-8,-23 26,1-1,-1 0,0-1,0 1,1 0,-1 0,0-1,0 1,0 0,0-1,0 1,-1-1,1 1,0-1,-1 1,1-1,-1 0,0 1,1-1,-1 0,0 1,0-1,0 0,0 1,0-1,0 0,-1 1,1-1,-1 0,1 1,-1-1,1 1,-1-1,0 0,0 1,0 0,0-1,0 1,0 0,0-1,0 1,0 0,-1 0,1 0,0 0,-1 0,1 0,-1 1,1-1,-1 0,0 1,1-1,-1 1,1-1,-2 1,-9 2,1 0,0 0,0 1,0 1,0 0,1 1,-1-1,1 2,0 0,1 0,-1 1,1 0,1 0,-1 1,1 0,0 1,1 0,0 0,1 0,0 1,0 0,1 1,0-1,0 2,1-5,0-1,1 0,0 1,0 0,0 0,1 0,0 0,0 0,0 0,1 1,1-1,-1 1,1-1,0 0,1 1,0-1,0 0,0 1,1-1,0 0,1 0,-1 0,1 0,1-1,-1 1,1-1,0 0,1 0,-1 0,1 0,0-1,1 0,-1 0,1-1,0 1,0-1,5 2,3-2,0 0,0-1,1-1,-1 0,1-1,-1-1,1 0,-1-1,1 0,-1-1,1-1,-1 0,0-1,0-1,-1 0,1-1,8-5,13-8,-1-2,-1-1,-1-2,-1-1,24-26,-40 40,-1-1,-1 0,1-1,-2-1,0 0,-1 0,0-1,-1 0,-1-1,0 0,-1-1,-1 0,-1 0,0 0,-1-1,-1 0,0-8,-3 24,-1 0,0-1,0 1,0 0,-1-1,1 1,-1 0,1-1,-1 1,0 0,1 0,-1-1,0 1,-1 0,1 0,0 0,0 0,-1 1,0-1,1 0,-1 1,0-1,1 1,-1-1,0 1,0 0,0 0,-1 0,1 0,0 0,0 0,0 0,-1 1,1-1,0 1,-1 0,1 0,0 0,-1 0,1 0,-2 0,-3 1,-1 0,1 0,0 1,-1 0,1 0,0 1,0 0,0 0,1 0,-1 1,1 0,-5 4,-44 65,53-71,1 0,0 1,0-1,0 0,1 1,-1-1,0 0,1 1,0-1,-1 1,1-1,0 1,0-1,0 1,1-1,-1 0,1 1,-1-1,1 1,0-1,0 0,0 0,0 1,0-1,0 0,1 0,-1 0,1 0,-1 0,1-1,0 1,0 0,0-1,0 1,2 0,86 31,-82-31,1-1,-1 1,0 1,1-1,-1 1,-1 1,1 0,0 0,-1 0,0 1,0 0,0 0,0 1,-1 0,0 0,0 0,-1 1,5 6,-7-4,1 1,-1-1,0 0,-1 1,0-1,-1 1,0-1,-1 1,1 0,-2 0,0 2,7 71,-5-79,0-1,1 0,-1 0,0 0,1 0,0 0,-1-1,1 1,0 0,1-1,-1 1,0-1,1 0,-1 0,1 0,0 0,-1 0,1-1,0 1,0-1,1 0,16 6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0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30,'34'0,"35"-4,10-3,-3 1,-5 1,-9 1,-12 2,-13 1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3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1 248,'4'-6,"1"1,0-1,1 1,-1 0,1 0,0 0,0 1,0 0,0 0,1 1,6-3,2-2,5-2,0 2,1 0,0 1,0 2,1 0,-1 1,1 1,0 1,0 0,0 2,0 1,0 1,7 2,-28-4,1-1,0 1,0 1,-1-1,1 0,0 0,0 1,-1-1,1 1,0-1,-1 1,1 0,-1-1,1 1,0 0,-1 0,0 0,1 0,-1 1,0-1,0 0,1 1,-1-1,0 0,0 1,0-1,-1 1,1 0,0-1,-1 1,1 0,-1-1,1 1,-1 0,0 0,1-1,-1 1,0 0,0 0,-1-1,1 1,0 0,-1 0,1-1,-1 1,1 0,-1-1,0 1,1-1,-1 1,0 0,-1 0,-14 21,-1 0,-1-1,-1-1,-1-1,-21 17,-6 6,-120 103,164-144,1 1,-1 0,0 0,1 0,-1 1,1-1,0 0,0 1,0 0,0-1,1 1,0 0,0 0,0 0,0 0,0 0,1 0,0 0,-1 0,2 0,-1 0,0 0,1 0,0 0,0 0,0 0,0 0,1-1,-1 1,1 0,0-1,0 1,0-1,1 0,-1 1,1-1,0 0,0-1,0 1,0 0,0-1,1 0,-1 0,4 2,11 1,0-1,0-1,0-1,1 0,-1-1,1-1,0-1,13-2,19 0,-26 3</inkml:trace>
  <inkml:trace contextRef="#ctx0" brushRef="#br0" timeOffset="314.631">848 248,'-5'24,"-6"18,-2 5,2 1,-2-3,1-5,2-4,-1-4,1-2,2-2,2 0,8-5,7-12,3-7</inkml:trace>
  <inkml:trace contextRef="#ctx0" brushRef="#br0" timeOffset="562.644">1129 219,'-19'44,"-6"23,0 5,6-4,5-10,5-9,4-9,4-6,1-4,0-2,1-6</inkml:trace>
  <inkml:trace contextRef="#ctx0" brushRef="#br0" timeOffset="1034.06">565 389,'32'-28,"1"1,0 2,2 1,1 1,1 3,1 1,33-12,-67 29,1 0,-1 0,1 0,-1 0,1 1,0 0,0 0,0 0,0 0,-1 1,1 0,0 0,0 0,0 1,0 0,0 0,0 0,-1 0,1 1,0-1,-1 1,1 1,-1-1,0 1,0-1,0 1,0 0,0 1,0-1,-1 0,2 3,7 9,-5-5,1 1,1-1,-1 0,2-1,-1 0,1-1,1 1,0-2,0 0,0 0,1-1,0 0,7 2,4-4,1 0,-1-1,0-1,1-1,0-2,6 0,-1 0,-5 0</inkml:trace>
  <inkml:trace contextRef="#ctx0" brushRef="#br0" timeOffset="1347.661">1609 50,'15'108,"-6"0,-4 88,-7-175,0 0,-2 0,-1 0,0 0,-2-1,0 0,-1 0,-1 0,-1-1,-1-1,-10 14,6-15,1-3</inkml:trace>
  <inkml:trace contextRef="#ctx0" brushRef="#br0" timeOffset="1911.658">1496 106,'20'-14,"1"1,-1 1,2 0,0 1,0 2,1 0,0 2,0 0,8 0,-23 6,-1-1,1 1,0 1,0-1,-1 1,1 0,0 1,0 0,-1 0,1 1,0 0,-1 1,0-1,1 1,-1 0,0 1,-1 0,1 0,-1 1,0-1,0 1,0 1,0-1,-1 1,0 0,0 0,-1 0,1 1,-2 0,1 0,-1 0,0 0,0 0,-1 1,0-1,0 1,-1 0,1-1,-2 1,1 0,-1 0,-1 0,1-1,-2 3,-5 5,-1 0,-1-1,-1 0,0 0,0-1,-2 0,1-1,-1-1,-1 1,0-2,-1 0,0-1,-1 0,1-1,-4 0,15-6,0-1,0 0,0 1,0 0,0 0,0 0,1 0,-1 0,1 0,-1 1,1-1,0 1,0-1,0 1,0 0,1 0,-1 0,1 0,-1 0,1 0,0 1,0-1,1 0,-1 0,1 1,-1-1,1 1,0-1,1 0,-1 1,0-1,1 0,0 1,0-1,0 0,0 0,0 0,1 0,0 1,7 7,1 0,0-1,1 0,0-1,1 0,-1-1,2 0,-1-1,2 0,7 5,56 31,-53-32,0 2,0 1,-2 1,0 1,0 1,15 17,-21-18,-1-3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2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20,'-6'-3,"-1"0,1 0,-1 1,0 0,0 0,0 0,0 1,0 0,-1 1,1 0,0 0,0 0,-1 1,1 0,0 0,0 1,0-1,0 2,1-1,-1 1,0 0,1 1,0-1,0 1,0 0,0 1,1 0,-1-1,1 2,0-1,1 1,-4 5,-3 14,2 0,1 0,1 1,1 0,2 0,0 6,-3 13,-20 181,-2-57,7 85,-27-147,50-105,0 1,0-1,0 0,0 1,0-1,0 0,1 0,-1 0,1 0,-1 0,1 0,0-1,0 1,0-1,0 1,0-1,0 1,0-1,1 0,-1 0,0 0,1 0,-1-1,1 1,-1-1,1 1,-1-1,1 0,-1 0,1 0,-1 0,1-1,-1 1,1 0,-1-1,0 0,2 0,1 1,16 0,1 0,-1-2,0 0,-1-2,1 0,-1-1,1-1,16-8,-21 6</inkml:trace>
  <inkml:trace contextRef="#ctx0" brushRef="#br0" timeOffset="553.439">710 500,'-7'-2,"0"1,0-1,0 1,-1 0,1 1,0 0,0 0,0 1,-1-1,1 2,0-1,0 1,0 0,0 0,1 1,-1 0,1 0,-1 1,1-1,0 1,0 1,1-1,-1 1,1 0,0 0,1 1,-1-1,1 1,0 0,0 1,1-1,-1 0,0 4,1-4,-1-1,1 1,0 0,0 1,0-1,1 0,0 1,0-1,1 1,0 0,0-1,1 1,-1 0,1 0,1-1,-1 1,1 0,1-1,-1 1,1 0,0-1,0 0,1 1,0-1,0 0,1-1,-1 1,1 0,0-1,1 0,-1 0,1 0,0-1,1 1,-1-1,1 0,-1-1,1 0,3 2,-2-3,1 0,0 0,0-1,-1 0,1-1,0 1,0-1,0-1,0 0,-1 0,1 0,0-1,-1 0,1-1,-1 1,1-2,-1 1,0-1,-1 0,1 0,-1-1,1 1,-1-2,7-8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9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15 417,'-3'10,"0"1,0-1,1 1,1 0,0 0,0 0,1 0,0 0,1 0,0 0,1 0,0-1,1 1,0 0,1-1,4 8,-7-16,0 0,0-1,1 1,-1 0,0-1,1 1,0-1,-1 0,1 1,0-1,0 0,-1 0,1 0,0 0,0 0,0-1,0 1,0-1,1 1,-1-1,0 0,0 1,0-1,0 0,0-1,0 1,1 0,-1-1,0 1,0-1,0 1,0-1,0 0,0 0,0 0,-1 0,1 0,0 0,1-2,63-57,-59 51,-1 0,-1 0,1 0,-2-1,1 0,-1 0,-1 0,0 0,0-1,-1 1,0-1,-2 7,1 0,0 1,-1-1,0 1,0-1,0 0,0 1,-1-1,1 1,-1-1,0 1,0-1,-1 1,1-1,0 1,-1 0,0 0,0 0,0 0,0 0,0 0,-1 0,1 1,-1-1,0 1,0 0,0 0,0 0,0 0,0 0,0 1,-1-1,-2 0,4 1,0 1,0-1,0 0,0 1,0-1,0 1,0 0,-1 0,1 0,0 0,0 0,0 0,0 1,0-1,-1 1,1-1,0 1,0 0,0 0,0 0,0 0,1 0,-1 0,0 0,0 1,1-1,-1 1,1-1,-1 1,1 0,0-1,-1 1,1 0,0 0,0 0,0 0,1 0,-1 0,0 0,1 0,0 1,-1-1,1 0,0 0,0 0,0 0,0 1,4-1,0 0,-1 0,1-1,0 1,0-1,0 0,0-1,0 1,1-1,-1 1,0-1,0-1,0 1,0 0,0-1,0 0,0 0,0 0,0 0,0-1,0 0,0 0,-1 0,1 0,-1 0,1-1,-1 1,2-3,5 0,16-10,0 0,-1-2,0-1,-1 0,-2-2,0-1,0-1,-2 0,-1-2,-1 0,-1-1,-1-1,-2 0,0-1,-1-4,0 11,-8 28,-5 42,0-40,30 255,-10-143,-3 14,-6 1,-5 15,-8 7,-16-118,18-41,-1 1,1-1,-1 1,0-1,1 1,-1-1,0 0,1 1,-1-1,0 0,1 0,-1 1,0-1,1 0,-1 0,0 0,1 0,-1 0,0 0,0 0,1 0,-1 0,0 0,0 0,1-1,-1 1,0 0,1 0,-1-1,0 1,1 0,-1-1,1 1,-1-1,1 1,-1-1,1 1,-1-1,1 1,-1-1,1 0,-1 1,1-1,0 1,-1-1,1 0,0 0,0 1,0-1,-1 0,1 1,0-1,0 0,0 0,0 1,0-1,0 0,0 0,-3-17,1-2,0 1,1 0,1 0,1 0,1 0,0-1,2 2,0-1,1 0,1 1,0 0,2 0,0 1,1 0,0 0,2 1,0 0,12-13,63-71,-61 79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7:43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7 456,'-5'34,"3"10,8-1,1-9</inkml:trace>
  <inkml:trace contextRef="#ctx0" brushRef="#br0" timeOffset="162.707">120 117,'0'5,"0"1</inkml:trace>
  <inkml:trace contextRef="#ctx0" brushRef="#br0" timeOffset="412.022">262 654,'0'-20,"4"-10,3-6,3-1,1 1,4 2,-2 1,3 3,2 0,4 2,3 4,-3 12,-5 13,-6 10,-4 4</inkml:trace>
  <inkml:trace contextRef="#ctx0" brushRef="#br0" timeOffset="968.865">769 314,'-128'69,"122"-65,1 0,0 0,1 1,-1-1,1 1,0 0,0 1,0-1,1 1,0-1,0 1,0 0,1 0,0 1,0-1,1 0,-1 1,1-1,1 0,-1 1,1 1,1-5,-1 0,1 0,0 0,0 1,0-1,0 0,1 0,-1-1,1 1,0 0,0 0,0-1,0 1,0-1,1 0,-1 1,1-1,-1 0,1-1,0 1,0 0,0-1,0 0,0 1,0-1,0 0,0-1,0 1,1 0,-1-1,3 0,106-6,-90-1,-3 0</inkml:trace>
  <inkml:trace contextRef="#ctx0" brushRef="#br0" timeOffset="1301.331">967 343,'0'29,"4"14,8 0,5-8,5-9,4-14,2-10,1-9,0-8,0-7,-4-4,-2-3,-5-1,-1 0,-3 0,-4 5</inkml:trace>
  <inkml:trace contextRef="#ctx0" brushRef="#br0" timeOffset="1767.591">1334 540,'31'-36,"2"1,2 1,1 2,27-17,-61 46,1 1,0 0,0 0,0 0,0 0,0 0,0 1,0-1,1 1,-1 0,0 0,1 0,-1 0,1 1,-1-1,1 1,0 0,-1 0,1 0,-1 1,1-1,-1 1,1 0,-1 0,3 1,57-4,-60 0,0 1,-1 0,1 0,0 0,0 1,0-1,0 1,0-1,0 1,0 0,0 0,0 1,0-1,0 0,0 1,0 0,0 0,0 0,-1 0,1 0,0 0,-1 1,1-1,0 1,-1 0,0 0,0 0,1 0,-1 0,0 0,0 1,-1-1,1 1,-1-1,1 1,-1 0,1 0,14 73,-10-57</inkml:trace>
  <inkml:trace contextRef="#ctx0" brushRef="#br0" timeOffset="2880.617">1701 343,'-5'0,"-2"5,-4 6,0 6,1 5,-1-1,0 1,2 1,3 1,-2-3,-1 0,7-4,4-5</inkml:trace>
  <inkml:trace contextRef="#ctx0" brushRef="#br0" timeOffset="3663.411">2095 174,'19'-1,"0"0,0-1,-1-1,1 0,-1-2,0 0,8-4,-19 7,-1 0,0-1,-1 1,1-2,0 1,-1 0,0-1,0 0,0 0,0-1,-1 1,1-1,-1 0,0 0,-1-1,1 1,-1-1,0 0,-1 1,1-1,-1 0,0-1,0 0,-2 7,1-1,-1 0,1 0,-1 0,0 0,1 0,-1 0,0 0,0 0,0 0,1 0,-1 0,0 0,0 0,0 0,-1 0,1 0,0 0,0 0,0 0,-1 0,1 0,-1 0,1 1,-1-1,1 0,-1 0,1 0,-1 0,0 1,1-1,-1 0,0 1,1-1,-1 0,0 1,0-1,0 1,0-1,0 1,0 0,0-1,0 1,0 0,0 0,0-1,0 1,0 0,0 0,0 0,0 0,0 1,0-1,1 0,-1 0,0 0,0 1,0-1,0 1,0-1,0 0,0 1,0 0,1-1,-1 1,0-1,0 1,1 0,-1 0,-7 10,1 1,0 0,1 0,0 0,1 1,0 0,1 0,1 1,0-1,1 1,0-1,1 2,-4 14,-26 180,17-99,-4-2,-26 80,39-171,0 0,-1-1,0 0,-1 0,-1 0,-1-1,0 0,-1-1,0 0,-1-1,-1 0,0-1,-7 6,17-17,1 1,-1-1,1 0,-1 0,0 0,1 0,-1 0,0-1,0 1,1 0,-1-1,0 1,0-1,0 0,0 0,0 0,0 0,0 0,0 0,1 0,-1 0,0-1,0 1,0-1,0 0,0 1,1-1,-1 0,0 0,1 0,-1 0,1 0,-1 0,1-1,-1 1,1-1,0 1,0 0,0-1,-1 0,1-1,-21-78,20 61,2 0,0 0,1 0,1 0,1 0,1 1,1-1,0 1,1 0,1 0,1 1,1 0,1 0,0 1,1 0,1 1,0 0,1 1,1 0,4-2,-11 10,0 0,0 1,1-1,0 2,0-1,0 1,1 1,0-1,0 1,0 1,0 0,1 0,-1 1,1 0,-1 0,1 1,0 1,0 0,-1 0,10 1,36 12,-31-7</inkml:trace>
  <inkml:trace contextRef="#ctx0" brushRef="#br0" timeOffset="3936.306">2491 512,'23'-12,"-1"-1,-1-2,0 1,0-2,-2-1,0-1,-1 0,12-16,-29 33,1 0,-1 0,0 0,0 0,1 0,-1-1,0 1,0 0,0-1,-1 1,1-1,0 1,0-1,-1 1,1-1,-1 0,1 1,-1-1,0 0,0 1,0-1,0 0,0 1,0-1,0 0,0 0,-1 1,1-1,0 1,-1-1,0 0,1 1,-1-1,0 1,0-1,0 1,0 0,0-1,0 1,0 0,0 0,-1 0,1-1,0 2,-1-1,1 0,-1 0,1 0,-1 1,1-1,-1 0,0 1,1 0,-1-1,-7 2,1 1,-1 0,1 0,0 0,0 1,0 1,0-1,0 1,1 1,-1-1,1 1,1 1,-1-1,1 1,0 0,0 0,0 1,1 0,0 0,0 0,1 1,0-1,0 2,-1 6,0-1,1 1,1-1,0 1,1 0,1 0,0 0,1 0,1 0,0 0,1-8,1 0,0-1,0 0,1 0,0 0,0 0,0 0,0-1,1 1,0-1,0-1,1 1,-1-1,1 0,0 0,0 0,0-1,1 0,-1 0,1-1,0 1,-1-2,1 1,0-1,0 0,0 0,0-1,0 0,0 0,0-1,0 1,0-2,0 1,0-1,0 0,0 0,-1-1,7-3,25-18,-20 11</inkml:trace>
  <inkml:trace contextRef="#ctx0" brushRef="#br0" timeOffset="4248.512">2858 625,'1'-22,"1"1,2-1,0 1,1 0,1 0,1 1,0 0,2 0,0 1,2 0,0 0,1 1,0 1,2 0,0 1,6-5,-19 19,0 0,1 1,-1-1,0 0,1 1,-1-1,1 1,-1 0,1 0,0 0,-1-1,1 2,0-1,0 0,0 0,0 0,0 1,0-1,0 1,0 0,0 0,0-1,0 1,0 0,0 1,0-1,0 0,0 1,0-1,0 1,0-1,0 1,1 1,7 8</inkml:trace>
  <inkml:trace contextRef="#ctx0" brushRef="#br0" timeOffset="4598.299">3253 484,'21'-10,"0"-1,-1 0,0-2,-1 0,0-1,-1-1,0-1,-2 0,0-1,0-1,-1-2,-14 19,0 0,0 0,0 0,0 0,0 0,-1-1,1 1,0 0,-1 0,1-1,-1 1,1 0,-1-1,0 1,1 0,-1-1,0 1,0 0,0-1,0 1,0-1,-1 1,1 0,0-1,0 1,-1 0,1-1,-1 1,0 0,1 0,-1-1,0 1,1 0,-1 0,0 0,0 0,0 0,0 0,0 0,0 0,0 0,-1 1,1-1,0 0,0 1,-1-1,1 1,0-1,-1 1,1 0,0 0,-1-1,1 1,-1 0,1 0,0 0,-1 0,1 1,0-1,-1 0,0 1,-9 2,0 1,0 1,0 0,1 0,0 1,0 0,1 1,-1 0,1 0,1 1,-1 0,2 1,-1 0,1 0,0 1,1-1,0 2,1-1,0 0,-4 12,7-17,0-1,0 1,1 0,0 0,-1 1,2-1,-1 0,0 0,1 0,0 1,0-1,1 0,0 0,0 0,0 1,0-1,1 0,-1 0,1-1,1 1,-1 0,1-1,0 1,0-1,0 0,0 0,1 0,-1 0,1-1,0 1,0-1,1 0,-1 0,1-1,-1 1,1-1,0 0,0 0,52 7,-31-8</inkml:trace>
  <inkml:trace contextRef="#ctx0" brushRef="#br0" timeOffset="4996.192">3592 540,'216'-161,"-175"145,-40 16,0 0,-1 0,1 0,0 0,-1 0,1 0,-1 1,1-1,0 0,-1 0,1 1,-1-1,1 1,-1-1,1 0,-1 1,1-1,-1 1,1-1,-1 1,0-1,1 1,-1-1,0 1,0 0,1-1,-1 1,0 0,0-1,0 1,0-1,1 1,-1 0,0-1,0 1,0 0,-1-1,1 1,0 0,0-1,0 1,0-1,-1 1,1 0,0-1,0 1,-1-1,1 1,0-1,-1 1,1-1,-1 1,1-1,-1 1,1-1,-1 1,1-1,-1 0,1 1,-1-1,0 0,-1 2,0 1,0-1,0 0,0 1,0 0,1-1,-1 1,1 0,0 0,0 0,0-1,0 1,0 0,1 1,-1-1,1 0,0 0,0 0,0 0,0 0,0 0,1 0,0 0,-1 0,1 0,0 0,0 0,1 0,-1 0,1-1,-1 1,1 0,0-1,0 0,0 1,0-1,0 0,1 0,-1 0,1 0,-1-1,1 1,0-1,1 1,6-1,1-1,-1-1,0 0,1 0,-1-1,0 0,0-1,0 0,0-1,-1 0,1 0,-1-1,0 0,0-1,-1 0,0-1,0 1,0-1,-1-1,0 1,0-1,-1-1,0 1,-1-1,1 0,2-9,2-2</inkml:trace>
  <inkml:trace contextRef="#ctx0" brushRef="#br0" timeOffset="5254.381">4438 287,'-24'14,"-8"10,1 5,7 3,7 1,6-1,10-6,10-2,8-5,6-6,4-6,2-3,1-7,1-4,-1-5,-6-5,-1 0,-5 3</inkml:trace>
  <inkml:trace contextRef="#ctx0" brushRef="#br0" timeOffset="5614.379">4607 456,'48'-8,"-1"-3,0-1,0-3,-2-1,0-3,30-17,-64 31,0 0,0-1,-1-1,1 0,-1 0,-1-1,0 0,0 0,0-1,-1 0,-1-1,0 0,0 0,4-8,-11 17,1 0,-1 0,0 0,1 0,-1 0,0 0,0 0,0-1,1 1,-1 0,0 0,-1 0,1 0,0 0,0 0,0 0,-1 0,1 0,0 0,-1 0,1 0,-1 0,1 0,-1 0,0 0,1 0,-1 0,0 0,0 1,1-1,-1 0,0 1,0-1,0 0,0 1,0-1,0 1,0-1,0 1,0 0,0-1,0 1,0 0,0 0,-1 0,-51-4,38 5,1 0,-1 1,1 1,0 0,0 1,0 1,1 0,-1 1,1 0,0 1,1 1,0 0,0 0,0 1,1 1,1 0,0 0,0 1,1 1,0-1,1 1,0 1,1-1,-3 10,8-17,1-1,-1 1,1-1,0 1,0 0,1 0,-1-1,1 1,0 0,0 0,1-1,0 1,-1 0,2 0,-1-1,0 1,1-1,0 1,0-1,0 0,1 0,-1 0,1 0,0 0,0-1,0 1,1-1,-1 0,1 1,0-2,0 1,0 0,0-1,1 0,10 7,1-1,0-1,1 0,-1-1,1-1,0-1,1 0,14 0,146-16,-105 2,-48 7</inkml:trace>
  <inkml:trace contextRef="#ctx0" brushRef="#br0" timeOffset="7781.227">1531 1246,'-24'-1,"1"2,-1 1,1 0,-1 2,1 1,-13 5,28-8,1 1,-1 0,1 1,0 0,0 0,0 0,0 1,1 0,0 0,0 1,0 0,1 0,0 0,0 0,0 1,1 0,0 0,0 0,1 0,-3 8,4-6,-1 0,1 0,0 0,1 0,0 0,0 1,1-1,1 0,-1 1,1-1,1 0,0 0,0 0,1 0,0 0,0 0,1-1,0 0,1 0,0 0,0 0,1-1,-1 1,2-1,-1-1,1 1,0-1,0 0,1-1,0 0,0 0,0-1,0 0,1 0,1 0,3 1,-1 0,2-1,-1-1,0 0,1-1,0 0,-1-1,1 0,0-1,0-1,-1 0,1-1,0-1,-1 0,6-2,62-35,-66 31</inkml:trace>
  <inkml:trace contextRef="#ctx0" brushRef="#br0" timeOffset="8041.804">2011 1500,'-5'34,"4"11,6-3,7-8,2-14,3-11,-1-12,-4-5</inkml:trace>
  <inkml:trace contextRef="#ctx0" brushRef="#br0" timeOffset="8281.364">1898 1077,'0'0</inkml:trace>
  <inkml:trace contextRef="#ctx0" brushRef="#br0" timeOffset="8430.972">2265 1726,'9'-39,"9"-26,5-8,4 5,-2 8,-2 15,1 9,1 8,1 7,1 8,-4 10,-1 7,-5 6,-5 7,-4 1</inkml:trace>
  <inkml:trace contextRef="#ctx0" brushRef="#br0" timeOffset="8682.082">2971 1274,'-38'24,"-14"23,8 7,11 0,16-10,16-7,12-10,10-4,6-7,3-6,1-5,1-2,-2-3,0-6,0-1,-1-5,-1 0,-4 1</inkml:trace>
  <inkml:trace contextRef="#ctx0" brushRef="#br0" timeOffset="8987.898">3479 907,'0'44,"-5"27,-2 8,1-1,1-8,2-12,0-10,2-9,1-7,0-3,0-2,0-1,0-9,1-9</inkml:trace>
  <inkml:trace contextRef="#ctx0" brushRef="#br0" timeOffset="9520.449">3760 1415,'26'-3,"0"-1,0-1,-1-1,1-1,-2-1,1-2,-1 0,-1-2,0 0,0-2,-1 0,16-15,-35 27,-1 1,0-1,0 1,0-1,0 0,0 1,0-1,0 0,-1-1,1 1,-1 0,1 0,-1-1,0 1,0 0,0-1,0 1,0-1,-1 0,1 1,-1-1,0 0,1 1,-1-1,0 0,-1 1,1-1,0 1,-1-1,0 0,1 1,-1-1,0 1,0-1,-1 1,1 0,0-1,-1 1,1 0,-1 0,0 0,0 0,-10-4,1 2,-1 0,0 0,0 1,-1 0,1 1,-1 1,1 0,-1 1,1 0,-1 0,0 2,1 0,-7 1,3 0,1 1,-1 0,0 1,1 1,0 0,1 1,-1 1,1 0,0 1,1 0,0 1,1 1,0 0,1 0,0 1,0 1,2 0,-1 0,2 1,0 0,0 0,1 1,1 0,0 4,5-13,0-1,1 0,0 0,0 0,1 1,0-1,-1 0,2 0,-1 0,1 0,-1 0,1 0,0-1,1 1,-1 0,1-1,0 0,0 0,1 0,-1 0,1 0,0-1,0 1,0-1,0 0,1 0,-1-1,1 1,-1-1,1 0,0 0,0-1,0 1,0-1,0 0,0-1,1 1,-1-1,2 0,177 3,-157-8,-6-1</inkml:trace>
  <inkml:trace contextRef="#ctx0" brushRef="#br0" timeOffset="10374.15">1983 1274,'0'-5,"-5"-1,-1 5,0 7,5 3,4 0</inkml:trace>
  <inkml:trace contextRef="#ctx0" brushRef="#br0" timeOffset="11668.573">4381 738,'104'33,"105"15,-206-47,1 1,-1-1,0 0,1 1,-1 0,0 0,0 0,0 0,0 0,0 1,-1-1,1 1,-1 0,1 0,-1-1,0 2,0-1,0 0,-1 0,1 1,-1-1,0 1,0-1,0 1,0-1,0 1,-1 0,0-1,0 1,0 0,0-1,0 1,-2 3,-29 123,20-89,2 1,2 0,1 0,3 1,1-1,3 1,3 27,-2 29,-1 174,-1-271,1 0,-1 1,0-1,0 0,0 0,0 0,0 0,0 0,0 0,-1 0,1 1,-1-1,1 0,-1 0,0 0,0-1,0 1,0 0,0 0,0 0,-1-1,1 1,-1-1,1 1,-1-1,1 1,-1-1,0 0,0 0,1 0,-1 0,0 0,0 0,0 0,0-1,0 1,0-1,-1 1,1-1,0 0,0 0,0 0,0 0,0 0,-2-1,-9 1,-10-1,0 1,-1 1,1 0,0 2,0 1,0 1,0 1,-7 3,-49 31,61-26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33.42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1418,'26'-54,"33"-36,3 3,3 2,35-30,-68 78,153-206,-75 106,42-45,-11 25,-7-8,-99 118,-36 45,0 1,0-1,0 1,-1 0,1-1,0 1,-1 0,1 0,-1 0,1 0,-1 1,0-1,1 0,-1 0,0 1,1-1,-1 1,0 0,0 0,1-1,-1 1,0 0,0 0,1 1,-1-1,0 0,0 0,1 1,-2 0,-1-1,-14 0,-64 5,80-4,0-1,0 1,-1 0,1-1,0 1,0 0,0 0,0 0,0 1,1-1,-1 0,0 1,0-1,1 1,-1 0,1-1,0 1,-1 0,1 0,0 0,0 0,0 0,0 0,0 0,1 0,-1 0,1 1,-1-1,1 0,0 0,0 1,0 1,39 115,-17-68,26 108,-29-225,42-217,-57 271</inkml:trace>
  <inkml:trace contextRef="#ctx0" brushRef="#br0" timeOffset="844.064">1101 741,'0'384,"-1"-412,2 0,1 0,2 0,0 0,2 0,1 1,1 0,11-24,39-84,-57 134,-1 0,1 0,0 0,0 0,-1 0,1 0,0 0,0 0,0 1,0-1,0 0,0 0,0 1,0-1,0 1,0-1,0 1,0-1,1 1,-1 0,0 0,0-1,0 1,1 0,-1 0,0 0,0 0,1 1,-1-1,0 0,0 0,0 1,1-1,-1 1,0-1,0 1,0-1,0 1,0 0,0-1,0 1,0 0,0 0,-1 0,1 0,0 0,0 0,-1 0,1 0,30 56,-9 10,-16-49</inkml:trace>
  <inkml:trace contextRef="#ctx0" brushRef="#br0" timeOffset="1250.681">1524 487,'0'9,"-5"9,-1 5,0 4,-4-3,1 0,0 0,3-4</inkml:trace>
  <inkml:trace contextRef="#ctx0" brushRef="#br0" timeOffset="2085.425">989 600,'0'-5,"4"-2,8 1,5 1,5 2,3 0,3 2,1-4,0-1,1 0,-10 1,-9-3,-10 0,-6-4,-7 0,-1 3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8,'-22'13,"0"0,1 1,0 2,1 0,1 1,0 1,2 0,0 1,1 1,1 1,1 1,-9 16,22-35,0 0,0 1,0-1,0 0,1 1,-1-1,1 0,0 1,0-1,0 1,0-1,1 0,-1 1,1-1,0 0,0 1,0-1,0 0,1 0,-1 0,1 0,0 0,0 0,0-1,0 1,0 0,1-1,-1 0,1 1,0-1,-1 0,1-1,0 1,0 0,0-1,0 0,1 1,-1-1,2 0,7 3,-1-1,1 0,-1 0,1-1,0-1,0 0,0-1,0 0,0 0,10-3,-15 1,0 0,0 0,0 0,0-1,0 0,-1-1,1 1,-1-1,0-1,0 1,0-1,-1 0,1 0,-1-1,-1 1,1-1,-1 0,0-1,0 1,0-1,-1 1,0-1,-1 0,0 0,0 0,0-1,-1 1,0 0,0-1,-1 1,0-1,0 1,-1 0,0-1,0 1,0 0,-1-1,-1 1,1 0,-1 0,0 1,-1-2,-92-99,75 90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3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10 156,'-3'12,"1"-1,0 1,0-1,2 1,-1 0,1-1,1 1,0 0,1-1,0 1,1-1,0 1,1-1,0 0,1-1,0 1,1-1,0 0,0 0,1-1,0 1,1-1,0-1,4 4,-7-10,0 0,0 0,0 0,0 0,0-1,0 0,1 0,-1 0,0-1,1 0,-1 0,0 0,1-1,-1 0,0 0,0 0,0 0,0-1,0 0,0 0,0 0,0-1,-1 1,1-1,-1 0,0-1,1 1,102-106,-105 107,71-80,-72 82,0 0,0 0,0 1,0-1,0 0,0 1,0-1,0 1,0-1,0 1,0-1,0 1,0 0,-1-1,1 1,0 0,0 0,-1 0,1-1,0 1,-1 0,1 0,-1 0,1 0,-1 0,0 0,1 0,-1 0,0 0,0 0,0 0,0 0,0 1,0-1,0 0,0 0,0 0,0 0,0 0,-1 0,1 0,-1 0,1 0,0 0,-1 0,0 0,1 0,-1-1,1 1,-1 0,0 0,0 0,0 0,-1 4,0 0,0 1,0-1,1 0,-1 0,1 1,1-1,-1 1,1-1,0 1,0-1,0 1,1-1,0 0,0 1,0-1,1 0,0 1,0-1,0 0,0 0,1-1,0 1,0 0,0-1,1 0,-1 0,1 0,0 0,0 0,1-1,-1 0,1 0,-1 0,1 0,0-1,3 1,0-2,-1 0,1 0,0-1,0 0,0-1,-1 1,1-2,0 1,-1-1,1 0,-1-1,0 1,1-2,-1 1,0-1,-1 0,1 0,-1-1,0 0,0 0,0 0,-1-1,2-2,10-11,-2-1,0-1,-2 0,0-1,-1-1,6-17,42-124,-52 139,0 7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60,'44'-5,"27"-1,8-5,-6 0,-9 1,-12 3,-9 2,-3 2,-3 2,-4 1,-6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22,'38'0,"22"0,7 0,-5 0,-12-5,-10-1,-6 0,-10 1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9:41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317 632,'-6'-4,"0"-1,0 1,-1 0,1 0,-1 1,1 0,-1 0,0 0,-1 1,1 0,0 0,-1 1,1 0,0 1,-1-1,1 1,-1 1,1-1,-1 1,1 1,0-1,-1 1,1 1,0-1,0 1,1 0,-1 1,1 0,-1 0,1 0,0 1,0-1,1 2,0-1,0 0,0 1,0 0,1 0,0 1,0-1,0 3,-4 7,0 1,2 0,0 1,0 0,2-1,0 2,2-1,0 0,0 1,2-1,0 0,1 1,2 5,-3-18,1 0,0-1,0 1,0 0,0 0,1-1,0 1,0-1,1 0,0 1,0-1,0 0,0 0,1-1,-1 1,1-1,1 0,-1 0,0 0,1 0,0-1,0 0,0 0,0 0,0-1,1 0,-1 1,1-2,0 1,-1-1,1 0,0 0,0-1,0 1,-1-1,1-1,0 1,0-1,0 0,2-1,11-9,1-2,-2-1,0 0,0-1,-1-1,-1 0,-1-1,8-12,-15 20,7-10,-1 0,-1 0,0-1,-2-1,0 0,-2 0,0-1,-1 0,2-12,-15 98,3-56,-1 1,1-1,0 1,1-1,0 1,0 0,1 0,0 0,0-1,1 1,0 0,1-1,0 1,0-1,1 1,0-1,1 0,0 0,0 0,0-1,1 1,0-1,1 0,-1-1,1 1,1-1,-1 0,1-1,0 0,0 0,1 0,-1-1,1 0,0 0,0-1,1 0,6 2,-3-4,-1 1,1-1,0-1,-1 0,1-1,0 0,-1-1,0 0,1 0,-1-1,0-1,0 0,8-5,-1-3</inkml:trace>
  <inkml:trace contextRef="#ctx0" brushRef="#br0" timeOffset="287.45">1248 605,'-23'5,"1"1,0 0,0 2,1 1,0 1,0 1,1 0,0 1,1 2,1 0,0 1,1 0,-8 11,22-21,-1 1,2 0,-1-1,1 1,0 0,0 0,0 1,1-1,0 0,0 0,1 1,0-1,0 0,0 1,1-1,0 0,0 1,1-1,-1 0,1 0,1 0,-1 0,1-1,0 1,0-1,1 1,-1-1,1 0,1 0,-1-1,1 1,-1-1,1 0,0 0,1-1,-1 1,1-1,2 1,0-1,-1 1,0-1,1-1,0 1,0-1,0-1,0 1,0-1,0-1,0 0,0 0,0 0,0-1,0 0,0-1,0 0,-1 0,1 0,0-1,5-3,11-6</inkml:trace>
  <inkml:trace contextRef="#ctx0" brushRef="#br0" timeOffset="586.925">1615 605,'-15'5,"0"0,0 1,1 1,0 1,0 0,0 1,1 0,1 1,0 0,0 1,1 0,0 1,1 1,0-1,1 2,0 1,6-12,1 1,0-1,0 0,0 1,0-1,1 1,-1 0,1-1,0 1,0 0,0 0,1 0,-1 0,1 0,0 0,0 0,0 0,1 0,0 0,-1-1,1 1,0 0,1 0,-1-1,1 1,0 0,0-1,0 0,0 1,0-1,1 0,-1 0,1 0,0-1,0 1,0 0,0-1,1 0,-1 0,1 0,-1 0,1-1,1 1,13 1,1-1,-1-1,1 0,0-2,-1 0,1-1,0 0,-1-2,0 0,0-2,0 0,15-7,-8 3</inkml:trace>
  <inkml:trace contextRef="#ctx0" brushRef="#br0" timeOffset="1251.61">1897 774,'17'11,"0"0,0-1,1-2,0 1,1-2,0-1,0 0,12 2,-22-7,-1 0,0 0,1-1,-1 0,1 0,-1-1,0 0,0-1,1 0,-1 0,0-1,0 1,-1-2,1 1,-1-1,1 0,-1-1,0 0,-1 0,1-1,3-3,5-4,-1 0,0-2,-1 1,-1-2,0 1,-1-2,0 0,-2 0,0 0,-1-1,-1-1,0 1,-1-1,-2 0,2-10,-6 26,0 0,0-1,0 1,0 0,-1 0,1-1,-1 1,0 0,0 0,0 0,0 0,-1 0,1 0,-1 1,0-1,0 0,0 1,0-1,0 1,0 0,-1 0,1 0,-1 0,1 0,-1 0,0 0,0 1,0 0,0 0,0-1,0 2,0-1,-1 0,-3 0,-1 0,0 0,0 1,1 0,-1 0,0 1,0 0,1 1,-1 0,1 0,-1 0,1 1,-5 2,-4 4,0 1,0 0,1 1,1 1,0 0,0 1,2 1,-1 0,2 0,0 1,0 1,2 0,0 0,1 1,0 0,1 0,2 1,-1 0,2 0,0 0,1 3,2-14,0-1,1 0,-1 1,1-1,1 0,-1 1,1-1,0 0,1 1,-1-1,1 0,1 0,-1 0,1-1,0 1,0 0,0-1,1 0,0 0,0 0,0 0,1-1,-1 1,1-1,0 0,1-1,-1 1,1-1,4 2,9 0,1 0,0-1,0-1,0-1,0-1,0 0,0-2,0 0,0-2,0 0,0-1,-1-1,1 0,-1-2,-1 0,1-1,-1-1,-1-1,1-1,-1 0,52-32,-2-3,-2-3,-2-3,38-41,-58 52,-3-1,-1-2,22-34,-48 60,-1 0,-1-1,-1 0,-1-1,0 0,-1 0,-2-1,0 0,-1 0,-1 0,0-13,-3 29,0 0,-1 0,1 0,-1 0,-1 0,1 0,-1 0,1 0,-2 1,1-1,0 0,-1 0,0 1,0-1,0 1,-1-1,1 1,-1 0,0 0,0 0,-1 0,1 1,-1-1,0 1,0 0,0 0,0 1,0-1,-1 1,1 0,-1 0,0 0,1 0,-1 1,0 0,0 0,0 0,0 1,0 0,0 0,0 0,0 0,0 1,0 0,0 0,0 0,-1 1,-19 13,2 0,0 1,0 2,2 0,0 1,1 1,1 2,1-1,1 2,1 0,1 1,1 1,1 0,1 1,1 0,0 7,3-16,1 0,0 1,1-1,2 1,-1 0,2 1,1-1,0 1,1-1,1 1,1-1,0 1,1-1,1 0,1 1,1-1,1-1,0 1,1-1,1 0,0-1,1 0,5 6,-5-11,0 0,0 0,1-1,1 0,0-1,0 0,1 0,0-1,0-1,1 0,0-1,0-1,1 1,0-2,-1 0,1-1,12 1,25-15,-33-2</inkml:trace>
  <inkml:trace contextRef="#ctx0" brushRef="#br0" timeOffset="2214.769">3280 718,'11'6,"0"-1,1 1,0-2,0 0,0 0,0-1,0 0,1-1,-1-1,1 0,0-1,-1 0,1-1,0 0,-1-1,0 0,1-1,7-4,-17 6,0 0,0-1,0 1,-1-1,1 0,-1 0,1 0,-1 0,0 0,1-1,-1 1,0-1,-1 1,1-1,0 0,-1 0,0 0,1 0,-1 0,0 0,-1 0,1 0,0 0,-1 0,0 0,0 0,0-1,0 1,0 0,-1 0,1 0,-1 0,0-1,0 1,0 0,0 1,0-1,-1 0,1 0,-1 0,0 1,0-1,0 1,0-1,-1 1,1 0,0 0,-1 0,0 0,-9-2,0 1,0 0,0 1,0 1,0 0,0 0,0 1,-1 1,1 0,0 0,0 1,-11 4,17-5,0 1,0 0,1 0,-1 1,0 0,1 0,0 0,-1 1,1-1,0 1,1 0,-1 1,1-1,0 1,0 0,0 0,1 0,0 1,0-1,0 1,1-1,-1 1,1 0,1 0,-1 0,1 0,0 1,0-1,1 0,0 0,0 0,1 1,-1-1,1 0,0 0,1 0,0 0,2 5,4 1,2 0,0 0,0-1,1-1,0 1,1-2,0 0,1 0,0-1,0-1,0 0,1 0,0-2,1 0,-1 0,1-1,0-1,0-1,0 0,0-1,0 0,0-1,0-1,1-1,-1 0,0-1,8-3,1-3,0-1,-1-1,0-1,-1-1,-1-1,0-1,-1-1,0 0,-2-2,0 0,-1-1,0-1,-2-1,9-15,-15 25,-1 0,0 0,-1-1,0 0,0 0,-2-1,1 0,-2 0,0 0,0 0,-1-1,0-12,-3 23,-1 1,0-1,0 0,0 1,0-1,-1 0,1 1,-1-1,0 1,1 0,-1 0,0 0,0 0,-1 0,1 0,0 0,-1 0,1 1,-1 0,1-1,-1 1,0 0,1 0,-1 0,0 1,0-1,0 1,0-1,1 1,-1 0,0 0,0 0,0 1,0-1,0 1,0-1,1 1,-1 0,0 0,0 0,1 0,-1 1,1-1,-1 1,1 0,0 0,0-1,0 1,0 1,0-1,0 0,-2 1,1-1,0 1,0 0,1 0,-1 0,1 0,-1 1,1-1,0 0,0 1,0 0,1 0,0-1,-1 1,1 0,0 0,1 0,-1 0,1 0,0 0,0 0,0 0,0 1,1-1,-1 0,1 0,0-1,1 1,-1 0,1 0,-1 0,1-1,0 1,0-1,1 1,-1-1,1 0,0 0,0 0,0 0,0-1,0 1,0-1,1 0,2 2,108 8,-105-13,1 0,-1 1,1 0,-1 1,0 0,1 0,-1 1,0 0,0 0,0 1,0 1,8 3,-14-5,0 0,-1 0,1 0,-1 1,1-1,-1 0,0 1,0 0,0-1,0 1,0 0,-1 0,1 0,-1 0,0 0,0 1,0-1,0 0,-1 0,1 1,-1-1,0 0,0 1,0-1,0 0,-1 1,1-1,-1 1,-38 97,18-56,12-20</inkml:trace>
  <inkml:trace contextRef="#ctx0" brushRef="#br0" timeOffset="2914.767">4775 492,'-58'37,"2"4,1 1,2 3,-36 42,84-83,0-1,1 1,0 0,0 1,0-1,1 1,-1 0,1-1,0 2,0-1,1 0,-1 0,1 1,1-1,-1 1,1 0,0-1,0 1,0 0,1 0,0 0,0 0,0-1,1 1,1 3,2-6,0-1,0 0,1 0,-1 0,1 0,-1-1,1 0,0 0,-1 0,1 0,0-1,0 0,-1 0,1 0,0 0,0-1,-1 0,1 0,0 0,-1-1,1 1,-1-1,4-2,-8 4,25-10,0-2,-1-1,0 0,-1-2,-1-1,0-1,-1 0,2-5,-5 7,71-66,-88 81,1 1,-1-1,1 1,-1 0,1 0,-1 0,1 0,-1 0,0 0,1 0,-1 0,0 0,0 0,0 1,0-1,0 1,0-1,0 1,-1-1,1 1,-1-1,1 1,-1-1,1 1,-1 0,0-1,0 1,1 0,-1-1,-1 1,1 0,0-1,0 1,-1 0,1-1,0 1,-1 0,1 1,0 27,-1-22,0 0,0 0,1 0,0 0,0 0,0 0,1 0,1 0,0 0,0-1,0 1,1 0,0-1,0 0,1 0,0 0,0 0,1 0,-1-1,1 0,1 0,0 0,-1-1,2 1,5 3,-2-5,0 0,0 0,0-1,0-1,1 0,-1 0,1-1,-1 0,1-1,0 0,-1 0,1-2,-1 1,1-1,-1-1,0 0,1 0,-2-1,1 0,0-1,-1 0,0 0,5-4,14-22,0-1,-2-1,-2-1,-1-1,-1-1,-3-1,0 0,-3-2,4-14,0 3,-2-2,-3 0,-1-1,-3 0,-3-1,1-34,-15 10,6 77,0-1,0 1,0-1,-1 1,1-1,0 1,-1-1,1 1,-1-1,0 1,1 0,-1-1,0 1,0 0,0 0,0-1,0 1,0 0,0 0,-1 0,1 0,0 0,0 1,-1-1,1 0,-1 1,1-1,-1 1,1-1,-1 1,1-1,-1 1,1 0,-1 0,1 0,-1 0,1 0,-1 0,1 0,-1 1,1-1,-1 0,1 1,-1 0,1-1,-1 1,-8 7,1 1,0 0,1 0,0 1,1 0,0 0,0 1,1 0,1 0,0 0,0 1,1-1,0 1,1 0,1 1,0-1,0 0,1 3,-26 187,19-132,4 0,2 1,7 56,26 9,-21-124,-10-18</inkml:trace>
  <inkml:trace contextRef="#ctx0" brushRef="#br0" timeOffset="3170.183">5030 492,'39'-5,"26"-1,8 0,0 1,-7 1,-10 2,-10 1,-3 1,-4 0,-3 0,-4 0,-2 5,-7 2</inkml:trace>
  <inkml:trace contextRef="#ctx0" brushRef="#br0" timeOffset="3331.15">5848 689,'-4'33,"2"7,2-3</inkml:trace>
  <inkml:trace contextRef="#ctx0" brushRef="#br0" timeOffset="3502.507">5905 351,'0'0</inkml:trace>
  <inkml:trace contextRef="#ctx0" brushRef="#br0" timeOffset="3733.434">6215 464,'-12'28,"0"0,2 1,2 0,0 1,2 0,1 0,1 0,1 31,3-58,0 0,0 1,0-1,0 0,1 1,-1-1,1 0,0 0,0 0,0 1,0-1,1 0,-1 0,1 0,-1-1,1 1,0 0,1-1,-1 1,0-1,1 0,-1 1,1-1,0 0,-1-1,1 1,0 0,0-1,0 0,0 0,1 0,-1 0,0 0,0 0,1-1,-1 0,0 0,1 0,-1 0,0 0,4-1,2 0,-1-1,1 0,-1 0,0-1,1 0,-1 0,0-1,-1 0,1 0,-1-1,0 0,0-1,0 1,-1-1,0 0,0-1,0 0,-1 0,0 0,0 0,-1-1,0 0,0 0,-1 0,0 0,0 0,-1-1,0 1,-1-1,0 0,0 1,-1-1,0 0,0 1,-1-1,0 0,-1 1,0-1,0 1,-1-1,0 1,0 0,-3-4,4 8,0 1,0-1,0 1,0 0,0 0,0 0,-1 0,0 1,1-1,-1 1,0-1,0 1,0 0,-1 0,1 0,0 1,-1-1,1 1,-1 0,0 0,1 0,-1 0,0 1,0-1,1 1,-1 0,0 0,0 1,1-1,-1 1,0-1,1 1,-1 0,0 1,1-1,-1 1,-2 1,-8 9</inkml:trace>
  <inkml:trace contextRef="#ctx0" brushRef="#br0" timeOffset="4104.732">6526 774,'192'-181,"-123"138,-67 43,-1 0,1 0,-1 1,1-1,0 1,-1-1,1 1,-1 0,1 0,-1-1,0 1,1 0,-1 0,0 1,0-1,1 0,-1 0,0 0,0 1,0-1,-1 1,1-1,0 1,0-1,-1 1,1-1,-1 1,1-1,-1 1,0 0,0-1,0 1,0 0,0-1,0 1,0 0,0-1,-1 2,4 14,1-9,1 0,0-1,0 0,0 0,1-1,-1 1,2-1,-1 0,1-1,0 0,0 0,0 0,1-1,-1 0,1 0,0-1,0 0,1 0,-1-1,1 0,-1-1,1 0,-1 0,1-1,0 0,-1 0,1-1,0 0,-1-1,1 0,-1 0,0-1,0 0,0 0,0-1,0 0,-1 0,1-1,-1 0,9-7,0 0,-1-2,-1 0,0 0,-1-1,0-1,-1 0,-1-1,-1 0,0-1,5-13,-8 8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5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22,'38'0,"28"-5,6-1,-3 0,-14 1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4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31,'4'24,"3"32,-1 11,-2 4,0-6,-2-8,-1-10,-5-7,-2-7,-1-3,2-3,2 0,0-10,2-8</inkml:trace>
  <inkml:trace contextRef="#ctx0" brushRef="#br0" timeOffset="332.857">1 59,'48'-5,"30"-6,7-1,-7 1,-11 2,-8 4,-9 1,-8 3,-6 0,-5 2,-3-1,-1 1,0-1,-1 0,1 1,-5 4,-6 1</inkml:trace>
  <inkml:trace contextRef="#ctx0" brushRef="#br0" timeOffset="629.939">30 680,'57'-9,"29"-4,5-4,-5 1,-10 3,-15 4,-8 3,-7-2,-8 0,-4 2,-5 2,-1 1,-6 1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2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340 136,'-20'15,"2"1,0 0,0 2,2-1,0 2,1 0,1 1,1 1,1 0,1 1,-8 19,-7 13,-8 15,2 2,4 1,2 3,23-63</inkml:trace>
  <inkml:trace contextRef="#ctx0" brushRef="#br0" timeOffset="355.33">199 221,'27'-58,"-21"41,1 0,1 0,1 0,1 1,0 1,1 0,0 0,8-6,-18 21,0 0,-1 0,1 1,0-1,0 0,0 1,-1-1,1 0,0 1,0-1,-1 1,1 0,0-1,-1 1,1 0,-1-1,1 1,-1 0,1-1,-1 1,1 0,-1 0,0 0,1-1,-1 1,0 0,0 0,0 0,0 0,0 0,0-1,0 1,0 0,0 0,0 0,0 0,0 0,0 0,-1-1,1 1,0 0,-1 0,1 0,-1-1,1 1,-1 0,1-1,-1 1,0 0,1 3,-3 29,-1-8,1 0,1 1,1-1,2 0,0 0,2 1,0-1,2 0,1-1,1 0,2 5,-4-17,0 0,1 0,0 0,0-1,2 0,-1 0,1 0,1-1,0-1,0 1,1-2,0 1,1-1,0-1,0 0,0 0,1-1,0-1,0 0,1 0,-1-1,1-1,0 0,0-1,0 0,5-1,-13-2,0 0,0 0,0-1,0 1,0-1,-1 0,1-1,-1 1,1-1,-1 0,0 0,0 0,0-1,-1 1,1-1,-1 0,0 0,0 0,0 0,-1 0,1-1,-1 0,0 0,38-114,-39 118,11-46,-3 0,-1-1,-2-1,-3 1,-2-1,-3-35,-9 59,0 42,12 1,3-1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10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111 481,'-9'6,"1"1,0 0,0 0,0 1,1 0,0 0,0 0,1 1,0 0,0 0,1 1,1 0,-1 0,2 0,-1 0,2 0,-1 1,0 7,2-10,1-1,-1 1,2 0,-1-1,1 1,0-1,0 1,1-1,0 1,1-1,-1 0,1 0,1 0,-1 0,4 4,-5-8,0-1,0 1,0 0,1 0,-1-1,1 0,-1 1,1-1,0 0,0 0,0 0,0-1,0 1,0-1,1 0,-1 1,0-1,1-1,-1 1,1-1,-1 1,1-1,-1 0,1 0,-1 0,1-1,-1 1,0-1,1 0,-1 0,1 0,-1 0,0-1,2 0,17-13,0-1,-1-1,-1-1,-1-1,0 0,-1-2,-1 0,-1-1,-1 0,-1-1,9-23,-1 9,-3-1,-1-1,-2 0,7-31,-18 55,-1 0,-1 0,-1-1,0 1,-1-1,0 0,-1 1,-1-1,-1 0,0 1,-1-1,-1 1,0 0,-3-6,5 16,0 0,0 0,-1 0,0 0,0 0,0 0,0 1,-1 0,0-1,0 1,0 1,0-1,-1 1,1-1,-1 1,0 1,0-1,0 1,0-1,0 1,-1 1,1-1,-1 1,1 0,-1 0,1 1,-1-1,1 1,-1 1,0-1,1 1,-1 0,1 0,-1 0,1 1,0 0,-3 1,-6 7,0 1,1 0,0 1,0 0,2 1,-1 0,2 1,0 0,0 1,1 0,1 1,1 0,0 0,1 0,1 1,1 0,0 0,1 0,0 0,2 0,0 1,1-1,1 1,0-1,2 5,2-2,1-1,1 1,0-2,1 1,1-1,1 0,1-1,0 0,1-1,1 0,0-1,1 0,1-1,0-1,1 0,0-1,1-1,1-1,-1 0,2-1,-1-1,8 2,44 1,-48-16</inkml:trace>
  <inkml:trace contextRef="#ctx0" brushRef="#br0" timeOffset="380.505">902 255,'-25'29,"2"1,1 1,2 1,1 0,1 2,2 0,1 1,2 0,-4 21,15-50,0 0,0 0,1 1,0-1,0 0,0 1,1-1,0 1,0-1,1 0,0 1,0-1,0 0,1 1,0-1,0 0,1 0,-1 0,1-1,1 1,-1-1,1 1,0-1,0 0,0-1,1 1,0-1,0 0,0 0,0 0,0 0,6 2,2-1,0 0,0-1,0 0,1-1,-1 0,1-1,0-1,0 0,-1-1,1 0,0-1,0-1,-1 0,1 0,-1-2,0 0,0 0,0-1,8-5,-5 3,-1-1,0-1,0 0,-1-1,0 0,-1-1,0-1,0 0,-2-1,1 0,-2 0,0-2,0 1,-1-1,-1 0,-1-1,0 0,-1 0,-1-1,0 1,-1-1,-1 0,1-14,-5 22,0 0,0 0,-1 0,0 0,-1 0,0 0,0 1,-1-1,0 1,0 0,-1 0,0 0,-1 1,1-1,-2 1,1 1,-1-1,0 1,0 0,0 1,-1 0,0 0,0 1,0 0,-1 0,1 0,-1 1,0 1,0 0,0 0,0 0,0 1,0 1,-1 0,1 0,0 0,0 1,0 1,-7 1,-5 1,1 1,-1 0,1 2,0 0,0 2,1 0,0 1,1 0,-7 7,-8 6</inkml:trace>
  <inkml:trace contextRef="#ctx0" brushRef="#br0" timeOffset="748.039">677 538,'47'-15,"1"3,0 2,1 1,33 0,-64 10,0 1,-1 1,0 0,0 2,0 0,0 0,0 2,-1 0,0 1,-1 0,8 6,89 40,-59-46,-29-10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8:48.8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489 540,'-54'98,"43"-73,-83 221,129-299,85-176,-120 229,6-12,0 0,1 1,1 0,0 1,0 0,1 0,0 0,1 1,3-1,-11 10,0 0,0 0,0 0,0 1,0-1,0 1,0-1,0 1,-1 0,1 0,0 0,0 0,0 0,-1 0,1 0,-1 0,1 1,-1-1,1 1,-1-1,0 1,1 0,-1-1,0 1,0 0,-1 0,1 0,0 0,0 0,-1 0,0 0,1 0,-1 0,0 0,0 0,0 0,0 0,0 0,0 0,-1 2,3 4,5 57,16 42,-22-106,0 1,0-1,0 0,0 1,0-1,0 0,1 0,-1 0,0 0,1 0,-1 0,0-1,1 1,-1 0,1-1,0 1,-1-1,1 1,-1-1,1 0,-1 0,1 1,0-1,-1 0,1-1,0 1,-1 0,1 0,-1-1,1 1,-1-1,1 1,-1-1,1 0,-1 0,1 1,-1-1,0 0,1 0,-1 0,0 0,0-1,0 1,53-57,-52 55,147-218,-149 219,0 1,0 0,1-1,-1 1,1-1,-1 1,1 0,-1-1,1 1,0 0,0 0,-1 0,1-1,0 1,0 0,0 0,0 0,0 0,1 1,-1-1,0 0,0 0,1 1,-1-1,0 1,1-1,-1 1,0-1,1 1,-1 0,1 0,-1-1,1 1,-1 0,1 1,-1-1,0 0,1 0,-1 1,1-1,-1 0,0 1,1-1,-1 1,0 0,1 0,-1 0,10 132,9 13,-19-121</inkml:trace>
  <inkml:trace contextRef="#ctx0" brushRef="#br0" timeOffset="331.775">291 1076,'44'-5,"51"-6,16-2,-2 2,-10 3,-17 2,-13 3,-13-4,-12 1,-8 0,-5 2,-4 1,-1 1,-5 6,-7 2</inkml:trace>
  <inkml:trace contextRef="#ctx0" brushRef="#br0" timeOffset="2002.332">912 1330,'0'-3,"0"1,0 0,-1-1,1 1,-1 0,1 0,-1-1,0 1,0 0,0 0,0 0,0 0,-1 0,1 0,0 1,-1-1,0 0,1 1,-1-1,0 1,0-1,0 1,0 0,0 0,0 0,0 0,0 0,0 0,0 1,-1-1,0 1,-79-7,71 7,2-1,1 1,-1 1,1-1,-1 2,1-1,-1 1,1 0,0 1,0 0,0 0,0 1,1-1,-1 2,1-1,0 1,0 1,1-1,-1 1,1 0,1 0,-1 1,1 0,0 0,0 0,1 0,-3 8,2-9,1 2,0-1,1 0,0 1,0 0,0-1,1 1,0 0,1 0,0 1,0-1,1 0,0 0,0 0,1 1,0-1,0 0,1 0,0 0,0 0,1 0,0-1,1 1,-1-1,1 0,1 0,0 0,0-1,0 1,0-1,1 0,0-1,0 1,1-1,1 0,1-1,0-1,0 0,1 0,-1-1,1 0,-1-1,1 0,0 0,0-1,0 0,-1-1,1 0,0-1,-1 0,1-1,-1 1,0-2,1 1,-2-1,1-1,0 0,-1 0,0 0,0-1,1-2,8-4</inkml:trace>
  <inkml:trace contextRef="#ctx0" brushRef="#br0" timeOffset="2582.329">1448 484,'69'185,"-43"-125,-2 1,-4 1,-2 0,-2 2,-4 0,2 38,-15-73,-1 0,-1-1,-2 1,0-1,-2 0,-2 0,0-1,-2 0,0-1,-2 0,-8 10,2-8,-2-2,0-1,-2 0,0-2,-2 0,-13 8,18-14</inkml:trace>
  <inkml:trace contextRef="#ctx0" brushRef="#br0" timeOffset="3110.305">206 455,'-28'45,"1"0,2 3,3 0,2 1,1 0,3 2,3 0,1 1,3 0,2 1,1 15,5-5,2 0,3 0,3-1,3 1,2-1,3-1,2-1,4 0,20 42,-36-91,1 0,0 0,1-1,0 1,0-2,1 1,0-1,1 0,0-1,1 0,-1 0,2-1,-1 0,1-1,0 0,0-1,0 0,1-1,10 3,1-2</inkml:trace>
  <inkml:trace contextRef="#ctx0" brushRef="#br0" timeOffset="4178.412">2210 596,'-5'-18,"-2"1,0-1,0 2,-2-1,0 1,-1 0,-1 1,0 0,-1 1,-1 0,10 10,-1-1,0 1,1 1,-2-1,1 0,0 1,-1 0,1 0,-1 0,0 1,0 0,0-1,0 2,0-1,-1 1,1-1,0 2,-1-1,1 0,-1 1,1 0,-1 1,1-1,-1 1,1 0,0 0,-1 0,1 1,0 0,0 0,0 0,0 1,0 0,1 0,-5 3,3 5,1 0,0 0,0 0,1 1,1 0,0-1,0 1,2 0,-1 1,1-1,1 0,0 0,1 0,0 0,1 1,1 1,-2-7,52 303,55 354,-98-348,-11-305,1 0,-2 0,0-1,0 1,-1-1,0 1,0-1,-2 0,1 0,-5 7,7-14,1 0,-1 0,0-1,0 1,0-1,0 1,0-1,0 0,-1 0,1 0,-1 0,0 0,1 0,-1-1,0 1,0-1,0 0,0 0,0 0,0-1,0 1,-1 0,1-1,0 0,0 0,0 0,-1 0,1-1,0 1,0-1,0 0,0 0,0 0,0 0,0 0,0-1,-2 0,-3-4,1 0,-1-1,1 1,0-1,1-1,-1 1,2-1,-1 0,1-1,0 1,1-1,0 0,0 0,1 0,0-1,1 1,-1-1,-5-16,1 7</inkml:trace>
  <inkml:trace contextRef="#ctx0" brushRef="#br0" timeOffset="7685.865">2435 1048,'2'1,"0"0,0 1,0-1,0 1,-1 0,1-1,-1 1,1 0,-1 0,1 0,-1 0,0 0,0 0,0 0,0 0,-1 1,1-1,-1 0,1 0,-1 1,0-1,0 0,0 1,0-1,0 2,0-1,4 224,-33-58,27-157,3-45,26-89,-18 73,3 0,1 1,2 1,3 0,1 2,5-4,15 3,-38 45,0 0,0 1,-1-1,1 0,0 1,0-1,0 1,0-1,1 1,-1-1,0 1,0 0,0 0,0-1,0 1,0 0,0 0,1 0,-1 0,0 1,0-1,0 0,0 0,0 1,0-1,0 0,0 1,0-1,0 1,0 0,0-1,0 1,0 0,0-1,0 1,-1 0,1 0,0 0,0 0,-1 0,1 0,-1 0,1 0,-1 0,1 0,-1 0,0 0,1 0,-1 0,0 1,9 45,-8-22</inkml:trace>
  <inkml:trace contextRef="#ctx0" brushRef="#br0" timeOffset="7931.213">3057 822,'-14'24,"-6"12,2 1</inkml:trace>
  <inkml:trace contextRef="#ctx0" brushRef="#br0" timeOffset="12768.349">3339 681,'78'-28,"-47"23,-17 1,0 0,0 0,0 1,0 0,1 1,-1 0,1 2,-1-1,1 2,10 1,-24-2,0 1,0-1,0 0,-1 0,1 1,0-1,0 1,0-1,0 1,-1-1,1 1,0-1,0 1,-1 0,1-1,-1 1,1 0,0-1,-1 1,0 0,1 0,-1 0,1 0,-1-1,0 1,1 0,-1 0,0 0,0 0,0 0,0 0,0 0,0 0,0 0,0-1,0 1,0 0,-1 0,1 0,0 0,-1 0,1 0,0-1,-1 1,1 0,-1 0,0 0,-29 40,27-38,-10 12,7-11,1 1,0 0,0 1,0-1,1 1,0 0,0 0,0 0,1 0,0 1,0-1,1 1,0 0,0 0,0 0,1 0,-1 6,4-10,0 0,0 0,-1 0,2-1,-1 1,0-1,0 1,1-1,-1 0,1 0,0 0,0-1,-1 1,1 0,0-1,1 0,-1 0,0 0,0 0,0 0,1-1,-1 1,0-1,0 0,1 0,-1 0,0-1,1 1,-1-1,0 1,0-1,1 0,-1 0,0-1,0 1,0-1,-1 1,4-3,11 0,5-1</inkml:trace>
  <inkml:trace contextRef="#ctx0" brushRef="#br0" timeOffset="13886.304">3142 794,'0'5,"0"6,-5 1,-2 4,-4-1,-5-3,0 1,-1-2,1 3,-1-2,2 2,-1-1,3 2,-3 3,3-2</inkml:trace>
  <inkml:trace contextRef="#ctx0" brushRef="#br0" timeOffset="20235.409">4016 822,'0'312,"27"-169,-7-90,-15-46</inkml:trace>
  <inkml:trace contextRef="#ctx0" brushRef="#br0" timeOffset="20872.458">3932 851,'14'-22,"2"1,0 0,1 1,1 1,0 1,2 1,0 0,1 1,1 2,0 0,21-9,-39 21,0 1,1-1,-1 1,0 0,1 0,-1 0,1 1,-1-1,1 1,-1 0,1 1,-1-1,1 1,-1 0,1 0,-1 0,0 1,0-1,1 1,-1 0,0 0,-1 1,1-1,0 1,-1 0,1 0,-1 0,0 0,0 1,0-1,-1 1,1 0,-1-1,0 1,0 0,0 1,0-1,-1 0,1 0,-1 1,0 0,0 3,0 0,0 1,-1-1,0 0,-1 1,1-1,-2 0,1 1,-1-1,0 0,-1 0,0 0,0-1,-1 1,0-1,0 1,0-1,-1 0,0-1,-1 1,0-1,1 0,-2-1,1 1,-1-1,-1 0,-12 12,16-16,1 1,0-1,-1 1,1 0,0 0,0 0,0 1,0-1,1 1,-1-1,0 1,1 0,0 0,0 0,0 0,0 1,0-1,1 0,0 1,-1 0,1-1,0 1,1-1,-1 1,1 0,-1 0,1-1,0 1,1 0,-1-1,1 1,-1 0,1-1,0 1,1 0,-1-1,0 0,2 3,10 11,1-1,0 0,1-1,1-1,0 0,1-1,7 4,51 42,-53-40,-3-3</inkml:trace>
  <inkml:trace contextRef="#ctx0" brushRef="#br0" timeOffset="24136.172">2238 2007,'-5'15,"0"1,1 0,0 0,1 0,1 0,1 0,0 1,2-1,-1 0,2 1,0-1,1 0,1 0,0 0,1-1,3 7,-4-18,0-1,0 1,1-1,-1 0,1 0,0 0,0 0,0-1,0 0,0 0,0 0,1-1,-1 0,0 0,1 0,-1 0,1-1,0 0,-1 0,1-1,-1 1,1-1,-1-1,0 1,1-1,-1 0,0 0,0 0,0-1,0 1,-1-1,1 0,-1-1,1 1,-1-1,0 0,-1 0,1 0,-1-1,0 1,3-5,-4 5,0-1,0 1,0-1,-1 1,1-1,-1 0,0 1,-1-1,1 0,-1 0,0 0,0 1,0-1,-1 0,0 0,0 1,0-1,0 0,-1 1,0-1,0 1,0-1,0 1,-1 0,1 0,-1 0,0 0,-1 1,1-1,0 1,-1 0,0 0,0 0,0 0,0 1,0 0,-1 0,1 0,-1 0,1 0,-1 1,0 0,1 0,-1 0,0 1,-84-1,64 7</inkml:trace>
  <inkml:trace contextRef="#ctx0" brushRef="#br0" timeOffset="25167.099">2182 173,'0'0,"8"-5,0 0,0 1,0 0,1 1,-1 0,1 0,0 0,0 1,0 1,0 0,0 0,1 0,-1 1,9 1,-17 1,1 0,-1 0,1 0,-1 0,0 0,0 0,0 0,0 0,0 0,0 0,-1 1,1-1,-1 0,0 1,1-1,-1 0,0 1,0-1,-1 0,1 1,0-1,-1 0,1 0,-1 1,0-1,0 0,0 0,0 0,0 0,0 0,-1 0,1 0,-1 0,1 0,-1-1,0 1,-1 0,-2 7,-8 15,7-18,1 0,0 1,0 0,1 0,0 0,0 0,1 1,0 0,0-1,1 1,0 0,0 0,1 1,0-1,0 0,1 0,0 0,1 1,0-1,0 0,0 0,1 0,1 0,-1 0,4 6,29 9,-16-17</inkml:trace>
  <inkml:trace contextRef="#ctx0" brushRef="#br0" timeOffset="25422.901">2634 60,'-10'38,"-3"18,1 4,2-3,8-12,4-9,2-9</inkml:trace>
  <inkml:trace contextRef="#ctx0" brushRef="#br0" timeOffset="25655.012">2859 31,'-14'34,"-10"25,-1 8,5-3,5-8,5-13</inkml:trace>
  <inkml:trace contextRef="#ctx0" brushRef="#br0" timeOffset="25968.621">2492 117,'4'-3,"15"-12,0 0,2 2,0 0,0 1,1 1,0 2,1 0,0 1,5 0,-24 8,1 0,0 0,-1 1,1-1,-1 1,1 0,-1 1,1-1,-1 1,0-1,1 2,-1-1,0 0,0 1,-1-1,1 1,-1 0,1 0,-1 1,2 2,54 34,-46-38,0 1,1-2,-1 0,0 0,1-1,-1-1,0 0,0-1,1-1,-1 0,8-3,3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0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1157 593,'-38'204,"37"-201,1 0,0 0,-1 0,1 0,0 0,1 0,-1 1,1-1,-1 0,1 0,0 0,0 0,0 0,0-1,1 1,-1 0,1 0,0-1,0 1,0-1,0 0,0 1,0-1,0 0,1 0,-1 0,1-1,0 1,0-1,-1 1,1-1,0 0,0 0,0 0,0 0,0-1,0 1,0-1,1 0,-1 0,0 0,0 0,0 0,0-1,2 0,13-7,-1 0,0 0,0-2,-1 0,0-1,-1-1,-1 0,1-1,-2-1,0 0,-1-1,3-4,50-51,-65 69,1 0,0 0,-1 0,1-1,0 1,0 0,0 0,0 0,0 0,0 0,1 1,-1-1,0 0,0 0,0 1,1-1,-1 1,0-1,1 1,-1 0,1-1,-1 1,0 0,1 0,-1 0,1 0,-1 0,0 0,1 0,-1 1,1-1,-1 0,0 1,1-1,-1 1,0 0,0-1,1 1,-1 0,0 0,0 0,0-1,0 1,0 0,0 1,0-1,0 0,29 73,-30-68,1 0,1 0,-1 0,1 0,0 0,0 0,1 0,0-1,0 1,0-1,0 0,1 0,0 0,0 0,1-1,-1 1,1-1,0 0,0-1,0 1,0-1,1 0,3 1,1-2,-1 0,1-1,-1 0,1-1,0 0,0-1,-1 0,1 0,-1-1,1 0,-1-1,0 0,1 0,-2-1,1 0,0-1,-1 0,0 0,0-1,0 0,4-5,18-17,-1-1,-2-2,-1 0,12-20,-28 36,15-18,-2-1,-1-2,-2 0,-2-1,-1-1,-2 0,-1-2,-2 1,-2-2,-2 1,-2-1,-1 0,-2-9,-6 5,3 45,0-1,0 0,0 1,-1-1,1 1,0-1,0 0,0 1,0-1,0 1,-1-1,1 1,0-1,-1 1,1-1,0 1,-1-1,1 1,0-1,-1 1,1 0,-1-1,1 1,-1-1,1 1,-1 0,1 0,-1-1,1 1,-1 0,0 0,1 0,-1 0,1-1,-1 1,1 0,-1 0,0 0,1 0,-1 0,1 1,-1-1,0 0,1 0,-1 0,1 0,-1 1,1-1,-1 0,1 0,-1 1,1-1,-1 1,1-1,-1 0,1 1,0-1,-1 1,1-1,0 1,-1-1,1 1,0-1,-1 1,1-1,0 1,0-1,0 1,-12 18,0 0,2 0,1 1,0 1,1 0,2 0,0 0,1 0,1 1,-1 14,0-7,-1-1,2 0,1 1,1-1,1 1,1-1,2 0,1 1,1-1,5 15,-4-23,0-1,1 1,1-1,0-1,2 1,0-2,1 1,1-1,0 0,2-1,3 3,-16-20,0 1,-1 0,1-1,0 1,0 0,0-1,0 1,0 0,0-1,0 1,1 0,-1-1,0 1,0 0,0-1,0 1,0 0,0 0,0-1,1 1,-1 0,0-1,0 1,1 0,-1 0,0 0,0-1,1 1,-1 0,0 0,0 0,1-1,-1 1,0 0,1 0,-1 0,0 0,1 0,-1 0,0 0,1 0,-1 0,0 0,1 0,-1 0,0 0,0 0,1 0,-7-15</inkml:trace>
  <inkml:trace contextRef="#ctx0" brushRef="#br0" timeOffset="249.733">1580 367,'48'-5,"45"-6,21-2,0-2,-4 0,-7 3,-11-1,-12 2,-10 2,-7 3,-9 2,-14 3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3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378 311,'-39'34,"-21"25,-7 7,5 3,11-6,11-9,12-4,10-6,9-5,6-5,7-8,9-4,7-5,4-6,4-4,5-4,4-7,-6-3</inkml:trace>
  <inkml:trace contextRef="#ctx0" brushRef="#br0" timeOffset="299.969">829 424,'-27'24,"-3"-2,1 2,1 2,2 0,0 2,2 0,2 2,0 1,-10 20,30-48,0 0,0 0,0 0,0 0,0 0,1 1,0-1,-1 0,1 1,1-1,-1 1,0 0,1-1,0 1,0-1,0 1,0 0,0-1,1 1,0-1,-1 1,1-1,1 1,-1-1,0 1,1-1,0 0,0 0,0 0,0 0,0 0,0 0,1-1,-1 1,1-1,0 0,0 0,0 0,0 0,0 0,3 1,6-2,0 0,0-1,0 0,0-1,0 0,-1-1,1 0,0-1,-1 0,0-1,0 0,0-1,0 0,-1-1,1 0,-1-1,-1 0,1 0,-1-1,0-2,6 0,-1-1,0-1,0-1,-2 0,0 0,0-1,-1-1,-1 0,0 0,-1-1,-1 0,0-1,-2 0,1 0,-2 0,-1-1,0 0,-1-1,-2 14,0 0,0 1,0-1,-1 0,0 0,0 0,0 0,-1 1,0-1,0 0,0 0,0 1,-1-1,1 0,-1 1,-1 0,1-1,0 1,-1 0,0 0,0 1,0-1,-1 0,1 1,-1 0,0 0,1 0,-2 0,1 1,0-1,0 1,-1 0,1 1,-1-1,0 1,0-1,-41 7,27 1</inkml:trace>
  <inkml:trace contextRef="#ctx0" brushRef="#br0" timeOffset="731.954">998 763,'201'-316,"-200"314,24-30,-25 32,1 0,-1-1,1 1,-1-1,1 1,-1 0,1-1,-1 1,1 0,-1 0,1 0,0-1,-1 1,1 0,0 0,-1 0,1 0,-1 0,1 0,0 0,-1 0,1 0,-1 0,1 0,0 1,-1-1,1 0,-1 0,1 0,0 1,-1-1,1 0,-1 1,1-1,-1 1,0-1,1 0,-1 1,1-1,-1 1,0-1,1 1,-1 0,0-1,1 1,-1-1,0 1,0-1,0 1,0 0,1-1,-1 1,0 0,0-1,0 1,0-1,0 1,-1 0,1 0,3 15,-2 0,1 1,-2-1,0 0,-1 1,-1-1,-4 16,3-13,3-15,-1-1,0 1,1 0,-1 0,1-1,0 1,1 0,-1 0,0-1,1 1,0 0,0 0,0-1,1 1,-1-1,1 1,0-1,-1 0,2 0,-1 0,0 0,1 0,-1 0,1 0,0-1,0 1,0-1,0 0,0 0,0 0,1 0,-1-1,1 1,-1-1,1 0,0 0,-1 0,1-1,0 1,0-1,-1 0,1 0,0 0,0 0,0-1,-1 0,1 0,0 0,-1 0,1 0,-1-1,1 1,2-3,13-10,-2-1,1-1,-2-1,0 0,-2-1,1-1,-2 0,-1-1,0 0,-2-1,0 0,6-19,-3 11,-5 10,-2 1</inkml:trace>
  <inkml:trace contextRef="#ctx0" brushRef="#br0" timeOffset="1077.168">1957 198,'-14'9,"-8"3,1 0,1 1,0 2,0 0,2 0,0 2,1 1,0 0,1 1,-10 18,25-36,0 0,0 0,0 0,0 1,0-1,1 0,-1 1,1-1,-1 1,1-1,-1 1,1-1,0 1,0-1,0 1,0-1,0 1,0-1,0 1,0-1,1 1,-1-1,0 0,1 1,-1-1,1 1,0-1,-1 0,1 1,0-1,0 0,0 0,0 0,0 0,0 0,0 0,0 0,1 0,-1 0,0 0,1 0,-1-1,0 1,1-1,-1 1,73 6,-57-7,-14-1,1 1,-1-1,0 1,0 0,0 0,1 0,-1 0,0 0,0 1,0-1,0 1,1 0,-1 0,0 0,0 0,-1 1,1-1,0 1,0 0,-1 0,1 0,-1 0,1 0,-1 0,0 1,0-1,0 1,0-1,-1 1,1 0,-1 0,1 0,-1 0,0 0,0 0,0 0,-1 0,1 0,-1 0,0 1,0-1,0 1,-5 9,-1-1,0 0,-1 0,-1 0,0-1,-1 0,1 0,-2-1,0 0,0-1,-1 0,0-1,0 0,-12 6,2 1,-78 53,79-60</inkml:trace>
  <inkml:trace contextRef="#ctx0" brushRef="#br0" timeOffset="1327.791">2297 114,'-20'43,"-10"29,-1 11,1-3,5-10,6-13,8-11,4-9,4-5,3-9</inkml:trace>
  <inkml:trace contextRef="#ctx0" brushRef="#br0" timeOffset="1496.819">1986 424,'48'-4,"21"-3,3 1,-6 1,-9 1,-14 2</inkml:trace>
  <inkml:trace contextRef="#ctx0" brushRef="#br0" timeOffset="2027.939">2494 424,'38'-9,"23"-4,5 1,-8 2</inkml:trace>
  <inkml:trace contextRef="#ctx0" brushRef="#br0" timeOffset="2279.082">2607 650,'34'-10,"15"-8,5 0,-7 2</inkml:trace>
  <inkml:trace contextRef="#ctx0" brushRef="#br0" timeOffset="2533.219">3002 29,'9'43,"9"33,1 10,-3-7,-4-5,-4-12,-4-11,-2-10,-1-7,-2-4,1-2,-1-2,0 0,1 0,-1 1,1 0,0-4</inkml:trace>
  <inkml:trace contextRef="#ctx0" brushRef="#br0" timeOffset="2997.952">3058 1,'73'13,"-1"3,0 3,54 22,-124-40,60 29,-60-30,-1 1,0 0,0 0,0 0,0 0,0 0,0 0,0 0,0 1,0-1,-1 0,1 0,0 1,-1-1,1 0,-1 1,1-1,-1 1,0-1,0 1,0-1,1 0,-1 1,-1-1,1 1,0-1,0 1,0-1,-1 0,1 1,-1-1,1 1,-1-1,0 0,1 0,-1 1,0-1,0 0,0 0,0 0,0 0,0 0,0 0,0 0,-126 91,71-58,49-30,1-1,0-1,-1 1,1 0,0 1,0 0,1 0,-1 0,1 0,0 1,0 0,0 0,0 0,1 0,0 1,0 0,1 0,0 0,0 0,0 1,1-1,0 1,0-1,0 1,1 0,0 0,0 0,1 0,0-1,0 1,2 7,5-3,0 1,1-1,1-1,0 1,0-1,1-1,0 0,1 0,0-1,0-1,1 0,-1 0,2-1,-1-1,1 0,0 0,0-1,0-1,10 1,114 20,-124-18,-8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21.8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1 282,'19'215,"-10"1,-9 14,0-230,-1 0,1 0,0 0,-1 0,1 0,-1 0,1 0,0 0,-1 0,1 0,0 0,-1 0,1 0,-1 1,1-1,0 0,-1 0,1 0,0 1,0-1,-1 0,1 0,0 1,-1-1,1 0,0 1,0-1,0 0,-1 1,1-1,0 0,0 1,0-1,0 0,-1 1,-10-40,9 14,1-1,1 0,1 1,2-1,0 0,3-4,-1-2,5-13,1 1,2 0,3 1,1 1,2 0,2 2,1 0,2 1,21-24,-44 61,0 0,-1 0,1 0,0 0,0 0,1 0,-1 0,0 0,1 0,-1 0,1 1,-1-1,1 0,0 1,0 0,0-1,0 1,0 0,0 0,0 0,0 0,0 0,0 1,1-1,-1 1,0-1,0 1,1 0,-1 0,0 0,1 0,-1 0,0 0,1 1,-1-1,0 1,0 0,0 0,0-1,1 1,-1 1,0-1,0 0,2 4,1 1,-1 0,0-1,0 1,-1 1,0-1,0 0,0 1,-1 0,0-1,0 1,0 0,-1 0,0 0,-1 0,0 1,0-1,0 0,-1 0,0 0,0 0,5 71,1-60</inkml:trace>
  <inkml:trace contextRef="#ctx0" brushRef="#br0" timeOffset="249.102">791 0,'-24'34,"-13"20,5 1,8-4,7-10</inkml:trace>
  <inkml:trace contextRef="#ctx0" brushRef="#br0" timeOffset="872.915">819 508,'33'-5,"26"-6,8-7,-3 1,-8 3,-8 3,-7 5,-12-3,-5 1,-7 6,-11 4,-6 2</inkml:trace>
  <inkml:trace contextRef="#ctx0" brushRef="#br0" timeOffset="1651.881">848 762,'33'-10,"21"-7,6-2,-2 3,-6 4,-13 0,-12 1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34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1,'8'10,"0"1,-1 1,0-1,-1 1,0 0,-1 1,0-1,-1 1,0 2,2 2,1 12,-1 0,-2 0,-1 1,-1-1,-1 1,-2 0,-1-1,-1 1,-1-1,-7 19,4 11,1 1,4 0,4 52,0-18,-2-82</inkml:trace>
  <inkml:trace contextRef="#ctx0" brushRef="#br0" timeOffset="615.948">85 29,'34'0,"290"0,-321 0,0-1,0 1,1 0,-1 0,0 0,1 1,-1-1,0 1,1-1,-1 1,0 0,0 0,0 1,0-1,0 1,0-1,0 1,-1 0,1 0,-1 0,1 1,-1-1,0 0,1 1,-1 0,-1-1,1 1,0 0,-1 0,1 0,-1 0,0 0,0 0,0 2,-5 9,0-2,-1 1,-1 0,0-1,0 0,-1-1,-1 1,0-1,-1-1,0 1,0-1,-1-1,0 0,-1-1,-11 8,-17 17,30-24,6-8,1 0,-1 0,0 0,1 0,0 1,-1-1,1 1,0 0,0 0,0 0,0 0,0 0,0 0,1 1,-1-1,1 0,-1 1,1-1,0 1,0 0,0-1,0 1,1 0,-1-1,1 1,-1 0,1 0,0 0,0 0,0-1,1 1,-1 0,1 0,-1-1,1 1,0 0,0-1,0 1,1 0,-1-1,1 2,9 3,1 0,-1-1,1 0,1-1,-1-1,1 0,-1 0,10 1,-11-3,-1 0,1 0,-1 2,1-1,-1 1,-1 1,1 0,0 0,-1 1,0 0,-1 0,1 1,3 5,-9-9,0 1,-1-1,1 1,-1 0,0 0,0 0,0 0,-1 1,1-1,-1 0,0 1,-1-1,1 1,-1-1,0 1,0-1,0 1,0-1,-1 1,0-1,0 0,0 1,0-1,-1 0,0 0,0 1,0-1,0-1,-1 1,1 0,-3 2,-3 4,0-1,-1 0,0 0,0-1,-1 0,0 0,0-1,-1 0,0-1,-10 4,-239 67,210-70,32-10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2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517 45,'97'-42,"-87"39,-20 10,-25 10,-332 156,225-82,140-89,0-1,1 1,-1 0,0 0,1 0,-1 0,1 0,-1 0,1 0,0 1,0-1,0 0,0 1,1-1,-1 1,0-1,1 0,0 1,0 0,0-1,0 1,0-1,0 1,0-1,1 1,0-1,-1 1,1-1,0 0,0 1,0-1,0 0,1 0,-1 0,1 0,-1 0,1 0,0 0,-1 0,1 0,0-1,0 1,1-1,-1 0,0 1,0-1,1 0,1 0,142 38,-71-25,-53-9,66 24,-85-27,0-1,-1 1,0 0,1-1,-1 1,0 0,0 0,0 1,0-1,-1 0,1 1,-1-1,1 1,-1-1,0 1,0 0,0-1,0 1,0 0,-1 0,1 0,-1 0,0-1,0 1,0 0,0 0,0 0,-1 0,0 2,-3 3,-1 1,0 0,0-1,-1 0,0 0,0 0,-1-1,0 0,-1 0,1-1,-1 0,-1 0,1-1,-1 0,0-1,-4 2,9-3,-281 139,244-112,41-30,0 1,0 0,0-1,0 1,1 0,-1 0,0-1,0 1,1-1,-1 1,1 0,-1-1,0 1,1-1,-1 1,1-1,-1 1,1-1,0 1,-1-1,1 0,-1 1,1-1,0 0,-1 1,1-1,0 0,-1 0,1 0,0 0,0 1,-1-1,1 0,0 0,-1 0,1-1,0 1,0 0,-1 0,1 0,0 0,-1-1,1 1,0 0,-1-1,1 1,-1 0,1-1,-1 1,1-1,0 1,0-1,20-3</inkml:trace>
  <inkml:trace contextRef="#ctx0" brushRef="#br0" timeOffset="302.158">1139 242,'-4'5,"-21"19,2 2,1 0,1 1,1 2,2 0,0 0,2 2,2 0,0 1,-5 25,17-53,1 0,0 0,0 1,1-1,-1 1,1-1,0 1,0-1,1 0,-1 1,1-1,0 1,0-1,0 0,1 0,-1 0,1 1,0-2,0 1,1 0,-1 0,1-1,0 1,0-1,0 0,0 0,0 0,1 0,0-1,-1 1,1-1,0 0,0 0,0 0,0-1,4 2,6-1,-1 0,1 0,-1-1,1-1,-1 0,1-1,-1-1,1 0,-1 0,0-2,0 0,0 0,0-1,-1 0,1-1,-2-1,1 0,-1-1,0 0,0 0,-1-1,0-1,-1 0,0 0,0 0,-1-1,-1-1,0 1,0-1,0-3,-1 5,-1 0,0 0,0-1,-1 1,0-1,-1 0,-1 0,1 0,-2 0,1 0,-2-1,1 1,-2 0,1-1,-2 1,1 0,-2 0,1 0,-2-2,2 7,0-1,-1 1,1 0,-1 0,-1 0,1 0,-1 0,0 1,0-1,-1 1,1 1,-1-1,0 0,-1 1,1 0,-1 0,1 1,-1 0,0 0,-1 0,1 0,0 1,-1 0,-3 0,-14-1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17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0 452,'33'62,"-26"-41,-1 1,-1-1,-1 1,-1 0,0 0,-2 1,-1-1,-1 0,-1 8,0 21,-21 58,23-109,0 1,-1-1,1 1,0-1,-1 0,1 1,0-1,-1 1,1-1,-1 0,1 1,0-1,-1 0,1 0,-1 1,1-1,-1 0,1 0,-1 0,1 0,-1 1,0-1,1 0,-1 0,1 0,-1 0,1 0,-1 0,1-1,-1 1,1 0,-1 0,1 0,-1 0,1-1,-1 1,1 0,-1 0,1-1,-1 1,1 0,0-1,-1 1,1 0,-1-1,1 1,0-1,-1 1,1-1,0 1,0-1,0 1,-1-1,1 1,0-1,0 1,0-1,0 1,0-1,0 1,0-1,0 1,0-1,0 1,0-1,0 0,-9-39,9 19,1-1,1 0,1 0,1 1,1-1,1 1,1 0,0 1,2 0,0 0,3-3,-6 10,0 1,1-1,0 1,1 1,1-1,0 1,0 1,1-1,0 2,1-1,0 1,0 1,11-6,-21 14,1-1,-1 0,0 1,0-1,1 1,-1-1,1 1,-1 0,0 0,1 0,-1 0,1 0,-1 0,0 0,1 0,-1 0,1 0,-1 1,0-1,1 1,-1-1,0 1,0-1,1 1,-1 0,0 0,0 0,0-1,0 1,0 0,0 0,0 1,0-1,0 0,0 0,0 1,6 14</inkml:trace>
  <inkml:trace contextRef="#ctx0" brushRef="#br0" timeOffset="948.235">423 790,'11'3,"0"-1,-1 0,1-1,0 0,0 0,-1-1,1-1,0 0,0-1,-1 0,1 0,-1-1,0 0,1-1,-2 0,1-1,0 0,-1-1,0 0,0 0,-1-1,1 0,-2 0,1-1,-1 0,0 0,0-1,-1 0,-1 0,1 0,-1-1,-1 0,0 0,2-6,-5 14,0 0,0 0,0 0,0-1,0 1,-1 0,1 0,-1-1,1 1,-1 0,0-1,0 1,0 0,0 0,0-1,-1 1,1 0,-1-1,1 1,-1 0,0 0,0 0,0-1,0 1,0 0,0 1,-1-1,1 0,-1 0,1 0,-1 1,0-1,0 1,1-1,-1 1,0 0,0 0,-1 0,1 0,0 0,0 0,0 0,-1 1,1-1,0 1,0 0,-1 0,1 0,0 0,-1 0,1 0,0 0,-1 1,1-1,-1 1,-11 5,0 1,1 0,0 1,0 0,0 1,1 0,1 1,0 1,0-1,1 2,0 0,1 0,0 0,1 1,1 1,0-1,1 1,0 0,1 1,0-1,1 4,3-12,0-1,0 1,1-1,0 1,0-1,1 1,-1-1,1 0,1 1,-1-1,1 0,-1 1,1-1,1 0,-1 0,1 0,0-1,0 1,0-1,1 0,0 1,-1-2,1 1,1 0,-1-1,0 0,1 0,0 0,0 0,0-1,0 0,4 2,4 0,-1 0,1 0,0-1,0 0,1-1,-1-1,0 0,1-1,-1-1,1 0,-1 0,0-1,4-2,2-1,-1-1,0 0,-1-1,1-1,-1-1,-1-1,0 0,0-1,-1 0,0-2,-1 0,0 0,-1-1,-1-1,-1 0,0 0,0-1,-2-1,0 0,-1 0,3-9,22-76,-12 167,-16-22,-2 1,-1 0,-3 0,-2-1,-1 1,-5 10,-49 292,54-317,-20 53,19-109,15-24,2-16,4 0,2 1,10-17,-12 38,2 1,2 1,2 1,1 1,2 1,2 1,2 1,2 2,0 1,3 1,1 2,1 1,1 2,16-7,24 7,-75 28,0 1,-1 0,1 0,0 0,0 0,0 0,-1 0,1 0,0 1,0-1,-1 1,1-1,0 1,-1 0,1-1,0 1,-1 0,1 0,-1 0,0 0,1 0,-1 1,0-1,1 0,-1 1,0-1,0 1,0-1,0 1,-1-1,1 1,0 0,-1-1,1 1,-1 0,1-1,-1 1,0 0,0 0,0 0,0-1,0 1,0 0,-2 10,0-1,-1 0,0 0,-1 0,0 0,-1-1,0 0,-1 1,0-2,-1 1,1-1,-2 0,1 0,-1-1,-4 2,-19 24,-3-2,0-1,-2-2,-2-2,0-1,-8 2,-16-10,57-25,5-2</inkml:trace>
  <inkml:trace contextRef="#ctx0" brushRef="#br0" timeOffset="1930.865">1553 847,'119'-107,"56"-75,-169 175,0 2,-1 0,0 0,-1 0,1-1,-1 1,0-1,0 0,-1 0,0-1,0 1,0-1,-1 1,0-1,0-5,-2 11,0 0,0-1,0 1,0-1,0 1,-1-1,1 1,-1-1,1 1,-1 0,0-1,1 1,-1 0,0 0,0-1,0 1,0 0,0 0,0 0,0 0,0 0,0 0,-1 1,1-1,0 0,-1 0,1 1,0-1,-1 1,1 0,-1-1,1 1,-1 0,1 0,-1-1,1 1,0 1,-1-1,1 0,-2 0,-58 18,59-18,1 0,-1 1,1-1,-1 0,1 1,-1-1,1 1,-1-1,1 1,0 0,-1 0,1 0,0-1,0 1,-1 0,1 1,0-1,0 0,0 0,0 0,0 1,1-1,-1 0,0 1,0-1,1 1,-1-1,1 1,0-1,-1 1,1-1,0 1,0-1,0 1,0-1,0 1,0-1,0 1,1 0,-1-1,0 1,1-1,-1 1,1-1,0 0,-1 1,1-1,0 0,0 1,0-1,0 0,1 1,5 0,0-1,0 0,0 0,0 0,0-1,0 0,0 0,0-1,0 0,0 0,0-1,0 0,4-1,74-6,-83 9,-1 1,1-1,-1 1,1 0,-1-1,0 1,1 0,-1 0,0 0,0 0,1 0,-1 0,0 0,0 0,0 1,0-1,0 0,-1 0,1 1,0-1,-1 1,1-1,-1 1,1-1,-1 1,1-1,-1 1,0-1,0 1,0 0,0-1,0 1,0-1,-1 1,1-1,0 1,-1-1,1 1,-1-1,0 1,-27 67,24-62,-1 1,0 0,0 0,1 0,0 1,1 0,0-1,0 1,1 1,0-1,0 0,1 0,0 1,1-1,0 0,1 1,0-1,0 0,1 1,0-1,0 0,1 0,2 4,7 4,-1-3</inkml:trace>
  <inkml:trace contextRef="#ctx0" brushRef="#br0" timeOffset="3549.838">2202 677,'17'3,"0"0,1-2,-1 0,1-1,-1-1,1 0,-1-2,1 0,-1-1,0 0,-1-1,1-2,-1 1,5-4,28-53,-48 61,0 1,-1-1,1 0,0 0,-1 1,0-1,1 0,-1 0,0 0,0 1,0-1,0 0,0 0,0 0,0 0,-1 1,1-1,-1 0,1 0,-1 0,0 1,0-1,0 1,0-1,0 0,0 1,0 0,0-1,0 1,-1 0,1-1,-1 1,1 0,-1 0,1 0,-1 0,0 1,1-1,-1 0,-2 0,-5 1,0 0,0 1,0 0,0 0,0 1,1 0,-1 1,0-1,1 2,0-1,0 1,0 1,0-1,0 2,1-1,0 1,0 0,1 0,-1 0,1 1,1 0,-1 1,1-1,-2 5,-1 0,0 1,0 0,1 0,1 1,0 0,1 0,0 1,1-1,3-10,0 0,0 0,1 0,0 1,-1-1,1 0,1 0,-1 0,1 0,-1 0,1 0,0 0,1 0,-1 0,1 0,-1-1,1 1,0-1,1 1,-1-1,1 0,-1 1,1-1,0-1,0 1,0 0,0-1,1 1,-1-1,1 0,0 0,7 2,-1 0,0 0,1-1,0-1,0 0,0 0,0-1,0-1,0 0,0 0,0-1,0 0,0-1,-1-1,1 1,5-4,162-74,-155 66,-2-1,0-2,-1 0,0-1,-2-1,0 0,-1-2,-1 0,3-7,49-53,-68 80,1 0,0 1,-1-1,1 0,0 0,0 1,-1-1,1 1,0-1,0 1,0-1,0 1,0-1,0 1,0 0,0 0,0-1,0 1,0 0,0 0,0 0,0 0,0 0,0 0,0 0,0 1,0-1,0 0,0 1,0-1,0 0,0 1,0-1,0 1,0-1,-1 1,1 0,0-1,0 1,-1 0,1 0,0-1,-1 1,1 0,-1 0,1 0,-1 0,1 0,-1 0,0 0,1 0,-1 0,0 0,0 0,0 0,1 0,-1 0,-1 0,1 0,0 0,0 0,0 0,0 0,-1 0,1 0,-1 0,1 16,0-1,-2 0,0 1,-1-1,0 0,-2-1,0 1,0-1,-1 1,-1-2,-1 1,0-1,-1 0,0-1,-1 0,-5 4,12-14,1-1,-1 0,1 0,-1-1,0 1,0 0,0-1,0 0,0 0,0 0,-1 0,1 0,0-1,0 1,-1-1,1 0,0 0,-1 0,0 0,31-19,104 7,-113 13,-1-1,1-1,-1-1,1 0,-1-1,0-1,0-1,0 0,7-4,-6-2,-1 0,0-1,-1-1,0-1,-1 0,-1-1,6-7,-1 1,-14 15,-1 0,1-1,-1 0,-1 0,1 0,-1 0,0 0,-1-1,0 1,0-1,1-7,-3 13,0-1,0 1,0-1,0 0,0 1,-1-1,1 1,-1-1,0 1,0-1,0 1,0-1,0 1,0 0,0 0,-1-1,1 1,-1 0,0 0,0 0,1 1,-1-1,0 0,-1 1,1-1,0 1,0 0,-1-1,1 1,0 0,-1 1,1-1,-1 0,1 1,-1-1,0 1,1 0,-1 0,1 0,-1 0,0 0,1 1,-1-1,1 1,-1 0,1-1,-1 1,1 0,0 1,-1-1,1 0,0 1,0-1,0 1,0 0,0 0,-8 5,0 1,1 0,0 0,0 1,1 0,0 1,1 0,0 0,0 1,1 0,1 0,-3 5,6-10,0 0,0 0,0 0,0 0,1 0,0 1,0-1,1 0,0 0,0 1,0-1,1 0,0 1,0-1,1 0,-1 0,1 0,1 0,-1 0,1-1,0 1,0-1,1 1,3 3,-3-5,0 1,0-1,0 0,1 0,0-1,-1 1,2-1,-1 0,0 0,0-1,1 1,0-1,-1-1,1 1,0-1,0 0,0 0,0 0,-1-1,1 0,0-1,0 1,0-1,0 0,0 0,0-1,-1 0,5-1,9-5,0-1,-1 0,0-1,-1-1,0-1,-1-1,4-3,149-134,-91 107,-78 43,1 0,-1-1,0 1,1 0,0 0,-1 0,1 0,-1 0,1 0,-1 0,1 0,-1 0,1 0,-1 0,1 0,-1 0,1 0,-1 0,1 1,-1-1,1 0,-1 0,1 0,-1 1,0-1,1 0,-1 1,1-1,-1 0,0 1,1-1,-1 1,0-1,1 1,-1-1,0 0,0 1,1-1,-1 1,0-1,0 1,0-1,0 1,0-1,0 1,0 0,0-1,0 1,0-1,0 1,0-1,0 1,0-1,0 1,-1-1,1 1,0-1,0 1,0-1,-1 0,1 1,0-1,-1 1,-18 38,16-32,-48 102,50-108,1 0,0 0,0 0,-1 0,1 0,0 0,0-1,0 1,0 0,0 0,1 0,-1 0,0 0,0-1,0 1,1 0,-1 0,0 0,1 0,-1-1,1 1,-1 0,1-1,-1 1,1 0,0-1,-1 1,1 0,0-1,0 1,-1-1,1 0,0 1,0-1,-1 1,1-1,0 0,0 0,0 0,0 1,0-1,-1 0,1 0,0 0,0 0,0 0,0-1,0 1,0 0,-1 0,1 0,0-1,0 1,0 0,0-1,-1 1,1-1,0 1,-1-1,2 0,51-32,-50 31,126-86,-129 87,1 1,-1-1,1 0,0 1,-1-1,1 0,0 1,-1-1,1 1,0-1,-1 1,1 0,0-1,0 1,0 0,0-1,-1 1,1 0,0 0,0 0,0 0,0 0,0 0,0 0,0 0,-1 0,1 0,0 0,0 0,0 1,0-1,0 0,-1 1,1-1,0 1,0-1,-1 1,1-1,0 1,-1-1,1 1,0 0,-1-1,1 1,-1 0,1 0,-1-1,1 1,-1 0,0 0,1 0,-1-1,0 1,0 0,0 0,0 1,-8 55,5-43,1-10,1 0,1 0,-1 0,0 0,1 0,0 0,0 1,0-1,0 0,1 0,-1 0,1 0,0 0,1 0,-1 0,1-1,-1 1,1 0,0-1,0 1,1-1,-1 0,1 0,1 2,6-2</inkml:trace>
  <inkml:trace contextRef="#ctx0" brushRef="#br0" timeOffset="3865.169">4262 0,'-13'80,"3"0,3 1,4 0,6 64,-4-118,-1-1,-1 0,-1 0,-1 0,-2-1,0 1,-2-2,0 1,-2-1,-8 13,-8 2,13-26</inkml:trace>
  <inkml:trace contextRef="#ctx0" brushRef="#br0" timeOffset="4102.206">3923 480,'39'-10,"26"-2,8-1,-4 4,-10-3,-8 1,-10 3,-6 2,-5 3,-2 1,-1 2,-1 0,-4 0</inkml:trace>
  <inkml:trace contextRef="#ctx0" brushRef="#br0" timeOffset="4452.859">4741 396,'-92'104,"90"-102,0-1,1 0,-1 1,1-1,0 1,0 0,-1-1,1 1,0 0,0 0,1-1,-1 1,0 0,1 0,-1 0,1 0,-1 0,1 0,0 0,0 0,0 0,0 0,0 0,0 0,1 0,-1 0,1 0,-1 0,1 0,0 0,0 0,0 0,0 0,0-1,0 1,0 0,1-1,-1 1,1-1,-1 0,1 1,-1-1,1 0,0 0,10 7,-5-5,0 1,0-1,-1 1,1 1,-1-1,0 1,0 0,-1 1,1-1,-1 1,0 0,-1 1,0-1,0 1,0 0,0 0,-1 0,-1 0,1 0,-1 1,0-1,-1 1,1 5,-3-5,0 0,-1 0,0 0,-1-1,1 1,-1-1,-1 1,1-1,-1 0,-1 0,1-1,-1 1,0-1,-1 0,0 0,1-1,-2 0,1 0,-1 0,1-1,-1 0,0 0,-1-1,1 0,-1 0,1 0,-1-1,0 0,0-1,0 0,0 0,0-1,0 0,0 0,0-1,0 0,0 0,-1-1,-15-7,5-2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5.2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88,'20'0,"29"-5,12-1,5-5,-3-1,-4 3,-7-3,-7 1,-2 2,-3 3,-4 2,-3 2,-3 1,-5 6,-4 2,-4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5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0,'10'0,"7"0,7 0,3 0,2 0,1 0,0 0,0 0,-1 0,0 0,0 0,-1 0,1 0,-1 0,0 0,0 0,-4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6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56,'34'0,"30"-5,9-1,-4 0,-7 1,-11-4,-8 1,-8 0,-4 3,-7 1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5:59:44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60,'0'455,"-27"-317,17-114</inkml:trace>
  <inkml:trace contextRef="#ctx0" brushRef="#br0" timeOffset="386.251">1 144,'89'-32,"3"3,0 5,1 4,1 4,1 4,37 2,55 17,-185-7,0 0,0 1,0-1,0 1,0-1,0 1,-1-1,1 1,0 0,0 0,0 0,-1 0,1 0,-1 0,1 1,-1-1,1 0,-1 1,1-1,-1 1,0 0,0-1,0 1,0 0,0 0,-1-1,1 1,0 0,-1 0,1 0,-1 0,0 2,-2 9</inkml:trace>
  <inkml:trace contextRef="#ctx0" brushRef="#br0" timeOffset="701.329">57 681,'34'4,"20"3,11-6,4-3,0-5,-3-2,2-4,-5 0,-4-3,-3 2,-6 3,-6-2,-6 2,-5 3,-3 3,-7 1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5.00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1 753,'10'14,"-1"0,0 1,-1 0,-1 1,0 0,-1 0,-1 0,-1 1,0-1,-1 1,1 9,19 65,-22-91,-1 0,1 0,0-1,0 1,0-1,-1 1,1-1,0 1,-1-1,1 1,0-1,-1 1,1-1,-1 0,1 0,-1 1,1-1,-1 0,1 0,-1 1,0-1,1 0,-1 0,0 0,0 0,0 1,0-1,1 0,-1 0,-1 0,1 0,0 0,0 0,0 1,0-1,0 0,-1 0,3-35,-2 1,-1-1,-2 0,-1 1,-7-24,-18-65,28 121,0 0,1 0,0 0,-1 0,1 0,0 0,0 0,0 0,1 1,-1-1,1 0,0 0,-1 0,1 0,0 1,1-1,-1 0,1 1,-1-1,1 1,0-1,-1 1,1 0,0 0,1 0,-1 0,0 0,1 0,-1 1,1-1,-1 1,1-1,0 1,1 0,56-37,-1-2,-2-3,21-21,-55 40,-1-1,-2 0,0-2,-1 0,-2-1,-1-1,-1 0,-2-2,3-9,6-61,-22 203,4 0,5 0,4-1,7 14,65 555,-67-501,-15-137,5 15,-3 1,-1 0,-3 0,-1 1,-3-1,-2 0,-2 0,-2-1,-3 6,11-48,-1 0,1-1,-1 1,1-1,-1 0,-1 1,1-1,-1 0,1 0,-1-1,0 1,0 0,-1-1,1 0,-1 0,0 0,0 0,0-1,0 1,0-1,0 0,-1 0,1 0,-1-1,1 0,-1 0,1 0,-1 0,0-1,0 0,1 0,-1 0,0 0,0-1,1 0,-1 0,0 0,1 0,-1-1,1 0,0 0,-1 0,1 0,0-1,0 1,1-1,-3-2,-5-13,1-1,1 0,0 0,2-1,0 0,1 0,1 0,1-1,1 0,1 0,0 0,2 0,0 0,4-16,-2 1,1 1,3 0,0 0,3 0,0 1,3 0,0 1,3 1,0 0,8-9,75-81,-74 94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03.36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706 1490,'-6'-6,"-1"0,0 1,0 0,0 0,-1 1,1 0,-1 0,0 1,0 0,0 0,-1 1,1 0,-1 1,1-1,-1 2,1-1,-1 1,0 1,1-1,-1 1,1 1,-1 0,1 0,0 1,-1-1,2 2,-1-1,0 1,-3 3,-4 1,1 0,0 1,0 0,1 1,1 1,0 0,0 1,1 0,0 1,1 0,1 0,-8 14,16-19,0-1,0 1,1 0,0-1,0 1,1 0,0-1,0 1,1-1,0 1,0-1,0 0,1 0,1 0,-1 0,1 0,0-1,0 0,1 0,0 0,0 0,0-1,1 1,0-2,0 1,0 0,1-1,-1 0,1-1,0 0,0 0,0 0,7 1,11-2,-1-1,1-1,0-1,0-1,-1-1,1-1,-1-2,0 0,-1-2,1 0,-1-2,-1 0,12-8,23-9,-39 21</inkml:trace>
  <inkml:trace contextRef="#ctx0" brushRef="#br0" timeOffset="-2351.44">198 756,'0'-1,"-1"1,1 0,0 0,-1-1,1 1,-1 0,1 0,-1 0,1 0,-1 0,1-1,0 1,-1 0,1 0,-1 0,1 0,-1 0,1 0,-1 1,1-1,-1 0,1 0,-1 0,1 0,-1 0,1 1,0-1,-1 0,1 0,-1 1,1-1,0 0,-1 1,1-1,0 0,-1 1,1-1,0 1,0-1,-1 0,1 1,0-1,0 1,0-1,0 1,0-1,-1 1,1-1,0 1,0-1,0 1,0-1,0 1,0-1,1 0,-1 1,0-1,0 1,0-1,0 1,-23 153,-20 18,24-114,42-131,-3 9,3 1,2 2,19-31,101-141,-144 232,-1 0,0 0,0 0,1 0,-1 1,0-1,1 0,-1 0,1 0,-1 0,1 0,-1 0,1 1,0-1,-1 0,1 1,0-1,0 0,-1 1,1-1,0 1,0-1,0 1,0-1,0 1,0 0,0-1,0 1,0 0,0 0,0 0,0 0,0 0,0 0,0 0,0 0,0 0,0 0,-1 1,1-1,0 0,0 1,0-1,0 0,0 1,0-1,0 1,-1 0,1-1,0 1,0 0,-1-1,1 1,0 0,-1 0,1 0,-1-1,1 1,-1 0,1 0,9 39,-2 0,-2 0,-1 1,-2-1,-3 40,9-13,-9-65,1-1,-1 1,1-1,-1 1,1-1,-1 0,1 1,0-1,0 0,0 1,0-1,0 0,0 0,0 0,0 0,0 0,0 0,1 0,-1 0,0 0,1-1,-1 1,0-1,1 1,-1-1,1 1,-1-1,1 0,-1 0,1 1,-1-1,1 0,0-1,-1 1,1 0,-1 0,1-1,-1 1,0-1,1 1,0-1,12-8,-1 0,0-1,-1 0,0-1,-1 0,0-1,-1 0,0-1,-1 0,0-1,5-11,-12 22,142-211,-144 215,0 0,0-1,0 1,0-1,0 1,0-1,0 1,0 0,1-1,-1 1,0-1,0 1,1-1,-1 1,0-1,1 1,-1-1,0 0,1 1,-1-1,1 1,-1-1,1 0,-1 1,1-1,-1 0,1 0,-1 1,1-1,-1 0,1 0,-1 0,1 0,0 0,-1 0,1 0,-1 0,1 0,-1 0,1 0,0 0,-1 0,1 0,-1 0,1-1,-1 1,1 0,-1 0,1-1,-1 1,1 0,-1-1,1 1,-1 0,1-1,-1 1,0-1,1 1,-1-1,0 1,1-1,-1 1,0-1,0 1,0-1,1 1,-1-1,0 0,1 55,-2-45,0 14,1-1,1 1,1 0,1 0,1-1,0 1,2-1,1 0,1 0,13 63,-9-76,-6-13</inkml:trace>
  <inkml:trace contextRef="#ctx0" brushRef="#br0" timeOffset="-777.19">1 1292,'351'-29,"126"-51,-308 41,-175 44,-2 3</inkml:trace>
  <inkml:trace contextRef="#ctx0" brushRef="#br0" timeOffset="1920.581">1496 812,'18'90,"-18"-88,17 101,-4 0,-3 69,-12 95,-13-228,2-27</inkml:trace>
  <inkml:trace contextRef="#ctx0" brushRef="#br0" timeOffset="2484.687">1356 953,'34'-26,"2"1,1 2,1 1,1 2,0 2,2 1,0 2,0 2,2 2,8 0,-41 9,1 0,-1 1,1 0,0 0,0 1,-1 0,1 1,0 0,0 1,-1 1,1-1,-1 1,0 1,0 0,0 1,3 1,-11-4,0 0,0 0,-1 1,1-1,-1 0,1 1,-1-1,0 1,1-1,-2 1,1 0,0-1,0 1,-1 0,1 0,-1-1,0 1,0 0,0 0,0 0,-1-1,1 1,-1 0,1 0,-1-1,0 1,0 0,0-1,-1 1,1-1,0 1,-1-1,0 1,-62 75,-157 98,215-173,2-2,1 1,-1-1,0 1,0 0,1-1,-1 2,1-1,0 0,-1 1,1-1,0 1,1 0,-1 0,0 0,1 1,0-1,-1 1,1-1,1 1,-1 0,1-1,-1 1,1 0,0 0,0 0,1 0,-1 0,1 0,0 0,0 0,0 0,1 1,-1-1,1 0,0 0,0-1,2 4,109 122,-101-117,0-1,1 0,0-1,1 0,0-1,1-1,0 0,0 0,13 4,-12-10,-3-3</inkml:trace>
  <inkml:trace contextRef="#ctx0" brushRef="#br0" timeOffset="2985.269">2230 727,'2'-2,"-1"0,0 0,1 0,0 1,-1-1,1 1,0-1,0 1,0-1,0 1,0 0,0 0,0 0,1 0,-1 0,0 1,1-1,-1 1,0-1,1 1,-1 0,0 0,1 0,1 0,-1 0,106 2,-106-2,0 1,0-1,-1 1,1-1,0 1,-1 0,1 0,-1 0,1 1,-1-1,0 0,1 1,-1 0,0-1,0 1,0 0,0 0,0 0,-1 1,1-1,-1 0,1 0,-1 1,0-1,0 1,0 0,0-1,0 1,-1 0,1-1,-1 1,1 0,-1-1,0 1,0 0,-1 0,1 1,-38 80,33-79,1 1,0 0,0 1,1-1,0 1,0 0,0-1,1 1,0 0,0 1,1-1,0 0,0 0,1 1,0 6,1-11,0 1,0-1,0 0,1 0,0 0,-1 0,1 0,0 0,0 0,0 0,1-1,-1 1,1-1,-1 1,1-1,0 0,0 0,0-1,0 1,0-1,0 1,1-1,-1 0,0 0,1 0,-1-1,1 1,1-1,100-7,-82 0,-3 1</inkml:trace>
  <inkml:trace contextRef="#ctx0" brushRef="#br0" timeOffset="14921.302">5589 672,'-7'-1,"0"0,1 1,-1 0,0 1,0-1,0 1,1 1,-1-1,0 1,1 0,-1 1,1 0,0 0,0 0,0 0,0 1,1 0,-1 0,1 1,0 0,0 0,1 0,-1 0,1 1,-2 4,-4-1,1 1,0 1,1 0,0 0,1 0,0 1,0 0,2 0,-1 1,2 0,-1 0,2 0,0 0,0 1,2-1,-1 1,2-1,0 1,1 13,0-23,1-1,-1 1,1 0,-1-1,1 1,0-1,0 0,0 0,1 0,-1 0,1 0,0 0,0 0,0-1,0 0,0 1,0-1,1-1,-1 1,1 0,-1-1,1 1,0-1,-1 0,1 0,0-1,0 1,0-1,0 0,-1 0,1 0,0-1,1 1,128-33,-107 19,-1-1,-1-2,0 0,-1-1,-1-2,-1 0,-1-1,0-1,-2-1,8-14,-3 8,-8 12,-2 0,0-1,-1 0,-1-1,-1 0,0-1,-1 0,-2-1,0 0,-1 0,-1 0,-1-1,-1 0,-1 0,-1 1,-1-1,0 0,-2 0,-4-19,5 29,-1-1,-1 1,0-1,0 1,-2 0,1 0,-1 1,-1 0,0-1,-1 2,0-1,0 1,-1 0,-1 1,0 0,0 0,0 0,-1 2,-1-1,1 1,-1 1,0 0,-1 0,1 1,-1 0,0 1,0 1,-7-1,12 2,0 1,-1 0,1 1,0-1,0 1,0 1,0 0,-1 0,1 0,0 0,0 1,1 1,-1-1,0 1,1 0,0 0,-1 1,1 0,1 0,-1 1,0-1,1 1,0 0,0 1,1-1,-1 1,1 0,1 0,-1 0,1 1,0-1,0 1,-1 6,1 10,1 1,1-1,1 1,1-1,1 0,1 1,1-1,1 0,1-1,1 1,1-1,1-1,1 0,2 2,113 141,-123-161,65 67,-65-69,1 1,-1 0,1-1,0 0,-1 1,1-1,0 0,0-1,0 1,0 0,0-1,-1 1,1-1,0 0,0 0,0 0,0-1,0 1,0-1,0 1,0-1,0 0,0 0,-1 0,1-1,0 1,-1-1,1 1,-1-1,1-1,10-8</inkml:trace>
  <inkml:trace contextRef="#ctx0" brushRef="#br0" timeOffset="15538.27">6492 219,'-33'23,"2"0,1 2,1 2,2 0,0 2,2 1,1 1,2 1,1 1,1 1,-8 20,23-44,0 0,0 0,2 1,-1-1,1 1,0 0,1 0,1 0,0 0,0 0,1 0,0 0,1 0,0 0,1 0,0 0,1 0,0-1,1 1,0-1,0 0,1 0,1 0,-1-1,2 0,-1 0,1 0,6 5,-3-6,-1-1,1 0,1-1,-1 0,1-1,0 0,0 0,1-2,-1 1,1-1,0-1,0 0,0 0,0-2,0 1,0-2,0 1,0-1,0-1,0-1,0 1,-1-2,5-1,10-4,0-1,-1-1,-1-1,0-2,0 0,-2-1,0-1,0-2,17-18,-28 27,-2 0,1 0,-1-1,-1-1,0 1,0-1,-1-1,-1 0,1 1,-2-2,0 1,-1-1,0 0,0 0,-2 0,1 0,-2 0,0-1,0 1,-1 0,-1-2,-1 5,1 0,-2 1,1-1,-1 1,-1-1,1 1,-2 0,1 0,-1 1,-1-1,1 1,-2 0,1 1,-1-1,0 1,0 1,-1-1,0 1,0 1,0-1,-1 1,0 1,0 0,0 0,-7-2,2 2,0 1,-1 0,0 0,0 2,0-1,1 2,-1 0,0 1,0 1,0 0,-9 3,-12 5</inkml:trace>
  <inkml:trace contextRef="#ctx0" brushRef="#br0" timeOffset="15806.838">6097 643,'325'-90,"-317"86,0 2,0-1,0 1,0 0,0 0,1 1,-1 0,0 1,1 0,-1 0,0 0,1 1,-1 1,0 0,0 0,1 0,-2 1,1 0,0 0,-1 1,1 0,-1 1,0 0,0 0,-1 0,2 2,14 20,-15-17,0-1,1 0,0-1,0 1,1-2,0 1,1-1,-1 0,10 4,-5-7,1 1,0-2,0 0,0-1,0 0,1-1,-1-1,0 0,0-1,1-1,-1-1,0 0,0 0,-1-2,1 0,-1 0,0-2,0 0,10-7,1 3</inkml:trace>
  <inkml:trace contextRef="#ctx0" brushRef="#br0" timeOffset="5806.568">3303 445,'-51'-92,"48"85,-1 0,-1 0,1 1,-1-1,0 1,-1 0,1 0,-1 1,-1-1,1 1,-1 1,1-1,-1 1,-1 0,1 1,0 0,-1 0,0 0,1 1,-1 0,0 1,0 0,0 0,0 1,-1 0,1 0,0 1,0 0,0 0,0 1,-2 0,5 2,0 0,0 1,0-1,0 1,0 0,1 0,0 0,0 1,1-1,-1 1,1 0,0 0,1 0,0 1,0-1,0 1,0-1,1 1,0-1,1 1,0 0,0-1,0 1,0 0,2 4,104 391,-8-108,-41-137,-3 35,-49-179,0 1,-1 0,-1 0,0 0,-1 1,-1-1,0 0,-1 1,0 0,-1-1,-1 0,0 1,-1-1,-2 7,0-16,0 0,0-1,-1 0,1 0,-1 0,0-1,0 0,0 0,0 0,0-1,-1 0,1 0,-1-1,1 1,-1-2,0 1,1-1,-1 0,0 0,0 0,1-1,-1 0,0-1,-2 0,5 1,0 1,0-1,1 1,-1-1,0 0,0 0,0-1,1 1,-1-1,1 0,-1 0,1 0,0 0,-1-1,1 1,0-1,-1-2,-2-6</inkml:trace>
  <inkml:trace contextRef="#ctx0" brushRef="#br0" timeOffset="6170.089">3698 1433,'-9'10,"1"0,0 1,1 0,0 1,1-1,0 1,1 0,0 1,1-1,1 1,-1 0,2 0,0 0,1 0,0 0,1 0,0 1,1 0,0-10,0 1,0-1,1-1,-1 1,1 0,0 0,0 0,0-1,1 1,-1-1,1 0,0 0,0 0,0 0,0 0,0-1,1 1,-1-1,1 0,-1 0,1 0,0-1,0 1,0-1,0 0,0 0,0 0,0 0,0-1,1 0,-1 0,0 0,2 0,2-1,0 0,0 0,0 0,0-1,0 0,0-1,-1 1,1-1,-1-1,0 0,0 0,0 0,0-1,-1 0,1 0,3-6,-6 8,0-1,-1-1,0 1,0 0,0-1,0 0,-1 0,0 1,0-1,0-1,-1 1,1 0,-1 0,0 0,-1-1,0 1,1-1,-1 1,-1 0,1-1,-1 1,0 0,-1 0,1-1,-1 1,0 0,0 0,0 0,-1 1,0-1,0 1,0-1,0 1,-1 0,1 0,-1 0,0 1,0 0,-2-2,-75-40,56 35</inkml:trace>
  <inkml:trace contextRef="#ctx0" brushRef="#br0" timeOffset="11257.894">3388 135,'0'-2,"1"1,1-1,-1 0,0 1,0-1,1 1,-1-1,0 1,1 0,0 0,-1-1,1 1,0 0,-1 0,1 1,0-1,0 0,0 1,0-1,0 1,0-1,0 1,-1 0,1 0,0 0,2 0,6-2,27-9,-30 8,1 0,0 1,0 0,0 0,0 1,0 0,1 0,-1 1,0 0,0 0,3 1,-9 1,-1-1,0 0,1 1,-1-1,0 1,0 0,0-1,0 1,0 0,-1 0,1-1,0 1,-1 0,1 0,-1 0,0 0,0 0,0 0,0 0,0 0,0 0,0 0,-1 0,1-1,0 1,-1 0,0 0,1 0,-1 0,0-1,0 1,0 0,0-1,-1 1,1-1,0 1,-1-1,1 0,0 1,-2-1,-1 7,-17 29,16-33,1 1,0 0,0 0,1 0,-1 0,1 0,0 1,1 0,-1-1,1 1,0 0,1 0,-1 1,1-1,0 0,1 0,0 0,0 1,0-1,0 0,1 0,0 1,1-1,-1 0,1 0,1 0,-1-1,1 1,-1 0,2-1,1 3,-1-6,0 0,0 0,0 0,1-1,-1 1,0-1,1 0,-1 0,1-1,-1 0,1 1,-1-1,1-1,0 1,-1-1,1 0,-1 0,0 0,1 0,-1-1,0 0,0 1,0-2,0 1,0 0,0-1,-1 0,1 0,-1 0,0 0,0-1,0 1,0-1,0 1,-1-1,1-1,8-10</inkml:trace>
  <inkml:trace contextRef="#ctx0" brushRef="#br0" timeOffset="11540.32">3924 78,'0'10,"0"12,0 8,0 3,0 1,0 0,0-2,5-6,1-12,0-8</inkml:trace>
  <inkml:trace contextRef="#ctx0" brushRef="#br0" timeOffset="11789.981">4093 50,'0'28,"0"16,0 4,0-2,0-2,5-11,1-9</inkml:trace>
  <inkml:trace contextRef="#ctx0" brushRef="#br0" timeOffset="12241.064">3811 135,'75'-106,"-72"103,1 0,-1 1,1-1,-1 1,1-1,0 1,0 0,0 1,1-1,-1 1,0-1,0 1,1 0,-1 1,1-1,-1 1,1 0,-1 0,1 1,-1-1,0 1,1 0,-1 0,0 0,1 0,-1 1,1 1,43 22,51 16,-86-40,-1-1,0 0,1 0,-1-1,0-1,0 0,1-1,-2 0,1-1,0 0,-1-1,0 0,0-1,0 0,-1-1,1 0,2-4</inkml:trace>
  <inkml:trace contextRef="#ctx0" brushRef="#br0" timeOffset="13569.993">4601 417,'-2'1,"0"0,1 1,-1-1,0 1,0 0,1-1,-1 1,1 0,-1 0,1 0,0 0,0 0,0 0,0 0,0 1,0-1,1 0,-1 1,1-1,0 0,-1 1,1-1,0 0,0 1,1 0,-2 0,12 160,1-70,-8-34,-3 1,-3-1,-2 1,-9 38,1 92,12-178</inkml:trace>
  <inkml:trace contextRef="#ctx0" brushRef="#br0" timeOffset="14138.916">4432 530,'61'-41,"1"4,3 2,0 3,2 2,36-8,11 27,-111 12,0-1,0 1,0 0,0 0,0 0,0 0,0 1,0-1,-1 1,1 0,-1-1,1 1,-1 0,0 1,0-1,1 0,-1 1,-1-1,1 1,0-1,-1 1,1 0,-1 0,0-1,0 1,0 0,0 0,-1 0,1 1,-1-1,0 0,0 0,0 0,0 2,-1 5,-1 1,-1-1,1 0,-2 0,1 0,-1-1,-1 1,0-1,0 0,0 0,-1 0,-1-1,0 0,0 0,0-1,-1 0,-6 4,-25 30,-125 119,161-156,1 1,0-1,-1 0,2 1,-1-1,0 1,1-1,0 1,0 0,0 0,1-1,0 1,0 0,0 0,0 0,1-1,-1 1,1 0,1 0,-1-1,0 1,1-1,0 1,0-1,1 0,-1 0,1 0,2 2,97 102,-94-102,165 113,-157-106</inkml:trace>
  <inkml:trace contextRef="#ctx0" brushRef="#br1" timeOffset="20594.928">2823 1603,'0'18,"-1"-4,0 1,1-1,1 1,0-1,1 1,0-1,1 0,1 0,0 0,1 0,1-1,0 0,1 0,4 6,113 140,-113-147,0-1,1-1,0 1,1-2,0 0,0 0,1-1,0-1,0 0,1-1,8 2,122 27,50-5,-121-20,50-4,-80-13,6 0,1-2,-1-3,0-2,21-10,103-23,-44 26,68 3,-126 7,-60 7,1 2,-1-1,1 2,0 0,-1 0,1 1,0 1,-1 0,1 1,4 1,190 17,-199-18,1 0,0 0,-1 1,0 0,0 0,0 1,0 0,0 1,-1 0,1 0,-1 1,-1-1,1 1,-1 1,0-1,-1 1,1 0,-1 1,-1-1,1 1,-1 0,-1 0,1 0,-1 2,-3-11,1 0,-1 0,1 0,-1 0,1 1,-1-1,1 0,0 0,-1 1,1-1,0 1,-1-1,1 0,0 1,0-1,0 1,-1 0,1-1,0 1,0 0,0-1,0 1,0 0,0 0,0 0,0 0,0 0,-1 0,1 0,0 0,0 0,0 0,0 0,0 1,0-1,0 0,0 1,0-1,-1 0,1 1,0-1,0 1,-1 0,1-1,0 1,-1 0,1-1,0 1,-1 0,1 0,-1-1,1 1,-1 0,1 0,-1 0,0 0,0 0,1 0,-1 0,0-1,0 1,0 0,0 0,0 1,17-39,45-67,-50 94,0 0,1 0,0 1,0 1,1 0,0 1,0 0,0 1,1 1,0 0,0 1,1 1,2 0,153-25,26 28,-54-27,-4 15,116-28,-1-34,-167 51,-2-5,-1-3,22-15,-92 38,-1-1,0 0,0 0,-1-1,0-1,-1 0,0-1,-1 0,-1-1,0 1,0-2,-1 1,0-2,-3 2,-1 1,0-1,0-1,-1 1,-1 0,-1-1,1 1,-2-1,0 1,-1-1,-1-4,2-56,15 22,-3 34</inkml:trace>
  <inkml:trace contextRef="#ctx0" brushRef="#br1" timeOffset="25027.044">4262 2704,'-1'-2,"0"0,-1 0,1 0,-1 0,1 1,-1-1,0 0,0 1,0 0,0-1,0 1,0 0,0 0,0 0,0 0,0 1,-1-1,1 1,0-1,-1 1,1 0,0-1,-1 1,1 1,-2-1,1 0,-25-4,0 3,-1 0,1 2,0 1,-1 1,1 1,0 2,1 0,-1 2,2 2,-1 0,-8 6,23-13,1 1,-1 1,1 0,0 0,0 1,0 1,1 0,0 0,0 1,1 0,0 1,0 0,1 0,0 1,1 0,0 0,1 1,0-1,0 2,1-1,1 1,-1 3,3 3,1 0,1 0,1 0,1 0,0 0,1-1,1 1,1-1,0 1,1-2,3 5,-6-13,1 0,1 0,0-1,0 1,0-1,1 0,0 0,0-1,0 0,1 0,0 0,1-1,-1 0,1-1,0 1,0-1,0-1,1 0,-1 0,1 0,-1-1,1-1,1 1,11 0,0-1,0-1,0-1,0-1,-1-1,1-1,5-1,25-2,-33 9</inkml:trace>
  <inkml:trace contextRef="#ctx0" brushRef="#br1" timeOffset="25274.467">4573 3042,'-5'38,"-1"18,0 4,6-8,2-18,2-15</inkml:trace>
  <inkml:trace contextRef="#ctx0" brushRef="#br1" timeOffset="25440.261">4658 2505,'-5'34,"-1"11</inkml:trace>
  <inkml:trace contextRef="#ctx0" brushRef="#br1" timeOffset="25693.209">4912 3352,'5'-29,"6"-23,1-9,-1 2,-2 7,1 6,0 7,2 5,0 3,2 8,4 7,-2 11,-3 7</inkml:trace>
  <inkml:trace contextRef="#ctx0" brushRef="#br1" timeOffset="26043.262">5420 2816,'-18'11,"2"2,-1 0,2 1,0 1,1 1,0-1,1 2,-1 2,10-11,-1-1,1 0,0 1,0 0,1 0,0 0,0 0,1 0,0 1,1-1,0 1,0-1,1 1,0 0,0-1,1 1,0-1,0 1,1-1,3 7,-4-10,1 0,1 0,-1 0,1-1,0 1,0-1,0 0,0 1,1-1,0-1,0 1,0-1,0 1,0-1,1 0,0-1,-1 1,1-1,0 0,0 0,0-1,0 1,0-1,1 0,-1 0,0-1,1 0,-1 0,2 0,3-1,0 0,-1-1,1 0,0 0,0-1,-1 0,0-1,1 0,-1 0,-1-1,1-1,-1 1,0-1,0-1,1-1,63-88,-63 80</inkml:trace>
  <inkml:trace contextRef="#ctx0" brushRef="#br1" timeOffset="26441.205">5786 2844,'0'23,"0"1,1-1,1 0,1-1,1 1,1 0,1-1,2 0,1 2,-7-19,0 0,0-1,1 1,0-1,0 0,0 0,0 0,1 0,-1-1,1 0,0 1,0-1,1 0,-1-1,0 1,1-1,0 0,-1 0,1 0,0-1,0 0,0 0,0 0,0 0,0-1,0 0,0 0,1 0,-1-1,0 1,0-1,0 0,0-1,-1 1,1-1,0 0,-1-1,1 1,-1-1,1 1,-1-1,0-1,0 1,-1 0,1-1,7-9,-1-1,-1 1,0-2,-1 1,0-1,-2 0,1-1,-2 0,0-1,19-45,8-49,-29 86</inkml:trace>
  <inkml:trace contextRef="#ctx0" brushRef="#br1" timeOffset="26945.243">6323 3070,'17'-41,"-8"16,1 1,1 0,1 1,1 0,1 1,15-18,-28 39,0 0,0 1,0-1,0 1,0-1,0 1,1-1,-1 1,0 0,0 0,0-1,1 1,-1 0,0 0,0 0,0 0,1 0,-1 1,0-1,0 0,0 0,0 1,1-1,-1 1,0-1,0 1,0 0,0-1,0 1,0 0,0-1,0 1,-1 0,1 0,0 0,0 0,-1 0,1 0,0 0,-1 0,1 0,-1 1,0-1,1 0,-1 0,0 0,0 0,1 1,-1-1,0 0,0 0,0 0,-1 1,11 16,-9-16,1 0,-1-1,1 1,0 0,0-1,0 1,0-1,0 0,0 1,0-1,0 0,0 0,0-1,1 1,-1 0,0-1,1 1,-1-1,0 0,1 0,-1 0,0 0,1 0,-1 0,0-1,1 1,-1-1,0 0,0 1,1-1,-1 0,0 0,0-1,2 0,69-56,-65 51,135-109,-141 115,-1 0,1 0,0 0,0 0,-1 0,1 1,0-1,0 1,0-1,0 1,0-1,0 1,0 0,0 0,0 0,0 0,0 1,0-1,0 0,-1 1,1-1,0 1,0 0,0 0,0 0,-1 0,1 0,0 0,-1 0,1 0,-1 0,1 1,-1-1,0 1,0-1,1 1,-1 0,0-1,0 1,-1 0,1 0,0-1,-1 1,1 0,-1 0,1 0,-1 0,0 0,20 59,-17-48,0-1,1 0,0 0,1 0,0-1,1 0,0 0,1 0,2 2,5 1</inkml:trace>
  <inkml:trace contextRef="#ctx0" brushRef="#br1" timeOffset="28306.03">7169 2704,'9'-2,"0"0,0-1,0 0,0 0,-1 0,0-1,1-1,-1 1,-1-2,1 1,-1-1,0 0,6-6,6-3,0-2,-1-1,0 0,-2-1,0-1,-1 0,-1-1,-2-1,1 0,-2-1,-1 0,-1 0,-1-1,4-24,-10 37,0 0,-1 1,0-1,-1 0,-1 0,1 1,-2-1,1 1,-2-1,1 1,-1-1,2 8,0-1,0 1,-1-1,1 1,-1 0,0-1,0 1,0 0,0 0,0 0,-1 0,1 1,-1-1,0 1,0-1,0 1,0 0,0 0,0 1,-1-1,1 1,-1-1,1 1,-1 0,1 0,-1 0,1 1,-1 0,0-1,0 1,1 0,-1 1,0-1,-1 1,-1 0,1 1,0 0,0 0,0 0,0 1,0-1,0 1,1 0,-1 0,1 1,0-1,0 1,0 0,1 0,-1 1,1-1,0 1,0-1,1 1,-1 0,0 3,-33 118,33-88,3 1,1-1,1 1,2-1,2 0,2 0,1-1,2 0,2 0,15 30,-3 6,-10-41,-2 1,-2 0,0 1,-3 1,-1-1,-1 1,-2 1,-2-1,-1 0,-1 1,-2-1,-2 0,-1 0,-2 0,-6 16,6-31,-2-1,-1 1,0-2,-1 1,-1-1,-1-1,0 0,-1-1,-1-1,-1 0,0-1,-1 0,0-1,15-12,0 1,0 0,1-1,-1 1,0-1,-1 1,1-1,0 0,0 0,0 0,-1 0,1 0,-1-1,1 1,0-1,-1 0,1 1,-1-1,1 0,-1 0,1-1,-1 1,1 0,-1-1,1 0,0 1,-1-1,1 0,0 0,0 0,-1-1,1 1,0 0,0-1,0 1,1-1,-1 0,0 0,1 0,-1 0,1 0,-1 0,-2-16,1 0,1 0,1 1,0-2,1 1,1 0,1 1,0-1,2 0,0 0,6-16,3-7,3 1,1 1,1 0,3 1,1 1,5-5,-14 21,1 0,1 0,0 1,2 1,0 1,14-11,-16 18</inkml:trace>
  <inkml:trace contextRef="#ctx0" brushRef="#br1" timeOffset="28663.027">7649 2901,'22'-8,"0"-1,-1-1,0 0,0-2,-1 0,-1-2,0 0,-1-1,0-1,-2 0,1-1,12-19,-27 34,-1 0,1 0,-1 0,0 0,1 0,-1 0,0-1,0 1,0 0,-1-1,1 1,-1 0,1-1,-1 1,0-1,0 1,0 0,0-1,0 1,0-1,-1 1,1-1,-1 1,0 0,0-1,0 1,0 0,0 0,0 0,0 0,-1 0,1 0,-1 0,1 0,-1 0,0 1,0-1,0 1,0-1,0 1,0 0,0 0,0 0,-1 0,1 0,0 0,-1 1,-1-1,-6 0,0 0,0 0,1 1,-1 1,0 0,0 0,0 1,1 0,-1 1,1 0,0 0,0 1,0 0,0 0,0 1,1 1,0-1,0 1,1 1,-1-1,1 1,1 1,0-1,0 1,0 0,1 1,0-1,0 1,1 0,0 0,1 0,0 1,-2 9,3-11,-1 0,1 0,0 1,1 0,0-1,0 1,1-1,0 1,1 0,0-1,0 1,0-1,2 1,-1-1,1 0,0 1,0-1,1-1,0 1,1-1,-1 1,1-1,1-1,-1 1,1-1,1 0,-1 0,1 0,0-1,1 0,3 1,0-2,0 1,0-1,1-1,-1 0,1-1,0 0,-1-1,1 0,0-1,0 0,0-1,0 0,-1-1,1-1,3 0,4-2,-1-1,0-1,0 0,-1-1,0-1,-1-1,0 0,9-8,-7 1</inkml:trace>
  <inkml:trace contextRef="#ctx0" brushRef="#br1" timeOffset="28979.385">8129 3014,'4'-1,"1"-1,-1 0,0 1,0-1,0-1,0 1,0-1,0 1,-1-1,1 0,-1 0,0-1,0 1,0-1,0 0,-1 1,1-1,-1 0,2-4,4-4,112-266,-115 269,1 0,0 1,0 0,1 0,0 0,0 1,1 0,0 0,1 1,7-5,6 1</inkml:trace>
  <inkml:trace contextRef="#ctx0" brushRef="#br1" timeOffset="29329.462">8552 2844,'23'-8,"-1"-2,-1 0,0-1,0-2,-1 0,-1-1,0-1,-1 0,-1-2,0 0,11-16,-26 31,0 0,0 0,0 0,0 0,0 0,-1 0,1 0,-1-1,0 1,0-1,1 1,-2-1,1 1,0-1,0 0,-1 0,0 1,1-1,-1 0,0 1,0-1,-1 0,1 0,-1 1,1-1,-1 0,0 1,0-1,0 1,0-1,0 1,0-1,-1 1,0 0,1 0,-1 0,0 0,0 0,0 0,0 0,0 0,0 1,-2-1,-1 0,-1 2,1-1,0 1,-1 0,1 0,-1 0,1 1,-1-1,1 1,0 1,0-1,-1 1,1 0,0 0,1 0,-1 1,0 0,1 0,-1 0,1 0,0 1,-2 2,-77 94,73-84,0 1,2 0,0 1,1 0,0 0,2 1,0-1,1 1,1 1,2-14,0 0,1 0,-1 0,1 0,1-1,-1 1,1 0,0 0,0 0,1 0,0-1,0 1,0-1,0 1,1-1,0 0,0 0,1 0,-1 0,1-1,0 0,0 1,1-1,-1-1,1 1,0-1,0 1,0-1,0-1,5 3,13 3</inkml:trace>
  <inkml:trace contextRef="#ctx0" brushRef="#br1" timeOffset="29746.569">9004 2872,'-1'1,"1"-1,-1 1,1-1,-1 1,1 0,-1-1,1 1,-1-1,0 0,1 1,-1-1,1 1,-1-1,0 0,0 0,1 1,-1-1,0 0,1 0,-1 0,0 0,0 0,1 0,-1 0,0 0,0 0,1 0,-1 0,0 0,0-1,1 1,-1 0,0 0,1-1,-1 1,0 0,1-1,-1 1,1-1,-1 1,1-1,-1 1,1-1,-1 0,1 1,-1-1,1 1,-1-1,1 0,0 0,0 1,-1-1,1 0,0 1,0-1,0 0,0 0,0 1,0-1,0 0,0 0,0 0,99-119,-46 71,-51 50,-1 0,1 0,0 0,-1 0,1 0,-1 0,0 0,1 1,-1-1,0 1,0-1,0 1,0-1,0 1,0-1,0 1,0 0,-1 0,1-1,-1 1,1 0,-1 0,0 0,0 0,1-1,-1 1,-1 0,1 0,0 0,0 0,-1 1,2 7,-1-6,1 1,0 0,0 0,1-1,0 1,-1-1,1 1,1-1,-1 0,1 1,0-1,0-1,0 1,0 0,0-1,1 1,0-1,0 0,0-1,0 1,0-1,0 1,1-1,-1 0,1-1,0 1,-1-1,1 0,0 0,0 0,0-1,-1 0,1 0,0 0,0 0,0-1,1 0,10-3,0 0,0-1,0-1,0 0,-1-1,0-1,-1-1,0 0,0 0,0-1,-2-1,1-1,-1 1,-1-2,0 0,-1 0,2-4,17-29,-21 26</inkml:trace>
  <inkml:trace contextRef="#ctx0" brushRef="#br1" timeOffset="30197.324">9794 2590,'5'-23,"-23"29,-118 170,135-174,-1 0,1 1,0-1,0 1,0-1,0 1,0 0,0-1,1 1,-1 0,1-1,-1 1,1 0,0 0,1-1,-1 1,0 0,1 0,-1-1,1 1,0-1,0 1,0 0,0-1,0 1,1-1,-1 0,1 1,-1-1,1 0,0 0,0 0,0 0,0-1,0 1,1 0,-1-1,0 0,1 1,-1-1,2 0,114 28,-105-29,1 0,-1-1,0 0,-1-1,1 0,0-1,0-1,-1 0,0-1,0 0,11-6,-7 2</inkml:trace>
  <inkml:trace contextRef="#ctx0" brushRef="#br1" timeOffset="30593.509">10189 2759,'22'0,"0"0,1-2,-1 0,0-2,0 0,-1-2,1 0,-1-2,0 0,-1-1,0-1,-1-1,13-9,-29 18,0-1,0 0,0 0,-1 0,1 0,-1-1,0 1,0-1,0 1,0-1,-1 0,1 0,-1 1,0-1,0 0,-1 0,1 0,-1 0,0 0,0 0,0-1,0 1,-1 0,1 0,-1 0,0 1,-1-1,1 0,-1 0,1 0,-1 1,0-1,-1 1,1 0,0-1,-1 1,0 0,0 1,0-1,0 0,0 1,0-1,-1 1,1 0,-1 0,0 1,1-1,-1 1,-9 2,0 0,1 1,-1 0,1 1,0 1,0 0,0 0,0 1,1 1,0 0,0 1,0 0,1 0,0 1,1 0,-1 1,2 0,-1 1,1 0,1 0,0 0,0 1,1 0,0 1,1-1,0 1,1 0,-1 8,3-13,2-1,-1 0,1 1,0-1,0 0,1 1,-1-1,1 0,1 1,-1-1,1 0,1 0,-1 0,1 0,0-1,0 1,0-1,1 0,0 1,0-2,0 1,1 0,-1-1,1 0,0 0,0 0,1-1,-1 0,1 0,0 0,0-1,0 1,0-1,0-1,0 1,0-1,1 0,-1-1,0 1,1-1,5-1,17 1,-3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6.1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423 1,'-34'6,"1"2,0 1,0 1,1 2,0 2,2 0,-15 11,33-18,1 0,1 2,-1-1,1 1,1 0,0 1,0 0,1 1,0 0,1 0,0 1,0 0,2 0,-1 0,2 1,0-1,0 1,1 0,1 1,0-1,0 0,2 1,0-1,0 0,1 1,1-1,0 0,1 0,0 0,1 0,1 0,0-1,1 3,1-9,0 1,0-1,0 0,1 0,0-1,0 0,0 0,0-1,1 0,0-1,0 0,0 0,0-1,1 0,-1 0,0-1,1-1,-1 1,1-2,-1 1,1-1,-1-1,1 0,-1 0,0 0,0-1,6-3,115-69,-111 63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0:36.4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67 904,'-14'38,"-6"18,2 4,3-9</inkml:trace>
  <inkml:trace contextRef="#ctx0" brushRef="#br0" timeOffset="269.637">208 367,'-5'39,"4"31,1 4</inkml:trace>
  <inkml:trace contextRef="#ctx0" brushRef="#br0" timeOffset="519.258">378 1299,'9'-34,"9"-25,0-8,3-1,2 5,-3 4,0 8,2 7,-3 6,-1 6,3 2,1 7,-2 2,0 6,1 4,-2 9,-5 10,-5 4</inkml:trace>
  <inkml:trace contextRef="#ctx0" brushRef="#br0" timeOffset="765.088">1112 762,'-39'33,"13"-12,0 1,1 2,2 0,0 2,2 0,-17 27,35-48,2-1,-1 0,0 1,1 0,0-1,0 1,0 0,1-1,0 1,0 0,0 0,0-1,1 1,-1 0,1-1,1 1,-1-1,0 1,1-1,0 1,0-1,1 0,-1 0,1 0,0 0,0 0,0-1,0 0,1 1,-1-1,1 0,0 0,0-1,0 1,0-1,0 0,1 0,-1-1,1 1,-1-1,7 6,1-2,-1 0,1 0,0-1,0 0,1-1,-1 0,1-1,-1-1,1 0,0-1,0 0,-1-1,1 0,0-1,-1 0,0-1,1-1,-1 0,0 0,-1-1,3-2,7-7,-1 0</inkml:trace>
  <inkml:trace contextRef="#ctx0" brushRef="#br0" timeOffset="1731.155">1590 1,'12'112,"-5"2,-5-1,-5 1,-5-1,-9 27,-56 203,72-338,-1 7,0-1,0 1,1-1,1 1,0-1,0 1,2-1,-1 1,1-1,1 3,-2-13,-1 0,1 1,0-1,0 0,-1 1,1-1,0 0,0 0,0 0,0 0,1 0,-1 0,0 0,0-1,0 1,1 0,-1-1,0 1,1 0,-1-1,1 0,-1 1,0-1,1 0,-1 0,1 0,-1 0,1 0,-1 0,1 0,-1 0,1-1,-1 1,0 0,1-1,-1 1,1-1,-1 0,0 1,0-1,1 0,-1 0,0 0,12-10</inkml:trace>
  <inkml:trace contextRef="#ctx0" brushRef="#br0" timeOffset="2103.596">1844 1016,'35'0,"-1"-1,0-1,0-2,-1-2,1-1,-1-1,0-2,-1-1,0-2,-1-1,0-1,-23 10,-1 0,0 0,0 0,0-1,-1 0,0-1,0 1,0-1,-1 0,0 0,0-1,-1 0,0 1,0-2,-1 1,0 0,-1 0,1-1,-2 0,1 1,-1-1,-1 0,1 0,-1 0,-1 1,-1-9,1 13,0 1,0-1,-1 1,0-1,1 1,-1 0,0 0,0-1,-1 2,1-1,-1 0,1 0,-1 1,0-1,0 1,0 0,-1 0,1 0,0 0,-1 1,1-1,-1 1,1 0,-1 0,0 0,1 1,-1-1,0 1,0 0,0 0,-6 0,0 1,0 0,0 0,0 1,0 0,0 1,1 0,-1 1,1 0,-7 4,-5 4,1 2,1 0,0 1,1 1,1 0,1 1,0 1,1 1,1 0,0 1,2 1,1 0,0 0,1 1,2 0,0 1,1 0,2 0,-3 22,7-36,1 0,0 0,0 0,1-1,0 1,1 0,0 0,0-1,1 1,0-1,0 0,1 1,0-2,0 1,1 0,0-1,1 0,0 0,0-1,0 1,1-1,-1-1,2 1,-1-1,0 0,1-1,0 0,3 1,14 4,0 0,1-2,0-1,0-1,1-2,-1 0,1-2,0-1,0-1,2-1,4 1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27.8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538 24,'1'0,"-1"0,0 0,1 0,-1 0,1 0,-1 0,1 0,-1 0,1 0,-1 0,1 0,-1 0,1 0,-1 0,1 0,-1-1,1 1,-1 0,1 0,-1 0,0-1,1 1,-1 0,0-1,1 1,-1 0,1-1,-1 1,0 0,0-1,1 1,-1-1,0 1,0-1,0 1,1-1,-1 1,0 0,0-1,0 1,0-1,0 1,0-1,0 1,0-1,0 1,0-1,0 1,0-1,0 1,-1-1,1 1,0-1,0 1,0-1,-1 1,1 0,0-1,0 1,-1 0,1-1,0 1,-1-1,1 1,-1 0,1-1,-36-1,-1 8,0 3,1 1,0 1,1 3,0 0,1 2,1 2,1 1,-23 18,41-26,1 2,1 0,0 0,0 1,1 0,1 1,1 1,0-1,1 1,0 1,0 5,5-16,0 0,1 1,0-1,0 1,1-1,0 1,0 0,0-1,1 1,0 0,1 0,-1-1,1 1,0 0,1-1,0 1,0-1,0 1,1-1,0 0,0 0,0 0,1 0,0-1,0 0,0 1,1-1,0-1,0 1,1 0,15 8,1-1,-1-1,2-1,-1-1,2-1,-1-1,1-1,0-1,0-1,10-1,-7-2,-1-1,0-1,1-2,-1 0,0-2,-1-1,6-2,29-13,-34 9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5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641 8,'-13'-3,"0"1,-1 1,1 0,0 1,-1 0,1 1,0 0,0 1,-1 1,1 0,1 1,-1 0,1 1,-1 0,1 1,-6 4,-31 17,0 1,2 3,2 2,0 1,-9 13,51-44,-1-1,1 1,0 0,0-1,0 1,1 1,-1-1,1 0,-1 1,1-1,0 1,0 0,1-1,-1 1,1 0,0 0,0 0,0 0,1 0,-1 0,1 1,0-1,0 0,0 0,1 0,-1 0,1 0,0 0,0 0,1 0,-1 0,1 0,0-1,0 1,0 0,0-1,1 0,-1 0,1 1,1-1,8 4,0-2,0 0,1 0,0-1,0 0,0-1,0-1,1 0,-1-1,0 0,12-2,-12 1,0 0,0 0,0 1,-1 1,1 0,0 1,-1 1,1 0,-1 0,0 1,-1 1,6 3,-14-8,-1 0,1 1,-1-1,0 1,0 0,0 0,1 0,-2 0,1 0,0 0,0 1,-1-1,1 1,-1-1,0 1,0-1,0 1,0 0,0-1,0 1,-1 0,1 0,-1 0,0-1,0 1,0 0,0 0,-1 0,1 0,-1-1,1 1,-1 0,0 0,0-1,0 1,-1-1,1 1,-1-1,1 1,-1-1,0 0,0 0,0 0,0 0,0 0,-106 76,-120 51,135-82,64-35,42-18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23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342 584,'-1'-2,"0"0,-1 0,1 0,-1 0,0 1,0-1,1 1,-1-1,0 1,0 0,0 0,-1-1,1 2,0-1,0 0,-1 0,1 1,0-1,-1 1,1 0,0 0,-1-1,1 2,-3-1,2 0,-9-1,0 1,-1 0,1 1,0 1,0 0,0 0,0 1,0 1,1 0,-1 1,1 0,0 0,1 1,-1 1,1 0,0 0,-4 5,7-6,1 0,0 0,0 0,0 1,0 0,1 0,0 1,1-1,0 1,0 0,1 0,-1 0,2 1,-1-1,1 1,1 0,-1-1,2 1,-1 0,1 0,0 0,1-1,0 1,2 6,-1-8,0 0,1-1,0 1,0-1,1 1,-1-1,1 0,1-1,-1 1,1-1,0 0,0 0,1 0,-1-1,1 1,0-2,0 1,1 0,-1-1,1-1,-1 1,1-1,0 0,0 0,0-1,0 0,0 0,0-1,1 0,-1 0,0 0,0-1,0 0,0-1,21-4,-3-1</inkml:trace>
  <inkml:trace contextRef="#ctx0" brushRef="#br0" timeOffset="480.177">511 837,'37'-3,"-1"-2,0-1,0-2,-1-2,0-1,20-10,-52 21,0-1,0 0,0 0,0 0,0 0,0 0,0-1,-1 1,1-1,0 0,-1 0,1 0,-1 0,0 0,0 0,0-1,0 1,0-1,0 0,-1 1,1-1,-1 0,0 0,0 0,0 0,0 0,0 0,0 0,-1 0,0 0,0-1,0 1,0 0,0 0,0 0,-1 0,0 0,1 0,-1 0,0 0,-1 0,1 0,0 0,-1 0,0 1,-1-3,-6 0,0 0,0 0,0 1,-1 1,1-1,-1 1,0 1,0 0,0 0,0 1,0 1,-1-1,1 2,0-1,0 1,0 1,0 0,0 0,0 1,0 0,1 1,-1 0,1 1,0 0,0 0,1 1,0 0,0 0,0 1,1 0,0 0,-1 2,4-4,-1-1,2 2,-1-1,0 0,1 1,0-1,0 1,1 0,0 0,0 0,0 1,1-1,0 0,0 1,0-1,1 0,0 1,0-1,1 1,-1-1,1 0,1 1,-1-1,1 0,1 0,-1 0,1 0,0 0,0-1,0 1,1-1,2 2,6 1,1 0,1-1,-1-1,1 0,0-1,0-1,1 0,-1-1,1 0,0-1,0-1,-1 0,1-1,0-1,0 0,0-1,0-1,-1 0,14-5,31-9,-38 7</inkml:trace>
  <inkml:trace contextRef="#ctx0" brushRef="#br0" timeOffset="945.805">934 951,'192'-281,"-144"227,-47 54,-1 1,1-1,0 1,0 0,-1-1,1 1,-1 0,1 0,0-1,-1 1,1 0,-1 0,0 0,1 0,-1 0,0-1,1 1,-1 0,0 0,0 0,0 0,0 0,0 0,0 0,0 0,0 0,0 0,0 0,-1 0,1 0,0 0,-1 0,1-1,-1 1,1 0,-1 0,1 0,-1-1,1 1,-1 0,0 0,0 0,-1 7,0 1,-1 0,1 1,-1 0,1-1,1 1,0 0,1 0,-1 0,2 0,-1 0,2 0,-1 0,1-1,1 1,0-1,0 1,1-1,0 1,-1-7,0 0,-1-1,1 0,0 0,0 0,0 0,0 0,1 0,-1-1,0 0,1 1,-1-1,1-1,-1 1,1 0,0-1,-1 0,1 0,-1 0,1 0,0 0,-1-1,1 0,-1 0,1 0,-1 0,1 0,-1 0,0-1,0 0,1 0,88-69,-26-19,-55 74</inkml:trace>
  <inkml:trace contextRef="#ctx0" brushRef="#br0" timeOffset="1262.01">1781 76,'-7'98,"4"0,9 86,-3-112,-29 128,-1-61,25-115</inkml:trace>
  <inkml:trace contextRef="#ctx0" brushRef="#br0" timeOffset="1497.391">1528 556,'33'0,"26"-5,8-2,-3 1,-3 1,-7 2,-8 0,-7 2,-5 1,-8 0</inkml:trace>
  <inkml:trace contextRef="#ctx0" brushRef="#br0" timeOffset="1847.965">2035 668,'18'5,"0"0,0-1,1-1,-1-1,1 0,-1-2,1 0,-1-1,1-1,-1 0,1-2,-1 0,0-1,16-7,-31 11,0 0,-1 0,1-1,-1 1,1-1,-1 1,0-1,1 0,-1 0,0 0,0 0,-1 0,1 0,0-1,-1 1,1 0,-1-1,0 0,1 1,-1-1,-1 0,1 1,0-1,-1 0,1 0,-1 0,0 0,0 1,0-1,0 0,-1 0,1 0,-1 0,1 1,-1-1,0 0,0 0,0 1,-1-1,1 1,-1-1,1 1,-1 0,0 0,0-1,0 1,0 0,0 1,0-1,-1 0,1 1,-1-1,1 1,-1 0,1 0,-2-1,-4 0,0-1,-1 2,1-1,0 1,-1 0,1 1,-1 0,1 0,0 1,-1 0,1 0,0 1,0 0,-1 1,2 0,-1 0,0 1,1 0,-1 0,1 0,0 1,1 0,-7 6,1-1,1 2,0-1,0 1,1 1,1 0,0 0,1 1,0 0,1 0,1 1,0 0,0 5,5-15,0 1,0-1,0 1,1-1,0 1,1-1,-1 1,1-1,0 1,0-1,0 0,1 0,0 1,0-1,1 0,-1-1,1 1,0 0,0-1,0 1,1-1,0 0,0 0,0-1,0 1,0-1,1 0,-1 0,1 0,0 0,0-1,0 0,0 0,1-1,-1 1,0-1,1 0,106 16,-87-16</inkml:trace>
  <inkml:trace contextRef="#ctx0" brushRef="#br0" timeOffset="2168.169">2402 1007,'19'-38,"12"-28,-1-7,1 5,-6 8,-2 10,-5 8,0 12,-4 16,-4 15,-4 11,2 5,0-1</inkml:trace>
  <inkml:trace contextRef="#ctx0" brushRef="#br0" timeOffset="2717.837">2741 837,'34'-4,"20"-7,6-2,-7 2</inkml:trace>
  <inkml:trace contextRef="#ctx0" brushRef="#br0" timeOffset="3050.145">3193 640,'-3'5,"-10"15,1 1,1 0,0 1,2 0,1 0,0 1,2 0,-3 20,8-40,1-1,0 0,-1 0,1 1,0-1,0 0,0 1,1-1,-1 0,1 0,-1 1,1-1,-1 0,1 0,0 0,0 0,0 0,1 0,-1 0,0 0,1 0,-1 0,1-1,0 1,-1-1,1 1,0-1,0 0,0 1,0-1,0 0,0 0,0-1,1 1,-1 0,0-1,0 1,1-1,-1 0,0 1,1-1,-1-1,0 1,1 0,6-1,0 0,0-1,0 0,0 0,-1-1,1 0,-1-1,0 0,0 0,7-5,-9 4,0 0,0 0,-1-1,1 0,-1 0,-1-1,1 1,-1-1,0 0,-1 0,0 0,0 0,0-1,-1 1,0-1,-1 0,1-6,-1 9,0 1,-1-1,0 0,0 1,0-1,-1 0,0 1,0-1,0 1,0-1,0 1,-1-1,0 1,0 0,0 0,-1 0,1 0,-1 0,0 0,0 1,0-1,-1 1,1 0,-1 0,0 0,1 1,-1-1,-1 1,1 0,-1 0,-41-4,23 11</inkml:trace>
  <inkml:trace contextRef="#ctx0" brushRef="#br0" timeOffset="3714.66">3333 556,'29'-12,"-2"-1,1-1,-2-1,0-2,-1 0,-1-2,18-17,-19 16,-1-2,-1-1,0-1,-2 0,-1-1,-1-2,-1 1,4-14,62-142,-99 226,-8 64,6 2,4 0,5 1,4 19,-3 324,0-340,7-72,-1-1,-2 1,-2 0,-2-1,-12 34,21-72,-1 0,1 1,-1-1,0 0,0 0,-1 0,1 0,0 0,-1 0,0 0,0 0,0-1,0 1,0-1,-1 1,1-1,-1 0,1 0,-1 0,0 0,0-1,0 1,0-1,0 1,0-1,0 0,0 0,0-1,-1 1,1-1,0 1,-1-1,1 0,0 0,0-1,-1 1,1-1,0 1,-1-1,1 0,0 0,0-1,0 1,0-1,0 1,1-1,-1 0,0 0,-5-8,1-1,0 1,1-1,1-1,-1 1,2-1,-1 0,2 0,-1 0,2 0,0-1,0 1,1-11,-3 3,2 0,0 0,1 0,1 0,1 0,1 0,1 1,0-1,2 0,0 1,1 0,1 0,1 1,7-14,-6 22,0 0,1 0,0 1,0 0,1 0,1 2,-1-1,1 1,0 1,1 0,-1 1,1 0,0 1,8-1,2 1</inkml:trace>
  <inkml:trace contextRef="#ctx0" brushRef="#br0" timeOffset="4201.432">3954 810,'34'-5,"20"-6,6-2,-7 2</inkml:trace>
  <inkml:trace contextRef="#ctx0" brushRef="#br0" timeOffset="4866.33">4265 951,'23'-48,"-3"4,1 1,3 1,1 1,2 1,2 1,27-27,9 19,-63 46,-1 1,1-1,-1 0,1 1,-1 0,1-1,-1 1,1 0,-1 0,1 0,-1 0,1 0,-1 0,1 0,-1 1,1-1,-1 0,1 1,-1-1,1 1,-1 0,0-1,1 1,-1 0,0 0,0 0,1 0,-1 0,0 0,0 0,0 0,0 1,-1-1,1 0,0 0,0 1,-1-1,1 1,-1-1,1 1,-1-1,1 1,-1-1,0 1,0-1,0 1,0-1,0 1,0-1,-10 95,3-63,6-32,1 0,-1 0,1-1,0 1,-1 0,1 0,0 0,-1-1,1 1,0 0,0 0,0 0,0 0,0-1,0 1,0 0,0 0,0 0,0 0,1 0,-1-1,0 1,1 0,-1 0,0 0,1-1,-1 1,1 0,-1-1,1 1,-1 0,1-1,0 1,-1 0,1-1,0 1,-1-1,1 0,0 1,0-1,0 1,-1-1,1 0,0 0,0 0,0 1,0-1,-1 0,1 0,0 0,0 0,0 0,0 0,0-1,-1 1,1 0,0 0,0-1,47-24,49-61,-96 85,0 1,0-1,0 1,0 0,0-1,0 1,0 0,0 0,1 0,-1 0,0 0,0 0,0 0,0 0,0 0,1 0,-1 1,0-1,0 0,0 1,0-1,0 1,0-1,0 1,0 0,0-1,0 1,0 0,-1 0,1 0,0-1,0 1,-1 0,1 0,-1 0,1 0,-1 0,1 0,-1 1,1-1,-1 0,0 0,0 0,0 0,1 0,-1 0,0 1,0-1,-3 57,-18 72,20-106</inkml:trace>
  <inkml:trace contextRef="#ctx0" brushRef="#br0" timeOffset="5250.158">5140 584,'-22'20,"1"1,1 1,1 0,1 2,1 0,1 1,1 1,-6 15,20-40,0 1,0-1,1 1,-1 0,1 0,-1-1,1 1,-1 0,1 0,0 0,0 0,0-1,0 1,0 0,0 0,1 0,-1 0,0-1,1 1,0 0,-1 0,1-1,0 1,0 0,0-1,0 1,0-1,0 0,0 1,1-1,-1 0,0 1,1-1,-1 0,1 0,0 0,-1 0,1-1,0 1,-1 0,1-1,0 1,0-1,-1 1,1-1,0 0,0 0,0 0,0 0,0 0,-1 0,1-1,0 1,0 0,0-1,-1 0,1 1,0-1,-1 0,1 0,0 0,0-1,16-7,-1 0,0-2,-1 0,0-1,0 0,-2-2,1 1,-2-2,2-2,4-4,-18 20,-1-1,1 1,0-1,-1 1,1-1,0 1,0 0,0-1,0 1,0 0,0 0,0-1,0 1,0 0,1 0,-1 0,0 1,1-1,-1 0,0 0,1 1,0-1,-1 1,1-1,-1 1,1 0,-1-1,1 1,0 0,-1 0,1 0,-1 0,1 1,0-1,-1 0,1 1,-1-1,1 1,-1-1,1 1,-1 0,1 0,-1-1,0 1,1 0,-1 0,0 0,0 1,0-1,0 0,0 0,0 1,0-1,0 0,0 1,-1-1,1 1,-1-1,1 1,-1 0,-9 110,9-86</inkml:trace>
  <inkml:trace contextRef="#ctx0" brushRef="#br0" timeOffset="5630.411">5761 499,'-16'10,"0"1,0 0,1 1,1 1,0 0,0 1,2 1,0 0,0 0,2 1,-6 10,16-24,-1 0,0 0,1 0,-1 0,1 1,0-1,0 0,-1 0,1 0,1 0,-1 0,0 0,0 1,1-1,0 0,-1 0,1 0,0 0,0 0,0 0,0-1,0 1,0 0,1 0,-1-1,0 1,1-1,0 1,-1-1,1 0,0 1,-1-1,1 0,0 0,2 0,26 29,-30-26,0-1,0 1,0 0,-1-1,1 1,-1-1,0 1,0-1,0 1,-1-1,1 0,-1 1,0-1,0 0,0 0,0 0,0 0,-1-1,0 1,1-1,-1 1,0-1,0 0,0 0,0 0,0-1,-1 1,-1 0,-5 4,0 0,0 0,0-1,0 0,-1-1,0-1,1 1,-1-2,-1 1,-3-1,-8 0</inkml:trace>
  <inkml:trace contextRef="#ctx0" brushRef="#br0" timeOffset="6086.197">5958 499,'-15'12,"1"0,-1 1,2 1,0 0,0 0,2 1,-10 16,19-28,0-1,1 0,0 1,-1-1,1 1,0 0,0-1,1 1,-1 0,0-1,1 1,0 0,0 0,0-1,0 1,0 0,0 0,1-1,-1 1,1 0,0 0,-1-1,1 1,1-1,-1 1,0-1,1 1,-1-1,1 0,0 0,-1 0,1 0,0 0,0 0,1 0,-1 0,0-1,1 1,-1-1,3 1,-1 1,0-1,0 1,0 0,0 0,-1 1,1-1,-1 1,0-1,0 1,0 0,-1 0,1 1,-1-1,0 0,0 1,0-1,-1 1,0 0,0 0,0-1,0 1,-1 0,1 0,-1 0,-1 0,1-1,-1 1,0 0,0 0,0 1,-4 2,-1-1,1 0,-1 0,0 0,-1-1,0 0,0 0,0-1,0 0,-1 0,0 0,0-1,0 0,-1-1,1 0,-1 0,-7 0,13-2,0 0,0 0,0-1,0 0,-1 1,1-1,0 0,0-1,0 1,0 0,0-1,0 0,0 0,0 0,0 0,0 0,0 0,0-1,1 0,-2 0,-8-10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5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207 162,'-35'47,"2"1,2 1,3 2,-15 37,9 21,33-105,1-1,-1 0,1 0,0 1,0-1,0 0,0 1,0-1,1 0,0 1,-1-1,1 0,0 0,1 0,-1 0,0 0,1 0,0 0,0 0,0-1,0 1,0 0,0-1,1 0,-1 0,1 0,-1 0,1 0,0 0,0 0,2 0,9 1,0 0,1-1,-1 0,1-1,0-1,-1-1,1 0,-1 0,1-2,-1 1,0-2,0 0,8-4,4-1,-1-2,0 0,-1-1,0-2,-1-1,0 0,-1-2,-1 0,-1-2,-1 0,0-1,-1-1,-2 0,0-2,-1 0,-1 0,-1-1,7-23,-17 40,0-1,-1 0,0 0,-1 0,0 0,0 0,0-1,-1 1,-1 0,1 0,-1-1,-1 1,0 0,0 0,0 1,-1-1,0 0,0 1,-1-1,0 1,-1 0,1 1,-1-1,-1 1,1 0,-1 0,0 0,0 1,-1 0,1 0,-1 1,0-1,-1 2,0-1,-4-2,-1 1,1 1,-1 1,0 0,0 0,0 1,0 1,-1 0,1 1,0 0,0 1,-1 0,1 1,0 1,0 0,1 1,-1 0,1 1,-7 4,-15 7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6.5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0,'0'43,"0"39,0 9,0-5,0-13,0-9,0-10,0-11,0-6,0-6,0-3,0-11,0-13,0-8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6.8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1 143,'169'-43,"3"7,1 8,87 0,-40 21,-219 7,0-1,-1 1,1 0,0 0,0 0,-1 1,1-1,0 0,0 0,-1 0,1 0,0 1,-1-1,1 0,0 1,-1-1,1 1,0-1,-1 0,1 1,-1-1,1 1,-1 0,1-1,-1 1,1-1,-1 1,1 0,-1-1,0 1,1 0,-1 0,0-1,0 1,0 0,0 0,1-1,-1 1,0 0,0 0,0-1,-1 1,1 0,0 0,0-1,0 1,0 0,-1 0,1-1,0 1,-1 0,1-1,-1 1,1-1,0 1,-1 0,1-1,-1 1,0-1,1 1,-1-1,1 1,-1-1,0 0,1 1,-1-1,0 0,-12 10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37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1 138,'38'5,"57"-8,20-9,2-1,-11-4,-17 1,-16 3,-14-1,-8 2,-8 3,-6-1,-5 0,-3 2,-7 3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41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33,'55'1,"144"-13,-131 2,0 3,0 3,0 3,22 4,29-1,16 3,-117 1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42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30,'9'0,"14"0,6 0,5 0,0 0,-1-5,-1-1,-1 0,-1 1,0 2,-2 0,0 2,0 1,0 0,0 0,0 0,-9 1,-9-1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4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17,'43'0,"29"0,7 0,-5 0,-11 0,-11 0,-9-5,-8-1,-9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1:45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242 271,'-2'1,"0"1,-1-1,1 1,0-1,-1 1,1 0,0 0,0 0,0 0,1 0,-1 0,0 1,1-1,0 0,-1 1,1 0,0-1,0 1,1-1,-1 1,0 0,1 2,-58 227,-17-63,3-53,98-178,115-208,-105 213,2 2,2 2,41-42,-80 94,-1 0,0 0,1 0,-1 0,1 0,-1 1,1-1,-1 0,1 0,0 0,-1 0,1 1,0-1,0 0,0 1,0-1,-1 1,1-1,0 1,0-1,0 1,0 0,0-1,0 1,0 0,0 0,0 0,0 0,0 0,1 0,-1 0,0 0,0 0,0 0,0 0,0 1,0-1,0 0,0 1,0-1,-1 1,1-1,0 1,0 0,0-1,0 1,-1 0,1-1,0 1,-1 0,1 0,0 0,-1 0,1 0,-1-1,1 1,-1 1,6 140,-8-91,-20 114,22-164,0-1,0 1,1 0,-1 0,0 0,0-1,0 1,1 0,-1 0,0-1,1 1,-1 0,1-1,-1 1,1 0,-1-1,1 1,0-1,-1 1,1-1,-1 1,1-1,0 1,0-1,-1 0,1 1,0-1,0 0,-1 0,1 0,0 1,0-1,0 0,-1 0,1 0,0 0,0 0,0 0,-1-1,1 1,0 0,0 0,-1 0,1-1,0 1,0-1,-1 1,1 0,0-1,-1 1,1-1,-1 1,1-1,0 0,-1 0,37-30,72-103,72-75,-181 208,1-1,-1 1,1 0,-1 0,1 0,0 0,0 0,-1 0,1-1,0 2,0-1,0 0,0 0,0 0,0 0,0 1,0-1,0 0,1 1,-1-1,0 1,0-1,0 1,1 0,-1-1,0 1,1 0,-1 0,0 0,1 0,-1 0,0 0,0 0,1 1,-1-1,0 0,0 1,1-1,-1 1,0-1,0 1,0 0,0-1,0 1,0 0,0 0,0 0,0 0,0 0,0 0,0 0,-1 0,1 0,0 0,-1 0,1 2,-25 113,18 280,-10-311,16-84,0-1,0 1,0-1,0 1,0-1,0 1,0-1,0 1,1-1,-1 1,0-1,0 0,1 1,-1-1,0 1,0-1,1 0,-1 1,0-1,1 0,-1 1,1-1,-1 0,0 1,1-1,-1 0,1 0,-1 0,1 1,-1-1,1 0,-1 0,1 0,-1 0,1 0,-1 0,1 0,-1 0,1 0,-1 0,1 0,-1 0,1 0,-1-1,1 1,-1 0,0 0,1 0,-1-1,1 1,-1 0,0-1,1 1,-1 0,1-1,-1 1,0 0,0-1,1 1,8-9</inkml:trace>
  <inkml:trace contextRef="#ctx0" brushRef="#br0" timeOffset="250.262">1371 271,'-14'38,"-5"32,0 9,5-4,3-10,5-12,2-9,3-8,1-5,1-3,-5-7,-2-6</inkml:trace>
  <inkml:trace contextRef="#ctx0" brushRef="#br0" timeOffset="787.733">1117 242,'22'-17,"0"0,1 2,1 0,0 2,1 0,0 2,1 1,0 1,13-3,-17 6,0 0,0 1,0 1,0 1,0 1,1 1,-1 1,13 2,-28-2,0 1,0 0,-1 0,1 1,0-1,-1 2,1-1,-1 1,0 0,0 0,0 0,0 1,0 0,-1 0,0 1,0 0,0 0,0 0,-1 0,0 1,0-1,0 1,-1 0,0 0,0 0,-1 1,1-1,-1 1,0 2,-3 3,0-1,-1 0,0 1,-1-1,0 0,0 0,-1-1,-1 1,0-1,-1 0,1 0,-2-1,0 1,0-1,0-1,-1 1,0-1,-1-1,-1 2,5-4,-13 12,1-1,-2 0,0-2,-1 0,-1-1,0-1,0-1,-22 8,40-18,1-1,0 0,0 0,0 1,0-1,0 0,0 0,0 1,0-1,0 1,0 0,0 0,0 0,0 0,1 0,-1 0,0 0,1 0,-1 1,1-1,-1 0,1 1,0 0,-1-1,1 1,0 0,0-1,0 1,1 0,-1 0,0 0,1 0,-1 0,1 0,-1 0,1 0,0 0,0 0,0 0,0 0,0 0,1 0,-1 0,1 0,-1 0,1 0,0 0,-1 0,1 0,14 15,1-1,0 0,1-1,1-1,0 0,1-1,5 1,35 26,-48-32,-8-5,0 0,0 0,0-1,0 1,0-1,0 0,1 0,-1 0,1-1,0 1,-1-1,1 0,0 0,0 0,0 0,0-1,0 1,0-1,3 0,4-7</inkml:trace>
  <inkml:trace contextRef="#ctx0" brushRef="#br0" timeOffset="1203.223">1964 73,'22'-12,"1"1,-1 2,2 0,-1 1,1 2,1 0,-1 2,19-1,-40 4,-1 1,1-1,0 1,0 0,0 0,-1 0,1 0,0 1,0-1,0 1,-1 0,1-1,0 1,-1 1,1-1,-1 0,1 1,-1-1,1 1,-1-1,0 1,0 0,0 0,0 0,0 1,-1-1,1 0,0 0,-1 1,0-1,0 1,0 0,0-1,0 1,0 0,0 0,-1-1,0 1,1 0,-1 0,0 0,0-1,-1 1,1 0,-1 0,1 0,-1-1,0 1,0 0,-1 1,-89 127,54-86,36-43,-1 0,1 0,-1 0,1 0,0 0,-1 0,1 0,0 1,0-1,1 0,-1 1,0-1,1 0,-1 1,1-1,0 1,0-1,0 0,0 1,0-1,1 1,-1-1,1 1,0-1,-1 0,1 1,0-1,0 0,0 0,1 0,-1 0,1 0,-1 0,1 0,-1 0,1-1,0 1,0 0,0-1,0 0,0 1,0-1,0 0,1 0,13 5,0 0,0-1,0-1,0-1,0 0,1-2,0 1,-1-2,1 0,-1-1,13-3,22 2,-23 2,-4-1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6:02:40.98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142 23,'-1'-2,"0"0,0 1,0 0,0-1,0 1,0 0,0-1,-1 1,1 0,0 0,-1 0,1 0,-1 0,1 0,-1 1,0-1,1 0,-1 1,0 0,1-1,-1 1,0 0,0 0,1-1,-1 1,0 1,0-1,1 0,-1 0,0 1,0-1,1 1,-1-1,1 1,-1 0,0 0,1 0,-1-1,1 2,0-1,-1 0,1 0,0 0,0 1,-1-1,1 0,0 1,1-1,-1 1,0-1,0 1,0 0,1-1,-1 1,1 0,0-1,-1 2,-1 14,0 0,1 0,1 0,0 0,2-1,0 1,0 0,2-1,0 1,1-1,1 2,1 5,14 55,14 42,-4 2,-6 1,-6 1,-4 1,-7 1,-19 80,-10 1,-9-3,-9 0,-44 126,24-47,55-119,4-165,1 0,-1 1,1-1,-1 1,1-1,-1 1,1-1,-1 1,1-1,-1 1,1-1,-1 1,1 0,0-1,-1 1,1 0,0-1,-1 1,1 0,0 0,-1 0,1 0,0 0,-1-1,1 1,0 0,0 1,-1-1,1 0,0 0,-1 0,1 0,0 1,-1-1,1 0,0 0,-1 1,1-1,0 1,-1-1,1 0,-1 1,1-1,-1 1,1 0,-1-1,0 1,1-1,-1 1,1 0,-1-1,0 1,0-1,1 1,-1 0,0 0,0-1,0 1,0 0,0-1,0 1,0 0,0 0,0-1,0 1,0 0,0-1,-1 1,1 0,31-22,0 1,1 1,1 2,1 1,0 2,28-7,-13 10,0 2,1 2,-1 2,1 3,0 2,30 4,22-2,259-12,612-99,260-28,-589 73,-120 27,-93 10,-400 24,402-57,-294 28,-24 5,22-2,88-28,-221 57,-1-1,0 0,0 1,0-1,0-1,-1 1,1 0,0-1,0 1,-1-1,1 0,-1 0,1 0,-1 0,0 0,0-1,0 1,0-1,0 1,-1-1,1 0,-1 1,0-1,1 0,-1 0,-1 0,1 0,0 0,-1 0,1 0,-1 0,0-2,-17-109,8 74,-37-214,-10 2,-70-183,113 400,0 0,3-1,1 0,2-1,1 0,2 0,1-13,3 13,14-112,-11 142,-1-1,1 0,-1 0,0 0,-1 0,0 0,0 0,-1 0,0 0,0 0,-1 0,0 0,-1 0,1 0,-2 0,1 0,-1 0,-3-6,-4-2,9 13,0 1,-1-1,1 0,-1 1,1-1,-1 1,0-1,0 1,0 0,0 0,0 0,-1 0,1 0,0 0,-1 1,0-1,1 1,-1-1,0 1,0 0,0 0,1 1,-1-1,0 1,-2-1,-188 39,-73-7,-185-3,-1405-29,1236 37,425-19,-738 83,812-83,-39 8,-1-7,-1-7,-124-8,106-29,117 10,63 17,-1-1,1 1,-1-1,1 1,-1-1,1 1,-1-1,1 1,0-1,-1 1,1 0,0-1,-1 1,1 0,0-1,0 1,0 0,0-1,0 1,0 0,0 0,0-1,0 1,0 0,0-1,0 1,0 0,0-1,1 1,-1 0,0-1,1 1,-1 0,0-1,1 1,-1-1,1 1,-1-1,1 1,-1-1,1 1,-1-1,1 1,-1-1,1 0,-1 1,1-1,0 0,-1 0,1 1,0-1,0 0,2 3,11 15,0-1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37.6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188 113,'-37'123,"-60"174,44-135,53-162,0 0,1 0,-1-1,0 1,0 0,1 0,-1 0,0 0,1 0,-1 0,0 0,1 0,-1 0,0 0,1 0,-1 0,0 0,1 0,-1 0,0 0,1 0,-1 0,0 0,1 0,-1 0,0 1,0-1,1 0,-1 0,0 0,1 1,-1-1,0 0,0 0,0 1,1-1,-1 0,0 0,175-296,4-27,-176 318,43-49,-44 54,0 1,0 0,0 0,-1 0,1 0,-1 0,1 0,0 0,-1 0,0 1,1-1,-1 0,0 1,0-1,0 1,0 0,0-1,0 1,0 0,0 0,-1-1,1 1,-1 0,1 0,-1 0,0 0,0 0,0 0,0 0,0-1,0 1,0 0,-1 0,0 2,2-2,-2 39,-1-1,-1 1,-3-1,-1 1,-4 8,-20 162,40-159,-8-51,-1-1,1 1,0 0,0 0,-1 0,1-1,0 1,0 0,0-1,0 1,0 0,0-1,0 0,0 1,0-1,0 1,0-1,0 0,0 0,0 0,0 0,0 1,0-1,0-1,0 1,0 0,0 0,1 0,-1-1,0 1,0 0,0-1,0 1,0-1,0 1,-1-1,1 1,0-1,0 0,0 0,0 1,-1-1,1 0,0 0,-1 0,1-1,118-132,165-262,-276 387,-6 5,1 0,-1 0,1 0,0 1,1-1,-1 1,0 0,1 0,0 0,0 1,0-1,0 1,0 0,0 0,0 0,1 1,-3 3,0 0,0 0,-1 0,1 0,0 0,-1 0,1 1,-1-1,0 1,0-1,0 1,0-1,-1 1,1 0,0-1,-1 1,0 0,0 0,0-1,0 1,0 0,0 0,-1-1,1 1,-1 0,0-1,0 1,0 0,-20 92,9-47,2 1,3 0,1 0,3 13,15 38,-5-82</inkml:trace>
  <inkml:trace contextRef="#ctx0" brushRef="#br0" timeOffset="340.619">1205 423,'-4'7,"-7"7,1 0,0 0,2 1,0 1,0 0,1 0,1 0,1 1,0-1,1 1,1 1,1-1,0 0,1 7,1-22,1 1,-1-1,1 0,-1 1,1-1,0 0,0 1,0-1,0 0,0 0,1 0,-1 0,1 0,-1 0,1 0,0 0,0-1,-1 1,1-1,0 1,0-1,1 0,-1 0,0 0,0 0,1 0,-1 0,0-1,1 1,-1-1,1 1,-1-1,1 0,-1 0,0 0,1-1,-1 1,1 0,-1-1,0 0,1 1,-1-1,0 0,1 0,-1-1,14-4,-1-2,0 0,0 0,-1-2,0 1,0-2,-1 0,-1-1,0 0,-1 0,0-2,-1 1,0-1,-1-1,-1 1,0-2,-1 1,-1-1,1-2,-5 13,-1-1,0 1,0 0,0-1,-1 1,1-1,-1 1,-1-1,1 1,-1-1,0 1,0-1,-1 1,1 0,-1 0,0-1,-1 1,1 1,-1-1,0 0,0 1,0-1,-1 1,0 0,0 0,0 0,0 1,0-1,-1 1,1 0,-1 1,0-1,0 1,0 0,-5-2,5 4,1 0,-1 0,1 0,-1 0,1 1,-1 0,1 0,-1 0,1 1,0-1,0 1,0 0,0 0,0 1,0-1,-3 3,-17 12</inkml:trace>
  <inkml:trace contextRef="#ctx0" brushRef="#br0" timeOffset="956.239">1459 705,'21'-54,"2"1,2 1,3 1,2 1,19-22,-49 71,0 0,0 0,1 0,-1 1,0-1,1 0,-1 0,1 0,-1 0,1 0,-1 0,1 0,-1 1,1-1,0 0,0 0,-1 1,1-1,0 0,0 1,0-1,0 1,-1-1,1 1,0 0,0-1,0 1,0 0,0 0,0-1,0 1,0 0,0 0,0 0,0 0,0 0,0 1,0-1,0 0,0 0,0 1,0-1,0 0,0 1,0-1,0 1,0-1,0 1,-1 0,1-1,0 1,0 0,-1 0,1-1,-1 1,1 0,-1 0,1 0,-1 0,1 0,-1 0,-19 135,18-134,0 0,0 0,0 0,0 0,1 0,-1 0,0 0,1 0,0 0,0 0,-1 0,1 0,0 1,1-1,-1 0,0 0,1 0,-1 0,1 0,-1 0,1 0,0 0,0 0,0 0,0-1,0 1,1 0,-1 0,0-1,1 1,-1-1,1 0,0 1,-1-1,1 0,0 0,0 0,0 0,0 0,0 0,0-1,0 1,0 0,0-1,0 0,0 0,0 1,0-1,2-1,6-4,1-1,-1-1,0 0,-1-1,1 0,-2 0,1-1,-1 0,0 0,-1-1,3-5,62-63,-71 77,0 0,0 0,-1 0,1 0,1 1,-1-1,0 0,0 1,0-1,0 1,0-1,0 1,1 0,-1-1,0 1,0 0,1 0,-1 0,0 0,0 0,1 0,-1 0,0 0,0 0,1 1,-1-1,0 0,0 1,0-1,1 1,-1 0,0-1,0 1,0 0,0 0,0-1,0 1,-1 0,1 0,0 0,0 0,-1 0,1 0,0 0,-1 1,1-1,-1 0,1 0,-1 0,0 1,0-1,1 0,-1 0,0 1,0-1,0 0,0 1,3 79,-32 66,26-122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28367.224">451 5083,'58'-26,"-1"-4,-1-1,-2-4,-1-1,-2-3,-2-2,17-20,-22 13,-3-1,-2-3,-2-1,19-39,-20 33,2 1,2 3,43-47,-52 69,77-64,-106 96,0 0,0 0,0 1,0-1,0 1,0-1,0 1,0 0,0 0,0 0,0 0,0 0,0 0,0 0,0 1,0-1,0 1,0-1,0 1,0 0,0 0,0 0,0 0,-1 0,1 0,0 1,-1-1,1 1,-1-1,1 1,-1-1,0 1,0 0,0-1,0 1,0 0,1 2,26 74,-21-23,-2 0,-2-1,-3 1,-2 0,-5 17,6-49,-1 0,-2 0,0 0,-1-1,-1 0,-1 0,-1 0,-1-1,-1 0,-1-1,-1 0,0-1,-2 0,0-1,-1 0,0-1,-2-1,0-1,-1 0,0-1,-1-1,-1-1,0-1,0 0,-10 2,15-7,-1-2,0 0,0 0,0-2,0 0,0 0,-1-2,1 0,0-1,0 0,-1-2,1 0,-12-4,25 6,-1-1,1 1,0-1,0 0,0 0,0 0,0 0,0 0,1-1,-1 1,1-1,0 0,-1 0,1 0,0 0,1 0,-1 0,-1-4,-3-13</inkml:trace>
  <inkml:trace contextRef="#ctx0" brushRef="#br0" timeOffset="134367.987">1834 5028,'9'3,"1"1,-1-1,1-1,0 0,0 0,0-1,0-1,1 1,-1-2,0 1,0-1,0-1,0 0,0 0,-1-1,1 0,0-1,-1 0,0-1,0 0,-1 0,3-2,15-13,0-1,-1-2,-2-1,0 0,-1-2,-2 0,-1-2,12-22,-16 28,6-6,-1-2,-1 0,-1-1,-2 0,-1-2,-1 0,-2 0,-2-1,-1-1,2-16,-11 40,0 0,-1 0,0 1,0-1,-1 0,-1 1,1-1,-2 1,0 0,0 0,0 0,-1 1,-2-1,5 6,0 1,0 0,-1-1,1 1,-1 1,0-1,0 0,0 1,0-1,0 1,-1 0,1 0,-1 0,1 1,-1-1,0 1,0 0,1 0,-1 0,0 0,0 1,0 0,0-1,0 2,0-1,0 0,0 1,0 0,0-1,0 2,1-1,-1 0,0 1,1 0,-1-1,0 2,-20 14,1 0,0 2,2 1,0 1,1 0,1 2,1 0,1 1,1 1,2 0,0 1,2 1,0 0,2 0,0 8,2-15,1 1,1 1,1-1,0 1,2 0,1 0,1 1,0-1,2 2,0-14,0-1,0 1,1-1,1 0,0 0,0 0,0 0,1 0,0 0,1-1,0 0,0 0,1 0,0-1,1 0,-1 0,1 0,0-1,1 0,0-1,0 1,1-1,8 5,1-2,0 0,0-1,0-1,1 0,0-2,0 0,0-1,14 0,110-30,-121 26,-5 1,0-1,0 0,0-2,0 0,-1 0,1-1,-1-2,0 1,0-2,-1 0,0-1,9-5,-16 7,1 1,0-1,-1 0,0-1,-1 0,0 0,0-1,0 0,-1 0,0-1,0 1,-1-1,-1-1,1 1,-1 0,-1-1,0 0,0 0,-1 0,0 0,-1 0,0-1,-1 1,0 0,0-1,-1 1,0 0,-1 0,-1-2,2 9,-1 0,1 0,-1 1,0-1,0 1,0-1,0 1,0 0,0-1,-1 1,1 0,-1 1,0-1,1 0,-1 1,0 0,0-1,0 1,0 0,0 0,0 1,0-1,0 1,0-1,0 1,0 0,-1 0,1 1,0-1,0 1,0-1,0 1,-2 1,-91 50,5 59,87-105,1-1,0 1,0 0,1 0,0 0,0 0,0 1,1-1,0 1,0-1,0 1,1-1,0 1,0-1,1 1,0-1,0 0,0 1,1-1,2 4,1-2,1 0,1-1,-1 0,1 0,0-1,1 0,0 0,0-1,0 0,0 0,1-1,0 0,0-1,0 0,0 0,0-1,1 0,7 0,-2-2,1-1,-1-1,0 0,0-1,0-1,0-1,0 0,-1 0,0-2,0 0,0 0,-1-1,0-1,-1 0,0-1,0 0,-1-1,4-5,33-24,77-80,-36 32,-89 88,1-1,-1 0,1 1,-1-1,1 1,-1-1,1 0,0 1,-1 0,1-1,0 1,-1-1,1 1,0 0,-1-1,1 1,0 0,0 0,0 0,-1-1,1 1,0 0,0 0,-1 0,1 0,0 0,0 1,0-1,-1 0,1 0,0 0,0 1,-1-1,1 0,0 1,-1-1,1 1,0-1,-1 1,1-1,-1 1,1-1,0 1,-1 0,0-1,1 1,-1 0,1-1,-1 1,0 0,1-1,-1 1,0 0,0 0,0-1,1 2,-3 44,-27 72,28-117,0 1,0-1,1 1,-1-1,1 1,-1 0,1-1,0 1,0-1,0 1,0 0,0-1,0 1,0-1,0 1,0 0,1-1,-1 1,1-1,-1 1,1-1,0 1,0-1,-1 1,1-1,0 0,0 0,0 1,1-1,-1 0,0 0,0 0,1 0,-1 0,0 0,1-1,-1 1,1 0,-1-1,1 1,-1-1,1 1,-1-1,1 0,0 1,-1-1,1 0,1 0,12-5,-1 0,0-1,0 0,0-1,0 0,-1-1,-1-1,1 0,-1-1,-1 0,7-8,46-35,-57 48,0-1,1 0,0 0,0 1,0 0,0 0,1 1,0 0,0 1,0 0,0 0,0 1,1 0,8 0,-16 2,-1 1,1-1,0 1,0-1,0 1,-1 0,1 0,0 0,-1 0,1 0,-1 1,1-1,-1 0,0 1,0-1,1 1,-1-1,0 1,0-1,0 1,-1 0,1 0,0-1,-1 1,1 0,-1 0,1 0,-1 0,0 0,0-1,0 1,0 0,0 0,0 0,-1 0,1 0,0 0,-19 71,11-55,4-11,1 0,0 0,0 0,1 1,0-1,0 1,0-1,1 1,1 0,-1-1,1 6,7 0,4-7</inkml:trace>
  <inkml:trace contextRef="#ctx0" brushRef="#br0" timeOffset="134957.234">4008 4689,'-82'114,"28"-15,52-95,1 0,-1 0,1 0,0 0,0 0,1 0,-1 1,1-1,0 0,0 0,0 1,0-1,1 0,0 0,0 0,0 0,0 1,1-2,0 1,-1 0,1 0,1 0,-1-1,1 1,-1-1,2 0,-1 0,1-1,-1 1,1-1,0 0,0 0,0 0,0-1,0 1,0-1,0 0,1 0,-1-1,0 1,1-1,-1 0,1 0,-1 0,0-1,1 1,-1-1,0 0,0 0,4-2,93-52,-78 35,-1 0,0-1,-2-1,-1-1,-1 0,0-2,-2 0,-1-1,-1 0,0-3,2-1,-1 0,-1-2,-1 1,-2-2,-1 1,-2-1,-1-1,-2 1,-1-1,-1 0,-2 0,-2 0,-1-1,-1 1,2 29,0 0,0-1,-1 1,1 0,-1 0,0 0,0 0,-1 1,0-1,1 1,-1-1,-1 1,1 0,-1 0,0 0,1 1,-2-1,1 1,0 0,-1 0,1 1,-1-1,0 1,0 0,0 0,0 0,0 1,0 0,0 0,-1 0,1 1,0 0,-1 0,1 0,0 0,-1 1,1 0,0 0,-3 2,-4 2,0 1,1 1,-1 0,2 1,-1 0,1 0,0 1,1 1,0 0,0 0,1 0,1 1,0 0,0 1,1 0,1 0,-1 0,-1 11,-2 5,1 1,2 0,1 0,1 0,2 1,0-1,4 28,-1-41,2-1,0 1,0-1,1 1,1-1,1 0,0-1,1 1,0-1,2-1,-1 0,1 0,1 0,1-1,-1 0,2-1,0-1,0 0,1 0,0-1,0-1,1 0,5 2,18 5,0-1,0-2,1-2,32 5,2-18,-54-2</inkml:trace>
  <inkml:trace contextRef="#ctx0" brushRef="#br0" timeOffset="135989.607">4685 4829,'32'-1,"0"-1,0-2,0-1,0-2,-1-1,0-1,0-2,-1-1,-1-1,26-16,-51 27,1-1,-1 1,0-1,0 0,0 0,0-1,0 1,0-1,-1 1,0-1,0 0,0 0,0-1,-1 1,0-1,1 1,-2-1,1 0,0 0,-1 1,0-1,0 0,-1 0,1 0,-1-1,0 1,0 0,-1 0,0 0,0 0,0 0,0 1,-2-4,2 5,-1 1,1 0,-1-1,0 1,0 0,0 0,0 0,0 1,-1-1,1 0,-1 1,1 0,-1-1,1 1,-1 0,1 0,-1 0,0 1,0-1,0 1,1-1,-1 1,0 0,0 0,0 0,0 1,1-1,-1 1,0-1,0 1,1 0,-1 0,0 1,-85 46,58-24,-85 82,112-101,-1-1,1 1,0 1,0-1,1 0,-1 1,1-1,0 1,1 0,-1-1,1 1,0 0,1 0,-1 0,1 0,1 0,-1 0,1 0,0 0,0-1,0 1,1 0,0-1,1 4,1-3,-1 1,1-1,1 0,-1-1,1 1,-1-1,2 0,-1 0,1 0,-1-1,1 1,0-2,1 1,-1-1,1 0,-1 0,1 0,0-1,0 0,0-1,2 1,155 5,-129-11,-1-1,0-2,0-1,0-1,-1-2,-1-1,0-2,-1-1,0-2,-1-1,-1-1,23-20,-44 34,0 0,0-1,-1 0,0 0,0-1,-1 1,0-2,0 1,0-1,-1 1,0-2,-1 1,1 0,-2-1,1 0,-1 0,-1 0,1 0,-2 0,1-1,-1 1,-1-1,0-4,-1 10,-1 1,1-1,-1 1,0-1,0 1,0 0,-1 0,1 0,-1 0,0 0,0 1,0-1,0 1,0 0,0 0,-1 0,1 0,-1 0,1 1,-1 0,0 0,1 0,-1 0,0 0,0 1,0-1,0 1,0 0,1 0,-1 1,-2 0,-3 0,0 0,0 0,0 1,0 1,0-1,0 1,1 1,-1 0,1 0,0 0,1 1,-8 6,13-10,0 0,0 1,0-1,0 1,0-1,1 1,-1-1,0 1,1 0,0 0,-1 0,1 0,0 0,0 0,0 0,0 0,0 1,1-1,-1 0,1 0,-1 1,1-1,0 0,0 1,0-1,0 0,0 1,1-1,-1 0,1 1,-1-1,1 0,0 0,0 0,0 1,0-1,0 0,0 0,1-1,-1 1,1 0,-1 0,1-1,0 1,0-1,0 1,14 5,0-1,0 0,0-2,1 0,-1-1,1 0,7-1,107 29,-126-28,0 0,-1 0,1 0,0 1,-1-1,0 1,0 0,0 1,0-1,-1 1,1-1,-1 1,0 0,-1 0,1 1,-1-1,0 0,0 1,-1-1,0 1,0 0,0 2,1 11,-1 0,-1-1,0 1,-2 0,0-1,-1 1,-1-1,-1 0,-1 0,2 30,8-27</inkml:trace>
  <inkml:trace contextRef="#ctx0" brushRef="#br0" timeOffset="136791.617">6378 5225,'109'-63,"-2"-5,-4-4,-3-5,8-14,-89 76,0-1,-1 0,-1-2,0 0,-2-1,0-1,-1 0,-1-1,-1 0,-1-1,-1-1,0 1,-2-1,2-14,-9 33,0 1,0-1,-1 0,1 0,-1 0,0 1,-1-1,1 0,0 0,-1 0,0 1,0-1,0 0,-1 1,1-1,-1 1,0-1,0 1,0 0,0 0,0 0,-1 0,1 0,-1 0,0 1,0 0,0-1,0 1,0 0,-1 0,1 0,-1 1,1-1,-1 1,1 0,-1 0,0 0,0 1,1-1,-1 1,0 0,0 0,0 0,1 0,-1 1,0 0,0 0,-1 0,-3 2,0 0,1 1,-1 0,1 0,0 1,1 0,-1 0,1 0,0 1,0 0,0 0,1 0,0 1,0 0,1 0,0 0,0 1,2-4,0-1,0 1,0 0,0 0,1 0,0 0,0 1,0-1,0 0,1 0,-1 1,1-1,0 0,1 0,-1 1,1-1,0 0,0 0,0 1,0-1,1 0,-1 0,1-1,0 1,1 0,-1 0,1-1,-1 0,1 1,0-1,0 0,0 0,2 0,7 3,1-1,0 0,-1-1,2-1,-1 0,0 0,1-2,-1 1,1-2,-1 0,1 0,-1-2,11-1,22 0,-39 3,89 7,-94-7,0 0,0 0,0 1,0-1,0 1,-1 0,1-1,0 1,0 0,0 0,-1 0,1 0,0 1,-1-1,1 0,-1 1,1-1,-1 1,0-1,0 1,0 0,0-1,0 1,0 0,0 0,0 0,-1 0,1 0,-1 0,1 0,-1 0,0 0,0 0,0 0,0 0,0 0,0 0,-1 0,1 0,-1 0,1 0,-1 1,-8 17,-1 0,0-1,-2 0,0 0,-1-1,0-1,-3 1,-30 42,45-60,0 1,0-1,0 1,0 0,0-1,0 1,0 0,0 0,0 0,1 0,-1-1,0 1,0 0,1 1,-1-1,0 0,1 0,0 0,-1 0,1 0,-1 0,1 1,0-1,0 0,0 0,0 1,0-1,0 0,0 0,0 0,0 1,1-1,-1 0,0 0,1 0,-1 0,1 1,-1-1,1 0,0 0,-1 0,1 0,0 0,0-1,0 1,-1 0,1 0,0 0,0-1,0 1,1 0,-1-1,0 1,0-1,0 1,0-1,0 0,1 0,-1 1,21-5,0-1</inkml:trace>
  <inkml:trace contextRef="#ctx0" brushRef="#br0" timeOffset="137069.987">7676 4661,'-13'22,"1"0,1 1,2 1,0 0,1 0,2 0,0 1,1 0,2 0,0 13,3-34,0 0,1 0,-1 1,1-1,0 0,0 0,1 0,-1 0,1 0,0 0,0-1,0 1,0-1,1 1,-1-1,1 0,0 0,0 0,0 0,1 0,-1-1,1 1,-1-1,1 0,0 0,0-1,-1 1,1-1,1 1,-1-1,0-1,0 1,0 0,0-1,1 0,-1 0,0 0,0-1,0 1,1-1,-1 0,0 0,0-1,3-1,3 0,1 0,0-1,-1-1,0 0,0 0,0-1,-1-1,1 1,-2-1,1-1,-1 0,0 0,-1 0,1-1,-2 0,1-1,-1 1,2-8,-4 11,0-1,0 0,-1 0,0 0,0 0,-1-1,0 1,0-1,-1 1,0-1,0 0,-1 0,0 1,0-1,-1 0,0 1,0-1,-1 0,0 1,0 0,0-1,-1 1,-1 0,1 0,-1 0,-2-1,2 3,0 0,0 0,-1 0,0 1,0 0,0 0,0 0,-1 1,1 0,-1 0,0 0,0 1,0 0,0 0,0 0,-1 1,1 0,-1 0,1 0,0 1,-1 0,1 0,-1 1,1 0,-1 0,1 0,0 1,0 0,0 0,-4 3,-9 8</inkml:trace>
  <inkml:trace contextRef="#ctx0" brushRef="#br0" timeOffset="137537.379">8297 4632,'-36'24,"1"1,1 1,1 2,2 2,1 0,1 3,-15 23,14 14,30-68,-1 0,1 0,0 0,0-1,1 1,-1 0,0 0,0 0,1 0,-1-1,1 1,0 0,-1 0,1-1,0 1,0-1,0 1,0-1,1 1,-1-1,0 1,0-1,1 0,-1 0,1 0,-1 0,1 0,0 0,-1 0,1 0,0-1,0 1,-1-1,1 1,0-1,0 0,1 1,16 1,1 0,0-1,0-1,0-1,0-1,0 0,-1-2,1 0,-1-1,0-1,2-2,-2-1,0 0,0-1,-1-1,0-1,-1-1,-1 0,0-1,-1-1,0-1,-1 0,-1 0,0-1,3-8,11-21,-2 0,-2-1,-3-1,13-44,-25 71,-1 1,-1-1,-1-1,-1 1,-1-1,-1 1,0-1,-2 0,-1 0,0 0,-2 1,0-1,-1 1,-2 0,0 0,-1 0,-1 1,-7-12,13 29,0 0,1-1,-2 1,1 0,0 1,-1-1,1 0,-1 1,0-1,0 1,0 0,0 0,0 0,0 0,-1 1,1-1,0 1,-1 0,1 0,-1 0,0 0,1 1,-1-1,0 1,1 0,-1 0,0 1,0-1,1 1,-1-1,1 1,-1 0,1 1,-1-1,1 1,0-1,-1 1,1 0,0 0,0 0,0 1,1-1,-3 3,-2 2,0 1,1 1,0-1,0 1,1 0,0 0,1 0,0 1,0 0,1 0,0 0,1 0,0 0,0 0,1 1,1-1,0 5,25 179,-15-154,1 1,3-1,1-1,1-1,3 0,1-1,1-1,2-1,2-1,1-2,2 0,0-2,3 0,0-3,19 13,-21-18,1-2,0-1,1-1,1-2,1-1,12 3,-17-11</inkml:trace>
  <inkml:trace contextRef="#ctx0" brushRef="#br0" timeOffset="139070.656">11882 4406,'6'-19,"1"0,2 0,-1 1,2 0,1 1,0 0,2-1,10-16,22-29,3 2,2 2,20-14,-36 37,-34 36,1 1,-1-1,0 1,0-1,0 1,0-1,0 0,1 1,-1-1,0 1,0-1,1 0,-1 1,0-1,1 0,-1 1,0-1,1 0,-1 0,1 1,-1-1,0 0,1 0,-1 0,1 1,-1-1,1 0,-1 0,1 0,-1 0,0 0,1 0,-1 0,1 0,-1 0,1 0,-1 0,1 0,-1 0,1-1,-1 1,0 0,1 0,-1 0,1-1,-1 1,0 0,1 0,-1-1,0 1,1 0,-1-1,0 1,1 0,-1-1,0 1,0-1,0 1,1-1,-8 41,0-13,2 0,0 0,2 1,1 0,1-1,2 13,-1-38,1 1,-1-1,0 1,1-1,-1 0,1 0,0 1,0-1,0 0,0 0,0 0,0 0,1 0,-1 0,0 0,1 0,0-1,-1 1,1 0,0-1,0 1,0-1,0 0,0 0,0 0,1 0,-1 0,0 0,0-1,1 1,-1-1,0 1,1-1,-1 0,0 0,1 0,-1 0,1 0,-1-1,0 1,0-1,1 0,-1 1,0-1,0 0,1 0,-1-1,0 1,0 0,-1-1,1 1,1-1,159-126,71-112,-210 220,-23 19,1 1,-1 0,0 0,1 0,-1-1,0 1,1 0,-1 0,1 0,-1 0,0 0,1 0,-1 0,1 0,-1-1,0 1,1 1,-1-1,1 0,-1 0,0 0,1 0,-1 0,0 0,1 0,-1 1,1-1,-1 0,0 0,1 0,-1 1,0-1,1 0,-1 0,0 1,0-1,1 0,-1 1,0-1,0 0,0 1,1-1,-1 1,0-1,0 0,0 1,0-1,0 1,0-1,0 0,0 1,0-1,0 1,0-1,0 0,0 1,0-1,0 1,0-1,0 0,-1 1,1-1,0 0,0 1,0-1,-1 0,1 1,0-1,-21 92,17-81,0 0,0 0,1 0,1 1,0-1,1 1,0 0,0 0,1-1,1 1,0 0,1-1,0 1,2 4,-2-12,0 0,1 0,0 0,-1 0,1-1,0 1,1-1,-1 0,1 0,-1 0,1 0,0-1,0 0,0 1,1-1,-1-1,0 1,1-1,-1 1,1-1,-1-1,1 1,0-1,-1 1,2-1,18-3</inkml:trace>
  <inkml:trace contextRef="#ctx0" brushRef="#br0" timeOffset="139390.757">11656 4604,'187'-9,"-1"-9,0-8,23-13,209-30,-217 59,-177 15,-6 2</inkml:trace>
  <inkml:trace contextRef="#ctx0" brushRef="#br0" timeOffset="139785.764">12192 4716,'0'34,"0"21,-5 5,-1-2,-1-7,2-7,2-5,1-11</inkml:trace>
  <inkml:trace contextRef="#ctx0" brushRef="#br0" timeOffset="140221.495">12446 4689,'306'-27,"-304"27,-1-1,1 1,-1 0,1-1,0 1,-1 0,1 0,-1 0,1 0,-1 1,1-1,-1 0,1 0,-1 1,1-1,-1 1,1 0,-1-1,1 1,-1 0,0 0,0 0,1 0,-1 0,0 0,0 0,0 0,0 0,0 1,0-1,0 0,-1 1,1-1,0 1,-1-1,1 1,-1-1,0 1,1-1,-1 1,0-1,0 1,0-1,0 1,0-1,0 1,0 0,-1-1,1 1,-1-1,1 1,-1-1,-9 17,0 0,-2-1,0 0,-1-1,-1-1,0 0,-4 2,9-8,3-2,-7 4,2 0,-1 1,2 0,-1 1,2 0,0 0,0 1,2 1,-1-1,2 1,-4 10,10-22,-1-1,1 1,0-1,0 1,0-1,0 1,0 0,0-1,1 1,-1-1,1 1,0-1,0 1,0-1,0 0,0 1,0-1,1 0,-1 0,1 0,-1 0,1 0,0 0,0 0,0-1,0 1,0-1,0 1,0-1,1 0,-1 0,0 0,1 0,0 0,89 5,108-64,-175 50</inkml:trace>
  <inkml:trace contextRef="#ctx0" brushRef="#br0" timeOffset="141504.646">13348 3785,'14'12,"0"1,-1 0,-1 1,-1 0,0 1,0 0,-2 1,0 0,0 0,-1 3,12 22,-3 1,-1 0,-3 2,-1-1,-2 2,-2-1,-2 1,-2 0,-1 0,-3 5,2-17,-2 0,0 1,-3-1,0 0,-2-1,-2 1,-1-1,-1 0,-2-1,-1 0,-1 0,-2-2,-18 28,-80 82,98-121</inkml:trace>
  <inkml:trace contextRef="#ctx0" brushRef="#br0" timeOffset="141990.019">11599 3842,'-28'44,"1"2,3 0,2 2,1 1,3 0,2 2,3 0,1 0,3 1,2 0,3 1,1 9,4-28,1 1,1-1,2 0,2 0,1-1,2 0,1 0,1-1,2-1,1 0,1-1,2 0,1-1,1-2,22 24,16-6,-34-33</inkml:trace>
  <inkml:trace contextRef="#ctx0" brushRef="#br0" timeOffset="146271.228">14111 3955,'-1'255,"-82"112,82-365,0 1,1-1,-1 0,0 0,1 0,0 1,-1-1,1 0,0 0,0 1,0-1,1 0,-1 0,0 1,1-1,0 0,-1 0,1 0,0 1,0-1,0 0,0 0,1-1,-1 1,0 0,1 0,-1-1,1 1,0-1,-1 1,1-1,0 1,0-1,0 0,0 0,0 0,0 0,1-1,-1 1,0 0,0-1,3 1,206-22,5 22,-204-1</inkml:trace>
  <inkml:trace contextRef="#ctx0" brushRef="#br0" timeOffset="146890.872">14478 3729,'174'-16,"-173"16,1 0,-1-1,1 1,-1 1,1-1,0 0,-1 0,1 1,-1-1,1 1,-1-1,1 1,-1-1,1 1,-1 0,0 0,1 0,-1 0,0 0,0 0,0 0,0 0,1 1,-2-1,1 0,0 1,0-1,0 0,-1 1,1-1,-1 1,1-1,-1 1,1-1,-1 1,0 0,0-1,0 1,0-1,0 1,0 0,0-1,-1 2,-31 66,21-51,8-15,1 0,0 0,0 0,0 0,0 0,1 0,-1 0,1 0,0 1,0-1,0 0,0 1,0-1,1 1,0-1,0 1,0-1,0 1,0-1,1 1,-1-1,1 1,0-1,0 1,0-1,1 0,-1 0,1 0,0 0,0 0,0 0,0 0,0 0,1-1,-1 1,1-1,-1 0,1 1,0-1,0-1,3 3,8 0,1-1,0 0,0-1,0 0,0-1,0-1,1-1,-1 0,0 0,0-2,0 0,-1-1,3-1,30-4,-22 4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03.8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721 1,'169'25,"25"4,125 0,-214-25,0 5,0 4,22 9,-64 7,-61-29,-1 1,0 0,0-1,0 1,0 0,0 0,-1 0,1 0,0 0,0 0,-1 0,1 0,0 0,-1 0,1 0,-1 0,1 1,-1-1,0 0,1 0,-1 1,0-1,0 0,0 0,0 1,0-1,0 0,0 0,-1 1,1-1,0 0,-1 0,1 0,-1 1,1-1,-1 0,0 0,1 0,-1 0,0 0,0 0,1 0,-1 0,0-1,0 1,0 0,0 0,0-1,-1 1,1-1,0 1,0-1,0 1,-131 47,116-45,0 1,0 0,0 1,1 1,0 0,0 2,1-1,-8 6,-104 81,124-93,-105 66,-1-4,-4-5,-60 19,-77 16,-422 172,654-258,-46 33,64-39,-1 0,0 0,1 0,-1 0,1 0,-1 0,1 0,-1 0,1 0,0 0,-1 0,1-1,0 1,0 0,0 0,0-1,-1 1,1 0,0-1,0 1,0-1,0 1,0-1,0 0,1 1,-1-1,0 0,0 0,0 0,0 0,0 0,0 0,0 0,1 0,-1 0,0 0,0-1,0 1,20 2,-1-2,1 0,0-2,-1 0,0-1,1-1,14-5,-30 6,0 0,0 0,-1 0,1 0,-1-1,1 0,-1 0,0 0,0 0,-1-1,0 1,1-1,-1 0,-1 0,1 0,-1-1,0 1,0-1,-1 1,1-1,-1 1,0-1,-1 0,1 1,-1-2,13-46,-9 43,0 0,0 0,-1 0,-1-1,1 1,-2-1,0 1,0-1,-1 0,0 0,0 1,-1-1,-1 0,0 1,-1-1,0 1,0 0,-1-1,162 227,-107-153,114 127,-166-190,1 0,-1 0,0 0,0 0,0 0,1 0,-1 0,0 0,0 0,1 0,-1 1,0-1,0 0,1 0,-1 1,0-1,1 1,-1-1,0 1,1-1,-1 1,1-1,-1 1,1-1,-1 1,1-1,-1 1,1 0,-1-1,1 1,0 0,-1 0,1-1,0 1,0 0,0 0,-1-1,1 1,0 0,0 0,0 0,0-1,1 1,-1 0,0 0,0-1,0 1,0 0,1 0,-1-1,0 1,1 0,-1-1,1 1,-1 0,1-1,-1 1,1-1,-1 1,1 0,-1-1,1 0,0 1,-235-56,58 27,162 26,3 2,1-1,-1 0,1-1,-1-1,1 1,0-2,0 1,0-1,0-1,1 0,-3-1,6-3</inkml:trace>
  <inkml:trace contextRef="#ctx0" brushRef="#br0" timeOffset="1494.679">1031 1383,'-7'-13,"4"17,14 318,-11-318,0 0,0 0,0-1,1 1,-1 0,1 0,0 0,0 0,0-1,1 1,-1 0,1-1,0 1,0-1,0 0,0 0,0 0,1 0,0 0,0 0,-1-1,1 1,1-1,-1 0,0 0,1 0,-1 0,1 0,-1-1,1 0,0 1,-1-1,1-1,0 1,0-1,0 1,0-1,0 0,0 0,-1-1,1 1,0-1,0 0,0 0,0-1,7-6,-1-1,1 0,-2-1,1 0,-1-1,-1 1,0-2,0 1,-1-1,-1-1,1-2,18-28,26-51,-51 93,0 0,0 0,0 0,0 0,-1 0,1 0,0 1,0-1,1 0,-1 0,0 0,0 0,0 0,1 1,-1-1,0 0,1 0,-1 0,0 1,1-1,-1 0,1 0,0 1,-1-1,1 0,-1 1,1-1,0 1,0-1,-1 1,1-1,0 1,0 0,0-1,-1 1,1 0,0-1,0 1,0 0,0 0,0 0,-1 0,1 0,0 0,0 0,0 0,0 0,0 1,0-1,-1 0,1 0,0 1,0-1,0 1,-1-1,1 0,0 1,0 0,-1-1,1 1,0 0,6 27,-6-20,-1-1,2 1,-1 0,1 0,0 0,1-1,-1 1,1-1,1 0,0 0,0 0,0 0,1-1,0 1,0-1,0-1,1 1,0-1,0 0,0 0,1 0,0-1,0 0,0-1,2 1,0-5,-1 0,1-1,-1 0,0-1,1 0,-1 0,-1 0,1-1,0-1,-1 1,0-1,0 0,0-1,-1 0,0 0,0 0,0-1,-1 0,0 0,0 0,1-4,21-26,-3 0,-1-2,-2 0,-1-2,-2 0,-2-3,-12 37,-3 7</inkml:trace>
  <inkml:trace contextRef="#ctx0" brushRef="#br0" timeOffset="2194.299">2104 1524,'350'0,"-299"-5,-50 4,-1 1,0-1,1 0,-1 0,0 0,0 0,0 1,0-1,0 0,0 0,0 0,0 0,0 1,0-1,0 0,0 0,-1 0,1 0,0 1,-1-1,1 0,-1 0,1 1,-1-1,1 0,-1 1,1-1,-1 0,1 1,-1-1,0 1,1-1,-1 1,0-1,0 1,1 0,-1-1,0 1,-1-2,-98-88,99 89,0-1,0 1,0-1,0 1,-1-1,1 1,-1 0,1-1,-1 1,1 0,-1 0,0 0,1 1,-1-1,0 0,0 0,1 1,-1 0,0-1,0 1,0 0,0 0,0-1,0 2,0-1,0 0,1 0,-1 1,0-1,0 1,0-1,0 1,1 0,-1 0,0-1,1 1,-1 0,0 1,1-1,0 0,-1 0,1 1,0-1,-1 1,1-1,0 1,0 0,0-1,0 1,1 0,-1 1,-58 181,38-54,13-61,7-68,1 0,0 0,0 1,0-1,0 0,0 0,0 0,1 1,-1-1,0 0,0 0,1 0,-1 0,1 0,-1 1,1-1,-1 0,1 0,0 0,0 0,-1-1,1 1,0 0,0 0,0 0,0-1,0 1,0 0,0-1,0 1,0-1,0 1,0-1,1 0,-1 1,0-1,0 0,0 0,0 0,1 0,-1 0,0 0,0 0,0 0,1 0,-1-1,0 1,0 0,0-1,0 1,0-1,0 0,1 0,13-7,0-1,0-1,-1-1,0 0,-1 0,-1-1,0-1,0 0,1-4,10-9,82-100,-83 102</inkml:trace>
  <inkml:trace contextRef="#ctx0" brushRef="#br0" timeOffset="2547.657">3036 1270,'-21'24,"1"0,2 1,0 1,2 0,1 2,1-1,1 2,2 0,1 0,0 7,8-32,1 0,0 0,0 0,0 0,0 0,1 0,0 0,-1 0,2 0,-1 0,0 0,1 1,0-1,0 0,0-1,0 1,1 0,-1 0,1 0,0-1,0 1,1-1,-1 0,1 1,-1-1,1 0,0 0,0-1,1 1,-1-1,0 1,1-1,0 0,15 2,1 0,-1-2,1 0,0-1,-1-1,1-1,0-1,-1-1,1 0,1-2,-10 3,-1 0,1 0,-1-2,0 1,0-1,0 0,0-1,-1 0,0-1,0 0,0-1,-1 1,0-2,0 1,0-1,-1 0,-1 0,1-1,-1 0,-1 0,0-1,0 0,-1 1,0-2,-1 1,0 0,0-1,-1 1,1-11,-4 14,0 0,-1 0,0 0,0 0,0 0,-1 0,0 1,0-1,-1 1,1 0,-1 0,-1 0,1 0,-1 1,0 0,0 0,-1 0,0 1,1 0,-1 0,-1 0,1 1,-1-1,1 2,-1-1,0 1,0 0,0 0,0 1,0 0,0 0,0 1,0 0,-1 0,1 0,-6 2,-12-1</inkml:trace>
  <inkml:trace contextRef="#ctx0" brushRef="#br0" timeOffset="2967.962">2838 1383,'1'3,"-1"0,1 0,0 0,0 0,0 0,0 0,0-1,0 1,1 0,0-1,-1 1,1-1,0 0,0 1,0-1,1 0,-1 0,0 0,1-1,-1 1,1-1,0 1,-1-1,1 0,0 0,2 1,81 19,255 37,-112-26,-118-32,-86-1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28367.224">451 5083,'58'-26,"-1"-4,-1-1,-2-4,-1-1,-2-3,-2-2,17-20,-22 13,-3-1,-2-3,-2-1,19-39,-20 33,2 1,2 3,43-47,-52 69,77-64,-106 96,0 0,0 0,0 1,0-1,0 1,0-1,0 1,0 0,0 0,0 0,0 0,0 0,0 0,0 0,0 1,0-1,0 1,0-1,0 1,0 0,0 0,0 0,0 0,-1 0,1 0,0 1,-1-1,1 1,-1-1,1 1,-1-1,0 1,0 0,0-1,0 1,0 0,1 2,26 74,-21-23,-2 0,-2-1,-3 1,-2 0,-5 17,6-49,-1 0,-2 0,0 0,-1-1,-1 0,-1 0,-1 0,-1-1,-1 0,-1-1,-1 0,0-1,-2 0,0-1,-1 0,0-1,-2-1,0-1,-1 0,0-1,-1-1,-1-1,0-1,0 0,-10 2,15-7,-1-2,0 0,0 0,0-2,0 0,0 0,-1-2,1 0,0-1,0 0,-1-2,1 0,-12-4,25 6,-1-1,1 1,0-1,0 0,0 0,0 0,0 0,0 0,1-1,-1 1,1-1,0 0,-1 0,1 0,0 0,1 0,-1 0,-1-4,-3-13</inkml:trace>
  <inkml:trace contextRef="#ctx0" brushRef="#br0" timeOffset="134367.987">1834 5028,'9'3,"1"1,-1-1,1-1,0 0,0 0,0-1,0-1,1 1,-1-2,0 1,0-1,0-1,0 0,0 0,-1-1,1 0,0-1,-1 0,0-1,0 0,-1 0,3-2,15-13,0-1,-1-2,-2-1,0 0,-1-2,-2 0,-1-2,12-22,-16 28,6-6,-1-2,-1 0,-1-1,-2 0,-1-2,-1 0,-2 0,-2-1,-1-1,2-16,-11 40,0 0,-1 0,0 1,0-1,-1 0,-1 1,1-1,-2 1,0 0,0 0,0 0,-1 1,-2-1,5 6,0 1,0 0,-1-1,1 1,-1 1,0-1,0 0,0 1,0-1,0 1,-1 0,1 0,-1 0,1 1,-1-1,0 1,0 0,1 0,-1 0,0 0,0 1,0 0,0-1,0 2,0-1,0 0,0 1,0 0,0-1,0 2,1-1,-1 0,0 1,1 0,-1-1,0 2,-20 14,1 0,0 2,2 1,0 1,1 0,1 2,1 0,1 1,1 1,2 0,0 1,2 1,0 0,2 0,0 8,2-15,1 1,1 1,1-1,0 1,2 0,1 0,1 1,0-1,2 2,0-14,0-1,0 1,1-1,1 0,0 0,0 0,0 0,1 0,0 0,1-1,0 0,0 0,1 0,0-1,1 0,-1 0,1 0,0-1,1 0,0-1,0 1,1-1,8 5,1-2,0 0,0-1,0-1,1 0,0-2,0 0,0-1,14 0,110-30,-121 26,-5 1,0-1,0 0,0-2,0 0,-1 0,1-1,-1-2,0 1,0-2,-1 0,0-1,9-5,-16 7,1 1,0-1,-1 0,0-1,-1 0,0 0,0-1,0 0,-1 0,0-1,0 1,-1-1,-1-1,1 1,-1 0,-1-1,0 0,0 0,-1 0,0 0,-1 0,0-1,-1 1,0 0,0-1,-1 1,0 0,-1 0,-1-2,2 9,-1 0,1 0,-1 1,0-1,0 1,0-1,0 1,0 0,0-1,-1 1,1 0,-1 1,0-1,1 0,-1 1,0 0,0-1,0 1,0 0,0 0,0 1,0-1,0 1,0-1,0 1,0 0,-1 0,1 1,0-1,0 1,0-1,0 1,-2 1,-91 50,5 59,87-105,1-1,0 1,0 0,1 0,0 0,0 0,0 1,1-1,0 1,0-1,0 1,1-1,0 1,0-1,1 1,0-1,0 0,0 1,1-1,2 4,1-2,1 0,1-1,-1 0,1 0,0-1,1 0,0 0,0-1,0 0,0 0,1-1,0 0,0-1,0 0,0 0,0-1,1 0,7 0,-2-2,1-1,-1-1,0 0,0-1,0-1,0-1,0 0,-1 0,0-2,0 0,0 0,-1-1,0-1,-1 0,0-1,0 0,-1-1,4-5,33-24,77-80,-36 32,-89 88,1-1,-1 0,1 1,-1-1,1 1,-1-1,1 0,0 1,-1 0,1-1,0 1,-1-1,1 1,0 0,-1-1,1 1,0 0,0 0,0 0,-1-1,1 1,0 0,0 0,-1 0,1 0,0 0,0 1,0-1,-1 0,1 0,0 0,0 1,-1-1,1 0,0 1,-1-1,1 1,0-1,-1 1,1-1,-1 1,1-1,0 1,-1 0,0-1,1 1,-1 0,1-1,-1 1,0 0,1-1,-1 1,0 0,0 0,0-1,1 2,-3 44,-27 72,28-117,0 1,0-1,1 1,-1-1,1 1,-1 0,1-1,0 1,0-1,0 1,0 0,0-1,0 1,0-1,0 1,0 0,1-1,-1 1,1-1,-1 1,1-1,0 1,0-1,-1 1,1-1,0 0,0 0,0 1,1-1,-1 0,0 0,0 0,1 0,-1 0,0 0,1-1,-1 1,1 0,-1-1,1 1,-1-1,1 1,-1-1,1 0,0 1,-1-1,1 0,1 0,12-5,-1 0,0-1,0 0,0-1,0 0,-1-1,-1-1,1 0,-1-1,-1 0,7-8,46-35,-57 48,0-1,1 0,0 0,0 1,0 0,0 0,1 1,0 0,0 1,0 0,0 0,0 1,1 0,8 0,-16 2,-1 1,1-1,0 1,0-1,0 1,-1 0,1 0,0 0,-1 0,1 0,-1 1,1-1,-1 0,0 1,0-1,1 1,-1-1,0 1,0-1,0 1,-1 0,1 0,0-1,-1 1,1 0,-1 0,1 0,-1 0,0 0,0-1,0 1,0 0,0 0,0 0,-1 0,1 0,0 0,-19 71,11-55,4-11,1 0,0 0,0 0,1 1,0-1,0 1,0-1,1 1,1 0,-1-1,1 6,7 0,4-7</inkml:trace>
  <inkml:trace contextRef="#ctx0" brushRef="#br0" timeOffset="134957.234">4008 4689,'-82'114,"28"-15,52-95,1 0,-1 0,1 0,0 0,0 0,1 0,-1 1,1-1,0 0,0 0,0 1,0-1,1 0,0 0,0 0,0 0,0 1,1-2,0 1,-1 0,1 0,1 0,-1-1,1 1,-1-1,2 0,-1 0,1-1,-1 1,1-1,0 0,0 0,0 0,0-1,0 1,0-1,0 0,1 0,-1-1,0 1,1-1,-1 0,1 0,-1 0,0-1,1 1,-1-1,0 0,0 0,4-2,93-52,-78 35,-1 0,0-1,-2-1,-1-1,-1 0,0-2,-2 0,-1-1,-1 0,0-3,2-1,-1 0,-1-2,-1 1,-2-2,-1 1,-2-1,-1-1,-2 1,-1-1,-1 0,-2 0,-2 0,-1-1,-1 1,2 29,0 0,0-1,-1 1,1 0,-1 0,0 0,0 0,-1 1,0-1,1 1,-1-1,-1 1,1 0,-1 0,0 0,1 1,-2-1,1 1,0 0,-1 0,1 1,-1-1,0 1,0 0,0 0,0 0,0 1,0 0,0 0,-1 0,1 1,0 0,-1 0,1 0,0 0,-1 1,1 0,0 0,-3 2,-4 2,0 1,1 1,-1 0,2 1,-1 0,1 0,0 1,1 1,0 0,0 0,1 0,1 1,0 0,0 1,1 0,1 0,-1 0,-1 11,-2 5,1 1,2 0,1 0,1 0,2 1,0-1,4 28,-1-41,2-1,0 1,0-1,1 1,1-1,1 0,0-1,1 1,0-1,2-1,-1 0,1 0,1 0,1-1,-1 0,2-1,0-1,0 0,1 0,0-1,0-1,1 0,5 2,18 5,0-1,0-2,1-2,32 5,2-18,-54-2</inkml:trace>
  <inkml:trace contextRef="#ctx0" brushRef="#br0" timeOffset="135989.607">4685 4829,'32'-1,"0"-1,0-2,0-1,0-2,-1-1,0-1,0-2,-1-1,-1-1,26-16,-51 27,1-1,-1 1,0-1,0 0,0 0,0-1,0 1,0-1,-1 1,0-1,0 0,0 0,0-1,-1 1,0-1,1 1,-2-1,1 0,0 0,-1 1,0-1,0 0,-1 0,1 0,-1-1,0 1,0 0,-1 0,0 0,0 0,0 0,0 1,-2-4,2 5,-1 1,1 0,-1-1,0 1,0 0,0 0,0 0,0 1,-1-1,1 0,-1 1,1 0,-1-1,1 1,-1 0,1 0,-1 0,0 1,0-1,0 1,1-1,-1 1,0 0,0 0,0 0,0 1,1-1,-1 1,0-1,0 1,1 0,-1 0,0 1,-85 46,58-24,-85 82,112-101,-1-1,1 1,0 1,0-1,1 0,-1 1,1-1,0 1,1 0,-1-1,1 1,0 0,1 0,-1 0,1 0,1 0,-1 0,1 0,0 0,0-1,0 1,1 0,0-1,1 4,1-3,-1 1,1-1,1 0,-1-1,1 1,-1-1,2 0,-1 0,1 0,-1-1,1 1,0-2,1 1,-1-1,1 0,-1 0,1 0,0-1,0 0,0-1,2 1,155 5,-129-11,-1-1,0-2,0-1,0-1,-1-2,-1-1,0-2,-1-1,0-2,-1-1,-1-1,23-20,-44 34,0 0,0-1,-1 0,0 0,0-1,-1 1,0-2,0 1,0-1,-1 1,0-2,-1 1,1 0,-2-1,1 0,-1 0,-1 0,1 0,-2 0,1-1,-1 1,-1-1,0-4,-1 10,-1 1,1-1,-1 1,0-1,0 1,0 0,-1 0,1 0,-1 0,0 0,0 1,0-1,0 1,0 0,0 0,-1 0,1 0,-1 0,1 1,-1 0,0 0,1 0,-1 0,0 0,0 1,0-1,0 1,0 0,1 0,-1 1,-2 0,-3 0,0 0,0 0,0 1,0 1,0-1,0 1,1 1,-1 0,1 0,0 0,1 1,-8 6,13-10,0 0,0 1,0-1,0 1,0-1,1 1,-1-1,0 1,1 0,0 0,-1 0,1 0,0 0,0 0,0 0,0 0,0 1,1-1,-1 0,1 0,-1 1,1-1,0 0,0 1,0-1,0 0,0 1,1-1,-1 0,1 1,-1-1,1 0,0 0,0 0,0 1,0-1,0 0,0 0,1-1,-1 1,1 0,-1 0,1-1,0 1,0-1,0 1,14 5,0-1,0 0,0-2,1 0,-1-1,1 0,7-1,107 29,-126-28,0 0,-1 0,1 0,0 1,-1-1,0 1,0 0,0 1,0-1,-1 1,1-1,-1 1,0 0,-1 0,1 1,-1-1,0 0,0 1,-1-1,0 1,0 0,0 2,1 11,-1 0,-1-1,0 1,-2 0,0-1,-1 1,-1-1,-1 0,-1 0,2 30,8-27</inkml:trace>
  <inkml:trace contextRef="#ctx0" brushRef="#br0" timeOffset="136791.617">6378 5225,'109'-63,"-2"-5,-4-4,-3-5,8-14,-89 76,0-1,-1 0,-1-2,0 0,-2-1,0-1,-1 0,-1-1,-1 0,-1-1,-1-1,0 1,-2-1,2-14,-9 33,0 1,0-1,-1 0,1 0,-1 0,0 1,-1-1,1 0,0 0,-1 0,0 1,0-1,0 0,-1 1,1-1,-1 1,0-1,0 1,0 0,0 0,0 0,-1 0,1 0,-1 0,0 1,0 0,0-1,0 1,0 0,-1 0,1 0,-1 1,1-1,-1 1,1 0,-1 0,0 0,0 1,1-1,-1 1,0 0,0 0,0 0,1 0,-1 1,0 0,0 0,-1 0,-3 2,0 0,1 1,-1 0,1 0,0 1,1 0,-1 0,1 0,0 1,0 0,0 0,1 0,0 1,0 0,1 0,0 0,0 1,2-4,0-1,0 1,0 0,0 0,1 0,0 0,0 1,0-1,0 0,1 0,-1 1,1-1,0 0,1 0,-1 1,1-1,0 0,0 0,0 1,0-1,1 0,-1 0,1-1,0 1,1 0,-1 0,1-1,-1 0,1 1,0-1,0 0,0 0,2 0,7 3,1-1,0 0,-1-1,2-1,-1 0,0 0,1-2,-1 1,1-2,-1 0,1 0,-1-2,11-1,22 0,-39 3,89 7,-94-7,0 0,0 0,0 1,0-1,0 1,-1 0,1-1,0 1,0 0,0 0,-1 0,1 0,0 1,-1-1,1 0,-1 1,1-1,-1 1,0-1,0 1,0 0,0-1,0 1,0 0,0 0,0 0,-1 0,1 0,-1 0,1 0,-1 0,0 0,0 0,0 0,0 0,0 0,0 0,-1 0,1 0,-1 0,1 0,-1 1,-8 17,-1 0,0-1,-2 0,0 0,-1-1,0-1,-3 1,-30 42,45-60,0 1,0-1,0 1,0 0,0-1,0 1,0 0,0 0,0 0,1 0,-1-1,0 1,0 0,1 1,-1-1,0 0,1 0,0 0,-1 0,1 0,-1 0,1 1,0-1,0 0,0 0,0 1,0-1,0 0,0 0,0 0,0 1,1-1,-1 0,0 0,1 0,-1 0,1 1,-1-1,1 0,0 0,-1 0,1 0,0 0,0-1,0 1,-1 0,1 0,0 0,0-1,0 1,1 0,-1-1,0 1,0-1,0 1,0-1,0 0,1 0,-1 1,21-5,0-1</inkml:trace>
  <inkml:trace contextRef="#ctx0" brushRef="#br0" timeOffset="137069.987">7676 4661,'-13'22,"1"0,1 1,2 1,0 0,1 0,2 0,0 1,1 0,2 0,0 13,3-34,0 0,1 0,-1 1,1-1,0 0,0 0,1 0,-1 0,1 0,0 0,0-1,0 1,0-1,1 1,-1-1,1 0,0 0,0 0,0 0,1 0,-1-1,1 1,-1-1,1 0,0 0,0-1,-1 1,1-1,1 1,-1-1,0-1,0 1,0 0,0-1,1 0,-1 0,0 0,0-1,0 1,1-1,-1 0,0 0,0-1,3-1,3 0,1 0,0-1,-1-1,0 0,0 0,0-1,-1-1,1 1,-2-1,1-1,-1 0,0 0,-1 0,1-1,-2 0,1-1,-1 1,2-8,-4 11,0-1,0 0,-1 0,0 0,0 0,-1-1,0 1,0-1,-1 1,0-1,0 0,-1 0,0 1,0-1,-1 0,0 1,0-1,-1 0,0 1,0 0,0-1,-1 1,-1 0,1 0,-1 0,-2-1,2 3,0 0,0 0,-1 0,0 1,0 0,0 0,0 0,-1 1,1 0,-1 0,0 0,0 1,0 0,0 0,0 0,-1 1,1 0,-1 0,1 0,0 1,-1 0,1 0,-1 1,1 0,-1 0,1 0,0 1,0 0,0 0,-4 3,-9 8</inkml:trace>
  <inkml:trace contextRef="#ctx0" brushRef="#br0" timeOffset="137537.379">8297 4632,'-36'24,"1"1,1 1,1 2,2 2,1 0,1 3,-15 23,14 14,30-68,-1 0,1 0,0 0,0-1,1 1,-1 0,0 0,0 0,1 0,-1-1,1 1,0 0,-1 0,1-1,0 1,0-1,0 1,0-1,1 1,-1-1,0 1,0-1,1 0,-1 0,1 0,-1 0,1 0,0 0,-1 0,1 0,0-1,0 1,-1-1,1 1,0-1,0 0,1 1,16 1,1 0,0-1,0-1,0-1,0-1,0 0,-1-2,1 0,-1-1,0-1,2-2,-2-1,0 0,0-1,-1-1,0-1,-1-1,-1 0,0-1,-1-1,0-1,-1 0,-1 0,0-1,3-8,11-21,-2 0,-2-1,-3-1,13-44,-25 71,-1 1,-1-1,-1-1,-1 1,-1-1,-1 1,0-1,-2 0,-1 0,0 0,-2 1,0-1,-1 1,-2 0,0 0,-1 0,-1 1,-7-12,13 29,0 0,1-1,-2 1,1 0,0 1,-1-1,1 0,-1 1,0-1,0 1,0 0,0 0,0 0,0 0,-1 1,1-1,0 1,-1 0,1 0,-1 0,0 0,1 1,-1-1,0 1,1 0,-1 0,0 1,0-1,1 1,-1-1,1 1,-1 0,1 1,-1-1,1 1,0-1,-1 1,1 0,0 0,0 0,0 1,1-1,-3 3,-2 2,0 1,1 1,0-1,0 1,1 0,0 0,1 0,0 1,0 0,1 0,0 0,1 0,0 0,0 0,1 1,1-1,0 5,25 179,-15-154,1 1,3-1,1-1,1-1,3 0,1-1,1-1,2-1,2-1,1-2,2 0,0-2,3 0,0-3,19 13,-21-18,1-2,0-1,1-1,1-2,1-1,12 3,-17-11</inkml:trace>
  <inkml:trace contextRef="#ctx0" brushRef="#br0" timeOffset="139070.656">11882 4406,'6'-19,"1"0,2 0,-1 1,2 0,1 1,0 0,2-1,10-16,22-29,3 2,2 2,20-14,-36 37,-34 36,1 1,-1-1,0 1,0-1,0 1,0-1,0 0,1 1,-1-1,0 1,0-1,1 0,-1 1,0-1,1 0,-1 1,0-1,1 0,-1 0,1 1,-1-1,0 0,1 0,-1 0,1 1,-1-1,1 0,-1 0,1 0,-1 0,0 0,1 0,-1 0,1 0,-1 0,1 0,-1 0,1 0,-1 0,1-1,-1 1,0 0,1 0,-1 0,1-1,-1 1,0 0,1 0,-1-1,0 1,1 0,-1-1,0 1,1 0,-1-1,0 1,0-1,0 1,1-1,-8 41,0-13,2 0,0 0,2 1,1 0,1-1,2 13,-1-38,1 1,-1-1,0 1,1-1,-1 0,1 0,0 1,0-1,0 0,0 0,0 0,0 0,1 0,-1 0,0 0,1 0,0-1,-1 1,1 0,0-1,0 1,0-1,0 0,0 0,0 0,1 0,-1 0,0 0,0-1,1 1,-1-1,0 1,1-1,-1 0,0 0,1 0,-1 0,1 0,-1-1,0 1,0-1,1 0,-1 1,0-1,0 0,1 0,-1-1,0 1,0 0,-1-1,1 1,1-1,159-126,71-112,-210 220,-23 19,1 1,-1 0,0 0,1 0,-1-1,0 1,1 0,-1 0,1 0,-1 0,0 0,1 0,-1 0,1 0,-1-1,0 1,1 1,-1-1,1 0,-1 0,0 0,1 0,-1 0,0 0,1 0,-1 1,1-1,-1 0,0 0,1 0,-1 1,0-1,1 0,-1 0,0 1,0-1,1 0,-1 1,0-1,0 0,0 1,1-1,-1 1,0-1,0 0,0 1,0-1,0 1,0-1,0 0,0 1,0-1,0 1,0-1,0 0,0 1,0-1,0 1,0-1,0 0,-1 1,1-1,0 0,0 1,0-1,-1 0,1 1,0-1,-21 92,17-81,0 0,0 0,1 0,1 1,0-1,1 1,0 0,0 0,1-1,1 1,0 0,1-1,0 1,2 4,-2-12,0 0,1 0,0 0,-1 0,1-1,0 1,1-1,-1 0,1 0,-1 0,1 0,0-1,0 0,0 1,1-1,-1-1,0 1,1-1,-1 1,1-1,-1-1,1 1,0-1,-1 1,2-1,18-3</inkml:trace>
  <inkml:trace contextRef="#ctx0" brushRef="#br0" timeOffset="139390.757">11656 4604,'187'-9,"-1"-9,0-8,23-13,209-30,-217 59,-177 15,-6 2</inkml:trace>
  <inkml:trace contextRef="#ctx0" brushRef="#br0" timeOffset="139785.764">12192 4716,'0'34,"0"21,-5 5,-1-2,-1-7,2-7,2-5,1-11</inkml:trace>
  <inkml:trace contextRef="#ctx0" brushRef="#br0" timeOffset="140221.495">12446 4689,'306'-27,"-304"27,-1-1,1 1,-1 0,1-1,0 1,-1 0,1 0,-1 0,1 0,-1 1,1-1,-1 0,1 0,-1 1,1-1,-1 1,1 0,-1-1,1 1,-1 0,0 0,0 0,1 0,-1 0,0 0,0 0,0 0,0 0,0 1,0-1,0 0,-1 1,1-1,0 1,-1-1,1 1,-1-1,0 1,1-1,-1 1,0-1,0 1,0-1,0 1,0-1,0 1,0 0,-1-1,1 1,-1-1,1 1,-1-1,-9 17,0 0,-2-1,0 0,-1-1,-1-1,0 0,-4 2,9-8,3-2,-7 4,2 0,-1 1,2 0,-1 1,2 0,0 0,0 1,2 1,-1-1,2 1,-4 10,10-22,-1-1,1 1,0-1,0 1,0-1,0 1,0 0,0-1,1 1,-1-1,1 1,0-1,0 1,0-1,0 0,0 1,0-1,1 0,-1 0,1 0,-1 0,1 0,0 0,0 0,0-1,0 1,0-1,0 1,0-1,1 0,-1 0,0 0,1 0,0 0,89 5,108-64,-175 50</inkml:trace>
  <inkml:trace contextRef="#ctx0" brushRef="#br0" timeOffset="141504.646">13348 3785,'14'12,"0"1,-1 0,-1 1,-1 0,0 1,0 0,-2 1,0 0,0 0,-1 3,12 22,-3 1,-1 0,-3 2,-1-1,-2 2,-2-1,-2 1,-2 0,-1 0,-3 5,2-17,-2 0,0 1,-3-1,0 0,-2-1,-2 1,-1-1,-1 0,-2-1,-1 0,-1 0,-2-2,-18 28,-80 82,98-121</inkml:trace>
  <inkml:trace contextRef="#ctx0" brushRef="#br0" timeOffset="141990.019">11599 3842,'-28'44,"1"2,3 0,2 2,1 1,3 0,2 2,3 0,1 0,3 1,2 0,3 1,1 9,4-28,1 1,1-1,2 0,2 0,1-1,2 0,1 0,1-1,2-1,1 0,1-1,2 0,1-1,1-2,22 24,16-6,-34-33</inkml:trace>
  <inkml:trace contextRef="#ctx0" brushRef="#br0" timeOffset="146271.228">14111 3955,'-1'255,"-82"112,82-365,0 1,1-1,-1 0,0 0,1 0,0 1,-1-1,1 0,0 0,0 1,0-1,1 0,-1 0,0 1,1-1,0 0,-1 0,1 0,0 1,0-1,0 0,0 0,1-1,-1 1,0 0,1 0,-1-1,1 1,0-1,-1 1,1-1,0 1,0-1,0 0,0 0,0 0,0 0,1-1,-1 1,0 0,0-1,3 1,206-22,5 22,-204-1</inkml:trace>
  <inkml:trace contextRef="#ctx0" brushRef="#br0" timeOffset="146890.872">14478 3729,'174'-16,"-173"16,1 0,-1-1,1 1,-1 1,1-1,0 0,-1 0,1 1,-1-1,1 1,-1-1,1 1,-1-1,1 1,-1 0,0 0,1 0,-1 0,0 0,0 0,0 0,0 0,1 1,-2-1,1 0,0 1,0-1,0 0,-1 1,1-1,-1 1,1-1,-1 1,1-1,-1 1,0 0,0-1,0 1,0-1,0 1,0 0,0-1,-1 2,-31 66,21-51,8-15,1 0,0 0,0 0,0 0,0 0,1 0,-1 0,1 0,0 1,0-1,0 0,0 1,0-1,1 1,0-1,0 1,0-1,0 1,0-1,1 1,-1-1,1 1,0-1,0 1,0-1,1 0,-1 0,1 0,0 0,0 0,0 0,0 0,0 0,1-1,-1 1,1-1,-1 0,1 1,0-1,0-1,3 3,8 0,1-1,0 0,0-1,0 0,0-1,0-1,1-1,-1 0,0 0,0-2,0 0,-1-1,3-1,30-4,-22 4</inkml:trace>
  <inkml:trace contextRef="#ctx0" brushRef="#br0" timeOffset="159612.735">705 6494,'12'173,"-2"-91,-4-1,-3 1,-4 29,0-56,-27 154,26-185</inkml:trace>
  <inkml:trace contextRef="#ctx0" brushRef="#br0" timeOffset="160012.619">254 6636,'271'-86,"95"-11,-136 43,-210 47,-1 2</inkml:trace>
  <inkml:trace contextRef="#ctx0" brushRef="#br0" timeOffset="160630.087">1326 6241,'-22'275,"15"267,8-340,7-150,-8-52,0 1,1 0,-1 0,1 0,0-1,-1 1,1 0,0 0,-1-1,1 1,0-1,0 1,-1 0,1-1,0 0,0 1,0-1,0 1,0-1,0 0,0 0,-1 1,1-1,0 0,0 0,0 0,0 0,0 0,0 0,0-1,0 1,0 0,0 0,0-1,0 1,0 0,-1-1,1 1,0-1,0 1,0-1,-1 0,1 1,0-1,-1 0,1 1,0-1,-1 0,1 0,0 0,88-113,-53 60,53-55,-89 108,1 0,-1 0,1 1,-1-1,1 0,-1 0,1 1,0-1,-1 0,1 1,0-1,0 1,0-1,-1 1,1-1,0 1,0-1,0 1,0 0,0 0,0-1,0 1,-1 0,1 0,0 0,0 0,0 0,0 0,0 0,0 0,0 1,0-1,0 0,0 0,0 1,-1-1,1 1,0-1,0 1,0-1,-1 1,1-1,0 1,0 0,-1-1,1 1,-1 0,1 0,-1-1,1 1,-1 0,1 0,-1 0,0 0,1 0,-1 0,0 0,0-1,0 1,1 0,-1 0,0 1,8 62,-8 130,9-182,-3-17</inkml:trace>
  <inkml:trace contextRef="#ctx0" brushRef="#br0" timeOffset="160880.611">1890 7060,'0'24,"0"3,0-8,0-7</inkml:trace>
  <inkml:trace contextRef="#ctx0" brushRef="#br0" timeOffset="161132.145">1862 6636,'0'0</inkml:trace>
  <inkml:trace contextRef="#ctx0" brushRef="#br0" timeOffset="161376.767">2003 7370,'54'-107,"42"-64,-96 170,0 0,0 0,0 0,1 0,-1 0,0 0,1 1,-1-1,1 0,-1 0,1 0,-1 0,1 0,0 1,-1-1,1 0,0 1,0-1,0 0,-1 1,1-1,0 1,0-1,0 1,0 0,0-1,0 1,0 0,0 0,0 0,0-1,0 1,0 0,0 0,0 0,0 1,0-1,0 0,0 0,0 0,0 1,0-1,0 1,0-1,0 1,-1-1,1 1,0-1,0 1,0 0,-1-1,1 1,0 0,-1 0,1-1,-1 1,1 0,-1 0,1 0,-1 0,1 0,-1 0,7 61,-8-57,0-1,1 1,-1 0,1 0,0 0,0 0,0 0,1-1,0 1,0 0,0 0,0 0,1-1,0 1,0-1,0 0,0 1,1-1,-1 0,1 0,0 0,1-1,-1 1,1-1,-1 0,1 0,0 0,0 0,0-1,1 1,-1-1,1 0,-1 0,5 0,1-3,0-2,0 1,0-1,-1-1,1 0,-1 0,0-1,0 0,0 0,-1-1,0 0,0-1,-1 1,1-2,-1 1,-1-1,1 0,-2 0,5-8,-1 6,49-59,-48 56</inkml:trace>
  <inkml:trace contextRef="#ctx0" brushRef="#br0" timeOffset="162448.819">3104 7172,'12'183,"-7"-138,-1 0,-2 0,-2 1,-2-1,-3 0,-4 21,-4-38,13-28,-1 0,1 0,0 1,0-1,-1 0,1 0,-1 1,1-1,0 0,-1 0,1 0,-1 1,1-1,0 0,-1 0,1 0,-1 0,1 0,0 0,-1 0,1 0,-1 0,1 0,-1 0,1 0,0-1,-1 1,1 0,-1 0,1 0,0-1,-1 1,1 0,0 0,-1-1,1 1,0 0,-1 0,1-1,0 1,0 0,-1-1,1 1,0-1,0 1,0 0,-1-1,1 1,0-1,0 1,0 0,0-1,0 1,0-1,0 1,0-1,0 1,0 0,0-1,0 1,0-1,0 1,1 0,-1-1,-2-18,1 0,1 0,1 0,0 0,1 0,1 0,1 1,1-1,1 1,0 0,1 0,1 1,1 0,0 0,10-12,146-185,-151 198,0 0,2 0,0 2,0 0,1 1,1 0,1 2,-1 0,2 1,15-6,-32 14,0 1,1 0,-1-1,0 1,0 0,0 1,1-1,-1 0,0 1,1 0,-1 0,1 0,-1 0,0 1,1-1,-1 1,0 0,0 0,1 0,-1 0,0 0,0 1,0-1,0 1,-1 0,1 0,0 0,-1 1,1-1,-1 0,0 1,0 0,0-1,0 1,0 0,0 0,-1 0,0 0,1 0,-1 0,0 1,-1-1,1 0,-1 1,1-1,-1 0,0 1,0 0,-3 12,0-1,0 1,-2-1,0 0,-1 0,0-1,-1 1,-1-1,0-1,-1 0,0 0,-1 0,-4 2,8-6,-1 0,-1 0,1-1,-2 0,1 0,-1-1,0 0,0-1,-1 0,0 0,0-1,0 0,-1-1,0 0,0-1,0 0,0-1,-11 2,19-5,-1 1,1-1,-1 0,1 0,0 0,-1 0,1-1,0 0,0 1,0-1,0 0,0 0,0-1,0 1,1 0,-1-1,1 0,0 1,0-1,0 0,0 0,0-1,1 1,-1 0,1 0,0-1,0 1,0-1,0 1,1-1,0 1,-1-1,1 1,0-1,1 0,-1 1,1-1,-1 1,1-1,0 1,0 0,1-1,-1 1,1 0,0 0,-1 0,1 0,1 0,-1 0,1-1,13-21</inkml:trace>
  <inkml:trace contextRef="#ctx0" brushRef="#br0" timeOffset="162662.739">3838 7144,'-5'24,"-1"3,5-8,2-11,2-8</inkml:trace>
  <inkml:trace contextRef="#ctx0" brushRef="#br0" timeOffset="162812.645">3781 6861,'0'0</inkml:trace>
  <inkml:trace contextRef="#ctx0" brushRef="#br0" timeOffset="163230.647">4064 7031,'-29'430,"28"-413,0 0,-1 0,0 0,-2 0,0 0,0-1,-2 1,0-1,-1-1,0 1,6-16,1 0,-1 0,1 0,-1 1,1-1,0 0,-1 0,1 0,-1 0,1 0,-1 0,1 0,-1 0,1 0,-1 0,1 0,0-1,-1 1,1 0,-1 0,1 0,-1 0,1-1,0 1,-1 0,1 0,0-1,-1 1,1 0,0-1,-1 1,1-1,0 1,0 0,-1-1,1 1,0-1,0 1,0 0,-1-1,1 1,0-1,0 1,0-1,0 1,0-1,0 1,0 0,0-1,0 1,0-1,0 1,1-1,-1 1,0-1,0 1,0 0,1-1,-1 1,0-1,0 1,1 0,-1-1,0 1,1 0,-1-1,4-24,1-1,1 1,1 1,1-1,1 1,1 0,8-11,-13 24,15-29,2 1,2 1,1 0,2 2,1 2,2 0,33-29,-58 58,0 0,0 1,1-1,-1 1,1 0,0 0,0 1,0 0,1 0,-1 0,1 1,-1 0,1 0,0 1,0-1,0 2,0-1,0 1,0 0,5 1,-10-1,0 1,-1 0,1 0,0 1,0-1,0 0,-1 0,1 1,-1-1,1 1,-1 0,1-1,-1 1,0 0,0 0,0 0,0 0,0 0,0 0,-1 0,1 0,-1 0,1 0,-1 0,0 0,0 1,0-1,0 0,0 0,0 0,-1 0,1 0,-1 0,1 1,-26 71,17-58,0 0,-1-1,0 0,-2-1,1 0,-2-1,0 0,0-1,-1-1,-1 0,0-1,-12 7,-22-2,31-15</inkml:trace>
  <inkml:trace contextRef="#ctx0" brushRef="#br0" timeOffset="163560.978">4515 7257,'35'-3,"0"-2,0-1,-1-2,0-2,0-1,-1-1,-1-2,28-15,-55 26,-1 0,1 0,0-1,-1 1,1-1,-1 0,0 0,-1-1,1 1,-1-1,0 1,0-1,0 0,0-1,-1 1,0 0,0-1,-1 1,1-1,-1 1,0-1,-1 0,0 1,1-1,-2 0,1 0,-1 1,0-1,-1-5,1 9,0 0,-1-1,1 1,0 0,-1 0,0 0,1 0,-1 0,0 0,0 0,0 1,0-1,-1 1,1-1,0 1,-1 0,1 0,-1 0,1 0,-1 0,1 1,-1-1,1 1,-1-1,0 1,1 0,-1 0,0 0,1 1,-1-1,0 1,1-1,-1 1,1 0,-1 0,1 0,-85 49,75-40,1 1,0 1,0 0,1 0,1 1,0 0,1 0,1 1,0 0,0 1,-1 6,6-15,0 0,0 1,1-1,0 1,0-1,1 1,-1-1,1 1,1-1,-1 1,1-1,0 1,1-1,-1 0,1 1,1-1,-1 0,1 0,0-1,0 1,1-1,0 1,0-1,0 0,0 0,1-1,0 1,2 1,3 0,-1-1,0 0,1 0,0-1,0 0,1-1,-1 0,0-1,1 0,0 0,0-1,-1-1,11 0,11 0</inkml:trace>
  <inkml:trace contextRef="#ctx0" brushRef="#br0" timeOffset="164247.258">5700 7144,'-9'10,"1"0,-1 1,2 0,0 0,0 1,1 0,0 0,1 1,0-1,1 1,1 0,0 0,1 1,0-1,1 0,0 11,3-20,0 0,0 1,0-1,1 0,-1 0,1 0,0-1,0 1,0-1,1 0,-1 1,1-1,0-1,0 1,0-1,0 1,0-1,1 0,-1-1,1 1,-1-1,1 0,-1 0,1 0,0-1,0 1,-1-1,1 0,0-1,-1 1,1-1,0 0,-1 0,1 0,-1-1,1 0,-1 0,0 0,0 0,1-1,-2 1,1-1,0 0,-1 0,1 0,-1-1,1 0,3-3,0 0,-1 0,0-1,0 0,0 0,-1 0,0-1,-1 0,0 0,-1 0,1 0,-2 0,1-1,-1 1,-1-1,0 0,0 0,-1 1,0-1,-1-6,0 11,-1 1,1-1,-1 1,1-1,-1 1,-1 0,1-1,0 1,-1 1,0-1,0 0,0 1,-1-1,1 1,-1 0,0 0,1 0,-1 1,-1-1,1 1,0 0,0 0,-1 1,1-1,-1 1,0 0,1 0,-1 0,0 1,0 0,1 0,-1 0,0 0,0 1,1 0,-3 0,-13 5</inkml:trace>
  <inkml:trace contextRef="#ctx0" brushRef="#br0" timeOffset="164496.69">6067 7454,'5'-28,"11"-25,8-8,-1 3,2 5,0 12,1 8,1 5,1 8,0 6,-5 6</inkml:trace>
  <inkml:trace contextRef="#ctx0" brushRef="#br0" timeOffset="165309.987">7112 6241,'-25'559,"22"-115,19-359,-15-83,0 0,0 1,0-1,0 0,1 0,-1 0,1 0,-1-1,1 1,-1 0,1-1,0 1,0-1,0 1,0-1,0 0,0 0,0 0,1 0,-1 0,0 0,0-1,1 1,-1-1,0 0,1 1,-1-1,1 0,-1-1,0 1,1 0,-1-1,2 0,10-4,-1-1,0 0,-1-1,0-1,0 0,0 0,-1-1,0-1,-1 1,0-2,-1 0,0 0,-1 0,2-5,24-25,-17 23,0-1,2 2,0 1,0 0,2 1,8-4,-28 18,0 0,0 0,0 0,0 1,0-1,0 0,1 0,-1 1,0-1,1 0,-1 1,0 0,1-1,-1 1,0 0,1-1,-1 1,1 0,-1 0,0 0,1 0,-1 1,1-1,-1 0,0 0,1 1,-1-1,0 1,1-1,-1 1,0 0,0 0,1-1,-1 1,0 0,0 0,0 0,0 0,0 0,0 0,0 1,-1-1,1 0,0 0,-1 1,1-1,-1 0,1 1,-1-1,0 0,1 1,-1 0,-12 93,9-87,0-1,1 1,0 1,1-1,0 0,0 0,1 1,0-1,0 0,1 0,0 3,-1-9,1-1,0 1,-1-1,1 1,0 0,-1-1,1 1,0-1,0 0,0 1,1-1,-1 0,0 1,0-1,1 0,-1 0,1 0,-1 0,1 0,-1-1,1 1,-1 0,1-1,0 1,-1-1,1 0,0 1,-1-1,1 0,0 0,1 0,12-3</inkml:trace>
  <inkml:trace contextRef="#ctx0" brushRef="#br0" timeOffset="168899.543">7930 7031,'-50'90,"44"-79,1 1,0 0,0 0,2 0,-1 0,2 1,-1-1,2 1,0-1,0 1,1 0,0-1,2 1,0 5,-1-15,1 0,-1 1,1-1,0 0,0 0,0 0,0 0,0-1,1 1,-1 0,1-1,0 0,0 0,0 0,0 0,0 0,0 0,0-1,0 1,1-1,-1 0,1 0,-1-1,1 1,-1-1,1 1,-1-1,1 0,0 0,-1-1,1 1,-1-1,1 0,0 0,7-1,0-1,-1 0,1-1,-1 0,0-1,0 0,-1-1,1 1,-1-2,6-5,-8 7,0-1,-1 1,0-1,-1-1,1 1,-1-1,0 0,-1 0,1 0,-2 0,1-1,-1 0,0 0,0 0,-1 0,0 0,-1 0,0-1,0 1,-1-1,0 1,0 0,-1-1,0 1,-1-1,1 1,-3-4,1 9,0 0,0-1,-1 1,1 1,-1-1,0 0,0 1,0 0,0 0,0 0,0 0,-1 0,1 1,0 0,-1 0,1 0,-1 1,0 0,1-1,-4 2,-17-2</inkml:trace>
  <inkml:trace contextRef="#ctx0" brushRef="#br0" timeOffset="169279.605">8382 7031,'-11'14,"1"0,0 1,1 0,0 0,2 1,0 0,0 1,2 0,0-1,1 2,0-1,2 0,0 1,1-1,0 2,1-17,0 0,1 0,-1 0,0 0,1 0,-1 0,1 0,-1 0,1 0,0-1,0 1,0 0,0 0,0-1,0 1,0-1,1 1,-1-1,1 1,-1-1,1 0,-1 0,1 1,0-1,0-1,-1 1,1 0,0 0,0-1,0 1,0-1,0 1,0-1,0 0,0 0,0 0,0 0,0 0,0 0,0 0,0-1,0 1,1-1,81-39,-71 32,1-1,-1 0,-1-1,0 0,0-1,-1-1,0 1,-1-2,-1 1,0-2,0 1,-1-1,-1 0,-1-1,0 1,1-6,-7 17,0 1,0-1,0 0,0 1,-1-1,1 1,-1-1,0 1,0-1,0 1,0-1,0 1,-1 0,1 0,0 0,-1 0,0 0,1 0,-1 0,0 0,0 0,0 1,0-1,-1 1,1 0,0-1,-1 1,1 0,0 1,-1-1,1 0,-1 1,0-1,1 1,-1 0,1-1,-1 1,0 1,1-1,-1 0,-1 1,-21-2</inkml:trace>
  <inkml:trace contextRef="#ctx0" brushRef="#br0" timeOffset="169812.436">8917 7060,'-74'448,"58"-356,16-92,-1-1,1 1,0 0,0 0,0-1,-1 1,1 0,0 0,0-1,-1 1,1 0,0 0,0 0,-1 0,1-1,0 1,-1 0,1 0,0 0,-1 0,1 0,0 0,-1 0,1 0,0 0,-1 0,1 0,0 0,0 0,-1 0,1 0,0 0,-1 0,1 1,0-1,-1 0,1 0,0 0,0 0,-1 1,1-1,0 0,0 0,-1 1,1-1,0 0,0 0,0 1,0-1,-1 0,1 1,0-1,0 0,0 0,0 1,0-1,0 0,0 1,0-1,-6-29,5 9,1-1,0 0,2 1,0-1,2 1,0 0,1 0,1 0,1 1,1 0,0 0,3-2,-3 2,0 1,2 0,0 0,0 1,2 0,0 1,1 1,1 0,0 1,1 0,0 1,1 0,1 2,0 0,0 1,1 0,0 2,1 0,0 1,9-2,-24 8,1 0,0 1,-1-1,1 1,0 0,0 1,-1-1,1 1,0 0,-1 0,1 0,0 1,-1-1,0 1,1 0,-1 0,0 1,0-1,0 1,0 0,-1 0,1 1,-1-1,0 0,0 1,0 0,0 0,-1 0,0 0,1 0,-1 1,-1-1,1 1,-1-1,0 1,0-1,0 1,0 0,-1 0,0-1,0 1,0 0,-1 0,1 0,-2 2,0 0,0 0,0-1,-1 1,0-1,0 0,0 0,-1 0,0 0,0 0,-1-1,1 0,-1 0,0 0,-1-1,1 1,-1-1,0 0,0-1,0 0,-3 1,-143 38,125-37,23-4,0 0,0 0,-1 0,1 0,0 0,0-1,-1 0,1 0,0 0,0 0,-1-1,1 1,0-1,0 0,0 0,0-1,0 0,0 1,0-1,0 0,1-1,-1 1,1-1,-10-12</inkml:trace>
  <inkml:trace contextRef="#ctx0" brushRef="#br0" timeOffset="172534.541">11882 6016,'-118'211,"-62"164,22-90,311-527,-31 51,61-78,-183 269,50-48,-49 47,0 0,0 0,0 0,1 1,-1-1,0 1,0-1,1 1,-1-1,0 1,0 0,1-1,-1 1,0 0,1 0,-1 0,1 0,-1 0,0 0,0 1,1-1,-1 0,0 1,1-1,-1 1,0-1,0 1,0 0,1-1,-1 1,0 0,0 0,0 0,0 0,0 0,-1 0,1 0,0 0,0 0,-1 0,1 0,0 1,-1-1,0 0,1 0,-1 1,0-1,1 1,2 13,-1-1,0 0,-2 1,1-1,-1 1,-1-1,-1 1,0-1,-1 0,-1 4,-2 15,-30 202,24-174,8-51,1 1,1-1,-1 1,2-1,0 1,0 0,1 0,0 0,1-1,0 1,0 0,1-1,1 2,-1-9,0-1,0 1,1-1,-1 0,0 1,1-1,-1 0,1-1,0 1,0 0,0-1,-1 0,1 0,0 0,1 0,-1 0,0 0,0-1,0 1,0-1,1 0,-1 0,0 0,0-1,0 1,0-1,1 0,-1 1,0-1,0-1,0 1,0 0,-1-1,1 1,0-1,-1 0,1 0,-1 0,1 0,-1-1,0 1,0-1,0 1,0-1,-1 0,1 1,-1-1,2-3,70-93,-5-3,17-40,37-87,-99 199,-23 29,1 1,-1 0,1-1,-1 1,0 0,1-1,0 1,-1 0,1 0,-1-1,1 1,-1 0,1 0,-1 0,1 0,0 0,-1 0,1 0,-1 0,1 0,-1 0,1 0,0 0,-1 0,1 1,-1-1,1 0,-1 0,1 1,-1-1,1 0,-1 1,1-1,-1 0,0 1,1-1,-1 1,1-1,-1 1,0-1,1 0,-1 1,0 0,0-1,0 1,1-1,-1 1,0-1,0 1,0-1,0 1,0 0,0-1,0 1,0-1,0 1,0-1,0 1,6 184,-8-117,1 268,1-312</inkml:trace>
  <inkml:trace contextRef="#ctx0" brushRef="#br0" timeOffset="172785.653">13151 6156,'-19'43,"-7"34,-3 8,3 0,6-11,2-7,3-11,5-10,4-8,3-6,2-3,1-2,0-6</inkml:trace>
  <inkml:trace contextRef="#ctx0" brushRef="#br0" timeOffset="173200.357">12954 6128,'53'-39,"2"3,1 2,2 2,2 4,0 1,10 1,-50 18,1 1,-1 2,1 0,0 1,0 1,16 0,-32 2,1 1,-1 1,0-1,1 1,-1-1,0 2,1-1,-1 0,0 1,0 0,0 0,0 1,0 0,-1-1,1 1,-1 1,0-1,0 1,0-1,0 1,0 1,-1-1,0 0,0 1,0-1,-1 1,1 0,0 2,-1-1,-1 0,0-1,0 1,0-1,0 1,-1 0,0 0,0-1,-1 1,0 0,0-1,0 1,0 0,-1-1,0 1,0-1,-1 0,1 0,-1 0,0 0,-3 2,-83 93,86-97,-98 84,-4-3,-68 38,156-111,12-9,0 1,0-1,1 1,-1 0,1 0,-1 1,1-1,0 1,1 0,-1 0,0 1,1-1,0 1,0-1,1 1,-1 0,1 0,0 1,3-2,1 0,0 0,0 0,1-1,-1 1,1-1,-1 0,1 0,0 0,0 0,1 0,-1-1,1 1,-1-1,1 0,0 0,-1 0,1 0,0-1,0 0,1 0,-1 0,0 0,2 0,10 4,3 2,-1 1,1 0,-2 1,1 1,-1 1,0 0,-1 1,-1 1,0 1,0 0,2 6,-16-16,1 0,0-1,0 1,0-1,0 1,1-1,0 0,-1 0,1 0,0 0,0 0,1-1,-1 1,1-1,-1 0,1 0,-1 0,1-1,0 1,0-1,0 0,0 0,0 0,0-1,0 1,0-1,1 0,-1 0,0-1,0 1,0-1,0 0,0 0,2 0,6-10</inkml:trace>
  <inkml:trace contextRef="#ctx0" brushRef="#br0" timeOffset="173701.77">13885 5902,'255'-50,"-253"49,1 0,-1 1,0-1,1 0,-1 1,1-1,-1 1,0 0,1 0,-1 0,1 0,-1 0,1 1,-1-1,0 1,1 0,-1-1,0 1,1 0,-1 0,0 0,0 1,0-1,0 0,0 1,0 0,-1-1,1 1,0 0,-1 0,1 0,-1 0,0 0,1 0,-1 0,0 0,0 1,-1-1,1 0,0 1,-1-1,0 1,1 0,-5 9,0-1,-1 1,0-2,-1 1,0 0,-1-1,0 0,0-1,-1 1,-4 3,-9 11,5-4,8-12,1 0,-1 0,2 1,-1 0,1 0,1 1,-1-1,2 1,-1 0,1 1,1-1,0 1,1 0,-2 8,5-16,-1 0,1-1,0 1,0 0,0 0,0-1,0 1,1-1,-1 1,1-1,0 1,0-1,0 0,0 0,0 0,0 0,0 0,1 0,-1-1,1 1,-1-1,1 1,0-1,-1 0,1 0,0-1,0 1,0 0,0-1,1 0,92-2,20-23,-91 22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1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80 705,'2'2,"-1"0,1 0,-1-1,1 1,0-1,0 1,0-1,0 1,0-1,0 0,0 0,0 0,1 0,-1-1,0 1,0-1,1 1,-1-1,0 0,1 0,-1 0,0 0,1 0,-1 0,0-1,1 1,-1-1,0 1,1-1,-1 0,0 0,0 0,104-63,-102 61,-1 0,1 0,-1 0,0-1,0 1,0-1,-1 0,1 0,-1 0,0 0,0-1,0 1,-1 0,0-1,1 1,-1-1,-1 0,1 1,-1-1,0 0,0 1,0-1,-1 1,1-1,-2 0,-1 1,-1 0,1 0,-1 0,-1 1,1-1,0 1,-1 0,1 0,-1 1,0 0,0-1,0 1,0 1,-1-1,1 1,0 0,-1 0,1 1,0 0,-1 0,1 0,-1 0,1 1,0 0,-1 0,1 0,0 1,0 0,0 0,-4 2,-2 0,1 0,0 1,1 0,-1 1,1 0,0 0,0 1,1 0,0 1,0 0,0 0,0 2,6-7,-1 1,1-1,0 1,0-1,0 1,0 0,0-1,1 1,0 0,0 0,0 0,0 0,1 1,-1-1,1 0,0 0,0 0,1 0,-1 0,1 0,0 0,0 0,0 0,1 0,-1 0,1 0,0 0,0-1,0 1,1-1,-1 0,3 3,5 2,1 0,-1-1,1 0,0-1,1 0,0-1,0 0,0-1,0 0,1-1,-1-1,1 0,0 0,-1-1,1-1,0 0,0-1,0 0,7-3,-15 4,19-1</inkml:trace>
  <inkml:trace contextRef="#ctx0" brushRef="#br0" timeOffset="432.062">475 875,'83'-108,"-5"-4,-2-6,-56 90,-18 45,-6-11,1 1,1 0,-1 0,1-1,1 1,-1 0,1 1,0-1,0 0,1 0,0 0,1 0,-1 1,1-1,1 0,-1 0,1 0,1 0,-1-1,1 1,0 0,0-1,1 0,0 0,0 0,1 0,-1-1,6 5,-2-8,1-1,-1 0,0-1,1 0,-1 0,1-1,-1 0,0 0,0-1,1 0,-1-1,-1 1,1-2,0 1,-1-1,1 0,-1 0,0-1,-1 0,1-1,-1 1,0-1,1-1,40-52,-38 42</inkml:trace>
  <inkml:trace contextRef="#ctx0" brushRef="#br0" timeOffset="882.711">1435 0,'0'21,"-17"374,-41-132,50-218,6-33</inkml:trace>
  <inkml:trace contextRef="#ctx0" brushRef="#br0" timeOffset="1128.081">1152 451,'39'-5,"31"-6,9-1,-4 1,-10 2,-12 4,-9 1,-8 3,-10 0</inkml:trace>
  <inkml:trace contextRef="#ctx0" brushRef="#br0" timeOffset="1413.666">1943 338,'-4'2,"-10"3,1 1,0 1,0-1,1 2,0 0,0 1,1 0,0 0,0 1,1 1,0 0,1 0,-5 9,13-16,1 0,0-1,0 1,0 0,0 0,0 0,1 0,0 0,0 0,0 0,0-1,0 1,1 0,0-1,0 1,0-1,0 0,0 1,1-1,-1 0,1-1,0 1,0 0,0-1,0 1,0-1,1 0,-1 0,1 0,-1-1,1 1,0-1,-1 0,1 0,0 0,0-1,1 1,26 14,-27-13,-1 0,1 1,0-1,-1 1,0-1,1 1,-1 0,0 0,0 1,-1-1,1 0,-1 1,0 0,0 0,0-1,0 1,0 0,-1 1,0-1,0 0,0 0,0 0,-1 1,0-1,0 0,0 1,0-1,-1 0,1 0,-1 1,0-1,0 0,-1 0,1 0,-1 0,0 0,0 0,-2 2,0 1,0-1,0 0,0-1,-1 1,0-1,-1 0,1 0,-1 0,0-1,0 0,0 0,0 0,-1-1,0 0,1 0,-1-1,0 0,0 0,-1-1,0 1,-15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40.84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142 259,'-85'449,"55"-330,30-119,0-1,0 1,0-1,0 1,0-1,0 1,0-1,0 1,0-1,0 1,0-1,0 1,-1 0,1-1,0 1,0-1,0 1,-1-1,1 1,0 0,-1-1,1 1,0 0,-1-1,1 1,-1 0,1-1,-1 1,1 0,0 0,-1-1,1 1,-1 0,1 0,-1 0,1 0,-1 0,1 0,-1 0,1 0,-1 0,1 0,-1 0,1 0,-1 0,1 0,-1 0,1 0,-1 1,1-1,-1 0,1 0,0 1,-1-1,1 0,-1 1,1-1,0 0,-1 1,1-1,0 0,-1 1,1-1,0 1,-6-46,10 21,2 0,0 0,1 0,2 0,0 2,2-1,0 1,1 0,2 1,0 1,15-17,25-31,2 2,4 2,2 4,2 2,12-4,-61 49,0 1,1 0,1 1,-1 1,2 1,-1 0,1 1,1 1,-1 1,19-4,-36 9,0 1,0 0,1-1,-1 1,0 0,1 0,-1 0,0-1,0 1,1 1,-1-1,0 0,0 0,1 0,-1 1,0-1,0 1,1-1,-1 1,0-1,0 1,0 0,0-1,0 1,0 0,0 0,0 0,0 0,0 0,-1 0,1 0,0 0,-1 0,1 0,0 0,-1 1,0-1,1 0,-1 0,0 1,1-1,-1 0,0 0,0 1,0-1,0 0,0 0,0 1,-1-1,1 0,0 1,-1-1,1 0,-1 0,1 0,-1 1,-37 65,-29 1,-2-3,-4-3,-48 30,89-69,-48 49,79-70,0-1,0 1,1 0,-1 0,1-1,-1 1,1 0,0 0,0-1,0 1,0 0,0 0,0 0,0 0,0-1,1 1,-1 0,1 0,-1-1,1 1,0 0,0-1,0 1,0-1,0 1,0-1,0 1,0-1,0 0,1 1,-1-1,1 0,-1 0,1 0,-1 0,1 0,1 0,67 28,-68-29,21 6,-1 0,1 2,-1 0,0 2,-1 0,0 1,-1 1,0 1,-1 1,0 1,7 8,1 5,-14-18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37.5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207 536,'-1'-1,"0"0,0 0,1 0,-1 1,0-1,0 0,-1 1,1-1,0 0,0 1,0-1,0 1,0 0,0-1,-1 1,1 0,0 0,0 0,-1 0,1 0,0 0,0 0,0 0,-1 0,1 1,0-1,0 0,0 1,0-1,-1 1,1-1,0 1,0 0,0-1,0 1,0 0,0 0,1 0,-1 0,0 0,0 0,1 0,-1 0,0 1,0-2,-14 13,1 1,0 0,1 1,1 1,0-1,1 2,1 0,1 0,-3 7,7-14,-1 1,2-1,-1 1,2 0,-1 0,1 1,1-1,0 1,1-1,0 1,1 0,0-1,1 1,0-1,1 1,0 0,-1-9,0-1,1 1,-1-1,1 0,-1 1,1-1,0 0,0 0,0 0,0 0,0 0,1-1,-1 1,0-1,1 1,-1-1,1 0,0 0,-1 0,1 0,0-1,-1 1,1-1,0 0,0 1,-1-1,1 0,0-1,0 1,0 0,-1-1,2 0,82-34,-55 12,-2-2,0-1,-2-1,-1-1,-1-2,-1 0,-2-2,-1 0,9-21,-14 25,-1-1,-1 0,-2-1,-1-1,-2 0,-1 0,-1 0,-1-1,-2 0,-1-1,-2-1,-24-95,22 124,-1 0,0-1,0 1,0 0,-1 0,0 0,0 1,0-1,0 1,-1 0,1 0,-1 0,0 0,-1 0,1 1,-1 0,1 0,-1 0,0 0,0 1,0 0,-2 0,3 1,-1 1,1-1,-1 1,0 1,1-1,-1 1,1-1,-1 1,1 0,-1 1,1-1,0 1,0 0,0 0,0 0,0 1,0 0,0-1,1 1,-1 0,1 1,0-1,0 0,0 1,0 0,1 0,-1 0,-53 116,47-95,2 1,1 1,1-1,2 1,0 0,2 0,1 0,1 0,1 0,1 0,2 0,1-1,0 0,2 0,2-1,0 1,3 1,-7-11,2-1,0-1,0 0,2 0,-1-1,2 0,0 0,0-1,1-1,1 0,0-1,0 0,1-1,0 0,1-1,0-1,6 2,40-15,-45-4</inkml:trace>
  <inkml:trace contextRef="#ctx0" brushRef="#br0" timeOffset="252.84">771 621,'-9'34,"1"15,7-5,3-15,2-16,5-12,1-5</inkml:trace>
  <inkml:trace contextRef="#ctx0" brushRef="#br0" timeOffset="515.175">630 254,'0'0</inkml:trace>
  <inkml:trace contextRef="#ctx0" brushRef="#br0" timeOffset="768.853">1110 395,'-4'6,"0"-1,1 1,-1 1,1-1,0 0,1 1,0-1,0 1,0 0,0 0,1 0,1 0,-1-1,1 1,0 0,0 0,1 0,0 0,1 0,-1 0,1 0,0-1,1 1,0-1,0 1,0-1,1 0,3 4,26 20,-29-28,1 0,-1 1,1 0,-1 0,0 0,-1 0,1 1,0 0,-1-1,0 1,0 0,0 1,0-1,-1 1,0-1,1 1,-2 0,1-1,-1 1,1 0,-1 0,0 0,-1 0,0 0,1 0,-2 1,1-1,0 0,-1 0,0 0,-1 3,-3 1,0 0,-1 0,0-1,0 0,-1 0,0 0,-1-1,1 0,-1-1,0 0,-1 0,0 0,0-1,0-1,0 0,-1 0,-51 19,42-18</inkml:trace>
  <inkml:trace contextRef="#ctx0" brushRef="#br0" timeOffset="1015.479">1534 198,'-10'43,"-2"38,-1 11,3-7,3-7,3-12,2-13,1-10,6-8,1-6,-4-6,-3-9</inkml:trace>
  <inkml:trace contextRef="#ctx0" brushRef="#br0" timeOffset="1181.678">1251 649,'39'-10,"26"-2,8-1,0 3,-7 4,-10 1,-9 3,-9-4,-5 5,-4-3,-7-1</inkml:trace>
  <inkml:trace contextRef="#ctx0" brushRef="#br0" timeOffset="1396.841">2098 424,'-56'28,"-193"109,241-132,0-1,1 1,0 0,0 0,1 1,-1 0,1 0,0 1,1 0,0 0,0 0,0 0,1 1,0 0,0 0,1 0,0 0,1 0,0 1,0-1,0 1,1 0,1-1,0 1,0 6,1-12,0-1,1 1,-1-1,1 1,0-1,0 0,-1 0,1 0,1 0,-1 0,0 0,0 0,1-1,-1 1,1-1,-1 0,1 1,0-1,-1 0,1-1,0 1,0 0,0-1,-1 0,1 1,0-1,0-1,0 1,1 0,83-22,86-99,-66 30,-106 91,-1-1,1 1,-1-1,1 1,0-1,-1 1,1-1,0 1,-1 0,1 0,0-1,-1 1,1 0,0 0,0 0,-1 0,1 0,0 0,0 0,-1 0,1 0,0 0,0 0,-1 0,1 0,0 1,-1-1,1 0,0 0,-1 1,1-1,0 1,-1-1,1 0,-1 1,1-1,0 1,-1 0,0-1,1 1,-1-1,1 1,-1 0,0-1,1 1,-1 0,0-1,0 1,1 0,-1 0,0-1,9 50,-7-31,38 58,-27-66</inkml:trace>
  <inkml:trace contextRef="#ctx0" brushRef="#br0" timeOffset="1796.933">2323 762,'7'-21,"0"1,1 0,1 1,0 0,2 0,0 1,2 0,0 1,0 1,2 0,0 0,0 2,2 0,7-5,-23 19,-1-1,1 0,-1 1,1-1,-1 1,1 0,0-1,-1 1,1-1,-1 1,1 0,0-1,-1 1,1 0,0 0,0 0,-1 0,1-1,0 1,-1 0,1 0,0 0,0 0,-1 1,1-1,0 0,-1 0,1 0,0 0,0 1,-1-1,1 0,-1 1,1-1,0 1,-1-1,1 0,-1 1,1-1,-1 1,1 0,-1-1,1 1,-1-1,0 1,1 0,-1-1,0 1,1 0,-1-1,0 1,0 0,0-1,0 1,0 1,-6 44,4-34,-1-6,1 0,0 0,0 0,1 0,0 0,0 1,0-1,1 1,0-1,0 0,0 1,1-1,0 0,0 1,1-1,0 0,0 0,0 0,1 0,0 0,0-1,0 1,1-1,0 0,0 0,0 0,1-1,-1 1,1-1,0 0,0 0,1-1,-1 1,1-1,4 1,-1-3,0 0,-1-1,1 0,0-1,0 0,0 0,-1-1,1 0,-1-1,1 0,-1 0,0-1,0 0,0 0,-1 0,1-1,-1-1,0 1,-1-1,1 0,-1-1,-1 1,1-1,-1 0,0-1,0 1,-1-1,0 0,-1 0,2-5,16-51,-22 51</inkml:trace>
  <inkml:trace contextRef="#ctx0" brushRef="#br0" timeOffset="2113.63">3254 367,'-25'16,"0"0,1 2,1 0,1 2,0 1,1 0,2 2,-9 12,26-33,1 0,-1 1,1-1,0 0,0 1,0-1,0 1,0 0,0-1,1 1,-1 0,1-1,0 1,0 0,0-1,0 1,0 0,1 0,-1-1,1 1,-1 0,1-1,0 1,0-1,0 1,1-1,-1 0,1 1,-1-1,1 0,0 0,-1 0,1 0,0 0,1 0,-1-1,0 1,2 0,4 3,0-1,1 0,-1 0,1-1,0 0,0 0,0-1,0 0,0-1,9 0,38-6,-31-2</inkml:trace>
  <inkml:trace contextRef="#ctx0" brushRef="#br0" timeOffset="2449.182">3424 592,'39'1,"-1"-2,1-2,-1-1,0-3,0 0,-1-3,0-1,-1-2,28-13,-55 22,0 0,0-1,-1 0,1 0,-1-1,0 0,-1 0,1-1,-1 0,0 0,-1-1,0 0,0 0,-1 0,0-1,0 0,-1 0,0 0,-1-1,1 0,-4 7,-1 1,1 0,0-1,-1 1,1 0,-1 0,0 0,1 0,-1-1,0 1,0 0,-1 0,1 1,0-1,-1 0,1 0,-1 1,1-1,-1 0,0 1,0 0,0-1,1 1,-1 0,-1 0,1 0,0 0,0 1,0-1,0 0,-1 1,1 0,0-1,0 1,-1 0,1 0,0 0,-1 1,-91 8,78-5,0 1,0 0,0 1,0 0,1 1,0 1,1 1,0 0,0 1,1 0,0 1,1 0,0 1,1 1,0 0,1 0,0 1,1 0,1 1,0 0,1 0,1 1,0 0,1 0,1 0,1 1,0-1,1 1,0 6,3-17,1 0,-1 0,1 0,1 0,-1-1,1 1,0-1,0 1,0-1,1 0,0 0,0 0,0-1,1 1,-1-1,1 0,0 0,0-1,1 0,-1 0,6 2,13 9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28.8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0 761,'509'-33,"-446"28,305-22,276-59,-476 65,-216 34,24-7</inkml:trace>
  <inkml:trace contextRef="#ctx0" brushRef="#br0" timeOffset="620.498">199 761,'17'-56,"19"-38,-24 67,-1 0,-1-1,-2 0,-1-1,3-22,4-11,4 92,19 172,-21-80,36 166,-6-84,-46-204,-1 0,1 0,-1 0,1 0,-1 0,1 0,-1 0,1 0,-1 0,1 0,0 0,-1 0,1 0,-1 1,1-1,0 0,-1 0,1 0,-1 1,1-1,0 0,-1 1,1-1,0 0,-1 1,1-1,0 0,0 1,-1-1,1 0,0 1,0-1,0 1,0-1,-1 1,1-1,0 0,0 1,0-1,0 1,0-1,0 1,0-1,0 1,0-1,0 1,1-1,-1 0,0 1,0-1,0 1,0-1,1 0,-1 1,-27-33,-32-52,-4 3,-66-66,-9 17,120 111</inkml:trace>
  <inkml:trace contextRef="#ctx0" brushRef="#br0" timeOffset="1853.729">2625 450,'-13'-3,"0"0,0 0,0 2,-1-1,1 2,-1 0,1 0,-1 1,1 1,0 0,0 1,0 0,0 1,0 1,1 0,-1 1,1 0,1 1,-1 0,1 0,1 1,-1 1,1 0,1 1,0-1,0 2,1-1,0 1,1 1,0-1,0 1,2 0,-1 1,2-1,0 1,-1 4,5-15,-1 0,1 0,-1 0,1 0,0 0,0 0,0-1,0 1,0 0,1 0,-1 0,0 0,1 0,-1-1,1 1,0 0,0 0,0-1,0 1,0 0,0-1,0 1,0-1,0 0,1 1,-1-1,1 0,-1 0,1 0,-1 0,1 0,0 0,-1 0,1 0,0-1,0 1,0-1,-1 1,1-1,0 0,0 0,0 0,1 0,83-18,-64 5,-1 0,0-2,-1-1,-1 0,0-1,11-15,50-42,-56 53,59-34,-81 56,1 0,-1 0,0 0,1 0,-1 1,0-1,0 0,0 1,0 0,0-1,0 1,0 0,-1 0,1 0,-1 0,1 0,-1 1,0-1,0 0,0 1,0-1,0 1,0-1,-1 1,1-1,-1 1,0-1,0 1,0 0,0-1,0 1,0-1,-1 1,1-1,-1 1,0-1,0 2,1 1,-3 45,1-42,0 0,0 1,1-1,0 0,1 0,-1 1,2-1,-1 0,1 0,0 1,1-1,0 0,0 0,1 0,0-1,1 1,-1-1,1 0,1 1,-1-2,1 1,0 0,1-1,4 4,-4-9,-1 0,1 0,0-1,0 0,-1 0,1 0,0-1,0 1,-1-1,1-1,-1 1,1-1,-1 0,0 0,1-1,-1 1,0-1,-1-1,1 1,0 0,-1-1,0 0,0 0,1-1,7-5,20-17,-2-2,-1-1,-1-1,23-35,-33 37,0 0,-2-1,-1-1,-1-1,-2 0,-1-1,-1 0,-2 0,2-29,-10 13,0 48,0 1,-1-1,1 0,0 0,-1 1,1-1,0 0,-1 1,1-1,-1 0,1 1,-1-1,0 1,1-1,-1 1,0-1,1 1,-1-1,0 1,1 0,-1-1,0 1,0 0,1 0,-1 0,0-1,0 1,0 0,1 0,-1 0,0 0,0 0,0 0,1 1,-1-1,0 0,0 0,1 0,-1 1,0-1,0 0,1 1,-1-1,0 1,1-1,-1 1,1-1,-1 1,0-1,1 1,-1 0,1-1,0 1,-1 0,1-1,-1 1,1 0,0 0,-13 14,0 1,1 1,1 0,1 1,0 0,2 0,0 1,1 0,0 0,1 6,0-7,2-1,0 1,1 0,1 0,0 0,1 0,1 0,2 15,-1-27,0 0,0 1,1-1,0-1,-1 1,2 0,-1 0,1-1,0 1,0-1,1 0,-1 0,1 0,0-1,0 1,1-1,-1 0,1 0,0 0,0-1,1 0,-1 0,1 0,-1 0,1-1,0 0,2 0,8 2,0-2,1 0,-1-1,0 0,0-2,1 0,-1 0,0-2,0 0,0-1,-1 0,1-1,-1-1,0 0,0-2,-1 1,8-7,7-5,0-1,-1-2,-2-1,0-1,-1-1,-1-1,12-19,-31 38,10-8,-1-1,-1-1,-1-1,0 1,-1-2,-1 0,0 0,-2-1,0 0,-2 0,0-1,-1 0,-1 0,-1 0,-1 0,0-2,-3 20,1 0,-1 0,0 1,0-1,0 1,0-1,-1 1,1 0,-1-1,1 1,-1 0,0 0,0 0,0 0,0 0,0 0,0 1,0-1,-1 1,1-1,0 1,-1 0,1 0,-1 0,0 0,1 1,-1-1,0 1,1-1,-1 1,0 0,0 0,1 0,-1 1,0-1,0 1,1-1,-1 1,1 0,-1 0,0 0,1 0,0 1,-1-1,1 0,0 1,0 0,-1 0,1-1,1 1,-1 0,0 1,0 0,-16 13,2 1,0 0,1 2,1-1,1 2,0 0,1 1,2 0,0 0,1 1,1 0,1 1,2 0,0 0,1 0,1 1,1-1,1 1,2-1,2 22,-3-35,1 0,0-1,0 1,1-1,0 0,1 0,0 0,1 0,0 0,0 0,1-1,0 0,0 0,1 0,0-1,0 1,1-1,0-1,0 0,0 0,1 0,0-1,4 2,110 38,-101-42</inkml:trace>
  <inkml:trace contextRef="#ctx0" brushRef="#br0" timeOffset="2683.532">1919 1608,'27'-54,"3"1,1 2,3 1,2 1,40-40,-13 34,-61 56,-1 0,1 0,-1 0,1 0,-1 0,0 1,1-1,-1 0,0 1,0-1,0 1,0-1,0 1,0-1,-1 1,1 0,0-1,-1 1,1 0,-1 0,0-1,0 1,1 0,-1 0,0 0,-1-1,1 1,0 0,0 0,-1 0,1-1,-1 1,0 1,-11 51,0 34,12-86,1 0,-1-1,1 1,-1 0,1-1,0 1,-1-1,1 1,0-1,0 1,0-1,0 0,0 1,0-1,1 0,-1 0,0 0,1 0,-1 0,1 0,-1 0,1-1,-1 1,1 0,-1-1,1 1,0-1,-1 0,1 1,0-1,-1 0,1 0,0 0,0 0,-1 0,1-1,0 1,-1-1,1 1,0-1,-1 1,1-1,-1 0,1 1,0-2,70-42,164-164,-121 110,-115 98,0 1,0 0,-1 0,1 0,0 0,0-1,0 1,0 0,0 0,0 0,1 0,-1-1,0 1,0 0,0 0,1 0,-1-1,1 1,-1 0,0 0,1-1,-1 1,1 0,0-1,-1 1,1-1,-1 1,1-1,0 1,-1-1,1 1,0-1,0 0,-1 1,1-1,0 0,0 1,0-1,0 0,-1 0,1 0,0 0,0 0,0 0,0 0,-1 0,1 0,0 0,0-1,0 1,-1 0,1-1,0 1,0 0,-1-1,1 1,0-1,0 1,-1-1,1 1,-1-1,1 0,0 1,-1-1,1 0,-23 90,-4 52,26-139,0 1,1-1,-1 1,0-1,1 1,0-1,0 1,-1-1,1 0,1 1,-1-1,0 0,0 0,1 0,0 0,-1 0,1 0,0 0,0-1,0 1,0-1,0 1,0-1,0 0,0 1,1-1,-1 0,0-1,1 1,-1 0,1-1,-1 1,1-1,-1 0,1 0,-1 0,1 0,-1 0,1-1,-1 1,2-1,14-5</inkml:trace>
  <inkml:trace contextRef="#ctx0" brushRef="#br0" timeOffset="3069.235">3105 1128,'-37'36,"6"-7,1 1,2 2,0 1,3 0,-17 29,40-60,0 1,0-1,0 0,0 1,1-1,-1 1,1-1,-1 1,1 0,0-1,0 1,0 0,1 0,-1 0,1 0,-1 0,1 0,0 0,0 0,0 0,1 0,-1 0,1 0,-1 0,1-1,0 1,0 0,0 0,1-1,-1 1,1 0,-1-1,1 0,0 1,0-1,0 0,0 0,1 0,-1 0,0 0,1-1,-1 1,1-1,0 1,-1-1,1 0,0 0,0 0,0 0,0-1,1 1,6-3,0 0,0 0,-1-1,1 0,-1 0,0-1,0-1,0 0,0 0,-1 0,1-1,-2 0,1-1,-1 0,0 0,0-1,-1 1,0-1,0-1,2-4,38-40,40-36,-86 89,0 1,0-1,0 1,0-1,0 1,0-1,0 1,0 0,1-1,-1 1,0-1,0 1,0-1,1 1,-1-1,0 1,0-1,1 0,-1 1,0-1,1 1,-1-1,1 0,-1 1,1-1,-1 0,1 1,-1-1,0 0,1 0,0 1,-1-1,1 0,-1 0,1 0,-1 0,1 0,-1 0,1 0,-1 0,1 0,-1 0,1 0,0 0,-1 0,1 0,-1 0,1-1,-1 1,1 0,-1 0,1-1,-1 1,0 0,1-1,-1 1,1 0,-1-1,0 1,1-1,-1 1,0-1,1 1,-1-1,0 1,0-1,1 1,-1-1,0 1,0-1,-6 43,-6 51,12-90,0-1,0 0,1 1,-1-1,1 0,0 1,-1-1,1 0,0 0,0 0,0 0,1 0,-1 0,0 0,1 0,-1 0,1-1,0 1,0-1,-1 1,1-1,0 1,0-1,0 0,0 0,1 0,-1 0,0-1,0 1,1-1,-1 1,0-1,1 0,-1 1,0-1,1 0,-1-1,2 1,5-1,1 0,-1-1,0 0,0-1,0 0,0 0,0-1,-1 0,1-1,-1 1,4-5,7-5</inkml:trace>
  <inkml:trace contextRef="#ctx0" brushRef="#br0" timeOffset="3373.551">3839 1015,'-40'25,"1"3,2 0,1 3,-15 17,5 20,45-66,1 0,-1-1,1 1,0 0,-1 0,1-1,0 1,0 0,0 0,0 0,0-1,1 1,-1 0,1 0,-1-1,1 1,-1 0,1-1,0 1,0-1,0 1,0-1,0 1,0-1,0 1,1-1,-1 0,0 0,1 0,-1 0,1 0,-1 0,1 0,-1 0,1-1,0 1,-1 0,1-1,0 0,0 1,-1-1,3 0,9 3,37 13,-49-15,-1-1,1 1,0 0,-1 0,1-1,0 1,-1 0,1 0,-1 0,1 0,-1 0,1-1,-1 1,0 0,1 0,-1 0,0 0,0 0,0 0,0 0,0 0,0 0,0 0,0 0,0 0,0 0,-1 0,1 0,0 0,-1 0,1 0,0 0,-1 0,1 0,-1 0,0-1,1 1,-1 0,0 0,1-1,-1 1,0 0,0-1,0 1,0-1,1 1,-1-1,-1 1,-111 66,101-64,4-5</inkml:trace>
  <inkml:trace contextRef="#ctx0" brushRef="#br0" timeOffset="3705.703">4318 930,'-69'62,"-40"50,108-111,0 0,-1 0,1 0,1 0,-1 0,0 0,0 0,0 1,0-1,1 0,-1 0,1 1,-1-1,1 1,-1-1,1 0,0 1,0-1,0 1,0-1,0 1,0-1,0 1,0-1,1 1,-1-1,0 0,1 1,-1-1,1 0,0 1,-1-1,1 0,0 0,0 1,0-1,0 0,0 0,0 0,0 0,0 0,0 0,0-1,0 1,1 0,-1 0,0-1,1 1,-1-1,1 1,-1-1,0 0,1 0,-1 1,1-1,-1 0,1 0,-1 0,1-1,92 39,-92-36,0-1,0 1,0 0,0 0,0 0,0 0,0 0,-1 0,1 0,-1 0,1 1,-1-1,0 1,0-1,0 1,0-1,0 1,-1-1,1 1,-1 0,0-1,0 1,0 0,0 0,0-1,0 1,-1 0,0-1,1 1,-1-1,0 1,0-1,0 1,0-1,-1 1,0-1,-5 8,0 0,-1-1,0 0,-1-1,0 0,-1 0,1-1,-1 0,-1-1,1 0,-1-1,-2 1,-13 6</inkml:trace>
  <inkml:trace contextRef="#ctx0" brushRef="#br0" timeOffset="5335.12">311 2652,'77'-58,"-1"-3,-4-3,-2-3,-3-3,-4-3,2-9,-57 73,0-1,-1 0,0 0,-1-1,0 0,-1 0,0 0,-1-1,0 0,-1 0,0 0,-1 0,0 0,-1 0,0 0,-1-1,0 1,-1 0,-1-1,-2-7,4 18,-1 0,-1 0,1 0,0 0,0 0,-1 0,1 1,-1-1,1 0,-1 1,0 0,0-1,0 1,1 0,-1 0,0 0,-1 0,1 0,0 0,0 1,0-1,0 1,-1-1,1 1,0 0,0 0,-1 0,1 0,0 0,0 1,-1-1,1 1,0-1,0 1,0 0,0 0,0 0,0 0,0 0,0 0,0 0,-77 61,59-37,2 1,0 1,2 0,1 1,1 1,1 0,2 1,1 0,1 1,2 0,2-12,0 0,2 1,0-1,1 1,1 0,1-1,1 1,1 3,-1-16,0-1,0 0,1 0,0 0,0 1,0-2,1 1,0 0,0 0,0-1,1 0,0 0,0 0,0 0,0 0,1-1,0 0,0 0,0 0,1 0,-1-1,1 0,-1 0,1-1,0 0,6 2,-2-1,0-1,1 1,-1-2,1 0,0 0,-1-1,1 0,0-1,-1 0,1 0,0-1,-1-1,0 0,0 0,0-1,0 0,0-1,-1 0,0-1,0 0,1-1,6-7</inkml:trace>
  <inkml:trace contextRef="#ctx0" brushRef="#br0" timeOffset="5603.048">1130 2285,'-2'5,"-9"19,2 0,0 1,1 0,2 0,1 0,1 1,1 0,1 0,1 18,1-41,0 0,1 0,-1 0,1-1,-1 1,1 0,0 0,0-1,0 1,0 0,1-1,-1 1,1-1,0 0,-1 1,1-1,0 0,0 0,0 0,1 0,-1-1,0 1,1-1,-1 1,1-1,0 0,-1 0,1 0,0 0,0 0,-1-1,1 1,0-1,0 0,0 0,0 0,0 0,-1 0,1-1,0 1,2-2,9-2,-1 0,0-2,0 0,0 0,-1-1,0 0,0-1,-1-1,0 0,0 0,-1-1,0 0,-1-1,0 0,-1-1,0 0,-1 0,0 0,-1-1,0 0,-1 0,1-9,-5 18,0 0,0-1,0 1,-1 0,0-1,0 1,0 0,0-1,-1 1,0 0,1 0,-2-1,1 1,0 0,-1 0,0 0,0 0,0 0,0 1,-1-1,1 1,-1-1,0 1,0 0,-1 0,1 0,0 1,-1-1,0 1,1 0,-1 0,0 0,0 0,0 1,0-1,-1 1,1 0,0 0,0 1,-1-1,1 1,-1 0,-3 1,-1 0,0 1,0 0,1 0,-1 1,0 0,1 1,0 0,0 0,0 0,0 1,1 1,-5 3,-7 9</inkml:trace>
  <inkml:trace contextRef="#ctx0" brushRef="#br0" timeOffset="5920.227">1835 2256,'-27'18,"-39"25,2 2,2 3,3 2,-1 6,59-56,-4 5,-1 0,1 0,0 1,0-1,1 1,-1 0,1 0,1 0,-1 1,1 0,0-1,1 1,0 0,0 0,0 1,0 1,4-6,0 0,1 0,-1 0,1-1,-1 1,1 0,0-1,0 0,0 0,0 0,0 0,0 0,1 0,-1-1,1 0,-1 0,1 0,-1 0,1 0,0-1,-1 1,1-1,0 0,-1 0,1-1,0 1,-1-1,1 1,0-1,1-1,3 2,-3-1,23 2,1-2,-1-1,1-2,-1 0,0-2,-1-1,1-1,-2-1,11-6,-12 1</inkml:trace>
  <inkml:trace contextRef="#ctx0" brushRef="#br0" timeOffset="6521.592">2231 2285,'-36'35,"1"1,2 2,2 1,-26 42,56-79,-1-1,0 1,1-1,-1 1,1-1,0 1,-1 0,1 0,0 0,0 0,0 0,0 0,1 0,-1 0,0 0,1 0,0 0,-1 0,1 1,0-1,0 0,0 0,0 0,1 0,-1 1,1-1,-1 0,1 0,0 0,-1 0,1 0,0 0,1 0,-1 0,0-1,0 1,1 0,-1-1,1 1,-1-1,1 1,0-1,0 0,-1 0,1 1,0-1,0-1,0 1,8-1,-1-1,1 0,-1-1,0 0,0-1,0 0,0 0,0-1,0 0,-1 0,0-1,0 0,0-1,-1 0,0 0,6-5,22-16,99-66,-133 92,1 1,-1-1,1 0,-1 1,0-1,1 1,-1-1,1 1,-1 0,1-1,-1 1,1 0,0 0,-1 0,1 0,-1 1,1-1,-1 0,1 1,-1-1,1 0,-1 1,0 0,1-1,-1 1,0 0,1 0,-1 0,0 0,0 0,0 0,0 0,0 0,0 0,0 1,0-1,0 0,-1 1,1-1,11 66,-9-31,-2-32,0 0,0 1,0-1,0 0,1-1,-1 1,1 0,0 0,0-1,0 1,1-1,-1 1,1-1,0 0,0 0,0-1,0 1,1 0,-1-1,0 0,1 0,0 0,0 0,-1 0,1-1,0 0,0 0,1 0,-1 0,0-1,0 1,0-1,0 0,0 0,1-1,-1 1,0-1,0 0,0 0,0-1,22-10,-2-2,0-1,-1 0,0-2,-1-1,-1 0,-1-2,-1 0,14-19,-20 24,14-20,-2-2,-1 0,-2-1,-2-1,-1-2,-3 1,-1-2,5-24,-17 58,0 0,0 0,-1 0,0 0,0 0,-1 0,0 0,0-1,-1 1,0 0,-1 0,0-1,0 1,0 0,-3-6,3 13,1 0,-1 0,0 0,0 0,0 0,0 0,0 1,0-1,0 0,0 0,0 1,0-1,0 1,0-1,-1 1,1 0,0-1,0 1,-1 0,1 0,0 0,0-1,-1 1,1 1,0-1,0 0,-1 0,1 0,0 1,0-1,-1 1,1-1,0 1,0-1,0 1,0 0,0-1,0 1,0 0,0 0,0 0,0 0,0 0,1 0,-1 0,-42 46,31-23,1 1,1 0,1 1,2 0,0 0,2 0,0 1,2 0,1 4,-8 47,5-54,2 1,1 0,1 0,1 0,1-1,1 1,1 0,3 4,-1-5</inkml:trace>
  <inkml:trace contextRef="#ctx0" brushRef="#br0" timeOffset="6971.764">2653 2313,'328'27,"-257"-15,-60-8,-1-1,1 0,1-1,-1 0,0-1,0 0,1-1,-1 0,0-1,0 0,1-1,-1 0,0-1,-1 0,1-1,0 0,-1 0,4-3,-10 5,0-1,0 1,0-1,0 0,0 0,-1 0,1 0,-1-1,0 1,0-1,0 0,-1 0,1 0,-1 0,0 0,0-1,0 1,-1-1,1 1,-1-1,0 0,-1 1,1-1,-1 0,0-4,-2 7,0 0,0 0,0 0,-1 0,1 1,-1-1,1 1,-1 0,1 0,-1 0,0 0,1 0,-1 0,0 1,0-1,0 1,0 0,1 0,-1 0,0 0,0 0,0 1,0-1,1 1,-1 0,0 0,0 0,1 0,-1 0,1 0,-1 1,1-1,0 1,-1 0,1 0,0 0,-1 1,-18 11,1 1,1 0,0 2,1 0,1 1,1 0,0 2,2 0,0 0,-1 4,13-20,0 0,0 0,0 0,1 0,-1 1,1-1,0 0,0 1,0-1,1 0,0 1,0-1,0 1,0-1,1 1,-1-1,1 1,0-1,1 0,-1 0,1 0,-1 1,1-1,1-1,-1 1,0 0,1-1,0 1,0-1,0 1,0-1,1-1,-1 1,1 0,-1-1,1 1,0-1,0 0,0-1,0 1,1-1,1 1,16 2,-1-1,1-1,-1-1,1-1,-1 0,1-2,-1-1,0-1,0 0,0-2,0 0,-1-1,0-1,0-1,2-3,-17 10,23-8,-4 2</inkml:trace>
  <inkml:trace contextRef="#ctx0" brushRef="#br0" timeOffset="7437.842">3697 2285,'-68'59,"52"-48,2 1,0 0,0 1,1 1,0 0,2 0,-10 15,20-25,-1 1,1-1,1 0,-1 0,0 1,1-1,0 1,0-1,0 0,1 1,-1-1,1 0,0 1,0-1,1 0,-1 0,1 0,0 0,0 0,0 0,1 0,-1-1,1 1,0-1,0 0,0 0,0 0,1 0,-1-1,1 1,-1-1,1 0,0 0,0 0,0 0,1-1,-1 1,0-1,0 0,1-1,-1 1,0-1,1 0,-1 0,1 0,-1-1,0 1,1-1,-1 0,2-1,13-2,0-1,0-1,-1-1,0-1,0 0,0-1,-1-1,-1 0,0-2,0 0,-1 0,-1-2,3-2,159-207,-138 169,-22 34,-1 0,0-2,-2 1,0-1,-2-1,0 0,-2-1,0 0,-2-1,-1 1,0-1,-2-1,0-14,-3 36,-1 1,0-1,0 0,0 0,-1 0,1 0,-1 1,0-1,0 0,0 0,0 1,-1-1,1 1,-1-1,0 1,0 0,0 0,-1 0,1 0,-1 0,0 0,0 1,1-1,-2 1,1 0,0 0,0 0,-1 0,1 0,-1 1,1 0,-1-1,0 2,0-1,1 0,-1 1,0-1,0 1,0 0,0 0,1 1,-1-1,-2 1,-8 6,0 0,0 1,1 1,0 0,1 0,0 1,1 1,0 0,0 0,1 1,1 1,0 0,0 0,2 0,-5 10,-11 13,1 2,2 0,1 1,2 1,2 1,2 0,1 1,3 0,0 7,8-42,1 0,-1 0,1 0,1 0,-1 0,1 0,1 0,-1 0,1-1,0 1,1-1,-1 1,1-1,1 0,-1 0,1 0,0 0,0-1,1 0,0 0,0 0,0 0,0-1,1 1,-1-2,1 1,0 0,1-1,-1 0,0-1,1 1,0-1,-1-1,1 1,4-1,94 2,-76-4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1:41.7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58 376,'32'0,"-1"-2,1-2,-1-1,0-1,0-1,-1-2,0-1,-1-2,0 0,-1-2,0-1,-1-2,8-6,-26 16,0 1,0-2,-1 1,0-1,0 0,-1-1,0 1,0-2,-1 1,0-1,-1 0,0 0,-1 0,0-1,0 1,-1-1,0 0,-1 0,-1 0,1-8,-2 18,1 0,-1 0,0 0,0-1,0 1,0 0,0 0,0 0,0-1,0 1,0 0,-1 0,1 0,0 0,-1 0,1-1,-1 1,1 0,-1 0,1 0,-1 0,0 0,0 0,1 1,-1-1,0 0,0 0,0 0,0 1,0-1,0 1,0-1,0 1,0-1,0 1,0-1,-1 1,1 0,0 0,0-1,0 1,-1 0,1 0,0 0,0 0,0 1,0-1,-1 0,1 0,0 1,0-1,0 1,0-1,0 1,0-1,0 1,0 0,-1 0,-55 50,39-17,1 2,2 0,2 1,1 0,1 1,3 0,1 0,1 1,2 19,3-53,-22 481,21-455,-1 1,-1-1,-2 0,-2 0,0-1,-2 0,-1 0,-2-1,-1-1,-1 0,-7 9,15-29,0 0,-1 0,0-1,0 0,-1 0,1-1,-2 0,1-1,0 1,-1-2,0 0,-7 2,14-5,-1 1,1-1,-1 0,0-1,1 1,-1 0,0-1,0 0,1 0,-1 0,0-1,0 1,1-1,-1 0,0 0,1 0,-1 0,1-1,-1 1,1-1,0 0,0 0,0 0,0-1,0 1,0-1,0 1,1-1,0 0,-1 0,1 0,0-1,0 1,1 0,-1-1,0-1,-2-10,2 0,-1 0,2 0,0-1,1 1,0 0,1 0,1 0,0 0,1 0,1 0,1 0,0 1,0 0,1 0,1 0,1 1,0 0,0 0,1 1,1 0,0 1,9-7,10-12,1 1,2 2,0 1,2 2,1 1,1 2,0 1,32-11,28 8,-71 21</inkml:trace>
  <inkml:trace contextRef="#ctx0" brushRef="#br0" timeOffset="277.984">736 884,'-3'1,"-3"1,0-1,1 0,-1 1,0-2,0 1,0-1,0 0,0 0,0 0,0-1,0 0,0 0,0-1,-6-2,11 1,0 0,1 0,-1 0,0 0,1 0,-1 0,1 0,0 0,0 0,1 0,-1 0,0 0,1 0,0 0,0 0,0 0,0 0,0 0,0 0,1 1,0-1,-1 0,1 1,0-1,0 1,0 0,1 0,0-1,3-6,93-114,48-11,-126 115</inkml:trace>
  <inkml:trace contextRef="#ctx0" brushRef="#br0" timeOffset="649.06">1216 603,'-14'15,"1"1,1 1,1 0,0 1,1 0,1 0,1 1,0 1,2-1,0 1,-1 12,6-28,0-1,0 1,1 0,0-1,0 1,0 0,0 0,1-1,-1 1,1 0,0-1,0 1,0-1,0 1,1-1,0 1,-1-1,1 0,0 0,1 0,-1 0,1 0,-1 0,1-1,0 1,0-1,0 0,0 0,0 0,0 0,1 0,-1-1,1 1,-1-1,1 0,-1 0,1-1,0 1,-1-1,1 1,0-1,0 0,-1-1,1 1,0-1,0 1,3-2,2-1,0-1,-1 0,1 0,-1 0,0-1,0 0,0-1,-1 0,1 0,-1-1,-1 0,1 0,-1 0,-1-1,1 0,-1 0,2-5,-4 8,-1 0,1 0,-1 0,1 0,-2-1,1 1,0-1,-1 0,0 1,-1-1,1 0,-1 0,0 1,0-1,-1 0,0 0,0 1,0-1,-1 1,0-1,0 1,0-1,0 1,-1 0,0 0,0 0,-1 1,1-1,-2 0,-72-30,52 32</inkml:trace>
  <inkml:trace contextRef="#ctx0" brushRef="#br0" timeOffset="1065.696">1385 941,'32'-38,"2"-3,2 0,2 3,1 1,12-7,-50 42,0 0,1 1,-1-1,0 0,1 1,-1-1,1 1,0-1,-1 1,1 0,0-1,0 1,0 0,0 0,0 0,0 1,0-1,0 0,0 1,0 0,0-1,1 1,-1 0,0 0,0 0,0 0,0 0,1 1,-1-1,0 1,0-1,0 1,0 0,0 0,0 0,0 0,0 0,-1 0,1 1,0-1,0 0,-1 1,1-1,-1 1,0 0,1 0,-1-1,0 2,6 18,-7-18,0-1,1 1,-1 0,0 0,1 0,0-1,0 1,0 0,0-1,0 1,0-1,1 1,-1-1,1 0,-1 1,1-1,0 0,0 0,0 0,0-1,1 1,-1 0,0-1,1 1,-1-1,1 0,-1 0,1 0,0 0,-1 0,1-1,0 1,0-1,0 0,-1 0,1 0,2 0,94-48,-90 41,0 1,0 0,0 1,1 0,0 1,-1 0,2 0,-1 1,9-2,-15 5,0 0,0 1,1-1,-1 1,0 0,0 0,0 1,0-1,0 1,0 0,0 0,-1 0,1 0,-1 1,1 0,-1-1,0 1,0 0,0 1,0-1,2 4,49 36,-29-38,-3-4</inkml:trace>
  <inkml:trace contextRef="#ctx0" brushRef="#br0" timeOffset="6936.429">2740 743,'27'156,"-13"-190,-5 9,1 0,1 1,1 0,2 1,0 1,1 0,1 0,1 2,1 0,1 1,2-1,-1 7,-1 3</inkml:trace>
  <inkml:trace contextRef="#ctx0" brushRef="#br0" timeOffset="7218.62">3191 630,'-18'29,"0"0,3 2,0 0,2 0,1 1,0 6,10-36,1 1,0-1,0 0,-1 1,2-1,-1 1,0-1,0 1,1-1,0 1,-1 0,1-1,0 1,0-1,0 1,1 0,-1-1,1 1,-1-1,1 1,0-1,0 1,0-1,0 1,0-1,1 0,-1 0,1 0,-1 1,1-2,0 1,0 0,0 0,0 0,0-1,0 1,1-1,-1 0,0 0,1 0,-1 0,1 0,-1 0,2 0,5-4,0 0,-1 0,1-1,-1 0,0-1,0 0,-1 0,1 0,-1-1,0 0,-1-1,0 1,0-1,0-1,0 1,-1-1,-1 0,1 0,-1 0,-1 0,3-8,-3 9,-1 0,0 0,0 0,-1-1,0 1,0 0,-1-1,0 1,0 0,-1-1,1 1,-2 0,1-1,-1 1,0 0,0 0,-1 0,0 0,-1 1,-2-5,-6-2</inkml:trace>
  <inkml:trace contextRef="#ctx0" brushRef="#br0" timeOffset="7502.024">3558 236,'0'38,"-5"37,-1 10,0-4,1-12,2-12,1-11,1-9,0-5,1-4,0-2,1 0,-1-5</inkml:trace>
  <inkml:trace contextRef="#ctx0" brushRef="#br0" timeOffset="7751.695">3361 658,'38'0,"28"0,6 0,-3 0,-9 0,-15 0</inkml:trace>
  <inkml:trace contextRef="#ctx0" brushRef="#br0" timeOffset="8296.927">3982 574,'-43'42,"-90"108,132-149,0 0,0-1,0 1,0 0,0 0,0 0,0 0,0 0,0 0,0 0,1 1,-1-1,0 0,1 0,-1 0,1 1,-1-1,1 0,0 1,-1-1,1 0,0 1,0-1,0 1,0-1,0 0,0 1,1-1,-1 0,0 1,1-1,-1 0,1 1,-1-1,1 0,0 0,-1 0,1 0,0 1,0-1,0 0,0 0,0 0,0-1,0 1,1 0,10-3,0-2,1 1,-1-2,-1 0,1 0,-1-1,0 0,0-1,0 0,5-6,-5 5,58-36,-68 45,1-1,0 1,-1-1,1 1,-1 0,0 0,1 0,-1 0,0 0,1 0,-1 0,0 1,0-1,0 0,0 0,0 1,0-1,0 1,-1-1,1 1,0-1,-1 1,1 0,-1-1,0 1,1 0,-1-1,0 1,0 0,0-1,0 1,0 0,-1-1,1 1,-1 1,2 6,-1-5,-1 0,2 0,-1-1,0 1,1 0,-1-1,1 1,0 0,1-1,-1 1,0-1,1 0,0 1,0-1,0 0,0 0,0 0,1 0,-1-1,1 1,0-1,0 1,0-1,0 0,0 0,0 0,1-1,-1 1,0-1,1 0,0 1,-1-2,1 1,0 0,-1-1,1 0,0 1,-1-2,1 1,0 0,0-1,-1 1,1-1,-1 0,1-1,2 0,5-5,0-1,-1 0,0-1,0 0,-1 0,0-1,-1 0,0-1,-1 0,0 0,0-1,-1 1,1-7,3 0,12-21,-1 0,-2-2,-1-1,-3 0,-1-1,-2 0,-3-1,2-15,-16 4,5 54,-1 0,1 0,0 0,0 1,-1-1,1 0,-1 0,1 0,0 1,-1-1,0 0,1 1,-1-1,1 0,-1 1,0-1,1 1,-1-1,0 1,0-1,1 1,-1 0,0-1,0 1,0 0,1 0,-1-1,0 1,0 0,0 0,0 0,0 0,1 0,-1 0,0 0,0 0,0 1,0-1,0 0,1 0,-1 1,0-1,0 1,1-1,-1 1,0-1,0 1,1-1,-1 1,1-1,-1 1,0 0,1-1,-1 1,1 0,-1 0,1-1,0 1,-1 0,1 0,-11 14,0 2,1-1,0 1,2 1,0 0,1 0,0 0,2 1,0 0,2 0,0 0,0 4,-6 224,10-176,-1-60</inkml:trace>
  <inkml:trace contextRef="#ctx0" brushRef="#br0" timeOffset="8499.498">4122 603,'39'-5,"22"3,5 2,-3 2,-8-1,-9 0,-11 0</inkml:trace>
  <inkml:trace contextRef="#ctx0" brushRef="#br0" timeOffset="8687.474">4602 658,'-4'34,"-3"11</inkml:trace>
  <inkml:trace contextRef="#ctx0" brushRef="#br0" timeOffset="8836.137">4744 348,'0'0</inkml:trace>
  <inkml:trace contextRef="#ctx0" brushRef="#br0" timeOffset="9085.473">4772 658,'24'19,"13"2,4-8,1-10,-7-12,-10-7,-8-8,-13-3,-11 3,-5 0,-5 5,-4 5,-4 10,-2 5,3 3</inkml:trace>
  <inkml:trace contextRef="#ctx0" brushRef="#br0" timeOffset="9436.672">5026 715,'144'-110,"-143"110,1 0,-1-1,1 1,-1 0,1 0,-1 0,1 1,-1-1,1 0,-1 0,1 1,-1-1,1 1,-1 0,1-1,-1 1,0 0,1 0,-1 0,0 0,0 0,1 0,-1 0,0 0,0 0,0 0,-1 1,1-1,0 0,0 1,-1-1,1 1,-1-1,1 1,-1-1,1 1,-1-1,0 1,0-1,0 1,0-1,0 1,0 0,0-1,-1 1,1-1,0 1,-1-1,0 1,1-1,-1 0,0 1,1-1,-1 0,0 1,0 12,0-11,1 0,0 1,-1-1,1 1,1-1,-1 1,0-1,1 1,-1-1,1 1,0-1,1 0,-1 1,0-1,1 0,0 0,-1 0,1 0,1 0,-1-1,0 1,1-1,-1 1,1-1,-1 0,1 0,0 0,0 0,0 0,1-1,-1 1,0-1,0 0,1 0,-1 0,1-1,-1 1,1-1,-1 0,1 0,-1 0,1 0,-1 0,2-1,6-4,0 0,0 0,0-1,-1 0,0-1,0 0,-1 0,0-1,0-1,-1 1,0-1,-1-1,1 0,-2 0,0 0,0 0,-1-1,2-5,1-1</inkml:trace>
  <inkml:trace contextRef="#ctx0" brushRef="#br0" timeOffset="10250.015">2090 1590,'-16'-6,"-1"1,1 1,-1 0,-1 1,1 1,0 0,-1 2,1 0,-1 0,1 2,0 0,0 1,0 1,0 1,0 0,1 1,0 1,0 0,0 1,1 1,1 0,-1 1,2 1,-1 0,1 1,1 0,0 1,1 1,-8 13,9-13,2 0,0 1,1 0,0 1,1 0,1 0,1 0,0 1,1-1,1 1,0 0,1 11,1-24,1-1,-1 1,1 0,0 0,0-1,0 1,0 0,1-1,0 1,-1-1,1 0,0 1,1-1,-1 0,0 0,1 0,0-1,0 1,0-1,0 1,0-1,0 0,0 0,1-1,-1 1,1-1,-1 1,1-1,0 0,0 0,-1-1,1 1,0-1,0 0,0 0,-1 0,1 0,0-1,0 0,0 1,-1-2,1 1,0 0,-1-1,1 1,1-2,27-11,-2-2,0-1,0-1,-2-1,0-2,-2-1,0-1,-1-1,7-10,118-133,-149 165,1 0,-1 1,0-1,1 1,-1-1,1 1,-1-1,1 1,0 0,-1 0,1 0,0 0,0 0,0 0,0 0,0 1,0-1,0 1,0-1,0 1,0 0,0 0,0 0,0 0,0 0,0 0,0 1,0-1,0 1,0-1,0 1,0 0,0 0,0 0,0 0,-1 0,1 0,0 0,-1 1,1-1,-1 1,1-1,-1 1,0-1,1 1,-1 0,0 0,0-1,0 1,-1 0,1 0,0 0,-1 1,58 166,-55-163,-1 1,1 0,1-1,-1 0,1 0,0 0,0 0,1 0,-1-1,1 0,1 0,-1 0,1-1,-1 0,1 0,0 0,1-1,-1 1,1-2,-1 1,1-1,0 0,0 0,0-1,0 0,0 0,1-1,-1 1,0-2,0 1,0-1,0 0,1-1,20-8,-3-2</inkml:trace>
  <inkml:trace contextRef="#ctx0" brushRef="#br0" timeOffset="10453.049">3023 1534,'-34'38,"-25"32,-8 9,3-4,8-10,13-12,9-9,6-8,2-10,6-9</inkml:trace>
  <inkml:trace contextRef="#ctx0" brushRef="#br0" timeOffset="10616.592">2599 1618,'34'38,"30"28,13 2,0-6,-10-13,-11-15,-10-8,-8-9,-6-8,-4-4,-1-4,-6-2</inkml:trace>
  <inkml:trace contextRef="#ctx0" brushRef="#br0" timeOffset="10818.988">3417 1844,'0'34,"5"15,6 0,2-14,2-12,0-10</inkml:trace>
  <inkml:trace contextRef="#ctx0" brushRef="#br0" timeOffset="11067.244">3390 1421,'0'0</inkml:trace>
  <inkml:trace contextRef="#ctx0" brushRef="#br0" timeOffset="11318.904">3925 1647,'-18'9,"1"1,0 1,1 0,0 1,1 1,0 0,1 2,-5 6,17-19,1-1,-1 1,1 0,0 0,-1 0,1 0,0 0,0 0,1 0,-1 0,0 0,1 0,-1 0,1 0,-1 1,1-1,0 0,0 0,0 0,1 1,-1-1,0 0,1 0,-1 0,1 0,0 0,0 1,0-1,0 0,0-1,0 1,0 0,1 0,-1 0,1-1,-1 1,1-1,0 1,-1-1,1 0,0 0,0 1,0-1,0-1,0 1,0 0,0 0,0-1,1 1,0-1,122 68,-121-65,1 0,-2 1,1-1,0 0,-1 1,0 0,0 0,0 0,0 0,0 1,-1-1,0 1,0-1,0 1,-1 0,1 0,-1 0,0 0,-1 0,1 0,-1 0,0 0,0 0,-1 0,1 0,-1 0,-1 1,-1 2,0 0,-1 1,-1-1,0-1,0 1,0-1,-1 1,0-2,0 1,0-1,-1 0,0 0,-1-1,1 1,-1-2,0 1,0-1,-1-1,1 1,-1-1,1-1,-1 0,0 0,0 0,0-1,0-1,0 0,-1 0,1 0,0-1,0-1,0 1,-9-6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28367.224">451 5083,'58'-26,"-1"-4,-1-1,-2-4,-1-1,-2-3,-2-2,17-20,-22 13,-3-1,-2-3,-2-1,19-39,-20 33,2 1,2 3,43-47,-52 69,77-64,-106 96,0 0,0 0,0 1,0-1,0 1,0-1,0 1,0 0,0 0,0 0,0 0,0 0,0 0,0 0,0 1,0-1,0 1,0-1,0 1,0 0,0 0,0 0,0 0,-1 0,1 0,0 1,-1-1,1 1,-1-1,1 1,-1-1,0 1,0 0,0-1,0 1,0 0,1 2,26 74,-21-23,-2 0,-2-1,-3 1,-2 0,-5 17,6-49,-1 0,-2 0,0 0,-1-1,-1 0,-1 0,-1 0,-1-1,-1 0,-1-1,-1 0,0-1,-2 0,0-1,-1 0,0-1,-2-1,0-1,-1 0,0-1,-1-1,-1-1,0-1,0 0,-10 2,15-7,-1-2,0 0,0 0,0-2,0 0,0 0,-1-2,1 0,0-1,0 0,-1-2,1 0,-12-4,25 6,-1-1,1 1,0-1,0 0,0 0,0 0,0 0,0 0,1-1,-1 1,1-1,0 0,-1 0,1 0,0 0,1 0,-1 0,-1-4,-3-13</inkml:trace>
  <inkml:trace contextRef="#ctx0" brushRef="#br0" timeOffset="134367.987">1834 5028,'9'3,"1"1,-1-1,1-1,0 0,0 0,0-1,0-1,1 1,-1-2,0 1,0-1,0-1,0 0,0 0,-1-1,1 0,0-1,-1 0,0-1,0 0,-1 0,3-2,15-13,0-1,-1-2,-2-1,0 0,-1-2,-2 0,-1-2,12-22,-16 28,6-6,-1-2,-1 0,-1-1,-2 0,-1-2,-1 0,-2 0,-2-1,-1-1,2-16,-11 40,0 0,-1 0,0 1,0-1,-1 0,-1 1,1-1,-2 1,0 0,0 0,0 0,-1 1,-2-1,5 6,0 1,0 0,-1-1,1 1,-1 1,0-1,0 0,0 1,0-1,0 1,-1 0,1 0,-1 0,1 1,-1-1,0 1,0 0,1 0,-1 0,0 0,0 1,0 0,0-1,0 2,0-1,0 0,0 1,0 0,0-1,0 2,1-1,-1 0,0 1,1 0,-1-1,0 2,-20 14,1 0,0 2,2 1,0 1,1 0,1 2,1 0,1 1,1 1,2 0,0 1,2 1,0 0,2 0,0 8,2-15,1 1,1 1,1-1,0 1,2 0,1 0,1 1,0-1,2 2,0-14,0-1,0 1,1-1,1 0,0 0,0 0,0 0,1 0,0 0,1-1,0 0,0 0,1 0,0-1,1 0,-1 0,1 0,0-1,1 0,0-1,0 1,1-1,8 5,1-2,0 0,0-1,0-1,1 0,0-2,0 0,0-1,14 0,110-30,-121 26,-5 1,0-1,0 0,0-2,0 0,-1 0,1-1,-1-2,0 1,0-2,-1 0,0-1,9-5,-16 7,1 1,0-1,-1 0,0-1,-1 0,0 0,0-1,0 0,-1 0,0-1,0 1,-1-1,-1-1,1 1,-1 0,-1-1,0 0,0 0,-1 0,0 0,-1 0,0-1,-1 1,0 0,0-1,-1 1,0 0,-1 0,-1-2,2 9,-1 0,1 0,-1 1,0-1,0 1,0-1,0 1,0 0,0-1,-1 1,1 0,-1 1,0-1,1 0,-1 1,0 0,0-1,0 1,0 0,0 0,0 1,0-1,0 1,0-1,0 1,0 0,-1 0,1 1,0-1,0 1,0-1,0 1,-2 1,-91 50,5 59,87-105,1-1,0 1,0 0,1 0,0 0,0 0,0 1,1-1,0 1,0-1,0 1,1-1,0 1,0-1,1 1,0-1,0 0,0 1,1-1,2 4,1-2,1 0,1-1,-1 0,1 0,0-1,1 0,0 0,0-1,0 0,0 0,1-1,0 0,0-1,0 0,0 0,0-1,1 0,7 0,-2-2,1-1,-1-1,0 0,0-1,0-1,0-1,0 0,-1 0,0-2,0 0,0 0,-1-1,0-1,-1 0,0-1,0 0,-1-1,4-5,33-24,77-80,-36 32,-89 88,1-1,-1 0,1 1,-1-1,1 1,-1-1,1 0,0 1,-1 0,1-1,0 1,-1-1,1 1,0 0,-1-1,1 1,0 0,0 0,0 0,-1-1,1 1,0 0,0 0,-1 0,1 0,0 0,0 1,0-1,-1 0,1 0,0 0,0 1,-1-1,1 0,0 1,-1-1,1 1,0-1,-1 1,1-1,-1 1,1-1,0 1,-1 0,0-1,1 1,-1 0,1-1,-1 1,0 0,1-1,-1 1,0 0,0 0,0-1,1 2,-3 44,-27 72,28-117,0 1,0-1,1 1,-1-1,1 1,-1 0,1-1,0 1,0-1,0 1,0 0,0-1,0 1,0-1,0 1,0 0,1-1,-1 1,1-1,-1 1,1-1,0 1,0-1,-1 1,1-1,0 0,0 0,0 1,1-1,-1 0,0 0,0 0,1 0,-1 0,0 0,1-1,-1 1,1 0,-1-1,1 1,-1-1,1 1,-1-1,1 0,0 1,-1-1,1 0,1 0,12-5,-1 0,0-1,0 0,0-1,0 0,-1-1,-1-1,1 0,-1-1,-1 0,7-8,46-35,-57 48,0-1,1 0,0 0,0 1,0 0,0 0,1 1,0 0,0 1,0 0,0 0,0 1,1 0,8 0,-16 2,-1 1,1-1,0 1,0-1,0 1,-1 0,1 0,0 0,-1 0,1 0,-1 1,1-1,-1 0,0 1,0-1,1 1,-1-1,0 1,0-1,0 1,-1 0,1 0,0-1,-1 1,1 0,-1 0,1 0,-1 0,0 0,0-1,0 1,0 0,0 0,0 0,-1 0,1 0,0 0,-19 71,11-55,4-11,1 0,0 0,0 0,1 1,0-1,0 1,0-1,1 1,1 0,-1-1,1 6,7 0,4-7</inkml:trace>
  <inkml:trace contextRef="#ctx0" brushRef="#br0" timeOffset="134957.234">4008 4689,'-82'114,"28"-15,52-95,1 0,-1 0,1 0,0 0,0 0,1 0,-1 1,1-1,0 0,0 0,0 1,0-1,1 0,0 0,0 0,0 0,0 1,1-2,0 1,-1 0,1 0,1 0,-1-1,1 1,-1-1,2 0,-1 0,1-1,-1 1,1-1,0 0,0 0,0 0,0-1,0 1,0-1,0 0,1 0,-1-1,0 1,1-1,-1 0,1 0,-1 0,0-1,1 1,-1-1,0 0,0 0,4-2,93-52,-78 35,-1 0,0-1,-2-1,-1-1,-1 0,0-2,-2 0,-1-1,-1 0,0-3,2-1,-1 0,-1-2,-1 1,-2-2,-1 1,-2-1,-1-1,-2 1,-1-1,-1 0,-2 0,-2 0,-1-1,-1 1,2 29,0 0,0-1,-1 1,1 0,-1 0,0 0,0 0,-1 1,0-1,1 1,-1-1,-1 1,1 0,-1 0,0 0,1 1,-2-1,1 1,0 0,-1 0,1 1,-1-1,0 1,0 0,0 0,0 0,0 1,0 0,0 0,-1 0,1 1,0 0,-1 0,1 0,0 0,-1 1,1 0,0 0,-3 2,-4 2,0 1,1 1,-1 0,2 1,-1 0,1 0,0 1,1 1,0 0,0 0,1 0,1 1,0 0,0 1,1 0,1 0,-1 0,-1 11,-2 5,1 1,2 0,1 0,1 0,2 1,0-1,4 28,-1-41,2-1,0 1,0-1,1 1,1-1,1 0,0-1,1 1,0-1,2-1,-1 0,1 0,1 0,1-1,-1 0,2-1,0-1,0 0,1 0,0-1,0-1,1 0,5 2,18 5,0-1,0-2,1-2,32 5,2-18,-54-2</inkml:trace>
  <inkml:trace contextRef="#ctx0" brushRef="#br0" timeOffset="135989.607">4685 4829,'32'-1,"0"-1,0-2,0-1,0-2,-1-1,0-1,0-2,-1-1,-1-1,26-16,-51 27,1-1,-1 1,0-1,0 0,0 0,0-1,0 1,0-1,-1 1,0-1,0 0,0 0,0-1,-1 1,0-1,1 1,-2-1,1 0,0 0,-1 1,0-1,0 0,-1 0,1 0,-1-1,0 1,0 0,-1 0,0 0,0 0,0 0,0 1,-2-4,2 5,-1 1,1 0,-1-1,0 1,0 0,0 0,0 0,0 1,-1-1,1 0,-1 1,1 0,-1-1,1 1,-1 0,1 0,-1 0,0 1,0-1,0 1,1-1,-1 1,0 0,0 0,0 0,0 1,1-1,-1 1,0-1,0 1,1 0,-1 0,0 1,-85 46,58-24,-85 82,112-101,-1-1,1 1,0 1,0-1,1 0,-1 1,1-1,0 1,1 0,-1-1,1 1,0 0,1 0,-1 0,1 0,1 0,-1 0,1 0,0 0,0-1,0 1,1 0,0-1,1 4,1-3,-1 1,1-1,1 0,-1-1,1 1,-1-1,2 0,-1 0,1 0,-1-1,1 1,0-2,1 1,-1-1,1 0,-1 0,1 0,0-1,0 0,0-1,2 1,155 5,-129-11,-1-1,0-2,0-1,0-1,-1-2,-1-1,0-2,-1-1,0-2,-1-1,-1-1,23-20,-44 34,0 0,0-1,-1 0,0 0,0-1,-1 1,0-2,0 1,0-1,-1 1,0-2,-1 1,1 0,-2-1,1 0,-1 0,-1 0,1 0,-2 0,1-1,-1 1,-1-1,0-4,-1 10,-1 1,1-1,-1 1,0-1,0 1,0 0,-1 0,1 0,-1 0,0 0,0 1,0-1,0 1,0 0,0 0,-1 0,1 0,-1 0,1 1,-1 0,0 0,1 0,-1 0,0 0,0 1,0-1,0 1,0 0,1 0,-1 1,-2 0,-3 0,0 0,0 0,0 1,0 1,0-1,0 1,1 1,-1 0,1 0,0 0,1 1,-8 6,13-10,0 0,0 1,0-1,0 1,0-1,1 1,-1-1,0 1,1 0,0 0,-1 0,1 0,0 0,0 0,0 0,0 0,0 1,1-1,-1 0,1 0,-1 1,1-1,0 0,0 1,0-1,0 0,0 1,1-1,-1 0,1 1,-1-1,1 0,0 0,0 0,0 1,0-1,0 0,0 0,1-1,-1 1,1 0,-1 0,1-1,0 1,0-1,0 1,14 5,0-1,0 0,0-2,1 0,-1-1,1 0,7-1,107 29,-126-28,0 0,-1 0,1 0,0 1,-1-1,0 1,0 0,0 1,0-1,-1 1,1-1,-1 1,0 0,-1 0,1 1,-1-1,0 0,0 1,-1-1,0 1,0 0,0 2,1 11,-1 0,-1-1,0 1,-2 0,0-1,-1 1,-1-1,-1 0,-1 0,2 30,8-27</inkml:trace>
  <inkml:trace contextRef="#ctx0" brushRef="#br0" timeOffset="136791.617">6378 5225,'109'-63,"-2"-5,-4-4,-3-5,8-14,-89 76,0-1,-1 0,-1-2,0 0,-2-1,0-1,-1 0,-1-1,-1 0,-1-1,-1-1,0 1,-2-1,2-14,-9 33,0 1,0-1,-1 0,1 0,-1 0,0 1,-1-1,1 0,0 0,-1 0,0 1,0-1,0 0,-1 1,1-1,-1 1,0-1,0 1,0 0,0 0,0 0,-1 0,1 0,-1 0,0 1,0 0,0-1,0 1,0 0,-1 0,1 0,-1 1,1-1,-1 1,1 0,-1 0,0 0,0 1,1-1,-1 1,0 0,0 0,0 0,1 0,-1 1,0 0,0 0,-1 0,-3 2,0 0,1 1,-1 0,1 0,0 1,1 0,-1 0,1 0,0 1,0 0,0 0,1 0,0 1,0 0,1 0,0 0,0 1,2-4,0-1,0 1,0 0,0 0,1 0,0 0,0 1,0-1,0 0,1 0,-1 1,1-1,0 0,1 0,-1 1,1-1,0 0,0 0,0 1,0-1,1 0,-1 0,1-1,0 1,1 0,-1 0,1-1,-1 0,1 1,0-1,0 0,0 0,2 0,7 3,1-1,0 0,-1-1,2-1,-1 0,0 0,1-2,-1 1,1-2,-1 0,1 0,-1-2,11-1,22 0,-39 3,89 7,-94-7,0 0,0 0,0 1,0-1,0 1,-1 0,1-1,0 1,0 0,0 0,-1 0,1 0,0 1,-1-1,1 0,-1 1,1-1,-1 1,0-1,0 1,0 0,0-1,0 1,0 0,0 0,0 0,-1 0,1 0,-1 0,1 0,-1 0,0 0,0 0,0 0,0 0,0 0,0 0,-1 0,1 0,-1 0,1 0,-1 1,-8 17,-1 0,0-1,-2 0,0 0,-1-1,0-1,-3 1,-30 42,45-60,0 1,0-1,0 1,0 0,0-1,0 1,0 0,0 0,0 0,1 0,-1-1,0 1,0 0,1 1,-1-1,0 0,1 0,0 0,-1 0,1 0,-1 0,1 1,0-1,0 0,0 0,0 1,0-1,0 0,0 0,0 0,0 1,1-1,-1 0,0 0,1 0,-1 0,1 1,-1-1,1 0,0 0,-1 0,1 0,0 0,0-1,0 1,-1 0,1 0,0 0,0-1,0 1,1 0,-1-1,0 1,0-1,0 1,0-1,0 0,1 0,-1 1,21-5,0-1</inkml:trace>
  <inkml:trace contextRef="#ctx0" brushRef="#br0" timeOffset="137069.987">7676 4661,'-13'22,"1"0,1 1,2 1,0 0,1 0,2 0,0 1,1 0,2 0,0 13,3-34,0 0,1 0,-1 1,1-1,0 0,0 0,1 0,-1 0,1 0,0 0,0-1,0 1,0-1,1 1,-1-1,1 0,0 0,0 0,0 0,1 0,-1-1,1 1,-1-1,1 0,0 0,0-1,-1 1,1-1,1 1,-1-1,0-1,0 1,0 0,0-1,1 0,-1 0,0 0,0-1,0 1,1-1,-1 0,0 0,0-1,3-1,3 0,1 0,0-1,-1-1,0 0,0 0,0-1,-1-1,1 1,-2-1,1-1,-1 0,0 0,-1 0,1-1,-2 0,1-1,-1 1,2-8,-4 11,0-1,0 0,-1 0,0 0,0 0,-1-1,0 1,0-1,-1 1,0-1,0 0,-1 0,0 1,0-1,-1 0,0 1,0-1,-1 0,0 1,0 0,0-1,-1 1,-1 0,1 0,-1 0,-2-1,2 3,0 0,0 0,-1 0,0 1,0 0,0 0,0 0,-1 1,1 0,-1 0,0 0,0 1,0 0,0 0,0 0,-1 1,1 0,-1 0,1 0,0 1,-1 0,1 0,-1 1,1 0,-1 0,1 0,0 1,0 0,0 0,-4 3,-9 8</inkml:trace>
  <inkml:trace contextRef="#ctx0" brushRef="#br0" timeOffset="137537.379">8297 4632,'-36'24,"1"1,1 1,1 2,2 2,1 0,1 3,-15 23,14 14,30-68,-1 0,1 0,0 0,0-1,1 1,-1 0,0 0,0 0,1 0,-1-1,1 1,0 0,-1 0,1-1,0 1,0-1,0 1,0-1,1 1,-1-1,0 1,0-1,1 0,-1 0,1 0,-1 0,1 0,0 0,-1 0,1 0,0-1,0 1,-1-1,1 1,0-1,0 0,1 1,16 1,1 0,0-1,0-1,0-1,0-1,0 0,-1-2,1 0,-1-1,0-1,2-2,-2-1,0 0,0-1,-1-1,0-1,-1-1,-1 0,0-1,-1-1,0-1,-1 0,-1 0,0-1,3-8,11-21,-2 0,-2-1,-3-1,13-44,-25 71,-1 1,-1-1,-1-1,-1 1,-1-1,-1 1,0-1,-2 0,-1 0,0 0,-2 1,0-1,-1 1,-2 0,0 0,-1 0,-1 1,-7-12,13 29,0 0,1-1,-2 1,1 0,0 1,-1-1,1 0,-1 1,0-1,0 1,0 0,0 0,0 0,0 0,-1 1,1-1,0 1,-1 0,1 0,-1 0,0 0,1 1,-1-1,0 1,1 0,-1 0,0 1,0-1,1 1,-1-1,1 1,-1 0,1 1,-1-1,1 1,0-1,-1 1,1 0,0 0,0 0,0 1,1-1,-3 3,-2 2,0 1,1 1,0-1,0 1,1 0,0 0,1 0,0 1,0 0,1 0,0 0,1 0,0 0,0 0,1 1,1-1,0 5,25 179,-15-154,1 1,3-1,1-1,1-1,3 0,1-1,1-1,2-1,2-1,1-2,2 0,0-2,3 0,0-3,19 13,-21-18,1-2,0-1,1-1,1-2,1-1,12 3,-17-11</inkml:trace>
  <inkml:trace contextRef="#ctx0" brushRef="#br0" timeOffset="139070.656">11882 4406,'6'-19,"1"0,2 0,-1 1,2 0,1 1,0 0,2-1,10-16,22-29,3 2,2 2,20-14,-36 37,-34 36,1 1,-1-1,0 1,0-1,0 1,0-1,0 0,1 1,-1-1,0 1,0-1,1 0,-1 1,0-1,1 0,-1 1,0-1,1 0,-1 0,1 1,-1-1,0 0,1 0,-1 0,1 1,-1-1,1 0,-1 0,1 0,-1 0,0 0,1 0,-1 0,1 0,-1 0,1 0,-1 0,1 0,-1 0,1-1,-1 1,0 0,1 0,-1 0,1-1,-1 1,0 0,1 0,-1-1,0 1,1 0,-1-1,0 1,1 0,-1-1,0 1,0-1,0 1,1-1,-8 41,0-13,2 0,0 0,2 1,1 0,1-1,2 13,-1-38,1 1,-1-1,0 1,1-1,-1 0,1 0,0 1,0-1,0 0,0 0,0 0,0 0,1 0,-1 0,0 0,1 0,0-1,-1 1,1 0,0-1,0 1,0-1,0 0,0 0,0 0,1 0,-1 0,0 0,0-1,1 1,-1-1,0 1,1-1,-1 0,0 0,1 0,-1 0,1 0,-1-1,0 1,0-1,1 0,-1 1,0-1,0 0,1 0,-1-1,0 1,0 0,-1-1,1 1,1-1,159-126,71-112,-210 220,-23 19,1 1,-1 0,0 0,1 0,-1-1,0 1,1 0,-1 0,1 0,-1 0,0 0,1 0,-1 0,1 0,-1-1,0 1,1 1,-1-1,1 0,-1 0,0 0,1 0,-1 0,0 0,1 0,-1 1,1-1,-1 0,0 0,1 0,-1 1,0-1,1 0,-1 0,0 1,0-1,1 0,-1 1,0-1,0 0,0 1,1-1,-1 1,0-1,0 0,0 1,0-1,0 1,0-1,0 0,0 1,0-1,0 1,0-1,0 0,0 1,0-1,0 1,0-1,0 0,-1 1,1-1,0 0,0 1,0-1,-1 0,1 1,0-1,-21 92,17-81,0 0,0 0,1 0,1 1,0-1,1 1,0 0,0 0,1-1,1 1,0 0,1-1,0 1,2 4,-2-12,0 0,1 0,0 0,-1 0,1-1,0 1,1-1,-1 0,1 0,-1 0,1 0,0-1,0 0,0 1,1-1,-1-1,0 1,1-1,-1 1,1-1,-1-1,1 1,0-1,-1 1,2-1,18-3</inkml:trace>
  <inkml:trace contextRef="#ctx0" brushRef="#br0" timeOffset="139390.757">11656 4604,'187'-9,"-1"-9,0-8,23-13,209-30,-217 59,-177 15,-6 2</inkml:trace>
  <inkml:trace contextRef="#ctx0" brushRef="#br0" timeOffset="139785.764">12192 4716,'0'34,"0"21,-5 5,-1-2,-1-7,2-7,2-5,1-11</inkml:trace>
  <inkml:trace contextRef="#ctx0" brushRef="#br0" timeOffset="140221.495">12446 4689,'306'-27,"-304"27,-1-1,1 1,-1 0,1-1,0 1,-1 0,1 0,-1 0,1 0,-1 1,1-1,-1 0,1 0,-1 1,1-1,-1 1,1 0,-1-1,1 1,-1 0,0 0,0 0,1 0,-1 0,0 0,0 0,0 0,0 0,0 1,0-1,0 0,-1 1,1-1,0 1,-1-1,1 1,-1-1,0 1,1-1,-1 1,0-1,0 1,0-1,0 1,0-1,0 1,0 0,-1-1,1 1,-1-1,1 1,-1-1,-9 17,0 0,-2-1,0 0,-1-1,-1-1,0 0,-4 2,9-8,3-2,-7 4,2 0,-1 1,2 0,-1 1,2 0,0 0,0 1,2 1,-1-1,2 1,-4 10,10-22,-1-1,1 1,0-1,0 1,0-1,0 1,0 0,0-1,1 1,-1-1,1 1,0-1,0 1,0-1,0 0,0 1,0-1,1 0,-1 0,1 0,-1 0,1 0,0 0,0 0,0-1,0 1,0-1,0 1,0-1,1 0,-1 0,0 0,1 0,0 0,89 5,108-64,-175 50</inkml:trace>
  <inkml:trace contextRef="#ctx0" brushRef="#br0" timeOffset="141504.646">13348 3785,'14'12,"0"1,-1 0,-1 1,-1 0,0 1,0 0,-2 1,0 0,0 0,-1 3,12 22,-3 1,-1 0,-3 2,-1-1,-2 2,-2-1,-2 1,-2 0,-1 0,-3 5,2-17,-2 0,0 1,-3-1,0 0,-2-1,-2 1,-1-1,-1 0,-2-1,-1 0,-1 0,-2-2,-18 28,-80 82,98-121</inkml:trace>
  <inkml:trace contextRef="#ctx0" brushRef="#br0" timeOffset="141990.019">11599 3842,'-28'44,"1"2,3 0,2 2,1 1,3 0,2 2,3 0,1 0,3 1,2 0,3 1,1 9,4-28,1 1,1-1,2 0,2 0,1-1,2 0,1 0,1-1,2-1,1 0,1-1,2 0,1-1,1-2,22 24,16-6,-34-33</inkml:trace>
  <inkml:trace contextRef="#ctx0" brushRef="#br0" timeOffset="146271.228">14111 3955,'-1'255,"-82"112,82-365,0 1,1-1,-1 0,0 0,1 0,0 1,-1-1,1 0,0 0,0 1,0-1,1 0,-1 0,0 1,1-1,0 0,-1 0,1 0,0 1,0-1,0 0,0 0,1-1,-1 1,0 0,1 0,-1-1,1 1,0-1,-1 1,1-1,0 1,0-1,0 0,0 0,0 0,0 0,1-1,-1 1,0 0,0-1,3 1,206-22,5 22,-204-1</inkml:trace>
  <inkml:trace contextRef="#ctx0" brushRef="#br0" timeOffset="146890.872">14478 3729,'174'-16,"-173"16,1 0,-1-1,1 1,-1 1,1-1,0 0,-1 0,1 1,-1-1,1 1,-1-1,1 1,-1-1,1 1,-1 0,0 0,1 0,-1 0,0 0,0 0,0 0,0 0,1 1,-2-1,1 0,0 1,0-1,0 0,-1 1,1-1,-1 1,1-1,-1 1,1-1,-1 1,0 0,0-1,0 1,0-1,0 1,0 0,0-1,-1 2,-31 66,21-51,8-15,1 0,0 0,0 0,0 0,0 0,1 0,-1 0,1 0,0 1,0-1,0 0,0 1,0-1,1 1,0-1,0 1,0-1,0 1,0-1,1 1,-1-1,1 1,0-1,0 1,0-1,1 0,-1 0,1 0,0 0,0 0,0 0,0 0,0 0,1-1,-1 1,1-1,-1 0,1 1,0-1,0-1,3 3,8 0,1-1,0 0,0-1,0 0,0-1,0-1,1-1,-1 0,0 0,0-2,0 0,-1-1,3-1,30-4,-22 4</inkml:trace>
  <inkml:trace contextRef="#ctx0" brushRef="#br0" timeOffset="159612.735">705 6494,'12'173,"-2"-91,-4-1,-3 1,-4 29,0-56,-27 154,26-185</inkml:trace>
  <inkml:trace contextRef="#ctx0" brushRef="#br0" timeOffset="160012.619">254 6636,'271'-86,"95"-11,-136 43,-210 47,-1 2</inkml:trace>
  <inkml:trace contextRef="#ctx0" brushRef="#br0" timeOffset="160630.087">1326 6241,'-22'275,"15"267,8-340,7-150,-8-52,0 1,1 0,-1 0,1 0,0-1,-1 1,1 0,0 0,-1-1,1 1,0-1,0 1,-1 0,1-1,0 0,0 1,0-1,0 1,0-1,0 0,0 0,-1 1,1-1,0 0,0 0,0 0,0 0,0 0,0 0,0-1,0 1,0 0,0 0,0-1,0 1,0 0,-1-1,1 1,0-1,0 1,0-1,-1 0,1 1,0-1,-1 0,1 1,0-1,-1 0,1 0,0 0,88-113,-53 60,53-55,-89 108,1 0,-1 0,1 1,-1-1,1 0,-1 0,1 1,0-1,-1 0,1 1,0-1,0 1,0-1,-1 1,1-1,0 1,0-1,0 1,0 0,0 0,0-1,0 1,-1 0,1 0,0 0,0 0,0 0,0 0,0 0,0 0,0 1,0-1,0 0,0 0,0 1,-1-1,1 1,0-1,0 1,0-1,-1 1,1-1,0 1,0 0,-1-1,1 1,-1 0,1 0,-1-1,1 1,-1 0,1 0,-1 0,0 0,1 0,-1 0,0 0,0-1,0 1,1 0,-1 0,0 1,8 62,-8 130,9-182,-3-17</inkml:trace>
  <inkml:trace contextRef="#ctx0" brushRef="#br0" timeOffset="160880.611">1890 7060,'0'24,"0"3,0-8,0-7</inkml:trace>
  <inkml:trace contextRef="#ctx0" brushRef="#br0" timeOffset="161132.145">1862 6636,'0'0</inkml:trace>
  <inkml:trace contextRef="#ctx0" brushRef="#br0" timeOffset="161376.767">2003 7370,'54'-107,"42"-64,-96 170,0 0,0 0,0 0,1 0,-1 0,0 0,1 1,-1-1,1 0,-1 0,1 0,-1 0,1 0,0 1,-1-1,1 0,0 1,0-1,0 0,-1 1,1-1,0 1,0-1,0 1,0 0,0-1,0 1,0 0,0 0,0 0,0-1,0 1,0 0,0 0,0 0,0 1,0-1,0 0,0 0,0 0,0 1,0-1,0 1,0-1,0 1,-1-1,1 1,0-1,0 1,0 0,-1-1,1 1,0 0,-1 0,1-1,-1 1,1 0,-1 0,1 0,-1 0,1 0,-1 0,7 61,-8-57,0-1,1 1,-1 0,1 0,0 0,0 0,0 0,1-1,0 1,0 0,0 0,0 0,1-1,0 1,0-1,0 0,0 1,1-1,-1 0,1 0,0 0,1-1,-1 1,1-1,-1 0,1 0,0 0,0 0,0-1,1 1,-1-1,1 0,-1 0,5 0,1-3,0-2,0 1,0-1,-1-1,1 0,-1 0,0-1,0 0,0 0,-1-1,0 0,0-1,-1 1,1-2,-1 1,-1-1,1 0,-2 0,5-8,-1 6,49-59,-48 56</inkml:trace>
  <inkml:trace contextRef="#ctx0" brushRef="#br0" timeOffset="162448.819">3104 7172,'12'183,"-7"-138,-1 0,-2 0,-2 1,-2-1,-3 0,-4 21,-4-38,13-28,-1 0,1 0,0 1,0-1,-1 0,1 0,-1 1,1-1,0 0,-1 0,1 0,-1 1,1-1,0 0,-1 0,1 0,-1 0,1 0,0 0,-1 0,1 0,-1 0,1 0,-1 0,1 0,0-1,-1 1,1 0,-1 0,1 0,0-1,-1 1,1 0,0 0,-1-1,1 1,0 0,-1 0,1-1,0 1,0 0,-1-1,1 1,0-1,0 1,0 0,-1-1,1 1,0-1,0 1,0 0,0-1,0 1,0-1,0 1,0-1,0 1,0 0,0-1,0 1,0-1,0 1,1 0,-1-1,-2-18,1 0,1 0,1 0,0 0,1 0,1 0,1 1,1-1,1 1,0 0,1 0,1 1,1 0,0 0,10-12,146-185,-151 198,0 0,2 0,0 2,0 0,1 1,1 0,1 2,-1 0,2 1,15-6,-32 14,0 1,1 0,-1-1,0 1,0 0,0 1,1-1,-1 0,0 1,1 0,-1 0,1 0,-1 0,0 1,1-1,-1 1,0 0,0 0,1 0,-1 0,0 0,0 1,0-1,0 1,-1 0,1 0,0 0,-1 1,1-1,-1 0,0 1,0 0,0-1,0 1,0 0,0 0,-1 0,0 0,1 0,-1 0,0 1,-1-1,1 0,-1 1,1-1,-1 0,0 1,0 0,-3 12,0-1,0 1,-2-1,0 0,-1 0,0-1,-1 1,-1-1,0-1,-1 0,0 0,-1 0,-4 2,8-6,-1 0,-1 0,1-1,-2 0,1 0,-1-1,0 0,0-1,-1 0,0 0,0-1,0 0,-1-1,0 0,0-1,0 0,0-1,-11 2,19-5,-1 1,1-1,-1 0,1 0,0 0,-1 0,1-1,0 0,0 1,0-1,0 0,0 0,0-1,0 1,1 0,-1-1,1 0,0 1,0-1,0 0,0 0,0-1,1 1,-1 0,1 0,0-1,0 1,0-1,0 1,1-1,0 1,-1-1,1 1,0-1,1 0,-1 1,1-1,-1 1,1-1,0 1,0 0,1-1,-1 1,1 0,0 0,-1 0,1 0,1 0,-1 0,1-1,13-21</inkml:trace>
  <inkml:trace contextRef="#ctx0" brushRef="#br0" timeOffset="162662.739">3838 7144,'-5'24,"-1"3,5-8,2-11,2-8</inkml:trace>
  <inkml:trace contextRef="#ctx0" brushRef="#br0" timeOffset="162812.645">3781 6861,'0'0</inkml:trace>
  <inkml:trace contextRef="#ctx0" brushRef="#br0" timeOffset="163230.647">4064 7031,'-29'430,"28"-413,0 0,-1 0,0 0,-2 0,0 0,0-1,-2 1,0-1,-1-1,0 1,6-16,1 0,-1 0,1 0,-1 1,1-1,0 0,-1 0,1 0,-1 0,1 0,-1 0,1 0,-1 0,1 0,-1 0,1 0,0-1,-1 1,1 0,-1 0,1 0,-1 0,1-1,0 1,-1 0,1 0,0-1,-1 1,1 0,0-1,-1 1,1-1,0 1,0 0,-1-1,1 1,0-1,0 1,0 0,-1-1,1 1,0-1,0 1,0-1,0 1,0-1,0 1,0 0,0-1,0 1,0-1,0 1,1-1,-1 1,0-1,0 1,0 0,1-1,-1 1,0-1,0 1,1 0,-1-1,0 1,1 0,-1-1,4-24,1-1,1 1,1 1,1-1,1 1,1 0,8-11,-13 24,15-29,2 1,2 1,1 0,2 2,1 2,2 0,33-29,-58 58,0 0,0 1,1-1,-1 1,1 0,0 0,0 1,0 0,1 0,-1 0,1 1,-1 0,1 0,0 1,0-1,0 2,0-1,0 1,0 0,5 1,-10-1,0 1,-1 0,1 0,0 1,0-1,0 0,-1 0,1 1,-1-1,1 1,-1 0,1-1,-1 1,0 0,0 0,0 0,0 0,0 0,0 0,-1 0,1 0,-1 0,1 0,-1 0,0 0,0 1,0-1,0 0,0 0,0 0,-1 0,1 0,-1 0,1 1,-26 71,17-58,0 0,-1-1,0 0,-2-1,1 0,-2-1,0 0,0-1,-1-1,-1 0,0-1,-12 7,-22-2,31-15</inkml:trace>
  <inkml:trace contextRef="#ctx0" brushRef="#br0" timeOffset="163560.978">4515 7257,'35'-3,"0"-2,0-1,-1-2,0-2,0-1,-1-1,-1-2,28-15,-55 26,-1 0,1 0,0-1,-1 1,1-1,-1 0,0 0,-1-1,1 1,-1-1,0 1,0-1,0 0,0-1,-1 1,0 0,0-1,-1 1,1-1,-1 1,0-1,-1 0,0 1,1-1,-2 0,1 0,-1 1,0-1,-1-5,1 9,0 0,-1-1,1 1,0 0,-1 0,0 0,1 0,-1 0,0 0,0 0,0 1,0-1,-1 1,1-1,0 1,-1 0,1 0,-1 0,1 0,-1 0,1 1,-1-1,1 1,-1-1,0 1,1 0,-1 0,0 0,1 1,-1-1,0 1,1-1,-1 1,1 0,-1 0,1 0,-85 49,75-40,1 1,0 1,0 0,1 0,1 1,0 0,1 0,1 1,0 0,0 1,-1 6,6-15,0 0,0 1,1-1,0 1,0-1,1 1,-1-1,1 1,1-1,-1 1,1-1,0 1,1-1,-1 0,1 1,1-1,-1 0,1 0,0-1,0 1,1-1,0 1,0-1,0 0,0 0,1-1,0 1,2 1,3 0,-1-1,0 0,1 0,0-1,0 0,1-1,-1 0,0-1,1 0,0 0,0-1,-1-1,11 0,11 0</inkml:trace>
  <inkml:trace contextRef="#ctx0" brushRef="#br0" timeOffset="164247.258">5700 7144,'-9'10,"1"0,-1 1,2 0,0 0,0 1,1 0,0 0,1 1,0-1,1 1,1 0,0 0,1 1,0-1,1 0,0 11,3-20,0 0,0 1,0-1,1 0,-1 0,1 0,0-1,0 1,0-1,1 0,-1 1,1-1,0-1,0 1,0-1,0 1,0-1,1 0,-1-1,1 1,-1-1,1 0,-1 0,1 0,0-1,0 1,-1-1,1 0,0-1,-1 1,1-1,0 0,-1 0,1 0,-1-1,1 0,-1 0,0 0,0 0,1-1,-2 1,1-1,0 0,-1 0,1 0,-1-1,1 0,3-3,0 0,-1 0,0-1,0 0,0 0,-1 0,0-1,-1 0,0 0,-1 0,1 0,-2 0,1-1,-1 1,-1-1,0 0,0 0,-1 1,0-1,-1-6,0 11,-1 1,1-1,-1 1,1-1,-1 1,-1 0,1-1,0 1,-1 1,0-1,0 0,0 1,-1-1,1 1,-1 0,0 0,1 0,-1 1,-1-1,1 1,0 0,0 0,-1 1,1-1,-1 1,0 0,1 0,-1 0,0 1,0 0,1 0,-1 0,0 0,0 1,1 0,-3 0,-13 5</inkml:trace>
  <inkml:trace contextRef="#ctx0" brushRef="#br0" timeOffset="164496.69">6067 7454,'5'-28,"11"-25,8-8,-1 3,2 5,0 12,1 8,1 5,1 8,0 6,-5 6</inkml:trace>
  <inkml:trace contextRef="#ctx0" brushRef="#br0" timeOffset="165309.987">7112 6241,'-25'559,"22"-115,19-359,-15-83,0 0,0 1,0-1,0 0,1 0,-1 0,1 0,-1-1,1 1,-1 0,1-1,0 1,0-1,0 1,0-1,0 0,0 0,0 0,1 0,-1 0,0 0,0-1,1 1,-1-1,0 0,1 1,-1-1,1 0,-1-1,0 1,1 0,-1-1,2 0,10-4,-1-1,0 0,-1-1,0-1,0 0,0 0,-1-1,0-1,-1 1,0-2,-1 0,0 0,-1 0,2-5,24-25,-17 23,0-1,2 2,0 1,0 0,2 1,8-4,-28 18,0 0,0 0,0 0,0 1,0-1,0 0,1 0,-1 1,0-1,1 0,-1 1,0 0,1-1,-1 1,0 0,1-1,-1 1,1 0,-1 0,0 0,1 0,-1 1,1-1,-1 0,0 0,1 1,-1-1,0 1,1-1,-1 1,0 0,0 0,1-1,-1 1,0 0,0 0,0 0,0 0,0 0,0 0,0 1,-1-1,1 0,0 0,-1 1,1-1,-1 0,1 1,-1-1,0 0,1 1,-1 0,-12 93,9-87,0-1,1 1,0 1,1-1,0 0,0 0,1 1,0-1,0 0,1 0,0 3,-1-9,1-1,0 1,-1-1,1 1,0 0,-1-1,1 1,0-1,0 0,0 1,1-1,-1 0,0 1,0-1,1 0,-1 0,1 0,-1 0,1 0,-1-1,1 1,-1 0,1-1,0 1,-1-1,1 0,0 1,-1-1,1 0,0 0,1 0,12-3</inkml:trace>
  <inkml:trace contextRef="#ctx0" brushRef="#br0" timeOffset="168899.543">7930 7031,'-50'90,"44"-79,1 1,0 0,0 0,2 0,-1 0,2 1,-1-1,2 1,0-1,0 1,1 0,0-1,2 1,0 5,-1-15,1 0,-1 1,1-1,0 0,0 0,0 0,0 0,0-1,1 1,-1 0,1-1,0 0,0 0,0 0,0 0,0 0,0 0,0-1,0 1,1-1,-1 0,1 0,-1-1,1 1,-1-1,1 1,-1-1,1 0,0 0,-1-1,1 1,-1-1,1 0,0 0,7-1,0-1,-1 0,1-1,-1 0,0-1,0 0,-1-1,1 1,-1-2,6-5,-8 7,0-1,-1 1,0-1,-1-1,1 1,-1-1,0 0,-1 0,1 0,-2 0,1-1,-1 0,0 0,0 0,-1 0,0 0,-1 0,0-1,0 1,-1-1,0 1,0 0,-1-1,0 1,-1-1,1 1,-3-4,1 9,0 0,0-1,-1 1,1 1,-1-1,0 0,0 1,0 0,0 0,0 0,0 0,-1 0,1 1,0 0,-1 0,1 0,-1 1,0 0,1-1,-4 2,-17-2</inkml:trace>
  <inkml:trace contextRef="#ctx0" brushRef="#br0" timeOffset="169279.605">8382 7031,'-11'14,"1"0,0 1,1 0,0 0,2 1,0 0,0 1,2 0,0-1,1 2,0-1,2 0,0 1,1-1,0 2,1-17,0 0,1 0,-1 0,0 0,1 0,-1 0,1 0,-1 0,1 0,0-1,0 1,0 0,0 0,0-1,0 1,0-1,1 1,-1-1,1 1,-1-1,1 0,-1 0,1 1,0-1,0-1,-1 1,1 0,0 0,0-1,0 1,0-1,0 1,0-1,0 0,0 0,0 0,0 0,0 0,0 0,0 0,0-1,0 1,1-1,81-39,-71 32,1-1,-1 0,-1-1,0 0,0-1,-1-1,0 1,-1-2,-1 1,0-2,0 1,-1-1,-1 0,-1-1,0 1,1-6,-7 17,0 1,0-1,0 0,0 1,-1-1,1 1,-1-1,0 1,0-1,0 1,0-1,0 1,-1 0,1 0,0 0,-1 0,0 0,1 0,-1 0,0 0,0 0,0 1,0-1,-1 1,1 0,0-1,-1 1,1 0,0 1,-1-1,1 0,-1 1,0-1,1 1,-1 0,1-1,-1 1,0 1,1-1,-1 0,-1 1,-21-2</inkml:trace>
  <inkml:trace contextRef="#ctx0" brushRef="#br0" timeOffset="169812.436">8917 7060,'-74'448,"58"-356,16-92,-1-1,1 1,0 0,0 0,0-1,-1 1,1 0,0 0,0-1,-1 1,1 0,0 0,0 0,-1 0,1-1,0 1,-1 0,1 0,0 0,-1 0,1 0,0 0,-1 0,1 0,0 0,-1 0,1 0,0 0,0 0,-1 0,1 0,0 0,-1 0,1 1,0-1,-1 0,1 0,0 0,0 0,-1 1,1-1,0 0,0 0,-1 1,1-1,0 0,0 0,0 1,0-1,-1 0,1 1,0-1,0 0,0 0,0 1,0-1,0 0,0 1,0-1,-6-29,5 9,1-1,0 0,2 1,0-1,2 1,0 0,1 0,1 0,1 1,1 0,0 0,3-2,-3 2,0 1,2 0,0 0,0 1,2 0,0 1,1 1,1 0,0 1,1 0,0 1,1 0,1 2,0 0,0 1,1 0,0 2,1 0,0 1,9-2,-24 8,1 0,0 1,-1-1,1 1,0 0,0 1,-1-1,1 1,0 0,-1 0,1 0,0 1,-1-1,0 1,1 0,-1 0,0 1,0-1,0 1,0 0,-1 0,1 1,-1-1,0 0,0 1,0 0,0 0,-1 0,0 0,1 0,-1 1,-1-1,1 1,-1-1,0 1,0-1,0 1,0 0,-1 0,0-1,0 1,0 0,-1 0,1 0,-2 2,0 0,0 0,0-1,-1 1,0-1,0 0,0 0,-1 0,0 0,0 0,-1-1,1 0,-1 0,0 0,-1-1,1 1,-1-1,0 0,0-1,0 0,-3 1,-143 38,125-37,23-4,0 0,0 0,-1 0,1 0,0 0,0-1,-1 0,1 0,0 0,0 0,-1-1,1 1,0-1,0 0,0 0,0-1,0 0,0 1,0-1,0 0,1-1,-1 1,1-1,-10-12</inkml:trace>
  <inkml:trace contextRef="#ctx0" brushRef="#br0" timeOffset="172534.541">11882 6016,'-118'211,"-62"164,22-90,311-527,-31 51,61-78,-183 269,50-48,-49 47,0 0,0 0,0 0,1 1,-1-1,0 1,0-1,1 1,-1-1,0 1,0 0,1-1,-1 1,0 0,1 0,-1 0,1 0,-1 0,0 0,0 1,1-1,-1 0,0 1,1-1,-1 1,0-1,0 1,0 0,1-1,-1 1,0 0,0 0,0 0,0 0,0 0,-1 0,1 0,0 0,0 0,-1 0,1 0,0 1,-1-1,0 0,1 0,-1 1,0-1,1 1,2 13,-1-1,0 0,-2 1,1-1,-1 1,-1-1,-1 1,0-1,-1 0,-1 4,-2 15,-30 202,24-174,8-51,1 1,1-1,-1 1,2-1,0 1,0 0,1 0,0 0,1-1,0 1,0 0,1-1,1 2,-1-9,0-1,0 1,1-1,-1 0,0 1,1-1,-1 0,1-1,0 1,0 0,0-1,-1 0,1 0,0 0,1 0,-1 0,0 0,0-1,0 1,0-1,1 0,-1 0,0 0,0-1,0 1,0-1,1 0,-1 1,0-1,0-1,0 1,0 0,-1-1,1 1,0-1,-1 0,1 0,-1 0,1 0,-1-1,0 1,0-1,0 1,0-1,-1 0,1 1,-1-1,2-3,70-93,-5-3,17-40,37-87,-99 199,-23 29,1 1,-1 0,1-1,-1 1,0 0,1-1,0 1,-1 0,1 0,-1-1,1 1,-1 0,1 0,-1 0,1 0,0 0,-1 0,1 0,-1 0,1 0,-1 0,1 0,0 0,-1 0,1 1,-1-1,1 0,-1 0,1 1,-1-1,1 0,-1 1,1-1,-1 0,0 1,1-1,-1 1,1-1,-1 1,0-1,1 0,-1 1,0 0,0-1,0 1,1-1,-1 1,0-1,0 1,0-1,0 1,0 0,0-1,0 1,0-1,0 1,0-1,0 1,6 184,-8-117,1 268,1-312</inkml:trace>
  <inkml:trace contextRef="#ctx0" brushRef="#br0" timeOffset="172785.653">13151 6156,'-19'43,"-7"34,-3 8,3 0,6-11,2-7,3-11,5-10,4-8,3-6,2-3,1-2,0-6</inkml:trace>
  <inkml:trace contextRef="#ctx0" brushRef="#br0" timeOffset="173200.357">12954 6128,'53'-39,"2"3,1 2,2 2,2 4,0 1,10 1,-50 18,1 1,-1 2,1 0,0 1,0 1,16 0,-32 2,1 1,-1 1,0-1,1 1,-1-1,0 2,1-1,-1 0,0 1,0 0,0 0,0 1,0 0,-1-1,1 1,-1 1,0-1,0 1,0-1,0 1,0 1,-1-1,0 0,0 1,0-1,-1 1,1 0,0 2,-1-1,-1 0,0-1,0 1,0-1,0 1,-1 0,0 0,0-1,-1 1,0 0,0-1,0 1,0 0,-1-1,0 1,0-1,-1 0,1 0,-1 0,0 0,-3 2,-83 93,86-97,-98 84,-4-3,-68 38,156-111,12-9,0 1,0-1,1 1,-1 0,1 0,-1 1,1-1,0 1,1 0,-1 0,0 1,1-1,0 1,0-1,1 1,-1 0,1 0,0 1,3-2,1 0,0 0,0 0,1-1,-1 1,1-1,-1 0,1 0,0 0,0 0,1 0,-1-1,1 1,-1-1,1 0,0 0,-1 0,1 0,0-1,0 0,1 0,-1 0,0 0,2 0,10 4,3 2,-1 1,1 0,-2 1,1 1,-1 1,0 0,-1 1,-1 1,0 1,0 0,2 6,-16-16,1 0,0-1,0 1,0-1,0 1,1-1,0 0,-1 0,1 0,0 0,0 0,1-1,-1 1,1-1,-1 0,1 0,-1 0,1-1,0 1,0-1,0 0,0 0,0 0,0-1,0 1,0-1,1 0,-1 0,0-1,0 1,0-1,0 0,0 0,2 0,6-10</inkml:trace>
  <inkml:trace contextRef="#ctx0" brushRef="#br0" timeOffset="173701.77">13885 5902,'255'-50,"-253"49,1 0,-1 1,0-1,1 0,-1 1,1-1,-1 1,0 0,1 0,-1 0,1 0,-1 0,1 1,-1-1,0 1,1 0,-1-1,0 1,1 0,-1 0,0 0,0 1,0-1,0 0,0 1,0 0,-1-1,1 1,0 0,-1 0,1 0,-1 0,0 0,1 0,-1 0,0 0,0 1,-1-1,1 0,0 1,-1-1,0 1,1 0,-5 9,0-1,-1 1,0-2,-1 1,0 0,-1-1,0 0,0-1,-1 1,-4 3,-9 11,5-4,8-12,1 0,-1 0,2 1,-1 0,1 0,1 1,-1-1,2 1,-1 0,1 1,1-1,0 1,1 0,-2 8,5-16,-1 0,1-1,0 1,0 0,0 0,0-1,0 1,1-1,-1 1,1-1,0 1,0-1,0 0,0 0,0 0,0 0,0 0,1 0,-1-1,1 1,-1-1,1 1,0-1,-1 0,1 0,0-1,0 1,0 0,0-1,1 0,92-2,20-23,-91 22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182169.076">705 8640,'6'-42,"-5"40,0-1,0 0,0 1,0-1,0 0,0 0,-1 0,1 0,-1 0,0 1,0-1,0 0,0 0,-1 0,1 0,-1 0,0 0,1 0,-1 1,-1-1,1 0,0 1,-1-1,1 1,-1-1,0 1,1 0,-1-1,-1 1,1 0,0 0,0 1,-1-1,1 0,-1 1,1 0,-1-1,-1 1,-8 0,1 1,0 0,-1 1,1 1,0-1,0 2,0 0,0 0,0 1,1 0,-1 1,1 0,0 0,1 1,-1 1,1 0,0 0,1 1,0 0,-4 4,-6 3,-10 9,2 1,1 1,1 1,1 1,1 1,2 1,1 1,1 1,2 0,1 1,2 1,1 0,2 1,1 0,-1 13,8-36,0 0,1 1,0-1,1 0,1 1,0-1,0 0,2 1,-1-1,1 0,1 0,0-1,1 1,0-1,1 0,0 0,0-1,1 0,1 0,0 0,0-1,1 0,0-1,0 0,1 0,0-1,2 1,4 0,0 0,0-1,1-1,0-1,0 0,0-1,0-1,1 0,-1-1,1-1,-1-1,1-1,0 0,0-1,49-16,-48 13</inkml:trace>
  <inkml:trace contextRef="#ctx0" brushRef="#br0" timeOffset="183221.705">818 9147,'1'24,"0"-1,2 1,1-1,0 0,2 0,1-1,0 1,2-1,0-1,7 10,-15-29,-1 1,1-1,0 1,1-1,-1 1,0-1,1 0,-1 0,1 0,0 0,0 0,-1 0,1 0,0-1,1 1,-1-1,0 1,0-1,1 0,-1 0,1 0,-1 0,1 0,-1-1,1 1,-1-1,1 0,0 1,-1-1,1 0,0-1,-1 1,1 0,-1-1,1 1,-1-1,1 0,-1 0,1 0,-1 0,0 0,1-1,-1 1,0-1,0 1,0-1,0 0,0-1,13-17,-1 0,-1-1,-2-1,0 0,-1-1,-1 0,-1 0,-1-1,-1 0,-1 0,-1-3,14 66,3 267,-8-132,-9 149,-4-235,0-66,-1 0,-1 0,-1 0,-1 0,-1-1,-1 0,0 0,-2 0,0-1,-2 0,0-1,-1 0,-11 15,21-32,0 0,0 1,0-1,0 0,-1 0,1 0,-1 1,0-2,1 1,-1 0,0 0,0 0,0-1,0 1,0-1,-1 0,1 0,0 0,-1 0,1 0,-1 0,1 0,-1-1,1 1,-1-1,1 0,-1 0,1 0,-1 0,0 0,1-1,-1 1,1-1,-1 1,1-1,-1 0,1 0,0 0,0 0,-1-1,1 1,0 0,0-1,0 0,-2-9,2 0,-1 0,1 0,1 0,0 0,0 0,1-1,1 1,0-7,0-6,4-30,3 1,1 1,3-1,2 2,3 0,1 1,3 0,2 2,2 0,6-4,181-347,-181 342,-6 16,-1-1,-2 0,-3-2,-1-1,-2 0,-1-1,-3 0,-3-1,5-44,-14 69,3 10,-2 0,0-1,0 0,-1 1,-1-1,0 1,-1-1,0 1,-1-1,0 1,-1 0,0 0,-1 1,-1-1,0 1,0 0,-8-9,12 19,0 1,0 0,-1 0,1-1,0 2,0-1,0 0,0 0,0 1,-1-1,1 1,0-1,0 1,0 0,0 0,0 0,0 0,1 0,-1 0,0 1,1-1,-1 1,0-1,1 1,0 0,-1-1,1 1,0 0,0 0,0 0,0 0,0 0,0 0,1 0,-1 0,1 0,0 0,-1 0,1 1,0-1,0 0,0 0,1 2,-13 53,3 1,2 0,1 55,6-108,-1 49,2 1,2-1,3 0,2 0,6 14,52 175,-48-153,-18-91</inkml:trace>
  <inkml:trace contextRef="#ctx0" brushRef="#br0" timeOffset="183466.001">1778 9260,'-5'34,"-1"15,4 0,4-13,1-13</inkml:trace>
  <inkml:trace contextRef="#ctx0" brushRef="#br0" timeOffset="183633.36">1778 8809,'0'24,"0"8</inkml:trace>
  <inkml:trace contextRef="#ctx0" brushRef="#br0" timeOffset="183949.652">1919 9458,'103'-254,"-75"203,-27 52,1 0,-1 0,0 0,0 0,0 0,0 0,0 0,-1 0,1 1,0-1,-1 0,1 0,0 1,-1-1,1 1,-1-1,0 0,0 1,1-1,-1 1,0-1,0 1,0-1,0 0,-1 1,1-1,0 2,0-3,19 122,-17-118,-1 1,1-1,-1 1,1-1,0 0,1 0,-1 0,1 0,0 0,0 0,0-1,0 1,1-1,-1 0,1 0,0 0,0-1,0 1,0-1,0 0,1 0,-1 0,1-1,2 1,-3-2,0 1,-1-2,1 1,0 0,0-1,0 0,0 1,-1-2,1 1,-1 0,1-1,-1 1,1-1,-1 0,0 0,0-1,0 1,0-1,0 1,0-1,-1 0,1 0,-1 0,0 0,0-1,0 1,1-2,30-100,-30 79</inkml:trace>
  <inkml:trace contextRef="#ctx0" brushRef="#br0" timeOffset="184965.948">2483 9176,'-18'19,"1"0,0 1,1 1,2 0,0 1,1 1,1 0,1 1,1 0,2 0,-3 11,11-32,-1-1,1 0,-1 1,1-1,0 1,0-1,0 0,0 1,1-1,-1 1,0-1,1 0,0 0,0 1,-1-1,1 0,1 0,-1 0,0 0,0 0,1 0,-1 0,1 0,0 0,-1-1,1 1,0-1,0 1,0-1,0 0,0 0,1 0,-1 0,0 0,0 0,1 0,-1-1,0 1,1-1,-1 0,0 0,1 0,-1 0,1 0,-1 0,2-1,12-2,-1-2,1 0,-1 0,0-2,0 0,0 0,-1-1,0-1,-1-1,0 0,0 0,-1-1,-1-1,0 0,9-13,3-11,-1 0,-3-2,-1 0,-1-1,-3-1,-1 0,-2-1,0-4,-7 29,1 3,0 1,-1-1,-1 0,0 0,0 0,-2 0,1 0,-2-1,0 1,0 0,-2-1,1 1,-2 0,1 0,-2 0,0 0,0 1,-1-1,-1 1,-5-9,7 18,1-1,-1 1,0 0,1 1,-1-1,0 1,-1-1,1 1,0 0,-1 1,1-1,-1 1,1 0,-1 0,0 0,0 1,1 0,-1 0,0 0,0 0,1 1,-1-1,0 1,1 1,-1-1,1 1,-4 1,-2 1,0 0,1 1,-1 0,1 1,1 0,-1 0,1 1,0 0,0 1,1-1,-7 10,3-3,0 2,1 0,1 0,1 0,0 1,1 1,0-1,2 1,0 0,1 0,1 1,1-1,0 3,1-9,1 0,0 0,0 0,1 0,1 0,0 0,1 0,0-1,1 1,0-1,0 0,2 0,-1-1,1 1,1-1,0 0,0-1,1 0,0 0,0 0,1-1,1-1,1 2,2 2,0-2,1 1,0-2,1 1,0-2,0 0,0-1,1-1,0 0,0-1,0 0,1-2,-1 0,1-1,0 0,-1-1,1-1,-1-1,1-1,-1 0,0-1,0 0,0-1,0-1,-1-1,0 0,0-1,-1-1,0 0,9-8,-13 6,0 1,-1-1,0-1,0 0,-1 0,-1-1,-1 0,1 0,-2 0,2-7,3-71,-11 89,1-1,-1 1,1 0,-1 0,1 0,-1 0,0 0,0 0,0 0,0 0,-1 0,1 0,0 0,-1 1,0-1,1 1,-1-1,0 1,1-1,-1 1,0 0,0 0,0 0,0 0,0 0,0 1,-1-1,1 0,0 1,0 0,0-1,-1 1,1 0,0 0,0 0,-1 1,1-1,0 1,-1-1,-8 5,1 0,-1 0,1 1,1 1,-1 0,1 0,0 1,0 0,1 0,0 1,1 0,0 0,0 1,1 0,0 0,1 1,0 0,-3 9,-39 123,46-137,0 0,1-1,0 1,0 0,0 0,1-1,0 1,0 0,0-1,1 1,-1-1,1 1,1-1,-1 0,1 0,0 0,0 0,0 0,1-1,0 0,0 1,0-1,0-1,4 4,2-2,0 0,0 0,1-1,-1-1,1 1,0-2,0 1,0-2,0 0,0 0,0 0,0-2,0 1,1-2,-1 1,0-1,-1-1,1 0,0-1,-1 0,0 0,0-1,0 0,0-1,-1 0,0-1,0 0,-1 0,6-7,13-9,0-1,-2-1,0-2,-2 0,-1-2,-1 0,-2-2,-1 0,-2-1,0 0,-3-2,7-20,-19 51,0 0,0 0,0 0,0-1,0 1,-1 0,1 0,-1-1,0 1,0 0,0 0,0-1,-1 1,1 0,-1 0,0 0,0-1,0 1,0 0,0 0,-1 0,0 1,1-1,-1 0,0 1,0-1,-1 1,1-1,0 1,-1 0,1 0,-1 0,0 0,0 1,0-1,0 1,0 0,0 0,0 0,0 0,0 0,0 0,-1 1,1 0,0 0,0 0,-3 0,-1 1,0 1,0-1,0 2,1-1,-1 1,0 0,1 0,0 1,0-1,0 1,0 1,1-1,0 1,0 0,0 0,0 1,1 0,0-1,0 1,0 1,1-1,0 0,0 1,1 0,0-1,0 1,0 0,1 0,0 0,1 0,-1 0,1 1,1-1,-1 0,1 0,0 0,1 0,0 0,0 0,0-1,1 1,0-1,0 1,2 1,198 154,-193-149,-1 1,0 0,0 1,-1-1,-1 2,-1-1,0 1,-1 0,-1 0,1 8,-3-14</inkml:trace>
  <inkml:trace contextRef="#ctx0" brushRef="#br0" timeOffset="186839.783">4826 9063,'-14'1,"0"0,0 1,1 1,-1 0,1 1,0 1,0 0,0 0,1 2,-1-1,2 1,-1 1,1 0,0 1,1 0,0 1,0 0,1 0,0 1,1 0,0 1,-5 10,8-14,-1 1,1 0,1 0,0 0,0 1,0-1,2 1,-1 0,1 0,0 0,1 0,1 0,-1 0,1 0,1 0,0 0,0 0,1 0,1 0,-1 0,2-1,-1 1,1-1,1 0,1 2,-2-5,2-1,-1 1,1-1,0-1,0 1,0-1,1 0,-1 0,1 0,0-1,0 0,0-1,1 0,-1 0,1 0,-1-1,1 0,-1-1,1 1,0-1,-1-1,1 0,-1 0,1 0,-1-1,1 0,-1 0,0-1,0 0,0 0,3-3,5 1,0-2,0 0,0-1,0 0,-1-1,-1-1,0 0,0 0,-1-2,0 0,-1 0,0-1,-1 0,-1-1,0 0,-1 0,0-1,-1 0,-1 0,0-1,-1 0,-1 0,0-3,-4 14,-1 0,0 0,0 1,0-1,0 0,-1 0,1 0,-1 1,0-1,-1 1,1 0,-1-1,0 1,0 0,0 1,-1-1,1 0,-1 1,0 0,0 0,0 0,0 0,0 1,-1 0,0 0,1 0,-1 0,0 1,1-1,-1 1,0 0,0 1,0-1,0 1,0 0,0 1,0-1,0 1,0 0,0 0,0 0,0 1,1-1,-3 2,-19 9</inkml:trace>
  <inkml:trace contextRef="#ctx0" brushRef="#br0" timeOffset="187140.133">5165 9458,'0'-10,"0"-12,5-8,1-3,5-1,0-4,3-1,-1 2,3 2,3 3,3 1,-3 2,2 0,0 1,3 1,1 4,-3 11,-5 8</inkml:trace>
  <inkml:trace contextRef="#ctx0" brushRef="#br0" timeOffset="187901.502">6491 8950,'-37'15,"2"1,0 2,1 1,1 2,1 2,0 0,-8 11,26-23,0 0,0 1,1 1,0 0,1 0,1 1,0 1,1 0,1 1,0 0,1 0,-5 14,12-27,0 1,1-1,-1 0,1 1,0-1,0 1,0-1,0 1,0-1,1 1,0-1,-1 1,1-1,1 1,-1-1,0 0,1 0,0 0,-1 0,1 0,0 0,1 0,-1-1,0 1,1-1,0 1,-1-1,1 0,0 0,0 0,0-1,0 1,1-1,-1 0,0 1,4-1,5 3,0-2,0 1,0-2,0 1,0-2,1 0,-1 0,0-1,1 0,0-2,26-9,0-2,-1-1,-1-2,-1-2,0-2,-2 0,0-3,-1-1,-2-1,-1-1,11-15,-16 21,-2-2,0-1,-2-1,0 0,-2-2,-1 0,-1-1,-1-1,-2-1,-1 0,-1 0,-2-1,-1-1,-1 0,-2 0,1-17,-4 31,-2 0,1-1,-2 1,-1-1,0 1,-1 0,-1 0,0 0,-2 0,0 0,-1 1,-1-1,-8-15,13 30,-1 1,1-1,0 0,-1 1,1-1,-1 1,0 0,0 0,1 0,-2 0,1 0,0 1,0-1,0 1,-1 0,1 0,-1 0,1 1,-1-1,1 1,-1 0,1 0,-1 0,1 0,-1 0,1 1,-1 0,1 0,0 0,-1 0,1 0,0 0,0 1,0 0,0 0,0 0,0 0,-96 95,84-70,1 1,1 0,2 1,1 0,1 1,1 0,2 0,1 0,2 1,1 0,1 0,1 0,2-1,1 1,2 0,7 25,-8-36,0-1,1-1,2 1,-1-1,2 0,1 0,0-1,1 0,1 0,0-2,1 1,1-1,0-1,1 0,1-1,0-1,1 0,0-1,3 0,-14-7,0 0,1-1,-1 0,1-1,0 1,0-1,0 0,0 0,1-1,-1 0,0 0,1-1,-1 1,0-1,1-1,-1 1,0-1,1 0,-1-1,0 1,0-1,0 0,0-1,0 0,-1 1,1-2,-1 1,1-1,-1 0,0 0,1-2,28-95,-31 76</inkml:trace>
  <inkml:trace contextRef="#ctx0" brushRef="#br0" timeOffset="188136.841">7394 8979,'-9'38,"1"18,2 4,2-14,2-13</inkml:trace>
  <inkml:trace contextRef="#ctx0" brushRef="#br0" timeOffset="188286.074">7451 8583,'0'0</inkml:trace>
  <inkml:trace contextRef="#ctx0" brushRef="#br0" timeOffset="188684.504">7818 8780,'-31'12,"22"-10,0 1,0 0,1 0,-1 1,1 0,0 1,0-1,0 2,1-1,0 1,0 0,0 1,-3 3,9-8,0-1,1 1,-1-1,0 0,0 1,1 0,-1-1,1 1,-1-1,1 1,0 0,0-1,0 1,0-1,0 1,0 0,0-1,0 1,0 0,1-1,-1 1,1-1,-1 1,1-1,0 1,0-1,0 1,-1-1,1 0,1 1,-1-1,0 0,0 0,0 0,0 0,2 1,61 33,-35-22,-23-11,-1 0,0 1,1 0,-1 0,0 0,-1 1,1 0,0 0,-1 0,0 0,0 0,0 1,-1 0,0 0,0 0,0 0,0 1,-1-1,0 1,0-1,0 1,-1 0,1 0,-2-1,1 1,-1 0,1 0,-2 0,1 0,-1 0,0 0,0 0,0 0,-1-1,0 1,0 0,0-1,-1 0,0 1,0-1,0 0,-1-1,0 1,-1 1,-9 7,-1-1,0-1,0-1,-1 0,-1-1,1 0,-1-2,-1 0,1-1,-2 0,-6-1</inkml:trace>
  <inkml:trace contextRef="#ctx0" brushRef="#br0" timeOffset="188972.726">8156 8499,'-29'602,"29"-576,1-8,0-1,-1 1,-2 0,1 0,-2-1,-1 1,0-1,-1 0,-4 11,-1-10</inkml:trace>
  <inkml:trace contextRef="#ctx0" brushRef="#br0" timeOffset="189253.835">8579 8668,'-65'50,"1"-2,3 2,-55 58,66-36,50-70,-1 0,0-1,0 1,1 0,-1 0,1 0,0 0,0 0,0 0,-1 0,2-1,-1 1,0 0,0 0,1 0,-1 0,1 0,-1 0,1-1,0 1,0 0,0 0,0-1,0 1,0-1,0 1,0-1,1 1,-1-1,1 0,-1 1,1-1,-1 0,1 0,0 0,-1 0,1-1,0 1,0 0,0-1,1 1,119 19,-108-18,5 0,0 1,0 1,0 0,-1 1,1 1,-1 1,-1 1,1 0,1 3,-2 2</inkml:trace>
  <inkml:trace contextRef="#ctx0" brushRef="#br0" timeOffset="192620.3">11571 8301,'-30'53,"1"1,3 1,3 2,-4 19,-86 263,84-248,29-91,0 0,0 0,1-1,-1 1,0 0,0 0,1 0,-1 0,0 0,1 0,-1 0,0 0,1 0,-1 0,0 0,0 0,1 0,-1 0,0 0,1 0,-1 0,0 0,1 0,-1 0,0 0,0 1,1-1,-1 0,0 0,0 0,1 0,-1 1,0-1,0 0,0 0,1 1,-1-1,0 0,0 0,0 1,0-1,0 0,1 1,-1-1,0 0,0 0,0 1,19-27,104-193,86-134,-90 190,-90 142,-18 46,-60 162,7-47,38-119,0 1,1-1,0 1,2-1,1 1,1 0,0 0,2-1,5 19,-7-36,0-1,0 1,1-1,-1 0,1 0,0 1,0-1,0 0,1-1,-1 1,1 0,-1-1,1 1,0-1,0 0,0 0,0 0,0 0,1-1,-1 1,0-1,1 0,-1 0,1 0,0-1,-1 1,1-1,0 1,-1-1,1-1,0 1,-1 0,1-1,-1 0,1 0,-1 0,1 0,-1 0,1-1,-1 1,0-1,0 0,0 0,0 0,0-1,0 1,-1-1,56-53,-3-4,-2-1,-3-3,-3-2,-3-1,9-25,45-87,-98 179,0 1,0-1,0 0,0 1,0-1,0 1,0-1,0 0,1 1,-1-1,0 0,0 1,0-1,0 0,0 0,1 1,-1-1,0 0,0 1,1-1,-1 0,0 0,0 1,1-1,-1 0,0 0,1 0,-1 1,0-1,1 0,-1 0,0 0,1 0,-1 0,0 0,1 0,-1 0,0 0,1 0,-1 0,0 0,1 0,-1 0,0 0,1 0,-1 0,1 0,-1-1,0 1,0 0,1 0,-1 0,0 0,1-1,-1 1,0 0,0 0,1-1,-1 1,0 0,0-1,0 1,1 0,-1 32,-31 193,29-169,3-1,2 1,2-1,4 8,4 88,-13-127</inkml:trace>
  <inkml:trace contextRef="#ctx0" brushRef="#br0" timeOffset="193108.27">12981 8160,'0'415,"-27"-162,9-144,13-90</inkml:trace>
  <inkml:trace contextRef="#ctx0" brushRef="#br0" timeOffset="193541.576">12841 8132,'38'-18,"0"1,2 3,0 1,0 2,1 1,1 3,0 1,-1 2,29 2,-64 1,-1 1,1 0,0 1,-1-1,1 1,-1 0,1 1,-1-1,0 1,1 0,-1 0,0 1,0 0,0 0,-1 0,1 0,-1 1,0-1,0 1,0 0,0 0,0 1,-1-1,0 1,0 0,0 0,-1 0,0 0,0 0,0 1,0-1,-1 1,0-1,0 1,0-1,-1 4,-3 9,-1-1,-1 0,0 0,-2-1,1 1,-2-1,0-1,-1 1,-1-1,0-1,-1 0,-1 0,0-1,-6 4,-121 94,114-95,1 2,0 0,1 2,1 0,1 2,-3 4,22-24,0 1,0 0,0-1,0 1,0 0,1 0,0-1,-1 1,1 0,0 1,1-1,-1 0,0 0,1 0,0 0,-1 1,2-1,-1 0,0 0,0 1,1-1,0 0,0 0,-1 0,2 0,-1 0,0 0,1 0,-1 0,1-1,0 1,0 0,0-1,0 0,0 1,1-1,-1 0,1 0,0 0,-1-1,3 2,17 10,0-2,1 0,0-1,1-2,0 0,24 4,-21-6,-1 1,0 1,-1 2,0 0,-1 2,4 3,24 6,-43-25</inkml:trace>
  <inkml:trace contextRef="#ctx0" brushRef="#br0" timeOffset="194051.017">13574 7906,'107'-44,"-104"43,90-2,-90 4,-1-1,0 1,1 0,-1 0,0 0,0 1,0-1,0 0,0 1,0-1,0 1,0 0,0 0,-1-1,1 1,-1 0,1 0,-1 1,0-1,0 0,0 0,0 1,0-1,-1 0,1 1,-1-1,1 1,-1-1,0 1,0-1,0 1,0-1,0 1,-1-1,1 0,-1 2,-4 11,-1 0,-1-1,0 0,-1 0,-1 0,0-1,0 0,-1-1,-1 0,0 0,-1-1,0-1,10-8,-52 64,53-65,0 1,0 0,0-1,0 1,0 0,1 0,-1-1,0 1,1 0,0 0,-1 0,1 0,0 0,0 0,0 0,0-1,0 1,1 0,-1 0,0 0,1 0,0 0,-1 0,1-1,0 1,0 0,0-1,0 1,0 0,0-1,0 1,1-1,-1 0,1 1,-1-1,1 0,-1 0,1 0,0 0,-1 0,1 0,9 1,1 1,-1-2,0 1,1-2,-1 1,1-2,-1 1,0-1,1-1,-1 0,0-1,0 0,0-1,0 0,7-4,27-9,-26 11</inkml:trace>
  <inkml:trace contextRef="#ctx0" brushRef="#br0" timeOffset="194409.71">14760 7765,'-401'585,"-9"-42,354-469,50-58</inkml:trace>
  <inkml:trace contextRef="#ctx0" brushRef="#br0" timeOffset="195072.553">14534 8526,'39'-20,"1"2,1 1,0 2,1 2,0 1,1 3,7 0,-48 8,0 0,0 0,0 0,0 0,1 1,-1-1,0 1,0-1,1 1,-1 0,0 0,1 0,-1 0,0 0,1 1,-1-1,0 0,0 1,0 0,1 0,-1 0,0 0,0 0,0 0,0 0,0 1,0-1,-1 0,1 1,0 0,-1-1,1 1,-1 0,0 0,0 0,1 0,-1 0,0 0,-1 0,1 1,0-1,-1 0,1 0,-1 1,0-1,1 0,-77 117,50-85,-5 6,9-13,1 0,1 1,2 2,1 0,1 0,-5 17,19-43,0 0,0-1,1 1,-1 0,1 0,0 0,0 0,1 0,-1 0,1 0,-1 0,1 0,1 0,-1 0,1 0,-1 0,1 0,0 0,0 0,1 0,-1 0,1 0,0-1,0 1,0-1,1 1,-1-1,1 0,0 0,0 0,0 0,0-1,0 1,0-1,1 0,-1 0,1 0,0 0,2 0,10 0,1-1,-1-1,0 0,1-1,-1-1,0-1,0 0,0-1,0-1,-1 0,1-1,-1-1,-1 0,9-6,14-5,78-39,-93 50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4:01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763 85,'-10'-9,"-1"1,1 1,-2 0,1 0,-1 1,0 0,0 1,-1 1,1 0,-1 1,0 0,0 1,0 0,-1 1,1 1,0 0,0 0,-1 2,1-1,0 2,0 0,1 0,-1 1,1 1,-1 0,-2 3,0 2,0 1,0 0,2 1,-1 1,2 0,-1 1,2 1,-3 4,12-14,1 0,0 0,0 1,1-1,-1 0,1 0,0 1,1-1,-1 0,1 0,0 0,0 0,1 0,0 0,0 0,0 0,0 0,0-1,1 1,0-1,0 0,1 0,-1 0,1 0,-1 0,1-1,1 0,-1 1,4 1,0 3,148 136,-145-133,-1 1,-1 0,0 0,0 1,-2 0,1 0,-1 1,-1-1,-1 2,0-1,-1 1,0-1,-1 1,-1 0,0 1,-1-1,-1 0,0 0,-1 0,-1 0,0 1,-5 12,2-17,-1 1,-1-1,0-1,-1 1,0-1,-1-1,0 1,0-1,-1-1,0 0,0 0,-1-1,0 0,0-1,-1-1,0 1,0-2,0 0,0 0,-1-1,1-1,-1 0,0 0,0-2,0 1,0-2,1 0,-7-1,6 0,-1 0,1-1,0-1,0 0,0-1,1 0,-1-1,1-1,0 1,1-2,0 0,0 0,1-1,-7-8,15 15,0-1,0 1,1-1,-1 0,1 0,0 0,0 0,0 0,0 0,0 0,1 0,-1 0,1 0,0 0,0-1,0 1,0 0,1 0,-1 0,1 0,0 0,0 0,0-1,9-19</inkml:trace>
  <inkml:trace contextRef="#ctx0" brushRef="#br0" timeOffset="379.474">1017 565,'-1'1,"-11"14,0 1,2 0,-1 0,2 1,1 1,0-1,1 1,0 1,-1 9,8-26,-1 1,0-1,1 0,-1 1,1-1,0 0,0 1,0-1,0 1,0-1,0 0,0 1,1-1,0 0,-1 1,1-1,0 0,0 0,0 0,0 1,1-1,-1 0,0-1,1 1,0 0,-1 0,1-1,0 1,0-1,0 1,0-1,0 0,0 1,0-1,0-1,1 1,-1 0,0 0,0-1,1 1,-1-1,1 0,-1 0,0 0,1 0,8-2,0-1,0-1,0 0,0 0,-1-1,0-1,0 1,0-2,-1 1,0-1,0-1,0 0,-1 0,-1 0,1-1,-1 0,-1-1,0 0,0 0,-1 0,3-8,-6 14,0 0,0-1,-1 1,0-1,0 1,0-1,0 1,-1-1,0 0,0 1,0-1,-1 1,1-1,-1 0,0 1,0-1,-1 1,1 0,-1-1,0 1,0 0,0 0,-1 0,0 0,1 0,-1 1,-1-1,1 1,0 0,-1 0,0 0,1 1,-1-1,0 1,0 0,-1 0,1 0,0 0,-1 1,1 0,-1 0,1 0,-1 0,0 1,-3 0,-18 2,1 4</inkml:trace>
  <inkml:trace contextRef="#ctx0" brushRef="#br0" timeOffset="958.266">1327 790,'9'-15,"20"-34,1 1,3 2,35-40,-68 85,1 0,-1-1,1 1,-1 0,1 0,0 0,-1-1,1 1,0 0,0 0,0 0,-1 0,1 0,0 1,0-1,1 0,-1 0,0 1,0-1,0 0,0 1,1-1,-1 1,0 0,1-1,-1 1,0 0,0 0,1 0,-1 0,0 0,1 0,-1 0,0 0,1 0,-1 1,0-1,1 1,-1-1,0 1,0-1,0 1,1 0,-1-1,0 1,0 0,0 0,0 0,0 0,-1 0,1 0,0 0,0 0,4 43,7 26,-11-69,-1 1,1-1,0 1,0-1,0 0,0 1,0-1,1 0,-1 0,0 0,0 1,1-1,-1-1,1 1,-1 0,1 0,-1 0,1-1,0 1,-1-1,1 1,0-1,-1 0,1 0,0 0,0 0,-1 0,1 0,0 0,-1 0,1-1,0 1,-1-1,1 1,0-1,-1 1,1-1,184-121,-184 121,1 1,-1-1,1 1,-1-1,1 1,-1 0,1 0,-1 0,1 1,-1-1,1 0,-1 1,0 0,1-1,-1 1,0 0,1 0,-1 1,0-1,0 0,0 1,0-1,0 1,0 0,0-1,-1 1,1 0,-1 0,1 0,-1 1,0-1,0 0,0 0,0 1,0-1,0 0,-1 1,1-1,0 3,10 100,-12-79</inkml:trace>
  <inkml:trace contextRef="#ctx0" brushRef="#br0" timeOffset="1832.546">2202 649,'3'2,"-1"-1,1 1,0-1,0 0,-1 1,1-1,0 0,0-1,0 1,0-1,0 1,1-1,-1 0,0 0,0 0,0 0,0-1,0 1,0-1,0 0,0 0,0 0,0 0,-1 0,1-1,0 1,-1-1,1 0,-1 0,1 0,-1 0,0 0,0 0,0-1,0 1,0-1,0 1,-1-1,1 0,-1 0,0 1,0-1,0 0,0 0,-1 0,1 0,-1 0,0 0,1-1,-1 1,-1 0,1 0,0 0,-1 0,0-1,-1-1,-1 1,0 0,0-1,0 1,0 0,-1 0,0 1,1-1,-1 1,-1 0,1 0,0 0,-1 1,1-1,-1 1,0 0,0 0,0 1,0 0,0-1,0 2,0-1,-1 0,1 1,0 0,0 1,0-1,0 1,-1 0,1 0,0 0,0 1,0 0,1 0,-1 0,0 0,1 1,0 0,-1 0,1 0,0 1,0-1,1 1,-1 0,1 0,-3 4,1 3,1 1,0 0,1 0,0 0,0 0,2 0,-1 0,2 1,0-1,0 0,1 1,0-1,2 3,-1-7,1 0,0-1,0 1,1-1,0 1,0-1,1-1,0 1,0-1,0 0,1 0,0 0,0-1,0 0,1 0,0 0,0-1,0 0,0 0,1-1,0 0,-1-1,1 1,0-1,0-1,0 0,1 0,-1 0,0-1,0 0,0-1,0 0,1 0,5-2,43-13,-33 6</inkml:trace>
  <inkml:trace contextRef="#ctx0" brushRef="#br0" timeOffset="2850.247">3416 931,'2'-14,"1"0,0 1,1-1,0 0,1 1,1 0,0 0,1 1,0 0,3-4,-8 13,9-16,2 1,-1 1,2 0,0 0,1 1,1 1,0 1,1 0,9-4,-25 17,0 0,0 0,0 0,1 0,-1 0,0 0,1 1,-1-1,0 0,1 1,-1-1,1 1,-1 0,1-1,-1 1,1 0,-1 0,1 0,-1 0,1 0,0 0,-1 1,1-1,-1 0,0 1,1-1,-1 1,1 0,-1-1,0 1,1 0,-1 0,0 0,0 0,1 0,-1 0,0 0,0 0,0 0,-1 1,1-1,0 0,0 0,-1 1,1-1,15 76,-13-51,-1-18,21 70,-22-77,0 1,0-1,0 1,0-1,0 0,0 1,1-1,-1 0,0 0,1 0,-1 0,1 0,-1 0,1 0,0-1,-1 1,1-1,0 1,-1-1,1 1,0-1,0 0,-1 0,1 0,0 0,0 0,-1 0,1-1,0 1,-1 0,1-1,0 1,-1-1,1 0,0 0,-1 0,1 1,-1-1,0-1,1 1,-1 0,0 0,1-1,99-112,-79 86,-12 13,2 0,0 1,0 0,1 1,1 1,0 0,16-10,-29 21,0 0,0 0,1 0,-1 1,0-1,0 0,1 0,-1 1,0-1,1 1,-1 0,0-1,1 1,-1 0,1 0,-1 0,0-1,1 2,-1-1,1 0,-1 0,1 0,-1 1,0-1,1 1,-1-1,0 1,1-1,-1 1,0 0,0 0,0-1,1 1,-1 0,0 0,0 0,0 0,-1 0,1 1,0-1,0 0,-1 0,1 1,0-1,-1 0,1 1,-1-1,0 0,1 1,-1 0,5 79,-5-74,0-6,-1 2,1 1,-1 0,1-1,0 1,0 0,0-1,0 1,1 0,-1-1,1 1,0-1,0 1,1-1,-1 1,1-1,-1 0,1 0,0 0,0 0,0 0,1 0,-1 0,1-1,2 3,12 2</inkml:trace>
  <inkml:trace contextRef="#ctx0" brushRef="#br0" timeOffset="3128.731">4460 536,'-7'14,"0"0,0 1,2 0,0 0,1 1,0-1,1 1,1 0,0 0,1 0,1 0,0 0,2 0,1 7,-2-20,1-1,-1 1,1 0,0-1,0 0,0 1,1-1,-1 0,0 0,1 0,0-1,-1 1,1-1,0 1,0-1,-1 0,1 0,0 0,0 0,0 0,0-1,1 0,-1 1,0-1,0 0,0-1,0 1,0 0,0-1,0 0,0 0,0 0,0 0,0 0,0 0,-1-1,1 1,0-1,-1 0,1 0,-1 0,0 0,0 0,0-1,0 1,0-1,0 1,0-1,-1 1,1-1,0-3,4-2,0-1,0 0,-1-1,0 0,-1 1,0-1,-1-1,0 1,0 0,-1-1,0-1,-2 8,1-1,-1 1,0 0,0 0,0 0,-1 0,1 0,-1 0,0 0,0 0,-1 0,1 1,-1-1,0 0,0 1,0-1,0 1,-1 0,1-1,-1 1,0 0,0 1,0-1,0 0,0 1,-1 0,1 0,-1 0,1 0,-5-1,-39-7,24 8</inkml:trace>
  <inkml:trace contextRef="#ctx0" brushRef="#br0" timeOffset="3645.477">4685 818,'141'-205,"-140"202,0 1,0 0,0-1,0 1,1 0,-1 0,1 0,-1 0,1 0,0 0,0 0,0 1,0-1,0 1,0-1,0 1,0 0,1 0,-1 0,0 0,1 0,-1 0,1 1,-1-1,1 1,-1 0,1 0,-1 0,1 0,-1 0,1 0,-1 1,1-1,-1 1,1 0,-1 0,1-1,-1 2,0-1,0 0,1 0,-1 1,0-1,0 1,0 0,0 1,8 31,-10-32,0 0,0 1,-1-1,1 0,1 0,-1 0,0 0,0 0,1 0,-1 0,1 0,0 0,-1 0,1 0,0 0,0 0,0-1,1 1,-1 0,0-1,1 1,-1-1,1 1,-1-1,1 0,0 1,-1-1,1 0,0 0,0 0,0-1,0 1,0 0,0-1,0 1,0-1,0 0,0 1,0-1,0 0,1 0,-1-1,0 1,1 0,3-3,1 0,-1 0,0-1,0 0,0 0,-1 0,1 0,-1-1,0 0,0 0,-1-1,0 1,3-5,46-42,-52 53,1-1,-1 1,0 0,0 0,1 0,-1-1,0 2,0-1,0 0,0 0,0 0,0 0,0 0,-1 1,1-1,0 0,-1 1,1-1,-1 1,1-1,-1 1,0-1,1 1,-1-1,0 1,0-1,0 1,0-1,0 1,-1-1,1 1,0-1,-1 1,1-1,-1 1,1 0,15 68,-4-56</inkml:trace>
  <inkml:trace contextRef="#ctx0" brushRef="#br0" timeOffset="8936.126">5419 678,'64'9,"-59"-6,-1-1,1 0,0 0,0-1,-1 1,1-1,0 0,0 0,0-1,0 1,1-1,-1-1,0 1,0 0,0-1,0 0,0-1,0 1,-1-1,1 1,0-2,-1 1,1 0,-1-1,0 0,0 0,0 0,0 0,0-1,-1 0,0 1,1-1,-1 0,0-2,-1 3,-1 0,1 0,-1 0,0 0,0 0,0 0,-1-1,1 1,-1 0,1-1,-1 1,0 0,-1-1,1 1,0 0,-1 0,0-1,0 1,0 0,0 0,0 0,-1 0,1 0,-1 0,0 0,0 1,0-1,0 0,0 1,-1 0,1-1,-1 1,1 0,-1 0,0 1,0-1,0 1,0-1,0 1,0 0,0 0,0 0,-1 0,1 1,0 0,-1-1,1 1,0 0,-3 1,-1-1,0 0,-1 0,1 1,-1 1,1-1,0 1,0 0,0 1,0 0,0 0,1 0,-1 1,1 0,0 0,0 1,0-1,1 1,-1 1,1-1,0 1,1 0,0 0,0 0,0 0,0 1,1 0,0 0,1 0,0 0,0 0,0 0,1 0,0 1,0-1,1 1,0-1,0 0,1 7,1-6,0 0,0-1,0 1,1-1,0 1,1-1,0 0,0-1,0 1,1-1,0 0,0 0,0 0,1 0,0-1,0 0,1-1,-1 1,1-1,0 0,0-1,0 1,1-2,-1 1,1-1,-1 0,1 0,0-1,0 0,0-1,-1 0,1 0,1 0,19-4,-3-3</inkml:trace>
  <inkml:trace contextRef="#ctx0" brushRef="#br0" timeOffset="9598.626">5985 536,'-48'62,"3"2,4 2,-23 47,64-106,10-18,15-20,-13 12,147-199,-159 216,1 1,0-1,0 1,0-1,0 1,0 0,0 0,0-1,0 1,0 0,1 0,-1 0,1 0,-1 0,0 0,1 1,-1-1,1 0,0 1,-1-1,1 1,-1 0,1-1,0 1,-1 0,1 0,0 0,0 0,-1 0,1 1,-1-1,1 0,0 1,-1-1,1 1,-1 0,1 0,-1-1,1 1,-1 0,1 0,-1 0,0 0,0 0,0 1,1-1,-1 0,0 1,0-1,-1 0,2 2,16 209,-17-210,0 1,0-1,0 0,0 0,0 0,0 0,1 0,-1 0,1 0,0 0,-1-1,1 1,0 0,0-1,0 0,0 1,0-1,0 0,0 0,1 0,-1 0,0-1,1 1,-1 0,0-1,1 0,-1 0,0 0,1 0,-1 0,1 0,-1 0,0-1,1 1,-1-1,0 0,1 1,-1-1,0 0,1-1,78-58,-68 41,0-1,-2 0,0-1,-1 0,-2-1,0 1,0-4,-2 7,15-96,-20 90</inkml:trace>
  <inkml:trace contextRef="#ctx0" brushRef="#br0" timeOffset="10097.213">6774 112,'-21'113,"8"-45,2 1,3 0,2 44,-17 50,3-107,12-64,6-5</inkml:trace>
  <inkml:trace contextRef="#ctx0" brushRef="#br0" timeOffset="10283.413">6520 395,'38'0,"28"5,11 1,-1 0,-11-1,-9-2,-12-1,-7-1,-5 0,-8-1</inkml:trace>
  <inkml:trace contextRef="#ctx0" brushRef="#br0" timeOffset="11303.267">7367 423,'-12'1,"-1"0,1 1,0 1,0 0,0 0,0 2,0-1,1 1,-8 5,17-9,0 0,0 0,1 0,-1 0,0 1,0-1,1 0,-1 1,1-1,0 1,-1 0,1-1,0 1,0 0,0 0,0 0,0-1,0 1,0 0,1 0,-1 1,1-1,0 0,-1 0,1 0,0 0,0 0,0 0,1 0,-1 0,0 0,1 0,-1 0,1 0,0 0,0 0,0 0,0 0,0 0,1 1,57 66,-56-66,6 4,50 61,-58-67,0 1,0 0,0 0,0 0,0 0,0 0,-1 0,1 0,-1 0,1 0,-1 0,0 0,0 0,0 0,0 0,0 0,0 0,-1 0,1 0,-1 0,1 0,-1 0,0 0,0 0,0 0,0 0,0 0,0-1,0 1,-1 0,1-1,-1 1,1-1,-1 0,1 1,-1-1,0 0,0 0,0 0,-7 5,-1-1,-1-1,1 0,-1 0,1-1,-1 0,0-1,0 0,-1-1,1 0,8 0,-1-1,0 0,0 0,0 0,0 0,1 0,-1-1,0 0,0 0,1 0,-1 0,0 0,1-1,0 1,-1-1,1 0,0 0,0-1,0 1,0 0,0-1,0 0,1 0,-1 0,1 0,0 0,0 0,0-1,0 1,0-2,0-14,5 2</inkml:trace>
  <inkml:trace contextRef="#ctx0" brushRef="#br0" timeOffset="12259.454">8242 536,'2'4,"0"1,-1-1,1 1,-1-1,0 1,0 0,0 0,-1-1,1 1,-1 0,0 0,-1 0,1 0,-1-1,0 1,0 0,-1-1,1 1,-1-1,0 1,0-1,-2 3,-6 24,8-27,1 0,0 0,0 1,0-1,0 1,1-1,0 0,-1 1,2-1,-1 1,1-1,-1 0,1 1,0-1,1 0,-1 0,1 0,0 0,0 0,0 0,0 0,1 0,-1-1,1 0,0 1,0-1,0 0,1 0,-1-1,1 1,0-1,-1 1,1-1,0 0,0-1,1 1,-1-1,0 0,0 0,1 0,-1 0,0-1,4 0,3-2,0 0,-1-1,1-1,-1 0,0 0,0-1,-1-1,1 1,-1-1,0-1,-1 0,0 0,0-1,0 0,-1 0,0 0,-1-1,0 0,0-1,-1 1,0-1,-1 0,0 0,0-1,1-9,-6 12,0 0,0 1,-1-1,0 1,-1-1,1 1,-1 0,-1 0,1 0,-1 1,-1-1,1 1,-1 0,0 0,0 1,-1-1,0 1,0 0,0 1,0-1,-1 1,0 0,0 1,0 0,0 0,-7-2,-32 1,78 17,-18-10,0-1,1-1,-1 0,0-1,1-1,-1 0,0-1,0-1,0 0,0 0,0-2,-1 0,0 0,0-1,9-6,-3 0,-1 0,-1-2,0 0,-1-1,0 0,-2-1,0-1,0 0,-2-1,0-1,-1 1,1-4,33-81,-53 171,3-1,3 2,3-1,3 0,6 22,3 87,-11 299,-2-462,0-1,0 1,-1-1,-1 1,0-1,-1 0,-1 0,0 0,-1 0,0-1,-1 0,0 0,-1 0,0-1,-2 2,6-11,0 0,0 0,0 0,0 0,0-1,0 0,-1 0,1 0,0 0,-1 0,1 0,-1-1,1 0,-1 0,1 0,-1 0,1 0,-1-1,1 1,0-1,-1 0,1 0,0 0,-1-1,1 1,0-1,0 0,0 0,0 0,1 0,-1 0,0 0,1-1,0 0,-1 1,1-1,0 0,0 0,1 0,-1 0,1 0,-1 0,1-1,0 1,0 0,1-1,-1 1,1-1,-1 0,-2-22,0 1,2-1,1 0,0 1,2-1,2 1,0 0,1-1,1 2,2-1,0 1,2 0,1 1,0 0,2 1,0 0,2 1,0 0,2 1,9-8,-2-2,-5 4</inkml:trace>
  <inkml:trace contextRef="#ctx0" brushRef="#br0" timeOffset="12768.187">9596 565,'-4'33,"-3"21,1 6,6-7,3-13</inkml:trace>
  <inkml:trace contextRef="#ctx0" brushRef="#br0" timeOffset="12915.576">9625 169,'0'0</inkml:trace>
  <inkml:trace contextRef="#ctx0" brushRef="#br0" timeOffset="13352.193">9879 846,'65'-280,"-37"215,-28 65,1 0,-1-1,0 1,1 0,-1-1,0 1,1 0,-1 0,0-1,1 1,-1 0,1 0,-1 0,1-1,-1 1,1 0,-1 0,0 0,1 0,-1 0,1 0,-1 0,1 0,-1 0,1 0,-1 0,1 0,-1 1,1-1,-1 0,0 0,1 0,-1 1,1-1,-1 0,0 0,1 1,-1-1,1 0,-1 1,0-1,0 0,1 1,-1-1,0 1,0-1,1 1,-1-1,0 0,0 1,0-1,0 1,0-1,0 1,0-1,1 1,-1-1,-1 1,1-1,0 1,0-1,0 0,0 1,0-1,0 1,0-1,-1 1,5 36,-3-16,-2-10,0-1,1 1,1-1,-1 1,2-1,-1 0,1 1,1-1,0 0,1 0,-1-1,2 1,-1-1,2 0,-1 0,1 0,0-1,1 1,-4-7,-1-1,1 1,-1-1,1 1,0-1,-1 0,1 0,0 0,0 0,0-1,0 1,0-1,0 0,0 0,0 0,0 0,0 0,-1-1,1 1,0-1,0 0,0 0,0 0,-1 0,1 0,0-1,-1 1,1-1,-1 0,1 0,65-62,-59 52,-1-1,0 1,-1-2,-1 1,0-1,-1 0,0 0,-1 0,0-4,1-1</inkml:trace>
  <inkml:trace contextRef="#ctx0" brushRef="#br0" timeOffset="14034.619">10471 649,'9'1,"0"-1,0 0,1 0,-1-1,0 0,0-1,0 0,0 0,0-1,-1 0,1 0,-1-1,0 0,0-1,0 0,0 0,-1 0,0-1,0 0,-1-1,1 0,-1 0,-1 0,1 0,-1-1,-1 0,0 0,0 0,0-1,-1 0,0 1,1-10,-4 15,-1 0,0 0,1 0,-2 0,1 0,0 0,0 0,-1 0,0 1,1-1,-1 0,0 1,0-1,-1 1,1 0,0 0,-1 0,0 0,1 0,-1 1,0-1,0 1,0-1,0 1,0 0,0 0,0 1,0-1,0 1,0-1,0 1,-1 0,1 0,0 0,0 1,0-1,0 1,-1 0,1 0,0 0,0 0,1 0,-1 0,0 1,0 0,1 0,-1-1,0 1,1 1,0-1,-10 6,1 0,0 1,0 0,1 1,0 0,1 0,0 1,1 1,0-1,0 1,0 4,5-10,-1 0,2 0,-1 0,1 1,0-1,0 1,0-1,1 1,0 0,1-1,-1 1,1 0,0 0,1-1,0 1,0 0,0-1,1 1,0-1,1 1,-1-1,1 0,0 0,1 2,4-2,0 1,0-1,0 0,1-1,0 0,0 0,0-1,1 0,-1-1,1 0,0 0,0-1,0 0,0-1,1 0,-1-1,0 0,0 0,0-1,0-1,0 0,0 0,0-1,0 0,0 0,4-4,11-3,1-2,-2 0,1-2,-2-1,0 0,-1-2,0-1,-2 0,0-2,-1 0,-1-1,-1-1,-1-1,-1 0,-1-1,5-12,-3-34,-16 69,0-1,0 1,-1-1,1 1,0-1,-1 1,1-1,-1 1,1-1,-1 1,0 0,1-1,-1 1,0 0,0 0,0 0,0 0,0 0,0 0,0 0,-1 0,1 0,0 0,0 0,-1 1,1-1,-1 1,1-1,0 1,-1-1,1 1,-1 0,1-1,-1 1,1 0,-1 0,1 0,-1 1,1-1,-1 0,1 0,-1 1,1-1,-2 1,-5 2,-1 0,0 0,1 1,0 0,0 0,0 1,1 0,-1 1,1-1,0 1,1 1,0-1,0 1,0 0,-3 5,8-11,0 1,0-1,0 1,0-1,1 1,-1-1,0 1,1-1,-1 1,1 0,-1-1,1 1,0 0,0-1,-1 1,1 0,0-1,1 1,-1 0,0-1,0 1,1 0,-1-1,1 1,0 0,-1-1,1 1,0-1,0 1,0-1,0 0,0 1,0-1,0 0,0 0,1 1,-1-1,0 0,1 0,-1-1,1 1,-1 0,1 0,0-1,-1 1,1-1,-1 1,2-1,84 12,-66-12,-8-1,1 1,-1 0,1 1,-1 0,0 1,0 1,0 0,0 0,0 2,5 2,-15-5,0 0,0 0,0 1,0-1,-1 1,1 0,-1 0,0 0,0 0,0 0,0 0,0 1,-1-1,1 1,-1-1,0 1,0 0,0-1,-1 1,1 0,-1-1,0 1,0 0,0 0,-1-1,1 1,-1 0,0-1,-1 4,-42 101,16-55,28-42</inkml:trace>
  <inkml:trace contextRef="#ctx0" brushRef="#br0" timeOffset="14532.671">11572 0,'15'115,"-5"0,-5 109,-35 3,2-32,16-133,-2-92,-7-66,16 75</inkml:trace>
  <inkml:trace contextRef="#ctx0" brushRef="#br0" timeOffset="14766.102">11290 508,'38'5,"23"1,5 0,-3-1,-8-2,-9-1,-6-1,-7-5,-3-2,-7 0</inkml:trace>
  <inkml:trace contextRef="#ctx0" brushRef="#br0" timeOffset="14999.029">11939 565,'-5'33,"-1"21,0 6,6-7,2-13</inkml:trace>
  <inkml:trace contextRef="#ctx0" brushRef="#br0" timeOffset="15148.984">12052 225</inkml:trace>
  <inkml:trace contextRef="#ctx0" brushRef="#br0" timeOffset="15536.964">12559 479,'-37'20,"0"1,2 1,0 3,1 0,2 2,-11 13,-6 26,48-65,0 0,0 1,0-1,0 1,0-1,0 1,1 0,-1-1,0 1,1 0,0-1,-1 1,1 0,0 0,0-1,0 1,0 0,0 0,1-1,-1 1,0 0,1 0,-1-1,1 1,0 0,-1-1,1 1,0-1,0 1,0-1,0 0,0 1,0-1,1 0,-1 1,0-1,1 0,-1 0,1 0,-1-1,1 1,0 0,7 0,0-1,0 0,0 0,-1-1,1 0,0 0,-1-1,1-1,-1 1,1-1,-1-1,0 1,0-2,-1 1,1-1,-1 0,0 0,0-1,-1 0,0 0,0-1,0 1,0-3,27-22,-15 11,1 1,0 1,2 1,0 1,1 0,0 2,2 1,21-10,-42 21,0 1,1 0,-1 0,0 0,1 0,-1 0,1 1,-1-1,1 1,-1 0,1 0,-1 0,1 1,-1-1,1 1,-1 0,1 0,-1 0,0 0,0 1,1-1,-1 1,0 0,0 0,-1 0,1 0,0 1,-1-1,1 1,-1-1,2 3,18 49,30 50,-49-101,0 0,-1 0,1 0,1-1,-1 1,0-1,1 0,-1 0,1 0,-1 0,1 0,0-1,0 0,0 0,0 0,0 0,0-1,0 1,0-1,0 0,0 0,0-1,0 1,0-1,0 0,0 0,0 0,23-9,-2-3</inkml:trace>
  <inkml:trace contextRef="#ctx0" brushRef="#br0" timeOffset="17521.821">1 1383,'380'-37,"-39"-2,-101 16,129 7,1597 18,-1425-30,5 16,-82-8,10 21,-169 1,169-30,603 28,-657-29,662 30,-612-30,1018 30,-1042-2,-156-26,463 25,-401-25,-247 27,145-11,-128-1,0 5,111 8,-79 1,-42-2,-88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56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0,'852'0,"-798"5,-30 1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05:24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3161 173,'3'6,"1"0,-1 0,0 0,0 0,-1 0,1 0,-1 1,-1-1,0 1,1-1,-2 1,1 0,-1-1,0 2,5 34,36 191,-34-174,-2 0,-3 1,-3-1,-2 3,-25 118,16-125,5-32</inkml:trace>
  <inkml:trace contextRef="#ctx0" brushRef="#br0" timeOffset="492.479">2737 286,'66'-17,"1"3,1 3,0 2,0 4,53 3,155-25,-155 6,-119 21,0 0,-1 0,1 0,0 0,0 0,0 0,-1 0,1 1,0-1,0 1,-1 0,1-1,0 1,-1 0,1 0,-1 0,1 0,-1 0,0 0,1 1,-1-1,0 0,0 1,0-1,0 1,0-1,0 1,0-1,0 2,5 14</inkml:trace>
  <inkml:trace contextRef="#ctx0" brushRef="#br0" timeOffset="864.106">2568 1076,'363'-23,"-60"-9,48-21,-213 25,-111 24</inkml:trace>
  <inkml:trace contextRef="#ctx0" brushRef="#br0" timeOffset="1331.031">4176 230,'1'266,"28"-24,-57-43,8-148,15-51</inkml:trace>
  <inkml:trace contextRef="#ctx0" brushRef="#br0" timeOffset="1597.687">3979 709,'9'5,"19"1,8 0,3-1,0-1,-2-2,-3-1,-1 0,2-1,0-5,0-2,-2 1,-2 0,-1 3,-1 0,-1 2,0 1,-5 0</inkml:trace>
  <inkml:trace contextRef="#ctx0" brushRef="#br0" timeOffset="2062.565">4600 851,'36'-5,"-21"5,0-1,0-1,0 0,0-1,0-1,-1 0,0-1,1 0,-2-1,1-1,-1 0,0-1,0 0,9-9,-20 16,-1-1,0 1,0 0,1-1,-1 1,0 0,0-1,0 1,-1-1,1 0,0 1,0-1,-1 0,1 1,-1-1,0 0,1 1,-1-1,0 0,0 0,0 0,0 1,0-1,-1 0,1 0,0 1,-1-1,1 0,-1 1,0-1,0 0,0 1,1-1,-1 1,0-1,-1 1,1 0,0-1,0 1,-1 0,1 0,-1-1,-73-20,66 23,-1 0,1 1,0 0,0 1,0 0,0 0,0 1,0 0,1 1,0 0,0 0,0 1,1 0,-1 0,2 1,-1-1,1 2,0-1,0 1,1 0,0 0,-1 3,2-5,0 0,1 1,0 0,0-1,1 1,0 0,0 0,0 1,1-1,0 0,1 0,-1 1,2-1,-1 0,1 1,0-1,0 0,1 0,0 0,0 0,1 0,0 0,0-1,0 1,3 2,-2-3,1 0,0-1,0 1,0-1,1 0,-1-1,1 1,0-1,1 0,-1 0,1-1,0 0,0 0,0-1,0 0,0 0,0-1,1 1,-1-2,0 1,1-1,-1 0,1 0,2-2,47 1,-33 1</inkml:trace>
  <inkml:trace contextRef="#ctx0" brushRef="#br0" timeOffset="2579.17">4995 1105,'248'-293,"-187"247,-59 45,-1 0,0 1,1-1,-1 1,1-1,-1 1,1-1,-1 1,1 0,0 0,-1 0,1-1,-1 2,1-1,0 0,-1 0,1 0,-1 1,1-1,-1 1,1-1,-1 1,0 0,1 0,-1-1,1 1,-1 0,0 0,0 0,0 0,0 1,0-1,0 0,0 0,0 1,0-1,0 0,-1 1,1-1,0 1,-1-1,1 1,-1-1,0 2,10 46,-10-44,0 1,1-1,-1 1,1 0,0-1,1 0,-1 1,1-1,0 0,0 0,1 0,0 0,0 0,0 0,0-1,1 1,-1-1,1 0,0 0,1-1,-1 1,3 1,-1-5,-1 1,1-1,0 0,0 0,0-1,-1 1,1-1,0-1,-1 1,1-1,-1 0,1 0,-1-1,0 1,0-1,0 0,0-1,0 1,2-4,15-6,149-105,-169 117,1 1,0-1,-1 0,1 1,0-1,-1 1,1 0,0 0,-1 0,1 0,0 0,-1 1,1-1,0 1,-1 0,1 0,-1 0,1 0,-1 0,0 1,1-1,-1 0,0 1,0 0,0 0,0-1,0 1,0 1,-1-1,1 0,-1 0,1 0,-1 1,0-1,0 1,0-1,0 1,0-1,-1 1,1 0,-1-1,1 1,-1 0,0 4,2-1,-1 0,0 0,1 0,0 0,1 0,-1 0,1-1,0 1,1-1,-1 0,1 0,0 0,0 0,1-1,-1 1,1-1,0 0,0-1,1 1,-1-1,1 0,1 0,12 2</inkml:trace>
  <inkml:trace contextRef="#ctx0" brushRef="#br0" timeOffset="8350.843">254 1725,'38'0,"65"1,1-5,46-10,101-15,227 8,20 3,-122-9,-40 15,309-44,-50 21,114 23,-405-13,255-43,-198 31,-249 30,0 4,0 6,58 11,137 16,-145-19,153-10,-144-3,596 2,-608 13,53-3,185-34,-53-1,-27 50,415-24,-514-12,-85-3,-1 7,110 8,-81 1,122-13,96-8,-75-7,610 26,-592-17,67-12,-146 17,-2-15,159 27,-187-27,361 27,-377-29,283 29,-311-4,-144 6,13 0,0 0,0-3,-1-1,1-2,2-2,22-3,1 2,0 3,-1 2,31 5,16-1,314-2,-253-28,-47 10,-95 13,1 2,-1 1,1 1,-1 1,1 1,-1 2,1 1,14 5,15-1,1-3,-1-2,1-3,0-3,44 1,94 2,-196 0,1 0,0 0,0 0,0 0,0-1,0 1,-1 0,1-1,0 1,0-1,0 0,-1 0,1 1,0-1,-1 0,1 0,-1-1,1 1,-1 0,0 0,1-1,-1 1,0-1,0 1,0-1,0 1,0-1,0 0,-1 1,1-1,-1 0,1 0,-4-1</inkml:trace>
  <inkml:trace contextRef="#ctx0" brushRef="#br0" timeOffset="10765.719">0 3644,'159'-41,"2"7,11 5,158 8,172-7,-95-6,-52 11,-98 7,220 17,-125 24,212 7,162-33,-285-26,-69 14,111-5,-29-8,273 25,-303-27,183 17,-224-8,88 19,-193 2,157 24,46 6,424-34,-349-26,48 17,57-8,-445 7,-102 3,0 5,40 7,469 22,-105-54,-23-26,-118 25,19 2,-69-1,-33 2,-23-1,-115 3,116-9,-40 24,31-8,-46-9,-23-5,-136 19,225-45,-267 55,1 1,0 0,0 2,-1 0,1 0,0 2,0 0,-1 1,14 3,17 3,-25-6</inkml:trace>
  <inkml:trace contextRef="#ctx0" brushRef="#br0" timeOffset="13700.814">197 5733,'149'-20,"-23"2,0 5,55 5,1001 10,-706-29,759 27,-762 11,-36 8,29-20,-170-1,374-27,-245 2,-132-2,6 1,11 17,124-6,-89-11,64 0,-23-1,157 1,-62-1,-31 1,-9 2,-34-3,15 0,-28 18,54-7,-59-9,-256 27,164-11,-122-4,1 8,56 9,-43 0,244-2,-172-28,280 29,-372-27,30-5,-4 4,-41-1,61-2,-19 1,455 30,-398-29,-113 16,-74 3,-1 1,1 4,0 3,32 4,21-1,276-2,-285-27,-67 10,-19 11,0 2,0 0,1 2,-1 0,1 2,0 1,8 1,33 1,47 2,-89 1</inkml:trace>
  <inkml:trace contextRef="#ctx0" brushRef="#br0" timeOffset="17134.325">225 7878,'113'-16,"0"5,1 5,106 8,-63 0,253 16,-346-15,1-2,-1-3,38-7,71-2,860 11,-838 26,166-24,20-56,-70 23,-120 31,203-10,-143-7,191 15,-214 4,235-3,-124-25,-73 13,78-6,-35-6,87-5,-123 5,-27-7,63 5,33-1,74 0,-81-2,-4 3,-124 16,128-24,43-22,-90 35,40 5,-108-8,132-6,228 2,-287 19,81-25,-103 7,-41 6,23 3,-61-6,260 24,-244-27,276 29,-221-29,349 27,-321-16,-205 8,1 4,0 3,9 5,26-1,652-2,-475 29,135-30,-294-31,2 22,-64 4,-60 10</inkml:trace>
  <inkml:trace contextRef="#ctx0" brushRef="#br0" timeOffset="19933.505">988 9994,'284'-22,"2"12,8 13,-56-2,163 27,189-28,-19-28,-218 17,196-8,-75-8,287 27,-311-29,-83 4,208-37,-1-15,-19 18,7 28,-3 32,-202-29,152 28,-198-28,91 0,-83-1,-19 4,118-6,701 31,-722-32,-173 9,133-8,37 4,779 28,-804 27,23-45,-96-13,7-26,-235 47,1 4,-1 3,43 5,-5-1,205-18,37 4,-265 12,113-28,1-1,142 29,-210-14,-111 18</inkml:trace>
  <inkml:trace contextRef="#ctx0" brushRef="#br0" timeOffset="23321.39">10018 32,'18'83,"-5"-30,-3 0,-1 1,-4 0,-1 10,-7 242,-25-62,29 648,16-599,-7-182,-5-1,-7 71,0-35,-9 45,-24 119,23-14,13-226,29 203,-20-127,25 76,-27-154,-3 0,-3 0,-4 40,0 3,1-63,12 117,-6-147,-2 1,0-1,-1 1,-1-1,-1 1,-1 0,0-1,-1 1,-1-1,-2 6,-3 38,3 1,2 1,5 34,0-13,26 183,-56-14,16-2,-23 144,24-220,10 133,3-134,15 24,-10-140,-2-1,-2 1,-5 53,0-13,-9 94,6-178,2 1,-1-1,2 1,0 0,1 0,1 0,0 0,1 0,1 0,0-1,3 8,3 17,-1 1,-3-1,-1 1,-2 0,-2 0,-1 3,0 47,3 190,26-138,-26 308,-1-311,16-99,-4-29</inkml:trace>
  <inkml:trace contextRef="#ctx0" brushRef="#br0" timeOffset="26219.416">12926 88,'2'1,"0"1,0-1,-1 1,1 0,0-1,-1 1,1 0,-1 0,1 0,-1 0,0 0,0 0,0 0,0 1,0-1,-1 0,1 0,-1 1,1-1,-1 1,0-1,0 0,0 1,0 1,0-1,3 284,-31-62,-1-40,28-173</inkml:trace>
  <inkml:trace contextRef="#ctx0" brushRef="#br0" timeOffset="31419.481">12417 32,'256'-17,"-198"9,0 4,1 1,42 5,-10 0,106 25,-173-26</inkml:trace>
  <inkml:trace contextRef="#ctx0" brushRef="#br0" timeOffset="32157.466">12474 709,'1'2,"0"0,1 0,-1-1,1 1,0 0,-1 0,1-1,0 0,0 1,0-1,0 0,0 0,0 0,1 0,-1 0,0 0,0-1,1 1,-1-1,0 1,1-1,-1 0,0 0,1 0,0-1,0 2,335 2,3-3,-310-3,0 0,-1-2,1-2,-1-1,14-6,-20 7</inkml:trace>
  <inkml:trace contextRef="#ctx0" brushRef="#br0" timeOffset="82006.786">536 2262,'-6'8,"1"0,0 1,0 0,1-1,0 2,1-1,0 0,1 1,-1-1,2 1,-1 0,1 4,6 170,3-94,-5 391,-3-457</inkml:trace>
  <inkml:trace contextRef="#ctx0" brushRef="#br0" timeOffset="82467.552">395 2318,'19'-14,"1"1,0 0,1 1,0 2,1 0,0 1,1 1,0 1,0 1,1 2,-1 0,1 1,0 1,14 2,-34 0,0 0,-1 1,1-1,0 1,0 0,-1 0,1 0,-1 1,1 0,-1-1,0 1,1 0,-1 0,0 1,0-1,0 1,-1-1,1 1,-1 0,1 0,-1 0,0 1,0-1,0 0,-1 1,1-1,-1 1,0-1,0 1,0 0,0 0,-1-1,1 1,-1 0,0 0,0 0,-1 0,1-1,-1 1,0 1,-9 24,-2-1,0 0,-2-1,-1-1,-1 0,-2-1,0-1,-1-1,-2 0,0-2,-1 0,-2-1,0-2,-12 7,27-17,-7 5,13-13,1 1,-1 0,1 0,-1 0,1 0,0 0,-1 1,1-1,0 1,0 0,0-1,0 1,0 0,1 0,-1 0,1 0,-1 1,1-1,0 0,-1 1,1-1,1 0,-1 1,0 0,0-1,1 1,0-1,-1 1,1 0,0-1,0 1,0-1,1 1,-1 0,1-1,-1 1,1-1,0 1,0-1,0 1,0-1,1 0,0 2,182 118,-91-37,-91-83,0 1,-1-1,1 0,0 0,1 1,-1-1,0 0,1-1,-1 1,1 0,-1-1,1 0,0 1,0-1,-1 0,1 0,0-1,0 1,0 0,0-1,0 0,2 0,9-5</inkml:trace>
  <inkml:trace contextRef="#ctx0" brushRef="#br0" timeOffset="82837.13">1044 2939,'14'-5,"0"0,0-1,-1-1,0 0,0-1,-1-1,0 0,-1 0,0-1,0 0,-1-1,0 0,5-9,-14 18,0 0,0 1,0-1,0 0,-1 0,1 0,0 0,-1 1,1-1,-1 0,0 0,0 0,0 0,0 0,0 0,0 0,0 0,-1 0,1 0,-1 0,1 0,-1 1,0-1,0 0,0 0,0 1,0-1,0 0,0 1,-1-1,1 1,0 0,-1-1,1 1,-1 0,0 0,1 0,-1 0,0 0,1 0,-1 1,0-1,0 0,0 1,0 0,0-1,0 1,0 0,0 0,0 0,0 0,0 0,1 1,-1-1,0 0,0 1,0 0,-9 4,-1 0,1 1,1 0,0 1,0 1,0 0,0 0,2 0,-1 1,1 1,0-1,1 1,0 1,0-1,1 1,1 0,0 1,0-1,1 1,1 0,0 0,0 0,2 0,-1 1,1 2,0-12,0 0,0 1,1-1,-1 1,1-1,-1 1,1-1,0 1,0-1,1 1,-1-1,1 1,0-1,0 1,0-1,0 0,1 1,-1-1,1 0,0 0,0 0,0 0,0-1,0 1,1 0,-1-1,1 1,0-1,-1 0,1 0,0 0,0-1,1 1,-1-1,0 1,0-1,1 0,-1 0,1-1,-1 1,1-1,-1 1,1-1,2 0,95-32,-82 22</inkml:trace>
  <inkml:trace contextRef="#ctx0" brushRef="#br0" timeOffset="83118.147">1580 2826,'-29'24,"-9"18,2 5,6 1,14-8,14-6,13-10,8-7,6-8,4-5,2-3,0-2,0-1,-1-4,0-7,-1-5,0-5,-6 2</inkml:trace>
  <inkml:trace contextRef="#ctx0" brushRef="#br0" timeOffset="83340.984">2032 2346,'-19'63,"-7"24,2 8,4-7,6-15,6-14,3-12,8-10,3-7,1-2,4-2,4-1,6-5,-2-5</inkml:trace>
  <inkml:trace contextRef="#ctx0" brushRef="#br0" timeOffset="83852.094">1749 2770,'6'0,"55"10,0-4,0-2,1-3,-1-2,48-9,-86 6,1-1,-2-2,1 0,-1-2,0 0,18-11,-18-2,-46 30,7 4,2 0,-1 1,1 1,1 0,1 1,0 1,1 0,0 0,1 1,-6 14,3 53,14-82,0 0,0 0,0 0,0 0,1 0,-1 0,1-1,0 1,-1 0,1 0,0 0,0-1,0 1,0 0,0-1,0 1,1-1,-1 1,0-1,1 0,0 1,-1-1,1 0,-1 0,1 0,0 0,0-1,0 1,-1 0,1-1,0 1,0-1,0 0,0 1,0-1,0 0,0 0,0 0,0-1,0 1,0 0,7-3,1-1,-1 0,0 0,0 0,0-1,0-1,-1 0,0 0,0 0,-1-1,0 0,0 0,0-1,-1 0,0 0,-1-1,0 1,0-1,42-52,-47 60,1 0,0-1,-1 1,1 0,0 0,0 0,0 0,0 0,0 0,0 0,0 0,0 0,1 0,-1 0,0 1,1-1,-1 0,0 1,1-1,-1 1,0 0,1-1,-1 1,1 0,-1 0,1 0,-1 0,1 0,-1 0,0 1,1-1,-1 0,1 1,-1-1,0 1,1-1,-1 1,0 0,1-1,-1 1,0 0,0 0,0 0,0 0,0 0,0 0,0 0,0 1,0-1,-1 0,1 0,0 1,-1-1,1 0,-1 1,1-1,-1 1,0-1,0 0,1 1,-1-1,0 1,0-1,-1 2,26 94,-15-76</inkml:trace>
  <inkml:trace contextRef="#ctx0" brushRef="#br0" timeOffset="84236.018">2624 2996,'159'-197,"-159"196,0 1,1-1,-1 0,0 0,1 1,-1-1,1 0,-1 0,1 1,-1-1,1 1,0-1,-1 0,1 1,0-1,0 1,-1 0,1-1,0 1,0 0,0-1,-1 1,1 0,0 0,0 0,0-1,0 1,-1 0,1 0,0 0,0 1,0-1,0 0,0 0,-1 0,1 1,0-1,0 0,0 1,-1-1,1 0,0 1,-1-1,1 1,0 0,-1-1,1 1,0-1,-1 1,1 0,-1-1,1 1,-1 0,0 0,1 0,-1-1,0 1,1 0,4 56,-4-42,-1-12,0 0,0-1,0 1,0 0,0-1,1 1,0-1,-1 1,1-1,0 1,0-1,0 0,1 1,-1-1,0 0,1 0,0 0,-1 0,1 0,0 0,0 0,0-1,0 1,0-1,1 1,-1-1,0 0,1 0,-1 0,0 0,1 0,0-1,-1 1,1-1,-1 0,1 1,0-1,-1 0,1-1,-1 1,1 0,-1-1,1 1,0-1,-1 0,0 0,1 0,-1 0,0 0,2-1,90-101,-80 88</inkml:trace>
  <inkml:trace contextRef="#ctx0" brushRef="#br0" timeOffset="84791.435">3330 2741,'-14'10,"1"1,-1 0,2 1,0 1,0 0,1 1,1 0,0 0,1 1,1 0,-4 11,11-24,0-1,0 0,1 1,-1-1,1 1,0 0,-1-1,1 1,0-1,0 1,0 0,0-1,0 1,0-1,1 1,-1-1,0 1,1 0,-1-1,1 1,0-1,-1 0,1 1,0-1,0 0,0 1,0-1,0 0,0 0,0 0,0 0,1 0,-1 0,0 0,1 0,-1 0,1 0,-1-1,1 1,-1-1,1 1,-1-1,1 0,-1 0,1 1,0-1,-1 0,1 0,-1 0,1-1,-1 1,1 0,0-1,-1 1,1-1,-1 1,1-1,-1 0,0 1,1-1,0-1,251-145,-249 144,1 2,0-1,0 1,0-1,0 1,0 1,0-1,0 1,0 0,0 0,0 0,0 1,0-1,0 1,0 1,0-1,0 1,0 0,-1 0,1 0,-1 0,1 1,-1 0,0 0,0 0,0 0,-1 1,1 0,-1-1,0 1,3 5,5 14,-2 1,-1 1,0 0,-2 0,-1 0,-1 1,-1-1,-1 1,-2 0,0 0,-4 18,4-12,0-15,-1 0,0 0,-2 0,1-1,-2 1,0-1,-1 0,-1 0,-1 0,0-1,-1 0,0 0,-1-1,-1 0,0-1,-1 0,0 0,-1-1,-2 0,11-9,1 0,-1 0,0-1,0 1,0-1,-1 0,1 0,-1 0,1 0,-1-1,1 1,-1-1,0 0,0 0,1 0,-1-1,0 0,0 1,0-1,0 0,0-1,0 1,0-1,1 0,-1 0,0 0,0 0,1 0,-1-1,1 0,-1 0,1 0,0 0,0 0,0-1,0 1,0-1,0 0,1 0,-1 0,1 0,0 0,0-1,0 1,0-1,0-3,2-9,0 1,2-1,0 0,1 0,0 1,2 0,0-1,0 2,1-1,1 1,0 0,1 0,1 0,7-7,-1-4,56-95,-57 97</inkml:trace>
  <inkml:trace contextRef="#ctx0" brushRef="#br0" timeOffset="85387.077">4008 2713,'-3'13,"2"0,0 1,0-1,1 0,1 0,0 1,1-1,1 0,0 0,0 0,1-1,1 1,0-1,1 0,0 0,1-1,0 0,1 0,0 0,8 6,-10-13,1-1,0 0,0 0,0 0,0-1,0 0,1 0,-1-1,1 0,-1 0,1-1,0 0,-1 0,1 0,-1-1,1-1,-1 1,1-1,-1-1,0 1,0-1,0 0,0-1,-1 1,1-2,-1 1,0 0,0-1,0 0,-1-1,0 1,0-1,3-5,2 0,0 0,-1-1,-1 0,0 0,0-1,-1 0,-1 0,1-5,-1 0</inkml:trace>
  <inkml:trace contextRef="#ctx0" brushRef="#br0" timeOffset="85769.26">4656 2177,'0'38,"0"32,0 9,0 1,0-9,0-6,-5-11,-1-3,0-7,1-5,2-5,1-3,-4-3,-1 0,1-1,1 0,6-4,4-7</inkml:trace>
  <inkml:trace contextRef="#ctx0" brushRef="#br0" timeOffset="86423.075">5080 2544,'-44'50,"3"3,3 1,2 2,-16 34,29-9,23-79,0 0,0 0,0 0,1 0,-1 0,0 0,1 0,0 0,-1 0,1 0,0-1,0 1,0 0,0 0,0-1,0 1,1-1,-1 1,1-1,-1 1,1-1,-1 0,1 0,0 0,-1 0,1 0,0 0,0 0,0-1,0 1,0 0,0-1,0 0,0 1,0-1,0 0,0 0,0 0,0-1,10-1,1-1,-1 0,0-1,-1-1,1 0,-1 0,0-1,0-1,0 0,-1 0,0-1,-1 0,1-1,-2 0,1 0,-1-1,-1 0,0-1,0 1,-1-1,0 0,3-11,16-19,-24 42,-1-1,0 1,0-1,0 1,1-1,-1 0,0 1,0-1,1 0,-1 1,0-1,1 0,-1 1,0-1,1 0,-1 0,0 1,1-1,-1 0,1 0,-1 0,1 0,-1 1,0-1,1 0,-1 0,1 0,-1 0,1 0,-1 0,1 0,-1 0,1 0,-1 0,0-1,1 1,-1 0,1 0,-1 0,1 0,-1-1,0 1,1 0,-1-1,0 1,1 0,-1 0,0-1,1 1,-1-1,0 1,0 0,1-1,-1 1,0 0,0-1,0 1,1-1,-1 1,0-1,0 1,0-1,0 1,0 0,0-1,0 1,0-1,0 1,0-1,2 38,-2-32,0 18,-2-18,1 0,0 0,0 0,0 0,0 0,1 0,0 0,0 0,1 1,-1-1,1 0,0 0,0 0,1 0,-1-1,1 1,0 0,1 0,-1-1,1 0,0 1,0-1,0 0,1-1,-1 1,1 0,0-1,0 0,0 0,0 0,1 0,-1-1,1 0,0 0,-1 0,3 0,-2-2,1 0,0 0,-1-1,1 0,-1 0,1 0,-1-1,1 1,-1-1,0-1,0 1,0-1,0 0,0 0,0 0,-1-1,0 0,0 1,0-2,0 1,1-2,66-102,-31 34,-28 55,0-1,0 0,-2-1,-1 0,-1-1,0 0,-2 0,0-1,-2 0,0 1,-1-17,-2 38,-1 0,0 0,1 0,-1 0,0 0,0-1,0 1,0 0,0 0,0 0,0 0,0-1,-1 1,1 0,0 0,-1 0,1 0,0 0,-1 0,0 0,1 0,-1 0,0 0,1 0,-1 0,0 0,0 0,0 1,1-1,-1 0,0 1,0-1,0 0,-1 1,1-1,0 1,0 0,0-1,0 1,0 0,0 0,-1 0,1-1,0 1,0 0,0 1,0-1,-1 0,1 0,0 0,0 1,0-1,0 1,0-1,0 1,0-1,0 1,0-1,0 1,0 0,0 0,0-1,0 1,1 0,-1 0,0 0,1 0,-1 0,0 1,-10 10,0 1,1 0,0 0,1 1,0 0,2 1,-1 0,2 0,-2 5,7-16,-1 1,1 0,-1-1,1 1,1 0,-1-1,1 1,0 0,0 0,0 0,0-1,1 1,0 0,0-1,0 1,1 0,0-1,-1 0,1 1,1-1,-1 0,1 0,0 0,0 0,0-1,0 1,0-1,1 1,0-1,0-1,0 1,0 0,4 1,37 18,-32-17,0 1,0 0,0 1,-1 1,0-1,0 2,-1 0,0 0,-1 1,0 0,0 1,1 3,29 57,-31-53</inkml:trace>
  <inkml:trace contextRef="#ctx0" brushRef="#br0" timeOffset="87473.527">6520 2544,'27'296,"-54"-108,-2-23,27-148,3-36,-1 0,4-32,2 0,2 0,3 1,2 0,2 1,2 1,2 0,2 1,2 2,2 0,2 1,2 2,2 1,30-30,-55 63,1 0,0 0,0 1,1 0,0 1,0 0,1 0,-1 1,1 0,1 0,-1 1,0 0,1 1,0 0,0 1,0-1,0 2,0 0,1 0,6 1,-13 0,-1 1,0 0,0 0,0 1,0-1,0 0,0 1,0 0,0 0,-1 0,1 0,0 0,-1 0,0 1,0-1,0 1,0 0,0-1,0 1,-1 0,1 0,-1 0,0 0,0 1,0-1,0 0,0 0,-1 1,0-1,1 1,-14 100,-1-79,0-1,-1 0,-2-1,-1-1,0-1,-1 0,-2-2,0 0,-1-1,0-2,-2 1,17-11,0-1,0 1,-1-1,0-1,0 1,0-1,0-1,-1 0,1 0,-1 0,0-1,0 0,0-1,0 0,0-1,0 1,-5-2,-3-9,5-3</inkml:trace>
  <inkml:trace contextRef="#ctx0" brushRef="#br0" timeOffset="87758.803">7338 1979,'0'58,"4"23,3 8,-1-1,-2-12,0-8,-2-12,-1-10,0-3,-1-5,-1-3,1-4,-5-6,-1-3,0 0,1 0,-4-2,1-6</inkml:trace>
  <inkml:trace contextRef="#ctx0" brushRef="#br0" timeOffset="88455.822">7761 2374,'-239'286,"236"-281,-2 1,0-1,1 2,0-1,0 0,1 1,0 0,0-1,0 1,1 1,0-1,0 0,1 0,0 1,0 4,1-10,0-1,0 1,1-1,-1 1,1-1,-1 1,1-1,0 0,-1 1,1-1,0 0,0 0,0 1,0-1,0 0,0 0,0 0,0 0,0 0,1 0,-1-1,0 1,1 0,-1-1,1 1,-1-1,0 1,1-1,-1 0,1 1,-1-1,1 0,-1 0,1 0,-1 0,1 0,-1-1,1 1,-1 0,1-1,-1 1,1-1,-1 1,0-1,1 0,62-32,-29 4,-2-2,-2-1,-1-1,12-18,21-29,-61 81,-1 0,1 0,-1 0,0 0,1 0,-1 0,0 0,0 1,1-1,-1 0,0 1,0-1,-1 1,1 0,0-1,0 1,-1-1,1 1,-1 0,1 0,-1-1,0 1,0 0,0 0,0-1,0 1,0 0,0 0,-1-1,1 1,-1 0,1-1,-1 1,0 1,1-2,8 158,-7-154,0 0,0 0,1 0,0 0,0 0,0 0,0-1,1 1,0-1,0 1,0-1,0 0,1 0,0 0,0-1,0 1,0-1,0 0,1 0,-1-1,1 1,0-1,0 0,0 0,0-1,0 1,0-1,3 0,2-2,1-1,-1 0,0 0,1-1,-1 0,-1-1,1 0,0-1,-1 0,0-1,0 1,-1-2,0 1,0-1,0-1,-1 1,0-1,0 0,-1-1,0 0,1-2,5-3,120-171,-95 137,-2-3,-3 0,-2-3,-2 0,-3-2,-2 0,9-37,-23 60,17-129,-25 160,-1 0,0 0,0 0,0 0,0 0,0 0,0 0,0 0,-1 0,1 0,-1 0,0 0,1 0,-1 0,0 1,0-1,0 0,0 0,-1 1,1-1,0 1,-1-1,1 1,-1-1,1 1,-1 0,0 0,1 0,-1 0,0 0,0 0,0 0,0 1,0-1,0 1,0-1,0 1,0 0,0 0,0 0,0 0,0 0,0 0,0 1,0-1,0 1,-2 0,-6 7,0 0,1 0,0 1,0 1,1-1,0 2,0-1,1 1,1 0,0 0,1 1,0 0,0 0,1 0,1 0,0 1,1-1,0 1,1 3,-4 28,2 0,2 0,2 1,2-1,1 0,3 0,2 0,1-1,3 0,9 19,-11-39,1-1,1 0,0-1,2-1,1 0,15 15,-1-12,-28-29,-9-3</inkml:trace>
  <inkml:trace contextRef="#ctx0" brushRef="#br0" timeOffset="88692.471">8212 2290,'39'5,"31"6,4 1</inkml:trace>
  <inkml:trace contextRef="#ctx0" brushRef="#br0" timeOffset="92371.368">8917 2459,'108'22,"5"-20,-111-2,1 0,0-1,-1 1,1-1,0 1,-1-1,1 0,-1 0,1 0,-1 0,1-1,-1 1,0-1,0 1,1-1,-1 0,0 0,-1 0,1 0,0 0,-1 0,1 0,-1-1,1 1,-1 0,0-1,0 1,0-1,-1 0,1 1,-1-1,1 0,-1 1,0-1,0 0,0 1,0-1,0 0,-1 0,1-2,0 0,-1 0,1 0,-1 0,-1 0,1 0,-1 0,1 0,-1 1,-1-1,1 1,-1-1,1 1,-1 0,0 0,-1 0,1 0,-1 1,0 0,0-1,0 1,0 0,0 1,-1-1,1 1,-1 0,1 0,-1 1,0-1,0 1,0 0,0 0,0 0,0 1,0 0,0 0,0 0,0 1,0 0,0-1,0 2,0-1,0 1,0-1,-1 2,-9 5,-1 0,1 1,1 1,0 1,0 0,1 0,0 2,1-1,0 2,1-1,1 1,0 1,1 0,-3 8,8-16,0 1,1-1,0 1,0 0,1 0,0 1,0-1,1 0,0 1,0-1,1 1,0-1,1 0,0 1,0-1,1 0,0 1,0-1,1 0,0 0,0-1,1 1,4 5,107 97,-99-101,0 0,1-1,0-1,1-1,0 0,-1-1,2-1,-1-1,0-1,1 0,-1-1,1-1,0-1,-1 0,11-4,-5 1,-6-3</inkml:trace>
  <inkml:trace contextRef="#ctx0" brushRef="#br0" timeOffset="109380.118">11740 1782,'0'0,"-1"1,1-1,0 1,0-1,0 0,0 1,0-1,-1 1,1-1,0 1,0-1,0 1,0-1,0 0,1 1,-1-1,0 1,0-1,0 1,0-1,0 0,1 1,-1-1,0 1,0-1,0 0,1 1,-1-1,0 0,1 1,-1-1,0 0,1 1,-1-1,1 0,-1 0,0 1,1-1,-1 0,1 0,-1 0,0 0,1 0,-1 0,1 0,-1 1,1-1,-1 0,1 0,-1-1,0 1,1 0,-1 0,1 0,-1 0,1 0,-1 0,0-1,1 1,-1 0,1 0,-1-1,0 1,1 0,-7 41,-60 216,52-195,14-62,1 1,-1-1,1 0,-1 1,1-1,-1 0,1 1,-1-1,1 0,-1 0,1 0,0 0,-1 1,1-1,-1 0,1 0,0 0,-1 0,1 0,0 0,-1-1,1 1,-1 0,1 0,-1 0,1 0,0-1,-1 1,1 0,-1-1,1 1,-1 0,1-1,-1 1,0-1,1 1,-1 0,1-1,-1 1,0-1,1 0,-1 1,0-1,0 1,1-1,-1 1,0-1,0 1,0-1,0 0,0 0,219-308,-154 236,-64 73,0 0,0 0,0 0,-1 0,1 0,0 0,0 0,0 0,0 0,0 0,0 0,0 1,0-1,0 0,0 1,-1-1,1 1,0-1,0 1,0-1,-1 1,1-1,0 1,-1 0,1-1,0 1,-1 0,1 0,-1 0,1-1,-1 1,0 0,1 0,-1 0,0 0,1 0,-1 0,0 0,0 0,0 0,0-1,0 1,0 0,0 0,0 0,-1 0,1 0,0 0,0 0,-1 0,1 0,-1-1,1 1,0 0,-1 0,0 0,1 0,0 2,-2 14,2 1,0 0,1 0,1-1,1 1,0-1,1 1,1-1,0 0,2-1,0 1,3 4,-8-19,-1 0,0 0,1-1,-1 1,0 0,1-1,0 0,-1 1,1-1,0 0,0 0,0 0,0 0,0 0,0 0,0-1,0 1,0 0,0-1,0 0,0 0,1 1,-1-1,0-1,0 1,0 0,0 0,0-1,0 1,0-1,1 0,-1 0,-1 1,1-1,0 0,0-1,0 1,0 0,-1 0,1-1,-1 1,66-73,-59 63,137-210,-145 220,0 0,0 0,0 0,0 0,1 0,-1 0,1 0,-1 1,0-1,1 0,0 0,-1 0,1 0,-1 1,1-1,0 0,-1 1,1-1,0 0,0 1,0-1,0 1,0-1,-1 1,1-1,0 1,0 0,0 0,0-1,0 1,0 0,0 0,0 0,0 0,0 0,0 0,0 0,0 0,0 1,0-1,0 0,0 1,0-1,0 0,0 1,0-1,-1 1,1 0,0-1,0 1,-1-1,1 1,0 0,-1 0,1 0,0-1,-1 1,1 0,-1 0,1 0,4 112,-7-103,1 0,0 0,1 0,0 0,1 0,0 0,0 0,1 0,0 0,1 0,0 0,1-1,3 8,4 0,-1-3</inkml:trace>
  <inkml:trace contextRef="#ctx0" brushRef="#br0" timeOffset="109732.116">11345 2346,'1387'0,"-1363"0</inkml:trace>
  <inkml:trace contextRef="#ctx0" brushRef="#br0" timeOffset="110078.6">11909 2544,'0'33,"-4"26,-3 8,1-3,2-8,0-8,2-8,1-5,5-9,2-9</inkml:trace>
  <inkml:trace contextRef="#ctx0" brushRef="#br0" timeOffset="110513.875">12163 2629,'155'-37,"-70"34,-83 3,-1 0,1 1,0-1,0 1,-1-1,1 1,0 0,-1-1,1 1,-1 0,1 0,-1 0,0 1,1-1,-1 0,0 0,0 1,0-1,0 1,0-1,0 1,0-1,0 1,-1 0,1-1,0 1,-1 0,0-1,1 1,-1 0,0 0,0-1,0 1,0 0,0 0,0 0,-1-1,1 1,0 0,-1-1,0 1,1 0,-1-1,0 1,0 0,-88 125,72-107,-9 10,-67 99,93-127,-1-1,0 1,0 0,1-1,-1 1,1 0,-1-1,1 1,0 0,0 0,-1-1,1 1,0 0,1 0,-1-1,0 1,1 0,-1 0,1-1,-1 1,1 0,0-1,-1 1,1-1,0 1,0-1,0 1,0-1,1 0,-1 1,0-1,0 0,1 0,-1 0,1 0,-1 0,1 0,-1 0,1-1,0 1,-1-1,1 1,0-1,1 1,83 7,-81-8,12 1,1-1,-1-1,0-1,0 0,1-1,-1-1,-1 0,1-1,-1-1,0-1,0 0,8-6,-7 0</inkml:trace>
  <inkml:trace contextRef="#ctx0" brushRef="#br0" timeOffset="110913.401">13010 1753,'34'42,"-2"1,-3 2,-1 0,-2 2,-2 1,-2 1,11 42,-24-61,-2 0,-1 0,-2 0,-1 0,-1 1,-1-1,-2 1,-1-1,-1 1,-2-1,-1 0,-2-1,0 1,-12 23,11-27,-1-1,-1 0,-1-1,-1-1,-2 0,0-1,-1 0,-1-1,-1-1,-1 0,-9 5,-106 81,107-88</inkml:trace>
  <inkml:trace contextRef="#ctx0" brushRef="#br0" timeOffset="111329.461">11402 1838,'-37'36,"2"2,2 1,2 1,1 2,2 1,2 1,3 1,-4 11,13-25,2 1,1 0,1 1,2 0,1 0,2 0,1 1,1 0,3 0,0 0,5 31,-2-43,1 0,1 0,1 0,1-1,0 0,2 0,0 0,2-1,0-1,1 0,1-1,1 0,0-1,1 0,1-1,1-1,0 0,8 3,-2-4,0-1,1-1,1-1,0-1,0-2,1 0,0-2,9 1,-6-2</inkml:trace>
  <inkml:trace contextRef="#ctx0" brushRef="#br0" timeOffset="112026.915">13941 1725,'-46'70,"4"1,2 3,4 1,2 1,-1 17,20-46,3 1,1 0,2 1,3 0,2 0,2 1,3 39,0-77,-2 10,2 0,0 0,2 0,0 0,1 0,1-1,2 0,0 0,1 0,1-1,-7-12,1-1,1 0,0 1,0-1,0 0,1-1,0 1,0-1,0 0,1 0,0-1,0 0,1 0,-1 0,1-1,0 1,0-2,1 1,-1-1,1 0,0-1,0 0,-1 0,1-1,1 1,-1-2,0 1,0-1,0-1,0 1,0-1,3-2,41-25,-34 12</inkml:trace>
  <inkml:trace contextRef="#ctx0" brushRef="#br0" timeOffset="113061.899">14168 2177,'-2'1,"0"0,0 1,0-1,0 1,1 0,-1-1,0 1,1 0,0 0,-1 0,1 0,0 0,0 0,0 0,0 1,1-1,-1 0,1 1,-1-1,1 0,0 1,0-1,0 0,0 1,0 0,0 0,-4 224,4-215,0 0,1 0,0 0,0-1,2 1,-1 0,1-1,1 0,0 0,1 0,0 0,0 0,1-1,6 7,-6-14,1 1,-1-1,1 0,0-1,0 1,0-2,0 1,0-1,1 0,-1 0,0-1,1 0,-1 0,0 0,1-1,-1-1,0 1,0-1,0 0,0-1,0 1,0-1,-1-1,0 1,1-1,-1-1,5-3,13-16,0-1,-2-1,-1-1,-1 0,-2-2,13-25,6-8,-18 41,-14 39,-8-2,0 0,2 0,0 0,1 0,0 0,1 0,1 0,1 3,-1-14,-1 1,1 0,0-1,0 1,1-1,0 0,0 0,0 0,0 0,1 0,0-1,0 0,0 0,0 0,1 0,0 0,-1-1,1 0,1 0,-1 0,0-1,1 0,-1 0,1 0,1 0,0-1,0 0,0 0,0-1,0 0,1 0,-1 0,0-1,0 0,0-1,0 0,-1 0,1 0,0-1,-1 0,1 0,-1 0,0-1,0 0,-1 0,1-1,-1 0,0 0,0 0,2-3,13-15,-2-1,0 0,-2-1,-1-1,5-12,-15 29,0 0,-1 0,0-1,-1 0,0 0,0 0,-1 0,0 0,-1 0,0 0,-1-1,0 1,-1-4,-4-11</inkml:trace>
  <inkml:trace contextRef="#ctx0" brushRef="#br0" timeOffset="113447.59">15099 1782,'34'-14,"0"2,2 1,-1 2,1 2,9 0,-42 5,-1 1,0 1,1-1,-1 0,0 0,1 1,-1 0,1-1,-1 1,1 0,-1 0,1 0,-1 1,1-1,-1 0,0 1,1 0,-1-1,1 1,-1 0,0 0,0 1,0-1,0 0,0 1,0-1,0 1,0 0,0-1,-1 1,1 0,-1 0,1 0,-1 0,0 1,0-1,0 0,0 0,0 1,0-1,-1 1,1-1,-1 1,1-1,-1 0,0 1,0 0,-46 73,41-71,0 0,0 1,1-1,0 1,0 0,1 0,-1 1,1-1,1 1,-1-1,1 1,0 0,1 0,-1 0,1 1,2-5,-1-1,1 1,-1-1,1 1,0-1,0 1,0-1,0 1,0-1,0 0,1 0,-1 0,1 0,0 0,-1 0,1 0,0 0,0 0,0-1,0 1,1-1,-1 0,0 0,1 0,-1 0,0 0,1 0,-1 0,1-1,0 1,0-1,87 5,-80-5,35-3,-28 1,0 1,0 1,0 1,1 0,-1 1,0 0,9 4,-8 0</inkml:trace>
  <inkml:trace contextRef="#ctx0" brushRef="#br0" timeOffset="113747.051">15833 2233,'33'-5,"21"-1,6 0,-2 1,-6 2,-8 1,-6-4,-5-1,-3 1,-6-4,-4 0,-4-2,-5-1</inkml:trace>
  <inkml:trace contextRef="#ctx0" brushRef="#br0" timeOffset="113966.528">16143 1866,'-10'39,"-2"26,-1 8,-1-4,0-10,4-8,2-5,4-5,2-5,-4-8,0-4,0-1,2-1,1 2,6 1,3-3</inkml:trace>
  <inkml:trace contextRef="#ctx0" brushRef="#br0" timeOffset="114401.201">16764 1838,'-132'439,"93"-278,29-123,-3 39,14-74,-1-1,0 0,1 0,0 1,-1-1,1 0,0 0,0 0,1 0,-1 0,0 0,0 0,1 0,0-1,-1 1,1-1,0 1,-1-1,1 1,0-1,0 0,0 0,0 0,1 0,-1 0,0 0,0-1,0 1,1-1,-1 0,2 1,13 0,0-1,0 0,-1-1,1-1,0 0,-1-1,0-1,1-1,-2 0,11-5,40-12,-38 14,-4 0</inkml:trace>
  <inkml:trace contextRef="#ctx0" brushRef="#br0" timeOffset="114879.727">17158 1697,'6'-4,"0"0,0 1,1 0,-1 0,0 0,1 1,0 0,0 1,-1-1,1 1,0 0,0 1,0 0,0 0,0 0,0 1,0 0,0 1,-1-1,1 1,0 0,-1 1,1 0,-1 0,0 0,0 1,0 0,-5 0,1 1,-1-1,0 1,0-1,0 1,-1-1,1 1,-1 0,0-1,-1 1,1 0,-1-1,0 1,0-1,0 1,-1-1,0 1,1-1,-2 0,1 0,0 0,-1 0,0 0,1-1,-2 1,-2 2,-12 22,16-25,0 0,0 0,0 0,0 0,0 0,1 0,-1 1,1-1,0 1,0-1,0 1,0-1,1 1,-1-1,1 1,0 0,0-1,1 1,-1-1,1 1,-1 0,1-1,0 1,0-1,1 0,-1 1,1-1,0 0,0 0,0 0,0 0,0 0,1 0,-1-1,1 1,0-1,-1 0,1 0,0 0,0 0,1 0,-1 0,1-1,76 6,-55-8</inkml:trace>
  <inkml:trace contextRef="#ctx0" brushRef="#br0" timeOffset="115199.827">17638 1472,'71'113,"-5"4,41 102,-96-188,-1 1,-1 1,-2-1,-1 1,-2 1,-1-1,-2 0,-1 1,-1-1,-2 1,-2-1,-1 0,-1 0,-4 8,0-15,-2 1,0-2,-2 1,-1-2,0 0,-2-1,-1-1,-8 7,16-16,-102 90,94-88</inkml:trace>
  <inkml:trace contextRef="#ctx0" brushRef="#br0" timeOffset="128367.224">451 5083,'58'-26,"-1"-4,-1-1,-2-4,-1-1,-2-3,-2-2,17-20,-22 13,-3-1,-2-3,-2-1,19-39,-20 33,2 1,2 3,43-47,-52 69,77-64,-106 96,0 0,0 0,0 1,0-1,0 1,0-1,0 1,0 0,0 0,0 0,0 0,0 0,0 0,0 0,0 1,0-1,0 1,0-1,0 1,0 0,0 0,0 0,0 0,-1 0,1 0,0 1,-1-1,1 1,-1-1,1 1,-1-1,0 1,0 0,0-1,0 1,0 0,1 2,26 74,-21-23,-2 0,-2-1,-3 1,-2 0,-5 17,6-49,-1 0,-2 0,0 0,-1-1,-1 0,-1 0,-1 0,-1-1,-1 0,-1-1,-1 0,0-1,-2 0,0-1,-1 0,0-1,-2-1,0-1,-1 0,0-1,-1-1,-1-1,0-1,0 0,-10 2,15-7,-1-2,0 0,0 0,0-2,0 0,0 0,-1-2,1 0,0-1,0 0,-1-2,1 0,-12-4,25 6,-1-1,1 1,0-1,0 0,0 0,0 0,0 0,0 0,1-1,-1 1,1-1,0 0,-1 0,1 0,0 0,1 0,-1 0,-1-4,-3-13</inkml:trace>
  <inkml:trace contextRef="#ctx0" brushRef="#br0" timeOffset="134367.987">1834 5028,'9'3,"1"1,-1-1,1-1,0 0,0 0,0-1,0-1,1 1,-1-2,0 1,0-1,0-1,0 0,0 0,-1-1,1 0,0-1,-1 0,0-1,0 0,-1 0,3-2,15-13,0-1,-1-2,-2-1,0 0,-1-2,-2 0,-1-2,12-22,-16 28,6-6,-1-2,-1 0,-1-1,-2 0,-1-2,-1 0,-2 0,-2-1,-1-1,2-16,-11 40,0 0,-1 0,0 1,0-1,-1 0,-1 1,1-1,-2 1,0 0,0 0,0 0,-1 1,-2-1,5 6,0 1,0 0,-1-1,1 1,-1 1,0-1,0 0,0 1,0-1,0 1,-1 0,1 0,-1 0,1 1,-1-1,0 1,0 0,1 0,-1 0,0 0,0 1,0 0,0-1,0 2,0-1,0 0,0 1,0 0,0-1,0 2,1-1,-1 0,0 1,1 0,-1-1,0 2,-20 14,1 0,0 2,2 1,0 1,1 0,1 2,1 0,1 1,1 1,2 0,0 1,2 1,0 0,2 0,0 8,2-15,1 1,1 1,1-1,0 1,2 0,1 0,1 1,0-1,2 2,0-14,0-1,0 1,1-1,1 0,0 0,0 0,0 0,1 0,0 0,1-1,0 0,0 0,1 0,0-1,1 0,-1 0,1 0,0-1,1 0,0-1,0 1,1-1,8 5,1-2,0 0,0-1,0-1,1 0,0-2,0 0,0-1,14 0,110-30,-121 26,-5 1,0-1,0 0,0-2,0 0,-1 0,1-1,-1-2,0 1,0-2,-1 0,0-1,9-5,-16 7,1 1,0-1,-1 0,0-1,-1 0,0 0,0-1,0 0,-1 0,0-1,0 1,-1-1,-1-1,1 1,-1 0,-1-1,0 0,0 0,-1 0,0 0,-1 0,0-1,-1 1,0 0,0-1,-1 1,0 0,-1 0,-1-2,2 9,-1 0,1 0,-1 1,0-1,0 1,0-1,0 1,0 0,0-1,-1 1,1 0,-1 1,0-1,1 0,-1 1,0 0,0-1,0 1,0 0,0 0,0 1,0-1,0 1,0-1,0 1,0 0,-1 0,1 1,0-1,0 1,0-1,0 1,-2 1,-91 50,5 59,87-105,1-1,0 1,0 0,1 0,0 0,0 0,0 1,1-1,0 1,0-1,0 1,1-1,0 1,0-1,1 1,0-1,0 0,0 1,1-1,2 4,1-2,1 0,1-1,-1 0,1 0,0-1,1 0,0 0,0-1,0 0,0 0,1-1,0 0,0-1,0 0,0 0,0-1,1 0,7 0,-2-2,1-1,-1-1,0 0,0-1,0-1,0-1,0 0,-1 0,0-2,0 0,0 0,-1-1,0-1,-1 0,0-1,0 0,-1-1,4-5,33-24,77-80,-36 32,-89 88,1-1,-1 0,1 1,-1-1,1 1,-1-1,1 0,0 1,-1 0,1-1,0 1,-1-1,1 1,0 0,-1-1,1 1,0 0,0 0,0 0,-1-1,1 1,0 0,0 0,-1 0,1 0,0 0,0 1,0-1,-1 0,1 0,0 0,0 1,-1-1,1 0,0 1,-1-1,1 1,0-1,-1 1,1-1,-1 1,1-1,0 1,-1 0,0-1,1 1,-1 0,1-1,-1 1,0 0,1-1,-1 1,0 0,0 0,0-1,1 2,-3 44,-27 72,28-117,0 1,0-1,1 1,-1-1,1 1,-1 0,1-1,0 1,0-1,0 1,0 0,0-1,0 1,0-1,0 1,0 0,1-1,-1 1,1-1,-1 1,1-1,0 1,0-1,-1 1,1-1,0 0,0 0,0 1,1-1,-1 0,0 0,0 0,1 0,-1 0,0 0,1-1,-1 1,1 0,-1-1,1 1,-1-1,1 1,-1-1,1 0,0 1,-1-1,1 0,1 0,12-5,-1 0,0-1,0 0,0-1,0 0,-1-1,-1-1,1 0,-1-1,-1 0,7-8,46-35,-57 48,0-1,1 0,0 0,0 1,0 0,0 0,1 1,0 0,0 1,0 0,0 0,0 1,1 0,8 0,-16 2,-1 1,1-1,0 1,0-1,0 1,-1 0,1 0,0 0,-1 0,1 0,-1 1,1-1,-1 0,0 1,0-1,1 1,-1-1,0 1,0-1,0 1,-1 0,1 0,0-1,-1 1,1 0,-1 0,1 0,-1 0,0 0,0-1,0 1,0 0,0 0,0 0,-1 0,1 0,0 0,-19 71,11-55,4-11,1 0,0 0,0 0,1 1,0-1,0 1,0-1,1 1,1 0,-1-1,1 6,7 0,4-7</inkml:trace>
  <inkml:trace contextRef="#ctx0" brushRef="#br0" timeOffset="134957.234">4008 4689,'-82'114,"28"-15,52-95,1 0,-1 0,1 0,0 0,0 0,1 0,-1 1,1-1,0 0,0 0,0 1,0-1,1 0,0 0,0 0,0 0,0 1,1-2,0 1,-1 0,1 0,1 0,-1-1,1 1,-1-1,2 0,-1 0,1-1,-1 1,1-1,0 0,0 0,0 0,0-1,0 1,0-1,0 0,1 0,-1-1,0 1,1-1,-1 0,1 0,-1 0,0-1,1 1,-1-1,0 0,0 0,4-2,93-52,-78 35,-1 0,0-1,-2-1,-1-1,-1 0,0-2,-2 0,-1-1,-1 0,0-3,2-1,-1 0,-1-2,-1 1,-2-2,-1 1,-2-1,-1-1,-2 1,-1-1,-1 0,-2 0,-2 0,-1-1,-1 1,2 29,0 0,0-1,-1 1,1 0,-1 0,0 0,0 0,-1 1,0-1,1 1,-1-1,-1 1,1 0,-1 0,0 0,1 1,-2-1,1 1,0 0,-1 0,1 1,-1-1,0 1,0 0,0 0,0 0,0 1,0 0,0 0,-1 0,1 1,0 0,-1 0,1 0,0 0,-1 1,1 0,0 0,-3 2,-4 2,0 1,1 1,-1 0,2 1,-1 0,1 0,0 1,1 1,0 0,0 0,1 0,1 1,0 0,0 1,1 0,1 0,-1 0,-1 11,-2 5,1 1,2 0,1 0,1 0,2 1,0-1,4 28,-1-41,2-1,0 1,0-1,1 1,1-1,1 0,0-1,1 1,0-1,2-1,-1 0,1 0,1 0,1-1,-1 0,2-1,0-1,0 0,1 0,0-1,0-1,1 0,5 2,18 5,0-1,0-2,1-2,32 5,2-18,-54-2</inkml:trace>
  <inkml:trace contextRef="#ctx0" brushRef="#br0" timeOffset="135989.607">4685 4829,'32'-1,"0"-1,0-2,0-1,0-2,-1-1,0-1,0-2,-1-1,-1-1,26-16,-51 27,1-1,-1 1,0-1,0 0,0 0,0-1,0 1,0-1,-1 1,0-1,0 0,0 0,0-1,-1 1,0-1,1 1,-2-1,1 0,0 0,-1 1,0-1,0 0,-1 0,1 0,-1-1,0 1,0 0,-1 0,0 0,0 0,0 0,0 1,-2-4,2 5,-1 1,1 0,-1-1,0 1,0 0,0 0,0 0,0 1,-1-1,1 0,-1 1,1 0,-1-1,1 1,-1 0,1 0,-1 0,0 1,0-1,0 1,1-1,-1 1,0 0,0 0,0 0,0 1,1-1,-1 1,0-1,0 1,1 0,-1 0,0 1,-85 46,58-24,-85 82,112-101,-1-1,1 1,0 1,0-1,1 0,-1 1,1-1,0 1,1 0,-1-1,1 1,0 0,1 0,-1 0,1 0,1 0,-1 0,1 0,0 0,0-1,0 1,1 0,0-1,1 4,1-3,-1 1,1-1,1 0,-1-1,1 1,-1-1,2 0,-1 0,1 0,-1-1,1 1,0-2,1 1,-1-1,1 0,-1 0,1 0,0-1,0 0,0-1,2 1,155 5,-129-11,-1-1,0-2,0-1,0-1,-1-2,-1-1,0-2,-1-1,0-2,-1-1,-1-1,23-20,-44 34,0 0,0-1,-1 0,0 0,0-1,-1 1,0-2,0 1,0-1,-1 1,0-2,-1 1,1 0,-2-1,1 0,-1 0,-1 0,1 0,-2 0,1-1,-1 1,-1-1,0-4,-1 10,-1 1,1-1,-1 1,0-1,0 1,0 0,-1 0,1 0,-1 0,0 0,0 1,0-1,0 1,0 0,0 0,-1 0,1 0,-1 0,1 1,-1 0,0 0,1 0,-1 0,0 0,0 1,0-1,0 1,0 0,1 0,-1 1,-2 0,-3 0,0 0,0 0,0 1,0 1,0-1,0 1,1 1,-1 0,1 0,0 0,1 1,-8 6,13-10,0 0,0 1,0-1,0 1,0-1,1 1,-1-1,0 1,1 0,0 0,-1 0,1 0,0 0,0 0,0 0,0 0,0 1,1-1,-1 0,1 0,-1 1,1-1,0 0,0 1,0-1,0 0,0 1,1-1,-1 0,1 1,-1-1,1 0,0 0,0 0,0 1,0-1,0 0,0 0,1-1,-1 1,1 0,-1 0,1-1,0 1,0-1,0 1,14 5,0-1,0 0,0-2,1 0,-1-1,1 0,7-1,107 29,-126-28,0 0,-1 0,1 0,0 1,-1-1,0 1,0 0,0 1,0-1,-1 1,1-1,-1 1,0 0,-1 0,1 1,-1-1,0 0,0 1,-1-1,0 1,0 0,0 2,1 11,-1 0,-1-1,0 1,-2 0,0-1,-1 1,-1-1,-1 0,-1 0,2 30,8-27</inkml:trace>
  <inkml:trace contextRef="#ctx0" brushRef="#br0" timeOffset="136791.617">6378 5225,'109'-63,"-2"-5,-4-4,-3-5,8-14,-89 76,0-1,-1 0,-1-2,0 0,-2-1,0-1,-1 0,-1-1,-1 0,-1-1,-1-1,0 1,-2-1,2-14,-9 33,0 1,0-1,-1 0,1 0,-1 0,0 1,-1-1,1 0,0 0,-1 0,0 1,0-1,0 0,-1 1,1-1,-1 1,0-1,0 1,0 0,0 0,0 0,-1 0,1 0,-1 0,0 1,0 0,0-1,0 1,0 0,-1 0,1 0,-1 1,1-1,-1 1,1 0,-1 0,0 0,0 1,1-1,-1 1,0 0,0 0,0 0,1 0,-1 1,0 0,0 0,-1 0,-3 2,0 0,1 1,-1 0,1 0,0 1,1 0,-1 0,1 0,0 1,0 0,0 0,1 0,0 1,0 0,1 0,0 0,0 1,2-4,0-1,0 1,0 0,0 0,1 0,0 0,0 1,0-1,0 0,1 0,-1 1,1-1,0 0,1 0,-1 1,1-1,0 0,0 0,0 1,0-1,1 0,-1 0,1-1,0 1,1 0,-1 0,1-1,-1 0,1 1,0-1,0 0,0 0,2 0,7 3,1-1,0 0,-1-1,2-1,-1 0,0 0,1-2,-1 1,1-2,-1 0,1 0,-1-2,11-1,22 0,-39 3,89 7,-94-7,0 0,0 0,0 1,0-1,0 1,-1 0,1-1,0 1,0 0,0 0,-1 0,1 0,0 1,-1-1,1 0,-1 1,1-1,-1 1,0-1,0 1,0 0,0-1,0 1,0 0,0 0,0 0,-1 0,1 0,-1 0,1 0,-1 0,0 0,0 0,0 0,0 0,0 0,0 0,-1 0,1 0,-1 0,1 0,-1 1,-8 17,-1 0,0-1,-2 0,0 0,-1-1,0-1,-3 1,-30 42,45-60,0 1,0-1,0 1,0 0,0-1,0 1,0 0,0 0,0 0,1 0,-1-1,0 1,0 0,1 1,-1-1,0 0,1 0,0 0,-1 0,1 0,-1 0,1 1,0-1,0 0,0 0,0 1,0-1,0 0,0 0,0 0,0 1,1-1,-1 0,0 0,1 0,-1 0,1 1,-1-1,1 0,0 0,-1 0,1 0,0 0,0-1,0 1,-1 0,1 0,0 0,0-1,0 1,1 0,-1-1,0 1,0-1,0 1,0-1,0 0,1 0,-1 1,21-5,0-1</inkml:trace>
  <inkml:trace contextRef="#ctx0" brushRef="#br0" timeOffset="137069.987">7676 4661,'-13'22,"1"0,1 1,2 1,0 0,1 0,2 0,0 1,1 0,2 0,0 13,3-34,0 0,1 0,-1 1,1-1,0 0,0 0,1 0,-1 0,1 0,0 0,0-1,0 1,0-1,1 1,-1-1,1 0,0 0,0 0,0 0,1 0,-1-1,1 1,-1-1,1 0,0 0,0-1,-1 1,1-1,1 1,-1-1,0-1,0 1,0 0,0-1,1 0,-1 0,0 0,0-1,0 1,1-1,-1 0,0 0,0-1,3-1,3 0,1 0,0-1,-1-1,0 0,0 0,0-1,-1-1,1 1,-2-1,1-1,-1 0,0 0,-1 0,1-1,-2 0,1-1,-1 1,2-8,-4 11,0-1,0 0,-1 0,0 0,0 0,-1-1,0 1,0-1,-1 1,0-1,0 0,-1 0,0 1,0-1,-1 0,0 1,0-1,-1 0,0 1,0 0,0-1,-1 1,-1 0,1 0,-1 0,-2-1,2 3,0 0,0 0,-1 0,0 1,0 0,0 0,0 0,-1 1,1 0,-1 0,0 0,0 1,0 0,0 0,0 0,-1 1,1 0,-1 0,1 0,0 1,-1 0,1 0,-1 1,1 0,-1 0,1 0,0 1,0 0,0 0,-4 3,-9 8</inkml:trace>
  <inkml:trace contextRef="#ctx0" brushRef="#br0" timeOffset="137537.379">8297 4632,'-36'24,"1"1,1 1,1 2,2 2,1 0,1 3,-15 23,14 14,30-68,-1 0,1 0,0 0,0-1,1 1,-1 0,0 0,0 0,1 0,-1-1,1 1,0 0,-1 0,1-1,0 1,0-1,0 1,0-1,1 1,-1-1,0 1,0-1,1 0,-1 0,1 0,-1 0,1 0,0 0,-1 0,1 0,0-1,0 1,-1-1,1 1,0-1,0 0,1 1,16 1,1 0,0-1,0-1,0-1,0-1,0 0,-1-2,1 0,-1-1,0-1,2-2,-2-1,0 0,0-1,-1-1,0-1,-1-1,-1 0,0-1,-1-1,0-1,-1 0,-1 0,0-1,3-8,11-21,-2 0,-2-1,-3-1,13-44,-25 71,-1 1,-1-1,-1-1,-1 1,-1-1,-1 1,0-1,-2 0,-1 0,0 0,-2 1,0-1,-1 1,-2 0,0 0,-1 0,-1 1,-7-12,13 29,0 0,1-1,-2 1,1 0,0 1,-1-1,1 0,-1 1,0-1,0 1,0 0,0 0,0 0,0 0,-1 1,1-1,0 1,-1 0,1 0,-1 0,0 0,1 1,-1-1,0 1,1 0,-1 0,0 1,0-1,1 1,-1-1,1 1,-1 0,1 1,-1-1,1 1,0-1,-1 1,1 0,0 0,0 0,0 1,1-1,-3 3,-2 2,0 1,1 1,0-1,0 1,1 0,0 0,1 0,0 1,0 0,1 0,0 0,1 0,0 0,0 0,1 1,1-1,0 5,25 179,-15-154,1 1,3-1,1-1,1-1,3 0,1-1,1-1,2-1,2-1,1-2,2 0,0-2,3 0,0-3,19 13,-21-18,1-2,0-1,1-1,1-2,1-1,12 3,-17-11</inkml:trace>
  <inkml:trace contextRef="#ctx0" brushRef="#br0" timeOffset="139070.656">11882 4406,'6'-19,"1"0,2 0,-1 1,2 0,1 1,0 0,2-1,10-16,22-29,3 2,2 2,20-14,-36 37,-34 36,1 1,-1-1,0 1,0-1,0 1,0-1,0 0,1 1,-1-1,0 1,0-1,1 0,-1 1,0-1,1 0,-1 1,0-1,1 0,-1 0,1 1,-1-1,0 0,1 0,-1 0,1 1,-1-1,1 0,-1 0,1 0,-1 0,0 0,1 0,-1 0,1 0,-1 0,1 0,-1 0,1 0,-1 0,1-1,-1 1,0 0,1 0,-1 0,1-1,-1 1,0 0,1 0,-1-1,0 1,1 0,-1-1,0 1,1 0,-1-1,0 1,0-1,0 1,1-1,-8 41,0-13,2 0,0 0,2 1,1 0,1-1,2 13,-1-38,1 1,-1-1,0 1,1-1,-1 0,1 0,0 1,0-1,0 0,0 0,0 0,0 0,1 0,-1 0,0 0,1 0,0-1,-1 1,1 0,0-1,0 1,0-1,0 0,0 0,0 0,1 0,-1 0,0 0,0-1,1 1,-1-1,0 1,1-1,-1 0,0 0,1 0,-1 0,1 0,-1-1,0 1,0-1,1 0,-1 1,0-1,0 0,1 0,-1-1,0 1,0 0,-1-1,1 1,1-1,159-126,71-112,-210 220,-23 19,1 1,-1 0,0 0,1 0,-1-1,0 1,1 0,-1 0,1 0,-1 0,0 0,1 0,-1 0,1 0,-1-1,0 1,1 1,-1-1,1 0,-1 0,0 0,1 0,-1 0,0 0,1 0,-1 1,1-1,-1 0,0 0,1 0,-1 1,0-1,1 0,-1 0,0 1,0-1,1 0,-1 1,0-1,0 0,0 1,1-1,-1 1,0-1,0 0,0 1,0-1,0 1,0-1,0 0,0 1,0-1,0 1,0-1,0 0,0 1,0-1,0 1,0-1,0 0,-1 1,1-1,0 0,0 1,0-1,-1 0,1 1,0-1,-21 92,17-81,0 0,0 0,1 0,1 1,0-1,1 1,0 0,0 0,1-1,1 1,0 0,1-1,0 1,2 4,-2-12,0 0,1 0,0 0,-1 0,1-1,0 1,1-1,-1 0,1 0,-1 0,1 0,0-1,0 0,0 1,1-1,-1-1,0 1,1-1,-1 1,1-1,-1-1,1 1,0-1,-1 1,2-1,18-3</inkml:trace>
  <inkml:trace contextRef="#ctx0" brushRef="#br0" timeOffset="139390.757">11656 4604,'187'-9,"-1"-9,0-8,23-13,209-30,-217 59,-177 15,-6 2</inkml:trace>
  <inkml:trace contextRef="#ctx0" brushRef="#br0" timeOffset="139785.764">12192 4716,'0'34,"0"21,-5 5,-1-2,-1-7,2-7,2-5,1-11</inkml:trace>
  <inkml:trace contextRef="#ctx0" brushRef="#br0" timeOffset="140221.495">12446 4689,'306'-27,"-304"27,-1-1,1 1,-1 0,1-1,0 1,-1 0,1 0,-1 0,1 0,-1 1,1-1,-1 0,1 0,-1 1,1-1,-1 1,1 0,-1-1,1 1,-1 0,0 0,0 0,1 0,-1 0,0 0,0 0,0 0,0 0,0 1,0-1,0 0,-1 1,1-1,0 1,-1-1,1 1,-1-1,0 1,1-1,-1 1,0-1,0 1,0-1,0 1,0-1,0 1,0 0,-1-1,1 1,-1-1,1 1,-1-1,-9 17,0 0,-2-1,0 0,-1-1,-1-1,0 0,-4 2,9-8,3-2,-7 4,2 0,-1 1,2 0,-1 1,2 0,0 0,0 1,2 1,-1-1,2 1,-4 10,10-22,-1-1,1 1,0-1,0 1,0-1,0 1,0 0,0-1,1 1,-1-1,1 1,0-1,0 1,0-1,0 0,0 1,0-1,1 0,-1 0,1 0,-1 0,1 0,0 0,0 0,0-1,0 1,0-1,0 1,0-1,1 0,-1 0,0 0,1 0,0 0,89 5,108-64,-175 50</inkml:trace>
  <inkml:trace contextRef="#ctx0" brushRef="#br0" timeOffset="141504.646">13348 3785,'14'12,"0"1,-1 0,-1 1,-1 0,0 1,0 0,-2 1,0 0,0 0,-1 3,12 22,-3 1,-1 0,-3 2,-1-1,-2 2,-2-1,-2 1,-2 0,-1 0,-3 5,2-17,-2 0,0 1,-3-1,0 0,-2-1,-2 1,-1-1,-1 0,-2-1,-1 0,-1 0,-2-2,-18 28,-80 82,98-121</inkml:trace>
  <inkml:trace contextRef="#ctx0" brushRef="#br0" timeOffset="141990.019">11599 3842,'-28'44,"1"2,3 0,2 2,1 1,3 0,2 2,3 0,1 0,3 1,2 0,3 1,1 9,4-28,1 1,1-1,2 0,2 0,1-1,2 0,1 0,1-1,2-1,1 0,1-1,2 0,1-1,1-2,22 24,16-6,-34-33</inkml:trace>
  <inkml:trace contextRef="#ctx0" brushRef="#br0" timeOffset="146271.228">14111 3955,'-1'255,"-82"112,82-365,0 1,1-1,-1 0,0 0,1 0,0 1,-1-1,1 0,0 0,0 1,0-1,1 0,-1 0,0 1,1-1,0 0,-1 0,1 0,0 1,0-1,0 0,0 0,1-1,-1 1,0 0,1 0,-1-1,1 1,0-1,-1 1,1-1,0 1,0-1,0 0,0 0,0 0,0 0,1-1,-1 1,0 0,0-1,3 1,206-22,5 22,-204-1</inkml:trace>
  <inkml:trace contextRef="#ctx0" brushRef="#br0" timeOffset="146890.872">14478 3729,'174'-16,"-173"16,1 0,-1-1,1 1,-1 1,1-1,0 0,-1 0,1 1,-1-1,1 1,-1-1,1 1,-1-1,1 1,-1 0,0 0,1 0,-1 0,0 0,0 0,0 0,0 0,1 1,-2-1,1 0,0 1,0-1,0 0,-1 1,1-1,-1 1,1-1,-1 1,1-1,-1 1,0 0,0-1,0 1,0-1,0 1,0 0,0-1,-1 2,-31 66,21-51,8-15,1 0,0 0,0 0,0 0,0 0,1 0,-1 0,1 0,0 1,0-1,0 0,0 1,0-1,1 1,0-1,0 1,0-1,0 1,0-1,1 1,-1-1,1 1,0-1,0 1,0-1,1 0,-1 0,1 0,0 0,0 0,0 0,0 0,0 0,1-1,-1 1,1-1,-1 0,1 1,0-1,0-1,3 3,8 0,1-1,0 0,0-1,0 0,0-1,0-1,1-1,-1 0,0 0,0-2,0 0,-1-1,3-1,30-4,-22 4</inkml:trace>
  <inkml:trace contextRef="#ctx0" brushRef="#br0" timeOffset="159612.735">705 6494,'12'173,"-2"-91,-4-1,-3 1,-4 29,0-56,-27 154,26-185</inkml:trace>
  <inkml:trace contextRef="#ctx0" brushRef="#br0" timeOffset="160012.619">254 6636,'271'-86,"95"-11,-136 43,-210 47,-1 2</inkml:trace>
  <inkml:trace contextRef="#ctx0" brushRef="#br0" timeOffset="160630.087">1326 6241,'-22'275,"15"267,8-340,7-150,-8-52,0 1,1 0,-1 0,1 0,0-1,-1 1,1 0,0 0,-1-1,1 1,0-1,0 1,-1 0,1-1,0 0,0 1,0-1,0 1,0-1,0 0,0 0,-1 1,1-1,0 0,0 0,0 0,0 0,0 0,0 0,0-1,0 1,0 0,0 0,0-1,0 1,0 0,-1-1,1 1,0-1,0 1,0-1,-1 0,1 1,0-1,-1 0,1 1,0-1,-1 0,1 0,0 0,88-113,-53 60,53-55,-89 108,1 0,-1 0,1 1,-1-1,1 0,-1 0,1 1,0-1,-1 0,1 1,0-1,0 1,0-1,-1 1,1-1,0 1,0-1,0 1,0 0,0 0,0-1,0 1,-1 0,1 0,0 0,0 0,0 0,0 0,0 0,0 0,0 1,0-1,0 0,0 0,0 1,-1-1,1 1,0-1,0 1,0-1,-1 1,1-1,0 1,0 0,-1-1,1 1,-1 0,1 0,-1-1,1 1,-1 0,1 0,-1 0,0 0,1 0,-1 0,0 0,0-1,0 1,1 0,-1 0,0 1,8 62,-8 130,9-182,-3-17</inkml:trace>
  <inkml:trace contextRef="#ctx0" brushRef="#br0" timeOffset="160880.611">1890 7060,'0'24,"0"3,0-8,0-7</inkml:trace>
  <inkml:trace contextRef="#ctx0" brushRef="#br0" timeOffset="161132.145">1862 6636,'0'0</inkml:trace>
  <inkml:trace contextRef="#ctx0" brushRef="#br0" timeOffset="161376.767">2003 7370,'54'-107,"42"-64,-96 170,0 0,0 0,0 0,1 0,-1 0,0 0,1 1,-1-1,1 0,-1 0,1 0,-1 0,1 0,0 1,-1-1,1 0,0 1,0-1,0 0,-1 1,1-1,0 1,0-1,0 1,0 0,0-1,0 1,0 0,0 0,0 0,0-1,0 1,0 0,0 0,0 0,0 1,0-1,0 0,0 0,0 0,0 1,0-1,0 1,0-1,0 1,-1-1,1 1,0-1,0 1,0 0,-1-1,1 1,0 0,-1 0,1-1,-1 1,1 0,-1 0,1 0,-1 0,1 0,-1 0,7 61,-8-57,0-1,1 1,-1 0,1 0,0 0,0 0,0 0,1-1,0 1,0 0,0 0,0 0,1-1,0 1,0-1,0 0,0 1,1-1,-1 0,1 0,0 0,1-1,-1 1,1-1,-1 0,1 0,0 0,0 0,0-1,1 1,-1-1,1 0,-1 0,5 0,1-3,0-2,0 1,0-1,-1-1,1 0,-1 0,0-1,0 0,0 0,-1-1,0 0,0-1,-1 1,1-2,-1 1,-1-1,1 0,-2 0,5-8,-1 6,49-59,-48 56</inkml:trace>
  <inkml:trace contextRef="#ctx0" brushRef="#br0" timeOffset="162448.819">3104 7172,'12'183,"-7"-138,-1 0,-2 0,-2 1,-2-1,-3 0,-4 21,-4-38,13-28,-1 0,1 0,0 1,0-1,-1 0,1 0,-1 1,1-1,0 0,-1 0,1 0,-1 1,1-1,0 0,-1 0,1 0,-1 0,1 0,0 0,-1 0,1 0,-1 0,1 0,-1 0,1 0,0-1,-1 1,1 0,-1 0,1 0,0-1,-1 1,1 0,0 0,-1-1,1 1,0 0,-1 0,1-1,0 1,0 0,-1-1,1 1,0-1,0 1,0 0,-1-1,1 1,0-1,0 1,0 0,0-1,0 1,0-1,0 1,0-1,0 1,0 0,0-1,0 1,0-1,0 1,1 0,-1-1,-2-18,1 0,1 0,1 0,0 0,1 0,1 0,1 1,1-1,1 1,0 0,1 0,1 1,1 0,0 0,10-12,146-185,-151 198,0 0,2 0,0 2,0 0,1 1,1 0,1 2,-1 0,2 1,15-6,-32 14,0 1,1 0,-1-1,0 1,0 0,0 1,1-1,-1 0,0 1,1 0,-1 0,1 0,-1 0,0 1,1-1,-1 1,0 0,0 0,1 0,-1 0,0 0,0 1,0-1,0 1,-1 0,1 0,0 0,-1 1,1-1,-1 0,0 1,0 0,0-1,0 1,0 0,0 0,-1 0,0 0,1 0,-1 0,0 1,-1-1,1 0,-1 1,1-1,-1 0,0 1,0 0,-3 12,0-1,0 1,-2-1,0 0,-1 0,0-1,-1 1,-1-1,0-1,-1 0,0 0,-1 0,-4 2,8-6,-1 0,-1 0,1-1,-2 0,1 0,-1-1,0 0,0-1,-1 0,0 0,0-1,0 0,-1-1,0 0,0-1,0 0,0-1,-11 2,19-5,-1 1,1-1,-1 0,1 0,0 0,-1 0,1-1,0 0,0 1,0-1,0 0,0 0,0-1,0 1,1 0,-1-1,1 0,0 1,0-1,0 0,0 0,0-1,1 1,-1 0,1 0,0-1,0 1,0-1,0 1,1-1,0 1,-1-1,1 1,0-1,1 0,-1 1,1-1,-1 1,1-1,0 1,0 0,1-1,-1 1,1 0,0 0,-1 0,1 0,1 0,-1 0,1-1,13-21</inkml:trace>
  <inkml:trace contextRef="#ctx0" brushRef="#br0" timeOffset="162662.739">3838 7144,'-5'24,"-1"3,5-8,2-11,2-8</inkml:trace>
  <inkml:trace contextRef="#ctx0" brushRef="#br0" timeOffset="162812.645">3781 6861,'0'0</inkml:trace>
  <inkml:trace contextRef="#ctx0" brushRef="#br0" timeOffset="163230.647">4064 7031,'-29'430,"28"-413,0 0,-1 0,0 0,-2 0,0 0,0-1,-2 1,0-1,-1-1,0 1,6-16,1 0,-1 0,1 0,-1 1,1-1,0 0,-1 0,1 0,-1 0,1 0,-1 0,1 0,-1 0,1 0,-1 0,1 0,0-1,-1 1,1 0,-1 0,1 0,-1 0,1-1,0 1,-1 0,1 0,0-1,-1 1,1 0,0-1,-1 1,1-1,0 1,0 0,-1-1,1 1,0-1,0 1,0 0,-1-1,1 1,0-1,0 1,0-1,0 1,0-1,0 1,0 0,0-1,0 1,0-1,0 1,1-1,-1 1,0-1,0 1,0 0,1-1,-1 1,0-1,0 1,1 0,-1-1,0 1,1 0,-1-1,4-24,1-1,1 1,1 1,1-1,1 1,1 0,8-11,-13 24,15-29,2 1,2 1,1 0,2 2,1 2,2 0,33-29,-58 58,0 0,0 1,1-1,-1 1,1 0,0 0,0 1,0 0,1 0,-1 0,1 1,-1 0,1 0,0 1,0-1,0 2,0-1,0 1,0 0,5 1,-10-1,0 1,-1 0,1 0,0 1,0-1,0 0,-1 0,1 1,-1-1,1 1,-1 0,1-1,-1 1,0 0,0 0,0 0,0 0,0 0,0 0,-1 0,1 0,-1 0,1 0,-1 0,0 0,0 1,0-1,0 0,0 0,0 0,-1 0,1 0,-1 0,1 1,-26 71,17-58,0 0,-1-1,0 0,-2-1,1 0,-2-1,0 0,0-1,-1-1,-1 0,0-1,-12 7,-22-2,31-15</inkml:trace>
  <inkml:trace contextRef="#ctx0" brushRef="#br0" timeOffset="163560.978">4515 7257,'35'-3,"0"-2,0-1,-1-2,0-2,0-1,-1-1,-1-2,28-15,-55 26,-1 0,1 0,0-1,-1 1,1-1,-1 0,0 0,-1-1,1 1,-1-1,0 1,0-1,0 0,0-1,-1 1,0 0,0-1,-1 1,1-1,-1 1,0-1,-1 0,0 1,1-1,-2 0,1 0,-1 1,0-1,-1-5,1 9,0 0,-1-1,1 1,0 0,-1 0,0 0,1 0,-1 0,0 0,0 0,0 1,0-1,-1 1,1-1,0 1,-1 0,1 0,-1 0,1 0,-1 0,1 1,-1-1,1 1,-1-1,0 1,1 0,-1 0,0 0,1 1,-1-1,0 1,1-1,-1 1,1 0,-1 0,1 0,-85 49,75-40,1 1,0 1,0 0,1 0,1 1,0 0,1 0,1 1,0 0,0 1,-1 6,6-15,0 0,0 1,1-1,0 1,0-1,1 1,-1-1,1 1,1-1,-1 1,1-1,0 1,1-1,-1 0,1 1,1-1,-1 0,1 0,0-1,0 1,1-1,0 1,0-1,0 0,0 0,1-1,0 1,2 1,3 0,-1-1,0 0,1 0,0-1,0 0,1-1,-1 0,0-1,1 0,0 0,0-1,-1-1,11 0,11 0</inkml:trace>
  <inkml:trace contextRef="#ctx0" brushRef="#br0" timeOffset="164247.258">5700 7144,'-9'10,"1"0,-1 1,2 0,0 0,0 1,1 0,0 0,1 1,0-1,1 1,1 0,0 0,1 1,0-1,1 0,0 11,3-20,0 0,0 1,0-1,1 0,-1 0,1 0,0-1,0 1,0-1,1 0,-1 1,1-1,0-1,0 1,0-1,0 1,0-1,1 0,-1-1,1 1,-1-1,1 0,-1 0,1 0,0-1,0 1,-1-1,1 0,0-1,-1 1,1-1,0 0,-1 0,1 0,-1-1,1 0,-1 0,0 0,0 0,1-1,-2 1,1-1,0 0,-1 0,1 0,-1-1,1 0,3-3,0 0,-1 0,0-1,0 0,0 0,-1 0,0-1,-1 0,0 0,-1 0,1 0,-2 0,1-1,-1 1,-1-1,0 0,0 0,-1 1,0-1,-1-6,0 11,-1 1,1-1,-1 1,1-1,-1 1,-1 0,1-1,0 1,-1 1,0-1,0 0,0 1,-1-1,1 1,-1 0,0 0,1 0,-1 1,-1-1,1 1,0 0,0 0,-1 1,1-1,-1 1,0 0,1 0,-1 0,0 1,0 0,1 0,-1 0,0 0,0 1,1 0,-3 0,-13 5</inkml:trace>
  <inkml:trace contextRef="#ctx0" brushRef="#br0" timeOffset="164496.69">6067 7454,'5'-28,"11"-25,8-8,-1 3,2 5,0 12,1 8,1 5,1 8,0 6,-5 6</inkml:trace>
  <inkml:trace contextRef="#ctx0" brushRef="#br0" timeOffset="165309.987">7112 6241,'-25'559,"22"-115,19-359,-15-83,0 0,0 1,0-1,0 0,1 0,-1 0,1 0,-1-1,1 1,-1 0,1-1,0 1,0-1,0 1,0-1,0 0,0 0,0 0,1 0,-1 0,0 0,0-1,1 1,-1-1,0 0,1 1,-1-1,1 0,-1-1,0 1,1 0,-1-1,2 0,10-4,-1-1,0 0,-1-1,0-1,0 0,0 0,-1-1,0-1,-1 1,0-2,-1 0,0 0,-1 0,2-5,24-25,-17 23,0-1,2 2,0 1,0 0,2 1,8-4,-28 18,0 0,0 0,0 0,0 1,0-1,0 0,1 0,-1 1,0-1,1 0,-1 1,0 0,1-1,-1 1,0 0,1-1,-1 1,1 0,-1 0,0 0,1 0,-1 1,1-1,-1 0,0 0,1 1,-1-1,0 1,1-1,-1 1,0 0,0 0,1-1,-1 1,0 0,0 0,0 0,0 0,0 0,0 0,0 1,-1-1,1 0,0 0,-1 1,1-1,-1 0,1 1,-1-1,0 0,1 1,-1 0,-12 93,9-87,0-1,1 1,0 1,1-1,0 0,0 0,1 1,0-1,0 0,1 0,0 3,-1-9,1-1,0 1,-1-1,1 1,0 0,-1-1,1 1,0-1,0 0,0 1,1-1,-1 0,0 1,0-1,1 0,-1 0,1 0,-1 0,1 0,-1-1,1 1,-1 0,1-1,0 1,-1-1,1 0,0 1,-1-1,1 0,0 0,1 0,12-3</inkml:trace>
  <inkml:trace contextRef="#ctx0" brushRef="#br0" timeOffset="168899.543">7930 7031,'-50'90,"44"-79,1 1,0 0,0 0,2 0,-1 0,2 1,-1-1,2 1,0-1,0 1,1 0,0-1,2 1,0 5,-1-15,1 0,-1 1,1-1,0 0,0 0,0 0,0 0,0-1,1 1,-1 0,1-1,0 0,0 0,0 0,0 0,0 0,0 0,0-1,0 1,1-1,-1 0,1 0,-1-1,1 1,-1-1,1 1,-1-1,1 0,0 0,-1-1,1 1,-1-1,1 0,0 0,7-1,0-1,-1 0,1-1,-1 0,0-1,0 0,-1-1,1 1,-1-2,6-5,-8 7,0-1,-1 1,0-1,-1-1,1 1,-1-1,0 0,-1 0,1 0,-2 0,1-1,-1 0,0 0,0 0,-1 0,0 0,-1 0,0-1,0 1,-1-1,0 1,0 0,-1-1,0 1,-1-1,1 1,-3-4,1 9,0 0,0-1,-1 1,1 1,-1-1,0 0,0 1,0 0,0 0,0 0,0 0,-1 0,1 1,0 0,-1 0,1 0,-1 1,0 0,1-1,-4 2,-17-2</inkml:trace>
  <inkml:trace contextRef="#ctx0" brushRef="#br0" timeOffset="169279.605">8382 7031,'-11'14,"1"0,0 1,1 0,0 0,2 1,0 0,0 1,2 0,0-1,1 2,0-1,2 0,0 1,1-1,0 2,1-17,0 0,1 0,-1 0,0 0,1 0,-1 0,1 0,-1 0,1 0,0-1,0 1,0 0,0 0,0-1,0 1,0-1,1 1,-1-1,1 1,-1-1,1 0,-1 0,1 1,0-1,0-1,-1 1,1 0,0 0,0-1,0 1,0-1,0 1,0-1,0 0,0 0,0 0,0 0,0 0,0 0,0 0,0-1,0 1,1-1,81-39,-71 32,1-1,-1 0,-1-1,0 0,0-1,-1-1,0 1,-1-2,-1 1,0-2,0 1,-1-1,-1 0,-1-1,0 1,1-6,-7 17,0 1,0-1,0 0,0 1,-1-1,1 1,-1-1,0 1,0-1,0 1,0-1,0 1,-1 0,1 0,0 0,-1 0,0 0,1 0,-1 0,0 0,0 0,0 1,0-1,-1 1,1 0,0-1,-1 1,1 0,0 1,-1-1,1 0,-1 1,0-1,1 1,-1 0,1-1,-1 1,0 1,1-1,-1 0,-1 1,-21-2</inkml:trace>
  <inkml:trace contextRef="#ctx0" brushRef="#br0" timeOffset="169812.436">8917 7060,'-74'448,"58"-356,16-92,-1-1,1 1,0 0,0 0,0-1,-1 1,1 0,0 0,0-1,-1 1,1 0,0 0,0 0,-1 0,1-1,0 1,-1 0,1 0,0 0,-1 0,1 0,0 0,-1 0,1 0,0 0,-1 0,1 0,0 0,0 0,-1 0,1 0,0 0,-1 0,1 1,0-1,-1 0,1 0,0 0,0 0,-1 1,1-1,0 0,0 0,-1 1,1-1,0 0,0 0,0 1,0-1,-1 0,1 1,0-1,0 0,0 0,0 1,0-1,0 0,0 1,0-1,-6-29,5 9,1-1,0 0,2 1,0-1,2 1,0 0,1 0,1 0,1 1,1 0,0 0,3-2,-3 2,0 1,2 0,0 0,0 1,2 0,0 1,1 1,1 0,0 1,1 0,0 1,1 0,1 2,0 0,0 1,1 0,0 2,1 0,0 1,9-2,-24 8,1 0,0 1,-1-1,1 1,0 0,0 1,-1-1,1 1,0 0,-1 0,1 0,0 1,-1-1,0 1,1 0,-1 0,0 1,0-1,0 1,0 0,-1 0,1 1,-1-1,0 0,0 1,0 0,0 0,-1 0,0 0,1 0,-1 1,-1-1,1 1,-1-1,0 1,0-1,0 1,0 0,-1 0,0-1,0 1,0 0,-1 0,1 0,-2 2,0 0,0 0,0-1,-1 1,0-1,0 0,0 0,-1 0,0 0,0 0,-1-1,1 0,-1 0,0 0,-1-1,1 1,-1-1,0 0,0-1,0 0,-3 1,-143 38,125-37,23-4,0 0,0 0,-1 0,1 0,0 0,0-1,-1 0,1 0,0 0,0 0,-1-1,1 1,0-1,0 0,0 0,0-1,0 0,0 1,0-1,0 0,1-1,-1 1,1-1,-10-12</inkml:trace>
  <inkml:trace contextRef="#ctx0" brushRef="#br0" timeOffset="172534.541">11882 6016,'-118'211,"-62"164,22-90,311-527,-31 51,61-78,-183 269,50-48,-49 47,0 0,0 0,0 0,1 1,-1-1,0 1,0-1,1 1,-1-1,0 1,0 0,1-1,-1 1,0 0,1 0,-1 0,1 0,-1 0,0 0,0 1,1-1,-1 0,0 1,1-1,-1 1,0-1,0 1,0 0,1-1,-1 1,0 0,0 0,0 0,0 0,0 0,-1 0,1 0,0 0,0 0,-1 0,1 0,0 1,-1-1,0 0,1 0,-1 1,0-1,1 1,2 13,-1-1,0 0,-2 1,1-1,-1 1,-1-1,-1 1,0-1,-1 0,-1 4,-2 15,-30 202,24-174,8-51,1 1,1-1,-1 1,2-1,0 1,0 0,1 0,0 0,1-1,0 1,0 0,1-1,1 2,-1-9,0-1,0 1,1-1,-1 0,0 1,1-1,-1 0,1-1,0 1,0 0,0-1,-1 0,1 0,0 0,1 0,-1 0,0 0,0-1,0 1,0-1,1 0,-1 0,0 0,0-1,0 1,0-1,1 0,-1 1,0-1,0-1,0 1,0 0,-1-1,1 1,0-1,-1 0,1 0,-1 0,1 0,-1-1,0 1,0-1,0 1,0-1,-1 0,1 1,-1-1,2-3,70-93,-5-3,17-40,37-87,-99 199,-23 29,1 1,-1 0,1-1,-1 1,0 0,1-1,0 1,-1 0,1 0,-1-1,1 1,-1 0,1 0,-1 0,1 0,0 0,-1 0,1 0,-1 0,1 0,-1 0,1 0,0 0,-1 0,1 1,-1-1,1 0,-1 0,1 1,-1-1,1 0,-1 1,1-1,-1 0,0 1,1-1,-1 1,1-1,-1 1,0-1,1 0,-1 1,0 0,0-1,0 1,1-1,-1 1,0-1,0 1,0-1,0 1,0 0,0-1,0 1,0-1,0 1,0-1,0 1,6 184,-8-117,1 268,1-312</inkml:trace>
  <inkml:trace contextRef="#ctx0" brushRef="#br0" timeOffset="172785.653">13151 6156,'-19'43,"-7"34,-3 8,3 0,6-11,2-7,3-11,5-10,4-8,3-6,2-3,1-2,0-6</inkml:trace>
  <inkml:trace contextRef="#ctx0" brushRef="#br0" timeOffset="173200.357">12954 6128,'53'-39,"2"3,1 2,2 2,2 4,0 1,10 1,-50 18,1 1,-1 2,1 0,0 1,0 1,16 0,-32 2,1 1,-1 1,0-1,1 1,-1-1,0 2,1-1,-1 0,0 1,0 0,0 0,0 1,0 0,-1-1,1 1,-1 1,0-1,0 1,0-1,0 1,0 1,-1-1,0 0,0 1,0-1,-1 1,1 0,0 2,-1-1,-1 0,0-1,0 1,0-1,0 1,-1 0,0 0,0-1,-1 1,0 0,0-1,0 1,0 0,-1-1,0 1,0-1,-1 0,1 0,-1 0,0 0,-3 2,-83 93,86-97,-98 84,-4-3,-68 38,156-111,12-9,0 1,0-1,1 1,-1 0,1 0,-1 1,1-1,0 1,1 0,-1 0,0 1,1-1,0 1,0-1,1 1,-1 0,1 0,0 1,3-2,1 0,0 0,0 0,1-1,-1 1,1-1,-1 0,1 0,0 0,0 0,1 0,-1-1,1 1,-1-1,1 0,0 0,-1 0,1 0,0-1,0 0,1 0,-1 0,0 0,2 0,10 4,3 2,-1 1,1 0,-2 1,1 1,-1 1,0 0,-1 1,-1 1,0 1,0 0,2 6,-16-16,1 0,0-1,0 1,0-1,0 1,1-1,0 0,-1 0,1 0,0 0,0 0,1-1,-1 1,1-1,-1 0,1 0,-1 0,1-1,0 1,0-1,0 0,0 0,0 0,0-1,0 1,0-1,1 0,-1 0,0-1,0 1,0-1,0 0,0 0,2 0,6-10</inkml:trace>
  <inkml:trace contextRef="#ctx0" brushRef="#br0" timeOffset="173701.77">13885 5902,'255'-50,"-253"49,1 0,-1 1,0-1,1 0,-1 1,1-1,-1 1,0 0,1 0,-1 0,1 0,-1 0,1 1,-1-1,0 1,1 0,-1-1,0 1,1 0,-1 0,0 0,0 1,0-1,0 0,0 1,0 0,-1-1,1 1,0 0,-1 0,1 0,-1 0,0 0,1 0,-1 0,0 0,0 1,-1-1,1 0,0 1,-1-1,0 1,1 0,-5 9,0-1,-1 1,0-2,-1 1,0 0,-1-1,0 0,0-1,-1 1,-4 3,-9 11,5-4,8-12,1 0,-1 0,2 1,-1 0,1 0,1 1,-1-1,2 1,-1 0,1 1,1-1,0 1,1 0,-2 8,5-16,-1 0,1-1,0 1,0 0,0 0,0-1,0 1,1-1,-1 1,1-1,0 1,0-1,0 0,0 0,0 0,0 0,0 0,1 0,-1-1,1 1,-1-1,1 1,0-1,-1 0,1 0,0-1,0 1,0 0,0-1,1 0,92-2,20-23,-91 22</inkml:trace>
  <inkml:trace contextRef="#ctx0" brushRef="#br0" timeOffset="181083.229">1072 10023,'-7'-4,"0"0,0 0,0 1,-1 0,1 0,-1 1,0 0,0 0,0 1,0 0,0 0,0 1,0 0,-8 1,1-1,-5-1,-22-1,0 2,0 1,0 3,-29 6,25-3,-1-1,0-2,0-2,-20-3,17 5,32 2</inkml:trace>
  <inkml:trace contextRef="#ctx0" brushRef="#br0" timeOffset="182169.076">705 8640,'6'-42,"-5"40,0-1,0 0,0 1,0-1,0 0,0 0,-1 0,1 0,-1 0,0 1,0-1,0 0,0 0,-1 0,1 0,-1 0,0 0,1 0,-1 1,-1-1,1 0,0 1,-1-1,1 1,-1-1,0 1,1 0,-1-1,-1 1,1 0,0 0,0 1,-1-1,1 0,-1 1,1 0,-1-1,-1 1,-8 0,1 1,0 0,-1 1,1 1,0-1,0 2,0 0,0 0,0 1,1 0,-1 1,1 0,0 0,1 1,-1 1,1 0,0 0,1 1,0 0,-4 4,-6 3,-10 9,2 1,1 1,1 1,1 1,1 1,2 1,1 1,1 1,2 0,1 1,2 1,1 0,2 1,1 0,-1 13,8-36,0 0,1 1,0-1,1 0,1 1,0-1,0 0,2 1,-1-1,1 0,1 0,0-1,1 1,0-1,1 0,0 0,0-1,1 0,1 0,0 0,0-1,1 0,0-1,0 0,1 0,0-1,2 1,4 0,0 0,0-1,1-1,0-1,0 0,0-1,0-1,1 0,-1-1,1-1,-1-1,1-1,0 0,0-1,49-16,-48 13</inkml:trace>
  <inkml:trace contextRef="#ctx0" brushRef="#br0" timeOffset="183221.705">818 9147,'1'24,"0"-1,2 1,1-1,0 0,2 0,1-1,0 1,2-1,0-1,7 10,-15-29,-1 1,1-1,0 1,1-1,-1 1,0-1,1 0,-1 0,1 0,0 0,0 0,-1 0,1 0,0-1,1 1,-1-1,0 1,0-1,1 0,-1 0,1 0,-1 0,1 0,-1-1,1 1,-1-1,1 0,0 1,-1-1,1 0,0-1,-1 1,1 0,-1-1,1 1,-1-1,1 0,-1 0,1 0,-1 0,0 0,1-1,-1 1,0-1,0 1,0-1,0 0,0-1,13-17,-1 0,-1-1,-2-1,0 0,-1-1,-1 0,-1 0,-1-1,-1 0,-1 0,-1-3,14 66,3 267,-8-132,-9 149,-4-235,0-66,-1 0,-1 0,-1 0,-1 0,-1-1,-1 0,0 0,-2 0,0-1,-2 0,0-1,-1 0,-11 15,21-32,0 0,0 1,0-1,0 0,-1 0,1 0,-1 1,0-2,1 1,-1 0,0 0,0 0,0-1,0 1,0-1,-1 0,1 0,0 0,-1 0,1 0,-1 0,1 0,-1-1,1 1,-1-1,1 0,-1 0,1 0,-1 0,0 0,1-1,-1 1,1-1,-1 1,1-1,-1 0,1 0,0 0,0 0,-1-1,1 1,0 0,0-1,0 0,-2-9,2 0,-1 0,1 0,1 0,0 0,0 0,1-1,1 1,0-7,0-6,4-30,3 1,1 1,3-1,2 2,3 0,1 1,3 0,2 2,2 0,6-4,181-347,-181 342,-6 16,-1-1,-2 0,-3-2,-1-1,-2 0,-1-1,-3 0,-3-1,5-44,-14 69,3 10,-2 0,0-1,0 0,-1 1,-1-1,0 1,-1-1,0 1,-1-1,0 1,-1 0,0 0,-1 1,-1-1,0 1,0 0,-8-9,12 19,0 1,0 0,-1 0,1-1,0 2,0-1,0 0,0 0,0 1,-1-1,1 1,0-1,0 1,0 0,0 0,0 0,0 0,1 0,-1 0,0 1,1-1,-1 1,0-1,1 1,0 0,-1-1,1 1,0 0,0 0,0 0,0 0,0 0,0 0,1 0,-1 0,1 0,0 0,-1 0,1 1,0-1,0 0,0 0,1 2,-13 53,3 1,2 0,1 55,6-108,-1 49,2 1,2-1,3 0,2 0,6 14,52 175,-48-153,-18-91</inkml:trace>
  <inkml:trace contextRef="#ctx0" brushRef="#br0" timeOffset="183466.001">1778 9260,'-5'34,"-1"15,4 0,4-13,1-13</inkml:trace>
  <inkml:trace contextRef="#ctx0" brushRef="#br0" timeOffset="183633.36">1778 8809,'0'24,"0"8</inkml:trace>
  <inkml:trace contextRef="#ctx0" brushRef="#br0" timeOffset="183949.652">1919 9458,'103'-254,"-75"203,-27 52,1 0,-1 0,0 0,0 0,0 0,0 0,0 0,-1 0,1 1,0-1,-1 0,1 0,0 1,-1-1,1 1,-1-1,0 0,0 1,1-1,-1 1,0-1,0 1,0-1,0 0,-1 1,1-1,0 2,0-3,19 122,-17-118,-1 1,1-1,-1 1,1-1,0 0,1 0,-1 0,1 0,0 0,0 0,0-1,0 1,1-1,-1 0,1 0,0 0,0-1,0 1,0-1,0 0,1 0,-1 0,1-1,2 1,-3-2,0 1,-1-2,1 1,0 0,0-1,0 0,0 1,-1-2,1 1,-1 0,1-1,-1 1,1-1,-1 0,0 0,0-1,0 1,0-1,0 1,0-1,-1 0,1 0,-1 0,0 0,0-1,0 1,1-2,30-100,-30 79</inkml:trace>
  <inkml:trace contextRef="#ctx0" brushRef="#br0" timeOffset="184965.948">2483 9176,'-18'19,"1"0,0 1,1 1,2 0,0 1,1 1,1 0,1 1,1 0,2 0,-3 11,11-32,-1-1,1 0,-1 1,1-1,0 1,0-1,0 0,0 1,1-1,-1 1,0-1,1 0,0 0,0 1,-1-1,1 0,1 0,-1 0,0 0,0 0,1 0,-1 0,1 0,0 0,-1-1,1 1,0-1,0 1,0-1,0 0,0 0,1 0,-1 0,0 0,0 0,1 0,-1-1,0 1,1-1,-1 0,0 0,1 0,-1 0,1 0,-1 0,2-1,12-2,-1-2,1 0,-1 0,0-2,0 0,0 0,-1-1,0-1,-1-1,0 0,0 0,-1-1,-1-1,0 0,9-13,3-11,-1 0,-3-2,-1 0,-1-1,-3-1,-1 0,-2-1,0-4,-7 29,1 3,0 1,-1-1,-1 0,0 0,0 0,-2 0,1 0,-2-1,0 1,0 0,-2-1,1 1,-2 0,1 0,-2 0,0 0,0 1,-1-1,-1 1,-5-9,7 18,1-1,-1 1,0 0,1 1,-1-1,0 1,-1-1,1 1,0 0,-1 1,1-1,-1 1,1 0,-1 0,0 0,0 1,1 0,-1 0,0 0,0 0,1 1,-1-1,0 1,1 1,-1-1,1 1,-4 1,-2 1,0 0,1 1,-1 0,1 1,1 0,-1 0,1 1,0 0,0 1,1-1,-7 10,3-3,0 2,1 0,1 0,1 0,0 1,1 1,0-1,2 1,0 0,1 0,1 1,1-1,0 3,1-9,1 0,0 0,0 0,1 0,1 0,0 0,1 0,0-1,1 1,0-1,0 0,2 0,-1-1,1 1,1-1,0 0,0-1,1 0,0 0,0 0,1-1,1-1,1 2,2 2,0-2,1 1,0-2,1 1,0-2,0 0,0-1,1-1,0 0,0-1,0 0,1-2,-1 0,1-1,0 0,-1-1,1-1,-1-1,1-1,-1 0,0-1,0 0,0-1,0-1,-1-1,0 0,0-1,-1-1,0 0,9-8,-13 6,0 1,-1-1,0-1,0 0,-1 0,-1-1,-1 0,1 0,-2 0,2-7,3-71,-11 89,1-1,-1 1,1 0,-1 0,1 0,-1 0,0 0,0 0,0 0,0 0,-1 0,1 0,0 0,-1 1,0-1,1 1,-1-1,0 1,1-1,-1 1,0 0,0 0,0 0,0 0,0 0,0 1,-1-1,1 0,0 1,0 0,0-1,-1 1,1 0,0 0,0 0,-1 1,1-1,0 1,-1-1,-8 5,1 0,-1 0,1 1,1 1,-1 0,1 0,0 1,0 0,1 0,0 1,1 0,0 0,0 1,1 0,0 0,1 1,0 0,-3 9,-39 123,46-137,0 0,1-1,0 1,0 0,0 0,1-1,0 1,0 0,0-1,1 1,-1-1,1 1,1-1,-1 0,1 0,0 0,0 0,0 0,1-1,0 0,0 1,0-1,0-1,4 4,2-2,0 0,0 0,1-1,-1-1,1 1,0-2,0 1,0-2,0 0,0 0,0 0,0-2,0 1,1-2,-1 1,0-1,-1-1,1 0,0-1,-1 0,0 0,0-1,0 0,0-1,-1 0,0-1,0 0,-1 0,6-7,13-9,0-1,-2-1,0-2,-2 0,-1-2,-1 0,-2-2,-1 0,-2-1,0 0,-3-2,7-20,-19 51,0 0,0 0,0 0,0-1,0 1,-1 0,1 0,-1-1,0 1,0 0,0 0,0-1,-1 1,1 0,-1 0,0 0,0-1,0 1,0 0,0 0,-1 0,0 1,1-1,-1 0,0 1,0-1,-1 1,1-1,0 1,-1 0,1 0,-1 0,0 0,0 1,0-1,0 1,0 0,0 0,0 0,0 0,0 0,0 0,-1 1,1 0,0 0,0 0,-3 0,-1 1,0 1,0-1,0 2,1-1,-1 1,0 0,1 0,0 1,0-1,0 1,0 1,1-1,0 1,0 0,0 0,0 1,1 0,0-1,0 1,0 1,1-1,0 0,0 1,1 0,0-1,0 1,0 0,1 0,0 0,1 0,-1 0,1 1,1-1,-1 0,1 0,0 0,1 0,0 0,0 0,0-1,1 1,0-1,0 1,2 1,198 154,-193-149,-1 1,0 0,0 1,-1-1,-1 2,-1-1,0 1,-1 0,-1 0,1 8,-3-14</inkml:trace>
  <inkml:trace contextRef="#ctx0" brushRef="#br0" timeOffset="186839.783">4826 9063,'-14'1,"0"0,0 1,1 1,-1 0,1 1,0 1,0 0,0 0,1 2,-1-1,2 1,-1 1,1 0,0 1,1 0,0 1,0 0,1 0,0 1,1 0,0 1,-5 10,8-14,-1 1,1 0,1 0,0 0,0 1,0-1,2 1,-1 0,1 0,0 0,1 0,1 0,-1 0,1 0,1 0,0 0,0 0,1 0,1 0,-1 0,2-1,-1 1,1-1,1 0,1 2,-2-5,2-1,-1 1,1-1,0-1,0 1,0-1,1 0,-1 0,1 0,0-1,0 0,0-1,1 0,-1 0,1 0,-1-1,1 0,-1-1,1 1,0-1,-1-1,1 0,-1 0,1 0,-1-1,1 0,-1 0,0-1,0 0,0 0,3-3,5 1,0-2,0 0,0-1,0 0,-1-1,-1-1,0 0,0 0,-1-2,0 0,-1 0,0-1,-1 0,-1-1,0 0,-1 0,0-1,-1 0,-1 0,0-1,-1 0,-1 0,0-3,-4 14,-1 0,0 0,0 1,0-1,0 0,-1 0,1 0,-1 1,0-1,-1 1,1 0,-1-1,0 1,0 0,0 1,-1-1,1 0,-1 1,0 0,0 0,0 0,0 0,0 1,-1 0,0 0,1 0,-1 0,0 1,1-1,-1 1,0 0,0 1,0-1,0 1,0 0,0 1,0-1,0 1,0 0,0 0,0 0,0 1,1-1,-3 2,-19 9</inkml:trace>
  <inkml:trace contextRef="#ctx0" brushRef="#br0" timeOffset="187140.133">5165 9458,'0'-10,"0"-12,5-8,1-3,5-1,0-4,3-1,-1 2,3 2,3 3,3 1,-3 2,2 0,0 1,3 1,1 4,-3 11,-5 8</inkml:trace>
  <inkml:trace contextRef="#ctx0" brushRef="#br0" timeOffset="187901.502">6491 8950,'-37'15,"2"1,0 2,1 1,1 2,1 2,0 0,-8 11,26-23,0 0,0 1,1 1,0 0,1 0,1 1,0 1,1 0,1 1,0 0,1 0,-5 14,12-27,0 1,1-1,-1 0,1 1,0-1,0 1,0-1,0 1,0-1,1 1,0-1,-1 1,1-1,1 1,-1-1,0 0,1 0,0 0,-1 0,1 0,0 0,1 0,-1-1,0 1,1-1,0 1,-1-1,1 0,0 0,0 0,0-1,0 1,1-1,-1 0,0 1,4-1,5 3,0-2,0 1,0-2,0 1,0-2,1 0,-1 0,0-1,1 0,0-2,26-9,0-2,-1-1,-1-2,-1-2,0-2,-2 0,0-3,-1-1,-2-1,-1-1,11-15,-16 21,-2-2,0-1,-2-1,0 0,-2-2,-1 0,-1-1,-1-1,-2-1,-1 0,-1 0,-2-1,-1-1,-1 0,-2 0,1-17,-4 31,-2 0,1-1,-2 1,-1-1,0 1,-1 0,-1 0,0 0,-2 0,0 0,-1 1,-1-1,-8-15,13 30,-1 1,1-1,0 0,-1 1,1-1,-1 1,0 0,0 0,1 0,-2 0,1 0,0 1,0-1,0 1,-1 0,1 0,-1 0,1 1,-1-1,1 1,-1 0,1 0,-1 0,1 0,-1 0,1 1,-1 0,1 0,0 0,-1 0,1 0,0 0,0 1,0 0,0 0,0 0,0 0,-96 95,84-70,1 1,1 0,2 1,1 0,1 1,1 0,2 0,1 0,2 1,1 0,1 0,1 0,2-1,1 1,2 0,7 25,-8-36,0-1,1-1,2 1,-1-1,2 0,1 0,0-1,1 0,1 0,0-2,1 1,1-1,0-1,1 0,1-1,0-1,1 0,0-1,3 0,-14-7,0 0,1-1,-1 0,1-1,0 1,0-1,0 0,0 0,1-1,-1 0,0 0,1-1,-1 1,0-1,1-1,-1 1,0-1,1 0,-1-1,0 1,0-1,0 0,0-1,0 0,-1 1,1-2,-1 1,1-1,-1 0,0 0,1-2,28-95,-31 76</inkml:trace>
  <inkml:trace contextRef="#ctx0" brushRef="#br0" timeOffset="188136.841">7394 8979,'-9'38,"1"18,2 4,2-14,2-13</inkml:trace>
  <inkml:trace contextRef="#ctx0" brushRef="#br0" timeOffset="188286.074">7451 8583,'0'0</inkml:trace>
  <inkml:trace contextRef="#ctx0" brushRef="#br0" timeOffset="188684.504">7818 8780,'-31'12,"22"-10,0 1,0 0,1 0,-1 1,1 0,0 1,0-1,0 2,1-1,0 1,0 0,0 1,-3 3,9-8,0-1,1 1,-1-1,0 0,0 1,1 0,-1-1,1 1,-1-1,1 1,0 0,0-1,0 1,0-1,0 1,0 0,0-1,0 1,0 0,1-1,-1 1,1-1,-1 1,1-1,0 1,0-1,0 1,-1-1,1 0,1 1,-1-1,0 0,0 0,0 0,0 0,2 1,61 33,-35-22,-23-11,-1 0,0 1,1 0,-1 0,0 0,-1 1,1 0,0 0,-1 0,0 0,0 0,0 1,-1 0,0 0,0 0,0 0,0 1,-1-1,0 1,0-1,0 1,-1 0,1 0,-2-1,1 1,-1 0,1 0,-2 0,1 0,-1 0,0 0,0 0,0 0,-1-1,0 1,0 0,0-1,-1 0,0 1,0-1,0 0,-1-1,0 1,-1 1,-9 7,-1-1,0-1,0-1,-1 0,-1-1,1 0,-1-2,-1 0,1-1,-2 0,-6-1</inkml:trace>
  <inkml:trace contextRef="#ctx0" brushRef="#br0" timeOffset="188972.726">8156 8499,'-29'602,"29"-576,1-8,0-1,-1 1,-2 0,1 0,-2-1,-1 1,0-1,-1 0,-4 11,-1-10</inkml:trace>
  <inkml:trace contextRef="#ctx0" brushRef="#br0" timeOffset="189253.835">8579 8668,'-65'50,"1"-2,3 2,-55 58,66-36,50-70,-1 0,0-1,0 1,1 0,-1 0,1 0,0 0,0 0,0 0,-1 0,2-1,-1 1,0 0,0 0,1 0,-1 0,1 0,-1 0,1-1,0 1,0 0,0 0,0-1,0 1,0-1,0 1,0-1,1 1,-1-1,1 0,-1 1,1-1,-1 0,1 0,0 0,-1 0,1-1,0 1,0 0,0-1,1 1,119 19,-108-18,5 0,0 1,0 1,0 0,-1 1,1 1,-1 1,-1 1,1 0,1 3,-2 2</inkml:trace>
  <inkml:trace contextRef="#ctx0" brushRef="#br0" timeOffset="192620.3">11571 8301,'-30'53,"1"1,3 1,3 2,-4 19,-86 263,84-248,29-91,0 0,0 0,1-1,-1 1,0 0,0 0,1 0,-1 0,0 0,1 0,-1 0,0 0,1 0,-1 0,0 0,0 0,1 0,-1 0,0 0,1 0,-1 0,0 0,1 0,-1 0,0 0,0 1,1-1,-1 0,0 0,0 0,1 0,-1 1,0-1,0 0,0 0,1 1,-1-1,0 0,0 0,0 1,0-1,0 0,1 1,-1-1,0 0,0 0,0 1,19-27,104-193,86-134,-90 190,-90 142,-18 46,-60 162,7-47,38-119,0 1,1-1,0 1,2-1,1 1,1 0,0 0,2-1,5 19,-7-36,0-1,0 1,1-1,-1 0,1 0,0 1,0-1,0 0,1-1,-1 1,1 0,-1-1,1 1,0-1,0 0,0 0,0 0,0 0,1-1,-1 1,0-1,1 0,-1 0,1 0,0-1,-1 1,1-1,0 1,-1-1,1-1,0 1,-1 0,1-1,-1 0,1 0,-1 0,1 0,-1 0,1-1,-1 1,0-1,0 0,0 0,0 0,0-1,0 1,-1-1,56-53,-3-4,-2-1,-3-3,-3-2,-3-1,9-25,45-87,-98 179,0 1,0-1,0 0,0 1,0-1,0 1,0-1,0 0,1 1,-1-1,0 0,0 1,0-1,0 0,0 0,1 1,-1-1,0 0,0 1,1-1,-1 0,0 0,0 1,1-1,-1 0,0 0,1 0,-1 1,0-1,1 0,-1 0,0 0,1 0,-1 0,0 0,1 0,-1 0,0 0,1 0,-1 0,0 0,1 0,-1 0,0 0,1 0,-1 0,1 0,-1-1,0 1,0 0,1 0,-1 0,0 0,1-1,-1 1,0 0,0 0,1-1,-1 1,0 0,0-1,0 1,1 0,-1 32,-31 193,29-169,3-1,2 1,2-1,4 8,4 88,-13-127</inkml:trace>
  <inkml:trace contextRef="#ctx0" brushRef="#br0" timeOffset="193108.27">12981 8160,'0'415,"-27"-162,9-144,13-90</inkml:trace>
  <inkml:trace contextRef="#ctx0" brushRef="#br0" timeOffset="193541.576">12841 8132,'38'-18,"0"1,2 3,0 1,0 2,1 1,1 3,0 1,-1 2,29 2,-64 1,-1 1,1 0,0 1,-1-1,1 1,-1 0,1 1,-1-1,0 1,1 0,-1 0,0 1,0 0,0 0,-1 0,1 0,-1 1,0-1,0 1,0 0,0 0,0 1,-1-1,0 1,0 0,0 0,-1 0,0 0,0 0,0 1,0-1,-1 1,0-1,0 1,0-1,-1 4,-3 9,-1-1,-1 0,0 0,-2-1,1 1,-2-1,0-1,-1 1,-1-1,0-1,-1 0,-1 0,0-1,-6 4,-121 94,114-95,1 2,0 0,1 2,1 0,1 2,-3 4,22-24,0 1,0 0,0-1,0 1,0 0,1 0,0-1,-1 1,1 0,0 1,1-1,-1 0,0 0,1 0,0 0,-1 1,2-1,-1 0,0 0,0 1,1-1,0 0,0 0,-1 0,2 0,-1 0,0 0,1 0,-1 0,1-1,0 1,0 0,0-1,0 0,0 1,1-1,-1 0,1 0,0 0,-1-1,3 2,17 10,0-2,1 0,0-1,1-2,0 0,24 4,-21-6,-1 1,0 1,-1 2,0 0,-1 2,4 3,24 6,-43-25</inkml:trace>
  <inkml:trace contextRef="#ctx0" brushRef="#br0" timeOffset="194051.017">13574 7906,'107'-44,"-104"43,90-2,-90 4,-1-1,0 1,1 0,-1 0,0 0,0 1,0-1,0 0,0 1,0-1,0 1,0 0,0 0,-1-1,1 1,-1 0,1 0,-1 1,0-1,0 0,0 0,0 1,0-1,-1 0,1 1,-1-1,1 1,-1-1,0 1,0-1,0 1,0-1,0 1,-1-1,1 0,-1 2,-4 11,-1 0,-1-1,0 0,-1 0,-1 0,0-1,0 0,-1-1,-1 0,0 0,-1-1,0-1,10-8,-52 64,53-65,0 1,0 0,0-1,0 1,0 0,1 0,-1-1,0 1,1 0,0 0,-1 0,1 0,0 0,0 0,0 0,0-1,0 1,1 0,-1 0,0 0,1 0,0 0,-1 0,1-1,0 1,0 0,0-1,0 1,0 0,0-1,0 1,1-1,-1 0,1 1,-1-1,1 0,-1 0,1 0,0 0,-1 0,1 0,9 1,1 1,-1-2,0 1,1-2,-1 1,1-2,-1 1,0-1,1-1,-1 0,0-1,0 0,0-1,0 0,7-4,27-9,-26 11</inkml:trace>
  <inkml:trace contextRef="#ctx0" brushRef="#br0" timeOffset="194409.71">14760 7765,'-401'585,"-9"-42,354-469,50-58</inkml:trace>
  <inkml:trace contextRef="#ctx0" brushRef="#br0" timeOffset="195072.553">14534 8526,'39'-20,"1"2,1 1,0 2,1 2,0 1,1 3,7 0,-48 8,0 0,0 0,0 0,0 0,1 1,-1-1,0 1,0-1,1 1,-1 0,0 0,1 0,-1 0,0 0,1 1,-1-1,0 0,0 1,0 0,1 0,-1 0,0 0,0 0,0 0,0 0,0 1,0-1,-1 0,1 1,0 0,-1-1,1 1,-1 0,0 0,0 0,1 0,-1 0,0 0,-1 0,1 1,0-1,-1 0,1 0,-1 1,0-1,1 0,-77 117,50-85,-5 6,9-13,1 0,1 1,2 2,1 0,1 0,-5 17,19-43,0 0,0-1,1 1,-1 0,1 0,0 0,0 0,1 0,-1 0,1 0,-1 0,1 0,1 0,-1 0,1 0,-1 0,1 0,0 0,0 0,1 0,-1 0,1 0,0-1,0 1,0-1,1 1,-1-1,1 0,0 0,0 0,0 0,0-1,0 1,0-1,1 0,-1 0,1 0,0 0,2 0,10 0,1-1,-1-1,0 0,1-1,-1-1,0-1,0 0,0-1,0-1,-1 0,1-1,-1-1,-1 0,9-6,14-5,78-39,-93 50</inkml:trace>
  <inkml:trace contextRef="#ctx0" brushRef="#br0" timeOffset="202575.406">2399 11405,'-22'0,"15"-1,0 0,0 1,1 0,-1 0,0 1,0 0,0 0,1 1,-1-1,1 2,-1-1,1 1,-6 2,11-4,0 0,0 0,0 0,0 0,0 0,0 0,0 0,0 0,0 1,1-1,-1 0,1 0,-1 1,1-1,-1 0,1 1,0-1,-1 0,1 1,0-1,0 1,0-1,0 0,0 1,1-1,-1 0,0 1,1-1,-1 0,0 1,1-1,0 0,-1 0,1 1,0-1,0 0,-1 0,1 0,0 0,0 0,0 0,0 0,1 0,52 33,-26-29,0-2,1-1,-1-2,1-1,-1-1,0-1,0-1,0-2,0 0,-1-2,0-2,-1 0,0-1,0-2,-2-1,1-1,-2 0,11-11,31-24,-1-3,-4-2,-1-4,-3-1,-3-4,-3-1,-3-2,4-14,130-242,-180 323,35-55,-35 54,0 0,-1 0,1 0,0 0,0 1,1-1,-1 0,0 0,0 1,0-1,0 1,1-1,-1 1,0-1,0 1,1 0,-1 0,0 0,1 0,-1 0,0 0,1 0,-1 0,0 0,1 0,-1 1,0-1,0 0,1 1,-1 0,0-1,0 1,0-1,0 1,0 0,0 0,0 0,0 0,0 0,0 0,0 0,0 0,-1 0,1 0,0 1,7 13,-1 0,-1 0,-1 1,0 0,0 0,-2 0,0 0,-1 1,-1-1,0 1,-1 0,-2 10,2 0,-18 370,-13-165,27-223,-1 0,-1 0,1 0,-1 0,-1-1,0 0,0-1,0 1,-1-1,0-1,-1 0,1 0,-1 0,0-1,0 0,-1-1,0 0,1-1,-1 0,-1 0,1-1,0-1,0 1,-1-2,1 1,-1-1,1-1,0 0,-1 0,1-1,-10-3,0-1,0 0,0-1,1-1,0 0,0-2,1 0,0-1,1-1,-16-14,8 3</inkml:trace>
  <inkml:trace contextRef="#ctx0" brushRef="#br0" timeOffset="203495.102">3951 11179,'-1'323,"-2"-292,-1 0,-2 0,-1-1,-1 1,-2-2,0 1,-3 0,13-29,0-1,0 1,1-1,-1 1,0-1,0 1,0-1,1 1,-1-1,0 1,0-1,0 1,0-1,0 1,0 0,0-1,0 1,0-1,-1 1,1-1,0 1,0-1,0 1,-1-1,1 1,0-1,0 1,-1-1,1 0,0 1,-1-1,1 1,-1-1,1 0,-1 1,1-1,0 0,-1 0,1 1,-1-1,1 0,-1 0,1 0,-1 1,1-1,-1 0,0 0,1 0,-1 0,1 0,-1 0,1 0,-1 0,1 0,-1-1,1 1,-1 0,1 0,-1 0,1-1,-1 1,1 0,-1 0,1-1,-1 1,1 0,0-1,-1 1,1-42,11-6,3 1,2 0,2 2,1 0,3 0,2 2,1 1,25-29,-34 48,4-11,2 1,2 1,1 2,1 0,1 2,2 0,1 2,21-13,-49 36,1 1,-1-1,1 1,0 0,0 0,0 0,0 0,0 1,0-1,0 1,0 0,1 0,-1 0,1 1,-1-1,0 1,1-1,-1 1,1 0,-1 0,1 1,-1-1,1 1,-1 0,0 0,1 0,-1 0,0 0,0 1,0 0,0-1,0 1,0 0,0 0,-1 1,1-1,0 1,-1 7,0-1,-1 1,0 0,-1 0,0-1,0 1,-1 0,-1-1,1 1,-2 0,1-1,-1 0,0 0,-1 0,0 0,-1 0,0-1,-7 21,6-16,-1 0,0-1,0 0,-1 0,-1-1,0 0,-1 0,0-1,0 0,-1-1,0 0,-1-1,0 0,0-1,-1-1,0 1,0-2,-1 0,1-1,-1 0,0-1,0 0,0-1,0-1,-6 0,16-1,0 0,0 0,0 0,0 0,0-1,0 0,0 0,1 0,-1 0,0 0,0-1,1 0,-1 0,1 0,-1 0,1 0,0-1,0 1,0-1,0 0,0 0,1 0,-1 0,1-1,0 1,0 0,0-1,0 0,1 1,0-1,-1 0,1 0,0-1,4-9</inkml:trace>
  <inkml:trace contextRef="#ctx0" brushRef="#br0" timeOffset="204809.558">4685 10474,'-7'84,"4"0,7 68,0-42,-2 251,-2-361,1-1,-1 1,1-1,-1 1,1-1,-1 1,1-1,-1 1,1-1,0 1,-1 0,1-1,0 1,-1 0,1 0,0 0,-1-1,1 1,0 0,-1 0,1 0,0 0,0 0,-1 0,1 0,0 0,-1 1,1-1,0 0,-1 0,1 1,0-1,-1 0,1 0,-1 1,1-1,0 1,-1-1,1 1,-1-1,1 1,-1-1,0 1,1-1,-1 1,1 0,-1-1,0 1,0-1,1 1,-1 0,0 0,0-1,0 1,0 0,1-1,-1 1,0 0,-1-1,1 1,0 0,0 0,0-1,0 1,167-172,-150 158,-12 8,0 0,1 1,-1-1,1 1,0 1,1-1,-1 1,1 0,-1 0,1 1,0-1,0 2,0-1,5 0,-9 5,0 0,0 0,0 0,-1 0,1 1,-1-1,0 1,0-1,0 1,-1 0,1 0,-1 0,0 0,0 0,0 0,0 0,-1 0,0 0,0 1,0-1,0 0,-1 0,1 0,-1 0,0 1,-7 42,6-43,0 0,0 1,0-1,1 1,-1 0,1-1,1 1,-1 0,0 0,1 0,0 0,1-1,-1 1,1 0,-1 0,1 0,1-1,-1 1,1-1,0 1,0-1,0 1,0-1,1 0,0 0,0 0,0-1,0 1,1-1,-1 1,1-1,0 0,0-1,1 2,6-3,0-1,0 1,0-2,-1 0,1 0,0-1,-1 0,1-1,-1 0,0 0,0-1,0-1,0 0,-1 0,0-1,6-4,-7 5,14-5,-1-2,-1 0,0-1,0-1,-2-1,0-1,0 0,-2-1,0-1,1-3,30-76,-46 94,0 0,-1 0,1 0,0 0,-1 0,0-1,0 1,0 0,0 0,0 0,-1 0,1-1,-1 1,0 0,0 0,0 0,0 0,-1 0,1 1,-1-1,1 0,-1 1,0-1,0 1,-1-1,1 1,0 0,-1 0,1 0,-1 0,0 0,0 1,0-1,0 1,-1 0,0 0,1 0,-1 0,0 1,0-1,1 1,-1 0,0 0,0 0,1 1,-1-1,0 1,1 0,-1 0,0 0,1 1,0-1,-1 1,1 0,0 0,0 0,0 0,0 1,0-1,0 1,1-1,-3 4,-61 95,62-93,0 1,0-1,0 1,1 0,0 0,1 0,0 1,0-1,1 1,1-1,-1 1,1-1,1 1,0-1,0 0,1 1,0-1,1 0,0 0,0 0,1 0,0-1,0 1,1-1,0 0,1 0,0-1,0 0,1 0,-1 0,2-1,-1 0,0 0,1-1,0 0,5 2,0-3,-1-1,1-1,0 0,0 0,-1-2,1 1,0-2,0 0,0 0,0-1,-1-1,1 0,-1 0,0-2,0 1,1-2,16-8,0-2,-1 0,-1-2,-1-1,21-20,-24 16,0-1,-2-1,-1-1,-1-1,9-19,3-2,-25 39,-1 3,0 0,0-1,0 0,-1-1,0 1,0-1,-1 1,0-1,0 0,-1 0,0 0,-1-1,1 1,-2 0,1-1,-1 0,-1 8,1-1,-1 0,1 1,-1-1,0 0,0 1,0-1,0 1,0 0,0-1,0 1,0 0,-1-1,1 1,0 0,-1 0,1 0,-1 0,1 1,-1-1,0 0,1 0,-1 1,0 0,1-1,-1 1,0 0,0-1,1 1,-1 0,0 0,0 1,0-1,1 0,-1 0,0 1,1-1,-1 1,0 0,1-1,-1 1,-1 1,-67 37,64-35,-1 0,2 0,-1 0,0 1,1 0,0 0,0 0,0 1,1 0,0 0,0 0,0 0,1 1,0-1,0 1,0 0,1 0,0 0,1 0,-1 0,1 0,1 1,0 2,3-7,0 1,0 0,0-1,1 0,0 0,0 0,0 0,0 0,0-1,0 0,1 0,-1 0,1 0,0-1,-1 0,1 0,0 0,0 0,-1-1,1 0,0 0,0 0,0 0,0-1,-1 0,1 0,0 0,7 0,14 0,-21-1,0 1,-1 0,1 0,0 1,0 0,0 0,0 0,0 0,0 0,0 1,0 0,0 0,0 1,-1-1,1 1,-1 0,1 0,-1 1,1-1,-1 1,0 0,0 0,-1 0,1 1,-1 0,1-1,-1 1,0 0,-1 0,1 1,11 42,-14-42,1-1,-1 1,1-1,0 0,0 1,1-1,-1 0,1 0,0 1,0-1,0-1,1 1,-1 0,1-1,0 1,0-1,0 0,1 0,-1 0,1 0,-1 0,1-1,0 0,0 0,0 0,11-1,0-1,0-1,0 0,0-1,-1 0,1-2,-1 1,0-2,0 0,0-1,0 0,-1-1,0 0,-1-1,1-1,-1 0,-1 0,0-1,9-11,6-2,-1-2,-1 0,-1-1,-1-2,-2 0,16-29,-35 56,0 0,0-1,0 1,0 0,0-1,0 1,0 0,-1-1,1 1,0-1,-1 1,1-1,-1 0,0 1,0-1,1 1,-1-1,0 0,0 1,-1-1,1 1,0-1,0 0,-1 1,1-1,-1 1,1-1,-1 1,0-1,0 1,0 0,1-1,-1 1,0 0,-1 0,1 0,0-1,0 1,0 0,-1 0,1 1,0-1,-1 0,1 0,-1 1,1-1,-1 1,1-1,-1 1,0 0,1-1,-1 1,1 0,-1 0,0 0,1 0,-1 1,0-1,-12 3,1 1,0 1,0 0,1 1,-1 0,1 1,1 0,-1 1,1 0,0 0,1 2,0-1,1 1,0 1,0 0,1 0,4-6,0-1,0 1,0 0,1 1,0-1,0 1,0-1,1 1,0 0,0 0,0 0,1 0,0 0,0 0,1 0,-1 1,1-1,1 0,-1 0,1 0,0 1,0-1,1 0,0 0,0-1,0 1,1 0,0-1,0 1,0-1,1 0,0 0,0 0,0-1,0 1,1-1,0 0,5 3,9 4,0-1,2 0,-1-2,1-1,0 0,1-1,-1-2,1 0,13 0,49-11,-59 1</inkml:trace>
  <inkml:trace contextRef="#ctx0" brushRef="#br0" timeOffset="207862.162">564 12026,'504'0,"-250"-27,154 26,-142-28,7 47,-175-8,1-5,95-6,-54-2,665 3,-512-30,350 32,-385-30,364 28,-393-28,134-2,32 1,146 31,-272-30,62-1,110 19,27-26,29 25,-124-16,722 27,-732-27,-122 26,164-10,-195-4,129 12,-277 3,315-27,658 27,-157 0,-350-30,1080 31,-1191-2,-120-27,778 29,-722 0,-62 26,-261-26,12 1,0-2,1-2,-1-1,22-6,-14 1,1 2,0 2,0 3,14 2,-23 0,8-6,-32-1</inkml:trace>
  <inkml:trace contextRef="#ctx0" brushRef="#br0" timeOffset="209158.463">10217 9656,'0'0</inkml:trace>
  <inkml:trace contextRef="#ctx0" brushRef="#br0" timeOffset="210628.813">10217 9656,'-3'0,"1"1,0-1,0 1,0 0,0-1,0 1,0 0,0 0,0 0,0 1,0-1,0 0,1 1,-1-1,0 1,1 0,-1-1,1 1,0 0,0 0,0 0,0 0,0 0,0 0,0 0,0 0,1 0,-1 0,1 1,0-1,0 0,0 0,0 2,-6 23,2 0,1 1,1-1,1 1,1-1,2 3,-11 147,1-128,2 1,2-1,2 1,4 18,-2-52,-28 210,28 55,-28-138,28 308,1-283,3-145,2-4</inkml:trace>
  <inkml:trace contextRef="#ctx0" brushRef="#br0" timeOffset="213191.177">11627 9881,'127'-11,"52"-24,25 24,-203 11,1 0,0 0,0 0,-1 0,1 0,0 0,0 0,-1 1,1-1,0 1,-1-1,1 1,0 0,-1-1,1 1,-1 0,1 0,-1 0,0 0,1 1,-1-1,0 0,0 1,0-1,0 0,0 1,0-1,0 1,0 0,0-1,-1 1,1-1,-1 1,1 0,-1 0,0-1,0 1,0 0,0 0,0-1,0 1,0 0,0 0,-1-1,1 1,-1 0,1-1,-1 1,0 0,0-1,1 1,-1-1,-1 2,-13 18,-1-1,-1-1,-1 0,0-2,-1 0,-1-1,-19 12,-8 8,21-17,18-14,0 1,0 0,1 0,-1 0,1 1,0 0,1 1,0-1,0 1,0 2,5-8,1 0,-1-1,1 1,-1 0,1 0,0-1,0 1,0 0,0 0,0-1,0 1,1 0,-1-1,0 1,1 0,-1-1,1 1,0 0,0-1,0 1,-1-1,1 1,0-1,1 0,-1 1,0-1,0 0,1 0,-1 0,0 0,1 0,-1 0,1 0,-1 0,1-1,0 1,-1 0,2-1,65 13,222-66,-266 52</inkml:trace>
  <inkml:trace contextRef="#ctx0" brushRef="#br0" timeOffset="213565.852">11796 10502,'44'-5,"32"-6,14-1,-4 1,-7 3,-12 2,-12 3,-12 2,-7 0,-6 1,-2-4,-2-2,-1 0,-3 1</inkml:trace>
  <inkml:trace contextRef="#ctx0" brushRef="#br0" timeOffset="213994.452">12163 10644,'-13'13,"-4"3,0 0,2 1,0 1,0 0,2 1,1 1,-7 13,18-32,0 1,0 0,0-1,1 1,-1-1,0 1,1 0,-1 0,1-1,0 1,0 0,0 0,0-1,0 1,0 0,0 0,0-1,1 1,-1 0,0 0,1-1,0 1,-1 0,1-1,0 1,0-1,0 1,0-1,0 1,0-1,1 0,-1 0,0 1,1-1,-1 0,1 0,-1 0,1-1,-1 1,1 0,0 0,-1-1,1 1,0-1,-1 0,1 1,0-1,0 0,0 0,-1 0,1 0,1-1,98-3,33 5,-132-1,1 1,0 0,0-1,0 1,-1 0,1 1,-1-1,1 0,-1 1,1-1,-1 1,0 0,1 0,-1 0,0 0,0 0,-1 0,1 1,0-1,-1 0,1 1,-1 0,0-1,0 1,0 0,0-1,-1 1,1 0,-1 0,1 0,-1 0,0-1,0 1,0 0,-1 0,1 0,-1 0,1 0,-1-1,0 1,0 0,0-1,-1 1,0 1,-3 4,0-1,-1 0,0-1,0 0,-1 0,1 0,-1 0,0-1,-1-1,1 1,-1-1,0 0,0-1,0 0,-1 0,1-1,-1 0,0 0,1-1,-2 0,-15 2</inkml:trace>
  <inkml:trace contextRef="#ctx0" brushRef="#br0" timeOffset="214209.222">12050 10672,'43'-10,"34"-8,8 0,-5 2,-12 4,-12 5,-11 2,-9 3,-5 2,-8 0</inkml:trace>
  <inkml:trace contextRef="#ctx0" brushRef="#br0" timeOffset="214596.873">12954 9740,'32'33,"-2"2,-1 0,-2 2,-1 1,-2 1,-1 1,-3 1,-1 1,-2 1,-2 0,7 37,-19-52,-1-1,-1 1,-1 0,-2 0,-1 0,-1 0,-1-1,-2 0,0 0,-6 10,-15 36,-4-1,-3-2,-5 2,14-28,-2-2,-2 0,-1-2,-2-2,-33 30,34-38</inkml:trace>
  <inkml:trace contextRef="#ctx0" brushRef="#br0" timeOffset="-214486.649">11515 9853,'-42'36,"2"2,1 1,2 2,2 2,2 1,2 1,2 2,-14 32,27-48,1 0,2 1,1 1,2 0,1 1,2-1,1 2,1-1,2 1,2-1,1 1,2 0,1-1,6 24,-4-27,2 0,1-1,2 0,1-1,1 0,2 0,0-2,2 1,1-2,1 0,2-1,0-1,1-1,2-1,0-1,1-1,1-1,1-1,1-1,0-2,1-1,13 5,-1-4,1-2,1-2,-1-1,20 0,-31-7</inkml:trace>
  <inkml:trace contextRef="#ctx0" brushRef="#br0" timeOffset="-213482.317">13518 11038,'70'-163,"-42"107,197-330,-211 361,2 1,0 1,2 0,0 2,11-10,-28 30,-1 0,1 0,-1 0,1 1,-1-1,1 0,0 0,-1 1,1-1,0 1,-1-1,1 0,0 1,0-1,0 1,-1 0,1-1,0 1,0 0,0-1,0 1,0 0,0 0,0 0,0 0,0 0,0 0,-1 0,1 0,0 0,0 0,0 1,0-1,0 0,0 1,0-1,-1 0,1 1,0-1,0 1,0-1,-1 1,1 0,0-1,-1 1,1 0,-1-1,1 1,0 0,-1 0,0 0,1 0,-1-1,1 2,2 53,-13 18,5-51,0 1,2 0,1 0,0-1,2 1,1 0,0 0,2 0,1 0,0-1,6 14,-9-32,0 0,1 0,0 0,0 0,0 0,0 0,1-1,-1 1,1-1,0 1,0-1,0 0,0 0,1 0,-1-1,1 1,0-1,0 0,0 0,0 0,0-1,0 1,0-1,1 0,-1 0,0 0,1-1,-1 0,0 0,1 0,-1 0,1 0,-1-1,0 0,1 0,-1 0,0-1,0 1,0-1,0 0,0 0,0 0,-1-1,1 0,0 0,21-21,-1-1,-2-1,0 0,-2-2,5-10,19-25,93-150,-136 210,27-34,-28 36,1 1,-1-1,0 0,1 1,-1 0,1-1,-1 1,1-1,-1 1,1-1,0 1,-1 0,1 0,-1-1,1 1,0 0,-1 0,1 0,0-1,-1 1,1 0,0 0,-1 0,1 0,0 0,-1 0,1 1,0-1,-1 0,1 0,0 0,-1 1,1-1,-1 0,1 0,-1 1,1-1,0 1,-1-1,1 1,-1-1,0 0,1 1,-1 0,1-1,-1 1,0-1,1 1,-1-1,0 1,0 0,1-1,-1 1,0 0,0-1,0 1,0 0,0-1,0 1,0 0,0-1,9 219,15-14,-3-92,-17-90</inkml:trace>
  <inkml:trace contextRef="#ctx0" brushRef="#br0" timeOffset="-213234.941">15240 10192,'0'38,"-10"47,-3 18,1-4,2-8,3-11,3-14,1-14,3-10,0-8,5-5,2-7</inkml:trace>
  <inkml:trace contextRef="#ctx0" brushRef="#br0" timeOffset="-210352.548">15240 10305,'1'-4,"0"0,1 0,0 0,-1 0,2 0,-1 1,0-1,1 1,-1-1,1 1,0 0,0 0,1 1,-1-1,0 0,1 1,0 0,-1 0,1 0,0 0,0 1,0 0,0 0,0 0,1 0,-1 0,0 1,2 0,124 19,-86-8,-22-7,-13-3,0-1,-1 2,1-1,0 1,0 1,-1-1,1 1,-1 1,0 0,0 0,-1 0,1 1,-1 0,0 1,0 0,0 0,4 6,-10-7,-1 0,0-1,0 1,0 0,0 0,-1 0,0 0,0-1,0 1,-1 0,0-1,0 1,0-1,0 1,0-1,-1 0,0 0,0 0,0 0,0-1,-1 1,0-1,1 0,-1 0,0 0,0-1,-1 1,1-1,0 0,-1 0,0-1,1 1,-1-1,-5 1,-220 64,201-57,-59 33,87-40,1 0,-1 1,1-1,0 1,0-1,0 0,0 1,1-1,-1 0,0 1,1-1,0 0,-1 0,1 1,0-1,0 0,1 0,-1 0,0 0,1 0,-1 0,1-1,-1 1,1 0,0-1,0 1,0-1,0 0,0 0,0 1,0-1,0-1,0 1,1 0,0 0,1 2,42 24,2-2,0-1,2-3,0-2,9 0,-58-19,78 48,-73-45,-3-6</inkml:trace>
  <inkml:trace contextRef="#ctx0" brushRef="#br0" timeOffset="-209851.026">15860 10051,'25'0,"0"2,0 0,0 2,-1 1,1 1,-1 1,9 4,-31-10,1 0,-1-1,0 1,0 0,0 0,1 1,-1-1,-1 0,1 1,0-1,0 1,0-1,-1 1,1 0,-1 0,1 0,-1 0,0 0,0 0,0 0,0 0,0 0,0 1,0-1,-1 0,1 1,-1-1,0 0,0 1,0-1,0 1,0-1,0 0,-1 1,1-1,-1 0,1 1,-1-1,0 0,0 0,0 0,0 0,-1 0,1 0,0 0,-1 0,1 0,-1 0,0-1,-1 2,-31 36,25-31,1 0,1 0,0 1,0 0,0 0,1 1,1 0,0 0,0 0,1 1,-1 1,5-10,0 0,0 0,0 0,0 0,0 0,0-1,0 1,0 0,1 0,-1 0,1 0,0-1,-1 1,1 0,0-1,0 1,0 0,0-1,0 1,0-1,1 1,-1-1,0 0,1 0,-1 1,1-1,-1 0,1 0,0-1,-1 1,1 0,0 0,0-1,-1 1,1-1,0 0,0 1,0-1,80 4,-72-4,108-15,-93 9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7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1,'-5'5,"-1"6,5 1,7-6,-2-4,-2 3,-5 0,-3 4,-1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8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0,'-4'15,"2"4,-2 4,-1-7,0-6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43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294 57,'-35'41,"1"0,2 3,2 0,2 2,2 1,3 1,1 1,2 1,2 2,12-32,1-1,0 0,1 1,1 0,1 0,1 0,1 0,1 0,0 0,2 0,0 0,1 0,1-1,1 1,0-1,2-1,0 1,1-1,1-1,1 0,0 0,1-1,1 0,0-1,16 13,55 4,-59-29</inkml:trace>
  <inkml:trace contextRef="#ctx0" brushRef="#br0" timeOffset="348.337">690 227,'-9'43,"-4"24,1 5,2 1,3-9,2-9,3-5,1-6,1-5,1-6,-1-2,1-3,-1 0,0-1,1-10,-1-7</inkml:trace>
  <inkml:trace contextRef="#ctx0" brushRef="#br0" timeOffset="600.435">436 622,'43'-5,"29"-6,7-2,-6 2,-9 3,-12 2,-10 3,-6 1,-11 2</inkml:trace>
  <inkml:trace contextRef="#ctx0" brushRef="#br0" timeOffset="877.891">1028 537,'-13'20,"2"0,0 1,0 0,2 1,1 0,1 0,1 1,0 0,2 0,1 0,1 1,0-1,2 10,0-30,0 0,0 0,0 0,0 0,1 0,-1 0,1 0,0 0,0 0,0 0,0 0,0 0,1 0,-1-1,1 1,0-1,0 1,0-1,0 0,0 1,0-1,1 0,-1 0,1-1,0 1,-1 0,1-1,0 0,0 0,0 1,0-2,0 1,0 0,0-1,0 1,0-1,0 0,0 0,0 0,0 0,0-1,0 1,0-1,0 0,0 0,0 0,0 0,0 0,0-1,1 0,4-3,1-1,-1 0,0-1,0 1,-1-1,1-1,-2 0,1 0,-1 0,0 0,-1-1,0 0,0 0,-1-1,-1 1,1-1,-1 0,-1 0,0 0,0 0,-1 0,-1-1,1 1,-1 0,-1-1,0 1,-1-1,1 7,-1 1,0-1,1 1,-1 0,0 0,-1 0,1 0,-1 0,1 0,-1 0,0 1,0 0,0-1,0 1,0 0,0 1,-1-1,1 0,-1 1,1 0,-1 0,0 0,1 0,-1 1,0-1,1 1,-1 0,0 0,0 0,1 1,-1-1,0 1,0 0,1 0,-1 0,-1 1,-13 5</inkml:trace>
  <inkml:trace contextRef="#ctx0" brushRef="#br0" timeOffset="1166.596">1311 904,'-15'-14,"1"-15,2-7,8-2,5 1,7 1,2 2,4 3,0 1,2 1,3 1,4 0,2 5,-3 6</inkml:trace>
  <inkml:trace contextRef="#ctx0" brushRef="#br0" timeOffset="2150.374">1846 565,'-17'1,"-1"1,0 1,1 0,-1 1,1 1,0 1,1 0,-1 1,1 1,-12 8,19-10,1-1,-1 1,2 1,-1 0,1 0,0 0,0 1,1 0,0 0,0 1,1 0,0 0,1 0,0 0,1 1,-1 1,3-8,1-1,0 0,0 0,0 0,0 0,1 0,-1 1,0-1,1 0,0 0,-1 0,1 0,0 0,0 0,0-1,0 1,0 0,1 0,-1-1,0 1,1 0,-1-1,1 0,0 1,-1-1,1 0,0 0,0 0,0 0,0 0,0 0,0-1,0 1,0-1,0 1,0-1,0 0,1 0,-1 1,0-2,0 1,0 0,0 0,0-1,0 1,0-1,0 0,0 1,0-1,0 0,0 0,0 0,0-1,0 1,-1 0,1-1,0 0,138-102,-87 58,40-27,-98 115,-83 149,55-126,3 1,3 2,-8 37,28-73,2 1,1 0,2 0,1 0,2 15,-1-47,0-1,-1 1,1 0,0 0,0 0,0 0,-1 0,1 0,0 0,0 0,1 0,-1 0,0 0,0 0,0 0,1-1,-1 1,0 0,1 0,-1 0,1 0,-1-1,1 1,-1 0,1 0,0-1,-1 1,1 0,0-1,-1 1,1-1,0 1,0-1,0 1,0-1,-1 1,1-1,0 0,0 0,0 1,0-1,0 0,0 0,0 0,0 0,0 0,0 0,0 0,0 0,-1-1,1 1,0 0,0-1,0 1,0 0,0-1,0 1,-1-1,1 1,0-1,0 0,0 0,114-66,-113 66,0 1,-1-1,1 1,0-1,0 0,-1 1,1-1,-1 0,1 0,-1 0,1-1,-1 1,1 0,-1 0,0-1,0 1,0-1,0 1,0-1,0 1,0-1,0 0,-1 0,1 1,-1-1,1 0,-1 0,0 0,1 1,-1-1,0 0,0 0,0 0,-1 0,1 1,0-1,-1 0,1 0,-1 1,1-1,-1 0,0 0,0 1,0-1,0 1,0-1,0 1,0-1,-1 1,1 0,0 0,-1-1,-134-46,2 5,114 43,27-1,44-13,-1-2,0-2,-1-3,-2-1,40-26,-71 39</inkml:trace>
  <inkml:trace contextRef="#ctx0" brushRef="#br0" timeOffset="2495.969">2045 678,'-1'9,"1"1,1-1,-1 0,2 1,-1-1,1 0,1 0,-1 0,2 0,-1-1,1 1,0-1,1 0,0 0,0 0,1-1,0 0,0 0,1 0,-1-1,3 2,-5-7,-1 1,0-1,0 0,1 0,-1 0,1-1,-1 1,1-1,-1 0,1 1,-1-2,1 1,0 0,-1-1,1 0,-1 1,0-1,1-1,-1 1,0 0,0-1,1 0,-1 0,-1 0,1 0,0 0,2-2,62-73,-59 65,0 0,-1-1,-1 1,0-1,-1 0,0-1,-1 1,0-1,-1 0,-1 0,1-13,-6 8</inkml:trace>
  <inkml:trace contextRef="#ctx0" brushRef="#br0" timeOffset="2930.526">2553 763,'12'-6,"-1"2,-1 0,1-1,-1 0,-1 0,1-1,-1-1,0 0,0 0,0-1,-1 0,-1 0,1-1,-1 0,-1 0,0 0,0-1,-5 8,-1 1,0 0,1 0,-1-1,0 1,0 0,0-1,0 1,0 0,0-1,0 1,0 0,-1-1,1 1,0 0,-1 0,1-1,-1 1,0 0,1 0,-1 0,0 0,0 0,1 0,-1 0,0 0,0 0,0 0,0 0,0 0,0 1,-1-1,1 0,0 1,0-1,0 1,-1 0,1-1,0 1,-1 0,1-1,0 1,0 0,-1 0,-59 5,51-1,0 1,0 0,0 1,0 1,1-1,0 1,1 1,0 0,0 0,0 0,1 1,0 0,1 1,0-1,1 1,0 0,-2 5,6-9,-1 1,1-1,1 0,-1 1,1-1,0 1,0-1,1 1,0-1,0 0,1 1,0-1,0 0,0 0,1 0,-1 0,1 0,1-1,-1 0,1 1,0-1,0 0,1-1,-1 1,1-1,0 0,1 0,-1 0,0-1,1 0,0 0,0 0,0-1,0 0,0 0,0 0,1-1,-1 0,0 0,1-1,-1 0,1 0,-1 0,1-1,-1 0,0 0,1-1,0 0,96-49,-84 39</inkml:trace>
  <inkml:trace contextRef="#ctx0" brushRef="#br0" timeOffset="3277.899">3173 481,'-19'13,"-1"1,2 1,0 0,1 2,0 0,2 0,-8 13,21-29,1 0,0 0,0 1,0-1,0 1,0-1,0 1,0-1,1 1,-1 0,0-1,1 1,0 0,-1-1,1 1,0 0,0 0,0 0,0-1,0 1,0 0,0 0,1-1,-1 1,0 0,1-1,0 1,-1 0,1-1,0 1,0-1,0 1,0-1,0 1,0-1,0 0,1 1,-1-1,0 0,1 0,-1 0,1 0,-1 0,1-1,0 1,-1 0,1-1,0 1,-1-1,1 1,1-1,2 1,0 0,0 0,0 0,-1 1,1-1,-1 1,1 1,-1-1,0 0,1 1,-1 0,0 0,-1 0,1 1,-1-1,1 1,-1 0,0 0,-1 0,1 0,-1 0,1 0,-1 1,0 0,-1-1,1 1,-1 0,0 0,0 3,-1-2,-1-1,0 1,0-1,-1 1,1-1,-1 0,0 0,-1 0,1 0,-1 0,0 0,0-1,-1 1,1-1,-1 0,0 0,0 0,0-1,-1 1,1-1,-1 0,0 0,1-1,-2 0,1 1,0-2,0 1,-1 0,1-1,0 0,-1 0,1-1,-1 0,0 0,1 0,-2-1,-17 2</inkml:trace>
  <inkml:trace contextRef="#ctx0" brushRef="#br0" timeOffset="3644.91">3343 1,'24'46,"-3"2,-1 0,-3 1,-2 1,-1 0,0 22,-9-43,-2-1,-2 0,0 1,-2-1,-1 1,-1-1,-1 0,-2 0,-1 0,-1-1,-1 0,-2-1,0 0,-2 0,-13 19,19-33,-1 0,-1 0,0 0,0-1,-1 0,-1-1,0 0,0-1,-1 0,0-1,0 0,-1-1,0-1,0 0,-1 0,1-1,-3-1,-9 2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0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650 251,'84'0,"-141"4,0 2,1 3,0 2,1 3,-21 8,-104 36,178-58,0 0,0 0,0 0,0 0,0 0,0 1,1-1,-1 1,0-1,0 1,1 0,-1-1,0 1,1 0,-1 0,0 1,1-1,0 0,-1 0,1 1,0-1,-1 0,1 1,0 0,0-1,0 1,0 0,1-1,-1 1,0 0,1 0,-1-1,1 1,0 0,-1 0,1 0,0 0,0 0,0 0,1-1,-1 1,0 0,1 0,-1 0,1 0,0-1,-1 1,1 0,0 0,0-1,0 1,0-1,0 1,1-1,-1 1,0-1,1 0,-1 0,16 8,1-1,0-1,0-1,1-1,0 0,0-1,0-1,6-1,204 7,-228-9,1-1,-1 1,1 0,-1 0,1 0,-1 0,1 0,0 0,-1 0,1 0,-1 1,1-1,-1 1,1-1,-1 1,0-1,1 1,-1 0,0 0,1-1,-1 1,0 0,0 0,0 1,0-1,0 0,0 0,0 0,0 1,0-1,0 0,-1 1,1-1,-1 1,1-1,-1 1,1-1,-1 1,0-1,0 1,0-1,0 1,0-1,0 1,0-1,-1 2,-7 5,-1 0,-1-1,1-1,-1 1,-1-2,1 1,-1-1,0-1,0 0,-3 0,-8 5,-191 69,190-70,0 1,1 1,0 1,0 1,1 1,1 1,0 0,1 2,-2 2,16-13,0 0,1 1,0-1,-1 1,2 0,-1 0,1 1,0-1,0 1,1 0,0 0,0-1,0 3,1-6,1-1,0 1,-1-1,1 1,0-1,1 1,-1-1,0 1,1-1,-1 1,1-1,0 0,0 1,0-1,0 0,0 0,0 1,1-1,-1 0,1 0,-1-1,1 1,0 0,0 0,0-1,0 1,0-1,0 0,0 1,0-1,1 0,-1 0,0-1,1 1,-1 0,1-1,-1 1,2-1,24 3,0-2,0 0,0-2,0-1,0-2,0 0,0-2,24-8,129-19,-129 27,-34 0</inkml:trace>
  <inkml:trace contextRef="#ctx0" brushRef="#br0" timeOffset="2569.832">960 1069,'46'-92,"57"-127,2 76,-93 126,0 1,1 0,1 0,1 2,0-1,1 2,0 0,1 1,13-6,-30 17,0 1,1 0,-1-1,0 1,1 0,-1-1,1 1,-1 0,0 0,1 0,-1-1,1 1,-1 0,1 0,-1 0,1 0,-1 0,1 0,-1 0,0 0,1 0,-1 0,1 0,-1 0,1 0,-1 0,1 1,-1-1,1 0,-1 0,0 0,1 1,-1-1,0 0,1 1,-1-1,1 0,-1 1,0-1,0 0,1 1,-1-1,0 0,0 1,1-1,-1 1,0-1,0 1,0-1,0 0,0 1,0-1,0 1,0-1,0 1,0-1,0 1,0-1,0 1,0-1,0 1,0-1,0 0,0 1,-1-1,1 1,0-1,0 1,-12 35,11-34,-9 24,0 1,2 0,1 1,1-1,1 2,1-1,2 0,1 1,2 22,-1-48,0 0,0 0,0 0,0 0,0-1,1 1,-1 0,1 0,0 0,0 0,0-1,0 1,0 0,1-1,-1 1,1-1,-1 0,1 1,0-1,0 0,0 0,0 0,1 0,-1 0,0-1,1 1,-1-1,1 0,0 1,-1-1,1 0,0-1,0 1,0 0,-1-1,1 1,0-1,0 0,0 0,0 0,0-1,0 1,0-1,-1 1,1-1,0 0,2-1,102-83,134-191,-161 188,-79 87,0 1,1-1,-1 1,0-1,0 1,0 0,0-1,0 1,0 0,1 0,-1 0,0 0,0 0,0 0,0 0,1 0,-1 1,0-1,0 0,0 1,0-1,0 0,0 1,0 0,0-1,0 1,0 0,0-1,0 1,0 0,0 0,-1 0,1 0,0 0,-1-1,1 2,0-1,-1 0,1 0,-1 0,0 0,1 0,-1 0,0 0,0 0,0 1,1-1,-1 0,-1 1,6 62,-35 114,29 71,1-249</inkml:trace>
  <inkml:trace contextRef="#ctx0" brushRef="#br0" timeOffset="3173.448">1271 166,'453'0,"-413"-5,-39 5,0 0,-1-1,1 1,-1 0,1 0,0-1,-1 1,1-1,-1 1,1 0,-1-1,1 1,-1-1,0 1,1-1,-1 1,0-1,1 1,-1-1,0 1,1-1,-1 0,0 1,0-1,0 1,0-1,1 0,-1 1,0-1,0 0,0 1,0-1,-1 0,1 1,0-1,0 1,0-1,0 0,-1 1,1-1,0 1,0-1,-1 0,1 1,-1-1,1 1,0-1,-1 1,1 0,-1-1,1 1,-1-1,1 1,-1 0,0-1,1 1,-1 0,1 0,-1 0,0-1,-137-100,123 78,18 16</inkml:trace>
  <inkml:trace contextRef="#ctx0" brushRef="#br0" timeOffset="4051.614">2315 731,'-1'-2,"-1"0,1 0,-1 1,0-1,1 1,-1-1,0 1,0-1,0 1,0 0,0 0,0 0,-1 0,1 0,0 1,0-1,-1 1,1-1,0 1,-1 0,1 0,0 0,-1 0,1 0,0 1,-1-1,1 1,0-1,0 1,-1 0,1 0,-2 1,-10 5,-1 1,1 0,1 1,0 1,0 0,1 1,0 0,1 1,0 0,1 1,0 0,-2 6,6-12,1 0,0 0,0 1,1 0,0 0,0 0,1 0,0 0,1 1,0-1,0 1,0-1,1 1,1 0,-1 0,2 0,-1-1,1 1,0 0,1 0,0-1,0 1,1-1,0 0,1 0,0 0,3 5,-3-8,0 0,1 0,0 0,0-1,0 0,0 0,1 0,-1 0,1-1,0 0,0-1,1 1,-1-1,0 0,1 0,-1-1,1 0,-1 0,1-1,0 0,-1 0,1 0,0-1,-1 0,1 0,-1-1,1 1,-1-2,0 1,0-1,0 0,0 0,0 0,0-1,-1 0,0 0,0 0,3-3,-6 5,1 0,-1 0,1 0,-1 0,0 0,1 0,-1 0,0-1,-1 1,1-1,0 1,-1-1,1 0,-1 0,0 1,0-1,0 0,0 0,-1 0,1 0,-1 0,1-1,-1 1,0 0,-1 0,1 0,0 0,-1 0,0 0,0 0,1 0,-2 0,1 0,0 1,-1-1,1 0,-1 1,0-1,0 1,0-1,0 1,0 0,-1-1,-36-28,80 24,74 9,-89-1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5:33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235 198,'-8'7,"0"1,1-1,-1 1,1 1,1 0,0 0,0 0,1 0,0 1,0 0,1 0,0 0,1 1,1-1,-1 1,2 0,-1-1,1 1,1 0,0 0,1 0,0 0,1 5,-3 28,-4 27,-2-1,-4 0,-3-1,-11 31,-60 103,86-203,-1-1,1 1,0-1,-1 1,1 0,-1-1,1 1,0 0,0 0,-1-1,1 1,0 0,-1 0,1 0,0 0,0 0,-1 0,1 0,0 0,0 0,-1 0,1 0,0 0,-1 1,1-1,0 0,-1 1,1-1,0 0,-1 1,1-1,0 1,-1-1,1 1,-1-1,1 1,-1-1,1 1,-1-1,0 1,1 0,-1-1,0 1,1 0,-1-1,0 1,0 0,0-1,1 1,-1 0,0 0,0-1,0 1,0 0,0 0,-1-1,1 1,0 0,0 0,0-1,-1 1,1 0,0-1,0 1,-1 0,1-1,-1 1,42-33,-20 16</inkml:trace>
  <inkml:trace contextRef="#ctx0" brushRef="#br0" timeOffset="382.79">828 227,'-5'5,"-37"33,2 2,2 1,2 2,1 1,3 2,2 1,1 1,-3 14,26-47,0-1,1 1,1 0,0 0,1 0,0 1,2-1,0 1,0-1,2 1,0-1,0 1,2-1,0 1,0-1,2 0,0 0,0-1,2 0,0 0,0 0,1-1,1 0,0 0,1-1,0 0,4 2,-7-9,-1-2,1 1,0-1,-1 0,1 0,1-1,-1 0,0 0,1-1,-1 0,0 0,1-1,-1 0,1 0,-1 0,1-1,-1 0,1-1,-1 0,0 0,0-1,0 1,0-1,0-1,-1 0,1 0,-1 0,0 0,0-1,-1 0,1 0,2-4,1-3,0-1,0 0,-1 0,-1-1,0 0,-1 0,0 0,-1-1,1-8,-4 17,-1 0,0 0,0 0,0 0,-1 0,0 0,0 0,-1 0,1 0,-1 0,-1 0,1 0,-1 0,0 1,0-1,-1 0,1 1,-1 0,-1 0,1 0,-1 0,1 0,-2 1,1-1,-2-1,-3 2,0 1,-1 0,1 0,0 1,-1 0,0 0,1 1,-1 1,0 0,1 0,-1 1,0 0,1 0,-1 1,1 1,0-1,-1 2,1-1,1 1,-1 0,0 1,1 0,0 1,-6 5,-12 7,6-1</inkml:trace>
  <inkml:trace contextRef="#ctx0" brushRef="#br0" timeOffset="650.779">1280 791,'-15'29,"-4"9</inkml:trace>
  <inkml:trace contextRef="#ctx0" brushRef="#br0" timeOffset="965.692">1703 1,'-17'427,"-12"-124,18-71,11-208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02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28,'14'5,"15"-4,7-1,2-1,-1 0,-1-1,-2 1,-3-4,-1-2,-1 1,-1 1,0 2,-5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0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44,'38'-5,"28"-1,1-5,-4-1,-14 3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03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234 395,'-22'61,"2"1,4 0,-6 45,8-37,-5 37,15-72,-2 0,-1-1,-2 0,-1 0,-5 6,-42 98,44-114</inkml:trace>
  <inkml:trace contextRef="#ctx0" brushRef="#br0" timeOffset="463.579">544 479,'-77'358,"50"-200,13-85,13-72,-1 0,1 0,0-1,-1 1,1-1,0 1,-1-1,1 1,0-1,-1 0,1 0,-1 0,1 0,-1 0,1 0,0 0,-1 0,1 0,-1-1,1 1,0 0,-1-1,1 0,0 1,-1-1,1 0,0 1,0-1,0 0,0 0,0 0,0 0,0 0,0 0,0-1,0 1,0 0,1 0,-1 0,0-1,1 1,-1 0,1-1,0 1,-1-1,1 1,0-1,0 1,-5-6,-3-6,0 1,-1 0,-1 1,0 0,0 0,-1 1,0 0,-1 1,0 0,0 1,-1 1,0 0,-1 0,1 1,-1 1,0 0,-1 1,1 1,-12-1,-1 3,2 1</inkml:trace>
  <inkml:trace contextRef="#ctx0" brushRef="#br0" timeOffset="2179.763">939 1016,'-11'-1,"0"1,0 1,0 0,1 0,-1 1,0 0,1 1,-1 0,1 1,0 0,0 1,1 0,-1 0,1 1,0 0,1 1,-1 0,1 0,1 1,-1 0,2 0,-1 1,1-1,0 2,0-1,1 1,1-1,0 1,0 1,2-5,1 0,-1-1,1 1,1 0,-1 0,1-1,0 1,1 0,-1 0,1 0,0-1,0 1,1-1,0 1,0-1,0 1,1-1,-1 0,1 0,1 0,-1 0,0-1,1 1,0-1,0 0,1 0,-1 0,1-1,0 0,0 0,0 0,0 0,0-1,1 0,0 1,2-1,0 0,-1 0,1-1,0 0,0-1,-1 0,1 0,0 0,0-1,0 0,-1-1,1 1,0-2,-1 1,0-1,1 0,-1-1,0 1,-1-1,1-1,-1 1,0-1,0 0,0-1,-1 1,1-1,-1 0,-1-1,1 1,0-3,-5 7,1 1,-1-1,1 0,-1 0,0 0,0 0,0 1,0-1,0 0,-1 0,1 0,-1 0,1 0,-1 1,1-1,-1 0,0 1,0-1,0 0,0 1,0-1,0 1,0-1,-1 1,1 0,0 0,-1-1,1 1,-1 0,1 0,-1 0,0 1,1-1,-1 0,0 0,0 1,0 0,1-1,-1 1,0 0,-1 0,-31-17,59-7,99-12,-73 28,-28 6</inkml:trace>
  <inkml:trace contextRef="#ctx0" brushRef="#br0" timeOffset="3447.333">120 282,'98'11,"-57"-3,1-1,-1-3,1-1,0-2,35-4,3 1,76-4,-156 6,0 1,1-1,-1 0,0 0,1 0,-1 0,1 0,-1 0,0 0,1 0,-1 0,0 0,1 0,-1-1,0 1,1 0,-1 0,0 0,1 0,-1 0,0-1,1 1,-1 0,0 0,1-1,-1 1,0 0,0 0,1-1,-1 1,0 0,0-1,0 1,0 0,1-1,-1 1,0 0,0-1,0 1,0-1,0 1,0 0,0-1,0 1,0 0,0-1,0 1,0-1,0 1,0 0,0-1,-1 1,1 0,0-1,0 1,0 0,0-1,-1 1,1 0,0-1,0 1,-1 0,1 0,0-1,-1 1,1 0,0 0,-1 0,1-1,-30-13,20 10,-59-34,51 25</inkml:trace>
  <inkml:trace contextRef="#ctx0" brushRef="#br0" timeOffset="6599.325">347 0,'-2'2,"0"1,0-1,0 0,1 1,-1-1,1 1,-1-1,1 1,0 0,0 0,1-1,-1 1,0 0,1 0,0 0,0 0,0 0,0 0,0 0,0 0,1-1,-1 1,1 0,0 0,0 0,0-1,0 1,1 0,-1-1,0 1,1-1,0 1,0-1,0 0,0 0,0 0,0 0,0 0,1-1,-1 1,1 0,-1-1,1 0,2 1,-1-2,1 1,-1-1,0-1,1 1,-1-1,0 0,0 1,0-2,1 1,-1-1,0 1,0-1,-1 0,1 0,0-1,-1 1,1-1,-1 0,0 0,0 0,0 0,0 0,-1-1,1 1,-1-1,0 0,0 0,0 0,0 0,-1 0,0 0,1-3,-4 5,0-1,0 1,0-1,0 1,-1 0,1 0,-1 1,1-1,-1 0,0 1,0-1,1 1,-1 0,0 0,0 0,0 0,0 1,0-1,-1 1,1 0,0 0,0 0,0 0,0 0,0 1,0-1,0 1,0 0,0 0,0 0,0 1,0-1,0 0,1 1,-1 0,1 0,-2 0,2-1,0-1,0 1,0-1,0 1,0 0,0 0,0 0,0 0,0 0,1 0,-1 0,0 1,1-1,-1 1,1-1,-1 1,1-1,0 1,-1 0,1 0,0 0,0 0,1-1,-1 1,0 0,1 1,-1-1,1 0,-1 0,1 0,0 0,0 0,0 0,0 1,0-1,1 0,-1 0,1 0,-1 0,1 0,0 0,0 0,0 0,0 0,0 0,0-1,0 1,1 0,-1-1,0 1,1-1,0 1,1-1,0 0,0 0,0 0,0 0,0 0,0-1,0 0,1 1,-1-1,0 0,0-1,0 1,0 0,1-1,-1 0,0 0,0 0,0 0,0 0,-1 0,1-1,0 0,0 1,-1-1,1 0,-1 0,0-1,1 1,-1 0,0-1,0 1,-1-1,1 0,0 0,-1 1,0-1,1-3,-3 4,0 0,0 1,0-1,0 0,0 1,0-1,-1 1,1 0,-1-1,1 1,-1 0,0 0,1 0,-1 0,0 0,0 0,0 0,1 1,-1-1,0 1,0-1,0 1,0 0,0-1,0 1,0 0,0 1,0-1,0 0,0 0,0 1,0-1,0 1,0 0,0 0,1 0,-1-1,0 2,0-1,1 0,-1 0,0 1,-12 9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1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1,'0'5,"-5"1,-1 5,-5 1,0 2,-4 0,2 1,-3 4,-3 3,2 2,-1 3,-2 0,2 2,-1-5,3-6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21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392 44,'-1'-3,"1"1,-1 0,0 0,0 0,0-1,0 1,0 0,0 0,0 1,-1-1,1 0,-1 0,1 1,-1-1,0 0,1 1,-1 0,0-1,0 1,0 0,0 0,0 0,0 0,-1 1,1-1,0 1,0-1,-1 1,1 0,0-1,0 1,-1 0,1 1,0-1,-1 0,0 1,-74 40,52-18,1 1,1 1,2 1,0 1,2 1,1 0,1 1,2 1,1 1,1 0,1 1,2 0,-3 21,11-44,1-1,0 0,1 0,-1 1,2-1,-1 0,1 0,0 1,1-1,0 0,0 0,1 0,0-1,0 1,1-1,0 1,0-1,1 0,0-1,0 1,0-1,1 0,0 0,0-1,1 0,-1 0,1 0,0-1,1 0,-1 0,1-1,-1 0,1 0,5 0,7 1,0 0,0-2,0 0,1-1,-1-1,0-1,1-1,-1-1,0 0,0-2,-1 0,1-2,-1 0,0-1,14-8,-23 9,-1 0,0 0,0-1,-1 0,0 0,-1-1,1 0,-2 0,1-1,-1 0,-1 0,2-5,-5 12,0-1,-1 0,1 0,-1 0,0 0,-1 0,1-1,0 1,-1 0,0 0,0 0,-1 0,1-1,-1 1,0 0,0 0,0 0,0 0,-1 0,1 1,-1-1,0 0,0 1,-1-1,1 1,-1-1,0 1,0 0,0 0,0 1,0-1,0 1,-1-1,-3-1,4 2,0 0,-1 0,1 0,-1 1,1-1,-1 1,1 0,-1 0,0 0,0 0,0 0,1 1,-1 0,0 0,0 0,0 0,1 1,-1 0,0-1,0 1,1 0,-1 1,0-1,1 1,-2 1,4-3,0 0,1 1,-1-1,1 1,-1 0,1-1,-1 1,1-1,-1 1,1 0,-1-1,1 1,0 0,0 0,-1-1,1 1,0 0,0 0,0-1,0 1,-1 0,1 0,1 0,-1-1,0 1,0 0,0 0,0-1,0 1,1 0,-1 0,0-1,1 1,-1 0,0-1,1 1,-1 0,1-1,-1 1,1-1,-1 1,1-1,0 1,-1-1,1 1,0-1,-1 1,1-1,0 0,-1 1,1-1,0 0,0 0,-1 0,1 0,0 1,0-1,47 12,-24-13,1 0,-1-1,0-1,0-2,0 0,-1-1,0-2,0 0,22-12,-39 18,122-35,-110 31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18.8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26 537,'-25'138,"31"-3,-6-132,1 0,0 1,0-1,0 0,0 0,1 0,-1 1,1-2,-1 1,1 0,0 0,0 0,1-1,-1 1,0-1,1 0,0 0,-1 0,1 0,0 0,0 0,0-1,0 0,0 1,0-1,1 0,-1 0,0-1,1 1,-1-1,0 0,1 0,-1 0,0 0,1 0,-1-1,3 0,5-2,0-1,0-1,0 1,-1-2,0 1,0-2,0 1,-1-1,0-1,0 1,-1-2,0 1,0-1,1-3,68-60,-74 71,-1 1,1-1,-1 1,1 0,-1 0,1 0,-1 1,0-1,1 1,-1-1,1 1,-1 0,0-1,0 1,1 1,-1-1,0 0,0 0,0 1,0-1,0 1,-1 0,1-1,0 1,-1 0,1 0,-1 0,0 0,1 0,-1 1,0-1,0 0,-1 0,1 1,0-1,-1 1,0-1,1 0,-1 1,0-1,0 1,0-1,-1 1,1 1,4 10,36 73,-39-85,0 0,0 0,1-1,-1 1,1 0,0 0,-1-1,1 1,0-1,0 0,0 1,0-1,0 0,0 0,0 0,0-1,0 1,1 0,-1-1,0 0,0 1,1-1,-1 0,0 0,1 0,-1 0,0-1,1 1,-1-1,0 1,0-1,0 0,1 0,-1 0,0 0,0 0,0 0,1-2,12-10,0-1,-2 0,0-1,0-1,-2 0,0 0,0-1,-2-1,0 0,-1 0,3-14,6-25,-12 33</inkml:trace>
  <inkml:trace contextRef="#ctx0" brushRef="#br0" timeOffset="568.814">902 0,'-1'365,"-27"-152,27 1,2-214,-1-1,1 1,0-1,-1 1,1 0,-1-1,1 1,-1 0,1 0,0-1,-1 1,1 0,0 0,-1 0,1 0,0 0,-1 0,1 0,0 0,-1 0,1 0,-1 0,1 1,0-1,-1 0,1 0,0 1,-1-1,1 0,-1 1,1-1,-1 0,1 1,-1-1,1 1,-1-1,1 1,-1-1,0 1,1-1,-1 1,0-1,1 1,-1 0,0-1,0 1,0 0,1-1,-1 1,0-1,0 1,0 0,0-1,0 1,0 0,0-1,0 1,-1 0,1-1,0 1,0 0,0-1,-1 1,176-189,-127 155,-47 33,0-1,0 1,0 0,0-1,0 1,1 0,-1 0,0 0,0 0,0 0,1 0,-1 0,0 0,0 1,0-1,0 0,1 1,-1-1,0 1,0-1,0 1,0 0,0-1,0 1,0 0,0 0,-1-1,1 1,0 0,0 0,-1 0,1 0,0 0,-1 0,1 0,-1 0,1 1,-1-1,0 0,0 0,1 0,-1 0,0 1,0-1,0 1,2 82,-3-74,0-1,1 0,0 0,0 1,1-1,0 0,1 0,-1 1,2-1,0-1,0 1,4 7,3 1,0-2</inkml:trace>
  <inkml:trace contextRef="#ctx0" brushRef="#br0" timeOffset="1016.021">1437 762,'13'1,"-1"-1,1-1,-1 0,1-1,-1 0,0 0,0-1,0-1,0 0,0-1,-1 0,0-1,0 0,0-1,-1 0,0-1,0 0,-1 0,0-1,8-10,-16 17,0 0,0 0,0 0,0 0,0 0,0-1,0 1,-1 0,1 0,-1-1,0 1,0-1,0 1,0 0,0-1,0 1,-1 0,1-1,-1 1,1 0,-1-1,0 1,0 0,0 0,0 0,0 0,-1 0,1 0,-1 0,1 0,-1 1,0-1,1 0,-1 1,0 0,0-1,0 1,0 0,-1 0,1 0,0 0,0 0,0 1,-1-1,1 1,0-1,-1 1,1 0,-1 0,1 0,0 0,-1 0,1 1,0-1,-1 1,1-1,0 1,0 0,-1 0,1 0,0 0,0 1,0-1,-1 1,-9 7,1 0,0 0,0 1,1 0,0 1,1 1,0-1,1 1,0 1,1-1,-3 8,6-13,1 0,0 1,0-1,0 1,1 0,0 0,0 0,1 0,0 1,1-1,0 0,0 0,1 0,0 0,0 1,0-1,1 0,1-1,0 1,0 0,0-1,1 1,0 0,3-4,0 0,1 0,-1-1,1 0,0 0,0-1,0 0,0-1,0 1,0-1,1-1,-1 0,0 0,0 0,1-1,-1-1,2 0,37-10,-28 5</inkml:trace>
  <inkml:trace contextRef="#ctx0" brushRef="#br0" timeOffset="1319.025">1833 932,'9'-10,"4"-12,-1-8,-2-3,2-1,-1 0,-3 2,2 1,5 1,4 1,4 1,2 4,3 2,0 5,-4 10,-6 6</inkml:trace>
  <inkml:trace contextRef="#ctx0" brushRef="#br0" timeOffset="1683.217">2256 791,'28'-12,"0"-1,-1 0,-1-2,0-2,-2 0,1-1,-2-2,9-9,-30 27,1 1,-1-1,1 0,-1 0,0 0,0 0,0 0,0 0,0 0,0-1,-1 1,1 0,-1-1,1 0,-1 1,0-1,0 0,0 0,-1 0,1 1,-1-1,1 0,-1 0,0 0,0 0,0 0,-1 0,1 0,-1 0,1 1,-1-1,0 0,0 0,0 1,-1-1,1 0,-1 1,1-1,-1 1,0 0,0 0,0-1,0 1,0 1,0-1,-1 0,1 0,-1 1,-1-2,-6 3,0 0,1 0,-1 1,1 0,0 1,-1 0,1 0,0 1,0 0,0 0,0 1,1 1,-1-1,1 2,0-1,1 1,-1 0,1 0,0 1,1 0,0 0,0 1,0-1,1 1,0 1,1-1,-1 2,0-3,0-1,0 1,1 0,-1 0,2 1,-1-1,1 1,0 0,1 0,0 0,0 0,1 0,0 0,0 1,1-1,0 0,0 1,1-1,0 0,1 0,-1 1,2-1,-1 0,1-1,0 1,1 0,0-1,1 1,1-1,2-1,-1 0,0 0,1-1,0 0,1 0,-1-1,1 0,0 0,-1-1,2-1,-1 1,0-1,0-1,1 0,-1 0,8-1,160-21,-152 15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24.2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49 387,'-2'1,"0"1,0-1,0 1,1-1,-1 1,1 0,-1-1,1 1,-1 0,1 0,0 0,0 0,0 1,0-1,0 0,1 0,-1 1,1-1,-1 0,1 1,0-1,0 0,0 1,0-1,0 1,0 0,-4 310,-6-269,10-44,1 0,-1-1,0 1,0 0,1 0,-1-1,0 1,0 0,0-1,1 1,-1-1,0 1,0 0,0-1,0 1,0 0,0-1,0 1,0-1,0 1,0 0,0-1,0 1,0-1,0 1,0 0,0-1,0 1,0-1,0 1,-1 0,1-1,0 1,0 0,-1-1,1 1,0 0,0-1,-1 1,1 0,0 0,-1-1,1 1,0 0,-1 0,1 0,0-1,-1 1,1 0,-1 0,1 0,0 0,-1 0,1 0,-1 0,1 0,0 0,-1 0,1 0,-1 0,1 0,0 0,-1 0,1 0,-1 1,9-39,2 1,1 0,2 1,1 1,2 0,2 1,15-24,68-78,-100 135,-1 0,0 0,1 0,-1 0,0 0,1 0,-1 0,1 0,0 0,-1 0,1 0,0 0,0 1,-1-1,1 0,0 0,0 1,0-1,0 1,0-1,0 1,0-1,0 1,0 0,0-1,0 1,0 0,0 0,0 0,1 0,-1 0,0 0,0 0,0 0,0 0,0 0,0 1,0-1,0 0,0 1,0-1,0 1,0-1,0 1,0 0,0-1,0 1,0 0,-1-1,1 1,0 0,0 0,-1 0,1 0,-1 0,1 1,5 71,-6-47</inkml:trace>
  <inkml:trace contextRef="#ctx0" brushRef="#br0" timeOffset="5973.996">501 641,'10'5,"0"-1,0 0,1-1,-1 0,1 0,0-1,-1-1,1 0,0 0,0-1,0 0,0-1,0-1,-1 1,1-2,0 1,-1-1,0-1,1 0,-1-1,-1 0,1 0,-1-1,0 0,0 0,-1-1,0-1,1 0,-7 6,0 0,0-1,0 1,-1-1,1 0,0 1,-1-1,0 0,0 0,0 0,0 0,0 0,-1 0,1 0,-1-1,0 1,0 0,0 0,0 0,0 0,-1 0,1-1,-1 1,0 0,0 0,0 0,-1 1,1-1,-1 0,1 0,-1 1,0-1,0 1,0-1,0 1,-1 0,1 0,0 0,-1 0,0 0,1 1,-1-1,0 1,0 0,0 0,0 0,-3-1,-2 1,0 0,0 1,0 0,0 1,0-1,0 2,0-1,1 1,-1 0,0 1,1-1,-1 2,1-1,0 1,0 0,0 0,1 1,-1 0,1 0,-4 5,-4 4,0 1,0 0,2 1,0 1,1 0,0 1,-5 13,13-27,1 1,-1 0,1 1,0-1,0 0,1 1,-1-1,1 1,0 0,1-1,0 1,0-1,0 1,0 0,1-1,0 1,0 0,0-1,1 1,0-1,0 0,0 0,1 0,-1 0,1 0,1 0,-1-1,1 1,-1-1,1 0,0 0,1 0,-1-1,1 0,-1 1,1-2,0 1,0 0,1-1,-1 0,0 0,1-1,5 1,8 1,1-1,0 0,0-2,-1 0,1-2,0 0,0-1,-1-1,0-1,0-1,0 0,6-4,-1 0</inkml:trace>
  <inkml:trace contextRef="#ctx0" brushRef="#br0" timeOffset="6605.486">1179 359,'29'-11,"-1"-2,0-1,-1-2,0 0,-1-2,-1-1,-1-1,-1 0,0-2,-2-1,-16 16,-1 0,0-1,0 1,0 0,-1-1,0 0,-1 0,0 0,0 0,-1 0,1-4,-2 9,0 1,0-1,1 0,-1 1,-1-1,1 1,0-1,-1 1,1-1,-1 1,0-1,0 1,0-1,0 1,0 0,0-1,-1 1,1 0,-1 0,1 0,-1 0,0 0,0 1,0-1,0 0,0 1,0 0,0-1,-1 1,1 0,0 0,-1 0,1 0,-1 1,1-1,-1 1,-1-1,1 1,-1 0,1 1,-1-1,1 1,-1-1,1 1,-1 0,1 0,0 1,0-1,0 1,-1-1,1 1,1 0,-1 0,0 1,0-1,1 0,-1 1,1 0,0-1,0 1,0 0,0 0,1 0,-1 1,-36 89,24-32,3 0,2 1,4 0,1 0,4 1,5 40,54 377,-59-473,1-1,0 1,-1 0,-1-1,1 1,-1-1,0 1,0 0,-1-1,0 0,0 1,0-1,-1 0,0 0,0 0,-1-1,0 1,0-1,0 0,0 0,-1 0,0 0,0-1,0 0,0 0,-1 0,0-1,1 0,-4 1,3-2,0 0,0-1,-1 0,1 0,0-1,-1 0,1 0,0-1,0 1,-1-1,1 0,0-1,0 0,0 0,0 0,1-1,-1 1,0-1,1-1,0 1,0-1,0 0,0 0,1 0,-1-1,1 0,0 1,0-2,1 1,0 0,0-1,0 1,-1-6,-1-4,1-1,0 1,2-1,0 0,0 0,2 0,0 0,1 0,0 0,1 0,1 0,1 0,0 1,1 0,0-1,2 2,-1-1,2 1,0 0,1 1,0-1,1 2,0-1,1 2,0-1,1 2,1-1,0 2,6-5,-6 7,0 0,1 0,0 1,0 1,1 1,-1 0,1 0,0 2,0-1,0 2,0 0,129-21,-123 20</inkml:trace>
  <inkml:trace contextRef="#ctx0" brushRef="#br0" timeOffset="7035.986">1686 557,'4'4,"0"0,0 0,0 0,1 0,0-1,-1 1,1-1,0-1,0 1,1 0,-1-1,1 0,-1-1,1 1,-1-1,1 0,0 0,0-1,-1 0,1 0,0 0,0-1,-1 1,1-1,0-1,-1 1,1-1,-1 0,1 0,-1-1,0 0,0 0,0 0,0 0,-1-1,1 1,-1-1,0 0,0-1,-1 1,1-1,-1 0,3-4,-5 6,0 1,0-1,-1 0,1 0,-1 1,1-1,-1 0,0 0,0 0,0 0,0 0,-1 1,1-1,-1 0,0 0,1 1,-1-1,-1 0,1 1,0-1,-1 1,1-1,-1 1,0 0,1 0,-1-1,0 1,-1 1,1-1,0 0,0 0,-1 1,1-1,-1 1,1 0,-1 0,0 0,1 0,-1 0,0 1,0-1,-1 1,-4-2,0 1,0-1,-1 2,1-1,0 1,-1 1,1-1,0 2,-1-1,1 1,0 0,0 0,0 1,-2 2,-4 5,0 1,0 0,1 1,1 1,0 0,1 1,0 0,1 1,1 0,0 0,1 1,1 0,0 0,1 1,1 0,1 0,-1 7,3-16,1 0,0 0,1 0,0 0,0 0,1 0,0 0,0-1,1 1,0 0,0 0,1-1,0 0,0 1,1-1,0 0,0-1,1 1,-1-1,1 0,1 0,-1 0,1-1,0 0,1 0,-1 0,1-1,0 0,0 0,0-1,0 0,0 0,1-1,0 1,-1-2,1 1,0-1,0 0,0-1,0 0,0 0,0-1,0 0,-1 0,1-1,0 0,-1 0,1-1,-1 0,1 0,-1-1,1-1,43-40,-33 22</inkml:trace>
  <inkml:trace contextRef="#ctx0" brushRef="#br0" timeOffset="7404.562">2110 782,'0'9,"1"11,9-36,27-103,-30 93,0 1,1-1,2 1,0 1,2 0,0 0,2 1,3-3,13 2,-19 22</inkml:trace>
  <inkml:trace contextRef="#ctx0" brushRef="#br0" timeOffset="7834.976">2617 415,'-7'-1,"-1"1,1 0,-1 1,1-1,-1 2,1-1,-1 1,1 0,0 0,0 1,0 0,0 1,0-1,1 1,-1 0,1 1,-5 4,11-7,0 1,0-1,0 0,1 1,-1-1,0 0,1 1,0-1,-1 0,1 0,0 0,0 1,0-1,0 0,1 0,-1 0,1-1,-1 1,1 0,-1-1,1 1,0-1,0 1,0-1,0 0,0 1,0-1,0 0,0-1,1 1,-1 0,0-1,0 1,1-1,0 1,9 5,-11-6,5 2,-1 0,1 0,-1 1,0 0,0 0,0 0,-1 0,1 1,-1-1,0 1,0 0,0 0,0 1,-1-1,1 1,-1 0,-1 0,1 0,-1 0,1 1,-1-1,-1 1,1-1,-1 1,0-1,0 6,-3 0,-1-1,0 0,-1 0,0 0,0 0,-1-1,0 0,-1 0,0 0,0 0,-1-1,0 0,-1-1,1 1,-1-2,-1 1,0-1,1 0,-2-1,1 0,-1 0,1-1,-1 0,0-1,-1 0,1-1,-1 0,1-1,-1 0,1 0,-1-1,1 0,-11-2,2-5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34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85,'-5'6,"-1"0,1 0,1 0,-1 0,1 1,0 0,1 0,-1 0,1 0,1 0,-1 1,1-1,1 1,-1 0,1-1,1 1,0 0,0 1,-13 234,-6-53,-5-86,22-95</inkml:trace>
  <inkml:trace contextRef="#ctx0" brushRef="#br0" timeOffset="220.807">0 481,'44'5,"37"-4,15-1,-4-1,-13-1,-14 1,-15 0,-10 0,-7 1,-10 0</inkml:trace>
  <inkml:trace contextRef="#ctx0" brushRef="#br0" timeOffset="837.983">818 1,'-81'527,"70"-481,7-38,2 1,-1 0,1 0,1 0,-1 0,1 0,1 0,0 0,0 0,2 6,-2-13,1-1,0 1,-1 0,1-1,0 1,0-1,0 1,0-1,1 1,-1-1,0 0,0 0,1 1,-1-1,1 0,-1 0,1-1,-1 1,1 0,0 0,0-1,-1 1,1-1,0 1,0-1,-1 0,1 0,0 0,0 0,0 0,-1 0,1 0,0-1,0 1,-1-1,1 1,0-1,0 0,-1 1,1-1,-1 0,71-37,-71 37,69-52,58-32,-126 84,-1 1,0-1,0 0,1 1,-1-1,1 1,-1-1,0 1,1 0,-1-1,1 1,-1 0,1 0,-1 0,1 0,-1 0,1 1,-1-1,1 0,-1 1,0-1,1 1,-1-1,0 1,1 0,-1 0,0-1,0 1,1 0,-1 0,0 0,0 0,0 0,0 1,-1-1,1 0,0 0,0 1,-1-1,1 0,0 1,-1-1,0 1,1 0,-4 67,-45 108,48-175,-1-1,1 1,0-1,0 1,0-1,0 1,0-1,0 1,0-1,0 1,1-1,-1 1,1-1,-1 1,1-1,-1 1,1-1,0 0,0 1,0-1,0 0,0 1,0-1,0 0,0 0,0 0,0 0,1 0,-1-1,0 1,1 0,-1 0,0-1,1 1,-1-1,1 1,-1-1,1 0,0 0,-1 1,1-1,-1 0,62-27,-46 11</inkml:trace>
  <inkml:trace contextRef="#ctx0" brushRef="#br0" timeOffset="1235.013">1327 678,'25'-6,"0"2,-1-1,1-1,-1-2,-1 0,0-1,0-2,-1 0,0-1,-1-1,0-2,16-13,-36 26,1 1,0 0,0 0,-1-1,1 1,-1-1,1 1,-1-1,0 0,1 0,-1 1,0-1,0 0,0 0,0 0,-1 0,1 0,-1 0,1-1,-1 1,0 0,1 0,-1 0,0 0,-1 0,1-1,0 1,-1 0,1 0,-1 0,1 0,-1 0,0 0,0 0,0 0,0 0,0 0,0 1,-1-1,1 0,-1 1,1-1,-1 1,0-1,1 1,-1 0,-10-1,-1 0,1 1,0 1,-1 0,1 0,0 2,-1-1,1 2,0-1,0 2,0-1,1 2,-1-1,1 2,0-1,1 2,-1-1,1 2,0-1,1 1,-4 5,6-9,0 1,0 1,1-1,-1 1,2 0,-1 1,0-1,1 1,1 0,-1 0,1 1,0 0,1-1,0 1,0 0,0 1,1-1,1 0,-1 1,1-1,1 1,-1-1,2 1,-1-1,1 1,0-1,1 1,0-1,0 0,1 0,0 0,0 0,1 0,0-1,1 1,-1-1,1 0,1-1,4 6,11 0,0 0,1-1,0-1,1-1,0-1,1-1,-1-1,1-1,18 1,-30-3,-1-2,0 1,1-2,-1 1,0-1,1-1,-1 0,0-1,1 0,-1-1,0 0,8-4,5-4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33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1,'-28'106,"5"1,4 1,2 28,-10 144,27-277,1 2,-1-1,0 1,0 0,0 0,-1-1,0 1,1 0,-2-1,1 1,0 0,-1-1,0 0,0 1,0-1,-1 0,1 0,-2 0,-7 3</inkml:trace>
  <inkml:trace contextRef="#ctx0" brushRef="#br0" timeOffset="248.212">0 452,'44'0,"32"0,14 0,-4-5,-7-1,-12 0,-13 1,-10 2,-13 0</inkml:trace>
  <inkml:trace contextRef="#ctx0" brushRef="#br0" timeOffset="486.653">818 424,'-23'34,"0"0,2 2,2 0,1 2,-9 27,10 29,16-91,1-1,1 1,-1 0,0-1,1 1,-1-1,1 1,0-1,0 1,0-1,0 1,0-1,1 0,-1 1,1-1,-1 0,1 0,0 0,0 0,0-1,0 1,0 0,0-1,0 1,0-1,1 0,-1 0,1 0,-1 0,1 0,-1-1,1 1,2 0,7-2,0-1,0 0,0-1,-1 0,1 0,-1-2,1 1,-1-1,-1-1,1 0,-1-1,0 0,0 0,-1-1,0 0,0-1,-1 0,0 0,-1 0,0-1,0-1,-1 1,-3 6,1 0,-1 0,0 0,0-1,0 1,0-1,-1 1,0-1,0 0,0 0,-1 0,1 0,-1 0,0 0,-1-1,1 1,-1 0,0 0,-1-1,1 1,-1 0,0 0,0 0,0-1,-1 1,0 1,0-1,0 0,-1 0,1 1,-1-1,0 1,-1 0,1 0,-1 0,1 0,-1 1,0 0,-1-1,1 2,-4-3,-39-5,24 8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6 610,'-4'-5,"2"-1,7 0,3 6,4 3,5 1,5-1,3 1,2-7,2-2,0-1,0 2,0 0,0-3,0-1,-5 2</inkml:trace>
  <inkml:trace contextRef="#ctx0" brushRef="#br0" timeOffset="733.495">458 441,'-9'22,"1"1,1 1,1-1,1 1,1 0,2 0,0 0,1 1,2 10,0-32,-1 0,1 1,0-1,-1 1,2-1,-1 0,0 0,1 1,-1-1,1 0,0-1,0 1,0 0,0 0,1-1,-1 1,1-1,-1 0,1 0,0 0,0 0,0 0,0-1,0 1,0-1,1 0,-1 0,0 0,1 0,-1 0,1-1,-1 0,1 0,-1 0,1 0,8 0,0-1,0 0,0-1,0-1,0 1,-1-2,0 0,1 0,8-6,111-81,-127 87,-1 1,1-1,-1 1,0-1,0 0,0 0,-1 0,1-1,-1 1,0 0,0-1,-1 0,0 1,1-1,-1 0,-1 0,1 0,-1 1,0-1,0 0,0 0,-1 0,1 0,-1 0,0 1,-1-1,1 0,-1 1,0-1,-2-3,-2 1,0 0,-1 0,0 0,0 1,0 0,-1 0,0 1,0 0,0 0,-1 1,0 0,1 0,-2 1,1 0,0 1,-4-1,-50-19,100 12,-22 9,-1-1,1 0,-1-2,1 1,-1-2,0 0,-1-1,1 0,-1-1,-1 0,1-1,-1 0,0-1,-1-1,0 0,-1 0,0-1,0 0,-1-1,-1 0,4-7,-1 3,-1-1,-1 0,0-1,-1 0,-1 0,-1 0,-1-1,0 0,-2 0,2-15,-18 161,3-23,5 0,4 0,5 1,6 21,-4-37,-3-15,-3-1,-4 1,-4 8,-11 149,-18-151,36-79,0 1,0 0,0-1,0 1,-1-1,1 1,-1-1,1 0,-1 0,1 1,-1-1,0 0,0-1,1 1,-1 0,0 0,0-1,0 1,0-1,0 0,0 1,0-1,0 0,0 0,0 0,0-1,0 1,0 0,0-1,0 1,1-1,-1 0,0 1,0-1,0 0,1 0,-1 0,0 0,1-1,-1 1,1 0,-1-1,-5-8,1 0,1-1,-1 1,2-1,-1 0,2 0,-1 0,1-1,1 1,0-1,1 0,0 1,1-1,0 0,1 0,0 1,1-1,0 0,1 1,0 0,1-1,0 1,1 1,2-4,53-132,-43 118</inkml:trace>
  <inkml:trace contextRef="#ctx0" brushRef="#br0" timeOffset="1188.878">1191 638,'39'-14,"22"-5,5 1,-3 8,-13 5</inkml:trace>
  <inkml:trace contextRef="#ctx0" brushRef="#br0" timeOffset="1755.577">1531 808,'5'-31,"2"1,1 1,1-1,1 1,2 1,1 0,1 1,2 0,0 1,2 1,0 1,2 0,10-8,-28 30,0-1,0 1,0 0,0 0,0 0,0 0,1 0,-1 0,1 0,-1 1,1 0,0-1,-1 1,1 0,0 0,0 0,0 1,0-1,0 1,0 0,0-1,0 1,0 1,0-1,0 0,0 1,0-1,0 1,0 0,0 0,-1 0,1 1,0-1,-1 0,1 1,-1 0,1 0,-1 0,0 0,0 0,1 1,-1 4,0 0,0 1,-1-1,0 1,0-1,-1 1,0-1,0 1,-1-1,0 1,0-1,-1 1,0-1,0 0,-2 2,-8 47,11-54,0-1,1 1,-1 0,1 0,-1-1,1 1,0 0,0 0,0 0,0 0,0 0,0 0,0-1,0 1,1 0,-1 0,1 0,0-1,-1 1,1 0,0-1,0 1,0 0,0-1,0 1,0-1,1 1,-1-1,0 0,1 0,-1 0,1 1,-1-1,1-1,0 1,-1 0,1 0,0-1,0 1,-1-1,1 1,0-1,0 0,0 1,0-1,0 0,-1 0,1-1,0 1,0 0,0-1,0 1,-1-1,1 1,1-1,160-124,-149 114,94-49,-106 60,-1 0,1-1,-1 1,1 0,-1 0,1 0,-1 0,1 1,-1-1,1 0,-1 0,0 1,1-1,-1 1,1 0,-1-1,0 1,1 0,-1 0,0 0,0 0,0 0,0 0,0 0,0 0,0 0,0 0,0 1,0-1,-1 0,1 1,-1-1,1 0,-1 1,1-1,-1 1,0-1,1 1,5 61,-6-58,2 137,8-124,2-6</inkml:trace>
  <inkml:trace contextRef="#ctx0" brushRef="#br0" timeOffset="2155.397">2688 497,'-38'13,"1"1,1 2,0 1,1 2,-23 17,56-35,0-1,0 1,0 0,0 1,0-1,0 0,0 0,0 1,0 0,0-1,1 1,-1 0,1-1,-1 1,1 0,0 0,0 0,-1 0,2 1,-1-1,0 0,0 0,1 1,-1-1,1 0,0 1,-1-1,1 0,0 1,1-1,-1 0,0 1,1-1,-1 0,1 1,0-1,-1 0,1 0,0 0,0 0,1 0,-1 0,0 0,1 0,-1 0,1 0,0-1,0 1,-1-1,1 1,0-1,0 0,0 0,0 1,1-2,-1 1,0 0,0 0,3 0,9-1,0 0,0-1,0-1,1 0,-2-1,1 0,0-1,-1-1,1 0,-1-1,-1 0,1-1,8-6,56-37,52-23,-127 72,0-1,0 1,0 0,-1 1,1-1,0 0,0 0,0 1,0-1,1 1,-1 0,0-1,0 1,0 0,0 0,0 1,0-1,0 0,0 1,0-1,1 1,-2 0,1-1,0 1,0 0,0 0,0 0,0 1,-1-1,1 0,-1 1,1-1,-1 1,1-1,-1 1,0 0,0-1,0 1,0 0,0 0,-12 158,12-157,0-1,0 0,1 1,-1-1,0 0,1 0,0 0,0 0,-1 0,1-1,0 1,1 0,-1-1,0 0,0 1,1-1,-1 0,0 0,1 0,-1 0,1-1,-1 1,1-1,0 0,-1 1,1-1,-1 0,1 0,0-1,-1 1,1-1,1 0,20-4</inkml:trace>
  <inkml:trace contextRef="#ctx0" brushRef="#br0" timeOffset="2470.866">3506 384,'-3'1,"-18"6,1 0,0 1,0 1,0 1,2 0,-1 2,1 0,1 1,0 1,-10 11,25-23,1 0,-1 0,1 0,0 1,-1-1,1 0,0 1,1-1,-1 1,0-1,1 1,-1-1,1 1,0-1,0 1,0 0,0-1,0 1,1-1,-1 1,1-1,0 1,0-1,0 1,0-1,0 0,0 1,0-1,1 0,-1 0,1 0,0 0,0 0,-1 0,1-1,-1 1,1 0,-1 0,1 1,-1-1,0 1,0-1,0 1,0 0,0 0,0-1,-1 1,1 0,-1 0,0 0,0-1,0 1,0 0,-1 0,1 0,-1 0,0-1,1 1,-1 0,0-1,-1 1,1-1,0 1,-1-1,0 1,1-1,-1 0,-2 2,-75 48,79-51,-1-1,0 1,0-1,0 1,1-1,-1 0,0 1,0-1,0 0,0 0,0 0,0 0,0 0,0 0,1 0,-1 0,0 0,0 0,0 0,0-1,0 1,0 0,0-1,1 1,-1 0,0-1,0 1,0-1,1 0,-1 1,0-1,1 1,-1-1,1 0,-1 0,0 1,1-1,0 0,-1 0,1 0,-1 1,1-2,1-7</inkml:trace>
  <inkml:trace contextRef="#ctx0" brushRef="#br0" timeOffset="2802.881">3788 271,'-13'7,"0"1,1 1,1 0,-1 0,1 1,1 0,0 1,0 0,1 1,1 0,0 0,1 1,-2 3,8-14,0 0,1 0,-1 0,1-1,-1 1,1 0,0 0,0 0,0 0,0 0,0 0,0 0,0 0,1 0,-1 0,1 0,-1 0,1 0,0-1,0 1,0 0,0 0,0-1,0 1,0-1,0 1,1-1,-1 1,1-1,-1 0,1 0,-1 0,3 1,67 23,-36-15,-33-9,-1-1,1 1,-1-1,1 1,-1 0,1 0,-1 0,1 0,-1 0,0 0,1 0,-1 1,0-1,0 0,0 1,0-1,0 1,0-1,-1 1,1-1,0 1,-1-1,1 1,-1 0,1-1,-1 1,0 0,0 0,0-1,0 1,0 0,0-1,0 1,-1 0,1-1,-1 1,1 0,-1-1,1 1,-1-1,0 1,0-1,0 1,0-1,0 1,0-1,0 0,-1 0,1 1,0-1,-1 0,1 0,-15 16,-1 1,-1-2,-1 0,0-2,0 0,-13 6,-59 22,72-36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38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284 424,'2'-2,"0"1,-1-1,1 0,-1 0,1 1,-1-1,1 0,-1-1,0 1,0 0,0 0,-1 0,1-1,0 1,-1 0,1-1,-1 1,0-1,0 1,0 0,0-1,0 1,-1-1,1 1,-1 0,1-1,-1 1,0 0,0 0,0 0,0-1,0 1,0 0,-1 0,1 1,-1-1,0 0,1 0,-1 1,0-1,0 1,0-1,0 1,0 0,0 0,0 0,-1 0,1 0,0 0,0 1,-2-1,-6 4,-1 0,1 1,0 0,0 0,0 1,0 1,1 0,0 0,0 0,1 1,0 1,0-1,0 1,-3 6,-1-2,1 0,0 0,1 1,0 1,1 0,1 0,0 1,1 0,1 0,0 0,1 1,1 0,0 0,1 0,1 2,2-13,0 1,1 0,0-1,0 1,0 0,1-1,0 0,0 1,0-1,1 0,0 0,0 0,0 0,0-1,1 1,0-1,0 0,0 0,0 0,1 0,-1-1,1 0,0 0,0 0,0-1,0 1,1-1,-1-1,1 1,1 0,8 2,1-1,-1-1,1 0,-1-1,1 0,-1-1,1-1,-1-1,1 0,9-3,87-36,-88 28</inkml:trace>
  <inkml:trace contextRef="#ctx0" brushRef="#br0" timeOffset="399.465">594 621,'16'7,"0"-1,0 0,0-2,0 0,1 0,-1-2,1 0,0-1,0 0,0-2,0 0,-1-1,1 0,0-1,-1-1,0-1,0-1,0 0,-1 0,1-2,-2 0,1-1,11-9,-21 14,0 0,-1-1,1 1,-1-1,0 0,-1 0,1 0,-1 0,0-1,0 0,-1 1,1-1,-1 0,-1 0,1 0,-1 0,0-1,0 1,-1 0,0 0,0-1,0 1,-1 0,0 0,0 0,-1 0,0 0,0 0,0 0,-1 0,1 1,-3-4,2 6,0 2,0-1,1 0,-1 0,0 1,-1 0,1-1,0 1,0 0,0 1,-1-1,1 1,0-1,-1 1,1 0,0 0,-1 0,1 1,0-1,-1 1,1 0,0 0,0 0,0 0,0 1,-1-1,-76 49,69-41,1 0,0 1,0 0,1 0,1 1,0 0,0 0,1 1,0 0,1 0,1 1,0 0,1 0,0 0,1 0,0 1,1-1,1 1,0 0,1 0,0-1,1 1,3 13,-2-22,0 0,0-1,1 1,0 0,0-1,0 0,1 0,0 0,-1 0,1 0,0-1,1 1,-1-1,1 0,-1-1,1 1,0-1,0 0,0 0,0 0,1-1,-1 0,4 1,128 6,-127-9,46 0,-32 0</inkml:trace>
  <inkml:trace contextRef="#ctx0" brushRef="#br0" timeOffset="786.632">1102 875,'223'-338,"-199"308,-20 48,-8-3,1-7,0 1,0 0,1 0,0 0,0 0,1 0,0 0,0 0,1 1,1-1,0 0,0 0,0 0,1 0,1 0,0 0,0 0,1 1,2-6,0 0,0-1,1 0,-1 0,1 0,0-1,-1 0,1 0,0-1,0 0,0 0,1-1,-1 1,0-1,0-1,0 0,0 0,0 0,0-1,0 0,0 0,-1-1,2 0,3-1,0-1,0-1,-1 0,0 0,0-1,0 0,-1 0,0-1,0-1,-1 1,0-1,-1-1,0 1,0-1,-1-1,0 1,-1-1,2-6,3-6</inkml:trace>
  <inkml:trace contextRef="#ctx0" brushRef="#br0" timeOffset="1085.178">1978 1,'-17'172,"7"1,8 25,-23-35,24-153,2-7,-1 1,0-1,0 1,0-1,0 0,-1 1,1-1,-1 1,0-1,0 0,0 1,-1-1,1 0,-1 0,0 0,0 0,0 0,0-1,0 1,0 0,-2 0,-7-3</inkml:trace>
  <inkml:trace contextRef="#ctx0" brushRef="#br0" timeOffset="1321.259">1695 508,'39'0,"26"-4,8-3,-5 1,-8 2,-10 0,-8 2,-7 1,-5 0,-2 1,-1 1,-6 4,-1 1,-4 0</inkml:trace>
  <inkml:trace contextRef="#ctx0" brushRef="#br0" timeOffset="2005.551">2316 621,'7'3,"1"-1,-1-1,1 1,0-1,-1 0,1-1,0 0,0 0,-1-1,1 0,0 0,-1-1,1 0,-1 0,0-1,1 0,-1 0,0 0,-1-1,1 0,-1-1,0 1,0-1,0-1,-1 1,1-1,-1 0,0 0,-1 0,0-1,0 1,0-1,-1 0,3-7,-7 11,1 0,0 0,-1 0,0 1,0-1,0 0,0 0,0 1,0-1,0 1,-1-1,0 1,1 0,-1-1,0 1,0 0,0 0,0 0,-1 0,1 1,0-1,-1 1,1-1,-1 1,0 0,1 0,-1 0,0 0,0 0,0 1,0-1,1 1,-1 0,0 0,0 0,0 0,0 1,0-1,0 1,1-1,-1 1,0 0,0 0,1 0,-1 1,1-1,-1 1,1-1,0 1,-13 5,2 0,-1 1,1 1,0 0,1 1,0 0,1 1,0 1,1-1,0 2,1-1,0 1,1 1,0-1,1 1,1 1,0-1,1 1,0 0,2 0,-2 10,4-19,1-1,0 1,0-1,1 0,-1 1,1-1,0 0,1 1,-1-1,1 0,0 0,0 0,1 0,-1-1,1 1,0 0,1-1,-1 0,1 0,0 0,0 0,0-1,0 1,0-1,1 0,0-1,-1 1,1-1,0 0,0 0,0 0,1-1,-1 1,0-1,1-1,0 1,17 0,1-1,-1 0,0-2,0-1,-1-1,1-1,-1-1,0 0,0-2,0-1,-1 0,-1-2,4-3,-4 2,-1-1,0-1,-2-1,1 0,-2-1,0-1,-1-1,-1 0,0-1,-2 0,0-1,-1 0,-1-1,-1 0,3-12,7-57,-18 87,-1 0,1 0,-1 1,0-1,0 0,0 0,-1 0,1 0,-1 1,1-1,-1 0,0 0,0 1,0-1,0 1,-1-1,1 1,-1-1,1 1,-1 0,0 0,0-1,0 2,0-1,0 0,-1 0,1 1,0-1,-3 0,2 1,0 0,0 1,0 0,-1-1,1 1,0 1,0-1,-1 0,1 1,0-1,0 1,0 0,0 0,0 0,0 1,0-1,0 1,0 0,0-1,1 1,-1 0,1 1,-1-1,1 0,0 1,0-1,0 1,0 0,1-1,-1 1,1 0,0 0,-1 0,1 0,0 1,1-1,-1 0,1 0,-1 0,1 1,0-1,0 0,1 0,-1 1,0-1,1 0,0 0,0 0,0 0,0 0,0 0,1 0,0 0,-1 0,1 0,52 29,-49-31,0 1,0 1,0-1,0 1,0-1,0 1,-1 1,0-1,1 1,-1 0,0 0,-1 0,1 0,-1 1,0-1,0 1,0 0,-1 0,1 0,-1 1,2 116,-6-109,0 0,2 0,0 1,0-1,1 0,1 1,0-1,1 0,0 0,1 0,6 4,1-4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1:45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170 502,'-8'2,"1"0,-1 1,1 0,0 0,-1 1,2-1,-1 2,0-1,1 1,0 0,0 0,0 1,0 0,1 0,0 0,1 1,-1-1,1 1,0 0,1 0,0 1,-1 2,-4 3,5-8,0-1,0 1,0-1,0 1,1 0,-1 0,1 1,0-1,1 0,0 1,-1-1,2 0,-1 1,1 0,-1-1,2 1,-1-1,1 1,-1-1,1 1,1-1,-1 0,1 1,0-1,0 0,1 0,-1 0,1-1,0 1,1 0,-1-1,1 0,0 0,0 0,0 0,0-1,1 0,-1 0,1 0,0 0,0-1,0 1,5 0,3-1,0-1,1 0,-1-1,0-1,0 0,1-1,-1 0,0-1,0-1,-1 0,1 0,-1-1,0-1,0 0,-1-1,1 0,1-3,8-1</inkml:trace>
  <inkml:trace contextRef="#ctx0" brushRef="#br0" timeOffset="314.914">678 474,'-38'51,"22"-32,1-1,2 2,0 0,1 1,1 0,0 1,-3 15,13-35,0 1,0 0,1-1,-1 1,1 0,0 0,0 0,0-1,0 1,0 0,1 0,-1-1,1 1,0 0,-1-1,1 1,1 0,-1-1,0 1,1-1,-1 0,1 1,0-1,-1 0,1 0,0 0,0 0,1-1,-1 1,0 0,1-1,-1 0,0 1,1-1,0 0,-1 0,1 0,0-1,-1 1,1-1,0 1,0-1,0 0,-1 0,1 0,0-1,0 1,-1-1,2 1,9-3,0 0,0-1,0-1,-1 0,0 0,1-1,-2-1,1 0,-1 0,0-2,-1 1,0-1,0 0,-1-1,0 0,0-1,-2 0,1 0,-1-1,3-8,-8 17,-1 0,0-1,1 1,-1 0,-1-1,1 1,-1-1,1 1,-1-1,0 1,0 0,0-1,-1 1,1-1,-1 1,0-1,0 1,0 0,-1 0,1-1,-1 1,1 0,-1 0,0 0,0 1,0-1,-1 0,1 1,-1 0,1-1,-1 1,0 0,0 0,0 0,0 1,0-1,0 1,0 0,-1 0,1 0,-1 0,1 0,0 1,-1 0,1-1,-1 1,1 0,-1 1,1-1,-1 1,1-1,-3 2,-52 20,32-9</inkml:trace>
  <inkml:trace contextRef="#ctx0" brushRef="#br0" timeOffset="848.318">1074 558,'-11'5,"1"1,-1 0,2 0,-1 1,1 0,0 0,0 1,1 1,0-1,0 1,1 1,0-1,1 1,0 0,1 1,0-1,0 1,-1 7,4-14,-1-1,1 1,0 0,1 0,-1-1,1 1,0 0,0 1,0-1,0 0,1 0,0 0,-1 0,2 1,-1-1,0 0,1 0,0 0,0 0,0 0,0 0,1 0,0 0,-1 0,1 0,1-1,-1 1,0-1,1 0,0 1,0-1,0-1,0 1,0 0,1-1,-1 1,3 0,7-2,-1-1,1 0,0-1,0 0,0-1,-1-1,1 0,-1 0,0-1,0-1,0 0,0-1,-1 0,0 0,0-1,-1-1,0 0,4-4,-6 8,-1-1,0 0,0 0,0 0,0-1,-1 0,0 0,0-1,-1 0,1 0,-1 0,-1-1,0 1,0-1,0 0,-1-1,0 1,-1 0,0-1,0 1,-1-1,0 0,0 0,-1 1,0-1,-1 0,0 0,-1-2,-2 6,-1 1,1 0,-1 0,0 1,0 0,0-1,-1 2,1-1,-1 0,0 1,0 0,0 1,0-1,0 1,0 0,0 1,0 0,0-1,0 2,0-1,-1 1,1 0,0 0,0 1,1 0,-1 0,0 0,0 0,1 1,-67 27,43-14</inkml:trace>
  <inkml:trace contextRef="#ctx0" brushRef="#br0" timeOffset="1200.11">1355 841,'2'-1,"1"0,-1 0,0 0,0 0,-1 0,1-1,0 1,0-1,0 1,-1-1,1 1,-1-1,0 0,1 0,-1 0,0 0,0 0,0 0,0 0,0 0,-1-1,1 1,-1 0,1 0,-1-2,3-3,108-251,-58 207,-33 44</inkml:trace>
  <inkml:trace contextRef="#ctx0" brushRef="#br0" timeOffset="1767.078">1892 558,'-45'31,"37"-28,0 1,0 1,0-1,0 1,1 1,-1-1,1 1,1 0,-1 1,1 0,1 0,-1 0,1 1,0 0,1 0,-1 0,2 0,-1 1,1-1,1 1,-1 0,2 0,-1 2,2-8,1 0,-1 0,1 0,0-1,0 1,0 0,0-1,0 1,1 0,-1-1,1 0,-1 1,1-1,0 0,0 0,0 0,0 0,1 0,-1 0,0-1,1 1,0-1,-1 0,1 1,0-1,-1 0,1-1,0 1,0 0,0-1,-1 0,1 1,2-1,99-6,-91 2,-1 0,1-1,-1 0,0-1,0 0,0-1,-1 0,0-1,-1 0,0-1,0 0,-1-1,0 0,0 0,3-7,98-181,-95 166,-8 19,-1 0,0 0,-1 0,-1-1,0 0,-1 0,-1 0,0 0,0 0,-2 0,1-1,-2 1,0 0,-1 0,0 0,-1 0,-1 0,-2-4,4 15,-1-1,0 1,0-1,0 1,0 0,-1 0,1 1,-1-1,0 1,0-1,0 1,0 0,0 1,0-1,0 1,-1 0,1 0,0 0,-1 0,1 1,-1 0,1 0,-1 0,1 1,-1-1,1 1,-1 0,1 0,0 0,0 1,0 0,-1 0,2 0,-1 0,0 0,0 1,1 0,-1 0,1 0,0 0,0 0,0 1,-2 3,-7 6,2 1,0 0,0 0,2 1,-1 0,2 1,0 0,1 0,1 0,0 1,1 0,1 0,1 0,0 0,1 0,1 1,0-1,2 0,0 0,1 0,4 16,-4-22,1-1,0 1,1-1,0 0,0 0,1 0,0-1,1 0,0 0,0-1,1 0,0 0,0 0,1-1,0-1,1 1,-1-2,1 1,0-1,0-1,1 1,0-2,-1 0,1 0,0-1,0 0,1-1,-1 0,0-1,0 0,1-1,6-1,0-4</inkml:trace>
  <inkml:trace contextRef="#ctx0" brushRef="#br0" timeOffset="1999.181">2513 558,'-10'34,"-3"15,6 0,4-8</inkml:trace>
  <inkml:trace contextRef="#ctx0" brushRef="#br0" timeOffset="2163.816">2569 304,'0'0</inkml:trace>
  <inkml:trace contextRef="#ctx0" brushRef="#br0" timeOffset="2461.94">2766 756,'3'-19,"0"0,1 0,1 1,0-1,2 1,0 0,1 1,1-1,-9 18,-1-1,1 0,1 0,-1 1,0-1,0 0,0 1,0-1,0 0,1 1,-1-1,0 0,1 1,-1-1,0 0,1 1,-1-1,1 1,-1-1,1 1,-1-1,1 1,-1-1,1 1,-1-1,1 1,0 0,-1-1,1 1,0 0,-1 0,1 0,0-1,-1 1,1 0,0 0,0 0,-1 0,1 0,0 0,-1 0,1 0,0 1,0-1,-1 0,1 0,0 0,-1 1,1-1,-1 0,1 1,0-1,-1 1,1-1,-1 1,1-1,0 1,13 45,-8-23,-5-20,0 1,-1-1,1 1,1-1,-1 0,0 0,1 1,0-1,-1 0,1 0,1-1,-1 1,0 0,1-1,-1 1,1-1,0 0,0 0,0 0,0 0,0 0,0-1,0 1,0-1,1 0,-1 0,1 0,-1 0,1-1,-1 0,1 1,-1-1,1 0,-1-1,1 1,-1-1,1 1,-1-1,2-1,9-5,0-2,0 0,-1 0,0-2,-1 1,0-1,-1-1,0 0,-1-1,0 0,-1-1,-1 1,1-3,-2 6,5-9</inkml:trace>
  <inkml:trace contextRef="#ctx0" brushRef="#br0" timeOffset="3301.669">3473 587,'-14'4,"1"1,-1 0,1 1,1 0,-1 1,1 0,0 1,1 1,0 0,0 0,1 1,0 0,1 1,0 0,-6 10,14-19,0 0,1-1,-1 1,0 0,1 0,0 0,-1-1,1 1,0 0,0 0,0 0,0 0,0-1,0 1,1 0,-1 0,1 0,-1-1,1 1,0 0,-1 0,1-1,0 1,0-1,0 1,0-1,1 1,-1-1,0 0,0 1,1-1,-1 0,1 0,-1 0,1 0,0 0,-1 0,1-1,0 1,0 0,-1-1,1 0,0 1,0-1,0 0,0 0,-1 0,1 0,0 0,0 0,0-1,0 1,-1-1,1 1,0-1,0 0,-1 1,1-1,0 0,-1 0,1 0,-1-1,124-64,-86 40,74-61,-112 86,-1 0,1 0,0 0,-1 0,1 0,0 1,0-1,0 0,0 1,-1-1,1 0,0 1,0-1,0 1,0-1,0 1,0 0,0-1,1 1,-1 0,0 0,0 0,0 0,0 0,0 0,0 0,0 0,0 0,0 0,0 1,1-1,-1 0,0 1,0-1,0 1,0-1,-1 1,1 0,0-1,0 1,0 0,0 0,-1-1,1 1,0 0,-1 0,1 0,0 0,-1 0,0 0,1 0,-1 0,1 0,-1 0,0 0,0 0,0 0,1 0,-1 1,0 0,3 32,-4-29,0-1,1 0,0 0,0 0,0 1,0-1,1 0,0 0,0 0,0 0,0 0,0 0,1 0,0 0,0-1,0 1,0 0,1-1,-1 0,1 1,0-1,0 0,0-1,0 1,0 0,1-1,-1 0,1 0,2 1,3-1,1 0,0 0,-1-1,1-1,0 1,0-2,-1 1,1-1,0-1,-1 0,1 0,-1-1,0 0,0-1,0 0,0 0,0-1,-1 0,0 0,0-1,0 0,-1-1,5-5,10-11,-1 0,0-2,-2 0,-1-1,-2-1,11-23,-8 12,-2 0,-1-2,-2 0,-2 0,-1-2,-2 1,-3-1,-1 0,-1-4,-10-11,6 56,0 0,0 0,0 0,-1 0,1 0,0 0,0 0,-1 0,1 0,-1 1,1-1,-1 0,1 0,-1 0,1 0,-1 0,0 1,1-1,-1 0,0 1,0-1,1 0,-1 1,0-1,0 1,0-1,0 1,0 0,0-1,0 1,0 0,0 0,0-1,0 1,0 0,0 0,0 0,0 0,0 1,0-1,0 0,0 0,0 1,0-1,0 0,0 1,0-1,0 1,1-1,-1 1,0-1,0 1,-5 6,-1-1,2 1,-1 0,1 0,0 1,1-1,0 1,0 0,0 0,1 1,-1 4,-2 3,-5 24,1 1,2 1,1-1,3 1,1 0,2 0,2 0,4 14,-3 38,21 84,-19-166</inkml:trace>
  <inkml:trace contextRef="#ctx0" brushRef="#br0" timeOffset="23186.693">3952 220,'-2'0,"1"1,0-1,0 1,0-1,0 0,0 1,0 0,0-1,0 1,0 0,0-1,1 1,-1 0,0 0,0 0,1 0,-1 0,0 0,1 0,-1 0,1 0,-1 0,1 0,0 0,-1 0,1 0,0 0,0 1,0-1,0 0,0 0,0 0,0 0,0 0,0 1,1-1,-1 0,0 0,1 0,-1 0,1 0,-1 0,1 0,-1 0,1 0,0 0,0 0,-1 0,1-1,0 1,0 0,0 0,0-1,0 1,0-1,0 1,0-1,0 1,0-1,0 1,0-1,0 0,1 0,-1 0,163 7,-106-10,-10 2,-27-1,0 1,1 1,-1 2,0-1,0 2,0 1,0 1,-4 1</inkml:trace>
  <inkml:trace contextRef="#ctx0" brushRef="#br0" timeOffset="23802.127">4375 615,'12'4,"0"0,0 0,1-1,-1-1,1 0,0-1,0 0,-1-1,1 0,0-1,0 0,-1-1,1-1,-1 0,0-1,0 0,0-1,0 0,-1-1,1 0,-2-1,1 0,-1 0,0-1,0-1,-1 0,8-10,-15 18,0-1,0 0,-1-1,1 1,-1 0,1 0,-1-1,0 1,1-1,-1 1,0-1,-1 1,1-1,0 0,-1 1,0-1,1 0,-1 0,0 1,-1-1,1 0,0 0,-1 1,1-1,-1 0,0 1,0-1,0 1,0-1,-1 1,1 0,0-1,-1 1,0 0,0 0,1 0,-1 0,0 0,-1 0,1 1,0-1,0 1,-1-1,1 1,-1 0,1 0,-1 0,1 0,-1 1,0-1,1 1,-1-1,0 1,0 0,-1 0,-14 3,0 1,0 1,0 0,1 1,0 1,0 1,1 0,0 1,0 1,1 1,-6 4,15-10,-1 0,1 0,-1 0,2 1,-1 0,0 0,1 0,0 1,1-1,0 1,0 0,0 1,1-1,0 1,0-1,1 1,0 0,0 0,1 0,0 0,0 0,1 0,0 1,0-1,1 0,0 0,1 0,0 0,0 0,1-1,0 1,0 0,0-1,1 0,3 4,2-4,0 1,1-1,0-1,1 0,-1 0,1-1,0-1,1 0,-1 0,1-1,-1 0,1-1,0-1,0 1,0-2,8 0,0 2,0-1,0 0,0-2,0 0,0-2,-1 0,1-1,-1 0,0-2,10-4,-11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2:11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382 141,'-80'33,"40"-14,2 2,0 1,1 2,-24 21,57-42,1 0,-1 0,1 0,0 1,0 0,0 0,0-1,1 1,-1 1,1-1,0 0,1 1,-1-1,1 1,-1-1,1 1,1 0,-1-1,1 1,0 0,0 0,0-1,0 1,1 0,0-1,0 1,0 0,1-1,-1 1,1-1,0 0,1 1,-1-1,1 0,-1 0,1-1,0 1,1-1,-1 1,1-1,-1 0,1 0,3 1,89 41,-79-40,-1 2,1 0,-1 1,-1 1,0 0,0 1,10 9,-21-16,-1 0,1-1,-1 1,1 1,-1-1,0 0,0 1,-1-1,1 1,-1 0,0 0,0 0,0 0,0 1,-1-1,1 0,-1 1,0-1,-1 1,1-1,-1 1,0-1,0 1,0-1,-1 1,0-1,1 1,-1-1,-1 0,1 1,-1 0,-7 7,-1 0,1-1,-2-1,0 0,0 0,0-1,-1 0,-1-1,0 0,0-1,0-1,-1 0,1 0,-2-2,1 0,0 0,-1-2,1 1,-1-2,0 0,0-1,-3 0,15 0,1 0,-1 0,0 0,1 0,-1 0,0 0,1-1,-1 1,1-1,-1 1,1-1,-1 0,1 0,0-1,-1 1,1 0,0-1,0 1,0-1,0 0,0 1,0-1,0 0,1 0,-1-1,1 1,-1 0,1 0,0-1,0 1,0-1,0 1,0-1,1 1,-1-1,1 1,0-1,0 0,0 1,0-1,0 1,0-3,10-13</inkml:trace>
  <inkml:trace contextRef="#ctx0" brushRef="#br0" timeOffset="648.018">721 367,'-11'11,"1"0,0 0,0 2,1-1,0 1,1 0,1 1,0-1,1 2,1-1,0 1,0-1,2 1,0 1,1-1,0-5,1-1,1 0,0 1,0-1,1 0,0 1,1-1,0 0,0 0,1 0,0 0,4 8,-6-14,1 1,0-1,0 0,0 0,0 0,0-1,0 1,1 0,-1-1,1 1,0-1,0 0,0 0,0 0,0 0,0-1,0 1,1-1,-1 0,1 0,-1 0,1 0,-1-1,1 1,-1-1,1 0,-1 0,1 0,0-1,-1 1,1-1,-1 0,1 0,1-1,6-4,-1 0,0-1,-1 0,1-1,-2 0,1 0,-1-1,0 0,-1 0,0-1,0 0,-1 0,-1-1,0 0,2-6,14-20,100-158,-90 156,-30 39,0-1,-1 1,1-1,0 1,-1 0,1 0,0-1,0 1,-1 0,1 0,0 0,0 0,-1 0,1 0,0 0,0 0,-1 0,1 0,0 0,0 1,-1-1,1 0,0 0,-1 1,1-1,0 1,-1-1,1 0,0 1,-1-1,1 1,-1 0,1-1,-1 1,1-1,-1 1,1 0,-1-1,0 1,1 0,-1-1,0 1,0 0,0 0,1-1,-1 1,0 0,0 0,0-1,0 1,0 0,0 0,0-1,-1 1,1 0,0 0,0-1,0 1,-1 0,1 0,-1 269,-11-73,0-64,10-93,-2 0,-1 0,-2-1,-2 0,-6 17,11-47,0-1,-1 0,1 0,-1 0,-1-1,0 0,0 0,0 0,0-1,-8 6,12-10,-1 0,1 0,-1 0,0 0,0 0,1-1,-1 1,0-1,0 0,-1 0,1 0,0 0,0-1,0 1,0-1,-1 1,1-1,0 0,0-1,-1 1,1-1,0 1,0-1,0 0,-1 0,1 0,0 0,1-1,-1 1,0-1,-2-2,-1-3,1 0,0-1,0 1,1-1,0 0,1 0,-1-1,2 1,-1-1,1 0,-1-5,3-2,-1 0,2 0,0 0,1 0,1 0,0 0,1 1,1-1,0 1,1 0,1 0,0 1,1 0,1-1,8-12,-3 5</inkml:trace>
  <inkml:trace contextRef="#ctx0" brushRef="#br0" timeOffset="1064.019">1653 283,'-4'-2,"1"1,-1 0,1-1,-1 2,1-1,-1 0,0 1,1-1,-1 1,0 0,0 0,1 1,-1-1,1 1,-1 0,0 0,1 0,-1 0,1 1,0-1,-3 2,2-1,-9 2,0 0,1 2,0-1,0 2,0-1,1 2,0 0,0 0,1 0,0 2,1-1,0 1,0 1,1-1,0 1,1 1,0-1,1 2,5-11,0 1,0 0,1-1,-1 1,1 0,0 0,0-1,0 1,0 0,0 0,0-1,1 1,-1 0,1-1,0 1,0 0,0-1,0 1,0-1,1 1,-1-1,1 0,0 0,-1 0,1 0,0 0,0 0,0 0,1 0,0 0,83 38,-48-25,-35-14,-1 0,0 0,1 0,-1 0,0 1,0-1,0 1,0 0,0-1,0 1,0 0,-1 0,1 0,-1 1,1-1,-1 0,0 0,0 1,0-1,0 1,0-1,-1 1,1-1,-1 1,1-1,-1 1,0 0,0-1,0 1,-1-1,1 1,-1-1,1 1,-1 0,0-1,0 0,0 1,0-1,0 0,-1 1,-69 79,-102-5,117-61,31-12</inkml:trace>
  <inkml:trace contextRef="#ctx0" brushRef="#br0" timeOffset="1381.117">2047 0,'-4'24,"-8"22,-5 9,0-1,2-5,5-5,-2-6,2 0,3-1,2-3,-3-1,0-3,1-1,3 0,-4-1,0 0,1-5</inkml:trace>
  <inkml:trace contextRef="#ctx0" brushRef="#br0" timeOffset="1684.737">1680 424,'34'4,"20"2,7 0,1-1,-4-1,-7-2,-8-1,-7-1,1 0,-1 0,-2 0,-3 0,0 0,-2-1,-1 1,-10 0,-7 0</inkml:trace>
  <inkml:trace contextRef="#ctx0" brushRef="#br0" timeOffset="1966.858">2330 480,'3'3,"-1"1,1-1,0 0,1 0,-1-1,0 1,1-1,-1 1,1-1,0 0,0 0,0-1,0 1,0-1,0 0,0 0,1 0,-1-1,0 0,1 1,-1-1,0-1,0 1,1-1,-1 1,0-1,0-1,0 1,0 0,0-1,0 0,0 0,0 0,-1 0,2-2,0 0,0 0,0 0,-1-1,1 1,-1-1,0-1,0 1,-1 0,1-1,-1 0,-1 0,1 0,-1 0,0 0,1-3,-3 7,1-1,-1 1,0-1,1 1,-1-1,0 1,0-1,-1 1,1-1,-1 1,1-1,-1 1,0-1,1 1,-1 0,-1-1,1 1,0 0,0 0,-1 0,1 0,-1 0,0 0,0 0,0 1,1-1,-1 0,-1 1,1 0,0-1,0 1,0 0,-1 0,1 0,-1 1,1-1,-1 1,1-1,-3 1,-6 0,0 2,1-1,-1 1,1 1,-1 0,1 0,0 1,0 1,0 0,1 0,0 0,0 1,0 1,1 0,0 0,0 0,0 1,1 0,0 1,-3 6,2-5,0 1,1-1,0 1,1 1,1-1,0 1,0 0,1 0,1 1,-2 9,4-18,0 1,0 0,1 0,0 0,0 0,0 0,1 0,-1 0,1 0,0 0,1-1,-1 1,1 0,0-1,0 1,0-1,1 1,-1-1,1 0,0 0,1-1,-1 1,1 0,-1-1,1 0,0 0,0 0,0-1,1 1,7 2,0-1,1 0,-1 0,1-1,0-1,0 0,0-1,0-1,6 0,11 0</inkml:trace>
  <inkml:trace contextRef="#ctx0" brushRef="#br0" timeOffset="2464.739">2613 734,'126'-118,"13"-46,-139 163,1 0,-1 0,0 0,0 0,0 0,1 0,-1 0,0 0,1 0,-1 0,1 1,-1-1,1 0,-1 0,1 0,0 1,-1-1,1 0,0 1,0-1,0 1,-1-1,1 1,0-1,0 1,0-1,0 1,0 0,0-1,0 1,0 0,0 0,0 0,0 0,0 0,0 0,-1 0,1 0,0 0,0 1,0-1,0 0,0 0,0 1,0-1,0 1,0-1,-1 1,1-1,0 1,0 0,0-1,-1 1,1 0,-1-1,1 1,0 0,-1 0,1 0,-1 0,0-1,1 1,-1 0,0 0,1 0,-1 0,0 0,-10 56,8-52,0-1,1 1,-1 0,1-1,0 1,0 0,1 0,-1 0,1 0,0 0,1 0,-1 0,1 0,0-1,0 1,0 0,1 0,0-1,0 2,0-5,-1 1,1-1,-1 0,1 1,0-1,0 0,0 0,-1 0,1 0,0 0,0-1,1 1,-1-1,0 1,0-1,0 0,0 1,0-1,0 0,1-1,-1 1,0 0,0-1,0 1,0-1,0 1,0-1,0 0,0 0,0 0,0-1,65-39,-58 34,28-21,107-61,-143 88,1 0,-1 1,1-1,-1 0,1 1,-1-1,1 1,0 0,-1-1,1 1,-1 0,1 0,0 0,-1 0,1 1,0-1,-1 0,1 1,-1-1,1 1,-1-1,1 1,-1 0,1-1,-1 1,1 0,-1 0,0 0,0 0,1 0,-1 1,0-1,0 0,0 0,0 1,0-1,-1 1,1-1,0 1,-1-1,1 1,-1-1,1 2,4 77,-5-71,1 105,4-95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2:58.97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310 41,'-27'208,"25"-124,4 1,3-1,7 22,-1 138,-11-232</inkml:trace>
  <inkml:trace contextRef="#ctx0" brushRef="#br0" timeOffset="222.494">0 521,'39'5,"36"-4,15-1,2-1,-10-5,-9-2,-13 1,-6 2,-8 1,-7 1,-5 2,-4-4,-7-2</inkml:trace>
  <inkml:trace contextRef="#ctx0" brushRef="#br0" timeOffset="903.563">1044 464,'-19'12,"-19"10,1 1,1 1,1 3,2 0,0 3,2 0,-15 21,13 31,33-80,0 0,0 0,0 1,0-1,0 0,1 0,-1 0,1 1,-1-1,1 0,0 0,0 0,0 0,0 0,0 0,0-1,1 1,-1 0,1-1,-1 1,1 0,-1-1,1 0,0 1,0-1,0 0,0 0,0 0,0 0,0 0,0-1,0 1,0-1,0 1,1-1,-1 0,0 0,0 0,11-1,0-1,-1 0,1-1,-1 0,0-1,0 0,0-1,-1-1,1 0,-1 0,-1-1,1 0,-1-1,-1 0,1-1,-1 0,6-4,82-88,-97 101,0 0,0 1,0-1,0 0,1 1,-1-1,0 0,0 0,0 1,1-1,-1 0,0 1,0-1,1 0,-1 0,0 0,1 1,-1-1,0 0,1 0,-1 0,0 0,1 0,-1 1,0-1,1 0,-1 0,0 0,1 0,-1 0,1 0,-1 0,0 0,1 0,-1-1,0 1,1 0,-1 0,0 0,1 0,-1 0,0-1,1 1,-1 0,0 0,1-1,-1 1,0 0,0 0,1-1,-1 1,0 0,0-1,0 1,0 0,1 0,-1-1,0 1,0-1,0 1,0 0,0-1,0 1,0 0,0-1,0 1,0 0,0-1,0 1,0-1,2 34,-2-21,-1-8,1 1,0-1,0 0,0 1,0-1,1 1,-1-1,1 0,0 1,1-1,-1 0,1 0,0 0,0 0,0 0,0 0,1 0,-1-1,1 1,0-1,0 0,0 0,1 0,-1 0,1-1,-1 1,1-1,0 0,0 0,0 0,0 0,1-1,-1 0,0 0,1 0,-1 0,0-1,1 0,-1 0,2 0,10-6,-1-1,1-1,-1-1,-1 0,0-1,0 0,-1-1,0-1,-1 0,0 0,-1-1,0-1,-1 0,6-11,98-175,-100 173,-1 1,-2-2,0 0,-2 0,-1-1,-1 0,-2 0,-1 0,-1-1,-1 0,-2 0,-2-18,2 47,0 0,1 0,-1-1,0 1,0 0,0 0,0-1,0 1,0 0,0 0,0 0,0-1,0 1,-1 0,1 0,0 0,-1 0,1-1,-1 1,0 0,1 0,-1 0,0 0,1 0,-1 1,0-1,0 0,0 0,0 0,0 1,0-1,0 0,0 1,0-1,0 1,-1-1,1 1,0 0,0-1,0 1,-1 0,1 0,0 0,0 0,0 0,-1 0,1 0,0 0,0 1,0-1,-1 0,1 1,-7 8,1 1,0-1,0 2,1-1,0 1,0 0,2 0,-1 0,1 1,1-1,0 1,1 0,0 1,-4 31,1 1,2 0,3 0,1 0,2 3,23 127,-11-89,-11-74,0-1,-1 1,0 0,-1-1,-1 1,0 0,-1 0,0 0,0 0,-1 0,-1 0,0 0,-1 0,0-1,-1 1,-4 9,-3-7,1-6</inkml:trace>
  <inkml:trace contextRef="#ctx0" brushRef="#br0" timeOffset="1240.37">1891 351,'-91'71,"3"4,-17 24,61-35,43-62,1-1,-1 1,1 0,0 0,-1-1,1 1,0 0,0 0,0-1,0 1,0 0,1-1,-1 1,1 0,-1 0,1-1,-1 1,1-1,0 1,0-1,0 1,0-1,0 1,0-1,0 0,0 1,1-1,-1 0,0 0,1 0,-1 0,1 0,-1 0,1-1,0 1,-1 0,1-1,0 1,-1-1,1 0,0 1,150 17,-143-17,1 1,-1 0,0 1,0-1,0 2,0-1,-1 1,0 1,1-1,-1 1,-1 1,1 0,-1 0,0 0,0 1,-1 0,5 7,-4 1,-6-2</inkml:trace>
  <inkml:trace contextRef="#ctx0" brushRef="#br0" timeOffset="1555">1976 775,'31'-4,"0"0,0-2,0-2,-1-1,0-1,0-1,-1-2,-1-1,17-11,6-34,-50 58,0-1,0 1,-1-1,1 0,-1 1,1-1,-1 0,0 1,0-1,1 0,-1 1,0-1,-1 0,1 0,0 1,0-1,-1 0,1 1,-1-1,1 0,-1 1,0-1,0 1,0-1,0 1,0-1,0 1,0 0,0 0,0-1,-1 1,1 0,0 0,-1 0,1 0,-1 0,1 1,-1-1,1 0,-1 1,0-1,0 1,-10-3,0 1,0 1,-1 0,1 1,0 0,0 1,-1 0,1 1,0 1,0-1,1 2,-1 0,1 0,-1 1,1 1,1-1,-1 2,1 0,0 0,1 0,-1 2,1-1,1 1,0 0,-2 3,3-3,0 0,1 1,0 0,0 0,1 0,1 0,-1 1,2-1,-1 1,2 0,-1 1,2-1,-1 0,2 0,-1 1,1-1,2 8,-1-14,0 0,0 0,0 0,1 0,-1-1,1 1,0 0,1-1,-1 0,1 0,0 1,0-2,0 1,1 0,-1-1,1 1,0-1,0 0,0 0,0-1,1 1,-1-1,1 0,-1 0,1 0,3 0,130 18,-28-21,-80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3:21.0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26 584,'3'0,"-1"0,0 0,1 0,-1 0,1 0,-1 0,0 1,1-1,-1 1,0-1,0 1,1 0,-1 0,0 0,0 0,0 1,0-1,0 0,0 1,0-1,-1 1,1 0,-1 0,1 0,-1 0,1 0,-1 0,0 0,0 0,0 0,0 0,-1 1,1-1,0 0,-1 0,0 1,1-1,-1 1,0-1,0 0,-1 1,1-1,0 0,-1 1,1-1,-1 0,0 1,0-1,0 0,0 0,0 0,0 0,-1 1,-30 48,27-45,1 0,-1-1,1 1,0 1,0-1,1 1,0-1,0 1,1 0,-1 0,2 0,-1 0,1 1,0-1,0 0,1 1,0-1,0 0,1 4,0-9,0 0,0 0,0 0,0-1,0 1,0 0,0 0,1-1,-1 1,0-1,1 1,0-1,-1 0,1 0,0 1,-1-1,1 0,0-1,0 1,0 0,0 0,0-1,0 1,0-1,0 0,0 0,0 0,0 0,1 0,-1 0,0 0,0 0,0-1,0 1,0-1,70-29,-62 22,0-1,0 1,-1-2,0 1,0-1,-1 0,-1-1,1 0,-2-1,0 1,0-1,-1 0,0 0,2-13,-5 18,0-1,-1 0,0 0,0 0,-1-1,0 1,0 0,-1 0,0 0,0 0,-1 0,0 0,-1 0,0 1,0-1,0 1,-1 0,0 0,0 0,-1 0,0 1,0 0,-1 0,-2-2,5 6,-1 0,1 0,-1-1,1 1,0-1,0 1,0-1,0 0,1 0,-1-1,1 1,0 0,-1-1,2 0,-1 1,0-1,1 0,0 0,0 0,0 0,0 0,0 0,1 0,0 0,0 0,0 0,0 0,1 0,0 0,-1 0,1 0,1 0,-1 0,1 0,1-2,146-180,-26 27,-122 157,0 0,0 0,1 0,-1 1,0-1,1 0,0 1,-1-1,1 0,0 1,0 0,0-1,0 1,0 0,0 0,0 0,0 1,0-1,1 0,-1 1,0-1,0 1,1 0,-1 0,0 0,1 0,-1 0,0 0,1 1,-1-1,0 1,0-1,0 1,1 0,-1 0,0 0,0 0,0 0,0 1,-1-1,1 1,0-1,0 1,-1-1,1 1,0 1,8 17,0 0,-1 1,-1 0,-1 0,-1 1,3 19,-1-7,43 198,6 122,-54-341,-2 1,0 0,0 0,-1-1,-1 1,0 0,-1-1,0 1,-1-1,-1 1,0-1,-1 0,0-1,-1 1,0-1,-1 0,0-1,-1 1,-1-1,0-1,0 0,-1 0,0-1,0 0,-10 5,15-10,1 0,-1 0,0-1,0 0,0 0,-1 0,1 0,-1-1,1 0,-1 0,0-1,0 0,0 0,0 0,0-1,0 1,0-1,0-1,0 1,0-1,0 0,1-1,-1 1,0-1,-1-1,5 0,0-1,1 0,0 1,-1-1,1 0,1 0,-1 0,0 0,1 0,0 0,0 0,0 0,1 0,-1 0,1 1,0-1,0 0,0 0,0 0,1 1,0-1,0 1,0-1,0 1,0 0,0 0,1 0,0 0,0 0,0 0,0 0,3-4,282-316,-230 261,-34 40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3:19.4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 84,'-3'9,"1"0,-1 0,1 0,1 1,0-1,0 0,0 1,2-1,-1 0,1 1,0-1,1 0,0 0,1 0,-1 0,2 0,-1 0,1-1,1 1,0-1,0 0,1 0,-2-4,-1 0,2 0,-1 0,0 0,1-1,0 0,-1 0,1 0,0 0,1-1,-1 0,0 0,1-1,-1 1,1-1,-1 0,1-1,0 1,-1-1,1 0,0 0,-1-1,1 0,0 0,-1 0,0-1,1 0,-1 0,0 0,0 0,0-1,0 0,0 0,0-1,-1 1,0-1,1 0,-2 0,1 0,0 0,1-4,12-11,-1-1,-2-1,0 0,-1 0,-1-2,-1 1,-1-2,-1 1,1-6,-5 4</inkml:trace>
  <inkml:trace contextRef="#ctx0" brushRef="#br0" timeOffset="476.94">606 84,'-3'31,"-5"39,3 0,3 1,3-1,5 16,0 26,-6-112,0-1,0 1,0 0,-1 0,1 0,0-1,0 1,-1 0,1 0,0 0,0 0,-1 0,1-1,0 1,0 0,-1 0,1 0,0 0,-1 0,1 0,0 0,0 0,-1 0,1 0,0 0,-1 0,1 0,0 0,0 0,-1 1,1-1,0 0,-1 0,1 0,0 0,0 0,0 1,-1-1,1 0,0 0,0 0,0 1,-1-1,1 0,0 0,0 1,0-1,0 0,0 0,-1 1,1-1,0 0,0 1,0-1,0 0,-6-27,8 4,2 1,0 1,1-1,2 1,0 0,1 0,1 0,1 1,0 1,2 0,10-13,-17 23,13-17,0 1,1 1,2 0,0 2,2 0,0 2,1 0,1 2,1 1,1 0,0 2,1 2,10-4,-35 15,0 0,0 0,0 0,0 0,0 1,1-1,-1 1,0 0,1 0,-1 0,1 0,-1 1,1 0,-1-1,1 1,-1 0,1 1,0-1,-1 1,1-1,-1 1,0 0,1 0,-1 1,0-1,1 1,-1 0,0-1,0 1,0 1,-1-1,1 0,0 1,1 2,-2 1,-1 0,1 1,-1-1,-1 1,1-1,-1 1,-1 0,1-1,-1 1,0-1,0 1,-1-1,0 0,0 0,0 0,-1 0,0 0,0 0,-1 0,0 0,-88 104,84-101,-1 1,-1-1,1-1,-2 0,1 0,-1-1,0 0,0-1,-1 0,0-1,0 0,-1-1,-10 1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3:25.4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137 5,'-18'23,"1"0,0 1,2 0,1 1,1 1,1 0,1 1,-4 19,14-42,0-1,0 1,0 0,1 0,0 0,0 0,0 0,0 0,1 0,0 0,0 0,0 0,0 0,0 0,1-1,-1 1,1-1,0 1,0-1,1 1,-1-1,1 0,-1 0,1 0,0-1,0 1,0-1,1 1,-1-1,0 0,1 0,2 0,2 2,0-2,1 1,-1-1,0-1,1 1,-1-1,1-1,-1 0,1 0,-1 0,1-1,-1 0,1-1,-1 0,1-1,7-2,0-1,0-1,0-1,-1 0,0-1,-1 0,0-1,0-1,-1 0,-1-1,0 0,0-1,-2-1,1 0,-8 9,0 0,0-1,0 1,-1-1,0 1,0-1,-1 0,1 0,-1 0,-1 0,1 0,-1 0,0 0,0 0,-1 0,1 0,-1 0,-1 0,1 0,-1 1,0-1,-1 0,1 1,-1-1,0 1,0 0,-1 0,1 0,-1 1,0-1,-1 1,1 0,-1 0,0 0,1 1,-2 0,1 0,0 0,-1 0,1 1,-1 0,0 0,0 1,-3-1,-17 0,2 2</inkml:trace>
  <inkml:trace contextRef="#ctx0" brushRef="#br0" timeOffset="564.888">533 34,'-117'145,"112"-136,1 1,0-1,1 1,0 0,0 0,1 0,0 0,1 0,0 1,1-1,0 0,1 2,-1-9,0 0,0 1,1-1,-1 1,1-1,0 0,0 0,0 1,1-1,-1 0,1 0,0 0,-1-1,1 1,1 0,-1-1,0 1,0-1,1 1,0-1,-1 0,1 0,0 0,0-1,0 1,0-1,0 0,1 0,-1 0,0 0,0 0,1 0,-1-1,1 0,-1 0,4 0,10-2,0-2,0 0,0 0,-1-2,0 0,0-1,0 0,-1-1,0-1,0-1,-1 0,0-1,-1 0,0-1,-1 0,-1-1,1-1,-6 6,-1 0,1 0,-1 0,-1-1,1 0,-1 1,-1-2,0 1,0 0,-1-1,0 1,0-5,-2 10,1 0,-1 0,0-1,0 1,0 0,-1 0,1 0,-1 0,0 0,0 0,-1 0,1 0,-1 0,1 1,-1-1,-1 0,1 1,0 0,-1-1,0 1,0 0,1 1,-2-1,1 0,0 1,-1-1,1 1,-1 0,-3-1,-3 0,0 1,0 0,-1 0,1 1,-1 1,1 0,-1 0,1 1,-1 0,1 1,-1 0,-7 3,3-2,-16 3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3:24.3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308 1,'-20'6,"-1"1,1 1,1 1,0 1,0 1,1 0,-5 5,22-16,-10 7,0 1,0-1,1 2,0-1,1 1,0 1,0 0,1 0,0 1,0 0,2 0,-1 1,1-1,1 1,0 1,1-1,0 1,-1 8,5-18,-1-1,1 1,-1 0,1 0,0 0,0-1,1 1,-1 0,0 0,1 0,0-1,-1 1,1 0,0 0,1-1,-1 1,0-1,1 1,-1-1,1 0,0 0,0 1,0-1,0 0,0-1,0 1,0 0,1-1,-1 1,1-1,-1 0,1 1,0-1,-1-1,1 1,0 0,1 0,4 0,0-1,0 1,0-1,0-1,0 1,0-1,0-1,0 1,-1-1,1-1,-1 0,1 0,-1 0,16-9,0-2,-1 0,-1-1,0-1,-2-1,1-1,-2 0,-1-2,0 0,13-21,14-17,-43 58,0 1,0 0,-1 0,1-1,0 1,-1 0,1 0,0 0,-1 0,1 0,-1 0,0 0,1 0,-1 0,0 0,1 1,-1-1,0 0,0 0,0 0,0 0,0 0,0 0,-1 0,1 1,0-1,0 0,-1 0,1 0,-1 0,1 0,-1 0,1 0,-1 0,0-1,1 1,-2 1,-10 43,7-22</inkml:trace>
  <inkml:trace contextRef="#ctx0" brushRef="#br0" timeOffset="452.392">562 424,'125'-259,"-86"174,-34 105,-7-13,0 0,0 0,1 0,0-1,0 1,1 0,0 0,0 0,1 0,-1 0,2 0,-1 0,1 0,0 0,0-1,1 1,0-1,0 0,0 0,1 0,0 0,0 0,0-1,1 0,0 0,0 0,0 0,1-1,0 0,0 0,0 0,0-1,0 0,0 0,1-1,4 2,-2-5,0 0,0 0,0-1,0 0,0 0,-1-1,1 0,-1 0,0-1,0 0,0-1,0 0,-1 0,0-1,0 0,0 0,-1 0,0-1,0 0,-1 0,1 0,-2-1,1 0,-1 0,1-3,4-6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5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3:04.3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1678,'-1'1,"1"-1,-1 1,0 0,1-1,-1 1,0-1,1 1,-1-1,0 1,1-1,-1 0,0 1,0-1,0 0,1 0,-1 1,0-1,0 0,0 0,0 0,1 0,-1 0,0 0,0 0,0-1,0 1,1 0,-1 0,0-1,0 1,0 0,1-1,-1 1,0 0,1-1,-1 1,0-1,1 0,-1 1,0-1,1 1,-1-1,1 0,-1 0,1 1,0-1,-1 0,1 0,0 1,-1-1,1 0,0 0,0 0,0 0,0 1,0-1,0 0,0 0,0 0,0 0,0 1,0-1,1 0,-1 0,0 0,1 0,-12 21,2 0,0 1,1 0,2 0,0 1,1 0,1 0,-1 20,-4 14,-6 28,4 1,3 1,4 38,11 8,10-120,-6-18</inkml:trace>
  <inkml:trace contextRef="#ctx0" brushRef="#br0" timeOffset="253.766">0 2129,'39'-4,"26"-7,8-2,-4-2,-10 0,-9-2,-8 3,-7-2,-5 2,-2 3,-6-1,-2 2,-5 2</inkml:trace>
  <inkml:trace contextRef="#ctx0" brushRef="#br0" timeOffset="614.434">763 1678,'-38'139,"18"-73,2 1,3 1,4 0,2 1,2 29,6-94,1 1,-1-1,1 1,0-1,0 1,1-1,0 1,-1-1,1 0,1 1,-1-1,1 0,-1 0,1 1,0-1,1-1,-1 1,1 0,-1-1,1 1,0-1,1 0,-1 0,0 0,1 0,0-1,0 1,0-1,0 0,0 0,0 0,0-1,0 1,1-1,-1 0,1-1,-1 1,1-1,-1 0,2 0,149-91,-152 91,0 0,0 1,0-1,0 1,0 0,0 0,0 0,0 0,0 0,-1 1,1-1,0 1,-1 0,1-1,-1 1,1 1,-1-1,0 0,0 0,0 1,0-1,-1 1,1 0,-1-1,1 1,-1 0,0 0,0 0,0 0,0 0,-1 0,0 0,1 0,-1 0,0 1,0-1,-1 2,8 19,-7-20,1-1,-1 0,1 0,0 0,0 0,0 1,0-1,1 0,-1-1,1 1,0 0,-1 0,1-1,1 1,-1-1,0 0,1 1,-1-1,1 0,-1-1,1 1,0 0,0-1,0 1,0-1,0 0,0 0,0 0,0-1,1 1,-1-1,0 1,0-1,3 0,10-4</inkml:trace>
  <inkml:trace contextRef="#ctx0" brushRef="#br0" timeOffset="982.468">1214 2355,'21'-1,"0"-2,0 0,0-2,-1 0,0-1,0-1,0-1,-1-1,0 0,-1-2,4-2,-20 12,-1 0,1 0,-1 0,1 0,-1 0,1 0,-1 0,0-1,0 1,1 0,-1-1,0 1,0-1,-1 1,1-1,0 0,0 1,-1-1,1 0,-1 0,1 1,-1-1,0 0,0 0,0 0,0 1,0-1,0 0,0 0,-1 0,1 1,-1-1,1 0,-1 0,1 1,-1-1,0 0,0 1,0-1,0 1,0 0,0-1,-1 1,1 0,0-1,-1 1,1 0,-1 0,1 0,-1 0,1 0,-1 1,-1-2,-6-1,0 1,-1 0,1 0,0 0,-1 1,1 1,0 0,-1 0,1 1,-1 0,1 0,0 1,-1 0,1 1,0 0,1 0,-1 1,0 0,1 1,0 0,0 0,1 1,-1 0,1 0,0 1,1-1,0 2,0-1,0 1,1-1,0 2,1-1,-1 0,2 1,-1 0,1 0,-1 8,2-11,1 0,1 0,-1 0,1 1,1-1,-1 0,1 0,0 0,0 0,0 0,1-1,0 1,0 0,1-1,-1 1,1-1,1 0,-1 0,1 0,0 0,0 0,0-1,0 0,1 0,0 0,0 0,1 0,7 4,-1-1,1-1,0 0,1-1,-1 0,1-1,0-1,0 0,0-1,0 0,3-1,164-2,-152 0</inkml:trace>
  <inkml:trace contextRef="#ctx0" brushRef="#br0" timeOffset="-30193.331">4375 267,'-15'38,"-9"23,0 5,-2 2,0-7,4-3,0-8,0-7,3-1,1-3,-2-3,2-4,0-1,3-2,3-1,0-5,2-2,2-4</inkml:trace>
  <inkml:trace contextRef="#ctx0" brushRef="#br0" timeOffset="-29720.554">4234 493,'107'-220,"-113"243,1 0,0-1,2 1,1 1,1-1,1 0,1 0,1 0,4 20,7 15,-9-30,2 1,1-1,1 0,1 0,2-1,1 0,0-1,16 21,-27-45,0 0,0 0,1 0,-1 0,0 0,1-1,0 1,-1 0,1-1,0 0,0 1,0-1,0 0,0 0,0 0,0 0,0 0,0-1,0 1,1-1,-1 1,0-1,0 0,1 0,-1 0,0 0,0 0,1 0,-1-1,0 1,0-1,1 1,-1-1,0 0,0 0,0 0,0 0,0 0,0-1,-1 1,1-1,0 1,-1-1,1 1,0-2,12-14,-1 0,0-1,-2-1,0 0,-1 0,-1-1,2-6,2-3,30-77,-5-2,3-30,-22 6,-19 121</inkml:trace>
  <inkml:trace contextRef="#ctx0" brushRef="#br0" timeOffset="-29321.766">4995 577,'-6'13,"1"0,0 0,1 0,0 0,1 1,0 0,1-1,1 1,0 0,1 0,0 0,2 0,-1 0,1-1,1 1,3 8,-5-19,0-1,0 0,0 0,0 0,0 0,0 0,0 0,1 0,-1-1,1 1,-1 0,1-1,0 1,-1-1,1 1,0-1,0 0,0 0,0 0,0 0,1 0,-1 0,0-1,0 1,0-1,1 0,-1 1,0-1,0 0,1 0,-1 0,0-1,1 1,-1-1,0 1,0-1,0 0,0 1,1-1,-1 0,0-1,1 0,72-69,-71 63,1 0,-1 0,0-1,-1 1,0-1,-1 0,0 0,0 0,0 0,-2 0,1 0,-1 0,0 0,-1 0,-1-9,1 13,0 1,0-1,0 1,-1-1,1 1,-1 0,0-1,0 1,-1 0,1 1,-1-1,0 0,0 1,0-1,-1 1,1 0,-1 0,0 0,0 1,0-1,0 1,0 0,0 0,0 1,-1-1,1 1,-1 0,1 0,-1 0,0 1,-3-1,-73 14,62-3</inkml:trace>
  <inkml:trace contextRef="#ctx0" brushRef="#br0" timeOffset="-29042.909">5532 154,'-5'43,"-1"34,0 8,1-1,2-9,1-13,0-12,2-10,0-7,0-4,0-3,1 0,-1 0,0-5</inkml:trace>
  <inkml:trace contextRef="#ctx0" brushRef="#br0" timeOffset="-28826.31">5250 521,'39'0,"31"0,9 0,-5 0,-9 0,-12 0,-9 0,-8 0,-5 0,-3 0,-6 0</inkml:trace>
  <inkml:trace contextRef="#ctx0" brushRef="#br0" timeOffset="-28478.218">5928 550,'12'0,"0"0,0-1,-1 0,1-1,0 0,0-1,-1 0,1 0,-1-2,0 1,0-2,-1 1,1-1,-1-1,-1 0,1 0,-1-1,0 0,-8 6,0 1,0 0,1-1,-1 0,0 1,0-1,0 0,-1 1,1-1,0 0,-1 0,1 0,-1 1,1-1,-1 0,0 0,0 0,0 0,0 0,0 0,0 0,-1 0,1 1,-1-1,1 0,-1 0,0 0,0 1,1-1,-1 0,0 1,-1-1,1 0,0 1,0 0,-1-1,1 1,-1 0,1 0,-1-1,0 1,-78-23,66 26,-1 1,1 1,0 0,0 1,0 0,1 1,0 1,0 0,0 1,1 0,0 1,1 0,0 1,0 0,1 1,0 0,1 0,1 1,0 0,0 1,1 0,1 0,0 1,0-1,-1 12,5-20,1-1,-1 1,1 0,0 0,1 0,-1 0,1 0,0 0,0 0,1 0,-1 0,1 0,0 0,1 0,-1 0,1-1,0 1,0 0,0-1,1 0,0 1,0-1,0 0,0 0,0-1,1 1,0-1,-1 0,1 0,1 0,-1 0,0-1,1 1,-1-1,1 0,0 0,0-1,18 6,-1-1,1-2,0 0,0-2,0 0,0-1,1-2,-1 0,0-2,0 0,6-3,-3 1</inkml:trace>
  <inkml:trace contextRef="#ctx0" brushRef="#br0" timeOffset="-23042.312">3980 1198,'-1'1,"0"0,0 0,0 0,1-1,-1 1,0 0,1 1,-1-1,0 0,1 0,-1 0,1 0,0 0,-1 1,1-1,0 0,0 0,0 0,0 1,0-1,0 0,0 0,0 1,0-1,1 0,-1 0,0 0,1 1,-1-1,1 0,-1 0,1 0,0 0,-1 0,1 0,0 0,0 0,0 0,0-1,0 1,0 0,0 0,0-1,0 1,0-1,0 1,0-1,0 1,1-1,-1 0,0 1,0-1,0 0,1 0,-1 0,0 0,0 0,1 0,-1 0,0-1,0 1,0 0,1-1,143-16,144-14,-63 15,177-39,-187 23,441-59,-444 59,-135 15,-84 24,-6-3</inkml:trace>
  <inkml:trace contextRef="#ctx0" brushRef="#br0" timeOffset="-22409.622">6548 493,'0'0,"0"0,-1 0,1 0,0 0,0 0,-1 0,1 0,0 0,-1 0,1 0,0 0,-1 0,1 0,0 0,-1 0,1 0,0 0,-1 0,1-1,0 1,0 0,-1 0,1 0,0-1,0 1,-1 0,1 0,0-1,0 1,0 0,-1 0,1-1,0 1,0 0,0-1,0 1,0 0,0-1,0 1,-1 0,1 0,0-1,-32 15,23-10,32-20,28-20,-67 41,4 5</inkml:trace>
  <inkml:trace contextRef="#ctx0" brushRef="#br0" timeOffset="-21975.634">6576 747,'-14'5,"-10"6,-1 6,9-4,12-5,11-4,10-7,-3 2,-9 1,-6 5,-6 2,2-1,2-1</inkml:trace>
  <inkml:trace contextRef="#ctx0" brushRef="#br0" timeOffset="-12953.968">9596 521,'-12'0,"0"1,0 0,1 1,-1 1,1 0,-1 0,1 1,0 1,0 0,0 0,1 1,0 0,0 1,1 0,0 0,0 1,0 1,1-1,0 1,1 1,0-1,1 1,0 1,0-1,-3 9,-17 78,25-94,1 0,0-1,0 1,0 0,0 0,1-1,-1 1,1 0,-1-1,1 1,0 0,0-1,0 1,0-1,1 0,-1 1,1-1,-1 0,1 0,0 1,0-2,0 1,0 0,0 0,0-1,1 1,-1-1,0 1,1-1,-1 0,1 0,-1 0,1 0,1 0,4 0,1 0,-1 0,0 0,1-1,-1 0,0-1,0 0,1 0,-1 0,0-1,0-1,0 1,-1-1,1-1,0 1,-1-1,0-1,0 1,0-1,-1 0,0-1,0 0,0 0,3-4,8-11,-1 0,-1-1,0 0,-2-1,-1-1,-1 0,0-4,4-4,-9 25,-7 23,-3 6,0-1,2 1,0 0,2-1,0 1,1 0,4 13,-5-32,1 1,0-1,1 0,-1 1,1-1,-1 0,1 0,0 0,0 0,0 0,1-1,-1 1,1 0,-1-1,1 0,0 0,0 0,0 0,0 0,0 0,0-1,1 0,-1 1,0-1,1 0,-1-1,1 1,-1-1,1 1,-1-1,1 0,-1 0,1-1,0 1,-1-1,1 0,1 0,19-6,-1 0,1-1,-2-2,1 0,-1-2,-1 0,0-1,-1-1,0-1,-1-1,-1-1,11-12,87-134,-102 145,-8 13,0-1,0 0,-1-1,0 0,-1 1,1-2,-1 1,-1 0,1-1,-1 1,-1-1,1 0,-1 0,-1 0,0-1,1-1,-3 8,1 1,0 0,-1 0,1 0,-1 0,1 0,-1 0,0-1,1 1,-1 1,0-1,0 0,0 0,0 0,0 0,0 0,0 1,0-1,0 0,0 1,0-1,0 1,0 0,0-1,-1 1,1 0,0-1,0 1,0 0,-1 0,1 0,0 0,0 0,-1 0,1 1,0-1,0 0,0 1,0-1,-1 1,1-1,0 1,0-1,0 1,0 0,0-1,0 1,0 0,0 0,0 0,-55 40,48-34,0 0,1 1,0 0,0 0,0 0,1 1,1 0,-1 0,2 1,-1 0,1 0,1 0,-1 0,2 0,0 1,0-1,0 1,2-8,0-1,1 1,-1-1,0 1,1-1,-1 1,1-1,0 0,-1 1,1-1,1 0,-1 1,0-1,0 0,1 0,-1 0,1 0,0-1,0 1,-1 0,1-1,0 1,0-1,0 1,1-1,-1 0,0 0,0 0,1 0,-1 0,1-1,-1 1,1-1,-1 0,95 3,-77-4,-8 0,-9 0,1 0,-1 0,1 0,-1 1,0-1,1 1,-1 0,1 0,-1 0,1 0,-1 1,1-1,-1 1,0 0,1 0,-1 0,0 0,0 1,0 0,0-1,0 1,0 0,0 0,0 0,-1 1,1-1,-1 1,0 0,0-1,0 1,0 0,0 0,0 0,-1 0,0 0,1 1,-1 0,2 46,-4-45,0-1,0 0,0 0,1 1,0-1,0 0,0 1,1-1,-1 0,1 1,0-1,0 0,1 0,-1 0,1 0,0 0,0 0,0 0,0-1,1 1,-1-1,1 1,0-1,0 0,0 0,1-1,-1 1,1-1,0 1,-1-1,3 1,9-2,0-1,1 0,-1-2,0 1,1-2,-1 0,0 0,0-2,-1 0,0 0,1-2,-2 1,1-2,-1 0,0 0,-1-2,5-4,112-112,-82 39,-46 84,0 1,0-1,0 0,0 0,-1 1,1-1,-1 0,0 0,0 0,0 0,0 1,0-1,-1 0,1 0,-1 0,0 1,0-1,0 0,0 1,0-1,-1 1,1-1,-1 1,1 0,-1 0,0-1,0 1,0 0,0 1,0-1,-1 0,-1-1,0 2,1-1,-1 1,0 0,1 0,-1 1,0-1,0 1,0-1,0 1,1 0,-1 1,0-1,0 1,0 0,1 0,-1 0,0 0,1 0,-1 1,1 0,-1 0,1 0,0 0,0 0,0 1,0 0,-67 79,62-69,1 1,1 0,0 0,1 0,0 1,1 0,1 0,0 0,2 0,-1 11,2-19,0 0,1 0,0 0,0 1,0-1,1 0,0-1,0 1,1 0,0-1,0 1,1-1,0 0,0 0,0 0,1-1,-1 1,1-1,1 0,-1 0,1-1,0 0,4 3,5-1,0 0,0-1,1-1,0 0,0-1,0-1,0 0,1-1,-1-1,0-1,0 0,1-1,18 0,-3 2</inkml:trace>
  <inkml:trace contextRef="#ctx0" brushRef="#br0" timeOffset="-9802.923">12559 126,'24'0,"8"0</inkml:trace>
  <inkml:trace contextRef="#ctx0" brushRef="#br0" timeOffset="-11952.41">11882 521,'-15'1,"1"0,0 2,-1 0,1 0,1 1,-1 1,0 1,1 0,0 0,1 1,-1 1,1 0,1 1,-1 0,-2 4,7-5,0 0,1 1,0-1,0 1,1 0,0 1,1-1,0 1,0 0,1 0,1 0,0 1,0-1,1 0,0 1,0-1,2 1,-1-1,1 1,1-1,1 5,-3-12,1-1,0 1,0 0,0-1,0 1,1 0,-1-1,1 1,-1-1,1 0,0 0,0 0,0 0,0 0,0 0,1 0,-1 0,0-1,1 1,-1-1,1 0,0 0,-1 0,1 0,0 0,0-1,0 1,0-1,-1 1,1-1,0 0,0-1,0 1,0 0,0-1,4 0,0-1,-1 0,1-1,0 1,-1-1,1 0,-1-1,0 0,0 0,-1 0,1-1,-1 1,4-6,147-228,-155 236,0 1,0-1,0 1,0-1,0 1,0-1,0 1,0 0,1 0,-1-1,1 1,-1 0,1 0,-1 0,1 1,-1-1,1 0,0 1,-1-1,1 1,0-1,0 1,-1 0,1 0,0-1,0 1,-1 1,1-1,0 0,0 0,-1 1,1-1,0 1,0-1,-1 1,1 0,-1-1,1 1,-1 0,1 0,-1 0,1 1,-1-1,0 0,0 0,1 1,-1-1,0 1,0-1,-1 1,1-1,0 1,0 0,-1-1,1 1,0 1,25 132,-17-56,-2 0,-5 0,-2-1,-5 3,5-58,-1 0,-1 0,-1-1,-1 1,-1-1,-1 0,-1 0,0-1,-2 0,-1 0,0-1,-2 0,0-1,-1 0,-1-1,-1-1,0 0,-1-1,-9 6,23-20,0-1,-1 1,1-1,-1 0,1 0,-1 0,1-1,-1 1,0 0,1-1,-1 0,0 1,1-1,-1 0,0-1,1 1,-1 0,0-1,1 1,-1-1,1 0,-1 0,1 0,-1 0,1-1,-1 1,1-1,0 1,0-1,0 0,0 1,0-1,0 0,1-1,-1 1,0 0,1 0,0-1,0 1,0 0,0-1,0 0,0 1,0-1,1 1,-1-1,1 0,0 1,0-1,0 0,0-1,-2-10,1-1,1 1,0 0,1-1,0 1,1 0,1-1,0 1,1 0,1 1,0-1,0 1,2 0,0 0,0 1,1-1,113-147,-109 144</inkml:trace>
  <inkml:trace contextRef="#ctx0" brushRef="#br0" timeOffset="-11616.687">12475 634,'-15'4,"1"1,0 0,0 1,1 1,0 0,0 1,0 0,1 1,1 0,-1 1,1 1,1 0,0 0,1 1,0 0,0 0,2 1,-1 0,-2 8,9-17,0 0,0-1,1 1,-1 0,1 0,0 0,0-1,0 1,0 0,1 0,-1 0,1-1,0 1,0 0,1-1,-1 1,1-1,-1 1,1-1,0 0,1 0,-1 0,0 0,1 0,0 0,-1-1,1 1,0-1,1 0,-1 0,0 0,0 0,1-1,-1 1,1-1,0 0,-1 0,1 0,0 0,0-1,2 1,5 1,1-1,0 0,0 0,0-1,0-1,0 0,0-1,-1 0,1-1,0 0,-1-1,0 0,0 0,0-2,-1 1,1-1,-1-1,0 0,-1 0,0-1,0 0,-1 0,0-1,0 0,-1-1,0 0,-1 0,0 0,0-1,-2 0,1 0,-1 0,0-2,-3 7,0-1,-1 1,0 0,0 0,0 0,-1 0,0 0,0-1,0 1,-1 1,0-1,0 0,-1 0,1 1,-1-1,0 1,-1 0,1 0,-1 0,0 0,0 1,-1 0,1-1,-1 2,0-1,0 0,-1 1,1 0,0 0,-1 1,0 0,0 0,0 0,0 0,0 1,0 0,0 0,0 1,0 0,0 0,0 0,-1 1,1 0,0 0,0 0,0 1,0 0,1 0,-6 3,-6 7,3-1</inkml:trace>
  <inkml:trace contextRef="#ctx0" brushRef="#br0" timeOffset="-11369.005">12898 690,'-5'29,"-1"14,0 5,1-6</inkml:trace>
  <inkml:trace contextRef="#ctx0" brushRef="#br0" timeOffset="-10706.861">13152 747,'0'0,"0"1,0 0,0-1,0 1,0 0,0-1,0 1,0 0,0-1,0 1,0-1,0 1,0 0,1-1,-1 1,0-1,0 1,1-1,-1 1,1 0,-1-1,0 1,1-1,-1 0,1 1,-1-1,1 1,-1-1,1 0,-1 1,1-1,-1 0,1 0,0 1,-1-1,1 0,-1 0,1 0,0 0,-1 0,1 0,0 0,-1 0,1 0,0 0,-1 0,1 0,-1 0,1 0,0-1,-1 1,1 0,-1 0,1-1,-1 1,1-1,-1 1,1 0,-1-1,1 1,-1-1,1 1,-1-1,35-29,110-144,-144 173,-1 0,0 0,1 0,-1 0,1 0,-1 0,1 0,-1 0,1 1,0-1,-1 0,1 1,0-1,0 0,-1 1,1-1,0 1,0-1,0 1,0-1,0 1,0-1,0 1,0 0,0 0,0 0,0-1,0 1,0 0,0 0,0 0,0 1,0-1,0 0,0 0,0 0,0 1,-1-1,1 1,0-1,0 0,0 1,0 0,0-1,-1 1,1-1,0 1,0 0,-1 0,1-1,0 1,-1 0,1 0,-1 0,1 0,-1 0,1 0,6 68,5 26,-11-92,0 0,1 0,-1 0,0-1,1 1,0-1,-1 1,1-1,0 1,0-1,1 0,-1 0,0 0,1 0,-1-1,1 1,0-1,-1 1,1-1,0 0,0 0,0 0,0 0,0-1,0 1,0-1,0 0,0 0,9-2,0-1,-1 0,0-1,0 0,0-1,0 0,-1-1,0 0,0-1,0 0,-1 0,0-1,0 0,-1-1,0 0,-1 0,0-1,0 0,-1 0,-1 0,1-1,-2 0,1-1,10-55,-19 51</inkml:trace>
  <inkml:trace contextRef="#ctx0" brushRef="#br0" timeOffset="-10121.224">14168 521,'-19'0,"0"2,0 0,0 1,1 1,0 0,0 2,0 0,0 1,1 0,0 2,0 0,1 1,1 0,0 2,-11 10,23-21,1 1,0 0,0 0,0 0,1 0,-1 1,1-1,-1 0,1 1,-1-1,1 1,0-1,0 1,1 0,-1-1,0 1,1 0,0 0,-1-1,1 1,0 0,1 0,-1-1,0 1,1 0,0 0,-1-1,1 1,0 0,0-1,1 1,-1-1,0 0,1 1,-1-1,1 0,0 0,0 0,0 0,0 0,0 0,0-1,1 1,-1-1,1 1,-1-1,1 0,-1 0,1 0,-1 0,1 0,2 0,11-3,-1 0,0-1,0-1,-1 0,1-1,-1 0,0-1,0-1,0-1,-1 1,0-2,-1 0,0 0,0-1,-1-1,-1 0,1-1,84-51,-93 62,1 0,-1 0,1 0,-1 1,1-1,0 1,-1 0,1-1,-1 1,1 0,0 1,-1-1,1 0,0 1,-1-1,1 1,-1 0,0 0,1 0,-1 0,1 0,-1 1,0-1,0 1,0-1,0 1,0 0,0 0,0 0,-1 0,1 0,-1 0,1 0,-1 1,0-1,0 0,0 1,0-1,0 1,-1-1,1 2,5 25,-2 0,0 0,-2 0,-1 0,-2 1,0-1,-2 0,-6 23,6-28,-13 80,-4-2,-4 0,-5-2,-19 38,46-128,-1-1,0 0,-1 1,0-1,0-1,-1 1,0-1,-1 1,0-1,0-1,0 1,-1-1,0-1,-1 1,0-1,0 0,0-1,0 0,-1 0,-8 3,15-7,0-1,0 0,0 1,0-1,0 0,0 0,0-1,0 1,0 0,0-1,0 1,0-1,0 1,1-1,-1 0,0 0,0 0,1 0,-1 0,0 0,1 0,-1-1,1 1,0 0,-1-1,1 0,0 1,0-1,0 0,0 1,0-1,0 0,1 0,-1 0,0 0,1 1,0-2,-6-76,13 35,2 1,1 1,3 0,1 0,3 1,1 1,12-19,-27 53,14-26,-3 5</inkml:trace>
  <inkml:trace contextRef="#ctx0" brushRef="#br0" timeOffset="-14618.763">7367 210,'-2'1,"1"0,0 0,0 1,0-1,0 0,0 0,0 1,0-1,0 0,0 1,1-1,-1 1,1-1,-1 1,1-1,-1 1,1-1,0 1,0 0,0-1,0 1,0-1,0 1,0 0,1-1,-1 1,0-1,1 1,-1-1,1 1,0-1,0 1,0 7,7 109,-8-84,2 0,1-1,2 0,1 1,1-2,8 18,51 72,-63-118,1 0,-1-1,0 1,1 0,0-1,0 0,0 0,0 0,1-1,-1 1,1-1,-1 0,1 0,0-1,0 1,0-1,-1 0,1-1,1 1,-1-1,0 0,0 0,0 0,0-1,5-1,-1-3,1-1,-1 0,0 0,0-1,-1 0,0-1,0 0,-1 0,0-1,-1 1,1-2,-2 1,1-1,-1 0,-1 0,0 0,0 0,-1-1,0 0,0-3,53-181,-56 195,0 0,-1 1,1-1,0 1,0-1,0 0,0 1,0-1,0 0,0 1,0-1,0 1,0-1,0 0,0 1,0-1,0 1,0-1,0 0,0 1,0-1,1 1,-1-1,0 0,0 1,0-1,1 0,-1 1,0-1,1 0,-1 0,0 1,0-1,1 0,-1 0,1 0,-1 1,0-1,1 0,-1 0,0 0,1 0,-1 0,1 0,-1 1,0-1,1 0,-1 0,1 0,-1-1,0 1,1 0,-1 0,1 0,-1 0,0 0,1 0,-1 0,0-1,1 1,-1 0,0 0,1-1,-1 1,0 0,16 55,-9-31,-6-15,1 1,0-1,1 0,0 0,0-1,1 1,0-1,0 1,1-1,0 0,1-1,0 1,0-1,0-1,1 1,0-1,0 0,1 0,0-1,0 0,0-1,0 1,1-2,1 1,-1-2,-1-1,0 0,1-1,-1 0,1-1,-1 1,1-1,-1-1,0 0,1 0,-1-1,0 0,-1 0,1-1,0 0,-1 0,0 0,0-1,0-1,-1 1,0-1,0 0,3-4,7-9,-1-1,-1 0,-1-1,-1 0,-1-1,-1 0,5-16,-8 15,-2 0,0 0,-2-1,-1 1,0-1,-2 1,-1-1,-2-8,3 26,-1 6</inkml:trace>
  <inkml:trace contextRef="#ctx0" brushRef="#br0" timeOffset="-14224.787">8467 690,'11'-4,"0"0,-1-1,1-1,-1 0,-1 0,1-1,-1 0,0-1,-1 0,0 0,0-1,0 0,-1 0,-1-1,0 0,0 0,-1 0,0-1,-1 0,0 0,-1 0,1-2,-4 10,-1 0,1 0,0 0,-1 0,0 0,1 1,-1-1,0 0,-1 1,1-1,0 1,-1-1,0 1,1-1,-1 1,0 0,0 0,0 0,0 0,-1 0,1 1,0-1,-1 1,1-1,-1 1,0 0,1 0,-1 0,0 0,0 0,0 1,1-1,-1 1,0 0,0 0,0 0,0 0,0 1,0-1,1 1,-1-1,0 1,0 0,1 0,-1 0,0 1,1-1,-1 1,1-1,0 1,-1 0,-7 4,0 1,0 0,1 0,-1 1,2 0,-1 1,1-1,0 2,1-1,0 1,1 0,0 1,0 0,1 0,1 0,0 0,0 1,1-1,1 1,0 0,0 0,1 0,1 0,0 0,0 0,1 0,1 0,0 0,1-1,3 10,-3-17,-1 1,2-1,-1 1,1-1,-1 0,1 0,0-1,0 1,1-1,-1 0,1 0,0 0,0-1,0 1,0-1,0 0,0-1,0 1,1-1,-1 0,1-1,-1 1,0-1,1 0,-1 0,1-1,-1 1,1-2,151-40,-133 33</inkml:trace>
  <inkml:trace contextRef="#ctx0" brushRef="#br0" timeOffset="-8172.211">15495 70,'-6'-69,"6"69,-1 0,0 0,1-1,-1 1,0 0,0 0,1 0,-1 0,0 0,0 0,1 0,-1 1,0-1,1 0,-1 0,0 0,1 1,-1-1,0 0,1 1,-1-1,0 1,1-1,-1 1,1-1,-1 1,1-1,-1 1,1-1,-1 1,1-1,0 1,-1 0,1-1,0 1,-1 0,1 0,0-1,0 1,0 0,0-1,0 1,0 0,0 0,0-1,0 1,0 0,0 0,0-1,0 1,1 0,-2 1,-33 185,26-116,2-22,-12 81,5 1,5 56,9-142,-1-34</inkml:trace>
  <inkml:trace contextRef="#ctx0" brushRef="#br0" timeOffset="-7983.178">15100 464,'53'10,"22"3,2-1,-1-2,-9-3,-11-8,-6-3,-6-1,-6 0,-5 2,-3 0,-1 1,-7 1</inkml:trace>
  <inkml:trace contextRef="#ctx0" brushRef="#br0" timeOffset="-7736.477">16002 436,'-15'23,"2"0,0 1,1 0,1 1,2 1,0-1,2 1,0 1,2-1,1 2,3-25,1 0,-1 1,1-1,-1 0,1 1,0-1,0 1,0-1,1 0,-1 1,1-1,0 0,0 0,0 1,0-1,1 0,-1 0,1 0,0 0,0 0,0-1,0 1,0-1,0 1,1-1,0 0,-1 0,1 0,0 0,0 0,0 0,0-1,0 0,0 1,0-1,1-1,-1 1,0 0,1-1,-1 1,0-1,9 0,0 0,0-1,0 0,0-1,0 0,-1-1,1 0,-1-1,0 0,0-1,0 0,-1-1,1 0,1-2,-7 5,-1-1,1 1,0-1,-1 0,0-1,0 1,0-1,0 0,-1 0,0 0,0-1,0 1,-1 0,1-1,-2 0,1 0,0 0,-1 0,0 1,-1-2,1 1,-1 0,0 0,-1 0,1 0,-1 0,0 0,-2-4,1 4,0 0,-1 0,0 0,0 0,0 0,-1 1,0 0,0-1,0 1,-1 1,1-1,-1 0,0 1,-1 0,1 1,-1-1,0 1,0 0,0 0,0 1,0 0,0 0,-6-1,-153-10,139 14</inkml:trace>
  <inkml:trace contextRef="#ctx0" brushRef="#br0" timeOffset="3619.089">4375 2215,'-16'18,"-11"15,1 1,1 0,2 2,2 1,-11 24,30-57,-1 0,0 1,1 0,0-1,0 1,0 0,1 0,0 0,0 0,0 0,0 0,1 0,0 1,0-1,0 0,1 0,-1 0,1 0,1 0,-1 0,1 0,-1 0,2 0,-1-1,0 1,1-1,0 1,0-1,0 0,0 0,1 0,0-1,0 1,0-1,0 0,0 0,0 0,3 0,7-2,0 0,0 0,1-2,-1 0,0-1,0 0,0-1,-1 0,1-1,-1-1,1 0,-1-1,-1 0,1-1,-1-1,0 0,-1 0,0-1,0-1,-1 0,0 0,1-3,4-9,0-1,-1 0,-2-1,0 0,-2-1,0-1,-2 1,-1-1,-1-1,-1 1,-1-1,-1 0,-2 0,-1 0,-1 0,-1 0,-1 0,-2 0,-2-3,6 18,-1 1,-1 0,0-1,0 1,-1 0,-1 1,0-1,0 1,-1 0,-1 0,1 1,-1 0,-1 0,0 0,0 1,-1 0,0 1,0 0,0 0,-1 1,6 5,0-1,0 1,0 0,0 0,0 1,0-1,0 1,0 0,0 0,-1 0,1 0,0 1,0 0,0 0,0 0,0 0,1 1,-1-1,0 1,1 0,-1 0,1 0,-1 1,1-1,0 1,0 0,0 0,0 0,1 0,-1 0,-1 4,-3 3,0 1,0 0,1 1,1-1,0 1,1 0,0 0,1 1,-2 10,3 1,2 1,1 0,0-1,2 1,1 0,1-1,1 0,1-1,1 1,1-1,1 0,1-1,1-1,1 0,1 0,0-1,2-1,0 0,1-2,1 0,1 0,0-2,1 0,1-2,0 0,1-1,0-1,1-1,0-1,0-2,16 4,-8-4</inkml:trace>
  <inkml:trace contextRef="#ctx0" brushRef="#br0" timeOffset="4488.49">5617 1848,'17'300,"-9"-88,-8-211,-1 26,19-34,9-21,-3 1,1 1,1 2,1 1,1 1,9-5,-29 22,106-53,-109 56,1 0,-1 0,1 1,-1 0,1 0,-1 0,1 0,-1 1,1 0,0 0,-1 1,1 0,-1 0,1 0,-1 0,1 1,-1 0,0 0,0 1,4 2,-4 1,-1 0,0 0,0 0,-1 1,1-1,-2 1,1 0,-1 0,0 0,0 0,-1 1,0-1,0 0,-1 1,0-1,0 0,-1 1,0-1,0 0,0 0,-1 1,0-1,-1 0,0-1,0 1,0 0,-1-1,0 0,-1 2,-4 10,-2-1,0 0,-1 0,0-1,-2 0,0-1,0-1,-1-1,-1 0,-1 0,1-2,-2 0,0-1,-13 5,-82-1,89-15</inkml:trace>
  <inkml:trace contextRef="#ctx0" brushRef="#br0" timeOffset="4819.015">6435 2186,'-16'31,"0"1,2 1,1 0,2 0,2 1,0 1,1 10,7-44,1 1,-1 0,1 0,-1 0,1 0,0 0,-1 0,1 0,0 0,0 0,1 0,-1 0,0 0,1 0,-1 0,1-1,-1 1,1 0,0 0,0 0,0-1,0 1,0 0,0-1,0 1,1-1,-1 1,1-1,-1 0,1 0,-1 1,1-1,0 0,-1 0,1-1,0 1,0 0,0-1,0 1,0-1,-1 1,1-1,0 0,0 0,0 0,0 0,0 0,1 0,6-5,0-1,0 0,-1 0,0 0,0-1,0 0,-1-1,0 0,0 0,-1 0,0-1,-1 0,2-3,11-15,-12 20,-2 0,1-1,-1 1,0-1,0 0,-1 0,0 0,-1 0,0-1,0 1,0 0,-1-1,-1 0,1 1,-2-1,1 1,-1-1,0 0,-1 1,0-3,-1 7,1 1,-1-1,0 0,0 1,0 0,-1 0,1 0,-1 0,0 0,0 1,0-1,0 1,0 0,0 0,0 1,-1-1,1 1,-1 0,1 0,-1 1,1-1,-1 1,0 0,1 0,-1 1,1-1,-1 1,0 0,1 0,0 1,-1-1,-1 2,-20 7</inkml:trace>
  <inkml:trace contextRef="#ctx0" brushRef="#br0" timeOffset="5333.87">6943 2242,'-15'8,"-1"1,2 0,-1 0,2 2,-1 0,1 0,1 1,0 1,1 0,-1 3,10-14,0 1,1-1,0 1,0 0,0 0,0 0,0 0,0 0,1 0,0 0,-1 0,1 0,0 0,0 0,1 0,-1 0,1 0,-1 0,1-1,0 1,0 0,0 0,1 0,-1-1,1 1,-1-1,1 1,0-1,0 1,0-1,0 0,0 0,1 0,-1 0,1-1,-1 1,1-1,-1 1,1-1,0 0,0 0,0 0,0 0,0-1,0 1,0-1,0 1,0-1,0 0,0-1,0 1,0 0,0-1,0 1,0-1,0 0,6-2,0 1,0-2,0 1,0-1,0-1,-1 1,1-1,-1-1,-1 0,1 0,-1 0,0-1,0 0,-1-1,0 1,0-1,-1 0,0 0,-1-1,1 0,-2 0,1 0,-1 0,1-5,26-62,-4-1,-3-1,-3 0,-2-12,-16 80,0-1,0 0,-1 0,0 0,-1 1,0-1,-1 0,-1 0,1 0,-1 0,-1 1,0-1,-1 1,0 0,0 0,-1 0,-1 0,1 1,-1 0,-5-5,9 13,-1-1,0 0,1 1,-1 0,0-1,0 1,0 0,0 0,0 1,0-1,0 1,0-1,0 1,0 0,0 0,0 1,0-1,0 0,0 1,0 0,0 0,0 0,0 0,1 0,-1 0,0 1,1-1,-1 1,1 0,-1 0,-65 69,58-53,1 0,0 1,1 0,2 0,0 1,0 0,2 0,1 0,0 0,1 1,2-1,0 1,1-1,1 0,0 1,2-1,1 0,0 0,1-1,2 0,-1 0,2 0,1-1,0-1,1 1,1-2,1 1,0-2,1 0,0 0,2-2,-1 0,3 0,-11-6,0-1,1 0,0-1,0 0,1 0,-1 0,1-1,0-1,0 0,1 0,-1 0,0-1,1-1,0 0,2 0,13-4</inkml:trace>
  <inkml:trace contextRef="#ctx0" brushRef="#br0" timeOffset="5819.44">7423 2158,'-9'20,"1"1,1-1,0 2,2-1,1 0,0 1,2 0,0 0,1 0,2 12,-1-31,0-1,0 0,0 0,0 0,0 1,1-1,-1 0,0 0,1 0,0 0,0 1,-1-1,1 0,0 0,1 0,-1-1,0 1,0 0,1 0,-1-1,1 1,0-1,-1 1,1-1,0 0,0 0,0 1,0-1,0-1,0 1,0 0,0 0,0-1,0 1,1-1,-1 0,0 0,0 1,1-1,-1-1,0 1,0 0,0-1,1 1,-1-1,0 1,0-1,0 0,0 0,2-1,8-7,0 0,-1-1,0-1,-1 0,0 0,0-1,-1 0,-1-1,0 1,-1-2,0 1,2-9,73-116,-81 136,0 0,1 1,-1-1,0 1,1-1,-1 1,1-1,-1 1,1 0,0 0,-1 0,1 0,0 0,0 0,0 0,0 1,0-1,0 1,0-1,0 1,0 0,0 0,0 0,0 0,0 0,0 0,0 0,0 1,0-1,0 1,0-1,0 1,0 0,-1 0,1 0,0 0,0 0,-1 0,1 1,-1-1,1 0,-1 1,1-1,0 2,8 14,-1 0,-1 1,0 0,-1 0,-1 0,-1 1,3 19,7 22,2 3,-2 1,-3 1,-3 0,-3 0,-3 51,-3-98,2-9,-1 1,0 0,-1-1,0 1,-1 0,0-1,0 1,-1-1,0 1,-1-1,0 0,0 1,-1-2,0 1,-1 0,0-1,0 0,-1 0,0 0,0-1,-1 0,-5 4,8-8,0-2,-1 1,1 0,0-1,-1 0,1 0,-1 0,0-1,1 1,-1-1,0 0,1-1,-1 1,1-1,-1 0,1 0,-1 0,1 0,-1-1,1 0,0 0,0 0,0 0,0-1,0 0,1 0,-1 0,1 0,-1 0,1-1,0 1,1-1,-1 0,1 0,-1 0,1 0,0 0,1-1,-1 1,0-2,0-3,1 0,0 0,0 0,0 0,1 0,1 0,-1 0,1 0,1 0,0 0,0 0,1 0,0 0,0 1,1 0,0-1,1 1,0 1,0-1,1 1,-1 0,3-1,137-144,-123 133</inkml:trace>
  <inkml:trace contextRef="#ctx0" brushRef="#br0" timeOffset="1852.179">2371 2355,'29'306,"-28"-344,1 0,2 0,1 0,3 1,0 0,3 0,1 1,13-28,35-73,-59 136,-1 1,0-1,1 0,-1 0,1 1,-1-1,1 0,-1 1,1-1,0 0,-1 1,1-1,0 1,-1-1,1 1,0-1,0 1,0 0,-1-1,1 1,0 0,0-1,0 1,0 0,0 0,-1 0,1 0,0 0,0 0,0 0,0 0,0 0,0 1,-1-1,1 0,0 0,0 1,0-1,-1 1,1-1,0 0,0 1,-1 0,1-1,0 1,-1-1,1 1,-1 0,1-1,-1 1,1 0,-1 0,1-1,-1 1,0 0,1 0,22 55,-20-45,1 0,0-1,1 0,0 0,1-1,0 1,0-1,1 0,0-1,6 6,4 0</inkml:trace>
  <inkml:trace contextRef="#ctx0" brushRef="#br0" timeOffset="2096.938">2879 2412,'0'33,"0"22,5 0,6-8,6-13,1-17,-4-11</inkml:trace>
  <inkml:trace contextRef="#ctx0" brushRef="#br0" timeOffset="2250.895">2795 2074,'0'0</inkml:trace>
  <inkml:trace contextRef="#ctx0" brushRef="#br0" timeOffset="2803.908">3556 2129,'-51'15,"-1"1,2 3,0 2,-45 26,87-44,1 0,-1 1,0 0,1 0,0 1,0-1,0 2,1-1,0 1,0 0,0 0,1 0,0 1,0 0,0 0,1 0,0 1,1-1,0 1,0 0,0 0,1 0,0 0,1 1,0-1,0 0,0 1,1-1,1 1,0-1,0 0,1 3,0-6,0 0,0 0,1-1,0 1,0-1,0 1,1-1,-1 0,1 0,0-1,0 1,1-1,-1 0,1 0,-1 0,1 0,0-1,0 0,0 0,0 0,0-1,1 0,-1 0,0 0,1 0,-1-1,1 0,-1 0,0-1,1 1,-1-1,1 0,-1-1,0 1,0-1,0 0,0 0,0-1,0 0,-1 0,1 0,-1 0,1-1,15-12,-1-1,-1 0,0-2,-2 0,0-1,10-17,9-9,-24 30,45-39,-54 56,-1-1,1 1,-1 0,0 0,0 0,0-1,1 1,-1 0,0 0,0 1,0-1,0 0,-1 0,1 0,0 1,0-1,-1 0,1 1,-1-1,1 0,-1 1,0-1,1 1,-1-1,0 1,0-1,0 1,0-1,0 1,0-1,-1 2,1-1,-1 344,2-270,2-47,-2 0,-1 1,-1-1,-1 0,-2 0,-1 0,-1 0,-2-1,-1 0,-1 0,-1-1,7-20,-1-1,1 1,-2-1,1 0,-1 0,0-1,0 1,0-1,-1-1,0 1,0-1,0 0,-2 0,6-2,0-1,0 1,0-1,-1 0,1 0,0-1,-1 1,1-1,-1 1,1-1,0 0,-1 0,1-1,-1 1,1-1,0 0,-1 1,1-2,0 1,0 0,0 0,0-1,0 0,0 0,0 0,0 0,1 0,-1 0,1-1,-1 1,1-1,-1-1,0-4,-1 0,1-1,1 1,-1-1,1 0,1 0,0 0,0 0,1 0,0 0,0 0,1 1,0-1,1 0,0 0,0 0,1 1,0-1,1 1,0 0,0 0,0 0,1 1,0-1,1 1,0 0,0 1,5-5,121-101,-108 96</inkml:trace>
  <inkml:trace contextRef="#ctx0" brushRef="#br0" timeOffset="3054.881">3839 2468,'-5'29,"4"10,1-3</inkml:trace>
  <inkml:trace contextRef="#ctx0" brushRef="#br0" timeOffset="3317.001">3896 2129,'0'0</inkml:trace>
  <inkml:trace contextRef="#ctx0" brushRef="#br0" timeOffset="10683.579">10273 1762,'9'50,"-2"0,-3 0,-1 0,-3 1,-2-1,-8 49,3-24,-8 70,15-145,-1 0,1 1,-1-1,1 1,0-1,-1 1,1-1,0 1,-1-1,1 1,0 0,0-1,0 1,0-1,-1 1,1 0,0-1,0 1,0 0,0-1,0 1,1-1,-1 1,0 0,0-1,0 1,0-1,1 1,-1-1,0 1,1-1,-1 1,0-1,1 1,-1-1,0 1,1-1,-1 1,1-1,-1 0,1 1,-1-1,1 0,-1 1,1-1,0 0,-1 0,1 1,-1-1,1 0,0 0,-1 0,1 0,-1 0,1 0,0 0,30-24,-14 8,0 0,1 1,0 1,1 1,1 0,0 2,1 0,0 1,1 1,6-1,94-11,-118 21,-1 0,0 0,0 0,0 1,0-1,0 1,1-1,-1 1,0 0,0 1,-1-1,1 0,0 1,0-1,-1 1,1 0,-1 0,1 0,-1 0,0 1,0-1,0 1,0-1,0 1,-1-1,1 1,-1 0,1 0,-1 0,0 0,0 0,-1 0,1 0,-1 0,1 0,-1 1,0-1,-2 8,-1 1,0-1,-1 0,0-1,-1 1,0-1,-1 1,0-1,0-1,-1 0,0 1,-1-2,0 1,0-1,-1-1,0 0,0 0,-1 0,0-1,-1 0,-9 7,0-1,-1-1,0 0,-1-2,0 0,0-2,-1 0,0-1,0-2,-1 0,1-2,-1 0,-1-2,24 0,0 1,1-1,-1 0,1 0,-1 1,0-1,1 0,-1 0,0 0,1 0,-1 0,0 0,1 0,-1 0,0 0,1 0,-1 0,0-1,1 1,-1 0,1 0,-1-1,0 1,1 0,-1-1,1 1,-1 0,1-1,-1 1,1-1,-1 1,1-1,0 1,-1-1,1 0,0 1,-1-1,1 1,0-1,0 0,-1 1,1-1,0 0,0 1,0-1,0 1,0-1,0 0,0 1,0-1,0 0,0 1,0-1,1 0,-1 1,0-1,0 0,1 1,-1-1,0 1,1-1,10-11</inkml:trace>
  <inkml:trace contextRef="#ctx0" brushRef="#br0" timeOffset="11103.308">10866 2496,'21'-11,"-1"-1,-1-1,0-1,-1-1,0 0,-2-1,1-1,-2 0,0-2,5-9,-18 26,-1 0,0 0,0 0,0 0,0 0,0 0,0 0,-1 0,1 0,-1 0,1 0,-1 0,0 0,0 0,1-1,-2 1,1 0,0 0,0 0,-1 0,1 0,-1-1,0 1,1 0,-1 0,0 0,0 1,-1-1,1 0,0 0,0 0,-1 1,1-1,-1 1,0-1,1 1,-1 0,0 0,0-1,0 1,0 1,0-1,0 0,0 0,0 1,0-1,0 1,0-1,-1 1,1 0,0 0,0 0,0 0,0 1,-1-1,-3 0,0 1,-1 0,1 0,0 1,-1 0,1 0,0 0,0 1,1-1,-1 2,0-1,1 0,0 1,0 0,0 1,0-1,1 1,0 0,0 0,0 0,0 0,1 1,0-1,0 1,0 1,-1 2,0 0,0 1,1-1,0 1,1 0,0 0,0 0,1 0,1 0,0 0,0 0,1 0,0 0,1 0,2 9,-1-12,0-1,1 0,0 0,0 0,0-1,1 1,0-1,0 0,0 0,1-1,-1 0,1 0,0 0,1 0,-1-1,0 0,1-1,0 1,-1-1,1 0,0-1,0 0,0 0,0-1,1 1,-1-1,0-1,0 1,0-1,0-1,5-1,16 2,-3 0</inkml:trace>
  <inkml:trace contextRef="#ctx0" brushRef="#br0" timeOffset="11355.554">11374 2440,'-5'38,"-1"18,0-1</inkml:trace>
  <inkml:trace contextRef="#ctx0" brushRef="#br0" timeOffset="11601.695">11374 1988,'0'0</inkml:trace>
  <inkml:trace contextRef="#ctx0" brushRef="#br0" timeOffset="11873.185">11544 2695,'19'-52,"3"1,1 1,3 1,3 1,27-37,-55 84,-1-1,1 1,-1-1,1 0,0 1,0-1,0 1,0 0,0-1,0 1,0 0,0-1,0 1,0 0,1 0,-1 0,1 0,-1 0,1 1,-1-1,1 0,-1 1,1-1,-1 1,1-1,0 1,-1 0,1-1,0 1,0 0,-1 0,1 1,0-1,-1 0,1 0,0 1,-1-1,1 1,-1-1,1 1,-1 0,1 0,-1 0,1 0,-1 0,0 0,1 0,-1 0,0 0,0 0,0 1,0-1,0 1,0-1,0 1,0 0,10 59,-11-55,1 1,-1 0,1-1,0 1,0-1,1 1,0-1,0 0,0 1,1-1,0 0,0-1,1 1,0 0,0-1,0 0,0 0,1 0,2 1,-5-4,0-1,1 0,-1 0,0 0,0 0,1-1,-1 1,1-1,-1 1,0-1,1 0,-1 0,1 0,-1 0,1 0,-1-1,1 1,-1-1,0 1,1-1,-1 0,0 0,0 0,0 0,1-1,-1 1,0 0,-1-1,1 0,0 1,0-1,-1 0,1 0,-1 0,1 0,-1 0,1-1,43-87,-42 84,31-66,-22 52</inkml:trace>
  <inkml:trace contextRef="#ctx0" brushRef="#br0" timeOffset="9439.671">8805 2186,'0'-3,"-1"0,0 1,0-1,-1 0,1 1,-1 0,1-1,-1 1,0 0,1-1,-1 1,-1 0,1 1,0-1,0 0,-1 0,1 1,-1 0,1-1,-1 1,1 0,-1 0,0 0,0 1,1-1,-1 1,0-1,0 1,0 0,0 0,1 0,-1 1,0-1,0 1,0-1,1 1,-1 0,0 0,1 0,-1 1,0-1,1 0,0 1,-1 0,-12 7,1 1,1 0,0 1,0 0,1 1,0 1,1 0,1 0,0 1,1 0,0 1,1 0,0 1,6-13,1 1,-1 0,0 0,1-1,0 1,0 0,0 0,1 0,-1 0,1 1,0-1,0 0,0 0,1 0,-1 0,1 0,0 0,0 0,1 0,-1 0,1-1,0 1,0 0,0-1,0 1,0-1,1 0,0 0,0 0,0 0,0 0,0-1,0 1,1-1,-1 0,1 0,-1 0,1-1,0 1,3 0,1 0,1 0,-1-1,0 0,1 0,-1-1,1 0,-1 0,1-1,-1 0,0-1,1 0,-1 0,0-1,0 0,-1 0,1-1,-1 0,1 0,-1-1,131-109,-96 75,27-26,-68 64,-1 1,0 0,0-1,1 1,-1 0,0-1,1 1,-1 0,0-1,1 1,-1 0,1 0,-1 0,0-1,1 1,-1 0,1 0,-1 0,0 0,1 0,-1 0,1 0,-1 0,1 0,-1 0,1 0,-1 0,1 0,-1 0,0 0,1 0,-1 0,1 0,-1 1,1-1,-1 0,0 0,1 1,-1-1,0 0,1 0,-1 1,0-1,1 1,-1-1,0 0,0 1,1-1,-1 0,0 1,0-1,0 1,0-1,1 1,-1-1,0 0,0 1,0-1,0 1,0-1,0 1,0-1,5 43,-4-24,1-12,-1 0,1-1,0 0,1 1,0-1,0 0,0 0,0 0,1-1,0 1,0-1,1 0,0 0,-1 0,2-1,-1 0,0 0,1 0,0-1,0 1,0-1,0-1,0 1,1-1,-1 0,1-1,-1 1,2-1,14 1</inkml:trace>
  <inkml:trace contextRef="#ctx0" brushRef="#br0" timeOffset="9790.277">9596 2129,'-9'7,"0"0,1 0,-1 0,2 1,-1 1,1-1,0 1,1 0,0 1,1-1,0 1,0 0,-2 7,8-14,-1 0,1 0,0 0,0 0,0 0,0 0,1 0,-1-1,1 1,-1-1,1 1,0-1,0 1,0-1,0 0,1 0,-1 0,0 0,1-1,0 1,-1-1,1 1,0-1,0 0,0 0,-1 0,1 0,0-1,0 1,0-1,1 0,-1 0,0 0,1 0,33 11,-33-9,-1-1,0 1,0-1,0 1,0 0,0 0,0 0,-1 0,1 1,-1-1,1 1,-1 0,0 0,0-1,0 1,-1 1,1-1,-1 0,1 0,-1 0,0 1,0-1,-1 1,1-1,-1 1,1-1,-1 1,0-1,-1 1,1-1,0 1,-1-1,0 0,0 1,0-1,0 0,-1 1,1-1,-1 0,0 0,0 0,-2 2,-4 6,-1-1,0 0,-1 0,0-1,-1 0,1-1,-2 0,1-1,-1 0,0-1,-1 0,-12 4,-16-2,26-11</inkml:trace>
  <inkml:trace contextRef="#ctx0" brushRef="#br0" timeOffset="12402.58">12391 2242,'-28'23,"2"0,1 1,1 2,1 1,2 0,0 2,-11 22,17 1,15-51,0 1,0-1,0 0,0 0,0 0,0 0,0 0,0 0,0 0,0 0,0 0,1 0,-1 0,0 0,1 0,-1 0,1 0,-1-1,1 1,-1 0,1 0,0 0,-1-1,1 1,0 0,0 0,0-1,-1 1,1-1,0 1,0-1,0 1,0-1,0 0,0 1,0-1,0 0,0 0,0 0,0 1,0-1,0 0,0-1,0 1,0 0,0 0,1 0,6-4,0 0,1 0,-1-1,-1 0,1 0,-1-1,0 0,0 0,-1-1,0 0,0 0,0 0,-1-1,4-6,-1 2,85-114,-89 123,-1 0,0 1,1-1,-1 1,1 0,0 0,0 0,0 0,0 1,0 0,0 0,0 0,0 0,0 1,1-1,-1 1,0 0,0 0,1 1,-1-1,0 1,0 0,0 0,0 0,0 1,0-1,0 1,0 0,-1 0,1 1,-1-1,1 1,-1 0,0-1,0 1,0 1,0-1,-1 0,1 1,-1-1,0 1,0 0,0 0,4 16,-1-1,-1 1,0-1,-2 1,0 0,-1 1,-1-1,-1 0,-1 5,0 22,1-1,2-4,-2 0,-2 0,-2 0,-11 40,9-55,-37 104,41-125,0 0,0-1,0 0,0 0,-1 1,0-2,0 1,0 0,0-1,-1 0,0 0,0 0,0-1,0 0,-1 0,1 0,-1 0,0-1,0 0,0 0,4-2,0 1,-1 0,1-1,-1 0,1 1,-1-1,1 0,-1 0,1 0,0-1,-1 1,1-1,-1 1,1-1,0 0,-1 0,1 0,0 0,0 0,0 0,0-1,0 1,0-1,0 0,0 1,0-1,1 0,-1 0,1 0,0 0,-1 0,1 0,0-1,0 1,0 0,0-2,-1-3,1 1,0-1,0 0,1 1,0-1,0 0,0 0,1 1,0-1,1 1,-1-1,1 1,1-2,10-19,1 0,2 1,1 1,0 1,2 0,1 1,1 1,1 1,22-17,-38 33,17-17</inkml:trace>
  <inkml:trace contextRef="#ctx0" brushRef="#br0" timeOffset="13271.491">13236 2695,'42'-78,"3"3,3 1,3 3,7-3,35-5,-92 78,-1 0,1 1,-1-1,1 1,0-1,-1 1,1-1,0 1,0 0,-1-1,1 1,0 0,0-1,-1 1,1 0,0 0,0 0,0 0,0 0,-1 0,1 0,0 0,0 0,0 0,-1 0,1 1,0-1,0 0,0 0,-1 1,1-1,0 1,-1-1,1 1,0-1,-1 1,1-1,0 1,-1-1,1 1,-1 0,1-1,-1 1,0 0,1 0,-1-1,0 1,1 0,-1 0,0-1,0 1,0 0,0 0,1 0,-1 0,1 53,-1-43,-25 136,25-144,0-1,0 1,1 0,-1-1,1 1,-1-1,1 1,0-1,0 1,0-1,0 0,1 1,-1-1,1 0,-1 0,1 0,0 0,0 0,0 0,0-1,0 1,0-1,0 1,0-1,1 0,-1 0,1 0,-1 0,1 0,-1 0,1-1,-1 1,1-1,0 0,-1 0,1 0,-1 0,1 0,0-1,-1 1,1-1,-1 1,1-1,-1 0,1 0,-1 0,0 0,1-1,-1 1,0-1,0 1,1-1,189-117,-160 100,-26 14,-1 1,1 0,0 0,0 0,0 1,0 0,1 0,-1 0,1 1,0 0,0 0,0 1,-1 0,1 0,1 1,-1 0,0 0,0 0,0 1,1 1,-4 0,-1 2,1-1,-1 0,0 1,0-1,0 1,0 0,-1 0,1 0,-1 1,0-1,0 0,-1 1,1-1,-1 1,0 0,0-1,-1 1,1 0,-1 0,0-1,-1 1,1 0,-1 0,0-1,0 3,6 58,4-47,3-5</inkml:trace>
  <inkml:trace contextRef="#ctx0" brushRef="#br0" timeOffset="13657.195">14535 2271,'-61'43,"2"2,2 3,-16 21,67-64,0 0,1 0,0 1,0-1,0 1,1 0,0 1,0-1,1 1,-1 0,1 0,1 0,0 0,0 0,0 1,1-1,0 1,0-1,0 3,4-7,0 0,-1 0,1 0,0 0,0-1,1 1,-1-1,0 0,1 0,0 0,-1 0,1-1,0 1,0-1,0 0,0 0,0 0,0-1,0 1,0-1,0 0,0 0,0-1,0 1,0-1,0 0,0 0,0 0,2-2,11-3,0-1,-1 0,1-2,-2 0,1 0,-1-2,-1 0,0 0,0-1,-1-1,-1 0,0-1,-1-1,-1 0,0 0,-1-1,0 0,-1 0,0-3,-1 56,-8-13,-1-19,0 0,1 1,0-1,0 1,1-1,0 1,0-1,0 1,0-1,1 1,0-1,0 1,0-1,1 0,0 1,0-1,0 0,1 0,-1 0,1-1,0 1,1-1,-1 1,1-1,0 0,0-1,0 1,1-1,-1 1,5 1,0-3,0 0,1-1,-1 0,0-1,1 0,-1 0,1-1,-1 0,0-1,0 0,0 0,5-3,5-2</inkml:trace>
  <inkml:trace contextRef="#ctx0" brushRef="#br0" timeOffset="14402.484">15128 2328,'-143'154,"106"-95,36-58,1 1,-1-1,0 1,1 0,-1-1,1 1,0 0,-1-1,1 1,0 0,0-1,0 1,0 0,0 0,1-1,-1 1,0 0,1-1,0 1,-1-1,1 1,0 0,-1-1,1 1,0-1,0 0,0 1,1-1,-1 0,0 0,0 1,1-1,-1 0,0 0,1-1,-1 1,2 1,5-2,-1 1,1-1,0-1,-1 1,1-1,-1-1,1 1,-1-1,0 0,0-1,0 0,0 0,0-1,0 1,-1-1,0-1,0 1,0-1,0 0,-1-1,0 1,3-6,25-24,-1-3,-2 0,-2-2,4-12,89-207,-118 251,27-83,-29 89,-1-1,1 0,-1 0,1 0,-1-1,0 1,0 0,0 0,-1 0,1 0,-1 0,1 0,-1 0,0 0,0 1,-1-1,1 0,0 0,-1 1,0-1,0 1,1-1,-1 1,-1 0,1 0,0 0,-3-2,-1 4,0-1,0 1,0 1,-1-1,1 1,0 0,0 0,0 1,0 0,0 0,0 0,1 1,-1-1,1 1,-1 1,1-1,0 1,0 0,1 0,-1 1,1-1,0 1,0 0,-1 2,-8 6,0 1,1 1,1 0,0 1,1 0,1 0,0 1,1 0,1 1,-2 10,4-18,1 0,1 0,0 1,0-1,1 1,0 0,1-1,0 1,1 0,0 0,1 0,0 0,1-1,0 1,0 0,1-1,1 0,0 0,0 0,1 0,0 0,0-1,1 0,1 0,0-1,5 3,0-1,1 0,0-1,0-1,1 0,1-1,-1 0,1-1,0-1,0 0,1-1,-1-1,1 0,0-1,0-1,0-1,0 0,0-1,0 0,-1-1,1-1,0-1,-1 0,0-1,0-1,0 0,0-1,-1 1,-1 1,0-2,0 0,0 0,-1-1,0 0,-1-1,0-1,0 0,-1 0,0-1,-1-1,0 1,-1-1,-1-1,4-7,10-83,-21 100,0 0,0 0,0 1,-1-1,0 0,1 0,-1 1,0-1,0 1,0-1,-1 1,1-1,0 1,-1 0,0-1,1 1,-1 0,0 0,0 0,0 1,-1-1,1 0,0 1,-1-1,1 1,-1 0,1 0,-1 0,1 0,-1 0,0 1,1-1,-1 1,0 0,0 0,-2 0,-3 1,-1 1,1 1,0-1,-1 2,1-1,1 1,-1 0,1 0,-1 1,1 0,0 1,1-1,0 1,0 0,0 1,0 0,1 0,0 0,1 0,0 1,0 0,0-1,1 2,0-1,1 0,-1 1,2-1,-1 1,1 0,-1 0,1 0,0 0,1 1,0-1,1 0,0 0,0 1,1-1,0 0,1 0,0-1,0 1,1-1,0 1,1-1,-1 0,2-1,-1 1,1-1,0 0,0 0,1-1,0 0,0 0,1 0,-1-1,1 0,0-1,1 0,-1 0,1-1,0 0,-1 0,1-1,1 0,-1-1,1 0,76 0,-62-2</inkml:trace>
  <inkml:trace contextRef="#ctx0" brushRef="#br0" timeOffset="24792.499">1298 3372,'-11'10,"0"0,1 0,0 1,1 0,0 1,1 0,0 1,1 0,0 0,-1 0,-8 21,1 0,2 1,2 0,0 1,2 4,-5 13,11-33,9-27,13-32,-4 7,-1-1,-2-1,-1-1,-2 1,-1-1,-2-1,-2 1,0-23,39 186,-42-126,4 18,2-1,0 0,1 0,0 0,2-1,0-1,1 0,1 0,1-1,0 0,1-1,9 7,-20-20,-1 0,1-1,0 0,-1 1,1-1,0 0,0 0,0 0,0-1,0 1,0-1,0 0,0 0,0 0,0 0,0 0,0 0,0-1,0 0,-1 1,1-1,0 0,0 0,0-1,-1 1,1-1,-1 1,1-1,-1 0,0 0,1 0,-1 0,0 0,0-1,0 1,-1 0,55-98,-11-73,-35 61,-10 87</inkml:trace>
  <inkml:trace contextRef="#ctx0" brushRef="#br0" timeOffset="25154.538">1807 3540,'0'18,"1"0,1 0,0-1,2 1,0-1,0 0,2 0,0 0,1-1,8 15,-14-29,0 1,0-1,0 1,0-1,0 1,0-1,1 0,-1 0,1 0,0 1,0-2,0 1,0 0,0 0,0 0,0-1,0 0,1 1,-1-1,1 0,-1 0,1 0,-1 0,1 0,0-1,-1 1,1-1,0 0,-1 0,1 0,0 0,-1 0,1-1,0 1,-1-1,1 1,-1-1,1 0,-1 0,1-1,-1 1,1 0,-1-1,2-1,3-6,-1 0,-1-1,1 0,-2 0,1 0,-1-1,-1 1,0-1,0 0,-1 0,-1 0,0-1,0 1,-1 0,0 0,-1-1,11-91,-1 58,-5 25</inkml:trace>
  <inkml:trace contextRef="#ctx0" brushRef="#br0" timeOffset="25691.763">2202 3964,'233'-423,"-215"395,-9 46,-12 40,1-45,1 0,0 0,1 1,0-1,1 0,1 1,0-1,0 0,4 6,-6-17,1 0,0 0,0 0,0 0,0 0,0 0,0-1,0 1,0 0,1-1,-1 1,1-1,-1 1,1-1,0 0,0 0,-1 0,1 0,0 0,0 0,0 0,0-1,0 1,0 0,0-1,0 0,0 0,0 1,0-1,0 0,1-1,-1 1,0 0,0-1,0 1,0-1,0 1,1-2,69-44,-19-8,55-40,-107 93,0 0,0 1,1-1,-1 0,0 1,1-1,-1 0,1 1,-1 0,0-1,1 1,-1 0,1 0,-1 0,1 0,-1 0,1 0,-1 0,1 0,-1 0,1 1,-1-1,0 1,1-1,-1 1,0 0,1-1,-1 1,0 0,0 0,1 0,-1 0,0 0,0 0,0 0,0 0,-1 0,1 1,0-1,0 0,-1 1,1-1,-1 0,1 1,-1-1,1 1,-1-1,0 1,5 79,-5-73,-1 16,0-13,0 0,1 0,0 0,1 1,0-1,1-1,0 1,0 0,1 0,1-1,2 5,5 5</inkml:trace>
  <inkml:trace contextRef="#ctx0" brushRef="#br0" timeOffset="26344.4">3020 3230,'15'38,"-1"1,-2 0,-1 1,-3 0,-1 0,-1 7,-3-27,0 5,-1 0,-1 0,-1-1,-1 1,-1 0,-1 0,-4 9,-4 40,12-74,-1 0,1 1,-1-1,1 1,-1-1,1 0,0 1,-1-1,1 0,-1 1,1-1,0 0,-1 0,1 0,0 0,-1 0,1 0,0 0,0 0,-1 0,1 0,0 0,-1 0,1 0,0 0,-1-1,1 1,-1 0,1-1,0 1,-1 0,1-1,-1 1,1-1,-1 1,1 0,-1-1,1 0,-1 1,1-1,-1 1,0-1,1 1,-1-1,0 0,0 1,29-28,-9 7,1 1,1 1,1 0,0 2,1 1,12-5,-33 19,-1 0,1 1,0-1,0 1,-1-1,1 1,0 0,0 1,0-1,0 0,0 1,1-1,-1 1,0 0,0 0,0 1,0-1,0 0,0 1,0 0,0 0,0 0,0 0,0 0,0 1,-1-1,1 1,0-1,-1 1,1 0,-1 0,0 0,0 1,0-1,0 1,0-1,0 1,-1-1,1 1,-1 0,0 0,2 7,-2 0,0 1,0-1,-1 0,0 1,0-1,-2 0,1 1,-1-1,0 0,-1 0,-1 0,1 0,-1-1,-1 0,0 1,0-2,-1 1,0 0,-1-1,1 0,-2-1,1 0,-1 0,0 0,0-1,-1 0,0-1,0 0,0 0,-3 2,-1-1,1 0,-1-1,0 0,0-1,0-1,-1 0,-8 0,2-4,4-4</inkml:trace>
  <inkml:trace contextRef="#ctx0" brushRef="#br0" timeOffset="27157.209">3585 3767,'9'0,"-1"1,0-1,0 0,1-1,-1 0,0 0,0-1,0 0,0-1,0 0,0 0,-1 0,1-1,-1 0,0 0,0-1,0 0,-1 0,0-1,0 0,0 0,-1 0,0-1,0 0,2-3,-7 9,1-1,0 0,-1 1,0-1,1 0,-1 0,0 1,0-1,1 0,-1 0,-1 1,1-1,0 0,0 0,-1 1,1-1,-1 0,1 0,-1 1,0-1,0 1,0-1,0 1,0-1,0 1,0-1,0 1,0 0,-1 0,1 0,-1 0,1 0,-1 0,1 0,-1 0,1 0,-1 1,0-1,1 0,-1 1,0 0,0-1,1 1,-1 0,0 0,-82 6,71 1,0 1,1 0,0 1,0 1,1 0,0 0,1 1,0 0,0 1,1 0,1 0,0 1,1 0,1 1,0 0,0 0,1 0,-2 13,6-22,1 1,0-1,-1 0,2 0,-1 1,1-1,-1 0,2 0,-1 0,0 0,1 0,0 0,0 0,0 0,1-1,0 1,0-1,0 0,0 1,1-2,-1 1,1 0,0-1,0 1,1-1,-1 0,1-1,-1 1,1-1,0 0,0 0,0 0,0-1,0 0,0 0,0 0,3 0,12 0,0-2,0 0,0-1,0-1,0 0,-1-2,1 0,-1-1,-1-1,1-1,-1-1,-1 0,15-11,-9 5,0-2,-1 0,0-2,-2 0,0-1,-1-1,-1-1,-2-1,0 0,-1-1,-1-1,-2 0,9-23,-12-2,-8 49,-1 0,0 0,0 0,0 0,0 0,0 0,0 1,-1-1,1 0,0 0,0 0,-1 0,1 0,-1 0,1 0,0 0,-1 1,0-1,1 0,-1 0,1 1,-1-1,0 0,0 1,1-1,-1 1,0-1,0 1,0-1,0 1,1-1,-1 1,0 0,0 0,0-1,0 1,0 0,0 0,0 0,0 0,0 0,0 0,0 0,0 0,0 1,0-1,0 0,1 1,-2-1,-3 3,1 0,-1 0,1 0,-1 1,1-1,0 1,0 0,1 0,0 1,-1-1,1 1,0-1,1 1,-1 0,1 0,0 0,1 1,-1-1,1 0,0 1,0-1,0 0,1 1,0-1,0 1,1-1,-1 1,1-1,0 1,1-1,1 1,0-1,0-1,1 1,-1-1,1 1,1-1,-1 0,0 0,1-1,0 1,0-1,0 0,0-1,0 1,1-1,-1 0,2 1,47 26,-49-24,0 1,0-1,-1 1,1-1,-2 1,1 0,-1 1,1-1,-2 1,1-1,-1 1,0 0,0 0,-1 0,0 0,0 0,-1 0,0 0,0 3,10 60,-1-46,3-5</inkml:trace>
  <inkml:trace contextRef="#ctx0" brushRef="#br0" timeOffset="28594.252">5221 3682,'-8'20,"0"0,1 0,2 1,0 0,1 0,0 0,2 0,0 13,2-30,1-1,-1 1,0-1,1 0,-1 1,1-1,0 0,0 1,1-1,-1 0,1 0,-1 0,1 0,0 0,0 0,0-1,0 1,1-1,-1 1,1-1,0 0,-1 0,1 0,0 0,0-1,0 1,0-1,1 0,-1 0,0 0,1 0,-1 0,0-1,1 1,-1-1,1 0,-1 0,0 0,1-1,-1 1,1-1,-1 0,0 0,0 0,1 0,-1-1,0 1,0-1,0 0,2-1,8-5,0-1,0 0,-1-1,0 0,-1-1,-1-1,1 1,-2-2,1 1,-2-1,0-1,0 1,-1-1,-1-1,-1 1,2-6,-6 15,0 0,0 1,0-1,-1 0,1 1,-1-1,-1 0,1 1,0-1,-1 0,0 1,0-1,-1 1,1-1,-1 1,0-1,0 1,-1 0,1 0,-1 0,0 0,0 1,0-1,0 1,0 0,-1 0,0 0,0 0,0 0,0 1,0 0,0 0,0 0,-1 0,1 1,-1-1,1 1,-1 1,0-1,-2 0,-2 1,1-1,-1 2,1-1,-1 1,1 0,0 1,-1 0,1 0,0 1,0 0,0 1,1-1,-1 1,1 1,0 0,0 0,0 0,1 1,0-1,0 2,0-1,1 1,0-1,0 1,1 1,-3 5,6-11,1-1,-1 1,1 0,-1-1,1 1,0 0,0-1,0 1,0 0,0-1,0 1,0 0,0 0,1-1,-1 1,1-1,-1 1,1 0,0-1,-1 1,1-1,0 1,0-1,0 0,0 1,1-1,-1 0,0 0,0 0,1 0,-1 0,1 0,-1 0,1 0,-1 0,1-1,-1 1,1-1,0 1,0-1,72 8,-69-8,24-2,1-2,-1-1,0-2,0 0,-1-2,0-2,0 0,-1-1,-1-2,0-1,-1-1,-1-1,0-1,-1-1,-1-1,8-12,-18 20,-2 0,0-1,0-1,-1 0,-1 0,0 0,-1-1,-1 0,0-1,-1 1,-1-1,0 0,-1 0,-1-1,-1 1,0 0,-1-1,-1-3,-1-118,19 160,67 172,-53-93,-8-30,-2 1,-4 0,-3 1,-3 1,-2 18,-11 122,2-210,-1 0,1 1,-1-1,0 0,0 0,-1 1,1-1,-1 0,0 0,0-1,0 1,-1 0,1-1,-1 1,0-1,0 0,0 0,0 0,-1 0,1 0,-1-1,0 0,1 0,-1 0,0 0,0 0,0-1,-1 0,1 0,0 0,-1 0,1 0,0-1,-1 0,1 0,0 0,-1-1,1 1,0-1,-1 0,1-1,0 1,0-1,0 1,0-1,0 0,0-1,1 1,-1 0,1-1,0 0,-1 0,-2-3,-28-104,34 104,0 1,0-1,0 0,0 1,1-1,0 1,0-1,1 1,-1-1,1 1,1 0,-1 0,1 0,-1 0,1 0,1 0,-1 1,1 0,0-1,0 1,0 0,97-73,-93 71,20-11,-3 3</inkml:trace>
  <inkml:trace contextRef="#ctx0" brushRef="#br0" timeOffset="29476.409">7027 3654,'4'26,"2"9,-2 0,-1 1,-2 0,-1-1,-2 1,-5 27,-22-4,28-58,0-1,1 0,-1 0,0 1,0-1,1 0,-1 0,0 0,0 0,0 0,1 0,-1 0,0 0,0 0,0 0,1 0,-1 0,0-1,0 1,1 0,-1-1,0 1,1 0,-1-1,0 1,1-1,-1 1,0-1,1 1,-1-1,1 0,-1 1,1-1,-1 1,1-1,0 0,-1 0,1 1,0-1,0 0,-1 0,1 1,0-1,0 0,0 0,0 0,0 1,0-1,0 0,0 0,-3-43,10 21,1 0,1 0,1 1,1 0,0 1,2 0,1 1,6-7,5-7,2 0,1 1,1 2,2 1,1 1,2 2,0 1,2 2,0 1,7-1,-40 22,0 0,-1-1,1 1,0 0,1 1,-1-1,0 1,0-1,1 1,-1 0,1 0,-1 0,1 1,0-1,-1 1,1 0,-1 0,1 0,0 0,-1 1,1-1,-1 1,1 0,-1 0,1 0,-1 1,0-1,0 1,0 0,0 0,0 0,0 0,0 1,0-1,-1 1,1-1,-1 1,0 0,1 1,-2 7,-1-1,0 0,-1 1,0-1,-1 0,0 1,0-1,-1 0,0-1,-1 1,0 0,-1-1,0 0,0 0,-1-1,0 1,-1-1,0 0,0-1,-8 7,5-3,-1-1,0 0,-1 0,0-1,0 0,-1-1,0-1,0 0,-1-1,0 0,0-1,-1-1,1 0,-1-1,0-1,-2 0,-6-4,4-4</inkml:trace>
  <inkml:trace contextRef="#ctx0" brushRef="#br0" timeOffset="29874.64">8044 3513,'-69'49,"34"-25,1 1,1 2,1 1,1 1,-9 14,37-41,1 1,0-1,-1 1,1 0,0-1,0 1,0 0,1 0,-1 0,1 0,0 1,0-1,0 0,0 0,0 1,1-1,-1 1,1-1,0 0,0 1,1-1,-1 1,1-1,-1 0,1 1,0-1,0 0,0 0,1 1,-1-1,1 0,0 0,0-1,0 1,0 0,0-1,1 1,-1-1,1 0,-1 1,1-1,3 1,0 0,1 0,0-1,0 1,0-1,0-1,0 0,0 0,0 0,0-1,1 0,-1 0,0 0,0-1,0-1,0 1,0-1,0 0,0-1,0 1,-1-1,1-1,-1 1,0-1,0 0,0-1,-1 1,1-1,-1-1,8-6,-1 0,0-1,-1 0,0-1,-2 0,1-1,-2 0,0 0,0-1,-2 0,2-7,-6 19,0-1,0 1,0 0,-1-1,0 1,0-1,0 1,0-1,-1 0,1 1,-1-1,-1 0,1 1,-1-1,1 0,-1 1,-1-1,1 1,0-1,-1 1,0 0,0 0,-1-1,1 2,-1-1,0 0,0 0,0 1,0 0,-1-1,1 1,-1 0,0 1,0-1,0 1,0 0,0 0,0 0,-1 0,1 1,-1 0,1 0,-1 0,0 0,1 1,-1-1,-4 2,-14 7,4 2</inkml:trace>
  <inkml:trace contextRef="#ctx0" brushRef="#br0" timeOffset="30093.509">8411 3654,'-15'38,"-4"18,1-1</inkml:trace>
  <inkml:trace contextRef="#ctx0" brushRef="#br0" timeOffset="30340.605">8327 3287,'0'0</inkml:trace>
  <inkml:trace contextRef="#ctx0" brushRef="#br0" timeOffset="30647.168">8637 3851,'115'-154,"-54"97,-59 56,-1 0,1 0,0 0,-1 0,1 0,0 1,-1-1,1 1,0-1,0 1,0 0,-1-1,1 1,0 0,0 0,0 0,0 1,-1-1,1 0,0 1,0-1,0 1,-1 0,1-1,0 1,-1 0,1 0,-1 0,1 0,-1 0,1 0,-1 1,0-1,0 0,1 1,-1-1,0 1,0 0,-1-1,1 1,0-1,0 3,12 63,-14-63,1-1,-1 1,1 0,0-1,0 1,0-1,1 1,-1-1,1 1,0-1,0 1,0-1,0 0,1 1,-1-1,1 0,0 0,0 0,0 0,0 0,0-1,1 1,0 0,-1-1,1 0,0 0,0 0,0 0,0 0,0-1,1 1,-1-1,1 0,5-1,0 0,0-1,0 0,1-1,-1 1,0-2,-1 0,1 0,0 0,-1-1,0 0,0-1,0 0,-1 0,1-1,-1 0,0 0,-1 0,0-1,0 0,0 0,-1-1,0 0,0 0,-1 0,0 0,0-1,-1 1,1-7,5-4</inkml:trace>
  <inkml:trace contextRef="#ctx0" brushRef="#br0" timeOffset="30891.786">9512 3202,'0'39,"4"26,3 8,3-5,2-8,-3-10,-1-8,1-7,0-5,-2-2,3-6,0-2,-7-5,-4-4</inkml:trace>
  <inkml:trace contextRef="#ctx0" brushRef="#br0" timeOffset="31127.268">9285 3513,'39'-5,"22"-2,5 1,1 1,-5 2,-10 0,-8 2,-6 1,-11 0</inkml:trace>
  <inkml:trace contextRef="#ctx0" brushRef="#br0" timeOffset="31960.388">10584 3626,'-1'451,"1"-448,0 0,0 1,0 0,0-1,0 1,-1-1,1 1,-1-1,0 1,0-1,0 1,-1-1,1 0,-1 1,0-1,0 0,0 0,0 0,-1 1,1-5,-1 0,1 0,0-1,0 1,1 0,-1-1,0 1,0-1,1 0,-1 0,1 1,-1-1,1 0,0 0,0 0,0-1,0 1,0 0,0 0,0 0,1-1,-1 1,1 0,0-1,0 1,0 0,0-1,0 1,0-1,1-22,0 1,2 0,1 0,0 0,2 1,1-1,1 2,1-1,0 1,2 0,1 1,0 0,10-11,2-9,2 2,2 1,1 0,1 3,3 0,0 2,3 2,0 1,4 0,-37 27,-1 1,1-1,-1 1,1 0,0 0,0 0,0 0,0 0,0 1,0-1,0 1,0 0,1 0,-1 0,1 0,-1 1,1-1,-1 1,1 0,-1 0,1 0,-1 1,1-1,-1 1,0 0,1 0,-1 0,0 0,1 0,-1 1,0-1,0 1,0 0,0 0,-1 0,1 1,0-1,-1 1,0-1,0 1,1 0,-1 0,-1 0,1 0,0 0,-1 9,0-1,-1 0,-1 1,0-1,0 0,-1 1,0-1,-1 0,-1 0,0-1,0 1,-1-1,0 0,0 0,-1 0,-1-1,-3 4,-5 9,0-2,-2 0,-1 0,0-2,-1 0,-1-1,0-1,-1-1,-1-1,-1-1,-18 8,16-11</inkml:trace>
  <inkml:trace contextRef="#ctx0" brushRef="#br0" timeOffset="33012.357">11600 3484,'-84'45,"26"-12,0 1,3 4,-32 27,84-63,0-1,0 1,0-1,0 1,0 0,0 0,1 0,-1 0,1 1,0-1,0 1,0-1,0 1,0 0,0 0,1 0,-1 0,1 0,0 0,0 0,0 0,0 1,1-1,-1 0,1 0,0 1,0-1,0 0,0 1,1-1,-1 0,1 1,0-1,0 0,0 0,0 0,0 0,1 0,0 0,-1 0,1 0,0-1,1 1,-1-1,0 1,1-1,-1 0,1 0,1 1,7-1,1 0,-1-1,0-1,0 0,1 0,-1-1,0-1,0 0,0 0,0-1,0 0,0-1,-1 0,0-1,0 0,0-1,0 0,3-4,21-9,-2-1,0-2,-2-1,26-26,29-30,-85 79,0 1,0-1,0 1,0-1,0 1,0-1,0 1,0-1,1 0,-1 1,0-1,0 1,1-1,-1 0,0 1,0-1,1 0,-1 1,1-1,-1 0,0 1,1-1,-1 0,0 0,1 0,-1 1,1-1,-1 0,1 0,-1 0,1 0,-1 0,0 0,1 0,-1 0,1 0,-1 0,1 0,-1 0,1 0,-1 0,1 0,-1 0,1-1,-1 1,0 0,1 0,-1 0,1-1,-1 1,0 0,1-1,-1 1,0 0,1-1,-1 1,0 0,0-1,1 1,-1-1,0 1,0 0,0-1,-6 40,5-37,-2 11,-1-2,1 0,0 0,1 0,1 1,-1-1,2 0,0 1,0-1,1 1,1 3,-1-12,0-1,1 1,-1 0,1-1,0 0,0 1,0-1,0 0,0 0,0 0,1 0,-1 0,1-1,-1 1,1-1,-1 1,1-1,0 0,0 0,0 0,0-1,0 1,0-1,0 1,0-1,0 0,0 0,2-1,84-19,-68 8,0-1,-1 0,0-2,-1-1,0 0,-2-1,0-1,-1-1,-1 0,3-6,10-12,36-69,-63 105,-1 0,1 0,0 0,-1 0,1 0,-1 1,1-1,-1 0,0 0,1-1,-1 1,0 0,0 0,0 0,1 0,-1 0,0 0,-1 0,1 0,0 0,0 0,0 0,-1 0,1 0,0 0,-1 0,1 0,-1 0,1 0,-1 0,1 0,-1 0,0 0,0 0,1 1,-1-1,0 0,0 1,0-1,0 0,0 1,0-1,0 1,0 0,0-1,0 1,0 0,0-1,0 1,0 0,0 0,0 0,0 0,0 0,0 0,-1 1,-59 25,50-18,0 1,1 0,0 1,1 0,0 0,1 1,0 1,1-1,0 1,1 0,0 1,0-1,1 5,4-14,0 0,0 1,1-1,-1 0,1 1,0-1,0 0,0 1,0-1,1 0,-1 0,1 1,0-1,0 0,0 0,1 0,-1 0,1 0,-1 0,1 0,0-1,0 1,0 0,0-1,1 0,-1 0,1 1,-1-1,1-1,0 1,0 0,0-1,0 1,0-1,3 1,117 20,-113-22,3 2,0-1,-1 2,1 0,-1 0,0 1,0 1,0 0,-1 1,1 0,-1 0,-1 1,1 1,-1 0,0 0,-1 1,0 0,6 9,-12-14,0 0,1 0,0 0,-1 0,2-1,-1 1,0-1,1 0,-1-1,1 1,0-1,0 1,0-2,0 1,0 0,0-1,0 0,1 0,-1-1,0 1,1-1,-1 0,1-1,-1 1,0-1,1 0,-1-1,0 1,0-1,0 0,0 0,4-3,8-3,0-2,-1 0,0-1,0-1,-1 0,-1-1,0-1,-1 0,0 0,-1-2,-1 1,-1-2,0 1,-1-1,0-1,-2 0,0 0,-1 0,0-4,6-22,-1 0,-3-1,-1-1,-2 1,-3-1,-1-11,-8-64,7 120,1 1,-1-1,0 0,-1 1,1-1,0 0,0 1,0-1,0 0,0 1,-1-1,1 1,0-1,0 0,-1 1,1-1,-1 1,1-1,0 1,-1-1,1 1,-1-1,1 1,-1 0,1-1,-1 1,0 0,1-1,-1 1,1 0,-1 0,0-1,1 1,-1 0,0 0,1 0,-1 0,0 0,1 0,-1 0,0 0,1 0,-1 0,1 0,-1 1,0-1,1 0,-1 0,1 1,-1-1,0 0,1 1,-1-1,1 0,-1 1,1-1,-1 1,1-1,-1 1,-22 33,12-10,1 2,1 0,2 0,0 0,2 1,1 0,0 0,3 0,0 1,1-1,2 0,1 0,4 16,0-4,-2-7,0 0,2-1,2 1,1-1,1-1,1 0,2-1,15 24,-1-29,-17-22</inkml:trace>
  <inkml:trace contextRef="#ctx0" brushRef="#br0" timeOffset="33257.112">12475 3597,'38'-5,"28"-1,6 0,-3 1,-9 2,-10 1,-9 0,-6 2,-4 0,-8 0</inkml:trace>
  <inkml:trace contextRef="#ctx0" brushRef="#br0" timeOffset="33495.331">13265 3767,'19'14,"7"5</inkml:trace>
  <inkml:trace contextRef="#ctx0" brushRef="#br0" timeOffset="33647.454">13293 3456,'0'-5,"0"-1</inkml:trace>
  <inkml:trace contextRef="#ctx0" brushRef="#br0" timeOffset="33890.628">13773 3540,'-19'11,"0"0,0 1,1 1,1 0,0 2,1 0,1 0,0 2,1 0,1 0,0 2,11-14,1-1,0 0,0 0,0 1,0-1,1 0,-1 1,1-1,0 0,1 1,-1-1,1 1,0-1,0 0,0 0,0 1,1-1,0 0,0 0,0 0,0-1,0 1,1-1,0 1,0-1,0 0,0 0,0 0,1 0,-1 0,1-1,0 0,-1 1,1-1,0-1,1 1,-1-1,0 1,0-1,1-1,-1 1,0 0,1-1,-1 0,0 0,1 0,2-1,8 3,1 0,0-1,-1-1,1 0,0-1,-1-1,1 0,-1-2,0 1,0-2,0 0,0-1,-1 0,0-1,12-8,-10 2</inkml:trace>
  <inkml:trace contextRef="#ctx0" brushRef="#br0" timeOffset="34278.02">14253 3033,'-10'38,"-2"42,-1 12,4 0,2-11,7-15,4-8,1-10,0-8,3-6,2-4,-2-2,-3-2,-1 1,-1-1,-2-4</inkml:trace>
  <inkml:trace contextRef="#ctx0" brushRef="#br0" timeOffset="34664.064">14423 3739,'19'3,"0"-1,0-1,0-1,1 0,-1-2,0 0,0-1,0-1,0-1,-1 0,1-2,-1 0,-1-1,8-4,-22 11,-1 0,1-1,0 1,-1-1,1 1,-1-1,1 0,-1 0,0 0,0 0,0 0,0-1,0 1,0 0,-1-1,1 0,-1 1,1-1,-1 0,0 0,0 0,-1 1,1-1,-1 0,1 0,-1 0,0 0,0 0,0 0,0 0,-1 0,1 0,-1 0,0 0,0 0,0 0,0 0,0 1,0-1,-1 0,0 1,1-1,-1 1,0 0,-2-2,-3 0,0 0,0 0,-1 1,1 0,-1 1,0-1,1 2,-1-1,0 1,0 0,0 1,0-1,0 2,0-1,0 1,0 0,0 1,0 0,0 0,1 1,-1 0,1 0,-1 1,1 0,1 0,-1 0,0 1,1 0,0 1,0-1,1 1,0 0,-2 3,-4 3,0 1,2 1,-1-1,2 2,0-1,1 1,0 0,-2 8,8-19,0 0,0 0,1 0,-1 0,1 0,0 1,0-1,0 0,1 0,-1 0,1 1,0-1,0 0,1 0,-1 0,1 0,0-1,0 1,0 0,0-1,1 0,0 1,-1-1,1 0,0 0,1 0,-1-1,1 1,4 3,0-1,0 0,1 0,0-1,0 0,0 0,0-1,1-1,-1 1,1-2,6 1,99-5,-90-4</inkml:trace>
  <inkml:trace contextRef="#ctx0" brushRef="#br0" timeOffset="35042.966">15438 3456,'-12'6,"-11"4,2 0,-1 2,2 0,0 1,0 1,1 1,1 0,0 2,-9 12,25-27,0 0,1 0,-1 0,1 0,0 1,0-1,0 0,0 1,0-1,0 1,1-1,-1 1,1-1,-1 1,1-1,0 1,0-1,0 1,1 0,-1-1,1 1,-1-1,1 1,0-1,0 1,0-1,0 0,0 0,1 1,-1-1,1 0,-1 0,1 0,0 0,-1-1,1 1,0 0,1-1,-1 1,0-1,0 0,1 0,1 1,25 13,77 52,-103-64,0 0,-1 0,1 0,0 0,-1 0,0 1,1-1,-1 1,-1-1,1 1,-1 0,1 0,-1 0,0 0,0 0,-1 0,1 0,-1 0,0 0,0 0,0 0,-1 0,1 0,-1 0,0 0,0 0,0 0,-1 0,-1 0,1 0,-1-1,0 0,0 1,0-1,0 0,-1-1,1 1,-1-1,0 1,0-1,0 0,0 0,0-1,0 1,0-1,-1 0,1 0,0-1,-1 1,1-1,0 0,-1 0,1 0,-3-1,-17 2</inkml:trace>
  <inkml:trace contextRef="#ctx0" brushRef="#br0" timeOffset="35911.611">13322 3794,'-5'0,"-2"5,1 6,1 7,2 4,0 4,2 2,1 1,0-5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5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5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8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5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8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5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8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5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8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1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0,'-6'10,"-1"0,2 1,0 0,0 0,1 0,0 0,1 0,0 1,0 0,2 0,-1-1,2 1,0 0,0 0,1 0,0 0,1 0,0-1,1 1,1-1,0 1,1 2,9 55,26 229,-12-81,-27-211,-1 3,1 0,0-1,1 1,0-1,0 1,0-1,1 0,1 0,-1 0,2 0,-1-1,1 0,4 6,-6-12,1-1,-1 1,1-1,0 1,-1-1,1-1,-1 1,1 0,0-1,-1 0,1 1,-1-1,1-1,-1 1,0 0,1-1,-1 0,0 0,0 0,0 0,0 0,-1-1,1 1,-1-1,1 0,-1 1,0-1,0 0,1-2,233-246,-235 250,0-1,0 1,1 0,-1-1,0 1,1 0,-1 0,1 0,-1 0,1 0,-1 0,1 0,-1 1,1-1,0 1,0-1,-1 1,1-1,0 1,0 0,-1 0,1 0,0 0,0 0,0 1,-1-1,1 0,0 1,0-1,-1 1,1 0,0-1,-1 1,1 0,-1 0,1 0,-1 0,0 0,1 1,-1-1,0 0,0 1,1-1,-1 0,0 1,7 14,0-1,-1 1,-1 1,-1-1,0 1,-1 0,0 0,0 15,0-5,12 110,-10-124,0-7</inkml:trace>
  <inkml:trace contextRef="#ctx0" brushRef="#br0" timeOffset="809.763">1206 592,'-61'34,"30"-19,1 2,0 1,2 2,0 0,1 2,-11 12,33-27,0 0,0 0,1 0,0 0,1 1,-1-1,1 1,1 0,0 0,0 0,0 1,1-1,0 6,0-11,1 1,0-1,0 0,0 1,0-1,0 0,1 0,0 1,-1-1,1 0,0 0,0 0,1 0,-1 0,1 0,-1 0,1 0,0 0,0-1,1 1,-1-1,0 0,1 1,-1-1,1 0,0-1,-1 1,1 0,0-1,0 1,0-1,1 0,-1 0,2 0,2 0,-1-1,0 0,0 0,0-1,0 0,0 0,0 0,0-1,0 0,0 0,0 0,-1-1,1 0,-1 0,0 0,0-1,0 0,0 0,-1 0,3-3,76-99,8-56,-91 161,0 0,0 0,0 0,1 0,-1 0,0 0,1 1,-1-1,0 0,1 0,-1 0,1 0,0 1,-1-1,1 0,-1 0,1 1,0-1,0 0,-1 1,1-1,0 1,0-1,0 1,0 0,0-1,0 1,-1 0,1-1,0 1,0 0,0 0,0 0,0 0,0 0,0 0,0 0,0 0,0 0,0 1,0-1,0 0,0 1,0-1,-1 0,1 1,0-1,0 1,0 0,-1-1,1 1,0-1,-1 1,1 0,0 0,-1-1,1 1,-1 0,1 0,-1 0,1 0,9 193,-9-184,-1-3,1 1,0 0,0 0,0 0,1 0,0 0,0-1,1 1,0-1,0 0,1 1,0-2,0 1,1 0,0-1,0 0,0 0,1 0,0-1,0 0,6 4,-9-9,0 1,0-1,0 0,0 0,0 0,0-1,0 1,0-1,-1 1,1-1,0 0,0 0,-1-1,1 1,0 0,-1-1,1 0,-1 1,0-1,0 0,1 0,-1 0,0-1,-1 1,1 0,0-1,0 0,39-73,35-116,-76 191,0 0,0 0,0 0,0 0,0 0,0 1,0-1,0 0,1 0,-1 0,0 0,0 0,1 0,-1 1,1-1,-1 0,1 0,-1 1,1-1,0 0,-1 1,1-1,0 0,-1 1,1-1,0 1,0-1,-1 1,1-1,0 1,0 0,0-1,0 1,0 0,0 0,-1 0,1 0,0 0,0 0,0 0,0 0,0 0,0 0,0 0,0 0,-1 1,1-1,0 0,0 1,0-1,0 1,-1-1,1 1,0-1,0 1,-1-1,1 1,0 0,-1-1,1 1,-1 0,1 0,-1-1,1 2,4 8,-1 0,0 0,-1 0,0 1,-1-1,0 1,0 0,-1 0,-1 0,0 2,9 64,40 27,-47-101,0 0,0 0,0 0,1 0,-1-1,1 1,0-1,-1 1,1-1,0 0,1 0,-1-1,0 1,0-1,1 1,-1-1,1 0,-1 0,1 0,-1-1,1 1,-1-1,1 0,0 0,-1 0,1-1,-1 1,1-1,0 0,0 0,1-3,0-1,0 1,0-1,0 0,-1 0,0 0,0-1,-1 0,1 1,-1-1,0 0,-1-1,1 1,-1 0,0-1,-1 0,0 1,0-1,0-2,1-2,66-208,-38 145,-23 74,-2 6</inkml:trace>
  <inkml:trace contextRef="#ctx0" brushRef="#br0" timeOffset="1232.389">2138 762,'0'0,"19"2,1-2,0 0,-1 0,1-2,-1-1,1 0,-1-1,0-1,0-1,-1-1,0 0,0-2,11-6,-25 11,0 1,-1-1,0 0,0 1,0-2,0 1,0 0,-1 0,0-1,0 0,0 1,0-1,-1 0,0 0,0 0,0 0,0 0,-1 0,0 0,0 0,0 0,-1 0,0 0,0 0,0 1,0-1,-1 0,0 0,0 1,0-1,0 1,-1-1,0 1,0 0,0 0,0 1,-1-1,1 0,-1 1,0 0,0 0,0 0,-1 1,-4-3,2 3,-1 1,0 0,1 0,-1 1,0 0,0 0,0 1,1 0,-1 0,0 1,1 0,-1 0,1 1,-1 0,1 0,0 0,1 1,-1 0,1 1,-1 0,1 0,0 0,1 0,-2 3,-4 5,0 0,2 0,-1 1,2 0,0 0,0 1,2 0,0 1,0-1,2 1,-1 2,3-8,-1-1,2 1,-1 0,1-1,1 1,0 0,0 0,1-1,0 1,1 0,0-1,1 1,0-1,0 0,1 0,0 0,0 0,1-1,0 0,1 0,0 0,0-1,0 1,1-1,0-1,1 1,0-1,0-1,7 5,6 2,1-2,0 0,1-1,-1-1,2-1,-1-1,1-1,0-1,0-1,0-1,0-2,0 0,1-1,-1-2,0 0,17-6,-13-2,-7-1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0,'-5'15,"2"0,0 0,0 0,2 1,0-1,0 0,2 1,0-1,0 0,2 0,-1 0,2 0,0 0,1-1,1 1,0-1,1 0,0-1,1 0,1 0,0-1,0 0,1 0,3 1,-10-9,1 0,-1-1,1 1,0-1,0 0,0 0,1 0,-1-1,0 1,1-1,0 0,-1-1,1 1,0-1,0 0,0 0,0 0,0-1,0 0,0 0,0 0,0 0,0-1,0 0,0 0,0 0,1-1,4-2,1 0,-1-1,0 0,0 0,-1-1,0 0,0-1,0 0,-1 0,0-1,6-7,67-95,-81 110,1-1,-1 0,0 0,1 1,-1-1,1 0,-1 1,1-1,-1 0,1 1,0-1,-1 1,1-1,0 1,-1-1,1 1,0 0,-1-1,1 1,0 0,0-1,0 1,-1 0,1 0,0 0,0 0,0 0,-1 0,1 0,0 0,0 0,0 0,0 0,-1 1,1-1,0 0,0 0,-1 1,1-1,0 1,-1-1,1 0,0 1,-1-1,1 1,0 0,-1-1,1 1,-1 0,1-1,-1 1,1 0,14 44,-15-42,1 2,50 157,-48-156,0 0,0 0,1 0,0-1,0 1,0-1,0 0,1 0,0-1,0 0,0 1,1-1,-1-1,1 1,0-1,0 0,0-1,1 1,-1-1,0-1,1 1,-1-1,1 0,0 0,0-1,-1-1,1 0,-1 0,1 0,-1-1,1 0,-1 0,0 0,0-1,0 0,0 0,-1-1,1 0,-1 1,0-2,0 1,0-1,0 0,-1 0,0 0,0 0,0-1,0-2,66-141,-64 134,-1 0,-1 0,0 0,-1-1,-1 1,0-1,-1 0,-1 0,0 0,-1 1,-3-12,-8 6,7 39,8 0</inkml:trace>
  <inkml:trace contextRef="#ctx0" brushRef="#br0" timeOffset="392.909">1145 367,'16'1,"0"0,0-2,1 0,-1 0,-1-2,1 0,0-1,-1 0,0-2,0 0,0 0,0-1,-1-1,-1 0,1-1,-1-1,-1 0,0 0,0-2,-1 1,6-9,-15 17,0-1,-1 0,1 0,-1 0,0 0,0-1,0 1,0 0,-1 0,0-1,0 1,0 0,0 0,0-1,-1 1,0 0,0 0,0 0,-1 0,1 0,-1 0,0 0,0 0,0 0,-1 1,1-1,-1 1,0 0,0 0,0 0,0 0,-1 0,1 1,-1-1,1 1,-1 0,0 0,0 1,0-1,0 1,0 0,0 0,0 0,-1 0,1 1,0-1,-2 1,-1-1,-1 0,1 0,-1 1,1 0,-1 0,1 1,-1-1,1 2,0-1,0 1,-1 0,1 1,0-1,1 1,-1 1,0 0,1-1,0 2,0-1,0 1,1 0,-1 0,1 1,0-1,1 1,-1 0,1 0,0 1,-1 1,0 0,0 1,1-1,0 1,1 0,0 0,0 1,1-1,0 1,0-1,1 1,1 0,-1-1,2 1,-1 0,1-1,1 1,0-1,0 1,1-1,0 0,0 0,1 0,3 3,1 3,1-1,0-1,1 0,1 0,0-1,0 0,1-1,1 0,0-1,0 0,1-1,1-1,-1 0,1-1,0-1,1 0,0-1,-1-1,2 0,-1-1,0-1,1 0,-1-2,13 0,35-1,-37 1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45,'87'-44,"-121"46,-358 124,375-120,8-4,0 1,0 0,0 1,0-1,1 2,0-1,0 1,0 0,0 1,1 0,0 0,-3 4,9-8,0-1,0 1,0 0,0-1,1 1,-1 0,0 0,1-1,0 1,-1 0,1 0,0 0,0 0,0 0,0-1,1 1,-1 0,0 0,1 0,-1 0,1-1,0 1,-1 0,1-1,0 1,0 0,0-1,0 1,0-1,1 0,-1 1,0-1,1 0,-1 0,1 1,-1-1,1-1,0 1,-1 0,1 0,71 28,-35-23,0-1,0-3,0-1,1-1,3-3,41 1,-58 5,-31 12,-342 146,300-138,-160 94,206-116,-1 1,1-1,0 1,0 0,0-1,0 1,0 0,0 0,1 0,-1 0,1 1,-1-1,1 0,0 1,0-1,0 1,0-1,0 1,1 0,-1-1,1 1,0-1,-1 1,1 0,1 0,-1-1,0 1,0 0,1-1,0 1,-1-1,1 1,0-1,0 1,1-1,-1 1,0-1,1 0,-1 0,1 0,0 0,0 0,0 0,0 0,0-1,0 1,0-1,1 1,-1-1,0 0,1 0,-1 0,1 0,0 0,-1 0,12 3,0-1,0 0,0-1,1 0,-1-1,1-1,-1 0,0-1,1-1,-1 0,0-1,0 0,6-3,7 0,142-26,-113 26,-32 0</inkml:trace>
  <inkml:trace contextRef="#ctx0" brushRef="#br0" timeOffset="372.748">1013 186,'1'1,"1"0,-1 0,0 0,1 1,-1-1,0 0,0 1,0-1,0 1,0 0,0-1,0 1,0 0,-1-1,1 1,-1 0,1 0,-1 0,0-1,0 1,0 0,0 0,0 0,0 0,0 0,0-1,-1 1,1 0,-1 0,1-1,-1 1,0 0,0 0,-38 139,9 2,7-63,28-74,0-12</inkml:trace>
  <inkml:trace contextRef="#ctx0" brushRef="#br0" timeOffset="649.592">985 129,'9'-5,"9"-1,5 0,4 1,2 2,1-4,0-1,0 1,0 2,-1 2,0 1,-1 1,-4 6,-12 2,-8 4,-9 0,-3-1</inkml:trace>
  <inkml:trace contextRef="#ctx0" brushRef="#br0" timeOffset="901.601">872 468,'29'-5,"14"-1,4 0,0 1,-4 1,-4 2,-9-4,-5-1,-6 1</inkml:trace>
  <inkml:trace contextRef="#ctx0" brushRef="#br0" timeOffset="1111.629">1520 439,'-24'29,"-7"15,0 3,2-5,5-5,3-9,4-10</inkml:trace>
  <inkml:trace contextRef="#ctx0" brushRef="#br0" timeOffset="1366.457">1295 412,'15'24,"8"12,7 6,2 0,0-3,0-7,-5-5,-3-7,-5-1,-2-5,-3-5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45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2,'5'0,"1"5,5 1,5 0,5-1,3-2,3-1,1-1,1 0,1-6,-1-1,0-1,0 2,-1 2,1 0,-1 2,0 1,-5 0</inkml:trace>
  <inkml:trace contextRef="#ctx0" brushRef="#br0" timeOffset="246.349">1 284,'33'0,"17"0,4 0,-3-5,-4-1,-6 0,-5 1,-4 1,-7 2</inkml:trace>
  <inkml:trace contextRef="#ctx0" brushRef="#br0" timeOffset="1005.808">537 510,'91'-136,"-59"82,2 3,3 1,2 1,41-38,-17 48,-61 38,-1 1,1 0,0-1,-1 1,1 0,-1 0,1 0,0 0,-1 0,1 0,0 1,-1-1,1 1,-1-1,1 1,-1-1,1 1,-1 0,1 0,-1-1,0 1,1 0,-1 0,0 1,0-1,0 0,0 0,0 0,0 1,0-1,0 1,0-1,-1 1,1-1,-1 1,1-1,-1 1,1-1,-1 1,0 0,0-1,0 1,0 0,0 230,0-230,0 0,0 0,0-1,0 1,1 0,-1 0,1 0,-1 0,1-1,0 1,0 0,-1 0,1-1,0 1,1-1,-1 1,0-1,0 1,1-1,-1 0,0 0,1 1,0-1,-1 0,1 0,0-1,-1 1,1 0,0 0,0-1,-1 1,1-1,0 0,0 0,0 1,0-1,0 0,0 0,0-1,-1 1,1 0,0-1,0 1,0-1,-1 1,1-1,0 0,0 0,-1 0,1 0,-1 0,1 0,-1 0,1-1,-1 1,0-1,0 1,1-1,109-122,-56 54,-30 40,-17 19,1-1,1 2,0-1,0 1,1 1,0 0,1 0,4-1,-15 9,0 0,0 1,0-1,-1 0,1 1,0-1,0 1,0 0,0-1,0 1,0 0,0 0,0-1,0 1,0 0,0 0,0 0,0 0,1 0,-1 0,0 1,0-1,0 0,0 0,0 1,0-1,0 1,-1-1,1 1,0-1,0 1,0-1,0 1,-1 0,1 0,0-1,0 1,-1 0,1 0,-1 0,1 0,-1 0,1 0,-1 0,1 0,-1 0,0 0,0 0,1 0,-1 0,0 0,0 0,0 0,0 0,0 0,-1 0,1 0,0 0,0 0,-1 0,1 0,0 0,-1 0,1 0,-38 172,37-167,-1 3,1 0,0 0,1 0,0 0,0 0,1 1,0-1,0-1,1 1,0 0,1 0,0-1,0 1,1-1,1 2,7 3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2,'-15'0,"0"0,0 1,1 0,-1 1,0 1,1 0,-1 1,1 1,0 0,0 1,1 1,0 0,0 0,0 2,1-1,0 1,1 1,0 0,1 1,0 0,0 1,1 0,1 0,0 1,1 0,-1 2,7-13,1 1,-1 0,1 0,-1 0,1 0,0 0,0 0,0 0,0 0,1 0,-1-1,1 1,0 0,0 0,0 0,0-1,0 1,1 0,-1-1,1 1,-1-1,1 0,0 1,0-1,0 0,1 0,-1 0,0-1,1 1,-1-1,1 1,-1-1,1 0,0 1,-1-1,1-1,0 1,0 0,0-1,0 1,0-1,0 0,0 0,0 0,-1-1,1 1,0-1,0 1,0-1,0 0,0 0,-1 0,1 0,0-1,22-8,-1-2,1 0,-2-2,0-1,-1 0,0-2,-1 0,-1-2,-1 0,-1-1,0-1,4-9,18-15,-40 44,0 1,1-1,-1 1,0-1,0 1,0-1,0 1,0 0,1-1,-1 1,0-1,1 1,-1-1,0 1,0 0,1-1,-1 1,1 0,-1 0,0-1,1 1,-1 0,1 0,-1-1,1 1,-1 0,1 0,-1 0,0 0,1 0,-1-1,1 1,-1 0,1 0,-1 0,1 1,-1-1,1 0,-1 0,1 0,-1 0,1 0,-1 0,1 1,-1-1,0 0,1 0,-1 1,1-1,-1 0,0 1,1-1,-1 0,0 1,1-1,-1 1,0-1,0 0,1 1,-1-1,0 1,0-1,0 1,1 0,1 35,-2-30,-2 42,0-39,0 0,1 0,0 0,0 0,1 0,0-1,1 1,0 0,1 0,-1 0,2 0,-1-1,1 1,0-1,1 0,0 0,0 0,1 0,0-1,0 0,1 0,0 0,0 0,1-1,-4-3,1-1,-1 0,1 1,-1-1,1 0,0-1,0 1,0-1,0 0,0 1,0-2,0 1,0 0,1-1,-1 0,0 0,1 0,9-3</inkml:trace>
  <inkml:trace contextRef="#ctx0" brushRef="#br0" timeOffset="300.027">868 256,'-5'19,"-6"7,-2 3,-3 2,2 0,-3-5,3-2,-2-5,2-2,-1-2,1-5</inkml:trace>
  <inkml:trace contextRef="#ctx0" brushRef="#br0" timeOffset="565.98">643 256,'4'14,"7"10,2 6,3 2,3 0,4 1,3-7,-4-2,0-5,0-2,2-3,-3-4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31,'58'-22,"168"14,-141 9,-13 11,-54-6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5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8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1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0,'-6'10,"-1"0,2 1,0 0,0 0,1 0,0 0,1 0,0 1,0 0,2 0,-1-1,2 1,0 0,0 0,1 0,0 0,1 0,0-1,1 1,1-1,0 1,1 2,9 55,26 229,-12-81,-27-211,-1 3,1 0,0-1,1 1,0-1,0 1,0-1,1 0,1 0,-1 0,2 0,-1-1,1 0,4 6,-6-12,1-1,-1 1,1-1,0 1,-1-1,1-1,-1 1,1 0,0-1,-1 0,1 1,-1-1,1-1,-1 1,0 0,1-1,-1 0,0 0,0 0,0 0,0 0,-1-1,1 1,-1-1,1 0,-1 1,0-1,0 0,1-2,233-246,-235 250,0-1,0 1,1 0,-1-1,0 1,1 0,-1 0,1 0,-1 0,1 0,-1 0,1 0,-1 1,1-1,0 1,0-1,-1 1,1-1,0 1,0 0,-1 0,1 0,0 0,0 0,0 1,-1-1,1 0,0 1,0-1,-1 1,1 0,0-1,-1 1,1 0,-1 0,1 0,-1 0,0 0,1 1,-1-1,0 0,0 1,1-1,-1 0,0 1,7 14,0-1,-1 1,-1 1,-1-1,0 1,-1 0,0 0,0 15,0-5,12 110,-10-124,0-7</inkml:trace>
  <inkml:trace contextRef="#ctx0" brushRef="#br0" timeOffset="809.763">1206 592,'-61'34,"30"-19,1 2,0 1,2 2,0 0,1 2,-11 12,33-27,0 0,0 0,1 0,0 0,1 1,-1-1,1 1,1 0,0 0,0 0,0 1,1-1,0 6,0-11,1 1,0-1,0 0,0 1,0-1,0 0,1 0,0 1,-1-1,1 0,0 0,0 0,1 0,-1 0,1 0,-1 0,1 0,0 0,0-1,1 1,-1-1,0 0,1 1,-1-1,1 0,0-1,-1 1,1 0,0-1,0 1,0-1,1 0,-1 0,2 0,2 0,-1-1,0 0,0 0,0-1,0 0,0 0,0 0,0-1,0 0,0 0,0 0,-1-1,1 0,-1 0,0 0,0-1,0 0,0 0,-1 0,3-3,76-99,8-56,-91 161,0 0,0 0,0 0,1 0,-1 0,0 0,1 1,-1-1,0 0,1 0,-1 0,1 0,0 1,-1-1,1 0,-1 0,1 1,0-1,0 0,-1 1,1-1,0 1,0-1,0 1,0 0,0-1,0 1,-1 0,1-1,0 1,0 0,0 0,0 0,0 0,0 0,0 0,0 0,0 0,0 0,0 1,0-1,0 0,0 1,0-1,-1 0,1 1,0-1,0 1,0 0,-1-1,1 1,0-1,-1 1,1 0,0 0,-1-1,1 1,-1 0,1 0,-1 0,1 0,9 193,-9-184,-1-3,1 1,0 0,0 0,0 0,1 0,0 0,0-1,1 1,0-1,0 0,1 1,0-2,0 1,1 0,0-1,0 0,0 0,1 0,0-1,0 0,6 4,-9-9,0 1,0-1,0 0,0 0,0 0,0-1,0 1,0-1,-1 1,1-1,0 0,0 0,-1-1,1 1,0 0,-1-1,1 0,-1 1,0-1,0 0,1 0,-1 0,0-1,-1 1,1 0,0-1,0 0,39-73,35-116,-76 191,0 0,0 0,0 0,0 0,0 0,0 1,0-1,0 0,1 0,-1 0,0 0,0 0,1 0,-1 1,1-1,-1 0,1 0,-1 1,1-1,0 0,-1 1,1-1,0 0,-1 1,1-1,0 1,0-1,-1 1,1-1,0 1,0 0,0-1,0 1,0 0,0 0,-1 0,1 0,0 0,0 0,0 0,0 0,0 0,0 0,0 0,0 0,-1 1,1-1,0 0,0 1,0-1,0 1,-1-1,1 1,0-1,0 1,-1-1,1 1,0 0,-1-1,1 1,-1 0,1 0,-1-1,1 2,4 8,-1 0,0 0,-1 0,0 1,-1-1,0 1,0 0,-1 0,-1 0,0 2,9 64,40 27,-47-101,0 0,0 0,0 0,1 0,-1-1,1 1,0-1,-1 1,1-1,0 0,1 0,-1-1,0 1,0-1,1 1,-1-1,1 0,-1 0,1 0,-1-1,1 1,-1-1,1 0,0 0,-1 0,1-1,-1 1,1-1,0 0,0 0,1-3,0-1,0 1,0-1,0 0,-1 0,0 0,0-1,-1 0,1 1,-1-1,0 0,-1-1,1 1,-1 0,0-1,-1 0,0 1,0-1,0-2,1-2,66-208,-38 145,-23 74,-2 6</inkml:trace>
  <inkml:trace contextRef="#ctx0" brushRef="#br0" timeOffset="1232.389">2138 762,'0'0,"19"2,1-2,0 0,-1 0,1-2,-1-1,1 0,-1-1,0-1,0-1,-1-1,0 0,0-2,11-6,-25 11,0 1,-1-1,0 0,0 1,0-2,0 1,0 0,-1 0,0-1,0 0,0 1,0-1,-1 0,0 0,0 0,0 0,0 0,-1 0,0 0,0 0,0 0,-1 0,0 0,0 0,0 1,0-1,-1 0,0 0,0 1,0-1,0 1,-1-1,0 1,0 0,0 0,0 1,-1-1,1 0,-1 1,0 0,0 0,0 0,-1 1,-4-3,2 3,-1 1,0 0,1 0,-1 1,0 0,0 0,0 1,1 0,-1 0,0 1,1 0,-1 0,1 1,-1 0,1 0,0 0,1 1,-1 0,1 1,-1 0,1 0,0 0,1 0,-2 3,-4 5,0 0,2 0,-1 1,2 0,0 0,0 1,2 0,0 1,0-1,2 1,-1 2,3-8,-1-1,2 1,-1 0,1-1,1 1,0 0,0 0,1-1,0 1,1 0,0-1,1 1,0-1,0 0,1 0,0 0,0 0,1-1,0 0,1 0,0 0,0-1,0 1,1-1,0-1,1 1,0-1,0-1,7 5,6 2,1-2,0 0,1-1,-1-1,2-1,-1-1,1-1,0-1,0-1,0-1,0-2,0 0,1-1,-1-2,0 0,17-6,-13-2,-7-1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0,'-5'15,"2"0,0 0,0 0,2 1,0-1,0 0,2 1,0-1,0 0,2 0,-1 0,2 0,0 0,1-1,1 1,0-1,1 0,0-1,1 0,1 0,0-1,0 0,1 0,3 1,-10-9,1 0,-1-1,1 1,0-1,0 0,0 0,1 0,-1-1,0 1,1-1,0 0,-1-1,1 1,0-1,0 0,0 0,0 0,0-1,0 0,0 0,0 0,0 0,0-1,0 0,0 0,0 0,1-1,4-2,1 0,-1-1,0 0,0 0,-1-1,0 0,0-1,0 0,-1 0,0-1,6-7,67-95,-81 110,1-1,-1 0,0 0,1 1,-1-1,1 0,-1 1,1-1,-1 0,1 1,0-1,-1 1,1-1,0 1,-1-1,1 1,0 0,-1-1,1 1,0 0,0-1,0 1,-1 0,1 0,0 0,0 0,0 0,-1 0,1 0,0 0,0 0,0 0,0 0,-1 1,1-1,0 0,0 0,-1 1,1-1,0 1,-1-1,1 0,0 1,-1-1,1 1,0 0,-1-1,1 1,-1 0,1-1,-1 1,1 0,14 44,-15-42,1 2,50 157,-48-156,0 0,0 0,1 0,0-1,0 1,0-1,0 0,1 0,0-1,0 0,0 1,1-1,-1-1,1 1,0-1,0 0,0-1,1 1,-1-1,0-1,1 1,-1-1,1 0,0 0,0-1,-1-1,1 0,-1 0,1 0,-1-1,1 0,-1 0,0 0,0-1,0 0,0 0,-1-1,1 0,-1 1,0-2,0 1,0-1,0 0,-1 0,0 0,0 0,0-1,0-2,66-141,-64 134,-1 0,-1 0,0 0,-1-1,-1 1,0-1,-1 0,-1 0,0 0,-1 1,-3-12,-8 6,7 39,8 0</inkml:trace>
  <inkml:trace contextRef="#ctx0" brushRef="#br0" timeOffset="392.909">1145 367,'16'1,"0"0,0-2,1 0,-1 0,-1-2,1 0,0-1,-1 0,0-2,0 0,0 0,0-1,-1-1,-1 0,1-1,-1-1,-1 0,0 0,0-2,-1 1,6-9,-15 17,0-1,-1 0,1 0,-1 0,0 0,0-1,0 1,0 0,-1 0,0-1,0 1,0 0,0 0,0-1,-1 1,0 0,0 0,0 0,-1 0,1 0,-1 0,0 0,0 0,0 0,-1 1,1-1,-1 1,0 0,0 0,0 0,0 0,-1 0,1 1,-1-1,1 1,-1 0,0 0,0 1,0-1,0 1,0 0,0 0,0 0,-1 0,1 1,0-1,-2 1,-1-1,-1 0,1 0,-1 1,1 0,-1 0,1 1,-1-1,1 2,0-1,0 1,-1 0,1 1,0-1,1 1,-1 1,0 0,1-1,0 2,0-1,0 1,1 0,-1 0,1 1,0-1,1 1,-1 0,1 0,0 1,-1 1,0 0,0 1,1-1,0 1,1 0,0 0,0 1,1-1,0 1,0-1,1 1,1 0,-1-1,2 1,-1 0,1-1,1 1,0-1,0 1,1-1,0 0,0 0,1 0,3 3,1 3,1-1,0-1,1 0,1 0,0-1,0 0,1-1,1 0,0-1,0 0,1-1,1-1,-1 0,1-1,0-1,1 0,0-1,-1-1,2 0,-1-1,0-1,1 0,-1-2,13 0,35-1,-37 1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45,'87'-44,"-121"46,-358 124,375-120,8-4,0 1,0 0,0 1,0-1,1 2,0-1,0 1,0 0,0 1,1 0,0 0,-3 4,9-8,0-1,0 1,0 0,0-1,1 1,-1 0,0 0,1-1,0 1,-1 0,1 0,0 0,0 0,0 0,0-1,1 1,-1 0,0 0,1 0,-1 0,1-1,0 1,-1 0,1-1,0 1,0 0,0-1,0 1,0-1,1 0,-1 1,0-1,1 0,-1 0,1 1,-1-1,1-1,0 1,-1 0,1 0,71 28,-35-23,0-1,0-3,0-1,1-1,3-3,41 1,-58 5,-31 12,-342 146,300-138,-160 94,206-116,-1 1,1-1,0 1,0 0,0-1,0 1,0 0,0 0,1 0,-1 0,1 1,-1-1,1 0,0 1,0-1,0 1,0-1,0 1,1 0,-1-1,1 1,0-1,-1 1,1 0,1 0,-1-1,0 1,0 0,1-1,0 1,-1-1,1 1,0-1,0 1,1-1,-1 1,0-1,1 0,-1 0,1 0,0 0,0 0,0 0,0 0,0-1,0 1,0-1,1 1,-1-1,0 0,1 0,-1 0,1 0,0 0,-1 0,12 3,0-1,0 0,0-1,1 0,-1-1,1-1,-1 0,0-1,1-1,-1 0,0-1,0 0,6-3,7 0,142-26,-113 26,-32 0</inkml:trace>
  <inkml:trace contextRef="#ctx0" brushRef="#br0" timeOffset="372.748">1013 186,'1'1,"1"0,-1 0,0 0,1 1,-1-1,0 0,0 1,0-1,0 1,0 0,0-1,0 1,0 0,-1-1,1 1,-1 0,1 0,-1 0,0-1,0 1,0 0,0 0,0 0,0 0,0 0,0-1,-1 1,1 0,-1 0,1-1,-1 1,0 0,0 0,-38 139,9 2,7-63,28-74,0-12</inkml:trace>
  <inkml:trace contextRef="#ctx0" brushRef="#br0" timeOffset="649.592">985 129,'9'-5,"9"-1,5 0,4 1,2 2,1-4,0-1,0 1,0 2,-1 2,0 1,-1 1,-4 6,-12 2,-8 4,-9 0,-3-1</inkml:trace>
  <inkml:trace contextRef="#ctx0" brushRef="#br0" timeOffset="901.601">872 468,'29'-5,"14"-1,4 0,0 1,-4 1,-4 2,-9-4,-5-1,-6 1</inkml:trace>
  <inkml:trace contextRef="#ctx0" brushRef="#br0" timeOffset="1111.629">1520 439,'-24'29,"-7"15,0 3,2-5,5-5,3-9,4-10</inkml:trace>
  <inkml:trace contextRef="#ctx0" brushRef="#br0" timeOffset="1366.457">1295 412,'15'24,"8"12,7 6,2 0,0-3,0-7,-5-5,-3-7,-5-1,-2-5,-3-5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45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2,'5'0,"1"5,5 1,5 0,5-1,3-2,3-1,1-1,1 0,1-6,-1-1,0-1,0 2,-1 2,1 0,-1 2,0 1,-5 0</inkml:trace>
  <inkml:trace contextRef="#ctx0" brushRef="#br0" timeOffset="246.349">1 284,'33'0,"17"0,4 0,-3-5,-4-1,-6 0,-5 1,-4 1,-7 2</inkml:trace>
  <inkml:trace contextRef="#ctx0" brushRef="#br0" timeOffset="1005.808">537 510,'91'-136,"-59"82,2 3,3 1,2 1,41-38,-17 48,-61 38,-1 1,1 0,0-1,-1 1,1 0,-1 0,1 0,0 0,-1 0,1 0,0 1,-1-1,1 1,-1-1,1 1,-1-1,1 1,-1 0,1 0,-1-1,0 1,1 0,-1 0,0 1,0-1,0 0,0 0,0 0,0 1,0-1,0 1,0-1,-1 1,1-1,-1 1,1-1,-1 1,1-1,-1 1,0 0,0-1,0 1,0 0,0 230,0-230,0 0,0 0,0-1,0 1,1 0,-1 0,1 0,-1 0,1-1,0 1,0 0,-1 0,1-1,0 1,1-1,-1 1,0-1,0 1,1-1,-1 0,0 0,1 1,0-1,-1 0,1 0,0-1,-1 1,1 0,0 0,0-1,-1 1,1-1,0 0,0 0,0 1,0-1,0 0,0 0,0-1,-1 1,1 0,0-1,0 1,0-1,-1 1,1-1,0 0,0 0,-1 0,1 0,-1 0,1 0,-1 0,1-1,-1 1,0-1,0 1,1-1,109-122,-56 54,-30 40,-17 19,1-1,1 2,0-1,0 1,1 1,0 0,1 0,4-1,-15 9,0 0,0 1,0-1,-1 0,1 1,0-1,0 1,0 0,0-1,0 1,0 0,0 0,0-1,0 1,0 0,0 0,0 0,0 0,1 0,-1 0,0 1,0-1,0 0,0 0,0 1,0-1,0 1,-1-1,1 1,0-1,0 1,0-1,0 1,-1 0,1 0,0-1,0 1,-1 0,1 0,-1 0,1 0,-1 0,1 0,-1 0,1 0,-1 0,0 0,0 0,1 0,-1 0,0 0,0 0,0 0,0 0,0 0,-1 0,1 0,0 0,0 0,-1 0,1 0,0 0,-1 0,1 0,-38 172,37-167,-1 3,1 0,0 0,1 0,0 0,0 0,1 1,0-1,0-1,1 1,0 0,1 0,0-1,0 1,1-1,1 2,7 3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2,'-15'0,"0"0,0 1,1 0,-1 1,0 1,1 0,-1 1,1 1,0 0,0 1,1 1,0 0,0 0,0 2,1-1,0 1,1 1,0 0,1 1,0 0,0 1,1 0,1 0,0 1,1 0,-1 2,7-13,1 1,-1 0,1 0,-1 0,1 0,0 0,0 0,0 0,0 0,1 0,-1-1,1 1,0 0,0 0,0 0,0-1,0 1,1 0,-1-1,1 1,-1-1,1 0,0 1,0-1,0 0,1 0,-1 0,0-1,1 1,-1-1,1 1,-1-1,1 0,0 1,-1-1,1-1,0 1,0 0,0-1,0 1,0-1,0 0,0 0,0 0,-1-1,1 1,0-1,0 1,0-1,0 0,0 0,-1 0,1 0,0-1,22-8,-1-2,1 0,-2-2,0-1,-1 0,0-2,-1 0,-1-2,-1 0,-1-1,0-1,4-9,18-15,-40 44,0 1,1-1,-1 1,0-1,0 1,0-1,0 1,0 0,1-1,-1 1,0-1,1 1,-1-1,0 1,0 0,1-1,-1 1,1 0,-1 0,0-1,1 1,-1 0,1 0,-1-1,1 1,-1 0,1 0,-1 0,0 0,1 0,-1-1,1 1,-1 0,1 0,-1 0,1 1,-1-1,1 0,-1 0,1 0,-1 0,1 0,-1 0,1 1,-1-1,0 0,1 0,-1 1,1-1,-1 0,0 1,1-1,-1 0,0 1,1-1,-1 1,0-1,0 0,1 1,-1-1,0 1,0-1,0 1,1 0,1 35,-2-30,-2 42,0-39,0 0,1 0,0 0,0 0,1 0,0-1,1 1,0 0,1 0,-1 0,2 0,-1-1,1 1,0-1,1 0,0 0,0 0,1 0,0-1,0 0,1 0,0 0,0 0,1-1,-4-3,1-1,-1 0,1 1,-1-1,1 0,0-1,0 1,0-1,0 0,0 1,0-2,0 1,0 0,1-1,-1 0,0 0,1 0,9-3</inkml:trace>
  <inkml:trace contextRef="#ctx0" brushRef="#br0" timeOffset="300.027">868 256,'-5'19,"-6"7,-2 3,-3 2,2 0,-3-5,3-2,-2-5,2-2,-1-2,1-5</inkml:trace>
  <inkml:trace contextRef="#ctx0" brushRef="#br0" timeOffset="565.98">643 256,'4'14,"7"10,2 6,3 2,3 0,4 1,3-7,-4-2,0-5,0-2,2-3,-3-4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31,'58'-22,"168"14,-141 9,-13 11,-54-6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0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0,'9'5,"4"6,-1 7,-7 4,-4 4,-8-3,-2 0,-4 0,0 1,-3-3,1 0,-1-4,2-1,3-2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1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17,'52'-16,"-163"55,-73 33,182-70,0-1,0 0,0 1,1-1,-1 1,1 0,-1-1,1 1,-1 0,1 0,0 0,0 0,0 0,0 0,1 0,-1 0,0 1,1-1,-1 0,1 0,0 1,0-1,0 0,0 0,0 1,1-1,-1 0,0 0,1 1,0-1,0 0,-1 0,1 0,1 0,-1 0,0 0,0 0,1 0,-1-1,1 1,-1 0,1-1,0 1,0-1,-1 0,1 0,0 1,0-1,0-1,0 1,1 0,-1 0,0-1,13 7,0-1,0 0,1-2,0 0,0 0,0-2,0 0,13 0,-12 0,33 14,-49-15,0-1,-1 1,1 0,0 0,-1 0,1 0,-1 0,1 0,-1 0,1 0,-1 0,1 0,-1 0,0 0,0 0,0 1,0-1,0 0,0 0,0 0,0 0,0 0,0 0,-1 0,1 1,0-1,-1 0,1 0,-1 0,1 0,-1 0,1 0,-1-1,0 1,1 0,-1 0,0 0,0-1,0 1,0 0,0-1,0 1,0 0,0-1,-123 85,63-46,43-30,1 2,0 0,1 0,0 2,0 0,2 1,0 1,-7 8,20-22,0 0,0 0,0 0,1 0,-1 0,0 0,0 1,1-1,-1 0,1 0,-1 0,1 1,-1-1,1 0,0 1,0-1,0 1,-1-1,1 0,0 1,1-1,-1 0,0 1,0-1,1 0,-1 1,0-1,1 0,0 0,-1 1,1-1,0 0,-1 0,1 0,0 0,0 0,0 0,0 0,0 0,0 0,0 0,0-1,1 1,-1 0,0-1,0 1,0-1,1 1,-1-1,1 0,71 11,133-32,-78-2,-110 17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71,'10'-5,"7"-1,7 0,3 1,2 7,1 2,0 1,0-1,-1-1,0 0,0-2,-1 0,1-1,-1 0,0 0,-5-5,-1-1,-4-1</inkml:trace>
  <inkml:trace contextRef="#ctx0" brushRef="#br0" timeOffset="245.767">28 297,'34'0,"15"0,5 0,-2 0,-1-5,-4-1,-5 0,-5 1,-8 1</inkml:trace>
  <inkml:trace contextRef="#ctx0" brushRef="#br0" timeOffset="857.656">508 466,'90'-96,"-56"56,2 2,2 2,1 2,7-3,-1 0,54-29,-98 66,0-1,0 1,0-1,0 1,0-1,1 1,-1 0,0-1,0 1,0 0,1 0,-1 0,0 0,0 0,0 0,1 1,-1-1,0 0,0 1,0-1,0 0,0 1,0-1,0 1,0 0,0-1,0 1,0 0,0 0,0 0,0-1,0 1,-1 0,1 0,0 0,-1 0,1 0,-1 0,1 1,-1-1,1 0,-1 0,0 0,0 0,1 1,-5 59,1-47,2-6,-2 62,3-68,1-1,-1 1,0 0,1-1,-1 1,1-1,0 1,-1-1,1 0,0 1,0-1,0 0,0 1,0-1,0 0,0 0,1 0,-1 0,0 0,0 0,1 0,-1-1,1 1,-1 0,1-1,-1 1,1-1,-1 0,1 1,0-1,-1 0,1 0,-1 0,1 0,0 0,-1 0,1 0,-1-1,1 1,0-1,11-3,-1-1,0 0,1-1,-2-1,1 0,-1 0,0-1,0 0,-1-1,9-10,16-12,23-18,100-66,-157 114,0 0,-1 1,1-1,0 1,0-1,0 1,0 0,-1-1,1 1,0 0,0-1,0 1,0 0,0 0,0 0,0 0,0 0,0 0,0 0,0 0,0 0,0 0,0 1,0-1,-1 0,1 1,0-1,0 1,0-1,0 1,0-1,-1 1,1-1,0 1,-1 0,1 0,0-1,-1 1,1 0,-1 0,1 0,-1-1,1 1,-1 0,0 0,1 0,-1 0,0 0,0 0,0 0,0 0,0 0,0 0,0 0,0 0,0 0,0 0,0-1,-1 1,1 0,-11 61,-19 10,24-59,-1 1,2-1,0 1,0 0,2 0,0 1,0-1,0 8,3-20,0 1,0-1,0 0,1 1,-1-1,0 0,1 0,0 1,-1-1,1 0,0 0,0 0,0 0,0 0,1 0,-1 0,1 0,-1-1,1 1,-1-1,1 1,0-1,0 1,0-1,0 0,1 1,15 5</inkml:trace>
  <inkml:trace contextRef="#ctx0" brushRef="#br0" timeOffset="1532.889">2089 71,'-9'-6,"-1"0,1 0,-1 1,0 1,-1 0,1 0,-1 0,1 2,-1-1,0 1,0 1,0 0,0 1,-1 0,1 0,0 1,0 1,0 0,1 0,-1 1,0 1,1-1,0 2,-4 1,-4 2,0 1,1 0,0 1,0 1,2 1,-1 0,1 1,1 1,0 0,1 1,1 0,0 1,1 0,1 1,-5 10,14-25,0 0,0 1,0-1,0 0,1 1,-1-1,0 1,1-1,0 1,0-1,-1 1,2-1,-1 1,0-1,0 1,1-1,-1 1,1-1,0 1,0-1,0 0,0 0,0 1,0-1,1 0,-1 0,1 0,-1 0,1 0,0 0,0-1,0 1,0-1,0 1,0-1,0 0,0 0,1 0,-1 0,0 0,1 0,-1 0,1-1,-1 0,1 1,18 1,0-1,0-1,0-1,0-1,0-1,0 0,0-2,-1 0,1-2,-1 0,-1-1,0-1,0-1,0 0,-2-2,1 0,10-10,148-114,-175 135,-1 0,1 0,-1 0,1 0,0 0,-1 0,1 0,0 0,0 0,-1 0,1 0,0 0,0 1,0-1,0 0,0 1,0-1,1 1,-1-1,0 1,0-1,0 1,0 0,1 0,-1-1,0 1,0 0,0 0,1 0,-1 1,0-1,0 0,0 0,1 0,-1 1,0-1,0 1,0-1,0 1,0-1,0 1,0 0,0 0,0-1,0 1,0 0,0 0,-1 0,1 0,0 0,-1 0,1 0,3 111,-5-100,-1 0,2 0,-1 0,2-1,0 1,0 0,1 0,0-1,4 11,4-4,2-5</inkml:trace>
  <inkml:trace contextRef="#ctx0" brushRef="#br0" timeOffset="3516.687">2483 409,'2'2,"0"-1,0 0,0 1,0 0,0-1,-1 1,1 0,-1 0,0 0,1 0,-1 0,0 0,0 0,0 0,0 0,-1 1,1-1,0 0,-1 1,0-1,0 0,1 1,-1-1,-1 1,1 0,0 0,0-1,-1 0,1 0,0 1,-1-1,1 0,0 1,0-1,0 0,1 1,-1-1,0 0,1 0,0 1,-1-1,1 0,0 0,0 0,0 0,1 0,-1 0,0 0,1 0,-1-1,1 1,0 0,-1-1,1 1,0-1,0 0,0 0,0 0,0 1,0-2,0 1,0 0,1 0,-1-1,0 1,1-1,-1 0,0 0,0 0,1 0,-1 0,2 0,5-5,0 0,0-1,-1 1,1-2,-1 1,-1-1,1 0,-1-1,0 0,4-7,32-31,-42 45,-1 0,1 1,0-1,0 0,0 1,0-1,0 1,0-1,0 1,0-1,0 1,0 0,0 0,0-1,1 1,-1 0,0 0,0 0,0 0,0 0,0 0,0 1,0-1,0 0,0 0,1 1,-1-1,0 1,0-1,-1 1,1-1,0 1,0 0,0 0,0-1,0 1,-1 0,1 0,0 0,-1 0,1-1,0 1,-1 0,1 0,-1 0,0 1,1-1,-1 0,0 0,0 0,1 1,14 60,1 58,-15-108,-1 1,0-1,-1 0,0 1,-1-1,0 0,-1 0,-1 0,0-1,0 1,-1-1,0 0,-1 0,-1 0,1-1,-2 0,1-1,-2 1,1-1,-1-1,-2 2,9-7,-1 0,1 0,-1 0,0 0,0-1,0 1,0-1,0 0,0 1,-1-1,1-1,-1 1,1-1,-1 1,0-1,0 0,0 0,1-1,-1 1,0-1,0 0,0 0,0 0,0 0,0-1,0 0,1 0,-1 0,0 0,0 0,1-1,-1 1,-1-2,4-1,0 0,1 0,-1 0,1-1,0 1,0 0,0 0,1 0,0 0,-1 0,1 0,1 0,-1 0,0 1,1-1,0 0,0 1,0-1,0 1,1-1,0 1,-1 0,2-1,-2 1,14-15,0 1,1 0,1 1,0 1,1 0,1 2,0 0,14-6,-14 8,-3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1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6,'56'-3,"341"6,-329-9,-56 6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199 105,'-88'147,"77"-124,2 1,0 1,1 0,2 0,0 1,-1 19,6-35,-1 0,0 0,0-1,-1 1,0-1,-1 1,0-1,-1 0,1 0,-6 5,-4 2</inkml:trace>
  <inkml:trace contextRef="#ctx0" brushRef="#br0" timeOffset="286.609">170 77,'5'0,"6"0,7 0,4-5,4-1,1 0,2-4,1 0,-1 2,0 1,0-1,0-1,0 2,-6 7,-10 3,-9 6,-4 2</inkml:trace>
  <inkml:trace contextRef="#ctx0" brushRef="#br0" timeOffset="495.306">86 359,'29'5,"14"1,4 0,0-1,-4-2,-9-5,-6-3,-7-1</inkml:trace>
  <inkml:trace contextRef="#ctx0" brushRef="#br0" timeOffset="11019.129">453 613,'-22'87,"27"8,-5-93,0 0,1 0,0-1,-1 1,1 0,0 0,0 0,0-1,0 1,0 0,0-1,1 1,-1-1,0 1,1-1,-1 0,1 0,0 0,-1 1,1-2,0 1,0 0,-1 0,1 0,0-1,0 1,0-1,0 0,0 1,0-1,0 0,0 0,0 0,0 0,0-1,0 1,0-1,0 1,0-1,0 1,-1-1,1 0,0 0,0 0,0-1,10-5,0-2,0 0,-1 0,0-1,-1 0,0-1,0 0,-1-1,-1 0,0 0,1-4,21-27,-30 42,0 0,1 0,-1 0,0 0,0 0,1 0,-1 0,1 0,-1 0,1 0,-1 1,1-1,-1 0,1 0,0 1,0-1,-1 0,1 1,0-1,0 0,0 1,-1-1,1 1,0 0,0-1,0 1,0 0,0 0,0-1,0 1,0 0,0 0,0 0,0 0,0 0,0 0,0 0,0 1,0-1,0 0,0 1,0-1,0 0,0 1,-1-1,1 1,0-1,0 1,0 0,-1-1,1 1,0 0,-1-1,1 1,0 0,-1 0,1 0,0 0,6 144,-9-96,0 122,2-166,0-1,-1 1,0 0,1-1,-2 1,1-1,0 1,-1-1,0 0,0 0,0 0,0 0,-1 0,0 0,0 0,0-1,0 1,0-1,-1 0,1 0,-1 0,0-1,0 1,0-1,0 0,0 0,-1 0,1-1,0 0,-1 1,0-1,1-1,-1 1,0-1,3 0,1 0,0 0,0-1,0 1,0 0,-1-1,1 1,0-1,0 1,0-1,0 1,0-1,0 0,0 0,0 1,0-1,1 0,-1 0,0 0,0 0,1 0,-1 0,1 0,-1 0,1 0,-1-1,1 1,0 0,-1 0,1 0,0 0,0-1,0 1,0 0,0 0,0-1,0 1,0 0,1 0,-1 0,0 0,1-1,-1 1,1 0,-1 0,1 0,-1 0,1 0,0 0,36-54,0 18,-19 22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5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8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48,'0'0,"0"1,0 0,0-1,0 1,0-1,0 1,0-1,0 1,1-1,-1 1,0-1,0 1,0-1,1 0,-1 1,0-1,0 1,1-1,-1 1,0-1,1 0,-1 1,0-1,1 0,-1 1,1-1,-1 0,1 0,-1 1,1-1,-1 0,1 0,-1 0,1 0,-1 1,1-1,-1 0,1 0,-1 0,1 0,-1 0,1 0,-1 0,1-1,-1 1,1 0,-1 0,1 0,-1 0,1-1,-1 1,0 0,1 0,-1-1,1 1,-1 0,0-1,1 1,-1-1,0 1,1-1,-15 106,-45 191,46-240,-8 102,29-130,-8-28,0-1,0 1,0 0,0-1,0 1,0 0,0-1,0 1,0 0,0-1,0 1,0 0,1-1,-1 1,0 0,0-1,0 1,0 0,1-1,-1 1,0 0,0 0,0-1,1 1,-1 0,0 0,1 0,-1 0,0-1,0 1,1 0,-1 0,0 0,1 0,-1 0,0 0,1 0,-1 0,0 0,1 0,-1 0,0 0,1 0,-1 0,0 0,1 0,-1 0,0 0,1 0,-1 0,0 0,1 1,-1-1,0 0,0 0,1 0,-1 1,0-1,0 0,1 0,-1 1,0-1,0 0,0 0,1 1,3-15</inkml:trace>
  <inkml:trace contextRef="#ctx0" brushRef="#br0" timeOffset="3152.137">198 132,'-72'-39,"72"38,0 0,0 0,0 0,1 0,-1 0,0 0,0 1,1-1,-1 0,0 0,1 0,-1 0,1 0,-1 0,1 1,0-1,-1 0,1 0,0 1,-1-1,1 1,0-1,0 0,0 1,-1-1,1 1,0 0,0-1,0 1,0 0,0-1,0 1,0 0,0 0,0 0,0 0,0 0,0 0,0 0,0 0,0 0,0 1,0-1,-1 0,1 1,0-1,0 1,0-1,1 1,-1-1,193-10,16-34,-179 36,-26 6,-1 0,1 1,0-1,0 1,0 0,0 0,0 0,0 1,0 0,0 0,0 0,0 1,0-1,0 1,0 0,0 1,4 1,3 7</inkml:trace>
  <inkml:trace contextRef="#ctx0" brushRef="#br0" timeOffset="3521.663">0 697,'39'-10,"26"-3,8 1,-5 2,-8 3,-10 3,-8 1,-8 3,-3 0,-8-5,-3-1,0 1,2 1,1 1,2 1,2-4,0-1,-3 1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1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0,'-6'10,"-1"0,2 1,0 0,0 0,1 0,0 0,1 0,0 1,0 0,2 0,-1-1,2 1,0 0,0 0,1 0,0 0,1 0,0-1,1 1,1-1,0 1,1 2,9 55,26 229,-12-81,-27-211,-1 3,1 0,0-1,1 1,0-1,0 1,0-1,1 0,1 0,-1 0,2 0,-1-1,1 0,4 6,-6-12,1-1,-1 1,1-1,0 1,-1-1,1-1,-1 1,1 0,0-1,-1 0,1 1,-1-1,1-1,-1 1,0 0,1-1,-1 0,0 0,0 0,0 0,0 0,-1-1,1 1,-1-1,1 0,-1 1,0-1,0 0,1-2,233-246,-235 250,0-1,0 1,1 0,-1-1,0 1,1 0,-1 0,1 0,-1 0,1 0,-1 0,1 0,-1 1,1-1,0 1,0-1,-1 1,1-1,0 1,0 0,-1 0,1 0,0 0,0 0,0 1,-1-1,1 0,0 1,0-1,-1 1,1 0,0-1,-1 1,1 0,-1 0,1 0,-1 0,0 0,1 1,-1-1,0 0,0 1,1-1,-1 0,0 1,7 14,0-1,-1 1,-1 1,-1-1,0 1,-1 0,0 0,0 15,0-5,12 110,-10-124,0-7</inkml:trace>
  <inkml:trace contextRef="#ctx0" brushRef="#br0" timeOffset="809.763">1206 592,'-61'34,"30"-19,1 2,0 1,2 2,0 0,1 2,-11 12,33-27,0 0,0 0,1 0,0 0,1 1,-1-1,1 1,1 0,0 0,0 0,0 1,1-1,0 6,0-11,1 1,0-1,0 0,0 1,0-1,0 0,1 0,0 1,-1-1,1 0,0 0,0 0,1 0,-1 0,1 0,-1 0,1 0,0 0,0-1,1 1,-1-1,0 0,1 1,-1-1,1 0,0-1,-1 1,1 0,0-1,0 1,0-1,1 0,-1 0,2 0,2 0,-1-1,0 0,0 0,0-1,0 0,0 0,0 0,0-1,0 0,0 0,0 0,-1-1,1 0,-1 0,0 0,0-1,0 0,0 0,-1 0,3-3,76-99,8-56,-91 161,0 0,0 0,0 0,1 0,-1 0,0 0,1 1,-1-1,0 0,1 0,-1 0,1 0,0 1,-1-1,1 0,-1 0,1 1,0-1,0 0,-1 1,1-1,0 1,0-1,0 1,0 0,0-1,0 1,-1 0,1-1,0 1,0 0,0 0,0 0,0 0,0 0,0 0,0 0,0 0,0 0,0 1,0-1,0 0,0 1,0-1,-1 0,1 1,0-1,0 1,0 0,-1-1,1 1,0-1,-1 1,1 0,0 0,-1-1,1 1,-1 0,1 0,-1 0,1 0,9 193,-9-184,-1-3,1 1,0 0,0 0,0 0,1 0,0 0,0-1,1 1,0-1,0 0,1 1,0-2,0 1,1 0,0-1,0 0,0 0,1 0,0-1,0 0,6 4,-9-9,0 1,0-1,0 0,0 0,0 0,0-1,0 1,0-1,-1 1,1-1,0 0,0 0,-1-1,1 1,0 0,-1-1,1 0,-1 1,0-1,0 0,1 0,-1 0,0-1,-1 1,1 0,0-1,0 0,39-73,35-116,-76 191,0 0,0 0,0 0,0 0,0 0,0 1,0-1,0 0,1 0,-1 0,0 0,0 0,1 0,-1 1,1-1,-1 0,1 0,-1 1,1-1,0 0,-1 1,1-1,0 0,-1 1,1-1,0 1,0-1,-1 1,1-1,0 1,0 0,0-1,0 1,0 0,0 0,-1 0,1 0,0 0,0 0,0 0,0 0,0 0,0 0,0 0,0 0,-1 1,1-1,0 0,0 1,0-1,0 1,-1-1,1 1,0-1,0 1,-1-1,1 1,0 0,-1-1,1 1,-1 0,1 0,-1-1,1 2,4 8,-1 0,0 0,-1 0,0 1,-1-1,0 1,0 0,-1 0,-1 0,0 2,9 64,40 27,-47-101,0 0,0 0,0 0,1 0,-1-1,1 1,0-1,-1 1,1-1,0 0,1 0,-1-1,0 1,0-1,1 1,-1-1,1 0,-1 0,1 0,-1-1,1 1,-1-1,1 0,0 0,-1 0,1-1,-1 1,1-1,0 0,0 0,1-3,0-1,0 1,0-1,0 0,-1 0,0 0,0-1,-1 0,1 1,-1-1,0 0,-1-1,1 1,-1 0,0-1,-1 0,0 1,0-1,0-2,1-2,66-208,-38 145,-23 74,-2 6</inkml:trace>
  <inkml:trace contextRef="#ctx0" brushRef="#br0" timeOffset="1232.389">2138 762,'0'0,"19"2,1-2,0 0,-1 0,1-2,-1-1,1 0,-1-1,0-1,0-1,-1-1,0 0,0-2,11-6,-25 11,0 1,-1-1,0 0,0 1,0-2,0 1,0 0,-1 0,0-1,0 0,0 1,0-1,-1 0,0 0,0 0,0 0,0 0,-1 0,0 0,0 0,0 0,-1 0,0 0,0 0,0 1,0-1,-1 0,0 0,0 1,0-1,0 1,-1-1,0 1,0 0,0 0,0 1,-1-1,1 0,-1 1,0 0,0 0,0 0,-1 1,-4-3,2 3,-1 1,0 0,1 0,-1 1,0 0,0 0,0 1,1 0,-1 0,0 1,1 0,-1 0,1 1,-1 0,1 0,0 0,1 1,-1 0,1 1,-1 0,1 0,0 0,1 0,-2 3,-4 5,0 0,2 0,-1 1,2 0,0 0,0 1,2 0,0 1,0-1,2 1,-1 2,3-8,-1-1,2 1,-1 0,1-1,1 1,0 0,0 0,1-1,0 1,1 0,0-1,1 1,0-1,0 0,1 0,0 0,0 0,1-1,0 0,1 0,0 0,0-1,0 1,1-1,0-1,1 1,0-1,0-1,7 5,6 2,1-2,0 0,1-1,-1-1,2-1,-1-1,1-1,0-1,0-1,0-1,0-2,0 0,1-1,-1-2,0 0,17-6,-13-2,-7-1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0,'-5'15,"2"0,0 0,0 0,2 1,0-1,0 0,2 1,0-1,0 0,2 0,-1 0,2 0,0 0,1-1,1 1,0-1,1 0,0-1,1 0,1 0,0-1,0 0,1 0,3 1,-10-9,1 0,-1-1,1 1,0-1,0 0,0 0,1 0,-1-1,0 1,1-1,0 0,-1-1,1 1,0-1,0 0,0 0,0 0,0-1,0 0,0 0,0 0,0 0,0-1,0 0,0 0,0 0,1-1,4-2,1 0,-1-1,0 0,0 0,-1-1,0 0,0-1,0 0,-1 0,0-1,6-7,67-95,-81 110,1-1,-1 0,0 0,1 1,-1-1,1 0,-1 1,1-1,-1 0,1 1,0-1,-1 1,1-1,0 1,-1-1,1 1,0 0,-1-1,1 1,0 0,0-1,0 1,-1 0,1 0,0 0,0 0,0 0,-1 0,1 0,0 0,0 0,0 0,0 0,-1 1,1-1,0 0,0 0,-1 1,1-1,0 1,-1-1,1 0,0 1,-1-1,1 1,0 0,-1-1,1 1,-1 0,1-1,-1 1,1 0,14 44,-15-42,1 2,50 157,-48-156,0 0,0 0,1 0,0-1,0 1,0-1,0 0,1 0,0-1,0 0,0 1,1-1,-1-1,1 1,0-1,0 0,0-1,1 1,-1-1,0-1,1 1,-1-1,1 0,0 0,0-1,-1-1,1 0,-1 0,1 0,-1-1,1 0,-1 0,0 0,0-1,0 0,0 0,-1-1,1 0,-1 1,0-2,0 1,0-1,0 0,-1 0,0 0,0 0,0-1,0-2,66-141,-64 134,-1 0,-1 0,0 0,-1-1,-1 1,0-1,-1 0,-1 0,0 0,-1 1,-3-12,-8 6,7 39,8 0</inkml:trace>
  <inkml:trace contextRef="#ctx0" brushRef="#br0" timeOffset="392.909">1145 367,'16'1,"0"0,0-2,1 0,-1 0,-1-2,1 0,0-1,-1 0,0-2,0 0,0 0,0-1,-1-1,-1 0,1-1,-1-1,-1 0,0 0,0-2,-1 1,6-9,-15 17,0-1,-1 0,1 0,-1 0,0 0,0-1,0 1,0 0,-1 0,0-1,0 1,0 0,0 0,0-1,-1 1,0 0,0 0,0 0,-1 0,1 0,-1 0,0 0,0 0,0 0,-1 1,1-1,-1 1,0 0,0 0,0 0,0 0,-1 0,1 1,-1-1,1 1,-1 0,0 0,0 1,0-1,0 1,0 0,0 0,0 0,-1 0,1 1,0-1,-2 1,-1-1,-1 0,1 0,-1 1,1 0,-1 0,1 1,-1-1,1 2,0-1,0 1,-1 0,1 1,0-1,1 1,-1 1,0 0,1-1,0 2,0-1,0 1,1 0,-1 0,1 1,0-1,1 1,-1 0,1 0,0 1,-1 1,0 0,0 1,1-1,0 1,1 0,0 0,0 1,1-1,0 1,0-1,1 1,1 0,-1-1,2 1,-1 0,1-1,1 1,0-1,0 1,1-1,0 0,0 0,1 0,3 3,1 3,1-1,0-1,1 0,1 0,0-1,0 0,1-1,1 0,0-1,0 0,1-1,1-1,-1 0,1-1,0-1,1 0,0-1,-1-1,2 0,-1-1,0-1,1 0,-1-2,13 0,35-1,-37 1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45,'87'-44,"-121"46,-358 124,375-120,8-4,0 1,0 0,0 1,0-1,1 2,0-1,0 1,0 0,0 1,1 0,0 0,-3 4,9-8,0-1,0 1,0 0,0-1,1 1,-1 0,0 0,1-1,0 1,-1 0,1 0,0 0,0 0,0 0,0-1,1 1,-1 0,0 0,1 0,-1 0,1-1,0 1,-1 0,1-1,0 1,0 0,0-1,0 1,0-1,1 0,-1 1,0-1,1 0,-1 0,1 1,-1-1,1-1,0 1,-1 0,1 0,71 28,-35-23,0-1,0-3,0-1,1-1,3-3,41 1,-58 5,-31 12,-342 146,300-138,-160 94,206-116,-1 1,1-1,0 1,0 0,0-1,0 1,0 0,0 0,1 0,-1 0,1 1,-1-1,1 0,0 1,0-1,0 1,0-1,0 1,1 0,-1-1,1 1,0-1,-1 1,1 0,1 0,-1-1,0 1,0 0,1-1,0 1,-1-1,1 1,0-1,0 1,1-1,-1 1,0-1,1 0,-1 0,1 0,0 0,0 0,0 0,0 0,0-1,0 1,0-1,1 1,-1-1,0 0,1 0,-1 0,1 0,0 0,-1 0,12 3,0-1,0 0,0-1,1 0,-1-1,1-1,-1 0,0-1,1-1,-1 0,0-1,0 0,6-3,7 0,142-26,-113 26,-32 0</inkml:trace>
  <inkml:trace contextRef="#ctx0" brushRef="#br0" timeOffset="372.748">1013 186,'1'1,"1"0,-1 0,0 0,1 1,-1-1,0 0,0 1,0-1,0 1,0 0,0-1,0 1,0 0,-1-1,1 1,-1 0,1 0,-1 0,0-1,0 1,0 0,0 0,0 0,0 0,0 0,0-1,-1 1,1 0,-1 0,1-1,-1 1,0 0,0 0,-38 139,9 2,7-63,28-74,0-12</inkml:trace>
  <inkml:trace contextRef="#ctx0" brushRef="#br0" timeOffset="649.592">985 129,'9'-5,"9"-1,5 0,4 1,2 2,1-4,0-1,0 1,0 2,-1 2,0 1,-1 1,-4 6,-12 2,-8 4,-9 0,-3-1</inkml:trace>
  <inkml:trace contextRef="#ctx0" brushRef="#br0" timeOffset="901.601">872 468,'29'-5,"14"-1,4 0,0 1,-4 1,-4 2,-9-4,-5-1,-6 1</inkml:trace>
  <inkml:trace contextRef="#ctx0" brushRef="#br0" timeOffset="1111.629">1520 439,'-24'29,"-7"15,0 3,2-5,5-5,3-9,4-10</inkml:trace>
  <inkml:trace contextRef="#ctx0" brushRef="#br0" timeOffset="1366.457">1295 412,'15'24,"8"12,7 6,2 0,0-3,0-7,-5-5,-3-7,-5-1,-2-5,-3-5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45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2,'5'0,"1"5,5 1,5 0,5-1,3-2,3-1,1-1,1 0,1-6,-1-1,0-1,0 2,-1 2,1 0,-1 2,0 1,-5 0</inkml:trace>
  <inkml:trace contextRef="#ctx0" brushRef="#br0" timeOffset="246.349">1 284,'33'0,"17"0,4 0,-3-5,-4-1,-6 0,-5 1,-4 1,-7 2</inkml:trace>
  <inkml:trace contextRef="#ctx0" brushRef="#br0" timeOffset="1005.808">537 510,'91'-136,"-59"82,2 3,3 1,2 1,41-38,-17 48,-61 38,-1 1,1 0,0-1,-1 1,1 0,-1 0,1 0,0 0,-1 0,1 0,0 1,-1-1,1 1,-1-1,1 1,-1-1,1 1,-1 0,1 0,-1-1,0 1,1 0,-1 0,0 1,0-1,0 0,0 0,0 0,0 1,0-1,0 1,0-1,-1 1,1-1,-1 1,1-1,-1 1,1-1,-1 1,0 0,0-1,0 1,0 0,0 230,0-230,0 0,0 0,0-1,0 1,1 0,-1 0,1 0,-1 0,1-1,0 1,0 0,-1 0,1-1,0 1,1-1,-1 1,0-1,0 1,1-1,-1 0,0 0,1 1,0-1,-1 0,1 0,0-1,-1 1,1 0,0 0,0-1,-1 1,1-1,0 0,0 0,0 1,0-1,0 0,0 0,0-1,-1 1,1 0,0-1,0 1,0-1,-1 1,1-1,0 0,0 0,-1 0,1 0,-1 0,1 0,-1 0,1-1,-1 1,0-1,0 1,1-1,109-122,-56 54,-30 40,-17 19,1-1,1 2,0-1,0 1,1 1,0 0,1 0,4-1,-15 9,0 0,0 1,0-1,-1 0,1 1,0-1,0 1,0 0,0-1,0 1,0 0,0 0,0-1,0 1,0 0,0 0,0 0,0 0,1 0,-1 0,0 1,0-1,0 0,0 0,0 1,0-1,0 1,-1-1,1 1,0-1,0 1,0-1,0 1,-1 0,1 0,0-1,0 1,-1 0,1 0,-1 0,1 0,-1 0,1 0,-1 0,1 0,-1 0,0 0,0 0,1 0,-1 0,0 0,0 0,0 0,0 0,0 0,-1 0,1 0,0 0,0 0,-1 0,1 0,0 0,-1 0,1 0,-38 172,37-167,-1 3,1 0,0 0,1 0,0 0,0 0,1 1,0-1,0-1,1 1,0 0,1 0,0-1,0 1,1-1,1 2,7 3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2,'-15'0,"0"0,0 1,1 0,-1 1,0 1,1 0,-1 1,1 1,0 0,0 1,1 1,0 0,0 0,0 2,1-1,0 1,1 1,0 0,1 1,0 0,0 1,1 0,1 0,0 1,1 0,-1 2,7-13,1 1,-1 0,1 0,-1 0,1 0,0 0,0 0,0 0,0 0,1 0,-1-1,1 1,0 0,0 0,0 0,0-1,0 1,1 0,-1-1,1 1,-1-1,1 0,0 1,0-1,0 0,1 0,-1 0,0-1,1 1,-1-1,1 1,-1-1,1 0,0 1,-1-1,1-1,0 1,0 0,0-1,0 1,0-1,0 0,0 0,0 0,-1-1,1 1,0-1,0 1,0-1,0 0,0 0,-1 0,1 0,0-1,22-8,-1-2,1 0,-2-2,0-1,-1 0,0-2,-1 0,-1-2,-1 0,-1-1,0-1,4-9,18-15,-40 44,0 1,1-1,-1 1,0-1,0 1,0-1,0 1,0 0,1-1,-1 1,0-1,1 1,-1-1,0 1,0 0,1-1,-1 1,1 0,-1 0,0-1,1 1,-1 0,1 0,-1-1,1 1,-1 0,1 0,-1 0,0 0,1 0,-1-1,1 1,-1 0,1 0,-1 0,1 1,-1-1,1 0,-1 0,1 0,-1 0,1 0,-1 0,1 1,-1-1,0 0,1 0,-1 1,1-1,-1 0,0 1,1-1,-1 0,0 1,1-1,-1 1,0-1,0 0,1 1,-1-1,0 1,0-1,0 1,1 0,1 35,-2-30,-2 42,0-39,0 0,1 0,0 0,0 0,1 0,0-1,1 1,0 0,1 0,-1 0,2 0,-1-1,1 1,0-1,1 0,0 0,0 0,1 0,0-1,0 0,1 0,0 0,0 0,1-1,-4-3,1-1,-1 0,1 1,-1-1,1 0,0-1,0 1,0-1,0 0,0 1,0-2,0 1,0 0,1-1,-1 0,0 0,1 0,9-3</inkml:trace>
  <inkml:trace contextRef="#ctx0" brushRef="#br0" timeOffset="300.027">868 256,'-5'19,"-6"7,-2 3,-3 2,2 0,-3-5,3-2,-2-5,2-2,-1-2,1-5</inkml:trace>
  <inkml:trace contextRef="#ctx0" brushRef="#br0" timeOffset="565.98">643 256,'4'14,"7"10,2 6,3 2,3 0,4 1,3-7,-4-2,0-5,0-2,2-3,-3-4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31,'58'-22,"168"14,-141 9,-13 11,-54-6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0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0,'9'5,"4"6,-1 7,-7 4,-4 4,-8-3,-2 0,-4 0,0 1,-3-3,1 0,-1-4,2-1,3-2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1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17,'52'-16,"-163"55,-73 33,182-70,0-1,0 0,0 1,1-1,-1 1,1 0,-1-1,1 1,-1 0,1 0,0 0,0 0,0 0,0 0,1 0,-1 0,0 1,1-1,-1 0,1 0,0 1,0-1,0 0,0 0,0 1,1-1,-1 0,0 0,1 1,0-1,0 0,-1 0,1 0,1 0,-1 0,0 0,0 0,1 0,-1-1,1 1,-1 0,1-1,0 1,0-1,-1 0,1 0,0 1,0-1,0-1,0 1,1 0,-1 0,0-1,13 7,0-1,0 0,1-2,0 0,0 0,0-2,0 0,13 0,-12 0,33 14,-49-15,0-1,-1 1,1 0,0 0,-1 0,1 0,-1 0,1 0,-1 0,1 0,-1 0,1 0,-1 0,0 0,0 0,0 1,0-1,0 0,0 0,0 0,0 0,0 0,0 0,-1 0,1 1,0-1,-1 0,1 0,-1 0,1 0,-1 0,1 0,-1-1,0 1,1 0,-1 0,0 0,0-1,0 1,0 0,0-1,0 1,0 0,0-1,-123 85,63-46,43-30,1 2,0 0,1 0,0 2,0 0,2 1,0 1,-7 8,20-22,0 0,0 0,0 0,1 0,-1 0,0 0,0 1,1-1,-1 0,1 0,-1 0,1 1,-1-1,1 0,0 1,0-1,0 1,-1-1,1 0,0 1,1-1,-1 0,0 1,0-1,1 0,-1 1,0-1,1 0,0 0,-1 1,1-1,0 0,-1 0,1 0,0 0,0 0,0 0,0 0,0 0,0 0,0 0,0-1,1 1,-1 0,0-1,0 1,0-1,1 1,-1-1,1 0,71 11,133-32,-78-2,-110 17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71,'10'-5,"7"-1,7 0,3 1,2 7,1 2,0 1,0-1,-1-1,0 0,0-2,-1 0,1-1,-1 0,0 0,-5-5,-1-1,-4-1</inkml:trace>
  <inkml:trace contextRef="#ctx0" brushRef="#br0" timeOffset="245.767">28 297,'34'0,"15"0,5 0,-2 0,-1-5,-4-1,-5 0,-5 1,-8 1</inkml:trace>
  <inkml:trace contextRef="#ctx0" brushRef="#br0" timeOffset="857.656">508 466,'90'-96,"-56"56,2 2,2 2,1 2,7-3,-1 0,54-29,-98 66,0-1,0 1,0-1,0 1,0-1,1 1,-1 0,0-1,0 1,0 0,1 0,-1 0,0 0,0 0,0 0,1 1,-1-1,0 0,0 1,0-1,0 0,0 1,0-1,0 1,0 0,0-1,0 1,0 0,0 0,0 0,0-1,0 1,-1 0,1 0,0 0,-1 0,1 0,-1 0,1 1,-1-1,1 0,-1 0,0 0,0 0,1 1,-5 59,1-47,2-6,-2 62,3-68,1-1,-1 1,0 0,1-1,-1 1,1-1,0 1,-1-1,1 0,0 1,0-1,0 0,0 1,0-1,0 0,0 0,1 0,-1 0,0 0,0 0,1 0,-1-1,1 1,-1 0,1-1,-1 1,1-1,-1 0,1 1,0-1,-1 0,1 0,-1 0,1 0,0 0,-1 0,1 0,-1-1,1 1,0-1,11-3,-1-1,0 0,1-1,-2-1,1 0,-1 0,0-1,0 0,-1-1,9-10,16-12,23-18,100-66,-157 114,0 0,-1 1,1-1,0 1,0-1,0 1,0 0,-1-1,1 1,0 0,0-1,0 1,0 0,0 0,0 0,0 0,0 0,0 0,0 0,0 0,0 0,0 0,0 1,0-1,-1 0,1 1,0-1,0 1,0-1,0 1,0-1,-1 1,1-1,0 1,-1 0,1 0,0-1,-1 1,1 0,-1 0,1 0,-1-1,1 1,-1 0,0 0,1 0,-1 0,0 0,0 0,0 0,0 0,0 0,0 0,0 0,0 0,0 0,0 0,0-1,-1 1,1 0,-11 61,-19 10,24-59,-1 1,2-1,0 1,0 0,2 0,0 1,0-1,0 8,3-20,0 1,0-1,0 0,1 1,-1-1,0 0,1 0,0 1,-1-1,1 0,0 0,0 0,0 0,0 0,1 0,-1 0,1 0,-1-1,1 1,-1-1,1 1,0-1,0 1,0-1,0 0,1 1,15 5</inkml:trace>
  <inkml:trace contextRef="#ctx0" brushRef="#br0" timeOffset="1532.889">2089 71,'-9'-6,"-1"0,1 0,-1 1,0 1,-1 0,1 0,-1 0,1 2,-1-1,0 1,0 1,0 0,0 1,-1 0,1 0,0 1,0 1,0 0,1 0,-1 1,0 1,1-1,0 2,-4 1,-4 2,0 1,1 0,0 1,0 1,2 1,-1 0,1 1,1 1,0 0,1 1,1 0,0 1,1 0,1 1,-5 10,14-25,0 0,0 1,0-1,0 0,1 1,-1-1,0 1,1-1,0 1,0-1,-1 1,2-1,-1 1,0-1,0 1,1-1,-1 1,1-1,0 1,0-1,0 0,0 0,0 1,0-1,1 0,-1 0,1 0,-1 0,1 0,0 0,0-1,0 1,0-1,0 1,0-1,0 0,0 0,1 0,-1 0,0 0,1 0,-1 0,1-1,-1 0,1 1,18 1,0-1,0-1,0-1,0-1,0-1,0 0,0-2,-1 0,1-2,-1 0,-1-1,0-1,0-1,0 0,-2-2,1 0,10-10,148-114,-175 135,-1 0,1 0,-1 0,1 0,0 0,-1 0,1 0,0 0,0 0,-1 0,1 0,0 0,0 1,0-1,0 0,0 1,0-1,1 1,-1-1,0 1,0-1,0 1,0 0,1 0,-1-1,0 1,0 0,0 0,1 0,-1 1,0-1,0 0,0 0,1 0,-1 1,0-1,0 1,0-1,0 1,0-1,0 1,0 0,0 0,0-1,0 1,0 0,0 0,-1 0,1 0,0 0,-1 0,1 0,3 111,-5-100,-1 0,2 0,-1 0,2-1,0 1,0 0,1 0,0-1,4 11,4-4,2-5</inkml:trace>
  <inkml:trace contextRef="#ctx0" brushRef="#br0" timeOffset="3516.687">2483 409,'2'2,"0"-1,0 0,0 1,0 0,0-1,-1 1,1 0,-1 0,0 0,1 0,-1 0,0 0,0 0,0 0,0 0,-1 1,1-1,0 0,-1 1,0-1,0 0,1 1,-1-1,-1 1,1 0,0 0,0-1,-1 0,1 0,0 1,-1-1,1 0,0 1,0-1,0 0,1 1,-1-1,0 0,1 0,0 1,-1-1,1 0,0 0,0 0,0 0,1 0,-1 0,0 0,1 0,-1-1,1 1,0 0,-1-1,1 1,0-1,0 0,0 0,0 0,0 1,0-2,0 1,0 0,1 0,-1-1,0 1,1-1,-1 0,0 0,0 0,1 0,-1 0,2 0,5-5,0 0,0-1,-1 1,1-2,-1 1,-1-1,1 0,-1-1,0 0,4-7,32-31,-42 45,-1 0,1 1,0-1,0 0,0 1,0-1,0 1,0-1,0 1,0-1,0 1,0 0,0 0,0-1,1 1,-1 0,0 0,0 0,0 0,0 0,0 0,0 1,0-1,0 0,0 0,1 1,-1-1,0 1,0-1,-1 1,1-1,0 1,0 0,0 0,0-1,0 1,-1 0,1 0,0 0,-1 0,1-1,0 1,-1 0,1 0,-1 0,0 1,1-1,-1 0,0 0,0 0,1 1,14 60,1 58,-15-108,-1 1,0-1,-1 0,0 1,-1-1,0 0,-1 0,-1 0,0-1,0 1,-1-1,0 0,-1 0,-1 0,1-1,-2 0,1-1,-2 1,1-1,-1-1,-2 2,9-7,-1 0,1 0,-1 0,0 0,0-1,0 1,0-1,0 0,0 1,-1-1,1-1,-1 1,1-1,-1 1,0-1,0 0,0 0,1-1,-1 1,0-1,0 0,0 0,0 0,0 0,0-1,0 0,1 0,-1 0,0 0,0 0,1-1,-1 1,-1-2,4-1,0 0,1 0,-1 0,1-1,0 1,0 0,0 0,1 0,0 0,-1 0,1 0,1 0,-1 0,0 1,1-1,0 0,0 1,0-1,0 1,1-1,0 1,-1 0,2-1,-2 1,14-15,0 1,1 0,1 1,0 1,1 0,1 2,0 0,14-6,-14 8,-3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1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6,'56'-3,"341"6,-329-9,-56 6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199 105,'-88'147,"77"-124,2 1,0 1,1 0,2 0,0 1,-1 19,6-35,-1 0,0 0,0-1,-1 1,0-1,-1 1,0-1,-1 0,1 0,-6 5,-4 2</inkml:trace>
  <inkml:trace contextRef="#ctx0" brushRef="#br0" timeOffset="286.609">170 77,'5'0,"6"0,7 0,4-5,4-1,1 0,2-4,1 0,-1 2,0 1,0-1,0-1,0 2,-6 7,-10 3,-9 6,-4 2</inkml:trace>
  <inkml:trace contextRef="#ctx0" brushRef="#br0" timeOffset="495.306">86 359,'29'5,"14"1,4 0,0-1,-4-2,-9-5,-6-3,-7-1</inkml:trace>
  <inkml:trace contextRef="#ctx0" brushRef="#br0" timeOffset="11019.129">453 613,'-22'87,"27"8,-5-93,0 0,1 0,0-1,-1 1,1 0,0 0,0 0,0-1,0 1,0 0,0-1,1 1,-1-1,0 1,1-1,-1 0,1 0,0 0,-1 1,1-2,0 1,0 0,-1 0,1 0,0-1,0 1,0-1,0 0,0 1,0-1,0 0,0 0,0 0,0 0,0-1,0 1,0-1,0 1,0-1,0 1,-1-1,1 0,0 0,0 0,0-1,10-5,0-2,0 0,-1 0,0-1,-1 0,0-1,0 0,-1-1,-1 0,0 0,1-4,21-27,-30 42,0 0,1 0,-1 0,0 0,0 0,1 0,-1 0,1 0,-1 0,1 0,-1 1,1-1,-1 0,1 0,0 1,0-1,-1 0,1 1,0-1,0 0,0 1,-1-1,1 1,0 0,0-1,0 1,0 0,0 0,0-1,0 1,0 0,0 0,0 0,0 0,0 0,0 0,0 0,0 1,0-1,0 0,0 1,0-1,0 0,0 1,-1-1,1 1,0-1,0 1,0 0,-1-1,1 1,0 0,-1-1,1 1,0 0,-1 0,1 0,0 0,6 144,-9-96,0 122,2-166,0-1,-1 1,0 0,1-1,-2 1,1-1,0 1,-1-1,0 0,0 0,0 0,0 0,-1 0,0 0,0 0,0-1,0 1,0-1,-1 0,1 0,-1 0,0-1,0 1,0-1,0 0,0 0,-1 0,1-1,0 0,-1 1,0-1,1-1,-1 1,0-1,3 0,1 0,0 0,0-1,0 1,0 0,-1-1,1 1,0-1,0 1,0-1,0 1,0-1,0 0,0 0,0 1,0-1,1 0,-1 0,0 0,0 0,1 0,-1 0,1 0,-1 0,1 0,-1-1,1 1,0 0,-1 0,1 0,0 0,0-1,0 1,0 0,0 0,0-1,0 1,0 0,1 0,-1 0,0 0,1-1,-1 1,1 0,-1 0,1 0,-1 0,1 0,0 0,36-54,0 18,-19 22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1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1,'0'19,"-5"11,-1 5,-5-3,-1-2,3-2,-3-5,1-2,-3 0,2 2,-3-3,-3-1,2-8,2-6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1,'0'0,"0"0,0 1,0-1,0 0,0 1,0-1,0 0,0 1,0-1,0 0,0 1,0-1,0 0,1 1,-1-1,0 0,0 1,0-1,0 0,0 1,1-1,-1 0,0 1,0-1,1 0,-1 0,0 0,0 1,1-1,-1 0,0 0,1 0,-1 1,0-1,1 0,-1 0,0 0,1 0,-1 0,0 0,1 0,-1 0,0 0,1 0,-1 0,0 0,1 0,-1 0,1 0,-35 16,32-15,-229 96,229-97,0 1,0-1,0 1,0 0,0 0,0 0,0 0,0 0,0 0,1 0,-1 1,0-1,1 0,-1 1,1 0,-1-1,1 1,0 0,0 0,0-1,0 1,0 0,0 0,0 0,1 0,-1 0,1 1,0-1,-1 0,1 0,0 0,0 0,0 0,0 0,1 1,-1-1,1 0,-1 0,1 0,0 0,-1 0,1 0,0 0,1 0,-1-1,0 1,0 0,1-1,-1 1,1-1,-1 1,1-1,1 1,160 46,-160-49,-1 1,0 0,0 0,0 0,0 0,1 0,-1 0,0 1,0-1,0 1,0 0,0-1,0 1,0 0,0 0,0 0,0 1,0-1,0 0,-1 1,1-1,-1 1,1-1,-1 1,0 0,1 0,-1-1,0 1,0 0,0 0,0 0,-1 0,1 1,0-1,-1 0,0 0,1 0,-1 0,0 1,0-1,0 0,-1 0,1 0,0 0,-1 1,0 0,-4 3,0 0,-1-1,0 0,0 0,0 0,-1-1,0 0,0 0,0-1,0 0,0 0,-6 1,-7 4,5-2,1 0,0 1,1 0,0 1,0 1,1 0,0 1,0 0,1 1,0 0,-4 7,13-16,0 0,0 0,0 1,1 0,-1-1,1 1,-1 0,1-1,0 1,0 0,0 0,0 0,1 0,-1 0,1 0,0 0,0 0,0 0,0 0,0 0,1 0,-1 0,1 0,0 0,0 0,0 0,0 0,1-1,-1 1,1 0,-1-1,1 1,0-1,0 0,0 1,1-1,-1 0,0 0,1-1,-1 1,1 0,0-1,-1 0,1 1,0-1,0 0,0 0,0-1,169 1,-86-18,-62 11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1,'-5'4,"0"1,0 0,1 0,-1 0,1 1,1 0,-1-1,1 1,0 1,0-1,1 0,0 1,0-1,0 1,1-1,0 1,0 0,1 0,0-1,0 1,1 0,-1 0,2-1,-1 1,1 0,-1-1,2 1,2 4,1 31,-6-19,-2 1,0-1,-1 0,-2 0,0 0,-1 0,-2-1,0 0,-1-1,-2 0,0 0,-1-1,-2 2,15-20,3-9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60,'24'-10,"13"-3,4 1,1 2,-2 3,-4 3,-2 2,-3 1,-6 5,-3 3,-5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26,'34'0,"20"0,6-5,-2-1,-7 0,-6 1,-12 2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2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57,'226'-17,"-159"-1,54-4,-120 32,-12-4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18,'15'5,"9"1,5 1,3-7,1-3,-1-1,-1 0,0 1,-2 1,0-5,0 0,-6 1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192 101,'-19'29,"2"2,0 0,2 1,2 0,0 1,1 5,-47 126,60-164,-1-1,0 0,0 0,0 1,0-1,1 0,-1 1,0-1,0 0,0 0,-1 1,1-1,0 0,0 1,0-1,0 0,-1 1,1-1,0 0,-1 1,1-1,0 0,-1 1,1-1,-1 1,1-1,-1 1,1-1,-1 1,0-1,1 1,-1 0,1-1,-1 1,0 0,1-1,-1 1,0 0,0 0,1 0,-1 0,0 0,1 0,-1 0,0 0,0 0,1 0,-1 0,0 0,1 0,-1 0,0 1,1-1,-1 0,0 0,1 1,-1-1,0 1,1-1,-1 1,9-25,2 1,0 1,1 0,2 0,0 1,1 1,1 0,1 1,3-2,-4 2,9-8,2 1,0 1,2 1,1 1,0 2,2 0,0 3,1 0,16-4,-47 20,1 1,-1 0,1-1,0 1,0 0,0 0,0 0,-1 0,1 0,0 1,1-1,-1 0,0 1,0 0,0-1,0 1,0 0,0 0,1 0,-1 1,0-1,0 0,0 1,0-1,0 1,0 0,0 0,0 0,0 0,0 0,-1 0,1 0,0 0,-1 1,1-1,0 1,-1-1,0 1,1 0,-1 0,0-1,0 1,0 0,0 0,0 0,-1 0,1 0,-1 0,1 1,-2 12,0 0,-1 0,-1 0,0 0,-1-1,0 0,-2 1,-3 7,-3 10,-76 206,86-230,15-32,94-111,-86 111,1 0,1 2,2 0,0 2,1 1,0 0,2 2,0 2,1 0,5 0,-33 14,0 0,0 0,0 0,0 0,0 0,1 1,-1-1,0 0,0 1,0-1,1 1,-1-1,0 1,1-1,-1 1,0 0,1 0,-1 0,1 0,-1 0,0 0,1 0,-1 0,0 1,1-1,-1 0,0 1,1-1,-1 1,0-1,0 1,0 0,1 0,-1-1,0 1,0 0,0 0,0 0,0 0,-1 0,1 0,0 1,0-1,-1 0,1 0,-1 0,1 1,-1-1,1 0,-1 1,0-1,1 0,-1 1,0-1,0 1,0-1,0 0,-1 1,1-1,-81 183,43-98,30-62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59,'24'-5,"13"-1,4-1,6 2,-1 2,1-4,3-1,-3 2,0 1,-2 2,-5 1,-4 1,-9 1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13,'-12'-2,"0"0,0 0,0 1,0 1,0 0,0 1,-1 0,1 0,1 2,-1-1,0 1,0 1,1 0,0 1,0 0,0 1,1 0,0 1,0 0,0 0,1 1,0 0,0 1,1 0,1 0,-1 1,1 0,1 0,0 1,0 0,1 0,1 0,0 0,0 1,1 0,0 0,1 0,0 11,2-19,1 0,-1 0,1 0,0 0,0-1,0 1,1 0,-1-1,1 1,0-1,0 1,0-1,0 0,1 0,-1 0,1 0,0-1,0 1,0 0,0-1,0 0,0 0,1 0,-1 0,1-1,-1 1,1-1,0 0,0 0,2 0,3 1,0-1,0 0,0-1,0 0,0 0,0-1,0 0,0-1,0 1,-1-2,1 1,8-5,5-6,0-1,-1-1,-1-1,0-1,-1-1,-1-1,-1 0,-1-1,0-1,-1 0,5-12,45-57,-44 70,-20 19,-1 1,0 0,1 0,-1 0,0-1,1 1,-1 0,1 0,-1 0,0 0,1 0,-1 0,1 0,-1 0,0 0,1 0,-1 0,1 0,-1 0,0 0,1 0,-1 0,1 0,-1 0,0 1,1-1,-1 0,0 0,1 0,-1 1,0-1,1 0,-1 1,0-1,1 0,-1 0,0 1,0-1,0 1,1-1,-1 0,0 1,0-1,0 0,0 1,0-1,0 1,1-1,-1 0,0 1,0-1,0 1,0-1,-1 0,1 1,0-1,0 1,0-1,0 0,0 1,0-1,-1 1,1-1,0 0,0 1,-1-1,-38 165,37-160,1 1,0 0,0-1,1 1,-1 0,1 0,0-1,1 1,-1 0,1 0,0-1,1 1,0-1,-1 1,2-1,-1 0,0 0,1 0,0 0,1 0,-1 0,4 3,10 4</inkml:trace>
  <inkml:trace contextRef="#ctx0" brushRef="#br0" timeOffset="570.399">850 183,'6'-3,"0"0,0 1,0 0,1 0,-1 1,1-1,0 2,-1-1,1 1,0-1,-1 2,1-1,-1 1,1 0,0 0,3 2,-9 0,1-1,-1 1,0-1,0 1,0-1,0 1,0 0,-1 0,1-1,-1 1,0 0,0 0,0 0,0-1,0 1,0 0,-1 0,0-1,1 1,-1 0,0-1,0 1,-1-1,1 1,0-1,-1 1,1-1,-1 0,0 0,0 0,0 0,0 0,-1 0,2 0,-133 152,133-153,0 1,0 0,-1 0,1-1,1 1,-1 0,0 0,0 0,1 0,-1 0,1 0,-1 0,1 0,0 0,0 0,0 0,0 0,0 1,1-1,-1 0,0 0,1 0,0 0,-1 0,1 0,0-1,0 1,0 0,0 0,1-1,-1 1,0 0,1-1,-1 1,1-1,-1 0,1 1,0-1,-1 0,1 0,0 0,0 0,0-1,0 1,0 0,0-1,0 1,0-1,0 0,5 2,-1-1,1 0,0-1,-1 1,1-1,0 0,-1-1,1 0,-1 0,1 0,-1-1,1 0,-1 0,0-1,0 1,0-1,4-4,5-5</inkml:trace>
  <inkml:trace contextRef="#ctx0" brushRef="#br0" timeOffset="810.983">737 324,'33'0,"17"-5,3-2,-1 1,-5 1,-6 2,-10-4,-5-1,-8 2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0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30,'87'-23,"-82"23,-1-2,-1 1,1 0,0 0,-1 0,1 1,0 0,0-1,-1 1,1 0,0 1,0-1,-1 1,1 0,0 0,-1 0,1 0,-1 0,1 1,-1 0,1-1,1 3,-4-2,-1 1,0-1,0 0,0 0,0 0,0 1,-1-1,1 0,-1 0,1 0,-1 0,0 0,0 0,0 0,0 0,0 0,0 0,0 0,-1-1,1 1,-1 0,1-1,-1 1,-2 0,-4 9,-158 201,163-211,1 1,0-1,0 1,0 0,0 0,0-1,1 1,-1 1,0-1,1 0,0 0,-1 1,1-1,0 0,0 1,0-1,1 1,-1-1,1 1,-1 0,1-1,0 1,0 0,0-1,0 1,0 0,1-1,-1 1,1-1,0 1,0-1,0 1,0-1,0 1,0-1,1 0,-1 0,1 0,-1 0,1 0,0 0,0 0,0 0,1 1,7-1,-1 0,1 0,-1-1,1 0,-1-1,1 0,0 0,-1-1,1 0,-1-1,1 0,-1-1,0 0,6-2,6-2</inkml:trace>
  <inkml:trace contextRef="#ctx0" brushRef="#br0" timeOffset="619.997">308 198,'-10'0,"-7"0,-7 0,-3 0,-2 0,-1 5,0 2,0-1,1-1,0-2,0 0,5-2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0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130 24,'14'6,"0"-2,0 0,1 0,-1-1,1-1,0-1,0 0,5-1,6 1,13-1,0-2,0-1,0-2,-1-2,34-11,-46 12,-24 5,0-1,0 1,1 0,-1 1,1-1,-1 0,0 1,1-1,-1 1,1 0,-1 0,1 0,-1 0,1 0,-1 0,1 1,-1-1,1 1,-1 0,0 0,1 0,-1 0,0 0,0 0,0 1,0-1,0 1,0-1,0 1,0 0,0 0,-1 0,1 0,-1 0,0 0,1 0,-1 0,0 0,0 1,0-1,-1 1,1-1,0 0,-1 2,-3 236,2 344,18-484,-17-101,-1 1,1 0,0 0,-1-1,1 1,0 0,0 0,-1-1,1 1,0 0,0 0,0-1,-1 1,1 0,0-1,0 1,0 0,0-1,0 1,0-1,-1 1,1 0,0-1,0 1,0 0,0-1,0 1,0-1,1 1,-1 0,0-1,0 1,0 0,0-1,0 1,0 0,1-1,-1 1,0 0,0-1,1 1,-1 0,0 0,0-1,1 1,-1 0,0 0,1-1,-1 1,0 0,1 0,-1 0,0 0,1 0,-1-1,0 1,1 0,-1 0,0 0,1 0,-1 0,1 0,-1 0,0 0,-2-8,-1 0,-1 0,0 0,0 0,-1 0,0 1,0-1,0 1,-1 1,0-1,-1 1,1 0,-1 1,0-1,-1 1,1 1,-1-1,0 1,0 1,0-1,-1 1,1 1,-1 0,0 0,1 1,-1 0,0 0,0 1,0 0,0 0,1 1,-1 1,0-1,-2 2,-175 73,153-60,4-2,0 1,1 1,1 1,1 2,0 0,-11 13,18-11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0 119,'79'-4,"0"-5,-1-2,0-4,25-11,-90 23,122-36,-134 38,0 1,0-1,0 0,0 0,0 0,0 0,0 1,0-1,0 0,0 1,0-1,0 1,1-1,-1 1,0 0,0-1,1 1,-1 0,0 0,0 0,1 0,-1 0,0 0,0 0,1 0,-1 1,0-1,0 0,0 1,1-1,-1 1,0-1,0 1,0 0,0 0,0-1,0 1,0 0,0 0,0 0,0 0,-1 0,1 0,0 0,-1 0,1 0,-1 0,1 1,-1-1,1 0,-1 0,-20 70,13-49,0 0,2 0,0 1,1 0,2-1,0 11,5-10,3-4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76,'-16'15,"1"2,1 0,0 1,2 0,0 1,1 0,1 1,0 1,2-1,0 1,-2 16,9-34,0-1,0 2,0-1,0 0,1 0,0 0,-1 0,1 0,0 0,1 1,-1-1,0 0,1 0,0 0,0 0,0 0,0 0,0 0,1 0,-1-1,1 1,0 0,0-1,-1 1,2-1,-1 0,0 0,0 0,1 0,-1 0,1 0,0 0,0-1,-1 0,1 1,0-1,0 0,0 0,0-1,0 1,1 0,-1-1,0 0,0 0,0 0,2 0,6-5,0 1,0-2,-1 1,0-1,0-1,0 0,-1 0,0-1,0 0,-1-1,0 0,-1 0,0-1,0 0,-1 0,0 0,-1-1,0 0,2-6,-4 10,0-1,0 0,-1 1,1-1,-2 0,1 0,-1 0,0 0,-1-1,0 1,0 0,-1 0,0 0,-1 0,1 0,-1 0,-1 0,0 1,0-1,0 1,-1 0,0 0,0 0,-1 0,0 1,0-1,-1 1,0 0,0 1,0 0,0 0,-5-3,-35 2,26 9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1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1 374,'10'-44,"7"-18,6-4,0 5,-1 12,-2 11,-2 10,3 11,1 8,-2 11,0 9,-4 8,-4 1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2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1,'-18'1,"0"1,1 1,-1 0,0 2,1 0,0 0,0 2,1 0,0 1,0 1,1 0,0 1,0 1,-11 11,21-17,0 0,0 0,0 0,0 1,1 0,0 0,0 0,1 0,0 1,0-1,0 1,1 0,0 0,0 0,0 0,1 0,1 0,-1 1,1-1,0 0,0 0,1 0,0 1,1-1,0 2,2-6,0 1,1-1,-1 1,1-1,0 0,0-1,0 1,0-1,0 0,0 0,1-1,-1 0,1 0,-1 0,1 0,0-1,-1 0,1 0,-1-1,1 1,-1-1,1 0,-1-1,1 1,-1-1,0 0,0-1,0 1,0-1,2-1,23-12,-1-1,0-1,-1-1,-1-2,4-5,60-43,-78 60,-12 7,0 0,0 0,1 1,-1-1,1 0,0 1,-1-1,1 1,0 0,0 0,0-1,0 1,0 1,0-1,0 0,0 0,0 1,1-1,-1 1,0 0,0-1,1 1,-1 0,0 0,0 1,1-1,-1 0,0 1,0 0,0-1,0 1,0 0,0 0,0 0,0 0,0 0,0 1,0-1,-1 0,2 2,22 82,-24-77,0-1,0 1,1 0,-1-1,2 1,-1-1,1 1,0-1,1 0,-1 0,2 0,0 0,14 12,0-5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2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144 329,'-17'20,"0"0,1 0,1 2,2 0,0 0,1 1,1 1,1 0,-6 24,15-46,0 1,1-1,-1 1,1-1,0 1,0 0,0-1,0 1,0-1,1 1,-1 0,1-1,0 1,-1-1,1 1,0-1,1 0,-1 1,0-1,1 0,-1 0,1 0,-1 0,1 0,0 0,0 0,0-1,0 1,0-1,1 1,-1-1,0 0,1 0,-1 0,1 0,-1 0,1-1,-1 1,1-1,0 1,-1-1,1 0,-1 0,1 0,0-1,-1 1,1-1,-1 1,1-1,8 0,1-1,-1-1,1 0,-1 0,0-1,-1-1,1 1,-1-2,0 1,0-2,0 1,-1-1,0-1,-1 0,1 0,-1 0,-1-1,0 0,0-1,-1 0,0 0,-1 0,0 0,0-1,-1 0,-1 0,1 0,-2-1,0 1,0-1,-1 1,-1-1,0 1,0-1,-1 1,0-1,-2 0,2 8,0 0,-1 1,0-1,0 1,0-1,0 1,0-1,-1 1,0 0,1 0,-1 0,0 1,-1-1,1 1,0 0,-1 0,1 0,-1 0,0 0,1 1,-1-1,0 1,0 0,0 0,0 1,0-1,0 1,0 0,0 0,-1 0,41-15,-12 10,1-2,-1-1,-1-1,0-1,0-1,-1-1,0-1,-1-1,0-1,-2 0,1-2,-2 0,0-1,3-7,1-32,-6 207,7 238,-14-281,-5 0,-5 0,-5 0,-2 16,7-67,-3 0,-3 0,-2 0,-2-1,-5 8,-29 9,44-71,0 0,-1 0,1 0,0 1,-1-2,1 1,-1 0,1 0,-1 0,0-1,1 1,-1 0,0-1,0 0,1 1,-1-1,0 0,0 0,1 0,-1 0,0 0,0-1,1 1,-1 0,0-1,0 1,1-1,-1 0,1 0,-1 1,0-1,1 0,-1 0,1 0,0-1,-1 1,1 0,0 0,0-1,0 1,0-1,0 1,0-1,0-1,-4-8,0 1,2-1,-1-1,1 1,1 0,0-1,1 1,0-1,0 0,1 1,1-1,1-4,-2-8,1-17,1-1,2 1,2 1,1-1,3 1,1 0,2 1,1 1,16-30,13 5,-27 41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33.5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461 480,'-17'-3,"0"0,0 1,0 1,0 1,-1 0,1 1,0 1,0 1,0 0,1 1,-1 1,-14 7,28-12,0 0,1 1,-1-1,1 1,-1-1,1 1,0 0,-1 0,1 0,0 1,-1-1,1 0,0 1,0 0,0-1,0 1,1 0,-1 0,0 0,1 0,-1 0,1 0,0 1,0-1,0 0,0 1,0-1,0 1,1-1,-1 1,1-1,-1 1,1-1,0 1,0-1,0 1,1 0,-1 0,138 116,-136-118,0 1,0 1,0-1,0 0,0 0,0 1,-1-1,1 1,-1-1,0 1,0 0,0-1,0 1,0 0,-1 0,1 0,-1 0,1 0,-1-1,0 1,0 0,-1 0,1 0,-1 0,1 0,-1 0,0-1,0 1,0 0,0 0,-1-1,1 1,-1-1,1 1,-1-1,-1 1,-10 8,-1-1,1-1,-2 0,1-1,-1 0,0-2,-1 1,0-2,0 0,0-1,0-1,-1 0,1-1,-1-1,0-1,-15-1,2-4,24-2</inkml:trace>
  <inkml:trace contextRef="#ctx0" brushRef="#br0" timeOffset="588.722">629 592,'-6'7,"0"-1,1 1,-1 1,1-1,1 1,-1 0,1 0,1 0,-1 0,1 1,1 0,0-1,0 1,0 0,1 0,1 0,0 0,0 0,1 6,2-12,0 0,0-1,0 1,0-1,1 1,-1-1,1 0,-1 0,1-1,0 1,0-1,0 1,0-1,0-1,0 1,0-1,0 1,0-1,0 0,0 0,0-1,0 1,0-1,0 0,0 0,0-1,0 1,0-1,0 1,-1-1,1 0,-1-1,1 1,-1-1,0 1,0-1,1-2,215-197,-218 201,0 1,0-1,0 1,0-1,-1 1,1-1,0 1,0-1,0 1,0 0,0-1,0 1,0 0,0 0,0 0,0 0,0 0,0 0,0 0,0 0,0 0,0 1,0-1,0 0,0 1,0-1,0 1,0-1,0 1,0-1,0 1,-1-1,1 1,0 0,0 0,-1-1,1 1,0 0,-1 0,1 0,-1 0,1 0,-1-1,0 1,1 1,12 54,-10-40,4 35,-1 2,-3-1,-3 0,-4 38,-3-12,-3 0,-4 0,-4-1,-2-1,-5 1,21-65,0 0,0 0,-1-1,-1 0,0 0,0 0,-1-1,-1 0,1 0,-2-1,1 0,-1 0,-1-1,-4 3,13-10,-1 0,1 0,-1 0,0-1,0 1,0 0,1-1,-1 0,0 1,0-1,0 0,0 0,0 0,0 0,0 0,0 0,1-1,-1 1,0 0,0-1,0 0,0 1,1-1,-1 0,0 0,1 0,-1 0,1 0,-1-1,1 1,-1 0,1-1,0 1,0-1,0 1,0-1,0 1,0-1,0 0,0 0,1 1,-1-1,0-2,-16-84,16 56,1-1,1 1,2-1,1 1,1 0,2 0,11-29,-8 35</inkml:trace>
  <inkml:trace contextRef="#ctx0" brushRef="#br0" timeOffset="1022.05">1505 367,'-6'3,"-14"4,1 1,-1 2,2 0,-1 0,1 2,1 0,-11 11,27-22,-1 0,1 0,-1 0,1 0,0 0,0 0,-1 0,1 1,0-1,0 0,1 1,-1-1,0 1,0-1,1 1,-1 0,1-1,-1 1,1-1,-1 1,1 0,0 0,0-1,0 1,0 0,0-1,1 1,-1 0,0-1,1 1,-1 0,1-1,0 1,-1-1,1 1,0-1,0 1,0-1,0 0,0 1,0-1,0 0,1 0,-1 0,0 0,1 0,-1 0,1 0,-1 0,1 0,-1-1,1 1,-1-1,2 1,16 7,61 35,-78-41,0 0,0 0,0 0,0 0,0 0,-1 0,1 1,-1-1,1 0,-1 1,0 0,0-1,0 1,0-1,-1 1,1 0,-1 0,1-1,-1 1,0 0,0 0,0-1,-1 1,1 0,-1 0,1-1,-1 1,0 0,0-1,-1 2,-4 5,0 1,-1-1,0-1,-1 0,1 0,-2 0,1-1,-1 0,0-1,0 0,-1 0,0-1,0 0,0-1,-1 0,1-1,-1 0,0 0,-8 0,-5-3,5-4</inkml:trace>
  <inkml:trace contextRef="#ctx0" brushRef="#br0" timeOffset="6085.951">1984 0,'-17'121,"7"64,8-66,-24 50,25-123,1-57</inkml:trace>
  <inkml:trace contextRef="#ctx0" brushRef="#br0" timeOffset="6405.193">1759 338,'24'5,"13"2,4-1,1-1,-3-2,-2 0,-3-2,-3-1,-2 0,0 0,-1 0,-1 0,-4-1</inkml:trace>
  <inkml:trace contextRef="#ctx0" brushRef="#br0" timeOffset="6870.859">2239 536,'42'-6,"-1"-1,1-1,-2-3,1-1,0-3,-38 15,0-1,0 1,-1-1,1 1,0-1,-1 0,1 0,0 0,-1 0,1-1,-1 1,0-1,1 1,-1-1,0 0,0 0,0 0,0 0,0 0,-1-1,1 1,-1 0,1-1,-1 1,0-1,0 0,0 1,0-1,-1 0,1 1,-1-1,1 0,-1 0,0 0,0 0,0 1,-1-1,1 0,-1 0,1 1,-1-1,0 0,0 1,0-1,-1 0,1 1,0 0,-1-1,0 1,1 0,-1 0,0 0,0 0,-1-1,-3 0,-1-1,1 1,-1 1,1-1,-1 1,0 0,0 1,0-1,0 1,-1 1,1-1,0 1,0 1,0-1,0 1,-1 0,1 1,1 0,-1 0,0 0,0 1,1 0,-1 1,1-1,-5 5,0-2,1 1,0 1,1-1,-1 2,1-1,1 1,0 1,0 0,1 0,0 0,1 1,0 0,1 0,-4 11,8-18,0 1,0 0,0-1,1 1,0 0,0-1,0 1,1 0,0-1,-1 1,2 0,-1-1,0 1,1-1,0 0,0 1,0-1,1 0,-1 0,1 0,0-1,0 1,0-1,1 0,-1 1,1-1,0-1,0 1,2 1,8 5,0-1,1 0,0-1,1-1,-1 0,1-1,15 2,84-2,-91-12</inkml:trace>
  <inkml:trace contextRef="#ctx0" brushRef="#br0" timeOffset="7419.742">2690 705,'10'-19,"6"-17,1 2,2 0,1 1,1 1,2 1,2 1,14-14,32 7,-69 36,-1 1,1 0,0 0,-1 0,1 0,0 0,0 0,-1 0,1 0,0 1,0-1,-1 1,1-1,0 1,-1 0,1-1,-1 1,1 0,-1 0,1 0,-1 0,0 1,1-1,-1 0,0 1,0-1,0 0,0 1,0-1,0 1,-1 0,1-1,0 1,-1-1,1 1,-1 0,0 0,1-1,-1 1,0 0,0 0,0-1,0 2,-7 45,5-44,1-1,0 1,0-1,0 1,1-1,-1 1,1 0,0 0,0-1,0 1,0 0,1-1,-1 1,1 0,0-1,0 1,1-1,-1 1,2 1,-1-3,1-1,-1 0,1 0,-1 0,1-1,0 1,0 0,-1-1,1 0,0 0,0 0,-1 0,1 0,0 0,0-1,0 1,-1-1,1 0,-1 0,1 0,0 0,-1 0,1-1,-1 1,0-1,0 1,1-1,0-1,-3 3,69-47,-55 36,2 0,0 0,0 1,1 1,0 1,0 1,11-3,-27 9,1 0,0 1,0-1,0 1,-1 0,1 0,0 0,0 0,0 0,0 0,-1 0,1 0,0 1,0-1,-1 1,1-1,0 1,0 0,-1 0,1 0,-1 0,1 0,-1 0,1 0,-1 0,0 1,1-1,-1 0,0 1,0-1,0 1,0-1,0 1,0 0,-1-1,1 1,-1 0,1 0,-1-1,1 3,3 84,-5-56,15 11,-3-30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5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1,'-2'0,"-13"3,0 1,-1 0,2 1,-1 1,1 0,-1 1,2 0,-1 1,1 1,0 0,1 1,-6 6,17-15,0 0,1 0,-1 1,0-1,1 0,-1 0,1 0,-1 0,1 1,0-1,-1 0,1 0,0 1,0-1,0 0,0 0,0 1,0-1,0 0,0 1,1-1,-1 0,0 0,1 0,-1 1,1-1,-1 0,1 0,0 0,-1 0,1 0,0 0,0 0,0 0,0 0,0 0,0 0,0-1,0 1,0 0,0-1,1 1,59 24,-43-19,75 52,-91-56,0 1,-1-1,1 0,0 1,-1-1,1 1,-1-1,0 1,0 0,0-1,0 1,0 0,-1 0,1 0,-1 0,0 0,0-1,0 1,0 0,0 0,-1 0,1 0,-1 0,0 0,1-1,-2 1,1 0,0-1,0 1,-1-1,1 1,-1-1,0 1,0-1,-2 2,-5 5,-1 1,0-1,0-1,-1 0,0 0,-1-1,0 0,0-1,0-1,-9 3,-5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43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43 566,'0'51,"0"63,-4 0,-9 31,-10-36,20-142,14-3,1 0,2 1,1 0,2 2,16-24,-11 16,1-3,1 1,2 1,1 1,3 1,1 2,2 1,1 2,19-13,-42 39,-7 4,0 1,0 0,1 1,-1-1,1 1,0 0,0 0,0 0,0 1,0-1,0 1,1 1,-1-1,1 1,0 0,-1 0,1 0,0 1,5 0,-8 3,0 0,0 0,-1 0,1 1,-1-1,0 1,0-1,0 1,0 0,0 0,-1 0,0 0,0 0,0 0,0 0,0 0,-1 0,0 0,0 0,0 1,-1-1,1 0,-1 0,0 0,0 0,0 0,-1 0,1 0,-1 0,-1 1,-1 10,-1 11,-2 0,-1-1,-1 0,0 0,-2-1,-2-1,0 0,-5 7,12-23,0 1,-1-1,0-1,0 1,0-1,-1-1,0 1,0-1,0-1,-1 1,1-1,-1-1,0 0,0 0,-1 0,1-2,0 1,-1-1,1 0,-1-1,1 0,-8-1,-2-5</inkml:trace>
  <inkml:trace contextRef="#ctx0" brushRef="#br0" timeOffset="1068.268">1030 368,'-37'18,"0"3,0 1,2 1,1 2,1 1,2 2,-24 27,15 22,40-75,0 0,0 0,0 0,0 0,0 0,0 0,0 0,1 0,-1 0,1 0,-1 0,1 0,0-1,0 1,-1 0,1 0,1-1,-1 1,0-1,0 1,1-1,-1 1,0-1,1 0,0 1,-1-1,1 0,0 0,-1 0,1-1,0 1,0 0,0-1,0 1,0-1,0 1,0-1,0 0,0 0,-1 0,2 0,9-1,-1 0,0-1,0 0,0-1,0 0,-1-1,1 0,-1 0,0-1,0-1,-1 1,1-2,-1 1,-1-1,1-1,-1 0,1-1,18-14,103-99,-130 122,0-1,0 0,1 1,-1-1,0 0,0 1,0-1,1 0,-1 1,0-1,1 1,-1-1,0 1,1-1,-1 1,1-1,-1 1,1-1,-1 1,1-1,-1 1,1 0,0-1,-1 1,1 0,-1-1,1 1,0 0,-1 0,1 0,0 0,-1 0,1 0,0 0,-1 0,1 0,0 0,-1 0,1 0,0 0,-1 0,1 1,0-1,-1 0,1 0,-1 1,1-1,0 0,-1 1,1-1,-1 1,1-1,-1 1,1-1,-1 1,0-1,1 1,-1-1,0 1,1 0,-1-1,0 1,0 0,1-1,-1 1,0-1,0 1,0 0,0 0,-7 54,4-41,1-10,1 0,0 0,0 0,0 0,1 0,-1 0,1 0,0 0,0 0,0 0,1 0,0 0,-1 0,1 0,1 0,-1 0,1-1,-1 1,1 0,0-1,0 1,0-1,1 0,-1 0,1 0,0 0,0 0,0 0,0-1,0 1,1-1,-1 0,1 0,0 0,7 0,-1 0,1-1,0 0,-1-1,1 0,0-1,0 0,-1 0,1-1,0-1,-1 1,0-2,0 0,0 0,0-1,0 0,-1 0,0-1,0 0,2-4,15-11,-1-2,-1 0,-1-2,-1-1,18-27,-34 45,1-1,-1 1,-1-1,1 0,-2 0,1-1,-1 0,-1 0,1 0,-2 0,0 0,0 0,0-1,-1 1,-1-6,0 14,-1 0,1 0,-1 1,1-1,-1 0,0 0,1 1,-1-1,0 1,0-1,0 1,0-1,-1 1,1-1,0 1,-1 0,1 0,-1 0,1 0,-1 0,1 0,-1 0,0 0,1 0,-1 1,0-1,0 1,1-1,-1 1,0 0,0 0,0 0,0 0,1 0,-1 0,0 0,0 1,0-1,1 1,-2-1,-65 37,65-35,-1 0,1 0,0 0,1 1,-1-1,0 1,1-1,-1 1,1 0,0 0,0 0,0 0,0 1,0-1,1 0,0 1,-1-1,1 1,1-1,-1 1,0 0,1-1,0 1,0 0,0-1,0 1,0 0,1-1,0 1,0 0,0-1,0 1,0-1,1 0,-1 1,1-1,0 0,2 3,97 33,-7-6,-89-29,1 1,-1 0,0 0,-1 0,1 1,-1 0,0-1,-1 2,1-1,-1 0,0 1,-1-1,1 1,-1 0,-1 0,1 0,-1 0,-1 0,1 0,-1 0,0 0,-1 0,0 0,0 2,6 68,-5-74,1 0,0 0,-1 0,1 0,1 0,-1 0,0-1,1 1,-1 0,1-1,0 1,0-1,0 0,0 0,0 1,1-1,-1-1,1 1,-1 0,1-1,0 1,-1-1,1 0,0 1,0-2,0 1,0 0,0 0,0-1,0 0,0 0,0 1,0-2,0 1,0 0,0-1,0 1,0-1,0 0,0 0,0 0,1-1,16-8,0 0,-1-2,0 0,-1-1,-1 0,0-2,-1 0,0-1,-1-1,-1 0,-1-1,2-3,15-24,-1-2,-3 0,-2-2,2-10,2-2,-21 49,-1-1,0 0,-1 0,0 0,-1-1,0 0,-1 0,-1 0,0 0,-1 0,0 0,-1 0,-2-8,2 21,-1 0,0 0,0 0,0 0,1 0,-1 1,0-1,0 0,0 1,0-1,0 1,0-1,0 1,0-1,0 1,0 0,-1-1,1 1,0 0,0 0,0 0,0 0,-1 0,1 0,0 0,0 0,0 0,0 1,0-1,0 0,-1 1,1-1,0 1,0-1,0 1,0 0,1-1,-1 1,0 0,0 0,0-1,0 1,1 0,-1 0,0 0,1 0,-1 0,1 0,-1 0,1 0,-1 0,1 1,0-1,0 0,-1 0,1 0,0 0,0 0,0 1,0-1,1 0,-1 0,0 0,1 1,-4 6,-32 186,35-182,-3 15,2 0,1 0,2 0,0 0,2 0,0-1,2 1,1-1,2 0,0-1,4 5,46 110,-54-162,-5 4</inkml:trace>
  <inkml:trace contextRef="#ctx0" brushRef="#br0" timeOffset="1249.805">1877 311,'48'0,"21"0,8 0,-4 0,-10 0,-11 0,-9 0,-8 5,-9 2</inkml:trace>
  <inkml:trace contextRef="#ctx0" brushRef="#br0" timeOffset="1467.749">2470 650,'10'0,"3"0</inkml:trace>
  <inkml:trace contextRef="#ctx0" brushRef="#br0" timeOffset="1717.157">2584 284,'-15'0,"-4"0</inkml:trace>
  <inkml:trace contextRef="#ctx0" brushRef="#br0" timeOffset="1980.302">2949 311,'-17'18,"0"0,1 0,1 2,0 0,2 1,0 0,2 1,0 0,1 1,1 0,8-19,0-1,0 0,0 1,0-1,0 1,1 0,-1-1,1 1,0-1,0 1,0 0,1-1,-1 1,1-1,0 1,0 0,0-1,1 0,-1 1,1-1,0 0,-1 0,2 0,-1 0,0 0,0 0,1-1,0 1,-1-1,1 0,0 0,0 0,0 0,1 0,-1 0,0-1,1 0,-1 0,0 0,1 0,0 0,-1-1,1 1,-1-1,1 0,0 0,-1 0,2-1,12-2,0 0,0-1,-1-1,1-1,-1-1,0 0,-1 0,0-2,0 0,-1-1,0 0,0-1,-1-1,0-1,12-10</inkml:trace>
  <inkml:trace contextRef="#ctx0" brushRef="#br0" timeOffset="2256.652">3373 1,'-24'58,"-8"23,2 3,5-8,8-12,6-12,5-10,4-8,2-4,6-3,6-6,2-6</inkml:trace>
  <inkml:trace contextRef="#ctx0" brushRef="#br0" timeOffset="2502.873">3458 510,'32'-8,"-1"-1,0-1,0-2,-2-1,1-1,22-16,-51 30,0 0,0 0,1-1,-1 1,0-1,0 1,1-1,-1 1,0-1,0 0,0 1,0-1,0 0,0 0,0 0,0 0,0 0,0 0,-1 0,1 0,0 0,-1 0,1-1,-1 1,1 0,-1 0,0-1,1 1,-1 0,0-1,0 1,0 0,0 0,0-1,0 1,0 0,0-1,-1 1,1 0,-1 0,1-1,0 1,-1 0,0 0,1 0,-1 0,0-1,0 1,1 0,-1 0,0 1,0-1,0 0,0 0,0 0,-1 1,1-1,0 0,0 1,0-1,-1 1,1-1,0 1,0 0,-1 0,-10 0,-1 0,1 1,-1 0,1 2,0-1,0 1,0 1,0 0,1 1,-1 0,1 1,0 0,1 0,0 1,0 1,0 0,1 0,0 1,0 0,1 1,1-1,-1 2,2-1,-1 1,1 0,1 0,-1 3,5-11,-1 1,1 0,0 0,0 0,0 0,0 0,1 0,-1 0,1 1,0-1,0 0,1 0,-1 0,1 0,0 0,0 0,0 0,1 0,0 0,-1-1,1 1,0-1,1 1,-1-1,1 0,-1 1,1-1,0 0,0-1,0 1,1-1,-1 1,0-1,1 0,0 0,-1-1,1 1,0-1,0 1,2-1,143 34,-115-32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331 26,'-6'-4,"0"1,-1 0,1 0,-1 0,0 1,0 0,0 0,0 1,0 0,0 0,0 1,0 0,0 0,0 0,0 1,0 0,0 0,0 1,0 0,0 1,0-1,1 1,-1 0,1 1,0-1,0 1,0 1,-2 8,0 0,1 1,1 0,0 0,1 0,0 1,1 0,1 0,-1 13,3-23,-20 138,3 26,-6-53,13-60,0 48,13-100,1-1,0 1,1-1,-1 0,1 0,-1 0,1 0,0-1,0 0,0 1,0-2,0 1,0 0,1-1,-1 0,1 0,-1 0,1 0,-1-1,1 1,-1-1,1-1,-1 1,1-1,0 1,-1-1,3-1,6 1,161 7,-151-5,-4-2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6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31,'-11'14,"0"0,2 1,0 1,0-1,1 2,1-1,1 1,1 0,0 0,-2 15,7-29,-1 1,1 0,0-1,0 1,0 0,1-1,-1 1,1 0,0-1,0 1,1-1,-1 1,0-1,1 0,0 0,0 1,0-1,0-1,1 1,-1 0,1 0,-1-1,1 1,0-1,0 0,0 0,0 0,1 0,-1-1,0 1,1-1,-1 0,1 0,-1 0,1-1,0 1,-1-1,1 0,0 1,-1-2,1 1,0 0,-1-1,1 0,2 0,2-1,-1 0,1 0,-1-1,1 0,-1 0,0 0,0-1,0 0,-1-1,1 1,-1-1,0-1,0 1,-1-1,0 0,0 0,0 0,-1-1,0 0,0 0,0 0,-1 0,0-1,-1 1,0-1,0 1,0-1,-1 0,0 0,-1 0,0 0,0 0,0 0,-1 0,0 1,-1-1,0 0,0 1,-1-1,-3-6,4 10,-1-1,0 1,0 0,-1 1,1-1,-1 0,0 1,0 0,0 0,0 0,0 0,-1 1,1 0,-1 0,0 0,1 0,-1 1,0 0,0 0,0 0,0 0,0 1,0 0,0 0,-1 0,0 1,-13 4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7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0 381,'5'-29,"1"-14,5-5,0 1,3 4,0 5,1 8,-1 5,2 6,2 2,4-1,2 2,-2 9,-1 6,-3 8,-5 7,-5 1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66,'-11'63,"-2"-1,-3-1,-23 57,35-113,4-17,7-19,9-12,2 0,2 1,1 1,3 1,1 2,13-15,-37 51,0 0,0 0,0 0,0 0,0 1,1-1,-1 0,1 1,-1-1,1 1,0-1,0 1,-1 0,1-1,0 1,0 0,0 0,0 1,0-1,0 0,1 1,-1-1,0 1,0 0,0-1,1 1,-1 0,0 1,0-1,0 0,1 0,-1 1,0 0,0-1,0 1,0 0,0 0,0 0,0 0,0 0,0 1,-1-1,1 0,0 1,-1 0,1-1,-1 1,0 0,1 1,2 4,0 0,-1 0,-1 0,1 0,-1 1,0 0,-1-1,0 1,0 0,-1-1,0 5,1 13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1,'0'29,"0"9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16 426,'-3'9,"0"1,0 0,1 0,0-1,1 1,0 1,1-1,0 0,0 0,1 0,0 0,1 0,0 0,1-1,0 1,0-1,1 1,0-1,1 0,0 0,1-1,-1 0,2 0,-1 0,3 2,-3-9,1 0,-1-1,1 0,-1 0,1 0,-1-1,1 0,-1 0,0-1,0 1,0-2,1 1,-2 0,1-1,0 0,-1-1,1 1,-1-1,0 0,0 0,0-1,-1 1,1-1,-1 0,-1 0,1-1,-1 1,1-2,23-32,-2-1,-2-1,-2-1,-1-1,-3-1,-1-1,0-9,-13 47,0 0,0 0,-1 0,1 0,-2-1,1 1,-1-1,0 1,-1-1,0 0,0 1,-1-1,0 1,0-1,0 1,-1-1,-1 1,1 0,-1 0,0 0,-1 0,1 0,-1 1,-1 0,1-1,-1 2,0-1,0 0,-1 1,0 0,0 0,0 1,0 0,-1 0,0 0,1 1,-6-2,7 4,0 1,0-1,0 1,0 0,0 0,0 0,-1 1,1 0,0 0,0 0,0 0,1 1,-1 0,0 0,0 0,1 1,0 0,-1-1,1 2,0-1,0 0,1 1,-1-1,1 1,0 0,0 1,0-1,0 0,1 1,-1-1,1 1,0 2,-5 9,2-1,0 1,0 0,2 0,0 1,1-1,0 0,2 1,0 11,4-4,1-1,1 0,1 0,1 0,1-1,1 0,1-1,1 0,0-1,2 0,0-1,7 6,-9-12,0 0,1-1,0 0,1-1,0 0,1-1,0-1,1 0,0-2,0 1,10 1,-3-1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0.7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0,'-28'423,"22"-334,6-89,1 1,0-1,0 1,0-1,0 0,0 1,0-1,-1 0,1 0,0 0,0 1,0-1,0 0,0 0,0 0,0-1,0 1,0 0,0 0,0 0,0-1,0 1,0-1,-1 1,1 0,0-1,0 0,0 1,-1-1,1 1,0-1,-1 0,1 0,0 1,-1-1,1 0,-1 0,1 0,-1 1,0-1,1 0,-1 0,0 0,0 0,1 0,-1 0,0 0,0 0,0 0,0 0,4-4,20-19,1 2,0 0,2 2,0 1,1 1,1 1,1 2,0 1,6-1,38 9,-72 6,0 1,-1-1,1 1,0-1,-1 1,1 0,-1 0,1 0,-1 0,0 0,1 0,-1 0,0 0,1 0,-1 1,0-1,0 1,0-1,0 0,-1 1,1 0,0-1,-1 1,1-1,-1 1,1 0,-1-1,0 1,0 0,1 0,-1-1,0 1,-1 0,1 0,0-1,0 1,-1 0,1-1,-1 1,0 0,0 1,-6 12,0 1,-1-1,-1 0,0-1,-1 0,0 0,-1-1,-1-1,0 0,-1 0,0-1,0-1,-1 0,-1-1,-10 5,21-11,0 0,-1 0,1 0,-1 0,0-1,0 0,0 0,0 0,0 0,0-1,0 0,-1 0,1 0,0-1,-1 0,1 0,0 0,-1-1,1 0,0 0,0 0,0 0,-1-1,1 0,1 0,-1 0,0-1,0 0,1 0,-2-1,-6-13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01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60 535,'-9'18,"2"-7,0 0,1 1,1 0,0 0,0 0,1 0,1 1,0 0,1-1,0 1,1 0,1 0,0 1,0-12,1 0,-1 0,1 0,0 0,0 0,0 0,0 0,0 0,0 0,0-1,1 1,-1 0,0-1,1 1,0-1,-1 0,1 1,0-1,0 0,0 0,0 0,0 0,0 0,0-1,0 1,0-1,0 1,0-1,0 0,0 1,0-1,1 0,-1-1,0 1,0 0,2-1,73-26,-62 17,-1 0,-1 0,0-1,-1-1,0 0,0-1,-1 0,-1-1,0 0,-1 0,-1-1,0 0,-1-1,3-11,-8 25,-1 0,0 0,0 0,-1 0,1 0,0 0,-1 0,1-1,-1 1,0 0,1 0,-1 0,0-1,0 1,-1 0,1 0,0 0,-1 0,1-1,-1 1,0 0,0 0,0 0,0 0,0 0,0 1,0-1,-1 0,1 0,-1 1,1-1,-1 1,0-1,1 1,-1 0,0 0,0-1,0 1,0 1,0-1,0 0,0 0,0 1,0-1,-1 1,1 0,0 0,-2-1,-78 26,56-14</inkml:trace>
  <inkml:trace contextRef="#ctx0" brushRef="#br0" timeOffset="582.144">511 535,'-5'4,"1"1,0 0,0 0,0 1,0-1,1 1,0 0,0 0,1 0,0 0,0 0,0 0,1 1,-1-1,2 1,-1-1,1 1,0-1,0 1,1-1,-1 1,1-1,1 1,0-1,0 0,0 0,0 1,1-2,1 4,-1-7,-1-1,1 1,0-1,-1 1,1-1,0 0,0 0,0 0,0 0,0-1,0 1,0-1,0 0,0 0,0 0,0 0,0 0,0-1,0 1,0-1,0 0,-1 0,1 0,0 0,0 0,0-1,-1 1,1-1,1-1,69-61,79-151,-142 201,0 0,0 0,-2-1,0-1,0 1,-2-1,0-1,0 1,-2-1,0 0,-1 0,-1 0,0 0,-1 0,-1-1,-1 1,0 0,-2 0,0 0,-4-15,5 27,0 0,0 1,0-1,0 1,-1 0,0-1,0 1,0 1,0-1,-1 0,1 1,-1-1,0 1,0 0,0 1,0-1,-1 1,1-1,-1 1,1 1,-1-1,0 1,0-1,0 2,0-1,0 0,0 1,0 0,0 0,0 0,0 1,0 0,1 0,-1 0,0 0,0 1,1 0,-1 0,0 0,1 0,0 1,0 0,0 0,0 0,-2 2,-2 7,0 0,1 0,0 1,1 0,0 0,2 0,-1 1,1-1,1 1,1 0,0 0,1 0,0 1,1-1,0 0,1 0,3 10,-3 1,1 2,2-1,1 0,1 0,1 0,1-1,2 0,0-1,1 0,2 0,0-1,2-1,8 10,33 22,-39-47</inkml:trace>
  <inkml:trace contextRef="#ctx0" brushRef="#br0" timeOffset="1136.117">991 478,'-3'22,"-1"-9,2 0,0 0,0 0,1 0,1 1,0-1,0 0,2 0,0 1,0-1,1 0,1-1,0 1,2 3,-5-14,0 0,1 0,-1 0,1-1,-1 1,1-1,0 1,-1-1,1 1,0-1,0 0,0 0,0 0,0 0,0 0,0 0,1-1,-1 1,0-1,0 1,1-1,-1 0,0 0,0 0,1 0,-1 0,0-1,0 1,1-1,-1 1,0-1,0 0,0 0,0 0,0 0,0 0,0 0,0-1,0 1,64-64,18-68,-76 123,-7 16,-10 29,5-20,-16 128,5 87,12-96,-35 40,37-170,-1 0,0-1,0 1,-1-1,1 1,-1-1,0 0,0 0,0 0,0-1,0 1,-1-1,1 1,-1-1,1 0,-1 0,0-1,0 1,0-1,0 0,0 0,0 0,0-1,0 1,-1-1,1 0,0 0,0-1,0 1,0-1,-1 0,1 0,0 0,0 0,1-1,-1 0,0 0,0 0,1 0,-1 0,1-1,0 1,0-1,0 0,0 0,0 0,1-1,-1 1,1-1,0 1,0-1,0 0,-3-13,1 0,1 1,0-2,2 1,0 0,0 0,2 0,0-1,1 1,1 0,0 0,3-7,1-2</inkml:trace>
  <inkml:trace contextRef="#ctx0" brushRef="#br0" timeOffset="1912.048">1358 111,'20'-12,"1"0,0 1,1 1,0 2,0 0,1 1,8-1,-27 8,0 0,0 0,0 0,-1 0,1 1,0-1,0 1,-1 0,1 1,0-1,-1 0,1 1,-1 0,0 0,1 0,-1 0,0 0,0 1,-1-1,1 1,0 0,-1 0,0 0,1 0,-1 0,-1 1,1-1,0 1,-1-1,0 1,1-1,-1 1,-1 0,1 0,-1-1,1 1,-1 0,0 0,0 0,-1 0,-21 173,9 144,-6-132,17-185,1 1,-1 0,-1-1,1 1,-1-1,0 0,0 0,0 0,0 0,-1 0,0-1,0 0,1 1,-2-2,1 1,0 0,-1-1,1 0,-1 0,0 0,0 0,1-1,-1 0,0 0,0 0,0 0,0-1,-2 0,-15 3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2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0 198,'5'19,"2"-3,3-5,2-8,-3-5</inkml:trace>
  <inkml:trace contextRef="#ctx0" brushRef="#br0" timeOffset="680.181">395 0,'-26'21,"12"-13,1 1,0 0,0 1,1 1,0 0,1 0,0 1,1 0,1 1,0 1,0-1,1 1,1 1,1-1,0 1,0 0,-2 13,9-25,0 0,0 0,0 0,0 0,0 0,1 0,-1 0,1 0,-1 0,1-1,0 1,0-1,1 0,-1 1,0-1,1 0,-1 0,1-1,0 1,0 0,-1-1,1 0,0 1,0-1,0 0,1-1,-1 1,0-1,0 1,0-1,0 0,1 0,-1 0,0 0,0-1,0 0,0 1,1-1,-1 0,0 0,-1-1,1 1,0 0,0-1,0 0,-1 0,1 0,-1 0,2-2,108-99,30-53,-141 155,-1 0,0 0,1 0,-1 0,1 0,-1 0,1 0,0 0,-1 1,1-1,0 0,0 0,0 1,-1-1,1 1,0-1,0 1,0-1,0 1,0-1,0 1,0 0,0-1,0 1,0 0,0 0,0 0,0 0,0 0,0 0,0 0,0 0,0 0,0 1,0-1,0 0,0 1,0-1,0 1,0-1,0 1,0-1,0 1,0 0,0-1,-1 1,1 0,0 0,-1-1,1 1,0 0,-1 0,1 0,-1 0,0 0,1 0,5 137,-8-91,-3 5,-2 0,-2 0,-3-1,-2-1,-2 0,-2-1,-18 32,34-77,-9 27,-3 0,0-1,-2-1,-1-1,-1 0,-2-1,0-1,-9 7,28-31,1-1,-1 0,0 1,1-1,-1 0,0 0,0 0,0 0,0 1,0-1,0-1,0 1,0 0,0 0,0 0,-1 0,1-1,0 1,-1-1,1 1,0-1,-1 1,1-1,0 0,-1 0,1 0,-1 1,1-1,-1-1,1 1,0 0,-1 0,1 0,-1-1,1 1,0-1,-1 1,1-1,0 0,0 1,-1-1,1 0,0 0,0 0,0 0,0 0,0 0,0 0,0 0,0 0,-1-12,1-1,1 1,-1 0,2 0,0 0,1 0,0 0,1 0,0 0,1 0,0 1,1 0,1 0,0 0,5-7,-4 4,107-163,-47 85,-56 75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918 0,'-141'33,"80"-25,-224 76,238-67,-65 33,111-50,0 0,0 1,0-1,0 1,0-1,0 1,0-1,0 1,1 0,-1-1,0 1,0 0,1 0,-1-1,1 1,-1 0,0 0,1 0,0 0,-1 0,1 0,-1 0,1 0,0 0,0 0,0 0,-1 0,1 0,0 0,0 0,1 0,-1 0,0 0,0 0,0 0,1 0,-1 0,0 0,1 0,-1 0,1 0,-1 0,1 0,0 0,-1-1,1 1,0 0,-1 0,1-1,0 1,0-1,0 1,52 19,237 35,-283-55,-1 0,0 1,1 0,-1 0,0 1,0 0,0 0,0 0,0 1,-1-1,1 1,-1 1,0-1,0 1,0 0,0 0,0 0,-1 1,0 0,3 4,-7-5,-1 0,0 0,0-1,0 1,0 0,-1 0,0-1,1 1,-1-1,-1 1,1-1,0 0,-1 0,1 0,-1 0,0-1,0 1,0-1,-1 1,1-1,0 0,-1 0,1-1,-1 1,0-1,0 0,1 0,-1 0,-3 0,3 1,-255 93,-30 43,282-135,-1 1,1 0,0 0,0 0,0 1,1 0,-1 0,1 0,1 1,-1 0,1 0,0 1,0 0,-2 5,7-10,0 1,1 0,0-1,0 1,-1-1,2 1,-1-1,0 1,0-1,1 0,-1 1,1-1,0 0,0 0,-1 0,1 0,1-1,-1 1,0 0,0-1,1 0,-1 1,0-1,1 0,0 0,-1 0,1-1,-1 1,1-1,0 1,-1-1,1 0,0 0,0 0,-1 0,1-1,0 1,16 3,11 5,1-3,-1 0,1-2,0-1,1-1,-1-2,0-1,0-2,9-2,128-14,-123 10,-27 4</inkml:trace>
  <inkml:trace contextRef="#ctx0" brushRef="#br0" timeOffset="400.191">1426 57,'-98'336,"85"-287,-3-2,-1 0,-3-1,-14 23,28-55,12-22,13-23,-7 10</inkml:trace>
  <inkml:trace contextRef="#ctx0" brushRef="#br0" timeOffset="739.629">1342 29,'398'0,"-299"-16,-98 18,-12 1</inkml:trace>
  <inkml:trace contextRef="#ctx0" brushRef="#br0" timeOffset="983.271">1285 283,'19'5,"21"1,8 0,1-6,-3-3,-5-1,-4 1,-4 0,-2 1,-3 0,0 2,-5-1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0 138,'56'17,"-20"-10,-1-2,1-2,0-2,0 0,0-3,5-1,-40 3,0 0,0 0,1 0,-1 1,0-1,1 0,-1 0,0-1,0 1,1 0,-1 0,0-1,0 1,1 0,-1-1,0 0,0 1,0-1,0 1,0-1,0 0,0 0,0 0,0 0,0 0,0 0,0 0,-1 0,1 0,0 0,-1 0,1 0,-1 0,1-1,-1 1,0 0,1 0,-1-1,0 1,0 0,0 0,0-1,0 1,0 0,0-1,-1 1,1 0,0 0,-1-1,1 1,0 0,-1 0,0 0,1 0,-1 0,0-1,0 1,1 1,-1-1,0 0,0 0,0 0,0 0,0 0,0 1,-1-1,-161-103,155 96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1,'29'5,"19"1,6 1,-1-2,-5-2,-6-1,-5 0,-4-2,-8-5,-7-2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6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0,'38'5,"23"2,5-1,-3-1,-8-2,-8 0,-13-2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1 442,'1'-21,"0"0,2 0,0 1,2 0,0-1,1 2,1-1,1 1,1 0,0 0,1 1,1 1,1 0,1 0,0 1,1 1,1 0,0 1,1 0,0 2,1-1,17-8,-27 17,-5 2,1-1,-1 1,0 0,1 0,-1 0,1 0,0 0,-1 0,1 1,0-1,0 1,0 0,0 0,1 0,-1 0,0 1,0-1,0 1,1 0,-1 0,0 0,1 0,-1 0,0 1,0 0,0 0,0-1,1 2,-1-1,0 0,-1 1,1-1,0 1,0 0,-1 0,1 0,0 1,0 8,0 0,0 0,-1 1,-1-1,0 1,0-1,-1 1,-1 0,0-1,-1 3,0 51,2-63,0-1,-1 1,1 0,0-1,0 1,0 0,1-1,-1 1,0 0,1-1,-1 1,1 0,-1-1,1 1,0-1,-1 1,1-1,0 1,0-1,0 0,1 1,-1-1,0 0,0 0,1 0,-1 0,0 0,1 0,-1 0,1 0,-1-1,1 1,0 0,-1-1,1 0,0 1,-1-1,1 0,0 0,-1 0,1 0,0 0,0 0,-1 0,1-1,0 1,-1-1,1 1,-1-1,1 1,0-1,-1 0,0 0,2-1,129-106,-113 92,-1 1,2 1,0 0,0 2,1 0,1 1,0 1,16-4,-37 13,0 1,1-1,-1 1,1-1,-1 1,1 0,-1 0,1-1,-1 1,1 0,-1 0,1 1,-1-1,1 0,-1 0,1 1,-1-1,1 1,-1-1,0 1,1-1,-1 1,0 0,1 0,-1 0,0 0,0 0,0 0,0 0,0 0,0 0,0 0,0 1,0-1,-1 0,1 1,0-1,-1 1,1-1,-1 0,0 1,1-1,-1 2,-11 66,-61 78,68-106,11-29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8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0,'-32'8,"-1"2,1 0,1 3,0 0,1 2,0 1,2 2,0 0,0 2,2 1,-3 5,20-17,1 0,0 0,1 1,0 0,1 0,0 1,0 0,1 0,-1 6,4-13,1-1,0 1,0 0,0-1,0 1,1 0,0 0,-1-1,1 1,1 0,-1 0,0 0,1 0,0-1,0 1,0 0,1-1,-1 1,1-1,0 1,-1-1,2 0,-1 0,0 0,1 0,-1 0,1 0,0-1,0 1,0-1,1 1,3-2,0 1,1-1,-1 0,1 0,-1-1,1 0,-1 0,1-1,0 0,-1 0,0-1,1 0,-1 0,0-1,0 0,0 0,-1 0,1-1,-1 0,1-1,-1 1,-1-1,1 0,-1-1,0 1,3-5,2 1,212-199,-221 207,0 0,-1-1,1 1,0 0,-1 0,1 0,0-1,0 1,0 0,0 0,0 0,0 1,1-1,-1 0,0 0,0 0,1 1,-1-1,0 1,1-1,-1 1,0 0,1-1,-1 1,1 0,-1 0,1 0,-1 0,0 0,1 0,-1 0,1 1,-1-1,1 0,-1 1,0-1,1 1,-1 0,0-1,0 1,1 0,-1 0,0 0,0 0,0 0,0 0,0 0,0 1,11 37,-12-30,1-1,1 0,-1 1,1-1,1 0,-1 0,1 0,1 0,-1-1,1 1,1-1,-1 0,1 0,1-1,-1 1,1-1,0 0,1-1,-1 0,1 0,0 0,0 0,0-1,1-1,5 3,4-6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0 171,'368'-30,"-216"60,-135-24,1 0,0-2,0 0,1 0,-1-2,1 0,13-2,-31 1,0-1,0 0,0 1,0-1,1 0,-1 0,0 0,0 0,0 0,1 0,-1 0,0-1,0 1,0 0,1-1,-1 1,0-1,0 1,0-1,0 1,0-1,0 0,0 1,0-1,0 0,0 0,-1 0,1 0,0 0,-1 0,1 0,0 0,-1 0,1 0,-1 0,1 0,-1-1,0 1,0 0,1 0,-1 0,0 0,0-1,0 1,0 0,0 0,-1-1,1 1,0 0,0 0,-1 0,1 0,-1 0,1-1,-1 1,1 0,-1 0,0 0,0 0,1 1,-1-1,0 0,-1 0,-70-57,63 54,1-1,0 0,1 0,-1-1,1 0,0 0,1-1,-1 0,1 0,1 0,-3-5,0-5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19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28,'4'2,"0"0,0 0,0-1,0 1,0-1,1 0,-1 0,0 0,1-1,-1 1,0-1,1 0,-1-1,1 1,-1-1,0 0,1 0,-1 0,1-1,22-2,200-26,-29 56,-86-13,-88-7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29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749 508,'0'-3,"0"-1,-1 0,0 1,0-1,0 1,0-1,0 1,-1-1,1 1,-1 0,0 0,0 0,-1 0,1 0,0 0,-1 1,0-1,1 1,-1-1,0 1,0 0,-1 0,1 1,0-1,-1 1,1-1,-1 1,1 0,-1 0,1 1,-2-1,-116-6,-79 61,142-28,57-25,-1-1,1 1,0 0,0 0,0 0,0 0,0 0,0 0,0 0,0 0,0 1,0-1,0 0,1 1,-1-1,1 0,-1 1,1-1,-1 1,1-1,0 1,0-1,0 0,-1 1,2-1,-1 1,0-1,0 1,0-1,1 1,-1-1,0 1,1-1,0 0,-1 1,1-1,0 0,0 1,0-1,9 10,1-2,0 0,0 0,1-1,0 0,1-1,0-1,0 0,0-1,0 0,1-1,0 0,0-1,0-1,0 0,1-1,7 0,-21-2,0 1,0 0,0-1,0 1,0 0,0 0,0 0,0 0,1 0,-1 0,0 0,0 0,0 0,0 0,0 1,0-1,0 0,0 1,0-1,0 1,0-1,0 1,-1-1,1 1,0 0,0 0,0-1,-1 1,1 0,0 0,-1 0,1-1,-1 1,1 0,-1 0,1 0,-1 0,0 0,1 0,-1 0,0 0,0 1,0-1,0 0,0 0,0 0,0 0,0 0,0 0,0 0,-1 0,1 0,0 0,-1 0,1 0,-1 0,1 0,-1 0,0 0,-7 9,-1-1,-1-1,1 1,-2-1,1-1,-1 0,0 0,0-1,-8 2,-36 23,-259 183,248-148,65-64,0-1,0 1,1 0,-1-1,0 1,0 0,1 0,-1-1,1 1,0 0,0 0,-1 0,1 0,0 0,0-1,1 1,-1 0,0 0,1 0,-1 0,1-1,-1 1,1 0,0 0,0-1,0 1,0-1,0 1,0-1,0 1,1-1,-1 0,0 1,1-1,-1 0,1 0,-1 0,1 0,0 0,0 0,-1-1,1 1,0-1,0 1,-1-1,2 1,14 3,0 0,0 0,1-2,-1 0,1-1,-1-1,1-1,6-1,15 0,-8 1,0-2,0-1,0-1,-1-2,0-1,0-2,-1 0,11-7,-34 13,0 1,0-1,-1 0,0 0,0 0,0-1,0 0,-1 0,0 0,0 0,0-1,0 0,-1 1,0-1,0-1,6-15</inkml:trace>
  <inkml:trace contextRef="#ctx0" brushRef="#br0" timeOffset="420.994">523 1,'-20'35,"1"2,2 1,2 0,1 1,2 0,2 1,2 0,1 1,2-1,2 1,1 34,-10 65,-1-24,-4 43,-7-1,-22 65,-15-56,45-123,22-43,3-3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3.9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1 284,'1'-2,"0"0,1 0,-1 0,1 0,0 1,0-1,-1 1,1-1,0 1,0 0,0 0,0 0,0 0,1 0,-1 0,0 0,0 1,1-1,-1 1,0 0,1 0,-1 0,0 0,1 0,-1 0,2 0,324-15,-156-3,-194 1,-1 7,1-1,0-1,1 0,0-2,1-1,1 0,0-1,1-1,0-1,-21-33,31 33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4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18,'9'6,"1"0,-1-1,1 0,0 0,1-1,-1 0,0-1,1 0,6 0,-15-2,14 2,0-1,1 0,-1-1,0 0,0-2,1 0,-1-1,0 0,13-5,20 0,-38 6,1 0,0-1,-1 0,1-1,-1 0,1-1,-1 0,-1-1,8-4,-8 0,-7 1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5.0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31,'43'0,"29"-5,7-2,-1 1,-8 1,-12 2,-11 0,-8 2,-6 1,-4 0,-7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32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85,'-18'-7,"-1"2,0 0,0 1,0 1,0 0,-1 2,1 0,-8 2,12-2,-131 24,144-23,1 0,-1 0,1 0,-1 0,0 0,1 0,-1 0,1 1,-1-1,1 1,-1-1,1 1,-1 0,1-1,0 1,-1 0,1 0,0 0,0 0,-1 0,1 0,0 1,0-1,0 0,0 0,1 1,-1-1,0 0,0 1,1-1,-1 1,1-1,0 1,-1 0,1-1,0 1,0-1,0 1,0-1,0 1,0 0,0-1,0 1,1-1,-1 1,1-1,-1 1,1-1,0 1,-1-1,1 0,0 1,0-1,0 0,0 0,0 1,0-1,1 0,-1 0,0 0,13 7,-1-1,1 0,0-1,0 0,1-1,0-1,0 0,0-1,0-1,1 0,13-1,-21 0,-2-1,0 1,0-1,1 1,-1 0,0 1,0-1,0 1,0 1,-1-1,1 1,-1 0,1 0,-1 0,0 1,0 0,2 2,-7-2,0-1,0 0,-1 0,1 1,-1-1,0 0,1 0,-2 0,1 0,0 0,-1 0,1 0,-1-1,0 1,0 0,0-1,0 1,0-1,0 0,-1 0,1 0,-1 0,0 0,0 0,0-1,1 1,-1-1,0 0,-1 0,1 0,-1 0,0 1,-145 58,124-53,1 1,0 1,0 2,1 0,0 1,1 1,1 1,-13 11,31-22,0 0,0 0,1 0,-1 0,1 0,-1 1,1-1,0 1,1-1,-1 1,0 0,1 0,0 0,0 0,0 0,1 0,-1 0,1 0,0 0,0 0,0 0,1 1,-1-1,1 0,0 0,0 0,1-1,-1 1,1 0,0 0,0-1,0 1,0-1,0 0,1 1,0-1,-1 0,1 0,1-1,-1 1,0-1,0 0,1 1,0-1,-1-1,1 1,22 2,-1-1,1-1,0-2,0 0,-1-2,1-1,-1 0,24-8,-27 7,193-54,-196 52</inkml:trace>
  <inkml:trace contextRef="#ctx0" brushRef="#br0" timeOffset="1081.266">1130 28,'-30'47,"1"0,3 2,-16 42,5-11,-69 133,147-251,91-143,79-128,-211 308,0-1,0 1,0 0,1 0,-1 0,0 0,1 0,-1 0,1 0,-1 0,1 0,-1 0,1 0,0 0,0 0,-1 0,1 0,0 0,0 1,0-1,0 0,0 1,0-1,0 1,0-1,0 1,0-1,0 1,0 0,0-1,1 1,-1 0,0 0,0 0,0 0,0 0,1 0,-1 0,0 0,0 1,0-1,0 0,0 1,0-1,0 1,1-1,-1 1,-1-1,1 1,0 0,0 0,0-1,0 1,0 0,-1 0,1 0,0 0,-1 0,1 0,0 0,-1 0,0 0,1 0,-1 0,0 0,1 0,-1 1,0-1,0 0,0 0,2 14,-1 1,-1-1,0 0,-1 0,-1 0,0 0,-1 0,-3 8,-8 62,14-83,4 95,-4-95,1 0,0 1,-1-1,1 0,0 0,1 0,-1 0,0 0,0 0,1 0,-1 0,1 0,0-1,0 1,-1 0,1-1,0 0,0 1,0-1,0 0,1 0,-1 0,0 0,0-1,1 1,-1-1,0 1,1-1,-1 0,0 0,1 0,-1 0,1 0,-1 0,0-1,1 1,-1-1,1 0,9-4,1-1,0 0,-1-1,-1 0,1-1,-1 0,0-1,-1 0,0 0,0-2,-1 1,0-2,-1 4,105-125,10 14,-122 118,0 0,0 0,1 0,-1 1,0-1,0 0,1 1,-1-1,1 1,-1-1,0 1,1 0,-1-1,1 1,-1 0,1 0,-1 0,1 0,-1 0,1 1,-1-1,1 0,-1 1,0-1,1 1,-1-1,1 1,-1 0,0-1,0 1,1 0,-1 0,0 0,0 0,0 0,0 0,0 0,0 1,0-1,-1 0,1 0,0 1,-1 0,20 63,-21 198,1-262,-1-1,1 1,0 0,-1 0,1-1,0 1,0 0,-1 0,1 0,0 0,0 0,0-1,0 1,0 0,0 0,0 0,1 0,-1 0,0-1,0 1,1 0,-1 0,0 0,1-1,-1 1,1 0,-1-1,1 1,-1 0,1-1,-1 1,1 0,0-1,-1 1,1-1,0 1,0-1,-1 0,1 1,0-1,0 0,0 1,-1-1,1 0,0 0,0 0,0 0,0 0,0 0,-1 0,1 0,0 0,0 0,0 0,0-1,0 1,-1 0,1 0,0-1,17-30,-11 12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3:40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132 621,'-12'110,"-33"133,-29 26,73-240,7-33</inkml:trace>
  <inkml:trace contextRef="#ctx0" brushRef="#br0" timeOffset="503.253">639 508,'-19'54,"2"2,2 0,3 1,2 0,3 0,2 1,3 37,2-85,2 3,-1 0,-1 0,0 0,-1 0,-1 1,0-1,0 0,-1-1,-4 10,-6-60,14 29,-1 1,0-1,-1 0,0 1,0-1,-1 0,0 1,0-1,-1 1,0 0,-1 0,1 0,-2 1,1-1,-1 1,0 0,-1 0,1 0,-1 1,-1 0,1 0,-1 1,0 0,0 0,-1 0,1 1,-1 0,0 1,-7-3,-214 8,193-12,31 3</inkml:trace>
  <inkml:trace contextRef="#ctx0" brushRef="#br0" timeOffset="1436.224">1119 875,'-20'6,"1"0,-1 2,1 1,0 0,1 1,0 1,1 0,0 2,-2 2,10-8,1 1,1-1,-1 2,1-1,0 1,1 0,0 0,1 0,0 1,0 0,1 0,0 1,1-1,0 1,0-1,2 1,-1 0,1 0,1 0,0 7,3-13,0 1,1 0,0-1,0 1,0-1,0 0,1 0,0-1,0 1,0-1,1 0,0-1,-1 1,1-1,0 0,1-1,-1 0,0 1,1-2,-1 1,1-1,-1 0,1 0,0-1,2 0,7 0,0 0,0-1,0 0,0-1,0-1,-1-1,1 0,-1-1,4-2,-15 6,-1 1,0-1,0 1,0-1,0 0,1 0,-1-1,0 1,-1-1,1 1,0-1,0 0,-1 0,1 0,-1 0,1-1,-1 1,0-1,0 1,0-1,-1 0,1 1,0-1,-1 0,0 0,0 0,0-1,0 1,0 0,-1 0,1 0,-1-1,0 1,0 0,0 0,0-1,-1-2,-83-79,83 85,1-1,-1 1,1 0,0-1,-1 1,1 0,-1-1,1 1,0 0,-1-1,1 1,0-1,-1 1,1-1,0 1,0-1,-1 1,1-1,0 1,0-1,0 1,0-1,0 1,0-1,0 0,0 1,0-1,0 1,0-1,0 1,0-1,0 1,0-1,1 1,-1-1,0 1,0-1,1 1,-1-1,0 1,1-1,-1 1,0 0,1-1,-1 1,1-1,-1 1,1 0,-1 0,1-1,-1 1,1 0,-1 0,1-1,-1 1,1 0,-1 0,1 0,-1 0,1 0,-1 0,1 0,-1 0,1 0,0 0,-1 0,1 0,-1 0,1 1,-1-1,52-1,-45 1,111 2,-92-2</inkml:trace>
  <inkml:trace contextRef="#ctx0" brushRef="#br0" timeOffset="12417.789">75 339,'2'2,"-1"0,0 0,1 0,0 0,-1-1,1 1,0-1,0 1,0-1,0 0,0 0,0 0,0 0,0 0,0 0,1 0,-1-1,0 1,1-1,-1 0,0 0,1 0,-1 0,0 0,1 0,0 0,22 4,0-2,0-1,1-1,-1-1,0-1,0-2,15-4,-4 1,-1 2,1 1,-1 1,1 2,27 3,-12-1,-26-4,-29-12,-119-63,107 66,4-1</inkml:trace>
  <inkml:trace contextRef="#ctx0" brushRef="#br0" timeOffset="14252.297">329 0,'-8'34,"6"-32,1 0,0 0,0 1,0-1,0 0,0 0,1 1,-1-1,1 1,0-1,-1 0,1 1,0-1,0 1,1-1,-1 0,0 1,1-1,0 0,-1 1,1-1,0 0,0 0,0 1,1 0,-1-2,0 0,0-1,0 1,0 0,0-1,0 1,0-1,0 1,0-1,0 0,1 0,-1 1,0-1,0 0,0 0,0 0,0 0,1 0,-1 0,0 0,0-1,0 1,0 0,0-1,1 1,-1-1,0 1,0-1,0 1,0-1,0 0,-1 1,1-1,0 0,0 0,0 0,-1 0,1 0,0 1,-1-1,1-1,-1 1,1 0,-1 0,1 0,-1 0,0 0,0 0,1 0,-1-1,0 1,0 0,0 0,0-1,-1 3,1 0,-1-1,0 1,1 0,-1-1,1 1,-1-1,0 1,1-1,-1 1,0-1,0 1,0-1,1 1,-1-1,0 0,0 0,0 0,0 1,1-1,-1 0,0 0,0 0,0 0,0 0,0 0,0 0,1-1,-1 1,0 0,0 0,0-1,0 1,1-1,-1 1,0 0,0-1,1 0,-1 1,0-1,1 1,-1-1,1 0,-1 1,1-1,-1 0,1 0,-1 1,1-1,0 0,-1 0,1 0,0 1,0-1,-1 0,1 0,0 0,0 0,0 0,0 0,0 1,0-1,1 0,-1 0,0 0,0 0,1 1,-1-1,0 0,1 0,-2 2,0-1,0 1,0 0,0 0,0 0,0 0,0 0,1 0,-1 0,0 0,1 0,-1 0,1 0,-1 0,1 0,-1 0,1 1,0-1,0 0,-1 0,1 1,0-1,0 0,0 0,1 1,-1-1,0 0,0 0,1 1,-1-1,0 0,1 0,-1 0,1 0,0 0,-1 0,1 0,0 0,0 0,-1 0,1 0,0 0,0 0,0-1,0 1,0 0,0-1,1 1,-1 0,0-1,0 0,0 1,0-1,1 0,-1 1,0-1,0 0,1 0,-1 0,0 0,0 0,1-1,-1 1,0 0,0 0,3-1,0 0,0 1,0-1,-1-1,1 1,0 0,-1-1,1 0,-1 0,0 0,0 0,0 0,0-1,0 0,0 1,0-1,-1 0,1 0,-1 0,0-1,0 1,-2 2,0 0,0 0,0 0,-1 0,1 0,0 0,0 0,-1 0,1 0,-1 0,1 0,-1 1,1-1,-1 0,0 0,1 1,-1-1,0 0,1 1,-1-1,0 0,0 1,0-1,1 1,-1 0,0-1,0 1,0-1,0 1,0 0,0 0,0 0,0 0,0 0,0 0,0 0,0 0,0 0,0 0,0 0,0 0,0 1,0-1,1 0,-1 1,0-1,0 1,0-1,0 1,1-1,-1 1,0 0,0-1,0 2,2-2,-1 0,0 0,1 0,-1 0,0 0,1 0,-1 0,1 0,-1 1,0-1,1 0,-1 0,0 0,1 1,-1-1,0 0,0 0,1 1,-1-1,0 0,0 1,1-1,-1 0,0 0,0 1,0-1,0 1,1-1,-1 0,0 1,0-1,0 0,0 1,0-1,0 1,0-1,0 0,0 1,0-1,0 0,0 1,0-1,-1 1,1-1,0 0,0 1,0-1,0 0,-1 1,11-7,4 7,-14-2,0 0,0-1,0 1,-1 0,1 0,0 0,0 0,-1-1,1 1,-1 0,1 0,-1 0,1 0,-1 0,0 0,0 0,1 0,-1 0,0 1,0-1,0 0,0 0,0 1,0-1,0 0,0 1,0-1,0 1,0 0,0-1,-1 1,1 0,0 0,0-1,0 1,-1 0,1 0,0 0,0 1,0-1,0 0,-1 0,1 1,0-1,0 0,0 1,0-1,-1 1,-7 0,-2 5,10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2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0,'-4'5,"-7"1,-2 5,7 0,4-6,7-9,3-9,0 3,-6 3,-4 8,4 3,6 1,2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23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1,'0'5,"5"1,2-5,-6-2,-2 3,-7 2,4 0,7-1,3-6,0 3,-5 2,-3-1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14:13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5385 0,'-30'643,"30"-492,-16-118,11-39</inkml:trace>
  <inkml:trace contextRef="#ctx0" brushRef="#br0" timeOffset="297.944">5639 367,'-18'14,"-3"1,0 1,1 0,1 2,0 1,2 0,0 1,-12 19,28-37,-1 0,1 0,-1 0,1 1,0-1,0 1,0-1,0 1,0-1,0 1,1-1,-1 1,1 0,0-1,0 1,0 0,0-1,0 1,1 0,-1-1,1 1,0-1,0 1,0-1,0 1,0-1,0 1,0-1,1 0,0 0,-1 0,1 0,0 0,0 0,0 0,0-1,0 1,0-1,0 1,1-1,-1 0,2 1,31 18,-20-13,-1 0,-1 2,1 0,-1 0,-1 1,0 1,0 0,0 1,-7-5,1 0,0 0,1-1,0 0,0 0,0-1,0 0,1 0,0-1,0 0,4 2,11 1</inkml:trace>
  <inkml:trace contextRef="#ctx0" brushRef="#br0" timeOffset="-948.746">3607 141,'0'772,"-1"-771,0 1,0 0,1-1,-1 1,1 0,0 0,-1 0,1-1,0 1,0 0,0 0,0 0,0 0,1-1,-1 1,0 0,1 0,-1 0,1-1,0 1,0 0,0-1,-1 1,1-1,1 1,-1-1,0 1,0-1,1 0,-1 1,0-1,1 0,-1 0,1 0,0 0,-1-1,1 1,0 0,-1-1,1 1,0-1,0 1,-1-1,1 0,0 0,0 0,0 0,0 0,0 0,-1 0,128-123,-105 98,1 1,1 2,2 0,0 2,1 0,1 3,0 0,2 2,0 1,11-2,-41 15,0 0,1-1,0 2,-1-1,1 0,-1 0,1 1,0 0,0-1,-1 1,1 0,0 0,-1 1,1-1,0 1,-1-1,1 1,0 0,-1 0,1 0,-1 0,1 0,-1 1,0-1,0 1,1-1,-1 1,0 0,0 0,-1 0,1 0,0 0,-1 0,1 1,-1-1,0 0,0 1,1-1,-2 1,1 0,0-1,0 1,-1-1,0 1,1 0,-1 0,0-1,-1 1,1 0,0-1,-1 1,1 0,-1-1,0 3,-7 10,0-1,-1 0,0-1,-1 0,-1 0,0-1,0-1,-1 1,-1-2,0 0,0 0,-1-2,-12 7,9-4,0-1,-1 0,0-2,-1 0,0-1,0 0,-1-2,0 0,19-5,-1 1,1-1,-1 0,1 1,-1-1,1 0,-1 0,1 0,-1 0,0 0,1-1,-1 1,1 0,-1-1,1 1,-1-1,1 1,0-1,-1 0,1 0,-1 1,1-1,0 0,0 0,0 0,0-1,0 1,0 0,0 0,0 0,0-1,0 1,0-1,1 1,-1 0,1-1,-1 1,1-1,0 1,-1-1,1 0,0 1,0-1,0 1,0-2,4-13</inkml:trace>
  <inkml:trace contextRef="#ctx0" brushRef="#br0" timeOffset="-632.085">4510 677,'-18'21,"1"-1,1 2,0 0,2 1,1 1,0 0,2 1,-3 10,12-32,1-1,0 1,-1 0,1-1,0 1,0 0,0 0,1 0,-1 0,1-1,-1 1,1 0,0 0,0 0,0 0,1 0,-1 0,1 0,0 0,-1 0,1-1,1 1,-1 0,0 0,1-1,-1 1,1-1,0 0,-1 1,1-1,0 0,1 0,-1 0,0 0,1 0,-1-1,1 1,-1-1,1 0,0 1,2-1,6-1,1-2,-1 1,0-2,0 1,1-2,-2 1,1-2,0 1,-1-1,0-1,8-5,-8 6,0-1,-1 0,0 0,0-1,0 0,-1 0,0-1,0 0,-1-1,0 0,0 0,-1 0,0-1,-1 0,0 0,-1 0,0-1,0 1,-1-1,-1 0,0 0,0 0,-1 0,0-1,-1-9,-3 16,1-1,-1 1,0 0,0 0,-1 0,0 0,1 1,-1 0,-1-1,1 1,-1 1,0-1,1 1,-1-1,-1 2,1-1,0 0,-1 1,0 0,1 0,-1 1,0 0,0 0,0 0,0 0,0 1,1 0,-1 1,0-1,0 1,0 0,0 0,0 1,1 0,-1 0,1 0,-1 1,1 0,0 0,0 0,0 0,-2 3,-39 37,27-25</inkml:trace>
  <inkml:trace contextRef="#ctx0" brushRef="#br0" timeOffset="-315.721">4989 677,'-17'9,"-1"1,2 1,-1 0,2 1,-1 0,2 1,0 1,0 1,2 0,-1 0,2 1,-6 10,16-24,0 0,0 0,0 0,0 0,1 0,-1 0,0 1,1-1,0 0,-1 0,1 0,0 0,0 1,0-1,0 0,1 0,-1 0,1 1,-1-1,1 0,0 0,0 0,0 0,0 0,0 0,0 0,0-1,1 1,-1 0,0 0,1-1,0 1,-1-1,1 0,0 1,0-1,0 0,0 0,0 0,0 0,0-1,0 1,0 0,0-1,0 0,1 1,0-1,6 0,0 0,0-1,0 0,0 0,0-1,-1 0,1-1,0 0,-1 0,0-1,0 0,0 0,0-1,-1 0,1-1,-1 1,-1-1,1-1,-1 1,3-5,-4 6,-1 0,1 0,-1-1,-1 0,1 1,-1-1,0 0,0 0,-1-1,0 1,0-1,-1 1,1-1,-1 1,-1-1,1 0,-1 0,0 1,-1-1,0 0,0 1,0-1,-1 1,0-1,0 1,0-1,-3-3,2 6,-1-1,1 1,-1-1,0 1,0 1,0-1,-1 0,1 1,-1 0,0 0,0 0,0 1,0 0,0-1,-1 2,1-1,-1 1,1 0,-3 0,-18-3</inkml:trace>
  <inkml:trace contextRef="#ctx0" brushRef="#br0" timeOffset="-3581.994">136 451,'73'23,"-48"-23,0-1,0-1,0-1,0-1,0-2,-1 0,0-1,-1-2,1 0,-1-1,18-13,51-17,-56 25,134-38,-168 53,0-1,1 1,-1 0,0 0,0 0,1 1,-1-1,0 1,0-1,0 1,1 0,-1-1,0 1,0 0,0 1,0-1,-1 0,1 0,0 1,0-1,-1 1,1 0,-1-1,1 1,-1 0,0 0,0 0,0 0,0 0,0 0,0 0,0 0,-1 0,1 1,-1-1,1 0,-1 0,0 1,0 0,-6 94,6-96,-15 87,-3 9,5-1,5 2,3 0,5-74,-1 24,3-1,1 1,2-1,5 11,-11-41,-14-44,9 17,2 0,0 1,-1-1,-1 1,0 0,0 1,0-1,-1 1,-1 0,1 1,-1 0,0 0,-1 1,0 0,0 0,0 1,0 0,-1 1,0 0,0 0,0 1,0 0,-1 1,-6 0,-8 1,0 1,0 2,1 0,-1 2,0 0,1 2,0 1,0 1,1 0,0 2,1 1,0 1,0 1,-14 11,13-10,1 2,0 0,1 2,1 0,0 1,2 1,0 0,1 2,-11 18,20-27,-16 59,27-57</inkml:trace>
  <inkml:trace contextRef="#ctx0" brushRef="#br0" timeOffset="-3121.084">474 677,'250'-35,"-191"27,-1-4,0-2,-1-2,-1-3,51-25,-106 43,-1 1,1-1,-1 0,1 0,0 1,-1-1,1 0,0 1,-1-1,1 0,0 1,0-1,0 1,0-1,0 1,-1 0,1-1,0 1,0 0,0 0,0 0,0-1,0 1,0 0,0 0,0 0,0 1,0-1,0 0,0 0,0 0,0 1,0-1,0 1,-1-1,1 0,0 1,0-1,0 1,0 0,-1-1,1 1,0 0,-1-1,1 1,-1 0,1 0,0 0,-1 0,0-1,1 1,-1 0,0 0,1 0,-1 0,0 0,0 0,0 0,0 0,0 0,-34 163,29-77,5-62</inkml:trace>
  <inkml:trace contextRef="#ctx0" brushRef="#br0" timeOffset="-2687.195">1434 847,'-45'208,"23"-148,22-59,-1-1,0 0,1 0,-1 0,0 0,1 0,-1 0,1-1,-1 1,0 0,1 0,-1 0,1 0,-1-1,1 1,-1 0,0-1,1 1,-1 0,1-1,0 1,-1-1,1 1,-1-1,1 1,0-1,-1 1,1-1,0 1,-1-1,1 1,0-1,0 1,0-1,-1 0,1 1,0-1,0 0,0 1,0-1,0 1,0-1,0 0,0 1,1-1,-1 1,0-1,0 0,0 1,1-1,-1 1,0-1,1 1,-1-1,0 1,1-1,-1 1,7-26,2 0,0 1,2 0,0 0,2 1,1 1,0 0,2 1,1 1,0 1,2 0,0 1,6-4,1-4,4 5,-19 20</inkml:trace>
  <inkml:trace contextRef="#ctx0" brushRef="#br0" timeOffset="-2349.84">1829 677,'-11'17,"2"1,1-1,0 1,1 1,1-1,0 1,2 0,0 1,1-1,1 1,1-1,1 1,1 7,0-23,0 0,0 0,0 0,1-1,-1 1,1 0,0-1,0 1,1-1,-1 0,1 0,-1 0,1 0,0 0,0 0,0-1,1 1,-1-1,1 0,-1 0,1-1,-1 1,1-1,0 1,0-1,0 0,0-1,0 1,0-1,0 1,0-1,0 0,0-1,0 1,0-1,0 0,0 0,0 0,0 0,-1-1,1 1,0-1,-1 0,1 0,2-3,6-2,1 0,-1-1,-1-1,0 0,0-1,-1 0,0 0,-1-1,0 0,0-1,-1 0,-1 0,0-1,-1 0,0 0,-1-1,-1 1,0-1,0 0,-1-5,-3 16,0-1,0 0,0 1,-1-1,0 0,1 1,-1-1,-1 1,1-1,0 1,-1 0,0-1,0 1,0 0,0 0,0 0,0 0,-1 1,0-1,1 1,-1-1,0 1,0 0,0 0,-1 0,1 0,0 1,-1 0,1-1,-1 1,1 0,-1 1,0-1,1 1,-1-1,0 1,1 0,-1 0,0 1,1-1,-1 1,0 0,1 0,-1 0,1 0,0 1,-1-1,1 1,0 0,0 0,0 0,-73 59,57-43</inkml:trace>
  <inkml:trace contextRef="#ctx0" brushRef="#br0" timeOffset="-1856.049">2195 988,'43'-70,"-34"51,1 2,0-1,2 1,0 1,0 0,2 1,0 0,0 1,1 0,1 2,4-3,-19 14,0 1,0-1,0 0,0 0,0 1,0-1,0 1,0-1,1 1,-1-1,0 1,0 0,1-1,-1 1,0 0,0 0,1 0,-1 0,0 0,1 0,-1 1,0-1,0 0,1 1,-1-1,0 1,0-1,0 1,1-1,-1 1,0 0,0 0,0-1,0 1,0 0,-1 0,1 0,0 0,0 0,0 0,0 1,10 59,-5-25,-5-34,0 1,0-1,0 0,0 0,1 0,-1 0,1 0,-1 0,1 0,0 0,0 0,0-1,0 1,0-1,0 0,0 1,0-1,1 0,-1 0,1-1,-1 1,0 0,1-1,-1 1,1-1,-1 0,1 0,-1 0,1 0,-1 0,1-1,-1 1,1-1,-1 1,1-1,1-1,87-38,7-8,-95 49,0 0,0 1,0-1,0 1,0 0,0-1,-1 1,1 0,-1 1,1-1,-1 0,0 1,0-1,0 1,0 0,0 0,-1 0,1 0,-1 0,0 0,1 0,-2 0,1 0,0 1,0 0,6 15,17 28,-11-26</inkml:trace>
  <inkml:trace contextRef="#ctx0" brushRef="#br0" timeOffset="7535.71">192 1637,'56'-3,"50"5,0-4,78-12,-180 14,237-25,92 9,549 17,-494-27,-87 2,319-12,-172 27,73-27,-389 25,359-17,-255 13,-6-9,-179 16,0 3,0 1,49 4,-76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3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84,'0'-4,"5"-3,6 6,6 7,5 4,-1 3,1 1,-4 2,0-1,-3 1,1-2,2 1,-2 4,-3 3,-4-3</inkml:trace>
  <inkml:trace contextRef="#ctx0" brushRef="#br0" timeOffset="273.858">283 0,'0'5,"0"6,5 1,1 4,0 4,4-2,0 1,3 2,-1 3,3-4,-1 1,1-4,-1 0,1-3,-1 1,1-2,-2 2,-3-2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7.2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91 512,'-7'4,"1"1,-1 0,1 1,-1 0,2 0,-1 0,1 0,0 1,0 0,0 0,1 1,0-1,1 1,0 0,0-1,1 2,-1-1,2 0,-1 0,1 1,1-1,-1 0,2 1,-1-1,1 0,0 1,1-1,-1 0,3 6,-2-11,-1 0,1 0,0 0,-1 0,1 0,1 0,-1 0,0 0,1-1,-1 1,1-1,0 0,0 0,0 0,0 0,0 0,0-1,0 1,1-1,-1 0,0 0,1 0,-1-1,1 1,-1-1,1 1,0-1,-1-1,1 1,-1 0,1-1,-1 0,1 1,-1-1,0-1,1 1,-1 0,0-1,0 0,0 0,0 0,0 0,0 0,-1 0,1-1,-1 1,1-1,-1 0,0 0,0-1,6-4,0-1,-1 0,0-1,-1 1,0-1,0-1,-1 1,0-1,-1 0,-1 0,0 0,0 0,-1-1,0 1,0-8,-2 12,0-1,0 1,0 0,-1 0,0 0,-1 0,1 0,-1 0,-1 1,1-1,-1 1,0-1,-1 1,1 0,-1 0,-1 0,1 1,-1-1,0 1,0 0,0 1,-1-1,1 1,-1 0,0 0,-1 1,5 1,0 1,1 0,-1 0,0 0,0 0,0 0,1 0,-1 0,0 1,0-1,0 1,0-1,0 1,-1 0,1 0,0 0,0 0,0 0,0 1,0-1,0 0,0 1,0 0,0-1,0 1,0 0,1 0,-1 0,0 0,0 0,1 0,-1 1,1-1,-1 1,1-1,-1 1,4-1,-1 1,1-1,0 1,-1-1,1 0,0 0,0 0,0 0,0 0,0 0,0 0,0-1,0 1,0-1,0 1,0-1,0 0,0 0,0 0,1 0,-1 0,0-1,0 1,0-1,0 1,0-1,0 0,0 1,0-1,0 0,0 0,0-1,19-5,0-1,0-1,-1-2,0 1,0-2,-2-1,1 0,-2-1,0-1,0-1,-2 0,0-1,0-1,-2 0,0-1,-2-1,0 0,-1 0,7-20,12-66,-31 97,-6 23,-5 24,4 11,2-1,2 1,2 0,2 0,4 27,-2 2,1 344,23-270,-25-151,0 1,1-1,-1 0,0 1,0-1,0 0,0 0,0 1,0-1,0 0,0 1,0-1,0 0,-1 0,1 1,-1-1,1 0,-1 0,1 0,-1 1,0-1,1 0,-1 0,0 0,0 0,0 0,0 0,0-1,0 1,0 0,0 0,0-1,0 1,-1-1,1 1,0-1,0 1,-1-1,1 0,0 1,0-1,-1 0,1 0,0 0,-1 0,1 0,0-1,-2 1,-54-33,53 29,1 1,-1-1,1 0,0 1,0-1,1-1,-1 1,1 0,0-1,0 1,0-1,1 0,0 1,0-1,0 0,0 0,1 0,0 0,0 0,0 1,0-1,1 0,0 0,0 0,0 0,1 1,-1-1,1 1,0-1,1 1,-1 0,1-1,-1 1,1 1,1-1,-1 0,0 1,1-1,0 1,4-3,43-29,-26 22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58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85,'0'477,"-27"-302,2-119,13-51</inkml:trace>
  <inkml:trace contextRef="#ctx0" brushRef="#br0" timeOffset="246.927">1 481,'34'-5,"15"-2,10 1,-1-4,-6 0,-6 2,-7 2,-4 2,-5 2,-1 1,-7 1</inkml:trace>
  <inkml:trace contextRef="#ctx0" brushRef="#br0" timeOffset="744.939">594 1,'-17'163,"7"1,7 21,30-18,-27-165,-1 1,0-1,1 0,0 0,0 0,-1 1,1-1,0 0,1 0,-1 1,0-1,1 0,-1 0,1 0,0 0,0 0,-1 0,2 0,-1 0,0 0,0 0,0 0,1 0,-1-1,1 1,0-1,-1 1,1-1,0 1,0-1,0 0,0 0,0 0,0 0,0 0,0-1,0 1,0-1,0 1,1-1,-1 0,0 0,0 0,0 0,2 0,91-84,-91 80,1-2,0 1,0 0,1 1,-1-1,1 1,0 0,1 0,-1 1,1 0,-1 0,1 0,0 1,0 0,4 0,-8 3,0 1,0-1,-1 1,1 0,0 0,-1 0,0 1,1-1,-1 0,0 1,0 0,0-1,-1 1,1 0,-1 0,1 0,-1 0,0 0,0 0,-1 0,1 1,0-1,-1 0,0 0,0 1,0-1,0 0,0 0,-1 1,0-1,0 3,1-2,9 64,-4-61</inkml:trace>
  <inkml:trace contextRef="#ctx0" brushRef="#br0" timeOffset="1189.639">1073 734,'29'-10,"0"-2,-1 0,-1-2,0-2,-1 0,22-18,-41 28,-1 0,1-1,-2 0,1 0,-1 0,0-1,0 1,-1-1,0 0,0-1,0-3,-3 9,1 1,-1-1,0 0,-1 0,1 0,-1-1,1 1,-1 0,0 0,0 0,0 0,0 0,-1 0,1 0,-1 0,0 0,0 0,0 0,0 0,-1 0,1 0,-1 1,1-1,-1 1,0-1,0 1,0 0,0-1,-1 1,1 0,-1 1,1-1,-3-1,-3 2,0 0,1 0,-1 1,0 0,0 1,0 0,0 0,1 0,-1 1,0 0,1 1,0 0,-1 0,1 0,1 1,-1 0,0 1,1-1,0 1,0 0,0 1,1 0,0-1,0 2,0-1,1 0,0 1,0 0,-1 4,-1-4,1 1,0 0,0 0,1 0,1 1,-1-1,1 1,0 0,1 0,0 0,1 0,0 1,0-1,1 0,0 0,0 1,1-1,1 0,0 0,0 0,0 0,1 0,0 0,1-1,0 0,1 1,-1-1,6 6,0-8,0 0,1 0,-1-1,1 0,0-1,1 0,-1-1,1 0,-1-1,8 1,49-10,-50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6 143,'114'63,"-110"-61,1 0,-1-1,1 0,0 1,-1-2,1 1,0-1,0 1,-1-1,1-1,0 1,0-1,0 1,-1-1,1-1,-1 1,1-1,-1 0,1 0,-1 0,0 0,0-1,0 0,0 0,2-2,-3 1,-1 0,1 0,-1-1,1 0,-2 1,1-1,0 0,-1 0,0 0,0 0,0 0,-1 0,0 0,0 0,0 0,0 0,-1 0,0 0,0 0,0 0,-1 0,0 0,1 0,-2 1,1-1,-1 1,1 0,-1 0,0-1,-1 2,1-1,-1 0,1 1,-1 0,0-1,0 1,-1 1,1-1,-1 1,1 0,-1 0,0 0,0 1,0-1,1 1,-2 0,1 1,0-1,0 1,0 0,0 0,0 1,-4 0,1 2,1 0,0 0,0 0,0 1,1 0,-1 1,1 0,0 0,0 0,1 0,0 1,0 0,0 0,0 0,1 1,0 0,1 0,-1 0,1 0,1 0,-1 1,1-1,1 1,-1-1,1 1,0 0,1 0,0-1,0 1,1 0,0 0,0-1,1 1,0-1,0 1,1-1,0 0,0 0,1 0,0 0,0 0,0-1,1 0,0 0,0 0,1-1,-1 1,1-1,0 0,1-1,0 1,2 0,1 0,0 0,0-1,0 0,1 0,-1-1,1-1,-1 0,1 0,0-1,0-1,0 1,0-2,0 0,-1 0,1-1,0 0,2-1,54-25,-48 21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01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254 481,'-28'33,"-11"17,-2 4,5-3,4-9,8-7,7-5,7-13,6-8</inkml:trace>
  <inkml:trace contextRef="#ctx0" brushRef="#br0" timeOffset="248.901">1 424,'19'24,"11"13,5 5,2 0,-1-3,-2-2,-6-3,-3-8,-7-3,0-6,-5 0,2-4,2-3,-2-5</inkml:trace>
  <inkml:trace contextRef="#ctx0" brushRef="#br0" timeOffset="513.813">649 199,'0'34,"0"15,0 5,0-3,5-9,2-8,-1-4,-1-2,3-2,0 0,0 0,2 1,-1 0,-1 0,-2-4</inkml:trace>
  <inkml:trace contextRef="#ctx0" brushRef="#br0" timeOffset="768.449">479 510,'39'4,"17"-2,4-3,-4 0,-6 0,-7-5,-5-2,-6 1,-2 2,-2 1,-6-3,-2 0,-3 0</inkml:trace>
  <inkml:trace contextRef="#ctx0" brushRef="#br0" timeOffset="1450.116">1073 650,'32'-4,"121"-28,-148 31,1-1,-1-1,1 1,-1-1,0 0,0 0,0-1,-1 1,1-1,-1 0,0 0,0 0,0-1,0 0,-1 0,0 1,0-2,0 1,-1 0,0-1,0 1,0-1,0 1,-1-1,-1 1,0 0,0 1,-1-1,1 0,-1 1,0-1,-1 0,1 1,-1 0,0-1,0 1,0 0,-1 0,1 0,-1 0,0 1,0-1,0 1,-1-1,1 1,-1 0,0 0,1 1,-1-1,-1 1,1 0,0 0,0 0,-1 1,1 0,-1-1,0 1,1 1,-1-1,0 1,1 0,-1 0,0 0,1 1,-1-1,0 1,1 0,-1 1,1-1,-1 1,1 0,0 0,-3 2,-5 2,1 0,-1 1,2 0,-1 1,1 0,0 1,1 0,0 1,0 0,1 0,0 1,1 0,0 0,1 0,0 1,1 0,0 1,1-1,-2 13,5-22,0 1,1 0,0 0,0 0,0 0,0 0,1 0,-1-1,1 1,0 0,0 0,0-1,1 1,0-1,-1 1,1-1,0 0,0 1,1-1,-1 0,1 0,0-1,-1 1,1 0,0-1,0 0,1 0,-1 0,2 1,108 32,-100-34,0 0,0-1,0-1,0 0,-1 0,1-2,0 1,-1-2,1 0,-1 0,0-1,0-1,-1 0,1 0,-2-1,1-1,-1 1,0-2,0 0,-1 0,0 0,-1-1,6-10,-3 8,-1-2,-1 1,0-1,-1-1,0 1,-1-1,-1-1,-1 1,0-1,-1 0,0 0,0-9,-4 23,1 1,-1 0,0-1,0 1,0-1,0 1,0-1,0 0,0 1,0-1,0 1,-1 0,1-1,-1 1,1-1,-1 1,1-1,-1 1,0 0,0 0,0-1,0 1,1 0,-2 0,1 0,0 0,0 0,0 0,0 0,-1 0,1 1,0-1,-1 0,1 1,-1-1,1 1,0-1,-1 1,1 0,-1 0,1 0,-1 0,1 0,-1 0,1 0,-1 0,1 0,-2 1,0 0,-1 0,1 1,-1-1,1 1,-1 0,1 0,0 0,0 0,0 1,0-1,0 1,1-1,-1 1,1 0,0 0,0 0,0 1,0-1,-1 2,3-3,0 1,0-1,1 0,-1 1,0-1,1 0,-1 0,1 1,0-1,0 0,0 0,0 0,0 0,0 0,0 0,1 0,-1 0,1-1,-1 1,1 0,0-1,0 1,0-1,-1 0,1 0,1 0,-1 0,0 0,0 0,0 0,0-1,1 1,-1-1,0 1,1-1,-1 0,0 0,0 0,1 0,-1 0,0-1,3 0,16 5,77 16,-94-19,0 0,0 0,0 0,0 1,0-1,-1 1,1 0,-1 0,1 0,-1 1,0-1,0 1,0 0,0 0,0 0,0 0,-1 0,0 1,1-1,-1 1,-1 0,1-1,0 1,-1 0,0 0,1 2,6 108,-8-106,-1 17</inkml:trace>
  <inkml:trace contextRef="#ctx0" brushRef="#br0" timeOffset="1982.016">1806 791,'102'-225,"-71"166,-21 86,-9 9,-3-31,1 1,-1 0,2 0,-1 0,1 0,0 0,0 0,0 0,1 0,0 0,0 0,1-1,-1 1,1 0,1-1,-1 1,1-1,0 0,0 0,0 0,1 0,0 0,0-1,0 0,0 0,1 0,-1 0,1-1,0 1,0-1,1-1,-1 1,2 0,0-3,0 0,0 0,0-1,0 0,0 0,0-1,-1 0,1 0,-1 0,1-1,-1 0,0 0,0-1,0 0,0 0,-1 0,1-1,-1 1,0-1,-1-1,1 1,-1-1,0 1,0-1,-1 0,0-1,0 1,0 0,-1-1,0 0,0 0,-1 1,1-6,14-44,-9 31</inkml:trace>
  <inkml:trace contextRef="#ctx0" brushRef="#br0" timeOffset="2715.529">2540 481,'-18'8,"1"1,0 1,0 1,1 0,0 1,1 1,1 1,0 0,0 0,2 1,-1 2,12-15,-1 0,1 0,-1 0,1 0,0 1,-1-1,1 0,1 1,-1-1,0 1,1-1,-1 1,1 0,-1-1,1 1,0-1,0 1,1 0,-1-1,0 1,1-1,0 1,-1-1,1 1,0-1,0 1,1-1,-1 0,0 0,1 0,-1 1,1-1,0 0,0-1,0 1,0 0,0-1,0 1,0-1,0 1,1-1,-1 0,0 0,1 0,-1 0,1-1,-1 1,1-1,2 1,9-4,1-1,-1-1,0 0,0-1,0 0,-1-2,0 1,0-1,-1-1,0 0,-1-1,0 0,0-1,-1 0,0-1,-1 0,-1 0,0-1,39-44,-46 57,0 0,-1 0,1 0,0 0,-1 0,1 1,0-1,-1 0,1 0,0 1,-1-1,1 0,-1 1,1-1,-1 1,1-1,-1 1,1-1,-1 1,1-1,-1 1,0-1,1 1,-1 0,0-1,1 1,-1-1,0 1,0 0,0-1,0 1,1 0,-1 0,0-1,0 1,0 0,0-1,-1 1,1 0,0-1,0 1,0 0,0-1,-1 1,1 0,0-1,0 2,-1 27,0-26,0 0,-1 1,2-1,-1 1,0-1,1 0,-1 1,1 0,0-1,0 1,1-1,-1 1,1-1,-1 1,1-1,0 0,1 1,-1-1,0 0,1 0,0 0,0 0,0 0,0 0,0 0,1-1,-1 1,1-1,-1 1,1-1,0 0,0 0,0 0,0-1,0 1,1-1,-1 0,2 1,8-5,-1-1,0 0,0-1,0-1,-1 1,1-2,-1 0,-1 0,0-1,0 0,0-1,-1 0,0 0,-1-1,0 0,0 0,5-11,14-25,-1-1,-2-1,-2-1,-3-1,6-25,10-86,-35 159,0 0,0-1,0 1,0 0,0 0,-1 0,1 0,-1 0,1 0,-1-1,0 1,0 0,0 1,0-1,0 0,0 0,0 0,-1 1,1-1,-1 0,1 1,-1-1,1 1,-1 0,0 0,0-1,0 1,0 0,0 1,0-1,0 0,0 1,0-1,0 1,0-1,0 1,-1 0,1 0,0 0,0 0,0 0,0 1,-1-1,1 1,0-1,0 1,0 0,0 0,0 0,0 0,1 0,-1 0,0 0,-7 4,1 0,1 1,-1 0,1 0,0 0,0 1,1 0,0 0,0 1,0-1,1 1,1 1,-1-1,1 1,1 0,-1 0,1 0,1 0,-1 5,-2 14,1 0,1 0,1 0,2 0,1 0,1 1,1-8,1-1,1 1,0-1,2 0,0 0,2-1,0 0,1-1,0 0,2 0,0-1,1-1,1 0,0-1,1 0,1-1,0-1,4 2,92 43,-87-51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2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143 121,'98'-109,"-98"108,1 0,0 0,0 0,0 0,0 0,0 1,0-1,0 0,0 1,0-1,0 1,1-1,-1 1,0-1,0 1,1 0,-1 0,0 0,0-1,1 1,-1 0,0 1,0-1,1 0,-1 0,0 1,0-1,0 0,1 1,-1-1,0 1,0-1,0 1,0 0,0 0,0-1,0 1,0 0,0 0,0 0,-1 0,1 0,0 0,0 0,-1 0,1 0,-1 1,1 0,17 61,-14 1,-3 0,-3 0,-2-1,-3 1,-11 39,8-36,-6 29,-4-1,-3 0,-21 46,-13-57,55-82,0 0,0-1,0 1,0-1,0 0,0 1,-1-1,1 0,0 0,-1 0,1-1,-1 1,1 0,0-1,-1 0,1 0,-1 1,1-1,-1-1,1 1,-1 0,1-1,-1 1,1-1,-1 0,1 0,0 0,-1 0,1 0,0 0,0 0,0-1,0 1,0-1,0 0,0 0,1 1,-2-2,-10-14</inkml:trace>
  <inkml:trace contextRef="#ctx0" brushRef="#br0" timeOffset="434.787">1 628,'33'-9,"17"-9,4 0,-3-3,-4-2,-6 3,-5 4,-9 1,-9 7,-2 10,-4 10,-5 7,-2 5,-3 4,-2-4</inkml:trace>
  <inkml:trace contextRef="#ctx0" brushRef="#br0" timeOffset="842.148">707 375,'-12'14,"1"1,0 1,1 0,1 0,0 1,1 1,1-1,1 1,1 0,0 0,1 1,1-1,1 1,1 0,0 4,1-20,1 0,0 0,0 0,0 0,0 0,0 0,0-1,1 1,-1 0,1-1,0 1,0-1,0 1,0-1,0 0,1 0,-1 0,1 0,-1 0,1 0,0-1,-1 0,1 1,0-1,0 0,0 0,0 0,0-1,0 1,0-1,1 0,-1 0,0 0,0 0,0 0,0-1,3 0,1 0,-1 0,1-1,0 0,-1 0,1 0,-1-1,0 0,0-1,0 1,0-1,0 0,-1 0,0-1,0 0,0 0,4-5,-5 3,0-1,-1 0,1 0,-2 0,1 0,-1 0,0 0,-1 0,0-1,0 1,-1-1,0 1,0-1,-1 1,0-1,-1 1,1 0,-2 0,1 0,-1 0,0 0,-1 0,0 1,0-1,-1 1,0 0,0 1,-4-4,-31-10,19 15</inkml:trace>
  <inkml:trace contextRef="#ctx0" brushRef="#br0" timeOffset="1220.231">904 713,'53'-85,"-40"56,-6 12,1-1,1 2,0-1,1 1,1 0,0 1,1 1,0 0,2 0,4-3,-17 17,-1-1,1 0,0 1,-1-1,1 1,0-1,0 1,0 0,0-1,-1 1,1 0,0 0,0-1,0 1,0 0,0 0,0 0,0 0,0 0,-1 0,1 1,0-1,0 0,0 0,0 0,0 1,0-1,-1 1,1-1,0 1,0-1,-1 1,1-1,0 1,-1-1,1 1,0 0,-1-1,1 1,-1 0,1 0,-1 0,1-1,-1 1,0 0,1 1,4 13</inkml:trace>
  <inkml:trace contextRef="#ctx0" brushRef="#br0" timeOffset="1613.187">1412 431,'-12'5,"1"0,0 1,0 0,1 0,-1 1,1 1,1 0,0 0,0 1,0 0,1 1,0-1,1 1,0 1,1 0,0 0,1 0,-2 7,7-14,1 1,1-1,-1 0,0 0,1 1,0-1,0 0,0-1,1 1,-1 0,1-1,0 1,0-1,0 0,0 0,1 0,-1 0,1-1,0 1,0-1,0 0,0 0,0 0,0-1,0 0,1 1,-1-1,0-1,1 1,-1-1,1 0,-1 0,1 0,-1 0,1-1,-1 0,4 0,3-1,0 1,0-1,0-1,0 0,0-1,0 0,-1-1,1 0,-1 0,-1-1,3-2,0-4</inkml:trace>
  <inkml:trace contextRef="#ctx0" brushRef="#br0" timeOffset="2064.323">1638 544,'5'2,"1"0,-1 0,0 0,1-1,0 0,-1 0,1 0,0-1,-1 0,1 0,0 0,-1-1,1 0,-1 0,1-1,-1 1,1-1,-1 0,0 0,0-1,0 0,0 0,0 0,3-3,3-3,1-1,-1 0,-1-1,0 0,0-1,-1 0,0 0,5-12,-12 22,-1 0,1 1,-1-1,1 0,-1 0,0 0,0 0,0 0,0 0,0 0,0 0,0-1,-1 1,1 0,-1 0,0-1,1 1,-1 0,0-1,-1 1,1 0,0 0,-1-1,1 1,-1 0,1 0,-1-1,0 1,0 0,0 0,0 0,-1 0,1 0,0 1,-1-1,0 0,1 1,-1-1,0 1,0-1,1 1,-1 0,-1-1,-7 2,0 1,1-1,-1 2,0-1,0 1,1 1,-1-1,1 2,0-1,0 2,0-1,1 1,-1 0,1 1,0 0,1 0,-1 0,1 1,1 0,-1 1,1 0,0 0,1 0,0 1,-2 4,3-7,0-1,1 1,-1 0,1 0,1 1,-1-1,1 0,0 1,1 0,-1-1,1 1,1 0,-1 0,1-1,0 1,1 0,-1 0,1 0,1-1,-1 1,1-1,1 1,-1-1,1 0,0 0,0 0,1 0,0 0,0-1,0 1,0-1,1 0,3 2,2-3,1 0,0 0,0-1,1 0,-1-1,1 0,-1-1,1 0,0-1,-1 0,1-1,-1-1,1 0,21 0,-9 1</inkml:trace>
  <inkml:trace contextRef="#ctx0" brushRef="#br0" timeOffset="2492.737">2259 289,'-160'99,"159"-98,0-1,-1 1,1 0,0 0,0 0,0 0,-1 0,1 0,0 0,0 0,0 0,1 0,-1 1,0-1,0 0,1 1,-1-1,0 0,1 1,0-1,-1 1,1-1,0 1,0-1,0 1,-1-1,2 1,-1-1,0 1,0-1,0 1,1-1,-1 1,1-1,-1 0,1 1,0-1,-1 1,1-1,0 0,0 0,0 0,0 1,0-1,0 0,0 0,0 0,1 0,70 30,-71-31,3 0,0 1,0-1,-1 1,1 0,0 0,-1 0,1 1,-1-1,1 1,-1 0,0 0,0 0,0 0,0 1,0-1,0 1,0 0,-1-1,0 1,1 0,-1 1,0-1,0 0,-1 1,1-1,-1 1,0-1,0 1,0 0,0-1,0 1,-1 0,0 0,0 0,0-1,0 1,0 0,-1 0,0-1,0 4,-3-2,0 0,0 0,-1 0,0-1,1 1,-1-1,-1 0,1-1,0 1,-1-1,0 0,0-1,0 1,0-1,0 0,0 0,-1-1,1 0,0 0,-1-1,1 0,-1 0,1 0,-1-1,-1 0,-12-4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1 319,'11'-36,"-6"16,0 1,1-1,1 1,1 1,1-1,0 1,1 1,1 0,1 0,0 1,1 0,1 1,12-9,-24 22,0 0,0 1,0-1,1 1,-1 0,1 0,-1 0,1 0,-1 0,1 1,0-1,-1 1,1-1,0 1,-1 0,1 0,0 0,0 1,-1-1,1 1,-1-1,1 1,0 0,-1 0,1 0,-1 0,0 1,1-1,-1 0,0 1,0 0,0 0,0-1,0 1,0 0,0 1,0 0,46 93,-46-90,-2-4,0-1,0 1,0 0,0 0,0-1,1 1,-1 0,1-1,-1 1,1 0,0-1,0 1,0-1,-1 1,1-1,1 1,-1-1,0 0,0 0,0 1,1-1,-1 0,1 0,-1 0,1 0,-1-1,1 1,-1 0,1-1,0 1,-1-1,1 1,0-1,-1 0,1 0,0 0,0 0,-1 0,1 0,0 0,9-5,-1-1,0 0,0 0,-1-1,1 0,-2-1,1 0,-1 0,2-3,28-25,-18 18,-13 11,0 0,0 1,1 0,0 0,0 1,0 0,0 1,1-1,0 2,2-2,-9 6,1 0,-1 0,1 0,-1 1,0-1,0 0,0 1,0-1,0 1,0 0,0 0,0 0,0 0,-1 0,1 0,-1 0,0 0,1 1,-1-1,0 0,-1 1,1-1,0 1,-1 0,1-1,-1 1,0-1,0 1,0 0,0-1,0 1,0-1,-1 1,1-1,-1 1,0-1,0 1,1 3,-1 14,0-16,0 1,0 0,0-1,1 1,0 0,0-1,0 1,0 0,1 0,-1-1,1 1,1-1,-1 1,0-1,1 1,0-1,0 0,1 1,-1-1,1 0,-1-1,1 1,1 0,-1-1,0 0,1 0,0 0,-1 0,1 0,4 1,11 1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1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86 452,'-10'18,"-1"-2,2-1,0 1,1 1,0-1,1 1,1 1,1-1,1 1,0 0,0 14,4-29,0 0,0 0,1 0,-1 0,1 0,0 0,0 0,0 0,1 0,-1 0,0-1,1 1,0 0,0-1,0 0,0 1,0-1,0 0,1 0,-1 0,1 0,-1 0,1-1,0 1,-1-1,1 0,0 0,0 0,0 0,0 0,0-1,0 1,0-1,0 0,1 0,-1 0,0 0,0 0,0-1,0 1,0-1,0 0,0 0,0 0,0-1,-1 1,3-2,4 0,0-1,0-1,0 0,0 0,-1-1,0 0,0 0,0-1,-1 0,0 0,-1-1,1 0,-1 0,-1 0,0-1,0 0,0 0,-1 0,-1 0,0-1,0 0,-1 0,0 1,0-1,-1 0,0 0,-1-1,-1 1,1 0,-1 0,-1 0,-1-4,0 9,1 0,-1 1,0 0,0 0,0 0,0 0,-1 0,0 0,1 1,-1 0,-1 0,1 0,0 0,-1 1,0-1,1 1,-1 0,0 1,0-1,0 1,0 0,0 0,0 1,0-1,-1 1,1 0,0 1,0-1,0 1,0 0,0 0,0 1,0-1,0 1,0 0,-2 2,-18 3</inkml:trace>
  <inkml:trace contextRef="#ctx0" brushRef="#br0" timeOffset="537.78">340 706,'3'-20,"1"1,0-1,2 1,0 0,1 0,1 1,1 0,0 1,2-1,0 2,0 0,2 0,0 1,0 0,15-10,-27 24,0 0,-1 0,1 1,0-1,0 1,-1-1,1 1,0-1,0 1,0-1,0 1,0 0,0-1,0 1,-1 0,1 0,0 0,0 0,0 0,0 0,0 0,0 0,0 0,0 0,0 0,0 1,0-1,0 0,0 1,0-1,0 1,-1-1,1 1,0-1,0 1,-1 0,1-1,0 1,0 0,-1-1,1 1,-1 0,1 0,-1 0,1 0,-1 0,0-1,1 1,-1 0,0 0,0 1,7 56,-6-43,-2-13,1 1,0-1,0 0,1 1,-1-1,0 0,1 1,-1-1,1 0,0 0,0 0,0 1,0-1,0 0,0 0,1 0,-1-1,1 1,-1 0,1 0,0-1,-1 1,1-1,0 0,0 1,0-1,0 0,0 0,1 0,-1 0,0-1,0 1,1-1,-1 1,0-1,1 0,-1 0,0 0,1 0,-1 0,0 0,1-1,-1 1,0-1,0 1,1-1,-1 0,0 0,0 0,0 0,0-1,0 1,0-1,148-98,-149 100,0-1,-1 0,1 1,0-1,0 1,0-1,0 1,0-1,0 1,0 0,0 0,0-1,0 1,0 0,0 0,0 0,1 0,-1 0,0 0,0 1,0-1,0 0,0 0,0 1,0-1,0 1,0-1,0 1,0-1,-1 1,1-1,0 1,0 0,0 0,-1-1,1 1,0 0,-1 0,1 0,-1 0,1 0,-1 0,1 0,-1 0,0 0,1 0,-1 0,0 0,0 0,5 59,-5-53,7 130,-2-118</inkml:trace>
  <inkml:trace contextRef="#ctx0" brushRef="#br0" timeOffset="936.111">1102 622,'11'2,"-1"-1,1 0,0 0,0-1,0 0,0-1,0 0,0-1,-1 0,1-1,-1 0,1-1,-1 0,0 0,0-1,-1-1,0 1,0-2,0 1,0-1,7-8,-12 9,0 0,-1 0,0 0,0-1,0 0,0 1,-1-1,0 0,-1 0,0 0,0 0,0 0,-1-1,0 1,0 0,-1 0,0 0,0 0,0 0,-1 0,0 0,-1 0,0 1,0-1,0 1,-1 0,-1-3,2 7,0-1,0 1,0 0,-1 0,1 0,-1 0,1 1,-1 0,1-1,-1 1,0 0,0 1,0-1,0 1,1-1,-1 1,0 1,0-1,0 0,0 1,0 0,1 0,-1 0,0 0,1 1,-1-1,0 1,-1 1,-93 67,87-59,0 1,1 0,0 0,0 1,2 0,-1 1,2 0,0 0,1 1,0 0,1 0,1 0,0 1,1-1,1 1,0 0,1 5,1-17,1 1,0 0,0-1,0 1,1 0,-1-1,1 0,0 1,0-1,1 0,-1 0,1 0,0 0,0-1,0 1,1-1,-1 0,1 0,0 0,0 0,0 0,0-1,0 0,0 0,1 0,-1 0,1-1,2 1,134 13,-114-15</inkml:trace>
  <inkml:trace contextRef="#ctx0" brushRef="#br0" timeOffset="1377.54">1469 762,'151'-233,"-115"188,-24 90,-11-35,-2-4,0 1,0-1,0 0,1 0,0 1,1-1,-1 0,1 0,0 1,1-1,0 0,0 0,0-1,0 1,1 0,0-1,0 1,1-1,-1 0,1 0,0 0,1-1,-1 1,1-1,0 0,0-1,0 1,0-1,1 0,-1 0,3 0,1-2,0-1,0 0,0-1,0 0,0 0,0-1,0 0,-1 0,1-1,-1 0,1-1,-1 0,0 0,0-1,-1 0,1 0,-1-1,-1 0,1 0,-1-1,0 1,0-2,-1 1,1 0,-2-1,1 0,-1 0,-1 0,1-2,8-14,-1 5</inkml:trace>
  <inkml:trace contextRef="#ctx0" brushRef="#br0" timeOffset="1636.237">2316 1,'-45'286,"31"-62,-11-56,24-144</inkml:trace>
  <inkml:trace contextRef="#ctx0" brushRef="#br0" timeOffset="1906.721">1978 368,'38'-5,"18"-2,3 1,-2 1,-7 6,-7 4,-6 0,-5-1,-2 0,-7-2</inkml:trace>
  <inkml:trace contextRef="#ctx0" brushRef="#br0" timeOffset="2189.859">2710 311,'-22'15,"0"1,2 1,0 1,0 1,2 1,-4 5,21-24,-1 0,1 1,0-1,0 0,0 0,0 1,0-1,0 1,0-1,1 1,-1-1,1 1,-1-1,1 1,-1 0,1-1,0 1,0 0,-1-1,1 1,1 0,-1-1,0 1,0 0,0-1,1 1,-1-1,1 1,0-1,-1 1,1-1,0 1,0-1,0 1,0-1,0 0,0 1,0-1,0 0,1 0,-1 0,0 0,1 0,-1 0,1-1,-1 1,1 0,-1-1,1 1,-1-1,1 1,0-1,-1 0,1 0,0 0,-1 0,2 0,42 5,-38-6,0 1,0 0,0 0,0 0,0 1,0 0,0 1,0 0,-1 0,1 0,-1 1,1 0,-1 0,0 0,0 1,0 0,0 0,-1 1,0-1,0 1,2 2,-6-2,-1 0,0 0,0-1,0 1,0 0,0 0,-1-1,0 1,0 0,0-1,-1 1,0-1,0 0,0 1,0-1,0 0,-1 0,0 0,0-1,0 1,0 0,0-1,-1 0,0 0,0 0,0-1,0 1,0-1,0 0,0 0,-1 0,1 0,-1-1,1 0,-2 0,-143 36,124-34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19.3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480 429,'-4'-6,"-1"0,0 0,0 0,0 0,0 1,-1 0,0 0,0 1,-1-1,1 1,-1 0,0 1,0 0,0 0,0 1,0-1,-1 2,1-1,-1 1,1 0,-1 0,0 1,1 0,-1 1,0 0,1 0,-1 0,1 1,0 0,-1 0,1 1,0 0,0 1,0-1,1 1,0 0,-1 1,-9 2,2 0,-1 0,1 2,0 0,1 0,0 1,0 1,1 0,1 1,0 0,0 0,1 2,1-1,0 1,1 0,1 1,0 0,-3 10,3 93,8-114,0-1,0 1,0 0,0-1,1 1,-1-1,1 0,0 1,0-1,0 0,1 0,-1 0,1 0,0-1,-1 1,1-1,0 0,1 1,-1-1,0-1,1 1,-1 0,1-1,-1 0,1 0,0 0,-1 0,1 0,2-1,15 0,-1-2,1-1,-1 0,0-1,0-2,0 0,0-1,-1 0,-1-2,1 0,-1-2,-1 1,0-2,0-1,-1 0,-1-1,0 0,1-3,-4 6,13-11,-2-1,-1-1,-1 0,-1-2,-1-1,5-10,-24 97,-2-53,1 0,0-1,0 1,1 0,-1 0,2 0,-1-1,1 1,0 0,0-1,1 1,0 0,0-1,0 0,1 1,0-1,0 0,1-1,-1 1,1 0,1-1,-1 0,1 0,0 0,0-1,0 0,2 2,77 22,-64-23</inkml:trace>
  <inkml:trace contextRef="#ctx0" brushRef="#br0" timeOffset="491.707">847 767,'59'-84,"69"-108,-127 191,-1-1,1 1,0 0,0 0,0 0,0 0,0 0,0 0,1 0,-1 0,0 0,0 1,1-1,-1 0,0 1,1-1,-1 1,0-1,1 1,-1 0,1 0,-1 0,1 0,-1 0,1 0,-1 0,0 0,1 0,-1 1,1-1,-1 0,0 1,1-1,-1 1,0 0,1 0,-1-1,0 1,0 0,1 1,32 53,-23-35,-10-15,1 0,0-1,0 1,0-1,1 0,0 1,0-1,0-1,0 1,0 0,1-1,0 1,-1-1,1 0,0-1,1 1,-1 0,0-1,1 0,0 0,-1-1,1 1,0-1,0 0,0 0,-1-1,1 1,0-1,0 0,0-1,0 1,0-1,0 0,0 0,0 0,-1-1,5-1,0-6,0-1,-1 0,0-1,0 1,-1-1,-1-1,0 1,0-1,-1 0,-1 0,0-1,-1 0,2-10,-2-9,-7 26</inkml:trace>
  <inkml:trace contextRef="#ctx0" brushRef="#br0" timeOffset="958.279">1665 457,'-11'8,"0"1,1 1,1 0,-1 0,1 1,1 0,0 0,1 1,-2 3,7-12,0 1,0 0,1 0,-1 0,1 0,0 0,0 0,0 0,0 1,1-1,-1 0,1 0,0 1,1-1,-1 0,1 0,0 1,0-1,0 0,0 0,1 0,0 0,0-1,0 1,0 0,0-1,1 1,-1-1,1 0,0 0,2 2,3-1,0-1,0 0,1 0,-1-1,1 0,0 0,0-1,-1 0,1 0,0-1,0 0,0-1,0 0,0-1,-1 1,1-2,-1 1,1-1,-1 0,0-1,0 0,0 0,-1-1,1 0,-1 0,0-1,-1 0,6-6,8-9,-2 0,0-2,-2 0,0 0,-2-2,0 0,-2 0,-1-1,-1-1,-1 0,-1 0,-2-1,2-16,-5 32,-1 0,-1 0,0 0,-1-1,0 1,-1 0,0-1,-1 1,0 0,-1 0,0 0,-1 1,-1-1,-4-8,6 14,0 0,-1 0,0 0,0 0,-1 1,1 0,-1 0,0 0,-1 0,1 1,-1 0,0 0,0 1,0-1,0 1,-1 0,1 1,-1 0,0 0,0 0,0 1,0 0,0 0,0 1,0 0,-2 0,1 3,0 0,0 1,0 0,0 0,1 1,-1-1,1 2,0-1,1 1,0 0,-1 0,2 1,-1 0,1 0,0 0,1 1,-1-1,2 1,-1 0,1 0,0 1,1-1,0 0,0 1,1 0,0-1,0 1,1 4,2 9,2 0,0 1,1-2,2 1,0-1,1 0,1 0,1-1,1 0,0-1,2 0,0-1,1 0,1-2,1 1,0-2,1 0,0-1,7 3,-7-3,1-2,0 0,0-1,1-1,1 0,0-2,0 0,1-2,6 2,-3-3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6,0 5,0 4,0 2,0 1,0-5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5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0,'4'19,"7"7,2 3,-3-3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26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0,'-3'2,"0"0,0 0,0 0,0 0,0 0,0 1,0-1,1 1,-1 0,1 0,0 0,0 0,0 0,0 1,0-1,1 0,0 1,0-1,0 1,0 0,0-1,0 1,1 0,0-1,0 1,0 0,0 0,1-1,-1 1,1 0,0-1,0 1,0-1,1 1,-1-1,1 0,0 1,0-1,0 0,0 0,1 0,25 27,-26-29,1 0,0 0,-1 1,1-1,-1 1,0 0,1 0,-1 0,0 0,0 0,0 0,-1 0,1 1,0-1,-1 1,1-1,-1 1,0-1,0 1,0 0,0 0,-1 0,1-1,-1 1,0 0,1 0,-1 0,0 0,-1 0,1 0,-1 0,1-1,-1 1,0 0,0 0,0-1,0 1,0 0,-1-1,1 1,-1-1,0 0,0 1,0-1,0 0,0 0,-6 5,0-1,-1 0,0 0,0-1,0 0,0-1,-1 0,0-1,1 0,-1 0,-1-1,1 0,0-1,0 0,-9 0,-6-5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3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57,'-2'1,"1"1,-1-1,0 1,0-1,1 1,-1 0,1 0,-1-1,1 1,0 0,0 0,0 0,0 1,0-1,0 0,0 0,1 0,-1 1,1-1,0 0,-1 1,1-1,0 0,0 1,1-1,-2 2,-13 171,-21 102,33-265,0-7,1 0,0 0,0 0,1 1,-1-1,1 0,0 1,0-1,1 0,0 1,0-1,0 0,0 0,2 4,3-4</inkml:trace>
  <inkml:trace contextRef="#ctx0" brushRef="#br0" timeOffset="285.133">1 395,'28'-4,"15"-3,5-4,-1 0,-4-3,-4 0,-4 4,-4 2,-1-1,-2 0,0 2,-1 2,0 2,-4-4,-7 0</inkml:trace>
  <inkml:trace contextRef="#ctx0" brushRef="#br0" timeOffset="769.991">650 1,'-30'96,"17"-60,1 0,2 0,2 1,2 1,1-1,0 19,10 136,-6-189,1-1,-1 0,1 1,0-1,0 0,0 1,0-1,1 0,-1 0,1 1,-1-1,1 0,0 0,0 1,0-1,0 0,0 0,0 0,0 0,1-1,-1 1,1 0,-1 0,1-1,0 1,0-1,0 0,0 1,0-1,0 0,0 0,0 0,0-1,0 1,0 0,1-1,-1 1,0-1,1 0,-1 0,0 0,1 0,1 0,13-8,-1-1,0-1,-1 0,1-1,-2-1,0 0,0-1,-1-1,9-13,62-55,-84 82,1-1,-1 0,1 1,-1-1,1 0,0 1,-1-1,1 1,0-1,-1 1,1-1,0 1,0-1,-1 1,1 0,0 0,0-1,0 1,-1 0,1 0,0 0,0 0,0 0,0 0,0 0,-1 0,1 0,0 0,0 0,0 1,0-1,-1 0,1 1,0-1,0 0,-1 1,1-1,0 1,-1-1,1 1,0-1,-1 1,1 0,-1-1,1 1,-1 0,1 0,-1-1,1 1,-1 0,0 0,0-1,1 1,-1 0,0 0,6 55,-5-42,-1-11,0 0,0 0,1 0,-1 0,1-1,0 1,0 0,0 0,0 0,0 0,1-1,-1 1,1-1,0 1,0-1,0 0,0 1,0-1,0 0,1 0,0 0,13 7</inkml:trace>
  <inkml:trace contextRef="#ctx0" brushRef="#br0" timeOffset="1140.486">1129 565,'34'-10,"-1"2,-2-1,1-2,-2-1,1-1,20-14,-45 23,-1 0,1-1,-1 0,0 0,-1 0,1 0,-1-1,0 0,0 0,-1 0,0 0,2-5,-4 8,0 1,0 0,0-1,0 1,-1 0,1-1,-1 1,0-1,1 1,-1-1,0 1,-1-1,1 1,0-1,-1 1,1-1,-1 1,0-1,0 1,0 0,0-1,0 1,0 0,-1 0,1 0,-1 0,1 0,-1 0,0 1,0-1,0 0,0 1,0-1,0 1,-2-1,-4 1,1-1,-1 2,0-1,0 1,1 1,-1-1,0 1,1 1,-1-1,1 1,-1 0,1 1,0 0,0 0,0 1,0 0,1 0,-1 0,1 1,0 0,1 0,-1 0,1 1,0 0,0 0,1 0,0 1,0 0,-3 6,4-7,0-1,0 1,1 0,0 0,0 0,0 0,1 0,0 1,0-1,0 0,1 1,0-1,1 1,-1-1,1 0,0 0,1 1,-1-1,1 0,0 0,1 0,0 0,0-1,0 1,0-1,1 0,0 0,0 0,0 0,1-1,0 1,-1-1,2-1,-1 1,0 0,1-1,-1 0,1-1,0 1,0-1,4 1,134 9,-119-13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7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395 225,'-11'216,"-4"-95,2-16,-4-1,-17 48,-17 29,34-158,11-24</inkml:trace>
  <inkml:trace contextRef="#ctx0" brushRef="#br0" timeOffset="392.27">1 311,'33'-10,"17"-3,8 1,0 2,-5 3,-7 3,-7 2,0-4,-2-1,-2 1,-3 2,-2 1,0-4,-2 0,0 1,-5 1</inkml:trace>
  <inkml:trace contextRef="#ctx0" brushRef="#br0" timeOffset="919.906">762 0,'-18'193,"8"1,10 58,0-166,-28 182,27-266,1-1,-1 1,0 0,1-1,-1 1,1 0,0-1,-1 1,1 0,0-1,0 1,0 0,0 0,1-1,-1 1,0 0,1-1,-1 1,1 0,-1-1,1 1,0-1,0 1,0-1,0 1,0-1,0 1,0-1,0 0,0 0,1 0,-1 1,0-1,1-1,-1 1,1 0,-1 0,1 0,0-1,-1 1,1-1,0 1,-1-1,1 0,1 0,7-4,-1-2,1 0,-1 0,-1 0,1-1,-1-1,0 1,-1-1,1 0,-2-1,3-3,32-35,-1 7,-28 25,1 1,1 1,1 0,-1 1,2 0,16-8,-31 19,0 1,-1-1,1 1,0 0,0-1,0 1,1 0,-1 0,0 0,0 0,0 0,0 0,0 0,0 0,0 0,0 0,0 0,0 1,0-1,0 0,0 1,0-1,0 1,0-1,-1 1,1 0,0-1,0 1,0 0,-1-1,1 1,0 0,-1 0,1 0,-1 0,1 0,-1 0,1-1,-1 1,0 0,1 0,-1 0,0 0,0 1,0-1,0 0,0 0,0 0,4 60,-4-55,-12 60,9-59,1 0,0-1,1 1,-1 0,1 1,1-1,-1 0,1 0,1 0,-1 0,1 1,0-1,1 2,-1-7,1 0,-1 1,0-1,1 0,0 0,-1 0,1 0,0 0,0 0,0 0,0-1,0 1,1-1,-1 1,0-1,1 0,-1 0,1 0,-1 0,1-1,0 1,17 3</inkml:trace>
  <inkml:trace contextRef="#ctx0" brushRef="#br0" timeOffset="1317.811">1383 1016,'24'-8,"-1"-1,0 0,-1-2,1-1,-2 0,0-2,8-7,-24 16,0 0,-1-1,0 1,0-1,0 0,-1 0,0 0,0-1,0 1,-1-1,0 1,0-1,-1 0,0 0,0 0,0 0,-1 0,0 0,-1-1,1 4,0 1,0-1,0 1,-1-1,0 1,0-1,0 1,0 0,0-1,-1 1,1 0,-1 0,0 0,0 0,0 0,0 0,-1 1,1-1,-1 1,1 0,-1-1,0 1,0 0,0 1,0-1,0 0,-1 1,1 0,0 0,-1 0,1 0,0 0,-1 1,1 0,-1-1,0 1,-1 1,-6 1,1 1,0 1,1 0,-1 0,1 1,-1 1,2-1,-1 1,0 1,1-1,0 2,1-1,0 1,0 0,1 0,-1 1,2 0,-1 0,2 0,-1 1,1 0,0 0,1 0,0 0,1 0,0 1,1-1,0 1,0-1,1 1,1-1,0 1,0-1,1 1,0-1,3 7,-3-12,0 0,1 0,0 0,0 0,0 0,0-1,1 1,0-1,0 0,0 0,0 0,1-1,-1 1,1-1,0 0,0 0,0-1,1 0,-1 0,0 0,1 0,-1-1,5 1,140 2,-110-7,-9 2</inkml:trace>
  <inkml:trace contextRef="#ctx0" brushRef="#br0" timeOffset="2293.425">2569 678,'-5'1,"-17"3,1 1,-1 1,2 0,-1 2,1 1,0 0,1 1,0 1,-15 12,33-22,0 0,-1 0,1 0,0 0,0 0,0 0,0 1,0-1,0 0,0 1,0-1,0 1,1-1,-1 1,0 0,1-1,0 1,-1-1,1 1,0 0,0-1,0 1,0 0,0 0,0-1,0 1,1 0,-1-1,0 1,1-1,0 1,-1-1,1 1,0-1,0 1,0-1,0 1,52 45,-26-27,-23-18,-1 0,1 0,-1 0,0 0,0 1,1-1,-1 1,-1 0,1 0,0 0,-1 0,0 0,0 1,0-1,0 1,0-1,0 1,-1 0,0-1,0 1,0 0,0 0,-1 0,1 0,-1 0,0 0,0 0,-1 0,1 0,-1 0,0 0,0 0,0-1,0 1,-1 0,1-1,-1 1,0-1,0 1,-1-1,1 0,-2 1,-9 5,-1-1,0 0,-1-1,0-1,0-1,-1 0,1-1,-1 0,0-1,0-1,-9 0,-3 0,3-2</inkml:trace>
  <inkml:trace contextRef="#ctx0" brushRef="#br0" timeOffset="2953.199">2738 847,'1'166,"-2"-163,1 0,0 0,0 0,1-1,-1 1,1 0,-1 0,1 0,0-1,0 1,0 0,1-1,-1 1,0-1,1 1,0-1,-1 0,1 0,0 0,0 0,1 0,-1 0,0 0,0-1,1 1,-1-1,1 1,0-1,-1 0,1 0,0 0,0-1,-1 1,1-1,0 1,0-1,0 0,0 0,0 0,-1-1,1 1,0-1,0 1,1-2,9-6,-1-1,1-1,-2 0,0-1,0 0,-1-1,0 0,-1-1,0 0,-1 0,-1-1,2-3,19-31,18-23,-45 71,0 1,0 0,0-1,0 1,0 0,0 0,0-1,0 1,0 0,0 0,-1 0,1 0,0 0,-1 0,1 0,-1 1,1-1,-1 0,1 0,-1 0,0 1,0-1,1 0,-1 0,0 0,0 1,0-1,0 0,-1 0,1 1,0-1,0 277,-26-51,23-198,-1-1,-1 1,-2-1,-1 0,-1 0,-2-1,0 0,-2-1,-1 0,-1-1,-1-1,-18 22,32-44,-1 1,1 0,0-1,-1 0,1 1,-1-1,0 0,0 0,0-1,0 1,0-1,0 1,0-1,-1 0,1 0,0 0,-1-1,1 1,-1-1,1 0,-1 0,1 0,0 0,-1-1,1 1,-1-1,1 0,0 0,-1 0,1 0,0-1,0 1,0-1,0 0,0 0,1 0,-1 0,0-1,1 1,0-1,-2-2,0-9,1-1,0 1,1-1,1 0,1 0,0 0,0 0,2 1,0-1,0 0,2 1,0-1,0 1,5-9,53-111,-48 108</inkml:trace>
  <inkml:trace contextRef="#ctx0" brushRef="#br0" timeOffset="3477.889">3500 705,'-8'0,"-1"1,0-1,0 2,1-1,-1 1,0 0,1 1,0 0,0 0,0 1,0 0,0 1,1-1,0 2,-5 3,11-8,-1 1,1 0,0-1,0 1,0 0,0 0,0 0,0 0,1 0,-1 0,1 0,-1 0,1 0,0 0,-1 0,1 0,0 0,1 0,-1 0,0 0,0 0,1 0,-1 0,1 0,0 0,0 0,0 0,0-1,0 1,0 0,0-1,0 1,1 0,-1-1,55 56,-47-50,-6-5,-1 0,0-1,0 1,0 0,0 1,0-1,0 0,-1 0,1 1,-1-1,1 1,-1 0,0-1,0 1,0 0,-1-1,1 1,-1 0,1 0,-1 0,0 0,0-1,0 1,0 0,-1 0,1 0,-1 0,0-1,1 1,-2 0,1-1,0 1,0 0,-1-1,1 0,-1 1,0-1,1 0,-1 0,0 0,-1 0,1 0,0 0,0-1,-2 2,-10 7,-1-1,1-1,-2 0,1 0,-1-2,0 0,0-1,-1 0,1-2,-9 1,-10-9,28 0</inkml:trace>
  <inkml:trace contextRef="#ctx0" brushRef="#br0" timeOffset="3811.158">3924 367,'-29'292,"1"-73,26-203,0 0,-1 0,-1 0,0 0,-1 0,-1-1,0 0,-1 0,-1-1,0 0,-1 0,-4 4,-1-5</inkml:trace>
  <inkml:trace contextRef="#ctx0" brushRef="#br0" timeOffset="4045.203">3698 762,'33'0,"17"0,4 0,-3 0,-4 0,-6 0,-5 0,-4 0,-8 5,-2 1,-6 0</inkml:trace>
  <inkml:trace contextRef="#ctx0" brushRef="#br0" timeOffset="4426.318">4149 847,'16'3,"-1"-1,1 0,0-1,0-1,0 0,0-1,0-1,1-1,-12 2,1 0,-1-1,1 1,-1-1,0 0,0-1,0 1,0-1,0 0,-1 0,1 0,-1-1,0 0,0 0,0 0,0 0,-1 0,1-1,-1 0,-1 0,1 0,-1 0,1 0,-1-1,0 2,-1 1,1-1,-1 0,0 0,0 0,0 0,0 0,-1 0,1 0,-1 0,0 0,0 0,-1 0,1 0,-1 0,0 1,0-1,0 0,-1 0,1 0,-1 1,0-1,0 1,0-1,-1 1,1 0,-1 0,1 0,-1 0,0 0,0 1,-1 0,1-1,0 1,-1 0,1 0,-1 1,0-1,0 1,1 0,-1 0,0 0,0 0,-1 1,-7 1,-1 1,0 1,1 0,0 1,-1 1,2-1,-1 2,0 0,1 0,0 1,1 0,0 1,0 0,0 1,1 0,0 0,1 1,0 0,1 1,0 0,-6 11,10-17,-1 0,1 0,0 0,0 1,0-1,1 1,0 0,0 0,1 0,-1 0,1 0,1 0,-1 0,1 1,0-1,0 0,1 0,0 0,0 0,0 0,1 0,0 0,0 0,0 0,1-1,0 1,0-1,1 0,-1 0,1 0,0 0,0-1,1 1,-1-1,1 0,5 3,55 12,-34-14</inkml:trace>
  <inkml:trace contextRef="#ctx0" brushRef="#br0" timeOffset="4953.242">4459 988,'15'-12,"0"-1,-1 0,-1-1,-1 0,0-1,0 0,-2-1,7-12,28-40,-44 68,-1-1,0 0,0 1,0-1,0 0,0 1,1-1,-1 0,0 1,1-1,-1 1,0-1,1 0,-1 1,1-1,-1 1,1-1,-1 1,1-1,-1 1,1 0,-1-1,1 1,0 0,-1-1,1 1,0 0,-1 0,1 0,0-1,-1 1,1 0,0 0,-1 0,1 0,0 0,-1 0,1 0,0 1,0-1,-1 0,1 0,-1 0,1 1,0-1,-1 0,1 1,0-1,-1 1,1-1,-1 0,1 1,-1-1,1 1,9 42,-7-24,-3-16,0 0,1 0,-1 0,1 0,0 0,0 0,0 0,1-1,-1 1,0 0,1-1,0 1,0-1,0 0,0 1,0-1,0 0,0 0,1 0,-1-1,1 1,-1 0,1-1,0 0,-1 0,1 0,0 0,0 0,0 0,0-1,0 1,0-1,0 0,0 0,0 0,0 0,0-1,0 1,0-1,0 0,0 0,0 0,-1 0,4-1,16-11,0-2,-1 0,0-1,-2 0,1-2,3-6,-20 21,-3 2,0 0,1 0,-1 0,1 0,-1 0,1 0,-1 0,1 0,0 1,-1-1,1 0,0 0,0 0,0 1,0-1,0 1,-1-1,1 0,0 1,0 0,0-1,1 1,-1-1,0 1,0 0,0 0,0 0,0 0,0 0,0 0,0 0,0 0,1 0,-1 0,0 1,0-1,0 0,0 1,0-1,0 1,0-1,0 1,0-1,0 1,-1 0,1-1,0 1,0 0,0 0,-1 0,1 0,0-1,-1 1,1 1,-9 83,6-80,0-1,0 0,0 0,1 1,0-1,0 1,0-1,0 1,1 0,0-1,0 1,0-1,0 1,1 0,0-1,0 1,0-1,0 1,1-1,0 0,0 0,0 1,0-1,1-1,-1 1,1 0,0 0,3 2,10 2</inkml:trace>
  <inkml:trace contextRef="#ctx0" brushRef="#br0" timeOffset="39290.72">227 2230,'4'4,"1"0,0-1,0 1,1-1,-1 0,1 0,-1-1,1 0,0 1,0-2,0 1,0-1,0 0,0 0,1-1,-1 0,0 0,0 0,0-1,1 0,-1 0,0 0,0-1,0 0,-1 0,1-1,0 0,-1 0,0 0,1 0,-1-1,0 0,-1 0,1 0,-1-1,0 1,0-1,1-2,2 0,-1 0,1 0,-2 0,1-1,-1 0,0 0,-1 0,0-1,0 1,-1-1,0 0,0 0,-1 0,0 0,-1-1,0 1,-1 0,1-1,-2 1,1-1,-2 1,1 0,-1 0,-1-4,1 10,0 0,0 0,0 0,0 0,0 1,-1-1,1 1,-1 0,1-1,-1 1,0 1,0-1,0 0,0 1,0-1,0 1,-1 0,1 0,0 0,-1 0,1 1,-1-1,1 1,0 0,-1 0,1 0,-1 1,1-1,-2 1,-95 37,87-26,1-1,0 1,1 1,0 0,1 1,1 0,0 0,1 1,1 0,0 1,1 0,0 0,2 0,0 0,-1 6,4-15,0 0,0 1,1-1,0 1,0-1,1 0,0 1,0-1,0 0,1 0,0 0,1 0,-1 0,2 0,-1 0,0-1,1 0,1 0,-1 0,1 0,0-1,0 1,0-1,1 0,0-1,0 0,0 1,0-2,1 1,-1-1,1 0,0-1,0 1,0-1,3 0,13 3,0-1,1-2,-1 0,1-1,-1-1,1-2,-1 0,1-1,-1-2,0 0,-1-1,1-2,-1 0,11-7,22-20,-35 21</inkml:trace>
  <inkml:trace contextRef="#ctx0" brushRef="#br0" timeOffset="40010.472">1129 2060,'1'-2,"0"0,0 0,0 0,-1 0,1 0,0 0,-1 0,0 0,1 0,-1 0,0 0,0 0,0 0,-1 0,1 0,0 0,-1 0,1-1,-1 2,0-1,1 0,-1 0,0 0,0 0,-1 0,1 1,0-1,-1 0,1 1,0-1,-1 1,0 0,1-1,-1 1,0 0,0 0,0 0,1 0,-1 1,0-1,0 0,0 1,0-1,0 1,-1 0,1 0,0-1,0 2,0-1,0 0,0 0,0 1,0-1,-13 5,1 0,1 0,-1 2,1 0,0 0,1 1,0 1,0 0,1 0,-1 2,10-10,-7 6,0 0,0 0,0 1,1 0,0 1,0-1,1 1,1 1,-1-1,1 1,1 1,0-1,1 1,-1-1,2 1,0 2,2-11,1 0,0 1,0-1,0 0,1 1,-1-1,1 0,-1 1,1-1,0 0,-1 0,1 0,0 0,1 0,-1 0,0 0,0 0,1 0,0 0,-1-1,1 1,0-1,-1 1,1-1,0 0,0 1,0-1,0 0,1 0,-1-1,0 1,0 0,0-1,1 1,-1-1,0 0,1 0,-1 0,0 0,1 0,-1 0,97-23,-46-13,-2-3,-2-2,-1-2,-1-5,-44 46,-76 143,48-69,4 2,2 0,4 1,-1 29,-12 60,-19 87,68-275,48-99,-57 103</inkml:trace>
  <inkml:trace contextRef="#ctx0" brushRef="#br0" timeOffset="40524.842">1101 2512,'-24'-5,"-12"-1,-6 0,10 1,15 1,15 2,12 1,10 0,6 1,4-4,1-2,0 0,0 1,-1-3,0 0,-1 0,0 3,-6 1</inkml:trace>
  <inkml:trace contextRef="#ctx0" brushRef="#br0" timeOffset="42590.988">2060 1919,'-4'0,"-3"0</inkml:trace>
  <inkml:trace contextRef="#ctx0" brushRef="#br0" timeOffset="41756.413">1553 2173,'-1'1,"-8"101,9-98,1-1,-1 0,1 0,0 0,0 0,0 0,0 0,1 0,-1 0,1 0,-1 0,1 0,0-1,0 1,0-1,1 0,-1 1,1-1,-1 0,1-1,0 1,-1 0,1-1,0 1,0-1,0 0,0 0,0 0,4 0,4-1,0-1,1 0,-1-1,0-1,0 1,0-2,0 1,-1-2,1 1,-1-2,0 1,0-1,-1-1,0 1,0-2,0 1,-1-1,0-1,-1 1,0-1,0-1,-1 1,0-1,-1 0,3-8,-6 17,0 0,-1-1,0 0,1 1,-1-1,0 0,0 1,0-1,0 0,0 0,0 0,0 0,-1 0,1 0,-1 0,1 0,-1 0,0 0,0 0,0 0,0-1,0 1,0 0,-1 0,1 0,-1 0,1 0,-1 0,0 0,0 0,0 0,0 1,0-1,0 0,0 0,-1 1,1-1,-1 1,1-1,-1 1,0 0,1 0,-1-1,0 1,0 0,0 0,0 1,0-1,0 0,0 1,-1-1,-13 4</inkml:trace>
  <inkml:trace contextRef="#ctx0" brushRef="#br0" timeOffset="42209.1">2089 2173,'0'14,"0"10,-5 1,-1 1,0 0,-4-3,0-2,-3-4,1 0,2-7,8-7,4-2</inkml:trace>
  <inkml:trace contextRef="#ctx0" brushRef="#br0" timeOffset="46478.944">2400 2173,'21'87,"-15"109,-32-116,24-80,1 0,0-1,-1 1,1-1,0 1,-1-1,1 1,0-1,0 0,0 0,0 1,0-1,0 0,0 0,0 0,0 0,0 0,0-1,1 1,-1 0,0 0,1 0,-1-1,1 1,-1 0,1-1,0 1,-1 0,1-1,0 1,0 0,0-1,0 1,0-1,0 1,1 0,-1-1,0 1,1 0,-1-1,1 1,0 0,5-22,1 1,1 0,1 1,0 0,2 0,1 1,0 1,1 0,2 0,0 2,0 0,2 0,0 2,1 0,0 1,1 0,1 2,0 0,6-1,-12 5,-12 5,0 1,0 0,0 0,0 0,1 0,-1 0,1 0,-1 1,1-1,-1 1,1 0,0 0,0 0,0 0,0 0,0 1,0-1,0 1,0-1,0 1,0 0,0 1,0-1,-1 0,1 1,0 0,0-1,0 1,0 0,0 1,-1-1,1 0,0 1,-1-1,1 1,-1 0,0 0,0 0,2 1,-2 7,0 0,0 0,-1-1,0 1,-1 0,0 0,0 0,-1 0,0 0,-1 0,0 0,-1-1,0 1,0-1,-1 0,0 0,-1 0,0 0,0-1,-1 0,0 0,-1 0,1-1,-2 0,1 0,-1-1,1 0,-2 0,-1 0,6-2,0 0,-1 0,0-1,0 0,0 0,0 0,-1 0,1-1,-1 0,1 0,-1-1,0 1,0-1,0-1,1 1,-1-1,0 0,0 0,0 0,0-1,0 0,0 0,1-1,-1 0,0 0,1 0,0 0,-1-1,1 0,0 0,0-1,-2-2,-6-10</inkml:trace>
  <inkml:trace contextRef="#ctx0" brushRef="#br0" timeOffset="50307.334">2427 2483,'-4'0,"-3"5,1 6,2 7,0 4,-3-1,-1 0,2 2,1 2,1-4</inkml:trace>
  <inkml:trace contextRef="#ctx0" brushRef="#br0" timeOffset="50831.001">3048 2202,'0'0,"-9"12,0 0,2 0,-1 1,2 0,-1 0,2 0,0 1,0 0,2 0,0 0,-1 5,4-16,0-1,0 1,1-1,-1 1,0 0,1-1,0 1,0-1,0 1,0-1,0 1,0-1,0 0,1 0,-1 1,1-1,0 0,-1 0,1-1,0 1,0 0,0-1,1 1,-1-1,0 1,1-1,-1 0,0 0,1 0,-1 0,1-1,0 1,-1-1,1 1,-1-1,1 0,0 0,-1 0,2-1,4 1,-1-1,1 0,0 0,-1-1,0 0,1 0,-1-1,0 0,0 0,0 0,-1-1,1 0,2-3,-2 2,-1 0,1 0,-1-1,0 0,-1 0,1 0,-1-1,0 0,-1 0,1 0,-2-1,1 1,-1-1,0 0,0 0,-1 0,0 0,-1 0,0-1,0 1,-1-1,0 1,0 0,-1-1,0 1,0 0,-1 0,0-1,-2 5,0 1,1 0,-1-1,-1 1,1 0,0 1,-1-1,1 1,-1 0,0 0,0 0,0 1,0 0,0 0,0 0,0 0,0 1,0 0,-1 0,1 0,0 1,0 0,0 0,0 0,0 1,0-1,0 1,1 0,-1 0,0 1,-21 11</inkml:trace>
  <inkml:trace contextRef="#ctx0" brushRef="#br0" timeOffset="51257.834">3613 1750,'-51'166,"8"37,-28 46,68-241</inkml:trace>
  <inkml:trace contextRef="#ctx0" brushRef="#br0" timeOffset="51594.134">3838 1806,'-36'96,"3"91,-20 39,45-202</inkml:trace>
  <inkml:trace contextRef="#ctx0" brushRef="#br0" timeOffset="52075.657">3980 2257,'6'-1,"137"-34,-137 32,1 0,-1 0,0 0,0 0,0-1,-1 0,1 0,-1-1,0 0,0 0,-1 0,1 0,-1-1,0 1,-1-1,1 0,-1 0,0-1,-1 1,1-2,-2 6,0-1,-1 0,1 0,0 0,-1 0,0 0,0 0,0 0,0 0,0 0,-1 0,1 0,-1 0,0 0,0 0,0 0,0 0,0 0,-1 1,1-1,-1 1,1-1,-1 1,0-1,0 1,-1 0,1 0,0 0,-1 0,1 0,-1 1,1-1,-1 1,0 0,0 0,1 0,-1 0,0 0,0 0,0 1,0-1,0 1,0 0,-3 0,-7 5,1 0,0 1,1 0,-1 0,1 2,1-1,-1 1,1 1,1 0,-1 0,2 1,-1 0,1 1,1-1,0 2,0-1,1 1,1 0,0 0,1 0,0 1,0 0,1 4,2-11,1 1,0-1,0 1,0-1,1 1,0-1,0 0,1 1,0-1,0 0,0 0,1 0,0 0,0-1,0 1,1-1,0 1,0-1,0-1,1 1,-1-1,1 1,0-1,1 0,-1-1,1 0,-1 1,1-2,0 1,0-1,0 0,1 0,-1 0,0-1,1 0,-1-1,0 1,1-1,-1 0,1-1,-1 0,1 0,-1 0,5-2,44-7,-30 5</inkml:trace>
  <inkml:trace contextRef="#ctx0" brushRef="#br0" timeOffset="52586.937">4375 2314,'48'-88,"53"-74,-101 162,0 1,0-1,0 0,0 0,1 1,-1-1,0 0,0 0,0 1,1-1,-1 0,0 0,0 1,0-1,1 0,-1 0,0 0,0 0,1 0,-1 1,0-1,1 0,-1 0,0 0,0 0,1 0,-1 0,0 0,1 0,-1 0,0 0,1 0,-1 0,0 0,0 0,1 0,-1-1,0 1,1 0,-1 0,0 0,0 0,1 0,-1-1,0 1,0 0,1 0,-10 36,7-31,-6 21,5-20,1-1,-1 0,1 1,1-1,-1 1,1 0,0 0,0-1,0 1,1 0,0 0,0 0,0 0,1-1,0 1,0 0,1 0,0-1,-1 1,2-1,-1 1,1-1,0 0,0 0,3 4,-2-6,-1 0,0 0,1 0,0-1,-1 0,1 0,0 0,0 0,0-1,0 1,1-1,-1 0,0 0,0-1,1 1,-1-1,1 0,-1 0,0 0,1-1,-1 0,0 1,0-2,1 1,-1 0,0-1,0 0,0 0,3-2,99-82,-59-4,-39 73</inkml:trace>
  <inkml:trace contextRef="#ctx0" brushRef="#br0" timeOffset="52928.827">5193 1665,'-28'314,"17"-146,-29-10,36-146</inkml:trace>
  <inkml:trace contextRef="#ctx0" brushRef="#br0" timeOffset="53180.09">4968 1919,'34'10,"20"3,6-1,-2-2,-7-3,-7-8,-6-3,-9-2</inkml:trace>
  <inkml:trace contextRef="#ctx0" brushRef="#br0" timeOffset="76913.865">85 3104,'160'313,"-160"-312,0 0,0 1,0-1,0 0,0 0,0 0,0 0,0 0,0 0,1 0,-1 0,0 1,1-1,-1 0,1 0,-1 0,1-1,-1 1,1 0,0 0,-1 0,1 0,0 0,0-1,0 1,0 0,0-1,-1 1,1-1,0 1,0-1,1 1,-1-1,0 0,0 1,0-1,0 0,0 0,0 0,0 0,0 0,0 0,1 0,-1 0,0 0,0-1,0 1,0 0,0-1,0 1,0-1,0 1,0-1,0 1,0-1,0 0,-1 1,1-1,0 0,0 0,-1 0,1 0,0 1,-1-1,1 0,-1 0,1-1,73-213,-23 78,-39 119</inkml:trace>
  <inkml:trace contextRef="#ctx0" brushRef="#br0" timeOffset="77366.054">678 3302,'13'-3,"0"-1,-1 0,1-1,-1 0,0-1,0 0,0-1,-1 0,0-1,-1 0,0-1,0 0,-1 0,0-1,8-11,-16 19,0-1,1 1,-1-1,0 0,0 1,0-1,0 0,-1 0,1 0,-1 0,0 0,0 1,0-1,0 0,0 0,0 0,-1 0,0 0,1 0,-1 1,0-1,-1 0,1 1,0-1,-1 1,1-1,-1 1,0 0,0-1,0 1,0 0,0 0,0 0,0 1,-1-1,1 0,-1 1,1 0,-1-1,0 1,1 0,-1 1,0-1,0 0,0 1,0-1,0 1,1 0,-1 0,0 0,0 1,-3 0,-4 1,1 1,-1 0,1 1,0 0,0 1,1-1,-1 2,1-1,0 1,0 1,1-1,0 1,0 1,0-1,1 1,0 0,1 0,0 1,0 0,1 0,0 0,0 0,1 1,0-1,1 1,0 0,1 0,0 0,0 0,1 0,1 0,-1 0,2-1,-1 1,2 5,0-9,-1-1,1 0,0 1,0-1,0 0,1 0,-1 0,1-1,1 1,-1-1,0 0,1 0,0-1,0 1,0-1,1 0,-1-1,1 1,-1-1,1 0,0 0,0-1,0 0,0 0,0 0,0-1,4 1,7-1,1 0,-1-1,0 0,1-2,-1 0,0-1,0 0,0-2,3-1,30-20,-32 14</inkml:trace>
  <inkml:trace contextRef="#ctx0" brushRef="#br0" timeOffset="77735.791">1412 3133,'-13'4,"0"1,0 1,0 0,1 0,0 1,0 1,1 0,0 1,1 0,-1 0,2 1,-1 1,2 0,-1 0,1 0,1 1,-4 8,10-17,0 1,1-1,-1 0,1 1,-1-1,1 0,0 1,0-1,1 1,-1-1,1 0,0 1,0-1,0 0,0 0,0 0,1 0,-1 0,1 0,0 0,0 0,0 0,0-1,0 1,1-1,-1 0,1 1,0-1,-1 0,1-1,0 1,0 0,0-1,1 0,-1 0,0 0,2 1,9 2,0 0,1 0,-1-1,1-1,-1-1,1 0,0 0,3-2,68-21,-61 10</inkml:trace>
  <inkml:trace contextRef="#ctx0" brushRef="#br0" timeOffset="78120.18">1835 2794,'1'225,"12"-152,-9-60,-1-1,-1 1,0 0,-1 0,0 0,-1 0,-1 0,-1 10,-18 78,17-94,2-7</inkml:trace>
  <inkml:trace contextRef="#ctx0" brushRef="#br0" timeOffset="78370.309">1609 3104,'29'5,"14"2,5-1,-1-1,0-2,-1-5,-6-4,-3 1,-4 0,-3 1,-1-3,-1-1,-1 1,1 2,-1 2,-4 1</inkml:trace>
  <inkml:trace contextRef="#ctx0" brushRef="#br0" timeOffset="78678.187">2315 3076,'-7'15,"0"-4,0 2,0-1,2 1,-1 0,2 0,0 0,0 0,1 1,1 0,0-1,1 1,1 12,0-23,1 0,0 0,0 1,0-1,0 0,1 0,-1 0,1 0,0 0,0-1,0 1,0 0,0-1,1 0,-1 1,1-1,-1 0,1 0,0-1,0 1,0 0,0-1,0 0,0 0,0 0,0 0,1 0,-1 0,0-1,1 0,-1 0,0 0,1 0,0 0,6-1,1 0,-1 0,1-1,-1 0,1-1,-1 0,0-1,0 0,-1-1,2-1,-2 2,-1-2,0 1,-1-1,0 0,0 0,0-1,0 0,-1 0,0-1,-1 1,0-1,0-1,0 1,-1-1,-1 0,1 1,-1-2,-1 1,0 0,0 0,-1-1,0 1,-1-1,0 1,0-1,-1 1,-1-6,0 9,-1 1,0-1,0 1,-1-1,1 1,-1 0,-1 0,1 1,0-1,-1 1,0 0,0 0,-1 1,1-1,0 1,-1 0,0 1,0-1,0 1,0 0,0 1,0-1,-1 1,1 1,0-1,-1 1,1 0,0 0,-1 1,1 0,0 0,-1 1,1-1,0 1,0 1,0-1,1 1,-1 0,-3 3,-10 6</inkml:trace>
  <inkml:trace contextRef="#ctx0" brushRef="#br0" timeOffset="79043.735">2738 3330,'-1'1,"1"-1,-1 0,1 1,-1-1,1 0,-1 1,1-1,-1 0,1 0,-1 0,1 1,-1-1,1 0,-1 0,0 0,1 0,-1 0,1 0,-1 0,0 0,1 0,-1 0,1-1,-1 1,1 0,-1 0,1 0,-1-1,1 1,-1 0,1-1,-1 1,1 0,-1-1,1 1,-1-1,1 1,0 0,-1-1,1 1,0-1,0 1,-1-1,1 0,0 1,0-1,0 1,-1-1,1 1,0-1,0 0,0 1,0-1,0 1,0-1,0 1,0-1,1 0,-1 1,-5-41,8 22,0 1,1-1,1 1,1 0,1 0,0 1,1-1,1 2,0-1,2 1,0 1,0 0,14-14,-23 27,0 0,0 0,0-1,0 1,0 1,0-1,1 0,-1 0,1 1,-1 0,1-1,0 1,-1 0,1 0,0 0,0 1,0-1,0 1,-1-1,1 1,0 0,0 0,0 0,0 1,0-1,0 1,0 0,0-1,-1 1,1 1,0-1,2 1,6 10</inkml:trace>
  <inkml:trace contextRef="#ctx0" brushRef="#br0" timeOffset="81986.271">3754 3245,'-115'187,"146"-225,2 1,2 2,1 1,28-20,79-59,-141 112,-1 1,0-1,1 0,-1 1,1-1,-1 1,1 0,-1-1,1 1,-1 0,1 0,-1 0,1 0,0 0,-1 0,1 0,-1 1,1-1,-1 0,1 1,-1-1,0 1,1 0,-1 0,1-1,-1 1,0 0,0 0,0 0,1 0,-1 0,0 1,0-1,0 0,-1 0,1 1,0-1,0 0,-1 1,1-1,-1 1,1-1,-1 1,0-1,1 1,-1-1,0 1,0-1,0 1,0 0,0-1,-1 1,1-1,0 1,-1-1,1 1,-1-1,1 0,-1 1,-1 0,-41 157,42-157,1-1,0 1,-1-1,1 0,0 1,0 0,0-1,0 1,0-1,0 1,0-1,0 1,1-1,-1 1,1-1,-1 0,1 1,-1-1,1 1,0-1,0 0,0 0,0 1,0-1,0 0,0 0,0 0,0 0,0 0,1 0,-1-1,0 1,1 0,-1-1,0 1,1 0,-1-1,1 0,-1 1,1-1,-1 0,1 0,-1 0,1 0,65-23,165-169,-230 191,-1 0,0 0,0 0,0 0,1 1,-1-1,0 0,1 1,-1 0,1-1,-1 1,0 0,1-1,-1 1,1 0,-1 0,1 0,-1 0,1 0,-1 1,0-1,1 0,-1 1,1-1,-1 1,0 0,1-1,-1 1,0 0,0 0,1-1,-1 1,0 0,0 0,0 0,0 1,0-1,-1 0,1 0,0 0,0 1,-1-1,1 0,-1 1,1-1,-1 0,1 1,-1-1,0 1,0-1,0 1,2 5,1 5,0 0,-1 1,0-1,-1 0,0 1,-1-1,0 1,-1-1,-1 0,0 1,0-1,-1 0,-7 8</inkml:trace>
  <inkml:trace contextRef="#ctx0" brushRef="#br0" timeOffset="82685.381">4968 3217,'-20'1,"-1"1,1 0,-1 2,1 0,0 1,1 1,-1 1,1 1,1 0,-1 2,1 0,1 1,-2 2,13-8,0 0,1 0,0 0,0 1,0 0,1 0,0 0,0 0,0 1,1 0,0-1,0 1,0 1,0 3,2-8,1 0,-1 0,1 1,-1-1,1 0,0 0,0 0,0 0,1 0,-1 0,1 1,0-1,0 0,0 0,0-1,0 1,1 0,-1 0,1 0,0-1,-1 1,1-1,1 0,-1 1,0-1,0 0,1 0,-1 0,1-1,0 1,0-1,-1 1,1-1,0 0,0 0,7 1,0-1,0 0,0 0,0-1,0-1,0 1,0-2,0 1,0-2,-1 1,1-1,-1-1,1 1,-1-2,0 1,-1-1,1 0,-1-1,0 0,0-1,-3 4,121-122,-125 124,-1 0,0 0,1 1,0-1,-1 0,1 1,-1-1,1 1,0-1,0 1,-1-1,1 1,0-1,0 1,-1 0,1-1,0 1,0 0,0 0,0 0,-1 0,1-1,0 1,0 0,0 0,0 1,0-1,0 0,-1 0,1 0,0 1,0-1,0 0,-1 1,1-1,0 0,0 1,-1-1,1 1,0-1,-1 1,1 0,0-1,-1 1,1 0,18 42,-10-19,-7-18,1 0,0-1,0 1,1-1,0 0,0 0,0 0,0-1,1 0,-1 1,1-1,0-1,0 1,1-1,-1 0,1 0,0-1,0 1,0-1,0-1,0 1,5 0,8-4</inkml:trace>
  <inkml:trace contextRef="#ctx0" brushRef="#br0" timeOffset="83349.756">4742 3076,'1'-2,"1"1,-1-1,0 0,1 0,0 0,-1 1,1-1,0 1,0 0,0-1,0 1,0 0,0 0,0 0,0 0,1 1,-1-1,0 0,0 1,1 0,-1 0,0-1,1 1,-1 0,2 1,-1-2,364-2,-366 3,-1 1,1-1,-1 0,1 0,-1 1,1-1,0 0,-1 0,1 0,-1 0,1 0,-1 1,1-1,0 0,-1 0,1 0,-1-1,1 1,-1 0,1 0,0 0,-1 0,1-1,-1 1,1 0,-1 0,1-1,-1 1,1 0,-1-1,1 1,-1 0,0-1,1 1,-1-1,0 1,1-1,-1 1,0-1,1 1,-1-1,0 1,0-1,0 0,1 1,-1-1,0 1,0-1,0 1,0-1,0 0,0 1,0-1,0 1,-1-1,1 1,0-1,0 0,0 1,0-1,-1 1,1-1,0 1,-1-1,1 1,0-1,-1 1,1 0,-1-1,0 0,-35-24,-84-41,104 55</inkml:trace>
  <inkml:trace contextRef="#ctx0" brushRef="#br0" timeOffset="83792.116">4658 2794,'14'0,"10"0,0-5,2-1,0 0,2 1,-1 2,2 0,-1 7,0 2,1 0,-1-1,1-1,-1-2,0-1,0 0,-4-1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6:06.9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46 270,'-25'-28,"25"28,0 1,1-1,-1 1,0-1,0 1,0-1,0 1,0-1,0 1,0-1,0 1,0-1,0 1,0-1,0 1,-1-1,1 1,0-1,0 1,0-1,-1 0,1 1,0-1,-1 1,1-1,0 0,-1 1,1-1,0 0,-1 1,1-1,0 0,-1 0,1 1,-1-1,1 0,-1 0,1 0,-1 0,1 0,-1 1,1-1,-1 0,1 0,-1 0,1 0,-1 0,1 0,-1-1,1 1,0 0,-1 0,1 0,-1 0,1-1,-1 1,1 0,-1 0,1-1,0 1,-1 0,1-1,0 1,-1 0,1-1,0 1,-1 0,1-1,0 1,-1-1,41 288,-33 97,-7-384,-1 3,0-1,0 0,1 0,-1 1,1-1,0 0,0 1,0-1,0 0,0 1,0-1,0 0,1 1,-1-1,1 0,0 0,0 0,0 1,0-1,0 0,0 0,0 0,1 0,-1-1,1 1,-1 0,1 0,0-1,-1 1,1-1,0 0,0 1,0-1,0 0,1 0,-1-1,0 1,0 0,0-1,1 1,1 0,188-48,225 3,325-94,271-87,-816 203,-195 22,-1 0,1 0,-1-1,1 1,-1 0,1 0,-1-1,1 1,-1-1,1 0,-1 1,0-1,1 0,-1 0,0 0,1 0,-1 0,0 0,0 0,0 0,0 0,0-1,0 1,-1 0,1-1,0 1,0 0,-1-1,1 1,-1-1,0 1,1-1,-1 1,0-1,0 1,0-1,0 0,0 1,0-1,0 1,-1-1,1 1,-1-1,1 1,-1-1,1 1,-1 0,0-1,0 0,-8-72,4-1,3 1,4-12,-1 3,5 29,0 36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127 111,'0'-10,"0"2,-4 7,-3 9,1 7,-3 1,-1 3,1 4,-1 1,-1 2,-2 2,1 0,2 1,-2-5,2-2,6-4,10-10,3-7</inkml:trace>
  <inkml:trace contextRef="#ctx0" brushRef="#br0" timeOffset="437.885">156 82,'45'110,"11"35,-56-143,1 0,-1 0,0 1,1-1,0 0,-1 0,1 0,0 0,0 0,0 0,0 0,1 0,-1 0,1 0,-1-1,1 1,-1-1,1 1,0-1,0 1,0-1,0 0,0 0,0 0,0 0,0 0,0-1,0 1,0 0,1-1,-1 0,0 1,0-1,1 0,-1 0,0-1,0 1,1 0,-1-1,0 1,0-1,0 0,0 0,0 1,0-1,0-1,0 1,0 0,0 0,0-1,0 1,-1-1,1 0,-1 1,2-3,9-17,0 0,-1-1,-1-1,-1 0,-1 0,-1-1,1-13,4-80,3 77,-3 29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22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0,'-25'8,"1"2,0 0,0 1,1 1,1 1,0 1,1 1,0 1,1 1,1 1,1 1,0 0,2 1,0 1,1 0,1 1,1 1,2 0,0 1,1 0,1 1,-3 16,10-33,-1 0,2 0,-1 0,1 0,0 0,1 0,0 1,0-1,1 0,0 1,0-1,1 0,0 0,1 0,-1 0,2-1,-1 1,1-1,0 0,0 0,1 0,0 0,0-1,1 0,0 0,0 0,0-1,1 0,-1 0,1-1,1 1,-1-2,0 1,1-1,4 2,4-1,1-1,-1 0,1-1,0-1,0 0,-1-2,1 0,0 0,-1-2,1 0,-1-1,0 0,0-1,0-1,-1-1,0 0,0-1,0-1,-1 0,-1 0,0-2,6-6,-13 13,-1 0,0-1,0 1,-1-1,0-1,1 1,-2-1,1 1,-1-1,1 0,-2 0,1-1,-1 1,0 0,0-1,-1 0,1 1,-2-1,1 0,-1 1,0-1,0 0,-1 0,0 1,0-1,0 0,-1 1,0-1,0 1,-1 0,0 0,0 0,-1 0,1 0,-1 1,0-1,-1 1,1 0,-1 0,0 1,-3-3,-3 3,1 0,0 0,-1 2,1-1,-1 1,0 1,0 0,0 0,1 1,-1 0,0 1,0 1,0-1,0 2,1-1,0 2,-1-1,1 1,-6 4,16-8,1 0,-1 0,1 0,0 1,-1-1,1 0,-1 0,1 1,-1-1,1 0,-1 0,0 1,1-1,-1 0,1 1,-1-1,1 1,-1-1,0 1,0-1,1 0,-1 1,0-1,1 1,-1-1,0 1,0 0,0-1,0 1,0-1,0 1,0-1,0 1,0-1,0 1,0 0,0-1,0 1,0-1,0 1,0-1,-1 1,1-1,0 1,0-1,-1 1,1-1,0 1,-1-1,1 1,0-1,-1 0,1 1,-1-1,1 0,0 1,-1-1,1 0,-1 0,1 1,-1-1,0 0,1 0,-1 0,47 7,-9-8,1-2,-1-1,-1-2,1-1,-1-2,21-9,41-9,-16 16,-58 10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8:45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0,'-18'238,"-20"-53,9 15,23-150,0-32</inkml:trace>
  <inkml:trace contextRef="#ctx0" brushRef="#br0" timeOffset="242.959">83 395,'34'-10,"15"-2,5-1,-2-1,-6 1,-5 2,-5 4,-4 3,-2 2,-2 1,-6 6,-1 1,-5 1</inkml:trace>
  <inkml:trace contextRef="#ctx0" brushRef="#br0" timeOffset="581.948">647 451,'2'13,"1"-1,0 0,1-1,0 1,1-1,0 1,1-1,0-1,7 10,-11-17,1 0,-1 0,1 0,0 0,0 0,0-1,0 0,0 1,0-1,1 0,-1 0,1-1,-1 1,1-1,0 0,0 0,0 0,0 0,-1-1,1 1,0-1,0 0,0-1,0 1,0 0,0-1,0 0,0 0,-1 0,1-1,0 1,0-1,2-1,0 0,-1 0,1 0,-1-1,1 0,-1 0,-1 0,1 0,-1-1,1 0,-1 0,0 0,-1 0,0-1,1 0,-2 1,1-1,-1 0,0 0,0-1,0 1,-1 0,0-1,0 1,-1 0,0-1,0 1,0-1,-1 1,0 0,0-1,-1 1,-3 1,0 1,0 0,0 0,-1 0,1 1,-1-1,0 1,0 1,0-1,-1 1,1 0,-1 1,1-1,-1 1,1 1,-1-1,0 1,1 0,-1 0,1 1,-1 0,1 0,-1 1,1 0,-7 2,-40 16,34-8</inkml:trace>
  <inkml:trace contextRef="#ctx0" brushRef="#br0" timeOffset="1476.98">1748 85,'-1'284,"-24"-143,-9-6,26-117</inkml:trace>
  <inkml:trace contextRef="#ctx0" brushRef="#br0" timeOffset="1722.739">1551 367,'33'-5,"17"-1,4 0,-3 1,0-4,-3 1,-6 1,-5 1,-4 3,-8-4,-8 0</inkml:trace>
  <inkml:trace contextRef="#ctx0" brushRef="#br0" timeOffset="2192.436">2059 85,'-15'46,"2"1,3 1,1 0,3 1,2 0,1 0,5 43,-2-90,0 0,0 0,1 1,-1-1,0 0,1 0,0 0,-1 0,1 0,0 0,0 0,0 0,0 0,0 0,1 0,-1-1,1 1,-1 0,1-1,-1 0,1 1,0-1,0 0,-1 0,1 1,0-1,0-1,0 1,0 0,1-1,-1 1,0-1,0 1,0-1,0 0,1 0,-1 0,0 0,0 0,0-1,85-28,-86 29,127-65,-126 65,0 0,-1 0,1 0,0 0,0 0,-1 1,1-1,0 1,-1-1,1 1,0 0,-1-1,1 1,-1 0,1 0,-1 0,1 0,-1 0,0 0,0 1,0-1,1 0,-1 1,0-1,0 1,-1-1,1 1,0-1,0 1,-1 0,1-1,-1 1,0 0,1-1,-1 1,0 0,0 0,0-1,0 1,0 0,0 0,-1-1,1 1,-1 0,0 1,6 25,-4-26,0 0,-1 0,1 0,1-1,-1 1,0 0,0 0,1-1,-1 1,1 0,-1-1,1 0,0 1,-1-1,1 0,0 0,0 0,0 0,0 0,0 0,0-1,0 1,0-1,0 1,1-1,-1 0,2 0,16-1</inkml:trace>
  <inkml:trace contextRef="#ctx0" brushRef="#br0" timeOffset="2578.218">2566 592,'24'-9,"0"0,0-2,-2-1,1-1,-2-1,0-1,0-1,-1 0,8-11,-26 26,0-1,-1 0,1 1,0-1,-1 0,1 0,-1 0,1 0,-1-1,0 1,0 0,0 0,0-1,0 1,-1-1,1 1,-1-1,0 1,1-1,-1 1,0-1,0 1,-1-1,1 1,-1-1,1 1,-1 0,0-1,1 1,-1 0,-1-1,1 1,0 0,0 0,-1 0,1 0,-1 0,0 0,0 0,1 1,-1-1,0 1,0-1,-1 1,1 0,0-1,0 1,-1 0,1 1,0-1,-1 0,-7 3,1 0,-1 0,1 1,-1 0,1 1,0 0,0 0,1 1,-1 0,1 1,0 0,1 0,-1 0,1 1,1 0,-1 1,1 0,0 0,1 0,0 0,0 1,1 0,0 0,0 0,1 1,0-7,0 1,1 1,-1-1,1 0,0 1,0-1,0 1,1-1,0 1,0 0,0 0,0 0,1 0,-1-1,1 1,1 0,-1 0,1 0,0 0,0 0,0-1,0 1,1 0,0-1,0 1,0-1,1 0,-1 0,1 0,0 0,0 0,1 0,-1-1,1 0,0 0,-1 0,1 0,1 0,3 1,14 0,0-2,1 0,-1-2,1 0,-1-2,12-2,23-7,-33 4</inkml:trace>
  <inkml:trace contextRef="#ctx0" brushRef="#br0" timeOffset="3504.341">3780 311,'-5'-3,"-1"1,0 0,1 0,-1 0,0 1,0 0,0 0,0 1,0-1,0 1,0 1,0-1,0 1,0 0,0 0,0 1,0 0,1 0,-1 0,1 1,-1 0,1 0,0 0,0 0,0 1,1 0,-1 0,1 0,0 1,0-1,0 1,0 1,3-2,-1-1,1 1,0-1,0 1,1 0,-1-1,1 1,0 0,0 0,0-1,0 1,1 0,-1-1,1 1,0 0,0-1,0 1,1-1,-1 1,1-1,0 0,0 0,0 0,0 0,1 0,-1 0,1 0,-1-1,1 1,0-1,0 0,0 0,1 0,-1 0,0-1,1 1,-1-1,1 0,2 1,29 24,-32-25,0 1,0 0,0-1,0 1,-1 1,1-1,-1 0,1 1,-1-1,0 1,0 0,0 0,0 0,-1 0,1 0,-1 0,0 0,0 0,0 0,0 1,0-1,-1 0,1 1,-1-1,0 1,0-1,0 0,-1 1,1-1,-1 1,0-1,0 0,0 0,0 0,-1 1,1-1,-1 0,0 0,0-1,0 1,0 0,0-1,0 1,-1-1,1 0,-1 0,0 0,0 0,0 0,0 0,-1 0,-19 4,15-2,-1-2,-1 1,1-1,0 0,-1-1,1 0,-1-1,1 0,0 0,-9-2,2-2</inkml:trace>
  <inkml:trace contextRef="#ctx0" brushRef="#br0" timeOffset="4137.746">4063 367,'-7'20,"2"1,0-1,1 1,1 0,1 0,0 19,2-38,0 0,0 0,0 1,0-1,0 0,1 0,-1 1,1-1,-1 0,1 0,0 0,0 0,0 0,0 0,0 0,0 0,1 0,-1 0,1 0,-1-1,1 1,0-1,-1 1,1-1,0 0,0 0,0 1,0-1,0-1,0 1,0 0,1 0,-1-1,0 1,0-1,0 0,1 0,-1 0,0 0,1 0,-1 0,0 0,0-1,0 1,1-1,-1 0,0 1,0-1,0 0,0-1,0 1,7-4,-1 0,0-1,0-1,0 1,-1-1,0 0,0-1,0 1,-1-2,-1 1,1 0,0-5,43-52,-48 64,-1 1,0-1,1 1,-1-1,0 1,1-1,-1 1,1-1,-1 1,1-1,-1 1,1 0,-1-1,1 1,-1 0,1-1,0 1,-1 0,1 0,0 0,-1 0,1-1,-1 1,1 0,0 0,-1 0,1 0,0 0,-1 0,1 1,0-1,-1 0,1 0,-1 0,1 1,0-1,-1 0,1 1,-1-1,1 0,-1 1,1-1,-1 1,1-1,-1 1,1-1,-1 1,0-1,1 1,-1-1,0 1,1-1,-1 1,0 0,0-1,0 1,1-1,-1 1,0 0,0-1,0 1,5 44,-5-44,2 37,-2 1,-1-1,-2 0,-2 0,-2 0,-1 0,-6 14,-10 15,-3-1,-3-2,-3-1,-10 12,-14-7,57-67,-1-1,1 1,-1-1,0 1,1-1,-1 1,0-1,0 0,1 0,-1 1,0-1,0 0,1 0,-1 0,0 0,0 0,1 0,-1 0,0 0,0 0,0 0,1 0,-1-1,0 1,0 0,1 0,-1-1,0 1,1-1,-1 1,0 0,1-1,-1 1,1-1,-1 0,1 1,-1-1,1 1,-1-1,1 0,-1 1,1-1,0 0,0 0,-1 1,1-1,0 0,0 0,0 1,0-1,-1 0,-5-44,6 44,1-19,1 0,1 1,1 0,0-1,2 1,0 1,1-1,0 1,2 0,0 1,1 0,1 1,0 0,2 0,0 1,0 1,1 0,1 1,0 1,5-3,-5 4</inkml:trace>
  <inkml:trace contextRef="#ctx0" brushRef="#br0" timeOffset="4630.49">4711 338,'-6'2,"-1"0,0 0,1 0,-1 1,1 0,0 0,0 1,0-1,0 1,1 1,-1-1,1 1,-2 2,6-6,-1 0,1 0,0 1,0-1,-1 0,1 1,0-1,0 1,0-1,0 1,1-1,-1 1,0 0,1-1,-1 1,1 0,-1-1,1 1,0 0,0 0,0 0,0-1,0 1,0 0,0 0,1-1,-1 1,1 0,-1 0,1-1,0 1,-1 0,1-1,0 1,1 0,54 38,-2-2,-52-35,-1-1,0 1,1 0,-1 0,0 0,-1 0,1 0,0 1,-1-1,0 0,0 0,0 0,0 0,0 1,0-1,-1 0,0 0,0 0,0 0,0 0,0 0,0 0,-1 0,1-1,-1 1,0 0,0-1,0 1,0-1,0 0,-1 0,1 0,0 0,-1 0,0 0,-6 5,0-1,0 0,0 0,-1-1,0 0,0-1,0 0,0-1,-11 2,-81-4,83-8</inkml:trace>
  <inkml:trace contextRef="#ctx0" brushRef="#br0" timeOffset="4992.246">5107 0,'-5'15,"-1"9,-1 5,2 3,2 1,1-1,1-1,0-1,1 0,0-2,1 1,-1-1,-5 0,-1 0,0 0,2 0,-5 1,1-6</inkml:trace>
  <inkml:trace contextRef="#ctx0" brushRef="#br0" timeOffset="5223.878">4853 311,'34'-10,"15"-3,5 1,-3 2,-4 3,-6 3,-5 2,-4 1,-8 5,-2 3,-1 0,1-2,-3-1</inkml:trace>
  <inkml:trace contextRef="#ctx0" brushRef="#br0" timeOffset="5639.972">5445 395,'8'2,"-1"-1,1 0,0-1,0 1,-1-1,1-1,0 1,-1-1,1-1,-1 1,1-1,-1-1,1 1,-1-1,0-1,0 1,-1-1,1 0,-1-1,0 0,0 0,0 0,-1 0,0-1,0 0,0 0,3-7,-7 11,0 0,-1 0,1 0,-1 0,1 0,-1-1,0 1,0 0,0 0,0 0,-1-1,1 1,0 0,-1 0,0 0,1 0,-1 0,0 0,0 0,0 0,0 0,-1 0,1 0,0 1,-1-1,1 0,-1 1,0-1,1 1,-1 0,0 0,0-1,0 1,0 0,0 1,0-1,0 0,0 1,-1-1,-2-1,-1 1,0 0,0 0,0 0,0 1,1 0,-1 0,0 1,0-1,0 1,0 0,1 1,-1 0,-2 0,0 2,0 0,0 0,0 1,1 0,0 0,0 1,0 0,1 0,0 0,0 1,0 0,1 0,0 0,1 1,-1 0,1 0,1 0,0 0,0 0,0 1,1 0,1-1,-1 1,1 0,1 0,0 0,0 0,0-1,1 1,2 6,-1-10,0 0,0 0,0 0,1-1,0 1,0-1,0 0,0 0,1 0,-1 0,1-1,0 1,0-1,1 0,-1 0,1-1,-1 1,1-1,0 0,0 0,0 0,0-1,3 1,122 6,-105-9</inkml:trace>
  <inkml:trace contextRef="#ctx0" brushRef="#br0" timeOffset="6146.511">5699 592,'20'-16,"0"0,-1-2,-1 0,-1-2,-1 0,0 0,11-21,26-33,-53 73,0-1,1 1,0-1,-1 0,1 1,0-1,0 1,0 0,0-1,0 1,0 0,0 0,1-1,-1 1,0 0,1 0,-1 0,1 1,-1-1,1 0,-1 0,1 1,0-1,-1 1,1 0,0-1,-1 1,1 0,0 0,-1 0,1 0,0 0,-1 0,1 1,0-1,-1 1,1-1,0 1,-1-1,1 1,-1 0,1 0,-1 0,0 0,1 0,-1 0,0 0,0 0,1 0,-1 1,0-1,0 0,0 2,7 29,-9-29,1-1,0 1,-1-1,1 1,0 0,0-1,1 1,-1-1,1 1,-1-1,1 1,0-1,0 1,0-1,0 0,0 0,0 1,1-1,-1 0,1 0,-1 0,1 0,0 0,0-1,0 1,0-1,0 1,0-1,1 0,-1 1,0-1,1 0,-1-1,0 1,1 0,-1-1,1 1,0-1,-1 0,1 0,-1 0,1 0,-1 0,3-1,92-55,-90 52,75-34,-80 38,0-1,-1 1,1 0,0-1,0 1,0 0,-1 0,1 0,0 1,0-1,0 0,-1 1,1-1,0 1,-1-1,1 1,0 0,-1 0,1 0,-1 0,1 0,-1 0,0 0,1 0,-1 1,0-1,0 0,0 1,0-1,0 1,0-1,0 1,0 0,-1-1,1 1,-1 0,1 0,-1-1,1 1,-1 0,0 0,0-1,0 1,0 0,-1 1,-17 110,20-96</inkml:trace>
  <inkml:trace contextRef="#ctx0" brushRef="#br0" timeOffset="30802.516">253 1580,'-17'2,"1"1,0 0,0 1,1 1,-1 0,1 1,0 1,0 1,1 0,0 0,0 2,1-1,1 2,-11 10,22-20,-1 0,0 0,1 1,-1-1,1 1,-1 0,1-1,0 1,0 0,0 0,0 0,0 0,0 0,0 0,1 0,-1 0,1 0,-1 0,1 0,0 0,0 0,0 0,0 1,0-1,0 0,1 0,-1 0,1 0,0 0,-1 0,1 0,0 0,0 0,0 0,0 0,1-1,-1 1,0 0,1-1,-1 1,1-1,-1 0,1 1,0-1,0 0,0 0,-1 0,1 0,0 0,0 0,0-1,1 1,-1-1,0 1,2-1,10-1,1-1,0 0,-1-1,0-1,0 0,0-1,0 0,-1-1,0-1,0 0,0-1,-1 0,10-9,14-6,76-50,-111 71,0 0,1 1,-1 0,0-1,1 1,-1 0,1 0,0 0,-1 0,1 0,0 0,0 0,-1 1,1-1,0 1,0-1,0 1,0 0,0 0,0-1,0 1,0 1,-1-1,1 0,0 0,0 1,0-1,0 1,0 0,-1-1,1 1,0 0,0 0,-1 0,1 0,-1 0,1 1,-1-1,1 0,-1 1,0-1,0 1,0-1,0 1,0 0,0-1,1 2,10 38,-12-35,1 0,0 1,0-1,1 0,0 0,0 0,0 0,1-1,0 1,0-1,0 1,1-1,0 0,0 0,0 0,1-1,-1 0,1 0,0 0,0 0,1-1,-1 1,4 0,1-2,1 0,-1-1,1 0,-1-1,0 0,1-1,-1 0,1-1,-1 0,0 0,0-1,0 0,0-1,-1 0,1-1,-1 0,0 0,-1-1,3-2,13-10,0-1,-1-2,-2 0,0-1,-1-1,0-3,6-10,-1-1,-1-1,-2-2,-2 0,-2-1,7-24,-15 16,-9 49,-1-1,0 0,1 0,-1 0,0 1,0-1,0 0,0 0,1 0,-1 0,0 0,-1 1,1-1,0 0,0 0,0 0,0 0,-1 0,1 1,0-1,-1 0,1 0,-1 1,1-1,-1 0,1 0,-1 1,1-1,-1 1,0-1,1 0,-1 1,0-1,1 1,-1 0,0-1,0 1,1 0,-1-1,0 1,0 0,0 0,0-1,0 1,1 0,-1 0,0 0,0 0,0 0,0 1,0-1,-5 4,-1 0,0 0,1 1,0 0,0 0,1 1,-1-1,1 1,0 0,1 1,0-1,0 1,-3 5,-3 8,1 0,0 1,2 0,0 0,1 0,2 1,0 0,1 0,1 0,1 1,1 2,1-19,-1 1,2 0,-1 0,1-1,0 1,0-1,0 1,1-1,0 0,1 0,-1 0,1-1,0 1,1-1,-1 0,1 0,0 0,0-1,0 0,1 0,0 0,0 0,0-1,0 0,0-1,0 1,1-1,0 0,-1-1,1 1,6-1,2 1,0-2,0 0,0 0,0-2,-1 0,1 0,0-2,-1 0,1 0,-1-1,0-1,-1 0,0-1,0-1,0 0,-1 0,0-1,8-9,12-16,-2-2,-1-1,-1-1,-3-1,-1-2,-2 0,-1-2,9-30,-26 64,-1 0,0 0,0 0,0 0,-1 0,-1-1,0 1,0 0,-1-1,0 1,-1-9,1 18,0-1,0 0,0 0,0 1,0-1,-1 0,1 0,0 1,0-1,-1 0,1 1,-1-1,1 0,0 1,-1-1,1 1,-1-1,0 0,1 1,-1 0,1-1,-1 1,0-1,1 1,-1 0,0-1,1 1,-1 0,0 0,0-1,1 1,-1 0,0 0,0 0,1 0,-1 0,0 0,0 0,1 0,-1 0,0 1,0-1,1 0,-1 0,0 1,1-1,-1 0,0 1,1-1,-1 1,1-1,-1 1,0-1,1 1,-1 0,-31 31,19-11,0 1,1 1,1-1,1 2,1-1,1 1,2 1,0-1,-2 24,5-32,0-1,0 1,2 0,0-1,0 1,2 0,0 0,1 0,0 0,2-1,-1 1,2-1,0 0,1 0,0-1,2 0,-1 0,2 0,0-1,3 4,2-1,-3-2</inkml:trace>
  <inkml:trace contextRef="#ctx0" brushRef="#br0" timeOffset="31061.816">733 1411,'313'-53,"218"50,-504 3</inkml:trace>
  <inkml:trace contextRef="#ctx0" brushRef="#br0" timeOffset="31560.508">2115 1355,'-73'33,"54"-27,1 1,1 0,-1 2,1 0,1 1,0 0,0 1,1 1,0 1,1 0,1 1,0 0,-3 5,14-14,0-1,-1 1,1 0,1 0,-1 0,1 0,0 0,0 0,0 0,1 1,0-1,0 0,0 0,0 1,1-1,0 0,0 0,1 0,-1 0,1 0,0 0,0-1,1 1,-1 0,1-1,0 0,1 0,-1 0,1 0,-1 0,1-1,0 1,0-1,1 0,-1 0,1-1,-1 1,1-1,0 0,0-1,0 1,0-1,0 0,0 0,3 0,3 1,0-2,-1 1,1-1,0-1,0 0,0 0,-1-1,1 0,-1-1,1-1,-1 1,0-2,0 1,-1-1,1-1,-1 0,0 0,-1 0,1-1,-1-1,0 0,6-7,-1 0,-1-1,0-1,-1 0,0 0,-2-1,0 0,-1-1,-1 1,4-19,-3 18,-6 39,-1-2,-1-10,1 0,0 1,0-1,1 0,0 0,1 0,0 0,0-1,1 1,-1-1,2 1,-1-1,1 0,0-1,0 1,1-1,0 0,0-1,1 1,-1-1,1-1,6 4,4 1</inkml:trace>
  <inkml:trace contextRef="#ctx0" brushRef="#br0" timeOffset="31864.849">2765 1326,'-31'16,"2"2,0 1,1 1,1 1,1 2,-16 18,39-38,0-1,1 1,-1-1,0 1,1 0,0 0,0 0,0 0,0 0,0 1,1-1,0 0,-1 1,1 0,0-1,1 1,-1-1,1 1,-1 0,1 0,0-1,0 1,1 0,-1-1,1 1,0 0,0-1,0 1,0-1,1 1,0-1,-1 0,1 0,0 0,0 0,1 0,-1 0,1 0,-1-1,1 1,0-1,2 2,5 0,0-1,0 1,0-2,0 0,0 0,1 0,-1-2,1 1,-1-1,1-1,-1 0,1 0,-1-1,0 0,0-1,0 0,0-1,0 0,-1 0,1-1,-1-1,-1 1,1-1,-1-1,0 0,4-4,3-3,-1 0,0-1,-1-1,-1-1,0 1,-1-2,-1 1,-1-2,0 1,0-5,-2-2</inkml:trace>
  <inkml:trace contextRef="#ctx0" brushRef="#br0" timeOffset="32254.653">3019 988,'-59'311,"46"-242,9-58,1 0,0 1,1-1,0 1,0-1,2 1,-1 0,1 0,1-1,0 1,1 0,0-1,1 1,0-1,1 0,0 0,1 2,-3-11,0 1,0-1,0 0,0-1,0 1,1 0,-1 0,0-1,1 0,-1 1,1-1,0 0,-1 0,1 0,0-1,0 1,-1-1,1 1,0-1,0 0,0 0,0 0,-1 0,1-1,0 1,0-1,0 0,-1 0,1 0,0 0,-1 0,1 0,-1-1,1 0,82-59,-59 37,-11 8,0 2,1 0,0 1,1 1,1 0,0 1,12-5,-28 15,-1 0,1 1,-1-1,1 1,0-1,-1 1,1 0,-1-1,1 1,0 0,-1 0,1 0,0 0,-1 1,1-1,0 0,-1 1,1-1,-1 1,1-1,-1 1,1 0,-1 0,1 0,-1-1,0 1,1 1,-1-1,0 0,0 0,0 0,0 1,0-1,0 0,0 1,0-1,-1 1,1-1,0 1,-1-1,0 1,1 0,-1-1,0 1,5 81,-6-73,1 4,3 53,-3-65,1-1,-1 1,1-1,0 1,-1-1,1 1,0-1,0 0,0 1,0-1,0 0,0 0,0 0,0 1,0-1,1 0,-1-1,0 1,1 0,-1 0,1-1,-1 1,1 0,-1-1,1 0,-1 1,1-1,-1 0,1 0,0 0,-1 0,1 0,-1 0,1 0,0-1,-1 1,2-1,17-6,-2-4</inkml:trace>
  <inkml:trace contextRef="#ctx0" brushRef="#br0" timeOffset="32646.793">3667 1580,'11'-4,"23"-6,-1-2,0-1,-1-1,28-18,-52 27,0 0,-1 0,0-1,0 0,0-1,-1 1,0-1,0-1,0 1,-1-1,0 0,-1 0,0 0,0 0,-1-1,0 0,0 0,-1 0,0 0,0 0,-1-3,-1 10,1 1,-1-1,0 0,1 1,-1-1,0 0,0 0,0 1,-1-1,1 0,0 1,-1-1,1 0,-1 1,1-1,-1 0,0 1,0-1,0 1,1-1,-2 1,1 0,0-1,0 1,0 0,0 0,-1 0,1 0,-1 0,1 0,-1 0,1 0,-1 0,1 1,-1-1,0 1,1-1,-1 1,0 0,0 0,1-1,-1 1,-1 1,-70 27,59-18,1 2,-1-1,2 2,0-1,0 2,1-1,1 2,0-1,1 2,0-1,2 1,0 0,0 1,2-1,0 1,1 0,-2 16,6-29,0 0,1 0,0 0,-1 0,1 0,0 0,1-1,-1 1,1 0,0-1,-1 1,2-1,-1 0,0 1,1-1,-1 0,1-1,0 1,0 0,0-1,0 1,1-1,-1 0,0 0,1-1,0 1,-1-1,1 1,0-1,0 0,0-1,0 1,0-1,-1 1,1-1,0 0,0-1,0 1,4-1,136-20,-120 15</inkml:trace>
  <inkml:trace contextRef="#ctx0" brushRef="#br0" timeOffset="33108.152">4317 1270,'-36'40,"16"-19,1 0,0 2,2 0,1 0,0 2,2 0,1 1,-8 21,20-44,0-1,0 1,1 0,-1-1,1 1,-1 0,1-1,0 1,0 0,0-1,0 1,1 0,-1 0,1-1,-1 1,1-1,0 1,0 0,0-1,1 0,-1 1,0-1,1 0,0 0,-1 1,1-1,0-1,0 1,0 0,0 0,1-1,-1 1,0-1,3 1,1 1,0-1,0-1,0 1,0-1,0 0,1 0,-1-1,0 0,1 0,-1-1,0 1,0-1,1-1,3 0,16-8,-1-1,0-1,0-1,-1-2,-1 0,0-1,-1-1,18-20,140-173,-152 175,-2-2,-1-1,-2 0,-2-2,-2-1,10-29,-27 67,0 0,0-1,-1 1,1-1,-1 1,0-1,0 0,0 1,0-1,-1 0,1 0,-1 1,0-1,0 0,-1 0,1 1,-1-1,0 0,0 0,0 1,0-1,0 1,-1-1,0 1,0 0,0-1,0 1,0 0,0 0,-1 0,0 1,1-1,-1 1,0-1,0 1,-1 0,1 0,0 0,-2 0,-7 3,0 0,0 0,0 1,0 1,1 0,-1 0,1 2,0-1,0 1,0 1,0 0,1 0,0 1,1 0,-1 1,-1 2,-5 6,0 1,2 1,0 0,0 0,2 2,0 0,2 0,0 1,1 0,1 1,1-1,1 2,1-1,1 1,0-1,2 1,1 0,1 0,1 0,1 0,1 0,1 0,1-1,0 0,2 0,1 0,1-1,0 0,5 5,-5-12,1 0,0-1,1 0,0-1,1 0,1-1,-1 0,2-1,0 0,0-1,0-1,1 0,1-1,-1-1,1 0,0-1,0-1,1 0,-1-1,1-1,3-1,39-12,-35-1</inkml:trace>
  <inkml:trace contextRef="#ctx0" brushRef="#br0" timeOffset="35697.472">6038 988,'-2'58,"-4"-1,-1 0,-4 0,-2 2,-23 164,31-196,2-3</inkml:trace>
  <inkml:trace contextRef="#ctx0" brushRef="#br0" timeOffset="35951.776">5671 1326,'39'-5,"21"-1,6 0,2-4,-2 0,-7 2,-4 2,-6 2,-8-3,-5 0,-4 1,-3 1,-1 2,-1 1,-5 2</inkml:trace>
  <inkml:trace contextRef="#ctx0" brushRef="#br0" timeOffset="36186.276">6405 1298,'-7'13,"-3"1,1 1,1 0,0 0,1 0,1 1,0 0,1 0,1 1,1-1,0 1,0 10,3-23,0-1,1 0,-1 0,1 0,0 0,0 0,0 1,0-1,1-1,-1 1,1 0,-1 0,1-1,0 1,0 0,0-1,1 0,-1 0,0 0,1 0,0 0,-1 0,1 0,0-1,0 0,0 1,0-1,0 0,0 0,0-1,0 1,1-1,-1 1,3-1,5 0,1 0,-1 0,0-1,0-1,0 0,0-1,0 0,0 0,5-3,-1-1,1 0,-1-1,-1-1,1 0,-1-1,-1 0,0-1,0-1,-2 0,1-1,-1 0,-1 0,0-1,-1-1,-1 1,0-2,-1 1,-5 10,-1-1,1 1,-1-1,0 0,-1 1,1-1,-1 0,0 1,-1-1,1 1,-1-1,0 0,-1 1,1-1,-1 1,0 0,-1 0,1-1,-1 2,0-1,0 0,0 0,-1 1,0 0,0 0,0 0,0 0,0 0,-1 1,0 0,0 0,0 0,0 1,0 0,0 0,-1 0,1 0,0 1,-1 0,0 0,1 0,-1 1,0 0,-3 0,-88 23,75-11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4759 538,'1'10,"0"0,1 0,1 0,-1 0,2-1,-1 1,1 0,1-1,0 0,0 0,4 5,-8-14,-1 1,1 0,0 0,0 0,-1-1,1 1,0 0,0-1,0 1,0 0,0-1,0 1,0-1,0 0,0 1,0-1,0 0,0 0,0 1,0-1,0 0,0 0,0 0,0 0,0 0,0-1,0 1,0 0,0 0,0-1,0 1,0-1,0 1,0-1,0 1,0-1,0 1,0-1,-1 0,1 1,0-1,0 0,-1 0,1 0,-1 0,1 0,0 1,-1-2,22-47,-16 30,-1 9,-1 0,0 0,-1-1,0 1,-1-1,0 0,-1 0,0 1,-1-1,0 0,0 0,-1 0,-1 0,0 0,-2-7,3 17,1-1,-1 1,1 0,-1-1,1 1,-1 0,0 0,0-1,0 1,1 0,-1 0,0 0,0 0,0 0,-1 1,1-1,0 0,0 0,0 1,-1-1,1 0,0 1,-1 0,1-1,0 1,-1 0,1-1,0 1,-1 0,1 0,-1 0,1 0,0 1,-1-1,1 0,-1 1,1-1,0 0,-1 1,1 0,0-1,0 1,0 0,-1-1,1 1,0 0,-39 53,39-52,1 0,-1 0,1 0,0 1,0-1,-1 0,2 0,-1 0,0 0,0 1,1-1,-1 0,1 0,-1 0,1 0,0 0,0 0,0 0,0 0,0-1,0 1,1 0,-1 0,1-1,-1 1,1-1,-1 0,1 1,0-1,0 0,0 0,0 0,0 0,0 0,0 0,0-1,0 1,0-1,0 1,0-1,0 0,1 0,95-8,-77-3,-2-1,0-1,0 0,-1-2,-1 0,0 0,-1-2,-1 0,-1-1,0 0,-1-1,-1-1,-1 0,-1 0,4-12,-5 9,-1 0,0 0,-2-1,-1 0,0 0,-2 0,-1-9,-8 5,6 28,0 0,0 1,0-1,0 0,0 1,0-1,0 0,0 0,0 1,0-1,-1 0,1 1,0-1,0 0,0 0,0 1,-1-1,1 0,0 0,0 1,-1-1,1 0,0 0,0 0,-1 1,1-1,0 0,0 0,-1 0,1 0,0 0,-1 0,1 0,0 0,-1 0,1 1,0-1,-1-1,1 1,0 0,-1 0,1 0,0 0,-1 0,1 0,0 0,0 0,-1 0,1-1,0 1,-1 0,1 0,0 0,0-1,-1 1,1 0,0 0,0-1,-1 11,0 1,1-1,1 0,0 0,0 0,1-1,0 1,0 0,1 0,1-1,0 0,0 0,0 0,4 4,12 33,5 25,-3 1,-4 1,-2 0,-4 1,-1 25,-11-56,-1-1,-2 1,-2-1,-2 0,-2 0,-2 0,-5 9,14-40,-1-1,0 0,-1 0,0 0,0 0,-1-1,0 1,-1-1,0-1,-1 1,0-1,0 0,0 0,-1-1,0 0,-1-1,0 1,0-2,-1 1,8-5,0 0,0-1,-1 1,1-1,0 1,0-1,0 0,-1 0,1 0,0 0,0-1,0 1,0-1,-1 1,1-1,0 0,0 1,0-1,0 0,0 0,0-1,1 1,-1 0,0-1,1 1,-1-1,0 1,1-1,0 0,-1 0,1 1,0-1,0 0,0 0,0 0,1 0,-1-1,0 1,1 0,-10-88,15 65,2 1,0 0,2 1,0 0,2 0,1 1,0 0,1 1,2 1,5-6,-15 18,48-65,-41 56</inkml:trace>
  <inkml:trace contextRef="#ctx0" brushRef="#br0" timeOffset="-5812.741">271 340,'-2'-3,"-2"0,1 0,0 0,0 0,-1 1,0-1,1 1,-1 0,0 0,0 0,0 0,0 1,-1 0,1 0,0 0,-1 0,1 1,0 0,-1 0,1 0,-1 0,1 0,0 1,0 0,-1 0,1 0,0 1,0-1,0 1,0 0,-2 2,-5 3,1 1,0 1,0-1,1 2,0-1,1 1,0 1,0 0,1 0,1 0,0 1,0-1,0 4,4-9,0-1,1 1,-1 0,1 0,0-1,1 1,-1 0,1 0,0 0,1 0,-1 0,1 0,0 0,1-1,-1 1,1 0,0-1,1 1,-1-1,1 0,0 0,1 0,-1 0,1 0,0-1,0 1,0-1,1 0,-1-1,1 1,0-1,0 0,0 0,1 0,-1-1,1 0,-1 0,1 0,3 0,89 21,-79-19</inkml:trace>
  <inkml:trace contextRef="#ctx0" brushRef="#br0" timeOffset="-2797.438">2812 86,'-29'255,"18"-96,-23-17,28-135,2-8</inkml:trace>
  <inkml:trace contextRef="#ctx0" brushRef="#br0" timeOffset="-2525.922">2643 340,'4'5,"8"2,5-1,5-1,4-2,1 0,2-2,1-1,-1 0,0 0,0 0,-5-1</inkml:trace>
  <inkml:trace contextRef="#ctx0" brushRef="#br0" timeOffset="-2280.815">3123 453,'0'24,"0"3,0-3</inkml:trace>
  <inkml:trace contextRef="#ctx0" brushRef="#br0" timeOffset="-2044.989">3094 143</inkml:trace>
  <inkml:trace contextRef="#ctx0" brushRef="#br0" timeOffset="-1695.756">3235 594,'120'-161,"-120"160,0 0,1 0,0 0,-1 0,1 1,-1-1,1 0,0 0,-1 1,1-1,0 1,0-1,0 1,-1-1,1 1,0-1,0 1,0 0,0-1,0 1,0 0,0 0,0 0,0 0,0 0,0 0,0 0,0 0,0 0,0 0,0 0,-1 1,1-1,0 0,0 1,0-1,0 1,0-1,0 1,-1-1,1 1,0-1,0 1,-1 0,25 43,-12-17,-10-24,0 0,0 0,0 0,0 0,0-1,1 1,0-1,-1 0,1 0,0 0,0-1,0 1,0-1,0 0,0 0,0-1,0 1,0-1,1 0,-1 0,0 0,0 0,0-1,0 0,1 1,-1-2,0 1,0 0,-1-1,1 0,0 0,0 0,-1 0,1-1,-1 1,0-1,0 0,0 0,0 0,0 0,-1 0,1-1,-1 0,0 1,1-3,20-33,-14 22</inkml:trace>
  <inkml:trace contextRef="#ctx0" brushRef="#br0" timeOffset="-1164.563">3912 453,'-15'6,"1"-1,-1 2,1 0,1 1,-1 0,1 1,1 1,0 0,-9 9,22-19,0-1,0 1,0 0,-1 0,1-1,0 1,0 0,0 0,0 0,0 0,0 0,0 0,0 0,0 1,0-1,0 0,-1 0,1 1,0-1,0 1,0-1,0 0,-1 1,1 0,0-1,0 1,-1-1,1 1,0 0,-1 0,1-1,-1 1,1 0,-1 0,1 0,-1-1,0 1,1 0,-1 0,0 0,0 0,0 0,0 0,0 0,1 0,-2 0,1-1,0 1,0 0,0 0,0 0,-1 0,1 0,0 0,-1 0,1 0,0-1,-1 1,1 0,-1 0,0-1,1 1,-1 0,88-54,-75 44,0 0,0 1,1 0,0 1,0 1,1 0,0 1,0 0,-11 4,-1 1,1-1,0 1,-1 0,1 0,0 0,0 0,-1 0,1 1,-1-1,1 1,0 0,-1-1,1 1,-1 0,1 1,-1-1,0 0,1 1,-1-1,0 1,0 0,0 0,0 0,-1 0,1 0,0 0,-1 0,1 0,-1 1,0-1,0 1,0-1,0 1,0-1,-1 1,1 0,-1 0,11 105,-11-40,2-35,-2 0,0 0,-3 0,0 0,-2-1,-2 1,-1-1,-1 0,-2-1,-5 10,10-31,0-1,0 0,-1-1,0 1,-1-1,1-1,-2 1,1-1,-8 4,14-9,0 0,-1-1,1 1,-1 0,1-1,-1 0,1 0,-1 0,0 0,0 0,0 0,0-1,1 1,-1-1,0 0,0 0,0 0,0 0,0 0,0-1,0 1,1-1,-1 0,0 0,0 0,1 0,-1-1,0 1,1-1,0 1,-1-1,1 0,0 0,0 0,0 0,0 0,0 0,0-1,-1-1,1 0,0 0,-1 0,2 0,-1-1,0 1,1 0,0-1,0 1,0-1,1 1,-1-1,1 1,0-1,0 1,1-1,-1 0,1 1,0-1,1 1,-1 0,1-1,-1 1,3-2,67-92,-54 78,71-66,-70 73</inkml:trace>
  <inkml:trace contextRef="#ctx0" brushRef="#br0" timeOffset="-5512.907">525 481,'2'12,"1"0,0-1,0 1,1-1,1 1,0-1,1-1,0 1,0-1,2 1,-6-7,1-1,-1 0,1 0,0 0,0-1,1 1,-1-1,0 1,1-1,-1 0,1-1,0 1,0 0,0-1,0 0,0 0,0 0,0-1,0 1,0-1,0 0,0 0,0 0,0-1,0 0,0 1,0-1,0-1,0 1,0 0,0-1,8-4,0 0,-1-1,0-1,0 0,0 0,-1-1,-1 0,0 0,0-1,0-1,-1 1,-1-1,0-1,-1 1,0-1,0 0,2-10,-8 16,1 0,-1-1,0 1,-1-1,0 1,0-1,0 1,-1 0,1-1,-2 1,1 0,-1 0,0 1,0-1,0 0,-1 1,0 0,0 0,0 0,-1 0,1 1,-1 0,0 0,-1 0,1 0,-1 1,1 0,-1 0,0 1,0-1,0 1,0 1,-1-1,1 1,-1 0,1 0,0 1,-1 0,1 0,-1 0,1 1,-1 0,1 1,0-1,-1 1,1 0,-4 3,-9 6</inkml:trace>
  <inkml:trace contextRef="#ctx0" brushRef="#br0" timeOffset="-5031.143">892 679,'144'-225,"-131"223,-17 33,1-14,3-12,0-1,-1 1,2 0,-1-1,0 1,1 0,0-1,0 1,0 0,1-1,-1 0,1 1,0-1,1 0,-1 0,1 0,-1 0,1 0,0-1,1 1,-1-1,1 0,-1 0,1 0,0 0,0-1,0 0,0 0,1 0,-1 0,1 0,-1-1,1 0,-1 0,1 0,0-1,-1 1,1-1,0 0,0 0,-1-1,1 0,0 0,7-3,0-2,0 1,0-2,-1 1,0-2,-1 1,1-2,-2 1,1-1,-1-1,0 1,-1-2,0 1,-1-1,0 0,-1-1,0 1,-1-1,0-1,-1 1,0-1,-1 1,0-1,-1 0,-1 0,1-12,-2 22,0-1,0 1,-1 0,1-1,0 1,-1 0,0-1,0 1,0 0,0 0,-1 0,1 0,-1 0,0 0,0 0,0 1,0-1,0 1,0-1,-1 1,-9-4</inkml:trace>
  <inkml:trace contextRef="#ctx0" brushRef="#br0" timeOffset="-4560.381">1711 284,'-1'-1,"-1"0,1 1,-1-1,0 1,1 0,-1-1,0 1,1 0,-1 0,0 0,0 0,1 0,-1 1,0-1,1 0,-1 1,0-1,1 1,-1 0,1-1,-1 1,1 0,-1 0,1 0,0 0,-1 0,0 1,-14 7,8-5,-1 0,1 1,0 0,0 0,0 0,1 1,0 1,0-1,1 1,-1 0,1 0,-1 4,7-9,-1 1,1-1,0 1,0-1,0 1,0-1,1 1,-1-1,1 1,-1-1,1 0,0 1,0-1,0 1,0-1,0 0,1 0,-1 0,1 0,-1 0,1 0,0 0,0-1,0 1,0 0,0-1,0 0,0 1,0-1,1 0,-1 0,0 0,1 0,1 0,28 22,-30-22,-1 1,1 0,-1-1,1 1,-1 0,0 0,0 0,0 0,0 0,0 0,0 0,-1 0,1 0,-1 0,1 0,-1 1,0-1,0 0,0 0,0 0,0 1,0-1,-1 0,1 0,-1 0,0 0,1 1,-1-1,0 0,0 0,0-1,0 1,-1 0,1 0,-1 0,1-1,-1 1,1-1,-2 1,-79 41,-5-20,62-18</inkml:trace>
  <inkml:trace contextRef="#ctx0" brushRef="#br0" timeOffset="-4314.363">2022 453,'-10'29,"-7"14,-7 0,2-8</inkml:trace>
  <inkml:trace contextRef="#ctx0" brushRef="#br0" timeOffset="-4149.76">1936 171,'0'0</inkml:trace>
  <inkml:trace contextRef="#ctx0" brushRef="#br0" timeOffset="-3710.5">2360 312,'-103'98,"101"-97,1 0,-1 0,1 0,0 0,-1 0,1 0,0 0,0 0,0 1,0-1,0 0,0 1,0-1,0 1,0-1,1 1,-1-1,0 1,1 0,0-1,-1 1,1 0,0-1,0 1,0 0,0-1,0 1,0 0,0-1,1 1,-1 0,1-1,-1 1,1 0,-1-1,1 1,0-1,0 1,0-1,0 0,0 1,0-1,0 0,1 0,0 1,38 7,-37-9,0-1,0 1,0-1,0 1,0 0,0 0,0 0,0 1,0-1,0 1,0 0,0 0,0 0,0 0,0 0,0 0,0 1,-1-1,1 1,-1 0,1 0,-1 0,0 0,0 1,0-1,0 0,0 1,0-1,-1 1,1 0,-1 0,0-1,0 1,0 0,0 0,0 0,0 0,-1 0,0 0,0 3,-4 1,-1 0,-1-1,1 1,-1-1,0 0,-1-1,0 1,0-1,0-1,0 1,0-1,-1 0,0-1,0 0,0 0,0-1,-1 0,5 0,-54 19,32-12</inkml:trace>
  <inkml:trace contextRef="#ctx0" brushRef="#br0" timeOffset="26816.912">357 1525,'0'0,"-11"-5,0 1,-1 0,1 1,-1 0,1 0,-1 2,0-1,0 1,0 1,0 0,0 1,1 0,-1 1,0 0,0 1,1 0,0 1,0 0,0 1,0 0,0 1,1 0,0 1,-1 1,4 0,0 0,0 1,0 0,1 1,0-1,1 1,0 0,1 1,0-1,1 1,0-1,0 1,1 0,1 0,0 0,0 0,1 1,0-1,1 0,0 0,1 0,1 0,0 0,0-6,0 0,1 0,-1-1,1 0,0 1,1-2,-1 1,1 0,0-1,0 0,0 0,0 0,0-1,0 0,1 0,-1 0,1 0,0-1,0 0,-1 0,1-1,0 0,0 0,0 0,-1 0,1-1,0 0,0-1,2 0,6-1,0-1,0-1,-1 0,1-1,-1 0,-1-1,1 0,-1-1,0-1,-1 1,6-8,-4 4,-1 0,0-1,-2-1,1 0,-2 0,1-1,-2 0,0-1,-1 1,3-13,-1 13,-9 44,0-22,0 5,1 0,0 0,0-1,1 1,1 0,0-1,0 0,1 1,1-1,0-1,0 1,1-1,0 0,1 0,0-1,1 1,0-2,2 3,10 8,-4-2</inkml:trace>
  <inkml:trace contextRef="#ctx0" brushRef="#br0" timeOffset="27333.274">864 1892,'27'-21,"0"-1,-2-1,-1-1,-1-1,-1-1,-2-1,18-29,-17 39,-18 53,16 57,-18-90,0 0,0-1,0 1,1 0,-1-1,1 1,0-1,-1 0,1 0,0 0,1 0,-1 0,0 0,0 0,1-1,-1 1,1-1,-1 0,1 1,0-1,0 0,-1-1,1 1,0 0,0-1,0 0,0 1,0-1,-1-1,1 1,2 0,2-4,-1 0,1 0,-1 0,0-1,0 1,-1-1,1-1,-1 1,0-1,-1 0,1 0,-1-1,0 1,-1-1,0 0,0 0,0 0,0-2,39-123,-34 116</inkml:trace>
  <inkml:trace contextRef="#ctx0" brushRef="#br0" timeOffset="27808.478">1739 1611,'-14'14,"1"2,0 0,1 0,1 1,1 1,0-1,1 2,1-1,1 1,-1 7,7-24,1 0,0 0,-1 0,1 0,0 0,0 1,0-1,0 0,0 0,1 0,-1 0,1 0,-1 0,1 0,0 0,0 0,0 0,0 0,0 0,0-1,0 1,1 0,-1-1,0 1,1-1,0 1,-1-1,1 0,0 0,0 0,-1 0,1 0,0 0,0 0,0 0,0-1,0 1,1-1,-1 0,0 1,1-1,90-12,-72 1,0-1,0-1,-2-1,0 0,0-2,-1 0,-1-1,-1-1,-1 0,0-1,-1-1,-1 0,-1-1,-1 0,-1-1,-1 0,3-12,-7 25,0 0,-1-1,0 1,0-1,-1 0,0 0,-1 0,0 0,-1 0,0 0,-1-1,0 1,0 0,-1 0,-1-1,1 1,-2 0,1 0,-1 0,-1 1,0-1,0 1,-1 0,0 0,-1 0,0 1,0 0,-1 0,1 0,-2 1,1 0,-1 0,0 1,-7-4,11 8,0 0,-1 0,1 1,-1-1,1 1,-1 0,1 0,-1 1,0-1,1 1,-1 0,0 0,0 1,1-1,-1 1,1 0,-1 0,0 1,1-1,0 1,-1 0,1 0,0 0,0 1,0 0,1-1,-1 1,0 1,1-1,0 0,0 1,-2 3,-3 4,1-1,0 1,0 1,2-1,-1 1,2 0,-1 0,2 1,-1-1,2 1,-1 8,2-7,0 0,2 0,0 0,0 0,2 0,-1 0,2 0,0-1,0 1,2-1,-1 0,2-1,-1 1,2-1,0 0,0-1,1 0,0 0,10 7,0 0,1-2,0 0,1-1,1-1,0-1,1-1,1-1,-1-1,2-2,14 4,168 24,-182-35</inkml:trace>
  <inkml:trace contextRef="#ctx0" brushRef="#br0" timeOffset="28589.963">3404 1244,'0'650,"0"-626</inkml:trace>
  <inkml:trace contextRef="#ctx0" brushRef="#br0" timeOffset="28847.828">3150 1667,'39'-9,"17"-4,4 1,-4-3,-6 1,-7-1,-6 1,-4 4,-4 3,-1-2,-1 0,0-2,0 0,-5-3,-5 1</inkml:trace>
  <inkml:trace contextRef="#ctx0" brushRef="#br0" timeOffset="29230.804">3771 1271,'-14'102,"5"-1,3 98,30-91,-23-105,1 0,-1 0,1 0,-1 0,1 0,0 0,1 0,-1-1,0 1,1-1,-1 1,1-1,0 0,0 0,0 0,0-1,0 1,0-1,0 1,1-1,-1 0,0 0,1-1,-1 1,1-1,-1 1,1-1,-1 0,4-1,10-3,-1-1,1-1,-1 0,0-1,-1-1,1 0,-2-1,1-1,3-4,42-25,-58 38,0-1,0 1,1 0,-1 0,0 0,0 0,1 0,-1 0,0 0,1 1,-1-1,1 1,-1 0,1 0,-1 0,1 0,-1 0,1 0,-1 1,0-1,1 1,-1 0,0 0,1 0,-1 0,0 0,0 0,0 0,0 1,0-1,0 1,0 0,0-1,0 1,-1 0,1 0,-1 0,0 0,1 0,-1 0,0 1,0-1,0 0,0 3,4 12,-4-13,0 0,0 0,0 0,0 0,1 0,-1-1,1 1,0 0,0-1,1 0,-1 1,1-1,-1 0,1 0,0 0,0-1,1 1,12 5</inkml:trace>
  <inkml:trace contextRef="#ctx0" brushRef="#br0" timeOffset="29645.847">4477 1808,'12'-3,"-1"0,0 0,0-1,-1-1,1 0,-1 0,0-1,0 0,-1-1,0 0,0 0,0-1,-1 0,-1-1,1 0,-1 0,-1 0,1-1,0-3,-7 11,0-1,0 1,0 0,0-1,0 1,-1 0,1-1,-1 1,1 0,-1 0,0 0,0 0,0-1,0 1,-1 0,1 1,0-1,-1 0,1 0,-1 1,0-1,0 0,1 1,-1 0,0-1,0 1,0 0,0 0,-1 0,1 0,0 1,0-1,0 1,-1-1,1 1,0 0,-1 0,1 0,0 0,-1 0,1 0,0 0,-1 1,1 0,0-1,0 1,0 0,-1 0,1 0,0 0,0 1,-7 2,1 1,0 0,0 1,0 0,1 0,-1 1,2 0,-1 0,1 0,0 1,0 0,1 0,0 0,1 1,0 0,0 0,1 0,0 0,0 1,1-1,0 4,1-8,0 1,0-1,1 1,-1-1,1 1,1-1,-1 1,1-1,0 1,0-1,0 1,1-1,0 0,0 0,0 0,1 0,-1 0,1 0,0-1,1 1,-1-1,1 0,0 0,0 0,0-1,1 1,-1-1,1 0,-1 0,1 0,0-1,0 0,1 0,-1 0,0-1,1 0,0 1,139 1,-121-4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4,'-11'-2,"1"1,-1 0,0 1,1 0,-1 1,0 0,1 0,-1 1,1 1,0-1,0 2,0-1,0 2,0-1,1 1,0 1,0-1,0 2,1-1,0 1,0 0,0 1,-5 8,8-9,0 0,1 1,0-1,1 1,-1 0,2 0,-1 0,1 0,0 1,1-1,0 1,0-1,1 1,0-1,1 1,-1-1,2 1,-1-1,1 0,0 1,1-1,0 0,0-1,1 1,0 0,0-1,1 0,0 0,0 0,1-1,0 0,1 1,0-3,1 0,0 0,0-1,1 0,-1-1,1 0,-1 0,1-1,0 0,0 0,-1-1,1 0,6-1,10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3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29 395,'-5'16,"1"-8,0 0,1-1,0 1,1 0,0 1,0-1,0 0,1 1,1-1,-1 1,2-1,-1 1,1-1,0 0,1 1,-1-1,2 0,0 2,-1-7,0 0,1-1,-1 0,1 1,-1-1,1 0,0 0,0 0,-1 0,1-1,1 1,-1-1,0 0,0 0,0 0,1 0,-1-1,0 1,1-1,-1 0,1 0,-1 0,0 0,1-1,-1 1,0-1,1 0,-1 0,1 0,90-44,-89 42,11-5,-1-1,-1-1,0 0,0 0,-1-2,0 1,-1-2,0 0,-1 0,0-1,-2 0,1-1,6-14,-15 25,0 1,0 0,0-1,0 1,-1-1,1 0,-1 1,0-1,0 0,0 1,-1-1,1 1,-1-1,0 1,0-1,0 1,0-1,-1 1,1 0,-1 0,0-1,0 1,0 1,0-1,-1 0,1 0,-1 1,1-1,-1 1,0 0,0 0,0 0,0 0,-1 1,1-1,0 1,-1 0,1 0,-1 0,1 0,-1 1,-3-1,-3-1,-1 1,0 0,1 0,-1 1,1 0,-1 1,1 0,-1 1,1 0,-1 1,1 0,0 1,0-1,1 2,-1 0,1 0,0 0,0 1,1 1,0 0,0 0,0 0,1 1,-4 6,-2 5,1-2</inkml:trace>
  <inkml:trace contextRef="#ctx0" brushRef="#br0" timeOffset="335.362">566 311,'9'28,"9"11,5-3,4-6,2-9,1-8,0-11,0-6,-1-7,1-6,-2-6,1-3,-6-2,-1-1,-5-1,-5 1,-4 4</inkml:trace>
  <inkml:trace contextRef="#ctx0" brushRef="#br0" timeOffset="874.293">1158 311,'-47'365,"25"-230,21-134,1-1,-1 0,1 0,-1 0,1 0,-1 0,1 0,-1 0,1 0,-1 0,1 0,-1 0,1 0,-1 0,1 0,0-1,-1 1,1 0,-1 0,1 0,-1-1,1 1,0 0,-1-1,1 1,0 0,-1-1,1 1,0-1,-1 1,1 0,0-1,0 1,-1-1,1 1,0-1,0 1,0-1,0 1,0-1,-1 1,1 0,0-1,0 1,0-1,1 1,-1-1,0 1,0-1,0 1,0-1,0 1,0-1,1 1,-1-1,0 1,0-1,1 1,-1-1,3-19,0 1,1-1,1 0,1 1,0 0,2 0,0 1,11-17,-1-4,-6 16,0-1,1 2,2 0,0 1,1 0,1 2,1-1,1 2,1 1,0 0,1 2,1 0,15-7,-34 19,0 1,0 0,0 1,0-1,0 0,1 1,-1 0,1 0,-1 0,1 0,-1 1,1-1,-1 1,1 0,0 0,-1 0,1 0,-1 1,1-1,-1 1,1 0,-1 0,1 0,-1 1,0-1,1 1,-1 0,0 0,0 0,-1 0,1 0,0 1,-1-1,1 1,-1 0,0 0,0 0,0 0,0 0,0 0,-1 0,1 1,-1-1,0 2,2 2,-1-1,1 1,-2 0,1 0,-1 0,0 0,0 0,-1 0,0 1,0-1,-1 0,0 0,0 0,-1 0,0 0,0 0,0 0,-1-1,0 1,-1-1,1 0,-1 0,0 0,-1 0,1-1,-1 0,0 0,-1 0,1 0,-1-1,0 0,0 0,0 0,0-1,-1 0,1 0,-7 1,0 0,-1-1,0 0,1-1,-1-1,0 0,0-1,0 0,1-1,-1-1,-13-3,9-2</inkml:trace>
  <inkml:trace contextRef="#ctx0" brushRef="#br0" timeOffset="1198.657">1694 0,'7'19,"-1"1,-1-1,-1 1,0 0,-2 0,0 0,-1 1,-1-1,-2 7,2-7,-3 19,-1-1,-2 0,-2 0,-8 25,13-54,-32 79,29-81</inkml:trace>
  <inkml:trace contextRef="#ctx0" brushRef="#br0" timeOffset="1576.822">1835 480,'32'5,"1"-2,0-1,-1-1,1-2,28-5,-54 6,0-2,0 1,0-1,0 0,0 0,-1-1,1 0,-1 0,0-1,0 0,0 0,0 0,-1-1,0 1,0-1,0-1,0 1,-1-1,0 1,0-1,0 0,-1-1,0 1,0-1,-1 1,0-1,0 0,0 0,0-7,-1 10,0 0,0 0,-1 0,0 0,0 0,0 0,0 0,0 0,-1 0,0 0,1 0,-2 0,1 1,0-1,-1 0,0 0,0 1,0-1,0 1,0 0,-1-1,1 1,-1 0,0 1,0-1,0 0,0 1,-1 0,1 0,-1 0,1 0,-1 0,0 1,0-1,1 1,-1 0,0 0,0 1,0-1,0 1,0 0,0 0,-1 0,1 0,0 1,-1 0,-7 3,1 0,-1 1,1 0,1 1,-1 0,1 0,0 1,0 1,1 0,0 0,0 1,1 0,1 0,-1 1,1 0,1 0,0 1,0-1,1 1,0 1,1-1,1 1,0 0,0-1,1 1,0 1,1-1,1-5,0 0,0 1,0-1,1 0,0 0,1 0,-1 0,1 0,1 0,-1 0,1-1,0 1,1-1,-1 0,1 0,1 0,-1 0,1-1,0 0,0 0,1 0,-1-1,1 1,0-1,0-1,0 1,1-1,4 2,0 0,-1 0,0-1,1 0,0-1,0 0,0-1,0 0,1 0,-1-2,0 1,1-1,-1-1,0 0,1-1,-1 0,3-1,4-4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6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150 424,'0'1,"-16"13,0 1,2 0,0 1,0 0,2 1,0 1,1 0,0 0,2 1,0 1,0 2,9-18,-1-1,0 1,1 0,0 0,0-1,0 1,0 0,0 0,1-1,0 1,0 0,0-1,0 1,0-1,1 1,0-1,0 1,0-1,0 0,0 0,0 0,1 0,-1-1,1 1,0-1,0 1,0-1,0 0,0 0,1 0,-1-1,1 1,-1-1,1 0,-1 1,1-2,0 1,-1 0,1-1,0 0,0 0,-1 0,1 0,0-1,0 1,-1-1,1 0,0 0,6-2,0 0,0-1,0 0,0-1,-1 0,0 0,0-1,-1 0,1-1,-1 0,-1 0,1 0,-1-1,-1 0,1-1,-1 0,-1 0,0 0,0 0,-1-1,0 0,0 0,-1 0,-1 0,1 0,-2-1,1 1,-2-1,1 1,-2-1,1 1,-1-1,-1 1,0-1,0 1,-4-8,4 12,-1 0,0 1,-1 0,0-1,1 1,-2 1,1-1,0 0,-1 1,0 0,0 0,0 0,-1 1,1 0,-1 0,0 0,0 1,0 0,0 0,0 0,0 1,0 0,-1 0,1 0,0 1,-1 0,1 1,0-1,-1 1,1 0,0 1,0-1,0 1,0 0,0 1,0 0,0-1,0 2,5-3,0 1,0-1,0 1,0-1,1 1,-1-1,0 1,1 0,-1-1,1 1,-1 0,1-1,0 1,0 0,0-1,0 1,0 0,0 0,0-1,1 1,-1 0,1-1,-1 1,1 0,0-1,-1 1,1-1,0 1,0-1,0 0,0 1,0-1,0 0,1 0,-1 1,0-1,1 0,-1 0,1 0,-1-1,1 1,-1 0,1-1,-1 1,1-1,0 1,-1-1,1 0,0 1,0-1,-1 0,1 0,0 0,-1-1,1 1,0 0,1-1,16 3,-1-1,1 0,0-2,0 0,0-1,-1-1,1 0,-1-2,0 0,0-1,0-1,-1-1,0 0,-1-1,1-1,-2 0,0-1,13-12,12-11,-28 26,0 0,0-1,-1 0,0-1,-1-1,0 1,0-1,-2-1,1 0,-1 0,-1-1,0 0,-1 0,0 0,-1-1,-1 0,0 0,-1-2,-15-42,4 89,52 251,-17-125,-7 1,-3 60,-16-174,-2-1,-1 0,-2 1,-3-1,-1-1,-2 1,-8 18,14-46,-1 0,0 0,-1 0,-1-1,0 0,-1 0,-1-1,0 0,-1-1,0 0,-1 0,0-1,-2 1,11-11,1 0,0 0,0 0,-1 0,1-1,0 1,-1 0,1-1,-1 1,1-1,-1 1,1-1,-1 0,1 0,-1 0,1 0,-1 0,1 0,-1 0,1 0,-1 0,0-1,1 1,0-1,-1 1,1-1,-1 0,1 1,0-1,-1 0,1 0,0 0,0 0,0 0,0 0,-1 0,2 0,-1-1,0 1,0 0,0-1,0 1,1 0,-1-1,1 1,-1-1,1 1,0-1,-18-80,18 81,1-28,2-1,0 1,2 0,1 0,1 0,2 1,1 0,1 1,1 0,1 1,2 0,0 1,2 0,1 2,0 0,2 1,1 1,3-2,-6 5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0 426,'21'-42,"-5"8,1 0,2 1,1 1,1 0,2 2,1 0,12-10,102-71,-137 111,-1-1,1 0,-1 1,1-1,0 1,-1-1,1 1,0-1,-1 1,1-1,0 1,0 0,0 0,-1-1,1 1,0 0,0 0,0 0,0 0,-1-1,1 1,0 1,0-1,0 0,0 0,-1 0,1 0,0 0,0 1,0-1,-1 0,1 1,0-1,0 1,-1-1,1 1,0-1,-1 1,1-1,-1 1,1 0,-1-1,1 1,-1 0,1 0,-1-1,1 1,-1 0,0 0,0-1,1 1,-1 0,0 0,2 52,-2-42,-21 137,20-146,0 0,0 0,0 0,0-1,0 1,0 0,1 0,-1 0,1 0,-1 0,1 0,0 0,0 1,0-1,0 0,0 0,1 0,-1 0,1 0,-1 0,1 0,0 0,-1 0,1-1,0 1,0 0,0 0,1-1,-1 1,0 0,1-1,-1 0,1 1,-1-1,1 0,0 1,-1-1,1 0,0 0,0-1,0 1,0 0,0-1,0 1,0-1,0 1,0-1,0 0,0 0,0 0,1 0,9-4,0-1,-1 0,0 0,0-1,0-1,-1 1,0-2,0 0,-1 0,0 0,5-8,27-20,119-93,-159 128,0 0,0 0,0 0,0 0,1 0,-1 0,0 0,1 0,-1 0,0 1,1-1,-1 1,1-1,-1 1,1-1,-1 1,1 0,-1 0,1-1,-1 1,1 0,-1 1,1-1,-1 0,1 0,-1 1,1-1,-1 1,1-1,-1 1,0-1,1 1,-1 0,0 0,1 0,-1 0,0 0,0 0,0 0,0 0,0 0,0 0,0 1,0-1,-1 0,1 1,0-1,-1 1,1-1,-1 1,1-1,-1 1,0-1,0 1,0-1,0 1,0-1,0 1,0-1,0 1,-1 0,-9 55,7-47,1 0,0-1,0 1,1 0,0 0,1 0,0 0,1 0,0 0,0 2,25 18,-9-23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9.0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1 622,'9'5,"0"-1,1 1,-1-1,1-1,0 0,0 0,0-1,0 0,1-1,-1 0,0-1,1 0,-1-1,0 0,1 0,-1-1,0 0,0-1,0 0,0-1,-1 0,1 0,-1-1,0-1,7-5,-11 7,0-1,-1 1,0-1,0 0,-1 0,1 0,-1-1,0 1,0-1,-1 0,0 0,0 0,0 0,-1 0,1 0,-2 0,1-1,-1 1,0 0,0 0,0-1,-1 1,0 0,-1 0,1-1,0 5,-1-1,1 1,-1 0,1-1,-1 1,0 0,0 0,0 0,0 0,0 0,0 1,-1-1,1 1,0-1,-1 1,1 0,-1 0,0 0,1 0,-1 1,0-1,1 0,-1 1,0 0,0 0,0 0,1 0,-1 0,0 1,0-1,1 1,-1 0,-85 34,76-27,1 1,0 0,1 0,0 1,0 1,1 0,1 0,-1 0,2 1,-2 3,7-11,0 1,0-1,0 0,0 1,0-1,1 1,0 0,0-1,0 1,1 0,-1 0,1-1,0 1,1 0,-1 0,1 0,0-1,0 1,1 0,-1-1,1 1,0-1,0 0,0 0,1 1,-1-1,1-1,0 1,0 0,1-1,2 3,9 3,1 0,0-1,0-1,0-1,1 0,0-1,1 0,-1-2,1 0,16 0,-23-1,5-2,1 1,-1-2,0 0,0-1,0-1,0-1,0 0,0 0,-1-2,0 0,0-1,0 0,9-7,-7 4</inkml:trace>
  <inkml:trace contextRef="#ctx0" brushRef="#br0" timeOffset="382.585">509 764,'208'-182,"-152"144,-55 38,0 1,0-1,0 1,0-1,0 1,0-1,0 1,-1-1,1 1,0 0,0 0,-1-1,1 1,0 0,-1 0,1 0,-1 0,1 0,-1 0,0-1,1 1,-1 0,0 0,0 0,1 0,-1 1,0-1,0 0,0 0,0 0,0 0,-1 0,1 0,0 0,0 0,-1 0,1 0,0 6,-1-2,1 1,1-1,-1 0,1 0,0 0,0 1,1-1,-1 0,1-1,0 1,0 0,1 0,0-1,0 0,0 1,0-1,0 0,1 0,0-1,0 1,0-1,0 0,0 0,1 0,-1-1,1 1,0-1,-1 0,1 0,0-1,0 0,1 0,-1 0,5 0,0-1,0-1,1 0,-1 0,0-1,1-1,-1 0,0 0,-1-1,1 0,-1-1,1 0,-1 0,-1-1,1 0,-1 0,0-1,-1-1,1 1,-1-1,-1 0,0-1,0 1,0-1,-1 0,-1-1,1 1,-2-1,1 0,-1 0,18-35,-10 27</inkml:trace>
  <inkml:trace contextRef="#ctx0" brushRef="#br0" timeOffset="716.938">1638 1,'1'60,"-13"170,3-160,2 1,4 0,4 21,-12-63,5-34</inkml:trace>
  <inkml:trace contextRef="#ctx0" brushRef="#br0" timeOffset="962.439">1356 340,'33'0,"17"0,8 0,0 0,-5 0,-7 0,-7 0,-5 0,-3 0,-3 0,-5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37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53,'-20'27,"1"1,1 0,2 1,1 1,1 0,-10 32,23-56,-1-1,1 0,1 0,-1 0,1 0,-1 1,2-1,-1 0,0 0,1 0,0 1,0-1,1 0,0 0,-1 0,2-1,-1 1,0 0,1-1,0 1,0-1,0 0,1 0,-1 0,1-1,0 1,0-1,0 0,1 0,-1 0,1-1,-1 1,1-1,0 0,0-1,0 1,0-1,0 0,2 0,4 1,0 0,1-1,-1 0,0-1,0 0,1-1,-1 0,0-1,0 0,0-1,0 0,0-1,-1 0,0-1,1 0,-2 0,1-1,-1 0,1-1,-2 0,1-1,-1 0,0 0,-1 0,0-1,0 0,-1-1,0 1,-1-1,0-1,0 1,-1 0,-1-1,0 0,0 0,1-11,-3 13,0-1,0 1,-1 0,0-1,-1 1,0 0,-1 0,0-1,0 1,0 0,-2 1,1-1,-1 0,0 1,-1 0,1 0,-2 0,1 1,-1-1,0 1,-1 1,0-1,0 1,0 0,-8-4,11 9,1-1,-1 2,0-1,1 0,-1 1,0-1,0 1,0 0,0 0,1 1,-1-1,0 1,0 0,1 0,-1 0,0 0,1 0,-1 1,1 0,0 0,-1 0,1 0,0 0,0 1,1-1,-1 1,0 0,1 0,-1 0,1 0,0 0,0 1,1-1,-1 1,-9 17</inkml:trace>
  <inkml:trace contextRef="#ctx0" brushRef="#br0" timeOffset="504.289">499 449,'104'-219,"-96"204,1 1,1 0,0 1,1 0,0 1,1 0,0 0,1 2,4-3,-17 12,1 0,0 1,-1-1,1 1,0-1,-1 1,1-1,0 1,-1 0,1-1,0 1,0 0,0 0,-1-1,1 1,0 0,0 0,0 0,0 0,-1 0,1 0,0 0,0 0,0 1,0-1,-1 0,1 0,0 1,0-1,-1 1,1-1,0 0,0 1,-1-1,1 1,-1-1,1 1,0 0,-1-1,1 1,-1 0,1-1,-1 1,0 0,1 0,-1-1,0 1,1 0,-1 0,0 0,0-1,0 1,0 0,0 0,0 0,0 0,0 0,0-1,0 1,0 0,-1 0,-6 61,6-56,-1-4,1 0,0 1,0-1,0 0,1 1,-1-1,0 0,1 1,0-1,-1 1,1-1,0 1,0-1,0 1,1-1,-1 1,1-1,-1 1,1-1,0 0,0 1,0-1,0 0,0 0,1 0,-1 1,0-1,1-1,0 1,-1 0,1 0,0-1,0 1,0-1,0 1,0-1,1 0,-1 0,0 0,1 0,-1 0,0 0,1-1,0 1,9-5,-1 0,1 0,-1-1,0-1,-1 0,1 0,-1-1,0 0,-1-1,1-1,14-9,-14 11,1-2,0 0,1 1,0 1,0 0,1 0,-1 1,2 1,-1 0,11-2,-22 6,1 1,0 0,-1 0,1 0,0 0,-1 1,1-1,-1 1,1 0,-1-1,1 1,-1 0,1 0,-1 1,0-1,1 0,-1 1,0-1,0 1,0 0,0 0,0 0,-1 0,1 0,-1 0,1 0,-1 1,0-1,1 0,-1 1,-1-1,1 1,0 0,16 94,-15-78,18 47,-10-52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4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0,'-2'26,"-1"0,-1 0,-2 0,0-1,-9 24,-4 13,-93 340,96-331,30-66,-5-13</inkml:trace>
  <inkml:trace contextRef="#ctx0" brushRef="#br0" timeOffset="469.114">635 28,'-17'26,"2"1,1 0,1 1,1 1,1-1,2 2,1 0,1 0,-2 26,22 6,-3 15,-10-76,-1 0,1 0,0 0,-1 0,0 1,1-1,-1 0,0 0,1 0,-1 0,0 0,0-1,0 1,0 0,0 0,0 0,0-1,0 1,0-1,0 1,0-1,0 1,-1-1,1 1,0-1,0 0,0 0,-1 0,1 0,0 0,0 0,-1 0,1 0,0 0,0 0,0-1,-1 1,1 0,0-1,0 1,0-1,0 0,0 1,0-1,0 0,0 0,0 1,0-1,-49-41,40 32,1 0,0 1,0 0,-1 0,0 1,-1 0,1 1,-2 0,1 1,-10-5,8 6,0-1,0 1,-1 1,1 1,-1 0,0 0,0 1,0 1,0 1,-1 0,1 0,0 1,-4 2,-84 41,84-33</inkml:trace>
  <inkml:trace contextRef="#ctx0" brushRef="#br0" timeOffset="1221.262">918 367,'-55'27,"47"-23,0 1,0 0,0 1,1-1,0 2,0-1,1 1,0 0,0 0,0 1,1-1,0 1,1 0,0 1,0-1,1 1,0 0,0 0,1 0,0 0,1 0,0 0,0 1,1-1,0 0,0 0,1 1,1-1,0 0,0 0,1 1,0-4,1 1,0-1,0 0,1-1,-1 1,1-1,1 0,-1 0,1 0,-1-1,2 0,-1 0,0-1,1 1,-1-1,1-1,0 1,0-1,0 0,0-1,0 0,0 0,1 0,-1-1,0 0,0 0,1-1,-1 0,0-1,0 1,0-1,0-1,0 1,0-1,-1 0,1-1,0 0,-4 1,0 0,-1 0,1-1,-1 1,0 0,0-1,0 0,0 1,-1-1,1 0,-1 0,0 0,0 0,-1 0,1 0,-1 0,0 0,0-1,0 1,-1 0,1 0,-1 0,0 0,0 0,0 0,-1 1,1-1,-1 0,0 0,0 1,0 0,-1-1,1 1,-1 0,-2-2,2 0,5 3,-1 0,0-1,0 1,1 0,0 0,-1 0,1 0,0 0,0 0,0 1,0-1,0 1,0-1,0 1,1 0,-1 0,1 0,-1 0,0 0,1 0,0 1,-1-1,1 1,-1 0,1-1,0 1,-1 1,1-1,2 1,76-16,-56 9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2.6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1 227,'56'-1,"143"13,-145-4,0-2,0-2,0-3,4-3,-20 2,-36 0,0 1,0 0,-1-1,1 1,0-1,-1 1,1-1,0 0,0 1,-1-1,1 0,0 0,0 0,-1 0,1-1,0 1,0 0,-1-1,1 1,0-1,-1 0,1 0,0 1,-1-1,1 0,-1 0,0 0,1-1,-1 1,0 0,0 0,1-1,-1 1,0-1,0 1,-1-1,1 1,0-1,0 0,-1 1,1-1,-1 0,1 1,-1-1,0 0,0 0,-35-51,22 32</inkml:trace>
  <inkml:trace contextRef="#ctx0" brushRef="#br0" timeOffset="1034.928">199 1,'10'50,"-9"-47,0-1,0 0,0 0,0 0,1-1,-1 1,1 0,0 0,-1-1,1 1,0-1,0 0,0 1,0-1,0 0,0 0,0 0,0-1,1 1,-1 0,0-1,0 1,1-1,-1 0,0 0,1 0,-1 0,0 0,1 0,-1-1,0 1,0-1,1 0,-1 1,0-1,0 0,0 0,0-1,0 1,0 0,0-1,0 1,-1-1,1 1,-1-1,1 0,-1 0,1 0,-1 0,0 0,0 0,0 0,0 0,0 0,0 0,-1-1,1 0,-2 1,0 0,0 0,-1 0,1 0,-1 0,1 1,-1-1,1 1,-1-1,0 1,0-1,0 1,0 0,0 0,0 0,0 0,0 0,0 1,0-1,-1 0,1 1,0 0,0-1,-1 1,1 0,0 0,-1 1,1-1,0 0,0 1,0-1,-1 1,1 0,0 0,0 0,0 0,0 0,0 0,0 0,0 1,1-1,-1 1,0-1,1 1,-1 0,1 0,1-1,1 1,0-1,0 1,0-1,0 1,0-1,0 0,0 1,0-1,1 0,-1 0,0 0,1 0,-1 0,1 0,-1-1,1 1,0 0,-1-1,1 1,0-1,-1 0,1 1,0-1,-1 0,1 0,0 0,0 0,-1 0,1-1,0 1,-1-1,1 1,0-1,0 1,0 0,0 0,0 0,0 0,0 0,0-1,0 1,0-1,-1 1,1-1,0 0,0 0,0 0,-1 0,1 0,-1 0,1 0,-1-1,1 1,-1 0,0-1,1 1,-1-1,0 0,0 1,0-1,0 0,-1 1,1-1,0 0,0-1,-3 2,0 1,1-1,-1 1,1 0,-1 0,0 0,1 0,-1 0,1 0,-1 1,0-1,1 0,-1 1,1-1,-1 1,1-1,-1 1,1 0,0 0,-1 0,1 0,0 0,0 0,-1 0,1 0,0 0,0 1,0-1,0 0,1 1,-1-1,0 1,-9 13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1,'-5'5,"0"1,1 0,0 1,0-1,0 1,1 0,0 0,1 0,-1 0,1 0,0 0,1 1,-1 7,2-14,0 0,0-1,1 1,-1 0,0 0,0 0,0 0,1 0,-1-1,1 1,-1 0,0 0,1-1,-1 1,1 0,0 0,-1-1,1 1,-1-1,1 1,0-1,0 1,-1-1,1 1,0-1,0 1,0-1,-1 0,1 0,0 1,0-1,0 0,0 0,0 0,0 0,-1 0,1 0,0 0,0 0,0 0,0-1,0 1,0 0,-1 0,1-1,0 1,0-1,-1 1,1 0,0-1,0 0,-1 1,1-1,0 1,-1-1,1 0,47-29,8-31,-57 60,0 1,0 0,0-1,1 1,-1 0,0-1,0 1,0 0,0 0,0 0,0 0,0 0,0 0,0 0,0 0,0 1,0-1,0 0,0 0,0 1,0-1,0 1,0-1,1 1,-1-1,0 1,0 0,0-1,1 1,-1 0,0-1,1 1,-1 0,0 1,-13 8,3-2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29:57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29,'-20'15,"-5"8,-4 2,3 0,6 2,6-5</inkml:trace>
  <inkml:trace contextRef="#ctx0" brushRef="#br0" timeOffset="251.849">387 1,'-19'19,"-6"11,-4 1,3-1,1-5,5-6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20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1186 583,'-22'246,"22"-217,10-43,75-193,-78 191,2 1,0 0,1 1,0 0,1 0,0 1,2 1,10-10,-22 21,1 0,-1-1,0 1,0 0,1 0,-1 0,0 0,1 0,-1 0,1 1,-1-1,1 0,0 1,-1-1,1 1,0 0,-1-1,1 1,0 0,-1 0,1 0,0 0,-1 0,1 1,0-1,-1 0,1 1,0-1,-1 1,1 0,-1-1,1 1,-1 0,1 0,-1 0,0 0,1 0,-1 0,0 1,0-1,1 1,8 13</inkml:trace>
  <inkml:trace contextRef="#ctx0" brushRef="#br0" timeOffset="320.447">1609 526,'-17'17,"6"-8,0 1,1 0,0 1,0 0,1 1,1-1,0 2,1-1,0 1,1 0,0 1,1 0,-1 4,6-15,-1 0,1 1,0-1,0 0,1 1,-1-1,0 0,1 0,0 0,0 1,0-1,0 0,1 0,-1 0,1-1,0 1,-1 0,1 0,1-1,-1 1,0-1,0 0,1 0,0 0,-1 0,1 0,0 0,0-1,0 1,0-1,0 0,0 0,0 0,0 0,3 0,2 0,0 1,0-1,0 0,0-1,0 0,0 0,0-1,1 0,-1-1,-1 1,1-1,0-1,0 0,0 0,1-2,0 0,-1-1,0 0,-1 0,1-1,-1 0,0-1,-1 1,0-1,0 0,0-1,-1 1,-1-1,1 0,-1 0,-1-1,0 1,0-1,-1 0,0 0,-1 0,0 1,0-1,-1 0,-1-1,1 2,-2-1,1 0,-4-9,4 15,0 0,0 0,-1 0,1 0,-1 0,0 0,-1 0,1 1,0-1,-1 1,0-1,0 1,0 0,0 0,-1 1,1-1,-1 1,1-1,-1 1,0 0,0 1,0-1,0 1,0-1,0 1,0 0,-1 1,1-1,0 1,-1 0,1 0,0 0,0 1,-1-1,1 1,0 0,0 0,0 0,0 1,0 0,0 0,0 0,0 0,0 1,-19 12,3 1</inkml:trace>
  <inkml:trace contextRef="#ctx0" brushRef="#br0" timeOffset="894.202">1891 838,'20'-40,"2"1,1 1,2 1,1 2,3 0,0 2,2 1,14-10,-45 41,1 1,-1-1,0 0,1 0,0 1,-1-1,1 0,-1 1,1-1,0 0,-1 1,1-1,0 1,0-1,0 1,-1 0,1-1,0 1,0 0,0 0,0-1,0 1,-1 0,1 0,0 0,0 0,0 0,0 0,0 0,0 0,0 1,-1-1,1 0,0 0,0 1,0-1,0 1,-1-1,1 0,0 1,0 0,-1-1,1 1,0-1,-1 1,1 0,-1-1,1 1,-1 0,1 0,-1 0,0-1,1 1,-1 0,0 0,1 0,-1 0,0 0,0-1,0 1,0 0,0 0,0 0,0 0,0 0,0 0,0 0,-1-1,1 2,2 135,-1-136,-1 1,1 0,-1 0,1-1,0 1,0 0,0-1,0 1,0-1,0 1,0-1,0 1,1-1,-1 0,0 0,1 0,-1 0,1 0,0 0,-1 0,1 0,0 0,-1-1,1 1,0-1,0 1,0-1,0 0,-1 0,1 0,0 0,0 0,0 0,0 0,-1-1,1 1,0 0,1-2,74-34,-50 20,-25 14,1 0,-1 0,0 0,1 0,-1 1,1-1,-1 1,1 0,0-1,-1 1,1 0,0 1,0-1,0 0,0 1,0 0,0-1,0 1,0 0,0 1,0-1,-1 0,1 1,0 0,0 0,0 0,0 0,-1 0,1 0,0 1,-1-1,1 1,-1 0,0-1,1 1,-1 0,0 1,0-1,0 0,-1 1,1-1,-1 1,1-1,-1 1,0 0,0-1,0 2,6 109,-2-88</inkml:trace>
  <inkml:trace contextRef="#ctx0" brushRef="#br0" timeOffset="-1078.693">254 132,'1'-2,"1"0,-1 0,1 0,-1 0,1 1,0-1,0 1,0-1,0 1,0 0,0 0,0 0,0 0,0 0,1 0,-1 0,0 1,1-1,-1 1,0 0,1 0,-1 0,1 0,1 0,-1 0,6-2,1 0,-1 1,0 1,1-1,-1 1,0 1,1 0,-1 0,0 1,0 0,0 1,0 0,0 0,-1 1,1 0,-1 0,0 1,0 0,-1 1,0-1,3 4,10 13,-2 1,-1 1,-1 0,-1 1,-1 1,-1 0,-1 1,-2 0,0 1,-2 0,-1 1,-2-1,0 5,-4-19,-1 1,0-1,-1 1,0-1,-1 0,-1 1,0-1,-1 0,-1 0,-3 5,7-17,0-1,-1 0,1 1,-1-1,1 0,-1 0,0 0,1 0,-1 0,0 0,0 0,0-1,0 1,0-1,1 1,-1-1,0 0,0 0,0 1,0-1,0-1,0 1,0 0,0 0,0-1,0 1,0-1,0 0,1 0,-1 1,0-1,0 0,1 0,-1-1,1 1,-2-1,-14-6,2 4,1 0,-1 1,0 1,1 0,-1 1,0 1,0 0,0 1,0 0,0 1,0 1,1 1,-1 0,1 0,0 2,0-1,1 2,0 0,0 1,0 0,1 1,-4 1,0-1,1 0,0 1,0 1,1 0,0 1,1 0,0 1,1 1,1 0,0 0,1 1,0 0,1 1,-4 11,16 10,6-25</inkml:trace>
  <inkml:trace contextRef="#ctx0" brushRef="#br0" timeOffset="-574.016">339 471,'322'-67,"-306"63,-5 1,0 0,0 0,0 1,1 0,-1 1,1 0,-1 1,0 0,1 1,-1 0,4 2,-12-1,-1 1,0 0,0 0,0 0,-1 1,1-1,-1 0,1 0,-1 1,0-1,0 1,-1-1,1 1,-1 0,0-1,0 1,0-1,0 1,0 0,-1-1,0 1,0-1,0 1,0-1,-1 2,0 10,-1 10,0-14,2 0,-1 0,1 0,1 0,0 0,1 0,0 0,0 0,3 5,6-3,2-7</inkml:trace>
  <inkml:trace contextRef="#ctx0" brushRef="#br0" timeOffset="3686.335">3162 893,'43'-19,"0"-1,-1-3,-2-1,0-3,-2 0,-1-3,-1-1,-1-2,6-10,-8 6,16-17,-1-2,-4-3,-1-1,13-30,-50 80,0-1,-1 0,0 0,-1-1,0 1,-1-1,-1 0,1 0,-2 0,0 0,0 0,-1 0,0 0,-1 0,-1 0,0 0,0 0,-4-10,5 20,0 0,0 1,0-1,0 0,-1 1,1-1,0 1,-1-1,1 1,-1-1,1 1,-1 0,0 0,1 0,-1 0,0 0,0 0,0 1,0-1,0 1,1-1,-1 1,0-1,0 1,0 0,0 0,0 0,0 0,0 1,0-1,0 0,0 1,0 0,0-1,0 1,0 0,0 0,1 0,-1 0,0 0,1 0,-1 1,-67 57,49-34,0 0,1 2,2 0,1 2,1-1,1 2,-3 13,6-12,1 1,2 0,1 1,2-1,1 1,1 21,3-40,0 0,2 0,-1 0,2 0,0 0,0-1,2 1,-1-1,2 0,0 0,0 0,1-1,8 10,-6-15,-1-1,1-1,1 1,-1-2,1 1,0-1,0-1,0 1,0-2,1 0,-1 0,1 0,-1-2,1 1,0-1,-1-1,1 0,0 0,-1-1,0-1,1 1,-1-2,0 1,0-2,-1 1,7-5,409-212,-392 194,-63 28,-2 11,1 2,1 0,1 2,0 2,1 0,1 2,-6 6,26-19,-1 0,2 0,-1 1,1 0,0 0,1 0,0 1,0 0,1 0,0 0,1 0,-1 1,2-1,0 1,0 0,0 0,1 0,1 0,0 3,0-11,0 1,1 0,-1-1,1 1,0 0,0-1,0 1,0-1,0 0,0 1,1-1,-1 0,1 1,0-1,0 0,-1 0,1 0,0-1,1 1,-1 0,0-1,0 0,1 1,-1-1,1 0,-1 0,1 0,-1 0,1-1,0 1,-1-1,1 0,0 0,0 0,-1 0,1 0,98-22,-79 11,0-2,-1 0,-1-2,0 0,-1-1,-1-1,0-1,-1 0,12-19,59-88,-70 113,-11 39,-5-14,0-3,1 0,1 0,-1-1,2 0,-1 0,1 0,1 0,-1 0,1-1,1 0,4 4,-8-9,0 0,0 0,0 0,1 0,0-1,-1 1,1-1,0 0,0 0,0 0,0-1,1 1,-1-1,0 0,1 0,-1-1,0 1,1-1,-1 0,1 0,-1-1,1 1,-1-1,0 0,1 0,-1 0,3-2,5-4,0 0,-1-1,0-1,0 1,-1-2,0 0,-1 0,0 0,2-4,18-21,5-3,-25 26,1 0,0 0,0 1,1 0,1 1,0 1,0 0,1 0,0 1,0 1,1 0,2 0,-14 6,0 1,0-1,0 1,0 0,0 0,0 0,-1 0,1 0,0 0,0 1,0-1,0 0,0 1,-1 0,1-1,0 1,0 0,-1 0,1 0,-1 0,1 0,-1 1,1-1,-1 0,0 1,1-1,-1 1,0-1,0 1,0-1,0 1,0 0,-1 0,1-1,0 1,-1 0,0 0,1 0,-1 0,0-1,0 2,3 81,-4-73,0 0,0-1,-1 1,0-1,-1 0,0 0,-1 0,0 0,0 0,-1-1,0 1,-1-2,0 1,0 0,-1-1,0 0,-1-1,0 0,0 0,0 0,-1-1,0 0,0-1,0 0,-1-1,0 0,-7 2,18-6,-1-1,1 1,-1-1,0 0,1 1,-1-1,1 0,-1 0,0 1,0-1,1 0,-1 0,0 0,0 1,0-1,0 0,0 0,0 0,0 1,0-1,0 0,0 0,-1 0,1 1,0-1,0 0,-1 0,1 1,-1-1,1 0,0 1,-1-1,1 1,-1-1,0 0,1 1,-1-1,1 1,-1-1,0 1,1 0,-1-1,0 1,0-1,1 1,-1 0,0 0,0 0,0-1,1 1,-1 0,0 0,0 0,0 0,1 0,-1 0,0 1,0-1,1 0,-1 0,0 0,0 1,1-1,-1 1,0-1,0 0,1 1,11-6,0 0,1 1,-1 0,1 1,0 1,0 0,0 0,1 1,-1 1,0 0,0 1,0 0,1 0,-1 2,0-1,-1 2,4 1,-11-5,8 3,1-1,-1 0,1-1,0 0,0-1,-1 0,1-1,0-1,-1 0,1-1,-1 0,0-1,1 0,10-6,18-10,0-2,-2-2,0-1,-2-2,19-19,-41 35,-1-1,-1 0,0-1,-1-1,0 0,-1 0,-1-1,0-1,-1 1,0-4,6-20,-1-1,-2-1,-2 0,4-35,-18 18,4 57,0 0,0 0,0 0,-1 0,1 0,0 0,-1 0,1 0,-1 0,1 0,-1 0,1 0,-1 0,0 0,1 0,-1 1,0-1,0 0,0 0,0 1,1-1,-1 1,0-1,0 1,0-1,0 1,0 0,0-1,0 1,0 0,-1 0,1 0,0-1,0 1,0 1,0-1,0 0,0 0,0 0,0 0,0 1,0-1,0 0,0 1,0-1,0 1,0-1,0 1,0 0,0-1,0 1,-3 5,-1 0,1 0,0 1,0-1,1 1,-1 0,2 0,-1 0,1 0,0 0,0 0,1 1,0-1,0 1,1-1,0 1,0-1,1 1,1 3,-2-3,0 18,15 180,20-37,-24-68,-28-139,11 16</inkml:trace>
  <inkml:trace contextRef="#ctx0" brushRef="#br0" timeOffset="3928.703">5250 386,'34'0,"20"0,6 0,2 0,-4 0,-8 0,-2 0,-5 0,-4 0,0 0,-2 0,-2-5,-2-1,-2 0,-2 1,0 1,-6 2</inkml:trace>
  <inkml:trace contextRef="#ctx0" brushRef="#br0" timeOffset="5991.972">6802 75,'-46'140,"-50"78,84-185,1 0,2 0,1 1,2 0,0 10,5-35,1 0,0 1,0-1,1 0,0 0,1 0,0 0,0 0,1 0,0-1,0 1,1-1,0 0,1 0,0 0,0-1,1 1,-1-1,2-1,-1 1,1-1,3 2,-3-4,0 0,0 0,1-1,-1 0,1 0,0-1,0 0,0-1,0 0,0 0,0 0,0-1,0 0,1-1,-1 0,0 0,0-1,0 0,0 0,-1-1,1 0,-1 0,1-1,-1 0,0 0,0-1,-1 1,0-2,1 1,-2-1,1 0,-1 0,0 0,0-1,0 0,3-7,111-140,-131 182,-40 101,51-126,0 0,0 0,0 1,1-1,-1 0,1 0,0 1,0-1,0 1,0-1,1 0,-1 1,1-1,0 0,0 0,0 0,0 1,1-1,-1 0,1-1,0 1,0 0,0 0,0-1,0 1,0-1,1 0,-1 1,1-1,0 0,0-1,0 1,0 0,0-1,0 0,0 1,0-1,0-1,1 1,-1 0,0-1,1 1,-1-1,0 0,1 0,-1-1,0 1,1-1,-1 1,2-2,9-3,0-1,-1-1,0 0,0-1,0 0,-1-1,0 0,-1-1,0 0,-1-1,0 0,0-1,-1 0,3-7,27-28,-27 33,63-51,-71 66,0 0,0-1,0 1,0 1,0-1,0 1,0-1,0 1,-1 0,1 1,-1-1,1 1,-1-1,0 1,0 0,0 0,0 0,-1 1,1-1,-1 1,0-1,0 1,0 0,0 2,1 3,0 0,-1 1,0-1,0 1,-1-1,0 1,-1-1,0 1,-1-1,0 1,0-1,-1 1,0-1,-1 0,0 0,0 0,-1 0,0 0,-1-1,-2 3,7-10,97-129,-82 109,1 1,1 1,1 1,0 0,1 1,1 1,0 1,8-3,-27 14,1 1,-1-1,0 1,1 0,0-1,-1 1,1 0,-1 0,1 0,0 0,0 1,0-1,0 0,-1 1,1-1,0 1,0 0,0-1,0 1,0 0,0 0,0 0,0 1,0-1,0 0,0 1,0-1,0 1,0 0,0-1,-1 1,1 0,0 0,-1 0,1 1,0-1,-1 0,0 1,1-1,-1 0,0 1,1 0,-1-1,0 1,0 0,0 0,-1-1,1 1,0 0,-1 0,1 0,-1 0,0 0,1 1,-42 160,41-163,1 0,-1-1,0 1,0 0,1 0,-1-1,0 1,1 0,-1 0,0 0,0 0,1-1,-1 1,0 0,1 0,-1 0,0 0,1 0,-1 0,0 0,1 0,-1 0,0 0,1 0,-1 0,0 0,1 0,-1 0,0 1,1-1,-1 0,0 0,1 0,-1 0,0 1,0-1,1 0,-1 0,0 0,0 1,1-1,-1 0,0 1,0-1,0 0,0 0,1 1,-1-1,0 0,0 1,0-1,0 0,0 1,26-26,-1-2,1 0,1 2,1 1,1 1,2 1,5-1,-35 21,1 1,-1-1,1 1,0 0,0 0,0 0,0 0,0 0,0 0,0 0,0 0,0 1,0-1,0 1,0 0,0-1,1 1,-1 0,0 0,0 1,0-1,1 0,-1 1,0-1,0 1,0 0,0 0,0-1,0 1,0 1,0-1,-1 0,1 0,0 1,-1-1,1 1,0-1,-1 1,0 0,1 0,-1-1,0 1,0 0,0 0,0 0,-1 0,1 0,0 0,-1 1,1 0,-26 117,20-65,3-31</inkml:trace>
  <inkml:trace contextRef="#ctx0" brushRef="#br0" timeOffset="6444.48">8382 752,'21'4,"1"-2,0-1,0-1,-1-1,1 0,0-2,-1 0,0-2,1 0,-2-2,10-3,-21 6,1 0,0-1,-1 1,0-2,0 0,-1 0,1 0,-1-1,-1 0,1-1,-1 1,-1-1,1-1,-1 1,-1-1,0 0,0-1,0 1,-1-1,-1 0,0 0,0 0,-1-1,0-3,-1 11,0 0,-1 0,1 0,-1 1,0-1,0 0,0 0,0 0,-1 0,1 0,-1 0,1 0,-1 0,0 0,0 1,-1-1,1 0,0 1,-1-1,0 1,1-1,-1 1,0 0,0 0,-1 0,1 0,0 0,-1 0,1 1,-1-1,1 1,-1-1,0 1,1 0,-1 0,0 1,0-1,-2 0,-11 1,0 1,0 1,0 0,1 1,-1 0,0 2,1 0,0 0,0 1,1 1,-1 1,2 0,-1 1,1 0,0 1,1 1,0-1,1 2,0 0,1 0,0 1,1 0,1 1,0 0,1 0,-5 14,8-21,0-1,0 2,1-1,0 0,1 1,0-1,0 1,0 0,1 0,0-1,1 1,0 0,0 0,0 0,1 0,1 0,-1-1,1 1,0 0,1-1,0 1,0-1,0 0,1 0,0-1,1 1,-1-1,1 1,1-2,-1 1,3 2,8-1,1-1,-1 0,1-1,0-1,0-1,0 0,1-1,-1-1,1-1,-1 0,1-1,-1-1,0-1,0 0,0-2,0 1,0-2,-1 0,0-1,0-1,-1-1,0 0,-1 0,1-2,-2 0,11-11,-10 8,-4 0</inkml:trace>
  <inkml:trace contextRef="#ctx0" brushRef="#br0" timeOffset="7143.62">7310 160,'-14'5,"-5"6,0 1</inkml:trace>
  <inkml:trace contextRef="#ctx0" brushRef="#br0" timeOffset="7608.982">6350 471,'312'-30,"-141"20,-154 6,-7 1,0 0,0 0,0 1,1 1,-1-1,1 2,-1 0,1 0,-1 0,0 2,1-1,-1 1,0 1,0 0,0 0,0 1,1 0,2 8</inkml:trace>
  <inkml:trace contextRef="#ctx0" brushRef="#br0" timeOffset="13149.855">0 1260,'34'11,"1"-2,0-1,0-2,0-2,1-1,-1-1,37-4,172-28,3 7,122-11,-200 23,141 10,-139 3,629-2,-507-28,77-1,125 30,-310-27,279 23,212 3,-450-28,525 29,-442-19,-213 9,-1 3,1 5,-1 4,43-1,1133-2,-1074 28,-165-27,-1-1,1-2,-1-1,1-2,8-2,185-23,-56 19,-145 11</inkml:trace>
  <inkml:trace contextRef="#ctx0" brushRef="#br0" timeOffset="15359.125">9342 499,'5'-10,"-4"-3,-6 6,3 4,0-3,7 0,7 1,1-3,-2 4,-2 8,-3 3</inkml:trace>
  <inkml:trace contextRef="#ctx0" brushRef="#br0" timeOffset="15813.243">9398 696,'-4'5,"-8"1,5 1,7-2,9-2,7-1,-3-1,-9 0,-5 4,-8 1,4-1,1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7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1,'-13'6,"1"0,-1 1,1 1,0 0,1 0,0 1,0 0,1 1,1 1,-1-1,2 2,-1-1,1 1,1 0,0 1,1-1,1 2,0-1,0 0,1 1,1 0,0 0,1 0,0 9,3-18,-1 1,1 0,0-1,1 1,-1 0,1-1,0 0,1 1,-1-1,1 0,0 0,0 0,1-1,-1 1,1-1,0 0,0 0,0 0,1 0,0-1,-1 1,1-1,0-1,1 1,-1-1,0 0,1 0,8 3,1 0,0-1,0-1,0 0,0-1,0-1,0-1,1 0,10-1,59-38,-83 37,0 1,-1 0,1-1,0 1,-1-1,1 1,-1-1,1 0,-1 0,0 1,0-1,0 0,0 0,0 0,0 0,-1 0,1-1,-1 1,1 0,-1 0,0 0,0-1,0 1,0 0,0 0,0 0,-1 0,1-1,-1 1,1 0,-1 0,0 0,0 0,0 0,0 0,0 0,-1 1,1-1,0 0,-2 0,-2-2,-1 0,0 1,1 0,-1 0,0 1,-1 0,1 0,0 0,-1 1,1 0,-1 0,1 0,-1 1,0 0,1 1,-1-1,187 4,-154-4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1,'-22'113,"-39"273,31-151,34-217,2-6</inkml:trace>
  <inkml:trace contextRef="#ctx0" brushRef="#br0" timeOffset="446.375">508 113,'-14'98,"5"1,4 0,5 56,0-96,11 3,-78-211,57 135,0 0,-1 1,0 0,-1 1,-1 0,0 1,0 0,-1 1,0 0,-1 1,0 1,0 1,-16-6,26 11,0 1,0-1,0 1,-1 0,1 0,0 1,0 0,0 0,-1 0,1 0,0 1,0 0,0 0,0 0,0 1,0-1,0 1,0 1,0-1,1 1,-1-1,1 1,0 1,0-1,-3 3,-3 10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49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94,'329'1,"-176"24,-136-23,0 2,-1 0,1 1,-1 0,0 1,-1 1,11 7,-107-67,-22-47,86 87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0,'33'0,"16"0,5 0,-2 0,-6 0,-5 0,-5 0,-4 0,-3 0,-1 0,0 0,-1 0,0 0,1 0,-5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0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1,'29'0,"14"0,4 0,0 0,-4 0,-4 0,-5 0,-2 0,-2 0,-7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0:52.4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256 312,'-5'35,"2"0,1 0,2 1,1-1,4 14,-2 125,-7-151,-1-1,-1 0,-1 0,-1 0,-1-1,0 0,-8 10,8-13</inkml:trace>
  <inkml:trace contextRef="#ctx0" brushRef="#br0" timeOffset="397.824">30 312,'20'7,"2"0,-1-1,1-2,-1 0,1-1,0-1,0-1,1-1,19-3,1 2,-22 1,8-2,0 2,1 1,-1 2,0 0,0 2,-1 2,6 1,21 10,-31-11</inkml:trace>
  <inkml:trace contextRef="#ctx0" brushRef="#br0" timeOffset="771.064">1 933,'29'0,"14"0,5 0,-2 0,-2 0,-6 0,-3 5,-3 1,-3 0,0-1,-2-1,0-2,1-1,-1 0,1-1,-4 0</inkml:trace>
  <inkml:trace contextRef="#ctx0" brushRef="#br0" timeOffset="1205.091">1 30,'38'0,"18"0,9 0,-2 0,-2-5,-7-1,-7 0,-7 1,-6 1,-4 2,-1 1,-2 0,-5 1</inkml:trace>
  <inkml:trace contextRef="#ctx0" brushRef="#br0" timeOffset="2189.872">848 905,'30'-15,"-2"3,0-1,-1-2,-1-1,0 0,-1-2,-1-1,-1-2,11-10,-26 21,-1-1,1 0,-2 0,1 0,-2-1,0 1,0-2,-1 1,1-4,-5 14,0-1,0 0,0 1,0-1,-1 1,1-1,-1 1,1-1,-1 1,0-1,0 1,0 0,0 0,-1-1,1 1,-1 0,1 0,-1 0,0 0,1 1,-1-1,0 0,0 1,0-1,-1 1,1 0,0 0,0-1,-1 2,1-1,-1 0,1 0,-1 1,1-1,-1 1,1 0,-1 0,1 0,-1 0,0 0,1 1,-1-1,1 1,-1-1,1 1,0 0,-1 0,1 0,0 0,0 1,-1-1,1 1,0-1,-1 2,-10 4,1 1,0 0,1 1,0 0,0 0,1 1,0 1,1 0,0 0,1 0,0 1,0 1,2-1,-1 1,2 0,0 1,0-1,1 1,1 0,0 0,1 7,3-15,0 0,0 0,1 0,0 0,0 0,1-1,-1 1,1-1,0 1,1-1,0 0,-1 0,1-1,1 1,-1-1,1 0,0 0,0 0,0-1,0 1,0-1,1-1,0 1,-1-1,1 0,0 0,0 0,0-1,0 0,1-1,-1 1,0-1,3 0,6 3,4-2,0 0,1-2,-1 0,0-2,0 0,0-1,0 0,-1-2,0 0,0-1,0-1,-1-1,0 0,0-2,-1 1,-1-2,0 0,5-7,-5 8,-1-1,0-1,-1 0,-1-1,0 0,-1-1,0 0,-1-1,-1 0,0-1,-7 11,0 1,0-1,0 0,-1 0,1 0,-1 1,-1-1,1 0,-1 0,0-1,-1 1,0 0,0 1,0-1,-1-2,0 7,0 0,0-1,0 1,0 0,0 0,0 1,-1-1,1 0,0 1,-1-1,1 1,-1 0,1 0,0 0,-1 0,1 0,0 0,-1 1,1-1,0 1,-1 0,1 0,0 0,0 0,0 0,-1 0,1 0,0 1,1-1,-1 1,0-1,0 1,1 0,-1 0,0 0,-8 5,1 0,0 1,0 0,0 0,1 1,1 0,0 1,0 0,1 0,0 0,0 1,1 0,1 0,0 0,0 1,1-1,1 1,0 0,0 9,2-17,0 0,1 1,0-1,0 0,0 0,1 0,0 0,-1 0,1 0,0 0,1 0,-1-1,1 1,0-1,0 0,0 1,0-1,0-1,1 1,-1 0,1-1,0 0,-1 0,1 0,0 0,0-1,2 1,120 20,-105-25,-1 0,1-2,-1 0,0-2,0 0,-1-1,0-1,0 0,-1-2,0 0,-1-1,2-3,27-15,-23 12,0-1,-1-1,-1-1,-1-1,-1-1,-1-1,0 0,-2-1,-2-1,4-9,-6 4,-12 31,-1 0,1 0,0 1,-1-1,1 0,0 0,-1 0,1 0,0 0,-1 0,1 0,0 0,-1 0,1 0,0 0,-1 0,1 0,-1 0,1 0,0 0,-1 0,1 0,0 0,-1 0,1-1,0 1,-1 0,1 0,0 0,0-1,-1 1,1 0,0 0,0-1,-1 1,1 0,0-1,0 1,0 0,-1 0,1-1,0 1,0 0,0-1,0 1,0-1,0 1,0 0,0-1,0 1,0 0,0-1,0 1,0 0,0-1,0 1,0 0,0-1,0 1,1-1,-15 14,2 1,0 0,0 0,1 1,1 0,1 1,0 0,1 1,0 0,2 0,-3 10,-16 82,25-105,-1 0,1 0,0 0,0 0,0 0,0-1,1 1,0 0,-1 0,1 0,1 0,-1-1,1 1,-1-1,1 1,0-1,0 1,0-1,1 0,-1 0,1 0,0-1,0 1,0 0,0-1,2 1,-2-1,1-1,-1 0,1 0,-1 0,1-1,0 0,-1 1,1-1,0 0,-1-1,1 1,-1 0,1-1,0 0,-1 0,1 0,-1-1,0 1,2-1,19-10</inkml:trace>
  <inkml:trace contextRef="#ctx0" brushRef="#br0" timeOffset="2656.787">1045 228,'226'19,"201"-11,-382-8,-68-17,-15 2,11 6,0-2,0-1,2-1,-1-1,-17-14,15-5,19 16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3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358 226,'0'0,"1"-1,-1 1,0 0,1-1,-1 1,0-1,1 1,-1-1,0 0,0 1,1-1,-1 1,0-1,0 1,0-1,0 0,0 1,0-1,0 1,0-1,0 1,0-1,0 0,0 1,-1-1,1 1,0-1,0 1,-1-1,1 1,0-1,-1 1,1-1,0 1,-1-1,1 1,-1 0,1-1,0 1,-1-1,1 1,-1 0,1 0,-1-1,0 1,1 0,-1 0,1 0,-1-1,1 1,-1 0,1 0,-1 0,0 0,1 0,-1 0,1 0,-1 0,0 1,-39-6,18 7,0 2,0 0,1 2,0 0,0 1,-8 5,-18 6,-29 21,74-38,0 0,0 1,1 0,-1-1,0 1,1 0,0 0,-1 0,1 0,0 0,0 0,0 1,0-1,0 0,0 0,1 1,-1-1,1 0,0 1,0-1,0 1,0-1,0 0,0 1,0-1,1 1,-1-1,1 0,0 0,0 1,0-1,0 0,1 2,2 2,1 0,0 0,0-1,0 1,1-1,-1 0,1-1,0 1,1-1,-1 0,1-1,0 0,0 0,0 0,0-1,0 0,1 0,-1-1,0 0,8 0,76 27,-90-27,0-1,0 1,0-1,0 0,0 1,0 0,0-1,0 1,0-1,0 1,-1 0,1 0,0 0,0-1,-1 1,1 0,-1 0,1 0,-1 0,1 0,-1 0,0 0,1 0,-1 0,0 0,0 0,0 0,1 0,-1 0,0 0,-1 1,1-1,0 0,0 0,0 0,-1 0,1 0,0 0,-1 0,1 0,-1 0,1 0,-1 0,0-1,1 1,-1 0,0 0,0 0,-45 34,38-31,-150 110,155-113,1 1,-1-1,1 1,0 0,0 0,0-1,0 2,0-1,0 0,0 0,1 1,-1-1,1 0,0 1,-1 0,1-1,0 1,1 0,-1-1,0 1,1 0,0 0,-1 0,1-1,0 1,1 0,-1 0,0 0,1 0,-1-1,1 1,0 0,0-1,0 1,1 0,-1-1,0 1,1-1,0 0,-1 0,1 1,0-1,0 0,1 0,2 2,1 1,0-1,-1 0,1-1,1 0,-1 0,0 0,1-1,-1 1,1-2,0 1,0-1,0 0,0 0,0-1,0 0,0 0,0-1,0 1,-1-2,1 1,0-1,0 0,-1 0,1-1,-1 0,0 0,0 0,0-1,4-3,3-11</inkml:trace>
  <inkml:trace contextRef="#ctx0" brushRef="#br0" timeOffset="423.307">246 0,'-11'244,"-9"33,-6 5,-3-11,21-242,2 36,10-61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06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151 603,'-2'0,"1"1,-1 0,1 0,0 1,-1-1,1 0,0 0,0 1,0-1,0 1,0-1,0 1,1-1,-1 1,0-1,1 1,-1 0,1-1,-1 1,1 0,0-1,0 1,0 0,0 0,0-1,0 1,0 0,1 0,-1-1,1 1,-1 0,1-1,0 1,0 0,-1 1,5 25,-2 0,-1 1,-1-1,-1 1,-2-1,-3 18,-5 17,-4-1,-2 0,-2-1,-19 40,-5-2,40-88</inkml:trace>
  <inkml:trace contextRef="#ctx0" brushRef="#br0" timeOffset="475.743">574 546,'-16'37,"1"1,2 1,1 0,2 0,2 1,2 0,1 1,3-1,1 9,1-18,-2 0,0 0,-2 0,-2-1,0 1,-3 3,9-34,0 1,0 0,0-1,0 1,1-1,-1 1,0-1,0 1,0-1,0 1,0 0,-1-1,1 1,0-1,0 1,0-1,0 1,0-1,-1 1,1-1,0 1,-1-1,1 1,0-1,-1 1,1-1,0 1,-1-1,1 0,-1 1,1-1,-1 0,1 1,-1-1,1 0,-1 0,1 0,-1 1,1-1,-1 0,1 0,-1 0,0 0,1 0,-1 0,1 0,-1 0,1 0,-1 0,1 0,-1 0,0-1,1 1,-1 0,1 0,-1-1,-15-30,14 26,-3-11,-1 0,0 1,-1 0,-1 0,0 0,-1 1,-1 0,0 1,-1 0,0 1,-1 0,-11-8,18 16,1 0,0 1,-1-1,0 1,0 1,0-1,0 0,0 1,0 0,-1 1,1-1,-1 1,1 0,-1 0,0 1,1 0,-1 0,0 0,1 0,-1 1,1 0,-1 0,1 1,-1-1,1 1,-3 2,-70 46,60-33</inkml:trace>
  <inkml:trace contextRef="#ctx0" brushRef="#br0" timeOffset="1071.11">998 913,'-172'74,"166"-70,0 0,-1 0,2 1,-1 0,0 0,1 0,0 1,0-1,1 1,-1 0,1 1,1-1,-1 1,1 0,0 0,1 0,0 0,0 0,0 0,1 1,0-1,0 0,1 5,0-7,1 0,0 0,0 0,0 0,0 0,1 0,0 0,0-1,0 1,1 0,-1-1,1 0,0 0,0 0,1 0,-1 0,1-1,0 1,0-1,0 0,0-1,1 1,-1 0,1-1,0 0,-1 0,1-1,0 1,0-1,0 0,3 0,4 1,1 0,0-1,0 0,0-1,0-1,0 0,0 0,0-1,-1-1,1 0,-1-1,1-1,-10 5,0 0,0-1,0 0,0 0,0 0,0 0,0 0,-1 0,1-1,0 1,-1-1,1 0,-1 0,1 0,-1 0,0 0,0 0,0-1,0 1,0-1,-1 1,1-1,-1 0,0 0,0 0,0 0,0 1,0-1,0 0,-1-1,1 1,-1 0,0 0,0 0,0 0,-1 0,1 0,-1 0,1 0,-1 0,0 0,0 0,-1 0,1 1,0-1,-1 0,0 1,0-1,1 1,-1-1,-3-1,2 1,-1 1,1-1,-1 1,0 0,0 0,0 1,0-1,0 1,0-1,0 1,0 1,-1-1,1 1,0-1,-1 1,1 0,0 1,-1-1,-1 1,31 12,-9-12,-1-1,1-1,-1 0,0-1,1-1,-1 0,0-1,0 0,3-3,56-13,-49 15</inkml:trace>
  <inkml:trace contextRef="#ctx0" brushRef="#br0" timeOffset="2010.658">65 377,'-13'-7,"17"3,3 6,300 36,22-40,-94-35,-212 20,-58 3,4 6,15 6,1-2,0 0,0 0,0-2,0 1,1-2,0 0,0-1,1 0,0-1,0-1,1-1,-5-7,2 0</inkml:trace>
  <inkml:trace contextRef="#ctx0" brushRef="#br0" timeOffset="2892.653">432 38,'-17'39,"17"-38,-1 1,0-1,0 0,0 1,1-1,-1 1,1-1,-1 0,1 1,-1 0,1-1,0 1,0-1,0 1,0-1,0 1,0-1,0 1,1 0,-1-1,0 1,1-1,-1 1,1-1,0 0,0 1,-1-1,1 0,0 1,0-1,0 0,0 0,0 0,0 0,1 0,-1 0,0 0,1 0,-1 0,0 0,1-1,-1 1,1-1,-1 1,1-1,-1 0,1 1,-1-1,1 0,0 0,-1 0,1 0,-1 0,1 0,-1-1,1 1,-1-1,1 1,-1-1,1 1,-1-1,1 0,1-1,1-1,-1 1,0-1,0 0,0 0,0 0,-1-1,1 1,-1-1,0 1,0-1,0 0,0 0,-1 0,1 0,-1 0,0 0,0 0,-1 0,1 0,-1-1,0 1,0 0,0 0,-1-1,0 1,1 0,-2 0,1 0,0 0,-1 0,0-1,-1 4,-1 0,0 0,0 0,0 0,0 1,0-1,0 1,0 0,0 0,0 0,0 1,0 0,1-1,-1 1,0 1,0-1,1 0,-1 1,0 0,1 0,0 0,-1 0,1 1,0-1,0 1,0 0,1 0,-1 0,0 0,1 0,-1 2,1-3,-1 0,1 1,0-1,0 0,0 1,0 0,0-1,0 1,1 0,0 0,-1 0,1 0,0 0,0 0,1 0,-1 0,1 1,-1-1,1 0,0 0,0 0,1 1,-1-1,1 0,-1 0,1 0,0 0,0 0,1 0,-1 0,0 0,1 0,0 0,0-1,0 1,0-1,0 1,0-1,0 0,1 0,-1 0,1 0,0 0,0 0,-1-2,1 0,-1 0,0 0,1 0,-1 0,0-1,1 1,-1-1,0 1,0-1,0 0,0 0,0 0,0 0,0 0,0 0,0-1,0 1,0-1,-1 1,1-1,0 0,-1 0,0 1,1-1,-1 0,0 0,0 0,0-1,0 1,-1 0,1 0,0 0,-1-1,0 1,1 0,-1 0,0-1,0 1,0 0,-1-1,1 1,-1 0,1 0,-1-1,1 1,-1 0,0 0,0 0,-1-1,-9-10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30,'4'0,"8"0,5 0,5-5,4-1,2 0,1 1,0 1,0 2,1 1,-1 1,-1 0,-9 0,-13 0,-7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11,'14'0,"10"0,5 0,3 0,1 0,-1 0,-1 0,0 0,-6-4,-8-3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2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35,'71'-14,"1"5,0 2,0 3,1 4,10 3,39-1,-98-2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3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425 1,'2'1,"0"0,0 1,0-1,-1 1,1 0,0-1,-1 1,0 0,1 0,-1 0,0 0,0 0,0 0,0 0,0 0,0 1,-1-1,1 0,-1 0,1 1,-1-1,0 0,0 1,0-1,0 2,0-1,1 6,0 0,-1 0,0 0,-1 0,1 0,-2-1,1 1,-1 0,-1 0,0-1,0 1,0-1,-1 0,-1 0,1 0,-1-1,0 1,-1-1,-6 6,-2 3,-1 0,-1 0,0-2,-1 0,-1-1,0-1,0 0,-1-1,-1-2,0 0,0-1,-5 1,21-8,-1 1,0-1,0 0,-1 0,1-1,0 1,0-1,0 0,0-1,0 1,-1-1,1 0,0 0,0-1,1 0,-1 1,0-2,0 1,1 0,-1-1,1 0,0 0,0 0,0-1,0 1,1-1,-1 0,1 0,0 0,0 0,1-1,-1 1,1-1,0 0,0 0,0 1,1-1,0 0,0 0,0-1,0-3,3 2,-1 0,1 0,1 0,-1 0,1 0,1 0,-1 0,1 1,0 0,0 0,1 0,0 0,0 1,0-1,1 1,0 1,0-1,0 1,0 0,1 1,-1-1,1 1,0 0,0 1,0 0,1 0,-1 0,0 1,1 0,-1 1,1 0,-1 0,1 0,-1 1,3 0,17 8,0 1,-1 2,0 0,-1 2,-1 0,0 2,-1 0,-1 2,0 1,-1 0,-2 2,17 20,3-1,30 14,-65-53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1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30,'4'7,"0"1,0-1,-1 1,0 0,0 0,-1 0,0 0,-1 0,1 0,-1 0,-1 1,0-1,0 0,-1 4,1 3,11 120,-6-117,-2 1,0-1,-1 1,-1-1,-1 1,0 0,-2 0,0-1,-1 1,-1-1,-4 13,7-26,-1 0,1-1,-1 1,0-1,0 0,-1 1,1-1,-1 0,0 0,0-1,0 1,-1-1,1 1,-1-1,0 0,0 0,0-1,0 1,-4 1,-13 4</inkml:trace>
  <inkml:trace contextRef="#ctx0" brushRef="#br0" timeOffset="413.703">112 87,'1'-2,"1"0,-1 0,1 0,-1 0,1 0,0 1,0-1,0 1,-1-1,1 1,1 0,-1 0,0 0,0 0,0 0,0 0,1 0,-1 1,0-1,1 1,1 0,8-4,38-10,0 1,2 3,-1 2,1 2,0 2,1 3,2 2,181 1,-202 8,-28-4</inkml:trace>
  <inkml:trace contextRef="#ctx0" brushRef="#br0" timeOffset="720.863">0 707,'34'-4,"15"-3,5 1,2 2,-3-5,-6 1,-2 0,-3 3,-4 1,-4-2,-2-2,-3 2,-1 2,0 1,-1 1,1 1,-1-4,-4-2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16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1 234,'225'-1,"-81"-26,-16 24,-127 3,-1 0,1 0,-1 0,1 0,-1 0,1-1,-1 1,1 0,-1 0,1-1,-1 1,1 0,-1-1,1 1,-1 0,0-1,1 1,-1-1,0 1,1-1,-1 1,0 0,0-1,0 1,1-1,-1 1,0-1,0 0,0 1,0-1,0 1,0-1,0 1,0-1,0 1,0-1,0 1,0-1,0 1,0-1,-1 1,1-1,0 1,0-1,-1 1,1-1,0 1,-1-1,1 1,0 0,-1-1,1 1,0-1,-1 1,1 0,-1 0,1-1,-1 1,1 0,-1 0,-30-32,26 28,-126-125,119 114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29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1,'4'0,"3"4,-1 7,-2 7,0 4,-7 4,-2 1,-5-2,-2-2,-2 0,-5 2,-3 0,-3-3,-2-1,-1-4,9-5,7-5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0.6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92 474,'1'-1,"0"-1,-1 0,0 1,1-1,-1 0,0 0,0 1,0-1,0 0,0 0,0 1,0-1,-1 0,1 1,-1-1,1 0,-1 1,0-1,1 0,-1 1,0-1,0 1,0-1,0 1,-1 0,1 0,0-1,0 1,-1 0,1 0,-1 0,1 0,-1 0,1 1,-1-1,0 0,1 1,-1-1,0 1,1-1,-1 1,0 0,0 0,1 0,-1 0,0 0,0 0,1 1,-1-1,0 0,0 1,1-1,-1 1,1 0,-1 0,-1 0,-2 8,1 1,-1 0,1 0,1 0,0 0,0 1,1-1,0 1,1-1,0 1,1 0,0-1,1 1,2 10,-2 3,-1-14,1 0,1 0,-1 0,2 0,0 0,0-1,0 1,1-1,1 0,3 6,-6-12,0 1,0-1,0 0,1 1,-1-1,1-1,0 1,0 0,0-1,0 1,0-1,1 0,-1 0,1 0,-1 0,1-1,0 1,0-1,0 0,0 0,-1-1,1 1,0-1,0 0,0 0,0 0,0 0,0-1,6-3,0 0,0-1,-1 0,0 0,0-1,0 0,-1-1,0 0,0 0,-1-1,1 0,0-3,7-4,86-97,-100 111,0 0,-1 0,1 0,0 0,-1 0,1 0,0 0,0 1,0-1,0 0,0 1,0-1,0 0,0 1,0-1,0 1,0 0,1-1,-1 1,0 0,0 0,0-1,0 1,1 0,-1 0,0 0,0 1,0-1,1 0,-1 0,0 1,0-1,0 0,0 1,0-1,0 1,0 0,0-1,0 1,0 0,0 0,0-1,0 1,0 0,0 1,20 54,-15-35,-4-15,0 1,0-1,1 0,0 0,0 0,0 0,1-1,0 1,0-1,0 0,0 0,1 0,0-1,0 0,0 0,1 0,-1 0,1-1,0 0,0 0,0-1,0 1,1-1,-1-1,0 1,1-1,0 0,-1-1,1 0,-1 0,1 0,0 0,-1-1,1 0,-1-1,1 0,-1 0,0 0,5-3,6-6,0-1,-2 0,1-1,-2-1,0-1,0 0,-1 0,2-6,9-9,-8 11</inkml:trace>
  <inkml:trace contextRef="#ctx0" brushRef="#br0" timeOffset="4689.468">1137 51,'8'-40,"-8"40,1-1,-1 1,0-1,0 1,1-1,-1 1,0-1,1 1,-1-1,0 1,1-1,-1 1,1-1,-1 1,1 0,-1-1,1 1,-1 0,1-1,-1 1,1 0,-1 0,1-1,-1 1,1 0,0 0,-1 0,1 0,-1 0,1 0,0 0,-1 0,1 0,-1 0,1 0,0 0,-1 0,1 1,-1-1,1 0,-1 0,1 1,-1-1,1 0,-1 1,1-1,-1 1,1-1,-1 0,1 1,-1-1,0 1,1-1,-1 1,0-1,1 1,-1 0,0-1,0 1,0-1,0 1,1-1,2 8,1-1,-1 1,-1-1,1 1,-1 0,-1 0,1 0,-1 0,-1 0,1 0,-2 4,6 39,7 40,-3 0,-5 1,-6 61,1-39,1-112,5 44,-5-45,0 0,0 0,0 0,0 0,1 0,-1-1,0 1,1 0,-1 0,1-1,-1 1,1 0,-1 0,1-1,-1 1,1-1,0 1,-1 0,1-1,0 1,-1-1,1 0,0 1,0-1,0 1,-1-1,1 0,0 0,0 0,0 1,0-1,0 0,-1 0,1 0,0 0,0 0,0-1,0 1,0 0,-1 0,1 0,0-1,0 1,0 0,-1-1,1 1,0-1,0 1,0-1,107-114,45-54,-153 168,0 1,1-1,-1 0,0 1,1-1,-1 0,1 1,0-1,-1 0,1 1,-1-1,1 1,0-1,0 1,-1-1,1 1,0 0,0-1,-1 1,1 0,0 0,0-1,0 1,-1 0,1 0,0 0,0 0,0 0,0 0,0 0,-1 0,1 1,0-1,0 0,0 0,-1 1,1-1,0 0,0 1,-1-1,1 1,0-1,-1 1,1-1,0 1,-1 0,1-1,-1 1,1 0,-1 0,4 43,-10-13,3-23,1 1,-1-1,2 0,-1 1,2 0,-1-1,1 1,0-1,1 1,0-1,0 1,1-1,0 1,0-1,1 0,2 5,4-3,0-7</inkml:trace>
  <inkml:trace contextRef="#ctx0" brushRef="#br0" timeOffset="5688.675">1757 615,'119'18,"-115"-18,0-1,-1 1,1-1,-1 0,1 0,-1-1,1 1,-1-1,0 0,1 1,-1-1,0-1,0 1,-1 0,1-1,0 1,-1-1,1 0,-1 0,0 0,0 0,0 0,-1-1,1 1,-1-1,1 1,-1-1,0 1,-1-1,1-3,1 1,0-1,-1 1,0-1,0 1,-1-1,0 1,0-1,0 0,-1 1,0-1,0 1,-1-1,0 1,0 0,0 0,-1 0,0 0,0 0,-1 5,0 0,1 0,-1 1,1-1,-1 1,0 0,0 0,1 0,-1 1,0-1,1 1,-1 0,1 0,-1 0,1 0,-1 1,1-1,0 1,0 0,-1 0,1 0,1 1,-1-1,0 1,1-1,-1 1,1 0,0 0,-1 1,-8 6,0 0,1 0,0 1,1 0,1 1,-1 0,2 0,0 1,0 0,1 0,1 1,0-1,-1 11,6-21,0 0,0 0,0 0,1 0,-1 0,1 0,0-1,0 1,0 0,0 0,1 0,-1-1,1 1,-1-1,1 1,0-1,0 0,0 0,0 1,1-1,-1-1,0 1,1 0,-1-1,1 1,0-1,0 0,-1 0,1 0,0 0,0 0,3 0,98 10,-87-10,1 0,0-1,-1-1,1-1,-1-1,1 0,-1-1,0-1,0-1,-1 0,0-1,0-1,0 0,-1-1,0-1,-1 0,0-1,-1-1,0 0,-1-1,0 0,1-3,104-182,-116 198,0-1,1 0,-1 0,0-1,0 1,0 0,1 0,-2 0,1-1,0 1,0-1,0 1,0 0,-1-1,1 1,-1-1,1 0,-1 1,0-1,0 1,1-1,-1 0,0 1,0-1,-1 1,1-1,0 0,0 1,-1-1,1 1,-1-1,1 1,-1-1,0 1,0-1,0 1,0 0,1-1,-2 1,1 0,0 0,0 0,0 0,-1 0,1 0,0 0,-1 0,1 0,-1 1,1-1,-1 0,1 1,-1-1,1 1,-1 0,-7 2,0 1,0 0,1 0,0 1,0 0,0 1,0-1,0 2,1-1,0 1,0 0,-1 2,-7 5,-19 33,33-45,1 0,0 1,-1-1,1 0,0 0,-1 0,1 0,0 0,0 0,0 0,0 0,0 0,0 0,0 1,1-1,-1 0,0 0,0 0,1 0,-1 0,1 0,-1 0,1 0,0 0,-1 0,1-1,0 1,-1 0,1 0,0 0,0-1,0 1,0-1,0 1,0 0,0-1,0 1,0-1,0 0,0 1,0-1,0 0,0 0,0 0,0 0,0 0,0 0,0 0,1 0,-1 0,167-11,-165 13,0 0,0 0,-1 1,1-1,-1 1,1-1,-1 1,0 0,0 0,0 0,0 0,0 0,-1 0,0 0,1 1,-1-1,0 1,-1-1,1 1,0-1,-1 1,0-1,0 1,0-1,-1 1,1-1,-1 1,1-1,-1 1,0-1,-1 1,1-1,-1 0,1 0,-1 0,0 0,-1 1,-7 40,10-41,0 1,1-1,-1 1,1-1,0 0,0 1,0-1,0 0,0 0,1 1,-1-1,1 0,0-1,0 1,0 0,0 0,1-1,-1 0,1 1,-1-1,1 0,1 1,11 6</inkml:trace>
  <inkml:trace contextRef="#ctx0" brushRef="#br0" timeOffset="6215.096">2660 643,'11'2,"-1"-1,1 0,0-1,0 0,0-1,0 0,0-1,0 0,-1 0,1-2,-1 1,0-1,0 0,0-1,0 0,-1-1,0 0,0 0,0-1,-1 0,0-1,-1 0,3-3,-4 2,0-1,-1 1,0-1,-1 0,0 0,0 0,-1 0,-1-1,1 0,-2 1,0-1,0 0,-1 0,0 0,0 0,-2 1,0-4,1 12,0-1,0 1,-1 0,1-1,-1 1,0 0,0 0,0 0,0 0,0 1,0-1,0 0,0 1,-1 0,1-1,-1 1,1 0,-1 0,1 0,-1 1,0-1,1 1,-1-1,0 1,1 0,-1 0,0 0,1 0,-1 1,0-1,1 1,-2 0,-80 35,71-25,0 1,0 0,2 1,-1 0,1 1,1 1,1-1,0 1,1 1,0 0,2 0,0 0,0 1,2 0,0 0,1 0,0 0,2 1,0-1,1 13,3-21,1-1,0 1,0-1,1 0,0-1,0 1,1-1,0 0,0 0,0-1,1 0,0 0,1 0,-1-1,1 0,0-1,0 0,1 0,-1-1,1 0,-1 0,1-1,0 0,0 0,0-1,1 0,-1-1,0 0,12 0,-1 0,1-2,0 0,-1-1,0-1,0-1,0-1,0-1,-1 0,0-2,-1 0,1-1,3-4,2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41.2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58,'55'1,"145"-13,-150 3,1 3,1 3,-1 1,14 3,-51 0,183-28,-141 25,-32 2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3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31,'18'38,"-12"-11,-2 1,-1 0,0 0,-3 0,0 0,-3 13,1 24,2 150,0-203</inkml:trace>
  <inkml:trace contextRef="#ctx0" brushRef="#br0" timeOffset="519.4">1 86,'237'-22,"62"-36,-99 53,-177 5</inkml:trace>
  <inkml:trace contextRef="#ctx0" brushRef="#br0" timeOffset="1035.718">1 595,'0'2,"0"0,0 1,1-1,-1 0,1 1,-1-1,1 0,0 0,0 1,0-1,0 0,0 0,0 0,0 0,1 0,-1-1,1 1,0 0,-1-1,1 1,0-1,0 1,0-1,0 0,0 0,0 0,0 0,1 0,-1-1,0 1,0-1,1 1,-1-1,0 0,1 0,-1 0,2 0,95-11,-89 9,213-34,37 30,-153-21,-89 18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3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657 396,'-31'56,"3"0,3 3,2 0,-3 20,20-57,22-37,4-22,2 2,1 0,1 1,2 1,2 1,1 2,1 0,10-4,-40 32,1 1,0 1,-1-1,1 0,0 0,0 0,0 0,0 0,0 1,0-1,0 1,0-1,0 0,0 1,0 0,1-1,-1 1,0 0,0-1,0 1,1 0,-1 0,0 0,0 0,1 0,-1 0,0 1,0-1,0 0,1 1,-1-1,0 1,0-1,0 1,0-1,0 1,0 0,0-1,0 1,0 0,0 0,0 0,-1 0,1 0,0 0,-1 0,1 0,0 0,-1 0,1 0,-1 0,0 0,1 1,-1-1,0 1,33 162,-33-162,0 0,0 1,0-1,0 0,1 0,-1 0,1 0,0 0,-1 0,1 0,0 0,0 0,0 0,0 0,1-1,-1 1,0 0,1-1,-1 1,1-1,0 1,-1-1,1 0,0 0,0 0,0 0,0 0,0 0,0 0,0-1,0 1,0-1,0 1,0-1,0 0,0 0,1 0,-1 0,0 0,0-1,0 1,0 0,0-1,0 0,0 1,112-110,-19 15,-94 94,-1-1,1 1,0 0,0 0,0 0,0 1,0-1,1 0,-1 0,0 0,0 1,0-1,1 1,-1-1,0 1,1-1,-1 1,0 0,1 0,-1 0,0 0,1 0,-1 0,1 0,-1 0,0 0,1 0,-1 1,0-1,1 1,-1-1,0 1,0-1,0 1,1 0,-1 0,0-1,0 1,0 0,0 0,0 0,0 0,0 0,-1 1,1-1,0 0,-1 0,1 0,0 1,-1-1,0 0,1 1,-1-1,0 0,1 1,-1 0,-13 90,2 13,16-86</inkml:trace>
  <inkml:trace contextRef="#ctx0" brushRef="#br0" timeOffset="360.379">1531 537,'-8'15,"0"-6,1 2,1-1,0 1,0 0,1 0,1 1,0-1,0 1,1 0,0 0,1 0,1 1,0-1,1 0,1 13,0-22,0 0,0 0,1 0,0 0,-1 0,1 0,0-1,1 1,-1-1,0 1,1-1,-1 0,1 0,0 0,-1 0,1 0,0-1,0 1,0-1,0 0,1 0,-1 0,0 0,0-1,1 1,-1-1,0 0,1 0,-1 0,99-16,-92 13,1 0,-1-1,0-1,0 0,0 0,0-1,-1 0,0-1,0 0,-1 0,0-1,0 0,-1 0,0-1,0 0,-1 0,0 0,2-7,-5 11,1 0,-1-1,0 0,0 0,-1 0,0 0,0 0,0-1,-1 1,0 0,0-1,-1 1,0-1,0 1,0-1,-1 1,0-1,0 1,0 0,-1-1,0 1,0 0,-1 0,0 0,0 1,0-1,-1 1,0-1,0 1,0 0,0 1,-3-3,0 3,0 0,-1 0,0 0,0 1,0 0,-1 1,1 0,0 0,-1 0,1 1,-1 1,0-1,1 2,-1-1,0 1,1 0,-1 1,1 0,0 0,-1 1,1 0,0 0,1 1,-1 0,1 0,-6 5,-11 8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0 272,'195'-242,"-195"241,1-1,-1 1,1 0,0 0,-1-1,1 1,0 0,0 0,0 0,0 0,0 0,0 0,0 0,0 0,0 1,0-1,0 0,1 1,-1-1,0 1,1-1,-1 1,0-1,1 1,-1 0,0 0,1 0,-1 0,1 0,-1 0,0 0,1 0,-1 1,0-1,1 0,-1 1,0-1,1 1,-1-1,0 1,0 0,0 0,0-1,1 1,-1 0,0 0,0 0,-1 0,2 1,8 186,-10-187,1 0,0 0,-1 0,1 0,0 1,-1-1,1 0,0 0,0 0,0-1,0 1,0 0,0 0,0 0,0-1,0 1,1 0,-1-1,0 1,0-1,0 0,1 1,-1-1,0 0,1 0,-1 0,0 0,1 0,-1 0,0 0,0 0,1 0,-1-1,0 1,1 0,-1-1,0 1,0-1,0 0,0 1,0-1,1 0,53-38,-48 32,134-128,-133 128,-7 5,1 0,-1-1,0 1,1 0,0 0,-1 0,1 0,0 1,0-1,0 0,0 1,0 0,0-1,0 1,1 0,-1 0,1 0,-1 0,0 0,1 1,-1-1,1 1,0 0,-1 0,1 0,-1 0,1 0,-1 0,1 0,-1 1,1 0,-1-1,1 1,-1 0,0 0,1 0,-1 1,0-1,0 0,0 1,0-1,0 1,0 0,1 1,-2 3,1 1,-2 0,1 0,0-1,-1 1,-1 0,1 0,-1-1,0 1,-1 0,1-1,-3 6,2-6,0-1,0 1,1-1,0 1,0 0,0-1,1 1,0 0,0 0,0-1,1 1,0 0,0-1,0 1,1 0,0-1,0 0,1 3,7 5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1 198,'33'6,"0"-1,1-2,-1-2,1 0,2-3,-29 2,1-1,-1 0,0 0,1 0,-1-1,0 0,0-1,0 0,0 0,-1 0,1-1,-1 0,0 0,0 0,0-1,0 0,-1 0,0-1,0 1,0-1,-1 0,0-1,0 1,-1-1,0 1,0-2,-1 6,-1-1,0 1,0-1,0 0,0 0,-1 0,1 1,-1-1,0 0,0 0,0 0,0 0,0 0,0 0,-1 1,1-1,-1 0,0 0,0 1,0-1,0 0,-1 1,1-1,-1 1,0-1,1 1,-1 0,0 0,0 0,0 0,-1 0,1 0,0 1,-1-1,1 1,-1-1,1 1,-1 0,0 0,0 0,-4-1,0 0,-1 1,1-1,-1 1,0 1,1 0,-1 0,0 0,1 1,-1 0,1 1,-1-1,1 1,-7 3,4 0,1-1,0 1,0 0,0 1,1 0,0 1,0-1,0 1,1 1,0 0,1 0,0 0,0 1,0-1,1 1,1 1,0-1,0 1,0 0,1-1,1 2,0-1,0 0,1 0,0 1,1-1,0 0,1 2,0-7,0 0,0 0,1 0,-1 0,1 0,1-1,-1 1,1-1,-1 1,1-1,0 0,1 0,-1 0,1-1,-1 1,1-1,0 0,1 0,-1 0,0-1,1 1,0-1,-1 0,4 1,6 1,-1 1,0-2,1 0,0 0,0-2,0 1,0-2,7 0,105-28,-107 17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0 237,'19'-8,"-1"-2,0 0,0-1,-1-1,-1-1,0 0,6-8,-16 15,71-58,-75 64,-1 0,0 0,0 1,0-1,1 1,-1-1,0 0,0 1,0 0,0-1,0 1,0 0,0-1,0 1,0 0,0 0,0 0,0 0,-1 0,1 0,0 0,-1 0,1 0,-1 0,1 1,-1-1,1 0,-1 0,0 0,0 1,1-1,-1 0,0 0,0 1,0-1,-1 0,1 0,0 1,0-1,-1 0,1 0,0 1,-1-1,0 0,1 0,-1 0,1 0,-1 0,0 0,0 0,0 0,0 0,-1 8,2-5,0 0,0 0,1-1,0 1,-1 0,1 0,0-1,1 1,-1 0,1-1,-1 1,1-1,0 0,0 0,1 0,-1 0,1 0,-1 0,1 0,0-1,0 0,0 1,0-1,1 0,-1 0,1-1,-1 1,1-1,-1 0,1 0,0 0,0 0,-1 0,1-1,0 0,0 0,0 0,-1 0,1-1,0 1,0-1,0 0,-1 0,3-1,5-1,0-1,0 0,-1 0,1-1,-1 0,0-1,0 0,-1-1,0 0,0 0,0-1,-1 0,0 0,-1-1,0 0,0-1,4-9,24-47,-25 49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0,'-5'34,"-1"15,-5 5,0 2,1-3,3-6,2-6,3-5,1-4,1-3,4-1,3-1,0-5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0,'33'5,"22"1,5 1,-3-2,-5-2,-3-1,-5 0,-4-2,-5 0,-8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37 385,'-7'21,"2"-8,-1 0,2 1,0 0,1-1,0 1,1 1,1-1,0 0,1 0,0 1,1 2,-1-16,0 0,0-1,0 1,0 0,0-1,0 1,0 0,0 0,0-1,1 1,-1 0,0-1,0 1,0 0,1-1,-1 1,0-1,1 1,-1 0,1-1,-1 1,1-1,-1 1,1-1,-1 0,1 1,-1-1,1 1,0-1,-1 0,1 1,0-1,-1 0,1 0,0 0,-1 1,1-1,0 0,-1 0,1 0,0 0,-1 0,1 0,0 0,0-1,-1 1,1 0,0 0,-1 0,1-1,-1 1,1 0,0-1,-1 1,1 0,-1-1,1 1,-1-1,1 1,-1-1,1 1,-1-1,1 0,-1 1,0-1,29-41,-28 40,4-9,1 0,-2-1,0 1,0-1,-1 0,-1-1,1 1,-2 0,0-1,-1 1,0-1,-1 0,1 11,1 0,-2 0,1 0,0 0,0 0,-1 0,1 0,-1 0,1 0,-1 0,0 0,0 0,0 1,0-1,0 0,0 1,0-1,-1 0,1 1,-1 0,1-1,-1 1,1 0,-1 0,0 0,0 0,1 0,-1 0,0 0,-2 0,45-29,-24 17,-1-1,0-1,-1 0,-1-1,0-1,-1 0,-1-1,0 0,-1-1,-2 0,0 0,0-1,-2-1,-1 1,0-1,-1-3,5 191,2-112,3 0,2 0,3-2,5 8,-3-9,-2 1,-3 0,-2 2,0 11,-10-40,-1 0,-2 0,0 0,-1 0,-2 0,-1 1,-1-1,-1-1,-1 1,-2 0,0-1,-2 0,0-1,-2 0,0-1,-2 0,-1 0,-1-2,0 0,-6 4,21-23,-1 0,0 0,0 0,0-1,0 1,0 0,0-1,-1 1,1-1,-1 1,1-1,-1 0,1 0,-1 0,0 1,1-2,-1 1,0 0,0 0,0 0,0-1,0 1,0-1,0 0,0 1,0-1,0 0,0 0,0 0,0-1,1 1,-1 0,0-1,0 1,0-1,0 0,0 1,0-1,0 0,1 0,-1 0,0-1,1 1,-1 0,1-1,0 1,-1 0,1-2,-3-13,1-1,1 0,1-1,0 1,2 0,0 0,0 0,2 0,0 0,1 0,1 1,3-10,2-8,0 0,3 1,0 0,2 1,2 1,1 0,1 1,4-3,-6 13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0,'-10'34,"-2"15,-1 5,4-2,7-11,8-11,5-12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7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1 307,'0'-10,"1"0,0-1,1 1,0 0,1 0,0 0,0 0,1 0,1 1,-1-1,1 1,1 0,0 1,0-1,1 1,0 1,4-4,-8 10,-1 1,1 0,0 0,0 0,-1 0,1 1,0-1,0 1,-1-1,1 1,-1 0,1 0,-1 0,1 1,-1-1,1 1,-1-1,0 1,0 0,0 0,0-1,0 1,0 1,-1-1,1 0,-1 0,1 1,-1-1,0 1,0-1,0 1,0-1,0 1,-1 0,1 0,-1-1,11 18,-9-16,0 0,0 0,0 0,0-1,1 1,0-1,0 0,0 0,0 0,0 0,1-1,-1 1,1-1,-1 0,1 0,0 0,0 0,0-1,0 1,0-1,0 0,1-1,-1 1,0-1,1 1,-1-1,0 0,0-1,1 1,-1-1,0 0,0 0,0 0,0-1,0 1,0-1,0 0,0 0,-1-1,2 0,3-3,-1 0,0 0,-1-1,0 0,0 0,0-1,-1 1,0-1,0-1,-1 1,0-1,0 1,-1-1,0 0,-1 0,0 0,-1-1,1 1,-2 0,1-1,-2 1,1 0,-1-1,0 1,-1 0,0-1,-5-15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8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21 282,'16'3,"-1"0,1-1,0-1,0 0,-1-2,1 1,0-2,0 0,-1-1,1-1,-1 0,0-1,0 0,-1-2,1 1,-1-2,-1 0,1 0,1-3,-13 9,1 0,-1 0,1 0,-1 0,0-1,0 1,0-1,0 1,0-1,-1 0,1 0,-1 0,0 0,1 0,-1 0,-1 0,1 0,0 0,-1 0,0 0,1-1,-1 1,-1 0,1 0,0 0,-1-1,1 1,-1 0,0 0,0 0,-1 0,1 0,0 0,-1 1,0-1,1 0,-1 1,0-1,-1 1,1 0,0-1,-1 1,1 0,-1 0,1 1,-1-1,0 1,0-1,0 1,-2-1,-4 0,0 1,-1 0,1 0,0 1,0 0,0 0,-1 1,1 0,0 1,0 0,1 1,-1 0,0 0,1 0,-1 1,1 1,0-1,1 1,-1 1,1 0,-3 2,-2 3,1 0,1 0,-1 1,2 0,-1 1,2 0,0 0,0 1,2 0,-1 1,2-1,-1 6,5-13,0-1,1 1,0 0,1-1,-1 1,1-1,1 1,-1-1,1 1,0-1,1 0,-1 0,1 0,0 0,1 0,-1-1,1 1,0-1,1 0,-1 0,1-1,0 1,0-1,1 0,-1 0,1-1,-1 0,1 0,1 0,-1 0,0-1,0 0,1-1,-1 1,1-1,-1-1,1 1,0-1,-1 0,8-1,7 2,0 0,0-1,0-2,0 0,0-1,-1-1,1-1,-1-1,0 0,0-2,-1 0,0-2,-1 0,0 0,9-8,21-21,-1-1,-2-2,-2-3,32-41,-68 78,0 0,0-1,-1 0,0 0,-1 0,0 0,0-1,-1 0,0 0,2-9,-6 18,0 0,0 1,1-1,-1 0,0 0,0 0,0 0,0 0,0 0,-1 0,1 0,0 0,0 0,0 0,-1 0,1 0,-1 0,1 0,-1 0,1 1,-1-1,1 0,-1 0,0 1,1-1,-1 0,0 1,0-1,1 0,-1 1,0-1,0 1,0 0,0-1,0 1,0 0,0-1,1 1,-1 0,0 0,0 0,0 0,0 0,0 0,0 0,0 0,0 0,0 0,0 1,0-1,0 0,0 1,0-1,0 0,0 1,1 0,-1-1,0 1,0-1,0 1,-55 31,49-28,0 0,0 0,1 1,-1-1,1 1,0 1,0-1,1 1,0 0,0 1,0-1,0 1,1 0,1 0,-1 0,1 0,0 1,0 0,1-1,0 1,1 0,0 0,0 0,1 0,0 6,3-10,0 1,0-1,1-1,0 1,0-1,0 1,0-1,0 0,1 0,-1-1,1 1,0-1,0 0,0-1,0 1,0-1,0 0,0 0,0 0,1-1,-1 0,2 0,18 4,-19-4,0 0,0 1,0 0,0 0,0 0,0 0,0 1,0 0,-1 1,1-1,-1 1,1 0,-1 0,0 1,0 0,-1 0,1 0,-1 0,0 0,0 1,0 0,0 0,-1 0,0 0,0 1,-1-1,1 1,-1 0,0 0,-1 0,1-1,-1 2,0 0,-12 47,5-30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1,'11'226,"-2"-164,-2 1,-3 0,-4 1,-2 7,1-8,-4-62,-1-12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58,'38'0,"18"0,4-5,-4-1,-5 0,-4 1,-3 2,-6-4,-3-1,-4 1,-2 2,-1 2,0 1,-1 1,-4 6,-2 2,-4 4,-5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1:59.8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0,'5'29,"6"9,1-1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1,'0'5,"0"6,0 1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0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1,'-14'0,"0"1,0 1,0 0,0 1,0 1,0 0,1 1,0 0,0 1,0 1,1 0,-6 4,12-7,1-1,-1 2,1-1,0 1,0-1,1 2,-1-1,1 0,0 1,1-1,-1 1,1 0,0 1,1-1,-1 0,1 1,1-1,-1 1,1 0,0 0,1-1,-1 1,1 0,1 0,-1 0,2 5,-1-9,0 1,0-1,0 0,0 1,1-1,-1 0,1 1,0-1,0 0,0-1,1 1,-1 0,0 0,1-1,0 0,0 1,0-1,0 0,0-1,0 1,0 0,0-1,1 0,-1 1,1-1,-1-1,1 1,-1 0,1-1,0 0,-1 0,1 0,2 0,4-1,-1 0,1-1,0 1,-1-2,0 1,1-1,-1-1,0 0,0 0,-1-1,1 0,0-1,161-131,-169 136,0 0,0 1,0-1,0 0,0 1,0-1,0 1,1 0,-1-1,0 1,0 0,1 0,-1 0,0 0,0 0,0 0,1 0,-1 0,0 0,0 1,1-1,-1 0,0 1,0-1,0 1,0-1,0 1,0 0,0-1,0 1,0 0,0 0,0 0,0 0,0 0,-1 0,1 0,0 0,-1 0,1 0,-1 0,1 0,-1 1,19 59,-16-48,-3-7,2 0,-1-1,1 1,0 0,0-1,0 1,1-1,-1 0,1 0,1 0,-1 0,1 0,0-1,0 0,0 0,0 0,1 0,0 0,0-1,0 0,0 0,0-1,1 1,1 0,13 1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421 282,'1'0,"-1"-1,1 0,0 0,-1 1,0-1,1 0,-1 0,1 1,-1-1,0 0,0 0,1 0,-1 0,0 1,0-1,0 0,0 0,0 0,0 0,0 0,0 0,0 0,-1 1,1-1,0 0,0 0,-1 0,1 1,-1-1,1 0,-1 0,1 1,-1-1,1 0,-1 1,1-1,-1 0,0 1,0-1,1 1,-1-1,0 1,0 0,1-1,-1 1,0 0,0-1,0 1,0 0,1 0,-1 0,0 0,0 0,0 0,0 0,0 0,0 0,0 0,1 0,-1 1,0-1,-57 13,-73 69,86-50,33-24,0 0,0 0,1 1,0 0,1 1,0 0,0 1,1 0,1 0,0 1,0 0,1 1,1 0,0 0,1 0,0 0,1 1,0 0,2 0,-1 0,2 0,0 1,0-1,2 6,1-8,1-1,1 1,0 0,0-1,1 0,0 0,1-1,1 0,-1 1,2-2,-1 1,1-1,1-1,0 1,0-1,0-1,1 0,0 0,1-1,-1 0,1-1,0 0,1-1,-1 0,1-1,0 0,-1-1,1 0,0-1,1 0,4-1,-7 1,-1 0,1 0,0-1,-1 0,1-1,0 0,-1-1,1 0,-1 0,0-1,0 0,0-1,0 0,0 0,-1-1,1 0,-1 0,-1-1,1 0,-1-1,0 0,0 0,-1 0,0-1,-1 0,1 0,-1 0,-1-1,0 1,0-1,0 0,-1 0,-1-1,1 1,-2-1,1-6,-3 7,-1 0,0 1,-1-1,0 1,-1 0,1 0,-2 0,1 1,-1-1,0 1,0 0,-1 0,0 1,0 0,-1 0,0 0,0 1,0 0,-1 0,1 1,-1-1,0 2,0-1,-1 1,1 1,-1 0,1 0,-1 0,9 3,1 0,-1-1,1 1,-1 0,0-1,1 1,-1 0,0 0,1 0,-1-1,0 1,0 0,0 0,0 0,0 0,0-1,0 1,0 0,0 0,0 0,0 0,0-1,-1 1,1 0,0 0,-1 0,1-1,-1 1,1 0,0-1,-1 1,0 0,1-1,-1 1,1 0,-1-1,0 1,1-1,-1 1,0-1,0 0,1 1,-1-1,0 0,0 1,0-1,1 0,-1 0,0 0,0 0,0 0,0 0,1 0,-1 0,0 0,0 0,0 0,0-1,1 1,-1 0,0 0,0-1,1 1,-1-1,0 1,0-1,1 1,11 5,1 0,0 0,0-1,0-1,0 0,1 0,-1-2,1 1,0-2,-1 1,1-2,11-1,-2 2,133-19,-133 14,-2 1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09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230 487,'-14'0,"0"1,0 0,1 0,-1 2,0 0,1 0,0 1,0 1,0 0,-8 5,16-7,0 0,0 0,0 1,0 0,1 0,-1 0,1 1,0-1,1 1,-1 0,1 0,0 0,0 1,0-1,1 1,0-1,0 1,0 0,1 0,0 0,0 0,0 0,1 0,0 0,0 1,0-4,0 0,0 1,0-1,0 0,0 1,1-1,-1 0,1 0,0 0,0 1,1-1,-1 0,0 0,1-1,0 1,0 0,0 0,0-1,0 1,0-1,1 0,-1 0,1 0,-1 0,1 0,0 0,0-1,0 1,0-1,0 0,0 0,0 0,0 0,1 0,-1-1,0 0,1 1,-1-1,0 0,0-1,1 1,-1-1,0 1,0-1,1 0,-1 0,17-8,-2-1,1-1,-1-1,-1 0,0-1,-1-1,0 0,-1-1,0-1,7-12,28-27,-50 56,0-1,0 0,1 1,-1-1,0 1,0-1,1 0,-1 1,0-1,0 0,1 1,-1-1,0 0,1 0,-1 1,0-1,1 0,-1 0,1 0,-1 0,0 1,1-1,-1 0,1 0,-1 0,1 0,-1 0,0 0,1 0,-1 0,1 0,-1 0,0 0,1 0,-1 0,1-1,-1 1,0 0,1 0,-1 0,1-1,-1 1,0 0,1 0,-1-1,0 1,1 0,-1-1,0 1,0 0,1-1,-1 1,0 0,0-1,0 1,0-1,1 1,-1 0,0-1,0 1,0-1,0 1,0 0,0-1,0 1,0-1,0 1,-8 35,4-20,2-11,1 0,-1 1,1-1,0 1,1-1,-1 1,1-1,0 1,0-1,0 1,0-1,1 1,0-1,0 1,0-1,1 0,-1 1,1-1,0 0,0 0,1 0,-1 0,1-1,0 1,0-1,0 1,0-1,0 0,1 0,-1 0,1-1,2 2,6 0,0-1,0 0,0-1,0 0,1 0,-1-1,1-1,-1 0,0-1,1-1,-1 0,0 0,0-1,0 0,0-1,0-1,-1 0,0 0,0-1,0-1,7-6,7-6,-2-2,0 0,-2-2,0 0,12-19,-5-1,-2-2,-2 0,-2-2,-2 0,-2-1,3-20,-20 65,3-8,0 0,0-1,-1 0,-1 0,0 0,-1 0,0 0,-1 0,0-1,-1 1,0 0,-1-2,0 13,1-1,-1 2,1-1,-1 0,1 0,-1 0,0 1,1-1,-1 0,0 1,0 0,1-1,-1 1,0 0,0 0,0 0,1 0,-1 0,0 1,0-1,0 1,1-1,-1 1,0-1,1 1,-1 0,0 0,1 0,-1 0,1 0,0 0,-1 0,1 0,0 1,-1-1,1 0,0 1,0-1,0 1,0 0,1-1,-1 1,0 0,1-1,-16 26,1 0,2 1,1 0,1 1,2 1,0-1,2 1,2 1,0-1,2 1,1 0,2 0,1 0,2 4,14 115,-16-144,1 0,1 1,-1-1,1 0,0-1,0 1,1-1,0 1,0-1,0 0,0 0,1-1,0 1,0-1,0 0,0 0,1-1,-1 0,1 0,0 0,5 1,-1-1,0 0,0 0,0-2,0 1,0-1,0-1,1 0,-1 0,0-1,1 0,-1-1,0 0,0-1,0 0,-1 0,1-1,-1 0,0-1,0 0,0-1,-1 1,1-2,-1 1,-1-1,1 0,-1-1,-1 0,1 0,-1 0,-1-1,0 0,0 0,0 0,-1-1,-1 1,0-1,0 0,-1 0,0-2,1 6,-1 1,-1-1,1 1,-1-1,0 1,0-1,-1 0,1 1,-1-1,0 0,-1 0,0 1,0-1,0 1,0-1,-1 0,0 1,0 0,-1 0,1 0,-1 0,0 0,0 0,-1 0,0 1,1 0,-1 0,-1 0,1 0,-1 1,1-1,-1 1,-2-1,-11 2,0 0,0 1,-1 1,1 1,0 1,0 0,0 1,0 1,0 0,1 2,0 0,0 1,0 1,-11 7,1-1</inkml:trace>
  <inkml:trace contextRef="#ctx0" brushRef="#br0" timeOffset="466.647">1415 403,'-9'9,"1"0,0 1,1 0,0 0,0 0,1 1,0 0,1 1,0-1,1 1,0 0,1 0,1 0,0 0,0 1,1-1,1 1,0-1,1 1,1 11,0-19,0 0,0 0,0 0,1 0,0 0,0 0,0-1,0 0,1 1,-1-1,1-1,0 1,0 0,1-1,-1 0,1 0,0 0,0-1,-1 1,2-1,-1 0,0-1,0 1,1-1,-1 0,0 0,1-1,-1 0,1 0,-1 0,6-1,-3 1,0-1,0 0,0 0,1-1,-2 0,1-1,0 1,0-1,-1-1,1 0,-1 0,0 0,0-1,-1 0,0 0,1 0,-2-1,1 0,-1 0,0-1,1-1,-3 3,-1 0,1 0,-1-1,0 1,-1-1,0 1,1-1,-2 1,1-1,-1 0,1 0,-2 1,1-1,-1 0,1 0,-2 1,1-1,-1 1,1-1,-1 1,-1 0,1-1,-1 1,0 0,0 1,-1-1,1 0,-1 1,0 0,0 0,-1 0,1 1,-1-1,0 1,1 0,-1 0,-1 1,1-1,0 1,-1 0,1 1,-1 0,0-1,-2 1,-45-4,29 5</inkml:trace>
  <inkml:trace contextRef="#ctx0" brushRef="#br0" timeOffset="808.095">1811 459,'-5'14,"1"0,1 1,0-1,1 1,0-1,1 1,1 0,1-1,0 1,0 0,2-1,0 0,0 1,1-1,1 0,1-1,0 1,2 2,-6-13,1 1,0 0,1-1,-1 0,0 0,1 0,0 0,0 0,0-1,0 0,0 0,0 0,0 0,1-1,-1 1,1-1,-1 0,1-1,-1 1,1-1,0 0,-1 0,1 0,0 0,-1-1,1 0,-1 0,1 0,-1-1,3-1,125-68,-116 59,-1 0,-1-1,0 0,0-1,-2-1,1 0,-2-1,0 0,-1-1,-1 0,2-5,-1-2</inkml:trace>
  <inkml:trace contextRef="#ctx0" brushRef="#br0" timeOffset="1094.42">2545 92,'-5'34,"-2"15,1 5,1-2,2-6,0-5,2-5,1-4,0-2,0-2,0-1,0 0,1 0,4-4,1-2,1-4</inkml:trace>
  <inkml:trace contextRef="#ctx0" brushRef="#br0" timeOffset="1328.367">2234 346,'34'5,"15"1,10 0,-1-1,-6-1,-1-2,-5-1,-6-5,-4-3,-4 1,-3 1,-1-4,-5 1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4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18,'167'11,"-150"-7,1-1,-1-1,0 0,1-1,-1-1,1-1,16-3,154-26,-138 24,-32 9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5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31,'2'2,"-1"0,1 0,0-1,0 1,0-1,0 1,0-1,0 1,0-1,0 0,0 0,1 0,-1 0,0-1,1 1,-1-1,1 1,-1-1,1 0,-1 0,1 0,-1 0,0 0,1-1,-1 1,1-1,-1 1,0-1,1 0,1-1,180-16,3-10,-180 28,-8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1,'5'0,"6"0,7 0,4 0,4 0,1 0,2 0,1 0,-1 0,0 0,0 0,0 0,0 0,-1 0,0 0,0 0,1 0,-6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38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1,'-14'14,"-10"10,-1 1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3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20,'3'8,"0"0,0 1,1-1,0 0,0 0,1-1,0 1,0-1,1 0,0-1,0 1,0-1,1 0,0-1,0 0,1 0,-1 0,1-1,0 0,1 0,-1-1,0-1,1 1,0-1,-1 0,1-1,0 0,0-1,0 0,0 0,0-1,0 0,-1 0,1-1,8-2,25-8,-1-2,-1-1,0-2,-1-2,-1-1,0-3,-17 10,43-14,-63 28,1 1,-1-1,0 0,0 0,0 1,0-1,0 0,-1 1,1-1,0 1,-1-1,1 1,-1-1,1 1,-1-1,1 1,-1 0,0-1,0 1,0 0,0-1,0 1,-1-1,1 1,0 0,-1-1,1 1,-1-1,1 5,-39 238,36 162,3-403,1-1,-1-1,1 1,-1 0,1 0,-1 0,0 0,0 1,0-1,0 0,0 0,0 0,-1 0,1 0,-1 0,1 0,-1-1,0 1,0 0,0 0,0 0,0-1,0 1,0 0,0-1,-1 1,1-1,-1 1,1-1,-1 0,0 0,1 0,-2 1,-114-88,100 74,-1 2,-1 0,0 1,0 0,-1 2,0 0,0 1,0 2,-1 0,0 1,0 1,0 0,0 2,0 1,0 0,0 2,1 0,-5 2,1 1,1 1,0 1,1 1,0 1,0 1,1 1,0 1,1 1,1 0,0 2,1 0,0 1,2 0,-11 15,26-30,-1-1,0 0,1 1,-1 0,1-1,-1 1,1 0,0 0,0 0,0 0,0 0,0 0,0 0,0 0,1 0,-1 0,1 0,0 0,0 1,-1-1,1 0,0 0,1 0,-1 1,0-1,1 0,-1 0,1 0,0 0,0 0,0 0,0 0,0 0,0 0,0 0,0 0,1-1,-1 1,1 0,14 7</inkml:trace>
  <inkml:trace contextRef="#ctx0" brushRef="#br0" timeOffset="397.337">522 386,'348'0,"-161"-26,-78-2,-108 29,0-1,-1 1,1-1,-1 0,1 1,-1-1,0 1,1 0,-1-1,1 1,-1-1,0 1,1-1,-1 1,0 0,0-1,0 1,1 0,-1-1,0 1,0 0,0-1,0 1,0 0,0-1,0 1,-1 0,1-1,0 1,0 0,0-1,-1 1,1 0,0-1,-1 1,1-1,0 1,-1-1,1 1,-1-1,1 1,-1-1,1 1,-1-1,1 1,-1-1,1 0,-1 1,0-1,0 2,-23 34,16-26,0 0,1 1,1 0,-1 0,2 0,0 1,0 0,1 0,0 0,1 4,5 8,5-5</inkml:trace>
  <inkml:trace contextRef="#ctx0" brushRef="#br0" timeOffset="985.72">1482 443,'-13'11,"1"1,0 0,1 0,1 1,-1 1,2 0,0 0,1 1,1 0,0 0,0 1,1 3,6-15,0 0,0 0,0 0,1 0,-1 0,1 0,0 0,0 0,1 0,-1-1,1 1,0-1,0 1,0-1,0 1,1-1,-1 0,1 0,0 0,0 0,0-1,0 1,0-1,0 0,1 0,-1 0,1 0,0 0,0-1,-1 0,1 0,0 0,0 0,0 0,0-1,0 0,0 0,0 0,0 0,0-1,0 1,0-1,0 0,0 0,0-1,-1 1,1-1,0 0,-1 0,2-1,3-2,0 1,0-1,-1-1,0 0,0 0,0 0,-1-1,0 1,0-2,-1 1,0-1,0 1,-1-2,0 1,0 0,-1-1,0 1,0-1,-1-2,0 5,-1 1,0 0,-1-1,1 1,-1-1,0 1,0-1,-1 0,0 1,0 0,0-1,0 1,-1 0,0-1,0 1,-1 0,1 1,-1-1,0 0,0 1,-1-1,1 1,-1 0,0 0,0 1,-1-1,1 1,-1 0,1 0,-1 0,-5-1,6 2,0 0,-1 0,0 1,1 0,-1 0,0 0,1 1,-1-1,0 1,0 0,0 1,1-1,-1 1,0 0,-3 1,-12 6</inkml:trace>
  <inkml:trace contextRef="#ctx0" brushRef="#br0" timeOffset="1294.859">1849 697,'-5'-5,"-2"-6,1-7,1-4,7-4,2-1,1-2,4-1,1 1,3 0,0 0,2 0,3 5,-1 2,1 5,3 5,2 9,-3 6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2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0 499,'152'-226,"-127"197,2 1,0 1,2 1,19-12,-20 15,-25 21,0-2,0 1,0 0,0 0,1 0,-1 0,1 1,0-1,0 1,0 0,0 0,0 0,0 0,0 1,1 0,-1 0,1 0,-1 0,1 1,-1 0,1 0,-1 0,1 0,1 1,-4 4,1-1,-2 1,1 0,0-1,-1 1,0 0,0 0,-1 0,1 0,-1 0,0 0,0 0,-1 0,1 0,-1 0,-1 0,1 0,0 0,-3 4,3-3,-15 43,12-41,0 1,1 0,1 0,-1 0,1 0,1 0,0 1,0-1,1 0,0 8,2-15,0 0,0 0,0 0,0 0,1 0,-1-1,0 1,1-1,-1 0,1 1,0-1,-1 0,1 0,0-1,0 1,0-1,-1 1,1-1,0 0,0 0,0 0,0 0,0-1,-1 1,1-1,0 0,0 0,-1 0,1 0,0 0,-1 0,1-1,-1 1,0-1,1 0,-1 0,0 1,0-2,184-133,51-34,-236 168,1 0,-1 0,1 1,-1-1,1 0,0 1,0 0,0-1,0 1,0 0,0 0,0 0,0 0,0 1,1-1,-1 0,0 1,0 0,1-1,-1 1,0 0,1 0,-1 0,0 1,1-1,-1 1,0-1,0 1,1 0,-1-1,0 1,0 0,0 1,0-1,0 0,0 0,-1 1,1-1,0 1,-1 0,1 0,-1-1,1 1,-1 0,0 0,0 0,0 0,0 0,0 1,0-1,0 1,-15 110,0-50,13 6,1-67,1-1,-1 1,1-1,-1 1,1-1,-1 0,1 1,0-1,0 0,0 0,-1 0,1 1,0-1,1 0,-1 0,0 0,0-1,0 1,0 0,1 0,-1-1,0 1,1 0,-1-1,1 0,-1 1,1-1,-1 0,0 0,1 1,-1-1,1 0,-1-1,1 1,-1 0,1 0,-1-1,1 1,-1 0,0-1,1 0,-1 1,1-1,19-7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9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86 621,'-9'16,"-1"-2,0 1,2 1,0-1,0 1,2 1,0-1,0 1,2 0,0 0,1 1,0 16,3-31,1 0,-1 0,1 0,0 0,0 0,0 0,0 0,1-1,-1 1,1 0,-1-1,1 1,0-1,0 1,0-1,0 0,1 0,-1 0,1 0,-1-1,1 1,0 0,-1-1,1 0,0 0,0 0,0 0,0 0,0 0,0-1,0 0,0 1,0-1,0 0,3-1,3 1,1 0,-1-1,1 0,-1-1,0 0,0-1,0 0,0 0,0 0,-1-2,4-1,-4 1,-1-1,0 0,0-1,-1 0,0 1,0-2,-1 1,0-1,0 0,0 0,-1 0,-1-1,1 1,-1-1,-1 0,0 0,0 0,0 0,-1 0,-1-1,0 1,0 0,-1-5,1 7,-1 0,0 0,0 1,-1-1,0 0,0 0,0 1,-1-1,0 1,0 0,-1 0,0 0,0 0,0 1,0-1,-1 1,0 0,0 1,-1-1,1 1,-1 0,0 0,0 1,0 0,-1 0,1 0,-1 1,1 0,-1 0,-6-1,-16 1,4 1</inkml:trace>
  <inkml:trace contextRef="#ctx0" brushRef="#br0" timeOffset="405.409">678 0,'-9'63,"4"1,2 0,2 0,7 43,-4-93,3 17,-1 0,-2 0,-1 0,-2 0,-1 0,-1 0,-4 13,-28 109,31-124,8-23</inkml:trace>
  <inkml:trace contextRef="#ctx0" brushRef="#br0" timeOffset="646.254">424 480,'38'-5,"18"-1,4-1,-3 2,-7 2,-2 1,-5 1,-4 0,-5 1,-3 0,-1 1,-2-1,-1 0,-4 0</inkml:trace>
  <inkml:trace contextRef="#ctx0" brushRef="#br0" timeOffset="910.525">1129 649,'0'33,"5"12,6-3,2-12,-2-12</inkml:trace>
  <inkml:trace contextRef="#ctx0" brushRef="#br0" timeOffset="1150.987">1129 311,'0'0</inkml:trace>
  <inkml:trace contextRef="#ctx0" brushRef="#br0" timeOffset="1325.489">1553 480,'-15'19,"0"0,2 1,1 0,0 1,2 1,0 0,2 0,0 1,-4 22,11-41,1-1,0 1,0 0,0 0,0-1,0 1,1 0,0 0,-1-1,2 1,-1-1,0 1,1-1,-1 1,1-1,0 0,0 0,0 0,1 0,-1 0,1 0,-1-1,1 1,0-1,0 0,0 0,1 0,-1 0,0 0,1-1,-1 0,1 1,-1-1,1 0,0-1,-1 1,1-1,0 1,-1-1,1 0,0-1,0 1,-1-1,1 1,0-1,-1 0,1-1,3 0,5-5,-1 0,0 0,0-1,0 0,-1-1,0 0,0 0,-1-1,-1-1,0 0,0 0,-1 0,0-1,-1 0,-1 0,0 0,0-1,-1 0,-1 0,0 0,-1 0,0-1,-1 1,0 0,-2-1,1 1,-2-1,0-2,2 12,-1 0,1 0,-1 0,0 1,-1-1,1 0,-1 0,1 1,-1-1,0 1,0-1,-1 1,1 0,-1 0,1 0,-1 0,0 0,0 1,0-1,-1 1,1 0,0 0,-1 0,0 1,1-1,-1 1,0 0,0-1,0 2,0-1,1 0,-1 1,0 0,0 0,0 0,0 1,0-1,0 1,0 0,0 0,0 0,-3 2,-12 3</inkml:trace>
  <inkml:trace contextRef="#ctx0" brushRef="#br0" timeOffset="1733.12">1863 677,'125'-160,"-124"158,0 0,0 1,1-1,-1 0,1 1,-1-1,1 1,-1-1,1 1,0 0,-1 0,1 0,0 0,0 0,0 0,0 0,0 1,0-1,0 1,0-1,0 1,1 0,-1 0,0 0,0 0,0 0,0 0,0 0,0 1,0-1,1 1,-1 0,-1 0,1-1,0 1,0 1,0-1,0 0,-1 0,1 1,0-1,-1 0,1 1,-1 0,0-1,0 1,1 0,-1 0,10 19,-9-15,0 0,0 0,0-1,1 1,0-1,0 0,0 0,1 0,0 0,0 0,0-1,0 0,1 0,0 0,-1 0,1-1,1 0,-1 0,0 0,1-1,0 1,-1-2,1 1,0 0,0-1,5 0,3-4,0-1,0 0,-1-1,1-1,-1 0,-1-1,1 0,-1-1,-1-1,1 1,-1-2,-1 0,0 0,0-1,-1 0,0 0,-1-1,2-4,40-83,-44 80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7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282 108,'-54'41,"30"-24,0 1,0 1,2 1,1 1,0 1,2 1,0 1,2 0,-1 3,15-21,0 1,0 0,1 0,0 0,0 0,1 0,0 1,0-1,0 0,1 1,0-1,1 0,0 5,0-10,-1 1,1-1,0 1,0 0,0-1,0 1,0-1,0 0,1 1,-1-1,1 0,0 0,0 0,-1 0,1 0,0-1,1 1,-1 0,0-1,0 0,1 1,-1-1,1 0,-1 0,1 0,-1-1,1 1,0-1,-1 1,1-1,0 0,0 0,-1 0,1 0,0-1,-1 1,2-1,7-3,-1-1,1 0,-1-1,0 0,0 0,-1-1,0-1,0 0,-1 0,1 0,-2-1,0 0,0-1,0 1,1-5,-7 13,22-32,-11 15,0 1,0 0,2 1,0 0,1 2,0-1,7-3,-20 18,0-1,-1 1,1 0,-1 0,1 0,0 0,-1 0,1 0,-1 1,1-1,-1 0,1 1,-1-1,1 1,-1 0,1-1,-1 1,1 0,-1 0,0 0,0 0,1 0,-1 0,0 0,0 1,0-1,0 0,0 1,-1-1,1 0,0 1,-1-1,1 1,-1-1,1 1,-1-1,0 1,1 0,-1-1,0 1,0-1,0 1,0 0,-1-1,1 1,0-1,-1 1,1-1,-1 1,0 0,3 12,2 7,-4-15,0 0,0 0,1 0,0 0,0 0,1 0,-1 0,1 0,1-1,-1 1,1-1,0 0,0 1,0-1,1-1,0 1,0 0,0-1,0 0,1 0,-1 0,1 0,0-1,5 2,10 0</inkml:trace>
  <inkml:trace contextRef="#ctx0" brushRef="#br0" timeOffset="432.474">620 447,'191'-234,"-142"167,-48 67,0 0,0 0,0 0,0 1,0-1,0 0,0 0,0 1,0-1,0 0,0 1,-1-1,1 1,0-1,0 1,0 0,-1-1,1 1,0 0,-1 0,1-1,-1 1,1 0,-1 0,1 0,-1-1,0 1,1 0,-1 0,0 0,1 0,-1 0,0 0,0 0,0 0,0 0,0 0,0 0,0 0,-1 0,1 0,0 0,0 0,-1-1,1 1,0 0,-1 0,1 0,-1 0,1-1,-1 1,1 2,-2 37,1-34,-1 0,1 0,0 0,0 0,1 0,0 0,0 0,0 0,1 0,0 0,0 0,0-1,1 1,0 0,0 0,0-1,1 0,0 1,0-1,0 0,1 0,0 0,0-1,0 0,0 1,1-1,-1-1,3 2,4-2,0-1,1 0,-1-1,0 0,0-1,1 0,-1-1,0 0,0-1,1 0,-2-1,1 0,0 0,0-2,-1 1,0-1,0-1,0 0,-1 0,0-1,0 0,-1 0,1-1,-2 0,1-1,-1 1,0-2,-1 1,0-1,-1 0,2-3,3-4,0 3</inkml:trace>
  <inkml:trace contextRef="#ctx0" brushRef="#br0" timeOffset="756.105">1270 390,'39'1,"0"-2,-1-2,1-2,28-7,-55 9,1-1,-1 0,0 0,0-1,-1-1,0 0,0-1,0 0,-1-1,0 0,0 0,-1-1,0 0,0-1,-1 0,2-4,-3 3,-1 0,1 0,-2-1,0 0,0 0,-1-1,0 1,-1-1,-1 0,-1 8,0 0,-1 0,0 0,0 0,0 0,-1 1,1-1,-1 0,0 0,0 0,-1 1,0-1,1 0,-2 1,1 0,0-1,-1 1,0 0,0 0,0 1,0-1,-1 0,1 1,-1 0,-2-1,3 2,0 0,-1 0,1 1,-1 0,1-1,-1 1,0 0,1 1,-1-1,0 1,0 0,1 0,-1 0,0 0,0 0,0 1,1 0,-1 0,0 0,1 0,-1 0,1 1,0 0,-1-1,1 1,0 1,0-1,-1 1,-73 80,70-73,0 1,1 0,1 0,0 0,0 1,1 0,1 0,0 0,0 0,1 0,1 1,0-1,1 1,0-1,1 1,0-1,1 0,0 1,1-1,4 10,-2-11,1 0,0 0,0-1,1 0,0 0,1-1,0 0,1 0,0-1,0 0,1 0,0-1,0-1,0 1,1-2,0 1,0-2,1 1,-1-2,1 1,0-2,0 1,0-2,0 0,0 0,4-1,86-12,-84 5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2:56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54 537,'16'255,"-13"-240,-1-1,-1 1,0 0,-1 0,-1 0,0 0,-1 0,-1-1,0 1,-1-1,-1 0,0 0,-5 10,10-23,0 0,0 0,0 0,-1 0,1-1,0 1,0 0,-1 0,1 0,0 0,-1-1,1 1,-1 0,1 0,-1-1,1 1,-1 0,1-1,-1 1,0 0,0-1,1 1,-1-1,0 1,0-1,1 0,-1 1,0-1,0 0,0 1,0-1,1 0,-1 0,0 0,0 0,0 0,0 0,0 0,0 0,0 0,1 0,-1-1,0 1,0 0,0-1,0 1,1 0,-1-1,0 1,0-1,1 1,-1-1,0 1,1-1,-1 0,0 1,1-1,-1 0,1 0,-1 1,1-1,0 0,-1 0,1 0,-2-13,2-1,-1 1,2-1,0 1,1-1,0 1,1 0,0 0,2 0,-1 0,2 0,0 1,0 0,1 1,7-10,17-25,1 2,2 1,3 1,1 2,1 2,32-22,-59 48,1 1,1 0,-1 1,2 1,0 0,0 1,0 1,1 0,0 1,1 1,0 0,0 2,0 0,0 0,5 1,-19 3,0 0,0 0,1 0,-1 1,0-1,0 1,0 0,0 0,0 0,0 0,0 0,0 1,0-1,0 1,0 0,-1 0,1 0,-1 0,0 0,1 1,-1-1,0 1,0-1,-1 1,1 0,0 0,-1 0,0 0,0 0,0 0,0 0,0 0,0 0,-1 2,1 5,0-1,-1 1,0 0,-1 0,0 0,-1-1,0 1,0-1,-1 1,0-1,-1 1,-5 8,0 1,-1-1,-1-1,-1 0,-1 0,0-1,-1-1,-1 0,0-1,-1-1,0 0,-1-1,0-1,-1 0,-1-2,1 0,-5 0,20-7,-1 0,0-1,0 1,0-1,0 0,0 0,0-1,0 1,0-1,0 0,0 0,0 0,0-1,0 1,0-1,0 0,0 0,0 0,0-1,0 1,1-1,-1 0,1 0,-1 0,1-1,0 1,0-1,0 0,0 0,0 0,0 0,1 0,0-1,0 1,0-1,0 1,0-1,1 0,-1 0,1 0,0 0,0 0,1 0,-1 0,1 0,0 0,0-1,3-20</inkml:trace>
  <inkml:trace contextRef="#ctx0" brushRef="#br0" timeOffset="312.045">956 0,'-19'50,"3"0,2 1,2 0,2 1,2 0,3 0,2 48,6 168,-3-257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1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222 447,'-1'-2,"0"-1,0 1,-1 0,1-1,0 1,-1 0,0 0,1 0,-1 0,0 0,0 1,0-1,0 1,0-1,-1 1,1 0,0-1,-1 1,1 0,0 1,-1-1,1 0,-1 1,0-1,1 1,-1 0,1 0,-1 0,0 0,1 0,-1 1,1-1,-1 1,1 0,-1-1,1 1,-1 0,0 1,-5 2,0 1,1 0,-1 0,1 0,1 1,-1 0,1 0,0 1,0 0,-4 7,4-7,0 0,0 1,1-1,0 1,0 1,1-1,0 1,1 0,0 0,0 0,1 0,0 0,0 0,1 1,1-1,-1 1,1-1,1 0,0 1,0-1,1 0,3 10,-3-17,-1 0,1 0,0 0,0 0,0 0,0 0,0-1,0 1,0-1,1 1,-1-1,0 0,1 0,-1 0,1 0,0 0,-1-1,1 1,-1-1,1 0,0 1,0-1,-1 0,1-1,0 1,-1 0,1-1,0 0,-1 1,1-1,-1 0,1-1,-1 1,0 0,2-1,75-62,27-80,-101 136,-1-1,0 0,-1 0,1-1,-2 1,1 0,-1-1,-1 0,0 1,0-1,-1 0,0 0,-1 0,0 1,0-1,-1 0,-1-2,2 8,1 1,-1 0,0-1,0 1,-1 0,1-1,-1 1,1 0,-1 0,0 0,0 1,0-1,0 0,-1 1,1-1,-1 1,0 0,0 0,0 0,0 0,0 0,0 1,0-1,0 1,0 0,-1 0,1 0,-1 0,1 1,-1-1,1 1,-1 0,1 0,-1 0,1 1,0-1,-1 1,1 0,-1 0,1 0,0 0,0 0,-1 1,1 0,0 0,0-1,1 2,-1-1,0 0,1 0,-1 1,1 0,0-1,-2 4,3-5,0 1,0 0,0 0,0-1,0 1,1 0,-1 0,1 0,-1 0,1 0,0 0,-1 0,1 0,0 0,0-1,1 1,-1 0,0 0,1 0,-1 0,1 0,-1 0,1 0,0 0,0-1,0 1,0 0,0-1,0 1,1-1,-1 1,0-1,1 0,-1 1,1-1,0 0,-1 0,1 0,0 0,1 1,79 16,-62-20,-1-2,1 0,-1-1,-1-1,1-1,-1-1,0 0,0-2,-1 1,-1-2,0-1,0 0,-1 0,-1-2,0 0,0 0,-2-2,0 1,-1-2,0 1,-1-1,-1-1,3-10,-8 21,-1-1,-1 1,1-1,-1 1,-1-1,0 0,0 0,0 0,-1 0,0 0,0 0,-2-6,2 15,0-1,0 1,0-1,0 1,0-1,0 1,-1-1,1 1,0-1,0 1,-1-1,1 1,0-1,0 0,-1 1,1-1,0 1,-1-1,1 0,-1 1,1-1,-1 0,1 0,0 1,-1-1,1 0,-1 0,1 0,-1 1,1-1,-1 0,1 0,-1 0,0 0,1 0,-1 0,1 0,-1 0,1 0,-1 0,1 0,-1-1,1 1,-1 0,1 0,-1 0,1-1,-1 1,1 0,0-1,-1 1,1 0,-1-1,1 1,0 0,-1-1,1 1,0-1,0 1,-1-1,1 1,0-1,0 1,0-1,-1 1,1-1,0 1,-18 41,13-14,2 1,0 0,2 0,1 0,1 0,1-1,2 1,3 8,0 18,52 434,-58-436,-1 1,-3-1,-2 0,-2 0,-4 6,10-48,-1-1,0 1,0 0,-1-1,0 1,-1-1,0 0,0 0,-1 0,0-1,-1 0,1 0,-2 0,1 0,-1-1,0 0,-1-1,0 0,0 0,-5 3,11-8,-1 0,1-1,0 1,0 0,0-1,-1 0,1 0,0 1,-1-1,1-1,0 1,0 0,-1 0,1-1,0 0,0 1,-1-1,1 0,0 0,0 0,0 0,0 0,0-1,1 1,-1 0,0-1,0 0,1 1,-1-1,1 0,0 0,-1 0,1 0,0 0,0 0,0 0,1 0,-2-2,-15-91,21 68,0-1,2 1,1 1,1-1,1 1,2 1,0 0,2 0,0 1,17-20,82-103,-87 121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6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381 26,'-11'-4,"0"-1,-1 1,0 1,0 0,0 1,0 0,0 1,-1 0,1 1,0 0,0 1,-1 1,1 0,0 0,0 1,1 1,-1 0,1 0,-1 1,1 1,1 0,-1 0,1 1,0 1,1-1,0 1,0 1,0 0,-2 4,5-4,1-1,0 1,0 0,1 0,0 0,1 0,0 1,0 0,1-1,0 1,1 0,1-6,0-1,0 1,0-1,0 1,1-1,0 1,0-1,0 0,0 1,0-1,0 0,1 0,0 1,-1-1,1-1,0 1,1 0,-1 0,0-1,1 1,0-1,-1 0,1 0,0 0,0 0,0 0,0-1,1 1,-1-1,0 0,1 0,0 0,9 0,1 0,0-1,-1-1,1 0,0 0,-1-2,0 0,1 0,-1-1,-1-1,1 0,-1-1,1 0,-2-1,1 0,2-3,168-127,-180 136,0-1,0 1,0 1,0-1,0 0,0 0,0 1,0-1,1 1,-1 0,0 0,0-1,1 2,-1-1,0 0,0 0,0 1,1-1,-1 1,0-1,0 1,0 0,0 0,0 0,0 0,0 0,0 1,-1-1,1 1,0-1,-1 1,1-1,-1 1,0 0,1 0,-1 0,0 0,0 0,0 0,0 0,-1 0,1 0,0 2,13 57,29 71,-40-128,-1 1,2-1,-1 1,0-1,1 0,0-1,0 1,0-1,0 1,1-1,-1 0,1-1,-1 1,1-1,0 0,0 0,1-1,-1 1,0-1,0 0,1-1,-1 1,0-1,4 0,48-9,-32 2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57 320,'-38'263,"38"-263,1 1,-1-1,0 0,0 1,1-1,-1 1,0-1,0 1,0-1,1 1,-1-1,0 1,0-1,0 1,0-1,0 1,0-1,0 1,0-1,0 1,0-1,0 1,-1-1,1 1,0-1,0 1,0-1,-1 1,1-1,0 1,-1-1,1 0,0 1,-1-1,1 1,0-1,-1 0,1 1,-1-1,1 0,-1 0,1 1,0-1,-1 0,1 0,-1 0,1 0,-1 0,0 1,1-1,-1 0,1 0,-1 0,1 0,-1 0,1-1,-1 1,1 0,-1 0,1 0,-1 0,1-1,-1 1,1 0,0 0,-1-1,1 1,-2-30,1 0,2-1,1 1,2 0,1 0,1 1,1-1,2 2,1-1,10-21,-19 47,11-32,1 1,2 0,1 1,2 1,8-10,-25 40,0-1,0 1,0 0,0 0,0 0,0 0,1 0,-1 0,1 0,0 0,-1 1,1-1,0 0,0 1,0 0,0-1,0 1,1 0,-1 0,0 0,0 0,1 1,-1-1,0 1,1-1,-1 1,1 0,-1 0,1 0,-1 0,0 0,1 1,-1-1,1 1,-1-1,0 1,1 0,-1 0,0 0,0 0,0 1,0-1,1 1,2 7,0-1,-1 1,0 0,-1 0,1 0,-2 1,0-1,0 1,0-1,-1 1,-1 0,1-1,-2 1,1 0,-2 4,7 79,0-75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2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1,'-5'33,"-1"17,-5-1,0-4,1-4,8-10,4-10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9.5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197 588,'-27'27,"8"-10,1 0,0 1,2 0,0 2,1 0,1 1,1 0,1 1,0 0,2 2,8-21,1-1,0 1,1 0,-1 0,0 0,1 0,0 0,-1 0,1 0,1 0,-1 0,0 0,1 0,-1 0,1 0,0 0,0-1,0 1,0 0,0 0,1-1,0 1,-1-1,1 1,0-1,0 0,0 0,0 1,0-2,1 1,-1 0,1 0,-1-1,1 1,0-1,-1 0,1 0,0 0,0 0,0 0,0-1,0 1,0-1,0 0,0 0,0 0,0 0,0-1,7 2,0 0,0-1,0 0,0-1,0 0,-1-1,1 0,0 0,-1-1,1-1,-1 1,0-1,0-1,-1 0,1 0,-1-1,0 1,0-2,3-3,21-25,-1-1,-2-1,-2-1,-2-2,-1 0,5-15,-11 25,-2-1,-1 0,-1-2,-2 1,-1-2,-2 1,-1-1,-2-1,-1 1,-1-1,-3 0,-1-32,-1 62,1-1,-1 1,0-1,-1 1,1 0,-1-1,0 1,0 0,-1 0,1 0,-1 0,0 1,-1-1,1 1,-1 0,0 0,0 0,0 0,0 0,-1 1,1 0,-1 0,0 0,0 1,0 0,0 0,0 0,-1 0,1 1,-1 0,1 0,-1 0,1 1,-1 0,1 0,-1 0,0 1,1 0,-1 0,1 0,-2 1,-5 3,1 0,0 1,0 1,0-1,1 2,0-1,0 1,1 1,0 0,0 0,1 1,0 0,1 0,0 1,1 0,0 0,1 1,0-1,1 1,0 0,1 0,0 1,-1 9,0 5,2-1,0 0,2 1,1 0,1-1,1 0,1 1,2-2,0 1,10 24,-4-23,1 0,0-2,2 1,1-2,1 0,1-1,1-1,1 0,1-2,5 3,-17-15,-1 0,1-1,1 0,0-1,0 0,0 0,0-1,1 0,0-1,11 3,-9-8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15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27 136,'0'-4,"1"-20,9 32,-4 12,-2 1,0-1,-2 1,0 0,-1 1,-1-1,-1 0,-1 0,-1 0,-3 9,0 16,-8 289,-9-170,23-164,0 0,-1-1,1 1,0 0,0-1,0 1,0 0,0 0,0-1,0 1,0 0,0-1,0 1,0 0,0-1,1 1,-1 0,0-1,1 1,-1 0,0-1,1 1,-1 0,0-1,1 1,-1-1,1 1,-1-1,1 1,0-1,-1 0,1 1,-1-1,1 0,0 1,-1-1,1 0,0 0,-1 1,1-1,0 0,-1 0,1 0,0 0,0 0,-1 0,1 0,0 0,-1 0,1 0,0-1,-1 1,1 0,0 0,-1-1,1 1,0 0,-1-1,1 1,-1-1,1 1,0-1,43-34,-37 29,31-26,1 1,2 2,1 2,1 2,1 2,4 1,-27 12,4-2,0 1,1 2,0 0,1 2,0 0,5 1,-29 6,-1-1,1 1,-1 0,1 0,-1 0,1 0,-1 1,1-1,-1 1,1-1,-1 1,0 0,1 0,-1 0,0 0,0 0,0 1,1-1,-1 1,-1-1,1 1,0 0,0-1,-1 1,1 0,-1 0,1 0,-1 1,0-1,0 0,0 0,0 1,0-1,0 1,-1-1,1 0,-1 1,0-1,0 1,0-1,0 1,0-1,0 1,-1-1,1 1,-1-1,0 3,-7 15,-1-1,0 1,-2-2,0 1,-1-1,-1-1,0 0,-1-1,-1 0,-1-2,0 1,-1-2,0 0,-1-1,0-1,-1-1,0 0,-1-2,0 0,0-1,-3 0,-2 2,20-5,-1-1,1 0,-1 0,1-1,-1 0,0 0,0 0,0-1,0 1,0-1,0-1,-1 0,1 1,0-2,0 1,0-1,-1 0,1 0,0-1,0 1,1-1,-1-1,0 1,1-1,-1 0,-9-29,17 18</inkml:trace>
  <inkml:trace contextRef="#ctx0" brushRef="#br0" timeOffset="362.846">902 615,'-43'97,"30"-71,1 1,1 0,1 1,2 0,-3 16,10-41,0 0,1 0,-1 0,1 0,0 1,-1-1,1 0,1 0,-1 0,0 0,1 0,0 1,0-1,-1 0,2 0,-1 0,0-1,1 1,-1 0,1 0,0-1,0 1,0-1,0 1,0-1,1 0,-1 0,1 0,-1 0,1-1,0 1,0-1,-1 1,1-1,0 0,0 0,0 0,1-1,-1 1,0-1,0 1,0-1,0 0,3-1,3 2,0-1,0 0,1-1,-1 0,0 0,0-1,0 0,0-1,-1 0,1 0,-1-1,1 0,-1 0,0-1,-1 0,1-1,-1 0,0 0,0 0,-1-1,0 0,0 0,-1 0,0-1,0 0,2-4,-3 2,0-1,-1 1,0 0,-1-1,0 1,0-1,-1 0,-1 1,0-1,0 0,-1 0,0 1,-2-7,2 12,0 0,0 1,0-1,-1 1,1 0,-1-1,0 1,0 0,-1 0,1 0,-1 0,0 1,0-1,0 1,0-1,-1 1,1 0,-1 1,0-1,0 1,0-1,0 1,0 0,-1 0,1 1,0 0,-1-1,0 1,1 1,-1-1,1 1,-1 0,-3 0,1 1,0 0,0 1,0 0,0 0,0 0,0 1,0 0,1 0,-1 1,1 0,0 0,0 0,1 1,-1 0,1 0,0 0,-1 3,-8 9</inkml:trace>
  <inkml:trace contextRef="#ctx0" brushRef="#br0" timeOffset="886.05">1466 644,'-25'11,"0"1,0 1,1 1,1 1,0 1,1 1,1 1,-17 19,35-34,0-1,0 1,1 0,-1 0,1 0,0 0,0 1,0-1,0 0,0 1,1 0,0-1,-1 1,1 0,1 0,-1-1,1 1,-1 0,1 0,0 0,0 0,1 0,-1-1,1 1,0 0,0 0,0-1,0 1,1 0,0-1,-1 1,1-1,0 0,1 0,-1 0,1 0,-1 0,1 0,0 0,0-1,0 0,0 1,1-1,-1 0,0-1,1 1,0-1,7 2,0 0,0-1,0-1,0 0,1 0,-1-1,0-1,0 0,1 0,-1-1,0-1,0 0,-1 0,1-1,0 0,-1-1,0 0,0-1,-1 0,0-1,0 0,0 0,-1-1,1 0,23-20,-2-1,0-1,-2-1,-2-2,-1-1,-1-1,-2-1,-1 0,-2-2,-2 0,-2-2,-1 1,-2-2,-2 0,4-33,-11 62,-1 0,0 0,-1 0,0 0,-1 0,-1-1,0 1,-1 0,0 0,0 0,-1 0,-1 1,0-1,-1 1,0 0,-1 0,0 0,0 1,-1 0,-1 0,1 1,-6-4,6 10,0 1,0 0,-1 0,1 1,-1 0,1 0,0 1,-1 0,1 0,-1 1,1 0,-1 0,1 1,0 0,0 0,0 1,0 0,0 0,0 0,1 1,-1 0,1 1,0-1,1 1,-1 0,1 0,0 1,0 0,0 0,-1 4,-6 10,2 1,1 1,0-1,2 2,0-1,2 1,0 0,2 0,0 0,2 1,0-1,2 0,0 1,2-1,0 0,2 0,3 9,1 4,2 0,1-2,2 1,1-1,1-1,2-1,2 0,4 3,-19-29,0 0,1-1,0 0,0 0,0 0,1-1,-1 0,1 0,0 0,0-1,1 0,-1 0,0-1,1 0,3 0,10 1</inkml:trace>
  <inkml:trace contextRef="#ctx0" brushRef="#br0" timeOffset="1474.211">2030 559,'-7'48,"2"-23,1-1,1 2,1-1,2 0,0 0,1 0,4 15,-5-38,0 1,1-1,-1 0,1 0,0 1,-1-1,1 0,0 0,0 0,0 0,1 0,-1 0,0 0,1-1,-1 1,1 0,0-1,0 1,-1-1,1 1,0-1,0 0,0 0,0 0,0 0,1 0,-1-1,0 1,0-1,0 1,1-1,-1 0,0 0,1 0,-1 0,0 0,1 0,-1 0,0-1,1 0,79-49,30-126,-64 84,-46 93,0-1,-1 0,1 1,0-1,-1 1,1-1,-1 1,1 0,-1 0,1 0,-1 0,1 0,-1 0,0 0,0 0,1 0,-1 0,0 1,0-1,0 1,-1-1,1 0,0 1,0 0,-1-1,1 1,-1-1,1 1,-1 0,0-1,0 2,1-1,11 37,-2 2,-2-1,-2 1,-1 0,-3 1,-1-1,-2 1,-3 15,2 44,1-44,-3-1,-1 1,-4-1,-2 0,-2 0,-2-2,-3 0,-3-1,-13 25,-49 33,79-107,0 0,-1 0,1-1,-1 1,0-1,0 0,0-1,-1 1,1-1,0 0,-1 0,0-1,1 1,-1-1,0-1,0 1,1-1,-1 0,0 0,0-1,0 1,-2-2,4 0,-1 0,1 0,-1 0,1-1,0 0,0 0,0 0,1 0,-1-1,1 1,-1-1,1 0,0 0,1 0,-1 0,1-1,0 1,0-1,0 1,0-1,1 0,-1-4,-6-110,15 87,1 2,2-1,2 1,0 1,2 0,1 1,1 0,2 1,0 1,2 1,1 1,1 0,0 2,2 0,1 2,1 1,19-12,-27 20,1 0,0 1,0 1,0 1,1 0,1 2,-1 0,1 1,0 2,10-1,-7 2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08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19 284,'-4'14,"-3"0,1-2</inkml:trace>
  <inkml:trace contextRef="#ctx0" brushRef="#br0" timeOffset="648.829">556 1,'-33'13,"1"2,1 1,0 2,2 1,-26 21,51-37,0 0,0 0,0 0,1 1,0-1,0 1,0 0,0 0,0 0,1 0,-1 0,1 1,0-1,1 1,-1 0,1-1,0 1,0 0,0 0,1 0,0-1,0 1,0 0,0 0,1 0,0 0,0 0,0-1,1 1,-1-1,1 1,0-1,1 1,-1-1,1 0,-1 0,1 0,0 0,1-1,-1 1,1-1,0 1,1-1,1 0,-1-1,1 1,-1-1,1-1,0 1,0-1,0 0,0 0,0 0,0-1,0 0,0 0,0-1,0 1,0-1,0-1,0 1,0-1,-1 0,1 0,-1-1,1 0,-1 0,0 0,0 0,3-3,8-6,-1-1,0 0,0-1,-2-1,0 0,0 0,-2-2,0 1,0-2,-1 0,65-89,-75 106,0 0,0 0,0 1,0-1,1 0,-1 1,0-1,1 0,-1 1,1-1,-1 0,0 1,1-1,-1 1,1-1,0 1,-1-1,1 1,-1-1,1 1,0 0,-1-1,1 1,0 0,-1-1,1 1,0 0,0 0,-1 0,1 0,0 0,0 0,-1 0,1 0,0 0,-1 0,1 0,0 0,0 0,-1 1,1-1,0 0,-1 1,1-1,0 0,-1 1,1-1,-1 1,1-1,0 1,-1-1,1 1,-1-1,1 1,-1 0,0-1,1 1,-1-1,0 1,1 0,-1 0,6 50,-6-50,-2 99,-4 0,-19 91,-1 5,24-158,-1-1,-3 0,0-1,-3 1,-1-1,-2-1,-1 0,-6 9,-38 21,55-63,0-1,0 0,-1 0,1 0,0 0,-1 0,1-1,0 1,-1-1,1 1,-1-1,1 0,-1 0,1 0,-1 0,1-1,-1 1,1-1,0 1,-1-1,1 0,0 0,-1 0,1 0,0 0,0-1,0 1,0-1,0 1,0-1,1 0,-1 1,0-2,-8-11,1 0,0 0,1-1,1 0,1-1,0 1,0-1,2-1,0 1,1 0,1-1,0 0,1 1,1-1,1 0,0 0,3-11,-3 15,0 1,1-1,1 1,0 0,0-1,1 2,1-1,0 0,0 1,2 0,-1 0,1 1,1 0,0 0,0 0,1 1,0 0,0 1,1 0,0 1,9-3</inkml:trace>
  <inkml:trace contextRef="#ctx0" brushRef="#br0" timeOffset="5900.472">76 142,'-37'1,"5"96,29-84,1 0,1 0,0-1,1 2,1-1,-1-1,2 1,0 0,3 9,4 42,-8-53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1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0,'-6'10,"-1"0,2 1,0 0,0 0,1 0,0 0,1 0,0 1,0 0,2 0,-1-1,2 1,0 0,0 0,1 0,0 0,1 0,0-1,1 1,1-1,0 1,1 2,9 55,26 229,-12-81,-27-211,-1 3,1 0,0-1,1 1,0-1,0 1,0-1,1 0,1 0,-1 0,2 0,-1-1,1 0,4 6,-6-12,1-1,-1 1,1-1,0 1,-1-1,1-1,-1 1,1 0,0-1,-1 0,1 1,-1-1,1-1,-1 1,0 0,1-1,-1 0,0 0,0 0,0 0,0 0,-1-1,1 1,-1-1,1 0,-1 1,0-1,0 0,1-2,233-246,-235 250,0-1,0 1,1 0,-1-1,0 1,1 0,-1 0,1 0,-1 0,1 0,-1 0,1 0,-1 1,1-1,0 1,0-1,-1 1,1-1,0 1,0 0,-1 0,1 0,0 0,0 0,0 1,-1-1,1 0,0 1,0-1,-1 1,1 0,0-1,-1 1,1 0,-1 0,1 0,-1 0,0 0,1 1,-1-1,0 0,0 1,1-1,-1 0,0 1,7 14,0-1,-1 1,-1 1,-1-1,0 1,-1 0,0 0,0 15,0-5,12 110,-10-124,0-7</inkml:trace>
  <inkml:trace contextRef="#ctx0" brushRef="#br0" timeOffset="809.763">1206 592,'-61'34,"30"-19,1 2,0 1,2 2,0 0,1 2,-11 12,33-27,0 0,0 0,1 0,0 0,1 1,-1-1,1 1,1 0,0 0,0 0,0 1,1-1,0 6,0-11,1 1,0-1,0 0,0 1,0-1,0 0,1 0,0 1,-1-1,1 0,0 0,0 0,1 0,-1 0,1 0,-1 0,1 0,0 0,0-1,1 1,-1-1,0 0,1 1,-1-1,1 0,0-1,-1 1,1 0,0-1,0 1,0-1,1 0,-1 0,2 0,2 0,-1-1,0 0,0 0,0-1,0 0,0 0,0 0,0-1,0 0,0 0,0 0,-1-1,1 0,-1 0,0 0,0-1,0 0,0 0,-1 0,3-3,76-99,8-56,-91 161,0 0,0 0,0 0,1 0,-1 0,0 0,1 1,-1-1,0 0,1 0,-1 0,1 0,0 1,-1-1,1 0,-1 0,1 1,0-1,0 0,-1 1,1-1,0 1,0-1,0 1,0 0,0-1,0 1,-1 0,1-1,0 1,0 0,0 0,0 0,0 0,0 0,0 0,0 0,0 0,0 0,0 1,0-1,0 0,0 1,0-1,-1 0,1 1,0-1,0 1,0 0,-1-1,1 1,0-1,-1 1,1 0,0 0,-1-1,1 1,-1 0,1 0,-1 0,1 0,9 193,-9-184,-1-3,1 1,0 0,0 0,0 0,1 0,0 0,0-1,1 1,0-1,0 0,1 1,0-2,0 1,1 0,0-1,0 0,0 0,1 0,0-1,0 0,6 4,-9-9,0 1,0-1,0 0,0 0,0 0,0-1,0 1,0-1,-1 1,1-1,0 0,0 0,-1-1,1 1,0 0,-1-1,1 0,-1 1,0-1,0 0,1 0,-1 0,0-1,-1 1,1 0,0-1,0 0,39-73,35-116,-76 191,0 0,0 0,0 0,0 0,0 0,0 1,0-1,0 0,1 0,-1 0,0 0,0 0,1 0,-1 1,1-1,-1 0,1 0,-1 1,1-1,0 0,-1 1,1-1,0 0,-1 1,1-1,0 1,0-1,-1 1,1-1,0 1,0 0,0-1,0 1,0 0,0 0,-1 0,1 0,0 0,0 0,0 0,0 0,0 0,0 0,0 0,0 0,-1 1,1-1,0 0,0 1,0-1,0 1,-1-1,1 1,0-1,0 1,-1-1,1 1,0 0,-1-1,1 1,-1 0,1 0,-1-1,1 2,4 8,-1 0,0 0,-1 0,0 1,-1-1,0 1,0 0,-1 0,-1 0,0 2,9 64,40 27,-47-101,0 0,0 0,0 0,1 0,-1-1,1 1,0-1,-1 1,1-1,0 0,1 0,-1-1,0 1,0-1,1 1,-1-1,1 0,-1 0,1 0,-1-1,1 1,-1-1,1 0,0 0,-1 0,1-1,-1 1,1-1,0 0,0 0,1-3,0-1,0 1,0-1,0 0,-1 0,0 0,0-1,-1 0,1 1,-1-1,0 0,-1-1,1 1,-1 0,0-1,-1 0,0 1,0-1,0-2,1-2,66-208,-38 145,-23 74,-2 6</inkml:trace>
  <inkml:trace contextRef="#ctx0" brushRef="#br0" timeOffset="1232.389">2138 762,'0'0,"19"2,1-2,0 0,-1 0,1-2,-1-1,1 0,-1-1,0-1,0-1,-1-1,0 0,0-2,11-6,-25 11,0 1,-1-1,0 0,0 1,0-2,0 1,0 0,-1 0,0-1,0 0,0 1,0-1,-1 0,0 0,0 0,0 0,0 0,-1 0,0 0,0 0,0 0,-1 0,0 0,0 0,0 1,0-1,-1 0,0 0,0 1,0-1,0 1,-1-1,0 1,0 0,0 0,0 1,-1-1,1 0,-1 1,0 0,0 0,0 0,-1 1,-4-3,2 3,-1 1,0 0,1 0,-1 1,0 0,0 0,0 1,1 0,-1 0,0 1,1 0,-1 0,1 1,-1 0,1 0,0 0,1 1,-1 0,1 1,-1 0,1 0,0 0,1 0,-2 3,-4 5,0 0,2 0,-1 1,2 0,0 0,0 1,2 0,0 1,0-1,2 1,-1 2,3-8,-1-1,2 1,-1 0,1-1,1 1,0 0,0 0,1-1,0 1,1 0,0-1,1 1,0-1,0 0,1 0,0 0,0 0,1-1,0 0,1 0,0 0,0-1,0 1,1-1,0-1,1 1,0-1,0-1,7 5,6 2,1-2,0 0,1-1,-1-1,2-1,-1-1,1-1,0-1,0-1,0-1,0-2,0 0,1-1,-1-2,0 0,17-6,-13-2,-7-1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0,'-5'15,"2"0,0 0,0 0,2 1,0-1,0 0,2 1,0-1,0 0,2 0,-1 0,2 0,0 0,1-1,1 1,0-1,1 0,0-1,1 0,1 0,0-1,0 0,1 0,3 1,-10-9,1 0,-1-1,1 1,0-1,0 0,0 0,1 0,-1-1,0 1,1-1,0 0,-1-1,1 1,0-1,0 0,0 0,0 0,0-1,0 0,0 0,0 0,0 0,0-1,0 0,0 0,0 0,1-1,4-2,1 0,-1-1,0 0,0 0,-1-1,0 0,0-1,0 0,-1 0,0-1,6-7,67-95,-81 110,1-1,-1 0,0 0,1 1,-1-1,1 0,-1 1,1-1,-1 0,1 1,0-1,-1 1,1-1,0 1,-1-1,1 1,0 0,-1-1,1 1,0 0,0-1,0 1,-1 0,1 0,0 0,0 0,0 0,-1 0,1 0,0 0,0 0,0 0,0 0,-1 1,1-1,0 0,0 0,-1 1,1-1,0 1,-1-1,1 0,0 1,-1-1,1 1,0 0,-1-1,1 1,-1 0,1-1,-1 1,1 0,14 44,-15-42,1 2,50 157,-48-156,0 0,0 0,1 0,0-1,0 1,0-1,0 0,1 0,0-1,0 0,0 1,1-1,-1-1,1 1,0-1,0 0,0-1,1 1,-1-1,0-1,1 1,-1-1,1 0,0 0,0-1,-1-1,1 0,-1 0,1 0,-1-1,1 0,-1 0,0 0,0-1,0 0,0 0,-1-1,1 0,-1 1,0-2,0 1,0-1,0 0,-1 0,0 0,0 0,0-1,0-2,66-141,-64 134,-1 0,-1 0,0 0,-1-1,-1 1,0-1,-1 0,-1 0,0 0,-1 1,-3-12,-8 6,7 39,8 0</inkml:trace>
  <inkml:trace contextRef="#ctx0" brushRef="#br0" timeOffset="392.909">1145 367,'16'1,"0"0,0-2,1 0,-1 0,-1-2,1 0,0-1,-1 0,0-2,0 0,0 0,0-1,-1-1,-1 0,1-1,-1-1,-1 0,0 0,0-2,-1 1,6-9,-15 17,0-1,-1 0,1 0,-1 0,0 0,0-1,0 1,0 0,-1 0,0-1,0 1,0 0,0 0,0-1,-1 1,0 0,0 0,0 0,-1 0,1 0,-1 0,0 0,0 0,0 0,-1 1,1-1,-1 1,0 0,0 0,0 0,0 0,-1 0,1 1,-1-1,1 1,-1 0,0 0,0 1,0-1,0 1,0 0,0 0,0 0,-1 0,1 1,0-1,-2 1,-1-1,-1 0,1 0,-1 1,1 0,-1 0,1 1,-1-1,1 2,0-1,0 1,-1 0,1 1,0-1,1 1,-1 1,0 0,1-1,0 2,0-1,0 1,1 0,-1 0,1 1,0-1,1 1,-1 0,1 0,0 1,-1 1,0 0,0 1,1-1,0 1,1 0,0 0,0 1,1-1,0 1,0-1,1 1,1 0,-1-1,2 1,-1 0,1-1,1 1,0-1,0 1,1-1,0 0,0 0,1 0,3 3,1 3,1-1,0-1,1 0,1 0,0-1,0 0,1-1,1 0,0-1,0 0,1-1,1-1,-1 0,1-1,0-1,1 0,0-1,-1-1,2 0,-1-1,0-1,1 0,-1-2,13 0,35-1,-37 1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39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675 45,'87'-44,"-121"46,-358 124,375-120,8-4,0 1,0 0,0 1,0-1,1 2,0-1,0 1,0 0,0 1,1 0,0 0,-3 4,9-8,0-1,0 1,0 0,0-1,1 1,-1 0,0 0,1-1,0 1,-1 0,1 0,0 0,0 0,0 0,0-1,1 1,-1 0,0 0,1 0,-1 0,1-1,0 1,-1 0,1-1,0 1,0 0,0-1,0 1,0-1,1 0,-1 1,0-1,1 0,-1 0,1 1,-1-1,1-1,0 1,-1 0,1 0,71 28,-35-23,0-1,0-3,0-1,1-1,3-3,41 1,-58 5,-31 12,-342 146,300-138,-160 94,206-116,-1 1,1-1,0 1,0 0,0-1,0 1,0 0,0 0,1 0,-1 0,1 1,-1-1,1 0,0 1,0-1,0 1,0-1,0 1,1 0,-1-1,1 1,0-1,-1 1,1 0,1 0,-1-1,0 1,0 0,1-1,0 1,-1-1,1 1,0-1,0 1,1-1,-1 1,0-1,1 0,-1 0,1 0,0 0,0 0,0 0,0 0,0-1,0 1,0-1,1 1,-1-1,0 0,1 0,-1 0,1 0,0 0,-1 0,12 3,0-1,0 0,0-1,1 0,-1-1,1-1,-1 0,0-1,1-1,-1 0,0-1,0 0,6-3,7 0,142-26,-113 26,-32 0</inkml:trace>
  <inkml:trace contextRef="#ctx0" brushRef="#br0" timeOffset="372.748">1013 186,'1'1,"1"0,-1 0,0 0,1 1,-1-1,0 0,0 1,0-1,0 1,0 0,0-1,0 1,0 0,-1-1,1 1,-1 0,1 0,-1 0,0-1,0 1,0 0,0 0,0 0,0 0,0 0,0-1,-1 1,1 0,-1 0,1-1,-1 1,0 0,0 0,-38 139,9 2,7-63,28-74,0-12</inkml:trace>
  <inkml:trace contextRef="#ctx0" brushRef="#br0" timeOffset="649.592">985 129,'9'-5,"9"-1,5 0,4 1,2 2,1-4,0-1,0 1,0 2,-1 2,0 1,-1 1,-4 6,-12 2,-8 4,-9 0,-3-1</inkml:trace>
  <inkml:trace contextRef="#ctx0" brushRef="#br0" timeOffset="901.601">872 468,'29'-5,"14"-1,4 0,0 1,-4 1,-4 2,-9-4,-5-1,-6 1</inkml:trace>
  <inkml:trace contextRef="#ctx0" brushRef="#br0" timeOffset="1111.629">1520 439,'-24'29,"-7"15,0 3,2-5,5-5,3-9,4-10</inkml:trace>
  <inkml:trace contextRef="#ctx0" brushRef="#br0" timeOffset="1366.457">1295 412,'15'24,"8"12,7 6,2 0,0-3,0-7,-5-5,-3-7,-5-1,-2-5,-3-5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45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2,'5'0,"1"5,5 1,5 0,5-1,3-2,3-1,1-1,1 0,1-6,-1-1,0-1,0 2,-1 2,1 0,-1 2,0 1,-5 0</inkml:trace>
  <inkml:trace contextRef="#ctx0" brushRef="#br0" timeOffset="246.349">1 284,'33'0,"17"0,4 0,-3-5,-4-1,-6 0,-5 1,-4 1,-7 2</inkml:trace>
  <inkml:trace contextRef="#ctx0" brushRef="#br0" timeOffset="1005.808">537 510,'91'-136,"-59"82,2 3,3 1,2 1,41-38,-17 48,-61 38,-1 1,1 0,0-1,-1 1,1 0,-1 0,1 0,0 0,-1 0,1 0,0 1,-1-1,1 1,-1-1,1 1,-1-1,1 1,-1 0,1 0,-1-1,0 1,1 0,-1 0,0 1,0-1,0 0,0 0,0 0,0 1,0-1,0 1,0-1,-1 1,1-1,-1 1,1-1,-1 1,1-1,-1 1,0 0,0-1,0 1,0 0,0 230,0-230,0 0,0 0,0-1,0 1,1 0,-1 0,1 0,-1 0,1-1,0 1,0 0,-1 0,1-1,0 1,1-1,-1 1,0-1,0 1,1-1,-1 0,0 0,1 1,0-1,-1 0,1 0,0-1,-1 1,1 0,0 0,0-1,-1 1,1-1,0 0,0 0,0 1,0-1,0 0,0 0,0-1,-1 1,1 0,0-1,0 1,0-1,-1 1,1-1,0 0,0 0,-1 0,1 0,-1 0,1 0,-1 0,1-1,-1 1,0-1,0 1,1-1,109-122,-56 54,-30 40,-17 19,1-1,1 2,0-1,0 1,1 1,0 0,1 0,4-1,-15 9,0 0,0 1,0-1,-1 0,1 1,0-1,0 1,0 0,0-1,0 1,0 0,0 0,0-1,0 1,0 0,0 0,0 0,0 0,1 0,-1 0,0 1,0-1,0 0,0 0,0 1,0-1,0 1,-1-1,1 1,0-1,0 1,0-1,0 1,-1 0,1 0,0-1,0 1,-1 0,1 0,-1 0,1 0,-1 0,1 0,-1 0,1 0,-1 0,0 0,0 0,1 0,-1 0,0 0,0 0,0 0,0 0,0 0,-1 0,1 0,0 0,0 0,-1 0,1 0,0 0,-1 0,1 0,-38 172,37-167,-1 3,1 0,0 0,1 0,0 0,0 0,1 1,0-1,0-1,1 1,0 0,1 0,0-1,0 1,1-1,1 2,7 3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0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2,'-15'0,"0"0,0 1,1 0,-1 1,0 1,1 0,-1 1,1 1,0 0,0 1,1 1,0 0,0 0,0 2,1-1,0 1,1 1,0 0,1 1,0 0,0 1,1 0,1 0,0 1,1 0,-1 2,7-13,1 1,-1 0,1 0,-1 0,1 0,0 0,0 0,0 0,0 0,1 0,-1-1,1 1,0 0,0 0,0 0,0-1,0 1,1 0,-1-1,1 1,-1-1,1 0,0 1,0-1,0 0,1 0,-1 0,0-1,1 1,-1-1,1 1,-1-1,1 0,0 1,-1-1,1-1,0 1,0 0,0-1,0 1,0-1,0 0,0 0,0 0,-1-1,1 1,0-1,0 1,0-1,0 0,0 0,-1 0,1 0,0-1,22-8,-1-2,1 0,-2-2,0-1,-1 0,0-2,-1 0,-1-2,-1 0,-1-1,0-1,4-9,18-15,-40 44,0 1,1-1,-1 1,0-1,0 1,0-1,0 1,0 0,1-1,-1 1,0-1,1 1,-1-1,0 1,0 0,1-1,-1 1,1 0,-1 0,0-1,1 1,-1 0,1 0,-1-1,1 1,-1 0,1 0,-1 0,0 0,1 0,-1-1,1 1,-1 0,1 0,-1 0,1 1,-1-1,1 0,-1 0,1 0,-1 0,1 0,-1 0,1 1,-1-1,0 0,1 0,-1 1,1-1,-1 0,0 1,1-1,-1 0,0 1,1-1,-1 1,0-1,0 0,1 1,-1-1,0 1,0-1,0 1,1 0,1 35,-2-30,-2 42,0-39,0 0,1 0,0 0,0 0,1 0,0-1,1 1,0 0,1 0,-1 0,2 0,-1-1,1 1,0-1,1 0,0 0,0 0,1 0,0-1,0 0,1 0,0 0,0 0,1-1,-4-3,1-1,-1 0,1 1,-1-1,1 0,0-1,0 1,0-1,0 0,0 1,0-2,0 1,0 0,1-1,-1 0,0 0,1 0,9-3</inkml:trace>
  <inkml:trace contextRef="#ctx0" brushRef="#br0" timeOffset="300.027">868 256,'-5'19,"-6"7,-2 3,-3 2,2 0,-3-5,3-2,-2-5,2-2,-1-2,1-5</inkml:trace>
  <inkml:trace contextRef="#ctx0" brushRef="#br0" timeOffset="565.98">643 256,'4'14,"7"10,2 6,3 2,3 0,4 1,3-7,-4-2,0-5,0-2,2-3,-3-4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3:54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31,'58'-22,"168"14,-141 9,-13 11,-54-6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0.2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0,'9'5,"4"6,-1 7,-7 4,-4 4,-8-3,-2 0,-4 0,0 1,-3-3,1 0,-1-4,2-1,3-2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1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359 17,'52'-16,"-163"55,-73 33,182-70,0-1,0 0,0 1,1-1,-1 1,1 0,-1-1,1 1,-1 0,1 0,0 0,0 0,0 0,0 0,1 0,-1 0,0 1,1-1,-1 0,1 0,0 1,0-1,0 0,0 0,0 1,1-1,-1 0,0 0,1 1,0-1,0 0,-1 0,1 0,1 0,-1 0,0 0,0 0,1 0,-1-1,1 1,-1 0,1-1,0 1,0-1,-1 0,1 0,0 1,0-1,0-1,0 1,1 0,-1 0,0-1,13 7,0-1,0 0,1-2,0 0,0 0,0-2,0 0,13 0,-12 0,33 14,-49-15,0-1,-1 1,1 0,0 0,-1 0,1 0,-1 0,1 0,-1 0,1 0,-1 0,1 0,-1 0,0 0,0 0,0 1,0-1,0 0,0 0,0 0,0 0,0 0,0 0,-1 0,1 1,0-1,-1 0,1 0,-1 0,1 0,-1 0,1 0,-1-1,0 1,1 0,-1 0,0 0,0-1,0 1,0 0,0-1,0 1,0 0,0-1,-123 85,63-46,43-30,1 2,0 0,1 0,0 2,0 0,2 1,0 1,-7 8,20-22,0 0,0 0,0 0,1 0,-1 0,0 0,0 1,1-1,-1 0,1 0,-1 0,1 1,-1-1,1 0,0 1,0-1,0 1,-1-1,1 0,0 1,1-1,-1 0,0 1,0-1,1 0,-1 1,0-1,1 0,0 0,-1 1,1-1,0 0,-1 0,1 0,0 0,0 0,0 0,0 0,0 0,0 0,0 0,0-1,1 1,-1 0,0-1,0 1,0-1,1 1,-1-1,1 0,71 11,133-32,-78-2,-110 17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4.2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71,'10'-5,"7"-1,7 0,3 1,2 7,1 2,0 1,0-1,-1-1,0 0,0-2,-1 0,1-1,-1 0,0 0,-5-5,-1-1,-4-1</inkml:trace>
  <inkml:trace contextRef="#ctx0" brushRef="#br0" timeOffset="245.767">28 297,'34'0,"15"0,5 0,-2 0,-1-5,-4-1,-5 0,-5 1,-8 1</inkml:trace>
  <inkml:trace contextRef="#ctx0" brushRef="#br0" timeOffset="857.656">508 466,'90'-96,"-56"56,2 2,2 2,1 2,7-3,-1 0,54-29,-98 66,0-1,0 1,0-1,0 1,0-1,1 1,-1 0,0-1,0 1,0 0,1 0,-1 0,0 0,0 0,0 0,1 1,-1-1,0 0,0 1,0-1,0 0,0 1,0-1,0 1,0 0,0-1,0 1,0 0,0 0,0 0,0-1,0 1,-1 0,1 0,0 0,-1 0,1 0,-1 0,1 1,-1-1,1 0,-1 0,0 0,0 0,1 1,-5 59,1-47,2-6,-2 62,3-68,1-1,-1 1,0 0,1-1,-1 1,1-1,0 1,-1-1,1 0,0 1,0-1,0 0,0 1,0-1,0 0,0 0,1 0,-1 0,0 0,0 0,1 0,-1-1,1 1,-1 0,1-1,-1 1,1-1,-1 0,1 1,0-1,-1 0,1 0,-1 0,1 0,0 0,-1 0,1 0,-1-1,1 1,0-1,11-3,-1-1,0 0,1-1,-2-1,1 0,-1 0,0-1,0 0,-1-1,9-10,16-12,23-18,100-66,-157 114,0 0,-1 1,1-1,0 1,0-1,0 1,0 0,-1-1,1 1,0 0,0-1,0 1,0 0,0 0,0 0,0 0,0 0,0 0,0 0,0 0,0 0,0 0,0 1,0-1,-1 0,1 1,0-1,0 1,0-1,0 1,0-1,-1 1,1-1,0 1,-1 0,1 0,0-1,-1 1,1 0,-1 0,1 0,-1-1,1 1,-1 0,0 0,1 0,-1 0,0 0,0 0,0 0,0 0,0 0,0 0,0 0,0 0,0 0,0 0,0-1,-1 1,1 0,-11 61,-19 10,24-59,-1 1,2-1,0 1,0 0,2 0,0 1,0-1,0 8,3-20,0 1,0-1,0 0,1 1,-1-1,0 0,1 0,0 1,-1-1,1 0,0 0,0 0,0 0,0 0,1 0,-1 0,1 0,-1-1,1 1,-1-1,1 1,0-1,0 1,0-1,0 0,1 1,15 5</inkml:trace>
  <inkml:trace contextRef="#ctx0" brushRef="#br0" timeOffset="1532.889">2089 71,'-9'-6,"-1"0,1 0,-1 1,0 1,-1 0,1 0,-1 0,1 2,-1-1,0 1,0 1,0 0,0 1,-1 0,1 0,0 1,0 1,0 0,1 0,-1 1,0 1,1-1,0 2,-4 1,-4 2,0 1,1 0,0 1,0 1,2 1,-1 0,1 1,1 1,0 0,1 1,1 0,0 1,1 0,1 1,-5 10,14-25,0 0,0 1,0-1,0 0,1 1,-1-1,0 1,1-1,0 1,0-1,-1 1,2-1,-1 1,0-1,0 1,1-1,-1 1,1-1,0 1,0-1,0 0,0 0,0 1,0-1,1 0,-1 0,1 0,-1 0,1 0,0 0,0-1,0 1,0-1,0 1,0-1,0 0,0 0,1 0,-1 0,0 0,1 0,-1 0,1-1,-1 0,1 1,18 1,0-1,0-1,0-1,0-1,0-1,0 0,0-2,-1 0,1-2,-1 0,-1-1,0-1,0-1,0 0,-2-2,1 0,10-10,148-114,-175 135,-1 0,1 0,-1 0,1 0,0 0,-1 0,1 0,0 0,0 0,-1 0,1 0,0 0,0 1,0-1,0 0,0 1,0-1,1 1,-1-1,0 1,0-1,0 1,0 0,1 0,-1-1,0 1,0 0,0 0,1 0,-1 1,0-1,0 0,0 0,1 0,-1 1,0-1,0 1,0-1,0 1,0-1,0 1,0 0,0 0,0-1,0 1,0 0,0 0,-1 0,1 0,0 0,-1 0,1 0,3 111,-5-100,-1 0,2 0,-1 0,2-1,0 1,0 0,1 0,0-1,4 11,4-4,2-5</inkml:trace>
  <inkml:trace contextRef="#ctx0" brushRef="#br0" timeOffset="3516.687">2483 409,'2'2,"0"-1,0 0,0 1,0 0,0-1,-1 1,1 0,-1 0,0 0,1 0,-1 0,0 0,0 0,0 0,0 0,-1 1,1-1,0 0,-1 1,0-1,0 0,1 1,-1-1,-1 1,1 0,0 0,0-1,-1 0,1 0,0 1,-1-1,1 0,0 1,0-1,0 0,1 1,-1-1,0 0,1 0,0 1,-1-1,1 0,0 0,0 0,0 0,1 0,-1 0,0 0,1 0,-1-1,1 1,0 0,-1-1,1 1,0-1,0 0,0 0,0 0,0 1,0-2,0 1,0 0,1 0,-1-1,0 1,1-1,-1 0,0 0,0 0,1 0,-1 0,2 0,5-5,0 0,0-1,-1 1,1-2,-1 1,-1-1,1 0,-1-1,0 0,4-7,32-31,-42 45,-1 0,1 1,0-1,0 0,0 1,0-1,0 1,0-1,0 1,0-1,0 1,0 0,0 0,0-1,1 1,-1 0,0 0,0 0,0 0,0 0,0 0,0 1,0-1,0 0,0 0,1 1,-1-1,0 1,0-1,-1 1,1-1,0 1,0 0,0 0,0-1,0 1,-1 0,1 0,0 0,-1 0,1-1,0 1,-1 0,1 0,-1 0,0 1,1-1,-1 0,0 0,0 0,1 1,14 60,1 58,-15-108,-1 1,0-1,-1 0,0 1,-1-1,0 0,-1 0,-1 0,0-1,0 1,-1-1,0 0,-1 0,-1 0,1-1,-2 0,1-1,-2 1,1-1,-1-1,-2 2,9-7,-1 0,1 0,-1 0,0 0,0-1,0 1,0-1,0 0,0 1,-1-1,1-1,-1 1,1-1,-1 1,0-1,0 0,0 0,1-1,-1 1,0-1,0 0,0 0,0 0,0 0,0-1,0 0,1 0,-1 0,0 0,0 0,1-1,-1 1,-1-2,4-1,0 0,1 0,-1 0,1-1,0 1,0 0,0 0,1 0,0 0,-1 0,1 0,1 0,-1 0,0 1,1-1,0 0,0 1,0-1,0 1,1-1,0 1,-1 0,2-1,-2 1,14-15,0 1,1 0,1 1,0 1,1 0,1 2,0 0,14-6,-14 8,-3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1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6,'56'-3,"341"6,-329-9,-56 6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02.2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199 105,'-88'147,"77"-124,2 1,0 1,1 0,2 0,0 1,-1 19,6-35,-1 0,0 0,0-1,-1 1,0-1,-1 1,0-1,-1 0,1 0,-6 5,-4 2</inkml:trace>
  <inkml:trace contextRef="#ctx0" brushRef="#br0" timeOffset="286.609">170 77,'5'0,"6"0,7 0,4-5,4-1,1 0,2-4,1 0,-1 2,0 1,0-1,0-1,0 2,-6 7,-10 3,-9 6,-4 2</inkml:trace>
  <inkml:trace contextRef="#ctx0" brushRef="#br0" timeOffset="495.306">86 359,'29'5,"14"1,4 0,0-1,-4-2,-9-5,-6-3,-7-1</inkml:trace>
  <inkml:trace contextRef="#ctx0" brushRef="#br0" timeOffset="11019.129">453 613,'-22'87,"27"8,-5-93,0 0,1 0,0-1,-1 1,1 0,0 0,0 0,0-1,0 1,0 0,0-1,1 1,-1-1,0 1,1-1,-1 0,1 0,0 0,-1 1,1-2,0 1,0 0,-1 0,1 0,0-1,0 1,0-1,0 0,0 1,0-1,0 0,0 0,0 0,0 0,0-1,0 1,0-1,0 1,0-1,0 1,-1-1,1 0,0 0,0 0,0-1,10-5,0-2,0 0,-1 0,0-1,-1 0,0-1,0 0,-1-1,-1 0,0 0,1-4,21-27,-30 42,0 0,1 0,-1 0,0 0,0 0,1 0,-1 0,1 0,-1 0,1 0,-1 1,1-1,-1 0,1 0,0 1,0-1,-1 0,1 1,0-1,0 0,0 1,-1-1,1 1,0 0,0-1,0 1,0 0,0 0,0-1,0 1,0 0,0 0,0 0,0 0,0 0,0 0,0 0,0 1,0-1,0 0,0 1,0-1,0 0,0 1,-1-1,1 1,0-1,0 1,0 0,-1-1,1 1,0 0,-1-1,1 1,0 0,-1 0,1 0,0 0,6 144,-9-96,0 122,2-166,0-1,-1 1,0 0,1-1,-2 1,1-1,0 1,-1-1,0 0,0 0,0 0,0 0,-1 0,0 0,0 0,0-1,0 1,0-1,-1 0,1 0,-1 0,0-1,0 1,0-1,0 0,0 0,-1 0,1-1,0 0,-1 1,0-1,1-1,-1 1,0-1,3 0,1 0,0 0,0-1,0 1,0 0,-1-1,1 1,0-1,0 1,0-1,0 1,0-1,0 0,0 0,0 1,0-1,1 0,-1 0,0 0,0 0,1 0,-1 0,1 0,-1 0,1 0,-1-1,1 1,0 0,-1 0,1 0,0 0,0-1,0 1,0 0,0 0,0-1,0 1,0 0,1 0,-1 0,0 0,1-1,-1 1,1 0,-1 0,1 0,-1 0,1 0,0 0,36-54,0 18,-19 22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1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1,'0'19,"-5"11,-1 5,-5-3,-1-2,3-2,-3-5,1-2,-3 0,2 2,-3-3,-3-1,2-8,2-6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3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1,'0'0,"0"0,0 1,0-1,0 0,0 1,0-1,0 0,0 1,0-1,0 0,0 1,0-1,0 0,1 1,-1-1,0 0,0 1,0-1,0 0,0 1,1-1,-1 0,0 1,0-1,1 0,-1 0,0 0,0 1,1-1,-1 0,0 0,1 0,-1 1,0-1,1 0,-1 0,0 0,1 0,-1 0,0 0,1 0,-1 0,0 0,1 0,-1 0,0 0,1 0,-1 0,1 0,-35 16,32-15,-229 96,229-97,0 1,0-1,0 1,0 0,0 0,0 0,0 0,0 0,0 0,1 0,-1 1,0-1,1 0,-1 1,1 0,-1-1,1 1,0 0,0 0,0-1,0 1,0 0,0 0,0 0,1 0,-1 0,1 1,0-1,-1 0,1 0,0 0,0 0,0 0,0 0,1 1,-1-1,1 0,-1 0,1 0,0 0,-1 0,1 0,0 0,1 0,-1-1,0 1,0 0,1-1,-1 1,1-1,-1 1,1-1,1 1,160 46,-160-49,-1 1,0 0,0 0,0 0,0 0,1 0,-1 0,0 1,0-1,0 1,0 0,0-1,0 1,0 0,0 0,0 0,0 1,0-1,0 0,-1 1,1-1,-1 1,1-1,-1 1,0 0,1 0,-1-1,0 1,0 0,0 0,0 0,-1 0,1 1,0-1,-1 0,0 0,1 0,-1 0,0 1,0-1,0 0,-1 0,1 0,0 0,-1 1,0 0,-4 3,0 0,-1-1,0 0,0 0,0 0,-1-1,0 0,0 0,0-1,0 0,0 0,-6 1,-7 4,5-2,1 0,0 1,1 0,0 1,0 1,1 0,0 1,0 0,1 1,0 0,-4 7,13-16,0 0,0 0,0 1,1 0,-1-1,1 1,-1 0,1-1,0 1,0 0,0 0,0 0,1 0,-1 0,1 0,0 0,0 0,0 0,0 0,0 0,1 0,-1 0,1 0,0 0,0 0,0 0,0 0,1-1,-1 1,1 0,-1-1,1 1,0-1,0 0,0 1,1-1,-1 0,0 0,1-1,-1 1,1 0,0-1,-1 0,1 1,0-1,0 0,0 0,0-1,169 1,-86-18,-62 11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1,'-5'4,"0"1,0 0,1 0,-1 0,1 1,1 0,-1-1,1 1,0 1,0-1,1 0,0 1,0-1,0 1,1-1,0 1,0 0,1 0,0-1,0 1,1 0,-1 0,2-1,-1 1,1 0,-1-1,2 1,2 4,1 31,-6-19,-2 1,0-1,-1 0,-2 0,0 0,-1 0,-2-1,0 0,-1-1,-2 0,0 0,-1-1,-2 2,15-20,3-9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60,'24'-10,"13"-3,4 1,1 2,-2 3,-4 3,-2 2,-3 1,-6 5,-3 3,-5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24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26,'34'0,"20"0,6-5,-2-1,-7 0,-6 1,-12 2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2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57,'226'-17,"-159"-1,54-4,-120 32,-12-4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2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18,'15'5,"9"1,5 1,3-7,1-3,-1-1,-1 0,0 1,-2 1,0-5,0 0,-6 1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4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192 101,'-19'29,"2"2,0 0,2 1,2 0,0 1,1 5,-47 126,60-164,-1-1,0 0,0 0,0 1,0-1,1 0,-1 1,0-1,0 0,0 0,-1 1,1-1,0 0,0 1,0-1,0 0,-1 1,1-1,0 0,-1 1,1-1,0 0,-1 1,1-1,-1 1,1-1,-1 1,1-1,-1 1,0-1,1 1,-1 0,1-1,-1 1,0 0,1-1,-1 1,0 0,0 0,1 0,-1 0,0 0,1 0,-1 0,0 0,0 0,1 0,-1 0,0 0,1 0,-1 0,0 1,1-1,-1 0,0 0,1 1,-1-1,0 1,1-1,-1 1,9-25,2 1,0 1,1 0,2 0,0 1,1 1,1 0,1 1,3-2,-4 2,9-8,2 1,0 1,2 1,1 1,0 2,2 0,0 3,1 0,16-4,-47 20,1 1,-1 0,1-1,0 1,0 0,0 0,0 0,-1 0,1 0,0 1,1-1,-1 0,0 1,0 0,0-1,0 1,0 0,0 0,1 0,-1 1,0-1,0 0,0 1,0-1,0 1,0 0,0 0,0 0,0 0,0 0,-1 0,1 0,0 0,-1 1,1-1,0 1,-1-1,0 1,1 0,-1 0,0-1,0 1,0 0,0 0,0 0,-1 0,1 0,-1 0,1 1,-2 12,0 0,-1 0,-1 0,0 0,-1-1,0 0,-2 1,-3 7,-3 10,-76 206,86-230,15-32,94-111,-86 111,1 0,1 2,2 0,0 2,1 1,0 0,2 2,0 2,1 0,5 0,-33 14,0 0,0 0,0 0,0 0,0 0,1 1,-1-1,0 0,0 1,0-1,1 1,-1-1,0 1,1-1,-1 1,0 0,1 0,-1 0,1 0,-1 0,0 0,1 0,-1 0,0 1,1-1,-1 0,0 1,1-1,-1 1,0-1,0 1,0 0,1 0,-1-1,0 1,0 0,0 0,0 0,0 0,-1 0,1 0,0 1,0-1,-1 0,1 0,-1 0,1 1,-1-1,1 0,-1 1,0-1,1 0,-1 1,0-1,0 1,0-1,0 0,-1 1,1-1,-81 183,43-98,30-62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6.4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59,'24'-5,"13"-1,4-1,6 2,-1 2,1-4,3-1,-3 2,0 1,-2 2,-5 1,-4 1,-9 1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13,'-12'-2,"0"0,0 0,0 1,0 1,0 0,0 1,-1 0,1 0,1 2,-1-1,0 1,0 1,1 0,0 1,0 0,0 1,1 0,0 1,0 0,0 0,1 1,0 0,0 1,1 0,1 0,-1 1,1 0,1 0,0 1,0 0,1 0,1 0,0 0,0 1,1 0,0 0,1 0,0 11,2-19,1 0,-1 0,1 0,0 0,0-1,0 1,1 0,-1-1,1 1,0-1,0 1,0-1,0 0,1 0,-1 0,1 0,0-1,0 1,0 0,0-1,0 0,0 0,1 0,-1 0,1-1,-1 1,1-1,0 0,0 0,2 0,3 1,0-1,0 0,0-1,0 0,0 0,0-1,0 0,0-1,0 1,-1-2,1 1,8-5,5-6,0-1,-1-1,-1-1,0-1,-1-1,-1-1,-1 0,-1-1,0-1,-1 0,5-12,45-57,-44 70,-20 19,-1 1,0 0,1 0,-1 0,0-1,1 1,-1 0,1 0,-1 0,0 0,1 0,-1 0,1 0,-1 0,0 0,1 0,-1 0,1 0,-1 0,0 0,1 0,-1 0,1 0,-1 0,0 1,1-1,-1 0,0 0,1 0,-1 1,0-1,1 0,-1 1,0-1,1 0,-1 0,0 1,0-1,0 1,1-1,-1 0,0 1,0-1,0 0,0 1,0-1,0 1,1-1,-1 0,0 1,0-1,0 1,0-1,-1 0,1 1,0-1,0 1,0-1,0 0,0 1,0-1,-1 1,1-1,0 0,0 1,-1-1,-38 165,37-160,1 1,0 0,0-1,1 1,-1 0,1 0,0-1,1 1,-1 0,1 0,0-1,1 1,0-1,-1 1,2-1,-1 0,0 0,1 0,0 0,1 0,-1 0,4 3,10 4</inkml:trace>
  <inkml:trace contextRef="#ctx0" brushRef="#br0" timeOffset="570.399">850 183,'6'-3,"0"0,0 1,0 0,1 0,-1 1,1-1,0 2,-1-1,1 1,0-1,-1 2,1-1,-1 1,1 0,0 0,3 2,-9 0,1-1,-1 1,0-1,0 1,0-1,0 1,0 0,-1 0,1-1,-1 1,0 0,0 0,0 0,0-1,0 1,0 0,-1 0,0-1,1 1,-1 0,0-1,0 1,-1-1,1 1,0-1,-1 1,1-1,-1 0,0 0,0 0,0 0,0 0,-1 0,2 0,-133 152,133-153,0 1,0 0,-1 0,1-1,1 1,-1 0,0 0,0 0,1 0,-1 0,1 0,-1 0,1 0,0 0,0 0,0 0,0 0,0 1,1-1,-1 0,0 0,1 0,0 0,-1 0,1 0,0-1,0 1,0 0,0 0,1-1,-1 1,0 0,1-1,-1 1,1-1,-1 0,1 1,0-1,-1 0,1 0,0 0,0 0,0-1,0 1,0 0,0-1,0 1,0-1,0 0,5 2,-1-1,1 0,0-1,-1 1,1-1,0 0,-1-1,1 0,-1 0,1 0,-1-1,1 0,-1 0,0-1,0 1,0-1,4-4,5-5</inkml:trace>
  <inkml:trace contextRef="#ctx0" brushRef="#br0" timeOffset="810.983">737 324,'33'0,"17"-5,3-2,-1 1,-5 1,-6 2,-10-4,-5-1,-8 2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30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30,'87'-23,"-82"23,-1-2,-1 1,1 0,0 0,-1 0,1 1,0 0,0-1,-1 1,1 0,0 1,0-1,-1 1,1 0,0 0,-1 0,1 0,-1 0,1 1,-1 0,1-1,1 3,-4-2,-1 1,0-1,0 0,0 0,0 0,0 1,-1-1,1 0,-1 0,1 0,-1 0,0 0,0 0,0 0,0 0,0 0,0 0,0 0,-1-1,1 1,-1 0,1-1,-1 1,-2 0,-4 9,-158 201,163-211,1 1,0-1,0 1,0 0,0 0,0-1,1 1,-1 1,0-1,1 0,0 0,-1 1,1-1,0 0,0 1,0-1,1 1,-1-1,1 1,-1 0,1-1,0 1,0 0,0-1,0 1,0 0,1-1,-1 1,1-1,0 1,0-1,0 1,0-1,0 1,0-1,1 0,-1 0,1 0,-1 0,1 0,0 0,0 0,0 0,1 1,7-1,-1 0,1 0,-1-1,1 0,-1-1,1 0,0 0,-1-1,1 0,-1-1,1 0,-1-1,0 0,6-2,6-2</inkml:trace>
  <inkml:trace contextRef="#ctx0" brushRef="#br0" timeOffset="619.997">308 198,'-10'0,"-7"0,-7 0,-3 0,-2 0,-1 5,0 2,0-1,1-1,0-2,0 0,5-2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42.2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705 311,'1'-5,"-1"1,-1-1,1 0,-1 0,0 1,0-1,0 1,-1-1,1 1,-1-1,0 1,-1 0,1 0,-1 0,1 0,-1 0,-1 0,1 1,0 0,-1-1,1 1,-1 1,0-1,0 0,0 1,-1 0,1 0,0 0,-1 1,0-1,1 1,-1 0,0 0,1 1,-1-1,-2 1,-24 0,1 2,-1 1,1 1,-1 1,1 2,1 1,0 1,0 2,-10 5,-104 61,140-77,1 1,0-1,0 1,-1 0,1-1,0 1,0 0,0 0,0 0,0 1,0-1,0 0,1 1,-1-1,0 1,1 0,-1-1,1 1,0 0,-1 0,1 0,0 0,0 0,0 0,1 0,-1 1,0-1,1 0,0 0,-1 1,1-1,0 0,0 0,0 1,0-1,1 0,-1 0,0 1,1-1,0 0,-1 0,1 0,0 0,0 0,1 0,-1 0,0 0,0 0,1 0,-1-1,1 1,0 0,10 6,0-1,0 0,1-1,0 0,0-1,0 0,1-1,0-1,6 1,86 32,-104-36,-1 1,0-1,0 1,1 0,-1-1,0 1,0 0,0 0,0 0,0 0,0 0,0 0,0 0,0 0,0 0,0 0,-1 1,1-1,0 0,-1 1,1-1,-1 0,0 1,1-1,-1 1,0-1,0 0,0 1,0-1,0 1,0-1,0 0,-1 1,1-1,0 1,-1-1,1 0,-1 1,1-1,-1 0,0 0,0 1,0-1,1 0,-2 0,-50 46,-148 84,103-45,95-84,0 1,0-1,0 1,0 0,0 0,1 0,-1 0,1 0,0 0,0 1,0-1,1 0,-1 0,1 1,0-1,0 0,0 1,0-1,0 0,1 1,-1-1,1 0,0 1,0-1,1 0,-1 0,0 0,1 0,0 0,0 0,0-1,0 1,0-1,0 1,1-1,0 1,10 6,0 0,1-1,0-1,0 0,1-1,0-1,0 0,0-1,0-1,1 0,-1-1,1 0,0-2,4 0,-12 1,1-1,-1-1,0 1,0-1,0-1,0 1,0-2,0 1,0-1,0 0,-1 0,1-1,-1 0,0-1,5-3,6-9</inkml:trace>
  <inkml:trace contextRef="#ctx0" brushRef="#br0" timeOffset="3340.3">536 1,'-27'32,"-41"209,18-20,21-121,-5-1,-4-2,-43 79,51-112,-29 106,50-26,9-132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06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395 198,'28'169,"-57"173,29-259,0-59</inkml:trace>
  <inkml:trace contextRef="#ctx0" brushRef="#br0" timeOffset="483.05">57 254,'0'1,"1"-1,-1 0,0 0,1 0,-1 0,1 0,-1 0,1 0,-1 0,0 0,1 0,-1 0,1 0,-1 0,1 0,-1-1,0 1,1 0,-1 0,1 0,-1-1,0 1,1 0,-1 0,0-1,1 1,-1 0,0-1,1 1,-1 0,0-1,0 1,1-1,-1 1,0 0,0-1,0 1,0-1,0 1,0-1,1 1,-1 0,0-1,0 1,0-1,0 1,-1-1,1 1,0-1,0 1,0 0,0-1,0 1,0-1,-1 1,1 0,0-1,0 1,-1-1,1 1,0 0,-1 0,1-1,0 1,-1 0,1-1,0 1,-1 0,1 0,-1-1,36 4,167 12,-79-13,20 25,-33-26,-85-1</inkml:trace>
  <inkml:trace contextRef="#ctx0" brushRef="#br0" timeOffset="918.063">0 903,'70'-12,"0"2,0 4,1 3,61 5,-34-1,-11 12,-77-10,1 0,0-1,-1-1,1 1,0-2,0 1,0-2,0 1,-1-1,1-1,6-2,29-17,-28 11</inkml:trace>
  <inkml:trace contextRef="#ctx0" brushRef="#br0" timeOffset="1518.081">141 1,'138'10,"87"9,-22 9,-179-28</inkml:trace>
  <inkml:trace contextRef="#ctx0" brushRef="#br0" timeOffset="2587.014">1722 395,'-96'160,"79"-137,-1-1,-1-1,-1-1,-1-1,-1 0,0-2,-1 0,-1-2,0-1,-1 0,-1-2,0-1,0-1,-18 4,38-12,0 1,1-1,-1 0,0 0,0 0,0-1,0 0,-1 0,1-1,0 1,0-1,-1-1,1 1,0-1,0 0,0-1,0 1,0-1,0 0,0-1,1 0,-1 1,1-2,0 1,0-1,0 1,0-1,0-1,1 1,0-1,0 0,-3-4,7 2,0 0,0 0,1 0,0 0,0 0,1 0,0 0,0 0,0 0,1 1,0-1,0 1,1 0,0 0,0 0,0 0,1 1,0 0,0 0,0 0,5-3,-6 3,-1 0,1 0,1 0,-1 1,1 0,-1 0,1 0,0 0,1 1,-1 0,0 0,1 0,0 1,0-1,0 2,0-1,0 0,0 1,0 0,0 1,1 0,-1 0,0 0,0 0,0 1,1 0,-1 0,0 1,0 0,0 0,-1 0,1 1,0 0,2 1,168 149,-15-26,-144-120,-4-5</inkml:trace>
  <inkml:trace contextRef="#ctx0" brushRef="#br0" timeOffset="3419.339">1072 170,'-51'0,"96"17,189 6,-215-19,-10-2,1 1,-1-1,1 0,0-1,0 0,0-1,-1 0,1-1,0 0,9-2,-18 3,0-1,0 1,0-1,0 0,0 1,0-1,0 0,0 0,0 0,0 0,0 0,0 0,0 0,-1 0,1 0,-1 0,1 0,-1-1,1 1,-1 0,1 0,-1-1,0 1,0 0,0 0,0-1,0 1,0 0,0-1,0 1,0 0,0 0,-1-1,1 1,-1 0,1 0,-1 0,1-1,-1 1,0 0,0-1,-33-47,32 46,-49-90,46 69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4:4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926 236,'-1'-1,"-1"0,1-1,-1 1,1 0,-1 0,0 0,0 0,1 0,-1 1,0-1,0 0,0 1,0-1,0 1,1 0,-1 0,0 0,0 0,0 0,0 0,0 0,0 0,0 1,0-1,0 1,0 0,1-1,-1 1,0 0,0 0,-160 66,69-21,-305 94,314-102,84-38,-1 1,0-1,1 1,-1-1,1 1,-1 0,1-1,-1 1,1 0,-1 0,1-1,0 1,0 0,-1 0,1-1,0 1,0 0,0 0,0 0,0 0,0-1,0 1,0 0,0 0,0 0,0-1,0 1,1 0,-1 0,0 0,1-1,-1 1,0 0,1-1,-1 1,1 0,-1-1,1 1,0-1,-1 1,1 0,0-1,-1 1,1-1,0 0,-1 1,1-1,0 0,0 1,-1-1,1 0,0 0,0 0,0 0,0 1,46 16,210 17,-156-29,-101-3,0 0,0 0,0 1,0-1,0 0,-1 0,1 1,-1-1,1 0,-1 0,0 0,0 0,0 0,0 0,0 0,0 0,-1 0,1 0,-1-1,1 1,-1-1,0 1,1-1,-1 1,0-1,0 0,0 0,0 0,0 0,0 0,0-1,-1 2,-167 105,117-70,-2 1,1 2,2 3,-28 30,76-71,1 0,0 1,0-1,0 0,0 1,1 0,-1 0,1-1,-1 2,1-1,0 0,0 0,1 1,-1-1,1 1,-1-1,1 1,0-1,0 1,1 0,-1 0,1-1,0 1,0 0,0 0,1 0,-1-1,1 1,0 0,0-1,0 1,0 0,1-1,-1 1,1-1,0 0,0 0,0 1,0-1,1-1,-1 1,1 0,0-1,0 1,0-1,0 0,3 2,6-1,1-1,0 0,-1-1,1 0,0-1,0 0,0-1,-1-1,1 0,0 0,-1-1,0-1,1 0,5-4,41-9,145-25,-180 41</inkml:trace>
  <inkml:trace contextRef="#ctx0" brushRef="#br0" timeOffset="4839.217">1377 406,'-189'311,"28"-27,122-209,39-75,1-1,-1 1,0 0,0 0,1 0,-1 0,0 0,0 0,1 0,-1 0,0 0,0 0,0 0,1 0,-1 0,0 0,0 1,1-1,-1 0,0 0,0 0,0 0,1 0,-1 0,0 1,0-1,0 0,0 0,1 0,-1 0,0 1,0-1,0 0,0 0,0 0,0 1,1-1,15-21,85-134,-51 79,3 2,3 2,4 3,16-12,-31 33,9-5,-54 53,1 1,-1-1,1 0,0 0,-1 1,1-1,-1 0,1 1,-1-1,1 1,-1-1,1 1,-1-1,1 1,-1-1,0 1,1-1,-1 1,0-1,0 1,1 0,-1-1,0 1,0-1,0 1,0 0,0-1,0 1,0 0,0-1,0 1,0 0,0-1,0 1,0-1,0 1,0 0,-1-1,1 1,0-1,-1 1,1 0,0-1,-1 1,1-1,0 1,-1-1,1 1,-1-1,0 3,-6 29,1-1,2 2,0-1,3 0,1 1,1 4,24 79,-6-44,-19-70,1-1,0 0,0 0,-1 0,1 1,0-1,0 0,0 0,0 0,0 0,0 0,0-1,0 1,1 0,-1 0,0-1,0 1,1-1,-1 1,0-1,1 1,-1-1,1 0,-1 0,0 0,1 0,-1 0,1 0,-1 0,0 0,1 0,-1-1,0 1,1-1,-1 1,0-1,1 1,-1-1,0 0,0 1,0-1,1 0,-1 0,0 0,0 0,0 0,0 0,-1 0,2-1,14-16,0 0,-1-2,0 1,-2-2,0 0,-2 0,1-3,34-59,-11 29,3 1,1 3,22-20,-61 70,0-1,0 1,0-1,1 1,-1 0,0-1,0 1,0-1,1 1,-1 0,0-1,1 1,-1 0,0-1,1 1,-1 0,1 0,-1-1,0 1,1 0,-1 0,1 0,-1-1,1 1,-1 0,0 0,1 0,-1 0,1 0,-1 0,1 0,-1 0,1 0,-1 0,1 0,-1 0,0 1,1-1,-1 0,1 0,-1 0,1 0,-1 1,0-1,1 0,-1 1,0-1,1 0,-1 1,0-1,1 0,-1 1,0-1,0 0,1 1,-1-1,0 1,0-1,0 1,0-1,1 0,-1 1,0-1,0 1,0-1,0 1,2 36,-2-31,-20 153,14-130,2 1,1-1,1 1,2 0,1-1,2 8,1-13,2-6</inkml:trace>
  <inkml:trace contextRef="#ctx0" brushRef="#br0" timeOffset="9497.479">2337 914,'-30'-16,"22"16,-1 0,1 1,0 1,0-1,0 1,0 1,0 0,0 0,0 0,1 1,-1 0,1 0,0 1,1 0,-1 0,1 1,0 0,0 0,1 0,0 1,0-1,0 1,1 1,0-1,-1 4,-1 1,2 0,-1 0,2 1,-1 0,2 0,0-1,0 2,1-1,1 0,0 0,1 0,0 0,1 0,1 0,0 2,-1-10,0 0,0 0,0 0,1 0,-1 0,1-1,0 1,1-1,-1 0,1 0,0 0,0 0,0-1,0 1,0-1,1 0,0-1,-1 1,1-1,0 0,0 0,1 0,-1-1,0 0,0 0,1 0,-1 0,1-1,-1 0,0 0,1-1,-1 1,0-1,1 0,-1-1,0 1,0-1,0 0,0-1,0 1,0-1,-1 0,4-2,-5 3,1 0,0 0,-1-1,1 1,-1-1,0 0,0 0,0 0,0 0,0-1,-1 1,1-1,-1 0,0 0,0 1,-1-1,1 0,-1-1,0 1,0 0,0 0,0 0,-1-1,0 1,0 0,0-1,0 1,-1 0,1-1,-1 1,0 0,-1 0,1 0,-1 0,0 0,1 0,-2 0,1 1,-2-3,-47-20,143 26,16-19,-100 8,-12 4</inkml:trace>
  <inkml:trace contextRef="#ctx0" brushRef="#br0" timeOffset="10997.25">2873 632,'5'0,"6"0,6 5,5 1,4 0,2-1,1-2,0-1,1-1,-1 0,0-1,0 0,-1-1,1 1,-1 0,0 0,-9 0,-9 0</inkml:trace>
  <inkml:trace contextRef="#ctx0" brushRef="#br0" timeOffset="11752.88">2760 999,'595'0,"-571"0</inkml:trace>
  <inkml:trace contextRef="#ctx0" brushRef="#br0" timeOffset="15179.375">1293 180,'67'1,"150"-13,-20-7,-68-5,-128 23,-1 0,0 1,0-1,0 0,0 0,0 0,0 0,0 1,0-1,0 0,0 0,0 0,0 1,0-1,-1 0,1 0,0 0,-1 1,1-1,-1 0,1 1,-1-1,1 0,-1 1,1-1,-1 1,1-1,-1 0,0 1,1 0,-1-1,0 1,0-1,1 1,-1 0,0-1,0 1,0 0,1 0,-1 0,0 0,0 0,0 0,1 0,-2 0,1-1,-118-55,48 23,54 22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1,'5'0,"6"5,6 6,1 6,-3 5,0-1,-2 1,2 1,2 1,5-3,-3-5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0,'0'5,"5"7,1 5,5 0,0 3,4-3,-2 0,-2 3,1-2,-1 0,3-3,-2 1,-3-2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1 224,'26'5,"1"-2,0-1,0-1,0-1,0-2,11-2,-30 3,1 0,-1-1,1 0,-1-1,0 0,0 0,0-1,0 0,-1 0,1-1,-1 0,0 0,-1 0,1-1,-1 0,0-1,0 1,-1-1,0 0,0-1,2-5,-5 10,-1 0,1-1,-1 1,0 0,0-1,0 1,-1-1,1 1,-1-1,0 1,0-1,0 1,0-1,0 1,-1-1,0 1,0-1,0 1,0 0,0-1,-1 1,1 0,-1 0,0 0,0 0,0 0,0 0,-1 1,1-1,-1 1,0 0,1-1,-1 1,0 0,0 1,0-1,-1 1,1-1,0 1,-1 0,1 0,0 0,-1 0,1 1,-3 0,-2-1,1 1,0 0,-1 1,1-1,0 1,0 1,0 0,0 0,0 0,0 1,0 0,1 0,-1 0,1 1,0 0,0 1,0-1,1 1,0 0,0 0,0 1,0 0,1-1,0 2,-3 5,1-2,0 0,1 1,0 0,1 0,0 0,0 0,2 1,-1-1,2 1,-1 0,1 0,1-1,0 1,1 0,2 9,-1-14,0-1,0 0,0-1,1 1,0 0,0-1,1 1,-1-1,1 0,0 0,1 0,-1-1,1 0,0 0,0 0,0 0,1-1,-1 0,1 0,0 0,0-1,0 1,0-2,0 1,0-1,0 0,1 0,4 0,189 0,-175-1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338 142,'-11'331,"-8"-96,-6-126,25-109,0 1,-1-1,1 1,0-1,0 1,0-1,0 1,0-1,0 1,-1-1,1 1,0-1,0 0,-1 1,1-1,0 1,-1-1,1 0,-1 1,1-1,0 0,-1 1,1-1,-1 0,1 0,-1 0,1 1,0-1,-1 0,1 0,-1 0,1 0,-1 0,1 0,-1 0,1 0,-1 0,1 0,-1 0,1 0,-1 0,1 0,-1 0,1 0,-1-1,1 1,-1 0,1 0,-1-1,1 1,0 0,-1-1,1 1,-1 0,1-1,0 1,0-1,-1 1,1 0,0-1,-1 1,1-1,0 1,0-1,0 1,0-1,0 1,-1-1,1 1,0-1,-4-14</inkml:trace>
  <inkml:trace contextRef="#ctx0" brushRef="#br0" timeOffset="370.837">0 142,'681'0,"-631"5,-33 1</inkml:trace>
  <inkml:trace contextRef="#ctx0" brushRef="#br0" timeOffset="972.055">902 1,'0'470,"-26"-204,25-264,1-1,-1 1,1 0,0 0,0 0,-1 0,1-1,0 1,1 0,-1 0,0 0,0 0,1 0,-1-1,1 1,0 0,-1 0,1-1,0 1,0-1,0 1,0-1,0 1,1-1,-1 1,0-1,1 0,-1 0,1 0,-1 0,1 0,-1 0,1 0,0 0,-1 0,1-1,0 1,0-1,0 1,0-1,-1 0,10-5,-1 0,0-1,0-1,0 0,-1 0,0 0,-1-1,0-1,0 1,0-2,21-19,-13 12,1 0,1 2,0 0,1 1,0 1,1 1,1 1,0 0,11-3,-30 14,1-1,-1 1,1-1,-1 1,1 0,0 0,-1 0,1 0,-1 1,1-1,-1 1,1-1,-1 1,1 0,-1 0,1 0,-1 0,0 0,0 1,0-1,1 1,-1-1,-1 1,1 0,0 0,0 0,-1 0,1 0,-1 0,1 0,-1 1,0-1,0 0,0 1,0-1,-1 1,1-1,-1 1,1 0,9 104,4-37,-2-58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1 330,'1'1,"1"-1,0 0,-1 0,1 0,0 0,-1 0,1 0,0-1,-1 1,1-1,0 1,-1-1,1 1,-1-1,1 0,-1 0,1 0,-1 0,1 0,-1 0,0 0,0 0,0-1,1 1,-1 0,0-1,-1 1,1-1,0 1,0-1,-1 1,1-1,0-1,5-5,27-31,3 1,1 1,2 2,26-17,-53 43,0 1,0 0,1 1,0 1,0 0,1 0,-1 1,1 1,4 0,-16 3,0 1,0-1,0 1,0 0,0 0,0 0,0 0,0 0,0 0,0 1,0-1,-1 1,1-1,0 1,0 0,0 0,0 0,-1 0,1 0,0 0,-1 0,1 1,-1-1,1 0,-1 1,0-1,0 1,1 0,-1-1,0 1,-1 0,1 0,0-1,0 1,-1 0,1 0,0 2,3 84,-5-56,2-30,-1 1,0-1,1 1,-1-1,1 1,0-1,0 0,0 1,0-1,0 0,1 0,-1 0,1 1,-1-2,1 1,0 0,0 0,0 0,0-1,0 1,0-1,0 0,0 0,1 0,-1 0,0 0,1 0,-1 0,1-1,-1 1,1-1,-1 0,1 1,-1-1,1-1,-1 1,1 0,-1 0,1-1,-1 0,1 1,-1-1,1 0,-1 0,0 0,0-1,1 1,-1 0,0-1,0 0,0 0,100-74,89-53,-189 127,-1 1,0 0,0-1,1 1,-1 0,1-1,-1 1,1 0,0 0,-1 0,1 0,0 1,0-1,-1 0,1 1,0-1,0 1,0 0,0-1,0 1,0 0,0 0,-1 1,1-1,0 0,0 0,0 1,0-1,0 1,-1 0,1 0,0-1,0 1,-1 0,1 0,-1 1,1-1,-1 0,1 0,-1 1,0-1,0 1,1-1,-1 1,0-1,0 1,-1 0,1 0,0-1,0 1,-1 0,0 0,1 0,-1 0,0 0,0 0,-37 114,5-29,31-86,1 0,-1 0,1 0,-1 0,1 0,0 0,-1 0,1 0,0 1,0-1,0 0,0 0,0 0,0 0,0 0,0 1,1-1,-1 0,0 0,1 0,-1 0,1 0,-1 0,1 0,-1 0,1 0,0 0,-1 0,1 0,0-1,0 1,0 0,-1 0,1-1,0 1,0 0,0-1,0 1,0-1,1 0,-1 1,0-1,0 0,0 1,0-1,0 0,0 0,1 0,-1 0,0 0,0 0,0-1,0 1,0 0,0 0,0-1,1 1,-1-1,0 0,14-7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31 101,'-16'30,"11"-11,2 0,0 0,1 0,1 0,0 0,2 0,0 0,1 0,2 1,-3-16,0 0,0-1,0 1,1-1,-1 0,1 1,0-1,0 0,1 0,-1 0,1 0,-1-1,1 1,0-1,0 1,0-1,0 0,0 0,0-1,1 1,-1 0,1-1,-1 0,1 0,-1 0,1 0,0-1,0 0,-1 1,1-1,0 0,2-1,5 0,-1 0,0 0,0-1,0-1,-1 0,1 0,-1-1,1 0,-1 0,0-1,6-5,20-18,-1-1,-2-2,-1-1,17-25,-47 57,0-1,0 0,-1 1,1-1,0 0,0 1,-1-1,1 1,0-1,0 1,0 0,0-1,0 1,0 0,0 0,0 0,0-1,0 1,0 0,0 0,0 1,0-1,0 0,0 0,0 0,0 0,0 1,-1-1,1 1,0-1,0 1,0-1,0 1,0-1,-1 1,1-1,0 1,-1 0,1 0,0-1,-1 1,1 0,-1 0,1 0,-1 0,1-1,-1 1,0 0,1 0,-1 0,0 0,0 0,0 0,0 0,0 0,0 0,0 0,0 0,0 0,0 0,0 0,-1 0,1 0,0 0,-1 0,1-1,1 5,0 1,0-1,0 0,1-1,-1 1,1 0,0 0,1-1,-1 1,1-1,0 1,0-1,0 0,1-1,-1 1,1 0,0-1,0 0,0 0,0 0,1 0,-1-1,1 0,0 0,0 0,-1 0,1-1,5 1,-4-1,0-1,0 0,0 0,0 0,0-1,0 0,-1 0,1 0,0-1,0 0,-1 0,1-1,-1 1,1-1,-1 0,0-1,0 1,-1-1,1 0,-1 0,0-1,3-2,68-117,-68 110,1-2</inkml:trace>
  <inkml:trace contextRef="#ctx0" brushRef="#br0" timeOffset="419.188">1019 270,'16'-3,"0"-1,0-1,0 0,-1-1,1-1,-2-1,1 0,-1 0,0-2,-1 0,0 0,-1-1,0-1,0 0,-1 0,-1-1,6-9,-15 19,0 0,0 0,0 0,0 0,0 0,0 1,-1-1,1-1,-1 1,0 0,0 0,0 0,0 0,-1 0,1 0,-1 0,0 0,0 0,0 1,0-1,0 0,-1 0,1 1,-1-1,0 1,1-1,-1 1,0 0,-1-1,1 1,0 0,-1 1,1-1,-1 0,1 1,-1-1,0 1,0 0,0 0,1 0,-1 0,0 0,0 1,0 0,0-1,0 1,-1 0,1 0,0 1,-1-1,-9 4,0 1,1 0,-1 1,2 0,-1 1,0 0,1 1,1 0,-1 0,2 2,-1-1,1 1,0 0,1 1,0 0,1 0,0 1,1 0,-4 11,6-17,0-1,0 1,1-1,0 1,0 0,1 0,0 1,0-1,0 0,1 1,0-1,0 1,0 0,1-1,0 1,0-1,1 1,0 0,0-1,1 1,-1-1,1 0,1 0,-1 1,1-1,0-1,1 1,-1 0,1-1,0 0,0 0,1 0,0 0,-1-1,2 1,2 1,97 30,-82-35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0,'-38'16,"1"1,1 2,1 2,1 1,1 2,0 1,-21 22,15 14,38-59,0-1,1 1,0 0,-1-1,1 1,0 0,0 0,-1-1,2 1,-1 0,0 0,0-1,0 1,1 0,-1-1,1 1,-1 0,1-1,0 1,0-1,0 1,0-1,0 1,0-1,0 0,0 1,0-1,0 0,1 0,-1 0,1 0,-1 0,1 0,-1 0,1-1,-1 1,1 0,0-1,-1 1,11 0,-1-1,0 1,0-2,0 0,0 0,0 0,0-2,-1 1,1-2,-1 1,1-1,-1-1,0 0,-1 0,1-1,2-2,5-1,181-124,-197 132,0 0,0 0,0 0,0 0,0 1,0-1,1 0,-1 0,0 1,1-1,-1 1,0-1,1 1,-1 0,1-1,-1 1,0 0,1 0,-1 0,1 0,-1 0,1 0,-1 1,0-1,1 0,-1 1,0-1,1 1,-1-1,0 1,1 0,-1-1,0 1,0 0,0 0,0 0,0 0,0 0,0 0,0 0,0 1,0-1,-1 0,1 0,0 1,-1-1,1 0,-1 1,1-1,-1 0,0 1,0-1,0 1,4 50,-6-47,2-1,-1 0,0 1,1-1,0 1,0-1,0 0,1 1,-1-1,1 0,0 1,0-1,1 0,-1 0,1 0,0 0,0 0,0 0,0 0,1-1,0 1,0-1,0 0,0 0,0 0,0 0,1 0,0-1,-1 1,1-1,1 0,45 4,-26-6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0,'-5'4,"-22"10,0 1,1 2,1 1,1 1,0 1,-11 13,33-32,1 1,0-1,-1 0,1 1,0-1,0 1,0-1,0 1,0-1,1 1,-1-1,0 1,1 0,-1 0,1-1,0 1,-1 0,1 0,0 0,0-1,0 1,0 0,1 0,-1 0,0-1,1 1,-1 0,1-1,0 1,-1 0,1-1,0 1,0-1,0 1,0-1,0 1,1-1,-1 0,0 1,1-1,-1 0,0 0,1 0,0 0,-1 0,1-1,-1 1,1 0,1 0,2 1,54 39,-58-40,0 0,1 0,-1 0,0 1,0-1,0 0,0 1,-1-1,1 1,0-1,-1 1,1 0,-1-1,1 1,-1-1,0 1,1 0,-1-1,0 1,0 0,0-1,0 1,-1 0,1-1,0 1,-1 0,1-1,-1 1,0-1,1 1,-1-1,0 1,0-1,0 1,0-1,0 0,0 0,0 0,0 1,-1-1,-5 5,-1 0,0-1,0 0,-1 0,0-1,1 0,-1 0,-1-1,1 0,0-1,-1 0,1-1,-1 0,0 0,-17 1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0,'-29'5,"11"-3,0 0,1 1,-1 1,1 1,-1 1,1 0,1 1,-1 1,1 0,-1 2,16-9,0 0,0-1,-1 1,1 0,0 0,0 0,0-1,0 1,1 0,-1 1,0-1,0 0,1 0,-1 0,0 0,1 0,-1 1,1-1,0 0,-1 1,1-1,0 0,0 0,0 1,0-1,0 0,0 1,0-1,0 0,1 1,-1-1,0 0,1 0,-1 1,1-1,-1 0,1 0,0 0,0 0,-1 1,1-1,49 36,-28-23,-19-12,-1 0,1 1,-1-1,1 0,-1 1,0 0,0-1,0 1,0 0,-1 0,1 0,-1 0,1 0,-1 1,0-1,-1 0,1 1,0-1,-1 0,0 1,0-1,0 1,0-1,0 0,-1 1,1-1,-1 1,0-1,0 0,0 0,-1 0,1 0,-1 0,0 0,0 0,0 0,0 0,0-1,0 1,-1-1,1 0,-1 0,0 0,0 0,-1 1,-2 2,-1 0,1-1,-1 0,0 0,0-1,0 0,0 0,-1 0,1-1,-1 0,0-1,1 0,-1 0,0 0,0-1,0 0,1-1,-1 0,-12-5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1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263 367,'49'5,"-72"17,-113 37,130-56,-2 0,-1 1,0 0,1 0,-1 1,1 0,1 0,-1 1,1 0,0 0,0 1,0 0,1 0,1 1,-1-1,1 1,0 0,1 1,0-1,0 1,0 2,2-5,0 0,0 0,1 0,0 0,0 0,1 0,-1 0,1 1,1-1,-1 0,1 0,0 0,0 0,1 0,0 0,0 0,0 0,1-1,0 1,0-1,0 1,1-1,0 0,0-1,0 1,0-1,1 0,-1 0,1 0,5 3,-1-3,1 0,-1 0,1-1,0 0,0-1,0 0,0 0,0-1,0 0,0-1,0 0,1-1,-1 0,0-1,0 0,0 0,-1-1,1-1,8-3,2-5</inkml:trace>
  <inkml:trace contextRef="#ctx0" brushRef="#br0" timeOffset="4126.306">602 593,'32'0,"132"-11,-156 9,0 0,0 0,-1-1,0 0,1 0,-1 0,0-1,0 0,-1-1,1 0,-1 0,0 0,0 0,-1-1,0 0,0 0,0-1,-1 1,1-3,-4 6,0 0,0-1,-1 1,0 0,0 0,0-1,0 1,0 0,0 0,-1-1,0 1,0 0,0 0,0 0,0 0,0 0,-1 0,1 0,-1 0,0 1,0-1,0 1,0-1,-1 1,1 0,-1 0,1 0,-1 0,0 0,1 0,-1 1,0 0,0-1,0 1,-1 0,1 0,0 1,0-1,0 1,-1-1,1 1,0 0,0 0,-1 1,1-1,0 1,0-1,0 1,-1 0,-16 3,-1 0,1 0,1 2,-1 1,1 0,0 2,0 0,1 1,1 0,-8 7,19-12,1 0,0 0,0 0,0 1,0-1,1 1,0 0,1 1,-1-1,1 1,0-1,1 1,-1 0,1 0,1 0,-1 1,1-1,1 0,-1 0,1 1,0-1,1 0,0 0,0 1,1-1,-1 0,2 0,-1 0,1-1,0 1,0-1,1 1,-1-1,2 0,-1 0,1-1,0 1,4 3,9 2,0-1,1-1,-1-1,2-1,-1 0,1-1,0-2,1 0,3 0,50-7,-56-2</inkml:trace>
  <inkml:trace contextRef="#ctx0" brushRef="#br0" timeOffset="4827.71">1279 452,'-1'10,"-1"0,-1-1,0 1,0-1,-1 1,0-1,0 0,-1-1,0 1,-1-1,-3 4,-14 25,-102 162,195-312,35-39,-104 150,0 0,0 0,0 0,0 0,0 0,0 0,0 0,1 1,-1-1,1 0,-1 1,1-1,0 1,-1 0,1-1,0 1,0 0,0 0,0 0,0 0,0 1,0-1,2 0,-7 39,-3 81,6-115,1-1,0 1,0 0,0 0,0-1,1 1,-1-1,1 1,0-1,0 0,0 0,1 1,-1-2,1 1,-1 0,1 0,0-1,0 0,1 1,-1-1,0 0,1-1,-1 1,1 0,-1-1,1 0,0 0,-1 0,2 0,0-1,1 1,-1-1,0 0,0 0,1-1,-1 0,0 0,0 0,0 0,0-1,0 0,0 0,0 0,0 0,-1-1,1 0,-1 0,0 0,0-1,0 1,0-1,-1 0,0 0,1 0,-1 0,-1-1,1 0,-1 1,1-2,-1 4,8-12,1-1,-2 0,0 0,-1-1,0 0,-1-1,-1 1,-1-1,3-17,-8 16</inkml:trace>
  <inkml:trace contextRef="#ctx0" brushRef="#br0" timeOffset="5289.48">2013 1,'-17'38,"11"-13,2 0,0 0,2 1,1-1,1 1,2 13,-10 128,-49 46,51-200,0-6</inkml:trace>
  <inkml:trace contextRef="#ctx0" brushRef="#br0" timeOffset="5528.189">1730 311,'34'5,"15"1,5 0,-2-1,-1-2,-3 0,-6-2,-5-1,-4 0,-3 0,-2 0,0-1,-1 1,-5 0</inkml:trace>
  <inkml:trace contextRef="#ctx0" brushRef="#br0" timeOffset="5993.656">2295 509,'38'0,"-26"2,1 0,-1-1,1 0,-1-1,1-1,0 0,-1-1,0 0,1 0,-1-2,0 1,0-2,-1 0,1 0,-1-1,0 0,0-1,-1 0,0 0,8-9,-16 14,-1 0,0 1,0-1,1 0,-1 1,0-1,0 0,-1 0,1 0,0 0,-1 0,1 0,-1 0,1 0,-1 0,0 0,0 0,0 0,0 0,-1 0,1 0,0 0,-1 0,1 0,-1 0,0 0,0 0,0 0,0 0,0 0,0 1,0-1,0 0,-1 1,1-1,-1 1,1 0,-1-1,-1 0,-78-24,69 26,1 1,-1 0,1 1,-1 0,1 1,0 0,0 1,0 1,1-1,-1 2,1-1,0 1,1 1,-1 0,1 0,1 1,-1 0,1 0,1 1,0 0,0 1,0-1,2 1,-1 0,1 1,0-1,1 1,1 0,-1 1,2-1,-2 8,4-15,0 0,1 1,-1-1,1 0,0 1,0-1,0 0,0 0,1 1,-1-1,1-1,0 1,1 0,-1 0,1-1,-1 1,1-1,0 0,0 0,1 0,-1 0,1-1,-1 1,1-1,0 0,0 0,0 0,0 0,0-1,0 0,4 1,138 12,-4-45,-118 21</inkml:trace>
  <inkml:trace contextRef="#ctx0" brushRef="#br0" timeOffset="6413.616">2803 565,'0'1,"0"-1,0 1,0-1,0 1,1 0,-1-1,0 1,0-1,0 1,0-1,1 1,-1-1,0 1,0 0,1-1,-1 0,0 1,1-1,-1 1,1-1,-1 1,0-1,1 0,-1 1,1-1,-1 0,1 1,-1-1,1 0,0 0,-1 0,1 1,-1-1,1 0,-1 0,1 0,0 0,-1 0,1 0,-1 0,1 0,0 0,-1 0,1-1,-1 1,1 0,-1 0,1 0,-1-1,1 1,-1 0,1-1,-1 1,1 0,-1-1,1 1,-1-1,0 1,1-1,-1 1,0-1,1 1,-1-1,0 1,0-1,1 1,16-47,-14 36,0-1,0 0,1 0,0 0,1 1,0-1,1 1,0 0,1 1,0 0,0 0,2 0,-1 1,1 0,0 0,1 1,0 1,0 0,0 0,1 1,0 0,1 0,-1 2,1-1,0 2,0-1,8 0,-17 4,-1 0,1 0,-1 0,0 0,1 0,-1 1,0-1,1 1,-1 0,0-1,0 1,0 0,0 0,0 1,0-1,0 0,0 1,0-1,0 1,-1-1,1 1,0 0,-1 0,0 0,1 0,-1 0,0 0,0 0,0 0,0 1,-1-1,1 0,-1 0,1 1,-1 0,4 19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6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167 453,'-36'49,"18"-28,1 1,1 1,1 0,2 1,0 1,1 0,2 1,-3 11,12-33,0 0,0 1,1-1,-1 0,1 1,0-1,1 0,-1 1,1-1,0 0,0 0,0 0,0 0,1 1,0-2,0 1,0 0,0 0,0-1,1 1,0-1,0 0,0 1,0-1,0-1,0 1,1 0,-1-1,1 0,0 0,0 0,0 0,0 0,0-1,0 0,0 0,0 0,1 0,-1-1,0 0,1 0,3 0,6-1,1 0,-1-1,0 0,0-2,0 1,-1-2,1 0,-1 0,0-1,-1-1,1 0,-1-1,0 0,-1-1,0 0,-1-1,0 0,0 0,-1-1,0-1,-1 0,0 0,-1 0,-1-1,0 0,0 0,1-6,-6 11,0 0,0-1,-1 1,0 0,-1 0,1 0,-2 0,1 0,-1 0,0 0,0 0,-1 1,0-1,-1 1,0 0,0 0,0 0,-1 0,0 1,0 0,-1 0,0 0,0 1,0-1,0 2,-1-1,0 1,0 0,0 0,-1 1,1-1,-1 2,0-1,1 1,-1 1,0-1,-1 1,1 1,0-1,0 1,0 1,0 0,-4 0,-13 5</inkml:trace>
  <inkml:trace contextRef="#ctx0" brushRef="#br0" timeOffset="402.414">900 1,'-17'38,"2"0,2 2,2-1,1 2,2-1,2 1,2 0,1 0,2 3,-1-7,-2 0,-2-1,-1 1,-2-1,-2-1,-1 0,-8 17,-13 28,33-73,4-4</inkml:trace>
  <inkml:trace contextRef="#ctx0" brushRef="#br0" timeOffset="652.348">562 424,'28'0,"20"0,6 0,-1 0,-5 0,-6-4,-5-3,-4 1,-3 2,-2 0,0-3,-1 0,0 0,-4 2</inkml:trace>
  <inkml:trace contextRef="#ctx0" brushRef="#br0" timeOffset="891.549">1210 510,'0'33,"0"17,0 3,0-1,5-6,2-14,3-14,2-9</inkml:trace>
  <inkml:trace contextRef="#ctx0" brushRef="#br0" timeOffset="1050.187">1239 256,'0'0</inkml:trace>
  <inkml:trace contextRef="#ctx0" brushRef="#br0" timeOffset="1343.89">1606 510,'-18'23,"1"1,1 1,1 1,1 0,1 0,2 2,-7 22,17-46,0-1,0 1,0 0,0-1,1 1,0 0,0-1,0 1,0 0,0 0,1-1,0 1,0-1,0 1,0 0,0-1,1 0,-1 1,1-1,0 0,0 0,0 0,0 0,1 0,-1 0,1-1,0 1,0-1,0 0,0 0,0 0,0 0,1 0,-1-1,0 1,1-1,-1 0,1 0,0-1,-1 1,1-1,0 1,-1-1,1 0,0-1,5 1,1-1,-1 0,0-1,1 0,-1 0,0-1,-1 0,1-1,0 0,-1 0,0-1,0 0,0 0,-1-1,0 0,0 0,0-1,-1 0,0 0,0 0,0-1,-1 0,-1 0,1 0,-1-1,-1 0,0 1,0-1,0 0,-1-3,0 1,0 0,-1 1,0-1,-1 0,0 0,-1 0,0 1,-1-1,0 0,-1 1,0-1,0 1,-1 0,0 0,-4-5,3 12,1 0,-1 0,1 0,-1 1,0-1,0 1,0 1,0-1,0 1,0-1,0 2,-1-1,1 0,0 1,-1 0,-2 1,-16-2</inkml:trace>
  <inkml:trace contextRef="#ctx0" brushRef="#br0" timeOffset="1801.228">1887 735,'203'-183,"-203"184,0 0,0-1,0 1,0 0,0 0,0-1,0 1,1 0,-1-1,0 1,0 0,1-1,-1 1,0-1,1 1,-1 0,1-1,-1 1,1-1,-1 1,1-1,-1 0,1 1,0-1,-1 1,1-1,0 0,-1 0,1 1,0-1,-1 0,1 0,0 0,-1 0,1 0,0 0,-1 0,1 0,0 0,0 0,-1 0,1 0,0 0,-1-1,1 1,0 0,-1 0,1-1,0 1,-1 0,1-1,-1 1,1-1,-1 1,1-1,-1 1,1-1,-1 0,0 3,-1 5,0-1,1 0,-1 1,1-1,0 0,1 1,0-1,0 0,0 1,0-1,1 0,0 0,1 0,-1-1,1 1,0 0,0-1,1 0,0 1,0-2,0 1,0 0,1-1,0 0,0 0,0 0,0 0,1-1,-1 0,3-1,-1 1,1-2,0 1,0-1,0 0,0-1,0 1,0-2,0 1,0-1,-1 0,1-1,0 0,0 0,-1-1,1 0,-1 0,0-1,0 1,0-2,-1 1,1-1,-1 0,0 0,0-1,-1 1,0-1,4-6,30-89,-34 81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1 261,'26'-49,"-10"24,1 0,1 1,1 1,1 1,1 0,15-11,-29 27,-7 4,1 0,0 1,0-1,-1 0,1 1,0-1,0 1,1-1,-1 1,0-1,0 1,1 0,-1-1,1 1,-1 0,1 0,-1 0,1 0,0 1,-1-1,1 0,0 1,0-1,-1 1,1-1,0 1,0 0,0 0,0 0,0 0,-1 0,1 0,0 1,0-1,0 0,-1 1,1 0,0-1,0 1,-1 0,1 0,0 0,-1 0,1 0,0 1,5 123,-9-88,2-31,5 69,-5-73,1-1,-1 0,0 0,1 1,-1-1,1 0,-1 0,1 0,-1 1,1-1,0 0,-1 0,1 0,0 0,0 0,0 0,0 0,0-1,0 1,0 0,0 0,0-1,1 1,-1-1,0 1,0-1,1 0,-1 1,0-1,0 0,1 0,-1 0,0 0,1 0,-1 0,0 0,1 0,-1 0,0-1,0 1,1 0,-1-1,0 1,0-1,0 0,0 1,1-1,-1 0,0 0,0 0,0 1,-1-1,165-145,-38 32,-126 113,0 0,0 0,-1 1,1-1,0 0,0 1,0-1,0 1,0-1,0 1,0 0,0-1,0 1,0 0,0 0,0-1,0 1,0 0,0 0,0 0,0 0,0 1,0-1,0 0,0 0,0 0,0 1,0-1,0 1,0-1,0 1,0-1,0 1,0-1,0 1,-1 0,1 0,0-1,0 1,-1 0,1 0,-1 0,1 0,-1 0,1 0,-1 0,1 0,-1 0,0 0,1 0,-1 0,4 59,-17 7,1 38,17-87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10 254,'0'0,"-2"7,0 0,0 1,1-1,0 0,0 1,1-1,0 0,0 1,0-1,1 0,0 1,1-1,0 0,0 0,0 0,1 0,0 0,1-1,-1 1,1-1,0 0,5 5,-3-10,1 0,0-1,0 0,-1-1,1 1,0-1,-1-1,1 1,-1-1,1 0,-1 0,0-1,0 0,0 0,0-1,0 1,-1-1,0 0,0-1,0 1,0-1,0 0,-1-1,0 1,0 0,0-2,8-7,-5 9,0-1,-1 0,0 0,0-1,0 0,-1 0,0 0,0-1,-1 0,0 0,0 0,-1 0,0 0,-1-1,0 1,0-1,0 0,-1 0,-1-6,-3 10,0 0,-1 0,0 1,0-1,-1 1,1 0,-1 0,0 0,0 1,0-1,-1 1,1 1,-1-1,1 1,-1 0,0 0,0 0,0 1,0 0,0 0,0 1,-1 0,1 0,0 0,0 1,0 0,0 0,0 0,0 1,0 0,0 0,-3 2,-10 3</inkml:trace>
  <inkml:trace contextRef="#ctx0" brushRef="#br0" timeOffset="405.943">434 57,'108'251,"-108"-250,0 1,0-1,1 1,-1-1,0 1,0 0,1-1,-1 1,0-1,1 0,0 1,-1-1,1 1,0-1,0 0,-1 1,1-1,0 0,0 0,1 0,-1 0,0 0,0 0,0 0,1 0,-1 0,0-1,1 1,-1 0,1-1,-1 1,1-1,-1 0,1 1,-1-1,1 0,-1 0,1 0,0 0,-1 0,1-1,-1 1,1 0,-1-1,1 1,-1-1,1 1,-1-1,0 0,1 1,-1-1,0 0,0 0,1 0,0-1,92-243,-53 176,-29 57</inkml:trace>
  <inkml:trace contextRef="#ctx0" brushRef="#br0" timeOffset="856.828">970 198,'7'-2,"0"1,0-1,0 0,-1-1,1 0,-1 0,1 0,-1-1,0 1,0-2,-1 1,1-1,-1 1,0-1,0-1,-1 1,0-1,0 0,0 0,0 0,-1 0,0-1,0 1,-1-1,0 0,0 0,0-2,-3 7,1 0,-1 0,0 0,1 0,-1 0,0 0,0 0,0 1,0-1,-1 0,1 0,0 1,-1-1,1 1,-1-1,0 1,1 0,-1 0,0-1,0 1,0 0,0 1,0-1,0 0,0 1,0-1,0 1,0-1,0 1,-1 0,1 0,0 0,-1 0,-72 10,62-4,1 0,0 0,0 1,1 1,0 0,0 0,1 1,0 0,1 1,-1 0,2 1,0 0,0 0,-1 4,5-8,0-1,1 0,-1 1,1 0,1 0,0 0,0 0,0 0,0 0,1 0,1 1,-1-1,1 0,0 1,1-1,0 0,0 0,0 1,1-1,0 0,1 0,-1 0,1-1,1 1,-1-1,1 0,0 1,1-2,-1 1,1 0,0-1,1 0,-1 0,1-1,0 1,0-1,4 2,6-4,-1 0,1-1,0 0,-1-1,1-1,0-1,-1 0,1-1,-1 0,0-1,0-1,0-1,-1 0,0 0,0-2,0 0,-1 0,0-1,-1-1,8-8,5 2</inkml:trace>
  <inkml:trace contextRef="#ctx0" brushRef="#br0" timeOffset="1222.169">1619 0,'-47'40,"-34"45,79-80,1 0,0 0,0 1,0-1,1 1,0-1,0 1,0-1,1 0,-1 1,1-1,1 0,-1 1,1-1,0 0,0 0,0 0,1 0,-1-1,1 1,1-1,-1 1,0-1,1 0,0 0,0-1,2 2,35 54,-40-57,0 0,0 1,0-1,-1 0,1 1,0-1,-1 1,0-1,0 1,0-1,0 1,0-1,0 1,0-1,-1 1,1-1,-1 1,0-1,0 1,0-1,0 0,0 0,0 1,-1-1,1 0,-1 0,0 0,1-1,-1 1,0 0,0-1,0 1,0-1,0 1,0-1,-1 0,0 0,-90 23,41-29,33-2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0,'-7'17,"2"1,0 0,1 0,1 0,1 0,0 1,2-1,0 1,1-1,0 0,2 1,0-1,2 4,6 65,-8 190,-15-201,13-76,-1 1,1-1,-1 1,1-1,-1 0,1 0,-1 1,1-1,-1 0,1 0,-1 1,1-1,0 0,-1 0,1 0,-1 0,1 0,-1 0,1 0,0 0,-1 0,1 0,-1 0,1-1,-1 1,1 0,-1 0,1 0,0-1,-1 1,1 0,-1-1,0 1,1 0,-1-1,1 1,-1-1,0 1,1-1,-1 1,0-1,1 1,-1-1,0 1,0-1,1 1,-1-1,23-22,-12 10,0 1,1 0,0 1,1 0,0 1,0 1,1 0,0 1,1 0,0 1,0 1,1 0,-1 1,17-3,-28 7,1 0,0 0,-1 0,1 1,0-1,-1 1,1 0,0 1,-1-1,1 1,0 0,-1 0,1 0,-1 1,0-1,1 1,-1 0,0 0,0 1,0-1,0 1,-1 0,1 0,-1 0,0 1,1-1,-1 1,-1 0,1 0,-1 0,1 0,-1 0,0 0,-1 1,1-1,-1 1,0-1,0 1,0 0,-2 4,-1 1,0-1,0 0,-1 0,0 0,-1 0,0 0,0-1,-1 0,0 0,0 0,-1 0,0-1,-1 0,1 0,-1-1,0 0,-1 0,0 0,0-1,0 0,0-1,-1 0,0 0,0-1,0 0,0 0,0-1,0-1,-1 1,1-1,-1-1,-2 0,7 0,-1 0,1-1,0 0,-1 0,1 0,0-1,0 0,0 0,0 0,0 0,0-1,1 0,-1 0,1 0,0 0,0-1,0 1,0-1,-1-2,-5-8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48 537,'-5'12,"-2"-1,2 1,-1-1,1 2,1-1,0 0,1 1,0 0,1-1,0 1,1 0,1 0,0 0,1 0,0 0,2 5,-2-15,-1-1,1 0,0 0,1 0,-1 0,0 0,1-1,-1 1,1 0,-1 0,1-1,0 1,0-1,-1 0,1 1,0-1,0 0,1 0,-1 0,0-1,0 1,0 0,1-1,-1 1,0-1,0 0,1 0,-1 0,0 0,1 0,-1 0,0-1,0 1,1-1,-1 0,0 1,1-2,76-44,-68 36,0 0,-1-1,-1-1,0 0,0 0,-1-1,-1 0,3-6,-8 15,0 0,-1 1,1-1,-1 0,0 0,0 0,0 0,0 0,-1 0,0-1,0 1,0 0,0 0,0 0,-1 0,0 0,0 0,0 0,0 0,-1 0,1 0,-1 1,0-1,0 1,-1-1,1 1,-1 0,1 0,-1 0,0 0,0 0,-3-1,1 0,0 1,-1 1,1-1,-1 1,1 0,-1 0,0 0,0 1,0 0,0 0,0 1,0 0,0 0,0 0,0 1,0-1,0 1,0 1,0-1,0 1,1 0,-3 2,-17 9</inkml:trace>
  <inkml:trace contextRef="#ctx0" brushRef="#br0" timeOffset="529.405">471 537,'-14'10,"1"0,0 1,1 1,0 0,0 1,2 0,-1 0,2 1,0 0,0 1,2 0,-2 5,8-16,1-1,0 1,0-1,1 1,-1-1,1 1,-1-1,1 1,0-1,1 0,-1 1,1-1,-1 0,1 0,0 0,0 0,0 0,0-1,1 1,-1-1,1 1,0-1,-1 0,1 0,0 0,0 0,0 0,1-1,-1 0,0 1,1-1,-1-1,1 1,-1 0,1-1,-1 1,1-1,-1 0,1 0,-1-1,1 1,-1-1,1 0,-1 0,0 0,1 0,-1 0,0-1,0 1,2-3,20-9,0-2,-2-1,0-1,0-1,-2-1,0-1,-2 0,0-2,-1 0,-1-1,-2-1,0-1,-1 0,-2 0,0-1,2-12,-5 13,0 0,-2-1,-1 0,-1 0,-1 0,-2 0,0-1,-2 0,-2-13,2 31,-1 1,0 0,-1-1,0 1,-1 0,1 0,-1 0,-1 1,0-1,0 1,0-1,-1 1,-4-4,7 8,0 1,-1 0,1-1,-1 1,0 0,0 0,0 0,0 0,0 1,0-1,-1 1,1 0,0 0,-1 0,1 1,-1-1,1 1,-1-1,1 1,-1 0,1 1,-1-1,1 1,-1-1,1 1,0 0,-1 0,1 1,0-1,0 0,0 1,0 0,-3 2,-4 3,0 0,0 1,1 0,-1 1,2 0,-1 1,2 0,-1 0,1 0,1 1,0 0,0 0,1 1,1 0,0 0,0 0,1 0,1 0,0 1,0 0,2-1,-1 1,2-1,0 1,0-1,1 1,3 9,1 5,1 0,2 0,0 0,2-2,1 1,1-1,1-1,1 0,9 10,73 73,-92-103,0 0,1-1,-1 1,1-1,0 0,0-1,0 0,0 0,0 0,0 0,0-1,1 0,-1-1,0 1,1-1,-1 0,1-1,-1 1,0-1,1-1,2 0,9-5</inkml:trace>
  <inkml:trace contextRef="#ctx0" brushRef="#br0" timeOffset="1084.021">979 481,'3'23,"24"88,-26-108,0 0,1 0,-1 0,1 0,0 0,-1 0,1 0,0-1,1 1,-1-1,0 1,1-1,0 0,-1 0,1 0,0 0,0 0,0-1,0 1,0-1,1 0,-1 0,0 0,0 0,1-1,-1 0,1 1,-1-1,3 0,1-3,1 0,-1-1,0 0,-1 0,1 0,-1-1,0 0,0 0,0-1,0 1,-1-1,0 0,-1-1,1 1,-1-1,0 0,-1 0,0-1,0 1,2-8,12-19,55-83,-72 116,0 1,0-1,1 1,-1-1,0 1,0-1,1 1,-1-1,1 1,-1-1,0 1,1 0,-1-1,1 1,-1 0,1 0,-1-1,1 1,-1 0,1 0,-1-1,1 1,-1 0,1 0,-1 0,1 0,-1 0,1 0,-1 0,1 0,-1 0,1 0,0 0,-1 0,1 1,-1-1,1 0,-1 0,1 0,-1 1,1-1,-1 0,0 1,1-1,-1 0,1 1,-1-1,0 1,1-1,-1 0,0 1,1-1,-1 1,0-1,0 1,1-1,-1 1,0-1,0 1,0 0,0-1,0 1,0-1,0 1,0-1,0 1,0 0,5 41,-5-40,1 92,14 126,47 29,-52-204,-5-31,-1-1,0 1,-1 0,0 0,-1 0,-1 0,0 1,-1-1,0 0,-1 0,-1 1,0-1,-1 0,-1 0,0-1,-1 1,0-1,-2 1,5-10,-1-1,1 0,-1 0,0-1,0 1,0 0,0-1,-1 0,1 0,-1 0,1 0,-1 0,1-1,-1 1,0-1,0 0,0-1,0 1,0 0,0-1,0 0,0 0,0 0,0-1,0 1,0-1,0 0,1 0,-1 0,0-1,0 0,1 1,-1-1,1 0,-1 0,1-1,0 1,0-1,0 0,0 0,1 0,-1 0,1 0,0 0,-1-1,1 1,1-1,-1 1,1-1,-2-10,1 0,1 0,0 0,1 0,1 0,0 0,1 0,0 0,1 0,1 1,0-1,1 1,0 0,1 0,1 1,0-1,0 2,1-1,1 1,0 0,0 1,1 0,1 0,0 1,0 1,0 0,1 0,0 1,1 0,7-2,66-32,-61 31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1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48,'1'196,"-1"-193,0 1,0 0,0 0,1-1,0 1,0 0,0-1,0 1,0-1,1 1,-1-1,1 0,0 0,0 1,0-1,1 0,-1-1,1 1,0 0,-1-1,1 0,0 1,0-1,1 0,-1-1,0 1,1 0,-1-1,1 0,-1 0,1 0,0 0,-1-1,1 1,0-1,-1 0,1 0,0 0,0-1,-1 1,1-1,1 0,8-4,0 0,-1 0,1-1,-1-1,-1 0,1 0,-1-1,0-1,-1 0,0 0,-1-1,0 0,6-9,-8 12,-7 5,1 1,0 0,-1 0,1 0,0 0,0 0,0 0,0 0,-1 0,2 0,-1 0,0 0,0 1,0-1,0 0,0 1,1-1,-1 1,0 0,0-1,1 1,-1 0,0 0,1-1,-1 1,0 0,1 0,-1 1,0-1,1 0,-1 0,0 1,0-1,1 0,-1 1,0 0,0-1,0 1,1 0,-1-1,0 1,0 0,0 0,0 0,0 0,-1 0,1 0,0 0,0 0,-1 0,1 0,0 1,-1-1,0 0,1 0,-1 1,1-1,-1 0,0 1,0-1,5 13,40 80,-43-92,0 1,0-1,0 0,0 0,1 0,-1 0,1 0,-1 0,1-1,0 1,0-1,-1 0,1 0,0 0,0 0,0 0,0-1,0 1,1-1,-1 0,0 0,0 0,0 0,0 0,0-1,0 0,0 1,0-1,0 0,0-1,0 1,-1 0,9-6,0 0,0 0,-1-1,-1 0,1-1,-1 0,-1-1,0 0,0 0,-1 0,0-1,-1 0,0-1,-1 1,0-1,-1 0,0 0,0-4,10-23,-7 22</inkml:trace>
  <inkml:trace contextRef="#ctx0" brushRef="#br0" timeOffset="386.197">819 217,'9'-2,"1"0,-1-1,0 0,0-1,0 0,-1-1,1 1,-1-2,0 1,-1-1,1 0,-1-1,0 1,-1-2,0 1,0-1,0 1,-1-2,0 1,-1 0,2-6,-5 13,-1-1,1 0,-1 1,1-1,-1 0,0 0,0 1,0-1,0 0,0 0,0 0,0 1,-1-1,1 0,-1 0,1 1,-1-1,1 0,-1 1,0-1,0 1,0-1,0 1,0-1,0 1,-1 0,1-1,0 1,-1 0,1 0,-1 0,1 0,-1 0,1 0,-1 1,0-1,1 1,-1-1,0 1,0-1,1 1,-1 0,0 0,0 0,-1 0,-79 24,74-19,1 0,0 1,0 0,1 0,0 0,0 1,0 0,1 0,0 0,0 1,1 0,0 0,0 0,1 0,0 1,0-1,1 1,0 0,1-1,0 1,0 0,1 0,0 0,0 0,1 0,0 0,1-1,0 1,1 0,-1-1,2 1,-1-1,1 0,0 0,1-1,3 6,0-6,0-1,1 0,-1 0,1-1,0 0,1 0,-1-1,1 0,0-1,0 0,0 0,0-1,1-1,-1 0,0 0,1-1,-1 0,1-1,-1 0,4-1,98-50,-95 41</inkml:trace>
  <inkml:trace contextRef="#ctx0" brushRef="#br0" timeOffset="679.04">1186 358,'5'-10,"1"-7,1-6,2 0,1 1,-2-2,3-2,0 0,2-1,-1-1,2 5,0 1,1-1,3 0,4 2,2 6,-3 10,-4 6</inkml:trace>
  <inkml:trace contextRef="#ctx0" brushRef="#br0" timeOffset="1047.444">1666 189,'10'-9,"-1"0,0-1,-1 0,0 0,0-1,-1 1,-1-2,0 1,0-1,-1 0,-5 10,1 0,-1 0,0 0,0 0,0 0,0 0,0 0,0 1,0-1,-1 0,1 0,-1 0,0 0,1 0,-1 0,0 1,0-1,0 0,0 1,0-1,-1 1,1-1,0 1,-1-1,1 1,-1 0,1 0,-1 0,0 0,1 0,-1 0,0 0,0 0,0 1,0-1,0 1,0 0,1-1,-1 1,0 0,0 0,0 0,0 0,0 0,0 1,0-1,0 1,0-1,0 1,0 0,1-1,-1 1,0 0,1 0,-1 1,0-1,1 0,-1 0,1 1,0-1,-1 1,0 0,-6 6,0 0,1 0,0 0,0 1,0 0,1 0,1 1,0 0,0 0,1 0,0 0,0 1,1-1,1 1,0 0,1 0,0 0,0 0,1 0,0 0,1 0,2 10,2-13,1 1,0-1,0 0,0 0,1-1,0 0,1 0,-1 0,1-1,1 0,-1-1,1 0,0 0,0-1,1 0,-1-1,1 0,-1 0,1-1,0 0,0-1,0 0,0-1,1 0,-1 0,0-1,0 0,3-2,33-9,-28 5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10024 509,'0'15,"0"8,0 7,0 2,-5-5,-1-1,0-5</inkml:trace>
  <inkml:trace contextRef="#ctx0" brushRef="#br0" timeOffset="236.231">9996 170,'-5'5,"3"2,3 3,0 2</inkml:trace>
  <inkml:trace contextRef="#ctx0" brushRef="#br0" timeOffset="237.231">10306 396,'3'75,"-4"-66,-53 149,32-107,15-35,10-27,10-26,87-196,-80 216,-6 46,-12-21,79 162,-78-167,0 0,0 0,1 0,-1 0,1-1,0 1,0-1,0 0,0 0,0 0,0-1,0 1,1-1,-1 0,0-1,1 1,-1-1,1 1,-1-1,1-1,-1 1,1-1,-1 1,0-1,1-1,-1 1,0 0,0-1,0 0,0 0,0 0,0-1,0 1,-1-1,1 0,-1 0,0 0,0-1,0 1,0-1,-1 1,1-1,-1 0,0 0,0 0,-1 0,1 0,-1-1,1-2,28-119,-23 78,-5 26</inkml:trace>
  <inkml:trace contextRef="#ctx0" brushRef="#br0" timeOffset="238.231">11435 509,'0'401,"0"-400,1 1,-1 1,0-1,1 1,-1 0,0-1,0 1,0 0,0-1,-1 1,1-1,-1 1,0 0,1-1,-1 1,0-1,-1 0,1 1,0-1,-1 0,1 0,-1 0,0 0,1 0,-1 0,0 0,0 0,-1-1,1 1,0-1,-1-2,1-1,0 0,-1 0,1 0,1-1,-1 1,0-1,0 1,1-1,-1 1,1-1,0 0,0 1,0-1,0 0,0 0,1 0,-1 0,1 0,0 0,0 0,0 0,0 0,1-2,2-17,2-1,0 1,1 1,1-1,1 1,1 0,1 1,0 0,2 1,0 0,2 1,0 0,0 1,2 0,0 1,1 1,6-3,5-7,1 2,1 1,1 2,1 1,0 1,2 2,0 1,0 1,20-3,-50 16,0-1,0 1,0 0,0 1,0-1,0 1,0 0,1 0,-1 0,0 0,0 1,0 0,0-1,0 2,0-1,0 0,0 1,0 0,-1 0,1 0,-1 0,1 0,-1 1,0-1,0 1,0 0,0 0,0 0,-1 1,0-1,1 1,-1-1,0 1,-1 0,1 0,-1 0,1-1,-1 1,-1 1,1-1,0 0,-1 0,0 0,0 0,0 0,-1 3,-3 5,0 0,-1-1,0 1,-1-1,-1 0,1 0,-2-1,0 0,0-1,0 1,-1-1,-1-1,1 0,-2 0,1-1,-1 0,0-1,0 0,0-1,-1 0,-6 1,-3 2,0-1,-1-1,0 0,0-2,-1-1,1-1,-20 0,40-2,1 0,-1 1,1-1,-1 0,0 0,1-1,-1 1,0 0,1 0,-1-1,1 1,-1-1,1 0,-1 1,1-1,0 0,-1 0,1 0,0 0,-1 0,1 0,0 0,0 0,0 0,0-1,0 1,0 0,0-1,1 1,-1-1,0 1,1-1,-1 1,1-1,-1 1,1-1,0 0,0 1,0-1,0 1,0-1,0 0,0 1,0-1,1 1,-1-1,1 1,0-2,8-12</inkml:trace>
  <inkml:trace contextRef="#ctx0" brushRef="#br0" timeOffset="461.15">12338 1,'-5'38,"-1"18,0 4,1-4,1-5,2-4,1-3,0-5,1-5,1-3,-1-1,0-2,0-1,-4 0,-2 1,0-1,-4 1,0-5</inkml:trace>
  <inkml:trace contextRef="#ctx0" brushRef="#br0" timeOffset="962.4">12874 340,'-150'74,"131"-64,1 1,0 1,1 1,0 0,1 1,0 1,1 1,1 0,0 0,-6 13,18-27,0 0,-1 0,1 1,1-1,-1 1,0 0,1 0,-1-1,1 1,0 0,0 0,0 0,0 0,0 0,1 1,-1-1,1 0,0 0,0 0,0 0,1 1,-1-1,1 0,-1 0,1 0,0 0,0 0,1 0,-1 0,0 0,1-1,0 1,0-1,0 1,0-1,0 1,0-1,0 0,1 0,-1 0,1 0,0-1,0 1,-1-1,1 1,9-2,-1 0,1-1,-1 0,1-1,-1 0,0-1,0 0,0-1,0 0,0-1,-1 0,0 0,0-1,-1 0,1-1,-1 0,-1-1,4-3,131-120,-142 130,0-1,0 0,0 1,0-1,0 1,0-1,1 1,-1-1,0 1,1 0,-1 0,1 0,-1 0,1 0,0 0,-1 0,1 0,0 1,0-1,0 0,0 1,-1 0,1-1,0 1,0 0,0 0,0 0,0 0,0 1,0-1,-1 0,1 1,0-1,0 1,0 0,-1-1,1 1,0 0,-1 0,1 0,-1 0,1 1,-1-1,1 0,-1 1,0-1,0 1,1 0,13 65,16 31,-26-90,0 0,1-1,0 0,0 0,1 0,-1-1,2 0,-1 0,1 0,-1-1,2 0,10 3</inkml:trace>
  <inkml:trace contextRef="#ctx0" brushRef="#br0" timeOffset="1408.129">13270 734,'119'-185,"-31"60,-87 124,-1 0,0 0,0 0,0 0,1 0,-1 0,1 1,-1-1,0 0,1 0,0 0,-1 0,1 0,-1 1,1-1,0 0,0 1,-1-1,1 0,0 1,0-1,0 1,0-1,0 1,0 0,0-1,0 1,0 0,-1-1,1 1,0 0,1 0,-1 0,0 0,0 0,0 0,0 0,0 1,0-1,-1 0,1 1,0-1,0 0,0 1,0-1,0 1,0-1,0 1,-1 0,1-1,0 1,0 0,-1-1,1 1,0 0,-1 0,1 0,-1 0,1 0,-1-1,0 1,1 0,-1 0,0 0,0 0,7 58,-8-51,1 0,1 0,0 0,0 0,0 0,1-1,0 1,1-1,-1 1,1-1,1 0,0 0,0 0,1 1,-2-4,0 0,1 0,-1 0,1 0,0-1,0 0,0 1,1-1,-1-1,1 1,0-1,-1 0,1 0,0 0,0-1,0 1,0-1,1-1,-1 1,0-1,0 1,1-2,-1 1,0 0,0-1,0 0,0 0,0-1,0 0,0 1,0-2,0 1,-1 0,1-1,-1 0,4-3,57-53,-52 48</inkml:trace>
  <inkml:trace contextRef="#ctx0" brushRef="#br0" timeOffset="1768.42">13918 678,'38'-5,"0"-2,0-2,0-1,-2-1,1-3,-2 0,0-3,13-8,41-58,-86 80,-1 0,1 0,-1 0,0-1,-1 1,1-1,0 1,-1-1,0 0,0 0,0 1,0-1,-1 0,1 0,-1 0,0 0,0 0,-1 0,1 0,-1 1,0-1,0 0,0 0,0 1,-1-1,1 0,-1 1,0 0,-1-1,1 1,-1 0,0 0,0 1,0-1,0 1,-1 0,1-1,-1 2,1-1,-1 0,0 1,1-1,-1 1,0 0,0 1,0-1,0 1,0-1,0 1,0 0,0 1,0-1,0 1,0 0,0 0,0 0,1 0,-2 1,-102 53,98-50,1 1,-1 0,2 1,-1 0,1 0,0 1,0 0,1 0,0 0,1 1,0 0,0 0,1 0,0 1,0-1,1 1,1 0,-1 0,2 0,-1 0,2 0,-1 1,1-1,1 0,0 0,0 0,1 1,0-1,1-1,0 1,0 0,1-1,1 1,-1-1,1-1,1 1,0-1,0 1,1-1,6 2,1 1,0-2,0 0,1 0,0-2,1 0,-1 0,1-2,1 0,-1-1,1 0,0-1,-1-1,1-1,0 0,0-2,0 1,11-3,0-2,-4-2</inkml:trace>
  <inkml:trace contextRef="#ctx0" brushRef="#br0" timeOffset="2908.769">15188 876,'6'-21,"0"0,1 1,1 0,1 0,1 1,0 0,1 0,2 1,0 1,0 0,2 1,0 0,0 1,6-2,9-7,1-2,0 3,2 0,0 2,28-12,-60 32,0 1,0-1,-1 1,1-1,0 1,0-1,0 1,0 0,0 0,0-1,0 1,0 0,0 0,0 0,0 0,0 0,0 0,0 0,0 0,0 1,0-1,0 0,-1 0,1 1,0-1,0 1,0-1,0 1,0-1,-1 1,1 0,0-1,0 1,-1 0,1-1,-1 1,1 0,0 0,-1 0,1 0,-1-1,0 1,1 0,-1 0,0 0,0 0,1 0,0 53,-1-42,0-4,5 70,-5-76,1-1,0 1,-1 0,1-1,0 1,0-1,-1 1,1-1,1 1,-1-1,0 0,0 1,0-1,1 0,-1 0,1 0,-1 0,1 0,-1 0,1 0,-1-1,1 1,0 0,-1-1,1 1,0-1,0 0,-1 0,1 0,0 0,0 0,-1 0,1 0,0 0,0-1,-1 1,1-1,0 1,-1-1,1 0,1 0,106-68,-63 35,-41 30,11-8,1 1,0 1,0 0,1 1,1 1,14-5,-31 13,-1-1,1 0,0 1,-1 0,1-1,-1 1,1 0,0 0,-1-1,1 1,0 1,-1-1,1 0,-1 0,1 1,0-1,-1 1,1-1,-1 1,1-1,-1 1,1 0,-1 0,0 0,1 0,-1 0,0 0,0 0,0 0,0 1,0-1,0 0,0 1,0-1,0 1,0-1,-1 1,1-1,-1 1,1-1,-1 1,0 0,0-1,1 2,-13 73,-20 25,33-83</inkml:trace>
  <inkml:trace contextRef="#ctx0" brushRef="#br0" timeOffset="26565.166">9403 2089,'-1'-2,"1"-1,-1 1,1-1,0 1,-1-1,1 1,0-1,1 1,-1-1,0 1,1 0,-1-1,1 1,0-1,0 1,0 0,0 0,0-1,1 1,-1 0,0 0,1 0,0 0,-1 1,1-1,0 0,0 1,0-1,0 1,0 0,1 0,-1-1,0 1,2 0,0-2,1 1,-1 0,0 0,1 0,-1 1,1 0,0-1,-1 1,1 1,0-1,-1 1,1 0,0 0,0 0,0 1,-1-1,1 1,0 1,-1-1,1 0,-1 1,1 0,-1 0,0 1,0-1,0 1,0 0,0-1,-1 2,1-1,-1 0,0 1,0 0,0 0,0 0,-1 0,2 3,-1 18,-1-1,-2 1,0 0,-2-1,0 1,-2-1,-1 0,0 0,-2 0,-1 0,-1-1,-1-1,-2 3,1 5,-45 81,64-137,8-5,2 1,1 1,1 1,1 1,1 1,2 0,1 2,1 1,0 1,2 1,1 1,16-8,20 3,-64 25,1-1,-1 1,0 0,0 0,1 0,-1 0,0 0,0 1,0-1,1 0,-1 0,0 1,0-1,0 1,0-1,1 1,-1 0,0-1,0 1,0 0,0-1,-1 1,1 0,0 0,0 0,0 0,-1 0,1 0,0 0,-1 0,1 1,-1-1,1 0,-1 0,0 0,0 0,1 1,-1-1,0 0,0 0,0 1,0-1,0 0,0 0,-1 0,1 1,0-1,-1 0,1 0,-1 0,0 2,-50 143,49-141,0-1,0 1,1-1,-1 1,1 0,0-1,0 1,0 0,1 0,0-1,0 1,0 0,0 0,1-1,0 1,0 0,0-1,1 3,0-7,0 0,0 1,1-1,-1-1,0 1,0 0,0-1,0 1,0-1,0 1,0-1,0 0,0 0,0 0,0 0,-1 0,1 0,0-1,-1 1,1 0,-1-1,1 1,-1-1,0 0,1 0,-1 1,0-1,0 0,0-2,1 2,131-164,-79 112,-43 40,1 2,1-1,0 1,1 1,0 1,0 0,12-6,-23 15,-1 0,1 1,0-1,-1 0,1 1,0 0,0 0,-1 0,1 0,0 0,0 0,-1 1,1-1,0 1,-1 0,1 0,-1 0,1 0,-1 0,1 0,-1 1,0-1,1 1,-1 0,0 0,0-1,0 1,-1 1,1-1,0 0,-1 0,1 1,-1-1,0 1,0-1,0 1,0-1,0 1,-1 0,1-1,-1 1,1 0,-1 0,0-1,0 1,0 0,-1 0,1-1,-1 1,1 0,-1-1,-1 3,-26 191,28-184</inkml:trace>
  <inkml:trace contextRef="#ctx0" brushRef="#br0" timeOffset="27062.262">10871 2033,'-60'33,"43"-26,0 1,1 1,1 0,-1 0,2 2,-1 0,1 1,1 0,0 1,1 0,0 1,1 1,1 0,0 0,-1 5,9-17,1-1,0 1,0 0,-1-1,2 1,-1 0,0 0,1 0,-1 0,1-1,0 1,0 0,0 0,0 0,0 0,1 0,-1 0,1 0,0-1,0 1,0 0,0 0,0-1,1 1,-1-1,1 1,-1-1,1 0,0 0,0 0,0 1,1-2,-1 1,0 0,1 0,-1-1,1 0,-1 1,1-1,0 0,-1 0,1 0,0-1,0 1,0-1,0 1,0-1,0 0,1 0,12-6,0-1,0-1,0 0,-1-1,0 0,0-1,-1-1,-1 0,0-1,10-13,19-13,33-27,-74 65,0 1,0-1,0 0,-1 1,1-1,0 0,0 1,-1-1,1 1,0 0,-1-1,1 1,0-1,-1 1,1 0,-1-1,1 1,-1 0,1 0,-1-1,0 1,1 0,-1 0,0 0,0 0,0-1,0 1,1 0,-1 0,0 0,0 0,0 0,-1-1,1 1,0 0,0 0,0 0,-1 0,1 1,-1 52,7 69,-5-119,0 1,0-1,1 0,0 0,-1 0,1-1,0 1,1 0,-1-1,1 0,0 1,0-1,0 0,0 0,0 0,0-1,1 1,0-1,-1 0,1 0,0 0,0-1,0 1,0-1,0 0,2 0,18 3,-1-2</inkml:trace>
  <inkml:trace contextRef="#ctx0" brushRef="#br0" timeOffset="27498.277">11519 2033,'-12'0,"0"2,0-1,0 2,0-1,1 2,-1 0,1 0,0 1,0 0,0 1,-6 5,13-9,1 0,0 0,-1 0,1 0,0 1,1-1,-1 1,0 0,1 0,0 0,-1 0,1 0,0 1,1-1,-1 1,1-1,-1 1,1 0,0-1,0 1,1 0,-1 0,1-1,0 1,0 0,0 0,0 0,1 0,0-1,-1 1,1 0,1-1,-1 1,0 0,1-1,0 0,1 3,68 76,-72-78,0 0,0 0,-1 0,0 0,0-1,0 1,0-1,0 1,-1-1,1 0,-1 0,0 0,0 0,0 0,-1-1,1 0,-1 1,1-1,-1 0,0-1,1 1,-1-1,0 1,0-1,0 0,0-1,-1 1,-23 6,2-3</inkml:trace>
  <inkml:trace contextRef="#ctx0" brushRef="#br0" timeOffset="27882.468">11915 2005,'-16'5,"1"0,-1 1,2 1,-1 1,1 0,0 0,0 2,-10 9,22-18,0 1,1 0,-1 0,1 0,0 0,-1 0,1 0,0 0,0 1,0-1,0 0,1 0,-1 1,1-1,-1 1,1-1,0 1,0-1,0 0,0 1,0-1,1 1,-1-1,1 0,0 1,-1-1,1 0,0 1,0-1,0 0,1 0,-1 0,1 0,-1 0,1 0,-1-1,1 1,0 0,0-1,0 1,0-1,0 0,0 1,0-1,1 0,-1-1,1 1,8 6,-8-6,1 0,-1 0,1 0,-1 0,0 1,0-1,0 1,0 0,0 0,0 0,0 0,-1 1,1-1,-1 1,1 0,-1-1,0 1,0 0,0 0,-1 0,1 1,-1-1,1 0,-1 0,0 1,-1-1,1 1,0-1,-1 1,0-1,0 1,0-1,0 1,-1-1,1 1,-1-1,0 1,0-1,-1 2,-9 6,-1-1,-1 0,0-1,0 0,-1-1,0-1,0 0,-1-1,-12 4,-31 7,33-13</inkml:trace>
  <inkml:trace contextRef="#ctx0" brushRef="#br0" timeOffset="31395.487">12930 2061,'-3'0,"-1"1,0-1,0 1,1 0,-1 0,1 0,-1 0,1 1,-1-1,1 1,0 0,0 0,-1 0,2 1,-1-1,0 1,0-1,1 1,-1 0,1 0,0 0,0 0,0 0,0 1,1-1,-1 1,1-1,0 1,0-1,0 1,1 0,-1 2,0 1,-1 1,2 0,-1 0,1 0,1 0,-1-1,1 1,0 0,1 0,0-1,0 1,1-1,0 0,0 1,2 1,-4-6,0-1,1 1,-1-1,1 1,-1-1,1 0,0 0,0 1,0-1,0 0,0-1,1 1,-1 0,1-1,-1 1,1-1,-1 0,1 0,0 0,-1 0,1 0,0-1,0 1,0-1,0 1,-1-1,1 0,0-1,0 1,0 0,0-1,0 1,-1-1,1 0,0 0,-1 0,1 0,0-1,1 0,7-9,-1 1,0-2,0 1,-1-1,-1-1,0 0,-1 0,0 0,-1-1,0 0,1-10,-5 20,-1 0,0 0,0 0,-1 0,1 0,-1 0,0 0,0 0,0 1,-1-1,0 0,1 0,-1 0,0 0,-1 0,1 1,-1-1,0 0,1 1,-2-1,1 1,0 0,-1 0,1 0,-1 0,0 0,0 1,0-1,0 1,-1 0,1 0,0 0,-1 0,0 0,1 1,-1 0,0-1,0 2,0-1,0 0,0 1,0 0,0-1,0 2,4-1,0 0,0 0,1 1,-1-1,0 0,0 0,0 1,0-1,0 0,0 1,1-1,-1 0,0 1,115-87,-80 54,-22 22,0 0,-1-1,-1-1,0 0,-1-1,0 0,-1 0,0-1,-1 0,0-1,-2 0,1 0,-2 0,0-1,-1 0,-1 0,1-6,12 61,81 262,-66-221,-4 2,-3 1,-4 1,-3 0,2 60,-16-120,-2 1,-1 0,0-1,-2 1,-1-1,-1 1,-1-1,-1 0,-1-1,-1 0,-1 0,-1 0,-2-1,0-1,-6 9,16-28,1 0,-1 0,0 0,0 0,0-1,0 1,0 0,-1-1,1 1,0-1,-1 0,1 0,-1 0,1 0,-1 0,0 0,1-1,-1 0,0 1,0-1,1 0,-1 0,0 0,1-1,-1 1,0-1,1 1,-1-1,0 0,1 0,-1 0,1 0,-1-1,1 1,0-1,0 1,0-1,0 0,0 0,0 0,0 0,0 0,1 0,-1 0,1-1,-1 1,1 0,0-1,-1-1,-2-10,0 0,1 1,0-1,1-1,1 1,0 0,1 0,0 0,2-1,-1 1,2 0,0 0,0 0,1 1,1-1,0 1,1 0,5-8,3-6,2 1,0 0,1 1,2 1,11-10,1-3,-16 18</inkml:trace>
  <inkml:trace contextRef="#ctx0" brushRef="#br0" timeOffset="31859.515">14482 1779,'0'33,"0"17,0 3,-4-1,-3-5,1-6,2-5,0-4,2-3,1 0,0-2,-3 0,-2 0,0 1,-4-1,1-9,1-7</inkml:trace>
  <inkml:trace contextRef="#ctx0" brushRef="#br0" timeOffset="32116.549">14172 2089,'38'-5,"18"-1,4 0,2 1,-6 2,-7-4,-7-1,-6 1,-4 2,-3 2,-1 1,-1 1,-5 1</inkml:trace>
  <inkml:trace contextRef="#ctx0" brushRef="#br0" timeOffset="32578.592">14849 1722,'-16'333,"-19"-127,37-143,-1-62,-1 0,0 1,1-1,-1 0,1 1,-1-1,1 0,0 1,-1-1,1 0,0 0,0 0,0 0,0 0,0 0,0 0,0 0,0 0,1 0,-1-1,0 1,0 0,1-1,-1 1,0-1,1 0,-1 1,0-1,1 0,-1 0,1 0,-1 0,0 0,1 0,-1 0,1 0,-1 0,0-1,1 1,-1-1,2 0,90-64,42-20,-133 84,0 0,0 0,0 0,0 1,0-1,0 1,0-1,0 1,0 0,0 0,0 0,1 0,-1 0,0 0,0 0,0 1,0-1,0 1,0 0,0-1,0 1,0 0,0 0,0 0,0 0,-1 1,1-1,0 1,-1-1,1 1,-1-1,1 1,-1 0,0-1,0 1,0 0,0 0,0 0,0 0,-1 0,1 0,0 0,-1 0,0 0,1 1,-1-1,0 0,0 0,0 0,-1 0,1 1,-1-1,9 68,1-56</inkml:trace>
  <inkml:trace contextRef="#ctx0" brushRef="#br0" timeOffset="32978.514">15358 2231,'29'4,"0"-2,0-1,0-1,1-1,-1-2,0 0,14-6,-38 8,-1 0,1 0,-1 0,1-1,-1 1,0-1,1 0,-1-1,0 1,-1-1,1 0,0 0,-1 0,1 0,-1 0,0-1,0 0,-1 1,1-1,-1 0,0 0,0-1,0 1,0 0,-1-1,1 1,-1-1,0 1,-1-1,1 0,-1 1,0-1,0 0,-1 1,1-1,-1 1,0-1,0 0,0 1,-1 0,0-1,0 0,-2 1,1 1,-1 0,0 0,0 0,0 0,-1 1,1-1,0 1,-1 0,0 1,1-1,-1 1,0 0,0 0,0 0,1 1,-1 0,0 0,0 0,0 0,0 1,0 0,0 0,1 0,-1 1,0-1,1 1,-1 0,1 1,0-1,-1 1,1 0,0 0,1 0,-1 0,1 1,-1-1,1 1,0 0,0 0,0 2,-4 0,1 0,1 1,-1 0,1 0,0 1,1-1,0 1,0 0,0 0,1 0,0 1,1-1,0 1,0 0,1-1,0 1,1 0,0 0,0 0,1-1,0 1,0 0,1-1,0 1,1-1,0 1,0-1,1 0,0 0,2 3,4-1,0-1,1-1,-1 0,2 0,-1-1,1 0,0-1,0-1,1 0,-1 0,1-1,0-1,1 0,-1-1,0-1,1 0,-1 0,1-1,-1-1,1-1,8-1,2 2</inkml:trace>
  <inkml:trace contextRef="#ctx0" brushRef="#br0" timeOffset="-9468.241">4154 453,'0'0</inkml:trace>
  <inkml:trace contextRef="#ctx0" brushRef="#br0" timeOffset="-8780.82">5113 763,'-5'34,"-1"15,5 0,2-4,2-14,-1-13</inkml:trace>
  <inkml:trace contextRef="#ctx0" brushRef="#br0" timeOffset="-8618.119">5085 509</inkml:trace>
  <inkml:trace contextRef="#ctx0" brushRef="#br0" timeOffset="-8069.912">5536 621,'-11'4,"0"0,0 0,0 1,1 1,0 0,0 0,0 1,1 0,0 0,0 1,1 1,0-1,0 1,1 1,0-1,1 1,0 1,1-1,0 1,0 0,1 0,0 0,1 0,1 1,0-1,0 1,1 0,1-1,0 1,0 0,1 0,1-1,0 1,0-8,0 0,0 0,0 0,1 0,0 0,-1-1,1 0,1 1,-1-1,0 0,1 0,-1-1,1 1,0-1,0 0,0 0,0 0,0 0,1-1,-1 0,0 0,1 0,-1 0,1-1,-1 0,1 1,-1-2,1 1,3-1,3 0,1 0,-1-1,0 0,1-1,-1 0,0-1,-1 0,1-1,-1 0,0-1,3-2,103-121,-116 127,24-32,-2-2,-2 0,-1-1,-2-1,-2-1,-1 0,-2-1,1-18,-10 51,-1 0,0 0,0 0,-1 0,0 0,0-1,-1 1,0 0,0 0,-1-1,0 1,0 0,-1 0,0 0,0 0,0 0,-1 0,0 0,0 1,-1-1,0 1,0 0,-1 0,1 1,-1-1,0 1,-1 0,1 0,-1 1,0 0,0 0,-1 0,1 1,-1 0,1 0,-1 0,0 1,0 0,-6-1,5 3,0 1,0-1,0 1,0 1,0 0,0 0,1 0,-1 1,1 0,-1 0,1 1,0 0,0 0,1 1,-1 0,1 0,0 0,1 1,-1 0,1 0,0 0,0 1,1 0,0 0,0 0,1 0,0 0,0 1,-1 4,-1 3,1 1,1-1,0 1,1 0,0 0,2-1,-1 1,2 0,0 0,1 0,1 0,1-1,0 1,4 10,1-5,0 1,1-2,1 1,2-2,-1 0,2 0,1-1,0-1,1 0,1-1,0-1,1 0,1-2,0 0,1-1,0-1,17 6,19 4,-32-13</inkml:trace>
  <inkml:trace contextRef="#ctx0" brushRef="#br0" timeOffset="-7081.163">6778 255,'14'97,"-4"-1,-5 2,-5 75,0-130,0-44,0 1,1-1,-1 1,1-1,-1 0,1 1,-1-1,1 1,-1-1,1 1,0-1,-1 1,1 0,0-1,-1 1,1 0,0-1,-1 1,1 0,0 0,-1 0,1 0,0 0,0 0,-1 0,1 0,0 0,0 0,-1 0,1 0,0 0,0 0,-1 1,1-1,0 0,-1 1,1-1,0 0,-1 1,1-1,-1 1,1-1,-1 1,1-1,-1 1,1-1,-1 1,1 0,-1-1,0 1,1 0,-1-1,0 1,1 0,-1 0,0-1,0 1,0 0,0 0,1-2,25-20,0 1,0 1,2 1,0 2,1 1,18-6,-43 19,0 0,0 0,1 1,-1-1,0 1,1 0,-1 1,1-1,-1 1,1 0,-1 0,1 0,-1 1,0-1,1 1,-1 0,1 1,-1-1,0 1,0-1,0 1,0 1,0-1,0 0,-1 1,1 0,-1 0,0 0,0 0,0 0,0 1,0 0,-1-1,1 1,-1 0,0 0,0 0,-1 0,1 1,-1-1,0 1,-1 4,-1 0,0 1,-1-1,0 0,0 0,-1-1,0 1,0 0,-1-1,-1 0,1 0,-1 0,0 0,-1-1,0 0,0 0,-1 0,1-1,-2 0,1 0,-5 2,6-4,0-1,-1 0,1 0,0-1,-1 0,1 0,-1 0,0-1,1 0,-1 0,0-1,0 0,0 0,1-1,-1 1,0-2,0 1,1-1,-1 0,1 0,0 0,-1-1,1 0,0-1,-13-8</inkml:trace>
  <inkml:trace contextRef="#ctx0" brushRef="#br0" timeOffset="-6734.794">7597 566,'-1'1,"-14"14,2 1,0 0,0 0,2 2,0-1,1 1,1 1,0 0,-1 7,9-24,0 0,0-1,0 1,1 0,-1 0,0 0,1 0,0 0,-1 0,1-1,0 1,0 0,0 0,0 0,0 0,0 0,1 0,-1 0,1 0,-1 0,1 0,0-1,0 1,0 0,0-1,0 1,0 0,0-1,0 1,1-1,-1 1,1-1,-1 0,1 0,-1 0,1 0,0 0,-1 0,1 0,0 0,0-1,0 1,0-1,-1 1,1-1,0 0,0 0,0 1,0-1,0-1,0 1,2 0,5-3,0-1,-1 1,1-1,-1-1,1 1,-1-2,-1 1,1-1,-1 0,0 0,0-1,-1 0,0 0,0-1,-1 0,0 0,0 0,0 0,-1-1,-1 0,0 0,0 0,0 0,-1 0,-1 0,0-1,0 1,0-1,-2-7,0 14,0-1,0 1,0-1,-1 1,0 0,0 0,0-1,0 1,0 0,0 1,-1-1,0 0,1 1,-1-1,0 1,0 0,0 0,0 0,-1 0,1 1,-1-1,1 1,-1 0,1 0,-1 0,1 1,-1-1,0 1,1 0,-1 0,0 0,0 0,1 1,-1-1,0 1,1 0,-1 0,1 1,-1-1,1 1,0-1,-3 2,-13 5</inkml:trace>
  <inkml:trace contextRef="#ctx0" brushRef="#br0" timeOffset="-6081.331">7935 621,'-15'107,"15"-104,1 0,-1 0,1 0,-1 0,1-1,0 1,0 0,0-1,0 1,1 0,-1-1,1 1,-1-1,1 0,0 0,0 1,0-1,0 0,1-1,-1 1,0 0,1-1,-1 1,1-1,0 0,-1 0,1 0,0 0,0 0,-1 0,1-1,0 0,0 1,3-1,3-2,1-1,0 0,-1 0,0-1,0 0,0-1,0 0,0 0,-1-1,0 0,-1 0,1-1,-1 0,0-1,-1 1,0-1,0 0,-1-1,1 1,-2-1,0 0,3-7,6-6,4-2,-2 0,0-1,-2-1,-1 0,0-1,-3 0,0-1,-1 0,-2 0,-1-1,-1 1,-2-1,0 0,-2 0,-3-24,2 48,1 0,-1 1,0-1,0 0,-1 0,1 1,-1-1,0 0,0 1,-1 0,1-1,-1 1,0 0,0 1,0-1,-1 0,1 1,-1 0,0 0,0 0,0 0,0 0,0 1,-1 0,1 0,-1 0,0 0,1 1,-1 0,0 0,0 0,0 1,0-1,0 1,0 0,0 1,0-1,-2 2,0 0,1 0,-1 1,1 0,0 0,0 0,0 1,0 0,1 0,0 1,0-1,0 1,0 0,1 1,0-1,0 1,0 0,1 0,-1 0,1 0,1 0,-1 1,1-1,1 1,-1 0,1 2,-3 11,1 1,1 0,1 0,1 0,1 0,1 0,3 17,0-13,1 1,2-1,0 0,1-1,1 0,2 0,0-1,6 6,-11-18,0-1,1 1,1-2,-1 1,1-1,1 0,0-1,0 0,0-1,1 0,0-1,1 0,-1 0,1-2,0 1,0-1,11 1,-19-4,-1 0,1 0,-1-1,1 0,-1 1,1-1,0-1,-1 1,1 0,-1-1,1 0,-1 0,0 0,1 0,-1 0,0-1,1 1,-1-1,0 0,9-11</inkml:trace>
  <inkml:trace contextRef="#ctx0" brushRef="#br0" timeOffset="-5475.417">8585 481,'-4'12,"0"0,1 0,0 0,1 1,1 0,0-1,1 1,0 0,1-1,0 1,1-1,0 1,5 11,-6-21,0-1,1 1,-1 0,1-1,-1 1,1-1,0 0,0 1,0-1,0 0,1 0,-1-1,1 1,-1 0,1-1,-1 1,1-1,0 0,0 0,-1 0,1 0,0 0,0-1,0 0,0 1,0-1,0 0,0 0,0-1,0 1,0 0,0-1,0 0,0 0,0 0,-1 0,1 0,0-1,2-1,6-3,1 0,-1-1,-1-1,1 0,-1 0,-1-1,0 0,6-8,119-174,-134 190,1 0,-1 1,0-1,1 0,-1 0,0 1,1-1,-1 0,1 1,-1-1,1 1,-1-1,1 0,0 1,-1-1,1 1,0 0,-1-1,1 1,0 0,0-1,-1 1,1 0,0 0,0-1,-1 1,1 0,0 0,0 0,0 0,-1 0,1 0,0 0,0 1,0-1,-1 0,1 0,0 0,0 1,-1-1,1 1,0-1,-1 0,1 1,0-1,-1 1,1-1,0 1,-1 0,1-1,-1 1,0 0,1-1,-1 1,1 0,-1-1,0 1,1 0,-1 0,0 0,0-1,0 1,0 0,0 0,0 0,0 0,5 59,-5-56,53 553,-75-333,20-212,-1 1,1-1,-2 0,0 0,-1 0,0 0,0-1,-1 0,-1 0,0 0,0-1,-1 0,0-1,-3 2,10-10,-1 1,0-1,0 0,0 1,0-1,0 0,0 0,0-1,0 1,0 0,0-1,0 1,-1-1,1 0,0 1,0-1,-1 0,1-1,0 1,0 0,-1-1,1 1,0-1,0 1,0-1,0 0,0 0,0 0,0 0,0-1,0 1,0 0,1-1,-1 1,0-1,1 0,-1 0,0-1,-37-80,39 66,0 0,1 0,1 0,0 0,2 0,-1 0,2 1,1 0,0 0,0 0,2 0,0 1,1 1,0-1,1 2,1-1,0 1,1 1,0 0,1 1,0 0,1 1,0 0,12-6,-16 11,-1 0,1 1,0 0,0 0,0 1,1 0,-1 1,1 0,0 1,-1 0,8 0,6 1</inkml:trace>
  <inkml:trace contextRef="#ctx0" brushRef="#br0" timeOffset="-13045.265">400 509,'1'-3,"-1"0,0 0,0 0,0 0,0 0,0 0,-1 0,1 0,-1 0,0 1,0-1,0 0,0 0,0 0,-1 1,1-1,-1 1,0-1,0 1,0 0,0-1,0 1,0 0,0 0,-1 1,1-1,-1 0,1 1,-1 0,0-1,0 1,0 0,1 0,-1 1,0-1,0 1,0-1,0 1,0 0,0 0,0 0,0 0,-13 5,2 0,-1 1,1 0,0 1,0 1,1 0,0 0,0 2,1 0,0 0,1 1,0 0,-1 3,-2-1,1 1,1 1,0 0,1 1,1 0,0 0,1 1,1 0,0 1,2 0,0 0,1 1,1-1,0 1,1 0,1 15,0-18,2 0,0 0,0 0,2 0,0 0,1 0,0 0,1-1,1 1,0-1,2 0,0 0,-2-4,0-1,1 1,1-2,0 1,0-1,1 0,0 0,0-1,1 0,0 0,1-1,0 0,0-1,0 0,1-1,0 0,0 0,0-1,0-1,1 0,-1 0,1-2,0 1,0-1,-1-1,1 0,0-1,0 0,0 0,-1-2,1 1,-1-1,1-1,-1 0,0-1,0 0,-1-1,0 0,0 0,3-4,-3 2,0-1,-1 0,-1 0,1-1,-1-1,-1 1,0-1,-1-1,0 1,0-1,-1 0,-1 0,0 0,-1-1,0 0,0-4,-4 13,1-1,-1 0,0 0,-1 0,1 0,-1 1,0-1,0 1,0-1,-1 1,0 0,0 0,0 0,0 0,0 0,-1 1,1 0,-1-1,0 1,0 1,0-1,-1 1,1-1,-1 1,1 0,-2 0,-4-2,-1 1,0 0,0 0,0 1,0 0,0 1,0 0,0 1,-1 0,1 1,-1 0,-6 2,27-3,16-2,121 18,-93-13,-34-7</inkml:trace>
  <inkml:trace contextRef="#ctx0" brushRef="#br0" timeOffset="-11302.86">1359 847,'-12'13,"1"-1,0 1,1 1,1 0,0 0,1 1,0 0,1 1,1 0,0 0,1 0,1 0,1 1,0 2,3-16,1 0,0 0,0 0,0 0,0-1,0 1,0 0,1 0,-1-1,1 1,0-1,0 1,0-1,0 0,0 0,1 0,-1 0,1 0,-1 0,1-1,-1 1,1-1,0 0,0 0,0 0,0 0,0 0,0-1,0 1,0-1,0 0,0 0,0 0,0 0,0 0,0-1,0 1,0-1,0 0,0 0,0 0,0 0,-1-1,1 1,0-1,-1 0,1 1,-1-1,0 0,0-1,1 1,0-2,7-5,-1 0,0-1,0 0,-1-1,-1 0,1 0,-2 0,0-1,0 0,-1 0,0-1,-1 1,-1-1,0 0,-1 0,0 0,-1-1,0 1,-1 0,-2-11,3 19,-1 1,0 0,0-1,0 1,0 0,-1 0,0-1,0 1,0 0,0 0,-1 0,0 0,0 0,0 1,0-1,0 0,-1 1,1-1,-1 1,0 0,0 0,-1 0,1 1,0-1,-1 1,0-1,1 1,-1 0,0 1,0-1,0 1,0-1,0 1,-1 1,1-1,0 0,0 1,-1 0,1 0,0 0,4 0,1 0,0 0,0 0,0-1,-1 1,1 0,0 0,0 0,-1 0,1 0,0 1,0-1,0 0,-1 0,1 0,0 1,-1-1,1 0,0 1,0-1,-1 1,1-1,-1 1,1-1,0 1,-1-1,1 1,-1-1,1 1,-1 0,0-1,1 1,-1 0,0-1,1 1,-1 0,0 0,0-1,1 1,-1 0,0 0,0-1,0 1,0 0,0 0,0 0,-1-1,1 1,0 0,0 0,0-1,-1 1,1 0,0 0,-1-1,1 1,0 0,-1-1,1 1,-1-1,0 1,1-1,-1 1,1-1,-1 1,0 0,16-4,-1 0,1-1,-1-1,0 0,0 0,-1-2,0 0,0 0,0-1,-1-1,0 0,-1 0,0-1,2-3,3-5,0-1,-1 0,-1-1,-1-1,-1 0,-1-1,-1 0,2-6,-7 17,-1 1,0-1,-1 0,0 0,0 0,-1 0,-1-1,0 1,-1-1,0 1,0-1,-1 1,-1-1,-11 4,5 33,-21 249,32-196,5-1,2-1,10 26,-8-46,-2 0,-2 1,-3 0,-2 0,-3 0,-7 53,2-78,-2 0,-2-1,0 0,-2 0,-5 7,16-37,-1 1,1-1,0 1,-1-1,1 1,-1-1,1 0,-1 1,0-1,1 0,-1 0,0 1,0-1,0 0,0 0,0 0,0 0,0 0,0 0,-1 0,1-1,0 1,-1 0,1-1,0 1,-1-1,1 1,-1-1,1 0,-1 1,1-1,0 0,-1 0,1 0,-1 0,1 0,-1 0,1-1,-1 1,1-1,-1 1,1-1,0 1,-1-1,1 1,0-1,0 0,-1 0,1 0,0 0,-1 0,-4-10,1-1,-1 1,2-1,0 0,0 0,1 0,0 0,1-1,1 1,0-1,1 0,0 1,1-1,0 1,1-1,0 1,1 0,1-1,3-8,2-4,-4 6,2-1,0 1,1 1,1 0,1 0,1 0,0 1,4-4,4 0,-3 3</inkml:trace>
  <inkml:trace contextRef="#ctx0" brushRef="#br0" timeOffset="-10745.445">2601 791,'-29'14,"0"2,1 0,1 2,1 1,1 1,0 2,1 1,-20 60,43-81,1 0,-1 1,0-1,1 1,0 0,0-1,-1 1,1-1,1 1,-1-1,0 1,1-1,-1 1,1-1,0 1,0-1,0 1,0-1,0 0,0 0,1 1,-1-1,1 0,-1 0,1 0,0-1,0 1,0 0,0-1,0 1,0-1,1 0,-1 1,1-1,6 0,-1 1,1-2,0 1,0-1,0-1,-1 1,1-2,0 1,-1-1,1 0,-1-1,1 0,-1 0,0-1,0 0,-1 0,1-1,-1 0,0 0,0-1,-1 0,0 0,0-1,1 0,20-16,-4 4,66-41,-86 58,0 1,0 0,0 0,0 0,0 0,1 1,-1-1,0 1,0 0,0 0,1 0,-1 0,0 1,0-1,0 1,0 0,1 0,-1 0,0 0,-1 0,1 1,0 0,0-1,-1 1,1 0,-1 0,1 0,-1 1,0-1,2 2,60 118,-61-117,0 0,0-1,1 1,-1-1,1 1,0-1,0-1,1 1,-1 0,1-1,0 0,0 0,0-1,0 1,1-1,-1 0,0 0,1-1,0 0,3 1,13 0</inkml:trace>
  <inkml:trace contextRef="#ctx0" brushRef="#br0" timeOffset="14205.365">371 2287,'0'-3,"0"0,0-1,0 1,-1 0,0-1,1 1,-1 0,-1 0,1 0,0 0,-1 0,1 0,-1 0,0 0,0 1,0-1,-1 0,1 1,0 0,-1 0,0 0,1 0,-1 0,0 0,0 1,0-1,0 1,0 0,0 0,-1 0,1 0,0 0,-1 1,1 0,0-1,-1 1,1 0,0 1,-1-1,1 1,0-1,0 1,-1 0,1 0,0 1,0-1,0 1,0-1,-2 2,-7 5,0 0,1 0,0 1,0 1,1-1,0 2,1-1,0 1,1 1,0 0,1 0,0 0,1 1,0 0,1 0,1 1,0-1,1 1,-1 8,3-18,1-1,1 1,-1-1,0 1,1 0,0-1,0 1,0-1,0 0,0 1,1-1,-1 0,1 0,0 0,0 0,0 0,1 0,-1 0,0-1,1 1,0-1,0 0,0 0,0 0,0 0,0 0,0-1,0 1,1-1,-1 0,1 0,-1 0,1-1,-1 1,1-1,0 0,-1 0,1 0,-1 0,1 0,-1-1,1 0,-1 0,1 0,-1 0,1 0,-1-1,0 1,0-1,2-2,15-8,-2-1,0-1,-1 0,0-2,-1 0,-1-1,0 0,5-10,42-46,-61 72,0-1,0 1,-1 0,1 0,0 0,0-1,1 1,-1 1,0-1,0 0,0 0,1 0,-1 0,0 1,1-1,-1 1,1-1,-1 1,0-1,1 1,-1 0,1 0,-1 0,1 0,-1 0,1 0,-1 0,1 0,-1 1,1-1,-1 1,1-1,-1 1,0-1,1 1,-1 0,0-1,0 1,1 0,-1 0,0 0,0 0,0 0,0 0,0 1,0-1,0 0,-1 0,1 1,0-1,-1 1,28 69,-27-62,1 1,0-1,1 0,-1 0,2 0,0 0,0-1,0 1,1-1,0 0,1-1,0 1,0-1,0 0,1 0,0-1,0 0,1 0,0-1,0 0,0 0,1-1,-1 0,1 0,2 0,58-20,-50 5</inkml:trace>
  <inkml:trace contextRef="#ctx0" brushRef="#br0" timeOffset="14653.933">1191 2146,'-13'5,"1"1,1 0,-1 1,1 0,0 1,1 0,0 1,0 0,1 1,-8 10,15-17,1 0,0 0,0 0,0 0,0 0,1 0,-1 0,1 1,0-1,0 0,0 0,0 1,0-1,1 0,0 0,-1 0,1 0,0 0,1 0,-1 0,0 0,1 0,0 0,-1 0,1-1,0 1,1-1,-1 0,0 1,1-1,-1 0,1 0,0-1,-1 1,1-1,0 1,2 0,-2-1,0 1,0-1,0 1,0 0,0 0,0 0,-1 0,1 1,-1-1,1 1,-1-1,0 1,0 0,0 0,0 0,-1 0,1 0,-1 0,0 0,0 1,0-1,0 0,-1 1,1-1,-1 1,0-1,0 0,0 1,0-1,-1 1,1-1,-1 1,0-1,0 0,0 0,-1 2,-2 0,0 0,0-1,0 0,0 1,-1-1,1-1,-1 1,0-1,0 0,-1 0,1 0,0-1,-1 0,0 0,0 0,1-1,-1 0,0 0,0 0,0-1,0 1,0-2,0 1,0-1,0 0,0 0,0 0,1-1,-1 0,0 0,1-1,-1 1,-2-3,-7-5</inkml:trace>
  <inkml:trace contextRef="#ctx0" brushRef="#br0" timeOffset="15310.058">1896 2287,'0'19,"0"12,0 4,0 2,0-1,-5-7,-1-7</inkml:trace>
  <inkml:trace contextRef="#ctx0" brushRef="#br0" timeOffset="15513.194">1868 1921,'0'0</inkml:trace>
  <inkml:trace contextRef="#ctx0" brushRef="#br0" timeOffset="16323.343">2122 1892,'117'-223,"-101"188,-28 65,10-5,1 0,1-1,1 1,1 0,2-1,0 1,6 18,1 12,36 242,-37-206,-3-40,-2 0,-3 0,-1 0,-3 0,-3 8,-19 132,24-186,0 0,-1 0,0 0,0-1,0 1,0 0,-1 0,1-1,-1 1,0-1,-1 1,1-1,-1 0,0 0,0 0,0 0,-1 0,1-1,-1 0,0 1,0-1,0-1,0 1,-1-1,1 1,0-1,-1 0,0-1,0 1,1-1,-1 0,0 0,0-1,0 1,0-1,0 0,0-1,0 1,0-1,0 0,0 0,1 0,-1-1,-3-1,-2-6,1 0,1-1,-1 1,2-2,-1 1,2-1,-1 0,2-1,-1 1,1-1,1 0,0-1,1 1,1-1,-1 1,2-1,0 0,0 0,1 0,1 1,0-1,1 0,1 1,-1-1,3-4,0-3,1 1,0-1,1 2,1-1,1 1,0 0,1 1,1 0,1 1,1 0,0 1,0 0,2 1,0 1,0 0,1 1,1 0,5-1,15-4,0 2,2 2,-1 1,28-3,-24 28,-32-3</inkml:trace>
  <inkml:trace contextRef="#ctx0" brushRef="#br0" timeOffset="23382.085">8246 2231,'26'-10,"1"-2,-1-1,-1-1,0-1,-1-1,-1-1,-1-1,0 0,14-18,-34 34,0 0,0 1,0-1,0 0,-1 0,1 0,-1 0,1 0,-1 0,0 0,0 0,0-1,0 1,0-1,-1 1,1 0,-1-1,1 1,-1-1,0 1,0-1,0 1,0-1,-1 1,1-1,-1 1,1-1,-1 1,0 0,0-1,0 1,0 0,0 0,0 0,-1 0,1 0,-1 0,0 0,1 0,-1 0,0 1,0-1,0 1,0-1,-1 1,1 0,0 0,0 0,-1 0,1 0,0 1,-1-1,-1 0,-3 1,-1 1,1-1,0 1,0 0,0 1,0 0,0 0,0 0,0 1,0 0,1 1,0-1,-1 1,1 0,1 1,-1-1,1 1,-1 0,2 1,-4 3,-5 7,0 1,2 0,0 0,1 1,1 0,-6 17,11-28,0 1,0-1,0 1,1 0,0 0,1 1,0-1,0 1,1-1,0 1,1-1,-1 1,2-1,-1 1,1 0,0-1,1 1,0-1,1 0,-1 0,1 0,1 0,0 0,0 0,0-1,1 0,0 0,3 2,3 1,0-1,1-1,0 0,0 0,1-1,0-1,1 0,-1-1,1-1,0 0,0 0,0-2,1 1,-1-2,0 0,1-1,14-1,-5-5</inkml:trace>
  <inkml:trace contextRef="#ctx0" brushRef="#br0" timeOffset="21311.55">5677 2343,'13'-1,"0"0,0-1,0 0,0-1,0 0,-1-1,1-1,-1 0,0 0,0-2,-1 1,0-1,0-1,-1 0,0 0,0-1,-1-1,0 1,0-2,-1 1,4-8,-11 16,0 0,0 0,0 0,-1 0,1 0,0-1,-1 1,1 0,-1 0,0-1,0 1,0 0,0 0,0-1,0 1,-1 0,1 0,-1-1,1 1,-1 0,0 0,0 0,0 0,0 0,0 0,-1 0,1 0,-1 1,1-1,-1 0,1 1,-1-1,0 1,0 0,0 0,0-1,0 1,0 0,0 1,0-1,0 0,0 0,-1 1,1 0,0-1,0 1,-1 0,0 0,-9 2,1 0,-1 0,1 1,0 1,0 0,0 0,0 1,1 1,0-1,0 2,0-1,1 2,0-1,0 1,1 0,0 1,-2 3,7-8,0 1,1-1,0 0,0 1,0-1,0 1,1 0,0 0,0 0,0 0,1-1,-1 1,1 0,0 0,1 0,-1 0,1 0,0 0,0 0,0 0,1-1,0 1,0-1,0 1,0-1,1 0,0 1,0-1,0-1,0 1,1 0,3 5,1-1,0-1,1 1,-1-2,1 1,1-1,-1 0,1-1,0 0,0-1,1 0,-1 0,7 0,-1 0,1-2,-1 0,1-1,-1-1,1 0,-1-2,1 1,-1-2,0 0,9-4,-7 0</inkml:trace>
  <inkml:trace contextRef="#ctx0" brushRef="#br0" timeOffset="21778.746">6186 2513,'173'-281,"-154"256,-9 43,-10-7,-1-5,0 1,1-1,-1 0,1 1,1-1,-1 0,1 0,0 1,0-1,1 0,0 0,0 0,0 0,1-1,0 1,0 0,0-1,1 0,0 0,0 0,0 0,1-1,-1 0,1 0,0 0,0 0,0-1,6 3,-2-4,0-1,0 0,1-1,-1 0,0 0,1-1,-1 0,0-1,0 0,0 0,0-1,0 0,-1-1,1 0,-1 0,0-1,0 0,0 0,-1-1,0 0,0 0,0-1,-1 0,0 0,0 0,-1-1,0 0,0 0,-1 0,0-1,0 1,-1-1,0 0,-1 0,0 0,0 0,-1-4,3-12</inkml:trace>
  <inkml:trace contextRef="#ctx0" brushRef="#br0" timeOffset="22145.723">7174 1638,'-29'256,"0"-54,29 47,0-247,1-1,-1 1,0-1,0 1,0-1,-1 1,1-1,0 1,0-1,-1 0,1 1,-1-1,1 1,-1-1,0 0,1 0,-1 1,0-1,0 0,0 0,0 0,0 0,0 0,0 0,-1 0,1 0,0 0,0-1,-1 1,1 0,0-1,-1 1,1-1,-1 1,1-1,-1 0,1 0,0 0,-1 0,1 0,-1 0,1 0,-16-2</inkml:trace>
  <inkml:trace contextRef="#ctx0" brushRef="#br0" timeOffset="22392.572">6863 2061,'34'0,"15"0,9 0,0-5,-5-1,-7 0,-7 1,-4 1,-5 2,-1 1,-2 0,0 1,0 0,-5 6,-1 0,1 1,-4-2</inkml:trace>
  <inkml:trace contextRef="#ctx0" brushRef="#br0" timeOffset="22625.701">7597 2174,'-5'29,"-1"14,-1 5,7-7,3-4,6-9,1-9</inkml:trace>
  <inkml:trace contextRef="#ctx0" brushRef="#br0" timeOffset="22819.718">7540 1807,'0'0</inkml:trace>
  <inkml:trace contextRef="#ctx0" brushRef="#br0" timeOffset="23049.555">7794 2399,'2'-1,"0"0,0-1,0 1,0-1,-1 0,1 1,-1-1,1 0,-1 0,0 0,0 0,0 0,0 0,0 0,0-1,0 1,-1 0,1 0,-1-1,0 1,0 0,0-1,0 1,0 0,0-1,0 0,31-167,8 66,-37 101,0 0,0 0,1 0,-1 0,1 1,0-1,-1 1,1 0,0 0,0 0,1 0,-1 0,0 1,1-1,-1 1,1 0,-1 0,1 0,0 1,-1-1,1 1,0 0,-1 0,1 0,0 1,-1-1,1 1,2 0,12 5</inkml:trace>
  <inkml:trace contextRef="#ctx0" brushRef="#br0" timeOffset="-9913.115">3617 847,'-21'154,"17"-149,2-22,1-27,2 28,1-1,1 1,0 0,1 0,1 0,0 1,1-1,1 1,0 1,1-1,1 1,0 1,1-1,0 2,1-1,0 2,3-2,-12 11,-1 0,1 1,0-1,0 1,0-1,0 1,0 0,0-1,1 1,-1 0,0 1,1-1,-1 0,0 1,1-1,-1 1,1 0,-1 0,1 0,-1 0,1 0,-1 0,0 1,1-1,-1 1,1 0,-1-1,0 1,0 0,1 1,-1-1,0 0,0 1,0-1,0 1,0-1,-1 1,1 0,0 0,-1 0,0 0,1 0,-1 0,0 0,0 0,0 1,0-1,0 2,4 17,-4-15,0-1,0 1,1-1,-1 1,1-1,0 0,1 0,-1 0,1 0,0 0,0 0,1-1,-1 1,1-1,1 0,10 6</inkml:trace>
  <inkml:trace contextRef="#ctx0" brushRef="#br0" timeOffset="-9664.894">4154 820,'-5'28,"3"10,3-6,5-9,1-13,1-8</inkml:trace>
  <inkml:trace contextRef="#ctx0" brushRef="#br0" timeOffset="-9010.067">4662 621,'-33'16,"12"-7,0 1,0 1,1 0,1 2,0 0,1 1,0 1,1 0,-14 18,28-27,-1 0,1 1,1-1,-1 1,1-1,1 1,-1 0,1 0,0 0,1 0,-1 0,1 0,1 6,-1-10,0 0,0 0,1 0,-1-1,1 1,-1 0,1 0,0-1,0 1,0 0,0-1,1 1,-1-1,1 1,-1-1,1 0,0 0,0 0,0 0,0 0,0 0,1 0,-1-1,0 1,1-1,-1 0,1 1,0-1,-1 0,1-1,0 1,0 0,-1-1,2 1,5-4,0 1,-1-1,1-1,-1 0,1 0,-1 0,-1-1,1 0,-1-1,1 0,-2 0,1 0,-1-1,0 0,0 0,-1-1,0 0,0 0,4-3,7-9,-9 8,2 1,0 0,0 0,1 1,1 0,-1 0,1 2,1-1,0 1,6-3,-16 11,0-1,1 0,-1 0,0 1,0-1,0 1,1 0,-1 0,0 0,0 0,1 0,-1 0,0 1,0-1,0 1,1-1,-1 1,0 0,0 0,0 0,0 0,0 0,0 0,-1 1,1-1,0 1,-1-1,1 1,-1 0,1-1,-1 1,0 0,0 0,1 0,-1 0,-1 0,1 0,0 0,0 3,18 89,-20 275,-1-313,-3 0,-2 0,-3-1,-6 19,14-64,-1 0,0 0,0 0,-1 0,-1-1,1 1,-1-1,-1 0,0-1,0 1,-1-1,0 0,0-1,0 1,-1-2,-1 1,1-1,-1 0,0-1,0 0,-1 0,-8 2,14-6,0 0,0 0,0-1,0 1,0-1,0 0,0 0,0-1,0 1,0-1,0 0,0 0,0 0,0-1,0 1,1-1,-1 0,1 0,-1 0,1-1,0 1,-1-1,1 1,1-1,-1 0,0-1,1 1,-1 0,1-1,0 1,0-1,0-1,-4-7,1-1,0 1,0-1,2 0,0-1,0 1,1 0,0-1,2-1,-1 2,1 0,1 0,0 0,1 0,0 0,1 0,0 0,1 1,1 0,0 0,1 0,0 0,0 1,1 0,4-4,70-85,-66 82</inkml:trace>
  <inkml:trace contextRef="#ctx0" brushRef="#br0" timeOffset="19267.231">3674 1779,'-3'1,"0"0,1 0,-1 0,1 1,-1-1,1 1,-1 0,1-1,0 1,0 0,0 1,0-1,0 0,1 0,-1 1,0-1,1 1,0 0,0-1,0 1,0 0,0 0,0-1,1 1,-1 0,1 0,0 0,0 0,0 0,0 0,1 0,-1 0,1-1,-1 1,1 0,0 0,0-1,1 1,-1 0,1 12,2 33,-1 0,-3 0,-2 1,-6 41,-11 81,-5-64,22-103,1-6</inkml:trace>
  <inkml:trace contextRef="#ctx0" brushRef="#br0" timeOffset="19547.55">3363 2146,'29'0,"19"-5,6-1,-1-5,-5-1,-6 3,-5-3,-4 1,-3 2,-2 3,-1 3,-4-4,-2 0,0 0,-3 3</inkml:trace>
  <inkml:trace contextRef="#ctx0" brushRef="#br0" timeOffset="19991.834">3955 1779,'-16'61,"2"1,3 1,3 0,3 0,2 48,3-93,10 84,-9-99,-1-1,1 1,0-1,0 0,0 1,1-1,-1 0,0 1,1-1,0 0,-1 0,1 0,0 0,0-1,0 1,0 0,0-1,1 0,-1 1,0-1,1 0,-1 0,1 0,-1 0,1-1,-1 1,1-1,-1 0,1 1,0-1,-1 0,1 0,0-1,-1 1,2-1,6-1,-1-1,1 0,-1-1,0 0,0-1,0 0,-1 0,0-1,0 0,2-2,67-37,-76 45,1-1,-1 1,1-1,-1 1,1-1,-1 1,1 0,0 0,-1 0,1 0,-1 0,1 0,-1 0,1 0,0 1,-1-1,1 1,-1-1,0 1,1-1,-1 1,1 0,-1 0,0 0,1 0,-1 0,0 0,0 0,0 0,0 0,0 1,0-1,0 0,0 1,-1-1,1 0,0 1,-1-1,1 1,-1-1,0 1,7 72,-6-52,-2-20,1 0,0 0,0 0,0 0,0 0,0-1,0 1,1 0,-1 0,1 0,-1 0,1 0,0-1,-1 1,1 0,0 0,0-1,0 1,1-1,-1 1,0-1,1 1,-1-1,0 0,1 0,0 0,-1 0,1 0,0 0,-1 0,1 0,0-1,0 1,0-1,0 1,-1-1,2 0,11-2</inkml:trace>
  <inkml:trace contextRef="#ctx0" brushRef="#br0" timeOffset="20391.813">4521 2343,'45'-18,"-29"13,1-1,-1-1,0 0,-1-1,0 0,0-1,-1-1,0-1,-1 0,0 0,0-1,1-4,-13 15,1 0,-1-1,1 0,-1 1,0-1,1 0,-1 0,0 0,0 1,0-1,-1 0,1-1,0 1,-1 0,1 0,-1 0,0 0,0 0,1 0,-2-1,1 1,0 0,0 0,-1 0,1 0,-1 0,1 0,-1 0,0 0,0 0,0 0,0 0,0 0,-1 0,1 1,0-1,-1 0,1 1,-1-1,0 1,1 0,-1 0,0-1,0 1,0 0,0 1,0-1,0 0,0 0,0 1,0 0,0-1,0 1,-2 0,-6 0,1 1,0 1,-1 0,1 0,0 1,0 0,0 0,1 1,-1 0,1 1,0 0,0 0,0 1,1 0,0 0,0 0,0 1,1 0,0 1,1 0,-1-1,2 2,-1-1,1 0,0 1,1 0,0 0,0 0,1 0,0 0,1 1,-1 2,1-7,0 1,0 0,1 0,0 0,0 0,0 0,1 0,-1-1,1 1,1 0,-1 0,1-1,0 1,0-1,1 1,0-1,0 0,0 0,0 0,1-1,0 1,0-1,0 0,0 0,1 0,-1 0,1-1,0 0,0 0,1 0,-1-1,2 1,6-1,0 0,0-1,1 0,-1-1,0 0,1-1,-1-1,0 0,0-1,0 0,-1-1,1-1,-1 0,5-3,8-1</inkml:trace>
  <inkml:trace contextRef="#ctx0" brushRef="#br0" timeOffset="40956.64">457 3359,'-17'1,"0"1,0 0,0 2,0-1,1 2,-1 0,1 1,0 1,1 0,0 1,0 1,1 0,0 1,0 1,1 0,1 1,0 0,-2 3,9-9,-1 1,1 0,0 0,0 0,1 1,0 0,1-1,-1 1,2 1,-1-1,1 0,0 1,1-1,0 1,0 0,1-1,0 1,0-1,1 1,0 0,1-1,0 1,0-1,1 0,0 0,0 0,1 0,0 0,5 6,4-2,2-1,-1-1,2-1,-1 0,1 0,1-2,-1 0,1-1,0 0,1-2,-1 0,1-1,0 0,0-2,0 0,0-1,0-1,0 0,1-2,6 2</inkml:trace>
  <inkml:trace contextRef="#ctx0" brushRef="#br0" timeOffset="41250.507">880 3529,'-5'10,"0"1,0 0,1 0,0 0,1 1,1-1,-1 1,2 0,0-1,0 1,1 0,0 0,1 0,1-1,0 1,0 0,5 10,-6-19,0-1,1 1,-1-1,1 1,0-1,0 0,0 0,0 0,0 0,0 0,0 0,1 0,-1-1,1 1,-1-1,1 0,0 0,-1 0,1 0,0 0,0 0,0-1,0 1,0-1,0 0,-1 0,1 0,0 0,0-1,0 1,0-1,0 0,0 0,-1 0,1 0,0 0,-1 0,1-1,4-2,0 1,0-1,-1-1,0 0,0 0,0 0,-1 0,1-1,-1 0,0 0,-1 0,0-1,0 0,1-1,-1-2,-1-1,0 1,-1-1,0 0,-1 1,0-1,0 0,-1 0,0 0,-1 0,-1 0,0 1,-2-8,3 12,0 0,-1 1,0-1,0 1,-1-1,0 1,1 0,-2 0,1 0,-1 0,1 0,-1 1,0 0,-1 0,1 0,-1 0,0 1,0 0,0 0,0 0,0 0,-1 1,0 0,1 0,-3 0,-14 0,3 4</inkml:trace>
  <inkml:trace contextRef="#ctx0" brushRef="#br0" timeOffset="41728.789">1275 3783,'90'-196,"-50"141,-26 99,-14-39,1 1,0-1,0 0,0 1,1-1,0 0,0 0,0 0,1 0,-1 0,1 0,0-1,1 1,-1-1,1 0,0 0,0 0,0-1,0 1,0-1,1 0,0 0,0-1,0 1,0-1,0 0,0-1,0 1,1-1,-1 0,0 0,1-1,-1 1,1-1,2-1,4-2,-1-1,1-1,-1 1,-1-2,1 0,-1 0,0-1,0 0,-1-1,0 0,0 0,-1-1,0 0,-1 0,0-1,0 0,-1-1,0 1,-1-1,0 0,-1 0,0-1,-1 1,0-1,-1 0,0 0,-1-7,6-27,-1 33</inkml:trace>
  <inkml:trace contextRef="#ctx0" brushRef="#br0" timeOffset="42019.128">2235 3359,'-24'11,"0"0,1 2,0 0,1 1,0 2,2 0,-12 12,29-26,0 0,1 1,-1-1,1 1,-1 0,1 0,0 0,0 0,0 0,0 0,1 1,-1-1,1 0,0 1,0-1,0 1,0 0,1-1,0 1,-1 0,1-1,1 1,-1 0,0-1,1 1,0 0,0-1,0 1,0-1,1 1,-1-1,1 0,0 0,0 0,0 0,0 0,0 0,3 2,5 4,-1 0,2-1,-1 0,1-1,0 0,1-1,0 0,0-1,0 0,0-1,1-1,0 0,0 0,0-1,0-1,0 0,76-31,-68 20</inkml:trace>
  <inkml:trace contextRef="#ctx0" brushRef="#br0" timeOffset="42357.259">2403 3613,'19'3,"0"-1,0-1,0 0,0-2,0 0,0-1,0-1,18-5,-30 6,0 0,0-1,-1 0,1 0,-1-1,1 1,-1-2,0 1,-1 0,1-1,-1 0,0-1,0 1,0-1,-1 0,0 0,0 0,0 0,-1-1,0 0,0 1,-1-1,0 0,1-5,-2 10,1-1,-1 1,0-1,1 0,-1 0,0 0,-1 1,1-1,0 0,-1 0,0 0,0 0,0 0,0 0,0 0,0 0,-1 0,1 0,-1 0,0 0,0 1,0-1,0 0,-1 1,1-1,-1 0,1 1,-1 0,0-1,0 1,0 0,0 0,-1 0,1 0,0 1,-1-1,0 0,1 1,-1 0,0 0,1 0,-1 0,0 0,0 0,0 1,0-1,-1 1,-7 4,0 1,1 0,0 1,0 0,1 1,-1 0,1 0,1 1,0 0,0 1,0 0,1 0,0 0,1 1,0 0,1 0,0 1,0 0,1 0,1 0,0 0,0 0,-1 10,4-16,-1 0,0 0,1 0,0 0,0 0,0 0,1-1,0 1,0 0,0 0,0 0,1-1,0 1,0 0,0-1,0 0,1 1,0-1,0 0,0 0,0-1,0 1,1-1,0 1,0-1,0 0,0-1,0 1,0-1,1 0,-1 0,5 1,15 6</inkml:trace>
  <inkml:trace contextRef="#ctx0" brushRef="#br0" timeOffset="42797.545">2856 3670,'131'-152,"-69"89,-61 63,1 0,0 0,-1 0,1 0,-1 0,1 0,-1 0,1 1,0-1,-1 1,1-1,-1 1,0-1,1 1,-1 0,1 0,-1 0,0 0,0 0,0 0,1 0,-1 0,0 0,0 1,-1-1,1 0,0 1,0-1,-1 0,1 1,0-1,-1 1,0-1,1 1,-1 0,0-1,0 1,0-1,0 1,0-1,0 1,0 0,0-1,-1 1,1-1,-1 1,1-1,-1 1,1-1,-2 1,3 9,0 0,0 0,1 0,1-1,-1 1,2-1,-1 1,2-1,-1 0,5 6,-7-13,0 0,0 0,1 0,-1 0,1 0,0-1,-1 1,1-1,0 0,0 0,1 0,-1 0,0-1,1 1,-1-1,1 0,-1 0,1 0,-1 0,1-1,0 1,0-1,-1 0,1 0,0 0,-1-1,1 1,0-1,-1 0,2 0,11-8,1 0,-1-1,0 0,-1-1,-1-1,0-1,0 0,-1-1,-1 0,0-1,-1 0,-1-1,0 0,2-7,19-30,-19 29</inkml:trace>
  <inkml:trace contextRef="#ctx0" brushRef="#br0" timeOffset="43076.382">3815 2936,'-5'38,"-1"18,0 4,1 2,-3-6,-1-7,2-7,1-6,3-4,0-3,3-2,-1 0,2 0,-1 0,0 0,6-4,0-11,1-8</inkml:trace>
  <inkml:trace contextRef="#ctx0" brushRef="#br0" timeOffset="43337.09">3590 3275,'33'0,"16"0,5 0,-2 0,-6 0,-5 0,-5 0,-4 0,-3 0,-5 0</inkml:trace>
  <inkml:trace contextRef="#ctx0" brushRef="#br0" timeOffset="43602.776">4068 3613,'-8'20,"-5"-44,9 9,1-1,1 0,1 0,0 0,1 0,0 0,1 0,1 1,1-1,0 0,1 1,1-1,0 1,1 0,1 1,0 0,1 0,8-11,-12 20,1 2,-1-1,1 0,0 1,-1 0,1 0,1 0,-1 1,0 0,1 0,-1 0,1 1,-1-1,1 1,0 1,0-1,0 1,12 1</inkml:trace>
  <inkml:trace contextRef="#ctx0" brushRef="#br0" timeOffset="44274.21">4605 3331,'-26'13,"3"-4,0 2,0 1,1 0,1 2,0 1,1 0,1 1,0 1,1 1,-13 18,29-34,0 0,0 1,1 0,-1-1,1 1,-1 0,1 0,0 0,0 0,0 0,0 0,1 0,-1 0,1 0,0 1,0-1,0 0,0 0,1 0,-1 0,1 0,0 0,0 0,0 0,0 0,0 0,1 0,-1 0,1-1,0 1,0-1,0 1,0-1,0 0,0 1,1-1,-1 0,1-1,0 1,-1 0,1-1,0 1,0-1,0 0,0 0,0 0,0-1,0 1,0-1,0 1,1-1,-1 0,0 0,0-1,1 1,17-7,0-2,-1 0,0-1,0 0,-1-2,-1 0,0-2,0 0,-1-1,2-3,-11 11,10-10,54-31,-69 49,-1-1,0 1,0 0,1 0,-1 0,0 0,0 1,0-1,0 0,0 1,0 0,-1-1,1 1,0 0,-1 0,1 0,-1 0,0 0,0 0,0 0,0 1,0-1,0 0,0 1,-1-1,1 0,-1 1,0-1,0 1,0 0,6 15,-4-11,1-1,0 1,1-1,-1 0,1 0,0-1,1 1,0-1,-1 0,2 0,-1 0,0-1,1 1,0-2,0 1,0 0,1-1,-1-1,1 1,-1-1,1 0,0 0,0-1,0 0,0 0,0 0,0-1,0 0,0-1,0 0,0 0,0 0,0-1,0 0,0 0,-1-1,1 0,-1 0,3-2,16-11,0-1,-2-2,0 0,-1-1,9-12,24-23,-34 37,-1-2,-1-1,0-1,-2 0,-1-1,-1-1,-1 0,0-1,-2 0,-2-1,0-1,-1 0,-2 0,3-19,-9 37,3-3,-2 1,0-1,0 1,-1-1,-1 0,0 1,0-1,-1 0,0 1,-1-1,-1 1,0 0,0-1,-3-2,5 12,1 1,-1-1,0 1,0-1,0 1,-1-1,1 1,0 0,0 0,-1 0,1 0,-1 0,1 0,-1 0,1 0,-1 0,1 1,-1-1,0 0,1 1,-1 0,0-1,0 1,1 0,-1 0,0 0,0 0,1 0,-1 1,0-1,0 0,1 1,-1-1,0 1,1 0,-1-1,1 1,-1 0,1 0,-1 0,1 0,-45 60,39-40,2-1,1 1,0 0,2 0,0 0,1 1,1-1,3 16,-2 3,0-10,1 0,1 0,2-1,1 1,1-1,2-1,0 1,2-2,5 9,53 87,-69-124,0 1,1 0,-1 0,0-1,0 1,0 0,0 0,0 0,0-1,1 1,-1 0,0 0,0 0,0-1,0 1,1 0,-1 0,0 0,0 0,1 0,-1 0,0-1,0 1,1 0,-1 0,0 0,0 0,1 0,-1 0,0 0,0 0,1 0,-1 0,0 0,0 0,-6-9</inkml:trace>
  <inkml:trace contextRef="#ctx0" brushRef="#br0" timeOffset="44536.143">4972 3133,'38'5,"18"2,9-1,-2-1,-3-2,-5 0,-9-2,-1-1,-4 0,-5 0,-3-5,-2-2,-2 1,-6 1</inkml:trace>
  <inkml:trace contextRef="#ctx0" brushRef="#br0" timeOffset="45222.714">5819 3473,'26'-19,"-8"8,-1 0,-1-1,0-1,0 0,-2-2,1 1,-2-2,0 0,-1 0,6-11,-17 24,0 1,0-1,0 1,-1-1,1 0,-1 0,1 1,-1-1,0 0,0 0,0 0,0 1,-1-1,1 0,-1 0,0 1,1-1,-1 0,0 1,-1-1,1 1,0-1,-1 1,1 0,-1-1,0 1,0 0,0 0,0 0,0 0,0 1,-1-1,1 1,0-1,-1 1,0 0,1 0,-1 0,1 0,-1 0,0 1,0-1,1 1,-1 0,0-1,0 1,0 1,1-1,-1 0,0 1,0-1,-1 2,-6-1,0 1,0 1,0 0,1 0,-1 1,1 0,0 0,0 1,1 0,-1 1,1 0,0 0,1 1,0 0,0 0,0 1,1 0,0 0,0 1,1-1,0 1,1 0,0 1,0-1,1 1,0-1,1 1,0 0,0 0,1 0,1 0,-1 0,2 0,-1 0,2 0,-1 0,1 0,1 0,0 0,0-1,1 1,0-1,0 0,5 7,-4-9,0 0,0-1,1 1,0-1,0 0,0-1,1 1,0-1,0 0,0-1,1 0,-1 0,1-1,0 0,0 0,0-1,1 1,-1-2,0 0,3 1,3-1,-1 1,1-2,-1 0,1 0,0-1,-1-1,1 0,-1-1,0-1,0 0,0 0,0-1,-1-1,0 0,0-1,-1 0,7-6,6-7</inkml:trace>
  <inkml:trace contextRef="#ctx0" brushRef="#br0" timeOffset="45701.25">6440 3359,'-3'2,"-20"16,0 1,1 1,2 0,0 2,-14 18,32-37,0 0,0 0,0 1,0-1,1 1,0-1,-1 1,1-1,0 1,1 0,-1-1,0 1,1 0,0 0,0-1,0 1,1 0,-1 0,1-1,0 1,0 0,0-1,0 1,1-1,0 1,-1-1,1 0,0 0,1 1,-1-1,0-1,1 1,0 0,0-1,0 1,0-1,0 0,0 0,0 0,1 0,-1-1,1 1,-1-1,1 0,2 0,5 2,0-1,0 0,1-1,-1 0,0-1,1-1,-1 1,1-2,-1 1,0-2,0 1,0-2,0 1,0-2,-1 1,0-1,0-1,0 0,-1 0,2-3,19-13,-2-2,-1-2,-1 0,-1-2,13-18,-18 22,-2 0,0-1,-2-1,-1 0,0-1,-2-1,-2 0,0-1,-2 0,-1-1,-1 0,-2 0,-1 0,-1 0,-2-20,-1 45,0-1,0 1,0 0,-1 0,0-1,0 1,-1 0,1 0,-1 0,0 0,0 0,-1 1,1-1,-1 0,0 1,0 0,-1 0,1 0,-1 0,0 1,0-1,0 1,-1 0,1 0,-1 0,0 1,1 0,-1 0,0 0,0 0,0 1,-1 0,1 0,0 0,0 1,-1 0,1 0,-5 0,-1 4,0 1,0-1,1 2,0-1,0 2,1-1,0 1,0 1,0-1,1 1,0 1,1 0,-1 0,2 0,-1 1,2 0,-1 0,1 1,1-1,0 1,0 0,1 0,1 1,0-1,0 1,1-1,0 5,1 9,0 0,1 0,2-1,1 1,0-1,2 1,1-2,1 1,1-1,0 0,2-1,1 0,1 0,0-2,2 0,0 0,2-1,0-1,16 13,150 100,-171-125,0 0,0-1,1 0,-1-1,1 0,0-1,0-1,0 0,1 0,-1-1,0-1,0 0,1-1,-1-1,11-2,0-3</inkml:trace>
  <inkml:trace contextRef="#ctx0" brushRef="#br0" timeOffset="48908.562">8161 3387,'0'0,"-152"14,147-13,-1 1,1-1,-1 1,1 0,0 1,0-1,0 1,0 0,0 0,1 1,-1-1,1 1,0 0,0 0,0 1,1-1,-1 1,1 0,0 0,1 0,-1 0,1 0,0 1,0-1,0 1,1 0,0 1,0 0,0-1,0 1,1-1,0 1,1 0,0-1,0 1,0 0,0-1,1 0,0 1,1-1,0 0,0 0,0 0,0 0,1-1,0 1,0-1,0 0,1 0,0-1,0 1,0-1,0 0,1-1,0 1,0-1,-1 0,2 0,-1-1,0 0,1 0,-1 0,1-1,-1 0,1 0,-1-1,1 0,0 0,-1 0,2-1,13-6,-1-1,0 0,-1-2,0 0,-1-1,0-1,0 0,-1-2,-1 0,12-13,-13 13,78-101,-75 107,-12 36,-3-10,-1-10,0 0,0 0,1-1,0 1,0-1,1 1,0-1,0 0,1-1,-1 1,2-1,-1 0,1 0,-1 0,2-1,-1 0,1 0,-1-1,1 0,0 0,1 0,-1-1,1 0,0 0,-1-1,1 0,7 0,-2-1,0-1,0-1,0 0,1 0,-2-1,1-1,0-1,0 1,-1-2,0 0,0 0,0-1,-1-1,0 0,0 0,0-1,-1-1,0 1,6-9,11-13,0-2,-3 0,0-2,-2 0,13-30,-22 39,-1-1,-1 0,-2-1,0 0,-2-1,-1 1,-1-1,-2-1,-1 1,0-26,-2 48,0 1,0-1,-1 0,1 1,-1-1,-1 0,1 1,-1-1,0 1,0 0,0 0,-1 0,1 0,-2 0,1 0,0 0,-3-1,5 6,-1 1,1-1,-1 0,0 1,1-1,-1 1,1 0,-1-1,1 1,-1 0,1 0,0 0,0 0,-1 0,1 0,0 1,0-1,0 0,0 1,0-1,0 0,1 1,-1-1,0 1,1-1,-1 1,1 0,-1 1,-6 19,2 0,0 1,1-1,1 1,2 0,0 0,1 0,3 22,-1 10,0-12,1-1,2 1,2-1,2 0,3 5,26 81,-38-128,0 0,0 0,-1 0,1 0,0 0,-1 0,1 0,0 0,0 0,-1 0,1 0,0 1,0-1,-1 0,1 0,-17-34,7 11</inkml:trace>
  <inkml:trace contextRef="#ctx0" brushRef="#br0" timeOffset="49150.088">8669 3162,'38'5,"18"-4,9-1,3-1,-6 0,-3-1,-3-4,-5-1,-2 1,-5 0,-4 3,-5 0,-4 2,-2 1,-1 0,-5 0</inkml:trace>
  <inkml:trace contextRef="#ctx0" brushRef="#br0" timeOffset="51322.206">10137 2879,'-12'168,"3"-108,3 0,2 1,2 0,5 18,-2 1,-1-67,-1 1,-1 0,0-1,0 0,-1 1,-1-1,0 0,-1-1,-2 4,-2-5,2-7</inkml:trace>
  <inkml:trace contextRef="#ctx0" brushRef="#br0" timeOffset="51601.057">9883 3303,'33'0,"17"0,4-5,-3-1,-4 0,-7 1,-4 2,-3 1,-4 0,-1-3,0-1,-1 0,0 1,-5 2</inkml:trace>
  <inkml:trace contextRef="#ctx0" brushRef="#br0" timeOffset="52067.364">10475 2936,'-4'27,"-7"43,4 1,2 0,4 39,29 109,-16-153,-12-65,0 0,0 1,1-1,-1 0,0 1,1-1,-1 0,1 0,0 0,-1 1,1-1,0 0,0 0,0 0,0 0,-1 0,1 0,1 0,-1-1,0 1,0 0,0 0,0-1,0 1,1-1,-1 1,0-1,1 0,-1 1,0-1,1 0,-1 0,0 0,1 0,-1 0,0 0,1 0,-1-1,0 1,1 0,-1-1,0 1,0-1,1 1,-1-1,1 0,141-125,-142 125,67-42,-67 42,1 1,0-1,-1 0,1 1,0-1,0 1,0-1,-1 1,1 0,0-1,0 1,0 0,0 1,-1-1,1 0,0 0,0 1,0-1,-1 1,1 0,0-1,-1 1,1 0,0 0,-1 0,1 0,-1 0,1 0,-1 1,0-1,0 0,1 1,-1-1,0 1,0-1,0 1,-1 0,1-1,0 3,8 48,7 14,10-56,-11-12</inkml:trace>
  <inkml:trace contextRef="#ctx0" brushRef="#br0" timeOffset="56184.37">11378 3359,'0'-2,"0"0,0 0,-1 0,1 0,-1-1,1 1,-1 0,0 0,0 0,0 0,0 0,0 0,0 1,0-1,-1 0,1 1,-1-1,1 0,-1 1,0 0,0-1,1 1,-1 0,0 0,0 0,0 0,0 1,0-1,-1 0,1 1,0-1,0 1,0 0,0 0,-1 0,0 0,-81 13,72-7,0 1,1-1,-1 2,1 0,1 0,-1 1,2 0,-1 1,1 0,0 0,1 1,1 0,0 1,0 0,1 0,0 0,0 3,6-13,-1 0,0 1,1-1,-1 1,1-1,0 1,0-1,0 1,0-1,0 1,1-1,-1 0,1 1,-1-1,1 1,0-1,0 0,0 0,0 1,1-1,-1 0,0 0,1 0,0 0,-1 0,1-1,0 1,0-1,0 1,0-1,0 1,0-1,0 0,1 0,1 1,2 0,0 0,1-1,-1 1,1-1,-1 0,1-1,-1 1,1-2,-1 1,1 0,-1-1,1 0,0-1,18-7,0-2,-1 0,-1-2,0 0,0-2,-2 0,0-1,0-2,-2 0,0-1,5-7,-24 25,0 1,0-1,1 1,-1 0,0-1,1 1,-1 0,1-1,-1 1,0 0,1-1,-1 1,1 0,-1 0,1 0,-1 0,0-1,1 1,-1 0,1 0,-1 0,1 0,-1 0,1 0,-1 0,1 0,-1 0,1 0,-1 0,1 1,-1-1,1 0,-1 0,1 0,-1 1,0-1,1 0,-1 0,1 1,-1-1,0 0,1 1,-1-1,0 0,1 1,-1-1,0 1,0-1,0 1,1-1,-1 0,0 1,0-1,0 1,0-1,0 1,0-1,1 1,-1-1,-1 1,1-1,0 1,0-1,6 47,-5-29,0-13,-1 0,1 1,0-1,1 0,-1 1,1-1,0 0,0 0,1-1,0 1,0 0,0-1,0 1,0-1,1 0,0 0,0-1,0 1,0-1,1 0,-1 0,1 0,0 0,0-1,0 0,0 0,0 0,0-1,1 0,-1 0,0 0,1-1,-1 1,1-1,-1 0,0-1,1 0,-1 1,0-2,1 1,11-7,0 0,-1-1,0 0,0-2,-1 0,0 0,-1-2,-1 0,0 0,0-1,-1-1,-1 0,4-7,4-9,-1-1,-2-1,0 0,-3-1,-1-1,-1 0,6-34,-13 53,0 1,-1-2,0 1,-2 0,1 0,-2 0,0-1,-2 1,0-3,2 20,0-1,0 1,0-1,0 0,0 1,-1-1,1 1,0-1,0 0,-1 1,1-1,0 1,-1-1,1 0,0 1,-1-1,1 0,0 0,-1 1,1-1,-1 0,1 0,0 0,-1 1,1-1,-1 0,1 0,-1 0,1 0,0 0,-1 0,1 0,-1 0,1 0,-1 0,1 0,-1 0,1 0,-1 0,1-1,0 1,-1 0,1 0,-1 0,1-1,0 1,-1 0,1-1,0 1,-1 0,1-1,0 1,-1 0,1-1,0 1,0 0,-1-1,1 1,0-1,0 1,-14 41,16 99,5-71,-7 371,-11-494,5 35</inkml:trace>
  <inkml:trace contextRef="#ctx0" brushRef="#br0" timeOffset="56438.414">11661 3162,'34'5,"15"1,5 0,2-1,-3-2,-1-1,-5-5,-6-3,-4 0,-4 1,-3 1,-2 2,-5 1</inkml:trace>
  <inkml:trace contextRef="#ctx0" brushRef="#br0" timeOffset="57297.15">12874 3416,'30'343,"-36"-294,6-50,0 1,0-1,-1 0,1 1,0-1,0 1,0-1,-1 1,1-1,0 1,-1-1,1 1,-1-1,1 1,0-1,-1 1,1-1,-1 1,1 0,-1-1,1 1,-1 0,1-1,-1 1,0 0,1 0,-1 0,1-1,-1 1,0 0,1 0,-1 0,1 0,-1 0,0 0,1 0,-1 0,1 1,-1-1,0 0,1 0,-1 0,1 1,-1-1,1 0,-1 0,0 1,1-1,0 1,-1-1,1 0,-1 1,1-1,-1 1,1-1,0 1,-1-1,1 1,0-1,0 1,-1 0,1-1,0 1,0-1,0 1,0 0,0-1,0 1,-4-11,2-1,-1 1,2-1,-1 1,1-1,1 0,0 1,0-1,1 0,1 1,0-1,0 1,1-1,0 1,1 0,0 0,1 0,-1 1,2 0,0 0,0 0,1 0,-2-1,8-12,2 0,0 0,2 1,0 1,1 1,1 1,1 0,0 1,1 2,1 0,1 1,0 1,0 1,1 1,1 1,8-1,-25 8,0 0,1 0,-1 1,0 0,1 0,0 1,-1 0,1 1,0 0,0 0,-1 1,1 0,0 1,-1-1,1 2,-1-1,0 1,0 1,0-1,4 4,-9-2,-1 0,-1 1,1-1,-1 1,0-1,0 1,-1 0,1-1,-1 1,-1 0,1-1,-1 1,0 0,0-1,-1 1,1-1,-1 0,0 1,-1-1,1 0,-1 0,0 0,0-1,-1 1,-2 2,-2 6,0 0,-1-1,-1 0,1 0,-2-1,0 0,0-1,-1 0,0-1,0-1,-1 0,-1 0,1-1,-1-1,0 0,-1-1,1-1,-1 0,0-1,0 0,0-1,-10-1,-38-22,50 9</inkml:trace>
  <inkml:trace contextRef="#ctx0" brushRef="#br0" timeOffset="57660.486">13777 3303,'-11'9,"-10"7,0 2,1 0,0 1,2 1,0 0,2 2,-12 18,26-37,0 0,0 0,1 0,-1 0,1 0,0 0,0 1,0-1,1 0,-1 1,1-1,-1 0,1 1,0-1,1 0,-1 1,0-1,1 0,0 1,0-1,0 0,0 0,0 1,1-1,-1 0,1-1,0 1,0 0,0 0,0-1,1 1,-1-1,1 0,-1 0,1 0,0 0,0 0,0 0,0-1,0 1,0-1,0 0,0 0,1 0,-1 0,2-1,4 2,1 0,0-1,0 0,-1 0,1-1,0-1,0 0,-1 0,1-1,0 0,-1 0,0-1,1 0,-1-1,-1 0,1-1,0 0,-1 0,0-1,0 0,-1 0,0 0,0-1,0-1,-1 1,0-1,0 0,0-2,-5 8,3-2,-1 0,0 0,0 0,0 0,-1 0,1-1,-1 1,0-1,0 0,-1 1,1-1,-1 0,0 0,-1 0,1 0,-1 0,0 0,0 0,-1 0,1 0,-1 0,0 0,0 0,-1-1,-3-2,1 0,-1 0,-1 1,1 0,-1 0,0 0,-1 1,0 0,0 0,0 1,-1 0,1 0,-1 1,0 0,-1 0,1 1,-1 0,1 0,-1 1,0 0,0 1,0 0,-6 0,-10 0</inkml:trace>
  <inkml:trace contextRef="#ctx0" brushRef="#br0" timeOffset="57891.948">14228 3331,'-19'33,"-11"17,-1 4,10-7,9-12</inkml:trace>
  <inkml:trace contextRef="#ctx0" brushRef="#br0" timeOffset="58135.738">14115 2965,'0'0</inkml:trace>
  <inkml:trace contextRef="#ctx0" brushRef="#br0" timeOffset="58431.372">14370 3529,'148'-192,"-147"190,-1 0,1 1,0-1,0 1,0-1,0 1,0 0,0-1,0 1,0 0,1 0,-1 0,1 0,-1 0,0 0,1 0,0 0,-1 1,1-1,-1 0,1 1,0 0,-1-1,1 1,0 0,0 0,-1 0,1 0,0 0,-1 0,1 0,0 1,0-1,-1 1,1-1,-1 1,1 0,0-1,-1 1,1 0,-1 0,0 0,1 0,-1 0,0 1,0-1,1 0,-1 0,0 1,0-1,-1 1,1 0,10 68,-11-65,-1 0,0 1,1-1,0 1,0-1,1 0,0 1,0-1,0 0,0 1,1-1,0 0,0 0,0 0,1 0,0-1,0 1,0-1,0 1,1-1,-1 0,1 0,0-1,0 1,1-1,-1 0,1 0,-1 0,1-1,0 1,1-1,3-3,1 0,-1-1,0 0,0 0,0-1,0 0,0-1,-1 1,1-2,-1 1,0-1,0-1,-1 0,0 0,0 0,0 0,0-1,-1-1,-1 1,1-1,-1 0,5-3,143-198,-139 193</inkml:trace>
  <inkml:trace contextRef="#ctx0" brushRef="#br0" timeOffset="58688.986">15302 2908,'4'34,"-2"15,-2 10,-2-1,1-6,0-6,0-7,0-4,1-5,-1-1,1-2,0 0,0-10,0-12,0-7</inkml:trace>
  <inkml:trace contextRef="#ctx0" brushRef="#br0" timeOffset="58940.659">14991 3077,'34'9,"20"4,6-1,2-2,-4-3,-2-2,-7-3,-1-1,-5-1,-4-1,-5 1,-2-1,-3 1,-6 0</inkml:trace>
  <inkml:trace contextRef="#ctx0" brushRef="#br0" timeOffset="65912.421">15922 3444,'-38'49,"5"-11,-1-2,-2-1,-1-1,-1-3,-40 25,60-44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1,'5'0,"6"5,6 6,1 6,-3 5,0-1,-2 1,2 1,2 1,5-3,-3-5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0,'0'5,"5"7,1 5,5 0,0 3,4-3,-2 0,-2 3,1-2,-1 0,3-3,-2 1,-3-2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1 224,'26'5,"1"-2,0-1,0-1,0-1,0-2,11-2,-30 3,1 0,-1-1,1 0,-1-1,0 0,0 0,0-1,0 0,-1 0,1-1,-1 0,0 0,-1 0,1-1,-1 0,0-1,0 1,-1-1,0 0,0-1,2-5,-5 10,-1 0,1-1,-1 1,0 0,0-1,0 1,-1-1,1 1,-1-1,0 1,0-1,0 1,0-1,0 1,-1-1,0 1,0-1,0 1,0 0,0-1,-1 1,1 0,-1 0,0 0,0 0,0 0,0 0,-1 1,1-1,-1 1,0 0,1-1,-1 1,0 0,0 1,0-1,-1 1,1-1,0 1,-1 0,1 0,0 0,-1 0,1 1,-3 0,-2-1,1 1,0 0,-1 1,1-1,0 1,0 1,0 0,0 0,0 0,0 1,0 0,1 0,-1 0,1 1,0 0,0 1,0-1,1 1,0 0,0 0,0 1,0 0,1-1,0 2,-3 5,1-2,0 0,1 1,0 0,1 0,0 0,0 0,2 1,-1-1,2 1,-1 0,1 0,1-1,0 1,1 0,2 9,-1-14,0-1,0 0,0-1,1 1,0 0,0-1,1 1,-1-1,1 0,0 0,1 0,-1-1,1 0,0 0,0 0,0 0,1-1,-1 0,1 0,0 0,0-1,0 1,0-2,0 1,0-1,0 0,1 0,4 0,189 0,-175-1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338 142,'-11'331,"-8"-96,-6-126,25-109,0 1,-1-1,1 1,0-1,0 1,0-1,0 1,0-1,0 1,-1-1,1 1,0-1,0 0,-1 1,1-1,0 1,-1-1,1 0,-1 1,1-1,0 0,-1 1,1-1,-1 0,1 0,-1 0,1 1,0-1,-1 0,1 0,-1 0,1 0,-1 0,1 0,-1 0,1 0,-1 0,1 0,-1 0,1 0,-1 0,1 0,-1 0,1 0,-1-1,1 1,-1 0,1 0,-1-1,1 1,0 0,-1-1,1 1,-1 0,1-1,0 1,0-1,-1 1,1 0,0-1,-1 1,1-1,0 1,0-1,0 1,0-1,0 1,-1-1,1 1,0-1,-4-14</inkml:trace>
  <inkml:trace contextRef="#ctx0" brushRef="#br0" timeOffset="370.837">0 142,'681'0,"-631"5,-33 1</inkml:trace>
  <inkml:trace contextRef="#ctx0" brushRef="#br0" timeOffset="972.055">902 1,'0'470,"-26"-204,25-264,1-1,-1 1,1 0,0 0,0 0,-1 0,1-1,0 1,1 0,-1 0,0 0,0 0,1 0,-1-1,1 1,0 0,-1 0,1-1,0 1,0-1,0 1,0-1,0 1,1-1,-1 1,0-1,1 0,-1 0,1 0,-1 0,1 0,-1 0,1 0,0 0,-1 0,1-1,0 1,0-1,0 1,0-1,-1 0,10-5,-1 0,0-1,0-1,0 0,-1 0,0 0,-1-1,0-1,0 1,0-2,21-19,-13 12,1 0,1 2,0 0,1 1,0 1,1 1,1 1,0 0,11-3,-30 14,1-1,-1 1,1-1,-1 1,1 0,0 0,-1 0,1 0,-1 1,1-1,-1 1,1-1,-1 1,1 0,-1 0,1 0,-1 0,0 0,0 1,0-1,1 1,-1-1,-1 1,1 0,0 0,0 0,-1 0,1 0,-1 0,1 0,-1 1,0-1,0 0,0 1,0-1,-1 1,1-1,-1 1,1 0,9 104,4-37,-2-58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1 330,'1'1,"1"-1,0 0,-1 0,1 0,0 0,-1 0,1 0,0-1,-1 1,1-1,0 1,-1-1,1 1,-1-1,1 0,-1 0,1 0,-1 0,1 0,-1 0,0 0,0 0,0-1,1 1,-1 0,0-1,-1 1,1-1,0 1,0-1,-1 1,1-1,0-1,5-5,27-31,3 1,1 1,2 2,26-17,-53 43,0 1,0 0,1 1,0 1,0 0,1 0,-1 1,1 1,4 0,-16 3,0 1,0-1,0 1,0 0,0 0,0 0,0 0,0 0,0 0,0 1,0-1,-1 1,1-1,0 1,0 0,0 0,0 0,-1 0,1 0,0 0,-1 0,1 1,-1-1,1 0,-1 1,0-1,0 1,1 0,-1-1,0 1,-1 0,1 0,0-1,0 1,-1 0,1 0,0 2,3 84,-5-56,2-30,-1 1,0-1,1 1,-1-1,1 1,0-1,0 0,0 1,0-1,0 0,1 0,-1 0,1 1,-1-2,1 1,0 0,0 0,0 0,0-1,0 1,0-1,0 0,0 0,1 0,-1 0,0 0,1 0,-1 0,1-1,-1 1,1-1,-1 0,1 1,-1-1,1-1,-1 1,1 0,-1 0,1-1,-1 0,1 1,-1-1,1 0,-1 0,0 0,0-1,1 1,-1 0,0-1,0 0,0 0,100-74,89-53,-189 127,-1 1,0 0,0-1,1 1,-1 0,1-1,-1 1,1 0,0 0,-1 0,1 0,0 1,0-1,-1 0,1 1,0-1,0 1,0 0,0-1,0 1,0 0,0 0,-1 1,1-1,0 0,0 0,0 1,0-1,0 1,-1 0,1 0,0-1,0 1,-1 0,1 0,-1 1,1-1,-1 0,1 0,-1 1,0-1,0 1,1-1,-1 1,0-1,0 1,-1 0,1 0,0-1,0 1,-1 0,0 0,1 0,-1 0,0 0,0 0,-37 114,5-29,31-86,1 0,-1 0,1 0,-1 0,1 0,0 0,-1 0,1 0,0 1,0-1,0 0,0 0,0 0,0 0,0 0,0 1,1-1,-1 0,0 0,1 0,-1 0,1 0,-1 0,1 0,-1 0,1 0,0 0,-1 0,1 0,0-1,0 1,0 0,-1 0,1-1,0 1,0 0,0-1,0 1,0-1,1 0,-1 1,0-1,0 0,0 1,0-1,0 0,0 0,1 0,-1 0,0 0,0 0,0-1,0 1,0 0,0 0,0-1,1 1,-1-1,0 0,14-7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0,'-38'16,"1"1,1 2,1 2,1 1,1 2,0 1,-21 22,15 14,38-59,0-1,1 1,0 0,-1-1,1 1,0 0,0 0,-1-1,2 1,-1 0,0 0,0-1,0 1,1 0,-1-1,1 1,-1 0,1-1,0 1,0-1,0 1,0-1,0 1,0-1,0 0,0 1,0-1,0 0,1 0,-1 0,1 0,-1 0,1 0,-1 0,1-1,-1 1,1 0,0-1,-1 1,11 0,-1-1,0 1,0-2,0 0,0 0,0 0,0-2,-1 1,1-2,-1 1,1-1,-1-1,0 0,-1 0,1-1,2-2,5-1,181-124,-197 132,0 0,0 0,0 0,0 0,0 1,0-1,1 0,-1 0,0 1,1-1,-1 1,0-1,1 1,-1 0,1-1,-1 1,0 0,1 0,-1 0,1 0,-1 0,1 0,-1 1,0-1,1 0,-1 1,0-1,1 1,-1-1,0 1,1 0,-1-1,0 1,0 0,0 0,0 0,0 0,0 0,0 0,0 0,0 1,0-1,-1 0,1 0,0 1,-1-1,1 0,-1 1,1-1,-1 0,0 1,0-1,0 1,4 50,-6-47,2-1,-1 0,0 1,1-1,0 1,0-1,0 0,1 1,-1-1,1 0,0 1,0-1,1 0,-1 0,1 0,0 0,0 0,0 0,0 0,1-1,0 1,0-1,0 0,0 0,0 0,0 0,1 0,0-1,-1 1,1-1,1 0,45 4,-26-6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0,'-5'4,"-22"10,0 1,1 2,1 1,1 1,0 1,-11 13,33-32,1 1,0-1,-1 0,1 1,0-1,0 1,0-1,0 1,0-1,1 1,-1-1,0 1,1 0,-1 0,1-1,0 1,-1 0,1 0,0 0,0-1,0 1,0 0,1 0,-1 0,0-1,1 1,-1 0,1-1,0 1,-1 0,1-1,0 1,0-1,0 1,0-1,0 1,1-1,-1 0,0 1,1-1,-1 0,0 0,1 0,0 0,-1 0,1-1,-1 1,1 0,1 0,2 1,54 39,-58-40,0 0,1 0,-1 0,0 1,0-1,0 0,0 1,-1-1,1 1,0-1,-1 1,1 0,-1-1,1 1,-1-1,0 1,1 0,-1-1,0 1,0 0,0-1,0 1,-1 0,1-1,0 1,-1 0,1-1,-1 1,0-1,1 1,-1-1,0 1,0-1,0 1,0-1,0 0,0 0,0 0,0 1,-1-1,-5 5,-1 0,0-1,0 0,-1 0,0-1,1 0,-1 0,-1-1,1 0,0-1,-1 0,1-1,-1 0,0 0,-17 1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0,'-29'5,"11"-3,0 0,1 1,-1 1,1 1,-1 1,1 0,1 1,-1 1,1 0,-1 2,16-9,0 0,0-1,-1 1,1 0,0 0,0 0,0-1,0 1,1 0,-1 1,0-1,0 0,1 0,-1 0,0 0,1 0,-1 1,1-1,0 0,-1 1,1-1,0 0,0 0,0 1,0-1,0 0,0 1,0-1,0 0,1 1,-1-1,0 0,1 0,-1 1,1-1,-1 0,1 0,0 0,0 0,-1 1,1-1,49 36,-28-23,-19-12,-1 0,1 1,-1-1,1 0,-1 1,0 0,0-1,0 1,0 0,-1 0,1 0,-1 0,1 0,-1 1,0-1,-1 0,1 1,0-1,-1 0,0 1,0-1,0 1,0-1,0 0,-1 1,1-1,-1 1,0-1,0 0,0 0,-1 0,1 0,-1 0,0 0,0 0,0 0,0 0,0-1,0 1,-1-1,1 0,-1 0,0 0,0 0,-1 1,-2 2,-1 0,1-1,-1 0,0 0,0-1,0 0,0 0,-1 0,1-1,-1 0,0-1,1 0,-1 0,0 0,0-1,0 0,1-1,-1 0,-12-5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1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263 367,'49'5,"-72"17,-113 37,130-56,-2 0,-1 1,0 0,1 0,-1 1,1 0,1 0,-1 1,1 0,0 0,0 1,0 0,1 0,1 1,-1-1,1 1,0 0,1 1,0-1,0 1,0 2,2-5,0 0,0 0,1 0,0 0,0 0,1 0,-1 0,1 1,1-1,-1 0,1 0,0 0,0 0,1 0,0 0,0 0,0 0,1-1,0 1,0-1,0 1,1-1,0 0,0-1,0 1,0-1,1 0,-1 0,1 0,5 3,-1-3,1 0,-1 0,1-1,0 0,0-1,0 0,0 0,0-1,0 0,0-1,0 0,1-1,-1 0,0-1,0 0,0 0,-1-1,1-1,8-3,2-5</inkml:trace>
  <inkml:trace contextRef="#ctx0" brushRef="#br0" timeOffset="4126.306">602 593,'32'0,"132"-11,-156 9,0 0,0 0,-1-1,0 0,1 0,-1 0,0-1,0 0,-1-1,1 0,-1 0,0 0,0 0,-1-1,0 0,0 0,0-1,-1 1,1-3,-4 6,0 0,0-1,-1 1,0 0,0 0,0-1,0 1,0 0,0 0,-1-1,0 1,0 0,0 0,0 0,0 0,0 0,-1 0,1 0,-1 0,0 1,0-1,0 1,0-1,-1 1,1 0,-1 0,1 0,-1 0,0 0,1 0,-1 1,0 0,0-1,0 1,-1 0,1 0,0 1,0-1,0 1,-1-1,1 1,0 0,0 0,-1 1,1-1,0 1,0-1,0 1,-1 0,-16 3,-1 0,1 0,1 2,-1 1,1 0,0 2,0 0,1 1,1 0,-8 7,19-12,1 0,0 0,0 0,0 1,0-1,1 1,0 0,1 1,-1-1,1 1,0-1,1 1,-1 0,1 0,1 0,-1 1,1-1,1 0,-1 0,1 1,0-1,1 0,0 0,0 1,1-1,-1 0,2 0,-1 0,1-1,0 1,0-1,1 1,-1-1,2 0,-1 0,1-1,0 1,4 3,9 2,0-1,1-1,-1-1,2-1,-1 0,1-1,0-2,1 0,3 0,50-7,-56-2</inkml:trace>
  <inkml:trace contextRef="#ctx0" brushRef="#br0" timeOffset="4827.71">1279 452,'-1'10,"-1"0,-1-1,0 1,0-1,-1 1,0-1,0 0,-1-1,0 1,-1-1,-3 4,-14 25,-102 162,195-312,35-39,-104 150,0 0,0 0,0 0,0 0,0 0,0 0,0 0,1 1,-1-1,1 0,-1 1,1-1,0 1,-1 0,1-1,0 1,0 0,0 0,0 0,0 0,0 1,0-1,2 0,-7 39,-3 81,6-115,1-1,0 1,0 0,0 0,0-1,1 1,-1-1,1 1,0-1,0 0,0 0,1 1,-1-2,1 1,-1 0,1 0,0-1,0 0,1 1,-1-1,0 0,1-1,-1 1,1 0,-1-1,1 0,0 0,-1 0,2 0,0-1,1 1,-1-1,0 0,0 0,1-1,-1 0,0 0,0 0,0 0,0-1,0 0,0 0,0 0,0 0,-1-1,1 0,-1 0,0 0,0-1,0 1,0-1,-1 0,0 0,1 0,-1 0,-1-1,1 0,-1 1,1-2,-1 4,8-12,1-1,-2 0,0 0,-1-1,0 0,-1-1,-1 1,-1-1,3-17,-8 16</inkml:trace>
  <inkml:trace contextRef="#ctx0" brushRef="#br0" timeOffset="5289.48">2013 1,'-17'38,"11"-13,2 0,0 0,2 1,1-1,1 1,2 13,-10 128,-49 46,51-200,0-6</inkml:trace>
  <inkml:trace contextRef="#ctx0" brushRef="#br0" timeOffset="5528.189">1730 311,'34'5,"15"1,5 0,-2-1,-1-2,-3 0,-6-2,-5-1,-4 0,-3 0,-2 0,0-1,-1 1,-5 0</inkml:trace>
  <inkml:trace contextRef="#ctx0" brushRef="#br0" timeOffset="5993.656">2295 509,'38'0,"-26"2,1 0,-1-1,1 0,-1-1,1-1,0 0,-1-1,0 0,1 0,-1-2,0 1,0-2,-1 0,1 0,-1-1,0 0,0-1,-1 0,0 0,8-9,-16 14,-1 0,0 1,0-1,1 0,-1 1,0-1,0 0,-1 0,1 0,0 0,-1 0,1 0,-1 0,1 0,-1 0,0 0,0 0,0 0,0 0,-1 0,1 0,0 0,-1 0,1 0,-1 0,0 0,0 0,0 0,0 0,0 0,0 1,0-1,0 0,-1 1,1-1,-1 1,1 0,-1-1,-1 0,-78-24,69 26,1 1,-1 0,1 1,-1 0,1 1,0 0,0 1,0 1,1-1,-1 2,1-1,0 1,1 1,-1 0,1 0,1 1,-1 0,1 0,1 1,0 0,0 1,0-1,2 1,-1 0,1 1,0-1,1 1,1 0,-1 1,2-1,-2 8,4-15,0 0,1 1,-1-1,1 0,0 1,0-1,0 0,0 0,1 1,-1-1,1-1,0 1,1 0,-1 0,1-1,-1 1,1-1,0 0,0 0,1 0,-1 0,1-1,-1 1,1-1,0 0,0 0,0 0,0 0,0-1,0 0,4 1,138 12,-4-45,-118 21</inkml:trace>
  <inkml:trace contextRef="#ctx0" brushRef="#br0" timeOffset="6413.616">2803 565,'0'1,"0"-1,0 1,0-1,0 1,1 0,-1-1,0 1,0-1,0 1,0-1,1 1,-1-1,0 1,0 0,1-1,-1 0,0 1,1-1,-1 1,1-1,-1 1,0-1,1 0,-1 1,1-1,-1 0,1 1,-1-1,1 0,0 0,-1 0,1 1,-1-1,1 0,-1 0,1 0,0 0,-1 0,1 0,-1 0,1 0,0 0,-1 0,1-1,-1 1,1 0,-1 0,1 0,-1-1,1 1,-1 0,1-1,-1 1,1 0,-1-1,1 1,-1-1,0 1,1-1,-1 1,0-1,1 1,-1-1,0 1,0-1,1 1,16-47,-14 36,0-1,0 0,1 0,0 0,1 1,0-1,1 1,0 0,1 1,0 0,0 0,2 0,-1 1,1 0,0 0,1 1,0 1,0 0,0 0,1 1,0 0,1 0,-1 2,1-1,0 2,0-1,8 0,-17 4,-1 0,1 0,-1 0,0 0,1 0,-1 1,0-1,1 1,-1 0,0-1,0 1,0 0,0 0,0 1,0-1,0 0,0 1,0-1,0 1,-1-1,1 1,0 0,-1 0,0 0,1 0,-1 0,0 0,0 0,0 0,0 1,-1-1,1 0,-1 0,1 1,-1 0,4 19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6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167 453,'-36'49,"18"-28,1 1,1 1,1 0,2 1,0 1,1 0,2 1,-3 11,12-33,0 0,0 1,1-1,-1 0,1 1,0-1,1 0,-1 1,1-1,0 0,0 0,0 0,0 0,1 1,0-2,0 1,0 0,0 0,0-1,1 1,0-1,0 0,0 1,0-1,0-1,0 1,1 0,-1-1,1 0,0 0,0 0,0 0,0 0,0-1,0 0,0 0,0 0,1 0,-1-1,0 0,1 0,3 0,6-1,1 0,-1-1,0 0,0-2,0 1,-1-2,1 0,-1 0,0-1,-1-1,1 0,-1-1,0 0,-1-1,0 0,-1-1,0 0,0 0,-1-1,0-1,-1 0,0 0,-1 0,-1-1,0 0,0 0,1-6,-6 11,0 0,0-1,-1 1,0 0,-1 0,1 0,-2 0,1 0,-1 0,0 0,0 0,-1 1,0-1,-1 1,0 0,0 0,0 0,-1 0,0 1,0 0,-1 0,0 0,0 1,0-1,0 2,-1-1,0 1,0 0,0 0,-1 1,1-1,-1 2,0-1,1 1,-1 1,0-1,-1 1,1 1,0-1,0 1,0 1,0 0,-4 0,-13 5</inkml:trace>
  <inkml:trace contextRef="#ctx0" brushRef="#br0" timeOffset="402.414">900 1,'-17'38,"2"0,2 2,2-1,1 2,2-1,2 1,2 0,1 0,2 3,-1-7,-2 0,-2-1,-1 1,-2-1,-2-1,-1 0,-8 17,-13 28,33-73,4-4</inkml:trace>
  <inkml:trace contextRef="#ctx0" brushRef="#br0" timeOffset="652.348">562 424,'28'0,"20"0,6 0,-1 0,-5 0,-6-4,-5-3,-4 1,-3 2,-2 0,0-3,-1 0,0 0,-4 2</inkml:trace>
  <inkml:trace contextRef="#ctx0" brushRef="#br0" timeOffset="891.549">1210 510,'0'33,"0"17,0 3,0-1,5-6,2-14,3-14,2-9</inkml:trace>
  <inkml:trace contextRef="#ctx0" brushRef="#br0" timeOffset="1050.187">1239 256,'0'0</inkml:trace>
  <inkml:trace contextRef="#ctx0" brushRef="#br0" timeOffset="1343.89">1606 510,'-18'23,"1"1,1 1,1 1,1 0,1 0,2 2,-7 22,17-46,0-1,0 1,0 0,0-1,1 1,0 0,0-1,0 1,0 0,0 0,1-1,0 1,0-1,0 1,0 0,0-1,1 0,-1 1,1-1,0 0,0 0,0 0,0 0,1 0,-1 0,1-1,0 1,0-1,0 0,0 0,0 0,0 0,1 0,-1-1,0 1,1-1,-1 0,1 0,0-1,-1 1,1-1,0 1,-1-1,1 0,0-1,5 1,1-1,-1 0,0-1,1 0,-1 0,0-1,-1 0,1-1,0 0,-1 0,0-1,0 0,0 0,-1-1,0 0,0 0,0-1,-1 0,0 0,0 0,0-1,-1 0,-1 0,1 0,-1-1,-1 0,0 1,0-1,0 0,-1-3,0 1,0 0,-1 1,0-1,-1 0,0 0,-1 0,0 1,-1-1,0 0,-1 1,0-1,0 1,-1 0,0 0,-4-5,3 12,1 0,-1 0,1 0,-1 1,0-1,0 1,0 1,0-1,0 1,0-1,0 2,-1-1,1 0,0 1,-1 0,-2 1,-16-2</inkml:trace>
  <inkml:trace contextRef="#ctx0" brushRef="#br0" timeOffset="1801.228">1887 735,'203'-183,"-203"184,0 0,0-1,0 1,0 0,0 0,0-1,0 1,1 0,-1-1,0 1,0 0,1-1,-1 1,0-1,1 1,-1 0,1-1,-1 1,1-1,-1 1,1-1,-1 0,1 1,0-1,-1 1,1-1,0 0,-1 0,1 1,0-1,-1 0,1 0,0 0,-1 0,1 0,0 0,-1 0,1 0,0 0,0 0,-1 0,1 0,0 0,-1-1,1 1,0 0,-1 0,1-1,0 1,-1 0,1-1,-1 1,1-1,-1 1,1-1,-1 1,1-1,-1 0,0 3,-1 5,0-1,1 0,-1 1,1-1,0 0,1 1,0-1,0 0,0 1,0-1,1 0,0 0,1 0,-1-1,1 1,0 0,0-1,1 0,0 1,0-2,0 1,0 0,1-1,0 0,0 0,0 0,0 0,1-1,-1 0,3-1,-1 1,1-2,0 1,0-1,0 0,0-1,0 1,0-2,0 1,0-1,-1 0,1-1,0 0,0 0,-1-1,1 0,-1 0,0-1,0 1,0-2,-1 1,1-1,-1 0,0 0,0-1,-1 1,0-1,4-6,30-89,-34 81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1 261,'26'-49,"-10"24,1 0,1 1,1 1,1 1,1 0,15-11,-29 27,-7 4,1 0,0 1,0-1,-1 0,1 1,0-1,0 1,1-1,-1 1,0-1,0 1,1 0,-1-1,1 1,-1 0,1 0,-1 0,1 0,0 1,-1-1,1 0,0 1,0-1,-1 1,1-1,0 1,0 0,0 0,0 0,0 0,-1 0,1 0,0 1,0-1,0 0,-1 1,1 0,0-1,0 1,-1 0,1 0,0 0,-1 0,1 0,0 1,5 123,-9-88,2-31,5 69,-5-73,1-1,-1 0,0 0,1 1,-1-1,1 0,-1 0,1 0,-1 1,1-1,0 0,-1 0,1 0,0 0,0 0,0 0,0 0,0-1,0 1,0 0,0 0,0-1,1 1,-1-1,0 1,0-1,1 0,-1 1,0-1,0 0,1 0,-1 0,0 0,1 0,-1 0,0 0,1 0,-1 0,0-1,0 1,1 0,-1-1,0 1,0-1,0 0,0 1,1-1,-1 0,0 0,0 0,0 1,-1-1,165-145,-38 32,-126 113,0 0,0 0,-1 1,1-1,0 0,0 1,0-1,0 1,0-1,0 1,0 0,0-1,0 1,0 0,0 0,0-1,0 1,0 0,0 0,0 0,0 0,0 1,0-1,0 0,0 0,0 0,0 1,0-1,0 1,0-1,0 1,0-1,0 1,0-1,0 1,-1 0,1 0,0-1,0 1,-1 0,1 0,-1 0,1 0,-1 0,1 0,-1 0,1 0,-1 0,0 0,1 0,-1 0,4 59,-17 7,1 38,17-87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10 254,'0'0,"-2"7,0 0,0 1,1-1,0 0,0 1,1-1,0 0,0 1,0-1,1 0,0 1,1-1,0 0,0 0,0 0,1 0,0 0,1-1,-1 1,1-1,0 0,5 5,-3-10,1 0,0-1,0 0,-1-1,1 1,0-1,-1-1,1 1,-1-1,1 0,-1 0,0-1,0 0,0 0,0-1,0 1,-1-1,0 0,0-1,0 1,0-1,0 0,-1-1,0 1,0 0,0-2,8-7,-5 9,0-1,-1 0,0 0,0-1,0 0,-1 0,0 0,0-1,-1 0,0 0,0 0,-1 0,0 0,-1-1,0 1,0-1,0 0,-1 0,-1-6,-3 10,0 0,-1 0,0 1,0-1,-1 1,1 0,-1 0,0 0,0 1,0-1,-1 1,1 1,-1-1,1 1,-1 0,0 0,0 0,0 1,0 0,0 0,0 1,-1 0,1 0,0 0,0 1,0 0,0 0,0 0,0 1,0 0,0 0,-3 2,-10 3</inkml:trace>
  <inkml:trace contextRef="#ctx0" brushRef="#br0" timeOffset="405.943">434 57,'108'251,"-108"-250,0 1,0-1,1 1,-1-1,0 1,0 0,1-1,-1 1,0-1,1 0,0 1,-1-1,1 1,0-1,0 0,-1 1,1-1,0 0,0 0,1 0,-1 0,0 0,0 0,0 0,1 0,-1 0,0-1,1 1,-1 0,1-1,-1 1,1-1,-1 0,1 1,-1-1,1 0,-1 0,1 0,0 0,-1 0,1-1,-1 1,1 0,-1-1,1 1,-1-1,1 1,-1-1,0 0,1 1,-1-1,0 0,0 0,1 0,0-1,92-243,-53 176,-29 57</inkml:trace>
  <inkml:trace contextRef="#ctx0" brushRef="#br0" timeOffset="856.828">970 198,'7'-2,"0"1,0-1,0 0,-1-1,1 0,-1 0,1 0,-1-1,0 1,0-2,-1 1,1-1,-1 1,0-1,0-1,-1 1,0-1,0 0,0 0,0 0,-1 0,0-1,0 1,-1-1,0 0,0 0,0-2,-3 7,1 0,-1 0,0 0,1 0,-1 0,0 0,0 0,0 1,0-1,-1 0,1 0,0 1,-1-1,1 1,-1-1,0 1,1 0,-1 0,0-1,0 1,0 0,0 1,0-1,0 0,0 1,0-1,0 1,0-1,0 1,-1 0,1 0,0 0,-1 0,-72 10,62-4,1 0,0 0,0 1,1 1,0 0,0 0,1 1,0 0,1 1,-1 0,2 1,0 0,0 0,-1 4,5-8,0-1,1 0,-1 1,1 0,1 0,0 0,0 0,0 0,0 0,1 0,1 1,-1-1,1 0,0 1,1-1,0 0,0 0,0 1,1-1,0 0,1 0,-1 0,1-1,1 1,-1-1,1 0,0 1,1-2,-1 1,1 0,0-1,1 0,-1 0,1-1,0 1,0-1,4 2,6-4,-1 0,1-1,0 0,-1-1,1-1,0-1,-1 0,1-1,-1 0,0-1,0-1,0-1,-1 0,0 0,0-2,0 0,-1 0,0-1,-1-1,8-8,5 2</inkml:trace>
  <inkml:trace contextRef="#ctx0" brushRef="#br0" timeOffset="1222.169">1619 0,'-47'40,"-34"45,79-80,1 0,0 0,0 1,0-1,1 1,0-1,0 1,0-1,1 0,-1 1,1-1,1 0,-1 1,1-1,0 0,0 0,0 0,1 0,-1-1,1 1,1-1,-1 1,0-1,1 0,0 0,0-1,2 2,35 54,-40-57,0 0,0 1,0-1,-1 0,1 1,0-1,-1 1,0-1,0 1,0-1,0 1,0-1,0 1,0-1,-1 1,1-1,-1 1,0-1,0 1,0-1,0 0,0 0,0 1,-1-1,1 0,-1 0,0 0,1-1,-1 1,0 0,0-1,0 1,0-1,0 1,0-1,-1 0,0 0,-90 23,41-29,33-2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0,'-7'17,"2"1,0 0,1 0,1 0,1 0,0 1,2-1,0 1,1-1,0 0,2 1,0-1,2 4,6 65,-8 190,-15-201,13-76,-1 1,1-1,-1 1,1-1,-1 0,1 0,-1 1,1-1,-1 0,1 0,-1 1,1-1,0 0,-1 0,1 0,-1 0,1 0,-1 0,1 0,0 0,-1 0,1 0,-1 0,1-1,-1 1,1 0,-1 0,1 0,0-1,-1 1,1 0,-1-1,0 1,1 0,-1-1,1 1,-1-1,0 1,1-1,-1 1,0-1,1 1,-1-1,0 1,0-1,1 1,-1-1,23-22,-12 10,0 1,1 0,0 1,1 0,0 1,0 1,1 0,0 1,1 0,0 1,0 1,1 0,-1 1,17-3,-28 7,1 0,0 0,-1 0,1 1,0-1,-1 1,1 0,0 1,-1-1,1 1,0 0,-1 0,1 0,-1 1,0-1,1 1,-1 0,0 0,0 1,0-1,0 1,-1 0,1 0,-1 0,0 1,1-1,-1 1,-1 0,1 0,-1 0,1 0,-1 0,0 0,-1 1,1-1,-1 1,0-1,0 1,0 0,-2 4,-1 1,0-1,0 0,-1 0,0 0,-1 0,0 0,0-1,-1 0,0 0,0 0,-1 0,0-1,-1 0,1 0,-1-1,0 0,-1 0,0 0,0-1,0 0,0-1,-1 0,0 0,0-1,0 0,0 0,0-1,0-1,-1 1,1-1,-1-1,-2 0,7 0,-1 0,1-1,0 0,-1 0,1 0,0-1,0 0,0 0,0 0,0 0,0-1,1 0,-1 0,1 0,0 0,0-1,0 1,0-1,-1-2,-5-8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48 537,'-5'12,"-2"-1,2 1,-1-1,1 2,1-1,0 0,1 1,0 0,1-1,0 1,1 0,1 0,0 0,1 0,0 0,2 5,-2-15,-1-1,1 0,0 0,1 0,-1 0,0 0,1-1,-1 1,1 0,-1 0,1-1,0 1,0-1,-1 0,1 1,0-1,0 0,1 0,-1 0,0-1,0 1,0 0,1-1,-1 1,0-1,0 0,1 0,-1 0,0 0,1 0,-1 0,0-1,0 1,1-1,-1 0,0 1,1-2,76-44,-68 36,0 0,-1-1,-1-1,0 0,0 0,-1-1,-1 0,3-6,-8 15,0 0,-1 1,1-1,-1 0,0 0,0 0,0 0,0 0,-1 0,0-1,0 1,0 0,0 0,0 0,-1 0,0 0,0 0,0 0,0 0,-1 0,1 0,-1 1,0-1,0 1,-1-1,1 1,-1 0,1 0,-1 0,0 0,0 0,-3-1,1 0,0 1,-1 1,1-1,-1 1,1 0,-1 0,0 0,0 1,0 0,0 0,0 1,0 0,0 0,0 0,0 1,0-1,0 1,0 1,0-1,0 1,1 0,-3 2,-17 9</inkml:trace>
  <inkml:trace contextRef="#ctx0" brushRef="#br0" timeOffset="529.405">471 537,'-14'10,"1"0,0 1,1 1,0 0,0 1,2 0,-1 0,2 1,0 0,0 1,2 0,-2 5,8-16,1-1,0 1,0-1,1 1,-1-1,1 1,-1-1,1 1,0-1,1 0,-1 1,1-1,-1 0,1 0,0 0,0 0,0 0,0-1,1 1,-1-1,1 1,0-1,-1 0,1 0,0 0,0 0,0 0,1-1,-1 0,0 1,1-1,-1-1,1 1,-1 0,1-1,-1 1,1-1,-1 0,1 0,-1-1,1 1,-1-1,1 0,-1 0,0 0,1 0,-1 0,0-1,0 1,2-3,20-9,0-2,-2-1,0-1,0-1,-2-1,0-1,-2 0,0-2,-1 0,-1-1,-2-1,0-1,-1 0,-2 0,0-1,2-12,-5 13,0 0,-2-1,-1 0,-1 0,-1 0,-2 0,0-1,-2 0,-2-13,2 31,-1 1,0 0,-1-1,0 1,-1 0,1 0,-1 0,-1 1,0-1,0 1,0-1,-1 1,-4-4,7 8,0 1,-1 0,1-1,-1 1,0 0,0 0,0 0,0 0,0 1,0-1,-1 1,1 0,0 0,-1 0,1 1,-1-1,1 1,-1-1,1 1,-1 0,1 1,-1-1,1 1,-1-1,1 1,0 0,-1 0,1 1,0-1,0 0,0 1,0 0,-3 2,-4 3,0 0,0 1,1 0,-1 1,2 0,-1 1,2 0,-1 0,1 0,1 1,0 0,0 0,1 1,1 0,0 0,0 0,1 0,1 0,0 1,0 0,2-1,-1 1,2-1,0 1,0-1,1 1,3 9,1 5,1 0,2 0,0 0,2-2,1 1,1-1,1-1,1 0,9 10,73 73,-92-103,0 0,1-1,-1 1,1-1,0 0,0-1,0 0,0 0,0 0,0 0,0-1,1 0,-1-1,0 1,1-1,-1 0,1-1,-1 1,0-1,1-1,2 0,9-5</inkml:trace>
  <inkml:trace contextRef="#ctx0" brushRef="#br0" timeOffset="1084.021">979 481,'3'23,"24"88,-26-108,0 0,1 0,-1 0,1 0,0 0,-1 0,1 0,0-1,1 1,-1-1,0 1,1-1,0 0,-1 0,1 0,0 0,0 0,0-1,0 1,0-1,1 0,-1 0,0 0,0 0,1-1,-1 0,1 1,-1-1,3 0,1-3,1 0,-1-1,0 0,-1 0,1 0,-1-1,0 0,0 0,0-1,0 1,-1-1,0 0,-1-1,1 1,-1-1,0 0,-1 0,0-1,0 1,2-8,12-19,55-83,-72 116,0 1,0-1,1 1,-1-1,0 1,0-1,1 1,-1-1,1 1,-1-1,0 1,1 0,-1-1,1 1,-1 0,1 0,-1-1,1 1,-1 0,1 0,-1-1,1 1,-1 0,1 0,-1 0,1 0,-1 0,1 0,-1 0,1 0,-1 0,1 0,0 0,-1 0,1 1,-1-1,1 0,-1 0,1 0,-1 1,1-1,-1 0,0 1,1-1,-1 0,1 1,-1-1,0 1,1-1,-1 0,0 1,1-1,-1 1,0-1,0 1,1-1,-1 1,0-1,0 1,0 0,0-1,0 1,0-1,0 1,0-1,0 1,0 0,5 41,-5-40,1 92,14 126,47 29,-52-204,-5-31,-1-1,0 1,-1 0,0 0,-1 0,-1 0,0 1,-1-1,0 0,-1 0,-1 1,0-1,-1 0,-1 0,0-1,-1 1,0-1,-2 1,5-10,-1-1,1 0,-1 0,0-1,0 1,0 0,0-1,-1 0,1 0,-1 0,1 0,-1 0,1-1,-1 1,0-1,0 0,0-1,0 1,0 0,0-1,0 0,0 0,0 0,0-1,0 1,0-1,0 0,1 0,-1 0,0-1,0 0,1 1,-1-1,1 0,-1 0,1-1,0 1,0-1,0 0,0 0,1 0,-1 0,1 0,0 0,-1-1,1 1,1-1,-1 1,1-1,-2-10,1 0,1 0,0 0,1 0,1 0,0 0,1 0,0 0,1 0,1 1,0-1,1 1,0 0,1 0,1 1,0-1,0 2,1-1,1 1,0 0,0 1,1 0,1 0,0 1,0 1,0 0,1 0,0 1,1 0,7-2,66-32,-61 31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1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48,'1'196,"-1"-193,0 1,0 0,0 0,1-1,0 1,0 0,0-1,0 1,0-1,1 1,-1-1,1 0,0 0,0 1,0-1,1 0,-1-1,1 1,0 0,-1-1,1 0,0 1,0-1,1 0,-1-1,0 1,1 0,-1-1,1 0,-1 0,1 0,0 0,-1-1,1 1,0-1,-1 0,1 0,0 0,0-1,-1 1,1-1,1 0,8-4,0 0,-1 0,1-1,-1-1,-1 0,1 0,-1-1,0-1,-1 0,0 0,-1-1,0 0,6-9,-8 12,-7 5,1 1,0 0,-1 0,1 0,0 0,0 0,0 0,0 0,-1 0,2 0,-1 0,0 0,0 1,0-1,0 0,0 1,1-1,-1 1,0 0,0-1,1 1,-1 0,0 0,1-1,-1 1,0 0,1 0,-1 1,0-1,1 0,-1 0,0 1,0-1,1 0,-1 1,0 0,0-1,0 1,1 0,-1-1,0 1,0 0,0 0,0 0,0 0,-1 0,1 0,0 0,0 0,-1 0,1 0,0 1,-1-1,0 0,1 0,-1 1,1-1,-1 0,0 1,0-1,5 13,40 80,-43-92,0 1,0-1,0 0,0 0,1 0,-1 0,1 0,-1 0,1-1,0 1,0-1,-1 0,1 0,0 0,0 0,0 0,0-1,0 1,1-1,-1 0,0 0,0 0,0 0,0 0,0-1,0 0,0 1,0-1,0 0,0-1,0 1,-1 0,9-6,0 0,0 0,-1-1,-1 0,1-1,-1 0,-1-1,0 0,0 0,-1 0,0-1,-1 0,0-1,-1 1,0-1,-1 0,0 0,0-4,10-23,-7 22</inkml:trace>
  <inkml:trace contextRef="#ctx0" brushRef="#br0" timeOffset="386.197">819 217,'9'-2,"1"0,-1-1,0 0,0-1,0 0,-1-1,1 1,-1-2,0 1,-1-1,1 0,-1-1,0 1,-1-2,0 1,0-1,0 1,-1-2,0 1,-1 0,2-6,-5 13,-1-1,1 0,-1 1,1-1,-1 0,0 0,0 1,0-1,0 0,0 0,0 0,0 1,-1-1,1 0,-1 0,1 1,-1-1,1 0,-1 1,0-1,0 1,0-1,0 1,0-1,0 1,-1 0,1-1,0 1,-1 0,1 0,-1 0,1 0,-1 0,1 0,-1 1,0-1,1 1,-1-1,0 1,0-1,1 1,-1 0,0 0,0 0,-1 0,-79 24,74-19,1 0,0 1,0 0,1 0,0 0,0 1,0 0,1 0,0 0,0 1,1 0,0 0,0 0,1 0,0 1,0-1,1 1,0 0,1-1,0 1,0 0,1 0,0 0,0 0,1 0,0 0,1-1,0 1,1 0,-1-1,2 1,-1-1,1 0,0 0,1-1,3 6,0-6,0-1,1 0,-1 0,1-1,0 0,1 0,-1-1,1 0,0-1,0 0,0 0,0-1,1-1,-1 0,0 0,1-1,-1 0,1-1,-1 0,4-1,98-50,-95 41</inkml:trace>
  <inkml:trace contextRef="#ctx0" brushRef="#br0" timeOffset="679.04">1186 358,'5'-10,"1"-7,1-6,2 0,1 1,-2-2,3-2,0 0,2-1,-1-1,2 5,0 1,1-1,3 0,4 2,2 6,-3 10,-4 6</inkml:trace>
  <inkml:trace contextRef="#ctx0" brushRef="#br0" timeOffset="1047.444">1666 189,'10'-9,"-1"0,0-1,-1 0,0 0,0-1,-1 1,-1-2,0 1,0-1,-1 0,-5 10,1 0,-1 0,0 0,0 0,0 0,0 0,0 0,0 1,0-1,-1 0,1 0,-1 0,0 0,1 0,-1 0,0 1,0-1,0 0,0 1,0-1,-1 1,1-1,0 1,-1-1,1 1,-1 0,1 0,-1 0,0 0,1 0,-1 0,0 0,0 0,0 1,0-1,0 1,0 0,1-1,-1 1,0 0,0 0,0 0,0 0,0 0,0 1,0-1,0 1,0-1,0 1,0 0,1-1,-1 1,0 0,1 0,-1 1,0-1,1 0,-1 0,1 1,0-1,-1 1,0 0,-6 6,0 0,1 0,0 0,0 1,0 0,1 0,1 1,0 0,0 0,1 0,0 0,0 1,1-1,1 1,0 0,1 0,0 0,0 0,1 0,0 0,1 0,2 10,2-13,1 1,0-1,0 0,0 0,1-1,0 0,1 0,-1 0,1-1,1 0,-1-1,1 0,0 0,0-1,1 0,-1-1,1 0,-1 0,1-1,0 0,0-1,0 0,0-1,1 0,-1 0,0-1,0 0,3-2,33-9,-28 5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10024 509,'0'15,"0"8,0 7,0 2,-5-5,-1-1,0-5</inkml:trace>
  <inkml:trace contextRef="#ctx0" brushRef="#br0" timeOffset="236.231">9996 170,'-5'5,"3"2,3 3,0 2</inkml:trace>
  <inkml:trace contextRef="#ctx0" brushRef="#br0" timeOffset="237.231">10306 396,'3'75,"-4"-66,-53 149,32-107,15-35,10-27,10-26,87-196,-80 216,-6 46,-12-21,79 162,-78-167,0 0,0 0,1 0,-1 0,1-1,0 1,0-1,0 0,0 0,0 0,0-1,0 1,1-1,-1 0,0-1,1 1,-1-1,1 1,-1-1,1-1,-1 1,1-1,-1 1,0-1,1-1,-1 1,0 0,0-1,0 0,0 0,0 0,0-1,0 1,-1-1,1 0,-1 0,0 0,0-1,0 1,0-1,-1 1,1-1,-1 0,0 0,0 0,-1 0,1 0,-1-1,1-2,28-119,-23 78,-5 26</inkml:trace>
  <inkml:trace contextRef="#ctx0" brushRef="#br0" timeOffset="238.231">11435 509,'0'401,"0"-400,1 1,-1 1,0-1,1 1,-1 0,0-1,0 1,0 0,0-1,-1 1,1-1,-1 1,0 0,1-1,-1 1,0-1,-1 0,1 1,0-1,-1 0,1 0,-1 0,0 0,1 0,-1 0,0 0,0 0,-1-1,1 1,0-1,-1-2,1-1,0 0,-1 0,1 0,1-1,-1 1,0-1,0 1,1-1,-1 1,1-1,0 0,0 1,0-1,0 0,0 0,1 0,-1 0,1 0,0 0,0 0,0 0,0 0,1-2,2-17,2-1,0 1,1 1,1-1,1 1,1 0,1 1,0 0,2 1,0 0,2 1,0 0,0 1,2 0,0 1,1 1,6-3,5-7,1 2,1 1,1 2,1 1,0 1,2 2,0 1,0 1,20-3,-50 16,0-1,0 1,0 0,0 1,0-1,0 1,0 0,1 0,-1 0,0 0,0 1,0 0,0-1,0 2,0-1,0 0,0 1,0 0,-1 0,1 0,-1 0,1 0,-1 1,0-1,0 1,0 0,0 0,0 0,-1 1,0-1,1 1,-1-1,0 1,-1 0,1 0,-1 0,1-1,-1 1,-1 1,1-1,0 0,-1 0,0 0,0 0,0 0,-1 3,-3 5,0 0,-1-1,0 1,-1-1,-1 0,1 0,-2-1,0 0,0-1,0 1,-1-1,-1-1,1 0,-2 0,1-1,-1 0,0-1,0 0,0-1,-1 0,-6 1,-3 2,0-1,-1-1,0 0,0-2,-1-1,1-1,-20 0,40-2,1 0,-1 1,1-1,-1 0,0 0,1-1,-1 1,0 0,1 0,-1-1,1 1,-1-1,1 0,-1 1,1-1,0 0,-1 0,1 0,0 0,-1 0,1 0,0 0,0 0,0 0,0-1,0 1,0 0,0-1,1 1,-1-1,0 1,1-1,-1 1,1-1,-1 1,1-1,0 0,0 1,0-1,0 1,0-1,0 0,0 1,0-1,1 1,-1-1,1 1,0-2,8-12</inkml:trace>
  <inkml:trace contextRef="#ctx0" brushRef="#br0" timeOffset="461.15">12338 1,'-5'38,"-1"18,0 4,1-4,1-5,2-4,1-3,0-5,1-5,1-3,-1-1,0-2,0-1,-4 0,-2 1,0-1,-4 1,0-5</inkml:trace>
  <inkml:trace contextRef="#ctx0" brushRef="#br0" timeOffset="962.4">12874 340,'-150'74,"131"-64,1 1,0 1,1 1,0 0,1 1,0 1,1 1,1 0,0 0,-6 13,18-27,0 0,-1 0,1 1,1-1,-1 1,0 0,1 0,-1-1,1 1,0 0,0 0,0 0,0 0,0 0,1 1,-1-1,1 0,0 0,0 0,0 0,1 1,-1-1,1 0,-1 0,1 0,0 0,0 0,1 0,-1 0,0 0,1-1,0 1,0-1,0 1,0-1,0 1,0-1,0 0,1 0,-1 0,1 0,0-1,0 1,-1-1,1 1,9-2,-1 0,1-1,-1 0,1-1,-1 0,0-1,0 0,0-1,0 0,0-1,-1 0,0 0,0-1,-1 0,1-1,-1 0,-1-1,4-3,131-120,-142 130,0-1,0 0,0 1,0-1,0 1,0-1,1 1,-1-1,0 1,1 0,-1 0,1 0,-1 0,1 0,0 0,-1 0,1 0,0 1,0-1,0 0,0 1,-1 0,1-1,0 1,0 0,0 0,0 0,0 0,0 1,0-1,-1 0,1 1,0-1,0 1,0 0,-1-1,1 1,0 0,-1 0,1 0,-1 0,1 1,-1-1,1 0,-1 1,0-1,0 1,1 0,13 65,16 31,-26-90,0 0,1-1,0 0,0 0,1 0,-1-1,2 0,-1 0,1 0,-1-1,2 0,10 3</inkml:trace>
  <inkml:trace contextRef="#ctx0" brushRef="#br0" timeOffset="1408.129">13270 734,'119'-185,"-31"60,-87 124,-1 0,0 0,0 0,0 0,1 0,-1 0,1 1,-1-1,0 0,1 0,0 0,-1 0,1 0,-1 1,1-1,0 0,0 1,-1-1,1 0,0 1,0-1,0 1,0-1,0 1,0 0,0-1,0 1,0 0,-1-1,1 1,0 0,1 0,-1 0,0 0,0 0,0 0,0 0,0 1,0-1,-1 0,1 1,0-1,0 0,0 1,0-1,0 1,0-1,0 1,-1 0,1-1,0 1,0 0,-1-1,1 1,0 0,-1 0,1 0,-1 0,1 0,-1-1,0 1,1 0,-1 0,0 0,0 0,7 58,-8-51,1 0,1 0,0 0,0 0,0 0,1-1,0 1,1-1,-1 1,1-1,1 0,0 0,0 0,1 1,-2-4,0 0,1 0,-1 0,1 0,0-1,0 0,0 1,1-1,-1-1,1 1,0-1,-1 0,1 0,0 0,0-1,0 1,0-1,1-1,-1 1,0-1,0 1,1-2,-1 1,0 0,0-1,0 0,0 0,0-1,0 0,0 1,0-2,0 1,-1 0,1-1,-1 0,4-3,57-53,-52 48</inkml:trace>
  <inkml:trace contextRef="#ctx0" brushRef="#br0" timeOffset="1768.42">13918 678,'38'-5,"0"-2,0-2,0-1,-2-1,1-3,-2 0,0-3,13-8,41-58,-86 80,-1 0,1 0,-1 0,0-1,-1 1,1-1,0 1,-1-1,0 0,0 0,0 1,0-1,-1 0,1 0,-1 0,0 0,0 0,-1 0,1 0,-1 1,0-1,0 0,0 0,0 1,-1-1,1 0,-1 1,0 0,-1-1,1 1,-1 0,0 0,0 1,0-1,0 1,-1 0,1-1,-1 2,1-1,-1 0,0 1,1-1,-1 1,0 0,0 1,0-1,0 1,0-1,0 1,0 0,0 1,0-1,0 1,0 0,0 0,0 0,1 0,-2 1,-102 53,98-50,1 1,-1 0,2 1,-1 0,1 0,0 1,0 0,1 0,0 0,1 1,0 0,0 0,1 0,0 1,0-1,1 1,1 0,-1 0,2 0,-1 0,2 0,-1 1,1-1,1 0,0 0,0 0,1 1,0-1,1-1,0 1,0 0,1-1,1 1,-1-1,1-1,1 1,0-1,0 1,1-1,6 2,1 1,0-2,0 0,1 0,0-2,1 0,-1 0,1-2,1 0,-1-1,1 0,0-1,-1-1,1-1,0 0,0-2,0 1,11-3,0-2,-4-2</inkml:trace>
  <inkml:trace contextRef="#ctx0" brushRef="#br0" timeOffset="2908.769">15188 876,'6'-21,"0"0,1 1,1 0,1 0,1 1,0 0,1 0,2 1,0 1,0 0,2 1,0 0,0 1,6-2,9-7,1-2,0 3,2 0,0 2,28-12,-60 32,0 1,0-1,-1 1,1-1,0 1,0-1,0 1,0 0,0 0,0-1,0 1,0 0,0 0,0 0,0 0,0 0,0 0,0 0,0 0,0 1,0-1,0 0,-1 0,1 1,0-1,0 1,0-1,0 1,0-1,-1 1,1 0,0-1,0 1,-1 0,1-1,-1 1,1 0,0 0,-1 0,1 0,-1-1,0 1,1 0,-1 0,0 0,0 0,1 0,0 53,-1-42,0-4,5 70,-5-76,1-1,0 1,-1 0,1-1,0 1,0-1,-1 1,1-1,1 1,-1-1,0 0,0 1,0-1,1 0,-1 0,1 0,-1 0,1 0,-1 0,1 0,-1-1,1 1,0 0,-1-1,1 1,0-1,0 0,-1 0,1 0,0 0,0 0,-1 0,1 0,0 0,0-1,-1 1,1-1,0 1,-1-1,1 0,1 0,106-68,-63 35,-41 30,11-8,1 1,0 1,0 0,1 1,1 1,14-5,-31 13,-1-1,1 0,0 1,-1 0,1-1,-1 1,1 0,0 0,-1-1,1 1,0 1,-1-1,1 0,-1 0,1 1,0-1,-1 1,1-1,-1 1,1-1,-1 1,1 0,-1 0,0 0,1 0,-1 0,0 0,0 0,0 0,0 1,0-1,0 0,0 1,0-1,0 1,0-1,-1 1,1-1,-1 1,1-1,-1 1,0 0,0-1,1 2,-13 73,-20 25,33-83</inkml:trace>
  <inkml:trace contextRef="#ctx0" brushRef="#br0" timeOffset="26565.166">9403 2089,'-1'-2,"1"-1,-1 1,1-1,0 1,-1-1,1 1,0-1,1 1,-1-1,0 1,1 0,-1-1,1 1,0-1,0 1,0 0,0 0,0-1,1 1,-1 0,0 0,1 0,0 0,-1 1,1-1,0 0,0 1,0-1,0 1,0 0,1 0,-1-1,0 1,2 0,0-2,1 1,-1 0,0 0,1 0,-1 1,1 0,0-1,-1 1,1 1,0-1,-1 1,1 0,0 0,0 0,0 1,-1-1,1 1,0 1,-1-1,1 0,-1 1,1 0,-1 0,0 1,0-1,0 1,0 0,0-1,-1 2,1-1,-1 0,0 1,0 0,0 0,0 0,-1 0,2 3,-1 18,-1-1,-2 1,0 0,-2-1,0 1,-2-1,-1 0,0 0,-2 0,-1 0,-1-1,-1-1,-2 3,1 5,-45 81,64-137,8-5,2 1,1 1,1 1,1 1,1 1,2 0,1 2,1 1,0 1,2 1,1 1,16-8,20 3,-64 25,1-1,-1 1,0 0,0 0,1 0,-1 0,0 0,0 1,0-1,1 0,-1 0,0 1,0-1,0 1,0-1,1 1,-1 0,0-1,0 1,0 0,0-1,-1 1,1 0,0 0,0 0,0 0,-1 0,1 0,0 0,-1 0,1 1,-1-1,1 0,-1 0,0 0,0 0,1 1,-1-1,0 0,0 0,0 1,0-1,0 0,0 0,-1 0,1 1,0-1,-1 0,1 0,-1 0,0 2,-50 143,49-141,0-1,0 1,1-1,-1 1,1 0,0-1,0 1,0 0,1 0,0-1,0 1,0 0,0 0,1-1,0 1,0 0,0-1,1 3,0-7,0 0,0 1,1-1,-1-1,0 1,0 0,0-1,0 1,0-1,0 1,0-1,0 0,0 0,0 0,0 0,-1 0,1 0,0-1,-1 1,1 0,-1-1,1 1,-1-1,0 0,1 0,-1 1,0-1,0 0,0-2,1 2,131-164,-79 112,-43 40,1 2,1-1,0 1,1 1,0 1,0 0,12-6,-23 15,-1 0,1 1,0-1,-1 0,1 1,0 0,0 0,-1 0,1 0,0 0,0 0,-1 1,1-1,0 1,-1 0,1 0,-1 0,1 0,-1 0,1 0,-1 1,0-1,1 1,-1 0,0 0,0-1,0 1,-1 1,1-1,0 0,-1 0,1 1,-1-1,0 1,0-1,0 1,0-1,0 1,-1 0,1-1,-1 1,1 0,-1 0,0-1,0 1,0 0,-1 0,1-1,-1 1,1 0,-1-1,-1 3,-26 191,28-184</inkml:trace>
  <inkml:trace contextRef="#ctx0" brushRef="#br0" timeOffset="27062.262">10871 2033,'-60'33,"43"-26,0 1,1 1,1 0,-1 0,2 2,-1 0,1 1,1 0,0 1,1 0,0 1,1 1,1 0,0 0,-1 5,9-17,1-1,0 1,0 0,-1-1,2 1,-1 0,0 0,1 0,-1 0,1-1,0 1,0 0,0 0,0 0,0 0,1 0,-1 0,1 0,0-1,0 1,0 0,0 0,0-1,1 1,-1-1,1 1,-1-1,1 0,0 0,0 0,0 1,1-2,-1 1,0 0,1 0,-1-1,1 0,-1 1,1-1,0 0,-1 0,1 0,0-1,0 1,0-1,0 1,0-1,0 0,1 0,12-6,0-1,0-1,0 0,-1-1,0 0,0-1,-1-1,-1 0,0-1,10-13,19-13,33-27,-74 65,0 1,0-1,0 0,-1 1,1-1,0 0,0 1,-1-1,1 1,0 0,-1-1,1 1,0-1,-1 1,1 0,-1-1,1 1,-1 0,1 0,-1-1,0 1,1 0,-1 0,0 0,0 0,0-1,0 1,1 0,-1 0,0 0,0 0,0 0,-1-1,1 1,0 0,0 0,0 0,-1 0,1 1,-1 52,7 69,-5-119,0 1,0-1,1 0,0 0,-1 0,1-1,0 1,1 0,-1-1,1 0,0 1,0-1,0 0,0 0,0 0,0-1,1 1,0-1,-1 0,1 0,0 0,0-1,0 1,0-1,0 0,2 0,18 3,-1-2</inkml:trace>
  <inkml:trace contextRef="#ctx0" brushRef="#br0" timeOffset="27498.277">11519 2033,'-12'0,"0"2,0-1,0 2,0-1,1 2,-1 0,1 0,0 1,0 0,0 1,-6 5,13-9,1 0,0 0,-1 0,1 0,0 1,1-1,-1 1,0 0,1 0,0 0,-1 0,1 0,0 1,1-1,-1 1,1-1,-1 1,1 0,0-1,0 1,1 0,-1 0,1-1,0 1,0 0,0 0,0 0,1 0,0-1,-1 1,1 0,1-1,-1 1,0 0,1-1,0 0,1 3,68 76,-72-78,0 0,0 0,-1 0,0 0,0-1,0 1,0-1,0 1,-1-1,1 0,-1 0,0 0,0 0,0 0,-1-1,1 0,-1 1,1-1,-1 0,0-1,1 1,-1-1,0 1,0-1,0 0,0-1,-1 1,-23 6,2-3</inkml:trace>
  <inkml:trace contextRef="#ctx0" brushRef="#br0" timeOffset="27882.468">11915 2005,'-16'5,"1"0,-1 1,2 1,-1 1,1 0,0 0,0 2,-10 9,22-18,0 1,1 0,-1 0,1 0,0 0,-1 0,1 0,0 0,0 1,0-1,0 0,1 0,-1 1,1-1,-1 1,1-1,0 1,0-1,0 0,0 1,0-1,1 1,-1-1,1 0,0 1,-1-1,1 0,0 1,0-1,0 0,1 0,-1 0,1 0,-1 0,1 0,-1-1,1 1,0 0,0-1,0 1,0-1,0 0,0 1,0-1,1 0,-1-1,1 1,8 6,-8-6,1 0,-1 0,1 0,-1 0,0 1,0-1,0 1,0 0,0 0,0 0,0 0,-1 1,1-1,-1 1,1 0,-1-1,0 1,0 0,0 0,-1 0,1 1,-1-1,1 0,-1 0,0 1,-1-1,1 1,0-1,-1 1,0-1,0 1,0-1,0 1,-1-1,1 1,-1-1,0 1,0-1,-1 2,-9 6,-1-1,-1 0,0-1,0 0,-1-1,0-1,0 0,-1-1,-12 4,-31 7,33-13</inkml:trace>
  <inkml:trace contextRef="#ctx0" brushRef="#br0" timeOffset="31395.487">12930 2061,'-3'0,"-1"1,0-1,0 1,1 0,-1 0,1 0,-1 0,1 1,-1-1,1 1,0 0,0 0,-1 0,2 1,-1-1,0 1,0-1,1 1,-1 0,1 0,0 0,0 0,0 0,0 1,1-1,-1 1,1-1,0 1,0-1,0 1,1 0,-1 2,0 1,-1 1,2 0,-1 0,1 0,1 0,-1-1,1 1,0 0,1 0,0-1,0 1,1-1,0 0,0 1,2 1,-4-6,0-1,1 1,-1-1,1 1,-1-1,1 0,0 0,0 1,0-1,0 0,0-1,1 1,-1 0,1-1,-1 1,1-1,-1 0,1 0,0 0,-1 0,1 0,0-1,0 1,0-1,0 1,-1-1,1 0,0-1,0 1,0 0,0-1,0 1,-1-1,1 0,0 0,-1 0,1 0,0-1,1 0,7-9,-1 1,0-2,0 1,-1-1,-1-1,0 0,-1 0,0 0,-1-1,0 0,1-10,-5 20,-1 0,0 0,0 0,-1 0,1 0,-1 0,0 0,0 0,0 1,-1-1,0 0,1 0,-1 0,0 0,-1 0,1 1,-1-1,0 0,1 1,-2-1,1 1,0 0,-1 0,1 0,-1 0,0 0,0 1,0-1,0 1,-1 0,1 0,0 0,-1 0,0 0,1 1,-1 0,0-1,0 2,0-1,0 0,0 1,0 0,0-1,0 2,4-1,0 0,0 0,1 1,-1-1,0 0,0 0,0 1,0-1,0 0,0 1,1-1,-1 0,0 1,115-87,-80 54,-22 22,0 0,-1-1,-1-1,0 0,-1-1,0 0,-1 0,0-1,-1 0,0-1,-2 0,1 0,-2 0,0-1,-1 0,-1 0,1-6,12 61,81 262,-66-221,-4 2,-3 1,-4 1,-3 0,2 60,-16-120,-2 1,-1 0,0-1,-2 1,-1-1,-1 1,-1-1,-1 0,-1-1,-1 0,-1 0,-1 0,-2-1,0-1,-6 9,16-28,1 0,-1 0,0 0,0 0,0-1,0 1,0 0,-1-1,1 1,0-1,-1 0,1 0,-1 0,1 0,-1 0,0 0,1-1,-1 0,0 1,0-1,1 0,-1 0,0 0,1-1,-1 1,0-1,1 1,-1-1,0 0,1 0,-1 0,1 0,-1-1,1 1,0-1,0 1,0-1,0 0,0 0,0 0,0 0,0 0,1 0,-1 0,1-1,-1 1,1 0,0-1,-1-1,-2-10,0 0,1 1,0-1,1-1,1 1,0 0,1 0,0 0,2-1,-1 1,2 0,0 0,0 0,1 1,1-1,0 1,1 0,5-8,3-6,2 1,0 0,1 1,2 1,11-10,1-3,-16 18</inkml:trace>
  <inkml:trace contextRef="#ctx0" brushRef="#br0" timeOffset="31859.515">14482 1779,'0'33,"0"17,0 3,-4-1,-3-5,1-6,2-5,0-4,2-3,1 0,0-2,-3 0,-2 0,0 1,-4-1,1-9,1-7</inkml:trace>
  <inkml:trace contextRef="#ctx0" brushRef="#br0" timeOffset="32116.549">14172 2089,'38'-5,"18"-1,4 0,2 1,-6 2,-7-4,-7-1,-6 1,-4 2,-3 2,-1 1,-1 1,-5 1</inkml:trace>
  <inkml:trace contextRef="#ctx0" brushRef="#br0" timeOffset="32578.592">14849 1722,'-16'333,"-19"-127,37-143,-1-62,-1 0,0 1,1-1,-1 0,1 1,-1-1,1 0,0 1,-1-1,1 0,0 0,0 0,0 0,0 0,0 0,0 0,0 0,0 0,1 0,-1-1,0 1,0 0,1-1,-1 1,0-1,1 0,-1 1,0-1,1 0,-1 0,1 0,-1 0,0 0,1 0,-1 0,1 0,-1 0,0-1,1 1,-1-1,2 0,90-64,42-20,-133 84,0 0,0 0,0 0,0 1,0-1,0 1,0-1,0 1,0 0,0 0,0 0,1 0,-1 0,0 0,0 0,0 1,0-1,0 1,0 0,0-1,0 1,0 0,0 0,0 0,0 0,-1 1,1-1,0 1,-1-1,1 1,-1-1,1 1,-1 0,0-1,0 1,0 0,0 0,0 0,0 0,-1 0,1 0,0 0,-1 0,0 0,1 1,-1-1,0 0,0 0,0 0,-1 0,1 1,-1-1,9 68,1-56</inkml:trace>
  <inkml:trace contextRef="#ctx0" brushRef="#br0" timeOffset="32978.514">15358 2231,'29'4,"0"-2,0-1,0-1,1-1,-1-2,0 0,14-6,-38 8,-1 0,1 0,-1 0,1-1,-1 1,0-1,1 0,-1-1,0 1,-1-1,1 0,0 0,-1 0,1 0,-1 0,0-1,0 0,-1 1,1-1,-1 0,0 0,0-1,0 1,0 0,-1-1,1 1,-1-1,0 1,-1-1,1 0,-1 1,0-1,0 0,-1 1,1-1,-1 1,0-1,0 0,0 1,-1 0,0-1,0 0,-2 1,1 1,-1 0,0 0,0 0,0 0,-1 1,1-1,0 1,-1 0,0 1,1-1,-1 1,0 0,0 0,0 0,1 1,-1 0,0 0,0 0,0 0,0 1,0 0,0 0,1 0,-1 1,0-1,1 1,-1 0,1 1,0-1,-1 1,1 0,0 0,1 0,-1 0,1 1,-1-1,1 1,0 0,0 0,0 2,-4 0,1 0,1 1,-1 0,1 0,0 1,1-1,0 1,0 0,0 0,1 0,0 1,1-1,0 1,0 0,1-1,0 1,1 0,0 0,0 0,1-1,0 1,0 0,1-1,0 1,1-1,0 1,0-1,1 0,0 0,2 3,4-1,0-1,1-1,-1 0,2 0,-1-1,1 0,0-1,0-1,1 0,-1 0,1-1,0-1,1 0,-1-1,0-1,1 0,-1 0,1-1,-1-1,1-1,8-1,2 2</inkml:trace>
  <inkml:trace contextRef="#ctx0" brushRef="#br0" timeOffset="-9468.241">4154 453,'0'0</inkml:trace>
  <inkml:trace contextRef="#ctx0" brushRef="#br0" timeOffset="-8780.82">5113 763,'-5'34,"-1"15,5 0,2-4,2-14,-1-13</inkml:trace>
  <inkml:trace contextRef="#ctx0" brushRef="#br0" timeOffset="-8618.119">5085 509</inkml:trace>
  <inkml:trace contextRef="#ctx0" brushRef="#br0" timeOffset="-8069.912">5536 621,'-11'4,"0"0,0 0,0 1,1 1,0 0,0 0,0 1,1 0,0 0,0 1,1 1,0-1,0 1,1 1,0-1,1 1,0 1,1-1,0 1,0 0,1 0,0 0,1 0,1 1,0-1,0 1,1 0,1-1,0 1,0 0,1 0,1-1,0 1,0-8,0 0,0 0,0 0,1 0,0 0,-1-1,1 0,1 1,-1-1,0 0,1 0,-1-1,1 1,0-1,0 0,0 0,0 0,0 0,1-1,-1 0,0 0,1 0,-1 0,1-1,-1 0,1 1,-1-2,1 1,3-1,3 0,1 0,-1-1,0 0,1-1,-1 0,0-1,-1 0,1-1,-1 0,0-1,3-2,103-121,-116 127,24-32,-2-2,-2 0,-1-1,-2-1,-2-1,-1 0,-2-1,1-18,-10 51,-1 0,0 0,0 0,-1 0,0 0,0-1,-1 1,0 0,0 0,-1-1,0 1,0 0,-1 0,0 0,0 0,0 0,-1 0,0 0,0 1,-1-1,0 1,0 0,-1 0,1 1,-1-1,0 1,-1 0,1 0,-1 1,0 0,0 0,-1 0,1 1,-1 0,1 0,-1 0,0 1,0 0,-6-1,5 3,0 1,0-1,0 1,0 1,0 0,0 0,1 0,-1 1,1 0,-1 0,1 1,0 0,0 0,1 1,-1 0,1 0,0 0,1 1,-1 0,1 0,0 0,0 1,1 0,0 0,0 0,1 0,0 0,0 1,-1 4,-1 3,1 1,1-1,0 1,1 0,0 0,2-1,-1 1,2 0,0 0,1 0,1 0,1-1,0 1,4 10,1-5,0 1,1-2,1 1,2-2,-1 0,2 0,1-1,0-1,1 0,1-1,0-1,1 0,1-2,0 0,1-1,0-1,17 6,19 4,-32-13</inkml:trace>
  <inkml:trace contextRef="#ctx0" brushRef="#br0" timeOffset="-7081.163">6778 255,'14'97,"-4"-1,-5 2,-5 75,0-130,0-44,0 1,1-1,-1 1,1-1,-1 0,1 1,-1-1,1 1,-1-1,1 1,0-1,-1 1,1 0,0-1,-1 1,1 0,0-1,-1 1,1 0,0 0,-1 0,1 0,0 0,0 0,-1 0,1 0,0 0,0 0,-1 0,1 0,0 0,0 0,-1 1,1-1,0 0,-1 1,1-1,0 0,-1 1,1-1,-1 1,1-1,-1 1,1-1,-1 1,1-1,-1 1,1 0,-1-1,0 1,1 0,-1-1,0 1,1 0,-1 0,0-1,0 1,0 0,0 0,1-2,25-20,0 1,0 1,2 1,0 2,1 1,18-6,-43 19,0 0,0 0,1 1,-1-1,0 1,1 0,-1 1,1-1,-1 1,1 0,-1 0,1 0,-1 1,0-1,1 1,-1 0,1 1,-1-1,0 1,0-1,0 1,0 1,0-1,0 0,-1 1,1 0,-1 0,0 0,0 0,0 0,0 1,0 0,-1-1,1 1,-1 0,0 0,0 0,-1 0,1 1,-1-1,0 1,-1 4,-1 0,0 1,-1-1,0 0,0 0,-1-1,0 1,0 0,-1-1,-1 0,1 0,-1 0,0 0,-1-1,0 0,0 0,-1 0,1-1,-2 0,1 0,-5 2,6-4,0-1,-1 0,1 0,0-1,-1 0,1 0,-1 0,0-1,1 0,-1 0,0-1,0 0,0 0,1-1,-1 1,0-2,0 1,1-1,-1 0,1 0,0 0,-1-1,1 0,0-1,-13-8</inkml:trace>
  <inkml:trace contextRef="#ctx0" brushRef="#br0" timeOffset="-6734.794">7597 566,'-1'1,"-14"14,2 1,0 0,0 0,2 2,0-1,1 1,1 1,0 0,-1 7,9-24,0 0,0-1,0 1,1 0,-1 0,0 0,1 0,0 0,-1 0,1-1,0 1,0 0,0 0,0 0,0 0,0 0,1 0,-1 0,1 0,-1 0,1 0,0-1,0 1,0 0,0-1,0 1,0 0,0-1,0 1,1-1,-1 1,1-1,-1 0,1 0,-1 0,1 0,0 0,-1 0,1 0,0 0,0-1,0 1,0-1,-1 1,1-1,0 0,0 0,0 1,0-1,0-1,0 1,2 0,5-3,0-1,-1 1,1-1,-1-1,1 1,-1-2,-1 1,1-1,-1 0,0 0,0-1,-1 0,0 0,0-1,-1 0,0 0,0 0,0 0,-1-1,-1 0,0 0,0 0,0 0,-1 0,-1 0,0-1,0 1,0-1,-2-7,0 14,0-1,0 1,0-1,-1 1,0 0,0 0,0-1,0 1,0 0,0 1,-1-1,0 0,1 1,-1-1,0 1,0 0,0 0,0 0,-1 0,1 1,-1-1,1 1,-1 0,1 0,-1 0,1 1,-1-1,0 1,1 0,-1 0,0 0,0 0,1 1,-1-1,0 1,1 0,-1 0,1 1,-1-1,1 1,0-1,-3 2,-13 5</inkml:trace>
  <inkml:trace contextRef="#ctx0" brushRef="#br0" timeOffset="-6081.331">7935 621,'-15'107,"15"-104,1 0,-1 0,1 0,-1 0,1-1,0 1,0 0,0-1,0 1,1 0,-1-1,1 1,-1-1,1 0,0 0,0 1,0-1,0 0,1-1,-1 1,0 0,1-1,-1 1,1-1,0 0,-1 0,1 0,0 0,0 0,-1 0,1-1,0 0,0 1,3-1,3-2,1-1,0 0,-1 0,0-1,0 0,0-1,0 0,0 0,-1-1,0 0,-1 0,1-1,-1 0,0-1,-1 1,0-1,0 0,-1-1,1 1,-2-1,0 0,3-7,6-6,4-2,-2 0,0-1,-2-1,-1 0,0-1,-3 0,0-1,-1 0,-2 0,-1-1,-1 1,-2-1,0 0,-2 0,-3-24,2 48,1 0,-1 1,0-1,0 0,-1 0,1 1,-1-1,0 0,0 1,-1 0,1-1,-1 1,0 0,0 1,0-1,-1 0,1 1,-1 0,0 0,0 0,0 0,0 0,0 1,-1 0,1 0,-1 0,0 0,1 1,-1 0,0 0,0 0,0 1,0-1,0 1,0 0,0 1,0-1,-2 2,0 0,1 0,-1 1,1 0,0 0,0 0,0 1,0 0,1 0,0 1,0-1,0 1,0 0,1 1,0-1,0 1,0 0,1 0,-1 0,1 0,1 0,-1 1,1-1,1 1,-1 0,1 2,-3 11,1 1,1 0,1 0,1 0,1 0,1 0,3 17,0-13,1 1,2-1,0 0,1-1,1 0,2 0,0-1,6 6,-11-18,0-1,1 1,1-2,-1 1,1-1,1 0,0-1,0 0,0-1,1 0,0-1,1 0,-1 0,1-2,0 1,0-1,11 1,-19-4,-1 0,1 0,-1-1,1 0,-1 1,1-1,0-1,-1 1,1 0,-1-1,1 0,-1 0,0 0,1 0,-1 0,0-1,1 1,-1-1,0 0,9-11</inkml:trace>
  <inkml:trace contextRef="#ctx0" brushRef="#br0" timeOffset="-5475.417">8585 481,'-4'12,"0"0,1 0,0 0,1 1,1 0,0-1,1 1,0 0,1-1,0 1,1-1,0 1,5 11,-6-21,0-1,1 1,-1 0,1-1,-1 1,1-1,0 0,0 1,0-1,0 0,1 0,-1-1,1 1,-1 0,1-1,-1 1,1-1,0 0,0 0,-1 0,1 0,0 0,0-1,0 0,0 1,0-1,0 0,0 0,0-1,0 1,0 0,0-1,0 0,0 0,0 0,-1 0,1 0,0-1,2-1,6-3,1 0,-1-1,-1-1,1 0,-1 0,-1-1,0 0,6-8,119-174,-134 190,1 0,-1 1,0-1,1 0,-1 0,0 1,1-1,-1 0,1 1,-1-1,1 1,-1-1,1 0,0 1,-1-1,1 1,0 0,-1-1,1 1,0 0,0-1,-1 1,1 0,0 0,0-1,-1 1,1 0,0 0,0 0,0 0,-1 0,1 0,0 0,0 1,0-1,-1 0,1 0,0 0,0 1,-1-1,1 1,0-1,-1 0,1 1,0-1,-1 1,1-1,0 1,-1 0,1-1,-1 1,0 0,1-1,-1 1,1 0,-1-1,0 1,1 0,-1 0,0 0,0-1,0 1,0 0,0 0,0 0,0 0,5 59,-5-56,53 553,-75-333,20-212,-1 1,1-1,-2 0,0 0,-1 0,0 0,0-1,-1 0,-1 0,0 0,0-1,-1 0,0-1,-3 2,10-10,-1 1,0-1,0 0,0 1,0-1,0 0,0 0,0-1,0 1,0 0,0-1,0 1,-1-1,1 0,0 1,0-1,-1 0,1-1,0 1,0 0,-1-1,1 1,0-1,0 1,0-1,0 0,0 0,0 0,0 0,0-1,0 1,0 0,1-1,-1 1,0-1,1 0,-1 0,0-1,-37-80,39 66,0 0,1 0,1 0,0 0,2 0,-1 0,2 1,1 0,0 0,0 0,2 0,0 1,1 1,0-1,1 2,1-1,0 1,1 1,0 0,1 1,0 0,1 1,0 0,12-6,-16 11,-1 0,1 1,0 0,0 0,0 1,1 0,-1 1,1 0,0 1,-1 0,8 0,6 1</inkml:trace>
  <inkml:trace contextRef="#ctx0" brushRef="#br0" timeOffset="-13045.265">400 509,'1'-3,"-1"0,0 0,0 0,0 0,0 0,0 0,-1 0,1 0,-1 0,0 1,0-1,0 0,0 0,0 0,-1 1,1-1,-1 1,0-1,0 1,0 0,0-1,0 1,0 0,0 0,-1 1,1-1,-1 0,1 1,-1 0,0-1,0 1,0 0,1 0,-1 1,0-1,0 1,0-1,0 1,0 0,0 0,0 0,0 0,-13 5,2 0,-1 1,1 0,0 1,0 1,1 0,0 0,0 2,1 0,0 0,1 1,0 0,-1 3,-2-1,1 1,1 1,0 0,1 1,1 0,0 0,1 1,1 0,0 1,2 0,0 0,1 1,1-1,0 1,1 0,1 15,0-18,2 0,0 0,0 0,2 0,0 0,1 0,0 0,1-1,1 1,0-1,2 0,0 0,-2-4,0-1,1 1,1-2,0 1,0-1,1 0,0 0,0-1,1 0,0 0,1-1,0 0,0-1,0 0,1-1,0 0,0 0,0-1,0-1,1 0,-1 0,1-2,0 1,0-1,-1-1,1 0,0-1,0 0,0 0,-1-2,1 1,-1-1,1-1,-1 0,0-1,0 0,-1-1,0 0,0 0,3-4,-3 2,0-1,-1 0,-1 0,1-1,-1-1,-1 1,0-1,-1-1,0 1,0-1,-1 0,-1 0,0 0,-1-1,0 0,0-4,-4 13,1-1,-1 0,0 0,-1 0,1 0,-1 1,0-1,0 1,0-1,-1 1,0 0,0 0,0 0,0 0,0 0,-1 1,1 0,-1-1,0 1,0 1,0-1,-1 1,1-1,-1 1,1 0,-2 0,-4-2,-1 1,0 0,0 0,0 1,0 0,0 1,0 0,0 1,-1 0,1 1,-1 0,-6 2,27-3,16-2,121 18,-93-13,-34-7</inkml:trace>
  <inkml:trace contextRef="#ctx0" brushRef="#br0" timeOffset="-11302.86">1359 847,'-12'13,"1"-1,0 1,1 1,1 0,0 0,1 1,0 0,1 1,1 0,0 0,1 0,1 0,1 1,0 2,3-16,1 0,0 0,0 0,0 0,0-1,0 1,0 0,1 0,-1-1,1 1,0-1,0 1,0-1,0 0,0 0,1 0,-1 0,1 0,-1 0,1-1,-1 1,1-1,0 0,0 0,0 0,0 0,0 0,0-1,0 1,0-1,0 0,0 0,0 0,0 0,0 0,0-1,0 1,0-1,0 0,0 0,0 0,0 0,-1-1,1 1,0-1,-1 0,1 1,-1-1,0 0,0-1,1 1,0-2,7-5,-1 0,0-1,0 0,-1-1,-1 0,1 0,-2 0,0-1,0 0,-1 0,0-1,-1 1,-1-1,0 0,-1 0,0 0,-1-1,0 1,-1 0,-2-11,3 19,-1 1,0 0,0-1,0 1,0 0,-1 0,0-1,0 1,0 0,0 0,-1 0,0 0,0 0,0 1,0-1,0 0,-1 1,1-1,-1 1,0 0,0 0,-1 0,1 1,0-1,-1 1,0-1,1 1,-1 0,0 1,0-1,0 1,0-1,0 1,-1 1,1-1,0 0,0 1,-1 0,1 0,0 0,4 0,1 0,0 0,0 0,0-1,-1 1,1 0,0 0,0 0,-1 0,1 0,0 1,0-1,0 0,-1 0,1 0,0 1,-1-1,1 0,0 1,0-1,-1 1,1-1,-1 1,1-1,0 1,-1-1,1 1,-1-1,1 1,-1 0,0-1,1 1,-1 0,0-1,1 1,-1 0,0 0,0-1,1 1,-1 0,0 0,0-1,0 1,0 0,0 0,0 0,-1-1,1 1,0 0,0 0,0-1,-1 1,1 0,0 0,-1-1,1 1,0 0,-1-1,1 1,-1-1,0 1,1-1,-1 1,1-1,-1 1,0 0,16-4,-1 0,1-1,-1-1,0 0,0 0,-1-2,0 0,0 0,0-1,-1-1,0 0,-1 0,0-1,2-3,3-5,0-1,-1 0,-1-1,-1-1,-1 0,-1-1,-1 0,2-6,-7 17,-1 1,0-1,-1 0,0 0,0 0,-1 0,-1-1,0 1,-1-1,0 1,0-1,-1 1,-1-1,-11 4,5 33,-21 249,32-196,5-1,2-1,10 26,-8-46,-2 0,-2 1,-3 0,-2 0,-3 0,-7 53,2-78,-2 0,-2-1,0 0,-2 0,-5 7,16-37,-1 1,1-1,0 1,-1-1,1 1,-1-1,1 0,-1 1,0-1,1 0,-1 0,0 1,0-1,0 0,0 0,0 0,0 0,0 0,0 0,-1 0,1-1,0 1,-1 0,1-1,0 1,-1-1,1 1,-1-1,1 0,-1 1,1-1,0 0,-1 0,1 0,-1 0,1 0,-1 0,1-1,-1 1,1-1,-1 1,1-1,0 1,-1-1,1 1,0-1,0 0,-1 0,1 0,0 0,-1 0,-4-10,1-1,-1 1,2-1,0 0,0 0,1 0,0 0,1-1,1 1,0-1,1 0,0 1,1-1,0 1,1-1,0 1,1 0,1-1,3-8,2-4,-4 6,2-1,0 1,1 1,1 0,1 0,1 0,0 1,4-4,4 0,-3 3</inkml:trace>
  <inkml:trace contextRef="#ctx0" brushRef="#br0" timeOffset="-10745.445">2601 791,'-29'14,"0"2,1 0,1 2,1 1,1 1,0 2,1 1,-20 60,43-81,1 0,-1 1,0-1,1 1,0 0,0-1,-1 1,1-1,1 1,-1-1,0 1,1-1,-1 1,1-1,0 1,0-1,0 1,0-1,0 0,0 0,1 1,-1-1,1 0,-1 0,1 0,0-1,0 1,0 0,0-1,0 1,0-1,1 0,-1 1,1-1,6 0,-1 1,1-2,0 1,0-1,0-1,-1 1,1-2,0 1,-1-1,1 0,-1-1,1 0,-1 0,0-1,0 0,-1 0,1-1,-1 0,0 0,0-1,-1 0,0 0,0-1,1 0,20-16,-4 4,66-41,-86 58,0 1,0 0,0 0,0 0,0 0,1 1,-1-1,0 1,0 0,0 0,1 0,-1 0,0 1,0-1,0 1,0 0,1 0,-1 0,0 0,-1 0,1 1,0 0,0-1,-1 1,1 0,-1 0,1 0,-1 1,0-1,2 2,60 118,-61-117,0 0,0-1,1 1,-1-1,1 1,0-1,0-1,1 1,-1 0,1-1,0 0,0 0,0-1,0 1,1-1,-1 0,0 0,1-1,0 0,3 1,13 0</inkml:trace>
  <inkml:trace contextRef="#ctx0" brushRef="#br0" timeOffset="14205.365">371 2287,'0'-3,"0"0,0-1,0 1,-1 0,0-1,1 1,-1 0,-1 0,1 0,0 0,-1 0,1 0,-1 0,0 0,0 1,0-1,-1 0,1 1,0 0,-1 0,0 0,1 0,-1 0,0 0,0 1,0-1,0 1,0 0,0 0,-1 0,1 0,0 0,-1 1,1 0,0-1,-1 1,1 0,0 1,-1-1,1 1,0-1,0 1,-1 0,1 0,0 1,0-1,0 1,0-1,-2 2,-7 5,0 0,1 0,0 1,0 1,1-1,0 2,1-1,0 1,1 1,0 0,1 0,0 0,1 1,0 0,1 0,1 1,0-1,1 1,-1 8,3-18,1-1,1 1,-1-1,0 1,1 0,0-1,0 1,0-1,0 0,0 1,1-1,-1 0,1 0,0 0,0 0,0 0,1 0,-1 0,0-1,1 1,0-1,0 0,0 0,0 0,0 0,0 0,0-1,0 1,1-1,-1 0,1 0,-1 0,1-1,-1 1,1-1,0 0,-1 0,1 0,-1 0,1 0,-1-1,1 0,-1 0,1 0,-1 0,1 0,-1-1,0 1,0-1,2-2,15-8,-2-1,0-1,-1 0,0-2,-1 0,-1-1,0 0,5-10,42-46,-61 72,0-1,0 1,-1 0,1 0,0 0,0-1,1 1,-1 1,0-1,0 0,0 0,1 0,-1 0,0 1,1-1,-1 1,1-1,-1 1,0-1,1 1,-1 0,1 0,-1 0,1 0,-1 0,1 0,-1 0,1 0,-1 1,1-1,-1 1,1-1,-1 1,0-1,1 1,-1 0,0-1,0 1,1 0,-1 0,0 0,0 0,0 0,0 0,0 1,0-1,0 0,-1 0,1 1,0-1,-1 1,28 69,-27-62,1 1,0-1,1 0,-1 0,2 0,0 0,0-1,0 1,1-1,0 0,1-1,0 1,0-1,0 0,1 0,0-1,0 0,1 0,0-1,0 0,0 0,1-1,-1 0,1 0,2 0,58-20,-50 5</inkml:trace>
  <inkml:trace contextRef="#ctx0" brushRef="#br0" timeOffset="14653.933">1191 2146,'-13'5,"1"1,1 0,-1 1,1 0,0 1,1 0,0 1,0 0,1 1,-8 10,15-17,1 0,0 0,0 0,0 0,0 0,1 0,-1 0,1 1,0-1,0 0,0 0,0 1,0-1,1 0,0 0,-1 0,1 0,0 0,1 0,-1 0,0 0,1 0,0 0,-1 0,1-1,0 1,1-1,-1 0,0 1,1-1,-1 0,1 0,0-1,-1 1,1-1,0 1,2 0,-2-1,0 1,0-1,0 1,0 0,0 0,0 0,-1 0,1 1,-1-1,1 1,-1-1,0 1,0 0,0 0,0 0,-1 0,1 0,-1 0,0 0,0 1,0-1,0 0,-1 1,1-1,-1 1,0-1,0 0,0 1,0-1,-1 1,1-1,-1 1,0-1,0 0,0 0,-1 2,-2 0,0 0,0-1,0 0,0 1,-1-1,1-1,-1 1,0-1,0 0,-1 0,1 0,0-1,-1 0,0 0,0 0,1-1,-1 0,0 0,0 0,0-1,0 1,0-2,0 1,0-1,0 0,0 0,0 0,1-1,-1 0,0 0,1-1,-1 1,-2-3,-7-5</inkml:trace>
  <inkml:trace contextRef="#ctx0" brushRef="#br0" timeOffset="15310.058">1896 2287,'0'19,"0"12,0 4,0 2,0-1,-5-7,-1-7</inkml:trace>
  <inkml:trace contextRef="#ctx0" brushRef="#br0" timeOffset="15513.194">1868 1921,'0'0</inkml:trace>
  <inkml:trace contextRef="#ctx0" brushRef="#br0" timeOffset="16323.343">2122 1892,'117'-223,"-101"188,-28 65,10-5,1 0,1-1,1 1,1 0,2-1,0 1,6 18,1 12,36 242,-37-206,-3-40,-2 0,-3 0,-1 0,-3 0,-3 8,-19 132,24-186,0 0,-1 0,0 0,0-1,0 1,0 0,-1 0,1-1,-1 1,0-1,-1 1,1-1,-1 0,0 0,0 0,0 0,-1 0,1-1,-1 0,0 1,0-1,0-1,0 1,-1-1,1 1,0-1,-1 0,0-1,0 1,1-1,-1 0,0 0,0-1,0 1,0-1,0 0,0-1,0 1,0-1,0 0,0 0,1 0,-1-1,-3-1,-2-6,1 0,1-1,-1 1,2-2,-1 1,2-1,-1 0,2-1,-1 1,1-1,1 0,0-1,1 1,1-1,-1 1,2-1,0 0,0 0,1 0,1 1,0-1,1 0,1 1,-1-1,3-4,0-3,1 1,0-1,1 2,1-1,1 1,0 0,1 1,1 0,1 1,1 0,0 1,0 0,2 1,0 1,0 0,1 1,1 0,5-1,15-4,0 2,2 2,-1 1,28-3,-24 28,-32-3</inkml:trace>
  <inkml:trace contextRef="#ctx0" brushRef="#br0" timeOffset="23382.085">8246 2231,'26'-10,"1"-2,-1-1,-1-1,0-1,-1-1,-1-1,-1-1,0 0,14-18,-34 34,0 0,0 1,0-1,0 0,-1 0,1 0,-1 0,1 0,-1 0,0 0,0 0,0-1,0 1,0-1,-1 1,1 0,-1-1,1 1,-1-1,0 1,0-1,0 1,0-1,-1 1,1-1,-1 1,1-1,-1 1,0 0,0-1,0 1,0 0,0 0,0 0,-1 0,1 0,-1 0,0 0,1 0,-1 0,0 1,0-1,0 1,0-1,-1 1,1 0,0 0,0 0,-1 0,1 0,0 1,-1-1,-1 0,-3 1,-1 1,1-1,0 1,0 0,0 1,0 0,0 0,0 0,0 1,0 0,1 1,0-1,-1 1,1 0,1 1,-1-1,1 1,-1 0,2 1,-4 3,-5 7,0 1,2 0,0 0,1 1,1 0,-6 17,11-28,0 1,0-1,0 1,1 0,0 0,1 1,0-1,0 1,1-1,0 1,1-1,-1 1,2-1,-1 1,1 0,0-1,1 1,0-1,1 0,-1 0,1 0,1 0,0 0,0 0,0-1,1 0,0 0,3 2,3 1,0-1,1-1,0 0,0 0,1-1,0-1,1 0,-1-1,1-1,0 0,0 0,0-2,1 1,-1-2,0 0,1-1,14-1,-5-5</inkml:trace>
  <inkml:trace contextRef="#ctx0" brushRef="#br0" timeOffset="21311.55">5677 2343,'13'-1,"0"0,0-1,0 0,0-1,0 0,-1-1,1-1,-1 0,0 0,0-2,-1 1,0-1,0-1,-1 0,0 0,0-1,-1-1,0 1,0-2,-1 1,4-8,-11 16,0 0,0 0,0 0,-1 0,1 0,0-1,-1 1,1 0,-1 0,0-1,0 1,0 0,0 0,0-1,0 1,-1 0,1 0,-1-1,1 1,-1 0,0 0,0 0,0 0,0 0,0 0,-1 0,1 0,-1 1,1-1,-1 0,1 1,-1-1,0 1,0 0,0 0,0-1,0 1,0 0,0 1,0-1,0 0,0 0,-1 1,1 0,0-1,0 1,-1 0,0 0,-9 2,1 0,-1 0,1 1,0 1,0 0,0 0,0 1,1 1,0-1,0 2,0-1,1 2,0-1,0 1,1 0,0 1,-2 3,7-8,0 1,1-1,0 0,0 1,0-1,0 1,1 0,0 0,0 0,0 0,1-1,-1 1,1 0,0 0,1 0,-1 0,1 0,0 0,0 0,0 0,1-1,0 1,0-1,0 1,0-1,1 0,0 1,0-1,0-1,0 1,1 0,3 5,1-1,0-1,1 1,-1-2,1 1,1-1,-1 0,1-1,0 0,0-1,1 0,-1 0,7 0,-1 0,1-2,-1 0,1-1,-1-1,1 0,-1-2,1 1,-1-2,0 0,9-4,-7 0</inkml:trace>
  <inkml:trace contextRef="#ctx0" brushRef="#br0" timeOffset="21778.746">6186 2513,'173'-281,"-154"256,-9 43,-10-7,-1-5,0 1,1-1,-1 0,1 1,1-1,-1 0,1 0,0 1,0-1,1 0,0 0,0 0,0 0,1-1,0 1,0 0,0-1,1 0,0 0,0 0,0 0,1-1,-1 0,1 0,0 0,0 0,0-1,6 3,-2-4,0-1,0 0,1-1,-1 0,0 0,1-1,-1 0,0-1,0 0,0 0,0-1,0 0,-1-1,1 0,-1 0,0-1,0 0,0 0,-1-1,0 0,0 0,0-1,-1 0,0 0,0 0,-1-1,0 0,0 0,-1 0,0-1,0 1,-1-1,0 0,-1 0,0 0,0 0,-1-4,3-12</inkml:trace>
  <inkml:trace contextRef="#ctx0" brushRef="#br0" timeOffset="22145.723">7174 1638,'-29'256,"0"-54,29 47,0-247,1-1,-1 1,0-1,0 1,0-1,-1 1,1-1,0 1,0-1,-1 0,1 1,-1-1,1 1,-1-1,0 0,1 0,-1 1,0-1,0 0,0 0,0 0,0 0,0 0,0 0,-1 0,1 0,0 0,0-1,-1 1,1 0,0-1,-1 1,1-1,-1 1,1-1,-1 0,1 0,0 0,-1 0,1 0,-1 0,1 0,-16-2</inkml:trace>
  <inkml:trace contextRef="#ctx0" brushRef="#br0" timeOffset="22392.572">6863 2061,'34'0,"15"0,9 0,0-5,-5-1,-7 0,-7 1,-4 1,-5 2,-1 1,-2 0,0 1,0 0,-5 6,-1 0,1 1,-4-2</inkml:trace>
  <inkml:trace contextRef="#ctx0" brushRef="#br0" timeOffset="22625.701">7597 2174,'-5'29,"-1"14,-1 5,7-7,3-4,6-9,1-9</inkml:trace>
  <inkml:trace contextRef="#ctx0" brushRef="#br0" timeOffset="22819.718">7540 1807,'0'0</inkml:trace>
  <inkml:trace contextRef="#ctx0" brushRef="#br0" timeOffset="23049.555">7794 2399,'2'-1,"0"0,0-1,0 1,0-1,-1 0,1 1,-1-1,1 0,-1 0,0 0,0 0,0 0,0 0,0 0,0-1,0 1,-1 0,1 0,-1-1,0 1,0 0,0-1,0 1,0 0,0-1,0 0,31-167,8 66,-37 101,0 0,0 0,1 0,-1 0,1 1,0-1,-1 1,1 0,0 0,0 0,1 0,-1 0,0 1,1-1,-1 1,1 0,-1 0,1 0,0 1,-1-1,1 1,0 0,-1 0,1 0,0 1,-1-1,1 1,2 0,12 5</inkml:trace>
  <inkml:trace contextRef="#ctx0" brushRef="#br0" timeOffset="-9913.115">3617 847,'-21'154,"17"-149,2-22,1-27,2 28,1-1,1 1,0 0,1 0,1 0,0 1,1-1,1 1,0 1,1-1,1 1,0 1,1-1,0 2,1-1,0 2,3-2,-12 11,-1 0,1 1,0-1,0 1,0-1,0 1,0 0,0-1,1 1,-1 0,0 1,1-1,-1 0,0 1,1-1,-1 1,1 0,-1 0,1 0,-1 0,1 0,-1 0,0 1,1-1,-1 1,1 0,-1-1,0 1,0 0,1 1,-1-1,0 0,0 1,0-1,0 1,0-1,-1 1,1 0,0 0,-1 0,0 0,1 0,-1 0,0 0,0 0,0 1,0-1,0 2,4 17,-4-15,0-1,0 1,1-1,-1 1,1-1,0 0,1 0,-1 0,1 0,0 0,0 0,1-1,-1 1,1-1,1 0,10 6</inkml:trace>
  <inkml:trace contextRef="#ctx0" brushRef="#br0" timeOffset="-9664.894">4154 820,'-5'28,"3"10,3-6,5-9,1-13,1-8</inkml:trace>
  <inkml:trace contextRef="#ctx0" brushRef="#br0" timeOffset="-9010.067">4662 621,'-33'16,"12"-7,0 1,0 1,1 0,1 2,0 0,1 1,0 1,1 0,-14 18,28-27,-1 0,1 1,1-1,-1 1,1-1,1 1,-1 0,1 0,0 0,1 0,-1 0,1 0,1 6,-1-10,0 0,0 0,1 0,-1-1,1 1,-1 0,1 0,0-1,0 1,0 0,0-1,1 1,-1-1,1 1,-1-1,1 0,0 0,0 0,0 0,0 0,0 0,1 0,-1-1,0 1,1-1,-1 0,1 1,0-1,-1 0,1-1,0 1,0 0,-1-1,2 1,5-4,0 1,-1-1,1-1,-1 0,1 0,-1 0,-1-1,1 0,-1-1,1 0,-2 0,1 0,-1-1,0 0,0 0,-1-1,0 0,0 0,4-3,7-9,-9 8,2 1,0 0,0 0,1 1,1 0,-1 0,1 2,1-1,0 1,6-3,-16 11,0-1,1 0,-1 0,0 1,0-1,0 1,1 0,-1 0,0 0,0 0,1 0,-1 0,0 1,0-1,0 1,1-1,-1 1,0 0,0 0,0 0,0 0,0 0,0 0,-1 1,1-1,0 1,-1-1,1 1,-1 0,1-1,-1 1,0 0,0 0,1 0,-1 0,-1 0,1 0,0 0,0 3,18 89,-20 275,-1-313,-3 0,-2 0,-3-1,-6 19,14-64,-1 0,0 0,0 0,-1 0,-1-1,1 1,-1-1,-1 0,0-1,0 1,-1-1,0 0,0-1,0 1,-1-2,-1 1,1-1,-1 0,0-1,0 0,-1 0,-8 2,14-6,0 0,0 0,0-1,0 1,0-1,0 0,0 0,0-1,0 1,0-1,0 0,0 0,0 0,0-1,0 1,1-1,-1 0,1 0,-1 0,1-1,0 1,-1-1,1 1,1-1,-1 0,0-1,1 1,-1 0,1-1,0 1,0-1,0-1,-4-7,1-1,0 1,0-1,2 0,0-1,0 1,1 0,0-1,2-1,-1 2,1 0,1 0,0 0,1 0,0 0,1 0,0 0,1 1,1 0,0 0,1 0,0 0,0 1,1 0,4-4,70-85,-66 82</inkml:trace>
  <inkml:trace contextRef="#ctx0" brushRef="#br0" timeOffset="19267.231">3674 1779,'-3'1,"0"0,1 0,-1 0,1 1,-1-1,1 1,-1 0,1-1,0 1,0 0,0 1,0-1,0 0,1 0,-1 1,0-1,1 1,0 0,0-1,0 1,0 0,0 0,0-1,1 1,-1 0,1 0,0 0,0 0,0 0,0 0,1 0,-1 0,1-1,-1 1,1 0,0 0,0-1,1 1,-1 0,1 12,2 33,-1 0,-3 0,-2 1,-6 41,-11 81,-5-64,22-103,1-6</inkml:trace>
  <inkml:trace contextRef="#ctx0" brushRef="#br0" timeOffset="19547.55">3363 2146,'29'0,"19"-5,6-1,-1-5,-5-1,-6 3,-5-3,-4 1,-3 2,-2 3,-1 3,-4-4,-2 0,0 0,-3 3</inkml:trace>
  <inkml:trace contextRef="#ctx0" brushRef="#br0" timeOffset="19991.834">3955 1779,'-16'61,"2"1,3 1,3 0,3 0,2 48,3-93,10 84,-9-99,-1-1,1 1,0-1,0 0,0 1,1-1,-1 0,0 1,1-1,0 0,-1 0,1 0,0 0,0-1,0 1,0 0,0-1,1 0,-1 1,0-1,1 0,-1 0,1 0,-1 0,1-1,-1 1,1-1,-1 0,1 1,0-1,-1 0,1 0,0-1,-1 1,2-1,6-1,-1-1,1 0,-1-1,0 0,0-1,0 0,-1 0,0-1,0 0,2-2,67-37,-76 45,1-1,-1 1,1-1,-1 1,1-1,-1 1,1 0,0 0,-1 0,1 0,-1 0,1 0,-1 0,1 0,0 1,-1-1,1 1,-1-1,0 1,1-1,-1 1,1 0,-1 0,0 0,1 0,-1 0,0 0,0 0,0 0,0 0,0 1,0-1,0 0,0 1,-1-1,1 0,0 1,-1-1,1 1,-1-1,0 1,7 72,-6-52,-2-20,1 0,0 0,0 0,0 0,0 0,0-1,0 1,1 0,-1 0,1 0,-1 0,1 0,0-1,-1 1,1 0,0 0,0-1,0 1,1-1,-1 1,0-1,1 1,-1-1,0 0,1 0,0 0,-1 0,1 0,0 0,-1 0,1 0,0-1,0 1,0-1,0 1,-1-1,2 0,11-2</inkml:trace>
  <inkml:trace contextRef="#ctx0" brushRef="#br0" timeOffset="20391.813">4521 2343,'45'-18,"-29"13,1-1,-1-1,0 0,-1-1,0 0,0-1,-1-1,0-1,-1 0,0 0,0-1,1-4,-13 15,1 0,-1-1,1 0,-1 1,0-1,1 0,-1 0,0 0,0 1,0-1,-1 0,1-1,0 1,-1 0,1 0,-1 0,0 0,0 0,1 0,-2-1,1 1,0 0,0 0,-1 0,1 0,-1 0,1 0,-1 0,0 0,0 0,0 0,0 0,0 0,-1 0,1 1,0-1,-1 0,1 1,-1-1,0 1,1 0,-1 0,0-1,0 1,0 0,0 1,0-1,0 0,0 0,0 1,0 0,0-1,0 1,-2 0,-6 0,1 1,0 1,-1 0,1 0,0 1,0 0,0 0,1 1,-1 0,1 1,0 0,0 0,0 1,1 0,0 0,0 0,0 1,1 0,0 1,1 0,-1-1,2 2,-1-1,1 0,0 1,1 0,0 0,0 0,1 0,0 0,1 1,-1 2,1-7,0 1,0 0,1 0,0 0,0 0,0 0,1 0,-1-1,1 1,1 0,-1 0,1-1,0 1,0-1,1 1,0-1,0 0,0 0,0 0,1-1,0 1,0-1,0 0,0 0,1 0,-1 0,1-1,0 0,0 0,1 0,-1-1,2 1,6-1,0 0,0-1,1 0,-1-1,0 0,1-1,-1-1,0 0,0-1,0 0,-1-1,1-1,-1 0,5-3,8-1</inkml:trace>
  <inkml:trace contextRef="#ctx0" brushRef="#br0" timeOffset="40956.64">457 3359,'-17'1,"0"1,0 0,0 2,0-1,1 2,-1 0,1 1,0 1,1 0,0 1,0 1,1 0,0 1,0 1,1 0,1 1,0 0,-2 3,9-9,-1 1,1 0,0 0,0 0,1 1,0 0,1-1,-1 1,2 1,-1-1,1 0,0 1,1-1,0 1,0 0,1-1,0 1,0-1,1 1,0 0,1-1,0 1,0-1,1 0,0 0,0 0,1 0,0 0,5 6,4-2,2-1,-1-1,2-1,-1 0,1 0,1-2,-1 0,1-1,0 0,1-2,-1 0,1-1,0 0,0-2,0 0,0-1,0-1,0 0,1-2,6 2</inkml:trace>
  <inkml:trace contextRef="#ctx0" brushRef="#br0" timeOffset="41250.507">880 3529,'-5'10,"0"1,0 0,1 0,0 0,1 1,1-1,-1 1,2 0,0-1,0 1,1 0,0 0,1 0,1-1,0 1,0 0,5 10,-6-19,0-1,1 1,-1-1,1 1,0-1,0 0,0 0,0 0,0 0,0 0,0 0,1 0,-1-1,1 1,-1-1,1 0,0 0,-1 0,1 0,0 0,0 0,0-1,0 1,0-1,0 0,-1 0,1 0,0 0,0-1,0 1,0-1,0 0,0 0,-1 0,1 0,0 0,-1 0,1-1,4-2,0 1,0-1,-1-1,0 0,0 0,0 0,-1 0,1-1,-1 0,0 0,-1 0,0-1,0 0,1-1,-1-2,-1-1,0 1,-1-1,0 0,-1 1,0-1,0 0,-1 0,0 0,-1 0,-1 0,0 1,-2-8,3 12,0 0,-1 1,0-1,0 1,-1-1,0 1,1 0,-2 0,1 0,-1 0,1 0,-1 1,0 0,-1 0,1 0,-1 0,0 1,0 0,0 0,0 0,0 0,-1 1,0 0,1 0,-3 0,-14 0,3 4</inkml:trace>
  <inkml:trace contextRef="#ctx0" brushRef="#br0" timeOffset="41728.789">1275 3783,'90'-196,"-50"141,-26 99,-14-39,1 1,0-1,0 0,0 1,1-1,0 0,0 0,0 0,1 0,-1 0,1 0,0-1,1 1,-1-1,1 0,0 0,0 0,0-1,0 1,0-1,1 0,0 0,0-1,0 1,0-1,0 0,0-1,0 1,1-1,-1 0,0 0,1-1,-1 1,1-1,2-1,4-2,-1-1,1-1,-1 1,-1-2,1 0,-1 0,0-1,0 0,-1-1,0 0,0 0,-1-1,0 0,-1 0,0-1,0 0,-1-1,0 1,-1-1,0 0,-1 0,0-1,-1 1,0-1,-1 0,0 0,-1-7,6-27,-1 33</inkml:trace>
  <inkml:trace contextRef="#ctx0" brushRef="#br0" timeOffset="42019.128">2235 3359,'-24'11,"0"0,1 2,0 0,1 1,0 2,2 0,-12 12,29-26,0 0,1 1,-1-1,1 1,-1 0,1 0,0 0,0 0,0 0,0 0,1 1,-1-1,1 0,0 1,0-1,0 1,0 0,1-1,0 1,-1 0,1-1,1 1,-1 0,0-1,1 1,0 0,0-1,0 1,0-1,1 1,-1-1,1 0,0 0,0 0,0 0,0 0,0 0,3 2,5 4,-1 0,2-1,-1 0,1-1,0 0,1-1,0 0,0-1,0 0,0-1,1-1,0 0,0 0,0-1,0-1,0 0,76-31,-68 20</inkml:trace>
  <inkml:trace contextRef="#ctx0" brushRef="#br0" timeOffset="42357.259">2403 3613,'19'3,"0"-1,0-1,0 0,0-2,0 0,0-1,0-1,18-5,-30 6,0 0,0-1,-1 0,1 0,-1-1,1 1,-1-2,0 1,-1 0,1-1,-1 0,0-1,0 1,0-1,-1 0,0 0,0 0,0 0,-1-1,0 0,0 1,-1-1,0 0,1-5,-2 10,1-1,-1 1,0-1,1 0,-1 0,0 0,-1 1,1-1,0 0,-1 0,0 0,0 0,0 0,0 0,0 0,0 0,-1 0,1 0,-1 0,0 0,0 1,0-1,0 0,-1 1,1-1,-1 0,1 1,-1 0,0-1,0 1,0 0,0 0,-1 0,1 0,0 1,-1-1,0 0,1 1,-1 0,0 0,1 0,-1 0,0 0,0 0,0 1,0-1,-1 1,-7 4,0 1,1 0,0 1,0 0,1 1,-1 0,1 0,1 1,0 0,0 1,0 0,1 0,0 0,1 1,0 0,1 0,0 1,0 0,1 0,1 0,0 0,0 0,-1 10,4-16,-1 0,0 0,1 0,0 0,0 0,0 0,1-1,0 1,0 0,0 0,0 0,1-1,0 1,0 0,0-1,0 0,1 1,0-1,0 0,0 0,0-1,0 1,1-1,0 1,0-1,0 0,0-1,0 1,0-1,1 0,-1 0,5 1,15 6</inkml:trace>
  <inkml:trace contextRef="#ctx0" brushRef="#br0" timeOffset="42797.545">2856 3670,'131'-152,"-69"89,-61 63,1 0,0 0,-1 0,1 0,-1 0,1 0,-1 0,1 1,0-1,-1 1,1-1,-1 1,0-1,1 1,-1 0,1 0,-1 0,0 0,0 0,0 0,1 0,-1 0,0 0,0 1,-1-1,1 0,0 1,0-1,-1 0,1 1,0-1,-1 1,0-1,1 1,-1 0,0-1,0 1,0-1,0 1,0-1,0 1,0 0,0-1,-1 1,1-1,-1 1,1-1,-1 1,1-1,-2 1,3 9,0 0,0 0,1 0,1-1,-1 1,2-1,-1 1,2-1,-1 0,5 6,-7-13,0 0,0 0,1 0,-1 0,1 0,0-1,-1 1,1-1,0 0,0 0,1 0,-1 0,0-1,1 1,-1-1,1 0,-1 0,1 0,-1 0,1-1,0 1,0-1,-1 0,1 0,0 0,-1-1,1 1,0-1,-1 0,2 0,11-8,1 0,-1-1,0 0,-1-1,-1-1,0-1,0 0,-1-1,-1 0,0-1,-1 0,-1-1,0 0,2-7,19-30,-19 29</inkml:trace>
  <inkml:trace contextRef="#ctx0" brushRef="#br0" timeOffset="43076.382">3815 2936,'-5'38,"-1"18,0 4,1 2,-3-6,-1-7,2-7,1-6,3-4,0-3,3-2,-1 0,2 0,-1 0,0 0,6-4,0-11,1-8</inkml:trace>
  <inkml:trace contextRef="#ctx0" brushRef="#br0" timeOffset="43337.09">3590 3275,'33'0,"16"0,5 0,-2 0,-6 0,-5 0,-5 0,-4 0,-3 0,-5 0</inkml:trace>
  <inkml:trace contextRef="#ctx0" brushRef="#br0" timeOffset="43602.776">4068 3613,'-8'20,"-5"-44,9 9,1-1,1 0,1 0,0 0,1 0,0 0,1 0,1 1,1-1,0 0,1 1,1-1,0 1,1 0,1 1,0 0,1 0,8-11,-12 20,1 2,-1-1,1 0,0 1,-1 0,1 0,1 0,-1 1,0 0,1 0,-1 0,1 1,-1-1,1 1,0 1,0-1,0 1,12 1</inkml:trace>
  <inkml:trace contextRef="#ctx0" brushRef="#br0" timeOffset="44274.21">4605 3331,'-26'13,"3"-4,0 2,0 1,1 0,1 2,0 1,1 0,1 1,0 1,1 1,-13 18,29-34,0 0,0 1,1 0,-1-1,1 1,-1 0,1 0,0 0,0 0,0 0,0 0,1 0,-1 0,1 0,0 1,0-1,0 0,0 0,1 0,-1 0,1 0,0 0,0 0,0 0,0 0,0 0,1 0,-1 0,1-1,0 1,0-1,0 1,0-1,0 0,0 1,1-1,-1 0,1-1,0 1,-1 0,1-1,0 1,0-1,0 0,0 0,0 0,0-1,0 1,0-1,0 1,1-1,-1 0,0 0,0-1,1 1,17-7,0-2,-1 0,0-1,0 0,-1-2,-1 0,0-2,0 0,-1-1,2-3,-11 11,10-10,54-31,-69 49,-1-1,0 1,0 0,1 0,-1 0,0 0,0 1,0-1,0 0,0 1,0 0,-1-1,1 1,0 0,-1 0,1 0,-1 0,0 0,0 0,0 0,0 1,0-1,0 0,0 1,-1-1,1 0,-1 1,0-1,0 1,0 0,6 15,-4-11,1-1,0 1,1-1,-1 0,1 0,0-1,1 1,0-1,-1 0,2 0,-1 0,0-1,1 1,0-2,0 1,0 0,1-1,-1-1,1 1,-1-1,1 0,0 0,0-1,0 0,0 0,0 0,0-1,0 0,0-1,0 0,0 0,0 0,0-1,0 0,0 0,-1-1,1 0,-1 0,3-2,16-11,0-1,-2-2,0 0,-1-1,9-12,24-23,-34 37,-1-2,-1-1,0-1,-2 0,-1-1,-1-1,-1 0,0-1,-2 0,-2-1,0-1,-1 0,-2 0,3-19,-9 37,3-3,-2 1,0-1,0 1,-1-1,-1 0,0 1,0-1,-1 0,0 1,-1-1,-1 1,0 0,0-1,-3-2,5 12,1 1,-1-1,0 1,0-1,0 1,-1-1,1 1,0 0,0 0,-1 0,1 0,-1 0,1 0,-1 0,1 0,-1 0,1 1,-1-1,0 0,1 1,-1 0,0-1,0 1,1 0,-1 0,0 0,0 0,1 0,-1 1,0-1,0 0,1 1,-1-1,0 1,1 0,-1-1,1 1,-1 0,1 0,-1 0,1 0,-45 60,39-40,2-1,1 1,0 0,2 0,0 0,1 1,1-1,3 16,-2 3,0-10,1 0,1 0,2-1,1 1,1-1,2-1,0 1,2-2,5 9,53 87,-69-124,0 1,1 0,-1 0,0-1,0 1,0 0,0 0,0 0,0-1,1 1,-1 0,0 0,0 0,0-1,0 1,1 0,-1 0,0 0,0 0,1 0,-1 0,0-1,0 1,1 0,-1 0,0 0,0 0,1 0,-1 0,0 0,0 0,1 0,-1 0,0 0,0 0,-6-9</inkml:trace>
  <inkml:trace contextRef="#ctx0" brushRef="#br0" timeOffset="44536.143">4972 3133,'38'5,"18"2,9-1,-2-1,-3-2,-5 0,-9-2,-1-1,-4 0,-5 0,-3-5,-2-2,-2 1,-6 1</inkml:trace>
  <inkml:trace contextRef="#ctx0" brushRef="#br0" timeOffset="45222.714">5819 3473,'26'-19,"-8"8,-1 0,-1-1,0-1,0 0,-2-2,1 1,-2-2,0 0,-1 0,6-11,-17 24,0 1,0-1,0 1,-1-1,1 0,-1 0,1 1,-1-1,0 0,0 0,0 0,0 1,-1-1,1 0,-1 0,0 1,1-1,-1 0,0 1,-1-1,1 1,0-1,-1 1,1 0,-1-1,0 1,0 0,0 0,0 0,0 0,0 1,-1-1,1 1,0-1,-1 1,0 0,1 0,-1 0,1 0,-1 0,0 1,0-1,1 1,-1 0,0-1,0 1,0 1,1-1,-1 0,0 1,0-1,-1 2,-6-1,0 1,0 1,0 0,1 0,-1 1,1 0,0 0,0 1,1 0,-1 1,1 0,0 0,1 1,0 0,0 0,0 1,1 0,0 0,0 1,1-1,0 1,1 0,0 1,0-1,1 1,0-1,1 1,0 0,0 0,1 0,1 0,-1 0,2 0,-1 0,2 0,-1 0,1 0,1 0,0 0,0-1,1 1,0-1,0 0,5 7,-4-9,0 0,0-1,1 1,0-1,0 0,0-1,1 1,0-1,0 0,0-1,1 0,-1 0,1-1,0 0,0 0,0-1,1 1,-1-2,0 0,3 1,3-1,-1 1,1-2,-1 0,1 0,0-1,-1-1,1 0,-1-1,0-1,0 0,0 0,0-1,-1-1,0 0,0-1,-1 0,7-6,6-7</inkml:trace>
  <inkml:trace contextRef="#ctx0" brushRef="#br0" timeOffset="45701.25">6440 3359,'-3'2,"-20"16,0 1,1 1,2 0,0 2,-14 18,32-37,0 0,0 0,0 1,0-1,1 1,0-1,-1 1,1-1,0 1,1 0,-1-1,0 1,1 0,0 0,0-1,0 1,1 0,-1 0,1-1,0 1,0 0,0-1,0 1,1-1,0 1,-1-1,1 0,0 0,1 1,-1-1,0-1,1 1,0 0,0-1,0 1,0-1,0 0,0 0,0 0,1 0,-1-1,1 1,-1-1,1 0,2 0,5 2,0-1,0 0,1-1,-1 0,0-1,1-1,-1 1,1-2,-1 1,0-2,0 1,0-2,0 1,0-2,-1 1,0-1,0-1,0 0,-1 0,2-3,19-13,-2-2,-1-2,-1 0,-1-2,13-18,-18 22,-2 0,0-1,-2-1,-1 0,0-1,-2-1,-2 0,0-1,-2 0,-1-1,-1 0,-2 0,-1 0,-1 0,-2-20,-1 45,0-1,0 1,0 0,-1 0,0-1,0 1,-1 0,1 0,-1 0,0 0,0 0,-1 1,1-1,-1 0,0 1,0 0,-1 0,1 0,-1 0,0 1,0-1,0 1,-1 0,1 0,-1 0,0 1,1 0,-1 0,0 0,0 0,0 1,-1 0,1 0,0 0,0 1,-1 0,1 0,-5 0,-1 4,0 1,0-1,1 2,0-1,0 2,1-1,0 1,0 1,0-1,1 1,0 1,1 0,-1 0,2 0,-1 1,2 0,-1 0,1 1,1-1,0 1,0 0,1 0,1 1,0-1,0 1,1-1,0 5,1 9,0 0,1 0,2-1,1 1,0-1,2 1,1-2,1 1,1-1,0 0,2-1,1 0,1 0,0-2,2 0,0 0,2-1,0-1,16 13,150 100,-171-125,0 0,0-1,1 0,-1-1,1 0,0-1,0-1,0 0,1 0,-1-1,0-1,0 0,1-1,-1-1,11-2,0-3</inkml:trace>
  <inkml:trace contextRef="#ctx0" brushRef="#br0" timeOffset="48908.562">8161 3387,'0'0,"-152"14,147-13,-1 1,1-1,-1 1,1 0,0 1,0-1,0 1,0 0,0 0,1 1,-1-1,1 1,0 0,0 0,0 1,1-1,-1 1,1 0,0 0,1 0,-1 0,1 0,0 1,0-1,0 1,1 0,0 1,0 0,0-1,0 1,1-1,0 1,1 0,0-1,0 1,0 0,0-1,1 0,0 1,1-1,0 0,0 0,0 0,0 0,1-1,0 1,0-1,0 0,1 0,0-1,0 1,0-1,0 0,1-1,0 1,0-1,-1 0,2 0,-1-1,0 0,1 0,-1 0,1-1,-1 0,1 0,-1-1,1 0,0 0,-1 0,2-1,13-6,-1-1,0 0,-1-2,0 0,-1-1,0-1,0 0,-1-2,-1 0,12-13,-13 13,78-101,-75 107,-12 36,-3-10,-1-10,0 0,0 0,1-1,0 1,0-1,1 1,0-1,0 0,1-1,-1 1,2-1,-1 0,1 0,-1 0,2-1,-1 0,1 0,-1-1,1 0,0 0,1 0,-1-1,1 0,0 0,-1-1,1 0,7 0,-2-1,0-1,0-1,0 0,1 0,-2-1,1-1,0-1,0 1,-1-2,0 0,0 0,0-1,-1-1,0 0,0 0,0-1,-1-1,0 1,6-9,11-13,0-2,-3 0,0-2,-2 0,13-30,-22 39,-1-1,-1 0,-2-1,0 0,-2-1,-1 1,-1-1,-2-1,-1 1,0-26,-2 48,0 1,0-1,-1 0,1 1,-1-1,-1 0,1 1,-1-1,0 1,0 0,0 0,-1 0,1 0,-2 0,1 0,0 0,-3-1,5 6,-1 1,1-1,-1 0,0 1,1-1,-1 1,1 0,-1-1,1 1,-1 0,1 0,0 0,0 0,-1 0,1 0,0 1,0-1,0 0,0 1,0-1,0 0,1 1,-1-1,0 1,1-1,-1 1,1 0,-1 1,-6 19,2 0,0 1,1-1,1 1,2 0,0 0,1 0,3 22,-1 10,0-12,1-1,2 1,2-1,2 0,3 5,26 81,-38-128,0 0,0 0,-1 0,1 0,0 0,-1 0,1 0,0 0,0 0,-1 0,1 0,0 1,0-1,-1 0,1 0,-17-34,7 11</inkml:trace>
  <inkml:trace contextRef="#ctx0" brushRef="#br0" timeOffset="49150.088">8669 3162,'38'5,"18"-4,9-1,3-1,-6 0,-3-1,-3-4,-5-1,-2 1,-5 0,-4 3,-5 0,-4 2,-2 1,-1 0,-5 0</inkml:trace>
  <inkml:trace contextRef="#ctx0" brushRef="#br0" timeOffset="51322.206">10137 2879,'-12'168,"3"-108,3 0,2 1,2 0,5 18,-2 1,-1-67,-1 1,-1 0,0-1,0 0,-1 1,-1-1,0 0,-1-1,-2 4,-2-5,2-7</inkml:trace>
  <inkml:trace contextRef="#ctx0" brushRef="#br0" timeOffset="51601.057">9883 3303,'33'0,"17"0,4-5,-3-1,-4 0,-7 1,-4 2,-3 1,-4 0,-1-3,0-1,-1 0,0 1,-5 2</inkml:trace>
  <inkml:trace contextRef="#ctx0" brushRef="#br0" timeOffset="52067.364">10475 2936,'-4'27,"-7"43,4 1,2 0,4 39,29 109,-16-153,-12-65,0 0,0 1,1-1,-1 0,0 1,1-1,-1 0,1 0,0 0,-1 1,1-1,0 0,0 0,0 0,0 0,-1 0,1 0,1 0,-1-1,0 1,0 0,0 0,0-1,0 1,1-1,-1 1,0-1,1 0,-1 1,0-1,1 0,-1 0,0 0,1 0,-1 0,0 0,1 0,-1-1,0 1,1 0,-1-1,0 1,0-1,1 1,-1-1,1 0,141-125,-142 125,67-42,-67 42,1 1,0-1,-1 0,1 1,0-1,0 1,0-1,-1 1,1 0,0-1,0 1,0 0,0 1,-1-1,1 0,0 0,0 1,0-1,-1 1,1 0,0-1,-1 1,1 0,0 0,-1 0,1 0,-1 0,1 0,-1 1,0-1,0 0,1 1,-1-1,0 1,0-1,0 1,-1 0,1-1,0 3,8 48,7 14,10-56,-11-12</inkml:trace>
  <inkml:trace contextRef="#ctx0" brushRef="#br0" timeOffset="56184.37">11378 3359,'0'-2,"0"0,0 0,-1 0,1 0,-1-1,1 1,-1 0,0 0,0 0,0 0,0 0,0 0,0 1,0-1,-1 0,1 1,-1-1,1 0,-1 1,0 0,0-1,1 1,-1 0,0 0,0 0,0 0,0 1,0-1,-1 0,1 1,0-1,0 1,0 0,0 0,-1 0,0 0,-81 13,72-7,0 1,1-1,-1 2,1 0,1 0,-1 1,2 0,-1 1,1 0,0 0,1 1,1 0,0 1,0 0,1 0,0 0,0 3,6-13,-1 0,0 1,1-1,-1 1,1-1,0 1,0-1,0 1,0-1,0 1,1-1,-1 0,1 1,-1-1,1 1,0-1,0 0,0 0,0 1,1-1,-1 0,0 0,1 0,0 0,-1 0,1-1,0 1,0-1,0 1,0-1,0 1,0-1,0 0,1 0,1 1,2 0,0 0,1-1,-1 1,1-1,-1 0,1-1,-1 1,1-2,-1 1,1 0,-1-1,1 0,0-1,18-7,0-2,-1 0,-1-2,0 0,0-2,-2 0,0-1,0-2,-2 0,0-1,5-7,-24 25,0 1,0-1,1 1,-1 0,0-1,1 1,-1 0,1-1,-1 1,0 0,1-1,-1 1,1 0,-1 0,1 0,-1 0,0-1,1 1,-1 0,1 0,-1 0,1 0,-1 0,1 0,-1 0,1 0,-1 0,1 0,-1 0,1 1,-1-1,1 0,-1 0,1 0,-1 1,0-1,1 0,-1 0,1 1,-1-1,0 0,1 1,-1-1,0 0,1 1,-1-1,0 1,0-1,0 1,1-1,-1 0,0 1,0-1,0 1,0-1,0 1,0-1,1 1,-1-1,-1 1,1-1,0 1,0-1,6 47,-5-29,0-13,-1 0,1 1,0-1,1 0,-1 1,1-1,0 0,0 0,1-1,0 1,0 0,0-1,0 1,0-1,1 0,0 0,0-1,0 1,0-1,1 0,-1 0,1 0,0 0,0-1,0 0,0 0,0 0,0-1,1 0,-1 0,0 0,1-1,-1 1,1-1,-1 0,0-1,1 0,-1 1,0-2,1 1,11-7,0 0,-1-1,0 0,0-2,-1 0,0 0,-1-2,-1 0,0 0,0-1,-1-1,-1 0,4-7,4-9,-1-1,-2-1,0 0,-3-1,-1-1,-1 0,6-34,-13 53,0 1,-1-2,0 1,-2 0,1 0,-2 0,0-1,-2 1,0-3,2 20,0-1,0 1,0-1,0 0,0 1,-1-1,1 1,0-1,0 0,-1 1,1-1,0 1,-1-1,1 0,0 1,-1-1,1 0,0 0,-1 1,1-1,-1 0,1 0,0 0,-1 1,1-1,-1 0,1 0,-1 0,1 0,0 0,-1 0,1 0,-1 0,1 0,-1 0,1 0,-1 0,1 0,-1 0,1-1,0 1,-1 0,1 0,-1 0,1-1,0 1,-1 0,1-1,0 1,-1 0,1-1,0 1,-1 0,1-1,0 1,0 0,-1-1,1 1,0-1,0 1,-14 41,16 99,5-71,-7 371,-11-494,5 35</inkml:trace>
  <inkml:trace contextRef="#ctx0" brushRef="#br0" timeOffset="56438.414">11661 3162,'34'5,"15"1,5 0,2-1,-3-2,-1-1,-5-5,-6-3,-4 0,-4 1,-3 1,-2 2,-5 1</inkml:trace>
  <inkml:trace contextRef="#ctx0" brushRef="#br0" timeOffset="57297.15">12874 3416,'30'343,"-36"-294,6-50,0 1,0-1,-1 0,1 1,0-1,0 1,0-1,-1 1,1-1,0 1,-1-1,1 1,-1-1,1 1,0-1,-1 1,1-1,-1 1,1 0,-1-1,1 1,-1 0,1-1,-1 1,0 0,1 0,-1 0,1-1,-1 1,0 0,1 0,-1 0,1 0,-1 0,0 0,1 0,-1 0,1 1,-1-1,0 0,1 0,-1 0,1 1,-1-1,1 0,-1 0,0 1,1-1,0 1,-1-1,1 0,-1 1,1-1,-1 1,1-1,0 1,-1-1,1 1,0-1,0 1,-1 0,1-1,0 1,0-1,0 1,0 0,0-1,0 1,-4-11,2-1,-1 1,2-1,-1 1,1-1,1 0,0 1,0-1,1 0,1 1,0-1,0 1,1-1,0 1,1 0,0 0,1 0,-1 1,2 0,0 0,0 0,1 0,-2-1,8-12,2 0,0 0,2 1,0 1,1 1,1 1,1 0,0 1,1 2,1 0,1 1,0 1,0 1,1 1,1 1,8-1,-25 8,0 0,1 0,-1 1,0 0,1 0,0 1,-1 0,1 1,0 0,0 0,-1 1,1 0,0 1,-1-1,1 2,-1-1,0 1,0 1,0-1,4 4,-9-2,-1 0,-1 1,1-1,-1 1,0-1,0 1,-1 0,1-1,-1 1,-1 0,1-1,-1 1,0 0,0-1,-1 1,1-1,-1 0,0 1,-1-1,1 0,-1 0,0 0,0-1,-1 1,-2 2,-2 6,0 0,-1-1,-1 0,1 0,-2-1,0 0,0-1,-1 0,0-1,0-1,-1 0,-1 0,1-1,-1-1,0 0,-1-1,1-1,-1 0,0-1,0 0,0-1,-10-1,-38-22,50 9</inkml:trace>
  <inkml:trace contextRef="#ctx0" brushRef="#br0" timeOffset="57660.486">13777 3303,'-11'9,"-10"7,0 2,1 0,0 1,2 1,0 0,2 2,-12 18,26-37,0 0,0 0,1 0,-1 0,1 0,0 0,0 1,0-1,1 0,-1 1,1-1,-1 0,1 1,0-1,1 0,-1 1,0-1,1 0,0 1,0-1,0 0,0 0,0 1,1-1,-1 0,1-1,0 1,0 0,0 0,0-1,1 1,-1-1,1 0,-1 0,1 0,0 0,0 0,0 0,0-1,0 1,0-1,0 0,0 0,1 0,-1 0,2-1,4 2,1 0,0-1,0 0,-1 0,1-1,0-1,0 0,-1 0,1-1,0 0,-1 0,0-1,1 0,-1-1,-1 0,1-1,0 0,-1 0,0-1,0 0,-1 0,0 0,0-1,0-1,-1 1,0-1,0 0,0-2,-5 8,3-2,-1 0,0 0,0 0,0 0,-1 0,1-1,-1 1,0-1,0 0,-1 1,1-1,-1 0,0 0,-1 0,1 0,-1 0,0 0,0 0,-1 0,1 0,-1 0,0 0,0 0,-1-1,-3-2,1 0,-1 0,-1 1,1 0,-1 0,0 0,-1 1,0 0,0 0,0 1,-1 0,1 0,-1 1,0 0,-1 0,1 1,-1 0,1 0,-1 1,0 0,0 1,0 0,-6 0,-10 0</inkml:trace>
  <inkml:trace contextRef="#ctx0" brushRef="#br0" timeOffset="57891.948">14228 3331,'-19'33,"-11"17,-1 4,10-7,9-12</inkml:trace>
  <inkml:trace contextRef="#ctx0" brushRef="#br0" timeOffset="58135.738">14115 2965,'0'0</inkml:trace>
  <inkml:trace contextRef="#ctx0" brushRef="#br0" timeOffset="58431.372">14370 3529,'148'-192,"-147"190,-1 0,1 1,0-1,0 1,0-1,0 1,0 0,0-1,0 1,0 0,1 0,-1 0,1 0,-1 0,0 0,1 0,0 0,-1 1,1-1,-1 0,1 1,0 0,-1-1,1 1,0 0,0 0,-1 0,1 0,0 0,-1 0,1 0,0 1,0-1,-1 1,1-1,-1 1,1 0,0-1,-1 1,1 0,-1 0,0 0,1 0,-1 0,0 1,0-1,1 0,-1 0,0 1,0-1,-1 1,1 0,10 68,-11-65,-1 0,0 1,1-1,0 1,0-1,1 0,0 1,0-1,0 0,0 1,1-1,0 0,0 0,0 0,1 0,0-1,0 1,0-1,0 1,1-1,-1 0,1 0,0-1,0 1,1-1,-1 0,1 0,-1 0,1-1,0 1,1-1,3-3,1 0,-1-1,0 0,0 0,0-1,0 0,0-1,-1 1,1-2,-1 1,0-1,0-1,-1 0,0 0,0 0,0 0,0-1,-1-1,-1 1,1-1,-1 0,5-3,143-198,-139 193</inkml:trace>
  <inkml:trace contextRef="#ctx0" brushRef="#br0" timeOffset="58688.986">15302 2908,'4'34,"-2"15,-2 10,-2-1,1-6,0-6,0-7,0-4,1-5,-1-1,1-2,0 0,0-10,0-12,0-7</inkml:trace>
  <inkml:trace contextRef="#ctx0" brushRef="#br0" timeOffset="58940.659">14991 3077,'34'9,"20"4,6-1,2-2,-4-3,-2-2,-7-3,-1-1,-5-1,-4-1,-5 1,-2-1,-3 1,-6 0</inkml:trace>
  <inkml:trace contextRef="#ctx0" brushRef="#br0" timeOffset="65912.421">15922 3444,'-38'49,"5"-11,-1-2,-2-1,-1-1,-1-3,-40 25,60-44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241 498,'14'-4,"-10"4,-1 0,0 0,0-1,0 1,0-1,0 0,0 0,0 0,0 0,0-1,0 1,-1-1,1 0,0 0,-1 0,0 0,1 0,-1 0,0-1,0 1,0-1,0 1,-1-1,1 0,0-1,-5 1,1 1,-1-1,0 1,0-1,0 1,0 0,0 0,0 1,-1-1,1 0,-1 1,1 0,-1 0,1 0,-1 1,0-1,1 1,-1 0,0-1,0 2,1-1,-1 0,0 1,1 0,-1 0,1 0,-1 0,1 0,-1 1,-12 2,0 2,1-1,-1 2,1 0,0 1,1 0,0 1,1 1,-1 0,2 1,-1 0,2 1,0 0,-7 9,17-16,0-1,-1 1,1 0,1 0,-1 0,1 0,0 0,0-1,0 1,1 0,-1 0,1 0,0 0,1-1,-1 1,1 0,0-1,0 1,1-1,-1 0,1 0,0 0,0 0,0 0,0-1,1 1,0-1,0 0,-1 0,2 0,-1-1,0 0,0 1,1-1,-1-1,1 1,0-1,0 1,-1-1,1-1,3 1,10 1,0 0,0-2,0 0,0 0,0-2,0-1,-1 0,1-1,-1 0,0-2,0 0,0-1,-1-1,0 0,-1-1,1-1,-2 0,0-1,0-1,-1 0,0-1,-1 0,0-1,-2 0,8-13,-16 25,20-23,-10 47,-11-13,0 0,0 0,0 0,2 0,-1 0,1 0,0-1,1 1,0-1,0 0,1 0,0 0,0-1,1 1,0-1,0-1,0 1,1-1,0 0,1-1,-1 1,1-1,0-1,0 0,7 3,11 2</inkml:trace>
  <inkml:trace contextRef="#ctx0" brushRef="#br0" timeOffset="429.212">862 668,'12'0,"0"0,0-1,0-1,-1 0,1 0,0-1,-1-1,0 1,0-2,0 0,0 0,-1-1,0 0,0-1,-1 0,1-1,94-90,-104 97,1 0,-1 0,1 1,-1-1,1 0,-1 0,1 0,-1 0,1 1,0-1,0 0,-1 1,1-1,0 0,0 1,0-1,-1 1,1-1,0 1,0 0,0-1,0 1,0 0,0 0,0 0,0-1,0 1,0 0,0 0,0 0,0 1,0-1,0 0,0 0,0 0,0 1,0-1,0 1,0-1,-1 0,1 1,0 0,0-1,0 1,-1-1,1 1,0 0,-1 0,1-1,0 1,-1 0,1 0,-1 0,1 0,-1 0,1 0,2 12,-2-9,-1 1,1-1,0 0,0 1,1-1,-1 0,1 1,0-1,0 0,0 0,1-1,-1 1,1 0,0-1,0 1,0-1,0 0,1 0,-1 0,1-1,0 1,0-1,0 0,0 0,0 0,0-1,1 1,-1-1,2 0,2 1,0-1,0 1,0-2,0 1,0-1,0 0,1-1,-1 0,0 0,0-1,-1 0,1 0,0-1,-1 0,1 0,-1-1,0 0,0 0,0-1,-1 0,0 0,1 0,-2-1,1 0,3-5,46-67,-42 64</inkml:trace>
  <inkml:trace contextRef="#ctx0" brushRef="#br0" timeOffset="928.42">1906 442,'-7'2,"-1"1,1 0,-1 1,1-1,0 1,0 1,1-1,-1 1,1 0,0 1,1-1,-1 1,1 1,0-1,0 1,1-1,0 1,0 0,1 1,0-1,0 1,1-1,0 1,0 0,0 6,3-11,0-1,0 1,0 0,0-1,1 1,0-1,-1 0,1 0,0 1,0-1,0 0,0 0,0-1,1 1,-1 0,1-1,-1 1,1-1,-1 0,1 0,0 0,0 0,-1 0,1-1,0 1,0-1,0 0,1 0,84-5,-75 0,0-1,0 0,0-1,-1-1,0 0,0 0,-1-1,0-1,-1 0,8-9,26-22,-22 25,-1-1,-1-1,-1-1,-1-1,0-1,-1 0,-2-1,0-1,-1 0,-2-1,0 0,-2-1,0 0,-2-1,3-15,-10 36,0 0,-1 0,1 0,-1 1,0-1,-1 0,1 0,-1 0,0 1,0-1,0 0,-1 1,0-1,0 1,0-1,0 1,-1 0,1 0,-1 0,0 0,0 1,-1-1,1 1,-1 0,0 0,0 0,0 0,0 0,0 1,0 0,-1 0,1 0,-1 1,1-1,-1 1,0 0,0 1,0-1,1 1,-1 0,-1 0,-4 1,-1 0,1 1,0 0,-1 1,1 0,1 0,-1 1,0 1,1-1,0 2,0-1,0 1,1 1,0-1,0 2,0-1,1 1,1 0,-1 0,1 1,0-1,1 2,0-1,1 0,0 1,0 0,1 0,0 0,1 0,0 1,0-1,1 1,1-1,0 1,0-1,1 1,0-1,1 1,0-1,1 0,0 0,4 9,7 7,1 0,0-1,2-1,1 0,1-2,1 0,0-1,2 0,1-2,0-1,1-1,1-1,1-1,0-1,0-2,2 0,-1-2,1-1,1-1,26 3,53 6,-80-16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1,'5'19,"1"11,0 6,-1 1,-1-1,-2-6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196 254,'33'-31,"-20"21,-2 1,1-1,-2-1,1 0,-1-1,-1 0,0 0,-1-1,0 0,-1-1,-1 0,0 0,0 0,1-12,-9-1,2 27,0 1,0-1,0 0,0 1,0-1,0 0,0 0,0 1,0-1,0 0,-1 1,1-1,0 0,0 1,0-1,0 0,-1 0,1 1,0-1,0 0,0 0,-1 1,1-1,0 0,0 0,-1 0,1 0,0 1,-1-1,1 0,0 0,-1 0,1 0,0 0,0 0,-1 0,1 0,0 0,-1 0,1 0,0 0,-1 0,1 0,0 0,-1 0,1 0,0 0,-1 0,1-1,0 1,0 0,-1 0,1 0,0 0,0-1,-1 1,1 0,0 0,0-1,0 1,-1 0,1-1,-9 27,1 0,1 1,1 0,1 0,1 0,2 1,1-1,2 13,-9 86,-5-2,6-42,-3-1,-4 0,-15 40,-23-23,50-95,0-1,-1 1,1-1,0 1,-1-1,1 0,-1 0,0-1,1 1,-1 0,0-1,0 0,0 1,0-1,0-1,-1 1,1 0,0-1,0 1,0-1,-1 0,1 0,0 0,0-1,-1 1,1-1,0 0,0 0,0 0,0 0,0 0,-2-2,-2-2,1-2,0 1,0-1,0 0,1 0,0 0,0-1,1 0,0 0,0 0,1 0,0 0,1-1,-1 0,2 1,-1-1,1-7,0 3,2 0,0 0,0 0,1 0,0 0,1 0,1 0,0 1,1 0,0 0,1 0,0 0,1 1,0 0,1 0,0 1,1 0,0 1,0 0,1 0,0 1,1 0,0 1,0 0,1 0,-1 2,1-1,1 2,-1-1,1 2,-1-1,6 1,293 0,-266-7,-26 4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227 227,'0'-2,"-1"-1,0 1,0 0,0 0,0 0,-1 0,1 0,-1 0,1 0,-1 0,0 0,1 0,-1 1,0-1,0 1,0 0,0-1,0 1,-1 0,1 0,0 0,0 0,-1 1,1-1,-1 1,1-1,0 1,-1 0,1 0,-1 0,1 0,-1 1,1-1,0 0,-1 1,1 0,0 0,-1-1,1 1,0 1,0-1,0 0,0 0,0 1,0-1,0 1,0 0,0 0,0 0,-8 5,0 1,1-1,-1 2,1-1,1 1,0 1,0-1,1 1,0 1,1-1,0 1,1 0,0 1,0-1,2 1,-1 0,1 0,1 0,0 0,1 2,1-11,-1 0,1 0,0-1,0 1,0 0,1 0,-1 0,1-1,-1 1,1 0,0-1,0 1,0-1,1 1,-1-1,0 1,1-1,0 0,-1 0,1 0,0 0,0 0,0 0,1 0,-1-1,0 1,1-1,-1 1,1-1,-1 0,1 0,-1 0,1 0,0-1,0 1,-1-1,1 0,0 1,0-1,-1 0,1-1,0 1,0 0,-1-1,1 0,0 0,-1 1,1-2,1 1,32-18,-1-1,-1-1,0-3,-2 0,-1-2,-1-1,-1-2,-2-1,24-32,-51 62,0-1,0 1,0-1,0 1,0-1,1 1,-1-1,0 1,0-1,0 1,1-1,-1 1,0-1,1 1,-1-1,0 1,1 0,-1-1,1 1,-1 0,1-1,-1 1,0 0,1 0,-1-1,1 1,-1 0,1 0,0 0,-1 0,1-1,-1 1,1 0,-1 0,1 0,-1 0,1 0,-1 0,1 1,-1-1,1 0,-1 0,1 0,-1 0,1 1,-1-1,1 0,-1 0,1 1,-1-1,1 0,-1 1,0-1,1 1,3 32,-4-21,0-6,0 2,0-1,0 0,1 0,0-1,0 1,1 0,-1 0,2 0,-1-1,1 1,0-1,0 0,1 0,0 0,0 0,0-1,1 1,-1-1,1 0,1 0,-1-1,1 0,-1 0,1 0,0-1,1 1,-1-2,1 1,-1-1,1 1,0-2,0 1,-1-1,1 0,0-1,3 1,15-7</inkml:trace>
  <inkml:trace contextRef="#ctx0" brushRef="#br0" timeOffset="337.808">1158 1,'-20'17,"0"0,1 1,0 2,2-1,0 2,-12 21,27-41,1 1,0 0,-1-1,1 1,0 0,0 0,0 0,0 0,0 0,1 0,-1 0,1 0,-1 0,1 0,0 0,-1 1,1-1,0 0,1 0,-1 0,0 0,1 0,-1 1,1-1,-1 0,1 0,0 0,0 0,0 0,0-1,0 1,1 0,-1 0,0-1,1 1,0-1,-1 1,1-1,0 0,-1 0,1 1,0-1,0 0,0-1,2 2,19 7,-19-9,0 1,0-1,0 1,0 0,0 0,0 0,0 0,0 1,0-1,-1 1,1 0,-1 0,1 1,-1-1,0 1,0-1,0 1,0 0,-1 0,1 1,-1-1,0 0,0 1,0-1,0 1,0 0,-1-1,0 1,0 0,0 0,0 0,0 0,-1 0,0 0,0 0,0 0,0 0,-1 3,-5 1,0-1,-1 0,0 0,-1 0,1-1,-1 0,0-1,-1 1,1-2,-1 1,0-1,0 0,-1-1,1 0,-1-1,1 0,-1 0,-1-1,5 1,-1 0,0 0,0 0,0-1,0 0,0-1,0 1,0-1,0-1,0 1,1-1,-1-1,0 1,0-1,0 0,1-1,-6-2,0-8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362 555,'-10'-3,"1"1,0 0,0 0,-1 1,1 0,-1 1,1 0,-1 0,0 1,1 0,0 1,-1 0,1 0,0 1,0 0,0 1,1 0,-1 1,1-1,-8 7,0 2,1 1,0 0,0 1,2 1,0 0,1 0,0 2,1-1,1 2,1-1,1 1,6-16,1 0,-1-1,1 1,-1 0,1 0,0-1,1 1,-1 0,0 0,1 0,-1 0,1 0,0 0,0 0,0 0,1 0,-1 0,1 0,-1 0,1 0,0 0,0 0,0 0,1 0,-1-1,1 1,-1-1,1 1,0-1,0 0,0 1,0-1,1 0,-1 0,0-1,1 1,0 0,-1-1,1 1,0-1,0 0,-1 0,1 0,0 0,0-1,0 1,0-1,0 0,0 0,1 0,9-3,1 0,-1-1,0 0,-1-1,1-1,-1 0,0-1,-1 0,1-1,-1 0,-1 0,0-1,2-3,8-4,11-9,-1-2,-1-1,-1-1,-1-2,-2 0,10-18,62-116,-119 232,12-42,3 0,0 1,1-1,1 1,2 0,1 1,1-1,2 26,-1-47,1 0,0 0,0 1,1-1,-1 0,1 0,0 0,0-1,1 1,0 0,0-1,0 1,0-1,0 0,1 0,0-1,0 1,0-1,0 1,1-1,-1-1,1 1,-1 0,1-1,0 0,0 0,0-1,1 0,-1 1,0-2,1 1,10 1,-1 0,1-1,0-1,0 0,-1-2,1 1,0-2,-1 0,0-1,2-1,10-6,-1-1,0-1,-1-1,-1-2,0 0,-1-1,-1-2,-1 0,0-1,-2-1,0-1,-2-1,0-1,-2 0,1-3,2-3,-2 0,-2-1,-1-1,-1 0,-1 0,-2-2,-2 1,1-13,-17-37,8 81,0 0,1 1,-1-1,0 0,0 1,-1-1,1 1,0-1,0 1,-1 0,1-1,-1 1,1 0,-1 0,1 0,-1 0,0 0,1 0,-1 1,0-1,0 0,0 1,0 0,0-1,1 1,-1 0,0 0,0 0,0 0,0 0,0 1,0-1,0 0,1 1,-1 0,0-1,0 1,0 0,1 0,-1 0,-1 1,-8 6,1 1,-1 1,1 0,1 0,0 1,1 0,0 1,1-1,0 2,0-1,1 1,0 4,-3 4,2 0,0 0,1 1,2 0,0 0,1 0,1 0,1 0,2 1,0 5,0-20,0 0,0 1,1-1,0-1,1 1,-1 0,2-1,-1 1,1-1,0 0,0 0,1 0,0-1,0 1,1-1,0-1,0 1,0-1,0 0,1 0,0-1,0 0,0 0,1-1,1 1,3 1,1-1,-1 0,0-2,1 1,0-1,-1-1,1 0,0-1,0 0,-1-1,1-1,0 0,-1 0,1-2,10-3,3-7,-1 0,0-2,-1-1,-1-1,0 0,-2-2,0-1,-1-1,-1 0,-1-1,-2-1,0-1,-1 0,-2-2,0 1,-2-1,0-4,-2 8,-2-1,0 1,-2-1,0 0,-2-1,0 1,-2 0,-1-1,-1-5,1 29,1-1,-1 1,0-1,0 1,0-1,0 0,0 1,0-1,0 1,0-1,-1 1,1-1,-1 0,1 1,-1 0,1-1,-1 1,0-1,0 1,0 0,0-1,0 1,0 0,0 0,0 0,0 0,-1 0,1 0,0 0,-1 0,1 1,-1-1,1 0,0 1,-1-1,0 1,1 0,-1-1,1 1,-1 0,1 0,-1 0,0 0,1 0,-1 0,1 1,-1-1,-1 1,-7 8,1 0,0 0,0 1,1 0,0 1,1 0,0 0,1 1,0 0,1 0,1 0,-4 12,-1 6,1-1,2 1,1 0,1 1,2-1,1 1,1 0,3 9,-2-26,1 0,0-1,1 1,0-1,1 0,1 0,0 0,1 0,0-1,1 0,1 0,0-1,0 0,1 0,0-1,1 0,0-1,0 0,1 0,1-1,-1-1,1 0,1-1,-1 0,1 0,0-1,2-1,9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0,'-4'7,"0"0,0 0,1 1,0-1,0 1,1-1,0 1,0 0,1 0,0 0,0 0,1 0,0 0,1 8,-1-1,-1 344,-2-322,-2-1,-2 1,-1-1,-2-1,-1 0,-17 34,27-64,3-6</inkml:trace>
  <inkml:trace contextRef="#ctx0" brushRef="#br0" timeOffset="257.155">0 452,'34'0,"15"0,5 0,-2 0,-6 0,-5 0,-5 0,-3 0,-4 0,-1 0,0 0,-1 0,0-5,0-2,-4 1</inkml:trace>
  <inkml:trace contextRef="#ctx0" brushRef="#br0" timeOffset="759.929">678 28,'-16'148,"3"134,13-265,1-1,1 1,1-1,0 0,1 0,1 0,0 0,1-1,1 0,0 0,1 0,5 4,-12-17,1 0,-1 0,1 0,0 0,0 0,0-1,0 1,0-1,1 1,-1-1,0 0,1 0,-1 0,1 0,-1 0,1-1,-1 1,1-1,0 1,-1-1,1 0,-1 0,1 0,0-1,-1 1,1 0,-1-1,1 0,-1 0,1 0,-1 0,1 0,-1 0,82-54,-67 41,6-4,-18 13,0 0,0 1,1-1,0 1,0 0,0 0,0 1,0 0,1 0,0 1,-1-1,1 1,0 1,3-1,-7 4,0-1,0 1,-1 0,1 0,-1 0,1 0,-1 1,0-1,1 1,-1-1,-1 1,1 0,0 0,-1 0,1 0,-1 0,0 0,0 0,0 0,0 1,-1-1,0 0,1 0,-1 1,0-1,0 0,-1 1,1-1,-1 0,1 0,-1 1,1 1,7 92,-1-90</inkml:trace>
  <inkml:trace contextRef="#ctx0" brushRef="#br0" timeOffset="1163.423">1242 649,'28'-4,"0"-2,0 0,-1-2,0-1,0-1,9-6,-31 14,-1 0,1 0,0-1,-1 0,0 0,1 0,-1 0,-1 0,1-1,0 0,-1 0,0 0,1 0,-2 0,1-1,0 1,-1-1,0 0,0 0,0 0,-1 0,0 0,0 0,0 0,0 0,-1 0,0 0,0-1,-1 1,1 0,-1 0,0 0,0 0,-1 0,1 0,-1 0,0 0,-3-4,3 7,-1 0,1 1,0-1,-1 0,1 1,-1 0,0-1,0 1,1 0,-1 0,0 1,0-1,0 1,0-1,0 1,0 0,0 0,0 0,0 1,1-1,-1 1,0-1,0 1,0 0,0 0,1 0,-1 0,0 1,1-1,-3 2,-67 60,11 44,60-103,-1 1,1-1,0 1,0-1,1 1,-1-1,1 1,0 0,0-1,0 1,1 0,0-1,0 1,0-1,0 1,1-1,0 0,0 1,0-1,0 0,0 0,1-1,0 1,3 3,2 0,1 0,-1-1,2 0,-1 0,1-1,-1 0,2 0,-1-1,0-1,1 0,-1 0,1-1,0-1,0 1,0-2,0 0,0 0,0-1,0 0,0 0,-1-2,1 1,0-1,-1-1,10-4,36-11,-32 12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0 708,'3'7,"0"0,0-1,1 1,0-1,0 1,1-1,0 0,0-1,0 1,0-1,1 0,0 0,0-1,0 0,1 0,0 0,-1-1,1 0,0 0,0-1,1 0,-1 0,1-1,-1 0,1 0,-1 0,1-1,-1 0,1-1,-1 0,1 0,-1 0,0-1,1 0,3-2,-3 0,0 1,0-1,0-1,0 1,-1-1,1-1,-1 1,0-1,-1 0,0-1,0 0,0 0,-1 0,0 0,0-1,-1 0,0 0,0 0,-1-1,0 1,0-1,-1 0,0 0,-1 0,0 0,0 0,-1 0,0 0,-1 0,0 5,0 1,0-1,-1 1,1 0,-1-1,0 1,0 0,0 0,0 0,-1 0,1 1,-1-1,1 1,-1-1,0 1,0 0,0 0,-1 0,1 1,0-1,-1 1,1 0,-1 0,1 0,-1 0,1 0,-1 1,0 0,1 0,-1 0,0 0,1 0,-3 1,-6 0,1 1,-1 0,1 0,0 1,0 1,0 0,0 0,1 1,-1 1,-1 1,1-1,1 1,0 0,1 0,0 1,0 0,1 1,0 0,0 0,1 1,0 0,1 0,0 0,1 1,0 0,1 0,0 1,0-1,1 1,1-1,0 1,0 0,2 0,-1 5,3-11,0 0,0 0,1-1,0 1,0-1,0 1,0-1,1 0,0 0,0-1,0 1,1-1,-1 0,1 0,0 0,0-1,1 1,-1-1,1-1,0 1,-1-1,1 0,0 0,0-1,2 1,159 13,-147-17,1 0,0-1,-1-1,0-1,0 0,0-2,-1 0,17-10,-11 5</inkml:trace>
  <inkml:trace contextRef="#ctx0" brushRef="#br0" timeOffset="210.142">1186 454,'-33'33,"-17"17,-4 3,2-1,11-5,6-7,5-4,8-4,2-7,5-3,5-1,0 1,0 2,-1-4,0-4</inkml:trace>
  <inkml:trace contextRef="#ctx0" brushRef="#br0" timeOffset="441.234">791 538,'4'29,"8"14,0 5,4-2,4-2,2-10,-1-6,0-7,1-3,2 0,1-2,-3 0,0-2,-5 1,0-1,2-4,-2 1,-4-1</inkml:trace>
  <inkml:trace contextRef="#ctx0" brushRef="#br0" timeOffset="1214.178">1581 115,'1'92,"-13"296,-5 0,28-428,-5 17</inkml:trace>
  <inkml:trace contextRef="#ctx0" brushRef="#br0" timeOffset="1473.218">1384 566,'33'5,"21"1,6 0,-2-5,-2-4,-5-6,-7-1,-5 1,-6-3,-3 0,-1 3,-2 3,0-3,-5 6,-6 2</inkml:trace>
  <inkml:trace contextRef="#ctx0" brushRef="#br0" timeOffset="2120.348">1976 764,'1'0,"166"-17,-162 16,0-1,0 0,-1 0,1 0,0 0,-1-1,0 1,1-1,-1 0,0-1,0 1,-1-1,1 1,-1-1,0 0,0 0,0-1,0 1,-1-1,1 1,-1-1,-1 0,1 0,-1 0,1 0,-2 0,1 0,0 0,-1 0,0 0,0-1,0 3,0-1,-1 1,1-1,-1 1,0-1,0 1,0-1,0 1,0 0,-1-1,0 1,1 0,-1 0,0 0,-1 0,1 1,0-1,-1 0,0 1,1 0,-1 0,0 0,0 0,0 0,0 0,-1 1,1 0,0-1,-1 1,1 0,-1 1,1-1,-1 1,1-1,-1 1,0 0,1 0,-1 1,1-1,-1 1,1 0,-1 0,1 0,0 0,-1 0,1 1,0 0,0-1,0 1,0 0,0 1,0-1,1 0,-1 1,0 1,-7 6,2 0,-1 0,1 1,1 0,0 1,0-1,1 1,1 1,0-1,1 1,0 0,1 0,1-6,0 0,1 0,1 0,-1 0,1 0,0 0,0 0,1 0,0 0,0 0,1-1,0 1,0 0,1-1,-1 1,2-1,-1 0,0 0,1 0,0 0,1-1,-1 1,6 3,0-2,0-1,1 0,0 0,0-1,0-1,1 0,0 0,-1-1,1-1,0 0,0-1,1 0,-1 0,0-2,0 1,0-2,0 1,0-2,0 1,0-2,0 0,-1 0,0-1,0 0,0-1,-1 0,1-1,-2 0,5-4,2-1,-2-1,1-1,-2 0,1 0,-2-2,0 1,-1-2,-1 1,0-2,-1 1,2-10,3-11,24-118,-38 155,1-1,-1 1,0-1,0 1,0-1,-1 1,1 0,0-1,0 1,-1-1,1 1,-1 0,1-1,-1 1,0 0,0-1,1 1,-1 0,0 0,0 0,0 0,0 0,0 0,0 0,-1 0,1 0,0 0,0 1,-1-1,1 0,0 1,-1-1,1 1,-1 0,1-1,0 1,-1 0,1 0,-1 0,1 0,-1 0,1 0,-1 0,1 1,0-1,-1 0,1 1,-1-1,1 1,0 0,-1-1,1 1,0 0,0 0,0 0,0 0,-1 0,1 0,1 0,-1 0,0 0,0 0,0 1,-2 0,0 0,0 0,0 1,0-1,0 1,0 0,1 0,-1 0,1 0,0 0,0 0,0 1,1-1,-1 1,1-1,0 1,0 0,0-1,0 1,1 0,-1 0,1 0,0 0,0-1,0 1,1 0,0 0,-1 0,1-1,0 1,1 0,-1-1,1 1,-1-1,1 0,0 1,0-1,1 0,-1 0,1 0,-1-1,1 1,0-1,0 1,0-1,1 0,1 1,74 9,-72-12,1 0,-1 0,0 0,0 1,0 0,0 1,0-1,-1 1,1 1,0-1,-1 1,1 0,3 3,-7 0,1-1,-2 1,1-1,0 1,-1 0,0 0,-1 0,0 0,1 0,-2 1,1-1,-1 0,0 0,0 1,-1-1,0 0,0 0,0 0,-1 0,0 0,0 0,0 0,-1 0,0-1,0 1,0-1,-2 2,-9 27,6-9</inkml:trace>
  <inkml:trace contextRef="#ctx0" brushRef="#br0" timeOffset="2594.269">2851 876,'178'-255,"-96"126,-82 129,0 1,1-1,-1 0,0 1,0-1,1 0,-1 1,0-1,1 0,-1 1,0-1,1 0,-1 1,0-1,1 0,-1 0,1 0,-1 1,1-1,-1 0,0 0,1 0,-1 0,1 0,-1 0,1 0,-1 0,1 0,-1 0,1 0,-1 0,0 0,1 0,-1 0,1-1,-1 1,1 0,-1 0,0 0,1-1,-1 1,0 0,1-1,-1 1,0 0,1-1,-1 1,0 0,1-1,-1 1,0 0,0-1,0 1,1-1,-1 0,-6 41,5-36,-3 10,-1 0,2 0,0 0,0 1,2-1,0 1,0-1,1 1,1 0,1-1,0 1,0-1,2 0,0 1,5 11,-6-22,0 0,0 0,0-1,1 1,-1-1,1 0,0 0,0-1,0 1,0-1,1 0,-1 0,0 0,1 0,0-1,-1 0,1 0,0 0,0 0,-1-1,1 0,0 0,0 0,0-1,-1 0,1 1,0-2,-1 1,4-2,2 0,0-1,-1 0,1 0,-1-1,0 0,0-1,-1 0,1 0,-1-1,-1 0,1-1,-1 0,1-2,73-180,-67 171</inkml:trace>
  <inkml:trace contextRef="#ctx0" brushRef="#br0" timeOffset="3234.25">3810 509,'-20'16,"0"0,0 1,2 2,0-1,1 2,1 0,1 1,1 1,0 0,-1 7,14-28,0 1,1 0,-1-1,0 1,1-1,-1 1,1 0,-1 0,1-1,0 1,0 0,-1 0,1 0,1-1,-1 1,0 0,0 0,1-1,-1 1,1 0,-1 0,1-1,0 1,0-1,-1 1,1-1,0 1,1-1,-1 1,0-1,0 0,1 0,-1 1,0-1,1 0,-1 0,1 0,-1-1,1 1,0 0,-1-1,1 1,0-1,0 1,-1-1,1 0,0 1,0-1,-1 0,1 0,0-1,0 1,0 0,-1-1,1 1,0-1,-1 1,1-1,0 0,-1 0,12-5,-1-1,-1 0,1-1,-1-1,-1 0,1 0,-2-1,1 0,-1-1,-1 0,0-1,0 1,1-6,42-55,-51 71,0 1,1 0,-1-1,1 1,-1-1,1 1,-1 0,1-1,-1 1,1 0,-1-1,1 1,-1 0,1 0,-1-1,1 1,0 0,-1 0,1 0,-1 0,1 0,0 0,-1 0,1 0,0 0,-1 0,1 0,-1 1,1-1,-1 0,1 0,0 1,-1-1,1 0,-1 1,1-1,-1 0,1 1,-1-1,0 1,1-1,-1 1,1-1,-1 1,0-1,1 1,-1-1,0 1,0-1,0 1,1-1,-1 1,0 0,0-1,0 1,0-1,0 1,0 0,5 44,-4-36,-1-3,-1 0,2 0,-1 0,1 0,0-1,0 1,0 0,1 0,0-1,0 1,1-1,0 1,-1-1,2 0,-1 0,1 0,-1-1,1 1,0-1,1 0,-1 0,1-1,0 1,0-1,0 0,0 0,0 0,1-1,0 0,-1 0,5 0,3-1,1-2,-1 0,1 0,-1-1,1-1,-1-1,0 1,0-2,0 0,-1 0,0-2,0 1,0-1,-1-1,0 0,-1-1,1 0,-2 0,1-1,-1 0,-1-1,0 0,0 0,3-10,14-19,-2 0,-2-2,-1-1,-3-1,-1 0,-2-1,-3 0,-1-1,3-46,-12 82,-6-75,5 83,0 0,0 0,-1 1,1-1,-1 0,1 0,-1 0,0 1,0-1,0 0,0 1,0-1,0 0,0 1,0 0,-1-1,1 1,-1 0,1-1,-1 1,1 0,-1 0,0 0,1 1,-1-1,0 0,0 1,0-1,0 1,1-1,-1 1,0 0,0 0,0 0,0 0,0 0,0 0,0 0,0 1,-5 2,1 0,-1 1,1 0,0 0,0 0,0 1,0 0,1 0,0 1,0-1,0 1,1 0,0 0,0 1,0-1,1 1,0 0,1-1,-1 2,0 3,-4 16,2 1,0-1,2 1,1 0,2-1,0 1,2 0,1 0,2 5,2-3,1 0,1 0,2 0,0-2,3 1,0-1,1-1,2-1,1 0,1-1,5 3,-16-18,1 0,0-1,1 0,0-1,0 1,1-2,0 0,1 0,0-1,-1 0,2-1,-1 0,1-1,-1-1,1 0,0-1,0 0,11 0,0-2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258 521,'-30'17,"0"1,2 2,0 0,1 2,1 1,-15 17,38-37,-1-1,1 1,-1 0,1 0,0 0,0 0,1 0,-1 1,0-1,1 1,0 0,0-1,0 1,0 0,1 0,0 1,0-1,0 0,0 0,0 1,1-1,0 0,0 1,0-1,0 0,1 1,0-1,0 0,0 0,0 0,1 1,-1-1,1-1,0 1,0 0,1 0,-1-1,1 1,0-1,0 0,0 0,0 0,0 0,1 0,-1-1,1 0,0 0,0 1,7-2,1-1,-1 0,0 0,1-1,-1-1,0 0,0 0,0-1,0-1,-1 1,1-2,-1 0,0 0,0 0,0-2,-1 1,0-1,0 0,-1-1,0 0,1-2,26-17,149-114,-183 140,1 1,-1-1,0 0,1 1,-1-1,1 1,-1 0,0-1,1 1,-1 0,1 0,-1 0,1 0,-1 0,1 0,-1 0,1 1,-1-1,0 0,1 1,-1-1,0 1,1 0,-1-1,0 1,0 0,1 0,-1 0,0 0,0 0,0 0,0 0,0 0,0 0,0 0,-1 1,1-1,0 0,-1 1,1 0,17 61,-17-55,-1 0,1 0,0 0,1 0,0-1,0 1,1 0,-1-1,2 1,-1-1,1 0,0 0,1-1,-1 1,1-1,1 0,-1 0,1 0,1 0,-3-6,1 0,0 0,-1-1,0 1,1-1,-1 0,1 0,-1-1,0 1,0-1,0 0,0 0,0 0,0-1,0 1,-1-1,1 0,-1 0,0 0,0-1,0 1,0-1,-1 1,1-1,-1 0,0 0,0 0,1-3,15-17,-4 7,0 2,2-1,0 2,0 0,2 1,-1 1,2 1,-1 0,2 1,-1 1,1 1,1 1,-1 1,1 0,0 2,0 0,16 0,8 4,-83-7,30 5,-1 0,1 0,-1 0,1 1,-1 0,0 1,1 0,-1 0,0 1,1 0,-1 1,1 0,-1 0,2 2,-1 0,2 1,-1 0,0 0,1 0,0 1,0 0,1 0,0 0,0 1,0 0,1 0,0 0,0 0,1 1,0 0,0-1,-1 9,2-12,1 1,0-1,1 1,-1-1,1 1,0-1,0 1,0-1,0 1,1-1,0 0,0 1,0-1,1 1,-1-1,1 0,0 0,0 0,0 0,1 0,-1-1,1 1,0-1,0 1,1-1,-1 0,0 0,1-1,0 1,0-1,0 1,0-1,0-1,3 2,13 2,1-1,-1-1,1 0,-1-2,1-1,0 0,0-1,10-3,1-1,0-1,0-2,-1-1,0-1,0-2,-1-1,-1-1,-1-2,0 0,0-2,-2-1,0-2,21-22,-16 15,-1 0,-2-3,-1 0,-1-1,-2-2,-1-1,-2 0,13-30,-23 44,-1-1,-1 0,0-1,-2 0,-1-1,-1 1,-1-1,0 0,-2-9,-2 32,1 0,-1 0,0 0,1 0,-1-1,0 1,0 0,0 0,0 0,0-1,-1 1,1 0,0 0,0 0,-1-1,1 1,-1 0,1 0,-1 0,1 0,-1 0,0 0,0 0,1 0,-1 0,0 0,0 0,0 1,0-1,0 0,0 1,0-1,0 1,0-1,0 1,-1-1,1 1,0 0,0-1,0 1,-1 0,1 0,0 0,0 0,0 0,-1 0,1 0,0 0,0 1,0-1,0 0,-1 1,1-1,0 1,0 0,0-1,0 1,0 0,0-1,0 1,0 0,0 0,1 0,-1 0,0 0,-6 8,0 0,1 1,0-1,1 1,0 0,1 1,0-1,0 1,1 0,1 0,-1 0,2 1,-6 36,2 1,3 0,1 1,4 15,-1 13,27 101,-7-77,-41-141,0-17,12 29</inkml:trace>
  <inkml:trace contextRef="#ctx0" brushRef="#br0" timeOffset="191.448">1501 211,'38'5,"22"1,7 1,0-2,-6-2,-4-1,-6-1,-8 0,-1-1,-3 0,-3-1,-4 1,-1 0,-2 0,-1 0,-5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95 169,'21'-5,"-1"-2,1 0,-2-1,1-1,-1 0,0-2,-1 0,0-1,-1-1,0-1,-1 0,-1-1,11-13,-26 27,0 1,1 0,-1-1,1 1,-1 0,0-1,1 1,-1 0,1-1,-1 1,1 0,-1 0,0 0,1-1,-1 1,1 0,-1 0,1 0,-1 0,1 0,0 0,-1 0,1 0,-1 0,1 0,-1 0,1 0,-1 1,1-1,-1 0,0 0,1 0,-1 1,1-1,-1 0,1 1,-1-1,0 0,1 1,-1-1,0 0,1 1,-1-1,0 1,1-1,-1 1,0-1,0 0,0 1,1-1,-1 1,0-1,0 1,0-1,0 1,0-1,0 1,0-1,0 1,0 0,0-1,0 1,0-1,0 1,-1-1,1 0,0 1,0-1,-1 1,1 0,1 50,-2-44,0 82,-1 32,-4 0,-15 63,4-80,-5-1,-20 49,40-146,0 6,-2 1,1-1,-2 0,1 0,-2 0,0 0,0-1,-1 0,0-1,-1 1,0-1,-1-1,0 1,0-2,-1 1,-4 2,9-11,0 1,-1-1,1 0,-1 0,1-1,0 0,-1 0,1 0,0 0,0-1,0 0,0 0,0 0,0-1,1 1,-1-1,1 0,0-1,-1 1,1-1,1 0,-1 0,1 0,-1 0,1 0,0-1,1 0,-1 1,1-1,0 0,0 0,1 0,-1-1,1 1,0 0,1-1,-1 1,1-1,-2-4,0 0,0 1,1-1,0 0,1 0,0 0,0 0,1 1,1-1,0 0,0 1,0-1,2 1,-1 0,1 0,0 0,1 0,0 0,0 1,4-4,26-15,2 1,0 1,2 3,1 1,0 1,1 3,38-11,-39 13,15-3,-31 12</inkml:trace>
  <inkml:trace contextRef="#ctx0" brushRef="#br0" timeOffset="305.067">772 508,'-16'26,"1"0,2 0,0 2,2 0,1 0,1 1,-1 9,10-35,-1 0,0 0,0-1,1 1,0 0,-1 0,1 0,0 0,1 0,-1-1,0 1,1 0,0 0,-1 0,1-1,0 1,0 0,1-1,-1 1,1-1,-1 1,1-1,0 0,-1 0,1 0,1 0,-1 0,0 0,0 0,1-1,-1 1,1-1,-1 1,1-1,-1 0,1 0,0 0,0-1,-1 1,1-1,0 1,0-1,2 0,1 0,-1 0,1 0,0-1,-1 1,1-1,-1 0,1-1,-1 0,1 0,-1 0,0 0,0-1,0 1,0-1,-1-1,1 1,-1-1,0 0,0 0,0 0,0 0,-1 0,0-1,1 0,-2 0,1 0,-1 0,1 0,-1 0,2-6,0 0,-1-1,0 1,-1-1,0 1,-1-1,0 1,0-1,-2 0,1 0,-1 1,-1-1,-3-9,5 19,0 0,0 0,0 0,-1 0,1 0,-1-1,1 1,-1 0,0 1,0-1,0 0,0 0,0 0,0 0,-1 1,1-1,0 0,-1 1,1 0,-1-1,0 1,0 0,1 0,-1 0,0 0,0 0,0 0,0 0,0 1,0-1,0 1,0-1,0 1,-1 0,1 0,0 0,0 0,0 0,0 0,0 1,0-1,-2 1,-6 10</inkml:trace>
  <inkml:trace contextRef="#ctx0" brushRef="#br0" timeOffset="585.863">1055 791,'5'4,"1"-2,0-7,-1-8,-2-5,-1-6,4-3,1-1,4 3,0 2,-1 0,1 3,0 1,2 3,0 0,1 3,4 3,-1 3</inkml:trace>
  <inkml:trace contextRef="#ctx0" brushRef="#br0" timeOffset="952.833">1590 424,'-8'3,"-1"0,1 1,-1 0,1 1,0 0,1 0,-1 0,1 1,0 0,0 1,1-1,0 1,0 1,1-1,0 1,0 0,1 0,0 0,0 1,1 0,0-1,0 1,1 0,0 0,1 0,0 1,0-1,1 0,0 0,1 4,1-9,-1 1,1-1,-1 1,1-1,1 1,-1-1,1 0,-1 0,1 0,0-1,0 1,1-1,-1 1,1-1,0 0,0-1,0 1,0 0,0-1,1 0,-1 0,0-1,1 1,0-1,-1 0,1 0,0 0,0-1,-1 0,1 0,0 0,0 0,0-1,-1 1,1-1,0-1,-1 1,1-1,-1 0,1 0,-1 0,0 0,1-1,77-65,-65 47</inkml:trace>
  <inkml:trace contextRef="#ctx0" brushRef="#br0" timeOffset="1360.178">1816 592,'20'7,"-1"1,-1-2,1 0,1-1,-1 0,1-2,0 0,0-2,0 0,0-1,1-1,-15-1,-1 0,0 0,1 0,-1-1,0 0,0 0,-1 0,1-1,-1 0,1 0,-1 0,0 0,-1 0,1-1,-1 0,0 0,0 0,0 0,-1 0,1 0,-1-1,-1 1,1-1,-1 1,0-1,0-4,0 6,0 0,0 0,-1-1,0 1,0 0,0 0,0-1,-1 1,1 0,-1 0,0 0,0 0,-1 0,1 0,-1 0,0 0,0 1,0-1,-1 1,1-1,-1 1,0 0,0 0,0 0,0 0,0 0,-1 1,1 0,-1-1,1 1,-1 1,0-1,0 0,0 1,0 0,-1 0,-4 1,0 1,0 0,0 0,0 1,0 0,1 1,-1 0,1 0,0 1,0 0,0 0,0 1,0 0,1 1,0-1,0 1,1 1,0-1,0 1,0 0,1 1,0-1,0 2,-3 3,2 0,0 0,0 0,1 0,0 1,1 0,1 0,0 0,1 1,0-1,1 3,1-11,0 0,0 0,0 0,1 0,0 0,0 0,0 0,0 0,1 0,0-1,0 1,0-1,0 1,1-1,0 0,0 0,0 0,0 0,1 0,0-1,-1 0,1 1,0-1,1-1,-1 1,0-1,1 1,0-1,-1-1,5 2,7-1,0-2,-1 1,1-2,0 0,0-1,-1-1,1 0,-1-1,0-1,0 0,0-1,-1-1,0 0,0-1,3-3,0 2,17-9,-4 1</inkml:trace>
  <inkml:trace contextRef="#ctx0" brushRef="#br0" timeOffset="1697.867">2578 395,'-18'12,"13"-10,0 0,0 0,0 1,1-1,-1 1,1 1,-1-1,1 1,0-1,0 1,1 0,-1 1,1-1,0 1,0-1,0 1,1 0,-1 0,1 0,0 0,1 0,0 1,-1-1,1 0,1 1,-1-1,1 1,0 3,42 111,-40-115,-1 1,1-1,-2 1,1-1,0 1,-1-1,0 1,0-1,-1 1,1-1,-1 1,-1-1,1 0,-1 1,0-1,0 0,0 0,-1 0,1 0,-1-1,0 1,-1-1,1 1,-1-1,0 0,0-1,0 1,-1-1,1 0,-1 0,0 0,0 0,0-1,0 0,0 0,0 0,0-1,-1 0,1 0,-2 0,-80-27,72 16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1,'0'19,"-5"7,-1 3,0 2,1 0,-3 0,-1-6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0,'-5'5,"-1"6,5 2,7-2,3-3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89,'-5'1,"1"0,-1 1,1 0,0 0,0 0,0 1,0-1,0 1,0 0,1 0,-1 0,1 1,0-1,0 1,0 0,-5 5,2-4,2 1,-1 0,1 0,0 1,0-1,0 1,1 0,0 0,1 0,-1 0,2 0,-1 1,1-1,0 0,0 1,1 0,0-1,0 1,1-1,0 1,0-1,1 0,0 1,0-1,0 0,1 0,1 1,-2-6,0 1,0-1,0 0,0 0,1 0,-1 0,0-1,1 1,0 0,-1-1,1 0,0 0,-1 0,1 0,0 0,0 0,0-1,0 1,0-1,0 0,0 0,0 0,0 0,0-1,0 1,0-1,0 0,-1 0,1 0,0 0,0 0,-1-1,1 1,-1-1,1 1,0-1,83-74,-77 66,-1 0,0-1,-1-1,0 1,-1-1,0 0,-1 0,0-1,-1 1,0-1,-1 0,0 0,-2-1,1 1,-2 0,1-2,-2 11,0 1,-1-1,1 1,0 0,-1-1,0 1,0 0,0 0,0 0,0 0,-1 1,1-1,-1 1,0-1,0 1,0 0,0 0,0 0,0 0,0 1,-1-1,1 1,-1 0,1 0,-1 0,1 0,-1 1,1 0,-1-1,0 1,1 1,-1-1,0 0,1 1,-1 0,1 0,-1 0,1 0,-1 0,1 1,-1 0,-15 5</inkml:trace>
  <inkml:trace contextRef="#ctx0" brushRef="#br0" timeOffset="682.963">626 32,'-34'14,"-71"107,52-52,12-4,101-113,58-76,-45 54,-72 71,1 0,-1 0,0 0,0 0,0 0,1 0,-1 0,0 0,-1 1,1-1,0 0,0 1,-1-1,1 1,0-1,-1 1,1-1,-1 1,0-1,0 1,1-1,-1 1,0-1,0 1,-1 0,1-1,0 1,0-1,-1 1,1-1,-1 1,1 5,0 2,1-1,0 1,0-1,0 1,1-1,1 0,-1 0,1 0,1 0,-1 0,1 0,1-1,-1 0,1 0,0 0,1-1,0 0,0 0,0 0,1 0,5 3,-5-9,0 0,-1-1,1 0,-1 0,1 0,-1-1,0 0,1 0,-1-1,0 1,0-2,-1 1,1 0,-1-1,1 0,-1 0,-1-1,1 1,0-1,-1 0,0-1,0 1,-1 0,1-1,-1 0,-1 0,2-2,69-156,-70 151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9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1,'-19'24,"-6"13,-5 0,-1-2,5-1,1-2,1-7,4-2,11-11,6-6</inkml:trace>
  <inkml:trace contextRef="#ctx0" brushRef="#br0" timeOffset="259.402">1158 30,'-29'33,"-9"17,-4-1,7-4,3-4,7-5,9-9</inkml:trace>
  <inkml:trace contextRef="#ctx0" brushRef="#br0" timeOffset="-512.152">254 1,'-75'420,"54"-216,6-131,2-62,6-16</inkml:trace>
  <inkml:trace contextRef="#ctx0" brushRef="#br0" timeOffset="-344.084">0 312,'34'0,"15"0,5 0,-2 0,-5 0,-7 0,-4 0,-4 0,-2 0,-2 0,-6 0</inkml:trace>
  <inkml:trace contextRef="#ctx0" brushRef="#br0" timeOffset="1755.322">593 678,'0'5,"0"6,0 2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1,'5'0,"6"5,6 6,1 6,-3 5,0-1,-2 1,2 1,2 1,5-3,-3-5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0,'0'5,"5"7,1 5,5 0,0 3,4-3,-2 0,-2 3,1-2,-1 0,3-3,-2 1,-3-2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1 224,'26'5,"1"-2,0-1,0-1,0-1,0-2,11-2,-30 3,1 0,-1-1,1 0,-1-1,0 0,0 0,0-1,0 0,-1 0,1-1,-1 0,0 0,-1 0,1-1,-1 0,0-1,0 1,-1-1,0 0,0-1,2-5,-5 10,-1 0,1-1,-1 1,0 0,0-1,0 1,-1-1,1 1,-1-1,0 1,0-1,0 1,0-1,0 1,-1-1,0 1,0-1,0 1,0 0,0-1,-1 1,1 0,-1 0,0 0,0 0,0 0,0 0,-1 1,1-1,-1 1,0 0,1-1,-1 1,0 0,0 1,0-1,-1 1,1-1,0 1,-1 0,1 0,0 0,-1 0,1 1,-3 0,-2-1,1 1,0 0,-1 1,1-1,0 1,0 1,0 0,0 0,0 0,0 1,0 0,1 0,-1 0,1 1,0 0,0 1,0-1,1 1,0 0,0 0,0 1,0 0,1-1,0 2,-3 5,1-2,0 0,1 1,0 0,1 0,0 0,0 0,2 1,-1-1,2 1,-1 0,1 0,1-1,0 1,1 0,2 9,-1-14,0-1,0 0,0-1,1 1,0 0,0-1,1 1,-1-1,1 0,0 0,1 0,-1-1,1 0,0 0,0 0,0 0,1-1,-1 0,1 0,0 0,0-1,0 1,0-2,0 1,0-1,0 0,1 0,4 0,189 0,-175-1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338 142,'-11'331,"-8"-96,-6-126,25-109,0 1,-1-1,1 1,0-1,0 1,0-1,0 1,0-1,0 1,-1-1,1 1,0-1,0 0,-1 1,1-1,0 1,-1-1,1 0,-1 1,1-1,0 0,-1 1,1-1,-1 0,1 0,-1 0,1 1,0-1,-1 0,1 0,-1 0,1 0,-1 0,1 0,-1 0,1 0,-1 0,1 0,-1 0,1 0,-1 0,1 0,-1 0,1 0,-1-1,1 1,-1 0,1 0,-1-1,1 1,0 0,-1-1,1 1,-1 0,1-1,0 1,0-1,-1 1,1 0,0-1,-1 1,1-1,0 1,0-1,0 1,0-1,0 1,-1-1,1 1,0-1,-4-14</inkml:trace>
  <inkml:trace contextRef="#ctx0" brushRef="#br0" timeOffset="370.837">0 142,'681'0,"-631"5,-33 1</inkml:trace>
  <inkml:trace contextRef="#ctx0" brushRef="#br0" timeOffset="972.055">902 1,'0'470,"-26"-204,25-264,1-1,-1 1,1 0,0 0,0 0,-1 0,1-1,0 1,1 0,-1 0,0 0,0 0,1 0,-1-1,1 1,0 0,-1 0,1-1,0 1,0-1,0 1,0-1,0 1,1-1,-1 1,0-1,1 0,-1 0,1 0,-1 0,1 0,-1 0,1 0,0 0,-1 0,1-1,0 1,0-1,0 1,0-1,-1 0,10-5,-1 0,0-1,0-1,0 0,-1 0,0 0,-1-1,0-1,0 1,0-2,21-19,-13 12,1 0,1 2,0 0,1 1,0 1,1 1,1 1,0 0,11-3,-30 14,1-1,-1 1,1-1,-1 1,1 0,0 0,-1 0,1 0,-1 1,1-1,-1 1,1-1,-1 1,1 0,-1 0,1 0,-1 0,0 0,0 1,0-1,1 1,-1-1,-1 1,1 0,0 0,0 0,-1 0,1 0,-1 0,1 0,-1 1,0-1,0 0,0 1,0-1,-1 1,1-1,-1 1,1 0,9 104,4-37,-2-58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1 330,'1'1,"1"-1,0 0,-1 0,1 0,0 0,-1 0,1 0,0-1,-1 1,1-1,0 1,-1-1,1 1,-1-1,1 0,-1 0,1 0,-1 0,1 0,-1 0,0 0,0 0,0-1,1 1,-1 0,0-1,-1 1,1-1,0 1,0-1,-1 1,1-1,0-1,5-5,27-31,3 1,1 1,2 2,26-17,-53 43,0 1,0 0,1 1,0 1,0 0,1 0,-1 1,1 1,4 0,-16 3,0 1,0-1,0 1,0 0,0 0,0 0,0 0,0 0,0 0,0 1,0-1,-1 1,1-1,0 1,0 0,0 0,0 0,-1 0,1 0,0 0,-1 0,1 1,-1-1,1 0,-1 1,0-1,0 1,1 0,-1-1,0 1,-1 0,1 0,0-1,0 1,-1 0,1 0,0 2,3 84,-5-56,2-30,-1 1,0-1,1 1,-1-1,1 1,0-1,0 0,0 1,0-1,0 0,1 0,-1 0,1 1,-1-2,1 1,0 0,0 0,0 0,0-1,0 1,0-1,0 0,0 0,1 0,-1 0,0 0,1 0,-1 0,1-1,-1 1,1-1,-1 0,1 1,-1-1,1-1,-1 1,1 0,-1 0,1-1,-1 0,1 1,-1-1,1 0,-1 0,0 0,0-1,1 1,-1 0,0-1,0 0,0 0,100-74,89-53,-189 127,-1 1,0 0,0-1,1 1,-1 0,1-1,-1 1,1 0,0 0,-1 0,1 0,0 1,0-1,-1 0,1 1,0-1,0 1,0 0,0-1,0 1,0 0,0 0,-1 1,1-1,0 0,0 0,0 1,0-1,0 1,-1 0,1 0,0-1,0 1,-1 0,1 0,-1 1,1-1,-1 0,1 0,-1 1,0-1,0 1,1-1,-1 1,0-1,0 1,-1 0,1 0,0-1,0 1,-1 0,0 0,1 0,-1 0,0 0,0 0,-37 114,5-29,31-86,1 0,-1 0,1 0,-1 0,1 0,0 0,-1 0,1 0,0 1,0-1,0 0,0 0,0 0,0 0,0 0,0 1,1-1,-1 0,0 0,1 0,-1 0,1 0,-1 0,1 0,-1 0,1 0,0 0,-1 0,1 0,0-1,0 1,0 0,-1 0,1-1,0 1,0 0,0-1,0 1,0-1,1 0,-1 1,0-1,0 0,0 1,0-1,0 0,0 0,1 0,-1 0,0 0,0 0,0-1,0 1,0 0,0 0,0-1,1 1,-1-1,0 0,14-7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0,'-38'16,"1"1,1 2,1 2,1 1,1 2,0 1,-21 22,15 14,38-59,0-1,1 1,0 0,-1-1,1 1,0 0,0 0,-1-1,2 1,-1 0,0 0,0-1,0 1,1 0,-1-1,1 1,-1 0,1-1,0 1,0-1,0 1,0-1,0 1,0-1,0 0,0 1,0-1,0 0,1 0,-1 0,1 0,-1 0,1 0,-1 0,1-1,-1 1,1 0,0-1,-1 1,11 0,-1-1,0 1,0-2,0 0,0 0,0 0,0-2,-1 1,1-2,-1 1,1-1,-1-1,0 0,-1 0,1-1,2-2,5-1,181-124,-197 132,0 0,0 0,0 0,0 0,0 1,0-1,1 0,-1 0,0 1,1-1,-1 1,0-1,1 1,-1 0,1-1,-1 1,0 0,1 0,-1 0,1 0,-1 0,1 0,-1 1,0-1,1 0,-1 1,0-1,1 1,-1-1,0 1,1 0,-1-1,0 1,0 0,0 0,0 0,0 0,0 0,0 0,0 0,0 1,0-1,-1 0,1 0,0 1,-1-1,1 0,-1 1,1-1,-1 0,0 1,0-1,0 1,4 50,-6-47,2-1,-1 0,0 1,1-1,0 1,0-1,0 0,1 1,-1-1,1 0,0 1,0-1,1 0,-1 0,1 0,0 0,0 0,0 0,0 0,1-1,0 1,0-1,0 0,0 0,0 0,0 0,1 0,0-1,-1 1,1-1,1 0,45 4,-26-6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0,'-5'4,"-22"10,0 1,1 2,1 1,1 1,0 1,-11 13,33-32,1 1,0-1,-1 0,1 1,0-1,0 1,0-1,0 1,0-1,1 1,-1-1,0 1,1 0,-1 0,1-1,0 1,-1 0,1 0,0 0,0-1,0 1,0 0,1 0,-1 0,0-1,1 1,-1 0,1-1,0 1,-1 0,1-1,0 1,0-1,0 1,0-1,0 1,1-1,-1 0,0 1,1-1,-1 0,0 0,1 0,0 0,-1 0,1-1,-1 1,1 0,1 0,2 1,54 39,-58-40,0 0,1 0,-1 0,0 1,0-1,0 0,0 1,-1-1,1 1,0-1,-1 1,1 0,-1-1,1 1,-1-1,0 1,1 0,-1-1,0 1,0 0,0-1,0 1,-1 0,1-1,0 1,-1 0,1-1,-1 1,0-1,1 1,-1-1,0 1,0-1,0 1,0-1,0 0,0 0,0 0,0 1,-1-1,-5 5,-1 0,0-1,0 0,-1 0,0-1,1 0,-1 0,-1-1,1 0,0-1,-1 0,1-1,-1 0,0 0,-17 1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0,'-29'5,"11"-3,0 0,1 1,-1 1,1 1,-1 1,1 0,1 1,-1 1,1 0,-1 2,16-9,0 0,0-1,-1 1,1 0,0 0,0 0,0-1,0 1,1 0,-1 1,0-1,0 0,1 0,-1 0,0 0,1 0,-1 1,1-1,0 0,-1 1,1-1,0 0,0 0,0 1,0-1,0 0,0 1,0-1,0 0,1 1,-1-1,0 0,1 0,-1 1,1-1,-1 0,1 0,0 0,0 0,-1 1,1-1,49 36,-28-23,-19-12,-1 0,1 1,-1-1,1 0,-1 1,0 0,0-1,0 1,0 0,-1 0,1 0,-1 0,1 0,-1 1,0-1,-1 0,1 1,0-1,-1 0,0 1,0-1,0 1,0-1,0 0,-1 1,1-1,-1 1,0-1,0 0,0 0,-1 0,1 0,-1 0,0 0,0 0,0 0,0 0,0-1,0 1,-1-1,1 0,-1 0,0 0,0 0,-1 1,-2 2,-1 0,1-1,-1 0,0 0,0-1,0 0,0 0,-1 0,1-1,-1 0,0-1,1 0,-1 0,0 0,0-1,0 0,1-1,-1 0,-12-5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1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263 367,'49'5,"-72"17,-113 37,130-56,-2 0,-1 1,0 0,1 0,-1 1,1 0,1 0,-1 1,1 0,0 0,0 1,0 0,1 0,1 1,-1-1,1 1,0 0,1 1,0-1,0 1,0 2,2-5,0 0,0 0,1 0,0 0,0 0,1 0,-1 0,1 1,1-1,-1 0,1 0,0 0,0 0,1 0,0 0,0 0,0 0,1-1,0 1,0-1,0 1,1-1,0 0,0-1,0 1,0-1,1 0,-1 0,1 0,5 3,-1-3,1 0,-1 0,1-1,0 0,0-1,0 0,0 0,0-1,0 0,0-1,0 0,1-1,-1 0,0-1,0 0,0 0,-1-1,1-1,8-3,2-5</inkml:trace>
  <inkml:trace contextRef="#ctx0" brushRef="#br0" timeOffset="4126.306">602 593,'32'0,"132"-11,-156 9,0 0,0 0,-1-1,0 0,1 0,-1 0,0-1,0 0,-1-1,1 0,-1 0,0 0,0 0,-1-1,0 0,0 0,0-1,-1 1,1-3,-4 6,0 0,0-1,-1 1,0 0,0 0,0-1,0 1,0 0,0 0,-1-1,0 1,0 0,0 0,0 0,0 0,0 0,-1 0,1 0,-1 0,0 1,0-1,0 1,0-1,-1 1,1 0,-1 0,1 0,-1 0,0 0,1 0,-1 1,0 0,0-1,0 1,-1 0,1 0,0 1,0-1,0 1,-1-1,1 1,0 0,0 0,-1 1,1-1,0 1,0-1,0 1,-1 0,-16 3,-1 0,1 0,1 2,-1 1,1 0,0 2,0 0,1 1,1 0,-8 7,19-12,1 0,0 0,0 0,0 1,0-1,1 1,0 0,1 1,-1-1,1 1,0-1,1 1,-1 0,1 0,1 0,-1 1,1-1,1 0,-1 0,1 1,0-1,1 0,0 0,0 1,1-1,-1 0,2 0,-1 0,1-1,0 1,0-1,1 1,-1-1,2 0,-1 0,1-1,0 1,4 3,9 2,0-1,1-1,-1-1,2-1,-1 0,1-1,0-2,1 0,3 0,50-7,-56-2</inkml:trace>
  <inkml:trace contextRef="#ctx0" brushRef="#br0" timeOffset="4827.71">1279 452,'-1'10,"-1"0,-1-1,0 1,0-1,-1 1,0-1,0 0,-1-1,0 1,-1-1,-3 4,-14 25,-102 162,195-312,35-39,-104 150,0 0,0 0,0 0,0 0,0 0,0 0,0 0,1 1,-1-1,1 0,-1 1,1-1,0 1,-1 0,1-1,0 1,0 0,0 0,0 0,0 0,0 1,0-1,2 0,-7 39,-3 81,6-115,1-1,0 1,0 0,0 0,0-1,1 1,-1-1,1 1,0-1,0 0,0 0,1 1,-1-2,1 1,-1 0,1 0,0-1,0 0,1 1,-1-1,0 0,1-1,-1 1,1 0,-1-1,1 0,0 0,-1 0,2 0,0-1,1 1,-1-1,0 0,0 0,1-1,-1 0,0 0,0 0,0 0,0-1,0 0,0 0,0 0,0 0,-1-1,1 0,-1 0,0 0,0-1,0 1,0-1,-1 0,0 0,1 0,-1 0,-1-1,1 0,-1 1,1-2,-1 4,8-12,1-1,-2 0,0 0,-1-1,0 0,-1-1,-1 1,-1-1,3-17,-8 16</inkml:trace>
  <inkml:trace contextRef="#ctx0" brushRef="#br0" timeOffset="5289.48">2013 1,'-17'38,"11"-13,2 0,0 0,2 1,1-1,1 1,2 13,-10 128,-49 46,51-200,0-6</inkml:trace>
  <inkml:trace contextRef="#ctx0" brushRef="#br0" timeOffset="5528.189">1730 311,'34'5,"15"1,5 0,-2-1,-1-2,-3 0,-6-2,-5-1,-4 0,-3 0,-2 0,0-1,-1 1,-5 0</inkml:trace>
  <inkml:trace contextRef="#ctx0" brushRef="#br0" timeOffset="5993.656">2295 509,'38'0,"-26"2,1 0,-1-1,1 0,-1-1,1-1,0 0,-1-1,0 0,1 0,-1-2,0 1,0-2,-1 0,1 0,-1-1,0 0,0-1,-1 0,0 0,8-9,-16 14,-1 0,0 1,0-1,1 0,-1 1,0-1,0 0,-1 0,1 0,0 0,-1 0,1 0,-1 0,1 0,-1 0,0 0,0 0,0 0,0 0,-1 0,1 0,0 0,-1 0,1 0,-1 0,0 0,0 0,0 0,0 0,0 0,0 1,0-1,0 0,-1 1,1-1,-1 1,1 0,-1-1,-1 0,-78-24,69 26,1 1,-1 0,1 1,-1 0,1 1,0 0,0 1,0 1,1-1,-1 2,1-1,0 1,1 1,-1 0,1 0,1 1,-1 0,1 0,1 1,0 0,0 1,0-1,2 1,-1 0,1 1,0-1,1 1,1 0,-1 1,2-1,-2 8,4-15,0 0,1 1,-1-1,1 0,0 1,0-1,0 0,0 0,1 1,-1-1,1-1,0 1,1 0,-1 0,1-1,-1 1,1-1,0 0,0 0,1 0,-1 0,1-1,-1 1,1-1,0 0,0 0,0 0,0 0,0-1,0 0,4 1,138 12,-4-45,-118 21</inkml:trace>
  <inkml:trace contextRef="#ctx0" brushRef="#br0" timeOffset="6413.616">2803 565,'0'1,"0"-1,0 1,0-1,0 1,1 0,-1-1,0 1,0-1,0 1,0-1,1 1,-1-1,0 1,0 0,1-1,-1 0,0 1,1-1,-1 1,1-1,-1 1,0-1,1 0,-1 1,1-1,-1 0,1 1,-1-1,1 0,0 0,-1 0,1 1,-1-1,1 0,-1 0,1 0,0 0,-1 0,1 0,-1 0,1 0,0 0,-1 0,1-1,-1 1,1 0,-1 0,1 0,-1-1,1 1,-1 0,1-1,-1 1,1 0,-1-1,1 1,-1-1,0 1,1-1,-1 1,0-1,1 1,-1-1,0 1,0-1,1 1,16-47,-14 36,0-1,0 0,1 0,0 0,1 1,0-1,1 1,0 0,1 1,0 0,0 0,2 0,-1 1,1 0,0 0,1 1,0 1,0 0,0 0,1 1,0 0,1 0,-1 2,1-1,0 2,0-1,8 0,-17 4,-1 0,1 0,-1 0,0 0,1 0,-1 1,0-1,1 1,-1 0,0-1,0 1,0 0,0 0,0 1,0-1,0 0,0 1,0-1,0 1,-1-1,1 1,0 0,-1 0,0 0,1 0,-1 0,0 0,0 0,0 0,0 1,-1-1,1 0,-1 0,1 1,-1 0,4 19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6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167 453,'-36'49,"18"-28,1 1,1 1,1 0,2 1,0 1,1 0,2 1,-3 11,12-33,0 0,0 1,1-1,-1 0,1 1,0-1,1 0,-1 1,1-1,0 0,0 0,0 0,0 0,1 1,0-2,0 1,0 0,0 0,0-1,1 1,0-1,0 0,0 1,0-1,0-1,0 1,1 0,-1-1,1 0,0 0,0 0,0 0,0 0,0-1,0 0,0 0,0 0,1 0,-1-1,0 0,1 0,3 0,6-1,1 0,-1-1,0 0,0-2,0 1,-1-2,1 0,-1 0,0-1,-1-1,1 0,-1-1,0 0,-1-1,0 0,-1-1,0 0,0 0,-1-1,0-1,-1 0,0 0,-1 0,-1-1,0 0,0 0,1-6,-6 11,0 0,0-1,-1 1,0 0,-1 0,1 0,-2 0,1 0,-1 0,0 0,0 0,-1 1,0-1,-1 1,0 0,0 0,0 0,-1 0,0 1,0 0,-1 0,0 0,0 1,0-1,0 2,-1-1,0 1,0 0,0 0,-1 1,1-1,-1 2,0-1,1 1,-1 1,0-1,-1 1,1 1,0-1,0 1,0 1,0 0,-4 0,-13 5</inkml:trace>
  <inkml:trace contextRef="#ctx0" brushRef="#br0" timeOffset="402.414">900 1,'-17'38,"2"0,2 2,2-1,1 2,2-1,2 1,2 0,1 0,2 3,-1-7,-2 0,-2-1,-1 1,-2-1,-2-1,-1 0,-8 17,-13 28,33-73,4-4</inkml:trace>
  <inkml:trace contextRef="#ctx0" brushRef="#br0" timeOffset="652.348">562 424,'28'0,"20"0,6 0,-1 0,-5 0,-6-4,-5-3,-4 1,-3 2,-2 0,0-3,-1 0,0 0,-4 2</inkml:trace>
  <inkml:trace contextRef="#ctx0" brushRef="#br0" timeOffset="891.549">1210 510,'0'33,"0"17,0 3,0-1,5-6,2-14,3-14,2-9</inkml:trace>
  <inkml:trace contextRef="#ctx0" brushRef="#br0" timeOffset="1050.187">1239 256,'0'0</inkml:trace>
  <inkml:trace contextRef="#ctx0" brushRef="#br0" timeOffset="1343.89">1606 510,'-18'23,"1"1,1 1,1 1,1 0,1 0,2 2,-7 22,17-46,0-1,0 1,0 0,0-1,1 1,0 0,0-1,0 1,0 0,0 0,1-1,0 1,0-1,0 1,0 0,0-1,1 0,-1 1,1-1,0 0,0 0,0 0,0 0,1 0,-1 0,1-1,0 1,0-1,0 0,0 0,0 0,0 0,1 0,-1-1,0 1,1-1,-1 0,1 0,0-1,-1 1,1-1,0 1,-1-1,1 0,0-1,5 1,1-1,-1 0,0-1,1 0,-1 0,0-1,-1 0,1-1,0 0,-1 0,0-1,0 0,0 0,-1-1,0 0,0 0,0-1,-1 0,0 0,0 0,0-1,-1 0,-1 0,1 0,-1-1,-1 0,0 1,0-1,0 0,-1-3,0 1,0 0,-1 1,0-1,-1 0,0 0,-1 0,0 1,-1-1,0 0,-1 1,0-1,0 1,-1 0,0 0,-4-5,3 12,1 0,-1 0,1 0,-1 1,0-1,0 1,0 1,0-1,0 1,0-1,0 2,-1-1,1 0,0 1,-1 0,-2 1,-16-2</inkml:trace>
  <inkml:trace contextRef="#ctx0" brushRef="#br0" timeOffset="1801.228">1887 735,'203'-183,"-203"184,0 0,0-1,0 1,0 0,0 0,0-1,0 1,1 0,-1-1,0 1,0 0,1-1,-1 1,0-1,1 1,-1 0,1-1,-1 1,1-1,-1 1,1-1,-1 0,1 1,0-1,-1 1,1-1,0 0,-1 0,1 1,0-1,-1 0,1 0,0 0,-1 0,1 0,0 0,-1 0,1 0,0 0,0 0,-1 0,1 0,0 0,-1-1,1 1,0 0,-1 0,1-1,0 1,-1 0,1-1,-1 1,1-1,-1 1,1-1,-1 1,1-1,-1 0,0 3,-1 5,0-1,1 0,-1 1,1-1,0 0,1 1,0-1,0 0,0 1,0-1,1 0,0 0,1 0,-1-1,1 1,0 0,0-1,1 0,0 1,0-2,0 1,0 0,1-1,0 0,0 0,0 0,0 0,1-1,-1 0,3-1,-1 1,1-2,0 1,0-1,0 0,0-1,0 1,0-2,0 1,0-1,-1 0,1-1,0 0,0 0,-1-1,1 0,-1 0,0-1,0 1,0-2,-1 1,1-1,-1 0,0 0,0-1,-1 1,0-1,4-6,30-89,-34 81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1 261,'26'-49,"-10"24,1 0,1 1,1 1,1 1,1 0,15-11,-29 27,-7 4,1 0,0 1,0-1,-1 0,1 1,0-1,0 1,1-1,-1 1,0-1,0 1,1 0,-1-1,1 1,-1 0,1 0,-1 0,1 0,0 1,-1-1,1 0,0 1,0-1,-1 1,1-1,0 1,0 0,0 0,0 0,0 0,-1 0,1 0,0 1,0-1,0 0,-1 1,1 0,0-1,0 1,-1 0,1 0,0 0,-1 0,1 0,0 1,5 123,-9-88,2-31,5 69,-5-73,1-1,-1 0,0 0,1 1,-1-1,1 0,-1 0,1 0,-1 1,1-1,0 0,-1 0,1 0,0 0,0 0,0 0,0 0,0-1,0 1,0 0,0 0,0-1,1 1,-1-1,0 1,0-1,1 0,-1 1,0-1,0 0,1 0,-1 0,0 0,1 0,-1 0,0 0,1 0,-1 0,0-1,0 1,1 0,-1-1,0 1,0-1,0 0,0 1,1-1,-1 0,0 0,0 0,0 1,-1-1,165-145,-38 32,-126 113,0 0,0 0,-1 1,1-1,0 0,0 1,0-1,0 1,0-1,0 1,0 0,0-1,0 1,0 0,0 0,0-1,0 1,0 0,0 0,0 0,0 0,0 1,0-1,0 0,0 0,0 0,0 1,0-1,0 1,0-1,0 1,0-1,0 1,0-1,0 1,-1 0,1 0,0-1,0 1,-1 0,1 0,-1 0,1 0,-1 0,1 0,-1 0,1 0,-1 0,0 0,1 0,-1 0,4 59,-17 7,1 38,17-87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10 254,'0'0,"-2"7,0 0,0 1,1-1,0 0,0 1,1-1,0 0,0 1,0-1,1 0,0 1,1-1,0 0,0 0,0 0,1 0,0 0,1-1,-1 1,1-1,0 0,5 5,-3-10,1 0,0-1,0 0,-1-1,1 1,0-1,-1-1,1 1,-1-1,1 0,-1 0,0-1,0 0,0 0,0-1,0 1,-1-1,0 0,0-1,0 1,0-1,0 0,-1-1,0 1,0 0,0-2,8-7,-5 9,0-1,-1 0,0 0,0-1,0 0,-1 0,0 0,0-1,-1 0,0 0,0 0,-1 0,0 0,-1-1,0 1,0-1,0 0,-1 0,-1-6,-3 10,0 0,-1 0,0 1,0-1,-1 1,1 0,-1 0,0 0,0 1,0-1,-1 1,1 1,-1-1,1 1,-1 0,0 0,0 0,0 1,0 0,0 0,0 1,-1 0,1 0,0 0,0 1,0 0,0 0,0 0,0 1,0 0,0 0,-3 2,-10 3</inkml:trace>
  <inkml:trace contextRef="#ctx0" brushRef="#br0" timeOffset="405.943">434 57,'108'251,"-108"-250,0 1,0-1,1 1,-1-1,0 1,0 0,1-1,-1 1,0-1,1 0,0 1,-1-1,1 1,0-1,0 0,-1 1,1-1,0 0,0 0,1 0,-1 0,0 0,0 0,0 0,1 0,-1 0,0-1,1 1,-1 0,1-1,-1 1,1-1,-1 0,1 1,-1-1,1 0,-1 0,1 0,0 0,-1 0,1-1,-1 1,1 0,-1-1,1 1,-1-1,1 1,-1-1,0 0,1 1,-1-1,0 0,0 0,1 0,0-1,92-243,-53 176,-29 57</inkml:trace>
  <inkml:trace contextRef="#ctx0" brushRef="#br0" timeOffset="856.828">970 198,'7'-2,"0"1,0-1,0 0,-1-1,1 0,-1 0,1 0,-1-1,0 1,0-2,-1 1,1-1,-1 1,0-1,0-1,-1 1,0-1,0 0,0 0,0 0,-1 0,0-1,0 1,-1-1,0 0,0 0,0-2,-3 7,1 0,-1 0,0 0,1 0,-1 0,0 0,0 0,0 1,0-1,-1 0,1 0,0 1,-1-1,1 1,-1-1,0 1,1 0,-1 0,0-1,0 1,0 0,0 1,0-1,0 0,0 1,0-1,0 1,0-1,0 1,-1 0,1 0,0 0,-1 0,-72 10,62-4,1 0,0 0,0 1,1 1,0 0,0 0,1 1,0 0,1 1,-1 0,2 1,0 0,0 0,-1 4,5-8,0-1,1 0,-1 1,1 0,1 0,0 0,0 0,0 0,0 0,1 0,1 1,-1-1,1 0,0 1,1-1,0 0,0 0,0 1,1-1,0 0,1 0,-1 0,1-1,1 1,-1-1,1 0,0 1,1-2,-1 1,1 0,0-1,1 0,-1 0,1-1,0 1,0-1,4 2,6-4,-1 0,1-1,0 0,-1-1,1-1,0-1,-1 0,1-1,-1 0,0-1,0-1,0-1,-1 0,0 0,0-2,0 0,-1 0,0-1,-1-1,8-8,5 2</inkml:trace>
  <inkml:trace contextRef="#ctx0" brushRef="#br0" timeOffset="1222.169">1619 0,'-47'40,"-34"45,79-80,1 0,0 0,0 1,0-1,1 1,0-1,0 1,0-1,1 0,-1 1,1-1,1 0,-1 1,1-1,0 0,0 0,0 0,1 0,-1-1,1 1,1-1,-1 1,0-1,1 0,0 0,0-1,2 2,35 54,-40-57,0 0,0 1,0-1,-1 0,1 1,0-1,-1 1,0-1,0 1,0-1,0 1,0-1,0 1,0-1,-1 1,1-1,-1 1,0-1,0 1,0-1,0 0,0 0,0 1,-1-1,1 0,-1 0,0 0,1-1,-1 1,0 0,0-1,0 1,0-1,0 1,0-1,-1 0,0 0,-90 23,41-29,33-2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0,'-7'17,"2"1,0 0,1 0,1 0,1 0,0 1,2-1,0 1,1-1,0 0,2 1,0-1,2 4,6 65,-8 190,-15-201,13-76,-1 1,1-1,-1 1,1-1,-1 0,1 0,-1 1,1-1,-1 0,1 0,-1 1,1-1,0 0,-1 0,1 0,-1 0,1 0,-1 0,1 0,0 0,-1 0,1 0,-1 0,1-1,-1 1,1 0,-1 0,1 0,0-1,-1 1,1 0,-1-1,0 1,1 0,-1-1,1 1,-1-1,0 1,1-1,-1 1,0-1,1 1,-1-1,0 1,0-1,1 1,-1-1,23-22,-12 10,0 1,1 0,0 1,1 0,0 1,0 1,1 0,0 1,1 0,0 1,0 1,1 0,-1 1,17-3,-28 7,1 0,0 0,-1 0,1 1,0-1,-1 1,1 0,0 1,-1-1,1 1,0 0,-1 0,1 0,-1 1,0-1,1 1,-1 0,0 0,0 1,0-1,0 1,-1 0,1 0,-1 0,0 1,1-1,-1 1,-1 0,1 0,-1 0,1 0,-1 0,0 0,-1 1,1-1,-1 1,0-1,0 1,0 0,-2 4,-1 1,0-1,0 0,-1 0,0 0,-1 0,0 0,0-1,-1 0,0 0,0 0,-1 0,0-1,-1 0,1 0,-1-1,0 0,-1 0,0 0,0-1,0 0,0-1,-1 0,0 0,0-1,0 0,0 0,0-1,0-1,-1 1,1-1,-1-1,-2 0,7 0,-1 0,1-1,0 0,-1 0,1 0,0-1,0 0,0 0,0 0,0 0,0-1,1 0,-1 0,1 0,0 0,0-1,0 1,0-1,-1-2,-5-8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48 537,'-5'12,"-2"-1,2 1,-1-1,1 2,1-1,0 0,1 1,0 0,1-1,0 1,1 0,1 0,0 0,1 0,0 0,2 5,-2-15,-1-1,1 0,0 0,1 0,-1 0,0 0,1-1,-1 1,1 0,-1 0,1-1,0 1,0-1,-1 0,1 1,0-1,0 0,1 0,-1 0,0-1,0 1,0 0,1-1,-1 1,0-1,0 0,1 0,-1 0,0 0,1 0,-1 0,0-1,0 1,1-1,-1 0,0 1,1-2,76-44,-68 36,0 0,-1-1,-1-1,0 0,0 0,-1-1,-1 0,3-6,-8 15,0 0,-1 1,1-1,-1 0,0 0,0 0,0 0,0 0,-1 0,0-1,0 1,0 0,0 0,0 0,-1 0,0 0,0 0,0 0,0 0,-1 0,1 0,-1 1,0-1,0 1,-1-1,1 1,-1 0,1 0,-1 0,0 0,0 0,-3-1,1 0,0 1,-1 1,1-1,-1 1,1 0,-1 0,0 0,0 1,0 0,0 0,0 1,0 0,0 0,0 0,0 1,0-1,0 1,0 1,0-1,0 1,1 0,-3 2,-17 9</inkml:trace>
  <inkml:trace contextRef="#ctx0" brushRef="#br0" timeOffset="529.405">471 537,'-14'10,"1"0,0 1,1 1,0 0,0 1,2 0,-1 0,2 1,0 0,0 1,2 0,-2 5,8-16,1-1,0 1,0-1,1 1,-1-1,1 1,-1-1,1 1,0-1,1 0,-1 1,1-1,-1 0,1 0,0 0,0 0,0 0,0-1,1 1,-1-1,1 1,0-1,-1 0,1 0,0 0,0 0,0 0,1-1,-1 0,0 1,1-1,-1-1,1 1,-1 0,1-1,-1 1,1-1,-1 0,1 0,-1-1,1 1,-1-1,1 0,-1 0,0 0,1 0,-1 0,0-1,0 1,2-3,20-9,0-2,-2-1,0-1,0-1,-2-1,0-1,-2 0,0-2,-1 0,-1-1,-2-1,0-1,-1 0,-2 0,0-1,2-12,-5 13,0 0,-2-1,-1 0,-1 0,-1 0,-2 0,0-1,-2 0,-2-13,2 31,-1 1,0 0,-1-1,0 1,-1 0,1 0,-1 0,-1 1,0-1,0 1,0-1,-1 1,-4-4,7 8,0 1,-1 0,1-1,-1 1,0 0,0 0,0 0,0 0,0 1,0-1,-1 1,1 0,0 0,-1 0,1 1,-1-1,1 1,-1-1,1 1,-1 0,1 1,-1-1,1 1,-1-1,1 1,0 0,-1 0,1 1,0-1,0 0,0 1,0 0,-3 2,-4 3,0 0,0 1,1 0,-1 1,2 0,-1 1,2 0,-1 0,1 0,1 1,0 0,0 0,1 1,1 0,0 0,0 0,1 0,1 0,0 1,0 0,2-1,-1 1,2-1,0 1,0-1,1 1,3 9,1 5,1 0,2 0,0 0,2-2,1 1,1-1,1-1,1 0,9 10,73 73,-92-103,0 0,1-1,-1 1,1-1,0 0,0-1,0 0,0 0,0 0,0 0,0-1,1 0,-1-1,0 1,1-1,-1 0,1-1,-1 1,0-1,1-1,2 0,9-5</inkml:trace>
  <inkml:trace contextRef="#ctx0" brushRef="#br0" timeOffset="1084.021">979 481,'3'23,"24"88,-26-108,0 0,1 0,-1 0,1 0,0 0,-1 0,1 0,0-1,1 1,-1-1,0 1,1-1,0 0,-1 0,1 0,0 0,0 0,0-1,0 1,0-1,1 0,-1 0,0 0,0 0,1-1,-1 0,1 1,-1-1,3 0,1-3,1 0,-1-1,0 0,-1 0,1 0,-1-1,0 0,0 0,0-1,0 1,-1-1,0 0,-1-1,1 1,-1-1,0 0,-1 0,0-1,0 1,2-8,12-19,55-83,-72 116,0 1,0-1,1 1,-1-1,0 1,0-1,1 1,-1-1,1 1,-1-1,0 1,1 0,-1-1,1 1,-1 0,1 0,-1-1,1 1,-1 0,1 0,-1-1,1 1,-1 0,1 0,-1 0,1 0,-1 0,1 0,-1 0,1 0,-1 0,1 0,0 0,-1 0,1 1,-1-1,1 0,-1 0,1 0,-1 1,1-1,-1 0,0 1,1-1,-1 0,1 1,-1-1,0 1,1-1,-1 0,0 1,1-1,-1 1,0-1,0 1,1-1,-1 1,0-1,0 1,0 0,0-1,0 1,0-1,0 1,0-1,0 1,0 0,5 41,-5-40,1 92,14 126,47 29,-52-204,-5-31,-1-1,0 1,-1 0,0 0,-1 0,-1 0,0 1,-1-1,0 0,-1 0,-1 1,0-1,-1 0,-1 0,0-1,-1 1,0-1,-2 1,5-10,-1-1,1 0,-1 0,0-1,0 1,0 0,0-1,-1 0,1 0,-1 0,1 0,-1 0,1-1,-1 1,0-1,0 0,0-1,0 1,0 0,0-1,0 0,0 0,0 0,0-1,0 1,0-1,0 0,1 0,-1 0,0-1,0 0,1 1,-1-1,1 0,-1 0,1-1,0 1,0-1,0 0,0 0,1 0,-1 0,1 0,0 0,-1-1,1 1,1-1,-1 1,1-1,-2-10,1 0,1 0,0 0,1 0,1 0,0 0,1 0,0 0,1 0,1 1,0-1,1 1,0 0,1 0,1 1,0-1,0 2,1-1,1 1,0 0,0 1,1 0,1 0,0 1,0 1,0 0,1 0,0 1,1 0,7-2,66-32,-61 31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1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48,'1'196,"-1"-193,0 1,0 0,0 0,1-1,0 1,0 0,0-1,0 1,0-1,1 1,-1-1,1 0,0 0,0 1,0-1,1 0,-1-1,1 1,0 0,-1-1,1 0,0 1,0-1,1 0,-1-1,0 1,1 0,-1-1,1 0,-1 0,1 0,0 0,-1-1,1 1,0-1,-1 0,1 0,0 0,0-1,-1 1,1-1,1 0,8-4,0 0,-1 0,1-1,-1-1,-1 0,1 0,-1-1,0-1,-1 0,0 0,-1-1,0 0,6-9,-8 12,-7 5,1 1,0 0,-1 0,1 0,0 0,0 0,0 0,0 0,-1 0,2 0,-1 0,0 0,0 1,0-1,0 0,0 1,1-1,-1 1,0 0,0-1,1 1,-1 0,0 0,1-1,-1 1,0 0,1 0,-1 1,0-1,1 0,-1 0,0 1,0-1,1 0,-1 1,0 0,0-1,0 1,1 0,-1-1,0 1,0 0,0 0,0 0,0 0,-1 0,1 0,0 0,0 0,-1 0,1 0,0 1,-1-1,0 0,1 0,-1 1,1-1,-1 0,0 1,0-1,5 13,40 80,-43-92,0 1,0-1,0 0,0 0,1 0,-1 0,1 0,-1 0,1-1,0 1,0-1,-1 0,1 0,0 0,0 0,0 0,0-1,0 1,1-1,-1 0,0 0,0 0,0 0,0 0,0-1,0 0,0 1,0-1,0 0,0-1,0 1,-1 0,9-6,0 0,0 0,-1-1,-1 0,1-1,-1 0,-1-1,0 0,0 0,-1 0,0-1,-1 0,0-1,-1 1,0-1,-1 0,0 0,0-4,10-23,-7 22</inkml:trace>
  <inkml:trace contextRef="#ctx0" brushRef="#br0" timeOffset="386.197">819 217,'9'-2,"1"0,-1-1,0 0,0-1,0 0,-1-1,1 1,-1-2,0 1,-1-1,1 0,-1-1,0 1,-1-2,0 1,0-1,0 1,-1-2,0 1,-1 0,2-6,-5 13,-1-1,1 0,-1 1,1-1,-1 0,0 0,0 1,0-1,0 0,0 0,0 0,0 1,-1-1,1 0,-1 0,1 1,-1-1,1 0,-1 1,0-1,0 1,0-1,0 1,0-1,0 1,-1 0,1-1,0 1,-1 0,1 0,-1 0,1 0,-1 0,1 0,-1 1,0-1,1 1,-1-1,0 1,0-1,1 1,-1 0,0 0,0 0,-1 0,-79 24,74-19,1 0,0 1,0 0,1 0,0 0,0 1,0 0,1 0,0 0,0 1,1 0,0 0,0 0,1 0,0 1,0-1,1 1,0 0,1-1,0 1,0 0,1 0,0 0,0 0,1 0,0 0,1-1,0 1,1 0,-1-1,2 1,-1-1,1 0,0 0,1-1,3 6,0-6,0-1,1 0,-1 0,1-1,0 0,1 0,-1-1,1 0,0-1,0 0,0 0,0-1,1-1,-1 0,0 0,1-1,-1 0,1-1,-1 0,4-1,98-50,-95 41</inkml:trace>
  <inkml:trace contextRef="#ctx0" brushRef="#br0" timeOffset="679.04">1186 358,'5'-10,"1"-7,1-6,2 0,1 1,-2-2,3-2,0 0,2-1,-1-1,2 5,0 1,1-1,3 0,4 2,2 6,-3 10,-4 6</inkml:trace>
  <inkml:trace contextRef="#ctx0" brushRef="#br0" timeOffset="1047.444">1666 189,'10'-9,"-1"0,0-1,-1 0,0 0,0-1,-1 1,-1-2,0 1,0-1,-1 0,-5 10,1 0,-1 0,0 0,0 0,0 0,0 0,0 0,0 1,0-1,-1 0,1 0,-1 0,0 0,1 0,-1 0,0 1,0-1,0 0,0 1,0-1,-1 1,1-1,0 1,-1-1,1 1,-1 0,1 0,-1 0,0 0,1 0,-1 0,0 0,0 0,0 1,0-1,0 1,0 0,1-1,-1 1,0 0,0 0,0 0,0 0,0 0,0 1,0-1,0 1,0-1,0 1,0 0,1-1,-1 1,0 0,1 0,-1 1,0-1,1 0,-1 0,1 1,0-1,-1 1,0 0,-6 6,0 0,1 0,0 0,0 1,0 0,1 0,1 1,0 0,0 0,1 0,0 0,0 1,1-1,1 1,0 0,1 0,0 0,0 0,1 0,0 0,1 0,2 10,2-13,1 1,0-1,0 0,0 0,1-1,0 0,1 0,-1 0,1-1,1 0,-1-1,1 0,0 0,0-1,1 0,-1-1,1 0,-1 0,1-1,0 0,0-1,0 0,0-1,1 0,-1 0,0-1,0 0,3-2,33-9,-28 5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10024 509,'0'15,"0"8,0 7,0 2,-5-5,-1-1,0-5</inkml:trace>
  <inkml:trace contextRef="#ctx0" brushRef="#br0" timeOffset="236.231">9996 170,'-5'5,"3"2,3 3,0 2</inkml:trace>
  <inkml:trace contextRef="#ctx0" brushRef="#br0" timeOffset="237.231">10306 396,'3'75,"-4"-66,-53 149,32-107,15-35,10-27,10-26,87-196,-80 216,-6 46,-12-21,79 162,-78-167,0 0,0 0,1 0,-1 0,1-1,0 1,0-1,0 0,0 0,0 0,0-1,0 1,1-1,-1 0,0-1,1 1,-1-1,1 1,-1-1,1-1,-1 1,1-1,-1 1,0-1,1-1,-1 1,0 0,0-1,0 0,0 0,0 0,0-1,0 1,-1-1,1 0,-1 0,0 0,0-1,0 1,0-1,-1 1,1-1,-1 0,0 0,0 0,-1 0,1 0,-1-1,1-2,28-119,-23 78,-5 26</inkml:trace>
  <inkml:trace contextRef="#ctx0" brushRef="#br0" timeOffset="238.231">11435 509,'0'401,"0"-400,1 1,-1 1,0-1,1 1,-1 0,0-1,0 1,0 0,0-1,-1 1,1-1,-1 1,0 0,1-1,-1 1,0-1,-1 0,1 1,0-1,-1 0,1 0,-1 0,0 0,1 0,-1 0,0 0,0 0,-1-1,1 1,0-1,-1-2,1-1,0 0,-1 0,1 0,1-1,-1 1,0-1,0 1,1-1,-1 1,1-1,0 0,0 1,0-1,0 0,0 0,1 0,-1 0,1 0,0 0,0 0,0 0,0 0,1-2,2-17,2-1,0 1,1 1,1-1,1 1,1 0,1 1,0 0,2 1,0 0,2 1,0 0,0 1,2 0,0 1,1 1,6-3,5-7,1 2,1 1,1 2,1 1,0 1,2 2,0 1,0 1,20-3,-50 16,0-1,0 1,0 0,0 1,0-1,0 1,0 0,1 0,-1 0,0 0,0 1,0 0,0-1,0 2,0-1,0 0,0 1,0 0,-1 0,1 0,-1 0,1 0,-1 1,0-1,0 1,0 0,0 0,0 0,-1 1,0-1,1 1,-1-1,0 1,-1 0,1 0,-1 0,1-1,-1 1,-1 1,1-1,0 0,-1 0,0 0,0 0,0 0,-1 3,-3 5,0 0,-1-1,0 1,-1-1,-1 0,1 0,-2-1,0 0,0-1,0 1,-1-1,-1-1,1 0,-2 0,1-1,-1 0,0-1,0 0,0-1,-1 0,-6 1,-3 2,0-1,-1-1,0 0,0-2,-1-1,1-1,-20 0,40-2,1 0,-1 1,1-1,-1 0,0 0,1-1,-1 1,0 0,1 0,-1-1,1 1,-1-1,1 0,-1 1,1-1,0 0,-1 0,1 0,0 0,-1 0,1 0,0 0,0 0,0 0,0-1,0 1,0 0,0-1,1 1,-1-1,0 1,1-1,-1 1,1-1,-1 1,1-1,0 0,0 1,0-1,0 1,0-1,0 0,0 1,0-1,1 1,-1-1,1 1,0-2,8-12</inkml:trace>
  <inkml:trace contextRef="#ctx0" brushRef="#br0" timeOffset="461.15">12338 1,'-5'38,"-1"18,0 4,1-4,1-5,2-4,1-3,0-5,1-5,1-3,-1-1,0-2,0-1,-4 0,-2 1,0-1,-4 1,0-5</inkml:trace>
  <inkml:trace contextRef="#ctx0" brushRef="#br0" timeOffset="962.4">12874 340,'-150'74,"131"-64,1 1,0 1,1 1,0 0,1 1,0 1,1 1,1 0,0 0,-6 13,18-27,0 0,-1 0,1 1,1-1,-1 1,0 0,1 0,-1-1,1 1,0 0,0 0,0 0,0 0,0 0,1 1,-1-1,1 0,0 0,0 0,0 0,1 1,-1-1,1 0,-1 0,1 0,0 0,0 0,1 0,-1 0,0 0,1-1,0 1,0-1,0 1,0-1,0 1,0-1,0 0,1 0,-1 0,1 0,0-1,0 1,-1-1,1 1,9-2,-1 0,1-1,-1 0,1-1,-1 0,0-1,0 0,0-1,0 0,0-1,-1 0,0 0,0-1,-1 0,1-1,-1 0,-1-1,4-3,131-120,-142 130,0-1,0 0,0 1,0-1,0 1,0-1,1 1,-1-1,0 1,1 0,-1 0,1 0,-1 0,1 0,0 0,-1 0,1 0,0 1,0-1,0 0,0 1,-1 0,1-1,0 1,0 0,0 0,0 0,0 0,0 1,0-1,-1 0,1 1,0-1,0 1,0 0,-1-1,1 1,0 0,-1 0,1 0,-1 0,1 1,-1-1,1 0,-1 1,0-1,0 1,1 0,13 65,16 31,-26-90,0 0,1-1,0 0,0 0,1 0,-1-1,2 0,-1 0,1 0,-1-1,2 0,10 3</inkml:trace>
  <inkml:trace contextRef="#ctx0" brushRef="#br0" timeOffset="1408.129">13270 734,'119'-185,"-31"60,-87 124,-1 0,0 0,0 0,0 0,1 0,-1 0,1 1,-1-1,0 0,1 0,0 0,-1 0,1 0,-1 1,1-1,0 0,0 1,-1-1,1 0,0 1,0-1,0 1,0-1,0 1,0 0,0-1,0 1,0 0,-1-1,1 1,0 0,1 0,-1 0,0 0,0 0,0 0,0 0,0 1,0-1,-1 0,1 1,0-1,0 0,0 1,0-1,0 1,0-1,0 1,-1 0,1-1,0 1,0 0,-1-1,1 1,0 0,-1 0,1 0,-1 0,1 0,-1-1,0 1,1 0,-1 0,0 0,0 0,7 58,-8-51,1 0,1 0,0 0,0 0,0 0,1-1,0 1,1-1,-1 1,1-1,1 0,0 0,0 0,1 1,-2-4,0 0,1 0,-1 0,1 0,0-1,0 0,0 1,1-1,-1-1,1 1,0-1,-1 0,1 0,0 0,0-1,0 1,0-1,1-1,-1 1,0-1,0 1,1-2,-1 1,0 0,0-1,0 0,0 0,0-1,0 0,0 1,0-2,0 1,-1 0,1-1,-1 0,4-3,57-53,-52 48</inkml:trace>
  <inkml:trace contextRef="#ctx0" brushRef="#br0" timeOffset="1768.42">13918 678,'38'-5,"0"-2,0-2,0-1,-2-1,1-3,-2 0,0-3,13-8,41-58,-86 80,-1 0,1 0,-1 0,0-1,-1 1,1-1,0 1,-1-1,0 0,0 0,0 1,0-1,-1 0,1 0,-1 0,0 0,0 0,-1 0,1 0,-1 1,0-1,0 0,0 0,0 1,-1-1,1 0,-1 1,0 0,-1-1,1 1,-1 0,0 0,0 1,0-1,0 1,-1 0,1-1,-1 2,1-1,-1 0,0 1,1-1,-1 1,0 0,0 1,0-1,0 1,0-1,0 1,0 0,0 1,0-1,0 1,0 0,0 0,0 0,1 0,-2 1,-102 53,98-50,1 1,-1 0,2 1,-1 0,1 0,0 1,0 0,1 0,0 0,1 1,0 0,0 0,1 0,0 1,0-1,1 1,1 0,-1 0,2 0,-1 0,2 0,-1 1,1-1,1 0,0 0,0 0,1 1,0-1,1-1,0 1,0 0,1-1,1 1,-1-1,1-1,1 1,0-1,0 1,1-1,6 2,1 1,0-2,0 0,1 0,0-2,1 0,-1 0,1-2,1 0,-1-1,1 0,0-1,-1-1,1-1,0 0,0-2,0 1,11-3,0-2,-4-2</inkml:trace>
  <inkml:trace contextRef="#ctx0" brushRef="#br0" timeOffset="2908.769">15188 876,'6'-21,"0"0,1 1,1 0,1 0,1 1,0 0,1 0,2 1,0 1,0 0,2 1,0 0,0 1,6-2,9-7,1-2,0 3,2 0,0 2,28-12,-60 32,0 1,0-1,-1 1,1-1,0 1,0-1,0 1,0 0,0 0,0-1,0 1,0 0,0 0,0 0,0 0,0 0,0 0,0 0,0 0,0 1,0-1,0 0,-1 0,1 1,0-1,0 1,0-1,0 1,0-1,-1 1,1 0,0-1,0 1,-1 0,1-1,-1 1,1 0,0 0,-1 0,1 0,-1-1,0 1,1 0,-1 0,0 0,0 0,1 0,0 53,-1-42,0-4,5 70,-5-76,1-1,0 1,-1 0,1-1,0 1,0-1,-1 1,1-1,1 1,-1-1,0 0,0 1,0-1,1 0,-1 0,1 0,-1 0,1 0,-1 0,1 0,-1-1,1 1,0 0,-1-1,1 1,0-1,0 0,-1 0,1 0,0 0,0 0,-1 0,1 0,0 0,0-1,-1 1,1-1,0 1,-1-1,1 0,1 0,106-68,-63 35,-41 30,11-8,1 1,0 1,0 0,1 1,1 1,14-5,-31 13,-1-1,1 0,0 1,-1 0,1-1,-1 1,1 0,0 0,-1-1,1 1,0 1,-1-1,1 0,-1 0,1 1,0-1,-1 1,1-1,-1 1,1-1,-1 1,1 0,-1 0,0 0,1 0,-1 0,0 0,0 0,0 0,0 1,0-1,0 0,0 1,0-1,0 1,0-1,-1 1,1-1,-1 1,1-1,-1 1,0 0,0-1,1 2,-13 73,-20 25,33-83</inkml:trace>
  <inkml:trace contextRef="#ctx0" brushRef="#br0" timeOffset="26565.166">9403 2089,'-1'-2,"1"-1,-1 1,1-1,0 1,-1-1,1 1,0-1,1 1,-1-1,0 1,1 0,-1-1,1 1,0-1,0 1,0 0,0 0,0-1,1 1,-1 0,0 0,1 0,0 0,-1 1,1-1,0 0,0 1,0-1,0 1,0 0,1 0,-1-1,0 1,2 0,0-2,1 1,-1 0,0 0,1 0,-1 1,1 0,0-1,-1 1,1 1,0-1,-1 1,1 0,0 0,0 0,0 1,-1-1,1 1,0 1,-1-1,1 0,-1 1,1 0,-1 0,0 1,0-1,0 1,0 0,0-1,-1 2,1-1,-1 0,0 1,0 0,0 0,0 0,-1 0,2 3,-1 18,-1-1,-2 1,0 0,-2-1,0 1,-2-1,-1 0,0 0,-2 0,-1 0,-1-1,-1-1,-2 3,1 5,-45 81,64-137,8-5,2 1,1 1,1 1,1 1,1 1,2 0,1 2,1 1,0 1,2 1,1 1,16-8,20 3,-64 25,1-1,-1 1,0 0,0 0,1 0,-1 0,0 0,0 1,0-1,1 0,-1 0,0 1,0-1,0 1,0-1,1 1,-1 0,0-1,0 1,0 0,0-1,-1 1,1 0,0 0,0 0,0 0,-1 0,1 0,0 0,-1 0,1 1,-1-1,1 0,-1 0,0 0,0 0,1 1,-1-1,0 0,0 0,0 1,0-1,0 0,0 0,-1 0,1 1,0-1,-1 0,1 0,-1 0,0 2,-50 143,49-141,0-1,0 1,1-1,-1 1,1 0,0-1,0 1,0 0,1 0,0-1,0 1,0 0,0 0,1-1,0 1,0 0,0-1,1 3,0-7,0 0,0 1,1-1,-1-1,0 1,0 0,0-1,0 1,0-1,0 1,0-1,0 0,0 0,0 0,0 0,-1 0,1 0,0-1,-1 1,1 0,-1-1,1 1,-1-1,0 0,1 0,-1 1,0-1,0 0,0-2,1 2,131-164,-79 112,-43 40,1 2,1-1,0 1,1 1,0 1,0 0,12-6,-23 15,-1 0,1 1,0-1,-1 0,1 1,0 0,0 0,-1 0,1 0,0 0,0 0,-1 1,1-1,0 1,-1 0,1 0,-1 0,1 0,-1 0,1 0,-1 1,0-1,1 1,-1 0,0 0,0-1,0 1,-1 1,1-1,0 0,-1 0,1 1,-1-1,0 1,0-1,0 1,0-1,0 1,-1 0,1-1,-1 1,1 0,-1 0,0-1,0 1,0 0,-1 0,1-1,-1 1,1 0,-1-1,-1 3,-26 191,28-184</inkml:trace>
  <inkml:trace contextRef="#ctx0" brushRef="#br0" timeOffset="27062.262">10871 2033,'-60'33,"43"-26,0 1,1 1,1 0,-1 0,2 2,-1 0,1 1,1 0,0 1,1 0,0 1,1 1,1 0,0 0,-1 5,9-17,1-1,0 1,0 0,-1-1,2 1,-1 0,0 0,1 0,-1 0,1-1,0 1,0 0,0 0,0 0,0 0,1 0,-1 0,1 0,0-1,0 1,0 0,0 0,0-1,1 1,-1-1,1 1,-1-1,1 0,0 0,0 0,0 1,1-2,-1 1,0 0,1 0,-1-1,1 0,-1 1,1-1,0 0,-1 0,1 0,0-1,0 1,0-1,0 1,0-1,0 0,1 0,12-6,0-1,0-1,0 0,-1-1,0 0,0-1,-1-1,-1 0,0-1,10-13,19-13,33-27,-74 65,0 1,0-1,0 0,-1 1,1-1,0 0,0 1,-1-1,1 1,0 0,-1-1,1 1,0-1,-1 1,1 0,-1-1,1 1,-1 0,1 0,-1-1,0 1,1 0,-1 0,0 0,0 0,0-1,0 1,1 0,-1 0,0 0,0 0,0 0,-1-1,1 1,0 0,0 0,0 0,-1 0,1 1,-1 52,7 69,-5-119,0 1,0-1,1 0,0 0,-1 0,1-1,0 1,1 0,-1-1,1 0,0 1,0-1,0 0,0 0,0 0,0-1,1 1,0-1,-1 0,1 0,0 0,0-1,0 1,0-1,0 0,2 0,18 3,-1-2</inkml:trace>
  <inkml:trace contextRef="#ctx0" brushRef="#br0" timeOffset="27498.277">11519 2033,'-12'0,"0"2,0-1,0 2,0-1,1 2,-1 0,1 0,0 1,0 0,0 1,-6 5,13-9,1 0,0 0,-1 0,1 0,0 1,1-1,-1 1,0 0,1 0,0 0,-1 0,1 0,0 1,1-1,-1 1,1-1,-1 1,1 0,0-1,0 1,1 0,-1 0,1-1,0 1,0 0,0 0,0 0,1 0,0-1,-1 1,1 0,1-1,-1 1,0 0,1-1,0 0,1 3,68 76,-72-78,0 0,0 0,-1 0,0 0,0-1,0 1,0-1,0 1,-1-1,1 0,-1 0,0 0,0 0,0 0,-1-1,1 0,-1 1,1-1,-1 0,0-1,1 1,-1-1,0 1,0-1,0 0,0-1,-1 1,-23 6,2-3</inkml:trace>
  <inkml:trace contextRef="#ctx0" brushRef="#br0" timeOffset="27882.468">11915 2005,'-16'5,"1"0,-1 1,2 1,-1 1,1 0,0 0,0 2,-10 9,22-18,0 1,1 0,-1 0,1 0,0 0,-1 0,1 0,0 0,0 1,0-1,0 0,1 0,-1 1,1-1,-1 1,1-1,0 1,0-1,0 0,0 1,0-1,1 1,-1-1,1 0,0 1,-1-1,1 0,0 1,0-1,0 0,1 0,-1 0,1 0,-1 0,1 0,-1-1,1 1,0 0,0-1,0 1,0-1,0 0,0 1,0-1,1 0,-1-1,1 1,8 6,-8-6,1 0,-1 0,1 0,-1 0,0 1,0-1,0 1,0 0,0 0,0 0,0 0,-1 1,1-1,-1 1,1 0,-1-1,0 1,0 0,0 0,-1 0,1 1,-1-1,1 0,-1 0,0 1,-1-1,1 1,0-1,-1 1,0-1,0 1,0-1,0 1,-1-1,1 1,-1-1,0 1,0-1,-1 2,-9 6,-1-1,-1 0,0-1,0 0,-1-1,0-1,0 0,-1-1,-12 4,-31 7,33-13</inkml:trace>
  <inkml:trace contextRef="#ctx0" brushRef="#br0" timeOffset="31395.487">12930 2061,'-3'0,"-1"1,0-1,0 1,1 0,-1 0,1 0,-1 0,1 1,-1-1,1 1,0 0,0 0,-1 0,2 1,-1-1,0 1,0-1,1 1,-1 0,1 0,0 0,0 0,0 0,0 1,1-1,-1 1,1-1,0 1,0-1,0 1,1 0,-1 2,0 1,-1 1,2 0,-1 0,1 0,1 0,-1-1,1 1,0 0,1 0,0-1,0 1,1-1,0 0,0 1,2 1,-4-6,0-1,1 1,-1-1,1 1,-1-1,1 0,0 0,0 1,0-1,0 0,0-1,1 1,-1 0,1-1,-1 1,1-1,-1 0,1 0,0 0,-1 0,1 0,0-1,0 1,0-1,0 1,-1-1,1 0,0-1,0 1,0 0,0-1,0 1,-1-1,1 0,0 0,-1 0,1 0,0-1,1 0,7-9,-1 1,0-2,0 1,-1-1,-1-1,0 0,-1 0,0 0,-1-1,0 0,1-10,-5 20,-1 0,0 0,0 0,-1 0,1 0,-1 0,0 0,0 0,0 1,-1-1,0 0,1 0,-1 0,0 0,-1 0,1 1,-1-1,0 0,1 1,-2-1,1 1,0 0,-1 0,1 0,-1 0,0 0,0 1,0-1,0 1,-1 0,1 0,0 0,-1 0,0 0,1 1,-1 0,0-1,0 2,0-1,0 0,0 1,0 0,0-1,0 2,4-1,0 0,0 0,1 1,-1-1,0 0,0 0,0 1,0-1,0 0,0 1,1-1,-1 0,0 1,115-87,-80 54,-22 22,0 0,-1-1,-1-1,0 0,-1-1,0 0,-1 0,0-1,-1 0,0-1,-2 0,1 0,-2 0,0-1,-1 0,-1 0,1-6,12 61,81 262,-66-221,-4 2,-3 1,-4 1,-3 0,2 60,-16-120,-2 1,-1 0,0-1,-2 1,-1-1,-1 1,-1-1,-1 0,-1-1,-1 0,-1 0,-1 0,-2-1,0-1,-6 9,16-28,1 0,-1 0,0 0,0 0,0-1,0 1,0 0,-1-1,1 1,0-1,-1 0,1 0,-1 0,1 0,-1 0,0 0,1-1,-1 0,0 1,0-1,1 0,-1 0,0 0,1-1,-1 1,0-1,1 1,-1-1,0 0,1 0,-1 0,1 0,-1-1,1 1,0-1,0 1,0-1,0 0,0 0,0 0,0 0,0 0,1 0,-1 0,1-1,-1 1,1 0,0-1,-1-1,-2-10,0 0,1 1,0-1,1-1,1 1,0 0,1 0,0 0,2-1,-1 1,2 0,0 0,0 0,1 1,1-1,0 1,1 0,5-8,3-6,2 1,0 0,1 1,2 1,11-10,1-3,-16 18</inkml:trace>
  <inkml:trace contextRef="#ctx0" brushRef="#br0" timeOffset="31859.515">14482 1779,'0'33,"0"17,0 3,-4-1,-3-5,1-6,2-5,0-4,2-3,1 0,0-2,-3 0,-2 0,0 1,-4-1,1-9,1-7</inkml:trace>
  <inkml:trace contextRef="#ctx0" brushRef="#br0" timeOffset="32116.549">14172 2089,'38'-5,"18"-1,4 0,2 1,-6 2,-7-4,-7-1,-6 1,-4 2,-3 2,-1 1,-1 1,-5 1</inkml:trace>
  <inkml:trace contextRef="#ctx0" brushRef="#br0" timeOffset="32578.592">14849 1722,'-16'333,"-19"-127,37-143,-1-62,-1 0,0 1,1-1,-1 0,1 1,-1-1,1 0,0 1,-1-1,1 0,0 0,0 0,0 0,0 0,0 0,0 0,0 0,0 0,1 0,-1-1,0 1,0 0,1-1,-1 1,0-1,1 0,-1 1,0-1,1 0,-1 0,1 0,-1 0,0 0,1 0,-1 0,1 0,-1 0,0-1,1 1,-1-1,2 0,90-64,42-20,-133 84,0 0,0 0,0 0,0 1,0-1,0 1,0-1,0 1,0 0,0 0,0 0,1 0,-1 0,0 0,0 0,0 1,0-1,0 1,0 0,0-1,0 1,0 0,0 0,0 0,0 0,-1 1,1-1,0 1,-1-1,1 1,-1-1,1 1,-1 0,0-1,0 1,0 0,0 0,0 0,0 0,-1 0,1 0,0 0,-1 0,0 0,1 1,-1-1,0 0,0 0,0 0,-1 0,1 1,-1-1,9 68,1-56</inkml:trace>
  <inkml:trace contextRef="#ctx0" brushRef="#br0" timeOffset="32978.514">15358 2231,'29'4,"0"-2,0-1,0-1,1-1,-1-2,0 0,14-6,-38 8,-1 0,1 0,-1 0,1-1,-1 1,0-1,1 0,-1-1,0 1,-1-1,1 0,0 0,-1 0,1 0,-1 0,0-1,0 0,-1 1,1-1,-1 0,0 0,0-1,0 1,0 0,-1-1,1 1,-1-1,0 1,-1-1,1 0,-1 1,0-1,0 0,-1 1,1-1,-1 1,0-1,0 0,0 1,-1 0,0-1,0 0,-2 1,1 1,-1 0,0 0,0 0,0 0,-1 1,1-1,0 1,-1 0,0 1,1-1,-1 1,0 0,0 0,0 0,1 1,-1 0,0 0,0 0,0 0,0 1,0 0,0 0,1 0,-1 1,0-1,1 1,-1 0,1 1,0-1,-1 1,1 0,0 0,1 0,-1 0,1 1,-1-1,1 1,0 0,0 0,0 2,-4 0,1 0,1 1,-1 0,1 0,0 1,1-1,0 1,0 0,0 0,1 0,0 1,1-1,0 1,0 0,1-1,0 1,1 0,0 0,0 0,1-1,0 1,0 0,1-1,0 1,1-1,0 1,0-1,1 0,0 0,2 3,4-1,0-1,1-1,-1 0,2 0,-1-1,1 0,0-1,0-1,1 0,-1 0,1-1,0-1,1 0,-1-1,0-1,1 0,-1 0,1-1,-1-1,1-1,8-1,2 2</inkml:trace>
  <inkml:trace contextRef="#ctx0" brushRef="#br0" timeOffset="-9468.241">4154 453,'0'0</inkml:trace>
  <inkml:trace contextRef="#ctx0" brushRef="#br0" timeOffset="-8780.82">5113 763,'-5'34,"-1"15,5 0,2-4,2-14,-1-13</inkml:trace>
  <inkml:trace contextRef="#ctx0" brushRef="#br0" timeOffset="-8618.119">5085 509</inkml:trace>
  <inkml:trace contextRef="#ctx0" brushRef="#br0" timeOffset="-8069.912">5536 621,'-11'4,"0"0,0 0,0 1,1 1,0 0,0 0,0 1,1 0,0 0,0 1,1 1,0-1,0 1,1 1,0-1,1 1,0 1,1-1,0 1,0 0,1 0,0 0,1 0,1 1,0-1,0 1,1 0,1-1,0 1,0 0,1 0,1-1,0 1,0-8,0 0,0 0,0 0,1 0,0 0,-1-1,1 0,1 1,-1-1,0 0,1 0,-1-1,1 1,0-1,0 0,0 0,0 0,0 0,1-1,-1 0,0 0,1 0,-1 0,1-1,-1 0,1 1,-1-2,1 1,3-1,3 0,1 0,-1-1,0 0,1-1,-1 0,0-1,-1 0,1-1,-1 0,0-1,3-2,103-121,-116 127,24-32,-2-2,-2 0,-1-1,-2-1,-2-1,-1 0,-2-1,1-18,-10 51,-1 0,0 0,0 0,-1 0,0 0,0-1,-1 1,0 0,0 0,-1-1,0 1,0 0,-1 0,0 0,0 0,0 0,-1 0,0 0,0 1,-1-1,0 1,0 0,-1 0,1 1,-1-1,0 1,-1 0,1 0,-1 1,0 0,0 0,-1 0,1 1,-1 0,1 0,-1 0,0 1,0 0,-6-1,5 3,0 1,0-1,0 1,0 1,0 0,0 0,1 0,-1 1,1 0,-1 0,1 1,0 0,0 0,1 1,-1 0,1 0,0 0,1 1,-1 0,1 0,0 0,0 1,1 0,0 0,0 0,1 0,0 0,0 1,-1 4,-1 3,1 1,1-1,0 1,1 0,0 0,2-1,-1 1,2 0,0 0,1 0,1 0,1-1,0 1,4 10,1-5,0 1,1-2,1 1,2-2,-1 0,2 0,1-1,0-1,1 0,1-1,0-1,1 0,1-2,0 0,1-1,0-1,17 6,19 4,-32-13</inkml:trace>
  <inkml:trace contextRef="#ctx0" brushRef="#br0" timeOffset="-7081.163">6778 255,'14'97,"-4"-1,-5 2,-5 75,0-130,0-44,0 1,1-1,-1 1,1-1,-1 0,1 1,-1-1,1 1,-1-1,1 1,0-1,-1 1,1 0,0-1,-1 1,1 0,0-1,-1 1,1 0,0 0,-1 0,1 0,0 0,0 0,-1 0,1 0,0 0,0 0,-1 0,1 0,0 0,0 0,-1 1,1-1,0 0,-1 1,1-1,0 0,-1 1,1-1,-1 1,1-1,-1 1,1-1,-1 1,1-1,-1 1,1 0,-1-1,0 1,1 0,-1-1,0 1,1 0,-1 0,0-1,0 1,0 0,0 0,1-2,25-20,0 1,0 1,2 1,0 2,1 1,18-6,-43 19,0 0,0 0,1 1,-1-1,0 1,1 0,-1 1,1-1,-1 1,1 0,-1 0,1 0,-1 1,0-1,1 1,-1 0,1 1,-1-1,0 1,0-1,0 1,0 1,0-1,0 0,-1 1,1 0,-1 0,0 0,0 0,0 0,0 1,0 0,-1-1,1 1,-1 0,0 0,0 0,-1 0,1 1,-1-1,0 1,-1 4,-1 0,0 1,-1-1,0 0,0 0,-1-1,0 1,0 0,-1-1,-1 0,1 0,-1 0,0 0,-1-1,0 0,0 0,-1 0,1-1,-2 0,1 0,-5 2,6-4,0-1,-1 0,1 0,0-1,-1 0,1 0,-1 0,0-1,1 0,-1 0,0-1,0 0,0 0,1-1,-1 1,0-2,0 1,1-1,-1 0,1 0,0 0,-1-1,1 0,0-1,-13-8</inkml:trace>
  <inkml:trace contextRef="#ctx0" brushRef="#br0" timeOffset="-6734.794">7597 566,'-1'1,"-14"14,2 1,0 0,0 0,2 2,0-1,1 1,1 1,0 0,-1 7,9-24,0 0,0-1,0 1,1 0,-1 0,0 0,1 0,0 0,-1 0,1-1,0 1,0 0,0 0,0 0,0 0,0 0,1 0,-1 0,1 0,-1 0,1 0,0-1,0 1,0 0,0-1,0 1,0 0,0-1,0 1,1-1,-1 1,1-1,-1 0,1 0,-1 0,1 0,0 0,-1 0,1 0,0 0,0-1,0 1,0-1,-1 1,1-1,0 0,0 0,0 1,0-1,0-1,0 1,2 0,5-3,0-1,-1 1,1-1,-1-1,1 1,-1-2,-1 1,1-1,-1 0,0 0,0-1,-1 0,0 0,0-1,-1 0,0 0,0 0,0 0,-1-1,-1 0,0 0,0 0,0 0,-1 0,-1 0,0-1,0 1,0-1,-2-7,0 14,0-1,0 1,0-1,-1 1,0 0,0 0,0-1,0 1,0 0,0 1,-1-1,0 0,1 1,-1-1,0 1,0 0,0 0,0 0,-1 0,1 1,-1-1,1 1,-1 0,1 0,-1 0,1 1,-1-1,0 1,1 0,-1 0,0 0,0 0,1 1,-1-1,0 1,1 0,-1 0,1 1,-1-1,1 1,0-1,-3 2,-13 5</inkml:trace>
  <inkml:trace contextRef="#ctx0" brushRef="#br0" timeOffset="-6081.331">7935 621,'-15'107,"15"-104,1 0,-1 0,1 0,-1 0,1-1,0 1,0 0,0-1,0 1,1 0,-1-1,1 1,-1-1,1 0,0 0,0 1,0-1,0 0,1-1,-1 1,0 0,1-1,-1 1,1-1,0 0,-1 0,1 0,0 0,0 0,-1 0,1-1,0 0,0 1,3-1,3-2,1-1,0 0,-1 0,0-1,0 0,0-1,0 0,0 0,-1-1,0 0,-1 0,1-1,-1 0,0-1,-1 1,0-1,0 0,-1-1,1 1,-2-1,0 0,3-7,6-6,4-2,-2 0,0-1,-2-1,-1 0,0-1,-3 0,0-1,-1 0,-2 0,-1-1,-1 1,-2-1,0 0,-2 0,-3-24,2 48,1 0,-1 1,0-1,0 0,-1 0,1 1,-1-1,0 0,0 1,-1 0,1-1,-1 1,0 0,0 1,0-1,-1 0,1 1,-1 0,0 0,0 0,0 0,0 0,0 1,-1 0,1 0,-1 0,0 0,1 1,-1 0,0 0,0 0,0 1,0-1,0 1,0 0,0 1,0-1,-2 2,0 0,1 0,-1 1,1 0,0 0,0 0,0 1,0 0,1 0,0 1,0-1,0 1,0 0,1 1,0-1,0 1,0 0,1 0,-1 0,1 0,1 0,-1 1,1-1,1 1,-1 0,1 2,-3 11,1 1,1 0,1 0,1 0,1 0,1 0,3 17,0-13,1 1,2-1,0 0,1-1,1 0,2 0,0-1,6 6,-11-18,0-1,1 1,1-2,-1 1,1-1,1 0,0-1,0 0,0-1,1 0,0-1,1 0,-1 0,1-2,0 1,0-1,11 1,-19-4,-1 0,1 0,-1-1,1 0,-1 1,1-1,0-1,-1 1,1 0,-1-1,1 0,-1 0,0 0,1 0,-1 0,0-1,1 1,-1-1,0 0,9-11</inkml:trace>
  <inkml:trace contextRef="#ctx0" brushRef="#br0" timeOffset="-5475.417">8585 481,'-4'12,"0"0,1 0,0 0,1 1,1 0,0-1,1 1,0 0,1-1,0 1,1-1,0 1,5 11,-6-21,0-1,1 1,-1 0,1-1,-1 1,1-1,0 0,0 1,0-1,0 0,1 0,-1-1,1 1,-1 0,1-1,-1 1,1-1,0 0,0 0,-1 0,1 0,0 0,0-1,0 0,0 1,0-1,0 0,0 0,0-1,0 1,0 0,0-1,0 0,0 0,0 0,-1 0,1 0,0-1,2-1,6-3,1 0,-1-1,-1-1,1 0,-1 0,-1-1,0 0,6-8,119-174,-134 190,1 0,-1 1,0-1,1 0,-1 0,0 1,1-1,-1 0,1 1,-1-1,1 1,-1-1,1 0,0 1,-1-1,1 1,0 0,-1-1,1 1,0 0,0-1,-1 1,1 0,0 0,0-1,-1 1,1 0,0 0,0 0,0 0,-1 0,1 0,0 0,0 1,0-1,-1 0,1 0,0 0,0 1,-1-1,1 1,0-1,-1 0,1 1,0-1,-1 1,1-1,0 1,-1 0,1-1,-1 1,0 0,1-1,-1 1,1 0,-1-1,0 1,1 0,-1 0,0 0,0-1,0 1,0 0,0 0,0 0,0 0,5 59,-5-56,53 553,-75-333,20-212,-1 1,1-1,-2 0,0 0,-1 0,0 0,0-1,-1 0,-1 0,0 0,0-1,-1 0,0-1,-3 2,10-10,-1 1,0-1,0 0,0 1,0-1,0 0,0 0,0-1,0 1,0 0,0-1,0 1,-1-1,1 0,0 1,0-1,-1 0,1-1,0 1,0 0,-1-1,1 1,0-1,0 1,0-1,0 0,0 0,0 0,0 0,0-1,0 1,0 0,1-1,-1 1,0-1,1 0,-1 0,0-1,-37-80,39 66,0 0,1 0,1 0,0 0,2 0,-1 0,2 1,1 0,0 0,0 0,2 0,0 1,1 1,0-1,1 2,1-1,0 1,1 1,0 0,1 1,0 0,1 1,0 0,12-6,-16 11,-1 0,1 1,0 0,0 0,0 1,1 0,-1 1,1 0,0 1,-1 0,8 0,6 1</inkml:trace>
  <inkml:trace contextRef="#ctx0" brushRef="#br0" timeOffset="-13045.265">400 509,'1'-3,"-1"0,0 0,0 0,0 0,0 0,0 0,-1 0,1 0,-1 0,0 1,0-1,0 0,0 0,0 0,-1 1,1-1,-1 1,0-1,0 1,0 0,0-1,0 1,0 0,0 0,-1 1,1-1,-1 0,1 1,-1 0,0-1,0 1,0 0,1 0,-1 1,0-1,0 1,0-1,0 1,0 0,0 0,0 0,0 0,-13 5,2 0,-1 1,1 0,0 1,0 1,1 0,0 0,0 2,1 0,0 0,1 1,0 0,-1 3,-2-1,1 1,1 1,0 0,1 1,1 0,0 0,1 1,1 0,0 1,2 0,0 0,1 1,1-1,0 1,1 0,1 15,0-18,2 0,0 0,0 0,2 0,0 0,1 0,0 0,1-1,1 1,0-1,2 0,0 0,-2-4,0-1,1 1,1-2,0 1,0-1,1 0,0 0,0-1,1 0,0 0,1-1,0 0,0-1,0 0,1-1,0 0,0 0,0-1,0-1,1 0,-1 0,1-2,0 1,0-1,-1-1,1 0,0-1,0 0,0 0,-1-2,1 1,-1-1,1-1,-1 0,0-1,0 0,-1-1,0 0,0 0,3-4,-3 2,0-1,-1 0,-1 0,1-1,-1-1,-1 1,0-1,-1-1,0 1,0-1,-1 0,-1 0,0 0,-1-1,0 0,0-4,-4 13,1-1,-1 0,0 0,-1 0,1 0,-1 1,0-1,0 1,0-1,-1 1,0 0,0 0,0 0,0 0,0 0,-1 1,1 0,-1-1,0 1,0 1,0-1,-1 1,1-1,-1 1,1 0,-2 0,-4-2,-1 1,0 0,0 0,0 1,0 0,0 1,0 0,0 1,-1 0,1 1,-1 0,-6 2,27-3,16-2,121 18,-93-13,-34-7</inkml:trace>
  <inkml:trace contextRef="#ctx0" brushRef="#br0" timeOffset="-11302.86">1359 847,'-12'13,"1"-1,0 1,1 1,1 0,0 0,1 1,0 0,1 1,1 0,0 0,1 0,1 0,1 1,0 2,3-16,1 0,0 0,0 0,0 0,0-1,0 1,0 0,1 0,-1-1,1 1,0-1,0 1,0-1,0 0,0 0,1 0,-1 0,1 0,-1 0,1-1,-1 1,1-1,0 0,0 0,0 0,0 0,0 0,0-1,0 1,0-1,0 0,0 0,0 0,0 0,0 0,0-1,0 1,0-1,0 0,0 0,0 0,0 0,-1-1,1 1,0-1,-1 0,1 1,-1-1,0 0,0-1,1 1,0-2,7-5,-1 0,0-1,0 0,-1-1,-1 0,1 0,-2 0,0-1,0 0,-1 0,0-1,-1 1,-1-1,0 0,-1 0,0 0,-1-1,0 1,-1 0,-2-11,3 19,-1 1,0 0,0-1,0 1,0 0,-1 0,0-1,0 1,0 0,0 0,-1 0,0 0,0 0,0 1,0-1,0 0,-1 1,1-1,-1 1,0 0,0 0,-1 0,1 1,0-1,-1 1,0-1,1 1,-1 0,0 1,0-1,0 1,0-1,0 1,-1 1,1-1,0 0,0 1,-1 0,1 0,0 0,4 0,1 0,0 0,0 0,0-1,-1 1,1 0,0 0,0 0,-1 0,1 0,0 1,0-1,0 0,-1 0,1 0,0 1,-1-1,1 0,0 1,0-1,-1 1,1-1,-1 1,1-1,0 1,-1-1,1 1,-1-1,1 1,-1 0,0-1,1 1,-1 0,0-1,1 1,-1 0,0 0,0-1,1 1,-1 0,0 0,0-1,0 1,0 0,0 0,0 0,-1-1,1 1,0 0,0 0,0-1,-1 1,1 0,0 0,-1-1,1 1,0 0,-1-1,1 1,-1-1,0 1,1-1,-1 1,1-1,-1 1,0 0,16-4,-1 0,1-1,-1-1,0 0,0 0,-1-2,0 0,0 0,0-1,-1-1,0 0,-1 0,0-1,2-3,3-5,0-1,-1 0,-1-1,-1-1,-1 0,-1-1,-1 0,2-6,-7 17,-1 1,0-1,-1 0,0 0,0 0,-1 0,-1-1,0 1,-1-1,0 1,0-1,-1 1,-1-1,-11 4,5 33,-21 249,32-196,5-1,2-1,10 26,-8-46,-2 0,-2 1,-3 0,-2 0,-3 0,-7 53,2-78,-2 0,-2-1,0 0,-2 0,-5 7,16-37,-1 1,1-1,0 1,-1-1,1 1,-1-1,1 0,-1 1,0-1,1 0,-1 0,0 1,0-1,0 0,0 0,0 0,0 0,0 0,0 0,-1 0,1-1,0 1,-1 0,1-1,0 1,-1-1,1 1,-1-1,1 0,-1 1,1-1,0 0,-1 0,1 0,-1 0,1 0,-1 0,1-1,-1 1,1-1,-1 1,1-1,0 1,-1-1,1 1,0-1,0 0,-1 0,1 0,0 0,-1 0,-4-10,1-1,-1 1,2-1,0 0,0 0,1 0,0 0,1-1,1 1,0-1,1 0,0 1,1-1,0 1,1-1,0 1,1 0,1-1,3-8,2-4,-4 6,2-1,0 1,1 1,1 0,1 0,1 0,0 1,4-4,4 0,-3 3</inkml:trace>
  <inkml:trace contextRef="#ctx0" brushRef="#br0" timeOffset="-10745.445">2601 791,'-29'14,"0"2,1 0,1 2,1 1,1 1,0 2,1 1,-20 60,43-81,1 0,-1 1,0-1,1 1,0 0,0-1,-1 1,1-1,1 1,-1-1,0 1,1-1,-1 1,1-1,0 1,0-1,0 1,0-1,0 0,0 0,1 1,-1-1,1 0,-1 0,1 0,0-1,0 1,0 0,0-1,0 1,0-1,1 0,-1 1,1-1,6 0,-1 1,1-2,0 1,0-1,0-1,-1 1,1-2,0 1,-1-1,1 0,-1-1,1 0,-1 0,0-1,0 0,-1 0,1-1,-1 0,0 0,0-1,-1 0,0 0,0-1,1 0,20-16,-4 4,66-41,-86 58,0 1,0 0,0 0,0 0,0 0,1 1,-1-1,0 1,0 0,0 0,1 0,-1 0,0 1,0-1,0 1,0 0,1 0,-1 0,0 0,-1 0,1 1,0 0,0-1,-1 1,1 0,-1 0,1 0,-1 1,0-1,2 2,60 118,-61-117,0 0,0-1,1 1,-1-1,1 1,0-1,0-1,1 1,-1 0,1-1,0 0,0 0,0-1,0 1,1-1,-1 0,0 0,1-1,0 0,3 1,13 0</inkml:trace>
  <inkml:trace contextRef="#ctx0" brushRef="#br0" timeOffset="14205.365">371 2287,'0'-3,"0"0,0-1,0 1,-1 0,0-1,1 1,-1 0,-1 0,1 0,0 0,-1 0,1 0,-1 0,0 0,0 1,0-1,-1 0,1 1,0 0,-1 0,0 0,1 0,-1 0,0 0,0 1,0-1,0 1,0 0,0 0,-1 0,1 0,0 0,-1 1,1 0,0-1,-1 1,1 0,0 1,-1-1,1 1,0-1,0 1,-1 0,1 0,0 1,0-1,0 1,0-1,-2 2,-7 5,0 0,1 0,0 1,0 1,1-1,0 2,1-1,0 1,1 1,0 0,1 0,0 0,1 1,0 0,1 0,1 1,0-1,1 1,-1 8,3-18,1-1,1 1,-1-1,0 1,1 0,0-1,0 1,0-1,0 0,0 1,1-1,-1 0,1 0,0 0,0 0,0 0,1 0,-1 0,0-1,1 1,0-1,0 0,0 0,0 0,0 0,0 0,0-1,0 1,1-1,-1 0,1 0,-1 0,1-1,-1 1,1-1,0 0,-1 0,1 0,-1 0,1 0,-1-1,1 0,-1 0,1 0,-1 0,1 0,-1-1,0 1,0-1,2-2,15-8,-2-1,0-1,-1 0,0-2,-1 0,-1-1,0 0,5-10,42-46,-61 72,0-1,0 1,-1 0,1 0,0 0,0-1,1 1,-1 1,0-1,0 0,0 0,1 0,-1 0,0 1,1-1,-1 1,1-1,-1 1,0-1,1 1,-1 0,1 0,-1 0,1 0,-1 0,1 0,-1 0,1 0,-1 1,1-1,-1 1,1-1,-1 1,0-1,1 1,-1 0,0-1,0 1,1 0,-1 0,0 0,0 0,0 0,0 0,0 1,0-1,0 0,-1 0,1 1,0-1,-1 1,28 69,-27-62,1 1,0-1,1 0,-1 0,2 0,0 0,0-1,0 1,1-1,0 0,1-1,0 1,0-1,0 0,1 0,0-1,0 0,1 0,0-1,0 0,0 0,1-1,-1 0,1 0,2 0,58-20,-50 5</inkml:trace>
  <inkml:trace contextRef="#ctx0" brushRef="#br0" timeOffset="14653.933">1191 2146,'-13'5,"1"1,1 0,-1 1,1 0,0 1,1 0,0 1,0 0,1 1,-8 10,15-17,1 0,0 0,0 0,0 0,0 0,1 0,-1 0,1 1,0-1,0 0,0 0,0 1,0-1,1 0,0 0,-1 0,1 0,0 0,1 0,-1 0,0 0,1 0,0 0,-1 0,1-1,0 1,1-1,-1 0,0 1,1-1,-1 0,1 0,0-1,-1 1,1-1,0 1,2 0,-2-1,0 1,0-1,0 1,0 0,0 0,0 0,-1 0,1 1,-1-1,1 1,-1-1,0 1,0 0,0 0,0 0,-1 0,1 0,-1 0,0 0,0 1,0-1,0 0,-1 1,1-1,-1 1,0-1,0 0,0 1,0-1,-1 1,1-1,-1 1,0-1,0 0,0 0,-1 2,-2 0,0 0,0-1,0 0,0 1,-1-1,1-1,-1 1,0-1,0 0,-1 0,1 0,0-1,-1 0,0 0,0 0,1-1,-1 0,0 0,0 0,0-1,0 1,0-2,0 1,0-1,0 0,0 0,0 0,1-1,-1 0,0 0,1-1,-1 1,-2-3,-7-5</inkml:trace>
  <inkml:trace contextRef="#ctx0" brushRef="#br0" timeOffset="15310.058">1896 2287,'0'19,"0"12,0 4,0 2,0-1,-5-7,-1-7</inkml:trace>
  <inkml:trace contextRef="#ctx0" brushRef="#br0" timeOffset="15513.194">1868 1921,'0'0</inkml:trace>
  <inkml:trace contextRef="#ctx0" brushRef="#br0" timeOffset="16323.343">2122 1892,'117'-223,"-101"188,-28 65,10-5,1 0,1-1,1 1,1 0,2-1,0 1,6 18,1 12,36 242,-37-206,-3-40,-2 0,-3 0,-1 0,-3 0,-3 8,-19 132,24-186,0 0,-1 0,0 0,0-1,0 1,0 0,-1 0,1-1,-1 1,0-1,-1 1,1-1,-1 0,0 0,0 0,0 0,-1 0,1-1,-1 0,0 1,0-1,0-1,0 1,-1-1,1 1,0-1,-1 0,0-1,0 1,1-1,-1 0,0 0,0-1,0 1,0-1,0 0,0-1,0 1,0-1,0 0,0 0,1 0,-1-1,-3-1,-2-6,1 0,1-1,-1 1,2-2,-1 1,2-1,-1 0,2-1,-1 1,1-1,1 0,0-1,1 1,1-1,-1 1,2-1,0 0,0 0,1 0,1 1,0-1,1 0,1 1,-1-1,3-4,0-3,1 1,0-1,1 2,1-1,1 1,0 0,1 1,1 0,1 1,1 0,0 1,0 0,2 1,0 1,0 0,1 1,1 0,5-1,15-4,0 2,2 2,-1 1,28-3,-24 28,-32-3</inkml:trace>
  <inkml:trace contextRef="#ctx0" brushRef="#br0" timeOffset="23382.085">8246 2231,'26'-10,"1"-2,-1-1,-1-1,0-1,-1-1,-1-1,-1-1,0 0,14-18,-34 34,0 0,0 1,0-1,0 0,-1 0,1 0,-1 0,1 0,-1 0,0 0,0 0,0-1,0 1,0-1,-1 1,1 0,-1-1,1 1,-1-1,0 1,0-1,0 1,0-1,-1 1,1-1,-1 1,1-1,-1 1,0 0,0-1,0 1,0 0,0 0,0 0,-1 0,1 0,-1 0,0 0,1 0,-1 0,0 1,0-1,0 1,0-1,-1 1,1 0,0 0,0 0,-1 0,1 0,0 1,-1-1,-1 0,-3 1,-1 1,1-1,0 1,0 0,0 1,0 0,0 0,0 0,0 1,0 0,1 1,0-1,-1 1,1 0,1 1,-1-1,1 1,-1 0,2 1,-4 3,-5 7,0 1,2 0,0 0,1 1,1 0,-6 17,11-28,0 1,0-1,0 1,1 0,0 0,1 1,0-1,0 1,1-1,0 1,1-1,-1 1,2-1,-1 1,1 0,0-1,1 1,0-1,1 0,-1 0,1 0,1 0,0 0,0 0,0-1,1 0,0 0,3 2,3 1,0-1,1-1,0 0,0 0,1-1,0-1,1 0,-1-1,1-1,0 0,0 0,0-2,1 1,-1-2,0 0,1-1,14-1,-5-5</inkml:trace>
  <inkml:trace contextRef="#ctx0" brushRef="#br0" timeOffset="21311.55">5677 2343,'13'-1,"0"0,0-1,0 0,0-1,0 0,-1-1,1-1,-1 0,0 0,0-2,-1 1,0-1,0-1,-1 0,0 0,0-1,-1-1,0 1,0-2,-1 1,4-8,-11 16,0 0,0 0,0 0,-1 0,1 0,0-1,-1 1,1 0,-1 0,0-1,0 1,0 0,0 0,0-1,0 1,-1 0,1 0,-1-1,1 1,-1 0,0 0,0 0,0 0,0 0,0 0,-1 0,1 0,-1 1,1-1,-1 0,1 1,-1-1,0 1,0 0,0 0,0-1,0 1,0 0,0 1,0-1,0 0,0 0,-1 1,1 0,0-1,0 1,-1 0,0 0,-9 2,1 0,-1 0,1 1,0 1,0 0,0 0,0 1,1 1,0-1,0 2,0-1,1 2,0-1,0 1,1 0,0 1,-2 3,7-8,0 1,1-1,0 0,0 1,0-1,0 1,1 0,0 0,0 0,0 0,1-1,-1 1,1 0,0 0,1 0,-1 0,1 0,0 0,0 0,0 0,1-1,0 1,0-1,0 1,0-1,1 0,0 1,0-1,0-1,0 1,1 0,3 5,1-1,0-1,1 1,-1-2,1 1,1-1,-1 0,1-1,0 0,0-1,1 0,-1 0,7 0,-1 0,1-2,-1 0,1-1,-1-1,1 0,-1-2,1 1,-1-2,0 0,9-4,-7 0</inkml:trace>
  <inkml:trace contextRef="#ctx0" brushRef="#br0" timeOffset="21778.746">6186 2513,'173'-281,"-154"256,-9 43,-10-7,-1-5,0 1,1-1,-1 0,1 1,1-1,-1 0,1 0,0 1,0-1,1 0,0 0,0 0,0 0,1-1,0 1,0 0,0-1,1 0,0 0,0 0,0 0,1-1,-1 0,1 0,0 0,0 0,0-1,6 3,-2-4,0-1,0 0,1-1,-1 0,0 0,1-1,-1 0,0-1,0 0,0 0,0-1,0 0,-1-1,1 0,-1 0,0-1,0 0,0 0,-1-1,0 0,0 0,0-1,-1 0,0 0,0 0,-1-1,0 0,0 0,-1 0,0-1,0 1,-1-1,0 0,-1 0,0 0,0 0,-1-4,3-12</inkml:trace>
  <inkml:trace contextRef="#ctx0" brushRef="#br0" timeOffset="22145.723">7174 1638,'-29'256,"0"-54,29 47,0-247,1-1,-1 1,0-1,0 1,0-1,-1 1,1-1,0 1,0-1,-1 0,1 1,-1-1,1 1,-1-1,0 0,1 0,-1 1,0-1,0 0,0 0,0 0,0 0,0 0,0 0,-1 0,1 0,0 0,0-1,-1 1,1 0,0-1,-1 1,1-1,-1 1,1-1,-1 0,1 0,0 0,-1 0,1 0,-1 0,1 0,-16-2</inkml:trace>
  <inkml:trace contextRef="#ctx0" brushRef="#br0" timeOffset="22392.572">6863 2061,'34'0,"15"0,9 0,0-5,-5-1,-7 0,-7 1,-4 1,-5 2,-1 1,-2 0,0 1,0 0,-5 6,-1 0,1 1,-4-2</inkml:trace>
  <inkml:trace contextRef="#ctx0" brushRef="#br0" timeOffset="22625.701">7597 2174,'-5'29,"-1"14,-1 5,7-7,3-4,6-9,1-9</inkml:trace>
  <inkml:trace contextRef="#ctx0" brushRef="#br0" timeOffset="22819.718">7540 1807,'0'0</inkml:trace>
  <inkml:trace contextRef="#ctx0" brushRef="#br0" timeOffset="23049.555">7794 2399,'2'-1,"0"0,0-1,0 1,0-1,-1 0,1 1,-1-1,1 0,-1 0,0 0,0 0,0 0,0 0,0 0,0-1,0 1,-1 0,1 0,-1-1,0 1,0 0,0-1,0 1,0 0,0-1,0 0,31-167,8 66,-37 101,0 0,0 0,1 0,-1 0,1 1,0-1,-1 1,1 0,0 0,0 0,1 0,-1 0,0 1,1-1,-1 1,1 0,-1 0,1 0,0 1,-1-1,1 1,0 0,-1 0,1 0,0 1,-1-1,1 1,2 0,12 5</inkml:trace>
  <inkml:trace contextRef="#ctx0" brushRef="#br0" timeOffset="-9913.115">3617 847,'-21'154,"17"-149,2-22,1-27,2 28,1-1,1 1,0 0,1 0,1 0,0 1,1-1,1 1,0 1,1-1,1 1,0 1,1-1,0 2,1-1,0 2,3-2,-12 11,-1 0,1 1,0-1,0 1,0-1,0 1,0 0,0-1,1 1,-1 0,0 1,1-1,-1 0,0 1,1-1,-1 1,1 0,-1 0,1 0,-1 0,1 0,-1 0,0 1,1-1,-1 1,1 0,-1-1,0 1,0 0,1 1,-1-1,0 0,0 1,0-1,0 1,0-1,-1 1,1 0,0 0,-1 0,0 0,1 0,-1 0,0 0,0 0,0 1,0-1,0 2,4 17,-4-15,0-1,0 1,1-1,-1 1,1-1,0 0,1 0,-1 0,1 0,0 0,0 0,1-1,-1 1,1-1,1 0,10 6</inkml:trace>
  <inkml:trace contextRef="#ctx0" brushRef="#br0" timeOffset="-9664.894">4154 820,'-5'28,"3"10,3-6,5-9,1-13,1-8</inkml:trace>
  <inkml:trace contextRef="#ctx0" brushRef="#br0" timeOffset="-9010.067">4662 621,'-33'16,"12"-7,0 1,0 1,1 0,1 2,0 0,1 1,0 1,1 0,-14 18,28-27,-1 0,1 1,1-1,-1 1,1-1,1 1,-1 0,1 0,0 0,1 0,-1 0,1 0,1 6,-1-10,0 0,0 0,1 0,-1-1,1 1,-1 0,1 0,0-1,0 1,0 0,0-1,1 1,-1-1,1 1,-1-1,1 0,0 0,0 0,0 0,0 0,0 0,1 0,-1-1,0 1,1-1,-1 0,1 1,0-1,-1 0,1-1,0 1,0 0,-1-1,2 1,5-4,0 1,-1-1,1-1,-1 0,1 0,-1 0,-1-1,1 0,-1-1,1 0,-2 0,1 0,-1-1,0 0,0 0,-1-1,0 0,0 0,4-3,7-9,-9 8,2 1,0 0,0 0,1 1,1 0,-1 0,1 2,1-1,0 1,6-3,-16 11,0-1,1 0,-1 0,0 1,0-1,0 1,1 0,-1 0,0 0,0 0,1 0,-1 0,0 1,0-1,0 1,1-1,-1 1,0 0,0 0,0 0,0 0,0 0,0 0,-1 1,1-1,0 1,-1-1,1 1,-1 0,1-1,-1 1,0 0,0 0,1 0,-1 0,-1 0,1 0,0 0,0 3,18 89,-20 275,-1-313,-3 0,-2 0,-3-1,-6 19,14-64,-1 0,0 0,0 0,-1 0,-1-1,1 1,-1-1,-1 0,0-1,0 1,-1-1,0 0,0-1,0 1,-1-2,-1 1,1-1,-1 0,0-1,0 0,-1 0,-8 2,14-6,0 0,0 0,0-1,0 1,0-1,0 0,0 0,0-1,0 1,0-1,0 0,0 0,0 0,0-1,0 1,1-1,-1 0,1 0,-1 0,1-1,0 1,-1-1,1 1,1-1,-1 0,0-1,1 1,-1 0,1-1,0 1,0-1,0-1,-4-7,1-1,0 1,0-1,2 0,0-1,0 1,1 0,0-1,2-1,-1 2,1 0,1 0,0 0,1 0,0 0,1 0,0 0,1 1,1 0,0 0,1 0,0 0,0 1,1 0,4-4,70-85,-66 82</inkml:trace>
  <inkml:trace contextRef="#ctx0" brushRef="#br0" timeOffset="19267.231">3674 1779,'-3'1,"0"0,1 0,-1 0,1 1,-1-1,1 1,-1 0,1-1,0 1,0 0,0 1,0-1,0 0,1 0,-1 1,0-1,1 1,0 0,0-1,0 1,0 0,0 0,0-1,1 1,-1 0,1 0,0 0,0 0,0 0,0 0,1 0,-1 0,1-1,-1 1,1 0,0 0,0-1,1 1,-1 0,1 12,2 33,-1 0,-3 0,-2 1,-6 41,-11 81,-5-64,22-103,1-6</inkml:trace>
  <inkml:trace contextRef="#ctx0" brushRef="#br0" timeOffset="19547.55">3363 2146,'29'0,"19"-5,6-1,-1-5,-5-1,-6 3,-5-3,-4 1,-3 2,-2 3,-1 3,-4-4,-2 0,0 0,-3 3</inkml:trace>
  <inkml:trace contextRef="#ctx0" brushRef="#br0" timeOffset="19991.834">3955 1779,'-16'61,"2"1,3 1,3 0,3 0,2 48,3-93,10 84,-9-99,-1-1,1 1,0-1,0 0,0 1,1-1,-1 0,0 1,1-1,0 0,-1 0,1 0,0 0,0-1,0 1,0 0,0-1,1 0,-1 1,0-1,1 0,-1 0,1 0,-1 0,1-1,-1 1,1-1,-1 0,1 1,0-1,-1 0,1 0,0-1,-1 1,2-1,6-1,-1-1,1 0,-1-1,0 0,0-1,0 0,-1 0,0-1,0 0,2-2,67-37,-76 45,1-1,-1 1,1-1,-1 1,1-1,-1 1,1 0,0 0,-1 0,1 0,-1 0,1 0,-1 0,1 0,0 1,-1-1,1 1,-1-1,0 1,1-1,-1 1,1 0,-1 0,0 0,1 0,-1 0,0 0,0 0,0 0,0 0,0 1,0-1,0 0,0 1,-1-1,1 0,0 1,-1-1,1 1,-1-1,0 1,7 72,-6-52,-2-20,1 0,0 0,0 0,0 0,0 0,0-1,0 1,1 0,-1 0,1 0,-1 0,1 0,0-1,-1 1,1 0,0 0,0-1,0 1,1-1,-1 1,0-1,1 1,-1-1,0 0,1 0,0 0,-1 0,1 0,0 0,-1 0,1 0,0-1,0 1,0-1,0 1,-1-1,2 0,11-2</inkml:trace>
  <inkml:trace contextRef="#ctx0" brushRef="#br0" timeOffset="20391.813">4521 2343,'45'-18,"-29"13,1-1,-1-1,0 0,-1-1,0 0,0-1,-1-1,0-1,-1 0,0 0,0-1,1-4,-13 15,1 0,-1-1,1 0,-1 1,0-1,1 0,-1 0,0 0,0 1,0-1,-1 0,1-1,0 1,-1 0,1 0,-1 0,0 0,0 0,1 0,-2-1,1 1,0 0,0 0,-1 0,1 0,-1 0,1 0,-1 0,0 0,0 0,0 0,0 0,0 0,-1 0,1 1,0-1,-1 0,1 1,-1-1,0 1,1 0,-1 0,0-1,0 1,0 0,0 1,0-1,0 0,0 0,0 1,0 0,0-1,0 1,-2 0,-6 0,1 1,0 1,-1 0,1 0,0 1,0 0,0 0,1 1,-1 0,1 1,0 0,0 0,0 1,1 0,0 0,0 0,0 1,1 0,0 1,1 0,-1-1,2 2,-1-1,1 0,0 1,1 0,0 0,0 0,1 0,0 0,1 1,-1 2,1-7,0 1,0 0,1 0,0 0,0 0,0 0,1 0,-1-1,1 1,1 0,-1 0,1-1,0 1,0-1,1 1,0-1,0 0,0 0,0 0,1-1,0 1,0-1,0 0,0 0,1 0,-1 0,1-1,0 0,0 0,1 0,-1-1,2 1,6-1,0 0,0-1,1 0,-1-1,0 0,1-1,-1-1,0 0,0-1,0 0,-1-1,1-1,-1 0,5-3,8-1</inkml:trace>
  <inkml:trace contextRef="#ctx0" brushRef="#br0" timeOffset="40956.64">457 3359,'-17'1,"0"1,0 0,0 2,0-1,1 2,-1 0,1 1,0 1,1 0,0 1,0 1,1 0,0 1,0 1,1 0,1 1,0 0,-2 3,9-9,-1 1,1 0,0 0,0 0,1 1,0 0,1-1,-1 1,2 1,-1-1,1 0,0 1,1-1,0 1,0 0,1-1,0 1,0-1,1 1,0 0,1-1,0 1,0-1,1 0,0 0,0 0,1 0,0 0,5 6,4-2,2-1,-1-1,2-1,-1 0,1 0,1-2,-1 0,1-1,0 0,1-2,-1 0,1-1,0 0,0-2,0 0,0-1,0-1,0 0,1-2,6 2</inkml:trace>
  <inkml:trace contextRef="#ctx0" brushRef="#br0" timeOffset="41250.507">880 3529,'-5'10,"0"1,0 0,1 0,0 0,1 1,1-1,-1 1,2 0,0-1,0 1,1 0,0 0,1 0,1-1,0 1,0 0,5 10,-6-19,0-1,1 1,-1-1,1 1,0-1,0 0,0 0,0 0,0 0,0 0,0 0,1 0,-1-1,1 1,-1-1,1 0,0 0,-1 0,1 0,0 0,0 0,0-1,0 1,0-1,0 0,-1 0,1 0,0 0,0-1,0 1,0-1,0 0,0 0,-1 0,1 0,0 0,-1 0,1-1,4-2,0 1,0-1,-1-1,0 0,0 0,0 0,-1 0,1-1,-1 0,0 0,-1 0,0-1,0 0,1-1,-1-2,-1-1,0 1,-1-1,0 0,-1 1,0-1,0 0,-1 0,0 0,-1 0,-1 0,0 1,-2-8,3 12,0 0,-1 1,0-1,0 1,-1-1,0 1,1 0,-2 0,1 0,-1 0,1 0,-1 1,0 0,-1 0,1 0,-1 0,0 1,0 0,0 0,0 0,0 0,-1 1,0 0,1 0,-3 0,-14 0,3 4</inkml:trace>
  <inkml:trace contextRef="#ctx0" brushRef="#br0" timeOffset="41728.789">1275 3783,'90'-196,"-50"141,-26 99,-14-39,1 1,0-1,0 0,0 1,1-1,0 0,0 0,0 0,1 0,-1 0,1 0,0-1,1 1,-1-1,1 0,0 0,0 0,0-1,0 1,0-1,1 0,0 0,0-1,0 1,0-1,0 0,0-1,0 1,1-1,-1 0,0 0,1-1,-1 1,1-1,2-1,4-2,-1-1,1-1,-1 1,-1-2,1 0,-1 0,0-1,0 0,-1-1,0 0,0 0,-1-1,0 0,-1 0,0-1,0 0,-1-1,0 1,-1-1,0 0,-1 0,0-1,-1 1,0-1,-1 0,0 0,-1-7,6-27,-1 33</inkml:trace>
  <inkml:trace contextRef="#ctx0" brushRef="#br0" timeOffset="42019.128">2235 3359,'-24'11,"0"0,1 2,0 0,1 1,0 2,2 0,-12 12,29-26,0 0,1 1,-1-1,1 1,-1 0,1 0,0 0,0 0,0 0,0 0,1 1,-1-1,1 0,0 1,0-1,0 1,0 0,1-1,0 1,-1 0,1-1,1 1,-1 0,0-1,1 1,0 0,0-1,0 1,0-1,1 1,-1-1,1 0,0 0,0 0,0 0,0 0,0 0,3 2,5 4,-1 0,2-1,-1 0,1-1,0 0,1-1,0 0,0-1,0 0,0-1,1-1,0 0,0 0,0-1,0-1,0 0,76-31,-68 20</inkml:trace>
  <inkml:trace contextRef="#ctx0" brushRef="#br0" timeOffset="42357.259">2403 3613,'19'3,"0"-1,0-1,0 0,0-2,0 0,0-1,0-1,18-5,-30 6,0 0,0-1,-1 0,1 0,-1-1,1 1,-1-2,0 1,-1 0,1-1,-1 0,0-1,0 1,0-1,-1 0,0 0,0 0,0 0,-1-1,0 0,0 1,-1-1,0 0,1-5,-2 10,1-1,-1 1,0-1,1 0,-1 0,0 0,-1 1,1-1,0 0,-1 0,0 0,0 0,0 0,0 0,0 0,0 0,-1 0,1 0,-1 0,0 0,0 1,0-1,0 0,-1 1,1-1,-1 0,1 1,-1 0,0-1,0 1,0 0,0 0,-1 0,1 0,0 1,-1-1,0 0,1 1,-1 0,0 0,1 0,-1 0,0 0,0 0,0 1,0-1,-1 1,-7 4,0 1,1 0,0 1,0 0,1 1,-1 0,1 0,1 1,0 0,0 1,0 0,1 0,0 0,1 1,0 0,1 0,0 1,0 0,1 0,1 0,0 0,0 0,-1 10,4-16,-1 0,0 0,1 0,0 0,0 0,0 0,1-1,0 1,0 0,0 0,0 0,1-1,0 1,0 0,0-1,0 0,1 1,0-1,0 0,0 0,0-1,0 1,1-1,0 1,0-1,0 0,0-1,0 1,0-1,1 0,-1 0,5 1,15 6</inkml:trace>
  <inkml:trace contextRef="#ctx0" brushRef="#br0" timeOffset="42797.545">2856 3670,'131'-152,"-69"89,-61 63,1 0,0 0,-1 0,1 0,-1 0,1 0,-1 0,1 1,0-1,-1 1,1-1,-1 1,0-1,1 1,-1 0,1 0,-1 0,0 0,0 0,0 0,1 0,-1 0,0 0,0 1,-1-1,1 0,0 1,0-1,-1 0,1 1,0-1,-1 1,0-1,1 1,-1 0,0-1,0 1,0-1,0 1,0-1,0 1,0 0,0-1,-1 1,1-1,-1 1,1-1,-1 1,1-1,-2 1,3 9,0 0,0 0,1 0,1-1,-1 1,2-1,-1 1,2-1,-1 0,5 6,-7-13,0 0,0 0,1 0,-1 0,1 0,0-1,-1 1,1-1,0 0,0 0,1 0,-1 0,0-1,1 1,-1-1,1 0,-1 0,1 0,-1 0,1-1,0 1,0-1,-1 0,1 0,0 0,-1-1,1 1,0-1,-1 0,2 0,11-8,1 0,-1-1,0 0,-1-1,-1-1,0-1,0 0,-1-1,-1 0,0-1,-1 0,-1-1,0 0,2-7,19-30,-19 29</inkml:trace>
  <inkml:trace contextRef="#ctx0" brushRef="#br0" timeOffset="43076.382">3815 2936,'-5'38,"-1"18,0 4,1 2,-3-6,-1-7,2-7,1-6,3-4,0-3,3-2,-1 0,2 0,-1 0,0 0,6-4,0-11,1-8</inkml:trace>
  <inkml:trace contextRef="#ctx0" brushRef="#br0" timeOffset="43337.09">3590 3275,'33'0,"16"0,5 0,-2 0,-6 0,-5 0,-5 0,-4 0,-3 0,-5 0</inkml:trace>
  <inkml:trace contextRef="#ctx0" brushRef="#br0" timeOffset="43602.776">4068 3613,'-8'20,"-5"-44,9 9,1-1,1 0,1 0,0 0,1 0,0 0,1 0,1 1,1-1,0 0,1 1,1-1,0 1,1 0,1 1,0 0,1 0,8-11,-12 20,1 2,-1-1,1 0,0 1,-1 0,1 0,1 0,-1 1,0 0,1 0,-1 0,1 1,-1-1,1 1,0 1,0-1,0 1,12 1</inkml:trace>
  <inkml:trace contextRef="#ctx0" brushRef="#br0" timeOffset="44274.21">4605 3331,'-26'13,"3"-4,0 2,0 1,1 0,1 2,0 1,1 0,1 1,0 1,1 1,-13 18,29-34,0 0,0 1,1 0,-1-1,1 1,-1 0,1 0,0 0,0 0,0 0,0 0,1 0,-1 0,1 0,0 1,0-1,0 0,0 0,1 0,-1 0,1 0,0 0,0 0,0 0,0 0,0 0,1 0,-1 0,1-1,0 1,0-1,0 1,0-1,0 0,0 1,1-1,-1 0,1-1,0 1,-1 0,1-1,0 1,0-1,0 0,0 0,0 0,0-1,0 1,0-1,0 1,1-1,-1 0,0 0,0-1,1 1,17-7,0-2,-1 0,0-1,0 0,-1-2,-1 0,0-2,0 0,-1-1,2-3,-11 11,10-10,54-31,-69 49,-1-1,0 1,0 0,1 0,-1 0,0 0,0 1,0-1,0 0,0 1,0 0,-1-1,1 1,0 0,-1 0,1 0,-1 0,0 0,0 0,0 0,0 1,0-1,0 0,0 1,-1-1,1 0,-1 1,0-1,0 1,0 0,6 15,-4-11,1-1,0 1,1-1,-1 0,1 0,0-1,1 1,0-1,-1 0,2 0,-1 0,0-1,1 1,0-2,0 1,0 0,1-1,-1-1,1 1,-1-1,1 0,0 0,0-1,0 0,0 0,0 0,0-1,0 0,0-1,0 0,0 0,0 0,0-1,0 0,0 0,-1-1,1 0,-1 0,3-2,16-11,0-1,-2-2,0 0,-1-1,9-12,24-23,-34 37,-1-2,-1-1,0-1,-2 0,-1-1,-1-1,-1 0,0-1,-2 0,-2-1,0-1,-1 0,-2 0,3-19,-9 37,3-3,-2 1,0-1,0 1,-1-1,-1 0,0 1,0-1,-1 0,0 1,-1-1,-1 1,0 0,0-1,-3-2,5 12,1 1,-1-1,0 1,0-1,0 1,-1-1,1 1,0 0,0 0,-1 0,1 0,-1 0,1 0,-1 0,1 0,-1 0,1 1,-1-1,0 0,1 1,-1 0,0-1,0 1,1 0,-1 0,0 0,0 0,1 0,-1 1,0-1,0 0,1 1,-1-1,0 1,1 0,-1-1,1 1,-1 0,1 0,-1 0,1 0,-45 60,39-40,2-1,1 1,0 0,2 0,0 0,1 1,1-1,3 16,-2 3,0-10,1 0,1 0,2-1,1 1,1-1,2-1,0 1,2-2,5 9,53 87,-69-124,0 1,1 0,-1 0,0-1,0 1,0 0,0 0,0 0,0-1,1 1,-1 0,0 0,0 0,0-1,0 1,1 0,-1 0,0 0,0 0,1 0,-1 0,0-1,0 1,1 0,-1 0,0 0,0 0,1 0,-1 0,0 0,0 0,1 0,-1 0,0 0,0 0,-6-9</inkml:trace>
  <inkml:trace contextRef="#ctx0" brushRef="#br0" timeOffset="44536.143">4972 3133,'38'5,"18"2,9-1,-2-1,-3-2,-5 0,-9-2,-1-1,-4 0,-5 0,-3-5,-2-2,-2 1,-6 1</inkml:trace>
  <inkml:trace contextRef="#ctx0" brushRef="#br0" timeOffset="45222.714">5819 3473,'26'-19,"-8"8,-1 0,-1-1,0-1,0 0,-2-2,1 1,-2-2,0 0,-1 0,6-11,-17 24,0 1,0-1,0 1,-1-1,1 0,-1 0,1 1,-1-1,0 0,0 0,0 0,0 1,-1-1,1 0,-1 0,0 1,1-1,-1 0,0 1,-1-1,1 1,0-1,-1 1,1 0,-1-1,0 1,0 0,0 0,0 0,0 0,0 1,-1-1,1 1,0-1,-1 1,0 0,1 0,-1 0,1 0,-1 0,0 1,0-1,1 1,-1 0,0-1,0 1,0 1,1-1,-1 0,0 1,0-1,-1 2,-6-1,0 1,0 1,0 0,1 0,-1 1,1 0,0 0,0 1,1 0,-1 1,1 0,0 0,1 1,0 0,0 0,0 1,1 0,0 0,0 1,1-1,0 1,1 0,0 1,0-1,1 1,0-1,1 1,0 0,0 0,1 0,1 0,-1 0,2 0,-1 0,2 0,-1 0,1 0,1 0,0 0,0-1,1 1,0-1,0 0,5 7,-4-9,0 0,0-1,1 1,0-1,0 0,0-1,1 1,0-1,0 0,0-1,1 0,-1 0,1-1,0 0,0 0,0-1,1 1,-1-2,0 0,3 1,3-1,-1 1,1-2,-1 0,1 0,0-1,-1-1,1 0,-1-1,0-1,0 0,0 0,0-1,-1-1,0 0,0-1,-1 0,7-6,6-7</inkml:trace>
  <inkml:trace contextRef="#ctx0" brushRef="#br0" timeOffset="45701.25">6440 3359,'-3'2,"-20"16,0 1,1 1,2 0,0 2,-14 18,32-37,0 0,0 0,0 1,0-1,1 1,0-1,-1 1,1-1,0 1,1 0,-1-1,0 1,1 0,0 0,0-1,0 1,1 0,-1 0,1-1,0 1,0 0,0-1,0 1,1-1,0 1,-1-1,1 0,0 0,1 1,-1-1,0-1,1 1,0 0,0-1,0 1,0-1,0 0,0 0,0 0,1 0,-1-1,1 1,-1-1,1 0,2 0,5 2,0-1,0 0,1-1,-1 0,0-1,1-1,-1 1,1-2,-1 1,0-2,0 1,0-2,0 1,0-2,-1 1,0-1,0-1,0 0,-1 0,2-3,19-13,-2-2,-1-2,-1 0,-1-2,13-18,-18 22,-2 0,0-1,-2-1,-1 0,0-1,-2-1,-2 0,0-1,-2 0,-1-1,-1 0,-2 0,-1 0,-1 0,-2-20,-1 45,0-1,0 1,0 0,-1 0,0-1,0 1,-1 0,1 0,-1 0,0 0,0 0,-1 1,1-1,-1 0,0 1,0 0,-1 0,1 0,-1 0,0 1,0-1,0 1,-1 0,1 0,-1 0,0 1,1 0,-1 0,0 0,0 0,0 1,-1 0,1 0,0 0,0 1,-1 0,1 0,-5 0,-1 4,0 1,0-1,1 2,0-1,0 2,1-1,0 1,0 1,0-1,1 1,0 1,1 0,-1 0,2 0,-1 1,2 0,-1 0,1 1,1-1,0 1,0 0,1 0,1 1,0-1,0 1,1-1,0 5,1 9,0 0,1 0,2-1,1 1,0-1,2 1,1-2,1 1,1-1,0 0,2-1,1 0,1 0,0-2,2 0,0 0,2-1,0-1,16 13,150 100,-171-125,0 0,0-1,1 0,-1-1,1 0,0-1,0-1,0 0,1 0,-1-1,0-1,0 0,1-1,-1-1,11-2,0-3</inkml:trace>
  <inkml:trace contextRef="#ctx0" brushRef="#br0" timeOffset="48908.562">8161 3387,'0'0,"-152"14,147-13,-1 1,1-1,-1 1,1 0,0 1,0-1,0 1,0 0,0 0,1 1,-1-1,1 1,0 0,0 0,0 1,1-1,-1 1,1 0,0 0,1 0,-1 0,1 0,0 1,0-1,0 1,1 0,0 1,0 0,0-1,0 1,1-1,0 1,1 0,0-1,0 1,0 0,0-1,1 0,0 1,1-1,0 0,0 0,0 0,0 0,1-1,0 1,0-1,0 0,1 0,0-1,0 1,0-1,0 0,1-1,0 1,0-1,-1 0,2 0,-1-1,0 0,1 0,-1 0,1-1,-1 0,1 0,-1-1,1 0,0 0,-1 0,2-1,13-6,-1-1,0 0,-1-2,0 0,-1-1,0-1,0 0,-1-2,-1 0,12-13,-13 13,78-101,-75 107,-12 36,-3-10,-1-10,0 0,0 0,1-1,0 1,0-1,1 1,0-1,0 0,1-1,-1 1,2-1,-1 0,1 0,-1 0,2-1,-1 0,1 0,-1-1,1 0,0 0,1 0,-1-1,1 0,0 0,-1-1,1 0,7 0,-2-1,0-1,0-1,0 0,1 0,-2-1,1-1,0-1,0 1,-1-2,0 0,0 0,0-1,-1-1,0 0,0 0,0-1,-1-1,0 1,6-9,11-13,0-2,-3 0,0-2,-2 0,13-30,-22 39,-1-1,-1 0,-2-1,0 0,-2-1,-1 1,-1-1,-2-1,-1 1,0-26,-2 48,0 1,0-1,-1 0,1 1,-1-1,-1 0,1 1,-1-1,0 1,0 0,0 0,-1 0,1 0,-2 0,1 0,0 0,-3-1,5 6,-1 1,1-1,-1 0,0 1,1-1,-1 1,1 0,-1-1,1 1,-1 0,1 0,0 0,0 0,-1 0,1 0,0 1,0-1,0 0,0 1,0-1,0 0,1 1,-1-1,0 1,1-1,-1 1,1 0,-1 1,-6 19,2 0,0 1,1-1,1 1,2 0,0 0,1 0,3 22,-1 10,0-12,1-1,2 1,2-1,2 0,3 5,26 81,-38-128,0 0,0 0,-1 0,1 0,0 0,-1 0,1 0,0 0,0 0,-1 0,1 0,0 1,0-1,-1 0,1 0,-17-34,7 11</inkml:trace>
  <inkml:trace contextRef="#ctx0" brushRef="#br0" timeOffset="49150.088">8669 3162,'38'5,"18"-4,9-1,3-1,-6 0,-3-1,-3-4,-5-1,-2 1,-5 0,-4 3,-5 0,-4 2,-2 1,-1 0,-5 0</inkml:trace>
  <inkml:trace contextRef="#ctx0" brushRef="#br0" timeOffset="51322.206">10137 2879,'-12'168,"3"-108,3 0,2 1,2 0,5 18,-2 1,-1-67,-1 1,-1 0,0-1,0 0,-1 1,-1-1,0 0,-1-1,-2 4,-2-5,2-7</inkml:trace>
  <inkml:trace contextRef="#ctx0" brushRef="#br0" timeOffset="51601.057">9883 3303,'33'0,"17"0,4-5,-3-1,-4 0,-7 1,-4 2,-3 1,-4 0,-1-3,0-1,-1 0,0 1,-5 2</inkml:trace>
  <inkml:trace contextRef="#ctx0" brushRef="#br0" timeOffset="52067.364">10475 2936,'-4'27,"-7"43,4 1,2 0,4 39,29 109,-16-153,-12-65,0 0,0 1,1-1,-1 0,0 1,1-1,-1 0,1 0,0 0,-1 1,1-1,0 0,0 0,0 0,0 0,-1 0,1 0,1 0,-1-1,0 1,0 0,0 0,0-1,0 1,1-1,-1 1,0-1,1 0,-1 1,0-1,1 0,-1 0,0 0,1 0,-1 0,0 0,1 0,-1-1,0 1,1 0,-1-1,0 1,0-1,1 1,-1-1,1 0,141-125,-142 125,67-42,-67 42,1 1,0-1,-1 0,1 1,0-1,0 1,0-1,-1 1,1 0,0-1,0 1,0 0,0 1,-1-1,1 0,0 0,0 1,0-1,-1 1,1 0,0-1,-1 1,1 0,0 0,-1 0,1 0,-1 0,1 0,-1 1,0-1,0 0,1 1,-1-1,0 1,0-1,0 1,-1 0,1-1,0 3,8 48,7 14,10-56,-11-12</inkml:trace>
  <inkml:trace contextRef="#ctx0" brushRef="#br0" timeOffset="56184.37">11378 3359,'0'-2,"0"0,0 0,-1 0,1 0,-1-1,1 1,-1 0,0 0,0 0,0 0,0 0,0 0,0 1,0-1,-1 0,1 1,-1-1,1 0,-1 1,0 0,0-1,1 1,-1 0,0 0,0 0,0 0,0 1,0-1,-1 0,1 1,0-1,0 1,0 0,0 0,-1 0,0 0,-81 13,72-7,0 1,1-1,-1 2,1 0,1 0,-1 1,2 0,-1 1,1 0,0 0,1 1,1 0,0 1,0 0,1 0,0 0,0 3,6-13,-1 0,0 1,1-1,-1 1,1-1,0 1,0-1,0 1,0-1,0 1,1-1,-1 0,1 1,-1-1,1 1,0-1,0 0,0 0,0 1,1-1,-1 0,0 0,1 0,0 0,-1 0,1-1,0 1,0-1,0 1,0-1,0 1,0-1,0 0,1 0,1 1,2 0,0 0,1-1,-1 1,1-1,-1 0,1-1,-1 1,1-2,-1 1,1 0,-1-1,1 0,0-1,18-7,0-2,-1 0,-1-2,0 0,0-2,-2 0,0-1,0-2,-2 0,0-1,5-7,-24 25,0 1,0-1,1 1,-1 0,0-1,1 1,-1 0,1-1,-1 1,0 0,1-1,-1 1,1 0,-1 0,1 0,-1 0,0-1,1 1,-1 0,1 0,-1 0,1 0,-1 0,1 0,-1 0,1 0,-1 0,1 0,-1 0,1 1,-1-1,1 0,-1 0,1 0,-1 1,0-1,1 0,-1 0,1 1,-1-1,0 0,1 1,-1-1,0 0,1 1,-1-1,0 1,0-1,0 1,1-1,-1 0,0 1,0-1,0 1,0-1,0 1,0-1,1 1,-1-1,-1 1,1-1,0 1,0-1,6 47,-5-29,0-13,-1 0,1 1,0-1,1 0,-1 1,1-1,0 0,0 0,1-1,0 1,0 0,0-1,0 1,0-1,1 0,0 0,0-1,0 1,0-1,1 0,-1 0,1 0,0 0,0-1,0 0,0 0,0 0,0-1,1 0,-1 0,0 0,1-1,-1 1,1-1,-1 0,0-1,1 0,-1 1,0-2,1 1,11-7,0 0,-1-1,0 0,0-2,-1 0,0 0,-1-2,-1 0,0 0,0-1,-1-1,-1 0,4-7,4-9,-1-1,-2-1,0 0,-3-1,-1-1,-1 0,6-34,-13 53,0 1,-1-2,0 1,-2 0,1 0,-2 0,0-1,-2 1,0-3,2 20,0-1,0 1,0-1,0 0,0 1,-1-1,1 1,0-1,0 0,-1 1,1-1,0 1,-1-1,1 0,0 1,-1-1,1 0,0 0,-1 1,1-1,-1 0,1 0,0 0,-1 1,1-1,-1 0,1 0,-1 0,1 0,0 0,-1 0,1 0,-1 0,1 0,-1 0,1 0,-1 0,1 0,-1 0,1-1,0 1,-1 0,1 0,-1 0,1-1,0 1,-1 0,1-1,0 1,-1 0,1-1,0 1,-1 0,1-1,0 1,0 0,-1-1,1 1,0-1,0 1,-14 41,16 99,5-71,-7 371,-11-494,5 35</inkml:trace>
  <inkml:trace contextRef="#ctx0" brushRef="#br0" timeOffset="56438.414">11661 3162,'34'5,"15"1,5 0,2-1,-3-2,-1-1,-5-5,-6-3,-4 0,-4 1,-3 1,-2 2,-5 1</inkml:trace>
  <inkml:trace contextRef="#ctx0" brushRef="#br0" timeOffset="57297.15">12874 3416,'30'343,"-36"-294,6-50,0 1,0-1,-1 0,1 1,0-1,0 1,0-1,-1 1,1-1,0 1,-1-1,1 1,-1-1,1 1,0-1,-1 1,1-1,-1 1,1 0,-1-1,1 1,-1 0,1-1,-1 1,0 0,1 0,-1 0,1-1,-1 1,0 0,1 0,-1 0,1 0,-1 0,0 0,1 0,-1 0,1 1,-1-1,0 0,1 0,-1 0,1 1,-1-1,1 0,-1 0,0 1,1-1,0 1,-1-1,1 0,-1 1,1-1,-1 1,1-1,0 1,-1-1,1 1,0-1,0 1,-1 0,1-1,0 1,0-1,0 1,0 0,0-1,0 1,-4-11,2-1,-1 1,2-1,-1 1,1-1,1 0,0 1,0-1,1 0,1 1,0-1,0 1,1-1,0 1,1 0,0 0,1 0,-1 1,2 0,0 0,0 0,1 0,-2-1,8-12,2 0,0 0,2 1,0 1,1 1,1 1,1 0,0 1,1 2,1 0,1 1,0 1,0 1,1 1,1 1,8-1,-25 8,0 0,1 0,-1 1,0 0,1 0,0 1,-1 0,1 1,0 0,0 0,-1 1,1 0,0 1,-1-1,1 2,-1-1,0 1,0 1,0-1,4 4,-9-2,-1 0,-1 1,1-1,-1 1,0-1,0 1,-1 0,1-1,-1 1,-1 0,1-1,-1 1,0 0,0-1,-1 1,1-1,-1 0,0 1,-1-1,1 0,-1 0,0 0,0-1,-1 1,-2 2,-2 6,0 0,-1-1,-1 0,1 0,-2-1,0 0,0-1,-1 0,0-1,0-1,-1 0,-1 0,1-1,-1-1,0 0,-1-1,1-1,-1 0,0-1,0 0,0-1,-10-1,-38-22,50 9</inkml:trace>
  <inkml:trace contextRef="#ctx0" brushRef="#br0" timeOffset="57660.486">13777 3303,'-11'9,"-10"7,0 2,1 0,0 1,2 1,0 0,2 2,-12 18,26-37,0 0,0 0,1 0,-1 0,1 0,0 0,0 1,0-1,1 0,-1 1,1-1,-1 0,1 1,0-1,1 0,-1 1,0-1,1 0,0 1,0-1,0 0,0 0,0 1,1-1,-1 0,1-1,0 1,0 0,0 0,0-1,1 1,-1-1,1 0,-1 0,1 0,0 0,0 0,0 0,0-1,0 1,0-1,0 0,0 0,1 0,-1 0,2-1,4 2,1 0,0-1,0 0,-1 0,1-1,0-1,0 0,-1 0,1-1,0 0,-1 0,0-1,1 0,-1-1,-1 0,1-1,0 0,-1 0,0-1,0 0,-1 0,0 0,0-1,0-1,-1 1,0-1,0 0,0-2,-5 8,3-2,-1 0,0 0,0 0,0 0,-1 0,1-1,-1 1,0-1,0 0,-1 1,1-1,-1 0,0 0,-1 0,1 0,-1 0,0 0,0 0,-1 0,1 0,-1 0,0 0,0 0,-1-1,-3-2,1 0,-1 0,-1 1,1 0,-1 0,0 0,-1 1,0 0,0 0,0 1,-1 0,1 0,-1 1,0 0,-1 0,1 1,-1 0,1 0,-1 1,0 0,0 1,0 0,-6 0,-10 0</inkml:trace>
  <inkml:trace contextRef="#ctx0" brushRef="#br0" timeOffset="57891.948">14228 3331,'-19'33,"-11"17,-1 4,10-7,9-12</inkml:trace>
  <inkml:trace contextRef="#ctx0" brushRef="#br0" timeOffset="58135.738">14115 2965,'0'0</inkml:trace>
  <inkml:trace contextRef="#ctx0" brushRef="#br0" timeOffset="58431.372">14370 3529,'148'-192,"-147"190,-1 0,1 1,0-1,0 1,0-1,0 1,0 0,0-1,0 1,0 0,1 0,-1 0,1 0,-1 0,0 0,1 0,0 0,-1 1,1-1,-1 0,1 1,0 0,-1-1,1 1,0 0,0 0,-1 0,1 0,0 0,-1 0,1 0,0 1,0-1,-1 1,1-1,-1 1,1 0,0-1,-1 1,1 0,-1 0,0 0,1 0,-1 0,0 1,0-1,1 0,-1 0,0 1,0-1,-1 1,1 0,10 68,-11-65,-1 0,0 1,1-1,0 1,0-1,1 0,0 1,0-1,0 0,0 1,1-1,0 0,0 0,0 0,1 0,0-1,0 1,0-1,0 1,1-1,-1 0,1 0,0-1,0 1,1-1,-1 0,1 0,-1 0,1-1,0 1,1-1,3-3,1 0,-1-1,0 0,0 0,0-1,0 0,0-1,-1 1,1-2,-1 1,0-1,0-1,-1 0,0 0,0 0,0 0,0-1,-1-1,-1 1,1-1,-1 0,5-3,143-198,-139 193</inkml:trace>
  <inkml:trace contextRef="#ctx0" brushRef="#br0" timeOffset="58688.986">15302 2908,'4'34,"-2"15,-2 10,-2-1,1-6,0-6,0-7,0-4,1-5,-1-1,1-2,0 0,0-10,0-12,0-7</inkml:trace>
  <inkml:trace contextRef="#ctx0" brushRef="#br0" timeOffset="58940.659">14991 3077,'34'9,"20"4,6-1,2-2,-4-3,-2-2,-7-3,-1-1,-5-1,-4-1,-5 1,-2-1,-3 1,-6 0</inkml:trace>
  <inkml:trace contextRef="#ctx0" brushRef="#br0" timeOffset="65912.421">15922 3444,'-38'49,"5"-11,-1-2,-2-1,-1-1,-1-3,-40 25,60-44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241 498,'14'-4,"-10"4,-1 0,0 0,0-1,0 1,0-1,0 0,0 0,0 0,0 0,0-1,0 1,-1-1,1 0,0 0,-1 0,0 0,1 0,-1 0,0-1,0 1,0-1,0 1,-1-1,1 0,0-1,-5 1,1 1,-1-1,0 1,0-1,0 1,0 0,0 0,0 1,-1-1,1 0,-1 1,1 0,-1 0,1 0,-1 1,0-1,1 1,-1 0,0-1,0 2,1-1,-1 0,0 1,1 0,-1 0,1 0,-1 0,1 0,-1 1,-12 2,0 2,1-1,-1 2,1 0,0 1,1 0,0 1,1 1,-1 0,2 1,-1 0,2 1,0 0,-7 9,17-16,0-1,-1 1,1 0,1 0,-1 0,1 0,0 0,0-1,0 1,1 0,-1 0,1 0,0 0,1-1,-1 1,1 0,0-1,0 1,1-1,-1 0,1 0,0 0,0 0,0 0,0-1,1 1,0-1,0 0,-1 0,2 0,-1-1,0 0,0 1,1-1,-1-1,1 1,0-1,0 1,-1-1,1-1,3 1,10 1,0 0,0-2,0 0,0 0,0-2,0-1,-1 0,1-1,-1 0,0-2,0 0,0-1,-1-1,0 0,-1-1,1-1,-2 0,0-1,0-1,-1 0,0-1,-1 0,0-1,-2 0,8-13,-16 25,20-23,-10 47,-11-13,0 0,0 0,0 0,2 0,-1 0,1 0,0-1,1 1,0-1,0 0,1 0,0 0,0-1,1 1,0-1,0-1,0 1,1-1,0 0,1-1,-1 1,1-1,0-1,0 0,7 3,11 2</inkml:trace>
  <inkml:trace contextRef="#ctx0" brushRef="#br0" timeOffset="429.212">862 668,'12'0,"0"0,0-1,0-1,-1 0,1 0,0-1,-1-1,0 1,0-2,0 0,0 0,-1-1,0 0,0-1,-1 0,1-1,94-90,-104 97,1 0,-1 0,1 1,-1-1,1 0,-1 0,1 0,-1 0,1 1,0-1,0 0,-1 1,1-1,0 0,0 1,0-1,-1 1,1-1,0 1,0 0,0-1,0 1,0 0,0 0,0 0,0-1,0 1,0 0,0 0,0 0,0 1,0-1,0 0,0 0,0 0,0 1,0-1,0 1,0-1,-1 0,1 1,0 0,0-1,0 1,-1-1,1 1,0 0,-1 0,1-1,0 1,-1 0,1 0,-1 0,1 0,-1 0,1 0,2 12,-2-9,-1 1,1-1,0 0,0 1,1-1,-1 0,1 1,0-1,0 0,0 0,1-1,-1 1,1 0,0-1,0 1,0-1,0 0,1 0,-1 0,1-1,0 1,0-1,0 0,0 0,0 0,0-1,1 1,-1-1,2 0,2 1,0-1,0 1,0-2,0 1,0-1,0 0,1-1,-1 0,0 0,0-1,-1 0,1 0,0-1,-1 0,1 0,-1-1,0 0,0 0,0-1,-1 0,0 0,1 0,-2-1,1 0,3-5,46-67,-42 64</inkml:trace>
  <inkml:trace contextRef="#ctx0" brushRef="#br0" timeOffset="928.42">1906 442,'-7'2,"-1"1,1 0,-1 1,1-1,0 1,0 1,1-1,-1 1,1 0,0 1,1-1,-1 1,1 1,0-1,0 1,1-1,0 1,0 0,1 1,0-1,0 1,1-1,0 1,0 0,0 6,3-11,0-1,0 1,0 0,0-1,1 1,0-1,-1 0,1 0,0 1,0-1,0 0,0 0,0-1,1 1,-1 0,1-1,-1 1,1-1,-1 0,1 0,0 0,0 0,-1 0,1-1,0 1,0-1,0 0,1 0,84-5,-75 0,0-1,0 0,0-1,-1-1,0 0,0 0,-1-1,0-1,-1 0,8-9,26-22,-22 25,-1-1,-1-1,-1-1,-1-1,0-1,-1 0,-2-1,0-1,-1 0,-2-1,0 0,-2-1,0 0,-2-1,3-15,-10 36,0 0,-1 0,1 0,-1 1,0-1,-1 0,1 0,-1 0,0 1,0-1,0 0,-1 1,0-1,0 1,0-1,0 1,-1 0,1 0,-1 0,0 0,0 1,-1-1,1 1,-1 0,0 0,0 0,0 0,0 0,0 1,0 0,-1 0,1 0,-1 1,1-1,-1 1,0 0,0 1,0-1,1 1,-1 0,-1 0,-4 1,-1 0,1 1,0 0,-1 1,1 0,1 0,-1 1,0 1,1-1,0 2,0-1,0 1,1 1,0-1,0 2,0-1,1 1,1 0,-1 0,1 1,0-1,1 2,0-1,1 0,0 1,0 0,1 0,0 0,1 0,0 1,0-1,1 1,1-1,0 1,0-1,1 1,0-1,1 1,0-1,1 0,0 0,4 9,7 7,1 0,0-1,2-1,1 0,1-2,1 0,0-1,2 0,1-2,0-1,1-1,1-1,1-1,0-1,0-2,2 0,-1-2,1-1,1-1,26 3,53 6,-80-16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1,'5'19,"1"11,0 6,-1 1,-1-1,-2-6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196 254,'33'-31,"-20"21,-2 1,1-1,-2-1,1 0,-1-1,-1 0,0 0,-1-1,0 0,-1-1,-1 0,0 0,0 0,1-12,-9-1,2 27,0 1,0-1,0 0,0 1,0-1,0 0,0 0,0 1,0-1,0 0,-1 1,1-1,0 0,0 1,0-1,0 0,-1 0,1 1,0-1,0 0,0 0,-1 1,1-1,0 0,0 0,-1 0,1 0,0 1,-1-1,1 0,0 0,-1 0,1 0,0 0,0 0,-1 0,1 0,0 0,-1 0,1 0,0 0,-1 0,1 0,0 0,-1 0,1 0,0 0,-1 0,1-1,0 1,0 0,-1 0,1 0,0 0,0-1,-1 1,1 0,0 0,0-1,0 1,-1 0,1-1,-9 27,1 0,1 1,1 0,1 0,1 0,2 1,1-1,2 13,-9 86,-5-2,6-42,-3-1,-4 0,-15 40,-23-23,50-95,0-1,-1 1,1-1,0 1,-1-1,1 0,-1 0,0-1,1 1,-1 0,0-1,0 0,0 1,0-1,0-1,-1 1,1 0,0-1,0 1,0-1,-1 0,1 0,0 0,0-1,-1 1,1-1,0 0,0 0,0 0,0 0,0 0,-2-2,-2-2,1-2,0 1,0-1,0 0,1 0,0 0,0-1,1 0,0 0,0 0,1 0,0 0,1-1,-1 0,2 1,-1-1,1-7,0 3,2 0,0 0,0 0,1 0,0 0,1 0,1 0,0 1,1 0,0 0,1 0,0 0,1 1,0 0,1 0,0 1,1 0,0 1,0 0,1 0,0 1,1 0,0 1,0 0,1 0,-1 2,1-1,1 2,-1-1,1 2,-1-1,6 1,293 0,-266-7,-26 4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227 227,'0'-2,"-1"-1,0 1,0 0,0 0,0 0,-1 0,1 0,-1 0,1 0,-1 0,0 0,1 0,-1 1,0-1,0 1,0 0,0-1,0 1,-1 0,1 0,0 0,0 0,-1 1,1-1,-1 1,1-1,0 1,-1 0,1 0,-1 0,1 0,-1 1,1-1,0 0,-1 1,1 0,0 0,-1-1,1 1,0 1,0-1,0 0,0 0,0 1,0-1,0 1,0 0,0 0,0 0,-8 5,0 1,1-1,-1 2,1-1,1 1,0 1,0-1,1 1,0 1,1-1,0 1,1 0,0 1,0-1,2 1,-1 0,1 0,1 0,0 0,1 2,1-11,-1 0,1 0,0-1,0 1,0 0,1 0,-1 0,1-1,-1 1,1 0,0-1,0 1,0-1,1 1,-1-1,0 1,1-1,0 0,-1 0,1 0,0 0,0 0,0 0,1 0,-1-1,0 1,1-1,-1 1,1-1,-1 0,1 0,-1 0,1 0,0-1,0 1,-1-1,1 0,0 1,0-1,-1 0,1-1,0 1,0 0,-1-1,1 0,0 0,-1 1,1-2,1 1,32-18,-1-1,-1-1,0-3,-2 0,-1-2,-1-1,-1-2,-2-1,24-32,-51 62,0-1,0 1,0-1,0 1,0-1,1 1,-1-1,0 1,0-1,0 1,1-1,-1 1,0-1,1 1,-1-1,0 1,1 0,-1-1,1 1,-1 0,1-1,-1 1,0 0,1 0,-1-1,1 1,-1 0,1 0,0 0,-1 0,1-1,-1 1,1 0,-1 0,1 0,-1 0,1 0,-1 0,1 1,-1-1,1 0,-1 0,1 0,-1 0,1 1,-1-1,1 0,-1 0,1 1,-1-1,1 0,-1 1,0-1,1 1,3 32,-4-21,0-6,0 2,0-1,0 0,1 0,0-1,0 1,1 0,-1 0,2 0,-1-1,1 1,0-1,0 0,1 0,0 0,0 0,0-1,1 1,-1-1,1 0,1 0,-1-1,1 0,-1 0,1 0,0-1,1 1,-1-2,1 1,-1-1,1 1,0-2,0 1,-1-1,1 0,0-1,3 1,15-7</inkml:trace>
  <inkml:trace contextRef="#ctx0" brushRef="#br0" timeOffset="337.808">1158 1,'-20'17,"0"0,1 1,0 2,2-1,0 2,-12 21,27-41,1 1,0 0,-1-1,1 1,0 0,0 0,0 0,0 0,0 0,1 0,-1 0,1 0,-1 0,1 0,0 0,-1 1,1-1,0 0,1 0,-1 0,0 0,1 0,-1 1,1-1,-1 0,1 0,0 0,0 0,0 0,0-1,0 1,1 0,-1 0,0-1,1 1,0-1,-1 1,1-1,0 0,-1 0,1 1,0-1,0 0,0-1,2 2,19 7,-19-9,0 1,0-1,0 1,0 0,0 0,0 0,0 0,0 1,0-1,-1 1,1 0,-1 0,1 1,-1-1,0 1,0-1,0 1,0 0,-1 0,1 1,-1-1,0 0,0 1,0-1,0 1,0 0,-1-1,0 1,0 0,0 0,0 0,0 0,-1 0,0 0,0 0,0 0,0 0,-1 3,-5 1,0-1,-1 0,0 0,-1 0,1-1,-1 0,0-1,-1 1,1-2,-1 1,0-1,0 0,-1-1,1 0,-1-1,1 0,-1 0,-1-1,5 1,-1 0,0 0,0 0,0-1,0 0,0-1,0 1,0-1,0-1,0 1,1-1,-1-1,0 1,0-1,0 0,1-1,-6-2,0-8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362 555,'-10'-3,"1"1,0 0,0 0,-1 1,1 0,-1 1,1 0,-1 0,0 1,1 0,0 1,-1 0,1 0,0 1,0 0,0 1,1 0,-1 1,1-1,-8 7,0 2,1 1,0 0,0 1,2 1,0 0,1 0,0 2,1-1,1 2,1-1,1 1,6-16,1 0,-1-1,1 1,-1 0,1 0,0-1,1 1,-1 0,0 0,1 0,-1 0,1 0,0 0,0 0,0 0,1 0,-1 0,1 0,-1 0,1 0,0 0,0 0,0 0,1 0,-1-1,1 1,-1-1,1 1,0-1,0 0,0 1,0-1,1 0,-1 0,0-1,1 1,0 0,-1-1,1 1,0-1,0 0,-1 0,1 0,0 0,0-1,0 1,0-1,0 0,0 0,1 0,9-3,1 0,-1-1,0 0,-1-1,1-1,-1 0,0-1,-1 0,1-1,-1 0,-1 0,0-1,2-3,8-4,11-9,-1-2,-1-1,-1-1,-1-2,-2 0,10-18,62-116,-119 232,12-42,3 0,0 1,1-1,1 1,2 0,1 1,1-1,2 26,-1-47,1 0,0 0,0 1,1-1,-1 0,1 0,0 0,0-1,1 1,0 0,0-1,0 1,0-1,0 0,1 0,0-1,0 1,0-1,0 1,1-1,-1-1,1 1,-1 0,1-1,0 0,0 0,0-1,1 0,-1 1,0-2,1 1,10 1,-1 0,1-1,0-1,0 0,-1-2,1 1,0-2,-1 0,0-1,2-1,10-6,-1-1,0-1,-1-1,-1-2,0 0,-1-1,-1-2,-1 0,0-1,-2-1,0-1,-2-1,0-1,-2 0,1-3,2-3,-2 0,-2-1,-1-1,-1 0,-1 0,-2-2,-2 1,1-13,-17-37,8 81,0 0,1 1,-1-1,0 0,0 1,-1-1,1 1,0-1,0 1,-1 0,1-1,-1 1,1 0,-1 0,1 0,-1 0,0 0,1 0,-1 1,0-1,0 0,0 1,0 0,0-1,1 1,-1 0,0 0,0 0,0 0,0 0,0 1,0-1,0 0,1 1,-1 0,0-1,0 1,0 0,1 0,-1 0,-1 1,-8 6,1 1,-1 1,1 0,1 0,0 1,1 0,0 1,1-1,0 2,0-1,1 1,0 4,-3 4,2 0,0 0,1 1,2 0,0 0,1 0,1 0,1 0,2 1,0 5,0-20,0 0,0 1,1-1,0-1,1 1,-1 0,2-1,-1 1,1-1,0 0,0 0,1 0,0-1,0 1,1-1,0-1,0 1,0-1,0 0,1 0,0-1,0 0,0 0,1-1,1 1,3 1,1-1,-1 0,0-2,1 1,0-1,-1-1,1 0,0-1,0 0,-1-1,1-1,0 0,-1 0,1-2,10-3,3-7,-1 0,0-2,-1-1,-1-1,0 0,-2-2,0-1,-1-1,-1 0,-1-1,-2-1,0-1,-1 0,-2-2,0 1,-2-1,0-4,-2 8,-2-1,0 1,-2-1,0 0,-2-1,0 1,-2 0,-1-1,-1-5,1 29,1-1,-1 1,0-1,0 1,0-1,0 0,0 1,0-1,0 1,0-1,-1 1,1-1,-1 0,1 1,-1 0,1-1,-1 1,0-1,0 1,0 0,0-1,0 1,0 0,0 0,0 0,0 0,-1 0,1 0,0 0,-1 0,1 1,-1-1,1 0,0 1,-1-1,0 1,1 0,-1-1,1 1,-1 0,1 0,-1 0,0 0,1 0,-1 0,1 1,-1-1,-1 1,-7 8,1 0,0 0,0 1,1 0,0 1,1 0,0 0,1 1,0 0,1 0,1 0,-4 12,-1 6,1-1,2 1,1 0,1 1,2-1,1 1,1 0,3 9,-2-26,1 0,0-1,1 1,0-1,1 0,1 0,0 0,1 0,0-1,1 0,1 0,0-1,0 0,1 0,0-1,1 0,0-1,0 0,1 0,1-1,-1-1,1 0,1-1,-1 0,1 0,0-1,2-1,9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0,'-4'7,"0"0,0 0,1 1,0-1,0 1,1-1,0 1,0 0,1 0,0 0,0 0,1 0,0 0,1 8,-1-1,-1 344,-2-322,-2-1,-2 1,-1-1,-2-1,-1 0,-17 34,27-64,3-6</inkml:trace>
  <inkml:trace contextRef="#ctx0" brushRef="#br0" timeOffset="257.155">0 452,'34'0,"15"0,5 0,-2 0,-6 0,-5 0,-5 0,-3 0,-4 0,-1 0,0 0,-1 0,0-5,0-2,-4 1</inkml:trace>
  <inkml:trace contextRef="#ctx0" brushRef="#br0" timeOffset="759.929">678 28,'-16'148,"3"134,13-265,1-1,1 1,1-1,0 0,1 0,1 0,0 0,1-1,1 0,0 0,1 0,5 4,-12-17,1 0,-1 0,1 0,0 0,0 0,0-1,0 1,0-1,1 1,-1-1,0 0,1 0,-1 0,1 0,-1 0,1-1,-1 1,1-1,0 1,-1-1,1 0,-1 0,1 0,0-1,-1 1,1 0,-1-1,1 0,-1 0,1 0,-1 0,1 0,-1 0,82-54,-67 41,6-4,-18 13,0 0,0 1,1-1,0 1,0 0,0 0,0 1,0 0,1 0,0 1,-1-1,1 1,0 1,3-1,-7 4,0-1,0 1,-1 0,1 0,-1 0,1 0,-1 1,0-1,1 1,-1-1,-1 1,1 0,0 0,-1 0,1 0,-1 0,0 0,0 0,0 0,0 1,-1-1,0 0,1 0,-1 1,0-1,0 0,-1 1,1-1,-1 0,1 0,-1 1,1 1,7 92,-1-90</inkml:trace>
  <inkml:trace contextRef="#ctx0" brushRef="#br0" timeOffset="1163.423">1242 649,'28'-4,"0"-2,0 0,-1-2,0-1,0-1,9-6,-31 14,-1 0,1 0,0-1,-1 0,0 0,1 0,-1 0,-1 0,1-1,0 0,-1 0,0 0,1 0,-2 0,1-1,0 1,-1-1,0 0,0 0,0 0,-1 0,0 0,0 0,0 0,0 0,-1 0,0 0,0-1,-1 1,1 0,-1 0,0 0,0 0,-1 0,1 0,-1 0,0 0,-3-4,3 7,-1 0,1 1,0-1,-1 0,1 1,-1 0,0-1,0 1,1 0,-1 0,0 1,0-1,0 1,0-1,0 1,0 0,0 0,0 0,0 1,1-1,-1 1,0-1,0 1,0 0,0 0,1 0,-1 0,0 1,1-1,-3 2,-67 60,11 44,60-103,-1 1,1-1,0 1,0-1,1 1,-1-1,1 1,0 0,0-1,0 1,1 0,0-1,0 1,0-1,0 1,1-1,0 0,0 1,0-1,0 0,0 0,1-1,0 1,3 3,2 0,1 0,-1-1,2 0,-1 0,1-1,-1 0,2 0,-1-1,0-1,1 0,-1 0,1-1,0-1,0 1,0-2,0 0,0 0,0-1,0 0,0 0,-1-2,1 1,0-1,-1-1,10-4,36-11,-32 12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0 708,'3'7,"0"0,0-1,1 1,0-1,0 1,1-1,0 0,0-1,0 1,0-1,1 0,0 0,0-1,0 0,1 0,0 0,-1-1,1 0,0 0,0-1,1 0,-1 0,1-1,-1 0,1 0,-1 0,1-1,-1 0,1-1,-1 0,1 0,-1 0,0-1,1 0,3-2,-3 0,0 1,0-1,0-1,0 1,-1-1,1-1,-1 1,0-1,-1 0,0-1,0 0,0 0,-1 0,0 0,0-1,-1 0,0 0,0 0,-1-1,0 1,0-1,-1 0,0 0,-1 0,0 0,0 0,-1 0,0 0,-1 0,0 5,0 1,0-1,-1 1,1 0,-1-1,0 1,0 0,0 0,0 0,-1 0,1 1,-1-1,1 1,-1-1,0 1,0 0,0 0,-1 0,1 1,0-1,-1 1,1 0,-1 0,1 0,-1 0,1 0,-1 1,0 0,1 0,-1 0,0 0,1 0,-3 1,-6 0,1 1,-1 0,1 0,0 1,0 1,0 0,0 0,1 1,-1 1,-1 1,1-1,1 1,0 0,1 0,0 1,0 0,1 1,0 0,0 0,1 1,0 0,1 0,0 0,1 1,0 0,1 0,0 1,0-1,1 1,1-1,0 1,0 0,2 0,-1 5,3-11,0 0,0 0,1-1,0 1,0-1,0 1,0-1,1 0,0 0,0-1,0 1,1-1,-1 0,1 0,0 0,0-1,1 1,-1-1,1-1,0 1,-1-1,1 0,0 0,0-1,2 1,159 13,-147-17,1 0,0-1,-1-1,0-1,0 0,0-2,-1 0,17-10,-11 5</inkml:trace>
  <inkml:trace contextRef="#ctx0" brushRef="#br0" timeOffset="210.142">1186 454,'-33'33,"-17"17,-4 3,2-1,11-5,6-7,5-4,8-4,2-7,5-3,5-1,0 1,0 2,-1-4,0-4</inkml:trace>
  <inkml:trace contextRef="#ctx0" brushRef="#br0" timeOffset="441.234">791 538,'4'29,"8"14,0 5,4-2,4-2,2-10,-1-6,0-7,1-3,2 0,1-2,-3 0,0-2,-5 1,0-1,2-4,-2 1,-4-1</inkml:trace>
  <inkml:trace contextRef="#ctx0" brushRef="#br0" timeOffset="1214.178">1581 115,'1'92,"-13"296,-5 0,28-428,-5 17</inkml:trace>
  <inkml:trace contextRef="#ctx0" brushRef="#br0" timeOffset="1473.218">1384 566,'33'5,"21"1,6 0,-2-5,-2-4,-5-6,-7-1,-5 1,-6-3,-3 0,-1 3,-2 3,0-3,-5 6,-6 2</inkml:trace>
  <inkml:trace contextRef="#ctx0" brushRef="#br0" timeOffset="2120.348">1976 764,'1'0,"166"-17,-162 16,0-1,0 0,-1 0,1 0,0 0,-1-1,0 1,1-1,-1 0,0-1,0 1,-1-1,1 1,-1-1,0 0,0 0,0-1,0 1,-1-1,1 1,-1-1,-1 0,1 0,-1 0,1 0,-2 0,1 0,0 0,-1 0,0 0,0-1,0 3,0-1,-1 1,1-1,-1 1,0-1,0 1,0-1,0 1,0 0,-1-1,0 1,1 0,-1 0,0 0,-1 0,1 1,0-1,-1 0,0 1,1 0,-1 0,0 0,0 0,0 0,0 0,-1 1,1 0,0-1,-1 1,1 0,-1 1,1-1,-1 1,1-1,-1 1,0 0,1 0,-1 1,1-1,-1 1,1 0,-1 0,1 0,0 0,-1 0,1 1,0 0,0-1,0 1,0 0,0 1,0-1,1 0,-1 1,0 1,-7 6,2 0,-1 0,1 1,1 0,0 1,0-1,1 1,1 1,0-1,1 1,0 0,1 0,1-6,0 0,1 0,1 0,-1 0,1 0,0 0,0 0,1 0,0 0,0 0,1-1,0 1,0 0,1-1,-1 1,2-1,-1 0,0 0,1 0,0 0,1-1,-1 1,6 3,0-2,0-1,1 0,0 0,0-1,0-1,1 0,0 0,-1-1,1-1,0 0,0-1,1 0,-1 0,0-2,0 1,0-2,0 1,0-2,0 1,0-2,0 0,-1 0,0-1,0 0,0-1,-1 0,1-1,-2 0,5-4,2-1,-2-1,1-1,-2 0,1 0,-2-2,0 1,-1-2,-1 1,0-2,-1 1,2-10,3-11,24-118,-38 155,1-1,-1 1,0-1,0 1,0-1,-1 1,1 0,0-1,0 1,-1-1,1 1,-1 0,1-1,-1 1,0 0,0-1,1 1,-1 0,0 0,0 0,0 0,0 0,0 0,0 0,-1 0,1 0,0 0,0 1,-1-1,1 0,0 1,-1-1,1 1,-1 0,1-1,0 1,-1 0,1 0,-1 0,1 0,-1 0,1 0,-1 0,1 1,0-1,-1 0,1 1,-1-1,1 1,0 0,-1-1,1 1,0 0,0 0,0 0,0 0,-1 0,1 0,1 0,-1 0,0 0,0 0,0 1,-2 0,0 0,0 0,0 1,0-1,0 1,0 0,1 0,-1 0,1 0,0 0,0 0,0 1,1-1,-1 1,1-1,0 1,0 0,0-1,0 1,1 0,-1 0,1 0,0 0,0-1,0 1,1 0,0 0,-1 0,1-1,0 1,1 0,-1-1,1 1,-1-1,1 0,0 1,0-1,1 0,-1 0,1 0,-1-1,1 1,0-1,0 1,0-1,1 0,1 1,74 9,-72-12,1 0,-1 0,0 0,0 1,0 0,0 1,0-1,-1 1,1 1,0-1,-1 1,1 0,3 3,-7 0,1-1,-2 1,1-1,0 1,-1 0,0 0,-1 0,0 0,1 0,-2 1,1-1,-1 0,0 0,0 1,-1-1,0 0,0 0,0 0,-1 0,0 0,0 0,0 0,-1 0,0-1,0 1,0-1,-2 2,-9 27,6-9</inkml:trace>
  <inkml:trace contextRef="#ctx0" brushRef="#br0" timeOffset="2594.269">2851 876,'178'-255,"-96"126,-82 129,0 1,1-1,-1 0,0 1,0-1,1 0,-1 1,0-1,1 0,-1 1,0-1,1 0,-1 1,0-1,1 0,-1 0,1 0,-1 1,1-1,-1 0,0 0,1 0,-1 0,1 0,-1 0,1 0,-1 0,1 0,-1 0,1 0,-1 0,0 0,1 0,-1 0,1-1,-1 1,1 0,-1 0,0 0,1-1,-1 1,0 0,1-1,-1 1,0 0,1-1,-1 1,0 0,1-1,-1 1,0 0,0-1,0 1,1-1,-1 0,-6 41,5-36,-3 10,-1 0,2 0,0 0,0 1,2-1,0 1,0-1,1 1,1 0,1-1,0 1,0-1,2 0,0 1,5 11,-6-22,0 0,0 0,0-1,1 1,-1-1,1 0,0 0,0-1,0 1,0-1,1 0,-1 0,0 0,1 0,0-1,-1 0,1 0,0 0,0 0,-1-1,1 0,0 0,0 0,0-1,-1 0,1 1,0-2,-1 1,4-2,2 0,0-1,-1 0,1 0,-1-1,0 0,0-1,-1 0,1 0,-1-1,-1 0,1-1,-1 0,1-2,73-180,-67 171</inkml:trace>
  <inkml:trace contextRef="#ctx0" brushRef="#br0" timeOffset="3234.25">3810 509,'-20'16,"0"0,0 1,2 2,0-1,1 2,1 0,1 1,1 1,0 0,-1 7,14-28,0 1,1 0,-1-1,0 1,1-1,-1 1,1 0,-1 0,1-1,0 1,0 0,-1 0,1 0,1-1,-1 1,0 0,0 0,1-1,-1 1,1 0,-1 0,1-1,0 1,0-1,-1 1,1-1,0 1,1-1,-1 1,0-1,0 0,1 0,-1 1,0-1,1 0,-1 0,1 0,-1-1,1 1,0 0,-1-1,1 1,0-1,0 1,-1-1,1 0,0 1,0-1,-1 0,1 0,0-1,0 1,0 0,-1-1,1 1,0-1,-1 1,1-1,0 0,-1 0,12-5,-1-1,-1 0,1-1,-1-1,-1 0,1 0,-2-1,1 0,-1-1,-1 0,0-1,0 1,1-6,42-55,-51 71,0 1,1 0,-1-1,1 1,-1-1,1 1,-1 0,1-1,-1 1,1 0,-1-1,1 1,-1 0,1 0,-1-1,1 1,0 0,-1 0,1 0,-1 0,1 0,0 0,-1 0,1 0,0 0,-1 0,1 0,-1 1,1-1,-1 0,1 0,0 1,-1-1,1 0,-1 1,1-1,-1 0,1 1,-1-1,0 1,1-1,-1 1,1-1,-1 1,0-1,1 1,-1-1,0 1,0-1,0 1,1-1,-1 1,0 0,0-1,0 1,0-1,0 1,0 0,5 44,-4-36,-1-3,-1 0,2 0,-1 0,1 0,0-1,0 1,0 0,1 0,0-1,0 1,1-1,0 1,-1-1,2 0,-1 0,1 0,-1-1,1 1,0-1,1 0,-1 0,1-1,0 1,0-1,0 0,0 0,0 0,1-1,0 0,-1 0,5 0,3-1,1-2,-1 0,1 0,-1-1,1-1,-1-1,0 1,0-2,0 0,-1 0,0-2,0 1,0-1,-1-1,0 0,-1-1,1 0,-2 0,1-1,-1 0,-1-1,0 0,0 0,3-10,14-19,-2 0,-2-2,-1-1,-3-1,-1 0,-2-1,-3 0,-1-1,3-46,-12 82,-6-75,5 83,0 0,0 0,-1 1,1-1,-1 0,1 0,-1 0,0 1,0-1,0 0,0 1,0-1,0 0,0 1,0 0,-1-1,1 1,-1 0,1-1,-1 1,1 0,-1 0,0 0,1 1,-1-1,0 0,0 1,0-1,0 1,1-1,-1 1,0 0,0 0,0 0,0 0,0 0,0 0,0 0,0 1,-5 2,1 0,-1 1,1 0,0 0,0 0,0 1,0 0,1 0,0 1,0-1,0 1,1 0,0 0,0 1,0-1,1 1,0 0,1-1,-1 2,0 3,-4 16,2 1,0-1,2 1,1 0,2-1,0 1,2 0,1 0,2 5,2-3,1 0,1 0,2 0,0-2,3 1,0-1,1-1,2-1,1 0,1-1,5 3,-16-18,1 0,0-1,1 0,0-1,0 1,1-2,0 0,1 0,0-1,-1 0,2-1,-1 0,1-1,-1-1,1 0,0-1,0 0,11 0,0-2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258 521,'-30'17,"0"1,2 2,0 0,1 2,1 1,-15 17,38-37,-1-1,1 1,-1 0,1 0,0 0,0 0,1 0,-1 1,0-1,1 1,0 0,0-1,0 1,0 0,1 0,0 1,0-1,0 0,0 0,0 1,1-1,0 0,0 1,0-1,0 0,1 1,0-1,0 0,0 0,0 0,1 1,-1-1,1-1,0 1,0 0,1 0,-1-1,1 1,0-1,0 0,0 0,0 0,0 0,1 0,-1-1,1 0,0 0,0 1,7-2,1-1,-1 0,0 0,1-1,-1-1,0 0,0 0,0-1,0-1,-1 1,1-2,-1 0,0 0,0 0,0-2,-1 1,0-1,0 0,-1-1,0 0,1-2,26-17,149-114,-183 140,1 1,-1-1,0 0,1 1,-1-1,1 1,-1 0,0-1,1 1,-1 0,1 0,-1 0,1 0,-1 0,1 0,-1 0,1 1,-1-1,0 0,1 1,-1-1,0 1,1 0,-1-1,0 1,0 0,1 0,-1 0,0 0,0 0,0 0,0 0,0 0,0 0,0 0,-1 1,1-1,0 0,-1 1,1 0,17 61,-17-55,-1 0,1 0,0 0,1 0,0-1,0 1,1 0,-1-1,2 1,-1-1,1 0,0 0,1-1,-1 1,1-1,1 0,-1 0,1 0,1 0,-3-6,1 0,0 0,-1-1,0 1,1-1,-1 0,1 0,-1-1,0 1,0-1,0 0,0 0,0 0,0-1,0 1,-1-1,1 0,-1 0,0 0,0-1,0 1,0-1,-1 1,1-1,-1 0,0 0,0 0,1-3,15-17,-4 7,0 2,2-1,0 2,0 0,2 1,-1 1,2 1,-1 0,2 1,-1 1,1 1,1 1,-1 1,1 0,0 2,0 0,16 0,8 4,-83-7,30 5,-1 0,1 0,-1 0,1 1,-1 0,0 1,1 0,-1 0,0 1,1 0,-1 1,1 0,-1 0,2 2,-1 0,2 1,-1 0,0 0,1 0,0 1,0 0,1 0,0 0,0 1,0 0,1 0,0 0,0 0,1 1,0 0,0-1,-1 9,2-12,1 1,0-1,1 1,-1-1,1 1,0-1,0 1,0-1,0 1,1-1,0 0,0 1,0-1,1 1,-1-1,1 0,0 0,0 0,0 0,1 0,-1-1,1 1,0-1,0 1,1-1,-1 0,0 0,1-1,0 1,0-1,0 1,0-1,0-1,3 2,13 2,1-1,-1-1,1 0,-1-2,1-1,0 0,0-1,10-3,1-1,0-1,0-2,-1-1,0-1,0-2,-1-1,-1-1,-1-2,0 0,0-2,-2-1,0-2,21-22,-16 15,-1 0,-2-3,-1 0,-1-1,-2-2,-1-1,-2 0,13-30,-23 44,-1-1,-1 0,0-1,-2 0,-1-1,-1 1,-1-1,0 0,-2-9,-2 32,1 0,-1 0,0 0,1 0,-1-1,0 1,0 0,0 0,0 0,0-1,-1 1,1 0,0 0,0 0,-1-1,1 1,-1 0,1 0,-1 0,1 0,-1 0,0 0,0 0,1 0,-1 0,0 0,0 0,0 1,0-1,0 0,0 1,0-1,0 1,0-1,0 1,-1-1,1 1,0 0,0-1,0 1,-1 0,1 0,0 0,0 0,0 0,-1 0,1 0,0 0,0 1,0-1,0 0,-1 1,1-1,0 1,0 0,0-1,0 1,0 0,0-1,0 1,0 0,0 0,1 0,-1 0,0 0,-6 8,0 0,1 1,0-1,1 1,0 0,1 1,0-1,0 1,1 0,1 0,-1 0,2 1,-6 36,2 1,3 0,1 1,4 15,-1 13,27 101,-7-77,-41-141,0-17,12 29</inkml:trace>
  <inkml:trace contextRef="#ctx0" brushRef="#br0" timeOffset="191.448">1501 211,'38'5,"22"1,7 1,0-2,-6-2,-4-1,-6-1,-8 0,-1-1,-3 0,-3-1,-4 1,-1 0,-2 0,-1 0,-5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95 169,'21'-5,"-1"-2,1 0,-2-1,1-1,-1 0,0-2,-1 0,0-1,-1-1,0-1,-1 0,-1-1,11-13,-26 27,0 1,1 0,-1-1,1 1,-1 0,0-1,1 1,-1 0,1-1,-1 1,1 0,-1 0,0 0,1-1,-1 1,1 0,-1 0,1 0,-1 0,1 0,0 0,-1 0,1 0,-1 0,1 0,-1 0,1 0,-1 1,1-1,-1 0,0 0,1 0,-1 1,1-1,-1 0,1 1,-1-1,0 0,1 1,-1-1,0 0,1 1,-1-1,0 1,1-1,-1 1,0-1,0 0,0 1,1-1,-1 1,0-1,0 1,0-1,0 1,0-1,0 1,0-1,0 1,0 0,0-1,0 1,0-1,0 1,-1-1,1 0,0 1,0-1,-1 1,1 0,1 50,-2-44,0 82,-1 32,-4 0,-15 63,4-80,-5-1,-20 49,40-146,0 6,-2 1,1-1,-2 0,1 0,-2 0,0 0,0-1,-1 0,0-1,-1 1,0-1,-1-1,0 1,0-2,-1 1,-4 2,9-11,0 1,-1-1,1 0,-1 0,1-1,0 0,-1 0,1 0,0 0,0-1,0 0,0 0,0 0,0-1,1 1,-1-1,1 0,0-1,-1 1,1-1,1 0,-1 0,1 0,-1 0,1 0,0-1,1 0,-1 1,1-1,0 0,0 0,1 0,-1-1,1 1,0 0,1-1,-1 1,1-1,-2-4,0 0,0 1,1-1,0 0,1 0,0 0,0 0,1 1,1-1,0 0,0 1,0-1,2 1,-1 0,1 0,0 0,1 0,0 0,0 1,4-4,26-15,2 1,0 1,2 3,1 1,0 1,1 3,38-11,-39 13,15-3,-31 12</inkml:trace>
  <inkml:trace contextRef="#ctx0" brushRef="#br0" timeOffset="305.067">772 508,'-16'26,"1"0,2 0,0 2,2 0,1 0,1 1,-1 9,10-35,-1 0,0 0,0-1,1 1,0 0,-1 0,1 0,0 0,1 0,-1-1,0 1,1 0,0 0,-1 0,1-1,0 1,0 0,1-1,-1 1,1-1,-1 1,1-1,0 0,-1 0,1 0,1 0,-1 0,0 0,0 0,1-1,-1 1,1-1,-1 1,1-1,-1 0,1 0,0 0,0-1,-1 1,1-1,0 1,0-1,2 0,1 0,-1 0,1 0,0-1,-1 1,1-1,-1 0,1-1,-1 0,1 0,-1 0,0 0,0-1,0 1,0-1,-1-1,1 1,-1-1,0 0,0 0,0 0,0 0,-1 0,0-1,1 0,-2 0,1 0,-1 0,1 0,-1 0,2-6,0 0,-1-1,0 1,-1-1,0 1,-1-1,0 1,0-1,-2 0,1 0,-1 1,-1-1,-3-9,5 19,0 0,0 0,0 0,-1 0,1 0,-1-1,1 1,-1 0,0 1,0-1,0 0,0 0,0 0,0 0,-1 1,1-1,0 0,-1 1,1 0,-1-1,0 1,0 0,1 0,-1 0,0 0,0 0,0 0,0 0,0 1,0-1,0 1,0-1,0 1,-1 0,1 0,0 0,0 0,0 0,0 0,0 1,0-1,-2 1,-6 10</inkml:trace>
  <inkml:trace contextRef="#ctx0" brushRef="#br0" timeOffset="585.863">1055 791,'5'4,"1"-2,0-7,-1-8,-2-5,-1-6,4-3,1-1,4 3,0 2,-1 0,1 3,0 1,2 3,0 0,1 3,4 3,-1 3</inkml:trace>
  <inkml:trace contextRef="#ctx0" brushRef="#br0" timeOffset="952.833">1590 424,'-8'3,"-1"0,1 1,-1 0,1 1,0 0,1 0,-1 0,1 1,0 0,0 1,1-1,0 1,0 1,1-1,0 1,0 0,1 0,0 0,0 1,1 0,0-1,0 1,1 0,0 0,1 0,0 1,0-1,1 0,0 0,1 4,1-9,-1 1,1-1,-1 1,1-1,1 1,-1-1,1 0,-1 0,1 0,0-1,0 1,1-1,-1 1,1-1,0 0,0-1,0 1,0 0,0-1,1 0,-1 0,0-1,1 1,0-1,-1 0,1 0,0 0,0-1,-1 0,1 0,0 0,0 0,0-1,-1 1,1-1,0-1,-1 1,1-1,-1 0,1 0,-1 0,0 0,1-1,77-65,-65 47</inkml:trace>
  <inkml:trace contextRef="#ctx0" brushRef="#br0" timeOffset="1360.178">1816 592,'20'7,"-1"1,-1-2,1 0,1-1,-1 0,1-2,0 0,0-2,0 0,0-1,1-1,-15-1,-1 0,0 0,1 0,-1-1,0 0,0 0,-1 0,1-1,-1 0,1 0,-1 0,0 0,-1 0,1-1,-1 0,0 0,0 0,0 0,-1 0,1 0,-1-1,-1 1,1-1,-1 1,0-1,0-4,0 6,0 0,0 0,-1-1,0 1,0 0,0 0,0-1,-1 1,1 0,-1 0,0 0,0 0,-1 0,1 0,-1 0,0 0,0 1,0-1,-1 1,1-1,-1 1,0 0,0 0,0 0,0 0,0 0,-1 1,1 0,-1-1,1 1,-1 1,0-1,0 0,0 1,0 0,-1 0,-4 1,0 1,0 0,0 0,0 1,0 0,1 1,-1 0,1 0,0 1,0 0,0 0,0 1,0 0,1 1,0-1,0 1,1 1,0-1,0 1,0 0,1 1,0-1,0 2,-3 3,2 0,0 0,0 0,1 0,0 1,1 0,1 0,0 0,1 1,0-1,1 3,1-11,0 0,0 0,0 0,1 0,0 0,0 0,0 0,0 0,1 0,0-1,0 1,0-1,0 1,1-1,0 0,0 0,0 0,0 0,1 0,0-1,-1 0,1 1,0-1,1-1,-1 1,0-1,1 1,0-1,-1-1,5 2,7-1,0-2,-1 1,1-2,0 0,0-1,-1-1,1 0,-1-1,0-1,0 0,0-1,-1-1,0 0,0-1,3-3,0 2,17-9,-4 1</inkml:trace>
  <inkml:trace contextRef="#ctx0" brushRef="#br0" timeOffset="1697.867">2578 395,'-18'12,"13"-10,0 0,0 0,0 1,1-1,-1 1,1 1,-1-1,1 1,0-1,0 1,1 0,-1 1,1-1,0 1,0-1,0 1,1 0,-1 0,1 0,0 0,1 0,0 1,-1-1,1 0,1 1,-1-1,1 1,0 3,42 111,-40-115,-1 1,1-1,-2 1,1-1,0 1,-1-1,0 1,0-1,-1 1,1-1,-1 1,-1-1,1 0,-1 1,0-1,0 0,0 0,-1 0,1 0,-1-1,0 1,-1-1,1 1,-1-1,0 0,0-1,0 1,-1-1,1 0,-1 0,0 0,0 0,0-1,0 0,0 0,0 0,0-1,-1 0,1 0,-2 0,-80-27,72 16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1,'0'19,"-5"7,-1 3,0 2,1 0,-3 0,-1-6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0,'-5'5,"-1"6,5 2,7-2,3-3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89,'-5'1,"1"0,-1 1,1 0,0 0,0 0,0 1,0-1,0 1,0 0,1 0,-1 0,1 1,0-1,0 1,0 0,-5 5,2-4,2 1,-1 0,1 0,0 1,0-1,0 1,1 0,0 0,1 0,-1 0,2 0,-1 1,1-1,0 0,0 1,1 0,0-1,0 1,1-1,0 1,0-1,1 0,0 1,0-1,0 0,1 0,1 1,-2-6,0 1,0-1,0 0,0 0,1 0,-1 0,0-1,1 1,0 0,-1-1,1 0,0 0,-1 0,1 0,0 0,0 0,0-1,0 1,0-1,0 0,0 0,0 0,0 0,0-1,0 1,0-1,0 0,-1 0,1 0,0 0,0 0,-1-1,1 1,-1-1,1 1,0-1,83-74,-77 66,-1 0,0-1,-1-1,0 1,-1-1,0 0,-1 0,0-1,-1 1,0-1,-1 0,0 0,-2-1,1 1,-2 0,1-2,-2 11,0 1,-1-1,1 1,0 0,-1-1,0 1,0 0,0 0,0 0,0 0,-1 1,1-1,-1 1,0-1,0 1,0 0,0 0,0 0,0 0,0 1,-1-1,1 1,-1 0,1 0,-1 0,1 0,-1 1,1 0,-1-1,0 1,1 1,-1-1,0 0,1 1,-1 0,1 0,-1 0,1 0,-1 0,1 1,-1 0,-15 5</inkml:trace>
  <inkml:trace contextRef="#ctx0" brushRef="#br0" timeOffset="682.963">626 32,'-34'14,"-71"107,52-52,12-4,101-113,58-76,-45 54,-72 71,1 0,-1 0,0 0,0 0,0 0,1 0,-1 0,0 0,-1 1,1-1,0 0,0 1,-1-1,1 1,0-1,-1 1,1-1,-1 1,0-1,0 1,1-1,-1 1,0-1,0 1,-1 0,1-1,0 1,0-1,-1 1,1-1,-1 1,1 5,0 2,1-1,0 1,0-1,0 1,1-1,1 0,-1 0,1 0,1 0,-1 0,1 0,1-1,-1 0,1 0,0 0,1-1,0 0,0 0,0 0,1 0,5 3,-5-9,0 0,-1-1,1 0,-1 0,1 0,-1-1,0 0,1 0,-1-1,0 1,0-2,-1 1,1 0,-1-1,1 0,-1 0,-1-1,1 1,0-1,-1 0,0-1,0 1,-1 0,1-1,-1 0,-1 0,2-2,69-156,-70 151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9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1,'-19'24,"-6"13,-5 0,-1-2,5-1,1-2,1-7,4-2,11-11,6-6</inkml:trace>
  <inkml:trace contextRef="#ctx0" brushRef="#br0" timeOffset="259.402">1158 30,'-29'33,"-9"17,-4-1,7-4,3-4,7-5,9-9</inkml:trace>
  <inkml:trace contextRef="#ctx0" brushRef="#br0" timeOffset="-512.152">254 1,'-75'420,"54"-216,6-131,2-62,6-16</inkml:trace>
  <inkml:trace contextRef="#ctx0" brushRef="#br0" timeOffset="-344.084">0 312,'34'0,"15"0,5 0,-2 0,-5 0,-7 0,-4 0,-4 0,-2 0,-2 0,-6 0</inkml:trace>
  <inkml:trace contextRef="#ctx0" brushRef="#br0" timeOffset="1755.322">593 678,'0'5,"0"6,0 2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37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2 705,'0'0,"0"-1,0 1,-1 0,1-1,0 1,0-1,0 1,0-1,-1 1,1 0,0-1,0 1,0-1,0 1,0-1,0 1,0-1,0 1,0-1,0 1,0-1,1 1,-1-1,0 1,0 0,0-1,1 1,-1-1,0 1,0 0,1-1,-1 1,0-1,1 1,-1 0,1 0,-1-1,0 1,1 0,-1 0,1-1,-1 1,0 0,1 0,-1 0,1 0,-1 0,1-1,-1 1,1 0,-1 0,1 0,-1 0,1 1,-1-1,1 0,-1 0,1 0,-1 0,1 0,19-4,1 0,0 1,0 1,0 0,1 2,-1 1,2 0,24 1,3566-1,-2174-1,-817-30,-200 4,369-30,-102 25,1516 32,-1714 28,-209-40,-55-6,227 14,-233 5,400-3,-282-26,197 27,-55 28,84-28,-207-25,-11-6,-44 3,21 0,36 0,17 0,64-2,24 2,-83 0,799 28,-651-1,-272-25,419 24,-349-25,77-1,-114 15,-41-3,187 14,-214 4,129-19,-55-6,37 4,1-8,-25-1,-85 0,-56 18,-68-6,-95 19,-10 3</inkml:trace>
  <inkml:trace contextRef="#ctx0" brushRef="#br0" timeOffset="3832.63">2740 1072,'18'315,"-11"-269,8 57,4 0,30 85,-4-97,-43-89,0 1,0-1,0 0,1 0,-1 0,1 0,-1 0,1 0,0-1,-1 1,1-1,0 0,0 0,0 0,0 0,0 0,0-1,0 1,1-1,-1 0,0 0,0 0,0 0,0-1,0 1,0-1,1 0,-1 0,-1 0,3-1,4-4,0 0,0-1,-1 0,0-1,0 1,-1-2,0 1,-1-1,1 0,-2 0,1-1,-1 1,-1-1,3-7,4-5,25-63,-29 65,1 0,1 0,1 0,1 1,0 1,9-11,-19 27,0 1,1-1,-1 1,0-1,0 1,1 0,-1-1,1 1,-1 0,1 0,-1 0,1 0,0 0,-1 1,1-1,0 0,0 1,0-1,-1 1,1 0,0 0,0 0,0-1,0 2,0-1,-1 0,1 0,0 1,0-1,0 1,0-1,-1 1,1 0,0 0,-1-1,1 1,-1 0,1 1,-1-1,1 0,-1 0,0 1,1-1,-1 1,0-1,0 1,0-1,0 1,0 0,0 0,60 149,-53-136,0-1,0 0,2-1,-1 1,2-2,0 1,0-2,2 1,-9-8,0 0,1-1,-1 0,1 0,0 0,0-1,0 0,0 0,1 0,-1 0,0-1,1 0,-1 0,1 0,-1-1,1 0,0 0,-1 0,1-1,-1 1,1-1,-1-1,1 1,-1-1,2-1,5-5,-1 0,-1-1,0 0,0-1,-1 0,0-1,-1 0,0 0,0-1,-1 0,-1 0,0 0,-1-1,0 0,-1 0,0-1,31-100,-4-2,-5-1,6-88,-22 110,-9 82</inkml:trace>
  <inkml:trace contextRef="#ctx0" brushRef="#br0" timeOffset="4403.343">4066 959,'17'296,"-5"60,6-268,-18-85,1-1,0 0,0 1,0-1,1 0,-1 0,0 0,1 0,-1 0,1 0,0 0,0 0,0-1,-1 1,2-1,-1 1,0-1,0 0,0 0,1 0,-1 0,0 0,1-1,-1 1,1-1,-1 1,1-1,-1 0,1 0,-1 0,1 0,-1 0,1-1,12-3,-1-1,0 0,0-1,-1-1,0 0,0-1,-1 0,0-1,0 0,8-9,43-30,-62 47,0 0,-1 1,1-1,0 0,0 1,0-1,-1 1,1-1,0 1,0-1,0 1,0 0,0 0,0-1,0 1,0 0,0 0,0 0,0 0,0 0,0 0,0 0,0 0,-1 0,1 1,0-1,0 0,0 1,0-1,0 0,0 1,0-1,0 1,-1-1,1 1,0 0,0-1,-1 1,1 0,-1 0,1-1,0 1,-1 0,1 0,-1 0,0 0,1 0,-1 0,0-1,1 1,-1 0,0 0,0 1,4 57,-4-51,8 63,-8-70,0 1,1-1,-1 1,0 0,1-1,0 0,-1 1,1-1,0 1,0-1,0 0,0 1,0-1,0 0,0 0,1 0,-1 0,0 0,1 0,-1 0,0 0,1-1,-1 1,1-1,-1 1,1-1,-1 1,1-1,0 0,-1 0,1 1,-1-1,1 0,0-1,-1 1,1 0,-1 0,1-1,0 1,-1-1,1 1,16-8</inkml:trace>
  <inkml:trace contextRef="#ctx0" brushRef="#br0" timeOffset="5045.932">4969 1523,'-4'4,"-30"23,1 2,1 2,2 1,-22 28,28-1,23-57,1-1,0 0,0 1,0-1,0 0,0 1,0-1,0 0,0 1,1-1,-1 0,1 0,-1 1,1-1,-1 0,1 0,-1 0,1 0,0 1,0-1,0 0,-1 0,1-1,0 1,0 0,0 0,1 0,-1-1,0 1,0 0,0-1,0 1,1-1,-1 1,0-1,0 0,1 0,-1 0,0 1,1-1,-1 0,0 0,1-1,0 1,11-3,-1 0,1-1,-1 0,0-1,-1 0,1-1,-1-1,0 1,-1-2,1 0,-1 0,-1 0,0-2,4-3,17-15,39-24,-67 53,-1 0,1 1,0-1,-1 0,1 0,-1 1,1-1,-1 1,0 0,0-1,1 1,-1 0,0 0,-1-1,1 1,0 0,-1 0,1 0,-1 0,1 0,-1 0,0 0,0 0,0 0,0 1,3 10,-2-9,1 0,-1 0,1 0,0-1,0 1,0 0,0-1,1 1,-1-1,1 0,0 0,0 0,0 0,1-1,-1 1,1-1,-1 0,1 0,0 0,0 0,0 0,0-1,0 0,0 0,0 0,0 0,0-1,0 0,1 0,-1 0,1 0,11-2,-1 0,1-2,-1 0,0 0,0-1,0-1,-1-1,1 0,-2-1,1 0,-1-1,0 0,-1-1,0-1,-1 0,0-1,-1 0,0 0,0-1,0-3,12-21,-2 0,-1-2,-2 0,-2-1,-2 0,-1-1,-2 0,2-29,0-115,-12 186,-1-1,1 0,0 0,-1 1,1-1,-1 0,1 0,-1 0,1 0,-1 0,1 0,-1 0,1 0,-1 0,1 0,-1 0,1 0,-1 0,1 0,-1 0,1 0,0-1,-1 1,1 0,-1 0,1 0,-1-1,1 1,0 0,-1-1,1 1,0 0,-1-1,1 1,0 0,-1-1,1 1,0-1,0 1,-1-1,1 1,0-1,0 1,0 0,0-1,0 1,0-1,0 1,0-1,0 1,0-1,0 1,0-1,0 1,0-1,0 1,0-1,0 1,1-1,-1 1,0-1,-16 40,6 3,2 1,2 0,2 1,2 0,1-1,5 35,-1-33,1-1,3 1,1-1,2 0,3-1,1 0,12 24,-16-49,-2-4,-14-22,-4-10,0-1</inkml:trace>
  <inkml:trace contextRef="#ctx0" brushRef="#br0" timeOffset="5282.813">5252 1270,'38'9,"23"4,5-1,1-2,0-3,-9-3,-3-1,-1-3,-1-4,-5-3,-5 1,-10 0</inkml:trace>
  <inkml:trace contextRef="#ctx0" brushRef="#br0" timeOffset="6217.472">6719 1496,'-11'12,"-2"1,0 1,1 0,0 1,1 1,1 0,0 0,1 0,1 1,1 1,0 0,1-1,-1 9,7-24,0 0,-1 0,1 0,0 0,0 1,1-1,-1 0,0 0,1 0,-1 0,1 1,0-1,0 0,0 0,0 0,0-1,0 1,0 0,0 0,1-1,-1 1,1 0,0-1,-1 1,1-1,0 0,0 0,-1 0,1 0,0 0,0 0,1 0,-1 0,0-1,0 1,0-1,0 0,2 0,82-14,-57-1,-2-2,0 0,-1-2,-1-1,-1-1,-1-1,0-1,-2-1,-1-1,-1-1,-1 0,14-29,-9 11,-1 0,-3-1,-2-1,-1-1,-3 0,-2-1,6-48,-17 91,1 2,0 0,-1 0,1 0,-1 0,0-1,0 1,0 0,0 0,0 0,-1-1,1 1,-1 0,0 0,0 0,0 0,0 0,-1 0,-1-2,1 6,1 0,-1-1,0 1,0 0,0 0,1 1,-1-1,0 0,1 0,0 1,-1-1,1 1,0-1,-1 1,1 0,0-1,0 1,0 0,1 0,-1 0,0 0,1 0,-1 0,1 0,0 0,-1 1,0 0,-12 44,2 1,2 0,2 1,2 0,2 0,3 0,2 0,5 36,84 352,-77-359,-4-30,-1 0,-3 0,-2 1,-2 0,-3 24,-1-58,-1 0,0 0,-1-1,0 0,-1 0,-1 0,0 0,-1-1,0 0,-1 0,-1-1,0 0,0-1,-1 1,-1-2,0 0,0 0,-1-1,-5 3,12-9,-1 1,0-1,0 0,0-1,0 0,-1 0,1 0,-1-1,1 1,-1-2,1 1,-1-1,0 0,1 0,-1-1,0 1,1-2,-1 1,1-1,0 0,-1 0,1-1,0 1,0-2,1 1,-1 0,1-1,-1 0,1-1,0 1,1-1,-1 0,1 0,0 0,0-1,0 1,1-1,-2-3,1-5,-1-1,2 1,0-1,0 0,2 0,0 1,0-1,2 0,0 0,0 0,1 0,1 0,1 1,0-1,82-199,-63 165,-12 25</inkml:trace>
  <inkml:trace contextRef="#ctx0" brushRef="#br0" timeOffset="6461.926">6606 988,'-5'-10,"-1"-2</inkml:trace>
  <inkml:trace contextRef="#ctx0" brushRef="#br0" timeOffset="7315.302">8074 1326,'-12'30,"2"0,1 1,2 0,0 0,3 1,-2 28,6-55,-1 0,1 0,0-1,1 1,-1 0,1 0,0 0,0-1,0 1,1-1,0 1,0-1,0 1,0-1,0 0,1 0,0 0,0 0,0-1,0 1,1-1,-1 0,1 0,0 0,0 0,0-1,0 1,1-1,-1 0,1-1,-1 1,1-1,-1 0,1 0,0 0,0 0,-1-1,1 0,0 0,0 0,0-1,-1 1,1-1,0-1,14-6,0-1,0-2,-1 0,0 0,-1-2,-1 0,0-1,0-1,-2 0,11-14,-16 19,-4 6,0 0,0 0,1 1,0 0,-1-1,1 2,0-1,0 1,1 0,-1 0,0 1,1-1,-1 1,1 1,-1 0,1-1,-1 2,1-1,-1 1,0 0,1 0,-1 1,0 0,1 0,-1 1,0-1,-1 1,1 0,0 1,-1 0,0-1,0 2,0-1,0 1,-1-1,0 1,0 0,2 4,-2-4,0 1,0-1,1 0,-1 0,1-1,0 0,0 1,1-2,-1 1,1-1,0 1,0-2,0 1,0-1,0 0,1 0,-1 0,1-1,-1 0,1 0,-1-1,1 0,0 0,-1-1,1 1,-1-1,1-1,-1 1,1-1,-1-1,0 1,0-1,0 0,0 0,4-3,-1-5,0 1,0-2,-1 1,-1-1,0 0,0-1,-1 1,-1-1,0 0,-1-1,0 1,-1-1,-1 0,0 0,0 0,-2-8,-10-41,11 50</inkml:trace>
  <inkml:trace contextRef="#ctx0" brushRef="#br0" timeOffset="7667.068">9287 1636,'19'-2,"0"-2,0 0,0-1,0-1,-1-1,0-1,-1 0,1-1,14-11,-25 15,0 0,-1-1,1 0,-1 0,0-1,0 1,-1-1,0 0,0-1,-1 0,0 1,0-1,-1 0,0-1,0 1,-1-1,0 1,0-1,-1 1,-1-1,1 0,-1 0,-1 0,2 6,-1 0,0 0,0 0,0 0,-1 0,1 0,-1 0,1 0,-1 0,0 0,0 0,0 0,-1 1,1-1,-1 0,1 1,-1-1,0 1,0 0,0-1,-1 1,1 0,0 0,-1 0,1 1,-1-1,1 1,-1-1,0 1,0 0,0 0,0 0,0 0,0 1,0-1,0 1,0 0,0-1,0 2,0-1,0 0,0 0,0 1,0 0,0 0,0 0,0 0,0 0,-1 1,-6 5,0 2,0-1,1 1,-1 0,2 1,0 0,0 1,1 0,0 0,1 0,0 1,1 0,0 0,1 0,0 0,1 1,0 0,1 0,1 0,0-1,0 1,2 0,-1 0,2 0,0 0,0 0,1 0,1-1,0 0,1 1,0-1,1-1,0 1,1-1,0 0,0-1,1 0,1 0,0 0,0-1,7 4,-3-6,1 0,0-1,1 0,-1-1,1 0,0-2,1 0,-1 0,0-1,5-1,8 0</inkml:trace>
  <inkml:trace contextRef="#ctx0" brushRef="#br0" timeOffset="8570.804">10416 1298,'-17'56,"12"-31,1 0,1 0,1 0,1 1,1-1,2 0,0 0,2 1,-4-20,1 0,-1 0,1 0,1 0,-1 0,1 0,0-1,1 1,-1-1,1 1,0-1,1 0,-1 0,1 0,0 0,0-1,1 0,-1 1,1-2,0 1,0 0,0-1,0 0,1 0,-1-1,1 1,0-1,-1-1,1 1,0-1,0 0,0 0,1-1,-1 1,0-1,0-1,0 1,1-1,7-5,-1 0,0-1,0-1,-1 0,0 0,0-1,-1-1,0 0,-1 0,0-1,-1 0,0-1,-1 0,0-1,5-12,32-39,-45 63,0 1,1-1,-1 0,0 1,0-1,0 0,0 1,0-1,1 0,-1 1,0-1,1 1,-1-1,0 0,1 1,-1-1,1 1,-1-1,1 1,-1 0,1-1,-1 1,1-1,-1 1,1 0,0-1,-1 1,1 0,-1 0,1 0,0-1,-1 1,1 0,0 0,-1 0,1 0,0 0,-1 0,1 0,0 0,-1 0,1 1,0-1,-1 0,1 0,0 1,-1-1,1 0,-1 1,1-1,-1 0,1 1,-1-1,1 1,-1-1,1 1,-1-1,1 1,-1-1,0 1,1-1,-1 1,0 0,1 0,4 49,-4-36,-1-9,1 1,0 0,0-1,0 1,1 0,-1-1,1 0,1 1,-1-1,1 0,0 0,0 0,0-1,1 1,0-1,0 0,0 0,0 0,1 0,-1-1,1 0,0 0,0 0,0 0,0-1,1 0,-1 0,0 0,1-1,0 0,-1 0,1 0,0-1,3 0,2 1,-1-1,1-1,0 0,-1 0,0-1,1 0,-1-1,0 0,0-1,0 0,-1 0,1-1,-1-1,0 1,-1-1,1-1,-1 0,0 0,-1 0,4-5,141-199,-128 174,-13 20</inkml:trace>
  <inkml:trace contextRef="#ctx0" brushRef="#br0" timeOffset="8971.384">12081 1242,'-35'0,"1"3,-1 0,0 2,1 2,0 1,0 2,1 1,0 2,1 0,-4 6,24-12,0 0,1 1,0 0,1 1,0 1,0-1,1 2,0-1,-5 10,10-15,1 0,0 0,0 0,0 1,1-1,0 1,0 0,0-1,1 1,0 0,0 0,0 0,1 0,0 0,0 0,0 0,1 0,0 0,0 0,1 0,-1 0,3 5,-2-8,0 0,0-1,0 1,0 0,0-1,0 1,1-1,-1 0,1 1,0-1,-1 0,1-1,0 1,0 0,0-1,1 0,-1 0,0 0,0 0,1 0,-1-1,1 1,-1-1,0 0,1 0,-1 0,1 0,-1-1,2 0,97-32,54-65,-26-3,-128 100,0 1,1 0,-1-1,1 1,-1 0,0 0,1 1,-1-1,1 0,-1 1,0-1,1 1,-1 0,0 0,1 0,-1 0,0 0,0 0,0 1,0-1,0 1,0-1,-1 1,1 0,0 0,-1 0,1 0,-1 0,0 0,0 0,0 0,0 0,0 1,0-1,-1 0,1 1,-1-1,1 1,-1-1,0 0,0 1,0-1,0 1,0-1,-1 1,1-1,-1 0,4 11,43 154,-36-145,-3-3</inkml:trace>
  <inkml:trace contextRef="#ctx0" brushRef="#br0" timeOffset="9349.629">12448 1665,'13'-48,"2"0,2 0,3 2,1 0,13-17,-35 62,2-1,-1 1,0 0,0 0,0 0,0 0,1 0,-1 0,0 0,1 0,-1 0,1 0,-1 0,1 0,0 0,-1 1,1-1,0 0,0 0,-1 1,1-1,0 0,0 1,0-1,0 1,0-1,0 1,0-1,0 1,0 0,0-1,0 1,0 0,0 0,0 0,0 0,0 0,1 0,-1 0,0 0,0 0,0 1,0-1,0 0,0 1,0-1,0 1,0-1,0 1,0-1,-1 1,1 0,0-1,0 1,0 0,-1 0,1 0,0-1,-1 1,1 0,0 1,25 161,-23-157,0-1,0 1,0-1,1 1,0-1,0-1,0 1,1 0,0-1,0 0,0 0,0 0,0-1,1 0,-1 0,1 0,0-1,0 0,0 0,0 0,1-1,-1 1,0-2,0 1,1-1,-1 0,1 0,-1-1,0 1,1-2,-1 1,0-1,0 0,0 0,0 0,0-1,-1 0,1 0,-1 0,5-5,14-12,-2-2,0-1,-1 0,-1-1,-2-2,14-22,-26 39,9-15,-3 1</inkml:trace>
  <inkml:trace contextRef="#ctx0" brushRef="#br0" timeOffset="9579.33">13407 762,'0'624,"18"-490,-21-116</inkml:trace>
  <inkml:trace contextRef="#ctx0" brushRef="#br0" timeOffset="9814.407">13153 1242,'34'-5,"15"-2,10 1,-1 1,-5 2,-7 0,-2 2,-3 1,0-5,-1-1,-3 0,-8 2</inkml:trace>
  <inkml:trace contextRef="#ctx0" brushRef="#br0" timeOffset="10097.982">13831 1326,'9'0,"-1"2,1-1,-1 0,1 0,0-1,0 0,-1-1,1 1,0-2,-1 1,1-1,-1-1,0 0,0 0,0 0,0-1,0 0,-1-1,1 1,-1-1,0-1,-1 0,0 0,1 0,-2 0,1-1,0-1,-5 5,0 0,-1 0,1 0,-1 0,0 0,0 0,0 0,0 0,0 0,-1 0,1 0,-1 0,0 0,0 0,0 1,0-1,0 0,-1 1,1-1,-1 1,0-1,1 1,-1 0,0-1,-1 1,1 0,0 0,0 1,-1-1,1 0,-1 1,0 0,0-1,1 1,-1 0,0 0,0 1,0-1,0 1,0-1,0 1,0 0,0 0,0 0,0 0,0 1,0-1,1 1,-1 0,0 0,0 0,0 0,-2 2,-5 2,0 1,1 1,0 0,0 0,0 1,1 0,0 0,0 1,1 0,0 1,1-1,0 1,0 1,1-1,1 1,0 0,0 0,1 0,-2 10,2-15,1 0,-1 1,1 0,0 0,1-1,0 1,0 0,0 0,1 0,0 0,0 0,1 0,0 0,0 0,1 0,0 0,0 0,0-1,1 1,0-1,0 0,1 0,0 0,0 0,0 0,1-1,-1 0,1 0,1 0,-1-1,1 0,-1 0,1 0,4 2,6-2,0 0,0-1,1-1,-1 0,1-1,0-1,-1-1,1 0,-1-1,1-1,-1 0,14-6,-3 3</inkml:trace>
  <inkml:trace contextRef="#ctx0" brushRef="#br0" timeOffset="10542.232">14452 1185,'-33'38,"8"-11,1 1,2 1,1 0,1 2,-9 20,27-48,0 0,0 0,1 0,-1 1,1-1,0 0,0 1,0-1,0 0,0 1,1-1,0 1,-1-1,1 1,1 0,-1-1,0 1,1-1,0 1,0-1,0 0,0 1,0-1,1 0,0 0,-1 0,1 0,0 0,0 0,1 0,-1-1,1 1,-1-1,1 1,0-1,0 0,0 0,0-1,0 1,0-1,0 1,1-1,-1 0,0 0,1 0,1 0,10-2,1 1,-1-2,0 0,1 0,-1-2,0 0,0-1,-1 0,1-1,-1 0,-1-2,12-7,10-8,0-2,-2-2,-2-1,0-2,-2 0,-1-2,-2-1,-1-2,-1 0,11-25,-11 26,-2-2,-1 0,-2-2,-1 0,-3-1,0 0,-3-1,-1-1,-2 0,-2-1,1-39,-8 79,0-1,0 0,0 0,0 1,-1-1,1 0,-1 1,0-1,0 0,0 1,0-1,0 1,-1-1,1 1,-1 0,1 0,-1 0,0 0,0 0,0 0,0 0,0 0,-1 1,1-1,0 1,-1 0,1-1,-1 1,1 0,-1 0,0 1,1-1,-1 1,0-1,1 1,-1 0,0 0,0 0,1 0,-1 1,0-1,0 1,1-1,-1 1,1 0,-1 0,1 0,-1 1,1-1,-17 9,2 1,-1 1,2 1,-1 0,2 1,0 1,1 0,0 1,1 1,1 0,1 0,0 1,1 1,1 0,1 0,-3 12,1-10,2 0,1 1,1 0,0 0,2 1,1-1,0 1,2 0,0 0,2-1,1 1,0 0,2-1,0 1,2-1,0 0,2-1,0 1,1-1,1-1,2 0,-1-1,2 0,1 0,0-2,1 1,9 5,-6-9,0-1,1 0,0-2,1 0,1-2,0 0,0-1,0-1,1-1,9 0,-2 0</inkml:trace>
  <inkml:trace contextRef="#ctx0" brushRef="#br0" timeOffset="11158.442">16117 649,'-18'77,"3"1,4 0,4 1,2 0,5 0,3 0,3 3,47 147,-78-242,12 2</inkml:trace>
  <inkml:trace contextRef="#ctx0" brushRef="#br0" timeOffset="11408.48">15835 1156,'34'0,"20"0,6-4,2-3,1 1,-2 2,0-5,-2 1,-1 0,-1 3,-6 1,-1 2,-4 1,-6 1,-10 0</inkml:trace>
  <inkml:trace contextRef="#ctx0" brushRef="#br0" timeOffset="11656.984">16710 1129,'-29'24,"6"-6,0 1,1 1,1 1,2 1,0 1,1 1,-8 13,24-33,0-1,-1 1,1 0,1 0,-1 0,0 0,1 0,0 0,0 0,0 1,1-1,0 0,-1 0,1 1,1-1,-1 0,1 0,-1 1,1-1,0 0,1 0,-1 0,1 0,0 0,0 0,0-1,0 1,0 0,1-1,0 0,0 0,0 0,0 0,0 0,1 0,-1-1,1 0,0 1,-1-1,1-1,0 1,3 0,7 2,-1-1,0-1,1 0,0-1,-1-1,1 0,-1 0,1-2,0 1,-1-2,0 0,1-1,-1 0,-1 0,1-2,-1 0,0 0,0-1,0 0,-1-1,0-1,-1 1,0-2,0 1,-1-2,0 1,-1-1,0 0,-1-1,4-9,-7 11,-1-1,0 0,0 0,-1 0,-1 0,0 0,-1 0,0 0,0 0,-1 0,-1 0,0 0,0 0,-1 0,-1 0,1 1,-2 0,-2-6,4 12,0 0,0 1,-1 0,1-1,0 1,-1 0,0 1,0-1,0 1,0-1,0 1,0 0,-1 1,1-1,-2 0,-17-3</inkml:trace>
  <inkml:trace contextRef="#ctx0" brushRef="#br0" timeOffset="15268.91">18431 959,'-7'-3,"0"0,-1 1,1-1,-1 2,0-1,0 1,0 0,1 1,-1 0,0 0,0 0,0 1,0 0,0 1,1 0,-1 0,1 1,-1 0,1 0,0 0,0 1,-120 61,124-63,0 0,0 0,1 0,-1 0,1 0,0 0,-1 1,1-1,0 1,0 0,1-1,-1 1,0 0,1 0,0 0,0 0,0 0,0 0,0 1,1-1,-1 0,1 0,0 1,0-1,0 0,0 0,1 1,-1-1,1 0,0 0,0 0,0 0,0 0,0 0,1 0,0 0,-1 0,1 0,0-1,0 1,0-1,1 0,-1 1,1-1,-1 0,1 0,0-1,1 2,56 37,-53-37,1 0,-1 1,0 0,0 1,0-1,-1 2,1-1,-1 0,0 1,-1 0,0 1,0-1,0 1,0 0,-1 0,-1 0,1 1,-1-1,0 1,-5-2,1 0,-1 0,0-1,-1 1,0-1,1 1,-2-1,1 0,-1 0,1 0,-1-1,-1 1,1-1,-1 0,1 0,-1-1,0 1,0-1,-1 0,1 0,-1-1,1 0,-1 0,0 0,0-1,0 0,0 0,-3 0,-18 5,0-2,0-2,0 0,-1-1,-23-4,7 2,-7-9,50 9,0 1,0-1,0 1,0-1,1 1,-1-1,0 0,0 1,1-1,-1 0,1 0,-1 1,0-1,1 0,0 0,-1 0,1 0,-1 0,1 0,0 1,0-1,0 0,-1 0,1 0,0 0,0 0,0 0,0 0,1 0,-1 0,0 0,0 0,1 0,-1 0,0 0,1 0,-1 1,1-1,-1 0,1 0,-1 0,1 1,0-1,-1 0,1 1,0-1,-1 0,1 1,0-1,0 1,0-1,0 1,17-14,3 3</inkml:trace>
  <inkml:trace contextRef="#ctx0" brushRef="#br0" timeOffset="15635.664">18882 1044,'-11'14,"-1"-1,2 1,0 1,0 0,2 0,0 1,0 0,1 0,2 1,-1-1,2 1,-2 14,6-28,0 0,0 0,0 0,0 0,1 0,0 0,-1-1,1 1,0 0,0 0,1 0,-1-1,0 1,1-1,0 1,0-1,-1 1,1-1,1 0,-1 0,0 0,0 0,1-1,-1 1,1 0,0-1,-1 0,1 0,0 1,0-2,0 1,0 0,-1-1,1 1,0-1,0 0,2 0,113-15,-97 5,-2-1,0-1,0-1,-1-1,-1 0,0-2,-1 0,-1 0,0-1,-1-1,-1-1,-1 0,-1 0,0-1,-2-1,0 0,0-4,7 0,-12 25</inkml:trace>
  <inkml:trace contextRef="#ctx0" brushRef="#br0" timeOffset="16124.342">19419 1355,'28'-36,"1"1,2 1,2 2,1 1,12-7,-21 17,-11 7,2 2,-1 0,1 0,1 2,0 0,0 1,1 1,0 0,4 0,-21 8,1-1,-1 1,1-1,-1 1,1-1,-1 1,1 0,-1 0,1 0,-1 0,1 0,-1 0,1 0,-1 0,1 1,-1-1,1 1,-1-1,1 1,-1-1,0 1,1 0,-1 0,0-1,0 1,1 0,-1 0,0 0,0 1,0-1,0 0,0 0,0 0,-1 1,1-1,0 0,-1 1,1-1,-1 1,1-1,-1 1,0-1,1 1,-1-1,0 1,-9 75,5-58,3 76,2-93,-1 0,1 0,0 1,0-1,0 0,0 0,0 0,0 0,1 0,-1 0,1 0,-1 0,1 0,0-1,0 1,-1-1,1 1,0-1,0 0,1 0,-1 0,0 0,0 0,0 0,1-1,-1 1,0-1,1 1,-1-1,1 0,-1 0,0 0,1 0,-1 0,1-1,-1 1,2-1,6-2,0-1,0 0,0 0,0-1,-1 0,0 0,0-1,0-1,-1 1,6-7,29-19,18-10,-8 5,1 3,2 1,21-6,-74 37,-1-1,1 1,0 1,0-1,0 0,0 1,1-1,-1 1,0 0,1 0,-1 0,1 1,-1-1,1 1,-1 0,1 0,-1 0,1 0,-1 1,1-1,-1 1,0 0,1 0,-1 0,0 0,0 1,1-1,-1 1,0 0,-1 0,1 0,0 0,0 1,-1-1,1 2,0 8,0 1,-1 0,0 0,-1 0,-1 0,0 0,-1 0,-2 12,0 13,3-30,-2 1,1 0,0 0,0 1,1-1,0 0,0 0,1 1,1-1,-1 0,2 0,-1 0,1 0,0-1,1 1,0-1,0 0,1 0,0 0,1-1,-1 1,1-1,2 1,12 4</inkml:trace>
  <inkml:trace contextRef="#ctx0" brushRef="#br0" timeOffset="19289.518">680 2794,'116'-52,"-112"51,-1 0,0 1,1-1,-1 1,1-1,-1 1,1 0,-1 0,1 0,-1 1,0-1,1 1,-1 0,1 0,-1 0,0 0,0 1,0-1,0 1,0 0,0 0,0 0,0 0,-1 0,1 1,-1-1,1 1,-1 0,0 0,0-1,-1 1,1 1,0-1,-1 1,4 12,-1 1,-1-1,-1 1,0 0,-1 0,-1 0,-1 0,-2 15,1 14,-4 26,-3-1,-2-1,-6 8,5-21,-29 87,109-308,100-116,-93 169,-75 110,0 0,0 0,1 1,-1-1,1 0,-1 1,1-1,-1 0,1 1,-1-1,1 1,-1-1,1 1,0-1,-1 1,1-1,0 1,-1 0,1-1,0 1,0 0,-1 0,1 0,0-1,0 1,-1 0,1 0,0 0,0 0,0 0,-1 0,1 1,0-1,0 0,-1 0,1 0,0 1,0-1,-1 0,1 1,0-1,-1 1,1-1,0 1,-1-1,1 1,-1-1,1 1,-1-1,1 1,-1 0,1-1,-1 1,0 0,1 0,-1-1,0 1,0 0,1 0,-1-1,0 1,0 0,0 0,0 0,0-1,0 2,4 59,-4-57,-30 232,12-123,18-113,1-1,0 0,-1 1,1-1,0 1,-1-1,1 1,0-1,0 1,-1 0,1-1,0 1,0 0,0-1,0 1,-1 0,1 0,0 0,0 0,0 0,0 0,0 0,0 0,-1 0,1 0,0 1,0-1,0 0,0 1,-1-1,1 0,0 1,0-1,-1 1,1-1,0 1,-1-1,1 1,0 0,-1-1,1 1,-1 0,1-1,-1 1,0 0,1 0,-1-1,0 1,1 0,-1 0,0 0,0 0,0 0,0-1,1 1,-1 0,0 0,-1 0,1 0,0 0,0-1,0 1,0 0,-1 0,1 0,0 0,-1 0,269-307,-238 271,58-51,-87 85,0 0,0 1,0-1,1 0,-1 1,0-1,0 1,0-1,0 1,1 0,-1-1,0 1,0 0,1 0,-1 0,0 0,0 0,1 0,-1 0,0 1,0-1,0 0,1 1,-1-1,0 0,0 1,0 0,0-1,0 1,0 0,0-1,0 1,0 0,0 0,0 0,0 0,-1 0,1 0,0 0,-1 0,1 0,-1 0,1 1,-1-1,1 0,-1 0,0 0,1 2,4 63,-89 282,83-346,0 1,1-1,-1 0,0 0,1 1,0-1,-1 1,1-1,0 0,0 1,0-1,1 0,-1 1,1-1,-1 0,1 1,0-1,0 0,0 0,0 1,0-1,0 0,0 0,1 0,-1-1,1 1,0 0,-1 0,1-1,0 1,0-1,0 0,0 1,0-1,0 0,16-1</inkml:trace>
  <inkml:trace contextRef="#ctx0" brushRef="#br0" timeOffset="19580.79">1978 3020,'-37'61,"21"-38,1 1,2 1,0 1,1-1,2 2,1 0,-2 10,10-34,0 1,0 0,1 0,0 0,-1 0,1 0,0 0,1 0,-1 0,1-1,0 1,0 0,0 0,0 0,1-1,-1 1,1-1,0 1,0-1,1 0,-1 0,0 0,1 0,0 0,0 0,0-1,0 1,0-1,0 0,1 0,-1 0,1 0,-1-1,1 0,0 1,0-1,0-1,-1 1,1 0,0-1,0 0,0 0,0 0,0 0,0-1,0 1,0-1,-1 0,1 0,0-1,-1 1,1-1,1 0,9-6,-1 1,0-1,0-1,-1-1,0 1,-1-2,0 0,-1 0,0-1,0 0,-2-1,1 1,-2-2,1 1,-2-1,0-1,-1 1,0-1,0-5,-3 12,-1 0,1 0,-2 0,1 0,-1 0,-1 0,0 0,0 0,0 0,-1 1,0-1,0 0,-1 1,0-1,-3-3,5 7,-1 1,0 0,0-1,0 1,0 0,-1 0,1 0,-1 0,0 1,0-1,0 1,0-1,0 1,0 0,-1 0,1 1,-1-1,1 1,-1 0,0-1,1 2,-1-1,0 0,0 1,0 0,0 0,1 0,-1 0,0 0,0 1,0 0,-2 0,-1 2,0 1,1-1,-1 1,1 0,0 1,0-1,1 1,-1 0,1 0,0 1,1 0,-1 0,1 0,-3 7,4-10,-10 16</inkml:trace>
  <inkml:trace contextRef="#ctx0" brushRef="#br0" timeOffset="20124.338">2288 3387,'-1'-4,"0"1,0 0,0-1,1 1,-1-1,1 1,0-1,0 0,0 1,0-1,1 1,-1-1,1 1,0-1,0 1,0 0,1-1,-1 1,1 0,0 0,0 0,0 0,1-1,32-52,3 2,2 2,2 1,16-11,-57 61,-1-1,1 1,-1 0,1 0,-1 0,1 0,0 0,-1 0,1 0,0 0,0 0,0 0,-1 0,1 0,0 1,0-1,0 0,1 1,-1-1,0 1,0-1,0 1,0 0,0-1,1 1,-1 0,0 0,0 0,1-1,-1 2,0-1,0 0,1 0,-1 0,0 0,0 1,0-1,0 1,1-1,-1 1,0-1,0 1,0-1,0 1,0 0,0 0,0 0,0-1,-1 1,1 0,0 0,0 0,-1 1,2 8,-2 0,1 0,-2 1,1-1,-1 0,-1 0,0 0,0 0,-1 0,0 0,-1 0,-3 6,-3 11,8-22,-1 3,0 0,1-1,0 1,0 0,0 0,1 0,0 0,1 1,0-1,0 0,1 0,0 1,0-7,1-1,0 0,0 1,0-1,0 0,-1 0,2 0,-1 0,0 0,0 0,0-1,0 1,0-1,1 0,-1 1,0-1,0 0,1 0,-1-1,0 1,0 0,1-1,-1 1,0-1,0 0,0 1,0-1,0 0,0-1,0 1,0 0,0 0,-1-1,1 1,0-1,-1 0,1 1,-1-1,0 0,1 0,-1 0,4-2,31-26,-2-2,-1-1,-2-2,-1-1,-1-2,-6 9,18-11,-40 40,0-1,0 0,0 1,0-1,0 0,-1 1,1-1,0 1,0-1,1 1,-1 0,0 0,0-1,0 1,0 0,0 0,0 0,0 0,0 0,0 0,0 0,1 0,-1 1,0-1,0 0,0 1,0-1,0 1,0-1,0 1,0-1,-1 1,1 0,0-1,0 1,0 0,-1 0,1 0,0-1,-1 1,1 0,-1 0,1 0,-1 0,1 0,-1 0,1 0,-1 0,1 9,0-1,0 0,0 0,-1 0,-1 0,0 1,0-1,-1 0,0 0,0 0,-4 7,1 4,-8 24,9-34,0 1,1 0,0 0,1 1,0-1,1 0,0 1,1-1,0 0,1 3,4 4</inkml:trace>
  <inkml:trace contextRef="#ctx0" brushRef="#br0" timeOffset="20487.025">3106 3274,'12'4,"0"-1,-1 0,1-1,0 0,0-1,0-1,0 1,1-2,-1 0,0 0,0-1,-1-1,1 0,0 0,-1-1,0 0,0-1,0-1,0 0,-1 0,0-1,0-1,-7 4,0-1,0 1,0-1,-1 0,0 0,0 0,0 0,0 0,-1-1,0 1,0 0,-1-1,1 1,-1-1,0 1,-1 0,1-1,-1 1,0-1,0 1,-1 0,0 0,0 0,0 0,0 0,-1 0,0 1,0-1,0 1,0-1,-1 1,-1 0,1 3,-1 0,0 1,0-1,0 1,0 1,0-1,0 1,1-1,-1 1,0 1,0-1,1 1,-1 0,1 0,0 0,-1 1,1-1,0 1,0 0,0 0,1 0,-1 1,1-1,-2 3,-6 6,0 1,0 0,1 0,1 1,0 0,1 1,0 0,1 0,1 1,0 0,2 0,0 0,0 1,2-1,0 1,0-1,2 11,0-23,1 0,-1 0,1 0,0 0,0 0,0 0,1-1,-1 1,1 0,0-1,0 1,0-1,1 0,-1 1,1-1,-1 0,1-1,0 1,1 0,-1-1,0 0,1 1,-1-1,1-1,-1 1,1 0,0-1,0 0,0 0,0 0,0 0,0-1,0 0,0 0,0 0,0 0,0 0,4-2,67-11,-56 6</inkml:trace>
  <inkml:trace contextRef="#ctx0" brushRef="#br0" timeOffset="20882.874">3473 3442,'235'-278,"-235"278,0 1,0-1,0 0,0 1,0-1,1 1,-1-1,0 0,0 1,0-1,0 0,1 1,-1-1,0 0,0 1,1-1,-1 0,0 1,0-1,1 0,-1 0,0 0,1 1,-1-1,0 0,1 0,-1 0,0 0,1 1,-1-1,1 0,-1 0,0 0,1 0,-1 0,1 0,-1 0,0 0,1 0,-1 0,0 0,1-1,-1 1,1 0,-1 0,0 0,1 0,-1-1,0 1,1 0,-1 0,0-1,0 1,1 0,-1 0,0-1,0 1,1 0,-1-1,0 1,0 0,-6 32,4-27,0-1,1 0,-1 1,1 0,0-1,0 1,0 0,1-1,0 1,0 0,0 0,0-1,1 1,0 0,0-1,0 1,0 0,1-1,0 1,0-1,0 0,0 0,1 0,-1 0,1 0,0 0,0-1,1 1,-1-1,1 0,0 0,0 0,0-1,0 1,0-1,0 0,3 1,2-3,0 0,0 0,0-1,0 0,0-1,0 1,0-2,-1 1,1-2,-1 1,1-1,-1 0,0 0,-1-1,1 0,-1-1,0 0,0 0,3-4,-4 5,71-92,-45 49,-19 32</inkml:trace>
  <inkml:trace contextRef="#ctx0" brushRef="#br0" timeOffset="21129.214">4461 2596,'0'34,"0"20,-5 6,-1-2,0-2,1-5,2-7,1-1,-4-3,-1-4,1-3,1-2,2-2,1-1,1 0,0 0,-3-6,-2-5</inkml:trace>
  <inkml:trace contextRef="#ctx0" brushRef="#br0" timeOffset="21307.04">4151 3020,'38'0,"18"5,4 1,-3 0,-7-1,-3-2,-3-1,-6-1,-3 0,-4 4,-2 1,-1 0,-5-1</inkml:trace>
  <inkml:trace contextRef="#ctx0" brushRef="#br0" timeOffset="22334.925">5138 2878,'-8'2,"-1"1,0 0,0 0,1 1,0 0,0 0,0 1,0 0,1 0,0 1,0 0,0 0,1 1,-1 0,-1 3,-3 1,4-3,5-7,0 0,-1 0,1 0,0 0,0 1,0-1,0 1,0-1,1 1,-1 0,0 0,1 0,0 0,-1 0,1 0,0 0,0 0,0 1,0-1,0 0,1 1,-1-1,1 1,-1-1,1 1,0-1,0 0,0 1,0-1,1 1,-1-1,1 1,-1-1,1 0,0 1,0-1,0 0,0 0,0 1,1-1,-1 0,0 0,1-1,0 1,0 0,47 32,-43-31,1 0,0 0,-1 1,1 0,-1 0,0 1,0 0,-1 0,1 0,-1 1,0-1,-1 1,0 1,0-1,0 0,0 1,-1 0,0 0,-1 0,1 0,-1 0,-1 1,1 0,-2-5,0 0,-1-1,1 1,0 0,-1-1,0 1,1 0,-1-1,0 1,-1-1,1 1,0-1,-1 0,1 1,-1-1,0 0,1 0,-1 0,0 0,0-1,0 1,-1 0,1-1,0 1,-1-1,1 0,-1 0,1 0,-1 0,0 0,1-1,-1 1,0-1,1 0,-1 0,0 0,1 0,-1 0,-1 0,-6-1,1 0,-1 0,1-1,0 0,0 0,0-1,0-1,0 1,0-1,-7-5,-3-6,5 1</inkml:trace>
  <inkml:trace contextRef="#ctx0" brushRef="#br0" timeOffset="26024.241">6522 2991,'-32'-24,"29"20,-1 0,1 1,-1 0,0-1,0 2,0-1,-1 0,1 1,-1 0,1 0,-1 0,0 0,0 1,0 0,1 0,-1 0,0 0,-1 1,1 0,0 0,0 0,-4 2,-4 4,1 0,-1 1,1 1,0 0,0 1,1 0,1 1,-1 0,2 0,-1 1,2 1,-1 0,1 0,1 0,0 1,1 0,1 0,0 1,0-1,1 1,1 0,-1 12,3-22,0 1,1 0,-1-1,1 1,0 0,1 0,-1 0,1-1,0 1,0 0,0-1,0 1,1-1,0 1,0-1,0 0,1 0,-1 0,1 0,0 0,0-1,1 1,-1-1,1 0,-1 0,1 0,0 0,0 0,0-1,0 0,1 0,-1 0,1-1,-1 1,1-1,0 0,-1 0,1-1,4 1,7-4,1-1,-1-1,0 0,-1-1,1-1,-1 0,-1-1,1-1,-1 0,-1-1,0 0,0-1,-1 0,0-1,1-3,125-129,-114 123,-11 39,-12 29,-2-37,1 1,0-1,0 1,1-1,1 0,0 1,0-1,1 0,0 0,0 0,1-1,1 1,0-1,0 0,0 0,1 0,2 1,3-2,0 0,1-1,-1 0,1 0,1-2,-1 1,1-1,0-1,0-1,1 0,-1 0,0-1,1-1,0 0,-1-1,1-1,0 0,-1-1,6-1,13-4,1-2,-1-1,0-2,-1-1,-1-2,0 0,-1-2,-1-1,0-2,-2-1,5-4,8-7,-2-1,0-2,-3-2,-1-1,-2-1,-1-2,-2-1,-2-1,-2-1,-2-1,-2-2,-2 0,-3 0,2-14,-5 21,-8 29,-1 1,1-1,-2 0,1 0,-2 0,1 0,-1 0,-1 0,0 0,-1-1,0 1,-1 0,-1-6,2 16,1-1,-1 1,1-1,-1 1,0 0,1 0,-1-1,0 1,0 0,0 0,0 0,0 0,0 0,0 0,0 0,-1 0,1 1,0-1,0 0,-1 1,1-1,-1 1,1-1,0 1,-1 0,1-1,-1 1,1 0,-1 0,1 0,-1 0,1 0,-1 1,1-1,0 0,-1 1,1-1,-1 1,1-1,0 1,0 0,-1 0,1-1,0 1,0 0,0 0,0 0,0 0,0 0,0 0,0 1,-51 59,21-4,3 2,3 1,2 1,3 0,3 2,-7 49,17-81,1 0,2 0,1 0,2 0,2 30,-1-53,1 0,0 0,1 0,0 0,0 0,0 0,1-1,1 1,-1-1,1 0,0 0,0 0,1 0,0-1,1 0,-1 0,1 0,0-1,0 0,1 0,0 0,-1-1,2 0,-1 0,1 0,7 0,0 0,-1-1,1-1,0 0,0-1,0-1,0 0,1-1,-1 0,-1-2,1 0,0 0,-1-1,1-1,-1 0,0-1,-1-1,1 0,-2-1,1 0,-1-1,0 0,0-1,-2-1,1 0,-1 0,-1-1,3-3,-9 11,1-1,-1 0,0 0,0 0,0-1,-1 1,0-1,0 1,0-1,-1 0,0 1,0-1,0 0,-1 0,0 0,0 0,0 0,-1 0,0 0,0 1,0-1,-1 0,0 1,0-1,-1 1,1-1,-1 1,0 0,0 0,-1 0,0 1,0-1,0 1,0 0,0 0,-1 0,0 1,-4-3,-10-2,-1 0,-1 1,1 1,-1 0,0 2,-1 1,1 0,-1 2,1 0,-1 2,1 0,-1 1,-10 4,24-6,0 1,1 1,0-1,-1 1,1 0,0 1,0 0,0 0,0 1,1-1,-1 1,1 1,0-1,0 1,1 0,-4 4,-5 12</inkml:trace>
  <inkml:trace contextRef="#ctx0" brushRef="#br0" timeOffset="26420.746">8384 2907,'-10'5,"-1"2,1-1,0 1,1 0,-1 1,1 0,1 1,0 0,0 0,1 1,0 0,0 0,1 0,1 1,0 0,0 0,1 1,0-1,-1 9,7-14,0 0,0 1,0-1,0 0,1-1,0 1,1 0,-1-1,1 0,0 0,0 0,1 0,-1-1,1 1,0-1,0 0,1-1,-1 1,1-1,-1 0,1-1,0 1,0-1,1 0,-1-1,0 1,1-1,-1-1,0 1,1-1,1 0,0-1,-1 1,1-2,0 1,-1-1,0 0,0 0,1-1,-1 0,-1-1,1 1,0-1,-1 0,0-1,0 0,0 0,-1 0,1 0,-1-1,-1 0,1 0,-1-1,0 1,0-1,-1 0,0 0,0 0,-1 0,1 0,-2-1,1 1,-1-1,0 1,-1-1,1 1,-2-1,1 0,-1 1,0-1,0 1,-1-1,0 1,-1 0,0 0,0 0,0 0,-1 0,0 1,0-1,0 1,-1 0,0 1,0-1,-1 1,1-1,0 2,-1-1,0 1,0-1,0 1,0 1,0-1,-1 1,0 1,1-1,-1 1,0 0,0 0,0 1,0 0,-1 1,1-1,0 1,0 1,0-1,-1 1,1 0,0 1,0 0,0 0,1 0,-4 2,-8 7</inkml:trace>
  <inkml:trace contextRef="#ctx0" brushRef="#br0" timeOffset="26686.321">8751 2907,'-3'22,"0"-7,-1-1,2 1,0 0,1 0,0 0,1 0,1 0,0 0,1 0,1 0,0-1,1 1,1-1,0 0,1 0,0-1,2 2,-4-11,-1-1,0 1,1-1,0 0,-1-1,1 1,1 0,-1-1,0 0,0 0,1-1,-1 1,1-1,0 0,-1 0,1 0,0-1,-1 1,1-1,0 0,0-1,-1 1,1-1,0 0,-1 0,5-2,2-1,1 0,-2-1,1-1,0 0,-1 0,0-1,-1 0,0-1,0 0,1-1,103-143,-95 107,-13 24</inkml:trace>
  <inkml:trace contextRef="#ctx0" brushRef="#br0" timeOffset="27276.297">9654 2286,'-1'382,"-27"-57,4-137,20-204,4-2</inkml:trace>
  <inkml:trace contextRef="#ctx0" brushRef="#br0" timeOffset="27519.189">9316 2737,'38'5,"18"1,9 0,-3-6,-1-3,-2 0,-6-1,-2 1,-6 1,-4 1,-6 0,-3 1,-3 0,-1 0,-6 0</inkml:trace>
  <inkml:trace contextRef="#ctx0" brushRef="#br0" timeOffset="29706.59">11375 2822,'-9'-3,"-1"0,1 1,-1 1,1 0,-1 0,0 1,0 0,1 0,-1 1,0 1,1 0,-1 0,1 0,0 2,-1-1,1 1,1 0,-1 1,1 0,0 0,0 1,0 0,1 0,0 1,0 0,0 0,-3 7,1-3,2 1,0 1,0-1,1 1,1 0,0 0,1 1,0-1,1 1,-1 14,4-24,-1 1,1 0,0 0,0 0,0 0,1-1,-1 1,1 0,1 0,-1-1,0 1,1-1,0 1,0-1,1 0,-1 0,1 0,0 0,0 0,0 0,0-1,1 1,0-1,-1 0,1 0,0-1,0 1,1-1,-1 0,1 0,-1 0,4 1,0-2,0 1,0-1,0-1,1 1,-1-1,0-1,0 1,0-2,0 1,0-1,-1 0,1 0,0-1,-1 0,1-1,-1 1,5-5,114-88,-111 84,154-150,-168 160,0 0,0 0,0 0,0 1,0-1,1 1,-1-1,0 1,1-1,-1 1,1 0,-1-1,1 1,0 0,-1 0,1 0,0 0,0 1,0-1,0 1,0-1,0 1,0-1,0 1,0 0,0 0,0 0,0 0,0 0,0 1,0-1,0 0,0 1,0 0,-1-1,1 1,0 0,0 0,0 0,-1 0,1 0,-1 1,1-1,-1 0,1 1,-1-1,0 1,1 0,15 52,-16-44,1 0,0 1,1-1,1 0,-1 0,1 0,1-1,0 1,0-1,1 0,0-1,1 1,0-1,0-1,1 1,-1-1,2 0,-1-1,1 0,0-1,1 1,0-2,1-1,0 0,0-1,0-1,1 1,-1-2,0 1,1-2,-1 1,0-2,0 1,1-1,-1-1,-1 0,6-3,4 0</inkml:trace>
  <inkml:trace contextRef="#ctx0" brushRef="#br0" timeOffset="30601.423">12843 2850,'48'263,"-39"-213,-2-14,-1 0,-2 0,-1 1,-2 0,-4 31,-34 135,38-202,-1 0,0 0,0-1,1 1,-1 0,0 0,0 0,0 0,0-1,0 1,0 0,0 0,0 0,0 0,0 0,-1-1,1 1,0 0,0 0,-1 0,1-1,-1 1,1 0,-1 0,1-1,-1 1,1 0,-1-1,0 1,1-1,-1 1,0-1,1 1,-1-1,0 1,0-1,1 0,-1 1,0-1,0 0,0 0,0 0,1 1,-1-1,0 0,0 0,0 0,0 0,0-1,1 1,-1 0,0 0,0 0,0-1,0 1,1 0,-1-1,0 1,0-1,1 1,-1-1,0 1,1-1,-1 1,0-2,-1-18,0 0,2-1,0 1,1 0,1-1,1 1,1 0,1 0,0 0,2 1,0 0,1 0,1 1,6-9,-1-6,12-24,1 2,4 1,1 1,3 2,2 1,2 2,2 2,2 1,2 3,2 1,24-13,41 2,-109 51,0 0,0 1,0 0,0-1,0 1,0 0,-1 0,1 1,0-1,0 0,0 1,0 0,0 0,0 0,-1 0,1 0,0 1,-1-1,1 1,-1-1,1 1,-1 0,0 0,0 0,0 0,0 1,0-1,0 0,-1 1,1 0,-1-1,0 1,1 0,-1-1,-1 1,1 0,0 0,-1 0,1 0,-1 14,0 0,-1-1,0 1,-1 0,-1-1,-1 0,0 1,-2-2,1 1,-2 0,0-1,-1-1,0 1,-1-1,-1 0,0-1,-11 10,2 1,-1-1,-1-1,0 0,-2-2,-1-1,-1-1,0 0,-1-2,-19 8,39-21,0 0,0-1,0 1,0-2,0 1,-1 0,1-1,-1-1,1 1,-1-1,1 0,-1 0,1-1,0 1,-1-2,1 1,0-1,-1 0,1 0,0 0,-3-3,7 2,0 0,1 1,0-1,-1 0,1 0,0 0,0 0,1-1,-1 1,1 0,0 0,-1 0,1 0,1-1,-1 1,0 0,1 0,0 0,-1 0,1 0,1 0,-1 0,0 0,1 0,-1 0,1 0,0 1,0-1,1 0,11-17</inkml:trace>
  <inkml:trace contextRef="#ctx0" brushRef="#br0" timeOffset="30942.844">14085 2653,'-40'32,"2"2,1 2,2 1,2 1,1 2,-5 12,33-48,0 0,1 1,0 0,0-1,0 1,0 0,1 0,0 1,0-1,0 0,1 1,-1-1,1 1,1-1,-1 1,1 0,0-1,0 1,1-1,-1 1,1 0,1-1,-1 1,1-1,0 0,0 0,0 1,1-1,0-1,0 1,0 0,0-1,1 1,0-1,0 0,0 0,0-1,1 1,-1-1,6-1,0 0,-1-1,1 0,0-1,-1 0,1-1,0 0,-1 0,1-1,-1 0,0-1,1 0,-1 0,0-1,-1 0,1-1,-1 0,0 0,0-1,0 0,-1 0,0 0,0-1,0-1,-1 1,0-1,1-3,-2 5,1 0,-1-1,0 0,-1 0,1-1,-2 1,1-1,-1 0,0 0,-1 0,1 0,-2-1,1 1,-1 0,-1-1,1 1,-1-1,-1 1,0-1,0 1,0 0,-1-1,0 1,-1 0,0 0,0 0,-1 1,0-1,0 1,-4-4,2 4,0 1,-1 0,0 0,0 1,-1 0,1 0,-1 1,0 0,-1 0,1 1,-1 0,1 0,-1 1,0 0,0 1,0 0,0 0,0 1,0 0,0 1,0 0,0 0,-10 6</inkml:trace>
  <inkml:trace contextRef="#ctx0" brushRef="#br0" timeOffset="31224.648">14480 2794,'-9'33,"-4"17,-4 4,1-3,2-4,5-6,3-5,8-9,3-14,1-13,0-7</inkml:trace>
  <inkml:trace contextRef="#ctx0" brushRef="#br0" timeOffset="31391.305">14452 2370,'0'0</inkml:trace>
  <inkml:trace contextRef="#ctx0" brushRef="#br0" timeOffset="31757.05">14678 3132,'11'-37,"2"0,1 1,2 0,1 2,2 0,2 1,0 1,25-27,-45 57,0 1,0-1,0 1,0 0,0-1,0 1,0 0,1 0,-1 0,0 0,1 0,-1 0,1 0,-1 0,1 0,-1 1,1-1,0 1,-1-1,1 1,0 0,-1-1,1 1,0 0,0 0,-1 0,1 1,0-1,-1 0,1 0,0 1,-1 0,1-1,0 1,-1 0,1-1,-1 1,1 0,-1 0,0 0,1 0,-1 1,0-1,0 0,0 0,0 1,0-1,0 1,0-1,0 1,0-1,-1 1,1 0,-1-1,1 1,-1 0,0-1,1 1,-1 0,0-1,0 1,0 0,-1 1,-9 141,10-139,1 0,-1 1,1-1,0 0,1 0,-1 0,1 0,0 0,0-1,0 1,1 0,-1-1,1 0,1 0,-1 0,0 0,1 0,0 0,0-1,0 0,0 0,0 0,1 0,-1-1,1 1,0-1,0-1,0 1,0 0,0-1,0 0,0-1,0 1,0-1,1 0,-1 0,0 0,0-1,0 0,5-1,3-4,0-1,0-1,-1 0,0-1,-1 0,0-1,0 0,-1-1,0 0,-1 0,0-1,-1-1,0 1,-1-1,0 0,-1-1,-1 0,0 0,-1 0,-1 0,2-8,3-34,-6 32</inkml:trace>
  <inkml:trace contextRef="#ctx0" brushRef="#br0" timeOffset="32026.608">15609 2173,'8'66,"-3"1,-3 0,-6 64,-36 334,39-461,1 1,0-1,0 0,0 1,0-1,1 1,0-1,0 1,0-1,0 0,1 0,0 0,0 0,0 0,0 0,0 0,1 0,1 0,-3-3,0-1,0 0,0 0,0-1,0 1,1 0,-1 0,0 0,0-1,0 1,0-1,0 1,0-1,0 1,0-1,0 1,-1-1,1 0,0 0,0 1,0-1,-1 0,1 0,0 0,-1 0,1 0,-1 0,1 0,-1 0,0 0,1 0,-1 0,0 0,1 0,-1 0,0 0,0 0,0-1,5-17</inkml:trace>
  <inkml:trace contextRef="#ctx0" brushRef="#br0" timeOffset="32271.183">15383 2568,'33'19,"17"6,4 0,3-6,-4-5,-2-5,-3-9,-7-4,-4-2,0-5,0 0,-8 2</inkml:trace>
  <inkml:trace contextRef="#ctx0" brushRef="#br0" timeOffset="36456.054">17359 2765,'-5'-2,"-1"0,1 0,-1 1,0 0,1 0,-1 0,0 1,0-1,0 1,1 1,-1-1,0 1,0 0,1 1,-1-1,0 1,1 0,0 0,-1 1,1 0,0 0,0 0,1 0,-1 1,0 0,-10 8,1 1,0 1,1 0,1 0,0 1,1 1,-1 1,7-8,-1-2,1 0,1 0,-1 0,1 1,0 0,1 0,0 0,0 0,1 0,0 1,0-1,1 1,0-1,0 6,4-9,-1-1,1 0,0 0,0 0,0-1,1 1,0-1,-1 0,1 0,0 0,0 0,1 0,-1-1,1 0,-1 0,1 0,0-1,-1 0,1 1,0-2,0 1,0 0,0-1,3 0,8 0,1 0,0-1,0 0,-1-2,1 0,-1-1,0 0,0-1,0-1,-1-1,1 0,-2-1,1-1,-1 0,0-1,-1 0,-1-1,1-1,-2 0,1 0,-2-1,0-1,0 1,-1-2,-1 1,0-1,4-14,-9 23,-1 1,0-1,0 1,0-1,-1 0,0 0,0 0,0 0,-1 0,0 0,0 0,-1 0,1 0,-1 0,-1 1,1-1,-1 0,0 0,0 1,0-1,-1 1,0 0,0 0,-1 0,1 0,-1 0,0 1,0-1,0 1,-1 0,0 1,0-1,0 1,0 0,0 0,0 0,-1 1,0 0,1 0,-1 0,0 1,0 0,-23 2,4 4</inkml:trace>
  <inkml:trace contextRef="#ctx0" brushRef="#br0" timeOffset="36848.759">17924 2116,'-41'256,"13"98,10-88,8-236,4-35</inkml:trace>
  <inkml:trace contextRef="#ctx0" brushRef="#br0" timeOffset="37073.212">17584 2596,'39'0,"17"-4,8-3,-1 1,-2 1,-6 1,-4-3,-5 0,-6 0,1 3,-3 0,-3 3,-2 0,-7-4,-3-2,-6-3,0-1,-4 1</inkml:trace>
  <inkml:trace contextRef="#ctx0" brushRef="#br0" timeOffset="37554.152">18347 2144,'-27'102,"4"1,-8 103,-1 92,31-294,0 0,0 0,1 0,-1 0,1 0,0 0,0 0,0 0,0 0,1 0,0-1,-1 1,2 0,-1 0,0 0,1-1,-1 1,1-1,0 1,1-1,-1 0,0 0,1 0,0 0,-1 0,1 0,0-1,1 1,-1-1,0 0,1 0,-1 0,1-1,0 1,-1-1,1 0,0 0,0 0,0 0,0-1,0 0,0 1,0-1,0-1,0 1,3-1,9-7,1-1,-2 0,1-1,-1 0,-1-2,0 1,6-8,1 0,4-5,-20 19,0-1,0 1,1-1,-1 1,1 1,1-1,-1 1,0 0,1 1,0 0,0 0,0 0,1 0,-6 5,1-1,0 1,-1 0,0 0,1 0,-1 0,0 0,0 0,0 0,0 1,-1-1,1 1,0 0,-1-1,0 1,0 0,0 0,0 0,0-1,0 1,-1 0,0 0,1 0,-1 0,0 0,0 0,-1 0,1 0,-1 0,1 0,-2 2,2 1,-1 40,9 74,-8-120,0 1,0 0,0 0,1-1,-1 1,0 0,0 0,0-1,1 1,-1 0,0-1,1 1,-1 0,1-1,-1 1,1 0,-1-1,1 1,-1-1,1 1,-1-1,1 1,0-1,-1 0,1 1,0-1,0 0,-1 1,1-1,0 0,-1 0,1 0,0 0,0 1,0-1,-1 0,1 0,0-1,0 1,-1 0,1 0,0 0,0 0,-1-1,1 1,8-7</inkml:trace>
  <inkml:trace contextRef="#ctx0" brushRef="#br0" timeOffset="38204.284">18855 2878,'18'0,"-2"2,1-1,0-1,0 0,0-1,0-1,0-1,-1 0,1-1,-1-1,0 0,-1-2,1 1,-1-2,0 0,4-4,-16 9,0 1,0-1,0 1,-1-1,0 0,1 0,-1 0,0 0,0 0,-1-1,1 1,-1 0,1-1,-1 1,0-1,-1 0,1 1,-1-1,1 0,-1 1,0-1,0 0,-1 0,1 1,-1-1,0 0,0 1,0-1,0 1,0-1,-1 1,0 0,0-1,0 1,0 0,0 0,-1 1,1-1,-1 0,0 1,1-1,-1 1,0 0,-1 0,1 0,0 0,0 1,-1-1,1 1,-1 0,0 0,1 0,-1 1,0-1,1 1,-1 0,-1 0,-5 4,-1 0,1 0,0 2,0-1,1 1,0 0,0 1,0 0,1 1,0-1,0 2,1-1,0 1,1 0,0 0,0 1,1 0,0 0,-3 10,7-14,0 1,0-1,1 0,0 0,0 1,0-1,1 0,0 1,0-1,1 0,0 0,0 0,0 0,1-1,-1 1,1 0,1-1,-1 0,1 0,0 0,0 0,1-1,-1 1,1-1,0 0,0-1,0 1,1-1,-1 0,1 0,0-1,0 0,-1 0,2 0,-1 0,0-1,0 0,0-1,1 1,-1-1,0 0,3-1,9 0,0 0,-1-1,1-1,-1 0,0-1,0-2,0 1,0-2,-1 0,0-1,-1-1,0 0,0-1,-1 0,0-1,-1-1,0-1,-1 1,0-2,-1 0,-1 0,7-12,-2 1,-2 6,-1-1,-1 0,0-1,-2 0,0-1,-2 0,2-7,-9 28,1 0,-1 0,1 0,-1-1,1 1,-1 0,0-1,0 1,0 0,1-1,-1 1,0 0,-1 0,1-1,0 1,0 0,-1-1,1 1,0 0,-1 0,1-1,-1 1,0 0,1 0,-1 0,0 0,0 0,0 0,1 0,-1 0,0 0,0 0,-1 0,1 1,0-1,0 0,0 1,0-1,-1 1,1-1,0 1,0 0,-1 0,1-1,0 1,-1 0,1 0,0 0,-1 0,1 0,0 1,0-1,-1 0,1 1,0-1,0 1,-1-1,1 1,0-1,0 1,0 0,0 0,-1 0,1 3,-1 1,1-1,0 1,0-1,0 1,1-1,0 1,0 0,0 0,0-1,1 1,0-1,0 1,0 0,0-1,1 0,-1 1,1-1,0 0,1 0,-1 0,1 0,0 0,0-1,0 1,1 0,-3-2,35 47,-28-42,-1 1,-1 0,1 0,-1 0,-1 1,1 0,-1 0,-1 0,0 1,0 0,-1 0,0 0,-1 0,0 0,-1 0,0 1,0-1,-1 6,-33 85,32-99,-1 0,1 1,0-1,0 0,0 1,0-1,0 1,1-1,-1 1,1-1,-1 1,1-1,0 1,0 0,0-1,1 1,-1-1,1 1,-1-1,1 1,0-1,0 1,0-1,0 1,0-1,0 0,1 0,-1 0,1 0,0 0,-1 0,1 0,0 0,0-1,0 1,0-1,1 1,-1-1,0 0,1 0,-1 0,0 0,1 0,1 0,19 3,0-2</inkml:trace>
  <inkml:trace contextRef="#ctx0" brushRef="#br0" timeOffset="39056.301">20520 1976,'38'164,"-31"-124,-2 2,-1-1,-3 0,-1 1,-2-1,-2 1,-2-1,-2 0,-7 22,-24 131,37-185,0-5,1 1,0 0,0 0,0 0,0 0,1 0,0 0,0 0,0 0,1 0,0 0,0 0,0-1,0 1,1 0,0 0,4 0</inkml:trace>
  <inkml:trace contextRef="#ctx0" brushRef="#br0" timeOffset="39305.219">20266 2511,'34'5,"15"2,5-1,2-1,-3-2,-6 0,-1-2,-4-1,0-5,-1-1,-4-1,-3-3,-2 0,-3 2,-5-3,-2 0,-5-2,-6 1</inkml:trace>
  <inkml:trace contextRef="#ctx0" brushRef="#br0" timeOffset="39760.174">21141 1890,'-30'105,"4"0,-2 45,21-103,-3 23,2 1,3 0,5 66,0-128,0 0,1-1,-1 1,2 0,-1-1,2 1,-1-1,1 0,0 0,0 0,1 0,0 0,1-1,0 0,2 4,-2-10,-1-1,0 1,0-1,1 0,-1-1,0 1,0 0,1-1,-1 0,0 0,0-1,0 1,0-1,0 0,-1 0,1 0,0 0,-1 0,1-1,-1 0,0 0,0 0,0 0,0 0,-1-1,1 1,0-3,7-4,3-2,-1-3,2 1,-1 1,2 0,0 1,0 0,1 1,1 1,0 1,0 0,1 1,11-3,-27 11,0-1,0 1,0 0,0-1,0 1,0 0,0 1,0-1,-1 0,1 1,0-1,0 1,0-1,0 1,0 0,0 0,-1 0,1 0,0 0,-1 0,1 0,-1 0,1 1,-1-1,1 1,-1-1,0 1,0 0,0-1,0 1,0 0,0 0,0-1,-1 1,1 0,-1 0,1 0,-1 1,4 87,-4-58,-1-30,1 0,0 0,0 0,0 1,0-1,1 0,-1 0,1 0,-1 0,1 0,0 0,-1 0,1 0,0 0,1 0,-1 0,0-1,0 1,1 0,-1-1,1 1,-1-1,1 1,0-1,-1 0,1 0,0 0,0 0,0 0,0 0,0 0,0-1,0 1,0-1,1 1,-1-1,0 0,0 0,0 0,0 0,0 0,1-1,-1 1,0 0,1-1,15-5</inkml:trace>
  <inkml:trace contextRef="#ctx0" brushRef="#br0" timeOffset="40158.453">22015 2483,'-32'17,"0"1,1 2,1 1,1 1,1 1,1 2,1 0,-22 29,22 18,26-70,0 0,0 0,0 0,1 0,-1-1,1 1,-1 0,1 0,0 0,0-1,0 1,0 0,0-1,0 1,0-1,0 1,1-1,-1 1,0-1,1 0,0 0,-1 0,1 0,-1 0,1 0,0 0,0-1,0 1,-1 0,1-1,0 0,0 1,0-1,0 0,0 0,0 0,2 0,9-2,0-1,-1 0,1 0,-1-1,1-1,-1 0,0-1,-1 0,1-1,-1 0,-1-1,0 0,0-1,0 0,-1 0,6-9,20-13,83-62,-117 92,0 1,0-1,0 1,0-1,0 0,1 1,-1 0,0-1,0 1,0 0,1 0,-1-1,0 1,0 0,1 0,-1 0,0 1,0-1,1 0,-1 0,0 1,0-1,0 1,0-1,1 1,-1-1,0 1,0 0,0-1,0 1,0 0,0 0,-1 0,1 0,0 0,0 0,-1 0,1 0,0 0,-1 0,1 0,-1 1,10 56,-10-44,0-7,1 0,0 0,0 0,0 0,1 0,-1 0,2-1,-1 1,1 0,0-1,0 0,1 0,0 0,0 0,0-1,1 1,0-1,0 0,0-1,5 5,6 0</inkml:trace>
  <inkml:trace contextRef="#ctx0" brushRef="#br0" timeOffset="40547.196">22495 2710,'4'-5,"12"-17,2 1,0 0,1 2,1 0,1 1,3-1,-23 18,0 0,0 0,1 0,-1 0,0 0,1 0,-1 0,0 1,1-1,-1 1,1-1,-1 1,1-1,-1 1,1 0,-1 0,1 0,-1 0,1 0,-1 0,1 0,-1 0,1 0,-1 1,1-1,-1 1,1-1,-1 1,0 0,1-1,-1 1,0 0,1 0,-1 0,0 0,0 0,0 0,0 0,0 1,0-1,0 0,0 1,-1-1,1 0,0 1,-1-1,1 1,-1-1,0 1,1-1,-1 1,0-1,0 1,3 8,-3-4,1 1,1 0,-1 0,1-1,0 1,0-1,1 0,0 1,0-1,1-1,-1 1,1 0,0-1,1 0,0 0,-1 0,1 0,1-1,-1 0,1 0,0 0,0-1,0 0,0 0,5 1,1-2,0-1,0 0,0-1,0-1,0 0,0 0,0-1,0-1,0 0,-1-1,0 0,1 0,-1-1,-1-1,1 0,-1 0,0-1,0-1,-1 1,0-1,3-5,18-14,-2-1,-1-2,-1 0,-2-2,3-7,-17 23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9:20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671 84,'-13'-5,"-1"0,-1 1,1 1,-1 0,1 1,-1 0,0 1,0 1,1 0,-1 1,0 1,1 0,-1 1,1 1,0 0,0 1,0 0,0 1,1 1,0 0,-1 2,-12 11,2 1,0 1,2 0,0 2,-17 26,-90 141,119-174,0 0,2 0,0 1,0 0,2 1,1 0,0 0,1 0,1 0,1 1,0-1,2 1,0-1,1 1,1-1,1 1,1-1,1 0,0 0,1-1,1 0,-1-6,0-1,1 0,1 0,-1-1,2 0,-1 0,1-1,1 0,0-1,0 0,0 0,1-1,0 0,1-1,-1-1,1 0,0 0,1-1,-1-1,6 1,23 2,1-3,-1-2,0-1,30-5,-52 4,0-2,-1 0,1-2,-1 0,0 0,0-2,-1 0,0-2,0 1,-1-2,0 0,0-1,-1-1,-1 0,0-1,-1 0,9-12,-18 19,-1-1,1 1,-1-1,-1 0,1 0,-1 0,0-1,-1 1,1 0,-2-1,1 1,-1-1,0 1,0 0,-1-1,0 1,-1-1,1 1,-1 0,-1 0,0 0,1 0,-2 0,1 1,-1-1,0 1,-1 0,1 0,-1 0,0 1,-1 0,1 0,-1 0,0 1,0 0,-1 0,-4-2,-10-4,-1 2,0 1,0 1,-1 1,1 0,-1 2,0 1,-17 0,41 3,0-1,-1 1,1-1,0 1,0 0,0 0,-1-1,1 1,0 0,-1 0,1 0,-1 0,1 0,-1 0,0 0,1 0,-1 0,0 0,1 0,-1 0,0 0,0 0,0 0,0 0,0 0,0 0,0 0,-1 0,1 0,0 0,-1 0,1 0,0 0,-1 0,1 0,-1 0,1 0,-1 0,0 0,1-1,-1 1,0 0,0 0,0-1,1 1,-1 0,0-1,0 1,0-1,0 1,0-1,0 0,0 1,0-1,0 0,0 0,0 0,0 0,0 0,0 0,0 0,0 0,-1 0,1 0,0 0,0-1,0 1,0-1,19 10,-1-2,1 0,1-1,-1-1,1-1,0 0,0-2,0 0,0-1,0-1,1-1,5-1,0 2</inkml:trace>
  <inkml:trace contextRef="#ctx0" brushRef="#br0" timeOffset="1219.552">644 620,'-5'-5,"3"-1,7 0,7 1,7 1,4 2,4 1,-3-4,-1-2,0 1,2 2,1 0,1 2,0 1,-4-4,-1-1,1 0,-4 2</inkml:trace>
  <inkml:trace contextRef="#ctx0" brushRef="#br0" timeOffset="1833.678">1123 84,'158'-47,"-1"11,-155 36,0 0,0 0,0 0,0 0,0 0,0 1,0-1,0 1,-1-1,1 1,0 0,0-1,0 1,-1 0,1 0,-1 1,1-1,-1 0,1 0,-1 1,0-1,1 1,-1-1,0 1,0 0,0-1,0 1,-1 0,1 0,0-1,-1 1,1 0,-1 0,0 0,1 0,-1 0,0 0,0 0,0 0,0 0,-1-1,1 1,-1 0,1 0,-1 0,0 1,-33 88,-71 46,90-122,1 0,0 1,1 0,1 1,0 1,2 0,0 0,1 1,0 0,2 1,-2 7,7-12,-1 1,-1-1,0 0,-1 0,-1-1,0 1,-1-1,0 0,-2-1,-2 4,0-2</inkml:trace>
  <inkml:trace contextRef="#ctx0" brushRef="#br0" timeOffset="2130.493">1433 789,'-19'34,"-6"15,-4 0,3-3,6-6,1-9,0-9,-2-10,2-5</inkml:trace>
  <inkml:trace contextRef="#ctx0" brushRef="#br0" timeOffset="2361.952">1179 874,'10'-5,"7"-1,2 4,2 9,2 6,-3 7,1 5,0 2,3 2,1-4,-4-1,0-6,1-4,-3-6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5:4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252 282,'61'-1,"-1"-2,0-3,0-3,0-3,-1-2,-1-2,8-7,-55 19,-9 2,0 1,1-1,-1 0,1 1,-1 0,1-1,0 1,-1 0,1 0,0 1,0-1,0 1,0-1,-1 1,1 0,0 0,0 0,0 0,0 1,0-1,0 1,-1 0,1-1,0 1,0 1,-1-1,1 0,-1 1,1-1,-1 1,1 0,-1-1,0 1,0 0,0 1,0-1,6 131,-10-95,-1 287,28-173,-17-122,-5-25,-2-1,1 0,0 1,-1-1,0 1,0 0,0-1,-1 1,1 0,-1-1,0 1,-1 0,1-1,-1 1,0 0,0-1,0 1,-2 3,1-7,0 0,0 0,0 0,0-1,-1 1,1-1,0 0,0 1,0-1,0 0,-1 0,1 0,0-1,0 1,0 0,0-1,0 1,-1-1,1 0,0 0,0 0,1 0,-1 0,0 0,0 0,0-1,1 1,-1-1,1 1,-2-2,-2-1,-16-8,-1 0,-1 1,0 1,0 1,-1 2,0 0,0 1,-1 1,1 2,-1 0,0 2,0 1,0 0,0 2,-16 4,0 1,0 2,1 1,0 2,1 2,0 2,1 1,1 2,1 2,-1 2,9-3</inkml:trace>
  <inkml:trace contextRef="#ctx0" brushRef="#br0" timeOffset="474.823">676 565,'307'-66,"-192"40,-113 27,0 0,-1 0,1 1,-1-1,1 0,-1 1,0-1,1 0,-1 1,0 0,0-1,0 1,0 0,0-1,-1 1,1 0,0 0,-1 0,1-1,-1 1,0 0,0 0,0 0,0 0,0 0,0 0,0 0,0 0,-1 0,1 0,-1-1,0 1,1 0,-1 0,0-1,0 1,0 0,0-1,0 1,0-1,-1 1,1-1,-1 1,1-1,-2 1,-3 12,1-3,1 0,0 0,1 1,0 0,0-1,2 1,-1 0,2 0,-1 0,2 0,0 0,0 0,1 2,9 4,1-6</inkml:trace>
  <inkml:trace contextRef="#ctx0" brushRef="#br0" timeOffset="959.216">1438 735,'-17'202,"8"-157,10-87,7 15,1 1,1 0,1 0,1 1,1 0,2 1,0 1,1 0,1 1,2 1,4-3,-21 21,0 0,1 0,-1 1,1-1,0 0,0 1,0 0,0 0,1 0,-1 0,0 0,1 1,-1-1,1 1,0 0,-1 0,1 0,0 1,0 0,0-1,-1 1,1 0,0 1,0-1,1 1,9 7</inkml:trace>
  <inkml:trace contextRef="#ctx0" brushRef="#br0" timeOffset="1274.668">1861 565,'-5'8,"-9"14,1 0,1 1,2 0,0 1,1 1,1-1,1 1,0 12,6-33,1 0,-1 0,1 0,0 0,1 0,-1 0,1 0,0 0,0-1,0 1,0 0,0 0,1-1,0 1,0-1,0 1,0-1,0 0,1 0,0 0,-1 0,1 0,0-1,0 1,1-1,-1 0,0 0,1 0,-1 0,1 0,0-1,-1 0,1 0,0 0,0 0,3 0,2 0,0 0,0-1,0 0,0 0,0-1,0 0,0-1,0 0,-1 0,1-1,0 0,-1-1,0 0,0 0,5-4,-4 0,-1 0,1-1,-2 0,0-1,0 0,0 0,-2 0,1-1,-1 0,-1 0,0 0,0-1,-1 1,0-1,-1 0,-1 0,0-5,-1 12,0 0,0 1,-1-1,1 0,-1 0,-1 0,1 1,-1-1,1 1,-1-1,0 1,-1 0,1-1,-1 1,0 1,0-1,0 0,-1 1,1-1,-1 1,0 0,0 0,0 1,0-1,0 1,-1 0,1 0,-1 0,1 0,-1 1,0 0,1 0,-1 0,-1 1,-20-3</inkml:trace>
  <inkml:trace contextRef="#ctx0" brushRef="#br0" timeOffset="1814.091">2228 903,'-1'-6,"0"0,1 0,0-1,0 1,1 0,-1 0,1 0,1-1,-1 1,1 0,0 1,1-1,-1 0,1 1,0-1,0 1,1 0,0 0,0 0,0 0,0 1,1 0,0 0,-1 0,7-3,2-6,-3 2,82-63,-91 73,1 1,0 0,0 0,0 0,-1 0,1 0,0 0,0 1,0-1,-1 1,1-1,0 1,0-1,-1 1,1 0,-1 0,1 0,-1 0,1 0,-1 0,1 1,-1-1,0 0,0 1,0-1,0 1,0-1,0 1,0-1,0 1,0 0,-1-1,1 1,-1 0,1 0,-1-1,0 1,0 0,1 0,-1 0,-1 0,1-1,0 1,0 0,-1 0,1 1,18 46,-13-48,0 0,0 0,0-1,1 0,-1 0,0 0,0 0,0-1,1 0,-1 0,0-1,0 1,0-1,-1 0,1 0,0-1,-1 1,1-1,-1 0,0 0,4-4,-2 3,2-2,0 0,0 1,1 0,0 0,0 1,0 0,0 0,1 1,-1 1,1 0,0 0,0 1,-1 0,1 0,0 1,0 1,1 0,-7 1,-1 0,0 1,0 0,0 0,0 0,-1 0,1 0,-1 0,1 1,-1-1,0 1,-1 0,1-1,-1 1,1 0,-1 0,0 0,-1 0,1 0,-1 0,0 0,1 0,-2 0,1 0,0 1,-1-1,0 0,0 0,5 50,21-23,-9-23</inkml:trace>
  <inkml:trace contextRef="#ctx0" brushRef="#br0" timeOffset="2906.003">4062 28,'-16'218,"-14"70,27-270,1 77,4-93,-1-1,1 1,-1-1,1 0,0 1,0-1,0 0,0 0,0-1,0 1,0 0,0-1,0 1,0-1,0 1,1-1,-1 0,0 0,0 0,0 0,0-1,1 1,-1 0,0-1,0 0,0 1,0-1,0 0,0 0,0 0,-1 0,1 0,0-1,0 1,-1-1,2 0,1 0,63-32,2 3,1 3,9 1,-75 25,-1 0,1 1,0-1,-1 1,1 0,0 0,0 1,0-1,0 1,0 0,0 0,0 0,0 0,0 1,0-1,-1 1,1 0,0 0,0 1,-1-1,1 1,-1 0,1 0,-1 0,0 0,1 1,-1-1,0 1,-1 0,1 0,0 0,-1 0,0 0,0 0,0 1,0-1,0 1,-1 0,1-1,-1 1,0 0,0 3,-1 0,-1 1,0-1,0 0,0 0,-1 0,0 0,-1 0,0 0,0-1,0 1,-1-1,1 0,-2 0,1 0,-1-1,0 1,0-1,0 0,-1-1,1 1,-1-1,0 0,-1 0,-3 1,-7 4,0-1,-1-1,0 0,0-1,-1-1,0-1,0-1,-15 2,-52-16,84 11,-1-1,1 0,-1 0,1 0,0 0,0 0,-1-1,1 1,0-1,0 1,0-1,1 0,-1 1,0-1,1 0,-1 0,1 0,-1-1,1 1,0 0,0-1,0 1,0 0,1-1,-1 1,1-1,-1 1,1-1,0 1,0-1,0-2,3-11</inkml:trace>
  <inkml:trace contextRef="#ctx0" brushRef="#br0" timeOffset="3890.117">5813 1,'14'103,"-4"0,-4 1,-8 75,1-75,2-97,-1-1,0 1,-1 0,0 0,0 0,0 0,-1-1,0 1,0 0,-1-1,0 0,0 1,0-1,-1-1,-4 6,-9 7</inkml:trace>
  <inkml:trace contextRef="#ctx0" brushRef="#br0" timeOffset="4196.839">6038 255,'-14'10,"0"1,1 0,0 2,1-1,0 1,1 1,0 0,1 1,1 0,1 0,-5 13,12-22,1 1,1 0,-1 0,1 0,0-1,1 1,-1 0,1-1,1 0,-1 1,1-1,0 0,1 0,-1 0,1-1,0 1,1-1,-1 0,1 0,0-1,0 1,5 2,26 33,-16-12,-16-20,1 0,0 0,1-1,0 1,0-1,0-1,1 1,0-1,0 0,1-1,-1 1,1-2,1 1,7 3,4-4</inkml:trace>
  <inkml:trace contextRef="#ctx0" brushRef="#br0" timeOffset="3221.715">4937 480,'-15'14,"0"-1,1 0,1 1,-1 0,2 1,0 0,1 1,1 0,0 1,1 0,1 0,1 1,-4 12,11-27,-1 0,1-1,-1 1,1 0,0-1,0 1,0 0,1-1,-1 1,1 0,-1-1,1 1,0 0,0-1,0 1,0-1,1 1,-1-1,0 0,1 0,0 0,0 0,-1 0,1 0,0 0,1 0,-1-1,0 1,0-1,1 1,-1-1,1 0,-1 0,1 0,-1 0,1-1,0 1,-1-1,1 0,0 1,1-1,7 0,1 0,-1 0,1-1,0 0,-1-1,0-1,1 1,-1-2,3-1,-6 3,-1-1,1 1,-1-2,0 1,0-1,0 0,0 0,-1-1,0 0,0 0,0-1,0 1,-1-1,0-1,0 1,-1 0,1-1,-2 0,1 0,-1-1,0 1,0-1,-1 1,0-1,0 0,-1 0,0 1,-1-1,1 0,-1 0,-1 0,0 0,0 0,0 0,-3-6,0 8,0 1,-1 0,0 0,1 0,-2 1,1-1,0 1,-1 1,0-1,0 1,0 0,0 0,-1 0,1 1,-1 0,1 1,-1-1,0 1,1 1,-1-1,0 1,0 0,0 1,1-1,-1 1,0 1,-4 0,-14 5</inkml:trace>
  <inkml:trace contextRef="#ctx0" brushRef="#br0" timeOffset="3543.422">5333 508,'-7'4,"-20"11,0 0,1 2,0 1,2 1,0 2,-11 11,33-30,0-1,0 1,1 0,-1 0,0 0,1 0,-1 0,1 0,-1 0,1 0,0 1,0-1,0 0,0 1,1-1,-1 1,0-1,1 1,0 0,0-1,0 1,0-1,0 1,0-1,1 1,-1 0,1-1,0 1,-1-1,1 0,0 1,1-1,-1 0,0 0,1 1,-1-1,1 0,0 0,-1-1,1 1,0 0,0 0,0-1,1 0,-1 1,0-1,0 0,1 0,-1 0,1 0,7 2,0-1,0 1,0-2,0 1,1-2,-1 1,1-1,-1-1,0 0,1 0,-1-1,0-1,0 0,0 0,0 0,-1-2,1 1,-1-1,0 0,0-1,-1 0,0 0,0-1,0 0,-1-1,0 1,-1-2,3-2,-6 6,0 0,0 0,-1-1,0 1,0-1,0 0,0 1,-1-1,0 0,-1 0,1 0,-1 0,0 0,0 0,-1 0,0 0,0 0,0 0,-1 1,0-1,0 0,0 1,-1-1,1 1,-1 0,-1 0,1 0,-1 0,0 1,0 0,0-1,0 1,-1 1,0-1,0 1,0-1,0 1,0 1,-1-1,1 1,-1 0,0 0,1 1,-2 0,-20-4,2 3</inkml:trace>
  <inkml:trace contextRef="#ctx0" brushRef="#br0" timeOffset="7157.69">84 1270,'118'-24,"112"-10,16 8,34 14,54-17,22 13,-102-11,-35 26,126-10,-152-4,1 8,25 10,-26-1,290-2,-167-27,58-4,-125 21,-228 6,1 1,0 1,-1 1,1 0,0 2,17 3,-18 0,-1 0,1-1,0-1,0-1,0-1,0-1,0-1,8-2,18-3,0 2,0 1,0 3,7 2,88-3,62-26,339 28,-375-28,-86 27,-58 1</inkml:trace>
  <inkml:trace contextRef="#ctx0" brushRef="#br0" timeOffset="7712.916">6715 282,'-5'0,"4"0,1-4,6-3,7 1,1-3,-2 4,2 3,-2 2</inkml:trace>
  <inkml:trace contextRef="#ctx0" brushRef="#br0" timeOffset="8148.376">6800 508,'0'5,"-4"1,2 0,2 4,1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2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1,'5'0,"6"5,6 6,1 6,-3 5,0-1,-2 1,2 1,2 1,5-3,-3-5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3.2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0,'0'5,"5"7,1 5,5 0,0 3,4-3,-2 0,-2 3,1-2,-1 0,3-3,-2 1,-3-2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7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1 224,'26'5,"1"-2,0-1,0-1,0-1,0-2,11-2,-30 3,1 0,-1-1,1 0,-1-1,0 0,0 0,0-1,0 0,-1 0,1-1,-1 0,0 0,-1 0,1-1,-1 0,0-1,0 1,-1-1,0 0,0-1,2-5,-5 10,-1 0,1-1,-1 1,0 0,0-1,0 1,-1-1,1 1,-1-1,0 1,0-1,0 1,0-1,0 1,-1-1,0 1,0-1,0 1,0 0,0-1,-1 1,1 0,-1 0,0 0,0 0,0 0,0 0,-1 1,1-1,-1 1,0 0,1-1,-1 1,0 0,0 1,0-1,-1 1,1-1,0 1,-1 0,1 0,0 0,-1 0,1 1,-3 0,-2-1,1 1,0 0,-1 1,1-1,0 1,0 1,0 0,0 0,0 0,0 1,0 0,1 0,-1 0,1 1,0 0,0 1,0-1,1 1,0 0,0 0,0 1,0 0,1-1,0 2,-3 5,1-2,0 0,1 1,0 0,1 0,0 0,0 0,2 1,-1-1,2 1,-1 0,1 0,1-1,0 1,1 0,2 9,-1-14,0-1,0 0,0-1,1 1,0 0,0-1,1 1,-1-1,1 0,0 0,1 0,-1-1,1 0,0 0,0 0,0 0,1-1,-1 0,1 0,0 0,0-1,0 1,0-2,0 1,0-1,0 0,1 0,4 0,189 0,-175-1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338 142,'-11'331,"-8"-96,-6-126,25-109,0 1,-1-1,1 1,0-1,0 1,0-1,0 1,0-1,0 1,-1-1,1 1,0-1,0 0,-1 1,1-1,0 1,-1-1,1 0,-1 1,1-1,0 0,-1 1,1-1,-1 0,1 0,-1 0,1 1,0-1,-1 0,1 0,-1 0,1 0,-1 0,1 0,-1 0,1 0,-1 0,1 0,-1 0,1 0,-1 0,1 0,-1 0,1 0,-1-1,1 1,-1 0,1 0,-1-1,1 1,0 0,-1-1,1 1,-1 0,1-1,0 1,0-1,-1 1,1 0,0-1,-1 1,1-1,0 1,0-1,0 1,0-1,0 1,-1-1,1 1,0-1,-4-14</inkml:trace>
  <inkml:trace contextRef="#ctx0" brushRef="#br0" timeOffset="370.837">0 142,'681'0,"-631"5,-33 1</inkml:trace>
  <inkml:trace contextRef="#ctx0" brushRef="#br0" timeOffset="972.055">902 1,'0'470,"-26"-204,25-264,1-1,-1 1,1 0,0 0,0 0,-1 0,1-1,0 1,1 0,-1 0,0 0,0 0,1 0,-1-1,1 1,0 0,-1 0,1-1,0 1,0-1,0 1,0-1,0 1,1-1,-1 1,0-1,1 0,-1 0,1 0,-1 0,1 0,-1 0,1 0,0 0,-1 0,1-1,0 1,0-1,0 1,0-1,-1 0,10-5,-1 0,0-1,0-1,0 0,-1 0,0 0,-1-1,0-1,0 1,0-2,21-19,-13 12,1 0,1 2,0 0,1 1,0 1,1 1,1 1,0 0,11-3,-30 14,1-1,-1 1,1-1,-1 1,1 0,0 0,-1 0,1 0,-1 1,1-1,-1 1,1-1,-1 1,1 0,-1 0,1 0,-1 0,0 0,0 1,0-1,1 1,-1-1,-1 1,1 0,0 0,0 0,-1 0,1 0,-1 0,1 0,-1 1,0-1,0 0,0 1,0-1,-1 1,1-1,-1 1,1 0,9 104,4-37,-2-58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33.31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320 23,'29'-23,"-37"50,-9 1,-2 0,0-1,-2-1,-1-1,-1 0,-15 11,-69 77,48-34,44-61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1 330,'1'1,"1"-1,0 0,-1 0,1 0,0 0,-1 0,1 0,0-1,-1 1,1-1,0 1,-1-1,1 1,-1-1,1 0,-1 0,1 0,-1 0,1 0,-1 0,0 0,0 0,0-1,1 1,-1 0,0-1,-1 1,1-1,0 1,0-1,-1 1,1-1,0-1,5-5,27-31,3 1,1 1,2 2,26-17,-53 43,0 1,0 0,1 1,0 1,0 0,1 0,-1 1,1 1,4 0,-16 3,0 1,0-1,0 1,0 0,0 0,0 0,0 0,0 0,0 0,0 1,0-1,-1 1,1-1,0 1,0 0,0 0,0 0,-1 0,1 0,0 0,-1 0,1 1,-1-1,1 0,-1 1,0-1,0 1,1 0,-1-1,0 1,-1 0,1 0,0-1,0 1,-1 0,1 0,0 2,3 84,-5-56,2-30,-1 1,0-1,1 1,-1-1,1 1,0-1,0 0,0 1,0-1,0 0,1 0,-1 0,1 1,-1-2,1 1,0 0,0 0,0 0,0-1,0 1,0-1,0 0,0 0,1 0,-1 0,0 0,1 0,-1 0,1-1,-1 1,1-1,-1 0,1 1,-1-1,1-1,-1 1,1 0,-1 0,1-1,-1 0,1 1,-1-1,1 0,-1 0,0 0,0-1,1 1,-1 0,0-1,0 0,0 0,100-74,89-53,-189 127,-1 1,0 0,0-1,1 1,-1 0,1-1,-1 1,1 0,0 0,-1 0,1 0,0 1,0-1,-1 0,1 1,0-1,0 1,0 0,0-1,0 1,0 0,0 0,-1 1,1-1,0 0,0 0,0 1,0-1,0 1,-1 0,1 0,0-1,0 1,-1 0,1 0,-1 1,1-1,-1 0,1 0,-1 1,0-1,0 1,1-1,-1 1,0-1,0 1,-1 0,1 0,0-1,0 1,-1 0,0 0,1 0,-1 0,0 0,0 0,-37 114,5-29,31-86,1 0,-1 0,1 0,-1 0,1 0,0 0,-1 0,1 0,0 1,0-1,0 0,0 0,0 0,0 0,0 0,0 1,1-1,-1 0,0 0,1 0,-1 0,1 0,-1 0,1 0,-1 0,1 0,0 0,-1 0,1 0,0-1,0 1,0 0,-1 0,1-1,0 1,0 0,0-1,0 1,0-1,1 0,-1 1,0-1,0 0,0 1,0-1,0 0,0 0,1 0,-1 0,0 0,0 0,0-1,0 1,0 0,0 0,0-1,1 1,-1-1,0 0,14-7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343 0,'-38'16,"1"1,1 2,1 2,1 1,1 2,0 1,-21 22,15 14,38-59,0-1,1 1,0 0,-1-1,1 1,0 0,0 0,-1-1,2 1,-1 0,0 0,0-1,0 1,1 0,-1-1,1 1,-1 0,1-1,0 1,0-1,0 1,0-1,0 1,0-1,0 0,0 1,0-1,0 0,1 0,-1 0,1 0,-1 0,1 0,-1 0,1-1,-1 1,1 0,0-1,-1 1,11 0,-1-1,0 1,0-2,0 0,0 0,0 0,0-2,-1 1,1-2,-1 1,1-1,-1-1,0 0,-1 0,1-1,2-2,5-1,181-124,-197 132,0 0,0 0,0 0,0 0,0 1,0-1,1 0,-1 0,0 1,1-1,-1 1,0-1,1 1,-1 0,1-1,-1 1,0 0,1 0,-1 0,1 0,-1 0,1 0,-1 1,0-1,1 0,-1 1,0-1,1 1,-1-1,0 1,1 0,-1-1,0 1,0 0,0 0,0 0,0 0,0 0,0 0,0 0,0 1,0-1,-1 0,1 0,0 1,-1-1,1 0,-1 1,1-1,-1 0,0 1,0-1,0 1,4 50,-6-47,2-1,-1 0,0 1,1-1,0 1,0-1,0 0,1 1,-1-1,1 0,0 1,0-1,1 0,-1 0,1 0,0 0,0 0,0 0,0 0,1-1,0 1,0-1,0 0,0 0,0 0,0 0,1 0,0-1,-1 1,1-1,1 0,45 4,-26-6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0,'-5'4,"-22"10,0 1,1 2,1 1,1 1,0 1,-11 13,33-32,1 1,0-1,-1 0,1 1,0-1,0 1,0-1,0 1,0-1,1 1,-1-1,0 1,1 0,-1 0,1-1,0 1,-1 0,1 0,0 0,0-1,0 1,0 0,1 0,-1 0,0-1,1 1,-1 0,1-1,0 1,-1 0,1-1,0 1,0-1,0 1,0-1,0 1,1-1,-1 0,0 1,1-1,-1 0,0 0,1 0,0 0,-1 0,1-1,-1 1,1 0,1 0,2 1,54 39,-58-40,0 0,1 0,-1 0,0 1,0-1,0 0,0 1,-1-1,1 1,0-1,-1 1,1 0,-1-1,1 1,-1-1,0 1,1 0,-1-1,0 1,0 0,0-1,0 1,-1 0,1-1,0 1,-1 0,1-1,-1 1,0-1,1 1,-1-1,0 1,0-1,0 1,0-1,0 0,0 0,0 0,0 1,-1-1,-5 5,-1 0,0-1,0 0,-1 0,0-1,1 0,-1 0,-1-1,1 0,0-1,-1 0,1-1,-1 0,0 0,-17 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0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322 0,'-29'5,"11"-3,0 0,1 1,-1 1,1 1,-1 1,1 0,1 1,-1 1,1 0,-1 2,16-9,0 0,0-1,-1 1,1 0,0 0,0 0,0-1,0 1,1 0,-1 1,0-1,0 0,1 0,-1 0,0 0,1 0,-1 1,1-1,0 0,-1 1,1-1,0 0,0 0,0 1,0-1,0 0,0 1,0-1,0 0,1 1,-1-1,0 0,1 0,-1 1,1-1,-1 0,1 0,0 0,0 0,-1 1,1-1,49 36,-28-23,-19-12,-1 0,1 1,-1-1,1 0,-1 1,0 0,0-1,0 1,0 0,-1 0,1 0,-1 0,1 0,-1 1,0-1,-1 0,1 1,0-1,-1 0,0 1,0-1,0 1,0-1,0 0,-1 1,1-1,-1 1,0-1,0 0,0 0,-1 0,1 0,-1 0,0 0,0 0,0 0,0 0,0-1,0 1,-1-1,1 0,-1 0,0 0,0 0,-1 1,-2 2,-1 0,1-1,-1 0,0 0,0-1,0 0,0 0,-1 0,1-1,-1 0,0-1,1 0,-1 0,0 0,0-1,0 0,1-1,-1 0,-12-5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10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263 367,'49'5,"-72"17,-113 37,130-56,-2 0,-1 1,0 0,1 0,-1 1,1 0,1 0,-1 1,1 0,0 0,0 1,0 0,1 0,1 1,-1-1,1 1,0 0,1 1,0-1,0 1,0 2,2-5,0 0,0 0,1 0,0 0,0 0,1 0,-1 0,1 1,1-1,-1 0,1 0,0 0,0 0,1 0,0 0,0 0,0 0,1-1,0 1,0-1,0 1,1-1,0 0,0-1,0 1,0-1,1 0,-1 0,1 0,5 3,-1-3,1 0,-1 0,1-1,0 0,0-1,0 0,0 0,0-1,0 0,0-1,0 0,1-1,-1 0,0-1,0 0,0 0,-1-1,1-1,8-3,2-5</inkml:trace>
  <inkml:trace contextRef="#ctx0" brushRef="#br0" timeOffset="4126.306">602 593,'32'0,"132"-11,-156 9,0 0,0 0,-1-1,0 0,1 0,-1 0,0-1,0 0,-1-1,1 0,-1 0,0 0,0 0,-1-1,0 0,0 0,0-1,-1 1,1-3,-4 6,0 0,0-1,-1 1,0 0,0 0,0-1,0 1,0 0,0 0,-1-1,0 1,0 0,0 0,0 0,0 0,0 0,-1 0,1 0,-1 0,0 1,0-1,0 1,0-1,-1 1,1 0,-1 0,1 0,-1 0,0 0,1 0,-1 1,0 0,0-1,0 1,-1 0,1 0,0 1,0-1,0 1,-1-1,1 1,0 0,0 0,-1 1,1-1,0 1,0-1,0 1,-1 0,-16 3,-1 0,1 0,1 2,-1 1,1 0,0 2,0 0,1 1,1 0,-8 7,19-12,1 0,0 0,0 0,0 1,0-1,1 1,0 0,1 1,-1-1,1 1,0-1,1 1,-1 0,1 0,1 0,-1 1,1-1,1 0,-1 0,1 1,0-1,1 0,0 0,0 1,1-1,-1 0,2 0,-1 0,1-1,0 1,0-1,1 1,-1-1,2 0,-1 0,1-1,0 1,4 3,9 2,0-1,1-1,-1-1,2-1,-1 0,1-1,0-2,1 0,3 0,50-7,-56-2</inkml:trace>
  <inkml:trace contextRef="#ctx0" brushRef="#br0" timeOffset="4827.71">1279 452,'-1'10,"-1"0,-1-1,0 1,0-1,-1 1,0-1,0 0,-1-1,0 1,-1-1,-3 4,-14 25,-102 162,195-312,35-39,-104 150,0 0,0 0,0 0,0 0,0 0,0 0,0 0,1 1,-1-1,1 0,-1 1,1-1,0 1,-1 0,1-1,0 1,0 0,0 0,0 0,0 0,0 1,0-1,2 0,-7 39,-3 81,6-115,1-1,0 1,0 0,0 0,0-1,1 1,-1-1,1 1,0-1,0 0,0 0,1 1,-1-2,1 1,-1 0,1 0,0-1,0 0,1 1,-1-1,0 0,1-1,-1 1,1 0,-1-1,1 0,0 0,-1 0,2 0,0-1,1 1,-1-1,0 0,0 0,1-1,-1 0,0 0,0 0,0 0,0-1,0 0,0 0,0 0,0 0,-1-1,1 0,-1 0,0 0,0-1,0 1,0-1,-1 0,0 0,1 0,-1 0,-1-1,1 0,-1 1,1-2,-1 4,8-12,1-1,-2 0,0 0,-1-1,0 0,-1-1,-1 1,-1-1,3-17,-8 16</inkml:trace>
  <inkml:trace contextRef="#ctx0" brushRef="#br0" timeOffset="5289.48">2013 1,'-17'38,"11"-13,2 0,0 0,2 1,1-1,1 1,2 13,-10 128,-49 46,51-200,0-6</inkml:trace>
  <inkml:trace contextRef="#ctx0" brushRef="#br0" timeOffset="5528.189">1730 311,'34'5,"15"1,5 0,-2-1,-1-2,-3 0,-6-2,-5-1,-4 0,-3 0,-2 0,0-1,-1 1,-5 0</inkml:trace>
  <inkml:trace contextRef="#ctx0" brushRef="#br0" timeOffset="5993.656">2295 509,'38'0,"-26"2,1 0,-1-1,1 0,-1-1,1-1,0 0,-1-1,0 0,1 0,-1-2,0 1,0-2,-1 0,1 0,-1-1,0 0,0-1,-1 0,0 0,8-9,-16 14,-1 0,0 1,0-1,1 0,-1 1,0-1,0 0,-1 0,1 0,0 0,-1 0,1 0,-1 0,1 0,-1 0,0 0,0 0,0 0,0 0,-1 0,1 0,0 0,-1 0,1 0,-1 0,0 0,0 0,0 0,0 0,0 0,0 1,0-1,0 0,-1 1,1-1,-1 1,1 0,-1-1,-1 0,-78-24,69 26,1 1,-1 0,1 1,-1 0,1 1,0 0,0 1,0 1,1-1,-1 2,1-1,0 1,1 1,-1 0,1 0,1 1,-1 0,1 0,1 1,0 0,0 1,0-1,2 1,-1 0,1 1,0-1,1 1,1 0,-1 1,2-1,-2 8,4-15,0 0,1 1,-1-1,1 0,0 1,0-1,0 0,0 0,1 1,-1-1,1-1,0 1,1 0,-1 0,1-1,-1 1,1-1,0 0,0 0,1 0,-1 0,1-1,-1 1,1-1,0 0,0 0,0 0,0 0,0-1,0 0,4 1,138 12,-4-45,-118 21</inkml:trace>
  <inkml:trace contextRef="#ctx0" brushRef="#br0" timeOffset="6413.616">2803 565,'0'1,"0"-1,0 1,0-1,0 1,1 0,-1-1,0 1,0-1,0 1,0-1,1 1,-1-1,0 1,0 0,1-1,-1 0,0 1,1-1,-1 1,1-1,-1 1,0-1,1 0,-1 1,1-1,-1 0,1 1,-1-1,1 0,0 0,-1 0,1 1,-1-1,1 0,-1 0,1 0,0 0,-1 0,1 0,-1 0,1 0,0 0,-1 0,1-1,-1 1,1 0,-1 0,1 0,-1-1,1 1,-1 0,1-1,-1 1,1 0,-1-1,1 1,-1-1,0 1,1-1,-1 1,0-1,1 1,-1-1,0 1,0-1,1 1,16-47,-14 36,0-1,0 0,1 0,0 0,1 1,0-1,1 1,0 0,1 1,0 0,0 0,2 0,-1 1,1 0,0 0,1 1,0 1,0 0,0 0,1 1,0 0,1 0,-1 2,1-1,0 2,0-1,8 0,-17 4,-1 0,1 0,-1 0,0 0,1 0,-1 1,0-1,1 1,-1 0,0-1,0 1,0 0,0 0,0 1,0-1,0 0,0 1,0-1,0 1,-1-1,1 1,0 0,-1 0,0 0,1 0,-1 0,0 0,0 0,0 0,0 1,-1-1,1 0,-1 0,1 1,-1 0,4 19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6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167 453,'-36'49,"18"-28,1 1,1 1,1 0,2 1,0 1,1 0,2 1,-3 11,12-33,0 0,0 1,1-1,-1 0,1 1,0-1,1 0,-1 1,1-1,0 0,0 0,0 0,0 0,1 1,0-2,0 1,0 0,0 0,0-1,1 1,0-1,0 0,0 1,0-1,0-1,0 1,1 0,-1-1,1 0,0 0,0 0,0 0,0 0,0-1,0 0,0 0,0 0,1 0,-1-1,0 0,1 0,3 0,6-1,1 0,-1-1,0 0,0-2,0 1,-1-2,1 0,-1 0,0-1,-1-1,1 0,-1-1,0 0,-1-1,0 0,-1-1,0 0,0 0,-1-1,0-1,-1 0,0 0,-1 0,-1-1,0 0,0 0,1-6,-6 11,0 0,0-1,-1 1,0 0,-1 0,1 0,-2 0,1 0,-1 0,0 0,0 0,-1 1,0-1,-1 1,0 0,0 0,0 0,-1 0,0 1,0 0,-1 0,0 0,0 1,0-1,0 2,-1-1,0 1,0 0,0 0,-1 1,1-1,-1 2,0-1,1 1,-1 1,0-1,-1 1,1 1,0-1,0 1,0 1,0 0,-4 0,-13 5</inkml:trace>
  <inkml:trace contextRef="#ctx0" brushRef="#br0" timeOffset="402.414">900 1,'-17'38,"2"0,2 2,2-1,1 2,2-1,2 1,2 0,1 0,2 3,-1-7,-2 0,-2-1,-1 1,-2-1,-2-1,-1 0,-8 17,-13 28,33-73,4-4</inkml:trace>
  <inkml:trace contextRef="#ctx0" brushRef="#br0" timeOffset="652.348">562 424,'28'0,"20"0,6 0,-1 0,-5 0,-6-4,-5-3,-4 1,-3 2,-2 0,0-3,-1 0,0 0,-4 2</inkml:trace>
  <inkml:trace contextRef="#ctx0" brushRef="#br0" timeOffset="891.549">1210 510,'0'33,"0"17,0 3,0-1,5-6,2-14,3-14,2-9</inkml:trace>
  <inkml:trace contextRef="#ctx0" brushRef="#br0" timeOffset="1050.187">1239 256,'0'0</inkml:trace>
  <inkml:trace contextRef="#ctx0" brushRef="#br0" timeOffset="1343.89">1606 510,'-18'23,"1"1,1 1,1 1,1 0,1 0,2 2,-7 22,17-46,0-1,0 1,0 0,0-1,1 1,0 0,0-1,0 1,0 0,0 0,1-1,0 1,0-1,0 1,0 0,0-1,1 0,-1 1,1-1,0 0,0 0,0 0,0 0,1 0,-1 0,1-1,0 1,0-1,0 0,0 0,0 0,0 0,1 0,-1-1,0 1,1-1,-1 0,1 0,0-1,-1 1,1-1,0 1,-1-1,1 0,0-1,5 1,1-1,-1 0,0-1,1 0,-1 0,0-1,-1 0,1-1,0 0,-1 0,0-1,0 0,0 0,-1-1,0 0,0 0,0-1,-1 0,0 0,0 0,0-1,-1 0,-1 0,1 0,-1-1,-1 0,0 1,0-1,0 0,-1-3,0 1,0 0,-1 1,0-1,-1 0,0 0,-1 0,0 1,-1-1,0 0,-1 1,0-1,0 1,-1 0,0 0,-4-5,3 12,1 0,-1 0,1 0,-1 1,0-1,0 1,0 1,0-1,0 1,0-1,0 2,-1-1,1 0,0 1,-1 0,-2 1,-16-2</inkml:trace>
  <inkml:trace contextRef="#ctx0" brushRef="#br0" timeOffset="1801.228">1887 735,'203'-183,"-203"184,0 0,0-1,0 1,0 0,0 0,0-1,0 1,1 0,-1-1,0 1,0 0,1-1,-1 1,0-1,1 1,-1 0,1-1,-1 1,1-1,-1 1,1-1,-1 0,1 1,0-1,-1 1,1-1,0 0,-1 0,1 1,0-1,-1 0,1 0,0 0,-1 0,1 0,0 0,-1 0,1 0,0 0,0 0,-1 0,1 0,0 0,-1-1,1 1,0 0,-1 0,1-1,0 1,-1 0,1-1,-1 1,1-1,-1 1,1-1,-1 1,1-1,-1 0,0 3,-1 5,0-1,1 0,-1 1,1-1,0 0,1 1,0-1,0 0,0 1,0-1,1 0,0 0,1 0,-1-1,1 1,0 0,0-1,1 0,0 1,0-2,0 1,0 0,1-1,0 0,0 0,0 0,0 0,1-1,-1 0,3-1,-1 1,1-2,0 1,0-1,0 0,0-1,0 1,0-2,0 1,0-1,-1 0,1-1,0 0,0 0,-1-1,1 0,-1 0,0-1,0 1,0-2,-1 1,1-1,-1 0,0 0,0-1,-1 1,0-1,4-6,30-89,-34 81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1 261,'26'-49,"-10"24,1 0,1 1,1 1,1 1,1 0,15-11,-29 27,-7 4,1 0,0 1,0-1,-1 0,1 1,0-1,0 1,1-1,-1 1,0-1,0 1,1 0,-1-1,1 1,-1 0,1 0,-1 0,1 0,0 1,-1-1,1 0,0 1,0-1,-1 1,1-1,0 1,0 0,0 0,0 0,0 0,-1 0,1 0,0 1,0-1,0 0,-1 1,1 0,0-1,0 1,-1 0,1 0,0 0,-1 0,1 0,0 1,5 123,-9-88,2-31,5 69,-5-73,1-1,-1 0,0 0,1 1,-1-1,1 0,-1 0,1 0,-1 1,1-1,0 0,-1 0,1 0,0 0,0 0,0 0,0 0,0-1,0 1,0 0,0 0,0-1,1 1,-1-1,0 1,0-1,1 0,-1 1,0-1,0 0,1 0,-1 0,0 0,1 0,-1 0,0 0,1 0,-1 0,0-1,0 1,1 0,-1-1,0 1,0-1,0 0,0 1,1-1,-1 0,0 0,0 0,0 1,-1-1,165-145,-38 32,-126 113,0 0,0 0,-1 1,1-1,0 0,0 1,0-1,0 1,0-1,0 1,0 0,0-1,0 1,0 0,0 0,0-1,0 1,0 0,0 0,0 0,0 0,0 1,0-1,0 0,0 0,0 0,0 1,0-1,0 1,0-1,0 1,0-1,0 1,0-1,0 1,-1 0,1 0,0-1,0 1,-1 0,1 0,-1 0,1 0,-1 0,1 0,-1 0,1 0,-1 0,0 0,1 0,-1 0,4 59,-17 7,1 38,17-87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4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10 254,'0'0,"-2"7,0 0,0 1,1-1,0 0,0 1,1-1,0 0,0 1,0-1,1 0,0 1,1-1,0 0,0 0,0 0,1 0,0 0,1-1,-1 1,1-1,0 0,5 5,-3-10,1 0,0-1,0 0,-1-1,1 1,0-1,-1-1,1 1,-1-1,1 0,-1 0,0-1,0 0,0 0,0-1,0 1,-1-1,0 0,0-1,0 1,0-1,0 0,-1-1,0 1,0 0,0-2,8-7,-5 9,0-1,-1 0,0 0,0-1,0 0,-1 0,0 0,0-1,-1 0,0 0,0 0,-1 0,0 0,-1-1,0 1,0-1,0 0,-1 0,-1-6,-3 10,0 0,-1 0,0 1,0-1,-1 1,1 0,-1 0,0 0,0 1,0-1,-1 1,1 1,-1-1,1 1,-1 0,0 0,0 0,0 1,0 0,0 0,0 1,-1 0,1 0,0 0,0 1,0 0,0 0,0 0,0 1,0 0,0 0,-3 2,-10 3</inkml:trace>
  <inkml:trace contextRef="#ctx0" brushRef="#br0" timeOffset="405.943">434 57,'108'251,"-108"-250,0 1,0-1,1 1,-1-1,0 1,0 0,1-1,-1 1,0-1,1 0,0 1,-1-1,1 1,0-1,0 0,-1 1,1-1,0 0,0 0,1 0,-1 0,0 0,0 0,0 0,1 0,-1 0,0-1,1 1,-1 0,1-1,-1 1,1-1,-1 0,1 1,-1-1,1 0,-1 0,1 0,0 0,-1 0,1-1,-1 1,1 0,-1-1,1 1,-1-1,1 1,-1-1,0 0,1 1,-1-1,0 0,0 0,1 0,0-1,92-243,-53 176,-29 57</inkml:trace>
  <inkml:trace contextRef="#ctx0" brushRef="#br0" timeOffset="856.828">970 198,'7'-2,"0"1,0-1,0 0,-1-1,1 0,-1 0,1 0,-1-1,0 1,0-2,-1 1,1-1,-1 1,0-1,0-1,-1 1,0-1,0 0,0 0,0 0,-1 0,0-1,0 1,-1-1,0 0,0 0,0-2,-3 7,1 0,-1 0,0 0,1 0,-1 0,0 0,0 0,0 1,0-1,-1 0,1 0,0 1,-1-1,1 1,-1-1,0 1,1 0,-1 0,0-1,0 1,0 0,0 1,0-1,0 0,0 1,0-1,0 1,0-1,0 1,-1 0,1 0,0 0,-1 0,-72 10,62-4,1 0,0 0,0 1,1 1,0 0,0 0,1 1,0 0,1 1,-1 0,2 1,0 0,0 0,-1 4,5-8,0-1,1 0,-1 1,1 0,1 0,0 0,0 0,0 0,0 0,1 0,1 1,-1-1,1 0,0 1,1-1,0 0,0 0,0 1,1-1,0 0,1 0,-1 0,1-1,1 1,-1-1,1 0,0 1,1-2,-1 1,1 0,0-1,1 0,-1 0,1-1,0 1,0-1,4 2,6-4,-1 0,1-1,0 0,-1-1,1-1,0-1,-1 0,1-1,-1 0,0-1,0-1,0-1,-1 0,0 0,0-2,0 0,-1 0,0-1,-1-1,8-8,5 2</inkml:trace>
  <inkml:trace contextRef="#ctx0" brushRef="#br0" timeOffset="1222.169">1619 0,'-47'40,"-34"45,79-80,1 0,0 0,0 1,0-1,1 1,0-1,0 1,0-1,1 0,-1 1,1-1,1 0,-1 1,1-1,0 0,0 0,0 0,1 0,-1-1,1 1,1-1,-1 1,0-1,1 0,0 0,0-1,2 2,35 54,-40-57,0 0,0 1,0-1,-1 0,1 1,0-1,-1 1,0-1,0 1,0-1,0 1,0-1,0 1,0-1,-1 1,1-1,-1 1,0-1,0 1,0-1,0 0,0 0,0 1,-1-1,1 0,-1 0,0 0,1-1,-1 1,0 0,0-1,0 1,0-1,0 1,0-1,-1 0,0 0,-90 23,41-29,33-2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5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0,'-7'17,"2"1,0 0,1 0,1 0,1 0,0 1,2-1,0 1,1-1,0 0,2 1,0-1,2 4,6 65,-8 190,-15-201,13-76,-1 1,1-1,-1 1,1-1,-1 0,1 0,-1 1,1-1,-1 0,1 0,-1 1,1-1,0 0,-1 0,1 0,-1 0,1 0,-1 0,1 0,0 0,-1 0,1 0,-1 0,1-1,-1 1,1 0,-1 0,1 0,0-1,-1 1,1 0,-1-1,0 1,1 0,-1-1,1 1,-1-1,0 1,1-1,-1 1,0-1,1 1,-1-1,0 1,0-1,1 1,-1-1,23-22,-12 10,0 1,1 0,0 1,1 0,0 1,0 1,1 0,0 1,1 0,0 1,0 1,1 0,-1 1,17-3,-28 7,1 0,0 0,-1 0,1 1,0-1,-1 1,1 0,0 1,-1-1,1 1,0 0,-1 0,1 0,-1 1,0-1,1 1,-1 0,0 0,0 1,0-1,0 1,-1 0,1 0,-1 0,0 1,1-1,-1 1,-1 0,1 0,-1 0,1 0,-1 0,0 0,-1 1,1-1,-1 1,0-1,0 1,0 0,-2 4,-1 1,0-1,0 0,-1 0,0 0,-1 0,0 0,0-1,-1 0,0 0,0 0,-1 0,0-1,-1 0,1 0,-1-1,0 0,-1 0,0 0,0-1,0 0,0-1,-1 0,0 0,0-1,0 0,0 0,0-1,0-1,-1 1,1-1,-1-1,-2 0,7 0,-1 0,1-1,0 0,-1 0,1 0,0-1,0 0,0 0,0 0,0 0,0-1,1 0,-1 0,1 0,0 0,0-1,0 1,0-1,-1-2,-5-8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07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48 537,'-5'12,"-2"-1,2 1,-1-1,1 2,1-1,0 0,1 1,0 0,1-1,0 1,1 0,1 0,0 0,1 0,0 0,2 5,-2-15,-1-1,1 0,0 0,1 0,-1 0,0 0,1-1,-1 1,1 0,-1 0,1-1,0 1,0-1,-1 0,1 1,0-1,0 0,1 0,-1 0,0-1,0 1,0 0,1-1,-1 1,0-1,0 0,1 0,-1 0,0 0,1 0,-1 0,0-1,0 1,1-1,-1 0,0 1,1-2,76-44,-68 36,0 0,-1-1,-1-1,0 0,0 0,-1-1,-1 0,3-6,-8 15,0 0,-1 1,1-1,-1 0,0 0,0 0,0 0,0 0,-1 0,0-1,0 1,0 0,0 0,0 0,-1 0,0 0,0 0,0 0,0 0,-1 0,1 0,-1 1,0-1,0 1,-1-1,1 1,-1 0,1 0,-1 0,0 0,0 0,-3-1,1 0,0 1,-1 1,1-1,-1 1,1 0,-1 0,0 0,0 1,0 0,0 0,0 1,0 0,0 0,0 0,0 1,0-1,0 1,0 1,0-1,0 1,1 0,-3 2,-17 9</inkml:trace>
  <inkml:trace contextRef="#ctx0" brushRef="#br0" timeOffset="529.405">471 537,'-14'10,"1"0,0 1,1 1,0 0,0 1,2 0,-1 0,2 1,0 0,0 1,2 0,-2 5,8-16,1-1,0 1,0-1,1 1,-1-1,1 1,-1-1,1 1,0-1,1 0,-1 1,1-1,-1 0,1 0,0 0,0 0,0 0,0-1,1 1,-1-1,1 1,0-1,-1 0,1 0,0 0,0 0,0 0,1-1,-1 0,0 1,1-1,-1-1,1 1,-1 0,1-1,-1 1,1-1,-1 0,1 0,-1-1,1 1,-1-1,1 0,-1 0,0 0,1 0,-1 0,0-1,0 1,2-3,20-9,0-2,-2-1,0-1,0-1,-2-1,0-1,-2 0,0-2,-1 0,-1-1,-2-1,0-1,-1 0,-2 0,0-1,2-12,-5 13,0 0,-2-1,-1 0,-1 0,-1 0,-2 0,0-1,-2 0,-2-13,2 31,-1 1,0 0,-1-1,0 1,-1 0,1 0,-1 0,-1 1,0-1,0 1,0-1,-1 1,-4-4,7 8,0 1,-1 0,1-1,-1 1,0 0,0 0,0 0,0 0,0 1,0-1,-1 1,1 0,0 0,-1 0,1 1,-1-1,1 1,-1-1,1 1,-1 0,1 1,-1-1,1 1,-1-1,1 1,0 0,-1 0,1 1,0-1,0 0,0 1,0 0,-3 2,-4 3,0 0,0 1,1 0,-1 1,2 0,-1 1,2 0,-1 0,1 0,1 1,0 0,0 0,1 1,1 0,0 0,0 0,1 0,1 0,0 1,0 0,2-1,-1 1,2-1,0 1,0-1,1 1,3 9,1 5,1 0,2 0,0 0,2-2,1 1,1-1,1-1,1 0,9 10,73 73,-92-103,0 0,1-1,-1 1,1-1,0 0,0-1,0 0,0 0,0 0,0 0,0-1,1 0,-1-1,0 1,1-1,-1 0,1-1,-1 1,0-1,1-1,2 0,9-5</inkml:trace>
  <inkml:trace contextRef="#ctx0" brushRef="#br0" timeOffset="1084.021">979 481,'3'23,"24"88,-26-108,0 0,1 0,-1 0,1 0,0 0,-1 0,1 0,0-1,1 1,-1-1,0 1,1-1,0 0,-1 0,1 0,0 0,0 0,0-1,0 1,0-1,1 0,-1 0,0 0,0 0,1-1,-1 0,1 1,-1-1,3 0,1-3,1 0,-1-1,0 0,-1 0,1 0,-1-1,0 0,0 0,0-1,0 1,-1-1,0 0,-1-1,1 1,-1-1,0 0,-1 0,0-1,0 1,2-8,12-19,55-83,-72 116,0 1,0-1,1 1,-1-1,0 1,0-1,1 1,-1-1,1 1,-1-1,0 1,1 0,-1-1,1 1,-1 0,1 0,-1-1,1 1,-1 0,1 0,-1-1,1 1,-1 0,1 0,-1 0,1 0,-1 0,1 0,-1 0,1 0,-1 0,1 0,0 0,-1 0,1 1,-1-1,1 0,-1 0,1 0,-1 1,1-1,-1 0,0 1,1-1,-1 0,1 1,-1-1,0 1,1-1,-1 0,0 1,1-1,-1 1,0-1,0 1,1-1,-1 1,0-1,0 1,0 0,0-1,0 1,0-1,0 1,0-1,0 1,0 0,5 41,-5-40,1 92,14 126,47 29,-52-204,-5-31,-1-1,0 1,-1 0,0 0,-1 0,-1 0,0 1,-1-1,0 0,-1 0,-1 1,0-1,-1 0,-1 0,0-1,-1 1,0-1,-2 1,5-10,-1-1,1 0,-1 0,0-1,0 1,0 0,0-1,-1 0,1 0,-1 0,1 0,-1 0,1-1,-1 1,0-1,0 0,0-1,0 1,0 0,0-1,0 0,0 0,0 0,0-1,0 1,0-1,0 0,1 0,-1 0,0-1,0 0,1 1,-1-1,1 0,-1 0,1-1,0 1,0-1,0 0,0 0,1 0,-1 0,1 0,0 0,-1-1,1 1,1-1,-1 1,1-1,-2-10,1 0,1 0,0 0,1 0,1 0,0 0,1 0,0 0,1 0,1 1,0-1,1 1,0 0,1 0,1 1,0-1,0 2,1-1,1 1,0 0,0 1,1 0,1 0,0 1,0 1,0 0,1 0,0 1,1 0,7-2,66-32,-61 31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12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48,'1'196,"-1"-193,0 1,0 0,0 0,1-1,0 1,0 0,0-1,0 1,0-1,1 1,-1-1,1 0,0 0,0 1,0-1,1 0,-1-1,1 1,0 0,-1-1,1 0,0 1,0-1,1 0,-1-1,0 1,1 0,-1-1,1 0,-1 0,1 0,0 0,-1-1,1 1,0-1,-1 0,1 0,0 0,0-1,-1 1,1-1,1 0,8-4,0 0,-1 0,1-1,-1-1,-1 0,1 0,-1-1,0-1,-1 0,0 0,-1-1,0 0,6-9,-8 12,-7 5,1 1,0 0,-1 0,1 0,0 0,0 0,0 0,0 0,-1 0,2 0,-1 0,0 0,0 1,0-1,0 0,0 1,1-1,-1 1,0 0,0-1,1 1,-1 0,0 0,1-1,-1 1,0 0,1 0,-1 1,0-1,1 0,-1 0,0 1,0-1,1 0,-1 1,0 0,0-1,0 1,1 0,-1-1,0 1,0 0,0 0,0 0,0 0,-1 0,1 0,0 0,0 0,-1 0,1 0,0 1,-1-1,0 0,1 0,-1 1,1-1,-1 0,0 1,0-1,5 13,40 80,-43-92,0 1,0-1,0 0,0 0,1 0,-1 0,1 0,-1 0,1-1,0 1,0-1,-1 0,1 0,0 0,0 0,0 0,0-1,0 1,1-1,-1 0,0 0,0 0,0 0,0 0,0-1,0 0,0 1,0-1,0 0,0-1,0 1,-1 0,9-6,0 0,0 0,-1-1,-1 0,1-1,-1 0,-1-1,0 0,0 0,-1 0,0-1,-1 0,0-1,-1 1,0-1,-1 0,0 0,0-4,10-23,-7 22</inkml:trace>
  <inkml:trace contextRef="#ctx0" brushRef="#br0" timeOffset="386.197">819 217,'9'-2,"1"0,-1-1,0 0,0-1,0 0,-1-1,1 1,-1-2,0 1,-1-1,1 0,-1-1,0 1,-1-2,0 1,0-1,0 1,-1-2,0 1,-1 0,2-6,-5 13,-1-1,1 0,-1 1,1-1,-1 0,0 0,0 1,0-1,0 0,0 0,0 0,0 1,-1-1,1 0,-1 0,1 1,-1-1,1 0,-1 1,0-1,0 1,0-1,0 1,0-1,0 1,-1 0,1-1,0 1,-1 0,1 0,-1 0,1 0,-1 0,1 0,-1 1,0-1,1 1,-1-1,0 1,0-1,1 1,-1 0,0 0,0 0,-1 0,-79 24,74-19,1 0,0 1,0 0,1 0,0 0,0 1,0 0,1 0,0 0,0 1,1 0,0 0,0 0,1 0,0 1,0-1,1 1,0 0,1-1,0 1,0 0,1 0,0 0,0 0,1 0,0 0,1-1,0 1,1 0,-1-1,2 1,-1-1,1 0,0 0,1-1,3 6,0-6,0-1,1 0,-1 0,1-1,0 0,1 0,-1-1,1 0,0-1,0 0,0 0,0-1,1-1,-1 0,0 0,1-1,-1 0,1-1,-1 0,4-1,98-50,-95 41</inkml:trace>
  <inkml:trace contextRef="#ctx0" brushRef="#br0" timeOffset="679.04">1186 358,'5'-10,"1"-7,1-6,2 0,1 1,-2-2,3-2,0 0,2-1,-1-1,2 5,0 1,1-1,3 0,4 2,2 6,-3 10,-4 6</inkml:trace>
  <inkml:trace contextRef="#ctx0" brushRef="#br0" timeOffset="1047.444">1666 189,'10'-9,"-1"0,0-1,-1 0,0 0,0-1,-1 1,-1-2,0 1,0-1,-1 0,-5 10,1 0,-1 0,0 0,0 0,0 0,0 0,0 0,0 1,0-1,-1 0,1 0,-1 0,0 0,1 0,-1 0,0 1,0-1,0 0,0 1,0-1,-1 1,1-1,0 1,-1-1,1 1,-1 0,1 0,-1 0,0 0,1 0,-1 0,0 0,0 0,0 1,0-1,0 1,0 0,1-1,-1 1,0 0,0 0,0 0,0 0,0 0,0 1,0-1,0 1,0-1,0 1,0 0,1-1,-1 1,0 0,1 0,-1 1,0-1,1 0,-1 0,1 1,0-1,-1 1,0 0,-6 6,0 0,1 0,0 0,0 1,0 0,1 0,1 1,0 0,0 0,1 0,0 0,0 1,1-1,1 1,0 0,1 0,0 0,0 0,1 0,0 0,1 0,2 10,2-13,1 1,0-1,0 0,0 0,1-1,0 0,1 0,-1 0,1-1,1 0,-1-1,1 0,0 0,0-1,1 0,-1-1,1 0,-1 0,1-1,0 0,0-1,0 0,0-1,1 0,-1 0,0-1,0 0,3-2,33-9,-28 5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6:33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10024 509,'0'15,"0"8,0 7,0 2,-5-5,-1-1,0-5</inkml:trace>
  <inkml:trace contextRef="#ctx0" brushRef="#br0" timeOffset="236.231">9996 170,'-5'5,"3"2,3 3,0 2</inkml:trace>
  <inkml:trace contextRef="#ctx0" brushRef="#br0" timeOffset="237.231">10306 396,'3'75,"-4"-66,-53 149,32-107,15-35,10-27,10-26,87-196,-80 216,-6 46,-12-21,79 162,-78-167,0 0,0 0,1 0,-1 0,1-1,0 1,0-1,0 0,0 0,0 0,0-1,0 1,1-1,-1 0,0-1,1 1,-1-1,1 1,-1-1,1-1,-1 1,1-1,-1 1,0-1,1-1,-1 1,0 0,0-1,0 0,0 0,0 0,0-1,0 1,-1-1,1 0,-1 0,0 0,0-1,0 1,0-1,-1 1,1-1,-1 0,0 0,0 0,-1 0,1 0,-1-1,1-2,28-119,-23 78,-5 26</inkml:trace>
  <inkml:trace contextRef="#ctx0" brushRef="#br0" timeOffset="238.231">11435 509,'0'401,"0"-400,1 1,-1 1,0-1,1 1,-1 0,0-1,0 1,0 0,0-1,-1 1,1-1,-1 1,0 0,1-1,-1 1,0-1,-1 0,1 1,0-1,-1 0,1 0,-1 0,0 0,1 0,-1 0,0 0,0 0,-1-1,1 1,0-1,-1-2,1-1,0 0,-1 0,1 0,1-1,-1 1,0-1,0 1,1-1,-1 1,1-1,0 0,0 1,0-1,0 0,0 0,1 0,-1 0,1 0,0 0,0 0,0 0,0 0,1-2,2-17,2-1,0 1,1 1,1-1,1 1,1 0,1 1,0 0,2 1,0 0,2 1,0 0,0 1,2 0,0 1,1 1,6-3,5-7,1 2,1 1,1 2,1 1,0 1,2 2,0 1,0 1,20-3,-50 16,0-1,0 1,0 0,0 1,0-1,0 1,0 0,1 0,-1 0,0 0,0 1,0 0,0-1,0 2,0-1,0 0,0 1,0 0,-1 0,1 0,-1 0,1 0,-1 1,0-1,0 1,0 0,0 0,0 0,-1 1,0-1,1 1,-1-1,0 1,-1 0,1 0,-1 0,1-1,-1 1,-1 1,1-1,0 0,-1 0,0 0,0 0,0 0,-1 3,-3 5,0 0,-1-1,0 1,-1-1,-1 0,1 0,-2-1,0 0,0-1,0 1,-1-1,-1-1,1 0,-2 0,1-1,-1 0,0-1,0 0,0-1,-1 0,-6 1,-3 2,0-1,-1-1,0 0,0-2,-1-1,1-1,-20 0,40-2,1 0,-1 1,1-1,-1 0,0 0,1-1,-1 1,0 0,1 0,-1-1,1 1,-1-1,1 0,-1 1,1-1,0 0,-1 0,1 0,0 0,-1 0,1 0,0 0,0 0,0 0,0-1,0 1,0 0,0-1,1 1,-1-1,0 1,1-1,-1 1,1-1,-1 1,1-1,0 0,0 1,0-1,0 1,0-1,0 0,0 1,0-1,1 1,-1-1,1 1,0-2,8-12</inkml:trace>
  <inkml:trace contextRef="#ctx0" brushRef="#br0" timeOffset="461.15">12338 1,'-5'38,"-1"18,0 4,1-4,1-5,2-4,1-3,0-5,1-5,1-3,-1-1,0-2,0-1,-4 0,-2 1,0-1,-4 1,0-5</inkml:trace>
  <inkml:trace contextRef="#ctx0" brushRef="#br0" timeOffset="962.4">12874 340,'-150'74,"131"-64,1 1,0 1,1 1,0 0,1 1,0 1,1 1,1 0,0 0,-6 13,18-27,0 0,-1 0,1 1,1-1,-1 1,0 0,1 0,-1-1,1 1,0 0,0 0,0 0,0 0,0 0,1 1,-1-1,1 0,0 0,0 0,0 0,1 1,-1-1,1 0,-1 0,1 0,0 0,0 0,1 0,-1 0,0 0,1-1,0 1,0-1,0 1,0-1,0 1,0-1,0 0,1 0,-1 0,1 0,0-1,0 1,-1-1,1 1,9-2,-1 0,1-1,-1 0,1-1,-1 0,0-1,0 0,0-1,0 0,0-1,-1 0,0 0,0-1,-1 0,1-1,-1 0,-1-1,4-3,131-120,-142 130,0-1,0 0,0 1,0-1,0 1,0-1,1 1,-1-1,0 1,1 0,-1 0,1 0,-1 0,1 0,0 0,-1 0,1 0,0 1,0-1,0 0,0 1,-1 0,1-1,0 1,0 0,0 0,0 0,0 0,0 1,0-1,-1 0,1 1,0-1,0 1,0 0,-1-1,1 1,0 0,-1 0,1 0,-1 0,1 1,-1-1,1 0,-1 1,0-1,0 1,1 0,13 65,16 31,-26-90,0 0,1-1,0 0,0 0,1 0,-1-1,2 0,-1 0,1 0,-1-1,2 0,10 3</inkml:trace>
  <inkml:trace contextRef="#ctx0" brushRef="#br0" timeOffset="1408.129">13270 734,'119'-185,"-31"60,-87 124,-1 0,0 0,0 0,0 0,1 0,-1 0,1 1,-1-1,0 0,1 0,0 0,-1 0,1 0,-1 1,1-1,0 0,0 1,-1-1,1 0,0 1,0-1,0 1,0-1,0 1,0 0,0-1,0 1,0 0,-1-1,1 1,0 0,1 0,-1 0,0 0,0 0,0 0,0 0,0 1,0-1,-1 0,1 1,0-1,0 0,0 1,0-1,0 1,0-1,0 1,-1 0,1-1,0 1,0 0,-1-1,1 1,0 0,-1 0,1 0,-1 0,1 0,-1-1,0 1,1 0,-1 0,0 0,0 0,7 58,-8-51,1 0,1 0,0 0,0 0,0 0,1-1,0 1,1-1,-1 1,1-1,1 0,0 0,0 0,1 1,-2-4,0 0,1 0,-1 0,1 0,0-1,0 0,0 1,1-1,-1-1,1 1,0-1,-1 0,1 0,0 0,0-1,0 1,0-1,1-1,-1 1,0-1,0 1,1-2,-1 1,0 0,0-1,0 0,0 0,0-1,0 0,0 1,0-2,0 1,-1 0,1-1,-1 0,4-3,57-53,-52 48</inkml:trace>
  <inkml:trace contextRef="#ctx0" brushRef="#br0" timeOffset="1768.42">13918 678,'38'-5,"0"-2,0-2,0-1,-2-1,1-3,-2 0,0-3,13-8,41-58,-86 80,-1 0,1 0,-1 0,0-1,-1 1,1-1,0 1,-1-1,0 0,0 0,0 1,0-1,-1 0,1 0,-1 0,0 0,0 0,-1 0,1 0,-1 1,0-1,0 0,0 0,0 1,-1-1,1 0,-1 1,0 0,-1-1,1 1,-1 0,0 0,0 1,0-1,0 1,-1 0,1-1,-1 2,1-1,-1 0,0 1,1-1,-1 1,0 0,0 1,0-1,0 1,0-1,0 1,0 0,0 1,0-1,0 1,0 0,0 0,0 0,1 0,-2 1,-102 53,98-50,1 1,-1 0,2 1,-1 0,1 0,0 1,0 0,1 0,0 0,1 1,0 0,0 0,1 0,0 1,0-1,1 1,1 0,-1 0,2 0,-1 0,2 0,-1 1,1-1,1 0,0 0,0 0,1 1,0-1,1-1,0 1,0 0,1-1,1 1,-1-1,1-1,1 1,0-1,0 1,1-1,6 2,1 1,0-2,0 0,1 0,0-2,1 0,-1 0,1-2,1 0,-1-1,1 0,0-1,-1-1,1-1,0 0,0-2,0 1,11-3,0-2,-4-2</inkml:trace>
  <inkml:trace contextRef="#ctx0" brushRef="#br0" timeOffset="2908.769">15188 876,'6'-21,"0"0,1 1,1 0,1 0,1 1,0 0,1 0,2 1,0 1,0 0,2 1,0 0,0 1,6-2,9-7,1-2,0 3,2 0,0 2,28-12,-60 32,0 1,0-1,-1 1,1-1,0 1,0-1,0 1,0 0,0 0,0-1,0 1,0 0,0 0,0 0,0 0,0 0,0 0,0 0,0 0,0 1,0-1,0 0,-1 0,1 1,0-1,0 1,0-1,0 1,0-1,-1 1,1 0,0-1,0 1,-1 0,1-1,-1 1,1 0,0 0,-1 0,1 0,-1-1,0 1,1 0,-1 0,0 0,0 0,1 0,0 53,-1-42,0-4,5 70,-5-76,1-1,0 1,-1 0,1-1,0 1,0-1,-1 1,1-1,1 1,-1-1,0 0,0 1,0-1,1 0,-1 0,1 0,-1 0,1 0,-1 0,1 0,-1-1,1 1,0 0,-1-1,1 1,0-1,0 0,-1 0,1 0,0 0,0 0,-1 0,1 0,0 0,0-1,-1 1,1-1,0 1,-1-1,1 0,1 0,106-68,-63 35,-41 30,11-8,1 1,0 1,0 0,1 1,1 1,14-5,-31 13,-1-1,1 0,0 1,-1 0,1-1,-1 1,1 0,0 0,-1-1,1 1,0 1,-1-1,1 0,-1 0,1 1,0-1,-1 1,1-1,-1 1,1-1,-1 1,1 0,-1 0,0 0,1 0,-1 0,0 0,0 0,0 0,0 1,0-1,0 0,0 1,0-1,0 1,0-1,-1 1,1-1,-1 1,1-1,-1 1,0 0,0-1,1 2,-13 73,-20 25,33-83</inkml:trace>
  <inkml:trace contextRef="#ctx0" brushRef="#br0" timeOffset="26565.166">9403 2089,'-1'-2,"1"-1,-1 1,1-1,0 1,-1-1,1 1,0-1,1 1,-1-1,0 1,1 0,-1-1,1 1,0-1,0 1,0 0,0 0,0-1,1 1,-1 0,0 0,1 0,0 0,-1 1,1-1,0 0,0 1,0-1,0 1,0 0,1 0,-1-1,0 1,2 0,0-2,1 1,-1 0,0 0,1 0,-1 1,1 0,0-1,-1 1,1 1,0-1,-1 1,1 0,0 0,0 0,0 1,-1-1,1 1,0 1,-1-1,1 0,-1 1,1 0,-1 0,0 1,0-1,0 1,0 0,0-1,-1 2,1-1,-1 0,0 1,0 0,0 0,0 0,-1 0,2 3,-1 18,-1-1,-2 1,0 0,-2-1,0 1,-2-1,-1 0,0 0,-2 0,-1 0,-1-1,-1-1,-2 3,1 5,-45 81,64-137,8-5,2 1,1 1,1 1,1 1,1 1,2 0,1 2,1 1,0 1,2 1,1 1,16-8,20 3,-64 25,1-1,-1 1,0 0,0 0,1 0,-1 0,0 0,0 1,0-1,1 0,-1 0,0 1,0-1,0 1,0-1,1 1,-1 0,0-1,0 1,0 0,0-1,-1 1,1 0,0 0,0 0,0 0,-1 0,1 0,0 0,-1 0,1 1,-1-1,1 0,-1 0,0 0,0 0,1 1,-1-1,0 0,0 0,0 1,0-1,0 0,0 0,-1 0,1 1,0-1,-1 0,1 0,-1 0,0 2,-50 143,49-141,0-1,0 1,1-1,-1 1,1 0,0-1,0 1,0 0,1 0,0-1,0 1,0 0,0 0,1-1,0 1,0 0,0-1,1 3,0-7,0 0,0 1,1-1,-1-1,0 1,0 0,0-1,0 1,0-1,0 1,0-1,0 0,0 0,0 0,0 0,-1 0,1 0,0-1,-1 1,1 0,-1-1,1 1,-1-1,0 0,1 0,-1 1,0-1,0 0,0-2,1 2,131-164,-79 112,-43 40,1 2,1-1,0 1,1 1,0 1,0 0,12-6,-23 15,-1 0,1 1,0-1,-1 0,1 1,0 0,0 0,-1 0,1 0,0 0,0 0,-1 1,1-1,0 1,-1 0,1 0,-1 0,1 0,-1 0,1 0,-1 1,0-1,1 1,-1 0,0 0,0-1,0 1,-1 1,1-1,0 0,-1 0,1 1,-1-1,0 1,0-1,0 1,0-1,0 1,-1 0,1-1,-1 1,1 0,-1 0,0-1,0 1,0 0,-1 0,1-1,-1 1,1 0,-1-1,-1 3,-26 191,28-184</inkml:trace>
  <inkml:trace contextRef="#ctx0" brushRef="#br0" timeOffset="27062.262">10871 2033,'-60'33,"43"-26,0 1,1 1,1 0,-1 0,2 2,-1 0,1 1,1 0,0 1,1 0,0 1,1 1,1 0,0 0,-1 5,9-17,1-1,0 1,0 0,-1-1,2 1,-1 0,0 0,1 0,-1 0,1-1,0 1,0 0,0 0,0 0,0 0,1 0,-1 0,1 0,0-1,0 1,0 0,0 0,0-1,1 1,-1-1,1 1,-1-1,1 0,0 0,0 0,0 1,1-2,-1 1,0 0,1 0,-1-1,1 0,-1 1,1-1,0 0,-1 0,1 0,0-1,0 1,0-1,0 1,0-1,0 0,1 0,12-6,0-1,0-1,0 0,-1-1,0 0,0-1,-1-1,-1 0,0-1,10-13,19-13,33-27,-74 65,0 1,0-1,0 0,-1 1,1-1,0 0,0 1,-1-1,1 1,0 0,-1-1,1 1,0-1,-1 1,1 0,-1-1,1 1,-1 0,1 0,-1-1,0 1,1 0,-1 0,0 0,0 0,0-1,0 1,1 0,-1 0,0 0,0 0,0 0,-1-1,1 1,0 0,0 0,0 0,-1 0,1 1,-1 52,7 69,-5-119,0 1,0-1,1 0,0 0,-1 0,1-1,0 1,1 0,-1-1,1 0,0 1,0-1,0 0,0 0,0 0,0-1,1 1,0-1,-1 0,1 0,0 0,0-1,0 1,0-1,0 0,2 0,18 3,-1-2</inkml:trace>
  <inkml:trace contextRef="#ctx0" brushRef="#br0" timeOffset="27498.277">11519 2033,'-12'0,"0"2,0-1,0 2,0-1,1 2,-1 0,1 0,0 1,0 0,0 1,-6 5,13-9,1 0,0 0,-1 0,1 0,0 1,1-1,-1 1,0 0,1 0,0 0,-1 0,1 0,0 1,1-1,-1 1,1-1,-1 1,1 0,0-1,0 1,1 0,-1 0,1-1,0 1,0 0,0 0,0 0,1 0,0-1,-1 1,1 0,1-1,-1 1,0 0,1-1,0 0,1 3,68 76,-72-78,0 0,0 0,-1 0,0 0,0-1,0 1,0-1,0 1,-1-1,1 0,-1 0,0 0,0 0,0 0,-1-1,1 0,-1 1,1-1,-1 0,0-1,1 1,-1-1,0 1,0-1,0 0,0-1,-1 1,-23 6,2-3</inkml:trace>
  <inkml:trace contextRef="#ctx0" brushRef="#br0" timeOffset="27882.468">11915 2005,'-16'5,"1"0,-1 1,2 1,-1 1,1 0,0 0,0 2,-10 9,22-18,0 1,1 0,-1 0,1 0,0 0,-1 0,1 0,0 0,0 1,0-1,0 0,1 0,-1 1,1-1,-1 1,1-1,0 1,0-1,0 0,0 1,0-1,1 1,-1-1,1 0,0 1,-1-1,1 0,0 1,0-1,0 0,1 0,-1 0,1 0,-1 0,1 0,-1-1,1 1,0 0,0-1,0 1,0-1,0 0,0 1,0-1,1 0,-1-1,1 1,8 6,-8-6,1 0,-1 0,1 0,-1 0,0 1,0-1,0 1,0 0,0 0,0 0,0 0,-1 1,1-1,-1 1,1 0,-1-1,0 1,0 0,0 0,-1 0,1 1,-1-1,1 0,-1 0,0 1,-1-1,1 1,0-1,-1 1,0-1,0 1,0-1,0 1,-1-1,1 1,-1-1,0 1,0-1,-1 2,-9 6,-1-1,-1 0,0-1,0 0,-1-1,0-1,0 0,-1-1,-12 4,-31 7,33-13</inkml:trace>
  <inkml:trace contextRef="#ctx0" brushRef="#br0" timeOffset="31395.487">12930 2061,'-3'0,"-1"1,0-1,0 1,1 0,-1 0,1 0,-1 0,1 1,-1-1,1 1,0 0,0 0,-1 0,2 1,-1-1,0 1,0-1,1 1,-1 0,1 0,0 0,0 0,0 0,0 1,1-1,-1 1,1-1,0 1,0-1,0 1,1 0,-1 2,0 1,-1 1,2 0,-1 0,1 0,1 0,-1-1,1 1,0 0,1 0,0-1,0 1,1-1,0 0,0 1,2 1,-4-6,0-1,1 1,-1-1,1 1,-1-1,1 0,0 0,0 1,0-1,0 0,0-1,1 1,-1 0,1-1,-1 1,1-1,-1 0,1 0,0 0,-1 0,1 0,0-1,0 1,0-1,0 1,-1-1,1 0,0-1,0 1,0 0,0-1,0 1,-1-1,1 0,0 0,-1 0,1 0,0-1,1 0,7-9,-1 1,0-2,0 1,-1-1,-1-1,0 0,-1 0,0 0,-1-1,0 0,1-10,-5 20,-1 0,0 0,0 0,-1 0,1 0,-1 0,0 0,0 0,0 1,-1-1,0 0,1 0,-1 0,0 0,-1 0,1 1,-1-1,0 0,1 1,-2-1,1 1,0 0,-1 0,1 0,-1 0,0 0,0 1,0-1,0 1,-1 0,1 0,0 0,-1 0,0 0,1 1,-1 0,0-1,0 2,0-1,0 0,0 1,0 0,0-1,0 2,4-1,0 0,0 0,1 1,-1-1,0 0,0 0,0 1,0-1,0 0,0 1,1-1,-1 0,0 1,115-87,-80 54,-22 22,0 0,-1-1,-1-1,0 0,-1-1,0 0,-1 0,0-1,-1 0,0-1,-2 0,1 0,-2 0,0-1,-1 0,-1 0,1-6,12 61,81 262,-66-221,-4 2,-3 1,-4 1,-3 0,2 60,-16-120,-2 1,-1 0,0-1,-2 1,-1-1,-1 1,-1-1,-1 0,-1-1,-1 0,-1 0,-1 0,-2-1,0-1,-6 9,16-28,1 0,-1 0,0 0,0 0,0-1,0 1,0 0,-1-1,1 1,0-1,-1 0,1 0,-1 0,1 0,-1 0,0 0,1-1,-1 0,0 1,0-1,1 0,-1 0,0 0,1-1,-1 1,0-1,1 1,-1-1,0 0,1 0,-1 0,1 0,-1-1,1 1,0-1,0 1,0-1,0 0,0 0,0 0,0 0,0 0,1 0,-1 0,1-1,-1 1,1 0,0-1,-1-1,-2-10,0 0,1 1,0-1,1-1,1 1,0 0,1 0,0 0,2-1,-1 1,2 0,0 0,0 0,1 1,1-1,0 1,1 0,5-8,3-6,2 1,0 0,1 1,2 1,11-10,1-3,-16 18</inkml:trace>
  <inkml:trace contextRef="#ctx0" brushRef="#br0" timeOffset="31859.515">14482 1779,'0'33,"0"17,0 3,-4-1,-3-5,1-6,2-5,0-4,2-3,1 0,0-2,-3 0,-2 0,0 1,-4-1,1-9,1-7</inkml:trace>
  <inkml:trace contextRef="#ctx0" brushRef="#br0" timeOffset="32116.549">14172 2089,'38'-5,"18"-1,4 0,2 1,-6 2,-7-4,-7-1,-6 1,-4 2,-3 2,-1 1,-1 1,-5 1</inkml:trace>
  <inkml:trace contextRef="#ctx0" brushRef="#br0" timeOffset="32578.592">14849 1722,'-16'333,"-19"-127,37-143,-1-62,-1 0,0 1,1-1,-1 0,1 1,-1-1,1 0,0 1,-1-1,1 0,0 0,0 0,0 0,0 0,0 0,0 0,0 0,0 0,1 0,-1-1,0 1,0 0,1-1,-1 1,0-1,1 0,-1 1,0-1,1 0,-1 0,1 0,-1 0,0 0,1 0,-1 0,1 0,-1 0,0-1,1 1,-1-1,2 0,90-64,42-20,-133 84,0 0,0 0,0 0,0 1,0-1,0 1,0-1,0 1,0 0,0 0,0 0,1 0,-1 0,0 0,0 0,0 1,0-1,0 1,0 0,0-1,0 1,0 0,0 0,0 0,0 0,-1 1,1-1,0 1,-1-1,1 1,-1-1,1 1,-1 0,0-1,0 1,0 0,0 0,0 0,0 0,-1 0,1 0,0 0,-1 0,0 0,1 1,-1-1,0 0,0 0,0 0,-1 0,1 1,-1-1,9 68,1-56</inkml:trace>
  <inkml:trace contextRef="#ctx0" brushRef="#br0" timeOffset="32978.514">15358 2231,'29'4,"0"-2,0-1,0-1,1-1,-1-2,0 0,14-6,-38 8,-1 0,1 0,-1 0,1-1,-1 1,0-1,1 0,-1-1,0 1,-1-1,1 0,0 0,-1 0,1 0,-1 0,0-1,0 0,-1 1,1-1,-1 0,0 0,0-1,0 1,0 0,-1-1,1 1,-1-1,0 1,-1-1,1 0,-1 1,0-1,0 0,-1 1,1-1,-1 1,0-1,0 0,0 1,-1 0,0-1,0 0,-2 1,1 1,-1 0,0 0,0 0,0 0,-1 1,1-1,0 1,-1 0,0 1,1-1,-1 1,0 0,0 0,0 0,1 1,-1 0,0 0,0 0,0 0,0 1,0 0,0 0,1 0,-1 1,0-1,1 1,-1 0,1 1,0-1,-1 1,1 0,0 0,1 0,-1 0,1 1,-1-1,1 1,0 0,0 0,0 2,-4 0,1 0,1 1,-1 0,1 0,0 1,1-1,0 1,0 0,0 0,1 0,0 1,1-1,0 1,0 0,1-1,0 1,1 0,0 0,0 0,1-1,0 1,0 0,1-1,0 1,1-1,0 1,0-1,1 0,0 0,2 3,4-1,0-1,1-1,-1 0,2 0,-1-1,1 0,0-1,0-1,1 0,-1 0,1-1,0-1,1 0,-1-1,0-1,1 0,-1 0,1-1,-1-1,1-1,8-1,2 2</inkml:trace>
  <inkml:trace contextRef="#ctx0" brushRef="#br0" timeOffset="-9468.241">4154 453,'0'0</inkml:trace>
  <inkml:trace contextRef="#ctx0" brushRef="#br0" timeOffset="-8780.82">5113 763,'-5'34,"-1"15,5 0,2-4,2-14,-1-13</inkml:trace>
  <inkml:trace contextRef="#ctx0" brushRef="#br0" timeOffset="-8618.119">5085 509</inkml:trace>
  <inkml:trace contextRef="#ctx0" brushRef="#br0" timeOffset="-8069.912">5536 621,'-11'4,"0"0,0 0,0 1,1 1,0 0,0 0,0 1,1 0,0 0,0 1,1 1,0-1,0 1,1 1,0-1,1 1,0 1,1-1,0 1,0 0,1 0,0 0,1 0,1 1,0-1,0 1,1 0,1-1,0 1,0 0,1 0,1-1,0 1,0-8,0 0,0 0,0 0,1 0,0 0,-1-1,1 0,1 1,-1-1,0 0,1 0,-1-1,1 1,0-1,0 0,0 0,0 0,0 0,1-1,-1 0,0 0,1 0,-1 0,1-1,-1 0,1 1,-1-2,1 1,3-1,3 0,1 0,-1-1,0 0,1-1,-1 0,0-1,-1 0,1-1,-1 0,0-1,3-2,103-121,-116 127,24-32,-2-2,-2 0,-1-1,-2-1,-2-1,-1 0,-2-1,1-18,-10 51,-1 0,0 0,0 0,-1 0,0 0,0-1,-1 1,0 0,0 0,-1-1,0 1,0 0,-1 0,0 0,0 0,0 0,-1 0,0 0,0 1,-1-1,0 1,0 0,-1 0,1 1,-1-1,0 1,-1 0,1 0,-1 1,0 0,0 0,-1 0,1 1,-1 0,1 0,-1 0,0 1,0 0,-6-1,5 3,0 1,0-1,0 1,0 1,0 0,0 0,1 0,-1 1,1 0,-1 0,1 1,0 0,0 0,1 1,-1 0,1 0,0 0,1 1,-1 0,1 0,0 0,0 1,1 0,0 0,0 0,1 0,0 0,0 1,-1 4,-1 3,1 1,1-1,0 1,1 0,0 0,2-1,-1 1,2 0,0 0,1 0,1 0,1-1,0 1,4 10,1-5,0 1,1-2,1 1,2-2,-1 0,2 0,1-1,0-1,1 0,1-1,0-1,1 0,1-2,0 0,1-1,0-1,17 6,19 4,-32-13</inkml:trace>
  <inkml:trace contextRef="#ctx0" brushRef="#br0" timeOffset="-7081.163">6778 255,'14'97,"-4"-1,-5 2,-5 75,0-130,0-44,0 1,1-1,-1 1,1-1,-1 0,1 1,-1-1,1 1,-1-1,1 1,0-1,-1 1,1 0,0-1,-1 1,1 0,0-1,-1 1,1 0,0 0,-1 0,1 0,0 0,0 0,-1 0,1 0,0 0,0 0,-1 0,1 0,0 0,0 0,-1 1,1-1,0 0,-1 1,1-1,0 0,-1 1,1-1,-1 1,1-1,-1 1,1-1,-1 1,1-1,-1 1,1 0,-1-1,0 1,1 0,-1-1,0 1,1 0,-1 0,0-1,0 1,0 0,0 0,1-2,25-20,0 1,0 1,2 1,0 2,1 1,18-6,-43 19,0 0,0 0,1 1,-1-1,0 1,1 0,-1 1,1-1,-1 1,1 0,-1 0,1 0,-1 1,0-1,1 1,-1 0,1 1,-1-1,0 1,0-1,0 1,0 1,0-1,0 0,-1 1,1 0,-1 0,0 0,0 0,0 0,0 1,0 0,-1-1,1 1,-1 0,0 0,0 0,-1 0,1 1,-1-1,0 1,-1 4,-1 0,0 1,-1-1,0 0,0 0,-1-1,0 1,0 0,-1-1,-1 0,1 0,-1 0,0 0,-1-1,0 0,0 0,-1 0,1-1,-2 0,1 0,-5 2,6-4,0-1,-1 0,1 0,0-1,-1 0,1 0,-1 0,0-1,1 0,-1 0,0-1,0 0,0 0,1-1,-1 1,0-2,0 1,1-1,-1 0,1 0,0 0,-1-1,1 0,0-1,-13-8</inkml:trace>
  <inkml:trace contextRef="#ctx0" brushRef="#br0" timeOffset="-6734.794">7597 566,'-1'1,"-14"14,2 1,0 0,0 0,2 2,0-1,1 1,1 1,0 0,-1 7,9-24,0 0,0-1,0 1,1 0,-1 0,0 0,1 0,0 0,-1 0,1-1,0 1,0 0,0 0,0 0,0 0,0 0,1 0,-1 0,1 0,-1 0,1 0,0-1,0 1,0 0,0-1,0 1,0 0,0-1,0 1,1-1,-1 1,1-1,-1 0,1 0,-1 0,1 0,0 0,-1 0,1 0,0 0,0-1,0 1,0-1,-1 1,1-1,0 0,0 0,0 1,0-1,0-1,0 1,2 0,5-3,0-1,-1 1,1-1,-1-1,1 1,-1-2,-1 1,1-1,-1 0,0 0,0-1,-1 0,0 0,0-1,-1 0,0 0,0 0,0 0,-1-1,-1 0,0 0,0 0,0 0,-1 0,-1 0,0-1,0 1,0-1,-2-7,0 14,0-1,0 1,0-1,-1 1,0 0,0 0,0-1,0 1,0 0,0 1,-1-1,0 0,1 1,-1-1,0 1,0 0,0 0,0 0,-1 0,1 1,-1-1,1 1,-1 0,1 0,-1 0,1 1,-1-1,0 1,1 0,-1 0,0 0,0 0,1 1,-1-1,0 1,1 0,-1 0,1 1,-1-1,1 1,0-1,-3 2,-13 5</inkml:trace>
  <inkml:trace contextRef="#ctx0" brushRef="#br0" timeOffset="-6081.331">7935 621,'-15'107,"15"-104,1 0,-1 0,1 0,-1 0,1-1,0 1,0 0,0-1,0 1,1 0,-1-1,1 1,-1-1,1 0,0 0,0 1,0-1,0 0,1-1,-1 1,0 0,1-1,-1 1,1-1,0 0,-1 0,1 0,0 0,0 0,-1 0,1-1,0 0,0 1,3-1,3-2,1-1,0 0,-1 0,0-1,0 0,0-1,0 0,0 0,-1-1,0 0,-1 0,1-1,-1 0,0-1,-1 1,0-1,0 0,-1-1,1 1,-2-1,0 0,3-7,6-6,4-2,-2 0,0-1,-2-1,-1 0,0-1,-3 0,0-1,-1 0,-2 0,-1-1,-1 1,-2-1,0 0,-2 0,-3-24,2 48,1 0,-1 1,0-1,0 0,-1 0,1 1,-1-1,0 0,0 1,-1 0,1-1,-1 1,0 0,0 1,0-1,-1 0,1 1,-1 0,0 0,0 0,0 0,0 0,0 1,-1 0,1 0,-1 0,0 0,1 1,-1 0,0 0,0 0,0 1,0-1,0 1,0 0,0 1,0-1,-2 2,0 0,1 0,-1 1,1 0,0 0,0 0,0 1,0 0,1 0,0 1,0-1,0 1,0 0,1 1,0-1,0 1,0 0,1 0,-1 0,1 0,1 0,-1 1,1-1,1 1,-1 0,1 2,-3 11,1 1,1 0,1 0,1 0,1 0,1 0,3 17,0-13,1 1,2-1,0 0,1-1,1 0,2 0,0-1,6 6,-11-18,0-1,1 1,1-2,-1 1,1-1,1 0,0-1,0 0,0-1,1 0,0-1,1 0,-1 0,1-2,0 1,0-1,11 1,-19-4,-1 0,1 0,-1-1,1 0,-1 1,1-1,0-1,-1 1,1 0,-1-1,1 0,-1 0,0 0,1 0,-1 0,0-1,1 1,-1-1,0 0,9-11</inkml:trace>
  <inkml:trace contextRef="#ctx0" brushRef="#br0" timeOffset="-5475.417">8585 481,'-4'12,"0"0,1 0,0 0,1 1,1 0,0-1,1 1,0 0,1-1,0 1,1-1,0 1,5 11,-6-21,0-1,1 1,-1 0,1-1,-1 1,1-1,0 0,0 1,0-1,0 0,1 0,-1-1,1 1,-1 0,1-1,-1 1,1-1,0 0,0 0,-1 0,1 0,0 0,0-1,0 0,0 1,0-1,0 0,0 0,0-1,0 1,0 0,0-1,0 0,0 0,0 0,-1 0,1 0,0-1,2-1,6-3,1 0,-1-1,-1-1,1 0,-1 0,-1-1,0 0,6-8,119-174,-134 190,1 0,-1 1,0-1,1 0,-1 0,0 1,1-1,-1 0,1 1,-1-1,1 1,-1-1,1 0,0 1,-1-1,1 1,0 0,-1-1,1 1,0 0,0-1,-1 1,1 0,0 0,0-1,-1 1,1 0,0 0,0 0,0 0,-1 0,1 0,0 0,0 1,0-1,-1 0,1 0,0 0,0 1,-1-1,1 1,0-1,-1 0,1 1,0-1,-1 1,1-1,0 1,-1 0,1-1,-1 1,0 0,1-1,-1 1,1 0,-1-1,0 1,1 0,-1 0,0 0,0-1,0 1,0 0,0 0,0 0,0 0,5 59,-5-56,53 553,-75-333,20-212,-1 1,1-1,-2 0,0 0,-1 0,0 0,0-1,-1 0,-1 0,0 0,0-1,-1 0,0-1,-3 2,10-10,-1 1,0-1,0 0,0 1,0-1,0 0,0 0,0-1,0 1,0 0,0-1,0 1,-1-1,1 0,0 1,0-1,-1 0,1-1,0 1,0 0,-1-1,1 1,0-1,0 1,0-1,0 0,0 0,0 0,0 0,0-1,0 1,0 0,1-1,-1 1,0-1,1 0,-1 0,0-1,-37-80,39 66,0 0,1 0,1 0,0 0,2 0,-1 0,2 1,1 0,0 0,0 0,2 0,0 1,1 1,0-1,1 2,1-1,0 1,1 1,0 0,1 1,0 0,1 1,0 0,12-6,-16 11,-1 0,1 1,0 0,0 0,0 1,1 0,-1 1,1 0,0 1,-1 0,8 0,6 1</inkml:trace>
  <inkml:trace contextRef="#ctx0" brushRef="#br0" timeOffset="-13045.265">400 509,'1'-3,"-1"0,0 0,0 0,0 0,0 0,0 0,-1 0,1 0,-1 0,0 1,0-1,0 0,0 0,0 0,-1 1,1-1,-1 1,0-1,0 1,0 0,0-1,0 1,0 0,0 0,-1 1,1-1,-1 0,1 1,-1 0,0-1,0 1,0 0,1 0,-1 1,0-1,0 1,0-1,0 1,0 0,0 0,0 0,0 0,-13 5,2 0,-1 1,1 0,0 1,0 1,1 0,0 0,0 2,1 0,0 0,1 1,0 0,-1 3,-2-1,1 1,1 1,0 0,1 1,1 0,0 0,1 1,1 0,0 1,2 0,0 0,1 1,1-1,0 1,1 0,1 15,0-18,2 0,0 0,0 0,2 0,0 0,1 0,0 0,1-1,1 1,0-1,2 0,0 0,-2-4,0-1,1 1,1-2,0 1,0-1,1 0,0 0,0-1,1 0,0 0,1-1,0 0,0-1,0 0,1-1,0 0,0 0,0-1,0-1,1 0,-1 0,1-2,0 1,0-1,-1-1,1 0,0-1,0 0,0 0,-1-2,1 1,-1-1,1-1,-1 0,0-1,0 0,-1-1,0 0,0 0,3-4,-3 2,0-1,-1 0,-1 0,1-1,-1-1,-1 1,0-1,-1-1,0 1,0-1,-1 0,-1 0,0 0,-1-1,0 0,0-4,-4 13,1-1,-1 0,0 0,-1 0,1 0,-1 1,0-1,0 1,0-1,-1 1,0 0,0 0,0 0,0 0,0 0,-1 1,1 0,-1-1,0 1,0 1,0-1,-1 1,1-1,-1 1,1 0,-2 0,-4-2,-1 1,0 0,0 0,0 1,0 0,0 1,0 0,0 1,-1 0,1 1,-1 0,-6 2,27-3,16-2,121 18,-93-13,-34-7</inkml:trace>
  <inkml:trace contextRef="#ctx0" brushRef="#br0" timeOffset="-11302.86">1359 847,'-12'13,"1"-1,0 1,1 1,1 0,0 0,1 1,0 0,1 1,1 0,0 0,1 0,1 0,1 1,0 2,3-16,1 0,0 0,0 0,0 0,0-1,0 1,0 0,1 0,-1-1,1 1,0-1,0 1,0-1,0 0,0 0,1 0,-1 0,1 0,-1 0,1-1,-1 1,1-1,0 0,0 0,0 0,0 0,0 0,0-1,0 1,0-1,0 0,0 0,0 0,0 0,0 0,0-1,0 1,0-1,0 0,0 0,0 0,0 0,-1-1,1 1,0-1,-1 0,1 1,-1-1,0 0,0-1,1 1,0-2,7-5,-1 0,0-1,0 0,-1-1,-1 0,1 0,-2 0,0-1,0 0,-1 0,0-1,-1 1,-1-1,0 0,-1 0,0 0,-1-1,0 1,-1 0,-2-11,3 19,-1 1,0 0,0-1,0 1,0 0,-1 0,0-1,0 1,0 0,0 0,-1 0,0 0,0 0,0 1,0-1,0 0,-1 1,1-1,-1 1,0 0,0 0,-1 0,1 1,0-1,-1 1,0-1,1 1,-1 0,0 1,0-1,0 1,0-1,0 1,-1 1,1-1,0 0,0 1,-1 0,1 0,0 0,4 0,1 0,0 0,0 0,0-1,-1 1,1 0,0 0,0 0,-1 0,1 0,0 1,0-1,0 0,-1 0,1 0,0 1,-1-1,1 0,0 1,0-1,-1 1,1-1,-1 1,1-1,0 1,-1-1,1 1,-1-1,1 1,-1 0,0-1,1 1,-1 0,0-1,1 1,-1 0,0 0,0-1,1 1,-1 0,0 0,0-1,0 1,0 0,0 0,0 0,-1-1,1 1,0 0,0 0,0-1,-1 1,1 0,0 0,-1-1,1 1,0 0,-1-1,1 1,-1-1,0 1,1-1,-1 1,1-1,-1 1,0 0,16-4,-1 0,1-1,-1-1,0 0,0 0,-1-2,0 0,0 0,0-1,-1-1,0 0,-1 0,0-1,2-3,3-5,0-1,-1 0,-1-1,-1-1,-1 0,-1-1,-1 0,2-6,-7 17,-1 1,0-1,-1 0,0 0,0 0,-1 0,-1-1,0 1,-1-1,0 1,0-1,-1 1,-1-1,-11 4,5 33,-21 249,32-196,5-1,2-1,10 26,-8-46,-2 0,-2 1,-3 0,-2 0,-3 0,-7 53,2-78,-2 0,-2-1,0 0,-2 0,-5 7,16-37,-1 1,1-1,0 1,-1-1,1 1,-1-1,1 0,-1 1,0-1,1 0,-1 0,0 1,0-1,0 0,0 0,0 0,0 0,0 0,0 0,-1 0,1-1,0 1,-1 0,1-1,0 1,-1-1,1 1,-1-1,1 0,-1 1,1-1,0 0,-1 0,1 0,-1 0,1 0,-1 0,1-1,-1 1,1-1,-1 1,1-1,0 1,-1-1,1 1,0-1,0 0,-1 0,1 0,0 0,-1 0,-4-10,1-1,-1 1,2-1,0 0,0 0,1 0,0 0,1-1,1 1,0-1,1 0,0 1,1-1,0 1,1-1,0 1,1 0,1-1,3-8,2-4,-4 6,2-1,0 1,1 1,1 0,1 0,1 0,0 1,4-4,4 0,-3 3</inkml:trace>
  <inkml:trace contextRef="#ctx0" brushRef="#br0" timeOffset="-10745.445">2601 791,'-29'14,"0"2,1 0,1 2,1 1,1 1,0 2,1 1,-20 60,43-81,1 0,-1 1,0-1,1 1,0 0,0-1,-1 1,1-1,1 1,-1-1,0 1,1-1,-1 1,1-1,0 1,0-1,0 1,0-1,0 0,0 0,1 1,-1-1,1 0,-1 0,1 0,0-1,0 1,0 0,0-1,0 1,0-1,1 0,-1 1,1-1,6 0,-1 1,1-2,0 1,0-1,0-1,-1 1,1-2,0 1,-1-1,1 0,-1-1,1 0,-1 0,0-1,0 0,-1 0,1-1,-1 0,0 0,0-1,-1 0,0 0,0-1,1 0,20-16,-4 4,66-41,-86 58,0 1,0 0,0 0,0 0,0 0,1 1,-1-1,0 1,0 0,0 0,1 0,-1 0,0 1,0-1,0 1,0 0,1 0,-1 0,0 0,-1 0,1 1,0 0,0-1,-1 1,1 0,-1 0,1 0,-1 1,0-1,2 2,60 118,-61-117,0 0,0-1,1 1,-1-1,1 1,0-1,0-1,1 1,-1 0,1-1,0 0,0 0,0-1,0 1,1-1,-1 0,0 0,1-1,0 0,3 1,13 0</inkml:trace>
  <inkml:trace contextRef="#ctx0" brushRef="#br0" timeOffset="14205.365">371 2287,'0'-3,"0"0,0-1,0 1,-1 0,0-1,1 1,-1 0,-1 0,1 0,0 0,-1 0,1 0,-1 0,0 0,0 1,0-1,-1 0,1 1,0 0,-1 0,0 0,1 0,-1 0,0 0,0 1,0-1,0 1,0 0,0 0,-1 0,1 0,0 0,-1 1,1 0,0-1,-1 1,1 0,0 1,-1-1,1 1,0-1,0 1,-1 0,1 0,0 1,0-1,0 1,0-1,-2 2,-7 5,0 0,1 0,0 1,0 1,1-1,0 2,1-1,0 1,1 1,0 0,1 0,0 0,1 1,0 0,1 0,1 1,0-1,1 1,-1 8,3-18,1-1,1 1,-1-1,0 1,1 0,0-1,0 1,0-1,0 0,0 1,1-1,-1 0,1 0,0 0,0 0,0 0,1 0,-1 0,0-1,1 1,0-1,0 0,0 0,0 0,0 0,0 0,0-1,0 1,1-1,-1 0,1 0,-1 0,1-1,-1 1,1-1,0 0,-1 0,1 0,-1 0,1 0,-1-1,1 0,-1 0,1 0,-1 0,1 0,-1-1,0 1,0-1,2-2,15-8,-2-1,0-1,-1 0,0-2,-1 0,-1-1,0 0,5-10,42-46,-61 72,0-1,0 1,-1 0,1 0,0 0,0-1,1 1,-1 1,0-1,0 0,0 0,1 0,-1 0,0 1,1-1,-1 1,1-1,-1 1,0-1,1 1,-1 0,1 0,-1 0,1 0,-1 0,1 0,-1 0,1 0,-1 1,1-1,-1 1,1-1,-1 1,0-1,1 1,-1 0,0-1,0 1,1 0,-1 0,0 0,0 0,0 0,0 0,0 1,0-1,0 0,-1 0,1 1,0-1,-1 1,28 69,-27-62,1 1,0-1,1 0,-1 0,2 0,0 0,0-1,0 1,1-1,0 0,1-1,0 1,0-1,0 0,1 0,0-1,0 0,1 0,0-1,0 0,0 0,1-1,-1 0,1 0,2 0,58-20,-50 5</inkml:trace>
  <inkml:trace contextRef="#ctx0" brushRef="#br0" timeOffset="14653.933">1191 2146,'-13'5,"1"1,1 0,-1 1,1 0,0 1,1 0,0 1,0 0,1 1,-8 10,15-17,1 0,0 0,0 0,0 0,0 0,1 0,-1 0,1 1,0-1,0 0,0 0,0 1,0-1,1 0,0 0,-1 0,1 0,0 0,1 0,-1 0,0 0,1 0,0 0,-1 0,1-1,0 1,1-1,-1 0,0 1,1-1,-1 0,1 0,0-1,-1 1,1-1,0 1,2 0,-2-1,0 1,0-1,0 1,0 0,0 0,0 0,-1 0,1 1,-1-1,1 1,-1-1,0 1,0 0,0 0,0 0,-1 0,1 0,-1 0,0 0,0 1,0-1,0 0,-1 1,1-1,-1 1,0-1,0 0,0 1,0-1,-1 1,1-1,-1 1,0-1,0 0,0 0,-1 2,-2 0,0 0,0-1,0 0,0 1,-1-1,1-1,-1 1,0-1,0 0,-1 0,1 0,0-1,-1 0,0 0,0 0,1-1,-1 0,0 0,0 0,0-1,0 1,0-2,0 1,0-1,0 0,0 0,0 0,1-1,-1 0,0 0,1-1,-1 1,-2-3,-7-5</inkml:trace>
  <inkml:trace contextRef="#ctx0" brushRef="#br0" timeOffset="15310.058">1896 2287,'0'19,"0"12,0 4,0 2,0-1,-5-7,-1-7</inkml:trace>
  <inkml:trace contextRef="#ctx0" brushRef="#br0" timeOffset="15513.194">1868 1921,'0'0</inkml:trace>
  <inkml:trace contextRef="#ctx0" brushRef="#br0" timeOffset="16323.343">2122 1892,'117'-223,"-101"188,-28 65,10-5,1 0,1-1,1 1,1 0,2-1,0 1,6 18,1 12,36 242,-37-206,-3-40,-2 0,-3 0,-1 0,-3 0,-3 8,-19 132,24-186,0 0,-1 0,0 0,0-1,0 1,0 0,-1 0,1-1,-1 1,0-1,-1 1,1-1,-1 0,0 0,0 0,0 0,-1 0,1-1,-1 0,0 1,0-1,0-1,0 1,-1-1,1 1,0-1,-1 0,0-1,0 1,1-1,-1 0,0 0,0-1,0 1,0-1,0 0,0-1,0 1,0-1,0 0,0 0,1 0,-1-1,-3-1,-2-6,1 0,1-1,-1 1,2-2,-1 1,2-1,-1 0,2-1,-1 1,1-1,1 0,0-1,1 1,1-1,-1 1,2-1,0 0,0 0,1 0,1 1,0-1,1 0,1 1,-1-1,3-4,0-3,1 1,0-1,1 2,1-1,1 1,0 0,1 1,1 0,1 1,1 0,0 1,0 0,2 1,0 1,0 0,1 1,1 0,5-1,15-4,0 2,2 2,-1 1,28-3,-24 28,-32-3</inkml:trace>
  <inkml:trace contextRef="#ctx0" brushRef="#br0" timeOffset="23382.085">8246 2231,'26'-10,"1"-2,-1-1,-1-1,0-1,-1-1,-1-1,-1-1,0 0,14-18,-34 34,0 0,0 1,0-1,0 0,-1 0,1 0,-1 0,1 0,-1 0,0 0,0 0,0-1,0 1,0-1,-1 1,1 0,-1-1,1 1,-1-1,0 1,0-1,0 1,0-1,-1 1,1-1,-1 1,1-1,-1 1,0 0,0-1,0 1,0 0,0 0,0 0,-1 0,1 0,-1 0,0 0,1 0,-1 0,0 1,0-1,0 1,0-1,-1 1,1 0,0 0,0 0,-1 0,1 0,0 1,-1-1,-1 0,-3 1,-1 1,1-1,0 1,0 0,0 1,0 0,0 0,0 0,0 1,0 0,1 1,0-1,-1 1,1 0,1 1,-1-1,1 1,-1 0,2 1,-4 3,-5 7,0 1,2 0,0 0,1 1,1 0,-6 17,11-28,0 1,0-1,0 1,1 0,0 0,1 1,0-1,0 1,1-1,0 1,1-1,-1 1,2-1,-1 1,1 0,0-1,1 1,0-1,1 0,-1 0,1 0,1 0,0 0,0 0,0-1,1 0,0 0,3 2,3 1,0-1,1-1,0 0,0 0,1-1,0-1,1 0,-1-1,1-1,0 0,0 0,0-2,1 1,-1-2,0 0,1-1,14-1,-5-5</inkml:trace>
  <inkml:trace contextRef="#ctx0" brushRef="#br0" timeOffset="21311.55">5677 2343,'13'-1,"0"0,0-1,0 0,0-1,0 0,-1-1,1-1,-1 0,0 0,0-2,-1 1,0-1,0-1,-1 0,0 0,0-1,-1-1,0 1,0-2,-1 1,4-8,-11 16,0 0,0 0,0 0,-1 0,1 0,0-1,-1 1,1 0,-1 0,0-1,0 1,0 0,0 0,0-1,0 1,-1 0,1 0,-1-1,1 1,-1 0,0 0,0 0,0 0,0 0,0 0,-1 0,1 0,-1 1,1-1,-1 0,1 1,-1-1,0 1,0 0,0 0,0-1,0 1,0 0,0 1,0-1,0 0,0 0,-1 1,1 0,0-1,0 1,-1 0,0 0,-9 2,1 0,-1 0,1 1,0 1,0 0,0 0,0 1,1 1,0-1,0 2,0-1,1 2,0-1,0 1,1 0,0 1,-2 3,7-8,0 1,1-1,0 0,0 1,0-1,0 1,1 0,0 0,0 0,0 0,1-1,-1 1,1 0,0 0,1 0,-1 0,1 0,0 0,0 0,0 0,1-1,0 1,0-1,0 1,0-1,1 0,0 1,0-1,0-1,0 1,1 0,3 5,1-1,0-1,1 1,-1-2,1 1,1-1,-1 0,1-1,0 0,0-1,1 0,-1 0,7 0,-1 0,1-2,-1 0,1-1,-1-1,1 0,-1-2,1 1,-1-2,0 0,9-4,-7 0</inkml:trace>
  <inkml:trace contextRef="#ctx0" brushRef="#br0" timeOffset="21778.746">6186 2513,'173'-281,"-154"256,-9 43,-10-7,-1-5,0 1,1-1,-1 0,1 1,1-1,-1 0,1 0,0 1,0-1,1 0,0 0,0 0,0 0,1-1,0 1,0 0,0-1,1 0,0 0,0 0,0 0,1-1,-1 0,1 0,0 0,0 0,0-1,6 3,-2-4,0-1,0 0,1-1,-1 0,0 0,1-1,-1 0,0-1,0 0,0 0,0-1,0 0,-1-1,1 0,-1 0,0-1,0 0,0 0,-1-1,0 0,0 0,0-1,-1 0,0 0,0 0,-1-1,0 0,0 0,-1 0,0-1,0 1,-1-1,0 0,-1 0,0 0,0 0,-1-4,3-12</inkml:trace>
  <inkml:trace contextRef="#ctx0" brushRef="#br0" timeOffset="22145.723">7174 1638,'-29'256,"0"-54,29 47,0-247,1-1,-1 1,0-1,0 1,0-1,-1 1,1-1,0 1,0-1,-1 0,1 1,-1-1,1 1,-1-1,0 0,1 0,-1 1,0-1,0 0,0 0,0 0,0 0,0 0,0 0,-1 0,1 0,0 0,0-1,-1 1,1 0,0-1,-1 1,1-1,-1 1,1-1,-1 0,1 0,0 0,-1 0,1 0,-1 0,1 0,-16-2</inkml:trace>
  <inkml:trace contextRef="#ctx0" brushRef="#br0" timeOffset="22392.572">6863 2061,'34'0,"15"0,9 0,0-5,-5-1,-7 0,-7 1,-4 1,-5 2,-1 1,-2 0,0 1,0 0,-5 6,-1 0,1 1,-4-2</inkml:trace>
  <inkml:trace contextRef="#ctx0" brushRef="#br0" timeOffset="22625.701">7597 2174,'-5'29,"-1"14,-1 5,7-7,3-4,6-9,1-9</inkml:trace>
  <inkml:trace contextRef="#ctx0" brushRef="#br0" timeOffset="22819.718">7540 1807,'0'0</inkml:trace>
  <inkml:trace contextRef="#ctx0" brushRef="#br0" timeOffset="23049.555">7794 2399,'2'-1,"0"0,0-1,0 1,0-1,-1 0,1 1,-1-1,1 0,-1 0,0 0,0 0,0 0,0 0,0 0,0-1,0 1,-1 0,1 0,-1-1,0 1,0 0,0-1,0 1,0 0,0-1,0 0,31-167,8 66,-37 101,0 0,0 0,1 0,-1 0,1 1,0-1,-1 1,1 0,0 0,0 0,1 0,-1 0,0 1,1-1,-1 1,1 0,-1 0,1 0,0 1,-1-1,1 1,0 0,-1 0,1 0,0 1,-1-1,1 1,2 0,12 5</inkml:trace>
  <inkml:trace contextRef="#ctx0" brushRef="#br0" timeOffset="-9913.115">3617 847,'-21'154,"17"-149,2-22,1-27,2 28,1-1,1 1,0 0,1 0,1 0,0 1,1-1,1 1,0 1,1-1,1 1,0 1,1-1,0 2,1-1,0 2,3-2,-12 11,-1 0,1 1,0-1,0 1,0-1,0 1,0 0,0-1,1 1,-1 0,0 1,1-1,-1 0,0 1,1-1,-1 1,1 0,-1 0,1 0,-1 0,1 0,-1 0,0 1,1-1,-1 1,1 0,-1-1,0 1,0 0,1 1,-1-1,0 0,0 1,0-1,0 1,0-1,-1 1,1 0,0 0,-1 0,0 0,1 0,-1 0,0 0,0 0,0 1,0-1,0 2,4 17,-4-15,0-1,0 1,1-1,-1 1,1-1,0 0,1 0,-1 0,1 0,0 0,0 0,1-1,-1 1,1-1,1 0,10 6</inkml:trace>
  <inkml:trace contextRef="#ctx0" brushRef="#br0" timeOffset="-9664.894">4154 820,'-5'28,"3"10,3-6,5-9,1-13,1-8</inkml:trace>
  <inkml:trace contextRef="#ctx0" brushRef="#br0" timeOffset="-9010.067">4662 621,'-33'16,"12"-7,0 1,0 1,1 0,1 2,0 0,1 1,0 1,1 0,-14 18,28-27,-1 0,1 1,1-1,-1 1,1-1,1 1,-1 0,1 0,0 0,1 0,-1 0,1 0,1 6,-1-10,0 0,0 0,1 0,-1-1,1 1,-1 0,1 0,0-1,0 1,0 0,0-1,1 1,-1-1,1 1,-1-1,1 0,0 0,0 0,0 0,0 0,0 0,1 0,-1-1,0 1,1-1,-1 0,1 1,0-1,-1 0,1-1,0 1,0 0,-1-1,2 1,5-4,0 1,-1-1,1-1,-1 0,1 0,-1 0,-1-1,1 0,-1-1,1 0,-2 0,1 0,-1-1,0 0,0 0,-1-1,0 0,0 0,4-3,7-9,-9 8,2 1,0 0,0 0,1 1,1 0,-1 0,1 2,1-1,0 1,6-3,-16 11,0-1,1 0,-1 0,0 1,0-1,0 1,1 0,-1 0,0 0,0 0,1 0,-1 0,0 1,0-1,0 1,1-1,-1 1,0 0,0 0,0 0,0 0,0 0,0 0,-1 1,1-1,0 1,-1-1,1 1,-1 0,1-1,-1 1,0 0,0 0,1 0,-1 0,-1 0,1 0,0 0,0 3,18 89,-20 275,-1-313,-3 0,-2 0,-3-1,-6 19,14-64,-1 0,0 0,0 0,-1 0,-1-1,1 1,-1-1,-1 0,0-1,0 1,-1-1,0 0,0-1,0 1,-1-2,-1 1,1-1,-1 0,0-1,0 0,-1 0,-8 2,14-6,0 0,0 0,0-1,0 1,0-1,0 0,0 0,0-1,0 1,0-1,0 0,0 0,0 0,0-1,0 1,1-1,-1 0,1 0,-1 0,1-1,0 1,-1-1,1 1,1-1,-1 0,0-1,1 1,-1 0,1-1,0 1,0-1,0-1,-4-7,1-1,0 1,0-1,2 0,0-1,0 1,1 0,0-1,2-1,-1 2,1 0,1 0,0 0,1 0,0 0,1 0,0 0,1 1,1 0,0 0,1 0,0 0,0 1,1 0,4-4,70-85,-66 82</inkml:trace>
  <inkml:trace contextRef="#ctx0" brushRef="#br0" timeOffset="19267.231">3674 1779,'-3'1,"0"0,1 0,-1 0,1 1,-1-1,1 1,-1 0,1-1,0 1,0 0,0 1,0-1,0 0,1 0,-1 1,0-1,1 1,0 0,0-1,0 1,0 0,0 0,0-1,1 1,-1 0,1 0,0 0,0 0,0 0,0 0,1 0,-1 0,1-1,-1 1,1 0,0 0,0-1,1 1,-1 0,1 12,2 33,-1 0,-3 0,-2 1,-6 41,-11 81,-5-64,22-103,1-6</inkml:trace>
  <inkml:trace contextRef="#ctx0" brushRef="#br0" timeOffset="19547.55">3363 2146,'29'0,"19"-5,6-1,-1-5,-5-1,-6 3,-5-3,-4 1,-3 2,-2 3,-1 3,-4-4,-2 0,0 0,-3 3</inkml:trace>
  <inkml:trace contextRef="#ctx0" brushRef="#br0" timeOffset="19991.834">3955 1779,'-16'61,"2"1,3 1,3 0,3 0,2 48,3-93,10 84,-9-99,-1-1,1 1,0-1,0 0,0 1,1-1,-1 0,0 1,1-1,0 0,-1 0,1 0,0 0,0-1,0 1,0 0,0-1,1 0,-1 1,0-1,1 0,-1 0,1 0,-1 0,1-1,-1 1,1-1,-1 0,1 1,0-1,-1 0,1 0,0-1,-1 1,2-1,6-1,-1-1,1 0,-1-1,0 0,0-1,0 0,-1 0,0-1,0 0,2-2,67-37,-76 45,1-1,-1 1,1-1,-1 1,1-1,-1 1,1 0,0 0,-1 0,1 0,-1 0,1 0,-1 0,1 0,0 1,-1-1,1 1,-1-1,0 1,1-1,-1 1,1 0,-1 0,0 0,1 0,-1 0,0 0,0 0,0 0,0 0,0 1,0-1,0 0,0 1,-1-1,1 0,0 1,-1-1,1 1,-1-1,0 1,7 72,-6-52,-2-20,1 0,0 0,0 0,0 0,0 0,0-1,0 1,1 0,-1 0,1 0,-1 0,1 0,0-1,-1 1,1 0,0 0,0-1,0 1,1-1,-1 1,0-1,1 1,-1-1,0 0,1 0,0 0,-1 0,1 0,0 0,-1 0,1 0,0-1,0 1,0-1,0 1,-1-1,2 0,11-2</inkml:trace>
  <inkml:trace contextRef="#ctx0" brushRef="#br0" timeOffset="20391.813">4521 2343,'45'-18,"-29"13,1-1,-1-1,0 0,-1-1,0 0,0-1,-1-1,0-1,-1 0,0 0,0-1,1-4,-13 15,1 0,-1-1,1 0,-1 1,0-1,1 0,-1 0,0 0,0 1,0-1,-1 0,1-1,0 1,-1 0,1 0,-1 0,0 0,0 0,1 0,-2-1,1 1,0 0,0 0,-1 0,1 0,-1 0,1 0,-1 0,0 0,0 0,0 0,0 0,0 0,-1 0,1 1,0-1,-1 0,1 1,-1-1,0 1,1 0,-1 0,0-1,0 1,0 0,0 1,0-1,0 0,0 0,0 1,0 0,0-1,0 1,-2 0,-6 0,1 1,0 1,-1 0,1 0,0 1,0 0,0 0,1 1,-1 0,1 1,0 0,0 0,0 1,1 0,0 0,0 0,0 1,1 0,0 1,1 0,-1-1,2 2,-1-1,1 0,0 1,1 0,0 0,0 0,1 0,0 0,1 1,-1 2,1-7,0 1,0 0,1 0,0 0,0 0,0 0,1 0,-1-1,1 1,1 0,-1 0,1-1,0 1,0-1,1 1,0-1,0 0,0 0,0 0,1-1,0 1,0-1,0 0,0 0,1 0,-1 0,1-1,0 0,0 0,1 0,-1-1,2 1,6-1,0 0,0-1,1 0,-1-1,0 0,1-1,-1-1,0 0,0-1,0 0,-1-1,1-1,-1 0,5-3,8-1</inkml:trace>
  <inkml:trace contextRef="#ctx0" brushRef="#br0" timeOffset="40956.64">457 3359,'-17'1,"0"1,0 0,0 2,0-1,1 2,-1 0,1 1,0 1,1 0,0 1,0 1,1 0,0 1,0 1,1 0,1 1,0 0,-2 3,9-9,-1 1,1 0,0 0,0 0,1 1,0 0,1-1,-1 1,2 1,-1-1,1 0,0 1,1-1,0 1,0 0,1-1,0 1,0-1,1 1,0 0,1-1,0 1,0-1,1 0,0 0,0 0,1 0,0 0,5 6,4-2,2-1,-1-1,2-1,-1 0,1 0,1-2,-1 0,1-1,0 0,1-2,-1 0,1-1,0 0,0-2,0 0,0-1,0-1,0 0,1-2,6 2</inkml:trace>
  <inkml:trace contextRef="#ctx0" brushRef="#br0" timeOffset="41250.507">880 3529,'-5'10,"0"1,0 0,1 0,0 0,1 1,1-1,-1 1,2 0,0-1,0 1,1 0,0 0,1 0,1-1,0 1,0 0,5 10,-6-19,0-1,1 1,-1-1,1 1,0-1,0 0,0 0,0 0,0 0,0 0,0 0,1 0,-1-1,1 1,-1-1,1 0,0 0,-1 0,1 0,0 0,0 0,0-1,0 1,0-1,0 0,-1 0,1 0,0 0,0-1,0 1,0-1,0 0,0 0,-1 0,1 0,0 0,-1 0,1-1,4-2,0 1,0-1,-1-1,0 0,0 0,0 0,-1 0,1-1,-1 0,0 0,-1 0,0-1,0 0,1-1,-1-2,-1-1,0 1,-1-1,0 0,-1 1,0-1,0 0,-1 0,0 0,-1 0,-1 0,0 1,-2-8,3 12,0 0,-1 1,0-1,0 1,-1-1,0 1,1 0,-2 0,1 0,-1 0,1 0,-1 1,0 0,-1 0,1 0,-1 0,0 1,0 0,0 0,0 0,0 0,-1 1,0 0,1 0,-3 0,-14 0,3 4</inkml:trace>
  <inkml:trace contextRef="#ctx0" brushRef="#br0" timeOffset="41728.789">1275 3783,'90'-196,"-50"141,-26 99,-14-39,1 1,0-1,0 0,0 1,1-1,0 0,0 0,0 0,1 0,-1 0,1 0,0-1,1 1,-1-1,1 0,0 0,0 0,0-1,0 1,0-1,1 0,0 0,0-1,0 1,0-1,0 0,0-1,0 1,1-1,-1 0,0 0,1-1,-1 1,1-1,2-1,4-2,-1-1,1-1,-1 1,-1-2,1 0,-1 0,0-1,0 0,-1-1,0 0,0 0,-1-1,0 0,-1 0,0-1,0 0,-1-1,0 1,-1-1,0 0,-1 0,0-1,-1 1,0-1,-1 0,0 0,-1-7,6-27,-1 33</inkml:trace>
  <inkml:trace contextRef="#ctx0" brushRef="#br0" timeOffset="42019.128">2235 3359,'-24'11,"0"0,1 2,0 0,1 1,0 2,2 0,-12 12,29-26,0 0,1 1,-1-1,1 1,-1 0,1 0,0 0,0 0,0 0,0 0,1 1,-1-1,1 0,0 1,0-1,0 1,0 0,1-1,0 1,-1 0,1-1,1 1,-1 0,0-1,1 1,0 0,0-1,0 1,0-1,1 1,-1-1,1 0,0 0,0 0,0 0,0 0,0 0,3 2,5 4,-1 0,2-1,-1 0,1-1,0 0,1-1,0 0,0-1,0 0,0-1,1-1,0 0,0 0,0-1,0-1,0 0,76-31,-68 20</inkml:trace>
  <inkml:trace contextRef="#ctx0" brushRef="#br0" timeOffset="42357.259">2403 3613,'19'3,"0"-1,0-1,0 0,0-2,0 0,0-1,0-1,18-5,-30 6,0 0,0-1,-1 0,1 0,-1-1,1 1,-1-2,0 1,-1 0,1-1,-1 0,0-1,0 1,0-1,-1 0,0 0,0 0,0 0,-1-1,0 0,0 1,-1-1,0 0,1-5,-2 10,1-1,-1 1,0-1,1 0,-1 0,0 0,-1 1,1-1,0 0,-1 0,0 0,0 0,0 0,0 0,0 0,0 0,-1 0,1 0,-1 0,0 0,0 1,0-1,0 0,-1 1,1-1,-1 0,1 1,-1 0,0-1,0 1,0 0,0 0,-1 0,1 0,0 1,-1-1,0 0,1 1,-1 0,0 0,1 0,-1 0,0 0,0 0,0 1,0-1,-1 1,-7 4,0 1,1 0,0 1,0 0,1 1,-1 0,1 0,1 1,0 0,0 1,0 0,1 0,0 0,1 1,0 0,1 0,0 1,0 0,1 0,1 0,0 0,0 0,-1 10,4-16,-1 0,0 0,1 0,0 0,0 0,0 0,1-1,0 1,0 0,0 0,0 0,1-1,0 1,0 0,0-1,0 0,1 1,0-1,0 0,0 0,0-1,0 1,1-1,0 1,0-1,0 0,0-1,0 1,0-1,1 0,-1 0,5 1,15 6</inkml:trace>
  <inkml:trace contextRef="#ctx0" brushRef="#br0" timeOffset="42797.545">2856 3670,'131'-152,"-69"89,-61 63,1 0,0 0,-1 0,1 0,-1 0,1 0,-1 0,1 1,0-1,-1 1,1-1,-1 1,0-1,1 1,-1 0,1 0,-1 0,0 0,0 0,0 0,1 0,-1 0,0 0,0 1,-1-1,1 0,0 1,0-1,-1 0,1 1,0-1,-1 1,0-1,1 1,-1 0,0-1,0 1,0-1,0 1,0-1,0 1,0 0,0-1,-1 1,1-1,-1 1,1-1,-1 1,1-1,-2 1,3 9,0 0,0 0,1 0,1-1,-1 1,2-1,-1 1,2-1,-1 0,5 6,-7-13,0 0,0 0,1 0,-1 0,1 0,0-1,-1 1,1-1,0 0,0 0,1 0,-1 0,0-1,1 1,-1-1,1 0,-1 0,1 0,-1 0,1-1,0 1,0-1,-1 0,1 0,0 0,-1-1,1 1,0-1,-1 0,2 0,11-8,1 0,-1-1,0 0,-1-1,-1-1,0-1,0 0,-1-1,-1 0,0-1,-1 0,-1-1,0 0,2-7,19-30,-19 29</inkml:trace>
  <inkml:trace contextRef="#ctx0" brushRef="#br0" timeOffset="43076.382">3815 2936,'-5'38,"-1"18,0 4,1 2,-3-6,-1-7,2-7,1-6,3-4,0-3,3-2,-1 0,2 0,-1 0,0 0,6-4,0-11,1-8</inkml:trace>
  <inkml:trace contextRef="#ctx0" brushRef="#br0" timeOffset="43337.09">3590 3275,'33'0,"16"0,5 0,-2 0,-6 0,-5 0,-5 0,-4 0,-3 0,-5 0</inkml:trace>
  <inkml:trace contextRef="#ctx0" brushRef="#br0" timeOffset="43602.776">4068 3613,'-8'20,"-5"-44,9 9,1-1,1 0,1 0,0 0,1 0,0 0,1 0,1 1,1-1,0 0,1 1,1-1,0 1,1 0,1 1,0 0,1 0,8-11,-12 20,1 2,-1-1,1 0,0 1,-1 0,1 0,1 0,-1 1,0 0,1 0,-1 0,1 1,-1-1,1 1,0 1,0-1,0 1,12 1</inkml:trace>
  <inkml:trace contextRef="#ctx0" brushRef="#br0" timeOffset="44274.21">4605 3331,'-26'13,"3"-4,0 2,0 1,1 0,1 2,0 1,1 0,1 1,0 1,1 1,-13 18,29-34,0 0,0 1,1 0,-1-1,1 1,-1 0,1 0,0 0,0 0,0 0,0 0,1 0,-1 0,1 0,0 1,0-1,0 0,0 0,1 0,-1 0,1 0,0 0,0 0,0 0,0 0,0 0,1 0,-1 0,1-1,0 1,0-1,0 1,0-1,0 0,0 1,1-1,-1 0,1-1,0 1,-1 0,1-1,0 1,0-1,0 0,0 0,0 0,0-1,0 1,0-1,0 1,1-1,-1 0,0 0,0-1,1 1,17-7,0-2,-1 0,0-1,0 0,-1-2,-1 0,0-2,0 0,-1-1,2-3,-11 11,10-10,54-31,-69 49,-1-1,0 1,0 0,1 0,-1 0,0 0,0 1,0-1,0 0,0 1,0 0,-1-1,1 1,0 0,-1 0,1 0,-1 0,0 0,0 0,0 0,0 1,0-1,0 0,0 1,-1-1,1 0,-1 1,0-1,0 1,0 0,6 15,-4-11,1-1,0 1,1-1,-1 0,1 0,0-1,1 1,0-1,-1 0,2 0,-1 0,0-1,1 1,0-2,0 1,0 0,1-1,-1-1,1 1,-1-1,1 0,0 0,0-1,0 0,0 0,0 0,0-1,0 0,0-1,0 0,0 0,0 0,0-1,0 0,0 0,-1-1,1 0,-1 0,3-2,16-11,0-1,-2-2,0 0,-1-1,9-12,24-23,-34 37,-1-2,-1-1,0-1,-2 0,-1-1,-1-1,-1 0,0-1,-2 0,-2-1,0-1,-1 0,-2 0,3-19,-9 37,3-3,-2 1,0-1,0 1,-1-1,-1 0,0 1,0-1,-1 0,0 1,-1-1,-1 1,0 0,0-1,-3-2,5 12,1 1,-1-1,0 1,0-1,0 1,-1-1,1 1,0 0,0 0,-1 0,1 0,-1 0,1 0,-1 0,1 0,-1 0,1 1,-1-1,0 0,1 1,-1 0,0-1,0 1,1 0,-1 0,0 0,0 0,1 0,-1 1,0-1,0 0,1 1,-1-1,0 1,1 0,-1-1,1 1,-1 0,1 0,-1 0,1 0,-45 60,39-40,2-1,1 1,0 0,2 0,0 0,1 1,1-1,3 16,-2 3,0-10,1 0,1 0,2-1,1 1,1-1,2-1,0 1,2-2,5 9,53 87,-69-124,0 1,1 0,-1 0,0-1,0 1,0 0,0 0,0 0,0-1,1 1,-1 0,0 0,0 0,0-1,0 1,1 0,-1 0,0 0,0 0,1 0,-1 0,0-1,0 1,1 0,-1 0,0 0,0 0,1 0,-1 0,0 0,0 0,1 0,-1 0,0 0,0 0,-6-9</inkml:trace>
  <inkml:trace contextRef="#ctx0" brushRef="#br0" timeOffset="44536.143">4972 3133,'38'5,"18"2,9-1,-2-1,-3-2,-5 0,-9-2,-1-1,-4 0,-5 0,-3-5,-2-2,-2 1,-6 1</inkml:trace>
  <inkml:trace contextRef="#ctx0" brushRef="#br0" timeOffset="45222.714">5819 3473,'26'-19,"-8"8,-1 0,-1-1,0-1,0 0,-2-2,1 1,-2-2,0 0,-1 0,6-11,-17 24,0 1,0-1,0 1,-1-1,1 0,-1 0,1 1,-1-1,0 0,0 0,0 0,0 1,-1-1,1 0,-1 0,0 1,1-1,-1 0,0 1,-1-1,1 1,0-1,-1 1,1 0,-1-1,0 1,0 0,0 0,0 0,0 0,0 1,-1-1,1 1,0-1,-1 1,0 0,1 0,-1 0,1 0,-1 0,0 1,0-1,1 1,-1 0,0-1,0 1,0 1,1-1,-1 0,0 1,0-1,-1 2,-6-1,0 1,0 1,0 0,1 0,-1 1,1 0,0 0,0 1,1 0,-1 1,1 0,0 0,1 1,0 0,0 0,0 1,1 0,0 0,0 1,1-1,0 1,1 0,0 1,0-1,1 1,0-1,1 1,0 0,0 0,1 0,1 0,-1 0,2 0,-1 0,2 0,-1 0,1 0,1 0,0 0,0-1,1 1,0-1,0 0,5 7,-4-9,0 0,0-1,1 1,0-1,0 0,0-1,1 1,0-1,0 0,0-1,1 0,-1 0,1-1,0 0,0 0,0-1,1 1,-1-2,0 0,3 1,3-1,-1 1,1-2,-1 0,1 0,0-1,-1-1,1 0,-1-1,0-1,0 0,0 0,0-1,-1-1,0 0,0-1,-1 0,7-6,6-7</inkml:trace>
  <inkml:trace contextRef="#ctx0" brushRef="#br0" timeOffset="45701.25">6440 3359,'-3'2,"-20"16,0 1,1 1,2 0,0 2,-14 18,32-37,0 0,0 0,0 1,0-1,1 1,0-1,-1 1,1-1,0 1,1 0,-1-1,0 1,1 0,0 0,0-1,0 1,1 0,-1 0,1-1,0 1,0 0,0-1,0 1,1-1,0 1,-1-1,1 0,0 0,1 1,-1-1,0-1,1 1,0 0,0-1,0 1,0-1,0 0,0 0,0 0,1 0,-1-1,1 1,-1-1,1 0,2 0,5 2,0-1,0 0,1-1,-1 0,0-1,1-1,-1 1,1-2,-1 1,0-2,0 1,0-2,0 1,0-2,-1 1,0-1,0-1,0 0,-1 0,2-3,19-13,-2-2,-1-2,-1 0,-1-2,13-18,-18 22,-2 0,0-1,-2-1,-1 0,0-1,-2-1,-2 0,0-1,-2 0,-1-1,-1 0,-2 0,-1 0,-1 0,-2-20,-1 45,0-1,0 1,0 0,-1 0,0-1,0 1,-1 0,1 0,-1 0,0 0,0 0,-1 1,1-1,-1 0,0 1,0 0,-1 0,1 0,-1 0,0 1,0-1,0 1,-1 0,1 0,-1 0,0 1,1 0,-1 0,0 0,0 0,0 1,-1 0,1 0,0 0,0 1,-1 0,1 0,-5 0,-1 4,0 1,0-1,1 2,0-1,0 2,1-1,0 1,0 1,0-1,1 1,0 1,1 0,-1 0,2 0,-1 1,2 0,-1 0,1 1,1-1,0 1,0 0,1 0,1 1,0-1,0 1,1-1,0 5,1 9,0 0,1 0,2-1,1 1,0-1,2 1,1-2,1 1,1-1,0 0,2-1,1 0,1 0,0-2,2 0,0 0,2-1,0-1,16 13,150 100,-171-125,0 0,0-1,1 0,-1-1,1 0,0-1,0-1,0 0,1 0,-1-1,0-1,0 0,1-1,-1-1,11-2,0-3</inkml:trace>
  <inkml:trace contextRef="#ctx0" brushRef="#br0" timeOffset="48908.562">8161 3387,'0'0,"-152"14,147-13,-1 1,1-1,-1 1,1 0,0 1,0-1,0 1,0 0,0 0,1 1,-1-1,1 1,0 0,0 0,0 1,1-1,-1 1,1 0,0 0,1 0,-1 0,1 0,0 1,0-1,0 1,1 0,0 1,0 0,0-1,0 1,1-1,0 1,1 0,0-1,0 1,0 0,0-1,1 0,0 1,1-1,0 0,0 0,0 0,0 0,1-1,0 1,0-1,0 0,1 0,0-1,0 1,0-1,0 0,1-1,0 1,0-1,-1 0,2 0,-1-1,0 0,1 0,-1 0,1-1,-1 0,1 0,-1-1,1 0,0 0,-1 0,2-1,13-6,-1-1,0 0,-1-2,0 0,-1-1,0-1,0 0,-1-2,-1 0,12-13,-13 13,78-101,-75 107,-12 36,-3-10,-1-10,0 0,0 0,1-1,0 1,0-1,1 1,0-1,0 0,1-1,-1 1,2-1,-1 0,1 0,-1 0,2-1,-1 0,1 0,-1-1,1 0,0 0,1 0,-1-1,1 0,0 0,-1-1,1 0,7 0,-2-1,0-1,0-1,0 0,1 0,-2-1,1-1,0-1,0 1,-1-2,0 0,0 0,0-1,-1-1,0 0,0 0,0-1,-1-1,0 1,6-9,11-13,0-2,-3 0,0-2,-2 0,13-30,-22 39,-1-1,-1 0,-2-1,0 0,-2-1,-1 1,-1-1,-2-1,-1 1,0-26,-2 48,0 1,0-1,-1 0,1 1,-1-1,-1 0,1 1,-1-1,0 1,0 0,0 0,-1 0,1 0,-2 0,1 0,0 0,-3-1,5 6,-1 1,1-1,-1 0,0 1,1-1,-1 1,1 0,-1-1,1 1,-1 0,1 0,0 0,0 0,-1 0,1 0,0 1,0-1,0 0,0 1,0-1,0 0,1 1,-1-1,0 1,1-1,-1 1,1 0,-1 1,-6 19,2 0,0 1,1-1,1 1,2 0,0 0,1 0,3 22,-1 10,0-12,1-1,2 1,2-1,2 0,3 5,26 81,-38-128,0 0,0 0,-1 0,1 0,0 0,-1 0,1 0,0 0,0 0,-1 0,1 0,0 1,0-1,-1 0,1 0,-17-34,7 11</inkml:trace>
  <inkml:trace contextRef="#ctx0" brushRef="#br0" timeOffset="49150.088">8669 3162,'38'5,"18"-4,9-1,3-1,-6 0,-3-1,-3-4,-5-1,-2 1,-5 0,-4 3,-5 0,-4 2,-2 1,-1 0,-5 0</inkml:trace>
  <inkml:trace contextRef="#ctx0" brushRef="#br0" timeOffset="51322.206">10137 2879,'-12'168,"3"-108,3 0,2 1,2 0,5 18,-2 1,-1-67,-1 1,-1 0,0-1,0 0,-1 1,-1-1,0 0,-1-1,-2 4,-2-5,2-7</inkml:trace>
  <inkml:trace contextRef="#ctx0" brushRef="#br0" timeOffset="51601.057">9883 3303,'33'0,"17"0,4-5,-3-1,-4 0,-7 1,-4 2,-3 1,-4 0,-1-3,0-1,-1 0,0 1,-5 2</inkml:trace>
  <inkml:trace contextRef="#ctx0" brushRef="#br0" timeOffset="52067.364">10475 2936,'-4'27,"-7"43,4 1,2 0,4 39,29 109,-16-153,-12-65,0 0,0 1,1-1,-1 0,0 1,1-1,-1 0,1 0,0 0,-1 1,1-1,0 0,0 0,0 0,0 0,-1 0,1 0,1 0,-1-1,0 1,0 0,0 0,0-1,0 1,1-1,-1 1,0-1,1 0,-1 1,0-1,1 0,-1 0,0 0,1 0,-1 0,0 0,1 0,-1-1,0 1,1 0,-1-1,0 1,0-1,1 1,-1-1,1 0,141-125,-142 125,67-42,-67 42,1 1,0-1,-1 0,1 1,0-1,0 1,0-1,-1 1,1 0,0-1,0 1,0 0,0 1,-1-1,1 0,0 0,0 1,0-1,-1 1,1 0,0-1,-1 1,1 0,0 0,-1 0,1 0,-1 0,1 0,-1 1,0-1,0 0,1 1,-1-1,0 1,0-1,0 1,-1 0,1-1,0 3,8 48,7 14,10-56,-11-12</inkml:trace>
  <inkml:trace contextRef="#ctx0" brushRef="#br0" timeOffset="56184.37">11378 3359,'0'-2,"0"0,0 0,-1 0,1 0,-1-1,1 1,-1 0,0 0,0 0,0 0,0 0,0 0,0 1,0-1,-1 0,1 1,-1-1,1 0,-1 1,0 0,0-1,1 1,-1 0,0 0,0 0,0 0,0 1,0-1,-1 0,1 1,0-1,0 1,0 0,0 0,-1 0,0 0,-81 13,72-7,0 1,1-1,-1 2,1 0,1 0,-1 1,2 0,-1 1,1 0,0 0,1 1,1 0,0 1,0 0,1 0,0 0,0 3,6-13,-1 0,0 1,1-1,-1 1,1-1,0 1,0-1,0 1,0-1,0 1,1-1,-1 0,1 1,-1-1,1 1,0-1,0 0,0 0,0 1,1-1,-1 0,0 0,1 0,0 0,-1 0,1-1,0 1,0-1,0 1,0-1,0 1,0-1,0 0,1 0,1 1,2 0,0 0,1-1,-1 1,1-1,-1 0,1-1,-1 1,1-2,-1 1,1 0,-1-1,1 0,0-1,18-7,0-2,-1 0,-1-2,0 0,0-2,-2 0,0-1,0-2,-2 0,0-1,5-7,-24 25,0 1,0-1,1 1,-1 0,0-1,1 1,-1 0,1-1,-1 1,0 0,1-1,-1 1,1 0,-1 0,1 0,-1 0,0-1,1 1,-1 0,1 0,-1 0,1 0,-1 0,1 0,-1 0,1 0,-1 0,1 0,-1 0,1 1,-1-1,1 0,-1 0,1 0,-1 1,0-1,1 0,-1 0,1 1,-1-1,0 0,1 1,-1-1,0 0,1 1,-1-1,0 1,0-1,0 1,1-1,-1 0,0 1,0-1,0 1,0-1,0 1,0-1,1 1,-1-1,-1 1,1-1,0 1,0-1,6 47,-5-29,0-13,-1 0,1 1,0-1,1 0,-1 1,1-1,0 0,0 0,1-1,0 1,0 0,0-1,0 1,0-1,1 0,0 0,0-1,0 1,0-1,1 0,-1 0,1 0,0 0,0-1,0 0,0 0,0 0,0-1,1 0,-1 0,0 0,1-1,-1 1,1-1,-1 0,0-1,1 0,-1 1,0-2,1 1,11-7,0 0,-1-1,0 0,0-2,-1 0,0 0,-1-2,-1 0,0 0,0-1,-1-1,-1 0,4-7,4-9,-1-1,-2-1,0 0,-3-1,-1-1,-1 0,6-34,-13 53,0 1,-1-2,0 1,-2 0,1 0,-2 0,0-1,-2 1,0-3,2 20,0-1,0 1,0-1,0 0,0 1,-1-1,1 1,0-1,0 0,-1 1,1-1,0 1,-1-1,1 0,0 1,-1-1,1 0,0 0,-1 1,1-1,-1 0,1 0,0 0,-1 1,1-1,-1 0,1 0,-1 0,1 0,0 0,-1 0,1 0,-1 0,1 0,-1 0,1 0,-1 0,1 0,-1 0,1-1,0 1,-1 0,1 0,-1 0,1-1,0 1,-1 0,1-1,0 1,-1 0,1-1,0 1,-1 0,1-1,0 1,0 0,-1-1,1 1,0-1,0 1,-14 41,16 99,5-71,-7 371,-11-494,5 35</inkml:trace>
  <inkml:trace contextRef="#ctx0" brushRef="#br0" timeOffset="56438.414">11661 3162,'34'5,"15"1,5 0,2-1,-3-2,-1-1,-5-5,-6-3,-4 0,-4 1,-3 1,-2 2,-5 1</inkml:trace>
  <inkml:trace contextRef="#ctx0" brushRef="#br0" timeOffset="57297.15">12874 3416,'30'343,"-36"-294,6-50,0 1,0-1,-1 0,1 1,0-1,0 1,0-1,-1 1,1-1,0 1,-1-1,1 1,-1-1,1 1,0-1,-1 1,1-1,-1 1,1 0,-1-1,1 1,-1 0,1-1,-1 1,0 0,1 0,-1 0,1-1,-1 1,0 0,1 0,-1 0,1 0,-1 0,0 0,1 0,-1 0,1 1,-1-1,0 0,1 0,-1 0,1 1,-1-1,1 0,-1 0,0 1,1-1,0 1,-1-1,1 0,-1 1,1-1,-1 1,1-1,0 1,-1-1,1 1,0-1,0 1,-1 0,1-1,0 1,0-1,0 1,0 0,0-1,0 1,-4-11,2-1,-1 1,2-1,-1 1,1-1,1 0,0 1,0-1,1 0,1 1,0-1,0 1,1-1,0 1,1 0,0 0,1 0,-1 1,2 0,0 0,0 0,1 0,-2-1,8-12,2 0,0 0,2 1,0 1,1 1,1 1,1 0,0 1,1 2,1 0,1 1,0 1,0 1,1 1,1 1,8-1,-25 8,0 0,1 0,-1 1,0 0,1 0,0 1,-1 0,1 1,0 0,0 0,-1 1,1 0,0 1,-1-1,1 2,-1-1,0 1,0 1,0-1,4 4,-9-2,-1 0,-1 1,1-1,-1 1,0-1,0 1,-1 0,1-1,-1 1,-1 0,1-1,-1 1,0 0,0-1,-1 1,1-1,-1 0,0 1,-1-1,1 0,-1 0,0 0,0-1,-1 1,-2 2,-2 6,0 0,-1-1,-1 0,1 0,-2-1,0 0,0-1,-1 0,0-1,0-1,-1 0,-1 0,1-1,-1-1,0 0,-1-1,1-1,-1 0,0-1,0 0,0-1,-10-1,-38-22,50 9</inkml:trace>
  <inkml:trace contextRef="#ctx0" brushRef="#br0" timeOffset="57660.486">13777 3303,'-11'9,"-10"7,0 2,1 0,0 1,2 1,0 0,2 2,-12 18,26-37,0 0,0 0,1 0,-1 0,1 0,0 0,0 1,0-1,1 0,-1 1,1-1,-1 0,1 1,0-1,1 0,-1 1,0-1,1 0,0 1,0-1,0 0,0 0,0 1,1-1,-1 0,1-1,0 1,0 0,0 0,0-1,1 1,-1-1,1 0,-1 0,1 0,0 0,0 0,0 0,0-1,0 1,0-1,0 0,0 0,1 0,-1 0,2-1,4 2,1 0,0-1,0 0,-1 0,1-1,0-1,0 0,-1 0,1-1,0 0,-1 0,0-1,1 0,-1-1,-1 0,1-1,0 0,-1 0,0-1,0 0,-1 0,0 0,0-1,0-1,-1 1,0-1,0 0,0-2,-5 8,3-2,-1 0,0 0,0 0,0 0,-1 0,1-1,-1 1,0-1,0 0,-1 1,1-1,-1 0,0 0,-1 0,1 0,-1 0,0 0,0 0,-1 0,1 0,-1 0,0 0,0 0,-1-1,-3-2,1 0,-1 0,-1 1,1 0,-1 0,0 0,-1 1,0 0,0 0,0 1,-1 0,1 0,-1 1,0 0,-1 0,1 1,-1 0,1 0,-1 1,0 0,0 1,0 0,-6 0,-10 0</inkml:trace>
  <inkml:trace contextRef="#ctx0" brushRef="#br0" timeOffset="57891.948">14228 3331,'-19'33,"-11"17,-1 4,10-7,9-12</inkml:trace>
  <inkml:trace contextRef="#ctx0" brushRef="#br0" timeOffset="58135.738">14115 2965,'0'0</inkml:trace>
  <inkml:trace contextRef="#ctx0" brushRef="#br0" timeOffset="58431.372">14370 3529,'148'-192,"-147"190,-1 0,1 1,0-1,0 1,0-1,0 1,0 0,0-1,0 1,0 0,1 0,-1 0,1 0,-1 0,0 0,1 0,0 0,-1 1,1-1,-1 0,1 1,0 0,-1-1,1 1,0 0,0 0,-1 0,1 0,0 0,-1 0,1 0,0 1,0-1,-1 1,1-1,-1 1,1 0,0-1,-1 1,1 0,-1 0,0 0,1 0,-1 0,0 1,0-1,1 0,-1 0,0 1,0-1,-1 1,1 0,10 68,-11-65,-1 0,0 1,1-1,0 1,0-1,1 0,0 1,0-1,0 0,0 1,1-1,0 0,0 0,0 0,1 0,0-1,0 1,0-1,0 1,1-1,-1 0,1 0,0-1,0 1,1-1,-1 0,1 0,-1 0,1-1,0 1,1-1,3-3,1 0,-1-1,0 0,0 0,0-1,0 0,0-1,-1 1,1-2,-1 1,0-1,0-1,-1 0,0 0,0 0,0 0,0-1,-1-1,-1 1,1-1,-1 0,5-3,143-198,-139 193</inkml:trace>
  <inkml:trace contextRef="#ctx0" brushRef="#br0" timeOffset="58688.986">15302 2908,'4'34,"-2"15,-2 10,-2-1,1-6,0-6,0-7,0-4,1-5,-1-1,1-2,0 0,0-10,0-12,0-7</inkml:trace>
  <inkml:trace contextRef="#ctx0" brushRef="#br0" timeOffset="58940.659">14991 3077,'34'9,"20"4,6-1,2-2,-4-3,-2-2,-7-3,-1-1,-5-1,-4-1,-5 1,-2-1,-3 1,-6 0</inkml:trace>
  <inkml:trace contextRef="#ctx0" brushRef="#br0" timeOffset="65912.421">15922 3444,'-38'49,"5"-11,-1-2,-2-1,-1-1,-1-3,-40 25,60-44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4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241 498,'14'-4,"-10"4,-1 0,0 0,0-1,0 1,0-1,0 0,0 0,0 0,0 0,0-1,0 1,-1-1,1 0,0 0,-1 0,0 0,1 0,-1 0,0-1,0 1,0-1,0 1,-1-1,1 0,0-1,-5 1,1 1,-1-1,0 1,0-1,0 1,0 0,0 0,0 1,-1-1,1 0,-1 1,1 0,-1 0,1 0,-1 1,0-1,1 1,-1 0,0-1,0 2,1-1,-1 0,0 1,1 0,-1 0,1 0,-1 0,1 0,-1 1,-12 2,0 2,1-1,-1 2,1 0,0 1,1 0,0 1,1 1,-1 0,2 1,-1 0,2 1,0 0,-7 9,17-16,0-1,-1 1,1 0,1 0,-1 0,1 0,0 0,0-1,0 1,1 0,-1 0,1 0,0 0,1-1,-1 1,1 0,0-1,0 1,1-1,-1 0,1 0,0 0,0 0,0 0,0-1,1 1,0-1,0 0,-1 0,2 0,-1-1,0 0,0 1,1-1,-1-1,1 1,0-1,0 1,-1-1,1-1,3 1,10 1,0 0,0-2,0 0,0 0,0-2,0-1,-1 0,1-1,-1 0,0-2,0 0,0-1,-1-1,0 0,-1-1,1-1,-2 0,0-1,0-1,-1 0,0-1,-1 0,0-1,-2 0,8-13,-16 25,20-23,-10 47,-11-13,0 0,0 0,0 0,2 0,-1 0,1 0,0-1,1 1,0-1,0 0,1 0,0 0,0-1,1 1,0-1,0-1,0 1,1-1,0 0,1-1,-1 1,1-1,0-1,0 0,7 3,11 2</inkml:trace>
  <inkml:trace contextRef="#ctx0" brushRef="#br0" timeOffset="429.212">862 668,'12'0,"0"0,0-1,0-1,-1 0,1 0,0-1,-1-1,0 1,0-2,0 0,0 0,-1-1,0 0,0-1,-1 0,1-1,94-90,-104 97,1 0,-1 0,1 1,-1-1,1 0,-1 0,1 0,-1 0,1 1,0-1,0 0,-1 1,1-1,0 0,0 1,0-1,-1 1,1-1,0 1,0 0,0-1,0 1,0 0,0 0,0 0,0-1,0 1,0 0,0 0,0 0,0 1,0-1,0 0,0 0,0 0,0 1,0-1,0 1,0-1,-1 0,1 1,0 0,0-1,0 1,-1-1,1 1,0 0,-1 0,1-1,0 1,-1 0,1 0,-1 0,1 0,-1 0,1 0,2 12,-2-9,-1 1,1-1,0 0,0 1,1-1,-1 0,1 1,0-1,0 0,0 0,1-1,-1 1,1 0,0-1,0 1,0-1,0 0,1 0,-1 0,1-1,0 1,0-1,0 0,0 0,0 0,0-1,1 1,-1-1,2 0,2 1,0-1,0 1,0-2,0 1,0-1,0 0,1-1,-1 0,0 0,0-1,-1 0,1 0,0-1,-1 0,1 0,-1-1,0 0,0 0,0-1,-1 0,0 0,1 0,-2-1,1 0,3-5,46-67,-42 64</inkml:trace>
  <inkml:trace contextRef="#ctx0" brushRef="#br0" timeOffset="928.42">1906 442,'-7'2,"-1"1,1 0,-1 1,1-1,0 1,0 1,1-1,-1 1,1 0,0 1,1-1,-1 1,1 1,0-1,0 1,1-1,0 1,0 0,1 1,0-1,0 1,1-1,0 1,0 0,0 6,3-11,0-1,0 1,0 0,0-1,1 1,0-1,-1 0,1 0,0 1,0-1,0 0,0 0,0-1,1 1,-1 0,1-1,-1 1,1-1,-1 0,1 0,0 0,0 0,-1 0,1-1,0 1,0-1,0 0,1 0,84-5,-75 0,0-1,0 0,0-1,-1-1,0 0,0 0,-1-1,0-1,-1 0,8-9,26-22,-22 25,-1-1,-1-1,-1-1,-1-1,0-1,-1 0,-2-1,0-1,-1 0,-2-1,0 0,-2-1,0 0,-2-1,3-15,-10 36,0 0,-1 0,1 0,-1 1,0-1,-1 0,1 0,-1 0,0 1,0-1,0 0,-1 1,0-1,0 1,0-1,0 1,-1 0,1 0,-1 0,0 0,0 1,-1-1,1 1,-1 0,0 0,0 0,0 0,0 0,0 1,0 0,-1 0,1 0,-1 1,1-1,-1 1,0 0,0 1,0-1,1 1,-1 0,-1 0,-4 1,-1 0,1 1,0 0,-1 1,1 0,1 0,-1 1,0 1,1-1,0 2,0-1,0 1,1 1,0-1,0 2,0-1,1 1,1 0,-1 0,1 1,0-1,1 2,0-1,1 0,0 1,0 0,1 0,0 0,1 0,0 1,0-1,1 1,1-1,0 1,0-1,1 1,0-1,1 1,0-1,1 0,0 0,4 9,7 7,1 0,0-1,2-1,1 0,1-2,1 0,0-1,2 0,1-2,0-1,1-1,1-1,1-1,0-1,0-2,2 0,-1-2,1-1,1-1,26 3,53 6,-80-16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1,'5'19,"1"11,0 6,-1 1,-1-1,-2-6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9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196 254,'33'-31,"-20"21,-2 1,1-1,-2-1,1 0,-1-1,-1 0,0 0,-1-1,0 0,-1-1,-1 0,0 0,0 0,1-12,-9-1,2 27,0 1,0-1,0 0,0 1,0-1,0 0,0 0,0 1,0-1,0 0,-1 1,1-1,0 0,0 1,0-1,0 0,-1 0,1 1,0-1,0 0,0 0,-1 1,1-1,0 0,0 0,-1 0,1 0,0 1,-1-1,1 0,0 0,-1 0,1 0,0 0,0 0,-1 0,1 0,0 0,-1 0,1 0,0 0,-1 0,1 0,0 0,-1 0,1 0,0 0,-1 0,1-1,0 1,0 0,-1 0,1 0,0 0,0-1,-1 1,1 0,0 0,0-1,0 1,-1 0,1-1,-9 27,1 0,1 1,1 0,1 0,1 0,2 1,1-1,2 13,-9 86,-5-2,6-42,-3-1,-4 0,-15 40,-23-23,50-95,0-1,-1 1,1-1,0 1,-1-1,1 0,-1 0,0-1,1 1,-1 0,0-1,0 0,0 1,0-1,0-1,-1 1,1 0,0-1,0 1,0-1,-1 0,1 0,0 0,0-1,-1 1,1-1,0 0,0 0,0 0,0 0,0 0,-2-2,-2-2,1-2,0 1,0-1,0 0,1 0,0 0,0-1,1 0,0 0,0 0,1 0,0 0,1-1,-1 0,2 1,-1-1,1-7,0 3,2 0,0 0,0 0,1 0,0 0,1 0,1 0,0 1,1 0,0 0,1 0,0 0,1 1,0 0,1 0,0 1,1 0,0 1,0 0,1 0,0 1,1 0,0 1,0 0,1 0,-1 2,1-1,1 2,-1-1,1 2,-1-1,6 1,293 0,-266-7,-26 4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48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227 227,'0'-2,"-1"-1,0 1,0 0,0 0,0 0,-1 0,1 0,-1 0,1 0,-1 0,0 0,1 0,-1 1,0-1,0 1,0 0,0-1,0 1,-1 0,1 0,0 0,0 0,-1 1,1-1,-1 1,1-1,0 1,-1 0,1 0,-1 0,1 0,-1 1,1-1,0 0,-1 1,1 0,0 0,-1-1,1 1,0 1,0-1,0 0,0 0,0 1,0-1,0 1,0 0,0 0,0 0,-8 5,0 1,1-1,-1 2,1-1,1 1,0 1,0-1,1 1,0 1,1-1,0 1,1 0,0 1,0-1,2 1,-1 0,1 0,1 0,0 0,1 2,1-11,-1 0,1 0,0-1,0 1,0 0,1 0,-1 0,1-1,-1 1,1 0,0-1,0 1,0-1,1 1,-1-1,0 1,1-1,0 0,-1 0,1 0,0 0,0 0,0 0,1 0,-1-1,0 1,1-1,-1 1,1-1,-1 0,1 0,-1 0,1 0,0-1,0 1,-1-1,1 0,0 1,0-1,-1 0,1-1,0 1,0 0,-1-1,1 0,0 0,-1 1,1-2,1 1,32-18,-1-1,-1-1,0-3,-2 0,-1-2,-1-1,-1-2,-2-1,24-32,-51 62,0-1,0 1,0-1,0 1,0-1,1 1,-1-1,0 1,0-1,0 1,1-1,-1 1,0-1,1 1,-1-1,0 1,1 0,-1-1,1 1,-1 0,1-1,-1 1,0 0,1 0,-1-1,1 1,-1 0,1 0,0 0,-1 0,1-1,-1 1,1 0,-1 0,1 0,-1 0,1 0,-1 0,1 1,-1-1,1 0,-1 0,1 0,-1 0,1 1,-1-1,1 0,-1 0,1 1,-1-1,1 0,-1 1,0-1,1 1,3 32,-4-21,0-6,0 2,0-1,0 0,1 0,0-1,0 1,1 0,-1 0,2 0,-1-1,1 1,0-1,0 0,1 0,0 0,0 0,0-1,1 1,-1-1,1 0,1 0,-1-1,1 0,-1 0,1 0,0-1,1 1,-1-2,1 1,-1-1,1 1,0-2,0 1,-1-1,1 0,0-1,3 1,15-7</inkml:trace>
  <inkml:trace contextRef="#ctx0" brushRef="#br0" timeOffset="337.808">1158 1,'-20'17,"0"0,1 1,0 2,2-1,0 2,-12 21,27-41,1 1,0 0,-1-1,1 1,0 0,0 0,0 0,0 0,0 0,1 0,-1 0,1 0,-1 0,1 0,0 0,-1 1,1-1,0 0,1 0,-1 0,0 0,1 0,-1 1,1-1,-1 0,1 0,0 0,0 0,0 0,0-1,0 1,1 0,-1 0,0-1,1 1,0-1,-1 1,1-1,0 0,-1 0,1 1,0-1,0 0,0-1,2 2,19 7,-19-9,0 1,0-1,0 1,0 0,0 0,0 0,0 0,0 1,0-1,-1 1,1 0,-1 0,1 1,-1-1,0 1,0-1,0 1,0 0,-1 0,1 1,-1-1,0 0,0 1,0-1,0 1,0 0,-1-1,0 1,0 0,0 0,0 0,0 0,-1 0,0 0,0 0,0 0,0 0,-1 3,-5 1,0-1,-1 0,0 0,-1 0,1-1,-1 0,0-1,-1 1,1-2,-1 1,0-1,0 0,-1-1,1 0,-1-1,1 0,-1 0,-1-1,5 1,-1 0,0 0,0 0,0-1,0 0,0-1,0 1,0-1,0-1,0 1,1-1,-1-1,0 1,0-1,0 0,1-1,-6-2,0-8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3.5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362 555,'-10'-3,"1"1,0 0,0 0,-1 1,1 0,-1 1,1 0,-1 0,0 1,1 0,0 1,-1 0,1 0,0 1,0 0,0 1,1 0,-1 1,1-1,-8 7,0 2,1 1,0 0,0 1,2 1,0 0,1 0,0 2,1-1,1 2,1-1,1 1,6-16,1 0,-1-1,1 1,-1 0,1 0,0-1,1 1,-1 0,0 0,1 0,-1 0,1 0,0 0,0 0,0 0,1 0,-1 0,1 0,-1 0,1 0,0 0,0 0,0 0,1 0,-1-1,1 1,-1-1,1 1,0-1,0 0,0 1,0-1,1 0,-1 0,0-1,1 1,0 0,-1-1,1 1,0-1,0 0,-1 0,1 0,0 0,0-1,0 1,0-1,0 0,0 0,1 0,9-3,1 0,-1-1,0 0,-1-1,1-1,-1 0,0-1,-1 0,1-1,-1 0,-1 0,0-1,2-3,8-4,11-9,-1-2,-1-1,-1-1,-1-2,-2 0,10-18,62-116,-119 232,12-42,3 0,0 1,1-1,1 1,2 0,1 1,1-1,2 26,-1-47,1 0,0 0,0 1,1-1,-1 0,1 0,0 0,0-1,1 1,0 0,0-1,0 1,0-1,0 0,1 0,0-1,0 1,0-1,0 1,1-1,-1-1,1 1,-1 0,1-1,0 0,0 0,0-1,1 0,-1 1,0-2,1 1,10 1,-1 0,1-1,0-1,0 0,-1-2,1 1,0-2,-1 0,0-1,2-1,10-6,-1-1,0-1,-1-1,-1-2,0 0,-1-1,-1-2,-1 0,0-1,-2-1,0-1,-2-1,0-1,-2 0,1-3,2-3,-2 0,-2-1,-1-1,-1 0,-1 0,-2-2,-2 1,1-13,-17-37,8 81,0 0,1 1,-1-1,0 0,0 1,-1-1,1 1,0-1,0 1,-1 0,1-1,-1 1,1 0,-1 0,1 0,-1 0,0 0,1 0,-1 1,0-1,0 0,0 1,0 0,0-1,1 1,-1 0,0 0,0 0,0 0,0 0,0 1,0-1,0 0,1 1,-1 0,0-1,0 1,0 0,1 0,-1 0,-1 1,-8 6,1 1,-1 1,1 0,1 0,0 1,1 0,0 1,1-1,0 2,0-1,1 1,0 4,-3 4,2 0,0 0,1 1,2 0,0 0,1 0,1 0,1 0,2 1,0 5,0-20,0 0,0 1,1-1,0-1,1 1,-1 0,2-1,-1 1,1-1,0 0,0 0,1 0,0-1,0 1,1-1,0-1,0 1,0-1,0 0,1 0,0-1,0 0,0 0,1-1,1 1,3 1,1-1,-1 0,0-2,1 1,0-1,-1-1,1 0,0-1,0 0,-1-1,1-1,0 0,-1 0,1-2,10-3,3-7,-1 0,0-2,-1-1,-1-1,0 0,-2-2,0-1,-1-1,-1 0,-1-1,-2-1,0-1,-1 0,-2-2,0 1,-2-1,0-4,-2 8,-2-1,0 1,-2-1,0 0,-2-1,0 1,-2 0,-1-1,-1-5,1 29,1-1,-1 1,0-1,0 1,0-1,0 0,0 1,0-1,0 1,0-1,-1 1,1-1,-1 0,1 1,-1 0,1-1,-1 1,0-1,0 1,0 0,0-1,0 1,0 0,0 0,0 0,0 0,-1 0,1 0,0 0,-1 0,1 1,-1-1,1 0,0 1,-1-1,0 1,1 0,-1-1,1 1,-1 0,1 0,-1 0,0 0,1 0,-1 0,1 1,-1-1,-1 1,-7 8,1 0,0 0,0 1,1 0,0 1,1 0,0 0,1 1,0 0,1 0,1 0,-4 12,-1 6,1-1,2 1,1 0,1 1,2-1,1 1,1 0,3 9,-2-26,1 0,0-1,1 1,0-1,1 0,1 0,0 0,1 0,0-1,1 0,1 0,0-1,0 0,1 0,0-1,1 0,0-1,0 0,1 0,1-1,-1-1,1 0,1-1,-1 0,1 0,0-1,2-1,9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7:56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0,'-4'7,"0"0,0 0,1 1,0-1,0 1,1-1,0 1,0 0,1 0,0 0,0 0,1 0,0 0,1 8,-1-1,-1 344,-2-322,-2-1,-2 1,-1-1,-2-1,-1 0,-17 34,27-64,3-6</inkml:trace>
  <inkml:trace contextRef="#ctx0" brushRef="#br0" timeOffset="257.155">0 452,'34'0,"15"0,5 0,-2 0,-6 0,-5 0,-5 0,-3 0,-4 0,-1 0,0 0,-1 0,0-5,0-2,-4 1</inkml:trace>
  <inkml:trace contextRef="#ctx0" brushRef="#br0" timeOffset="759.929">678 28,'-16'148,"3"134,13-265,1-1,1 1,1-1,0 0,1 0,1 0,0 0,1-1,1 0,0 0,1 0,5 4,-12-17,1 0,-1 0,1 0,0 0,0 0,0-1,0 1,0-1,1 1,-1-1,0 0,1 0,-1 0,1 0,-1 0,1-1,-1 1,1-1,0 1,-1-1,1 0,-1 0,1 0,0-1,-1 1,1 0,-1-1,1 0,-1 0,1 0,-1 0,1 0,-1 0,82-54,-67 41,6-4,-18 13,0 0,0 1,1-1,0 1,0 0,0 0,0 1,0 0,1 0,0 1,-1-1,1 1,0 1,3-1,-7 4,0-1,0 1,-1 0,1 0,-1 0,1 0,-1 1,0-1,1 1,-1-1,-1 1,1 0,0 0,-1 0,1 0,-1 0,0 0,0 0,0 0,0 1,-1-1,0 0,1 0,-1 1,0-1,0 0,-1 1,1-1,-1 0,1 0,-1 1,1 1,7 92,-1-90</inkml:trace>
  <inkml:trace contextRef="#ctx0" brushRef="#br0" timeOffset="1163.423">1242 649,'28'-4,"0"-2,0 0,-1-2,0-1,0-1,9-6,-31 14,-1 0,1 0,0-1,-1 0,0 0,1 0,-1 0,-1 0,1-1,0 0,-1 0,0 0,1 0,-2 0,1-1,0 1,-1-1,0 0,0 0,0 0,-1 0,0 0,0 0,0 0,0 0,-1 0,0 0,0-1,-1 1,1 0,-1 0,0 0,0 0,-1 0,1 0,-1 0,0 0,-3-4,3 7,-1 0,1 1,0-1,-1 0,1 1,-1 0,0-1,0 1,1 0,-1 0,0 1,0-1,0 1,0-1,0 1,0 0,0 0,0 0,0 1,1-1,-1 1,0-1,0 1,0 0,0 0,1 0,-1 0,0 1,1-1,-3 2,-67 60,11 44,60-103,-1 1,1-1,0 1,0-1,1 1,-1-1,1 1,0 0,0-1,0 1,1 0,0-1,0 1,0-1,0 1,1-1,0 0,0 1,0-1,0 0,0 0,1-1,0 1,3 3,2 0,1 0,-1-1,2 0,-1 0,1-1,-1 0,2 0,-1-1,0-1,1 0,-1 0,1-1,0-1,0 1,0-2,0 0,0 0,0-1,0 0,0 0,-1-2,1 1,0-1,-1-1,10-4,36-11,-32 12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03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0 708,'3'7,"0"0,0-1,1 1,0-1,0 1,1-1,0 0,0-1,0 1,0-1,1 0,0 0,0-1,0 0,1 0,0 0,-1-1,1 0,0 0,0-1,1 0,-1 0,1-1,-1 0,1 0,-1 0,1-1,-1 0,1-1,-1 0,1 0,-1 0,0-1,1 0,3-2,-3 0,0 1,0-1,0-1,0 1,-1-1,1-1,-1 1,0-1,-1 0,0-1,0 0,0 0,-1 0,0 0,0-1,-1 0,0 0,0 0,-1-1,0 1,0-1,-1 0,0 0,-1 0,0 0,0 0,-1 0,0 0,-1 0,0 5,0 1,0-1,-1 1,1 0,-1-1,0 1,0 0,0 0,0 0,-1 0,1 1,-1-1,1 1,-1-1,0 1,0 0,0 0,-1 0,1 1,0-1,-1 1,1 0,-1 0,1 0,-1 0,1 0,-1 1,0 0,1 0,-1 0,0 0,1 0,-3 1,-6 0,1 1,-1 0,1 0,0 1,0 1,0 0,0 0,1 1,-1 1,-1 1,1-1,1 1,0 0,1 0,0 1,0 0,1 1,0 0,0 0,1 1,0 0,1 0,0 0,1 1,0 0,1 0,0 1,0-1,1 1,1-1,0 1,0 0,2 0,-1 5,3-11,0 0,0 0,1-1,0 1,0-1,0 1,0-1,1 0,0 0,0-1,0 1,1-1,-1 0,1 0,0 0,0-1,1 1,-1-1,1-1,0 1,-1-1,1 0,0 0,0-1,2 1,159 13,-147-17,1 0,0-1,-1-1,0-1,0 0,0-2,-1 0,17-10,-11 5</inkml:trace>
  <inkml:trace contextRef="#ctx0" brushRef="#br0" timeOffset="210.142">1186 454,'-33'33,"-17"17,-4 3,2-1,11-5,6-7,5-4,8-4,2-7,5-3,5-1,0 1,0 2,-1-4,0-4</inkml:trace>
  <inkml:trace contextRef="#ctx0" brushRef="#br0" timeOffset="441.234">791 538,'4'29,"8"14,0 5,4-2,4-2,2-10,-1-6,0-7,1-3,2 0,1-2,-3 0,0-2,-5 1,0-1,2-4,-2 1,-4-1</inkml:trace>
  <inkml:trace contextRef="#ctx0" brushRef="#br0" timeOffset="1214.178">1581 115,'1'92,"-13"296,-5 0,28-428,-5 17</inkml:trace>
  <inkml:trace contextRef="#ctx0" brushRef="#br0" timeOffset="1473.218">1384 566,'33'5,"21"1,6 0,-2-5,-2-4,-5-6,-7-1,-5 1,-6-3,-3 0,-1 3,-2 3,0-3,-5 6,-6 2</inkml:trace>
  <inkml:trace contextRef="#ctx0" brushRef="#br0" timeOffset="2120.348">1976 764,'1'0,"166"-17,-162 16,0-1,0 0,-1 0,1 0,0 0,-1-1,0 1,1-1,-1 0,0-1,0 1,-1-1,1 1,-1-1,0 0,0 0,0-1,0 1,-1-1,1 1,-1-1,-1 0,1 0,-1 0,1 0,-2 0,1 0,0 0,-1 0,0 0,0-1,0 3,0-1,-1 1,1-1,-1 1,0-1,0 1,0-1,0 1,0 0,-1-1,0 1,1 0,-1 0,0 0,-1 0,1 1,0-1,-1 0,0 1,1 0,-1 0,0 0,0 0,0 0,0 0,-1 1,1 0,0-1,-1 1,1 0,-1 1,1-1,-1 1,1-1,-1 1,0 0,1 0,-1 1,1-1,-1 1,1 0,-1 0,1 0,0 0,-1 0,1 1,0 0,0-1,0 1,0 0,0 1,0-1,1 0,-1 1,0 1,-7 6,2 0,-1 0,1 1,1 0,0 1,0-1,1 1,1 1,0-1,1 1,0 0,1 0,1-6,0 0,1 0,1 0,-1 0,1 0,0 0,0 0,1 0,0 0,0 0,1-1,0 1,0 0,1-1,-1 1,2-1,-1 0,0 0,1 0,0 0,1-1,-1 1,6 3,0-2,0-1,1 0,0 0,0-1,0-1,1 0,0 0,-1-1,1-1,0 0,0-1,1 0,-1 0,0-2,0 1,0-2,0 1,0-2,0 1,0-2,0 0,-1 0,0-1,0 0,0-1,-1 0,1-1,-2 0,5-4,2-1,-2-1,1-1,-2 0,1 0,-2-2,0 1,-1-2,-1 1,0-2,-1 1,2-10,3-11,24-118,-38 155,1-1,-1 1,0-1,0 1,0-1,-1 1,1 0,0-1,0 1,-1-1,1 1,-1 0,1-1,-1 1,0 0,0-1,1 1,-1 0,0 0,0 0,0 0,0 0,0 0,0 0,-1 0,1 0,0 0,0 1,-1-1,1 0,0 1,-1-1,1 1,-1 0,1-1,0 1,-1 0,1 0,-1 0,1 0,-1 0,1 0,-1 0,1 1,0-1,-1 0,1 1,-1-1,1 1,0 0,-1-1,1 1,0 0,0 0,0 0,0 0,-1 0,1 0,1 0,-1 0,0 0,0 0,0 1,-2 0,0 0,0 0,0 1,0-1,0 1,0 0,1 0,-1 0,1 0,0 0,0 0,0 1,1-1,-1 1,1-1,0 1,0 0,0-1,0 1,1 0,-1 0,1 0,0 0,0-1,0 1,1 0,0 0,-1 0,1-1,0 1,1 0,-1-1,1 1,-1-1,1 0,0 1,0-1,1 0,-1 0,1 0,-1-1,1 1,0-1,0 1,0-1,1 0,1 1,74 9,-72-12,1 0,-1 0,0 0,0 1,0 0,0 1,0-1,-1 1,1 1,0-1,-1 1,1 0,3 3,-7 0,1-1,-2 1,1-1,0 1,-1 0,0 0,-1 0,0 0,1 0,-2 1,1-1,-1 0,0 0,0 1,-1-1,0 0,0 0,0 0,-1 0,0 0,0 0,0 0,-1 0,0-1,0 1,0-1,-2 2,-9 27,6-9</inkml:trace>
  <inkml:trace contextRef="#ctx0" brushRef="#br0" timeOffset="2594.269">2851 876,'178'-255,"-96"126,-82 129,0 1,1-1,-1 0,0 1,0-1,1 0,-1 1,0-1,1 0,-1 1,0-1,1 0,-1 1,0-1,1 0,-1 0,1 0,-1 1,1-1,-1 0,0 0,1 0,-1 0,1 0,-1 0,1 0,-1 0,1 0,-1 0,1 0,-1 0,0 0,1 0,-1 0,1-1,-1 1,1 0,-1 0,0 0,1-1,-1 1,0 0,1-1,-1 1,0 0,1-1,-1 1,0 0,1-1,-1 1,0 0,0-1,0 1,1-1,-1 0,-6 41,5-36,-3 10,-1 0,2 0,0 0,0 1,2-1,0 1,0-1,1 1,1 0,1-1,0 1,0-1,2 0,0 1,5 11,-6-22,0 0,0 0,0-1,1 1,-1-1,1 0,0 0,0-1,0 1,0-1,1 0,-1 0,0 0,1 0,0-1,-1 0,1 0,0 0,0 0,-1-1,1 0,0 0,0 0,0-1,-1 0,1 1,0-2,-1 1,4-2,2 0,0-1,-1 0,1 0,-1-1,0 0,0-1,-1 0,1 0,-1-1,-1 0,1-1,-1 0,1-2,73-180,-67 171</inkml:trace>
  <inkml:trace contextRef="#ctx0" brushRef="#br0" timeOffset="3234.25">3810 509,'-20'16,"0"0,0 1,2 2,0-1,1 2,1 0,1 1,1 1,0 0,-1 7,14-28,0 1,1 0,-1-1,0 1,1-1,-1 1,1 0,-1 0,1-1,0 1,0 0,-1 0,1 0,1-1,-1 1,0 0,0 0,1-1,-1 1,1 0,-1 0,1-1,0 1,0-1,-1 1,1-1,0 1,1-1,-1 1,0-1,0 0,1 0,-1 1,0-1,1 0,-1 0,1 0,-1-1,1 1,0 0,-1-1,1 1,0-1,0 1,-1-1,1 0,0 1,0-1,-1 0,1 0,0-1,0 1,0 0,-1-1,1 1,0-1,-1 1,1-1,0 0,-1 0,12-5,-1-1,-1 0,1-1,-1-1,-1 0,1 0,-2-1,1 0,-1-1,-1 0,0-1,0 1,1-6,42-55,-51 71,0 1,1 0,-1-1,1 1,-1-1,1 1,-1 0,1-1,-1 1,1 0,-1-1,1 1,-1 0,1 0,-1-1,1 1,0 0,-1 0,1 0,-1 0,1 0,0 0,-1 0,1 0,0 0,-1 0,1 0,-1 1,1-1,-1 0,1 0,0 1,-1-1,1 0,-1 1,1-1,-1 0,1 1,-1-1,0 1,1-1,-1 1,1-1,-1 1,0-1,1 1,-1-1,0 1,0-1,0 1,1-1,-1 1,0 0,0-1,0 1,0-1,0 1,0 0,5 44,-4-36,-1-3,-1 0,2 0,-1 0,1 0,0-1,0 1,0 0,1 0,0-1,0 1,1-1,0 1,-1-1,2 0,-1 0,1 0,-1-1,1 1,0-1,1 0,-1 0,1-1,0 1,0-1,0 0,0 0,0 0,1-1,0 0,-1 0,5 0,3-1,1-2,-1 0,1 0,-1-1,1-1,-1-1,0 1,0-2,0 0,-1 0,0-2,0 1,0-1,-1-1,0 0,-1-1,1 0,-2 0,1-1,-1 0,-1-1,0 0,0 0,3-10,14-19,-2 0,-2-2,-1-1,-3-1,-1 0,-2-1,-3 0,-1-1,3-46,-12 82,-6-75,5 83,0 0,0 0,-1 1,1-1,-1 0,1 0,-1 0,0 1,0-1,0 0,0 1,0-1,0 0,0 1,0 0,-1-1,1 1,-1 0,1-1,-1 1,1 0,-1 0,0 0,1 1,-1-1,0 0,0 1,0-1,0 1,1-1,-1 1,0 0,0 0,0 0,0 0,0 0,0 0,0 0,0 1,-5 2,1 0,-1 1,1 0,0 0,0 0,0 1,0 0,1 0,0 1,0-1,0 1,1 0,0 0,0 1,0-1,1 1,0 0,1-1,-1 2,0 3,-4 16,2 1,0-1,2 1,1 0,2-1,0 1,2 0,1 0,2 5,2-3,1 0,1 0,2 0,0-2,3 1,0-1,1-1,2-1,1 0,1-1,5 3,-16-18,1 0,0-1,1 0,0-1,0 1,1-2,0 0,1 0,0-1,-1 0,2-1,-1 0,1-1,-1-1,1 0,0-1,0 0,11 0,0-2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0 402,'16'-1,"-1"0,0-1,0-1,-1 0,1-1,0-1,-1 0,0-1,0 0,-1-2,0 1,0-1,9-9,147-143,-86 73,10 10,-90 76,0 1,-1 0,1 0,-1 0,1 0,0 0,-1 0,1 1,-1-1,1 1,-1 0,1-1,-1 1,1 0,-1 1,0-1,1 0,-1 1,0-1,0 1,0 0,0 0,-1-1,1 1,0 0,-1 1,1-1,-1 0,0 0,0 1,0-1,0 0,0 1,0-1,0 1,-1 0,0-1,1 1,-1-1,0 1,0 0,0-1,-1 1,1 1,3 8,4 18,0 1,-2 0,-2 0,0 0,-2 0,-2 1,-2 13,3-39,-1-1,0 1,-1-1,1 0,-1 0,0 1,0-1,0-1,-1 1,0 0,0 0,0-1,-1 0,1 0,-1 0,0 0,0 0,0-1,-1 1,1-1,-1-1,0 1,0 0,0-1,0 0,0 0,0-1,-1 0,1 0,0 0,-1 0,1-1,-1 0,1 0,-5 0,-4 1,0-1,0 0,1 0,-1-1,0-1,1-1,-1 0,1 0,0-1,0-1,-11-5,10 0</inkml:trace>
  <inkml:trace contextRef="#ctx0" brushRef="#br0" timeOffset="548.578">1327 64,'-60'8,"1"2,0 3,1 2,-32 15,81-28,1 1,-1 0,1 1,0 0,0 0,0 0,1 1,-1 1,1-1,0 1,1 0,0 1,0 0,0-1,0 2,1-1,1 1,-1 0,1 0,0 0,1 0,0 1,0 0,1-1,0 1,1 0,0 0,0 0,1 0,0 0,0 0,1 0,1 0,-1-5,1 1,-1-1,1 0,0 0,1 0,-1 0,1 0,-1-1,1 1,0-1,1 1,-1-1,0 0,1-1,0 1,0-1,0 1,0-1,0 0,0 0,0-1,1 1,-1-1,1 0,-1 0,1-1,-1 1,1-1,-1 0,3-1,7 0,0-1,0 0,0-1,-1-1,1 0,-1-1,0-1,0 0,3-2,2-2,1-1,-1 0,-1-2,0 0,-1-1,0 0,-1-2,-1 1,0-2,-2 0,1-1,-2 0,-1 0,0-1,-1-1,2-7,-15 45,1 1,1-1,1 1,1 0,0-1,1 1,1 0,1-1,1 1,0-1,5 11,-7-24,1-1,-1 0,1 0,0 1,0-2,1 1,-1 0,1-1,0 1,0-1,0 0,0-1,0 1,1-1,-1 1,1-1,-1-1,1 1,0-1,0 0,0 0,0 0,0 0,0-1,0 0,0 0,2-1,17 1</inkml:trace>
  <inkml:trace contextRef="#ctx0" brushRef="#br0" timeOffset="1033.456">1694 64,'-4'12,"-4"3,2 0,0 1,0 0,2 1,0-1,1 1,0-1,1 1,1 0,1 0,1 0,0 0,2 6,-3-20,1 0,1 1,-1-1,0 0,1 0,0 0,-1 0,1 0,0 0,1-1,-1 1,0-1,1 1,-1-1,1 0,0 0,0 0,0 0,0-1,0 1,0-1,0 0,1 0,-1 0,0 0,1 0,-1-1,0 1,1-1,-1 0,1 0,-1 0,1-1,-1 1,0-1,1 0,-1 0,0 0,1 0,-1-1,0 1,0-1,0 0,2-2,26-16,-1-2,-1 0,-1-3,-2 0,3-4,-12 11,-16 17,-1 0,0 1,1-1,-1 0,0 0,1 1,-1-1,1 0,0 0,-1 1,1-1,-1 1,1-1,0 1,-1-1,1 1,0-1,0 1,-1-1,1 1,0 0,0-1,0 1,0 0,-1 0,1 0,0 0,0 0,0 0,0 0,0 0,-1 0,1 0,0 0,0 0,0 1,0-1,-1 0,1 1,0-1,0 1,-1-1,1 0,0 1,-1 0,1-1,0 1,-1-1,1 1,-1 0,1-1,-1 1,1 0,-1 0,1-1,-1 1,0 0,0 0,1 0,-1 0,0-1,0 1,0 0,0 0,0 0,0 0,0 0,0 0,2 10,-3-4,1 1,0-1,1 0,0 0,0 0,0 0,1 0,0 0,0-1,1 1,0-1,0 1,1-1,-1 0,1 0,1 0,-1-1,1 0,0 0,0 0,1 0,-1-1,1 1,0-2,3 3,-1-4,-1-1,0 0,1 0,-1-1,1 0,-1 0,1-1,-1 0,1 0,-1-1,0 0,1 0,-1-1,0 1,-1-2,1 1,0-1,-1 0,0 0,0-1,3-2,105-127,-77 84,46-63,-69 89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4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258 521,'-30'17,"0"1,2 2,0 0,1 2,1 1,-15 17,38-37,-1-1,1 1,-1 0,1 0,0 0,0 0,1 0,-1 1,0-1,1 1,0 0,0-1,0 1,0 0,1 0,0 1,0-1,0 0,0 0,0 1,1-1,0 0,0 1,0-1,0 0,1 1,0-1,0 0,0 0,0 0,1 1,-1-1,1-1,0 1,0 0,1 0,-1-1,1 1,0-1,0 0,0 0,0 0,0 0,1 0,-1-1,1 0,0 0,0 1,7-2,1-1,-1 0,0 0,1-1,-1-1,0 0,0 0,0-1,0-1,-1 1,1-2,-1 0,0 0,0 0,0-2,-1 1,0-1,0 0,-1-1,0 0,1-2,26-17,149-114,-183 140,1 1,-1-1,0 0,1 1,-1-1,1 1,-1 0,0-1,1 1,-1 0,1 0,-1 0,1 0,-1 0,1 0,-1 0,1 1,-1-1,0 0,1 1,-1-1,0 1,1 0,-1-1,0 1,0 0,1 0,-1 0,0 0,0 0,0 0,0 0,0 0,0 0,0 0,-1 1,1-1,0 0,-1 1,1 0,17 61,-17-55,-1 0,1 0,0 0,1 0,0-1,0 1,1 0,-1-1,2 1,-1-1,1 0,0 0,1-1,-1 1,1-1,1 0,-1 0,1 0,1 0,-3-6,1 0,0 0,-1-1,0 1,1-1,-1 0,1 0,-1-1,0 1,0-1,0 0,0 0,0 0,0-1,0 1,-1-1,1 0,-1 0,0 0,0-1,0 1,0-1,-1 1,1-1,-1 0,0 0,0 0,1-3,15-17,-4 7,0 2,2-1,0 2,0 0,2 1,-1 1,2 1,-1 0,2 1,-1 1,1 1,1 1,-1 1,1 0,0 2,0 0,16 0,8 4,-83-7,30 5,-1 0,1 0,-1 0,1 1,-1 0,0 1,1 0,-1 0,0 1,1 0,-1 1,1 0,-1 0,2 2,-1 0,2 1,-1 0,0 0,1 0,0 1,0 0,1 0,0 0,0 1,0 0,1 0,0 0,0 0,1 1,0 0,0-1,-1 9,2-12,1 1,0-1,1 1,-1-1,1 1,0-1,0 1,0-1,0 1,1-1,0 0,0 1,0-1,1 1,-1-1,1 0,0 0,0 0,0 0,1 0,-1-1,1 1,0-1,0 1,1-1,-1 0,0 0,1-1,0 1,0-1,0 1,0-1,0-1,3 2,13 2,1-1,-1-1,1 0,-1-2,1-1,0 0,0-1,10-3,1-1,0-1,0-2,-1-1,0-1,0-2,-1-1,-1-1,-1-2,0 0,0-2,-2-1,0-2,21-22,-16 15,-1 0,-2-3,-1 0,-1-1,-2-2,-1-1,-2 0,13-30,-23 44,-1-1,-1 0,0-1,-2 0,-1-1,-1 1,-1-1,0 0,-2-9,-2 32,1 0,-1 0,0 0,1 0,-1-1,0 1,0 0,0 0,0 0,0-1,-1 1,1 0,0 0,0 0,-1-1,1 1,-1 0,1 0,-1 0,1 0,-1 0,0 0,0 0,1 0,-1 0,0 0,0 0,0 1,0-1,0 0,0 1,0-1,0 1,0-1,0 1,-1-1,1 1,0 0,0-1,0 1,-1 0,1 0,0 0,0 0,0 0,-1 0,1 0,0 0,0 1,0-1,0 0,-1 1,1-1,0 1,0 0,0-1,0 1,0 0,0-1,0 1,0 0,0 0,1 0,-1 0,0 0,-6 8,0 0,1 1,0-1,1 1,0 0,1 1,0-1,0 1,1 0,1 0,-1 0,2 1,-6 36,2 1,3 0,1 1,4 15,-1 13,27 101,-7-77,-41-141,0-17,12 29</inkml:trace>
  <inkml:trace contextRef="#ctx0" brushRef="#br0" timeOffset="191.448">1501 211,'38'5,"22"1,7 1,0-2,-6-2,-4-1,-6-1,-8 0,-1-1,-3 0,-3-1,-4 1,-1 0,-2 0,-1 0,-5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1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95 169,'21'-5,"-1"-2,1 0,-2-1,1-1,-1 0,0-2,-1 0,0-1,-1-1,0-1,-1 0,-1-1,11-13,-26 27,0 1,1 0,-1-1,1 1,-1 0,0-1,1 1,-1 0,1-1,-1 1,1 0,-1 0,0 0,1-1,-1 1,1 0,-1 0,1 0,-1 0,1 0,0 0,-1 0,1 0,-1 0,1 0,-1 0,1 0,-1 1,1-1,-1 0,0 0,1 0,-1 1,1-1,-1 0,1 1,-1-1,0 0,1 1,-1-1,0 0,1 1,-1-1,0 1,1-1,-1 1,0-1,0 0,0 1,1-1,-1 1,0-1,0 1,0-1,0 1,0-1,0 1,0-1,0 1,0 0,0-1,0 1,0-1,0 1,-1-1,1 0,0 1,0-1,-1 1,1 0,1 50,-2-44,0 82,-1 32,-4 0,-15 63,4-80,-5-1,-20 49,40-146,0 6,-2 1,1-1,-2 0,1 0,-2 0,0 0,0-1,-1 0,0-1,-1 1,0-1,-1-1,0 1,0-2,-1 1,-4 2,9-11,0 1,-1-1,1 0,-1 0,1-1,0 0,-1 0,1 0,0 0,0-1,0 0,0 0,0 0,0-1,1 1,-1-1,1 0,0-1,-1 1,1-1,1 0,-1 0,1 0,-1 0,1 0,0-1,1 0,-1 1,1-1,0 0,0 0,1 0,-1-1,1 1,0 0,1-1,-1 1,1-1,-2-4,0 0,0 1,1-1,0 0,1 0,0 0,0 0,1 1,1-1,0 0,0 1,0-1,2 1,-1 0,1 0,0 0,1 0,0 0,0 1,4-4,26-15,2 1,0 1,2 3,1 1,0 1,1 3,38-11,-39 13,15-3,-31 12</inkml:trace>
  <inkml:trace contextRef="#ctx0" brushRef="#br0" timeOffset="305.067">772 508,'-16'26,"1"0,2 0,0 2,2 0,1 0,1 1,-1 9,10-35,-1 0,0 0,0-1,1 1,0 0,-1 0,1 0,0 0,1 0,-1-1,0 1,1 0,0 0,-1 0,1-1,0 1,0 0,1-1,-1 1,1-1,-1 1,1-1,0 0,-1 0,1 0,1 0,-1 0,0 0,0 0,1-1,-1 1,1-1,-1 1,1-1,-1 0,1 0,0 0,0-1,-1 1,1-1,0 1,0-1,2 0,1 0,-1 0,1 0,0-1,-1 1,1-1,-1 0,1-1,-1 0,1 0,-1 0,0 0,0-1,0 1,0-1,-1-1,1 1,-1-1,0 0,0 0,0 0,0 0,-1 0,0-1,1 0,-2 0,1 0,-1 0,1 0,-1 0,2-6,0 0,-1-1,0 1,-1-1,0 1,-1-1,0 1,0-1,-2 0,1 0,-1 1,-1-1,-3-9,5 19,0 0,0 0,0 0,-1 0,1 0,-1-1,1 1,-1 0,0 1,0-1,0 0,0 0,0 0,0 0,-1 1,1-1,0 0,-1 1,1 0,-1-1,0 1,0 0,1 0,-1 0,0 0,0 0,0 0,0 0,0 1,0-1,0 1,0-1,0 1,-1 0,1 0,0 0,0 0,0 0,0 0,0 1,0-1,-2 1,-6 10</inkml:trace>
  <inkml:trace contextRef="#ctx0" brushRef="#br0" timeOffset="585.863">1055 791,'5'4,"1"-2,0-7,-1-8,-2-5,-1-6,4-3,1-1,4 3,0 2,-1 0,1 3,0 1,2 3,0 0,1 3,4 3,-1 3</inkml:trace>
  <inkml:trace contextRef="#ctx0" brushRef="#br0" timeOffset="952.833">1590 424,'-8'3,"-1"0,1 1,-1 0,1 1,0 0,1 0,-1 0,1 1,0 0,0 1,1-1,0 1,0 1,1-1,0 1,0 0,1 0,0 0,0 1,1 0,0-1,0 1,1 0,0 0,1 0,0 1,0-1,1 0,0 0,1 4,1-9,-1 1,1-1,-1 1,1-1,1 1,-1-1,1 0,-1 0,1 0,0-1,0 1,1-1,-1 1,1-1,0 0,0-1,0 1,0 0,0-1,1 0,-1 0,0-1,1 1,0-1,-1 0,1 0,0 0,0-1,-1 0,1 0,0 0,0 0,0-1,-1 1,1-1,0-1,-1 1,1-1,-1 0,1 0,-1 0,0 0,1-1,77-65,-65 47</inkml:trace>
  <inkml:trace contextRef="#ctx0" brushRef="#br0" timeOffset="1360.178">1816 592,'20'7,"-1"1,-1-2,1 0,1-1,-1 0,1-2,0 0,0-2,0 0,0-1,1-1,-15-1,-1 0,0 0,1 0,-1-1,0 0,0 0,-1 0,1-1,-1 0,1 0,-1 0,0 0,-1 0,1-1,-1 0,0 0,0 0,0 0,-1 0,1 0,-1-1,-1 1,1-1,-1 1,0-1,0-4,0 6,0 0,0 0,-1-1,0 1,0 0,0 0,0-1,-1 1,1 0,-1 0,0 0,0 0,-1 0,1 0,-1 0,0 0,0 1,0-1,-1 1,1-1,-1 1,0 0,0 0,0 0,0 0,0 0,-1 1,1 0,-1-1,1 1,-1 1,0-1,0 0,0 1,0 0,-1 0,-4 1,0 1,0 0,0 0,0 1,0 0,1 1,-1 0,1 0,0 1,0 0,0 0,0 1,0 0,1 1,0-1,0 1,1 1,0-1,0 1,0 0,1 1,0-1,0 2,-3 3,2 0,0 0,0 0,1 0,0 1,1 0,1 0,0 0,1 1,0-1,1 3,1-11,0 0,0 0,0 0,1 0,0 0,0 0,0 0,0 0,1 0,0-1,0 1,0-1,0 1,1-1,0 0,0 0,0 0,0 0,1 0,0-1,-1 0,1 1,0-1,1-1,-1 1,0-1,1 1,0-1,-1-1,5 2,7-1,0-2,-1 1,1-2,0 0,0-1,-1-1,1 0,-1-1,0-1,0 0,0-1,-1-1,0 0,0-1,3-3,0 2,17-9,-4 1</inkml:trace>
  <inkml:trace contextRef="#ctx0" brushRef="#br0" timeOffset="1697.867">2578 395,'-18'12,"13"-10,0 0,0 0,0 1,1-1,-1 1,1 1,-1-1,1 1,0-1,0 1,1 0,-1 1,1-1,0 1,0-1,0 1,1 0,-1 0,1 0,0 0,1 0,0 1,-1-1,1 0,1 1,-1-1,1 1,0 3,42 111,-40-115,-1 1,1-1,-2 1,1-1,0 1,-1-1,0 1,0-1,-1 1,1-1,-1 1,-1-1,1 0,-1 1,0-1,0 0,0 0,-1 0,1 0,-1-1,0 1,-1-1,1 1,-1-1,0 0,0-1,0 1,-1-1,1 0,-1 0,0 0,0 0,0-1,0 0,0 0,0 0,0-1,-1 0,1 0,-2 0,-80-27,72 16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1,'0'19,"-5"7,-1 3,0 2,1 0,-3 0,-1-6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8.3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0,'-5'5,"-1"6,5 2,7-2,3-3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7.0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89,'-5'1,"1"0,-1 1,1 0,0 0,0 0,0 1,0-1,0 1,0 0,1 0,-1 0,1 1,0-1,0 1,0 0,-5 5,2-4,2 1,-1 0,1 0,0 1,0-1,0 1,1 0,0 0,1 0,-1 0,2 0,-1 1,1-1,0 0,0 1,1 0,0-1,0 1,1-1,0 1,0-1,1 0,0 1,0-1,0 0,1 0,1 1,-2-6,0 1,0-1,0 0,0 0,1 0,-1 0,0-1,1 1,0 0,-1-1,1 0,0 0,-1 0,1 0,0 0,0 0,0-1,0 1,0-1,0 0,0 0,0 0,0 0,0-1,0 1,0-1,0 0,-1 0,1 0,0 0,0 0,-1-1,1 1,-1-1,1 1,0-1,83-74,-77 66,-1 0,0-1,-1-1,0 1,-1-1,0 0,-1 0,0-1,-1 1,0-1,-1 0,0 0,-2-1,1 1,-2 0,1-2,-2 11,0 1,-1-1,1 1,0 0,-1-1,0 1,0 0,0 0,0 0,0 0,-1 1,1-1,-1 1,0-1,0 1,0 0,0 0,0 0,0 0,0 1,-1-1,1 1,-1 0,1 0,-1 0,1 0,-1 1,1 0,-1-1,0 1,1 1,-1-1,0 0,1 1,-1 0,1 0,-1 0,1 0,-1 0,1 1,-1 0,-15 5</inkml:trace>
  <inkml:trace contextRef="#ctx0" brushRef="#br0" timeOffset="682.963">626 32,'-34'14,"-71"107,52-52,12-4,101-113,58-76,-45 54,-72 71,1 0,-1 0,0 0,0 0,0 0,1 0,-1 0,0 0,-1 1,1-1,0 0,0 1,-1-1,1 1,0-1,-1 1,1-1,-1 1,0-1,0 1,1-1,-1 1,0-1,0 1,-1 0,1-1,0 1,0-1,-1 1,1-1,-1 1,1 5,0 2,1-1,0 1,0-1,0 1,1-1,1 0,-1 0,1 0,1 0,-1 0,1 0,1-1,-1 0,1 0,0 0,1-1,0 0,0 0,0 0,1 0,5 3,-5-9,0 0,-1-1,1 0,-1 0,1 0,-1-1,0 0,1 0,-1-1,0 1,0-2,-1 1,1 0,-1-1,1 0,-1 0,-1-1,1 1,0-1,-1 0,0-1,0 1,-1 0,1-1,-1 0,-1 0,2-2,69-156,-70 151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19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960 1,'-19'24,"-6"13,-5 0,-1-2,5-1,1-2,1-7,4-2,11-11,6-6</inkml:trace>
  <inkml:trace contextRef="#ctx0" brushRef="#br0" timeOffset="259.402">1158 30,'-29'33,"-9"17,-4-1,7-4,3-4,7-5,9-9</inkml:trace>
  <inkml:trace contextRef="#ctx0" brushRef="#br0" timeOffset="-512.152">254 1,'-75'420,"54"-216,6-131,2-62,6-16</inkml:trace>
  <inkml:trace contextRef="#ctx0" brushRef="#br0" timeOffset="-344.084">0 312,'34'0,"15"0,5 0,-2 0,-5 0,-7 0,-4 0,-4 0,-2 0,-2 0,-6 0</inkml:trace>
  <inkml:trace contextRef="#ctx0" brushRef="#br0" timeOffset="1755.322">593 678,'0'5,"0"6,0 2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8:37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2 705,'0'0,"0"-1,0 1,-1 0,1-1,0 1,0-1,0 1,0-1,-1 1,1 0,0-1,0 1,0-1,0 1,0-1,0 1,0-1,0 1,0-1,0 1,0-1,1 1,-1-1,0 1,0 0,0-1,1 1,-1-1,0 1,0 0,1-1,-1 1,0-1,1 1,-1 0,1 0,-1-1,0 1,1 0,-1 0,1-1,-1 1,0 0,1 0,-1 0,1 0,-1 0,1-1,-1 1,1 0,-1 0,1 0,-1 0,1 1,-1-1,1 0,-1 0,1 0,-1 0,1 0,19-4,1 0,0 1,0 1,0 0,1 2,-1 1,2 0,24 1,3566-1,-2174-1,-817-30,-200 4,369-30,-102 25,1516 32,-1714 28,-209-40,-55-6,227 14,-233 5,400-3,-282-26,197 27,-55 28,84-28,-207-25,-11-6,-44 3,21 0,36 0,17 0,64-2,24 2,-83 0,799 28,-651-1,-272-25,419 24,-349-25,77-1,-114 15,-41-3,187 14,-214 4,129-19,-55-6,37 4,1-8,-25-1,-85 0,-56 18,-68-6,-95 19,-10 3</inkml:trace>
  <inkml:trace contextRef="#ctx0" brushRef="#br0" timeOffset="3832.63">2740 1072,'18'315,"-11"-269,8 57,4 0,30 85,-4-97,-43-89,0 1,0-1,0 0,1 0,-1 0,1 0,-1 0,1 0,0-1,-1 1,1-1,0 0,0 0,0 0,0 0,0 0,0-1,0 1,1-1,-1 0,0 0,0 0,0 0,0-1,0 1,0-1,1 0,-1 0,-1 0,3-1,4-4,0 0,0-1,-1 0,0-1,0 1,-1-2,0 1,-1-1,1 0,-2 0,1-1,-1 1,-1-1,3-7,4-5,25-63,-29 65,1 0,1 0,1 0,1 1,0 1,9-11,-19 27,0 1,1-1,-1 1,0-1,0 1,1 0,-1-1,1 1,-1 0,1 0,-1 0,1 0,0 0,-1 1,1-1,0 0,0 1,0-1,-1 1,1 0,0 0,0 0,0-1,0 2,0-1,-1 0,1 0,0 1,0-1,0 1,0-1,-1 1,1 0,0 0,-1-1,1 1,-1 0,1 1,-1-1,1 0,-1 0,0 1,1-1,-1 1,0-1,0 1,0-1,0 1,0 0,0 0,60 149,-53-136,0-1,0 0,2-1,-1 1,2-2,0 1,0-2,2 1,-9-8,0 0,1-1,-1 0,1 0,0 0,0-1,0 0,0 0,1 0,-1 0,0-1,1 0,-1 0,1 0,-1-1,1 0,0 0,-1 0,1-1,-1 1,1-1,-1-1,1 1,-1-1,2-1,5-5,-1 0,-1-1,0 0,0-1,-1 0,0-1,-1 0,0 0,0-1,-1 0,-1 0,0 0,-1-1,0 0,-1 0,0-1,31-100,-4-2,-5-1,6-88,-22 110,-9 82</inkml:trace>
  <inkml:trace contextRef="#ctx0" brushRef="#br0" timeOffset="4403.343">4066 959,'17'296,"-5"60,6-268,-18-85,1-1,0 0,0 1,0-1,1 0,-1 0,0 0,1 0,-1 0,1 0,0 0,0 0,0-1,-1 1,2-1,-1 1,0-1,0 0,0 0,1 0,-1 0,0 0,1-1,-1 1,1-1,-1 1,1-1,-1 0,1 0,-1 0,1 0,-1 0,1-1,12-3,-1-1,0 0,0-1,-1-1,0 0,0-1,-1 0,0-1,0 0,8-9,43-30,-62 47,0 0,-1 1,1-1,0 0,0 1,0-1,-1 1,1-1,0 1,0-1,0 1,0 0,0 0,0-1,0 1,0 0,0 0,0 0,0 0,0 0,0 0,0 0,0 0,-1 0,1 1,0-1,0 0,0 1,0-1,0 0,0 1,0-1,0 1,-1-1,1 1,0 0,0-1,-1 1,1 0,-1 0,1-1,0 1,-1 0,1 0,-1 0,0 0,1 0,-1 0,0-1,1 1,-1 0,0 0,0 1,4 57,-4-51,8 63,-8-70,0 1,1-1,-1 1,0 0,1-1,0 0,-1 1,1-1,0 1,0-1,0 0,0 1,0-1,0 0,0 0,1 0,-1 0,0 0,1 0,-1 0,0 0,1-1,-1 1,1-1,-1 1,1-1,-1 1,1-1,0 0,-1 0,1 1,-1-1,1 0,0-1,-1 1,1 0,-1 0,1-1,0 1,-1-1,1 1,16-8</inkml:trace>
  <inkml:trace contextRef="#ctx0" brushRef="#br0" timeOffset="5045.932">4969 1523,'-4'4,"-30"23,1 2,1 2,2 1,-22 28,28-1,23-57,1-1,0 0,0 1,0-1,0 0,0 1,0-1,0 0,0 1,1-1,-1 0,1 0,-1 1,1-1,-1 0,1 0,-1 0,1 0,0 1,0-1,0 0,-1 0,1-1,0 1,0 0,0 0,1 0,-1-1,0 1,0 0,0-1,0 1,1-1,-1 1,0-1,0 0,1 0,-1 0,0 1,1-1,-1 0,0 0,1-1,0 1,11-3,-1 0,1-1,-1 0,0-1,-1 0,1-1,-1-1,0 1,-1-2,1 0,-1 0,-1 0,0-2,4-3,17-15,39-24,-67 53,-1 0,1 1,0-1,-1 0,1 0,-1 1,1-1,-1 1,0 0,0-1,1 1,-1 0,0 0,-1-1,1 1,0 0,-1 0,1 0,-1 0,1 0,-1 0,0 0,0 0,0 0,0 1,3 10,-2-9,1 0,-1 0,1 0,0-1,0 1,0 0,0-1,1 1,-1-1,1 0,0 0,0 0,0 0,1-1,-1 1,1-1,-1 0,1 0,0 0,0 0,0 0,0-1,0 0,0 0,0 0,0 0,0-1,0 0,1 0,-1 0,1 0,11-2,-1 0,1-2,-1 0,0 0,0-1,0-1,-1-1,1 0,-2-1,1 0,-1-1,0 0,-1-1,0-1,-1 0,0-1,-1 0,0 0,0-1,0-3,12-21,-2 0,-1-2,-2 0,-2-1,-2 0,-1-1,-2 0,2-29,0-115,-12 186,-1-1,1 0,0 0,-1 1,1-1,-1 0,1 0,-1 0,1 0,-1 0,1 0,-1 0,1 0,-1 0,1 0,-1 0,1 0,-1 0,1 0,-1 0,1 0,0-1,-1 1,1 0,-1 0,1 0,-1-1,1 1,0 0,-1-1,1 1,0 0,-1-1,1 1,0 0,-1-1,1 1,0-1,0 1,-1-1,1 1,0-1,0 1,0 0,0-1,0 1,0-1,0 1,0-1,0 1,0-1,0 1,0-1,0 1,0-1,0 1,0-1,0 1,1-1,-1 1,0-1,-16 40,6 3,2 1,2 0,2 1,2 0,1-1,5 35,-1-33,1-1,3 1,1-1,2 0,3-1,1 0,12 24,-16-49,-2-4,-14-22,-4-10,0-1</inkml:trace>
  <inkml:trace contextRef="#ctx0" brushRef="#br0" timeOffset="5282.813">5252 1270,'38'9,"23"4,5-1,1-2,0-3,-9-3,-3-1,-1-3,-1-4,-5-3,-5 1,-10 0</inkml:trace>
  <inkml:trace contextRef="#ctx0" brushRef="#br0" timeOffset="6217.472">6719 1496,'-11'12,"-2"1,0 1,1 0,0 1,1 1,1 0,0 0,1 0,1 1,1 1,0 0,1-1,-1 9,7-24,0 0,-1 0,1 0,0 0,0 1,1-1,-1 0,0 0,1 0,-1 0,1 1,0-1,0 0,0 0,0 0,0-1,0 1,0 0,0 0,1-1,-1 1,1 0,0-1,-1 1,1-1,0 0,0 0,-1 0,1 0,0 0,0 0,1 0,-1 0,0-1,0 1,0-1,0 0,2 0,82-14,-57-1,-2-2,0 0,-1-2,-1-1,-1-1,-1-1,0-1,-2-1,-1-1,-1-1,-1 0,14-29,-9 11,-1 0,-3-1,-2-1,-1-1,-3 0,-2-1,6-48,-17 91,1 2,0 0,-1 0,1 0,-1 0,0-1,0 1,0 0,0 0,0 0,-1-1,1 1,-1 0,0 0,0 0,0 0,0 0,-1 0,-1-2,1 6,1 0,-1-1,0 1,0 0,0 0,1 1,-1-1,0 0,1 0,0 1,-1-1,1 1,0-1,-1 1,1 0,0-1,0 1,0 0,1 0,-1 0,0 0,1 0,-1 0,1 0,0 0,-1 1,0 0,-12 44,2 1,2 0,2 1,2 0,2 0,3 0,2 0,5 36,84 352,-77-359,-4-30,-1 0,-3 0,-2 1,-2 0,-3 24,-1-58,-1 0,0 0,-1-1,0 0,-1 0,-1 0,0 0,-1-1,0 0,-1 0,-1-1,0 0,0-1,-1 1,-1-2,0 0,0 0,-1-1,-5 3,12-9,-1 1,0-1,0 0,0-1,0 0,-1 0,1 0,-1-1,1 1,-1-2,1 1,-1-1,0 0,1 0,-1-1,0 1,1-2,-1 1,1-1,0 0,-1 0,1-1,0 1,0-2,1 1,-1 0,1-1,-1 0,1-1,0 1,1-1,-1 0,1 0,0 0,0-1,0 1,1-1,-2-3,1-5,-1-1,2 1,0-1,0 0,2 0,0 1,0-1,2 0,0 0,0 0,1 0,1 0,1 1,0-1,82-199,-63 165,-12 25</inkml:trace>
  <inkml:trace contextRef="#ctx0" brushRef="#br0" timeOffset="6461.926">6606 988,'-5'-10,"-1"-2</inkml:trace>
  <inkml:trace contextRef="#ctx0" brushRef="#br0" timeOffset="7315.302">8074 1326,'-12'30,"2"0,1 1,2 0,0 0,3 1,-2 28,6-55,-1 0,1 0,0-1,1 1,-1 0,1 0,0 0,0-1,0 1,1-1,0 1,0-1,0 1,0-1,0 0,1 0,0 0,0 0,0-1,0 1,1-1,-1 0,1 0,0 0,0 0,0-1,0 1,1-1,-1 0,1-1,-1 1,1-1,-1 0,1 0,0 0,0 0,-1-1,1 0,0 0,0 0,0-1,-1 1,1-1,0-1,14-6,0-1,0-2,-1 0,0 0,-1-2,-1 0,0-1,0-1,-2 0,11-14,-16 19,-4 6,0 0,0 0,1 1,0 0,-1-1,1 2,0-1,0 1,1 0,-1 0,0 1,1-1,-1 1,1 1,-1 0,1-1,-1 2,1-1,-1 1,0 0,1 0,-1 1,0 0,1 0,-1 1,0-1,-1 1,1 0,0 1,-1 0,0-1,0 2,0-1,0 1,-1-1,0 1,0 0,2 4,-2-4,0 1,0-1,1 0,-1 0,1-1,0 0,0 1,1-2,-1 1,1-1,0 1,0-2,0 1,0-1,0 0,1 0,-1 0,1-1,-1 0,1 0,-1-1,1 0,0 0,-1-1,1 1,-1-1,1-1,-1 1,1-1,-1-1,0 1,0-1,0 0,0 0,4-3,-1-5,0 1,0-2,-1 1,-1-1,0 0,0-1,-1 1,-1-1,0 0,-1-1,0 1,-1-1,-1 0,0 0,0 0,-2-8,-10-41,11 50</inkml:trace>
  <inkml:trace contextRef="#ctx0" brushRef="#br0" timeOffset="7667.068">9287 1636,'19'-2,"0"-2,0 0,0-1,0-1,-1-1,0-1,-1 0,1-1,14-11,-25 15,0 0,-1-1,1 0,-1 0,0-1,0 1,-1-1,0 0,0-1,-1 0,0 1,0-1,-1 0,0-1,0 1,-1-1,0 1,0-1,-1 1,-1-1,1 0,-1 0,-1 0,2 6,-1 0,0 0,0 0,0 0,-1 0,1 0,-1 0,1 0,-1 0,0 0,0 0,0 0,-1 1,1-1,-1 0,1 1,-1-1,0 1,0 0,0-1,-1 1,1 0,0 0,-1 0,1 1,-1-1,1 1,-1-1,0 1,0 0,0 0,0 0,0 0,0 1,0-1,0 1,0 0,0-1,0 2,0-1,0 0,0 0,0 1,0 0,0 0,0 0,0 0,0 0,-1 1,-6 5,0 2,0-1,1 1,-1 0,2 1,0 0,0 1,1 0,0 0,1 0,0 1,1 0,0 0,1 0,0 0,1 1,0 0,1 0,1 0,0-1,0 1,2 0,-1 0,2 0,0 0,0 0,1 0,1-1,0 0,1 1,0-1,1-1,0 1,1-1,0 0,0-1,1 0,1 0,0 0,0-1,7 4,-3-6,1 0,0-1,1 0,-1-1,1 0,0-2,1 0,-1 0,0-1,5-1,8 0</inkml:trace>
  <inkml:trace contextRef="#ctx0" brushRef="#br0" timeOffset="8570.804">10416 1298,'-17'56,"12"-31,1 0,1 0,1 0,1 1,1-1,2 0,0 0,2 1,-4-20,1 0,-1 0,1 0,1 0,-1 0,1 0,0-1,1 1,-1-1,1 1,0-1,1 0,-1 0,1 0,0 0,0-1,1 0,-1 1,1-2,0 1,0 0,0-1,0 0,1 0,-1-1,1 1,0-1,-1-1,1 1,0-1,0 0,0 0,1-1,-1 1,0-1,0-1,0 1,1-1,7-5,-1 0,0-1,0-1,-1 0,0 0,0-1,-1-1,0 0,-1 0,0-1,-1 0,0-1,-1 0,0-1,5-12,32-39,-45 63,0 1,1-1,-1 0,0 1,0-1,0 0,0 1,0-1,1 0,-1 1,0-1,1 1,-1-1,0 0,1 1,-1-1,1 1,-1-1,1 1,-1 0,1-1,-1 1,1-1,-1 1,1 0,0-1,-1 1,1 0,-1 0,1 0,0-1,-1 1,1 0,0 0,-1 0,1 0,0 0,-1 0,1 0,0 0,-1 0,1 1,0-1,-1 0,1 0,0 1,-1-1,1 0,-1 1,1-1,-1 0,1 1,-1-1,1 1,-1-1,1 1,-1-1,1 1,-1-1,0 1,1-1,-1 1,0 0,1 0,4 49,-4-36,-1-9,1 1,0 0,0-1,0 1,1 0,-1-1,1 0,1 1,-1-1,1 0,0 0,0 0,0-1,1 1,0-1,0 0,0 0,0 0,1 0,-1-1,1 0,0 0,0 0,0 0,0-1,1 0,-1 0,0 0,1-1,0 0,-1 0,1 0,0-1,3 0,2 1,-1-1,1-1,0 0,-1 0,0-1,1 0,-1-1,0 0,0-1,0 0,-1 0,1-1,-1-1,0 1,-1-1,1-1,-1 0,0 0,-1 0,4-5,141-199,-128 174,-13 20</inkml:trace>
  <inkml:trace contextRef="#ctx0" brushRef="#br0" timeOffset="8971.384">12081 1242,'-35'0,"1"3,-1 0,0 2,1 2,0 1,0 2,1 1,0 2,1 0,-4 6,24-12,0 0,1 1,0 0,1 1,0 1,0-1,1 2,0-1,-5 10,10-15,1 0,0 0,0 0,0 1,1-1,0 1,0 0,0-1,1 1,0 0,0 0,0 0,1 0,0 0,0 0,0 0,1 0,0 0,0 0,1 0,-1 0,3 5,-2-8,0 0,0-1,0 1,0 0,0-1,0 1,1-1,-1 0,1 1,0-1,-1 0,1-1,0 1,0 0,0-1,1 0,-1 0,0 0,0 0,1 0,-1-1,1 1,-1-1,0 0,1 0,-1 0,1 0,-1-1,2 0,97-32,54-65,-26-3,-128 100,0 1,1 0,-1-1,1 1,-1 0,0 0,1 1,-1-1,1 0,-1 1,0-1,1 1,-1 0,0 0,1 0,-1 0,0 0,0 0,0 1,0-1,0 1,0-1,-1 1,1 0,0 0,-1 0,1 0,-1 0,0 0,0 0,0 0,0 0,0 1,0-1,-1 0,1 1,-1-1,1 1,-1-1,0 0,0 1,0-1,0 1,0-1,-1 1,1-1,-1 0,4 11,43 154,-36-145,-3-3</inkml:trace>
  <inkml:trace contextRef="#ctx0" brushRef="#br0" timeOffset="9349.629">12448 1665,'13'-48,"2"0,2 0,3 2,1 0,13-17,-35 62,2-1,-1 1,0 0,0 0,0 0,0 0,1 0,-1 0,0 0,1 0,-1 0,1 0,-1 0,1 0,0 0,-1 1,1-1,0 0,0 0,-1 1,1-1,0 0,0 1,0-1,0 1,0-1,0 1,0-1,0 1,0 0,0-1,0 1,0 0,0 0,0 0,0 0,0 0,1 0,-1 0,0 0,0 0,0 1,0-1,0 0,0 1,0-1,0 1,0-1,0 1,0-1,-1 1,1 0,0-1,0 1,0 0,-1 0,1 0,0-1,-1 1,1 0,0 1,25 161,-23-157,0-1,0 1,0-1,1 1,0-1,0-1,0 1,1 0,0-1,0 0,0 0,0 0,0-1,1 0,-1 0,1 0,0-1,0 0,0 0,0 0,1-1,-1 1,0-2,0 1,1-1,-1 0,1 0,-1-1,0 1,1-2,-1 1,0-1,0 0,0 0,0 0,0-1,-1 0,1 0,-1 0,5-5,14-12,-2-2,0-1,-1 0,-1-1,-2-2,14-22,-26 39,9-15,-3 1</inkml:trace>
  <inkml:trace contextRef="#ctx0" brushRef="#br0" timeOffset="9579.33">13407 762,'0'624,"18"-490,-21-116</inkml:trace>
  <inkml:trace contextRef="#ctx0" brushRef="#br0" timeOffset="9814.407">13153 1242,'34'-5,"15"-2,10 1,-1 1,-5 2,-7 0,-2 2,-3 1,0-5,-1-1,-3 0,-8 2</inkml:trace>
  <inkml:trace contextRef="#ctx0" brushRef="#br0" timeOffset="10097.982">13831 1326,'9'0,"-1"2,1-1,-1 0,1 0,0-1,0 0,-1-1,1 1,0-2,-1 1,1-1,-1-1,0 0,0 0,0 0,0-1,0 0,-1-1,1 1,-1-1,0-1,-1 0,0 0,1 0,-2 0,1-1,0-1,-5 5,0 0,-1 0,1 0,-1 0,0 0,0 0,0 0,0 0,0 0,-1 0,1 0,-1 0,0 0,0 0,0 1,0-1,0 0,-1 1,1-1,-1 1,0-1,1 1,-1 0,0-1,-1 1,1 0,0 0,0 1,-1-1,1 0,-1 1,0 0,0-1,1 1,-1 0,0 0,0 1,0-1,0 1,0-1,0 1,0 0,0 0,0 0,0 0,0 1,0-1,1 1,-1 0,0 0,0 0,0 0,-2 2,-5 2,0 1,1 1,0 0,0 0,0 1,1 0,0 0,0 1,1 0,0 1,1-1,0 1,0 1,1-1,1 1,0 0,0 0,1 0,-2 10,2-15,1 0,-1 1,1 0,0 0,1-1,0 1,0 0,0 0,1 0,0 0,0 0,1 0,0 0,0 0,1 0,0 0,0 0,0-1,1 1,0-1,0 0,1 0,0 0,0 0,0 0,1-1,-1 0,1 0,1 0,-1-1,1 0,-1 0,1 0,4 2,6-2,0 0,0-1,1-1,-1 0,1-1,0-1,-1-1,1 0,-1-1,1-1,-1 0,14-6,-3 3</inkml:trace>
  <inkml:trace contextRef="#ctx0" brushRef="#br0" timeOffset="10542.232">14452 1185,'-33'38,"8"-11,1 1,2 1,1 0,1 2,-9 20,27-48,0 0,0 0,1 0,-1 1,1-1,0 0,0 1,0-1,0 0,0 1,1-1,0 1,-1-1,1 1,1 0,-1-1,0 1,1-1,0 1,0-1,0 0,0 1,0-1,1 0,0 0,-1 0,1 0,0 0,0 0,1 0,-1-1,1 1,-1-1,1 1,0-1,0 0,0 0,0-1,0 1,0-1,0 1,1-1,-1 0,0 0,1 0,1 0,10-2,1 1,-1-2,0 0,1 0,-1-2,0 0,0-1,-1 0,1-1,-1 0,-1-2,12-7,10-8,0-2,-2-2,-2-1,0-2,-2 0,-1-2,-2-1,-1-2,-1 0,11-25,-11 26,-2-2,-1 0,-2-2,-1 0,-3-1,0 0,-3-1,-1-1,-2 0,-2-1,1-39,-8 79,0-1,0 0,0 0,0 1,-1-1,1 0,-1 1,0-1,0 0,0 1,0-1,0 1,-1-1,1 1,-1 0,1 0,-1 0,0 0,0 0,0 0,0 0,0 0,-1 1,1-1,0 1,-1 0,1-1,-1 1,1 0,-1 0,0 1,1-1,-1 1,0-1,1 1,-1 0,0 0,0 0,1 0,-1 1,0-1,0 1,1-1,-1 1,1 0,-1 0,1 0,-1 1,1-1,-17 9,2 1,-1 1,2 1,-1 0,2 1,0 1,1 0,0 1,1 1,1 0,1 0,0 1,1 1,1 0,1 0,-3 12,1-10,2 0,1 1,1 0,0 0,2 1,1-1,0 1,2 0,0 0,2-1,1 1,0 0,2-1,0 1,2-1,0 0,2-1,0 1,1-1,1-1,2 0,-1-1,2 0,1 0,0-2,1 1,9 5,-6-9,0-1,1 0,0-2,1 0,1-2,0 0,0-1,0-1,1-1,9 0,-2 0</inkml:trace>
  <inkml:trace contextRef="#ctx0" brushRef="#br0" timeOffset="11158.442">16117 649,'-18'77,"3"1,4 0,4 1,2 0,5 0,3 0,3 3,47 147,-78-242,12 2</inkml:trace>
  <inkml:trace contextRef="#ctx0" brushRef="#br0" timeOffset="11408.48">15835 1156,'34'0,"20"0,6-4,2-3,1 1,-2 2,0-5,-2 1,-1 0,-1 3,-6 1,-1 2,-4 1,-6 1,-10 0</inkml:trace>
  <inkml:trace contextRef="#ctx0" brushRef="#br0" timeOffset="11656.984">16710 1129,'-29'24,"6"-6,0 1,1 1,1 1,2 1,0 1,1 1,-8 13,24-33,0-1,-1 1,1 0,1 0,-1 0,0 0,1 0,0 0,0 0,0 1,1-1,0 0,-1 0,1 1,1-1,-1 0,1 0,-1 1,1-1,0 0,1 0,-1 0,1 0,0 0,0 0,0-1,0 1,0 0,1-1,0 0,0 0,0 0,0 0,0 0,1 0,-1-1,1 0,0 1,-1-1,1-1,0 1,3 0,7 2,-1-1,0-1,1 0,0-1,-1-1,1 0,-1 0,1-2,0 1,-1-2,0 0,1-1,-1 0,-1 0,1-2,-1 0,0 0,0-1,0 0,-1-1,0-1,-1 1,0-2,0 1,-1-2,0 1,-1-1,0 0,-1-1,4-9,-7 11,-1-1,0 0,0 0,-1 0,-1 0,0 0,-1 0,0 0,0 0,-1 0,-1 0,0 0,0 0,-1 0,-1 0,1 1,-2 0,-2-6,4 12,0 0,0 1,-1 0,1-1,0 1,-1 0,0 1,0-1,0 1,0-1,0 1,0 0,-1 1,1-1,-2 0,-17-3</inkml:trace>
  <inkml:trace contextRef="#ctx0" brushRef="#br0" timeOffset="15268.91">18431 959,'-7'-3,"0"0,-1 1,1-1,-1 2,0-1,0 1,0 0,1 1,-1 0,0 0,0 0,0 1,0 0,0 1,1 0,-1 0,1 1,-1 0,1 0,0 0,0 1,-120 61,124-63,0 0,0 0,1 0,-1 0,1 0,0 0,-1 1,1-1,0 1,0 0,1-1,-1 1,0 0,1 0,0 0,0 0,0 0,0 0,0 1,1-1,-1 0,1 0,0 1,0-1,0 0,0 0,1 1,-1-1,1 0,0 0,0 0,0 0,0 0,0 0,1 0,0 0,-1 0,1 0,0-1,0 1,0-1,1 0,-1 1,1-1,-1 0,1 0,0-1,1 2,56 37,-53-37,1 0,-1 1,0 0,0 1,0-1,-1 2,1-1,-1 0,0 1,-1 0,0 1,0-1,0 1,0 0,-1 0,-1 0,1 1,-1-1,0 1,-5-2,1 0,-1 0,0-1,-1 1,0-1,1 1,-2-1,1 0,-1 0,1 0,-1-1,-1 1,1-1,-1 0,1 0,-1-1,0 1,0-1,-1 0,1 0,-1-1,1 0,-1 0,0 0,0-1,0 0,0 0,-3 0,-18 5,0-2,0-2,0 0,-1-1,-23-4,7 2,-7-9,50 9,0 1,0-1,0 1,0-1,1 1,-1-1,0 0,0 1,1-1,-1 0,1 0,-1 1,0-1,1 0,0 0,-1 0,1 0,-1 0,1 0,0 1,0-1,0 0,-1 0,1 0,0 0,0 0,0 0,0 0,1 0,-1 0,0 0,0 0,1 0,-1 0,0 0,1 0,-1 1,1-1,-1 0,1 0,-1 0,1 1,0-1,-1 0,1 1,0-1,-1 0,1 1,0-1,0 1,0-1,0 1,17-14,3 3</inkml:trace>
  <inkml:trace contextRef="#ctx0" brushRef="#br0" timeOffset="15635.664">18882 1044,'-11'14,"-1"-1,2 1,0 1,0 0,2 0,0 1,0 0,1 0,2 1,-1-1,2 1,-2 14,6-28,0 0,0 0,0 0,0 0,1 0,0 0,-1-1,1 1,0 0,0 0,1 0,-1-1,0 1,1-1,0 1,0-1,-1 1,1-1,1 0,-1 0,0 0,0 0,1-1,-1 1,1 0,0-1,-1 0,1 0,0 1,0-2,0 1,0 0,-1-1,1 1,0-1,0 0,2 0,113-15,-97 5,-2-1,0-1,0-1,-1-1,-1 0,0-2,-1 0,-1 0,0-1,-1-1,-1-1,-1 0,-1 0,0-1,-2-1,0 0,0-4,7 0,-12 25</inkml:trace>
  <inkml:trace contextRef="#ctx0" brushRef="#br0" timeOffset="16124.342">19419 1355,'28'-36,"1"1,2 1,2 2,1 1,12-7,-21 17,-11 7,2 2,-1 0,1 0,1 2,0 0,0 1,1 1,0 0,4 0,-21 8,1-1,-1 1,1-1,-1 1,1-1,-1 1,1 0,-1 0,1 0,-1 0,1 0,-1 0,1 0,-1 0,1 1,-1-1,1 1,-1-1,1 1,-1-1,0 1,1 0,-1 0,0-1,0 1,1 0,-1 0,0 0,0 1,0-1,0 0,0 0,0 0,-1 1,1-1,0 0,-1 1,1-1,-1 1,1-1,-1 1,0-1,1 1,-1-1,0 1,-9 75,5-58,3 76,2-93,-1 0,1 0,0 1,0-1,0 0,0 0,0 0,0 0,1 0,-1 0,1 0,-1 0,1 0,0-1,0 1,-1-1,1 1,0-1,0 0,1 0,-1 0,0 0,0 0,0 0,1-1,-1 1,0-1,1 1,-1-1,1 0,-1 0,0 0,1 0,-1 0,1-1,-1 1,2-1,6-2,0-1,0 0,0 0,0-1,-1 0,0 0,0-1,0-1,-1 1,6-7,29-19,18-10,-8 5,1 3,2 1,21-6,-74 37,-1-1,1 1,0 1,0-1,0 0,0 1,1-1,-1 1,0 0,1 0,-1 0,1 1,-1-1,1 1,-1 0,1 0,-1 0,1 0,-1 1,1-1,-1 1,0 0,1 0,-1 0,0 0,0 1,1-1,-1 1,0 0,-1 0,1 0,0 0,0 1,-1-1,1 2,0 8,0 1,-1 0,0 0,-1 0,-1 0,0 0,-1 0,-2 12,0 13,3-30,-2 1,1 0,0 0,0 1,1-1,0 0,0 0,1 1,1-1,-1 0,2 0,-1 0,1 0,0-1,1 1,0-1,0 0,1 0,0 0,1-1,-1 1,1-1,2 1,12 4</inkml:trace>
  <inkml:trace contextRef="#ctx0" brushRef="#br0" timeOffset="19289.518">680 2794,'116'-52,"-112"51,-1 0,0 1,1-1,-1 1,1-1,-1 1,1 0,-1 0,1 0,-1 1,0-1,1 1,-1 0,1 0,-1 0,0 0,0 1,0-1,0 1,0 0,0 0,0 0,0 0,-1 0,1 1,-1-1,1 1,-1 0,0 0,0-1,-1 1,1 1,0-1,-1 1,4 12,-1 1,-1-1,-1 1,0 0,-1 0,-1 0,-1 0,-2 15,1 14,-4 26,-3-1,-2-1,-6 8,5-21,-29 87,109-308,100-116,-93 169,-75 110,0 0,0 0,1 1,-1-1,1 0,-1 1,1-1,-1 0,1 1,-1-1,1 1,-1-1,1 1,0-1,-1 1,1-1,0 1,-1 0,1-1,0 1,0 0,-1 0,1 0,0-1,0 1,-1 0,1 0,0 0,0 0,0 0,-1 0,1 1,0-1,0 0,-1 0,1 0,0 1,0-1,-1 0,1 1,0-1,-1 1,1-1,0 1,-1-1,1 1,-1-1,1 1,-1-1,1 1,-1 0,1-1,-1 1,0 0,1 0,-1-1,0 1,0 0,1 0,-1-1,0 1,0 0,0 0,0 0,0-1,0 2,4 59,-4-57,-30 232,12-123,18-113,1-1,0 0,-1 1,1-1,0 1,-1-1,1 1,0-1,0 1,-1 0,1-1,0 1,0 0,0-1,0 1,-1 0,1 0,0 0,0 0,0 0,0 0,0 0,0 0,-1 0,1 0,0 1,0-1,0 0,0 1,-1-1,1 0,0 1,0-1,-1 1,1-1,0 1,-1-1,1 1,0 0,-1-1,1 1,-1 0,1-1,-1 1,0 0,1 0,-1-1,0 1,1 0,-1 0,0 0,0 0,0 0,0-1,1 1,-1 0,0 0,-1 0,1 0,0 0,0-1,0 1,0 0,-1 0,1 0,0 0,-1 0,269-307,-238 271,58-51,-87 85,0 0,0 1,0-1,1 0,-1 1,0-1,0 1,0-1,0 1,1 0,-1-1,0 1,0 0,1 0,-1 0,0 0,0 0,1 0,-1 0,0 1,0-1,0 0,1 1,-1-1,0 0,0 1,0 0,0-1,0 1,0 0,0-1,0 1,0 0,0 0,0 0,0 0,-1 0,1 0,0 0,-1 0,1 0,-1 0,1 1,-1-1,1 0,-1 0,0 0,1 2,4 63,-89 282,83-346,0 1,1-1,-1 0,0 0,1 1,0-1,-1 1,1-1,0 0,0 1,0-1,1 0,-1 1,1-1,-1 0,1 1,0-1,0 0,0 0,0 1,0-1,0 0,0 0,1 0,-1-1,1 1,0 0,-1 0,1-1,0 1,0-1,0 0,0 1,0-1,0 0,16-1</inkml:trace>
  <inkml:trace contextRef="#ctx0" brushRef="#br0" timeOffset="19580.79">1978 3020,'-37'61,"21"-38,1 1,2 1,0 1,1-1,2 2,1 0,-2 10,10-34,0 1,0 0,1 0,0 0,-1 0,1 0,0 0,1 0,-1 0,1-1,0 1,0 0,0 0,0 0,1-1,-1 1,1-1,0 1,0-1,1 0,-1 0,0 0,1 0,0 0,0 0,0-1,0 1,0-1,0 0,1 0,-1 0,1 0,-1-1,1 0,0 1,0-1,0-1,-1 1,1 0,0-1,0 0,0 0,0 0,0 0,0-1,0 1,0-1,-1 0,1 0,0-1,-1 1,1-1,1 0,9-6,-1 1,0-1,0-1,-1-1,0 1,-1-2,0 0,-1 0,0-1,0 0,-2-1,1 1,-2-2,1 1,-2-1,0-1,-1 1,0-1,0-5,-3 12,-1 0,1 0,-2 0,1 0,-1 0,-1 0,0 0,0 0,0 0,-1 1,0-1,0 0,-1 1,0-1,-3-3,5 7,-1 1,0 0,0-1,0 1,0 0,-1 0,1 0,-1 0,0 1,0-1,0 1,0-1,0 1,0 0,-1 0,1 1,-1-1,1 1,-1 0,0-1,1 2,-1-1,0 0,0 1,0 0,0 0,1 0,-1 0,0 0,0 1,0 0,-2 0,-1 2,0 1,1-1,-1 1,1 0,0 1,0-1,1 1,-1 0,1 0,0 1,1 0,-1 0,1 0,-3 7,4-10,-10 16</inkml:trace>
  <inkml:trace contextRef="#ctx0" brushRef="#br0" timeOffset="20124.338">2288 3387,'-1'-4,"0"1,0 0,0-1,1 1,-1-1,1 1,0-1,0 0,0 1,0-1,1 1,-1-1,1 1,0-1,0 1,0 0,1-1,-1 1,1 0,0 0,0 0,0 0,1-1,32-52,3 2,2 2,2 1,16-11,-57 61,-1-1,1 1,-1 0,1 0,-1 0,1 0,0 0,-1 0,1 0,0 0,0 0,0 0,-1 0,1 0,0 1,0-1,0 0,1 1,-1-1,0 1,0-1,0 1,0 0,0-1,1 1,-1 0,0 0,0 0,1-1,-1 2,0-1,0 0,1 0,-1 0,0 0,0 1,0-1,0 1,1-1,-1 1,0-1,0 1,0-1,0 1,0 0,0 0,0 0,0-1,-1 1,1 0,0 0,0 0,-1 1,2 8,-2 0,1 0,-2 1,1-1,-1 0,-1 0,0 0,0 0,-1 0,0 0,-1 0,-3 6,-3 11,8-22,-1 3,0 0,1-1,0 1,0 0,0 0,1 0,0 0,1 1,0-1,0 0,1 0,0 1,0-7,1-1,0 0,0 1,0-1,0 0,-1 0,2 0,-1 0,0 0,0 0,0-1,0 1,0-1,1 0,-1 1,0-1,0 0,1 0,-1-1,0 1,0 0,1-1,-1 1,0-1,0 0,0 1,0-1,0 0,0-1,0 1,0 0,0 0,-1-1,1 1,0-1,-1 0,1 1,-1-1,0 0,1 0,-1 0,4-2,31-26,-2-2,-1-1,-2-2,-1-1,-1-2,-6 9,18-11,-40 40,0-1,0 0,0 1,0-1,0 0,-1 1,1-1,0 1,0-1,1 1,-1 0,0 0,0-1,0 1,0 0,0 0,0 0,0 0,0 0,0 0,0 0,1 0,-1 1,0-1,0 0,0 1,0-1,0 1,0-1,0 1,0-1,-1 1,1 0,0-1,0 1,0 0,-1 0,1 0,0-1,-1 1,1 0,-1 0,1 0,-1 0,1 0,-1 0,1 0,-1 0,1 9,0-1,0 0,0 0,-1 0,-1 0,0 1,0-1,-1 0,0 0,0 0,-4 7,1 4,-8 24,9-34,0 1,1 0,0 0,1 1,0-1,1 0,0 1,1-1,0 0,1 3,4 4</inkml:trace>
  <inkml:trace contextRef="#ctx0" brushRef="#br0" timeOffset="20487.025">3106 3274,'12'4,"0"-1,-1 0,1-1,0 0,0-1,0-1,0 1,1-2,-1 0,0 0,0-1,-1-1,1 0,0 0,-1-1,0 0,0-1,0-1,0 0,-1 0,0-1,0-1,-7 4,0-1,0 1,0-1,-1 0,0 0,0 0,0 0,0 0,-1-1,0 1,0 0,-1-1,1 1,-1-1,0 1,-1 0,1-1,-1 1,0-1,0 1,-1 0,0 0,0 0,0 0,0 0,-1 0,0 1,0-1,0 1,0-1,-1 1,-1 0,1 3,-1 0,0 1,0-1,0 1,0 1,0-1,0 1,1-1,-1 1,0 1,0-1,1 1,-1 0,1 0,0 0,-1 1,1-1,0 1,0 0,0 0,1 0,-1 1,1-1,-2 3,-6 6,0 1,0 0,1 0,1 1,0 0,1 1,0 0,1 0,1 1,0 0,2 0,0 0,0 1,2-1,0 1,0-1,2 11,0-23,1 0,-1 0,1 0,0 0,0 0,0 0,1-1,-1 1,1 0,0-1,0 1,0-1,1 0,-1 1,1-1,-1 0,1-1,0 1,1 0,-1-1,0 0,1 1,-1-1,1-1,-1 1,1 0,0-1,0 0,0 0,0 0,0 0,0-1,0 0,0 0,0 0,0 0,0 0,4-2,67-11,-56 6</inkml:trace>
  <inkml:trace contextRef="#ctx0" brushRef="#br0" timeOffset="20882.874">3473 3442,'235'-278,"-235"278,0 1,0-1,0 0,0 1,0-1,1 1,-1-1,0 0,0 1,0-1,0 0,1 1,-1-1,0 0,0 1,1-1,-1 0,0 1,0-1,1 0,-1 0,0 0,1 1,-1-1,0 0,1 0,-1 0,0 0,1 1,-1-1,1 0,-1 0,0 0,1 0,-1 0,1 0,-1 0,0 0,1 0,-1 0,0 0,1-1,-1 1,1 0,-1 0,0 0,1 0,-1-1,0 1,1 0,-1 0,0-1,0 1,1 0,-1 0,0-1,0 1,1 0,-1-1,0 1,0 0,-6 32,4-27,0-1,1 0,-1 1,1 0,0-1,0 1,0 0,1-1,0 1,0 0,0 0,0-1,1 1,0 0,0-1,0 1,0 0,1-1,0 1,0-1,0 0,0 0,1 0,-1 0,1 0,0 0,0-1,1 1,-1-1,1 0,0 0,0 0,0-1,0 1,0-1,0 0,3 1,2-3,0 0,0 0,0-1,0 0,0-1,0 1,0-2,-1 1,1-2,-1 1,1-1,-1 0,0 0,-1-1,1 0,-1-1,0 0,0 0,3-4,-4 5,71-92,-45 49,-19 32</inkml:trace>
  <inkml:trace contextRef="#ctx0" brushRef="#br0" timeOffset="21129.214">4461 2596,'0'34,"0"20,-5 6,-1-2,0-2,1-5,2-7,1-1,-4-3,-1-4,1-3,1-2,2-2,1-1,1 0,0 0,-3-6,-2-5</inkml:trace>
  <inkml:trace contextRef="#ctx0" brushRef="#br0" timeOffset="21307.04">4151 3020,'38'0,"18"5,4 1,-3 0,-7-1,-3-2,-3-1,-6-1,-3 0,-4 4,-2 1,-1 0,-5-1</inkml:trace>
  <inkml:trace contextRef="#ctx0" brushRef="#br0" timeOffset="22334.925">5138 2878,'-8'2,"-1"1,0 0,0 0,1 1,0 0,0 0,0 1,0 0,1 0,0 1,0 0,0 0,1 1,-1 0,-1 3,-3 1,4-3,5-7,0 0,-1 0,1 0,0 0,0 1,0-1,0 1,0-1,1 1,-1 0,0 0,1 0,0 0,-1 0,1 0,0 0,0 0,0 1,0-1,0 0,1 1,-1-1,1 1,-1-1,1 1,0-1,0 0,0 1,0-1,1 1,-1-1,1 1,-1-1,1 0,0 1,0-1,0 0,0 0,0 1,1-1,-1 0,0 0,1-1,0 1,0 0,47 32,-43-31,1 0,0 0,-1 1,1 0,-1 0,0 1,0 0,-1 0,1 0,-1 1,0-1,-1 1,0 1,0-1,0 0,0 1,-1 0,0 0,-1 0,1 0,-1 0,-1 1,1 0,-2-5,0 0,-1-1,1 1,0 0,-1-1,0 1,1 0,-1-1,0 1,-1-1,1 1,0-1,-1 0,1 1,-1-1,0 0,1 0,-1 0,0 0,0-1,0 1,-1 0,1-1,0 1,-1-1,1 0,-1 0,1 0,-1 0,0 0,1-1,-1 1,0-1,1 0,-1 0,0 0,1 0,-1 0,-1 0,-6-1,1 0,-1 0,1-1,0 0,0 0,0-1,0-1,0 1,0-1,-7-5,-3-6,5 1</inkml:trace>
  <inkml:trace contextRef="#ctx0" brushRef="#br0" timeOffset="26024.241">6522 2991,'-32'-24,"29"20,-1 0,1 1,-1 0,0-1,0 2,0-1,-1 0,1 1,-1 0,1 0,-1 0,0 0,0 1,0 0,1 0,-1 0,0 0,-1 1,1 0,0 0,0 0,-4 2,-4 4,1 0,-1 1,1 1,0 0,0 1,1 0,1 1,-1 0,2 0,-1 1,2 1,-1 0,1 0,1 0,0 1,1 0,1 0,0 1,0-1,1 1,1 0,-1 12,3-22,0 1,1 0,-1-1,1 1,0 0,1 0,-1 0,1-1,0 1,0 0,0-1,0 1,1-1,0 1,0-1,0 0,1 0,-1 0,1 0,0 0,0-1,1 1,-1-1,1 0,-1 0,1 0,0 0,0 0,0-1,0 0,1 0,-1 0,1-1,-1 1,1-1,0 0,-1 0,1-1,4 1,7-4,1-1,-1-1,0 0,-1-1,1-1,-1 0,-1-1,1-1,-1 0,-1-1,0 0,0-1,-1 0,0-1,1-3,125-129,-114 123,-11 39,-12 29,-2-37,1 1,0-1,0 1,1-1,1 0,0 1,0-1,1 0,0 0,0 0,1-1,1 1,0-1,0 0,0 0,1 0,2 1,3-2,0 0,1-1,-1 0,1 0,1-2,-1 1,1-1,0-1,0-1,1 0,-1 0,0-1,1-1,0 0,-1-1,1-1,0 0,-1-1,6-1,13-4,1-2,-1-1,0-2,-1-1,-1-2,0 0,-1-2,-1-1,0-2,-2-1,5-4,8-7,-2-1,0-2,-3-2,-1-1,-2-1,-1-2,-2-1,-2-1,-2-1,-2-1,-2-2,-2 0,-3 0,2-14,-5 21,-8 29,-1 1,1-1,-2 0,1 0,-2 0,1 0,-1 0,-1 0,0 0,-1-1,0 1,-1 0,-1-6,2 16,1-1,-1 1,1-1,-1 1,0 0,1 0,-1-1,0 1,0 0,0 0,0 0,0 0,0 0,0 0,0 0,-1 0,1 1,0-1,0 0,-1 1,1-1,-1 1,1-1,0 1,-1 0,1-1,-1 1,1 0,-1 0,1 0,-1 0,1 0,-1 1,1-1,0 0,-1 1,1-1,-1 1,1-1,0 1,0 0,-1 0,1-1,0 1,0 0,0 0,0 0,0 0,0 0,0 0,0 1,-51 59,21-4,3 2,3 1,2 1,3 0,3 2,-7 49,17-81,1 0,2 0,1 0,2 0,2 30,-1-53,1 0,0 0,1 0,0 0,0 0,0 0,1-1,1 1,-1-1,1 0,0 0,0 0,1 0,0-1,1 0,-1 0,1 0,0-1,0 0,1 0,0 0,-1-1,2 0,-1 0,1 0,7 0,0 0,-1-1,1-1,0 0,0-1,0-1,0 0,1-1,-1 0,-1-2,1 0,0 0,-1-1,1-1,-1 0,0-1,-1-1,1 0,-2-1,1 0,-1-1,0 0,0-1,-2-1,1 0,-1 0,-1-1,3-3,-9 11,1-1,-1 0,0 0,0 0,0-1,-1 1,0-1,0 1,0-1,-1 0,0 1,0-1,0 0,-1 0,0 0,0 0,0 0,-1 0,0 0,0 1,0-1,-1 0,0 1,0-1,-1 1,1-1,-1 1,0 0,0 0,-1 0,0 1,0-1,0 1,0 0,0 0,-1 0,0 1,-4-3,-10-2,-1 0,-1 1,1 1,-1 0,0 2,-1 1,1 0,-1 2,1 0,-1 2,1 0,-1 1,-10 4,24-6,0 1,1 1,0-1,-1 1,1 0,0 1,0 0,0 0,0 1,1-1,-1 1,1 1,0-1,0 1,1 0,-4 4,-5 12</inkml:trace>
  <inkml:trace contextRef="#ctx0" brushRef="#br0" timeOffset="26420.746">8384 2907,'-10'5,"-1"2,1-1,0 1,1 0,-1 1,1 0,1 1,0 0,0 0,1 1,0 0,0 0,1 0,1 1,0 0,0 0,1 1,0-1,-1 9,7-14,0 0,0 1,0-1,0 0,1-1,0 1,1 0,-1-1,1 0,0 0,0 0,1 0,-1-1,1 1,0-1,0 0,1-1,-1 1,1-1,-1 0,1-1,0 1,0-1,1 0,-1-1,0 1,1-1,-1-1,0 1,1-1,1 0,0-1,-1 1,1-2,0 1,-1-1,0 0,0 0,1-1,-1 0,-1-1,1 1,0-1,-1 0,0-1,0 0,0 0,-1 0,1 0,-1-1,-1 0,1 0,-1-1,0 1,0-1,-1 0,0 0,0 0,-1 0,1 0,-2-1,1 1,-1-1,0 1,-1-1,1 1,-2-1,1 0,-1 1,0-1,0 1,-1-1,0 1,-1 0,0 0,0 0,0 0,-1 0,0 1,0-1,0 1,-1 0,0 1,0-1,-1 1,1-1,0 2,-1-1,0 1,0-1,0 1,0 1,0-1,-1 1,0 1,1-1,-1 1,0 0,0 0,0 1,0 0,-1 1,1-1,0 1,0 1,0-1,-1 1,1 0,0 1,0 0,0 0,1 0,-4 2,-8 7</inkml:trace>
  <inkml:trace contextRef="#ctx0" brushRef="#br0" timeOffset="26686.321">8751 2907,'-3'22,"0"-7,-1-1,2 1,0 0,1 0,0 0,1 0,1 0,0 0,1 0,1 0,0-1,1 1,1-1,0 0,1 0,0-1,2 2,-4-11,-1-1,0 1,1-1,0 0,-1-1,1 1,1 0,-1-1,0 0,0 0,1-1,-1 1,1-1,0 0,-1 0,1 0,0-1,-1 1,1-1,0 0,0-1,-1 1,1-1,0 0,-1 0,5-2,2-1,1 0,-2-1,1-1,0 0,-1 0,0-1,-1 0,0-1,0 0,1-1,103-143,-95 107,-13 24</inkml:trace>
  <inkml:trace contextRef="#ctx0" brushRef="#br0" timeOffset="27276.297">9654 2286,'-1'382,"-27"-57,4-137,20-204,4-2</inkml:trace>
  <inkml:trace contextRef="#ctx0" brushRef="#br0" timeOffset="27519.189">9316 2737,'38'5,"18"1,9 0,-3-6,-1-3,-2 0,-6-1,-2 1,-6 1,-4 1,-6 0,-3 1,-3 0,-1 0,-6 0</inkml:trace>
  <inkml:trace contextRef="#ctx0" brushRef="#br0" timeOffset="29706.59">11375 2822,'-9'-3,"-1"0,1 1,-1 1,1 0,-1 0,0 1,0 0,1 0,-1 1,0 1,1 0,-1 0,1 0,0 2,-1-1,1 1,1 0,-1 1,1 0,0 0,0 1,0 0,1 0,0 1,0 0,0 0,-3 7,1-3,2 1,0 1,0-1,1 1,1 0,0 0,1 1,0-1,1 1,-1 14,4-24,-1 1,1 0,0 0,0 0,0 0,1-1,-1 1,1 0,1 0,-1-1,0 1,1-1,0 1,0-1,1 0,-1 0,1 0,0 0,0 0,0 0,0-1,1 1,0-1,-1 0,1 0,0-1,0 1,1-1,-1 0,1 0,-1 0,4 1,0-2,0 1,0-1,0-1,1 1,-1-1,0-1,0 1,0-2,0 1,0-1,-1 0,1 0,0-1,-1 0,1-1,-1 1,5-5,114-88,-111 84,154-150,-168 160,0 0,0 0,0 0,0 1,0-1,1 1,-1-1,0 1,1-1,-1 1,1 0,-1-1,1 1,0 0,-1 0,1 0,0 0,0 1,0-1,0 1,0-1,0 1,0-1,0 1,0 0,0 0,0 0,0 0,0 0,0 1,0-1,0 0,0 1,0 0,-1-1,1 1,0 0,0 0,0 0,-1 0,1 0,-1 1,1-1,-1 0,1 1,-1-1,0 1,1 0,15 52,-16-44,1 0,0 1,1-1,1 0,-1 0,1 0,1-1,0 1,0-1,1 0,0-1,1 1,0-1,0-1,1 1,-1-1,2 0,-1-1,1 0,0-1,1 1,0-2,1-1,0 0,0-1,0-1,1 1,-1-2,0 1,1-2,-1 1,0-2,0 1,1-1,-1-1,-1 0,6-3,4 0</inkml:trace>
  <inkml:trace contextRef="#ctx0" brushRef="#br0" timeOffset="30601.423">12843 2850,'48'263,"-39"-213,-2-14,-1 0,-2 0,-1 1,-2 0,-4 31,-34 135,38-202,-1 0,0 0,0-1,1 1,-1 0,0 0,0 0,0 0,0-1,0 1,0 0,0 0,0 0,0 0,0 0,-1-1,1 1,0 0,0 0,-1 0,1-1,-1 1,1 0,-1 0,1-1,-1 1,1 0,-1-1,0 1,1-1,-1 1,0-1,1 1,-1-1,0 1,0-1,1 0,-1 1,0-1,0 0,0 0,0 0,1 1,-1-1,0 0,0 0,0 0,0 0,0-1,1 1,-1 0,0 0,0 0,0-1,0 1,1 0,-1-1,0 1,0-1,1 1,-1-1,0 1,1-1,-1 1,0-2,-1-18,0 0,2-1,0 1,1 0,1-1,1 1,1 0,1 0,0 0,2 1,0 0,1 0,1 1,6-9,-1-6,12-24,1 2,4 1,1 1,3 2,2 1,2 2,2 2,2 1,2 3,2 1,24-13,41 2,-109 51,0 0,0 1,0 0,0-1,0 1,0 0,-1 0,1 1,0-1,0 0,0 1,0 0,0 0,0 0,-1 0,1 0,0 1,-1-1,1 1,-1-1,1 1,-1 0,0 0,0 0,0 0,0 1,0-1,0 0,-1 1,1 0,-1-1,0 1,1 0,-1-1,-1 1,1 0,0 0,-1 0,1 0,-1 14,0 0,-1-1,0 1,-1 0,-1-1,-1 0,0 1,-2-2,1 1,-2 0,0-1,-1-1,0 1,-1-1,-1 0,0-1,-11 10,2 1,-1-1,-1-1,0 0,-2-2,-1-1,-1-1,0 0,-1-2,-19 8,39-21,0 0,0-1,0 1,0-2,0 1,-1 0,1-1,-1-1,1 1,-1-1,1 0,-1 0,1-1,0 1,-1-2,1 1,0-1,-1 0,1 0,0 0,-3-3,7 2,0 0,1 1,0-1,-1 0,1 0,0 0,0 0,1-1,-1 1,1 0,0 0,-1 0,1 0,1-1,-1 1,0 0,1 0,0 0,-1 0,1 0,1 0,-1 0,0 0,1 0,-1 0,1 0,0 1,0-1,1 0,11-17</inkml:trace>
  <inkml:trace contextRef="#ctx0" brushRef="#br0" timeOffset="30942.844">14085 2653,'-40'32,"2"2,1 2,2 1,2 1,1 2,-5 12,33-48,0 0,1 1,0 0,0-1,0 1,0 0,1 0,0 1,0-1,0 0,1 1,-1-1,1 1,1-1,-1 1,1 0,0-1,0 1,1-1,-1 1,1 0,1-1,-1 1,1-1,0 0,0 0,0 1,1-1,0-1,0 1,0 0,0-1,1 1,0-1,0 0,0 0,0-1,1 1,-1-1,6-1,0 0,-1-1,1 0,0-1,-1 0,1-1,0 0,-1 0,1-1,-1 0,0-1,1 0,-1 0,0-1,-1 0,1-1,-1 0,0 0,0-1,0 0,-1 0,0 0,0-1,0-1,-1 1,0-1,1-3,-2 5,1 0,-1-1,0 0,-1 0,1-1,-2 1,1-1,-1 0,0 0,-1 0,1 0,-2-1,1 1,-1 0,-1-1,1 1,-1-1,-1 1,0-1,0 1,0 0,-1-1,0 1,-1 0,0 0,0 0,-1 1,0-1,0 1,-4-4,2 4,0 1,-1 0,0 0,0 1,-1 0,1 0,-1 1,0 0,-1 0,1 1,-1 0,1 0,-1 1,0 0,0 1,0 0,0 0,0 1,0 0,0 1,0 0,0 0,-10 6</inkml:trace>
  <inkml:trace contextRef="#ctx0" brushRef="#br0" timeOffset="31224.648">14480 2794,'-9'33,"-4"17,-4 4,1-3,2-4,5-6,3-5,8-9,3-14,1-13,0-7</inkml:trace>
  <inkml:trace contextRef="#ctx0" brushRef="#br0" timeOffset="31391.305">14452 2370,'0'0</inkml:trace>
  <inkml:trace contextRef="#ctx0" brushRef="#br0" timeOffset="31757.05">14678 3132,'11'-37,"2"0,1 1,2 0,1 2,2 0,2 1,0 1,25-27,-45 57,0 1,0-1,0 1,0 0,0-1,0 1,0 0,1 0,-1 0,0 0,1 0,-1 0,1 0,-1 0,1 0,-1 1,1-1,0 1,-1-1,1 1,0 0,-1-1,1 1,0 0,0 0,-1 0,1 1,0-1,-1 0,1 0,0 1,-1 0,1-1,0 1,-1 0,1-1,-1 1,1 0,-1 0,0 0,1 0,-1 1,0-1,0 0,0 0,0 1,0-1,0 1,0-1,0 1,0-1,-1 1,1 0,-1-1,1 1,-1 0,0-1,1 1,-1 0,0-1,0 1,0 0,-1 1,-9 141,10-139,1 0,-1 1,1-1,0 0,1 0,-1 0,1 0,0 0,0-1,0 1,1 0,-1-1,1 0,1 0,-1 0,0 0,1 0,0 0,0-1,0 0,0 0,0 0,1 0,-1-1,1 1,0-1,0-1,0 1,0 0,0-1,0 0,0-1,0 1,0-1,1 0,-1 0,0 0,0-1,0 0,5-1,3-4,0-1,0-1,-1 0,0-1,-1 0,0-1,0 0,-1-1,0 0,-1 0,0-1,-1-1,0 1,-1-1,0 0,-1-1,-1 0,0 0,-1 0,-1 0,2-8,3-34,-6 32</inkml:trace>
  <inkml:trace contextRef="#ctx0" brushRef="#br0" timeOffset="32026.608">15609 2173,'8'66,"-3"1,-3 0,-6 64,-36 334,39-461,1 1,0-1,0 0,0 1,0-1,1 1,0-1,0 1,0-1,0 0,1 0,0 0,0 0,0 0,0 0,0 0,1 0,1 0,-3-3,0-1,0 0,0 0,0-1,0 1,1 0,-1 0,0 0,0-1,0 1,0-1,0 1,0-1,0 1,0-1,0 1,-1-1,1 0,0 0,0 1,0-1,-1 0,1 0,0 0,-1 0,1 0,-1 0,1 0,-1 0,0 0,1 0,-1 0,0 0,1 0,-1 0,0 0,0 0,0-1,5-17</inkml:trace>
  <inkml:trace contextRef="#ctx0" brushRef="#br0" timeOffset="32271.183">15383 2568,'33'19,"17"6,4 0,3-6,-4-5,-2-5,-3-9,-7-4,-4-2,0-5,0 0,-8 2</inkml:trace>
  <inkml:trace contextRef="#ctx0" brushRef="#br0" timeOffset="36456.054">17359 2765,'-5'-2,"-1"0,1 0,-1 1,0 0,1 0,-1 0,0 1,0-1,0 1,1 1,-1-1,0 1,0 0,1 1,-1-1,0 1,1 0,0 0,-1 1,1 0,0 0,0 0,1 0,-1 1,0 0,-10 8,1 1,0 1,1 0,1 0,0 1,1 1,-1 1,7-8,-1-2,1 0,1 0,-1 0,1 1,0 0,1 0,0 0,0 0,1 0,0 1,0-1,1 1,0-1,0 6,4-9,-1-1,1 0,0 0,0 0,0-1,1 1,0-1,-1 0,1 0,0 0,0 0,1 0,-1-1,1 0,-1 0,1 0,0-1,-1 0,1 1,0-2,0 1,0 0,0-1,3 0,8 0,1 0,0-1,0 0,-1-2,1 0,-1-1,0 0,0-1,0-1,-1-1,1 0,-2-1,1-1,-1 0,0-1,-1 0,-1-1,1-1,-2 0,1 0,-2-1,0-1,0 1,-1-2,-1 1,0-1,4-14,-9 23,-1 1,0-1,0 1,0-1,-1 0,0 0,0 0,0 0,-1 0,0 0,0 0,-1 0,1 0,-1 0,-1 1,1-1,-1 0,0 0,0 1,0-1,-1 1,0 0,0 0,-1 0,1 0,-1 0,0 1,0-1,0 1,-1 0,0 1,0-1,0 1,0 0,0 0,0 0,-1 1,0 0,1 0,-1 0,0 1,0 0,-23 2,4 4</inkml:trace>
  <inkml:trace contextRef="#ctx0" brushRef="#br0" timeOffset="36848.759">17924 2116,'-41'256,"13"98,10-88,8-236,4-35</inkml:trace>
  <inkml:trace contextRef="#ctx0" brushRef="#br0" timeOffset="37073.212">17584 2596,'39'0,"17"-4,8-3,-1 1,-2 1,-6 1,-4-3,-5 0,-6 0,1 3,-3 0,-3 3,-2 0,-7-4,-3-2,-6-3,0-1,-4 1</inkml:trace>
  <inkml:trace contextRef="#ctx0" brushRef="#br0" timeOffset="37554.152">18347 2144,'-27'102,"4"1,-8 103,-1 92,31-294,0 0,0 0,1 0,-1 0,1 0,0 0,0 0,0 0,0 0,1 0,0-1,-1 1,2 0,-1 0,0 0,1-1,-1 1,1-1,0 1,1-1,-1 0,0 0,1 0,0 0,-1 0,1 0,0-1,1 1,-1-1,0 0,1 0,-1 0,1-1,0 1,-1-1,1 0,0 0,0 0,0 0,0-1,0 0,0 1,0-1,0-1,0 1,3-1,9-7,1-1,-2 0,1-1,-1 0,-1-2,0 1,6-8,1 0,4-5,-20 19,0-1,0 1,1-1,-1 1,1 1,1-1,-1 1,0 0,1 1,0 0,0 0,0 0,1 0,-6 5,1-1,0 1,-1 0,0 0,1 0,-1 0,0 0,0 0,0 0,0 1,-1-1,1 1,0 0,-1-1,0 1,0 0,0 0,0 0,0-1,0 1,-1 0,0 0,1 0,-1 0,0 0,0 0,-1 0,1 0,-1 0,1 0,-2 2,2 1,-1 40,9 74,-8-120,0 1,0 0,0 0,1-1,-1 1,0 0,0 0,0-1,1 1,-1 0,0-1,1 1,-1 0,1-1,-1 1,1 0,-1-1,1 1,-1-1,1 1,-1-1,1 1,0-1,-1 0,1 1,0-1,0 0,-1 1,1-1,0 0,-1 0,1 0,0 0,0 1,0-1,-1 0,1 0,0-1,0 1,-1 0,1 0,0 0,0 0,-1-1,1 1,8-7</inkml:trace>
  <inkml:trace contextRef="#ctx0" brushRef="#br0" timeOffset="38204.284">18855 2878,'18'0,"-2"2,1-1,0-1,0 0,0-1,0-1,0-1,-1 0,1-1,-1-1,0 0,-1-2,1 1,-1-2,0 0,4-4,-16 9,0 1,0-1,0 1,-1-1,0 0,1 0,-1 0,0 0,0 0,-1-1,1 1,-1 0,1-1,-1 1,0-1,-1 0,1 1,-1-1,1 0,-1 1,0-1,0 0,-1 0,1 1,-1-1,0 0,0 1,0-1,0 1,0-1,-1 1,0 0,0-1,0 1,0 0,0 0,-1 1,1-1,-1 0,0 1,1-1,-1 1,0 0,-1 0,1 0,0 0,0 1,-1-1,1 1,-1 0,0 0,1 0,-1 1,0-1,1 1,-1 0,-1 0,-5 4,-1 0,1 0,0 2,0-1,1 1,0 0,0 1,0 0,1 1,0-1,0 2,1-1,0 1,1 0,0 0,0 1,1 0,0 0,-3 10,7-14,0 1,0-1,1 0,0 0,0 1,0-1,1 0,0 1,0-1,1 0,0 0,0 0,0 0,1-1,-1 1,1 0,1-1,-1 0,1 0,0 0,0 0,1-1,-1 1,1-1,0 0,0-1,0 1,1-1,-1 0,1 0,0-1,0 0,-1 0,2 0,-1 0,0-1,0 0,0-1,1 1,-1-1,0 0,3-1,9 0,0 0,-1-1,1-1,-1 0,0-1,0-2,0 1,0-2,-1 0,0-1,-1-1,0 0,0-1,-1 0,0-1,-1-1,0-1,-1 1,0-2,-1 0,-1 0,7-12,-2 1,-2 6,-1-1,-1 0,0-1,-2 0,0-1,-2 0,2-7,-9 28,1 0,-1 0,1 0,-1-1,1 1,-1 0,0-1,0 1,0 0,1-1,-1 1,0 0,-1 0,1-1,0 1,0 0,-1-1,1 1,0 0,-1 0,1-1,-1 1,0 0,1 0,-1 0,0 0,0 0,0 0,1 0,-1 0,0 0,0 0,-1 0,1 1,0-1,0 0,0 1,0-1,-1 1,1-1,0 1,0 0,-1 0,1-1,0 1,-1 0,1 0,0 0,-1 0,1 0,0 1,0-1,-1 0,1 1,0-1,0 1,-1-1,1 1,0-1,0 1,0 0,0 0,-1 0,1 3,-1 1,1-1,0 1,0-1,0 1,1-1,0 1,0 0,0 0,0-1,1 1,0-1,0 1,0 0,0-1,1 0,-1 1,1-1,0 0,1 0,-1 0,1 0,0 0,0-1,0 1,1 0,-3-2,35 47,-28-42,-1 1,-1 0,1 0,-1 0,-1 1,1 0,-1 0,-1 0,0 1,0 0,-1 0,0 0,-1 0,0 0,-1 0,0 1,0-1,-1 6,-33 85,32-99,-1 0,1 1,0-1,0 0,0 1,0-1,0 1,1-1,-1 1,1-1,-1 1,1-1,0 1,0 0,0-1,1 1,-1-1,1 1,-1-1,1 1,0-1,0 1,0-1,0 1,0-1,0 0,1 0,-1 0,1 0,0 0,-1 0,1 0,0 0,0-1,0 1,0-1,1 1,-1-1,0 0,1 0,-1 0,0 0,1 0,1 0,19 3,0-2</inkml:trace>
  <inkml:trace contextRef="#ctx0" brushRef="#br0" timeOffset="39056.301">20520 1976,'38'164,"-31"-124,-2 2,-1-1,-3 0,-1 1,-2-1,-2 1,-2-1,-2 0,-7 22,-24 131,37-185,0-5,1 1,0 0,0 0,0 0,0 0,1 0,0 0,0 0,0 0,1 0,0 0,0 0,0-1,0 1,1 0,0 0,4 0</inkml:trace>
  <inkml:trace contextRef="#ctx0" brushRef="#br0" timeOffset="39305.219">20266 2511,'34'5,"15"2,5-1,2-1,-3-2,-6 0,-1-2,-4-1,0-5,-1-1,-4-1,-3-3,-2 0,-3 2,-5-3,-2 0,-5-2,-6 1</inkml:trace>
  <inkml:trace contextRef="#ctx0" brushRef="#br0" timeOffset="39760.174">21141 1890,'-30'105,"4"0,-2 45,21-103,-3 23,2 1,3 0,5 66,0-128,0 0,1-1,-1 1,2 0,-1-1,2 1,-1-1,1 0,0 0,0 0,1 0,0 0,1-1,0 0,2 4,-2-10,-1-1,0 1,0-1,1 0,-1-1,0 1,0 0,1-1,-1 0,0 0,0-1,0 1,0-1,0 0,-1 0,1 0,0 0,-1 0,1-1,-1 0,0 0,0 0,0 0,0 0,-1-1,1 1,0-3,7-4,3-2,-1-3,2 1,-1 1,2 0,0 1,0 0,1 1,1 1,0 1,0 0,1 1,11-3,-27 11,0-1,0 1,0 0,0-1,0 1,0 0,0 1,0-1,-1 0,1 1,0-1,0 1,0-1,0 1,0 0,0 0,-1 0,1 0,0 0,-1 0,1 0,-1 0,1 1,-1-1,1 1,-1-1,0 1,0 0,0-1,0 1,0 0,0 0,0-1,-1 1,1 0,-1 0,1 0,-1 1,4 87,-4-58,-1-30,1 0,0 0,0 0,0 1,0-1,1 0,-1 0,1 0,-1 0,1 0,0 0,-1 0,1 0,0 0,1 0,-1 0,0-1,0 1,1 0,-1-1,1 1,-1-1,1 1,0-1,-1 0,1 0,0 0,0 0,0 0,0 0,0 0,0-1,0 1,0-1,1 1,-1-1,0 0,0 0,0 0,0 0,0 0,1-1,-1 1,0 0,1-1,15-5</inkml:trace>
  <inkml:trace contextRef="#ctx0" brushRef="#br0" timeOffset="40158.453">22015 2483,'-32'17,"0"1,1 2,1 1,1 1,1 1,1 2,1 0,-22 29,22 18,26-70,0 0,0 0,0 0,1 0,-1-1,1 1,-1 0,1 0,0 0,0-1,0 1,0 0,0-1,0 1,0-1,0 1,1-1,-1 1,0-1,1 0,0 0,-1 0,1 0,-1 0,1 0,0 0,0-1,0 1,-1 0,1-1,0 0,0 1,0-1,0 0,0 0,0 0,2 0,9-2,0-1,-1 0,1 0,-1-1,1-1,-1 0,0-1,-1 0,1-1,-1 0,-1-1,0 0,0-1,0 0,-1 0,6-9,20-13,83-62,-117 92,0 1,0-1,0 1,0-1,0 0,1 1,-1 0,0-1,0 1,0 0,1 0,-1-1,0 1,0 0,1 0,-1 0,0 1,0-1,1 0,-1 0,0 1,0-1,0 1,0-1,1 1,-1-1,0 1,0 0,0-1,0 1,0 0,0 0,-1 0,1 0,0 0,0 0,-1 0,1 0,0 0,-1 0,1 0,-1 1,10 56,-10-44,0-7,1 0,0 0,0 0,0 0,1 0,-1 0,2-1,-1 1,1 0,0-1,0 0,1 0,0 0,0 0,0-1,1 1,0-1,0 0,0-1,5 5,6 0</inkml:trace>
  <inkml:trace contextRef="#ctx0" brushRef="#br0" timeOffset="40547.196">22495 2710,'4'-5,"12"-17,2 1,0 0,1 2,1 0,1 1,3-1,-23 18,0 0,0 0,1 0,-1 0,0 0,1 0,-1 0,0 1,1-1,-1 1,1-1,-1 1,1-1,-1 1,1 0,-1 0,1 0,-1 0,1 0,-1 0,1 0,-1 0,1 0,-1 1,1-1,-1 1,1-1,-1 1,0 0,1-1,-1 1,0 0,1 0,-1 0,0 0,0 0,0 0,0 0,0 1,0-1,0 0,0 1,-1-1,1 0,0 1,-1-1,1 1,-1-1,0 1,1-1,-1 1,0-1,0 1,3 8,-3-4,1 1,1 0,-1 0,1-1,0 1,0-1,1 0,0 1,0-1,1-1,-1 1,1 0,0-1,1 0,0 0,-1 0,1 0,1-1,-1 0,1 0,0 0,0-1,0 0,0 0,5 1,1-2,0-1,0 0,0-1,0-1,0 0,0 0,0-1,0-1,0 0,-1-1,0 0,1 0,-1-1,-1-1,1 0,-1 0,0-1,0-1,-1 1,0-1,3-5,18-14,-2-1,-1-2,-1 0,-2-2,3-7,-17 23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39:20.0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671 84,'-13'-5,"-1"0,-1 1,1 1,-1 0,1 1,-1 0,0 1,0 1,1 0,-1 1,0 1,1 0,-1 1,1 1,0 0,0 1,0 0,0 1,1 1,0 0,-1 2,-12 11,2 1,0 1,2 0,0 2,-17 26,-90 141,119-174,0 0,2 0,0 1,0 0,2 1,1 0,0 0,1 0,1 0,1 1,0-1,2 1,0-1,1 1,1-1,1 1,1-1,1 0,0 0,1-1,1 0,-1-6,0-1,1 0,1 0,-1-1,2 0,-1 0,1-1,1 0,0-1,0 0,0 0,1-1,0 0,1-1,-1-1,1 0,0 0,1-1,-1-1,6 1,23 2,1-3,-1-2,0-1,30-5,-52 4,0-2,-1 0,1-2,-1 0,0 0,0-2,-1 0,0-2,0 1,-1-2,0 0,0-1,-1-1,-1 0,0-1,-1 0,9-12,-18 19,-1-1,1 1,-1-1,-1 0,1 0,-1 0,0-1,-1 1,1 0,-2-1,1 1,-1-1,0 1,0 0,-1-1,0 1,-1-1,1 1,-1 0,-1 0,0 0,1 0,-2 0,1 1,-1-1,0 1,-1 0,1 0,-1 0,0 1,-1 0,1 0,-1 0,0 1,0 0,-1 0,-4-2,-10-4,-1 2,0 1,0 1,-1 1,1 0,-1 2,0 1,-17 0,41 3,0-1,-1 1,1-1,0 1,0 0,0 0,-1-1,1 1,0 0,-1 0,1 0,-1 0,1 0,-1 0,0 0,1 0,-1 0,0 0,1 0,-1 0,0 0,0 0,0 0,0 0,0 0,0 0,0 0,-1 0,1 0,0 0,-1 0,1 0,0 0,-1 0,1 0,-1 0,1 0,-1 0,0 0,1-1,-1 1,0 0,0 0,0-1,1 1,-1 0,0-1,0 1,0-1,0 1,0-1,0 0,0 1,0-1,0 0,0 0,0 0,0 0,0 0,0 0,0 0,0 0,-1 0,1 0,0 0,0-1,0 1,0-1,19 10,-1-2,1 0,1-1,-1-1,1-1,0 0,0-2,0 0,0-1,0-1,1-1,5-1,0 2</inkml:trace>
  <inkml:trace contextRef="#ctx0" brushRef="#br0" timeOffset="1219.552">644 620,'-5'-5,"3"-1,7 0,7 1,7 1,4 2,4 1,-3-4,-1-2,0 1,2 2,1 0,1 2,0 1,-4-4,-1-1,1 0,-4 2</inkml:trace>
  <inkml:trace contextRef="#ctx0" brushRef="#br0" timeOffset="1833.678">1123 84,'158'-47,"-1"11,-155 36,0 0,0 0,0 0,0 0,0 0,0 1,0-1,0 1,-1-1,1 1,0 0,0-1,0 1,-1 0,1 0,-1 1,1-1,-1 0,1 0,-1 1,0-1,1 1,-1-1,0 1,0 0,0-1,0 1,-1 0,1 0,0-1,-1 1,1 0,-1 0,0 0,1 0,-1 0,0 0,0 0,0 0,0 0,-1-1,1 1,-1 0,1 0,-1 0,0 1,-33 88,-71 46,90-122,1 0,0 1,1 0,1 1,0 1,2 0,0 0,1 1,0 0,2 1,-2 7,7-12,-1 1,-1-1,0 0,-1 0,-1-1,0 1,-1-1,0 0,-2-1,-2 4,0-2</inkml:trace>
  <inkml:trace contextRef="#ctx0" brushRef="#br0" timeOffset="2130.493">1433 789,'-19'34,"-6"15,-4 0,3-3,6-6,1-9,0-9,-2-10,2-5</inkml:trace>
  <inkml:trace contextRef="#ctx0" brushRef="#br0" timeOffset="2361.952">1179 874,'10'-5,"7"-1,2 4,2 9,2 6,-3 7,1 5,0 2,3 2,1-4,-4-1,0-6,1-4,-3-6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09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11690 1273,'-15'30,"2"0,1 1,1 1,2 0,1 0,2 1,1 0,1 0,2 9,1-38,1 0,0 1,1-1,-1 1,1-1,0 0,0 1,0-1,0 0,1 0,0 0,0 0,0 0,0 0,0-1,1 1,0-1,0 1,0-1,0 0,0 0,1-1,-1 1,1 0,0-1,-1 0,1 0,0 0,1-1,-1 1,0-1,0 0,1 0,-1 0,0-1,1 0,-1 0,1 0,9 0,-1-2,-1 1,1-2,0 0,0 0,-1-1,0-1,1 0,-2 0,1-1,-1-1,0 0,0-1,-1 0,0 0,0-1,-1 0,0-1,-1 0,0 0,0-1,-1 0,-1 0,0-1,3-8,1-1</inkml:trace>
  <inkml:trace contextRef="#ctx0" brushRef="#br0" timeOffset="398.365">12000 482,'16'96,"4"-1,5-1,3-1,18 34,25 95,-32-87,-17-57,-20-78,0 0,-1 0,1-1,0 1,0 0,-1 0,1-1,-1 1,1-1,0 0,-1 1,1-1,-1 0,1 0,-1 0,1 0,-1 0,0 0,0 0,1 0,-1-1,0 1,0 0,0-1,0 1,-1-1,1 1,0-1,-1 0,1 1,-1-1,1 0,-1 1,0-1,0 0,1 1,-1-1,-1-1,6-7,3-8</inkml:trace>
  <inkml:trace contextRef="#ctx0" brushRef="#br0" timeOffset="835.217">12592 1103,'32'-31,"-1"-2,-1-1,-3-2,0 0,-3-2,-1-1,-1-1,8-24,-28 61,0 0,0 0,-1 0,1-1,-1 1,1-1,-1 1,0-1,0 1,-1-1,1 1,-1-1,1 0,-1 1,0-1,-1 0,1 1,-1-1,0 0,1 1,-1-1,-1 1,1-1,-1 1,1 0,-1 0,0-1,0 1,0 0,0 1,-1-1,1 0,-1 1,0-1,0 1,0 0,0 0,0 0,0 0,-1 0,1 1,0 0,-4-1,0 1,-1 1,1 0,0 1,-1 0,1 0,0 0,0 1,0 0,0 0,0 1,0 0,1 0,-1 1,1 0,0 0,0 0,0 1,1 0,-1 0,1 0,-3 5,-5 5,1 1,0 0,1 1,0 1,2 0,0 0,-2 8,7-16,0 0,0 0,1 0,0 1,1 0,0-1,1 1,0 0,1 0,0 0,1-1,0 1,0 0,1 0,1-1,0 1,0-1,1 0,0 0,1 0,0-1,0 1,1-1,1 0,-1-1,1 1,1-2,0 1,0-1,0 0,1 0,0-1,0 0,0-1,6 2,2-1,0-2,1 0,-1-1,1-1,-1 0,1-2,0 0,-1-1,1 0,0-2,-1 0,0-1,0 0,0-2,0 0,-1-1,0 0,0-1,-1-1,12-9,-12 9,-3 2,0 0,-1 0,0-1,0-1,0 0,-1 0,0-1,5-8,-2-2</inkml:trace>
  <inkml:trace contextRef="#ctx0" brushRef="#br0" timeOffset="-23771.279">3843 793,'-4'38,"-3"23,1 5,2-3,0-8,2-8,1-8,0-10</inkml:trace>
  <inkml:trace contextRef="#ctx0" brushRef="#br0" timeOffset="-23526.003">3816 482,'0'0</inkml:trace>
  <inkml:trace contextRef="#ctx0" brushRef="#br0" timeOffset="-23270.866">4210 1132,'-3'-1,"1"-1,-1 0,1 0,-1 0,1 0,-1 0,1 0,0-1,0 1,0-1,0 1,1-1,-1 0,1 0,-1 0,1 0,0 0,0 0,1 0,-1 0,1 0,-1 0,1 0,0-1,0 1,0-2,1-22,1 1,0 0,2 0,1 1,2-1,0 1,1 0,2 1,0 0,12-19,-19 36,0 0,0 0,1 0,0 0,0 0,1 1,0 0,0 0,0 0,1 0,0 1,0 0,0 1,1-1,2-1,2 6</inkml:trace>
  <inkml:trace contextRef="#ctx0" brushRef="#br0" timeOffset="-22924.172">4831 568,'-8'-1,"1"1,-1 0,0 0,0 1,1 0,-1 0,1 1,-1 0,1 0,0 1,-1 0,1 0,1 1,-1 0,0 0,1 0,0 1,0 0,-1 2,6-4,0-1,1 1,0-1,-1 1,1-1,0 1,1 0,-1-1,0 1,1-1,-1 1,1-1,0 1,0-1,0 0,0 1,0-1,0 0,1 0,-1 0,1 0,-1 0,1 0,0 0,0 0,0-1,0 1,0-1,0 1,0-1,1 0,-1 0,0 0,1 0,-1 0,1 0,-1-1,1 0,-1 1,1-1,0 0,1 0,23 13,-23-11,0 0,0 1,-1-1,1 1,-1 0,1 0,-1 0,0 0,-1 1,1-1,-1 1,1 0,-1 0,0 0,0 0,-1 0,1 0,-1 0,0 0,0 1,0-1,-1 1,1-1,-1 0,0 1,0-1,-1 1,0-1,1 0,-1 1,-1-1,1 0,-1 0,1 0,-1 0,0 0,-1 0,0 0,0 3,-1-1,0 0,-1 0,1 0,-1-1,0 0,-1 0,1 0,-1 0,0-1,0 0,0 0,-1-1,1 0,-1 0,0 0,0-1,0 0,0 0,0-1,-1 0,1 0,0-1,-1 0,1 0,0 0,-1-1,-3-1,-2-7</inkml:trace>
  <inkml:trace contextRef="#ctx0" brushRef="#br0" timeOffset="-22653.339">5254 144,'0'43,"0"29,0 7,0-6,0-9,0-12,0-10,0-6,5-6,2-2,-1-7</inkml:trace>
  <inkml:trace contextRef="#ctx0" brushRef="#br0" timeOffset="-22493.502">5057 455,'39'-5,"21"-2,12 1,-3 1,-8 2,-10 0,-13 2</inkml:trace>
  <inkml:trace contextRef="#ctx0" brushRef="#br0" timeOffset="-24392.356">2687 426,'16'-2,"0"-1,-1-1,1 0,-1-1,0-1,-1 0,1-1,-1-1,0 0,-1-1,1 0,5-3,237-177,-243 182,-12 5,0 1,0 0,0-1,1 1,-1 0,0 0,1 0,-1 0,1 0,0 0,-1 0,1 0,0 1,-1-1,1 1,0-1,0 1,-1 0,1-1,0 1,0 0,0 0,0 0,-1 1,1-1,0 0,0 1,-1-1,1 1,0-1,0 1,-1 0,1 0,-1 0,1 0,-1 0,1 0,-1 0,0 1,1-1,-1 0,0 1,0-1,0 1,3 154,5 84,26 118,-7-125,-10-140,-57-127,28 23,0 1,-1 0,-1 0,1 2,-1-1,-1 2,0 0,0 0,0 2,-1-1,0 2,0 0,0 1,0 0,-1 1,1 1,-1 1,1 0,-8 1,-26 6,0 2,1 2,0 2,1 3,0 1,1 2,2 3,0 1,1 2,1 2,2 2,1 1,1 2,-8 12,39-38,1-1,0-1,1 1,-1 1,1-1,0 1,0 0,1 0,-1 0,1 1,1-1,-1 1,1 0,1 0,-1 0,1 1,0-1,3-5,-1 0,1 0,-1 0,1-1,0 1,0 0,0-1,0 1,0-1,0 1,0-1,0 0,1 1,-1-1,0 0,1 0,-1 0,1 0,-1 0,1 0,0 0,-1-1,1 1,0 0,0-1,0 0,-1 1,1-1,0 0,0 0,0 0,20 3</inkml:trace>
  <inkml:trace contextRef="#ctx0" brushRef="#br0" timeOffset="-24042.553">2997 765,'29'-9,"28"-14,10-2,3-2,-6 4,-8 1,-10 4,-8 0,-5 4,-3 4,-13 3,-8 9,-5 7,-5 3</inkml:trace>
  <inkml:trace contextRef="#ctx0" brushRef="#br0" timeOffset="-21305.355">6186 482,'-46'-68,"45"68,1 0,-1 0,0-1,0 1,1 0,-1 0,0 0,1 0,-1 0,0 0,0 1,1-1,-1 0,0 0,1 0,-1 1,0-1,1 0,-1 1,0-1,1 0,-1 1,1-1,-1 1,1-1,-1 1,1-1,-1 1,1-1,-1 1,1 0,0-1,-1 1,1 0,0-1,0 1,0 0,-1-1,1 1,0 0,0 0,0-1,0 1,0 0,0-1,0 1,0 0,0-1,1 1,-1 0,0 0,0-1,1 1,-1 0,0-1,1 1,-1-1,1 1,-1-1,1 1,-1 0,1-1,-1 0,1 1,-1-1,0 4,1 11,0 1,1-2,1 1,0 0,1 0,0-1,1 0,3 5,-6-15,0 0,-1 0,1 0,1 0,-1-1,1 1,-1-1,1 0,0 1,0-1,0 0,1-1,-1 1,1-1,-1 1,1-1,0 0,0 0,0-1,0 1,0-1,0 0,0 0,1 0,-1-1,0 0,0 1,1-1,-1-1,0 1,1-1,10-3,-1-2,-1 0,1 0,-1-1,0-1,0 0,-1-1,0 0,-1-1,0 0,-1-1,0 0,0 0,6-12,31-30,-47 52,0 0,0 0,1-1,-1 1,1 0,-1 0,1 0,0 0,-1 0,1 0,0 0,0 0,-1 0,1 0,0 0,0 1,0-1,0 0,0 1,0-1,0 1,1-1,-1 1,0-1,0 1,0 0,1-1,-1 1,0 0,0 0,0 0,1 0,-1 0,0 0,0 0,0 1,1-1,-1 0,0 1,0-1,0 1,0-1,0 1,1 0,-1-1,0 1,-1 0,1 0,0-1,0 1,0 0,0 0,-1 0,1 0,0 0,-1 0,1 0,0 1,1 7,-2-4,0-1,0 1,1 0,0-1,0 1,0-1,0 1,1-1,0 0,0 0,0 0,0 0,1 0,-1 0,1 0,0-1,0 1,0-1,1 0,-1 0,1 0,0-1,0 1,0-1,0 0,0 0,0 0,1 0,3 0,1-4,1 0,-1-1,0 0,0 0,0-1,0 0,0-1,-1 0,0 0,0 0,-1-1,1-1,-1 1,0-1,-1 0,0-1,0 0,0 0,-1 0,-1 0,1-1,-1 0,-2 5,14-19,-1 0,-2-2,0 0,-2 0,0-1,-2 0,-1-1,-1 0,-1 0,1-25,-7 52,-1 11</inkml:trace>
  <inkml:trace contextRef="#ctx0" brushRef="#br0" timeOffset="-20988.826">7230 342,'24'-25,"-1"-1,-1 0,-1-2,-1 0,-2-2,-1 0,12-29,-27 57,0 0,-1 1,0-1,1 0,-1 0,0 0,0 0,0 0,0 0,0-1,-1 1,1 0,-1 0,1-1,-1 1,0 0,0-1,0 1,0 0,0 0,0-1,-1 1,1 0,-1-1,0 1,0 0,1 0,-1 0,-1 0,1 0,0 0,0 0,-1 0,1 0,-1 1,0-1,1 1,-1-1,0 1,0-1,0 1,0 0,0 0,0 0,0 0,0 1,-2-1,-5 4,-1 1,1 0,-1 1,1 0,1 1,-1 0,1 0,0 1,0 0,1 0,0 0,0 1,1 1,0-1,0 1,1 0,0 0,0 1,-2 0,0 1,1 0,1 0,0 0,0 1,1-1,0 1,1 0,1 0,0 1,0-1,1 0,1 1,0-1,1 0,0 1,1-1,0 0,1 0,0 0,1 0,0 0,1-1,1 0,-1 0,2 0,-1-1,2 0,-1 0,1-1,1 0,7 7,-1-7,0-1,0 0,1-2,-1 1,2-2,-1 0,0-1,1-1,0 0,0-1,0-1,0-1,2 0,8 0</inkml:trace>
  <inkml:trace contextRef="#ctx0" brushRef="#br0" timeOffset="-19618.95">62 3051,'-11'27,"1"0,2 1,0 0,2 1,1 0,2 0,0 0,2 11,0-35,-1-1,1 0,0 1,1-1,-1 1,1-1,0 0,0 1,0-1,1 1,-1-1,1 1,0-1,0 0,1 1,-1-1,1 0,0 0,0 0,1 0,-1-1,1 1,-1-1,1 1,0-1,1 0,-1 0,0 0,1 0,0-1,0 0,0 1,0-1,0-1,0 1,0 0,0-1,1 0,2 0,5-3,1-1,-1-1,0 0,0 0,0-2,0 1,-1-1,0-1,0 0,-1-1,0 0,0 0,-1-1,0 0,0-1,-1 0,-1 0,4-7,46-46,-51 57,-4 3,-1 0,1 1,0-1,-1 1,1 0,0 0,0-1,1 1,-1 0,0 1,1-1,-1 0,1 1,-1-1,1 1,0 0,-1 0,1 0,0 0,0 1,0-1,0 1,0-1,0 1,0 0,0 0,0 1,0-1,0 0,0 1,-1 0,1 0,0 0,0 0,-1 0,1 0,0 1,1 1,91 129,-91-127,0 0,1 0,-1-1,1 1,1-1,-1-1,0 1,1-1,0 1,0-2,0 1,0-1,0 0,0 0,1 0,-1-1,1 0,-1 0,1-1,-1 0,1 0,0-1,-1 1,1-1,-1-1,0 1,1-1,-1 0,0-1,0 1,0-1,0-1,-1 1,1-1,4-3,5-9,0 0,-1 0,0-1,-2-1,0 0,0-1,-2 0,-1-1,1-2,-5 11,-1 1,0 0,-1-1,0 0,-1 0,0 0,0 0,-1 0,-1 0,0-1,0 1,-1 0,-1 0,1 0,-2 0,0 0,0 0,-1 1,-4-8,8 17,0 0,0 1,0-1,-1 0,1 1,0-1,-1 1,1-1,0 1,-1-1,1 1,0-1,-1 1,1-1,-1 1,1-1,-1 1,1 0,-1-1,0 1,1 0,-1-1,1 1,-1 0,0 0,1 0,-1-1,1 1,-1 0,0 0,1 0,-1 0,0 0,1 0,-1 0,0 0,1 1,-1-1,1 0,-1 0,0 1,1-1,-1 0,1 0,-1 1,1-1,-1 1,1-1,-1 0,1 1,-1-1,1 1,-1-1,1 1,0 0,-1-1,1 1,0-1,0 1,-1 0,-4 13</inkml:trace>
  <inkml:trace contextRef="#ctx0" brushRef="#br0" timeOffset="-19172.819">1276 3051,'0'34,"0"15,0 5,0-7</inkml:trace>
  <inkml:trace contextRef="#ctx0" brushRef="#br0" timeOffset="-19021.479">1134 2712,'0'0</inkml:trace>
  <inkml:trace contextRef="#ctx0" brushRef="#br0" timeOffset="-18771.964">1557 2401,'5'63,"2"29,-1 5,-1-5,3-8,1-14,-2-14,-2-7,4-7,-1-6,-1-4,-2-3,-1-1,-3-1,5-5,0-6</inkml:trace>
  <inkml:trace contextRef="#ctx0" brushRef="#br0" timeOffset="-18505.62">1924 2345,'-5'58,"2"1,3-1,3 1,2-1,2 0,7 16,-9-52,2 0,1-1,0 0,1-1,2 1,0-2,11 15,44 103,-59-118,1-3</inkml:trace>
  <inkml:trace contextRef="#ctx0" brushRef="#br0" timeOffset="-17307.824">3195 3051,'77'-82,"-4"-4,-4-2,-3-4,32-64,-77 125,-1-1,-2-1,-1-1,-2-1,-1 0,-2 0,-1-2,-2 1,-1-1,-2 0,-2-1,-1 1,-2-21,-1 56,0-1,0 0,1 0,-2 1,1-1,0 0,-1 0,1 0,-1 1,0-1,1 0,-1 1,-1-1,1 1,0-1,-1 1,1 0,-1-1,0 1,1 0,-1 0,0 0,-1 0,1 1,0-1,0 0,-1 1,1 0,-1-1,1 1,-1 0,0 0,1 1,-1-1,0 0,1 1,-1 0,0 0,0 0,0 0,1 0,-1 0,0 1,0-1,1 1,-1 0,0 0,0 0,-9 8,1 1,0 0,0 1,1 0,1 1,0 0,0 0,1 1,1 0,0 1,1-1,0 1,1 0,1 1,0-1,-1 11,-2-5,1 1,1 0,1 0,0 0,2 0,0 1,2-1,0 1,1-1,2 1,0-1,1 0,1 0,1 0,1-1,0 1,2-2,0 1,2-1,1 0,-3-8,1 0,0-1,1 0,0-1,0 0,1-1,1 0,-1-1,1 0,0-1,1-1,-1 0,1-1,0 0,0-1,0 0,1-2,-1 1,1-2,-1 0,1-1,-1 0,0-1,1 0,-1-2,0 0,0 0,-1-1,1-1,-1 0,-1 0,1-2,-1 0,0 0,-1-1,0 0,0-1,-1 0,3-5,5-7,-2-1,0-1,-1 0,-2-1,-1 0,0-1,-2-1,-1 0,-1 0,-1-6,-10-18,3 50,0 0,0 0,0 0,-1 0,1 0,0 0,-1 0,1 0,0 0,-1 0,1 1,-1-1,1 0,-1 0,0 1,1-1,-1 0,0 1,1-1,-1 0,0 1,0-1,0 1,0-1,1 1,-1 0,0-1,0 1,0 0,0 0,0 0,0-1,0 1,0 0,0 0,0 0,0 0,0 1,0-1,1 0,-1 0,0 1,0-1,0 0,0 1,0-1,0 1,1-1,-1 1,0-1,0 1,-7 8,0-1,0 1,1 1,0-1,1 1,0 0,1 1,0-1,1 1,0 0,0 0,-1 9,5-20,-5 11,1 1,0-1,1 1,1 0,-1 0,2 0,0 0,0 0,1 0,0 1,1-1,1 0,0 0,0 0,1 0,1-1,0 1,1-1,0 0,0 0,8 10,-6-16,1 0,-1-1,1 0,1 0,-1-1,0 0,1-1,-1 1,1-2,0 1,0-1,0-1,-1 1,1-1,0-1,0 0,0 0,0-1,-1 0,1 0,-1-1,1 0,-1-1,0 0,0 0,-1 0,6-5,-1 0,0 0,-1-2,0 1,-1-1,0-1,-1 0,0 0,0-1,-2 0,1 0,-2-1,0 0,-1 0,0 0,-1-1,0 1,-1-1,-1 0,-1 0,0-1,-1 1,-1-7,1 15,0 1,-1-1,0 0,0 1,-1-1,1 1,-2-1,1 1,-1 0,1 0,-2 0,1 0,-1 0,0 1,0-1,0 1,-1 0,0 1,0-1,0 1,0 0,-1 0,0 1,0-1,0 1,0 0,0 1,0 0,-1 0,1 0,-1 1,0 0,1 0,-1 0,0 1,0 0,1 1,-1-1,0 1,1 1,-1-1,0 1,-5 5,0 0,0 1,0 0,1 1,0 0,1 1,0 0,1 0,0 1,-4 7,0 1</inkml:trace>
  <inkml:trace contextRef="#ctx0" brushRef="#br0" timeOffset="-16940.449">4719 2233,'-4'8,"1"1,0-1,0 1,1 0,0 0,1 0,0 0,0 0,1 0,0 0,1 0,0 0,0 0,1 0,0 0,0 0,1 0,1-1,-1 0,1 1,0-1,1-1,0 1,1-1,-1 1,1-2,0 1,3 1,-5-6,0 0,0 0,1 0,-1-1,0 0,1 0,-1 0,1 0,-1-1,1 0,-1 0,1 0,-1 0,1-1,-1 0,0 1,1-2,-1 1,0 0,1-1,-1 0,0 0,0 0,0-1,-1 1,1-1,-1 0,3-2,1-1,1-1,-1-1,1 1,-2-1,1 0,-1-1,-1 1,0-1,0-1,0 1,-1-1,0-1,-2 1,0 0,0 0,-1 0,-1 0,0 0,0 0,-1-1,0 1,0 0,-1 0,-1 1,0-1,0 0,-1 1,0 0,-1-2,3 6,-1 1,0 0,0-1,0 1,0 0,0 0,-1 1,0-1,0 1,0 0,0 0,0 0,-1 0,1 1,-1-1,0 1,0 1,0-1,1 1,-2-1,1 2,0-1,0 0,0 1,0 0,0 0,0 1,-1-1,1 1,0 0,0 0,-1 1,-21 9,2 3</inkml:trace>
  <inkml:trace contextRef="#ctx0" brushRef="#br0" timeOffset="-16606.329">5141 1753,'13'31,"-1"0,-2 1,-1 0,-2 1,-1 0,0 6,18 86,37 84,-26-117,-23-103,-9-3</inkml:trace>
  <inkml:trace contextRef="#ctx0" brushRef="#br0" timeOffset="-16353.334">5508 1696,'-165'281,"163"-279,0 1,0 0,1 0,-1 0,1 0,-1 0,1 0,0 0,0 1,1-1,-1 0,1 1,-1-1,1 0,0 1,0-1,0 0,1 1,-1-1,1 0,0 1,0-1,0 0,0 0,1 0,-1 0,1 0,0 0,0 0,0-1,0 1,0-1,0 1,1-1,-1 0,4 2,141 14,-3 17,-119-23</inkml:trace>
  <inkml:trace contextRef="#ctx0" brushRef="#br0" timeOffset="-15388.433">6892 1696,'-19'24,"1"0,2 1,0 1,2 0,1 1,1 1,1 0,1 0,-2 17,11-43,0 1,0 0,0 0,0-1,1 1,-1 0,1 0,0 0,0 0,0 0,0-1,0 1,1 0,-1 0,1 0,0 0,0-1,0 1,0 0,0-1,1 1,-1-1,1 1,-1-1,1 0,0 0,0 0,0 0,0 0,1 0,-1 0,0-1,1 1,-1-1,1 1,-1-1,1 0,0 0,0 0,-1-1,1 1,0-1,0 1,0-1,0 0,0 0,-1 0,1-1,0 1,2-1,10-7,0-1,0-1,-1 0,0-1,-1 0,0-1,-1 0,0-1,-1-1,-1 0,0 0,-1-1,0 0,-1-1,-1 0,-1 0,4-14,-7 25,16-37,-1-2,-2 0,-2-1,1-15,-6 33,-9 27,0 1,-1-1,1 0,0 1,0-1,0 0,0 0,0 1,1-1,-1 0,0 1,0-1,0 0,0 1,0-1,0 0,0 1,1-1,-1 0,0 0,0 1,0-1,1 0,-1 0,0 1,0-1,1 0,-1 0,0 0,0 1,1-1,-1 0,0 0,1 0,-1 0,0 0,1 0,-1 0,0 0,1 0,-1 0,0 0,1 0,-1 0,0 0,1 0,-1 0,0 0,0 0,1 0,-1 0,0 0,1-1,-1 1,0 0,0 0,1 0,-1-1,0 1,0 0,1 0,-1-1,0 1,0 0,1-1,31 162,-28-152,2-1,-1 0,1 0,1 0,-1-1,1 1,1-2,-1 1,1-1,0 0,1-1,-1 0,1 0,0-1,0 0,1 0,-1-1,1-1,-1 1,1-2,0 1,0-1,0-1,0 0,0 0,0-1,0 0,0-1,-1 0,1 0,0-1,-1 0,0-1,0 0,0-1,7-4,16-8,-1 0,-1-2,-1-2,-1-1,0 0,-2-2,-1-2,-1 0,-1-1,-1-1,-2-2,0 0,-3 0,5-13,-7 12,-1-1,-1 0,-2-1,-1 0,-2-1,-2 0,0 0,-3-1,-1 0,-1 1,-2-1,-1 0,-2 1,-1 0,-2 0,-1 0,-2 1,-1 0,-2 0,-6-9,-37-13,54 54,1 0,-1 0,0-1,0 1,0 1,0-1,0 0,0 0,0 1,0-1,0 1,-1 0,1 0,0-1,0 1,0 1,0-1,0 0,-1 0,1 1,0-1,0 1,0 0,0 0,0 0,0 0,0 0,1 0,-1 0,0 0,1 1,-1-1,0 1,0 1,-1 4,1 1,0-1,0 1,1 0,0 0,0 0,1 0,0 0,0 0,1 0,0 0,1 0,-1-1,1 1,1 0,0-1,0 0,0 1,1-1,2 3,41 80,5-1,42 53,-30-46,-13-17,172 240,-195-282,-44-47,4 1</inkml:trace>
  <inkml:trace contextRef="#ctx0" brushRef="#br0" timeOffset="-15136.349">7569 1189,'53'-20,"36"-15,13-2,4 0,-7 2,-11 2,-6 2,-7 6,-6 3,-7 5,-8 0,-13 3</inkml:trace>
  <inkml:trace contextRef="#ctx0" brushRef="#br0" timeOffset="-14207.195">1332 4406,'-23'11,"-1"1,2 2,0 0,0 1,2 1,0 1,0 1,2 1,0 0,2 2,0 0,1 0,-9 18,20-33,0-1,0 1,0 0,1 0,0 0,0 0,0 0,1 1,0 0,0-1,1 1,0 0,0 0,0 0,1-1,0 1,0 0,1 0,0 0,0 0,1-1,0 1,0 0,0-1,1 0,0 1,0-1,1 0,-1 0,1-1,1 1,-1-1,1 0,0 0,0-1,4 4,-1-8,-1 0,1 0,-1 0,0-1,1 0,-1 0,1-1,-1 0,0 0,0-1,0 0,0 0,-1-1,1 1,-1-1,0-1,0 1,0-1,-1 0,0-1,0 1,0-1,0 0,-1 0,0-1,1-1,119-175,-92 131,-25 37,1 2,0-1,1 1,0 0,1 1,0 0,1 1,0 0,1 1,0 0,9-5,-16 14,-1 1,1 1,-1-1,1 0,0 1,-1 0,1 0,-1 1,0-1,1 1,-1 0,0 0,0 0,0 1,0-1,-1 1,1 0,-1 0,1 0,-1 0,0 1,0 0,-1-1,1 1,-1 0,1 0,-1 0,-1 1,1-1,-1 0,1 1,-1 2,7 7,-3-7,0 0,0 0,1-1,0 1,0-2,1 1,-1-1,1 1,0-2,1 1,-1-1,1 0,0-1,0 0,0 0,0-1,0 0,1 0,-1-1,1 0,-1 0,1-1,-1 0,1-1,0 0,30-2,0-1,0-2,-1-2,0-1,-1-2,0-2,-1-1,15-10,-45 22,22-10</inkml:trace>
  <inkml:trace contextRef="#ctx0" brushRef="#br0" timeOffset="-13436.227">4126 4095,'51'116,"-4"2,15 72,-57-106,-5-82,0 0,-1 1,1-1,0 0,-1 0,1 0,-1 0,0 0,0 0,0 0,0 0,0 0,0 0,0-1,-1 1,1 0,-1-1,1 1,-1-1,0 1,1-1,-1 0,0 0,0 0,0 0,0 0,0 0,0 0,0-1,0 1,0-1,0 1,-1-1,1 0,-2 0,1-2,-1 1,0-1,1-1,-1 1,1 0,0-1,0 1,0-1,0 0,0 0,1-1,-1 1,1 0,0-1,0 1,0-1,0 0,1 0,0 1,-1-1,1 0,1 0,-1 0,1 0,-1-1,1 1,0 0,0 0,1 0,0 0,-1 0,1 0,1-1,6-32,1 0,2 1,1 0,2 1,2 1,1 0,5-5,-1 0,2 0,1 2,3 0,0 2,3 1,0 1,2 2,2 1,0 2,2 1,1 2,22-11,-56 34,-1 0,1 0,0 0,-1 0,1 0,0 1,0-1,0 1,0 0,0 0,1 0,-1 0,0 0,0 1,1 0,-1-1,0 1,1 0,-1 1,0-1,1 1,-1-1,0 1,0 0,0 0,0 0,1 1,-1-1,-1 1,1 0,0-1,0 1,-1 1,1-1,-1 0,0 0,1 1,-1 0,0-1,-1 1,2 1,-3 8,0-1,0 1,-1-1,0 0,-1 1,-1-1,1 0,-2 0,0 0,0 0,-1-1,0 0,-1 0,0 0,0 0,-1-1,-1 0,-4 4,10-10,-33 42,-2-1,-1-2,-2-2,-2-2,-2-2,-1-1,-20 9,1-20,60-30,3-4</inkml:trace>
  <inkml:trace contextRef="#ctx0" brushRef="#br0" timeOffset="-13119.381">5311 3531,'-65'96,"5"2,4 3,-13 39,66-132,-3 2,2 0,-1 0,1 0,1 1,0-1,0 1,1 0,0 0,1-1,1 1,-1 0,2 0,0 7,0-15,1-1,-1 0,0 0,1 0,-1 0,1 0,0 0,0 0,0-1,0 1,0 0,0-1,0 0,0 0,1 1,-1-1,0-1,1 1,-1 0,1 0,-1-1,1 0,-1 1,1-1,-1 0,1 0,0 0,-1-1,1 1,0-1,75-20,-62 14,0 0,-1-1,0-1,-1 0,0-2,0 1,-1-2,0 1,-1-2,-1 0,0 0,-1-1,0 0,-1-1,0 0,-2 0,1-1,-2 0,0 0,-1-1,-1 0,-1 0,0 0,-1 0,0 0,-2 0,0-1,-2-9,0 18,-1-1,0 1,0 1,-1-1,0 0,-1 1,1 0,-2 0,1 0,-1 1,0-1,-1 2,0-1,0 1,0 0,-1 0,0 1,0 0,0 0,0 1,-1 0,0 0,0 1,0 0,0 1,0 0,-1 1,1-1,-1 2,-6 0,-8 10,5 3</inkml:trace>
  <inkml:trace contextRef="#ctx0" brushRef="#br0" timeOffset="-12875.02">5875 3559,'-4'38,"-8"23,0 5,1-13,2-15</inkml:trace>
  <inkml:trace contextRef="#ctx0" brushRef="#br0" timeOffset="-12724.518">5819 2994,'0'0</inkml:trace>
  <inkml:trace contextRef="#ctx0" brushRef="#br0" timeOffset="-12453.715">6101 3615,'47'-88,"-37"64,71-199,-81 223,1-1,-1 0,0 0,1 0,-1 0,1 0,-1 1,1-1,-1 0,1 0,-1 1,1-1,-1 0,1 1,0-1,0 1,-1-1,1 1,0-1,0 1,0-1,-1 1,1 0,0 0,0-1,0 1,0 0,0 0,0 0,0 0,0 0,0 0,-1 0,1 0,0 0,0 0,0 1,0-1,0 0,0 1,-1-1,1 0,0 1,0-1,0 1,-1 0,1-1,0 1,-1-1,1 1,-1 0,1 0,0-1,-1 1,0 0,1 0,-1 0,1-1,-1 2,27 59,-23-50,-1-2,39 76,-40-83,-1 0,0 0,1 0,-1 0,1-1,0 1,0-1,0 1,0-1,0 1,0-1,0 0,0 0,0 0,0 0,1 0,-1-1,0 1,1-1,-1 1,0-1,1 0,-1 0,1 0,-1 0,0-1,1 1,-1 0,0-1,1 0,-1 0,0 1,0-1,1-1,-1 1,0 0,9-9,-2 1,1-1,-1-1,-1 1,0-1,0-1,-1 0,-1 0,0 0,0-1,-1 0,1-7,70-143,-62 145</inkml:trace>
  <inkml:trace contextRef="#ctx0" brushRef="#br0" timeOffset="-12050.235">6948 2288,'12'131,"0"10,6 0,19 62,51 89,-71-231,-18-49</inkml:trace>
  <inkml:trace contextRef="#ctx0" brushRef="#br0" timeOffset="-11804.175">6835 2881,'39'-14,"26"-5,8 1,0 3,-7 5,-10-2,-9 2,-14 3</inkml:trace>
  <inkml:trace contextRef="#ctx0" brushRef="#br0" timeOffset="-11089.084">8190 3022,'-1'516,"1"-513,0 0,1 0,-1 0,-1 0,1 0,0 0,-1 0,1 0,-1 0,0 0,0 0,0 0,0-1,-1 1,1 0,-1-1,1 1,-1-1,0 0,0 0,0 1,0-1,-1 0,1-1,-3 3,3-7,0 1,-1 0,1-1,0 0,0 1,1-1,-1 0,0 0,1 0,0 0,0 0,0 0,0 0,0-1,1 1,-1 0,1 0,0-1,0 1,0 0,0-1,1 0,-1-1,2-45,2 1,2 0,2 0,2 1,3 0,1 1,3 1,20-42,-1 11,3 1,4 3,2 1,4 3,42-46,-80 101,1 0,0 0,1 1,1 0,0 1,0 1,1 1,1 0,0 0,0 2,11-4,-26 11,1 0,0 1,-1-1,1 1,0-1,-1 1,1 0,0 0,-1 0,1 0,0 0,-1 0,1 0,0 1,0-1,-1 1,1-1,-1 1,1-1,-1 1,1 0,-1 0,1 0,-1 0,1 0,-1 0,0 0,0 0,0 1,1-1,-1 0,-1 1,1-1,0 1,0-1,0 1,-1-1,1 1,-1 0,1-1,-1 1,0 0,1-1,-1 1,0 0,0-1,0 1,-1 0,1 1,-14 89,13-89,-7 34,-2-1,-1-1,-2 0,-2 0,-1-1,-1-1,-2-1,-1 0,-1-2,-18 18,5-23,17-17</inkml:trace>
  <inkml:trace contextRef="#ctx0" brushRef="#br0" timeOffset="-10070.574">9347 2176,'-126'136,"-72"101,178-212,11-16,1 1,0-1,0 2,1-1,1 1,0 0,0 1,1 0,1-1,0 2,3-12,1 1,-1-1,1 1,0-1,-1 1,1 0,0-1,0 1,0-1,0 1,1-1,-1 1,0 0,0-1,1 1,-1-1,1 1,0-1,-1 0,1 1,0-1,0 0,0 1,0-1,0 0,0 0,0 0,0 0,1 0,-1 0,0 0,1 0,-1 0,0-1,1 1,-1 0,1-1,-1 0,1 1,0-1,-1 0,1 1,66-11,-38-6,-1-2,-1 0,-1-2,0-1,-2-1,0-1,-2-2,11-14,6-3,42-37,-81 79,-1-1,1 1,0-1,-1 1,1-1,0 1,-1-1,1 1,0 0,0-1,0 1,-1 0,1 0,0 0,0-1,0 1,-1 0,1 0,0 0,0 0,0 1,-1-1,1 0,0 0,0 0,0 1,-1-1,1 0,0 1,0-1,-1 0,1 1,0-1,-1 1,1 0,0-1,-1 1,1-1,-1 1,1 0,-1-1,0 1,1 0,-1 0,1-1,-1 1,0 0,0 0,0-1,1 1,-1 0,0 1,3 47,-3-44,0 6,-2-3,1-1,0 0,1 1,-1-1,1 1,1-1,-1 1,1-1,0 0,1 1,0-1,0 0,1 0,0 0,0 0,0-1,1 1,0-1,0 0,1 0,0 0,0-1,0 1,1-1,-1-1,3 2,-1-5,1 0,-1-1,0-1,0 1,0-1,0 0,0 0,0-1,0 0,0-1,0 1,-1-1,1 0,-1-1,0 0,0 0,0 0,-1-1,1 1,-1-1,0-1,-1 1,2-2,16-15,-1-1,-1-1,-1-1,-1-1,-1 0,-1-1,-2-1,-1-1,-1 1,-1-2,-2 0,-1 0,-1-1,-2 1,1-23,-4 43,-1 0,-1 1,1-1,-2 0,1 0,-1 0,-1 1,0-1,0 0,-1 1,0 0,-1-1,0 1,0 1,-1-1,0 1,-4-5,7 11,0 1,0-1,0 1,0 0,0 0,-1 0,1 0,0 0,-1 0,1 0,-1 1,1 0,-1-1,1 1,-1 0,1 0,-1 0,1 0,-1 1,1-1,-1 1,1-1,-1 1,1 0,0 0,-1 0,1 0,0 1,0-1,0 1,0-1,0 1,0-1,0 1,1 0,-2 1,-50 79,51-78,0 0,0 1,0-1,1 1,0 0,0-1,0 1,0 0,1 0,0-1,0 1,0 0,0 0,1 0,0-1,0 1,0 0,1-1,-1 1,1-1,0 0,0 1,1-1,-1 0,1 0,0 0,0-1,1 1,-1-1,1 1,4 0,0 0,0 0,1-1,-1 0,1 0,-1-1,1 0,0 0,0-1,0-1,0 1,0-2,0 1,5-2,154-26,-165 26,0 1,1-1,-1 1,0 0,0 0,0 0,1 1,-1-1,0 1,1 0,-1 0,0 0,1 0,-1 1,0-1,1 1,-1 0,0 0,0 0,0 0,0 1,0-1,0 1,0 0,0 0,0 0,-1 0,1 0,-1 0,0 1,0-1,0 1,0 0,0 0,0-1,-1 1,1 0,-1 1,0-1,0 0,0 0,0 0,0 1,-1-1,0 0,1 1,-22 134,21-137,0 0,1 0,-1 0,0 0,0 0,0 0,1 1,-1-1,0 0,1 0,-1 0,1 0,-1 0,1-1,0 1,0 0,-1 0,1 0,0 0,0-1,0 1,-1 0,1-1,0 1,0-1,0 1,0-1,0 1,0-1,1 0,-1 1,0-1,0 0,0 0,0 0,0 0,0 0,0 0,1 0,-1 0,0 0,0-1,0 1,0 0,0-1,0 1,0-1,0 1,0-1,0 1,0-1,0 0,47-40,-10-11,-2-2,-2-1,-3-2,-2-1,-2-2,-4 0,-2-1,-2-2,-4 0,-2 0,-3-2,0-28,-4 25,-3-1,-4 0,-2 0,-3 0,-12-50,15 100,-1 0,-1 0,0 1,-2-1,0 2,-1-1,0 1,-2 0,0 1,-5-6,15 21,-1 0,0 0,0-1,1 1,-1 0,0 0,0 0,0 0,0 0,0 0,0 0,0 0,-1 1,1-1,0 0,0 1,-1-1,1 1,0-1,-1 1,1-1,-1 1,1 0,0 0,-1 0,1 0,-1 0,1 0,-1 0,1 0,0 1,-1-1,1 1,0-1,-1 1,1-1,0 1,-1 0,1-1,0 1,0 0,0 0,0 0,0 0,0 0,0 0,0 0,0 0,0 0,1 1,-2 0,-3 14,0 1,0-1,2 1,0 0,1-1,0 1,2 1,0-1,1 0,0 0,4 15,6 39,2 0,4-2,2 0,4-1,8 12,80 152,38 21,-149-252,1 1,0 0,-1 0,1 0,0-1,0 1,0 0,0 0,1-1,-1 1,0-1,1 1,-1-1,1 1,0-1,-1 0,1 0,0 0,0 0,-1 0,1 0,0-1,0 1,0 0,0-1,-2-19,-4 5</inkml:trace>
  <inkml:trace contextRef="#ctx0" brushRef="#br0" timeOffset="-9816.431">10250 1611,'43'-14,"43"-10,17-1,-5 0,-9 3,-10 6,-14 1,-13 2,-10 5,-9 2,-4 3,-7 2</inkml:trace>
  <inkml:trace contextRef="#ctx0" brushRef="#br0" timeOffset="-1348.513">11153 1724,'5'5,"11"11,3 8,-2 4,1 3,-3 0,-3 0,-4 0,-4-1,-2-11,4-8,-1-10,1-11,-2-9,3-5,1-3,-1 2</inkml:trace>
  <inkml:trace contextRef="#ctx0" brushRef="#br0" timeOffset="-582.536">11182 1216,'-5'0,"-6"5,-2 6,-3 2,2-7,7-4,5-7,3-3</inkml:trace>
  <inkml:trace contextRef="#ctx0" brushRef="#br0" timeOffset="8951.241">9883 4660,'282'-111,"6"14,3 12,84-5,-31 5,1156-333,-944 259,-130 38,4 19,292-25,-694 124,27-5,1 2,-1 2,1 3,0 3,0 1,7 5,-60-8,1 0,-1 0,1 0,-1 1,1 0,-1-1,1 1,-1 1,0-1,0 0,1 1,-1-1,0 1,0 0,0 0,-1 1,1-1,-1 0,1 1,-1-1,0 1,1 0,-1 0,-1 0,1 0,0 0,-1 0,0 1,0-1,0 0,0 1,0-1,0 1,-1-1,0 1,0-1,0 1,0-1,0 1,-1-1,0 1,0 0,-7 10,-1-1,0 0,-1 0,-1-1,0 0,0-1,-1 0,-1-1,-4 2,9-5,-216 157,-6-9,-217 106,61-38,-274 145,590-325,70-43,0 0,1-1,-1 1,0 0,1 0,-1-1,0 1,1 0,-1 0,1 0,-1-1,1 1,-1 0,0 0,1 0,-1 0,1 0,-1 0,1 0,-1 0,1 0,-1 0,1 0,-1 0,0 0,1 1,-1-1,1 0,-1 0,1 0,-1 1,0-1,1 0,-1 0,0 1,1-1,-1 0,0 1,1-1,-1 0,0 1,0-1,1 1,-1-1,0 0,0 1,0-1,0 1,1-1,-1 1,0-1,0 1,0-1,0 0,0 1,0-1,0 1,0-1,0 1,-1-1,1 1,0-1,0 0,0 1,0-1,-1 1,1-1,0 1,61-8,-1-2,1-3,23-9,-62 16,669-161,472-65,-297 44,-578 134,225-9,-130 54,-479-2,74 5,-1-1,1 0,0-2,1-1,0-1,0 0,-17-13,-127-96,163 117,0-1,-1 1,0-1,1 1,-1 0,0 0,0 0,0 0,-1 0,1 1,0 0,-1-1,1 1,0 0,-1 1,1-1,-1 1,0-1,1 1,-1 0,1 0,-1 1,1-1,-1 1,0 0,1 0,0 0,-1 0,1 0,0 1,0 0,-1-1,1 2,-13 11,-1 1,2 1,0 0,1 2,1-1,1 2,0-1,0 3,6-5,1 1,0-1,1 1,1 0,1 0,0 1,1-1,1 0,0 0,2 0,1 6,-1 35,-13 44,10-101,1-1,-1 1,0 0,0 0,0-1,1 1,-1 0,0 0,1 0,-1 0,1 0,-1 0,1 0,-1 0,1 0,0 0,0 0,-1 0,1 0,0 0,0 0,0 0,0 0,0 0,0 0,0 0,1 0,-1 0,0 0,1 0,-1 0,0 0,1 0,-1 0,1 0,0 0,-1 0,1 0,0 0,-1-1,1 1,0 0,0-1,0 1,0 0,-1-1,1 1,0-1,0 1,0-1,0 0,0 1,0-1,0 0,1 0,-1 0,0 0,0 0,0 0,0 0,0 0,0 0,0 0,0 0,0-1,310-198,-141 116,-136 68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28.34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27.1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  <inkml:trace contextRef="#ctx0" brushRef="#br0" timeOffset="33676.159">0 1902,'69'270,"-65"-260,-1-1,-1 1,0-1,0 1,-1 0,0 0,-1 0,0 0,0 0,-1 0,-1-1,1 1,-1 0,-1-1,-3 9,6-17,0 0,0-1,0 1,0-1,0 1,0 0,0-1,-1 1,1-1,0 1,0-1,0 1,-1-1,1 1,0-1,0 1,-1-1,1 1,0-1,-1 1,1-1,-1 1,1-1,-1 0,1 1,-1-1,1 0,-1 1,1-1,-1 0,1 0,-1 0,1 1,-1-1,1 0,-1 0,0 0,1 0,-1 0,1 0,-1 0,0 0,1 0,-1 0,1-1,-1 1,1 0,-1 0,1 0,-1-1,1 1,-1 0,1-1,-1 1,1 0,-1-1,1 1,-1-1,1 1,0-1,-1 1,1-1,0 1,-1-1,1 1,0-1,-12-38,10 11,1 1,2-1,1 0,1 1,1 0,2-1,0 2,2-1,1 1,1 0,2 1,0 0,1 1,2 0,10-12,49-45,-71 78,1 0,-1 1,1-1,-1 1,1 0,0 0,0 0,0 0,0 1,0 0,0-1,0 2,1-1,-1 0,0 1,1 0,-1 0,0 0,1 0,-1 1,0 0,0 0,4 1,-3 3,0 0,-1 0,0 1,0 0,0 0,0 0,-1 0,0 0,-1 1,0-1,0 1,0 0,0 0,-1 0,-1 0,1 0,-1 0,0-1,0 1,-1 0,0 0,0 0,-2 5,2-6,0 0,0-1,0 1,-1-1,0 1,0-1,0 0,-1 0,1 0,-1 0,0 0,-1-1,1 1,-1-1,0 0,0 0,0 0,-1 0,1-1,-1 0,0 0,0 0,0-1,0 1,-1-1,1-1,-1 1,1-1,-4 1,-86 21,74-20</inkml:trace>
  <inkml:trace contextRef="#ctx0" brushRef="#br0" timeOffset="34072.092">650 1818,'-4'5,"1"1,0 0,0 0,0 0,1 0,0 0,0 0,1 0,-1 1,1-1,1 1,-1-1,1 1,0-1,1 1,0-1,0 1,0-1,1 0,0 1,0-1,0 0,1 0,0 0,0-1,0 1,1-1,0 1,0-1,0 0,1-1,0 1,-1-1,2 0,-1 0,0-1,5 3,-7-5,-1-1,1 1,0-1,-1 0,1 0,0 0,0 0,-1 0,1-1,0 1,-1-1,1 0,0 0,-1 0,1 0,-1 0,1 0,-1-1,0 1,1-1,-1 1,0-1,0 0,0 0,-1 0,1 0,0 0,-1-1,1 1,-1-1,0 1,0 0,0-1,0 0,0 1,0-1,0-1,11-102,-12 101,0 1,0-1,-1 0,1 1,-1-1,0 1,-1-1,1 1,-1 0,0 0,0-1,0 1,0 0,-1 1,1-1,-1 0,0 1,0 0,-1-1,1 1,-1 0,1 1,-1-1,0 1,0-1,0 1,0 1,-1-1,1 0,0 1,-1 0,1 0,-1 0,1 1,-1-1,0 1,1 0,-1 1,1-1,-1 1,1 0,-1 0,1 0,-3 1,-16 10</inkml:trace>
  <inkml:trace contextRef="#ctx0" brushRef="#br0" timeOffset="34409.55">1101 1733,'-5'24,"-1"12,0-3,1-9</inkml:trace>
  <inkml:trace contextRef="#ctx0" brushRef="#br0" timeOffset="34663.43">1044 1479,'0'0</inkml:trace>
  <inkml:trace contextRef="#ctx0" brushRef="#br0" timeOffset="34974.316">1186 1902,'134'-197,"-133"196,0-1,0 1,0 0,0 0,0 0,0-1,0 1,0 0,0 0,1 0,-1 1,0-1,1 0,-1 0,1 1,-1-1,0 1,1-1,-1 1,1-1,0 1,-1 0,1 0,-1 0,1 0,-1 0,1 0,-1 0,1 1,-1-1,1 1,-1-1,1 1,-1-1,1 1,-1 0,0 0,1-1,-1 1,0 0,0 0,1 0,-1 0,0 1,0-1,0 0,-1 0,1 1,0-1,0 1,-1-1,1 0,-1 1,1-1,-1 1,0-1,1 1,-1 0,0 0,2 3,0-1,0 0,0 0,0 0,1 0,0 0,0-1,0 1,0-1,0 0,1 0,0 0,-1 0,1 0,0-1,0 0,0 0,1 0,-1 0,0-1,1 1,0-1,-1 0,1-1,-1 1,1-1,0 0,-1 0,1 0,0-1,-1 0,1 1,0-2,3-2,-1 0,0-1,0 0,0 0,0-1,-1 1,0-2,0 1,-1-1,0 1,0-1,0-1,-1 1,0-1,0 0,-1 0,2-7,17-31,-12 31</inkml:trace>
  <inkml:trace contextRef="#ctx0" brushRef="#br0" timeOffset="35191.312">1835 1338,'0'33,"0"22,0 5,0-3,0-5,0-8,0-6,0-9</inkml:trace>
  <inkml:trace contextRef="#ctx0" brushRef="#br0" timeOffset="35394.055">1665 1508,'39'-5,"26"-2,8 1,-4-4,-14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36.00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47 222,'54'309,"-43"-255,-8-46,0 1,0-1,-1 0,0 1,0-1,-1 1,0 0,0-1,-1 1,-1 0,1 0,-1-1,-1 1,0-1,0 1,0-1,-1 0,0 1,-1-1,0-1,0 1,-1-1,0 1,-2 1,6-8,0 0,0-1,-1 1,1 0,-1 0,1-1,-1 1,1-1,-1 1,0-1,1 0,-1 1,1-1,-1 0,0 0,1 0,-1 0,1-1,-1 1,0 0,1-1,-1 1,1-1,-1 1,1-1,-1 0,1 0,0 0,-1 0,1 0,0 0,0 0,-1 0,1 0,0 0,0-1,0 1,1 0,-1-1,0 1,0-1,1 1,-1-1,-26-67,27 48,1 0,0 0,2 1,0-1,1 1,1 0,1 0,1 0,1 1,9-18,5-5,1 1,2 1,1 1,2 2,2 0,1 2,19-15,-29 30,1 1,0 0,1 2,1 0,0 2,21-10,-42 23,-1 1,1-1,0 1,0-1,-1 1,1 0,0 0,0 0,0 1,0-1,0 1,0-1,0 1,0 0,0 0,1 1,-1-1,0 1,0-1,0 1,-1 0,1 0,0 0,0 0,0 1,-1-1,1 1,0 0,-1-1,0 1,1 0,-1 1,0-1,0 0,0 1,0-1,-1 1,1-1,-1 1,0 0,1 0,-1 0,1 7,-1 0,1-1,-2 1,0 0,0 0,0 0,-2-1,1 1,-1 0,0-1,-1 0,0 1,-1-1,0 0,0 0,-5 7,-97 127,101-136,0 0,0-1,-1 1,0-1,0-1,0 1,-1-1,0 0,0 0,0-1,0 0,-1 0,0-1,0 0,0 0,0-1,0 0,0 0,-1-1,1 0,-1 0,1-1,-1-1,1 1,-1-1,1 0,0-1,-4-1,-30-48,31 31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6:30.4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178 200,'0'0,"0"-1,-1 1,1 0,-1-1,1 1,-1 0,1-1,-1 1,1 0,-1 0,1 0,-1-1,1 1,-1 0,1 0,-1 0,0 0,1 0,-1 0,1 0,-1 0,1 0,-1 0,1 1,-1-1,1 0,-1 0,1 0,-1 1,1-1,-1 0,1 0,-1 1,1-1,-1 0,1 1,-1-1,1 1,0-1,-1 1,1-1,0 1,0-1,-1 1,1-1,0 1,0-1,0 1,-1-1,1 1,0-1,0 1,0-1,0 1,0-1,0 1,0 0,0-1,1 1,-1 0,-6 39,6-40,-12 144,-44 72,53-199,4-4</inkml:trace>
  <inkml:trace contextRef="#ctx0" brushRef="#br0" timeOffset="5482.023">151 284,'16'-226,"-10"169,-33 83,-116 163,142-187,1-1,-1 1,1-1,0 1,-1-1,1 1,0-1,0 1,0-1,0 1,0-1,1 1,-1-1,0 1,1-1,-1 0,1 1,-1-1,1 1,0-1,-1 0,1 0,0 1,0-1,0 0,0 0,0 0,0 0,0 0,1 0,-1 0,0 0,0-1,1 1,-1 0,1-1,-1 1,0-1,1 0,0 1,64 16,-21-13,-36-4,0 0,0 1,0 0,0 0,0 1,0 0,0 1,-1 0,1 0,4 3,-8-3,-3-1,0 0,0 0,0-1,0 1,0-1,1 0,-1 0,0 0,1 0,-1 0,1 0,-1 0,1-1,0 0,-1 1,1-1,0 0,-1 0,1 0,-1-1,3 1,-14-63,-49-144,49 193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5589 114,'16'39,"-9"14,-3 1,-3-1,-1 1,-3-1,-3 0,-1 0,-3 0,-10 27,4-25,-7 73,32-119,-3-14</inkml:trace>
  <inkml:trace contextRef="#ctx0" brushRef="#br0" timeOffset="299.724">6040 170,'-24'34,"-8"25,2 8,10-4,14-11,12-16,10-13,8-11,3-7,3-5,1-2,0-1,-1 1,-5-5,-2-1,0 1,0-3,-3 0</inkml:trace>
  <inkml:trace contextRef="#ctx0" brushRef="#br0" timeOffset="617.576">6407 1,'-59'132,"6"3,6 2,6 2,-5 54,19 4,23-174</inkml:trace>
  <inkml:trace contextRef="#ctx0" brushRef="#br0" timeOffset="-3405.768">762 622,'-22'3,"0"1,1 1,0 1,0 1,0 1,1 0,-4 4,18-9,0 1,0-1,0 1,1 0,-1 0,1 1,1-1,-1 1,0 0,1 0,0 1,0 0,1-1,0 1,0 0,0 0,0 1,1-1,0 1,1-1,-1 1,1 0,1-1,-1 1,1 3,2 0,1 0,1 0,-1 0,2 0,-1-1,1 0,1 1,-1-2,2 1,-1-1,1 0,0 0,1-1,0 0,0 0,1-1,-1 0,1 0,0-1,1 0,0-1,-1 0,1-1,4 1,-6-1,0-1,0-1,0 1,0-1,1-1,-1 1,0-2,0 1,1-1,-1 0,0-1,0 0,0 0,0 0,0-1,-1-1,1 1,-1-1,0 0,0-1,5-4,1-4</inkml:trace>
  <inkml:trace contextRef="#ctx0" brushRef="#br0" timeOffset="-2904.174">1185 57,'-21'100,"5"-1,4 2,4 0,4 0,8 61,-3-60,-1-99,-1-1,1 0,-1 0,1-1,-1 1,1 0,0 0,0 0,0 0,0 0,0 0,0 0,1 0,-1 0,0 0,1 0,0-1,-1 1,1 0,0 0,0-1,0 1,0 0,0-1,1 1,-1-1,0 1,1-1,-1 0,1 0,-1 1,1-1,0 0,-1 0,1-1,9-6,1-2,-2 1,1-2,-1 1,-1-1,0-1,0 0,6-8,37-38,-40 45,1 1,0 0,0 1,1 1,0 0,1 1,0 1,0 0,12-3,-25 9,-1 0,1-1,0 1,-1 0,1 0,0 1,-1-1,1 0,0 1,-1-1,1 1,0-1,-1 1,1 0,-1-1,1 1,-1 0,0 0,1 0,-1 0,0 1,1-1,-1 0,0 0,0 1,0-1,0 1,-1-1,1 1,0-1,0 1,-1-1,1 1,-1 0,0-1,1 1,-1 0,0-1,0 1,3 76,-3-65,-1 5,0-13,0 1,1-1,0 0,0 1,0-1,1 0,-1 1,1-1,1 0,-1 0,1 0,0 0,0 0,0 0,1 0,9 8</inkml:trace>
  <inkml:trace contextRef="#ctx0" brushRef="#br0" timeOffset="-2002.107">1947 622,'-12'8,"-12"8,1 0,1 2,0 0,1 2,1 0,1 1,1 1,0 1,17-22,0 1,-1-1,1 0,0 1,0-1,0 1,0-1,0 1,0-1,0 1,0 0,1-1,-1 1,1 0,-1 0,1 0,0-1,-1 1,1 0,0 0,0 0,1 0,-1-1,0 1,0 0,1 0,-1 0,1-1,0 1,0 0,-1-1,1 1,0 0,0-1,0 1,1-1,-1 0,0 1,0-1,1 0,-1 0,1 0,-1 0,1 0,0 0,-1 0,1 0,0-1,-1 1,1-1,0 1,0-1,11-1,0 0,0-1,0-1,0 0,-1 0,0-1,0-1,0 0,0-1,-1 0,1-1,-2 0,1-1,-1 0,2-3,26-25,54-33,-91 68,0 1,0-1,0 0,1 1,-1-1,0 1,0-1,0 1,1-1,-1 1,0 0,0 0,1 0,-1 0,0 0,1 0,-1 0,0 0,0 0,1 1,-1-1,0 0,0 1,1-1,-1 1,0-1,0 1,0 0,0-1,0 1,0 0,0 0,0 0,0 0,0 0,-1 0,1 0,0 0,-1 0,1 0,0 0,-1 1,1 0,-4 57,1 3,2-61,0 1,0 0,0-1,1 1,-1-1,0 1,1-1,-1 1,1-1,0 1,-1-1,1 1,0-1,0 0,0 1,0-1,0 0,0 0,1 0,-1 0,0 0,0 0,1 0,-1 0,1 0,-1-1,0 1,1-1,0 1,-1-1,1 1,-1-1,1 0,-1 0,1 0,0 0,0 0,3-2,0-1,1 1,-1-1,0-1,0 1,-1-1,1 0,-1 0,0 0,0 0,0-1,0 1,-1-1,0 0,3-6,3-2,7-10,1 1,1 1,0 1,2 0,0 2,1 0,1 1,1 1,23-11,-45 26,0 0,1 0,-1 0,1 1,-1-1,1 0,-1 1,1-1,-1 1,1 0,-1 0,1-1,0 1,-1 0,1 0,0 0,-1 1,1-1,-1 0,1 1,0-1,-1 1,1-1,-1 1,0 0,1-1,-1 1,1 0,-1 0,0 0,0 0,1 0,-1 1,0-1,0 0,0 0,0 1,0 0,17 63,-16-48,21 247,-9-56,-14-201,-1 0,0 1,0-1,-1 0,0 0,0 0,0 0,-1 0,0 0,-1-1,0 1,0-1,0 0,0 0,-1-1,0 1,0-1,-1 0,0 0,1-1,-7 4,11-8,0 0,-1 1,1-1,-1 0,1 1,-1-1,1 0,-1 0,1 0,0 0,-1 0,1-1,-1 1,1 0,-1-1,1 1,0-1,-1 1,1-1,0 0,-1 0,1 1,0-1,0 0,0 0,0 0,0 0,0 0,0-1,0 1,0 0,0 0,1-1,-1 1,1 0,-1-1,1 1,-1 0,1-1,0 1,-1-1,1 1,0-1,0 0,0-68,15 21,2 1,2 1,3 1,1 0,2 2,3 1,4-4,-22 32,-2-2,2 1,0 0,1 0,0 1,1 0,1 1,0 1,1 0,0 0,1 2,1 0,0 0,0 2,1 0,0 1,0 0,1 2,11-3,-25 8,0 0,0 0,1 1,-1 0,0 0,0 0,0 0,0 1,1 0,-1 0,0 0,0 0,0 0,-1 1,1 0,0 0,0 0,-1 0,1 0,-1 1,0-1,0 1,0 0,0 0,0 0,-1 1,1-1,-1 1,0-1,0 1,0 0,-1 0,1 0,-1 0,0 0,0 0,0 0,0 0,-1 0,0 0,0 1,0-1,0 0,-1 0,0 0,0 0,0 1,-8 9,0 0,-1-1,0 0,-1-1,-1 0,0-1,0 0,-1-1,-1-1,1 0,-2 0,1-1,-1-1,0-1,-8 3,15-6,0 0,0 0,0-1,0 0,0-1,0 1,-1-1,1-1,0 0,-1 0,1 0,0-1,-6-2,-4-3</inkml:trace>
  <inkml:trace contextRef="#ctx0" brushRef="#br0" timeOffset="-1684.458">3274 57,'-28'388,"27"-96,-3-269,-2-5</inkml:trace>
  <inkml:trace contextRef="#ctx0" brushRef="#br0" timeOffset="-1435.382">3048 537,'38'10,"33"3,13-1,-3-2,-10-3,-13-3,-11-2,-9-1,-6-1,-8-5,-4-2,0 0,-4 2</inkml:trace>
  <inkml:trace contextRef="#ctx0" brushRef="#br0" timeOffset="-798.257">3584 650,'33'1,"0"-3,-1 0,1-3,-1 0,0-2,-1-1,19-9,31-41,-79 56,0-1,-1 1,1-1,-1 1,1-1,-1 1,0-1,0 0,0 1,0-1,0 0,-1 0,1 0,-1 0,0 0,0 1,0-1,0 0,-1 0,1 0,-1 0,1 0,-1 0,0 1,0-1,0 0,-1 1,1-1,-1 1,1-1,-1 1,0-1,-1 1,1-1,-1 1,0 0,1 0,-1 0,0 0,0 1,0-1,0 1,0-1,-1 1,1 0,0 1,-1-1,1 0,0 1,-1 0,1 0,-1 0,1 0,-1 0,1 1,0 0,-1-1,1 1,0 0,0 1,0-1,-1 1,-89 49,82-44,1 0,0 0,0 1,0 0,1 1,0 0,1 0,0 1,0 0,1 1,0 0,1 0,1 0,-1 1,2-1,0 1,0 0,1 1,0-1,1 2,2-11,0 1,1-1,-1 0,1 1,0-1,0 1,0-1,0 0,0 0,1 0,-1 1,1-2,0 1,0 0,0 0,0 0,1-1,-1 1,1-1,0 0,-1 0,1 0,0 0,0 0,0-1,0 1,1-1,-1 0,0 0,1 0,2 0,113 9,-109-10,17-1,-1-1,1-1,-1-1,0-2,0 0,0-2,-1-1,0-1,17-9,0-1,-1-2,-1-2,-1-1,-1-2,-1-1,-2-2,-1-2,-1-1,8-13,-30 32,-5 8,1-1,-2 0,1 0,-1-1,0 1,0-1,-1 0,0-1,-1 1,0-1,0 1,-1-1,1-1,-3 9,0 0,0 0,0 0,0-1,0 1,0 0,-1 0,1 0,0-1,0 1,-1 0,1 0,-1 0,1 0,-1 0,0 0,1 0,-1 0,0 0,0 0,1 0,-1 0,0 0,0 1,0-1,0 0,0 1,0-1,0 1,-1-1,1 1,0-1,0 1,0 0,0 0,-1-1,1 1,0 0,0 0,0 0,-1 0,1 1,0-1,0 0,0 0,0 1,-1-1,1 0,0 1,0 0,0-1,0 1,0 0,-59 32,53-29,0 0,0 1,0 0,0 0,1 1,0-1,0 1,1 1,0-1,0 1,0 0,1 0,0 0,0 1,1 0,0-1,0 1,1 0,0 0,0 1,1-1,0 0,1 0,-1 1,2-1,-1 0,1 1,0-1,1 0,2 7,5 0,1 0,0-1,1 0,0-1,2 0,-1-1,5 3,27 28,-36-36,-1 0,0 1,-1 0,1 0,-1 0,-1 1,0 0,0 0,-1 1,0-1,0 1,1 7,7 42,-14-46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41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197 121,'-11'226,"-61"209,43-245,3-60,34-138,-2-4</inkml:trace>
  <inkml:trace contextRef="#ctx0" brushRef="#br0" timeOffset="6317.162">0 572,'5'0,"6"0,7 0,4 0,3 0,3 0,1 0,-4 5,-2 2,-5-6,0-3,1 0,2-1,3 1,2 0,1 1,1 0,-5 1</inkml:trace>
  <inkml:trace contextRef="#ctx0" brushRef="#br0" timeOffset="6952.717">621 150,'-33'39,"27"-25,1 1,0-1,1 1,1 0,0 0,1 0,1 0,0 0,1 5,-6 59,-22 216,10-69,8-165,11-60,0-1,1 1,-1-1,0 1,0-1,0 1,0-1,1 1,-1-1,0 0,0 0,1 0,-1 0,0 0,0 0,1 0,-1 0,0 0,0-1,1 1,-1 0,0-1,0 1,0-1,0 1,1-1,-1 0,0 0,0 1,0-1,-1 0,2-1,-1 2,114-101,14-3,-127 102,-1 1,0 0,0 0,1 0,-1 0,1 0,-1 0,0 1,1-1,0 0,-1 1,1-1,0 1,-1-1,1 1,0 0,-1 0,1 0,0 0,-1 0,1 0,0 0,-1 0,1 1,0-1,-1 1,1-1,0 1,-1 0,1-1,-1 1,0 0,1 0,-1 0,0 0,1 1,-1-1,0 0,0 0,0 1,0-1,0 1,0-1,0 1,-1-1,1 1,0-1,-1 1,1 0,-1-1,0 1,0 0,1-1,-1 1,0 0,0 0,1 62,-2-56,0 0,1 1,0-1,0 1,1-1,0 0,1 1,0-1,0 0,1 0,0 0,0 0,1 1,7 5</inkml:trace>
  <inkml:trace contextRef="#ctx0" brushRef="#br0" timeOffset="7777.356">1383 714,'-46'24,"0"1,2 3,1 2,-36 31,25 11,53-71,0 1,0 0,1 0,-1-1,0 1,1 0,-1 0,1 0,-1 0,1 0,0 0,0 0,0 0,0 0,0 0,1 0,-1-1,0 1,1 0,0 0,-1 0,1 0,0-1,0 1,0 0,0 0,0-1,0 1,1-1,-1 1,0-1,1 0,-1 0,1 1,-1-1,1 0,0 0,0 0,-1-1,1 1,0 0,1 0,6-1,0 1,1-1,-1-1,0 0,0 0,0-1,0 0,0-1,0 1,0-2,-1 1,1-1,-1-1,0 1,0-1,-1-1,0 0,0 0,0 0,0-1,-1 0,1-1,12-9,110-95,-129 111,0 1,1-1,-1 0,0 0,1 1,-1-1,1 0,0 1,-1-1,1 0,-1 1,1-1,0 1,0-1,-1 1,1-1,0 1,0 0,-1-1,1 1,0 0,0-1,0 1,0 0,0 0,-1 0,1 0,0 0,0 0,0 0,0 0,0 0,0 1,-1-1,1 0,0 0,0 1,0-1,-1 1,1-1,0 1,0-1,-1 1,1-1,-1 1,1-1,0 1,-1 0,1-1,-1 1,1 0,-1 0,0 0,1-1,-1 1,0 0,1 0,-1 0,0 0,0-1,0 1,0 0,0 0,0 0,0 0,0 0,0-1,0 1,0 0,-1 0,2 39,9 49,-9-86,0-1,0 1,0 0,1-1,-1 1,1-1,0 0,0 1,0-1,0 0,0 0,0 0,1-1,-1 1,1 0,-1-1,1 0,-1 1,1-1,0 0,0-1,0 1,-1 0,1-1,0 1,0-1,0 0,0 0,0 0,15-3,0 0,0-2,-1 1,0-2,0-1,0 0,-1-1,0 0,0-2,-1 0,0 0,5-7,-11 11,17-15,0-1,-2-1,-1-1,0-1,3-8,23-25,-25 28,-2-1,-1-2,-1 0,-2-1,-2 0,-1-2,-1 0,-3 0,5-24,-13 52,-1 0,1 0,-1 0,-1 0,0-1,0 1,-1 0,0-1,0 1,-1 0,0-1,0 1,-1 0,0 0,-1 0,1 0,-2 0,1 1,-1-1,0 1,0 0,-1 0,0 0,-1 1,1 0,-7-6,9 11,0-1,-1 0,1 1,0 0,-1 0,1 0,-1 0,1 0,-1 1,1 0,-1-1,0 1,1 1,-1-1,1 0,-1 1,1 0,-1 0,1 0,-1 0,1 0,0 1,-1 0,1-1,0 1,0 0,0 1,1-1,-1 0,1 1,-1 0,1 0,-7 5,2 0,-1 1,1 0,0 0,1 1,0-1,1 2,0-1,-3 10,-2 14,1 1,2 0,2 0,1 1,1-1,3 1,0 0,2-1,7 34,-7-59,4 30,2 0,1 0,2-1,2 0,1-1,18 31,-20-51,-15-27,-29-50,21 37</inkml:trace>
  <inkml:trace contextRef="#ctx0" brushRef="#br0" timeOffset="8001.605">1581 488,'38'10,"42"2,12 0,0-2,-7-3,-12-7,-9-4,-11-2,-9 1,-8-3,-5-1,-8 1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4.1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 0,'0'10,"0"12,0 8,0 3,0 1,0-1,0 0,0-2,0-1,0-1,-4-6,-2-6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1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0,'-14'5,"-5"6,1-3,8-4,6-6,8-4,4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4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79 0,'-5'34,"-6"25,-1 7,-4-7,1-9,3-8,4-11</inkml:trace>
  <inkml:trace contextRef="#ctx0" brushRef="#br0" timeOffset="387.318">108 0,'-5'16,"1"-1,1 1,0 0,1-1,1 1,1 0,0 0,1 0,0 0,2 0,0 0,0-1,2 1,0-1,2 2,74 89,-77-102,0-1,0 0,0 0,0 0,0 0,1-1,-1 1,1-1,-1 0,1-1,0 1,0-1,0 0,0 0,0 0,0-1,0 0,0 0,0 0,0-1,0 1,0-1,0 0,0-1,0 1,0-2,-1 1,0-1,0 1,0-1,0-1,0 1,0-1,-1 1,0-1,0 0,0 0,0 0,0 0,-1-1,0 1,0-1,0 0,0 1,-1-1,0 0,0 0,0 0,5-114,-6 109,-2-103,1 88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3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200 489,'-12'3,"1"0,0 0,0 2,1-1,-1 1,1 1,0 0,0 0,1 1,0 0,0 1,0 0,1 0,1 1,-1 0,1 0,1 1,0 0,0 0,1 0,-3 9,7-17,0 1,0-1,0 0,0 1,1-1,-1 0,1 1,0-1,0 1,0-1,0 1,0-1,0 0,1 1,-1-1,1 1,-1-1,1 0,0 1,0-1,0 0,0 0,1 0,-1 0,1 0,-1 0,1 0,-1 0,1-1,0 1,0-1,0 1,0-1,0 0,0 0,0 1,1-2,-1 1,0 0,1 0,-1-1,0 1,1-1,-1 0,1 0,-1 1,1-2,-1 1,0 0,1 0,-1-1,1 0,-1 1,0-1,1 0,-1 0,0 0,0 0,2-2,24-21,-1-2,-1-1,-2-1,0-1,-2-1,-1-1,-2-1,-1-1,-1 0,0-6,-6 14,0 0,-1 0,-2-1,-1 0,-1-1,-1 1,-1-1,-1 0,-2-13,-1 33,-1 0,1 0,-1-1,-1 1,0 1,0-1,0 0,-1 0,1 1,-2-1,1 1,-1 0,0 0,0 0,-1 1,1-1,-1 1,1 4,0 0,0 1,1 0,-1-1,0 1,0 0,0 1,1-1,-1 1,0 0,0-1,1 2,-1-1,1 0,-1 1,1 0,-1-1,1 1,0 1,0-1,0 0,0 1,0-1,1 1,-1 0,1 0,0 0,0 0,0 1,0-1,0 0,1 1,-1 0,-6 11,1 0,1 0,0 1,1 0,0 0,2 1,0-1,0 1,2 0,0 0,1-1,0 1,2 0,0 0,1-1,0 1,2-1,0 0,0 0,2 0,0-1,4 6,135 243,-134-246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5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1,'-9'34,"1"15,7-4,4-11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0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0,'-18'10,"1"1,1 1,0 0,1 1,0 1,1 0,0 1,1 1,1 0,0 0,2 1,-4 7,12-20,0 1,0-1,1 1,-1 0,1 0,0 0,0 0,1 0,-1 0,1 0,0 0,0 0,1 0,0-1,0 1,0 0,0 0,1 0,-1-1,1 1,1 0,-1-1,1 0,-1 0,1 0,0 0,1 0,-1 0,1-1,-1 1,1-1,0 0,0-1,1 1,-1 0,1-1,-1 0,1 0,2 0,3 1,0 0,1-1,-1-1,0 0,1 0,-1-1,0 0,1-1,-1 0,0 0,1-1,-1-1,0 0,15-3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2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0,'0'29,"4"9,3-1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3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55,'-3'16,"1"0,0 0,2 0,-1 0,2 0,0 0,1 0,1 0,0-1,1 1,1-1,0 0,1 0,3 4,-8-16,1-1,0 1,0-1,0 0,0 1,0-1,0 0,1 0,-1 0,1 0,-1-1,1 1,0-1,0 0,-1 0,1 0,0 0,0 0,0 0,0-1,1 1,-1-1,0 0,0 0,0 0,0-1,0 1,0-1,0 1,0-1,0 0,0 0,0 0,0-1,-1 1,1-1,0 0,-1 1,1-1,-1 0,0 0,0-1,0 1,0 0,0-1,0 1,0-1,-1 0,5-5,-1 1,1-1,-2 0,1 0,-1 0,-1-1,1 1,-1-1,-1 0,0 0,0 0,-1 0,0-1,0 1,-1 0,0 0,-1 0,0-1,-1 1,1 0,-2 0,1 0,-1 1,-1-1,0 0,0 1,0 0,-1 0,0 1,-6-8,7 13,1 0,0 0,-1 0,1 0,-1 1,0-1,0 1,1 0,-1 0,0 0,0 1,0-1,0 1,0 0,0 0,0 0,0 1,0-1,0 1,0 0,0 0,1 1,-1-1,0 1,1-1,-1 1,-1 1,-14 9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1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1 162,'103'-140,"-102"139,0 0,1 1,-1-1,1 1,-1-1,1 1,0-1,-1 1,1 0,-1 0,1 0,-1 0,1 0,0 0,-1 0,1 1,-1-1,1 0,-1 1,1-1,-1 1,1 0,-1 0,0-1,1 1,-1 0,0 0,1 0,-1 0,0 0,0 1,0-1,0 0,0 1,0-1,-1 0,1 1,0-1,-1 1,1-1,-1 1,1-1,-1 1,0-1,0 1,1 0,-1-1,0 1,-1-1,1 1,10 20,-6-17,0 0,1 0,-1-1,1 0,0 0,0 0,0 0,0-1,1 0,0 0,-1 0,1-1,0 1,0-2,0 1,1-1,-1 1,0-2,1 1,-1-1,0 0,1 0,-1-1,0 0,0 0,1 0,-1-1,0 0,0 0,0 0,-1-1,1 0,-1 0,1-1,-1 1,0-1,0 0,0-1,-1 1,0-1,0 0,3-3,9-43,-12 27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7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 0,'0'737,"0"-735,-1 0,1 0,-1 0,1-1,-1 1,1 0,0 0,0 0,0 0,0 0,0 0,0 0,0 0,1 0,-1 0,1 0,0-1,-1 1,1 0,0 0,0-1,0 1,0 0,0-1,0 1,1-1,-1 1,1-1,-1 0,1 1,-1-1,1 0,-1 0,1 0,0 0,0-1,1 2,9-8</inkml:trace>
  <inkml:trace contextRef="#ctx0" brushRef="#br0" timeOffset="217.028">0 424,'15'5,"18"1,9 0,3-1,-3-2,-3-1,-3-1,-4 0,-1-1,-2 0,-6-1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9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12 408,'-4'-29,"-3"-19,6-6,7 2,3 4,5 6,5 5,3 9,-1 4,0 7,1 5,-2 11,-6 4</inkml:trace>
  <inkml:trace contextRef="#ctx0" brushRef="#br0" timeOffset="381.597">351 211,'13'-7,"0"1,0-2,-1 0,-1 0,1-1,-1-1,-1 0,0 0,0-1,-1 0,-1-1,1 0,-2 0,0-1,2-4,-9 16,1 0,0-1,-1 1,0 0,1 0,-1-1,1 1,-1 0,0-1,0 1,0 0,0-1,0 1,0 0,0-1,0 1,-1 0,1-1,0 1,-1 0,1 0,-1-1,0 1,1 0,-1 0,0 0,0 0,0 0,1 0,-1 0,0 0,0 0,-1 0,1 0,0 1,0-1,0 0,0 1,-1-1,1 1,0-1,0 1,-1 0,1-1,0 1,-1 0,1 0,-1 0,1 0,0 0,-1 0,1 1,0-1,-1 0,1 1,0-1,0 1,-1-1,1 1,-1 0,-16 8,1 1,0 1,1 1,0 0,1 1,0 0,1 1,0 1,1 1,1-1,-4 9,12-20,0 0,0 0,0 0,1 0,0 0,0 1,0-1,0 1,1 0,0 0,0 0,0 0,0 0,1 1,0-1,0 0,0 1,1-1,0 1,0-1,0 0,1 1,0-1,0 1,0-1,0 0,1 0,0 0,0 0,1 0,-1 0,1 0,0-1,0 1,1-1,-1 0,1 0,0 0,0-1,1 1,8 1,1 0,0-1,0 0,0-2,0 1,1-2,-1 0,1 0,-1-2,1 0,-1 0,1-1,30-1,-21 2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3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83 555,'-5'2,"0"0,0 0,0 1,1 0,0 0,-1 0,1 0,0 1,0-1,1 1,-1 0,1 0,0 0,0 1,0-1,1 1,-1 0,1 0,0 0,1 0,-1 0,1 0,0 0,0 0,0 6,-1 63,2-72,0 0,0 0,1-1,-1 1,1 0,0 0,-1-1,1 1,0 0,0-1,0 1,0-1,0 1,0-1,1 1,-1-1,0 0,1 0,-1 0,1 0,-1 0,1 0,0 0,-1 0,1 0,0-1,0 1,0-1,-1 1,1-1,0 0,0 0,0 0,0 0,-1 0,1 0,0 0,0-1,9-3,-1 0,-1-1,1-1,-1 0,0 0,0 0,0-1,-1-1,0 1,-1-1,0-1,0 1,-1-1,0 0,0-1,-1 1,0-1,-1 0,0-1,0 1,1-7,0 1,0-1,-2 0,0 0,-1-1,0 1,-2 0,0-1,-1 1,-1 0,0-1,-1 1,-1 0,-1-1,4 15,0 0,0 0,-1 0,1 0,0 1,-1-1,0 0,1 1,-1 0,0-1,0 1,-1 0,1 0,0 0,-1 0,1 0,-1 1,0-1,1 1,-1 0,0-1,0 1,0 1,0-1,0 0,0 1,0-1,-2 1,-3 8,29-2,-8-9,-1 0,0-1,0-1,-1 0,1 0,-1-1,0-1,-1 0,1 0,-1-1,-1 0,0-1,0 0,0 0,-1-1,-1 0,0-1,0 1,4-11,50-139,-55 272,47 639,-49-719,8 53,-4 0,-4 1,-5 53,0-128,1 0,-2-1,1 0,-1 1,-1-1,0 0,0 0,-1 0,-1 0,1-1,-2 0,1 0,-7 8,11-16,0 0,1 0,-1-1,0 1,0 0,0 0,0-1,0 1,0-1,0 1,0-1,0 1,0-1,0 0,0 0,-1 1,1-1,0 0,0 0,0 0,0 0,0 0,-1 0,1-1,0 1,0 0,0 0,0-1,0 1,0-1,0 1,0-1,0 1,0-1,0 0,0 0,0 1,0-1,1 0,-1 0,0 0,1 0,-1 0,0 0,1 0,-1-1,-17-51,17-209,13 136,-6 94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4.6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1 517,'30'-23,"0"0,-2-2,-1-2,-1 0,-1-1,-1-2,-2 0,-1-2,-1 0,-2-2,5-14,-22 48,0-1,0 0,0 1,-1-1,1 0,0 0,-1 1,1-1,0 0,-1 0,1 0,-1 0,1 0,-1 0,0 0,1 0,-1 0,0 0,0 0,0 0,1 0,-1 0,0 0,0 0,-1 0,1 0,0 0,0 0,0 0,-1 0,1 0,-1 0,1 0,-1 0,1 0,-1 0,1 0,-1 0,0 1,1-1,-1 0,0 0,0 1,0-1,1 0,-1 1,0-1,0 1,0-1,0 1,0 0,0-1,0 1,0 0,0 0,0 0,0-1,0 1,0 0,0 1,-1-1,-8 6,0 1,0 1,1 0,0 0,0 1,1 0,0 1,1-1,0 2,1-1,0 1,0 0,1 0,-2 6,4-12,0-1,1 2,-1-1,1 0,0 0,0 1,0 0,1-1,0 1,0 0,0-1,1 1,0 0,0 0,1-1,-1 1,1 0,0-1,1 1,-1 0,1-1,0 0,1 1,-1-1,1 0,0 0,0 0,1-1,0 1,-1-1,1 0,1 0,-1 0,0 0,1-1,0 0,0 0,0 0,0-1,1 1,-1-1,14 0,0-1,0-1,-1-1,1-1,0 0,-1-1,1-1,-1-1,0 0,-1-2,1 0,-1-1,0 0,-1-2,0 0,-1 0,0-2,0 0,-2 0,1-1,-1-1,-1 0,-1-1,6-10,15-49,-32 74,-1-1,0 1,1 0,-1 0,0 0,1 0,-1 0,0 0,1-1,-1 1,0 1,1-1,-1 0,0 0,1 0,-1 0,0 0,1 1,-1-1,0 0,1 0,-1 1,1-1,-1 1,1-1,-1 0,1 1,-1-1,1 1,-1-1,1 1,-1-1,1 1,0 0,-1-1,1 1,0-1,0 1,-1 0,1-1,0 1,0 0,0-1,0 1,0 0,0 0,-4 4,1 1,-1-1,1 1,0 0,1 0,0 0,0 1,0-1,0 1,1-1,0 1,1-1,0 1,0-1,0 1,0 0,1-1,0 1,1-1,0 0,0 1,0-1,0 0,1 0,0 0,0-1,1 1,0-1,0 1,0-1,0 0,1-1,0 1,0-1,0 0,1 0,-1-1,4 2,0-2,0-2,0 1,1-1,-1 0,0-1,0 0,0-1,0 0,0 0,0-1,0 0,0-1,0 0,-1 0,1-1,-1 0,0 0,1-2,133-102,-129 97,0 0,-1-2,-1 1,0-2,0 1,-1-1,-1-1,-1 0,0 0,-1-1,0 0,-1 0,-1 0,2-17,-6 31,0 1,0-1,-1 0,1 1,0-1,-1 0,0 0,1 0,-1 1,0-1,0 0,0 0,0 0,-1 1,1-1,0 0,-1 0,1 1,-1-1,0 0,1 1,-1-1,0 0,0 1,0-1,0 1,0-1,0 1,-1 0,1 0,0-1,-1 1,1 0,-1 0,1 0,-1 0,0 1,1-1,-1 0,0 1,1-1,-1 1,0-1,0 1,0 0,1 0,-1 0,0 0,0 0,0 0,1 1,-1-1,0 0,0 1,1 0,-1-1,0 1,1 0,-1 0,0 0,1 0,0 0,-1 0,1 0,-1 1,-6 8,0-1,1 2,0-1,1 1,0 0,1 0,0 1,1 0,0-1,1 1,-2 12,4-18,0 0,0 0,0 0,1 0,0 0,0 0,1 0,-1 1,1-1,1-1,-1 1,1 0,0 0,0 0,1-1,0 1,0-1,0 0,0 0,1 0,0 0,0-1,0 1,1-1,0 0,2 0,1-1,-1 1,1-2,0 1,0-1,0 0,0-1,0 0,0 0,1-1,-1 0,0 0,0-1,1 0,-1 0,7-3,4-3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5.1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0 248,'419'-29,"-168"1,-260 28,0 0,0-1,0 0,0 0,0-1,0 0,0-1,0 0,0 0,1-1,0 0,0 0,0-1,0 0,-3-3,4 1,0 1,0-1,1 0,0 0,1 0,-1-1,1 0,1 0,0-1,0 1,0-1,1 0,0 0,0-3,-1-12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07.8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320 23,'29'-23,"-37"50,-9 1,-2 0,0-1,-2-1,-1-1,-1 0,-15 11,-69 77,48-34,44-61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6:07.57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18 618,'0'814,"2"-492,-15-212,6-87</inkml:trace>
  <inkml:trace contextRef="#ctx0" brushRef="#br0" timeOffset="416.724">582 647,'-154'165,"54"-62,5 5,-56 85,149-191,-1 0,1 1,0-1,0 1,0-1,0 1,0 0,0 0,1 0,-1 0,1 0,0 0,0 0,0 0,1 1,-1-1,1 0,-1 1,1-1,0 0,0 1,1-1,-1 0,1 1,-1-1,1 0,0 0,1 0,-1 1,0-1,1 0,-1-1,1 1,0 0,0 0,0-1,1 1,-1-1,1 0,-1 0,1 0,0 0,2 2,143 21,-126-22,-11-2,-1 0,0 0,0 1,0 0,0 0,0 1,-1 1,1 0,-1 0,0 0,0 2,0-1,-1 1,0 0,0 0,0 1,3 5,100 181,-103-184,-5-4,1 0,0 0,0 0,0-1,0 0,1 0,-1 0,1 0,0-1,0 0,1 0,-1 0,1 0,-1-1,1 0,0 0,0-1,0 0,0 0,0 0,0-1,10-3</inkml:trace>
  <inkml:trace contextRef="#ctx0" brushRef="#br0" timeOffset="4093.892">667 2904,'-27'35,"2"2,2 1,1 0,2 2,-14 38,29-65,1-1,0 1,1 0,0 0,1 0,0 0,1 1,1-1,0 0,1 1,0-1,1 0,0 1,0-12,0 1,0-1,0 1,0-1,0 0,1 0,-1 0,1 0,-1 0,1-1,0 1,0-1,-1 1,1-1,0 0,0 0,0-1,0 1,1-1,-1 1,0-1,0 0,0 0,0 0,0 0,0-1,0 0,0 1,0-1,0 0,0 0,0-1,0 1,0 0,-1-1,1 0,0 0,-1 0,0 0,1 0,-1 0,0 0,0-1,0 0,18-16,-2-1,-1 0,0-1,-1-1,-2-1,0 0,-1 0,-2-2,0 1,-2-1,0-1,-2 0,-1 0,-1 0,1-22,-5 40,0 0,-1-1,0 1,-1 0,0 0,0 0,0-1,-1 1,0 1,-1-1,0 0,0 0,-1 1,0 0,0 0,0 0,-1 0,0 1,0-1,-1 1,0 1,0-1,0 1,-7-4,-34-16,46 24,1 1,-1-1,0 1,1-1,-1 1,0-1,0 1,1-1,-1 1,0 0,0 0,0-1,1 1,-1 0,0 0,0 0,0 0,0 0,0 0,1 0,-1 0,0 0,0 0,0 0,0 1,1-1,-1 0,0 1,0-1,1 0,-1 1,0-1,0 1,1-1,-1 1,1 0,-1-1,0 1,1 0,-1-1,1 1,0 0,-1 0,1-1,-1 1,1 0,0 0,0-1,-1 1,1 0,0 0,0 0,0 0,0 0,0-1,0 2,1 2,0 0,0-1,0 1,0 0,0-1,1 1,0-1,-1 1,1-1,1 0,-1 0,0 0,1 0,-1 0,1 0,0-1,0 1,0-1,0 0,1 0,-1 0,1 0,-1-1,1 1,-1-1,1 0,0 0,1 0,5 1,-1 0,1-1,-1 0,1-1,0 0,-1 0,1-1,-1 0,1-1,8-2,4-7,-2 0,1-2,-2 0,0-1,0-2,-2 1,0-2,0 0,-2-1,0-1,-1 0,-1-1,-1 0,5-14,24-44,-4-1,-4-2,-3-2,0-16,-12 46,1 9,-19 44,0-1,0 0,1 0,-1 1,0-1,1 0,-1 1,1-1,-1 1,1-1,-1 0,1 1,-1-1,1 1,0-1,-1 1,1 0,0-1,-1 1,1 0,0-1,-1 1,1 0,0 0,0 0,-1-1,1 1,0 0,0 0,0 0,-1 0,1 1,0-1,0 0,-1 0,1 0,0 0,0 1,-1-1,1 0,0 1,-1-1,1 1,0-1,-1 1,1-1,-1 1,1-1,-1 1,1-1,-1 1,1 0,-1-1,0 1,1 0,50 127,-40-91,39 160,-8 2,-3 36,-33-192,12 73,-5 1,-5 0,-5 0,-5 0,-9 37,8-127,0 1,-2-1,-1 0,-2 0,0-1,-1 0,-2 0,-1-1,-1-1,-1 0,-1 1,13-22,0 1,0-1,-1 0,1 0,-1 0,1 0,-1 0,0 0,0-1,0 1,0-1,-1 0,1 0,-1 0,1-1,-1 1,0-1,1 1,-1-1,0-1,0 1,0 0,0-1,0 0,0 0,0 0,0-1,0 1,1-1,-1 0,0 0,0 0,0 0,1-1,-1 1,1-1,-1 0,1 0,0-1,0 1,-3-3,1-5,1 0,-1 0,2-1,0 1,0-1,1 0,0 1,1-1,0 0,0 0,2 0,-1 0,2-3,-2-9,3-75,5 1,19-91,-17 133</inkml:trace>
  <inkml:trace contextRef="#ctx0" brushRef="#br0" timeOffset="4713.225">2755 2396,'-19'12,"0"1,0 1,2 1,0 0,0 1,1 1,2 0,-1 2,2-1,0 2,2-1,0 2,1-1,1 1,0 4,8-23,-1 1,1 0,0 0,0 0,0 0,1 0,-1 0,1 0,0 0,0 0,0 0,0 0,0 0,0 1,1-1,0 0,-1 0,1 0,0-1,1 1,-1 0,0 0,1 0,0-1,-1 1,1-1,0 1,0-1,1 0,-1 0,0 0,1 0,-1 0,1-1,0 1,-1-1,1 1,0-1,0 0,0 0,0 0,0-1,0 1,0-1,0 0,0 0,0 0,1 0,-1 0,0 0,0-1,0 0,0 1,0-2,14-8,-1-1,0-1,-1 0,0-1,-1-1,0 0,-2-1,6-8,0 2,21-27,82-79,-119 125,0 0,0 1,0 0,0-1,1 1,-1 0,0 0,0 0,1 0,-1 1,1-1,-1 1,0-1,1 1,-1 0,1 0,-1 0,1 0,-1 1,1-1,-1 0,0 1,1 0,-1 0,0 0,1 0,-1 0,0 0,0 0,0 1,0-1,0 1,0-1,0 1,0 1,50 82,-31-44,-17-32,1-1,0 0,1 0,0 0,0-1,1 1,-1-2,2 1,-1-1,1 0,0-1,0 1,0-2,1 1,-1-1,1 0,0-1,1 0,-1-1,0 0,1 0,8 0,38-2,-31-2</inkml:trace>
  <inkml:trace contextRef="#ctx0" brushRef="#br0" timeOffset="627.829">1090 1295,'-5'34,"4"11,1-7,6-10,2-15,0-9</inkml:trace>
  <inkml:trace contextRef="#ctx0" brushRef="#br0" timeOffset="879.86">1090 477,'0'0</inkml:trace>
  <inkml:trace contextRef="#ctx0" brushRef="#br0" timeOffset="1230.718">1400 1494,'132'-422,"-109"376,-22 46,0 1,0-1,0 1,0-1,0 1,0 0,0 0,0 0,0-1,0 1,-1 0,1 0,0 0,-1 0,1 0,0 0,-1 1,0-1,1 0,-1 0,0 0,1 0,-1 1,0-1,0 0,0 0,0 0,0 1,0-1,0 0,-1 0,1 1,0-2,1 20,1 0,1 0,0-1,2 1,0-1,1 0,6 12,-11-29,0 0,0 0,1 0,-1 0,0 0,1 0,-1 0,1-1,-1 1,1 0,0-1,0 0,0 1,0-1,0 0,0 0,0 0,0 0,0 0,1-1,-1 1,0-1,0 1,1-1,-1 0,0 0,1 0,-1 0,0 0,0-1,1 1,-1-1,0 1,0-1,0 0,1 0,-1 0,0 0,0 0,0 0,-1-1,1 1,0-1,0 1,-1-1,1 0,-1 1,1-1,-1 0,0-1,60-115,-26 38,-22 60,1 4</inkml:trace>
  <inkml:trace contextRef="#ctx0" brushRef="#br0" timeOffset="1845.063">2078 1239,'28'-32,"-2"-2,-1 0,-2-2,-1-1,-2 0,10-30,-15-6,-14 72,-1-1,0 0,0 1,0-1,0 0,0 1,0-1,0 0,-1 1,1-1,0 1,-1-1,0 1,1-1,-1 1,0-1,0 1,0-1,0 1,0 0,0 0,0-1,0 1,0 0,-1 0,1 0,0 0,-1 0,1 1,-1-1,1 0,-1 1,1-1,-1 1,1-1,-1 1,0 0,1 0,-1-1,0 1,1 0,-6 3,0-1,0 1,1 0,-1 1,1-1,0 1,0 0,0 1,0-1,1 1,0 1,0-1,0 1,1-1,0 1,0 1,0-1,1 0,0 1,0 0,0 0,1 0,0 0,1 0,-1 5,1-6,0 0,0 1,1-1,0 1,1-1,-1 0,1 1,0-1,1 0,-1 1,1-1,1 0,-1 0,1-1,0 1,0 0,1-1,-1 0,1 0,0 0,1 0,-1-1,1 1,0-1,3 2,3 1,-1 0,1-1,0 0,0-1,1 0,0-1,0 0,0-1,0-1,0 1,0-2,12 1,-2-2,-1-1,1-1,-1-1,0-1,0 0,0-2,0 0,-1-2,0 0,-1-1,0-1,0-1,-1 0,0-2,-1 0,-1-1,12-12,11-16,-2-2,-2-1,-2-2,-2-1,-2-2,-2-1,-2-1,6-23,-18 37,-1 1,-2-2,-1 1,-3-1,0-1,-3 1,-1-1,-2 1,-2-1,-4-16,-22-44,28 98,-1-1,0 1,-1 0,1 0,0 0,-1 0,1 0,-1 0,0 0,1 0,-1 0,0 1,0-1,0 1,0-1,-1 1,1 0,0 0,-1 0,1 0,0 0,-1 0,1 1,-1-1,1 1,-1 0,1 0,-1 0,1 0,-1 0,1 0,-1 1,1-1,-1 1,1 0,-1 0,1 0,-1 0,-6 5,0 1,1 0,0 1,0-1,0 2,1-1,0 1,1 0,0 0,0 1,1 0,1 0,-1 0,1 0,1 1,0 0,1 0,0 0,0 6,-3 21,2-1,2 0,1 1,2-1,2 1,1-1,2 0,2-1,1 0,1 0,3-1,0 0,2-2,2 1,1-2,2-1,2 2,104 140,-43-107,-83-66,-1 0,1 0,-1 0,1 0,-1 0,1 0,-1 0,1 0,-1 0,1-1,-1 1,1 0,-1 0,0 0,1 0,-1-1,1 1,-1 0,0-1,1 1,-1 0,0-1,1 1,-1 0,0-1,1 1,-1 0,0-1,0 1,1-1,-1 1,0-1,0 1,0 0,0-1,0 1,0-1,0 1,0-1,0 1,0-1,0 1,0-1,0 1,0-1,0 1,0-1,0 1,0 0,-1-1,1 1,0-1,0 1,-1-1,1 1,0 0,-1-1,1 1,0 0,-1-1,1 1,-5-13</inkml:trace>
  <inkml:trace contextRef="#ctx0" brushRef="#br0" timeOffset="2094.1">2614 618,'44'-5,"23"-1,10 0,-3 1,-5 2,-9 1,-10 1,-9 0,-6 1,-5 0,-7 1</inkml:trace>
  <inkml:trace contextRef="#ctx0" brushRef="#br0" timeOffset="2346.631">3518 731,'5'24,"1"3,0-3</inkml:trace>
  <inkml:trace contextRef="#ctx0" brushRef="#br0" timeOffset="2595.665">3461 308,'0'0</inkml:trace>
  <inkml:trace contextRef="#ctx0" brushRef="#br0" timeOffset="2760.376">3912 308,'-14'7,"-1"2,1 0,1 1,-1 0,2 0,-1 2,2 0,-1 0,2 1,0 0,0 1,1 0,1 0,0 1,1 0,1 1,5-12,0 0,1 1,0-1,0 0,0 0,0 0,0 1,1-1,0 0,0 0,0 0,0 0,1 0,0 0,0-1,0 1,0 0,0-1,1 1,-1-1,1 0,0 0,0 0,0 0,0-1,1 1,-1-1,1 0,0 0,-1 0,1 0,0-1,3 1,9 4,1-1,-1-1,1 0,1-2,-1 0,0 0,12-2,-19 0,-1-1,1 0,0-1,-1 0,1 0,-1-1,1 0,-1-1,0 0,-1 0,1-1,-1 0,0 0,1-2,9-8</inkml:trace>
  <inkml:trace contextRef="#ctx0" brushRef="#br0" timeOffset="2949.009">4477 110,'-11'11,"1"1,1 0,0 0,0 1,2 0,-1 1,2-1,0 1,0 1,1-1,1 1,1 0,-2 14,6-23,0-1,1 1,0-1,0 0,0 1,1-1,-1 0,1-1,1 1,-1 0,0-1,1 0,0 1,0-2,1 1,-1 0,1-1,-1 0,1 0,0 0,0-1,1 1,3 0,53 41,-59-40,0 0,-1 1,1-1,-1 1,0-1,0 1,-1 0,1 0,-1 0,0 0,-1 0,1 0,-1 0,0 0,0 0,0 0,-1 0,0 1,0-2,0 1,-1 0,1 0,-1 0,0-1,-1 1,1-1,-1 1,0-1,0 0,0 0,0 0,-1-1,0 1,0-1,0 0,0 0,0 0,0 0,-1-1,0 0,1 0,-1 0,0 0,0-1,-4 1,-20 5,3-4</inkml:trace>
  <inkml:trace contextRef="#ctx0" brushRef="#br0" timeOffset="9301.684">4279 2086,'24'90,"-12"-26,-2 0,-3 1,-1 28,-8 53,-1-199,3 1,2-1,2 0,2 0,3 1,2 0,3 1,1 1,3 0,7-12,40-57,-63 119,0 0,0 0,1 0,-1 0,0 0,0 0,0 1,1-1,-1 1,0-1,0 1,0 0,0 0,0 0,0 0,0 0,-1 0,1 0,0 1,0-1,-1 1,1-1,-1 1,0 0,1 0,-1 0,0-1,0 1,0 0,0 0,0 0,-1 1,1-1,-1 0,1 0,-1 0,0 0,1 1,-2 1,3 1,14 36,-12-28,1 0,0 1,1-2,0 1,1-1,1 0,0 0,5 5,-1-3,-1 0</inkml:trace>
  <inkml:trace contextRef="#ctx0" brushRef="#br0" timeOffset="9547.726">5013 2227,'10'24,"3"3,-1-8,-2-7</inkml:trace>
  <inkml:trace contextRef="#ctx0" brushRef="#br0" timeOffset="10265.391">5464 1861,'-12'3,"0"1,0 0,0 0,0 2,1-1,0 2,0-1,0 2,1-1,0 1,0 1,1 0,0 0,1 1,0 0,1 0,-4 7,10-14,1 1,-1-1,1 0,0 1,0-1,0 1,1-1,-1 0,1 1,0-1,0 0,0 1,0-1,0 0,1 0,0 0,-1 0,1 0,0-1,0 1,1 0,-1-1,0 0,1 1,0-1,-1 0,1 0,0-1,0 1,0 0,0-1,1 0,-1 0,0 0,0 0,1 0,-1-1,0 0,1 1,-1-1,1 0,-1-1,0 1,1 0,-1-1,0 0,1 0,-1 0,0 0,0-1,0 1,0-1,0 0,0 1,1-2,15-9,0 0,0-2,-1 0,-1-1,0 0,-1-2,-1 0,-1 0,11-18,91-92,-116 126,1 1,0-1,-1 0,1 0,0 1,0-1,0 0,0 1,-1-1,1 1,0-1,0 1,0 0,0-1,0 1,0 0,0 0,0 0,0-1,0 1,1 0,-1 0,0 1,0-1,0 0,0 0,0 0,0 1,0-1,0 0,0 1,-1-1,1 1,0-1,0 1,0 0,0-1,0 1,-1 0,1 0,0-1,-1 1,1 0,-1 0,1 0,-1 0,1 0,-1 0,1 0,-1 0,0 0,0 0,1 0,-1 0,9 61,14 182,8 58,-16-105,-7-127,-3 1,-3 0,-4 30,-16-31,17-69,1 1,-1-1,1 1,-1-1,0 1,1-1,-1 0,0 1,0-1,0 0,0 0,0 0,0 0,0 0,0 0,-1 0,1 0,0 0,0 0,-1 0,1-1,-1 1,1-1,-1 1,1-1,-1 0,1 1,-1-1,1 0,-1 0,1 0,-1 0,1 0,-1 0,0-1,1 1,-1 0,1-1,0 1,-1-1,1 0,-1 1,1-1,-5-6,1 1,0-1,0 0,1 0,-1 0,2-1,-1 1,1-1,0 0,1 0,0 0,0-1,0 1,1 0,0-8,-1 1,-9-78,4 0,5-1,5-44,-1 9,-1 100</inkml:trace>
  <inkml:trace contextRef="#ctx0" brushRef="#br0" timeOffset="10645.682">4957 1662,'5'0,"1"5,0 2</inkml:trace>
  <inkml:trace contextRef="#ctx0" brushRef="#br0" timeOffset="11080.871">6114 1691,'5'34,"6"20,6 1,0-8</inkml:trace>
  <inkml:trace contextRef="#ctx0" brushRef="#br0" timeOffset="11329.408">6058 1295</inkml:trace>
  <inkml:trace contextRef="#ctx0" brushRef="#br0" timeOffset="11697.238">6565 1409,'-19'24,"0"1,2 1,1 1,1 0,2 1,0 1,2 0,-6 25,16-50,0-1,0 0,1 1,0-1,-1 1,1-1,0 1,1-1,-1 1,1-1,0 0,-1 1,1-1,1 0,-1 1,0-1,1 0,0 0,0 0,0 0,0-1,0 1,0 0,1-1,-1 0,1 1,0-1,0 0,0 0,0-1,0 1,0 0,0-1,0 0,1 0,-1 0,0 0,1-1,-1 1,1-1,0 0,14 0,0-1,-1-1,1 0,-1-2,0 0,0-1,0 0,-1-2,1 0,-1 0,-1-2,0 0,0 0,-1-2,0 0,0 0,-2-2,1 1,-2-1,1-1,-2 0,0-1,-1 0,7-14,4-13,-1 0,-2-1,-1-1,-3 0,-2-1,-2 0,-1-1,-3 0,-2 0,-2-21,0 58,0-1,-1 1,-1 0,0 0,0 0,0 0,-1 0,-1 0,1 1,-2-1,1 0,-1 1,0 0,-1 0,0 0,0 1,-1 0,1 0,-2 0,1 0,-1 1,0 0,0 1,-1 0,1 0,-1 0,0 1,-1 0,1 1,-1-1,1 2,-1-1,-9 0,10 2,-1 1,1 1,0 0,-1 0,1 0,0 1,0 0,0 1,0-1,0 2,0-1,1 1,0 0,0 1,0 0,0 0,1 0,-1 1,2 0,-1 0,0 0,1 1,0 0,-2 6,0-1,1 0,0 0,1 0,0 1,1 0,1 0,0 0,1 0,0 0,1 0,1 1,0-1,0 1,2-1,0 5,3 2,0 1,2-1,0-1,2 1,0-1,0-1,2 0,1 0,0-1,1 0,0-1,2-1,0 0,0-1,15 9,17 11,2-2,1-3,2-2,0-2,9 0,120 46,-138-53</inkml:trace>
  <inkml:trace contextRef="#ctx0" brushRef="#br0" timeOffset="12579.583">2642 4090,'33'207,"10"240,-32-279,-10-169,-1 0,1 1,0-1,-1 0,1 1,0-1,-1 0,1 1,0-1,0 1,0-1,0 1,-1 0,1-1,0 1,0 0,0-1,0 1,0 0,0 0,0 0,0 0,0 0,0 0,0 0,0 0,0 1,0-1,0 0,0 0,-1 1,1-1,0 1,0-1,0 1,0-1,-1 1,1-1,0 1,0 0,-1-1,1 1,-1 0,1 0,0-1,-1 1,1 0,-1 0,0 0,1 0,-1 0,0 0,0 0,1 0,-1 0,0-1,0 1,0 0,0 0,0 0,0 0,0 0,-1 0,1 0,0 0,-1 0,1 0,0 0,-1 0,1-1,99-110,-64 67,3 2,1 1,1 2,3 2,0 2,9-3,-37 27,1 0,0 1,0 1,1 0,0 2,1 0,-1 0,1 2,0 0,-15 4,0 0,0 0,0 0,0 0,0 1,0-1,-1 1,1 0,0 0,0 0,-1 0,1 0,0 1,-1-1,1 1,-1-1,0 1,0 0,1 0,-1 0,0 0,-1 1,1-1,0 0,-1 1,1-1,-1 1,0 0,0-1,0 1,0 0,0 0,0 0,0 4,1 1,-1-1,-1 0,1 0,-1 1,0-1,-1 1,0-1,0 0,-1 0,1 0,-3 5,-8 12,-1-1,-1-1,-1 0,-1-1,-1 0,0-1,-2-1,0-1,-4 2,-16 13,0-2,-2-1,-1-2,-1-2,-1-2,-38 14,55-27</inkml:trace>
  <inkml:trace contextRef="#ctx0" brushRef="#br0" timeOffset="12919.448">3743 4401,'-37'62,"22"-38,0 0,1 1,2 0,0 1,2 0,1 1,1 0,1 1,0 7,7-31,0-1,0 1,0 0,0 0,0-1,1 1,0 0,0-1,0 1,0 0,0-1,1 0,-1 1,1-1,0 0,0 0,0 0,1 0,-1 0,1 0,0 0,-1-1,1 0,0 1,0-1,1 0,-1-1,0 1,1 0,-1-1,1 0,-1 0,1 0,0 0,4 1,0-1,1 0,-1 0,1-1,-1 0,0 0,1-1,-1 0,0-1,1 0,-1 0,0 0,0-1,7-4,0-2,-1-1,0-1,-1 0,0 0,-1-2,0 1,-1-2,0 1,-1-1,-1-1,0 0,-1 0,-1-1,0 0,-1 0,-1-1,0 1,-1-1,0-7,-3 16,1 1,-2-1,1 0,-1 0,0 0,0 0,-1 1,0-1,-1 0,0 0,0 1,0-1,-1 1,0 0,-1 0,0 0,0 0,0 1,-1-1,0 1,0 0,0 0,-1 1,0 0,0 0,0 0,-1 1,0 0,1 0,-1 0,-1 1,1 0,0 1,-1-1,-16 1</inkml:trace>
  <inkml:trace contextRef="#ctx0" brushRef="#br0" timeOffset="13434.989">4336 4287,'-17'20,"0"0,1 2,2-1,0 2,1 0,1 0,2 1,-8 22,17-42,-1-1,0 1,1-1,0 1,0-1,0 1,0 0,1 0,0 0,-1-1,1 1,0 0,1 0,-1 0,1 0,0-1,0 1,0 0,0-1,1 1,-1-1,1 1,0-1,0 0,0 0,0 1,1-2,0 1,-1 0,1 0,0-1,0 0,0 1,0-1,2 0,6 0,0-1,0-1,1 0,-1 0,0-1,0-1,0 1,0-2,0 0,0 0,-1-1,1 0,-1-1,0 0,0-1,-1 0,0 0,0-1,0 0,-1-1,0 0,0 0,-1-1,0 1,-1-2,0 1,1-2,16-28,-2-1,-2-1,-1-1,-2-1,-2 0,-2 0,-2-2,-2 1,-1-1,-1-24,-3 36,-1 0,-2 0,-1 0,-2 0,-1 0,-1 0,-2 1,-1 0,-2 0,-1 1,-1 0,-11-17,19 40,-1-1,-1 1,0 0,0 0,0 0,-1 1,0 0,0 0,-1 1,-6-4,11 8,0 0,0 1,0-1,0 1,0 0,0 0,0 0,0 0,-1 0,1 1,0 0,-1-1,1 1,0 0,-1 1,1-1,0 1,0-1,-1 1,1 0,0 0,0 0,0 1,0-1,0 1,0 0,0-1,1 1,-1 1,1-1,-1 0,1 0,0 1,-9 13,2 0,0 1,0 0,2 0,0 1,1 0,1 0,1 1,0-1,2 1,0 0,1 0,1 0,0-1,2 1,1 10,1 2,1 0,1 0,1-1,2 0,1 0,1-1,2 0,0-1,3-1,0 0,1-1,2-1,0-1,2 0,0-1,18 13,-26-23,1 1,0-2,1 0,0-1,1 0,0-1,0-1,1-1,1 0,-1-1,1-1,0 0,1-2,-1 0,4-1,-17-3,-1 0,1-1,-1 1,1-1,-1 0,1 0,-1-1,0 1,0-1,0 0,0 0,0-1,0 1,0-1,-1 0,1 0,-1 0,0 0,1-1,10-13</inkml:trace>
  <inkml:trace contextRef="#ctx0" brushRef="#br0" timeOffset="14034.372">5013 3921,'-1'23,"2"1,0-1,1 0,1 1,1-1,1 0,2-1,0 1,1-1,1 0,9 13,-16-31,-1-1,2 1,-1-1,0 0,1 1,-1-1,1-1,0 1,0 0,0-1,0 1,1-1,-1 0,1 0,-1 0,1-1,0 1,-1-1,1 0,0 0,0 0,0-1,0 1,0-1,0 0,0 0,0 0,0-1,0 1,0-1,0 0,0 0,-1-1,1 1,0-1,-1 1,1-1,-1 0,1-1,0 0,11-13,-1-1,0-1,-2 0,0-1,-1 0,0-1,-2 0,0 0,4-20,-4 16,66-237,-62 247,-9 50,1-2,1 0,1 0,2-1,1 0,2 0,1-1,2-1,0 0,18 24,15 35,-14-20,-3 1,-3 2,-4 0,-2 2,4 43,-13-42,-3 0,-4 1,-3 0,-6 43,3-108,0-1,-1 1,0 0,-1-1,0 1,-1-1,-1 0,1 0,-2 0,0-1,0 1,0-1,-2 0,-2 4,7-13,0 1,0-1,0 0,0 0,-1 0,1 0,0 0,0 0,-1-1,1 1,0-1,-1 1,1-1,0 0,-1 0,1 0,-1 0,1-1,0 1,-1-1,1 1,0-1,-1 0,1 0,0 0,0 0,0 0,0 0,0-1,0 1,0-1,0 1,1-1,-1 0,1 0,-1 0,0 0,-50-80,40 42,2 0,1-1,2 0,2-1,2 1,2-1,1 1,2-1,4-11,0 6,2 0,2 0,2 1,2 0,2 1,2 1,2 0,1 2,19-26,-27 49,1 1,1 1,1 0,0 1,1 0,1 2,0 0,1 1,1 0,0 2,0 1,1 0,0 1,1 2,0 0,0 1,1 1,-1 1,10 1,82-13,-85 11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205 562,'-10'2,"0"0,0 0,0 1,0 1,0-1,1 1,0 1,0 0,0 0,0 1,1 0,0 1,0 0,0 0,1 0,0 1,1 0,0 1,0-1,1 1,0 0,0 1,1 0,0 0,1 1,0-1,1 1,0-1,1 1,0 0,0 0,1-1,1 1,0 0,0 0,1-1,0 1,1-1,1 1,0 1,-3-9,0-1,1 1,-1-1,1 0,-1 0,1 1,0-1,-1 0,1 0,0-1,1 1,-1 0,0-1,0 1,1-1,-1 0,1 0,-1 1,1-2,-1 1,1 0,0-1,-1 1,1-1,0 0,-1 1,1-1,0-1,-1 1,1 0,0-1,0 1,-1-1,1 0,-1 0,1 0,-1 0,1 0,-1-1,2 0,89-68,-69 45,-1 0,-1-1,-1-1,-2-1,0-1,-2-1,-2 0,3-10,-3-33,-15 73,-1-1,1 1,-1 0,0 0,1 0,-1 0,0 0,1 0,-1 0,1 0,-1 0,0 0,1 0,-1 0,1 0,-1 0,0 1,1-1,-1 0,1 0,-1 1,1-1,-1 0,1 1,-1-1,1 1,-1-1,1 0,-1 1,1-1,0 1,-1 0,1-1,0 1,-1-1,1 1,0-1,0 1,0 0,-1-1,1 1,0-1,0 1,0 0,0-1,0 1,0 0,0-1,0 1,-6 10,1 1,0-1,1 1,0 0,1 0,1 0,-1 1,2-1,0 1,0-1,2 1,-1-1,1 1,1-1,0 0,1 0,0 1,1-8,0 0,0-1,0 1,0-1,1 1,-1-1,1-1,0 1,0-1,1 1,-1-2,1 1,-1 0,1-1,0 0,0-1,0 1,0-1,0 0,0-1,1 1,-1-1,0-1,0 1,0-1,0 0,0 0,0-1,0 0,0 0,0 0,-1 0,1-1,-1 0,0-1,1 1,-2-1,1 0,0 0,12-10,-1-1,0 0,-1-1,-1-1,0 0,-2-1,0 0,-1-1,0 0,2-9,-3 9,14-24,-2-1,-2-1,-2 0,-1-2,-3 0,-2-1,-2 0,-2-1,0-25,-13 14,5 60,-1-1,1 1,0-1,0 1,0-1,-1 1,1-1,0 1,0 0,-1-1,1 1,0-1,-1 1,1 0,-1-1,1 1,-1 0,1-1,0 1,-1 0,1 0,-1-1,1 1,-1 0,1 0,-1 0,1 0,-1 0,1 0,-1 0,1 0,-1 0,0 0,1 0,-1 0,1 0,-1 0,1 0,-1 1,1-1,-1 0,1 0,0 1,-1-1,1 0,-1 0,1 1,0-1,-1 1,1-1,-1 0,1 1,0-1,0 1,-1-1,1 1,0-1,0 0,-1 1,1-1,0 1,0 0,0-1,0 1,0-1,0 1,0-1,-17 36,4 13,2 0,2 1,2 0,3 0,1 0,3 0,3 12,-2-12,29 230,-30-176,-1-272,1 135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0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0,'-28'14,"0"0,2 2,0 1,1 1,0 2,2 0,0 1,2 1,-4 6,22-26,1 1,-1 0,0 0,1 0,0 0,-1 0,1 1,0-1,1 1,-1-1,1 1,0 0,-1-1,2 1,-1 0,0 0,1 0,0 0,-1-1,2 1,-1 0,0 0,1 0,0 0,0 0,0-1,0 1,0 0,1-1,0 1,-1-1,2 1,-1-1,0 0,0 0,2 1,61 46,-53-43,0 1,0 1,-1 0,-1 0,1 1,-2 1,1-1,-1 2,-1-1,4 8,34 94,-31-83,-9-25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4.1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 0,'0'10,"0"12,0 8,0 3,0 1,0-1,0 0,0-2,0-1,0-1,-4-6,-2-6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">338 1,'34'0,"-27"0,-23 0,-292 0,273 16,40-11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1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0,'-14'5,"-5"6,1-3,8-4,6-6,8-4,4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4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79 0,'-5'34,"-6"25,-1 7,-4-7,1-9,3-8,4-11</inkml:trace>
  <inkml:trace contextRef="#ctx0" brushRef="#br0" timeOffset="387.318">108 0,'-5'16,"1"-1,1 1,0 0,1-1,1 1,1 0,0 0,1 0,0 0,2 0,0 0,0-1,2 1,0-1,2 2,74 89,-77-102,0-1,0 0,0 0,0 0,0 0,1-1,-1 1,1-1,-1 0,1-1,0 1,0-1,0 0,0 0,0 0,0-1,0 0,0 0,0 0,0-1,0 1,0-1,0 0,0-1,0 1,0-2,-1 1,0-1,0 1,0-1,0-1,0 1,0-1,-1 1,0-1,0 0,0 0,0 0,0 0,-1-1,0 1,0-1,0 0,0 1,-1-1,0 0,0 0,0 0,5-114,-6 109,-2-103,1 88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3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200 489,'-12'3,"1"0,0 0,0 2,1-1,-1 1,1 1,0 0,0 0,1 1,0 0,0 1,0 0,1 0,1 1,-1 0,1 0,1 1,0 0,0 0,1 0,-3 9,7-17,0 1,0-1,0 0,0 1,1-1,-1 0,1 1,0-1,0 1,0-1,0 1,0-1,0 0,1 1,-1-1,1 1,-1-1,1 0,0 1,0-1,0 0,0 0,1 0,-1 0,1 0,-1 0,1 0,-1 0,1-1,0 1,0-1,0 1,0-1,0 0,0 0,0 1,1-2,-1 1,0 0,1 0,-1-1,0 1,1-1,-1 0,1 0,-1 1,1-2,-1 1,0 0,1 0,-1-1,1 0,-1 1,0-1,1 0,-1 0,0 0,0 0,2-2,24-21,-1-2,-1-1,-2-1,0-1,-2-1,-1-1,-2-1,-1-1,-1 0,0-6,-6 14,0 0,-1 0,-2-1,-1 0,-1-1,-1 1,-1-1,-1 0,-2-13,-1 33,-1 0,1 0,-1-1,-1 1,0 1,0-1,0 0,-1 0,1 1,-2-1,1 1,-1 0,0 0,0 0,-1 1,1-1,-1 1,1 4,0 0,0 1,1 0,-1-1,0 1,0 0,0 1,1-1,-1 1,0 0,0-1,1 2,-1-1,1 0,-1 1,1 0,-1-1,1 1,0 1,0-1,0 0,0 1,0-1,1 1,-1 0,1 0,0 0,0 0,0 1,0-1,0 0,1 1,-1 0,-6 11,1 0,1 0,0 1,1 0,0 0,2 1,0-1,0 1,2 0,0 0,1-1,0 1,2 0,0 0,1-1,0 1,2-1,0 0,0 0,2 0,0-1,4 6,135 243,-134-246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5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1,'-9'34,"1"15,7-4,4-11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1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1 259,'26'-2,"0"-1,-1-1,1-1,-1-2,0 0,21-11,63-46,-105 62,-1-1,0 1,0-1,-1 0,1 0,-1 0,1-1,-1 1,0-1,0 1,0-1,-1 1,1-1,-1 0,0 0,0 0,0 0,-1 0,0 0,1 0,-1 0,0 0,-1 0,1 0,-1 0,0 0,0 0,0 1,-2-5,-1 5,0-1,-1 0,1 1,-1 0,0 0,0 0,-1 1,1-1,0 1,-1 1,1-1,-1 1,0 0,1 0,-1 0,0 1,0 0,1 0,-1 1,0-1,0 1,1 0,-1 1,1 0,-1 0,1 0,0 0,-1 1,1 0,-3 2,-4 2,-1 1,2 0,-1 0,1 1,1 1,0 0,0 0,1 1,0 0,0 0,2 1,-1 1,2-1,0 1,0 0,1 0,1 1,0 0,0-1,2 1,0 0,0 2,3-9,0 0,0 0,0 0,1 0,0 0,1 0,-1 0,1-1,0 1,1-1,0 0,0 0,0 0,1-1,-1 0,1 1,1-2,-1 1,1 0,0-1,0 0,0-1,0 1,2-1,11 7,1-2,-1 0,1-1,1-1,-1-1,1-1,14 1,-5-1,0-2,0-1,0-2,0-1,0-1,27-6,-32 2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0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0,'-18'10,"1"1,1 1,0 0,1 1,0 1,1 0,0 1,1 1,1 0,0 0,2 1,-4 7,12-20,0 1,0-1,1 1,-1 0,1 0,0 0,0 0,1 0,-1 0,1 0,0 0,0 0,1 0,0-1,0 1,0 0,0 0,1 0,-1-1,1 1,1 0,-1-1,1 0,-1 0,1 0,0 0,1 0,-1 0,1-1,-1 1,1-1,0 0,0-1,1 1,-1 0,1-1,-1 0,1 0,2 0,3 1,0 0,1-1,-1-1,0 0,1 0,-1-1,0 0,1-1,-1 0,0 0,1-1,-1-1,0 0,15-3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2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0,'0'29,"4"9,3-1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3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55,'-3'16,"1"0,0 0,2 0,-1 0,2 0,0 0,1 0,1 0,0-1,1 1,1-1,0 0,1 0,3 4,-8-16,1-1,0 1,0-1,0 0,0 1,0-1,0 0,1 0,-1 0,1 0,-1-1,1 1,0-1,0 0,-1 0,1 0,0 0,0 0,0 0,0-1,1 1,-1-1,0 0,0 0,0 0,0-1,0 1,0-1,0 1,0-1,0 0,0 0,0 0,0-1,-1 1,1-1,0 0,-1 1,1-1,-1 0,0 0,0-1,0 1,0 0,0-1,0 1,0-1,-1 0,5-5,-1 1,1-1,-2 0,1 0,-1 0,-1-1,1 1,-1-1,-1 0,0 0,0 0,-1 0,0-1,0 1,-1 0,0 0,-1 0,0-1,-1 1,1 0,-2 0,1 0,-1 1,-1-1,0 0,0 1,0 0,-1 0,0 1,-6-8,7 13,1 0,0 0,-1 0,1 0,-1 1,0-1,0 1,1 0,-1 0,0 0,0 1,0-1,0 1,0 0,0 0,0 0,0 1,0-1,0 1,0 0,0 0,1 1,-1-1,0 1,1-1,-1 1,-1 1,-14 9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1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1 162,'103'-140,"-102"139,0 0,1 1,-1-1,1 1,-1-1,1 1,0-1,-1 1,1 0,-1 0,1 0,-1 0,1 0,0 0,-1 0,1 1,-1-1,1 0,-1 1,1-1,-1 1,1 0,-1 0,0-1,1 1,-1 0,0 0,1 0,-1 0,0 0,0 1,0-1,0 0,0 1,0-1,-1 0,1 1,0-1,-1 1,1-1,-1 1,1-1,-1 1,0-1,0 1,1 0,-1-1,0 1,-1-1,1 1,10 20,-6-17,0 0,1 0,-1-1,1 0,0 0,0 0,0 0,0-1,1 0,0 0,-1 0,1-1,0 1,0-2,0 1,1-1,-1 1,0-2,1 1,-1-1,0 0,1 0,-1-1,0 0,0 0,1 0,-1-1,0 0,0 0,0 0,-1-1,1 0,-1 0,1-1,-1 1,0-1,0 0,0-1,-1 1,0-1,0 0,3-3,9-43,-12 27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7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 0,'0'737,"0"-735,-1 0,1 0,-1 0,1-1,-1 1,1 0,0 0,0 0,0 0,0 0,0 0,0 0,0 0,1 0,-1 0,1 0,0-1,-1 1,1 0,0 0,0-1,0 1,0 0,0-1,0 1,1-1,-1 1,1-1,-1 0,1 1,-1-1,1 0,-1 0,1 0,0 0,0-1,1 2,9-8</inkml:trace>
  <inkml:trace contextRef="#ctx0" brushRef="#br0" timeOffset="217.028">0 424,'15'5,"18"1,9 0,3-1,-3-2,-3-1,-3-1,-4 0,-1-1,-2 0,-6-1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9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12 408,'-4'-29,"-3"-19,6-6,7 2,3 4,5 6,5 5,3 9,-1 4,0 7,1 5,-2 11,-6 4</inkml:trace>
  <inkml:trace contextRef="#ctx0" brushRef="#br0" timeOffset="381.597">351 211,'13'-7,"0"1,0-2,-1 0,-1 0,1-1,-1-1,-1 0,0 0,0-1,-1 0,-1-1,1 0,-2 0,0-1,2-4,-9 16,1 0,0-1,-1 1,0 0,1 0,-1-1,1 1,-1 0,0-1,0 1,0 0,0-1,0 1,0 0,0-1,0 1,-1 0,1-1,0 1,-1 0,1 0,-1-1,0 1,1 0,-1 0,0 0,0 0,0 0,1 0,-1 0,0 0,0 0,-1 0,1 0,0 1,0-1,0 0,0 1,-1-1,1 1,0-1,0 1,-1 0,1-1,0 1,-1 0,1 0,-1 0,1 0,0 0,-1 0,1 1,0-1,-1 0,1 1,0-1,0 1,-1-1,1 1,-1 0,-16 8,1 1,0 1,1 1,0 0,1 1,0 0,1 1,0 1,1 1,1-1,-4 9,12-20,0 0,0 0,0 0,1 0,0 0,0 1,0-1,0 1,1 0,0 0,0 0,0 0,0 0,1 1,0-1,0 0,0 1,1-1,0 1,0-1,0 0,1 1,0-1,0 1,0-1,0 0,1 0,0 0,0 0,1 0,-1 0,1 0,0-1,0 1,1-1,-1 0,1 0,0 0,0-1,1 1,8 1,1 0,0-1,0 0,0-2,0 1,1-2,-1 0,1 0,-1-2,1 0,-1 0,1-1,30-1,-21 2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3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83 555,'-5'2,"0"0,0 0,0 1,1 0,0 0,-1 0,1 0,0 1,0-1,1 1,-1 0,1 0,0 0,0 1,0-1,1 1,-1 0,1 0,0 0,1 0,-1 0,1 0,0 0,0 0,0 6,-1 63,2-72,0 0,0 0,1-1,-1 1,1 0,0 0,-1-1,1 1,0 0,0-1,0 1,0-1,0 1,0-1,1 1,-1-1,0 0,1 0,-1 0,1 0,-1 0,1 0,0 0,-1 0,1 0,0-1,0 1,0-1,-1 1,1-1,0 0,0 0,0 0,0 0,-1 0,1 0,0 0,0-1,9-3,-1 0,-1-1,1-1,-1 0,0 0,0 0,0-1,-1-1,0 1,-1-1,0-1,0 1,-1-1,0 0,0-1,-1 1,0-1,-1 0,0-1,0 1,1-7,0 1,0-1,-2 0,0 0,-1-1,0 1,-2 0,0-1,-1 1,-1 0,0-1,-1 1,-1 0,-1-1,4 15,0 0,0 0,-1 0,1 0,0 1,-1-1,0 0,1 1,-1 0,0-1,0 1,-1 0,1 0,0 0,-1 0,1 0,-1 1,0-1,1 1,-1 0,0-1,0 1,0 1,0-1,0 0,0 1,0-1,-2 1,-3 8,29-2,-8-9,-1 0,0-1,0-1,-1 0,1 0,-1-1,0-1,-1 0,1 0,-1-1,-1 0,0-1,0 0,0 0,-1-1,-1 0,0-1,0 1,4-11,50-139,-55 272,47 639,-49-719,8 53,-4 0,-4 1,-5 53,0-128,1 0,-2-1,1 0,-1 1,-1-1,0 0,0 0,-1 0,-1 0,1-1,-2 0,1 0,-7 8,11-16,0 0,1 0,-1-1,0 1,0 0,0 0,0-1,0 1,0-1,0 1,0-1,0 1,0-1,0 0,0 0,-1 1,1-1,0 0,0 0,0 0,0 0,0 0,-1 0,1-1,0 1,0 0,0 0,0-1,0 1,0-1,0 1,0-1,0 1,0-1,0 0,0 0,0 1,0-1,1 0,-1 0,0 0,1 0,-1 0,0 0,1 0,-1-1,-17-51,17-209,13 136,-6 94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">338 1,'34'0,"-27"0,-23 0,-292 0,273 16,40-11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4.6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1 517,'30'-23,"0"0,-2-2,-1-2,-1 0,-1-1,-1-2,-2 0,-1-2,-1 0,-2-2,5-14,-22 48,0-1,0 0,0 1,-1-1,1 0,0 0,-1 1,1-1,0 0,-1 0,1 0,-1 0,1 0,-1 0,0 0,1 0,-1 0,0 0,0 0,0 0,1 0,-1 0,0 0,0 0,-1 0,1 0,0 0,0 0,0 0,-1 0,1 0,-1 0,1 0,-1 0,1 0,-1 0,1 0,-1 0,0 1,1-1,-1 0,0 0,0 1,0-1,1 0,-1 1,0-1,0 1,0-1,0 1,0 0,0-1,0 1,0 0,0 0,0 0,0-1,0 1,0 0,0 1,-1-1,-8 6,0 1,0 1,1 0,0 0,0 1,1 0,0 1,1-1,0 2,1-1,0 1,0 0,1 0,-2 6,4-12,0-1,1 2,-1-1,1 0,0 0,0 1,0 0,1-1,0 1,0 0,0-1,1 1,0 0,0 0,1-1,-1 1,1 0,0-1,1 1,-1 0,1-1,0 0,1 1,-1-1,1 0,0 0,0 0,1-1,0 1,-1-1,1 0,1 0,-1 0,0 0,1-1,0 0,0 0,0 0,0-1,1 1,-1-1,14 0,0-1,0-1,-1-1,1-1,0 0,-1-1,1-1,-1-1,0 0,-1-2,1 0,-1-1,0 0,-1-2,0 0,-1 0,0-2,0 0,-2 0,1-1,-1-1,-1 0,-1-1,6-10,15-49,-32 74,-1-1,0 1,1 0,-1 0,0 0,1 0,-1 0,0 0,1-1,-1 1,0 1,1-1,-1 0,0 0,1 0,-1 0,0 0,1 1,-1-1,0 0,1 0,-1 1,1-1,-1 1,1-1,-1 0,1 1,-1-1,1 1,-1-1,1 1,-1-1,1 1,0 0,-1-1,1 1,0-1,0 1,-1 0,1-1,0 1,0 0,0-1,0 1,0 0,0 0,-4 4,1 1,-1-1,1 1,0 0,1 0,0 0,0 1,0-1,0 1,1-1,0 1,1-1,0 1,0-1,0 1,0 0,1-1,0 1,1-1,0 0,0 1,0-1,0 0,1 0,0 0,0-1,1 1,0-1,0 1,0-1,0 0,1-1,0 1,0-1,0 0,1 0,-1-1,4 2,0-2,0-2,0 1,1-1,-1 0,0-1,0 0,0-1,0 0,0 0,0-1,0 0,0-1,0 0,-1 0,1-1,-1 0,0 0,1-2,133-102,-129 97,0 0,-1-2,-1 1,0-2,0 1,-1-1,-1-1,-1 0,0 0,-1-1,0 0,-1 0,-1 0,2-17,-6 31,0 1,0-1,-1 0,1 1,0-1,-1 0,0 0,1 0,-1 1,0-1,0 0,0 0,0 0,-1 1,1-1,0 0,-1 0,1 1,-1-1,0 0,1 1,-1-1,0 0,0 1,0-1,0 1,0-1,0 1,-1 0,1 0,0-1,-1 1,1 0,-1 0,1 0,-1 0,0 1,1-1,-1 0,0 1,1-1,-1 1,0-1,0 1,0 0,1 0,-1 0,0 0,0 0,0 0,1 1,-1-1,0 0,0 1,1 0,-1-1,0 1,1 0,-1 0,0 0,1 0,0 0,-1 0,1 0,-1 1,-6 8,0-1,1 2,0-1,1 1,0 0,1 0,0 1,1 0,0-1,1 1,-2 12,4-18,0 0,0 0,0 0,1 0,0 0,0 0,1 0,-1 1,1-1,1-1,-1 1,1 0,0 0,0 0,1-1,0 1,0-1,0 0,0 0,1 0,0 0,0-1,0 1,1-1,0 0,2 0,1-1,-1 1,1-2,0 1,0-1,0 0,0-1,0 0,0 0,1-1,-1 0,0 0,0-1,1 0,-1 0,7-3,4-3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29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5.1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0 248,'419'-29,"-168"1,-260 28,0 0,0-1,0 0,0 0,0-1,0 0,0-1,0 0,0 0,1-1,0 0,0 0,0-1,0 0,-3-3,4 1,0 1,0-1,1 0,0 0,1 0,-1-1,1 0,1 0,0-1,0 1,0-1,1 0,0 0,0-3,-1-12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29,'-7'-4,"1"0,-1 1,0-1,0 2,0-1,0 1,0 0,0 1,-1-1,1 1,-1 1,1 0,-1 0,1 0,-1 1,1 0,0 0,-1 1,1 0,-1 0,-2 3,0 0,0 0,1 1,0 0,0 1,0 0,1 0,0 1,0 0,1 1,0 0,0 0,1 0,0 0,1 1,0 0,0 1,1-1,1 1,0-1,0 1,1 0,-1 11,3-18,0 0,1-1,-1 1,1-1,0 1,-1-1,2 1,-1-1,0 1,1-1,-1 0,1 0,0 0,0 0,0 0,1 0,-1 0,1-1,0 1,-1-1,1 0,0 0,0 0,0 0,1 0,-1-1,0 1,1-1,-1 0,1 0,-1 0,1-1,-1 1,1-1,0 0,-1 0,1 0,0 0,-1-1,1 1,-1-1,1 0,-1 0,1 0,-1-1,0 1,0-1,1 0,-1 0,1-1,18-8,-1-1,0-1,-2 0,1-2,-2-1,0 0,0-1,6-10,46-23,-68 49,0 0,-1 1,1-1,0 1,0 0,0-1,0 1,0 0,0 0,-1 0,1 1,0-1,0 0,0 1,0-1,-1 1,1-1,0 1,0 0,-1 0,1 0,-1 0,1 0,-1 0,1 0,-1 1,1-1,-1 0,0 1,0-1,0 1,0 0,0-1,0 1,0 0,-1-1,1 1,0 0,-1 0,0 0,1 0,-1-1,0 2,8 30,-8-27,0 1,1-1,0 1,0-1,1 0,0 1,0-1,0 0,1 0,0 0,0 0,0-1,1 1,0-1,0 0,0 0,1 0,-1-1,1 0,0 1,1-2,-1 1,1-1,4 3,13-2,-1-2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07.8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320 23,'29'-23,"-37"50,-9 1,-2 0,0-1,-2-1,-1-1,-1 0,-15 11,-69 77,48-34,44-61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573 92,'-205'242,"-55"128,160-256,100-114,0-1,0 1,0 0,0 0,0 0,0-1,0 1,0 0,0 0,-1-1,1 1,0 0,0 0,0 0,0-1,0 1,0 0,-1 0,1 0,0 0,0 0,0-1,-1 1,1 0,0 0,0 0,0 0,-1 0,1 0,0 0,0 0,-1 0,1 0,0 0,0 0,0 0,-1 0,1 0,0 0,0 0,-1 0,1 0,0 0,0 0,-1 0,1 0,12-24,31-43,3 2,3 2,19-17,2-3,189-221,-177 234,-80 70,0 1,-1-1,1 0,0 1,-1-1,1 1,0-1,-1 1,1 0,-1 0,1 0,-1 0,1 0,-1 0,0 0,1 0,-1 0,0 1,0-1,0 0,0 1,0-1,0 1,-1-1,1 1,0-1,-1 1,1 0,-1-1,1 1,-1 0,0 0,0-1,0 1,0 0,0-1,0 1,-1 0,1 0,0-1,-1 1,1 0,-1 0,1 1,-2 60,-3 0,-2 0,-11 42,-15 173,34-262,0-14,0 1,0-1,-1 1,1-1,-1 0,1 1,-1-1,0 1,0-1,0 1,0-1,0 1,0-1,-1 1,1-1,-1 1,0-1,0 0,0 1,0-1,0 0,0 0,-1 0,1 0,-1 0,1 0,-1 0,0 0,0-1,0 1,0-1,0 1,0-1,0 0,0 0,-1 0,0 1,-8-5,0 1,1-1,-1-1,1 0,-1 0,1-1,1-1,-1 1,1-2,-7-4,-33-20,-147-74,168 94,4 3</inkml:trace>
  <inkml:trace contextRef="#ctx0" brushRef="#br0" timeOffset="1314.283">742 769,'58'-33,"-3"-3,-1-2,-1-2,-2-3,7-11,-28 27,-1-1,-2-2,-1-1,-1-1,12-21,-25 33,0 1,-1-1,-1-1,-1 0,-1 0,-1-1,-1 0,-1 0,-1-1,0 1,-2-8,-1 28,-1 0,1 0,-1 0,0 0,1 0,-1 0,0 1,0-1,-1 0,1 0,0 0,-1 0,1 0,-1 0,1 0,-1 0,0 0,0 1,0-1,0 0,0 0,0 1,-1-1,1 1,0-1,-1 1,1 0,-1 0,1-1,-1 1,0 0,0 0,1 1,-1-1,0 0,0 1,0-1,0 1,0-1,0 1,0 0,0 0,0 0,0 0,0 0,0 0,0 1,0-1,0 1,0-1,1 1,-1 0,0-1,0 1,0 0,-1 2,-21 15,1 2,1 0,1 2,1 1,0 0,2 1,1 1,1 1,1 0,1 1,2 0,0 2,2-1,2 1,0 1,3-15,2-1,0 1,1 0,0 0,1 0,1-1,0 1,1 0,1 0,0 0,1 0,1-1,2 7,-2-16,0 0,1 0,0 0,0 0,1-1,-1 1,1-1,0-1,0 1,0-1,0 0,1-1,-1 1,1-1,-1-1,1 1,0-1,0 0,0 0,0-1,0 0,0-1,0 1,0-1,0 0,22-5,-1 0,1-2,-1-1,0-1,-1-2,-1 0,0-2,0-1,-1-1,17-15,96-78,-136 108,0-1,0 0,0 1,1-1,-1 1,1-1,-1 1,1 0,-1 0,1 0,-1 1,1-1,0 0,0 1,-1 0,1 0,0 0,-1 0,1 0,0 0,0 1,-1-1,1 1,0 0,-1 0,1 0,-1 0,1 0,-1 1,0-1,1 1,-1-1,0 1,0 0,0 0,0 0,0 0,-1 0,1 0,-1 1,1-1,-1 1,0-1,0 1,0-1,1 2,-1 6,0 1,-1-1,0 0,-1 1,0-1,0 0,-1 1,-1-1,0 0,0-1,-1 1,0 0,0-1,-1 0,0 0,-1 0,0-1,-5 5,5-5,-1 1,0-2,0 1,-1-1,0 0,0-1,0 1,-1-2,0 1,0-1,-1-1,0 0,-8 3,84-6,170-4,-218 0,1 0,-1-2,0 0,0-1,0 0,-1-2,0 0,0-1,-1-1,0 0,-1-1,0-1,10-10,-2-15,-22 36,-1 1,0-1,0 1,1-1,-1 0,0 1,0-1,0 0,1 0,-1 1,0-1,0 0,0 1,0-1,0 0,-1 1,1-1,0 0,0 1,0-1,-1 0,1 1,0-1,-1 0,1 1,0-1,-1 1,1-1,-1 0,1 1,-1-1,1 1,-1 0,1-1,-1 1,0-1,1 1,-1 0,1 0,-1-1,0 1,1 0,-1 0,0 0,0-1,1 1,-1 0,0 0,1 0,-1 0,0 0,1 1,-1-1,0 0,1 0,-1 0,0 1,-7 1,1 1,-1 0,1 0,0 1,0 0,0 0,0 0,1 1,0 0,0 1,0-1,0 1,1 0,0 0,1 1,-1 0,1 0,0 0,1 0,-2 4,4-8,-1-1,1 1,0 0,0 0,0 0,1 0,-1 0,1 0,-1 0,1 0,0 0,0 0,0 0,1 0,-1 1,1-1,0-1,-1 1,1 0,1 0,-1 0,0 0,1-1,-1 1,1 0,0-1,0 0,0 1,0-1,0 0,1 0,-1 0,1 0,3 2,1 1,1-1,-1-1,0 1,1-1,0-1,0 1,0-1,0 0,0-1,8 0,-2 1,0-1,-1 0,1-1,0 0,0-2,0 1,-1-2,1 0,-1 0,1-2,-1 1,-1-2,1 1,-1-2,0 0,0 0,-1-1,0-1,0 1,7-10,-17 17,9-8,0-2,0 0,-2 0,1 0,-1-1,-1 0,0-1,-1 0,0 0,3-13,-9 22,0 1,-1-1,1 1,-1 0,0-1,0 1,-1 0,1-1,-1 1,0 0,1 0,-1 0,0 0,-1 0,1 1,0-1,-1 1,0-1,0 1,1 0,-1 0,0 0,0 1,-1-1,1 1,0-1,-1 1,1 0,0 1,-1-1,1 0,-1 1,1 0,-1 0,0 0,1 0,-1 0,-1 1,-6 10,35-2,124-20,-117 6,213-30,-215 34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1 158,'163'25,"14"-49,-178 24,1-1,-1 1,0-1,1 1,-1-1,1 0,-1 1,0-1,1 1,0-1,-1 0,1 1,-1-1,1 0,0 0,-1 1,1-1,0 0,0 0,0 0,-1 1,1-1,0 0,0 0,0 0,1 0,-1 1,0-1,0 0,0 0,0 0,1 1,-1-1,0 0,1 0,-1 1,1-1,-1 0,1 1,-1-1,1 0,-1 1,1-1,-1 1,1-1,0 1,-1-1,1 1,0 0,0-1,-1 1,1 0,0-1,0 1,0 0,-1 0,1 0,0 0,0 0,0 0,-1 0,2 0,-63-33,51 29,0 0,0-1,0 0,1-1,0 0,0-1,0 0,1 0,0-1,0 0,2-5,5 2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1,'-15'19,"-4"16,-4 2,2 0,5-2,5-7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1,'111'484,"-109"-476,-2-3,1 1,-1-1,1 0,1 0,-1 0,1 0,0 0,0 0,0-1,1 1,-1-1,1 1,0-1,1 0,-1 0,2 1,-1-5,-1-1,0-1,0 1,0 0,0-1,-1 1,1-1,0 0,-1 0,1 0,-1-1,1 1,-1 0,0-1,0 1,0-1,-1 0,1 0,-1 0,1 0,-1 0,0 0,0 0,0-2,97-293,2 115,-93 172,-6 6</inkml:trace>
  <inkml:trace contextRef="#ctx0" brushRef="#br0" timeOffset="1001.52">678 453,'-5'24,"-1"12,0 6,6 0,3-3,5-7,2-14,0-11</inkml:trace>
  <inkml:trace contextRef="#ctx0" brushRef="#br0" timeOffset="1267.047">707 142,'-5'10,"-2"2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0,'5'0,"6"0,6 0,5 0,4 0,2 0,1 0,0 0,1 0,-1 0,0 0,0 0,-6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54,'39'-5,"21"-6,7-1,-5 1,-7 2,-13 4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1 547,'34'-16,"0"0,-1-3,-1 0,-1-2,-1-1,-1-2,-1-1,-1-1,-1-1,-2-1,9-13,-31 38,1-1,-1 1,0 0,1 0,-2-1,1 1,0-1,-1 0,1 0,-1 1,0-1,0 0,-1 0,1 0,-1 0,0 0,0 0,0 0,0 0,-1 0,0 0,1 0,-2 0,1 0,-2 3,0 0,0 1,0-1,0 1,0 0,0 0,-1 0,1 0,0 1,0-1,0 1,0 0,0 0,0 0,0 0,1 0,-1 0,0 1,0 0,1-1,-1 1,1 0,0 0,0 1,-1-1,1 0,1 1,-1-1,-7 6,1 0,1 1,-1 0,2 0,-1 1,1-1,1 1,-1 1,2-1,-1 1,2 0,-1 0,2 1,0-8,1 1,1 0,-1 0,1 0,0 0,0 0,0 0,1 0,-1 0,1 0,1 0,-1 0,1 0,-1-1,2 1,-1 0,0-1,1 0,0 0,0 1,0-2,0 1,1 0,-1-1,1 1,0-1,0 0,0 0,0-1,3 2,1-1,0 0,0 0,0-1,1 0,-1 0,0-1,1 0,-1 0,1-1,-1 0,1-1,-1 0,0 0,1-1,-1 0,0 0,0-1,2-1,138-73,-145 75,19-10,-1-2,0 0,0-1,-2-2,0 0,-1 0,0-2,-2 0,0-1,2-6,-3-40,-15 64,0 1,-1 0,1-1,0 1,-1-1,1 1,-1-1,0 1,1 0,-1-1,0 1,0 0,0 0,0 0,0-1,0 1,0 0,0 0,0 1,-1-1,1 0,0 0,-1 1,1-1,0 0,-1 1,1-1,-1 1,1 0,-1-1,1 1,-1 0,1 0,-1 0,1 0,-1 0,1 1,-1-1,1 0,-1 1,1-1,-1 1,-8 2,1 1,0 1,0 0,1 0,-1 0,1 1,0 0,0 1,1 0,0 0,0 0,1 1,0 0,0 0,-2 5,4-9,0 1,0-1,0 1,0 0,1 0,0 1,0-1,0 0,1 1,0 0,0 0,0-1,1 1,0 0,0 0,0 1,1-1,0 0,0 0,1 0,-1 0,1 0,0 0,1 0,0 0,0 0,0-1,1 1,-1-1,1 1,1-1,-1 0,1 0,-1-1,2 1,-1-1,2 2,6-1,0-1,0 0,0-1,0 0,1-1,-1 0,1-1,-1-1,1 0,-1 0,1-1,0-1,-1 0,10-4,3-4,-1-1,-1-1,1-1,-2-1,0-1,-1-1,0-1,-2 0,0-2,-1 0,-1-1,13-20,-22 30,1 0,-2 0,0-1,0-1,-1 1,0-1,-1 0,0 0,-1 0,-1-1,0 1,0-1,-1-7,-1 18,-1 1,0 0,0-1,0 1,0 0,0-1,0 1,0 0,-1-1,1 1,0 0,-1-1,1 1,-1 0,1 0,-1 0,0-1,1 1,-1 0,0 0,0 0,0 0,0 0,0 0,0 0,0 1,0-1,0 0,0 1,-1-1,1 0,0 1,0 0,-1-1,1 1,0 0,-1-1,1 1,0 0,-1 0,1 0,0 0,-1 0,1 0,0 1,-1-1,-53 35,45-23,0 1,1 0,0 1,1-1,1 2,0-1,1 1,0 0,1 0,1 0,0 1,2 0,-1 0,1 11,5-15,0-1,0 1,1-1,1 0,-1 0,2-1,0 1,0-1,1 0,0-1,0 0,1 0,1 0,-1-1,1-1,1 1,-1-1,2 0,26 25,-18-14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2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0 216,'87'-13,"1"3,0 5,75 4,-164 1,1-1,-1 1,1-1,-1 1,0-1,1 1,-1-1,1 0,-1 1,1-1,0 0,-1 1,1-1,0 0,-1 1,1-1,0 0,0 0,0 1,0-1,-1 0,1 0,0 0,1 1,-1-1,0 0,0 0,0 1,0-1,0 0,1 0,-1 1,0-1,1 0,-1 1,1-1,-1 0,0 1,1-1,-1 0,1 1,0-1,-1 1,1-1,-1 1,1 0,0-1,0 1,-1-1,1 1,0 0,-1 0,1-1,0 1,0 0,-1 0,1 0,0 0,0 0,-83-53,-23-22,96 61,7 2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395 560,'-33'15,"-22"13,-5 8,7 3,13-2,8-1,10-3,8-1,2-7,-2-3,-3-5,2-5</inkml:trace>
  <inkml:trace contextRef="#ctx0" brushRef="#br0" timeOffset="262.994">1 419,'19'39,"11"17,5 3,-3-2,-2-12,-2-8,-5-6,-2-8,-5-4,1 1,1 1,-2 2,1-3,-2-5</inkml:trace>
  <inkml:trace contextRef="#ctx0" brushRef="#br0" timeOffset="732.028">649 560,'25'152,"-13"-93,-3 1,-2 0,-1 56,-3-248,10 66,3 0,4 0,2 2,21-42,-41 99,0 1,1 0,-1-1,1 1,0 1,1-1,-1 0,1 1,0-1,1 1,-1 1,1-1,0 0,0 1,1 0,-1 0,1 1,0 0,0 0,0 0,5-1,-7 6,-1 0,0 0,0 0,0 1,0-1,0 1,0 0,0 0,-1 0,0 0,0 1,0-1,0 1,0-1,0 1,-1 0,0-1,0 1,0 0,0 0,-1 0,1 0,-1 0,0 3,2 5,4 18,-1-4</inkml:trace>
  <inkml:trace contextRef="#ctx0" brushRef="#br0" timeOffset="2413.665">1044 1040,'-15'29,"-4"14,1 5,8-2,11-7,5-17,7-15,0-10</inkml:trace>
  <inkml:trace contextRef="#ctx0" brushRef="#br0" timeOffset="2650.924">1157 758,'0'0</inkml:trace>
  <inkml:trace contextRef="#ctx0" brushRef="#br0" timeOffset="2902.964">1496 222,'-10'10,"-7"12,-7 8,2 3,4 1,1-6,2-6</inkml:trace>
  <inkml:trace contextRef="#ctx0" brushRef="#br0" timeOffset="3432.884">621 222,'367'-59,"-366"60,0-1,0 1,1-1,-1 0,0 1,0-1,1 0,-1 0,0 0,1 0,-1 0,0 0,0-1,1 1,-1 0,0 0,0-1,1 1,-1-1,0 1,0-1,0 0,0 1,0-1,0 0,0 0,0 0,0 0,0 0,0 0,-1 0,1 0,0 0,-1 0,1 0,-1 0,1-1,-1 1,1 0,-1 0,0-1,0 1,0 0,1 0,-1-1,0 1,-1 0,1 0,0-1,-119-88,105 69,3 1</inkml:trace>
  <inkml:trace contextRef="#ctx0" brushRef="#br0" timeOffset="6548.04">1609 1040,'0'0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4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1,'-14'-1,"1"2,-1-1,1 2,-1 0,1 1,0 0,0 1,0 0,0 1,1 0,0 1,0 1,0 0,1 1,0 0,9-6,0-1,0 1,1 0,-1 0,0 0,1 0,0 0,-1 1,1-1,0 0,0 1,0-1,1 1,-1-1,1 1,-1-1,1 1,0-1,0 1,0-1,0 1,0-1,0 1,1-1,-1 1,1-1,0 1,0-1,0 1,0-1,0 0,1 2,64 64,-24-29,-40-36,0-1,0 0,-1 0,1 1,-1-1,1 1,-1 0,0-1,0 1,0 0,0 0,0-1,-1 1,1 0,-1 0,0 0,0 0,0 0,0 0,0 0,-1-1,0 1,1 0,-1 0,0 0,0-1,0 1,-1 0,1-1,-1 1,1-1,-1 1,0-1,0 0,0 0,0 0,0 0,-1 0,-4 4,-1-1,1 0,-1 0,0-1,0 0,0-1,0 1,-1-2,0 1,1-1,-1 0,-1-1,-78 1,63-3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">338 1,'34'0,"-27"0,-23 0,-292 0,273 16,40-11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29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8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0 593,'4'14,"12"46,2 0,3-1,3-2,11 19,-35-75,0 0,0-1,0 1,0 0,1 0,-1 0,0-1,0 1,0 0,1 0,-1-1,1 1,-1 0,0-1,1 1,-1 0,1-1,-1 1,1 0,0-1,-1 1,1-1,0 1,-1-1,1 0,0 1,-1-1,1 0,0 1,0-1,0 0,-1 0,1 0,0 0,0 0,0 0,-1 0,1 0,0 0,0 0,0 0,-1 0,1 0,0-1,0 1,-1 0,1-1,0 1,0 0,-1-1,1 1,0-1,-1 1,1-1,-1 0,1 1,-1-1,1 1,-1-1,1 0,-1 1,0-1,1 0,-1 0,0 1,1-1,-1 0,0 0,166-347,-158 331</inkml:trace>
  <inkml:trace contextRef="#ctx0" brushRef="#br0" timeOffset="769.766">479 677,'-2'9,"0"0,1 0,0 0,0 0,1 0,0 0,0 0,1 0,0 0,1 0,0-1,1 1,-1 0,1-1,1 0,0 0,0 0,1 0,1 2,-4-9,-1 1,0-1,1 0,0 0,-1 1,1-1,0 0,-1 0,1-1,0 1,0 0,0-1,0 1,0-1,0 1,0-1,0 0,0 0,0 0,0 0,0 0,0 0,0-1,-1 1,1-1,0 1,0-1,0 0,0 0,0 0,-1 0,1 0,0 0,-1 0,1 0,-1-1,1 0,51-63,-43 52,40-64,-47 77,1 1,-1 0,0 0,0 0,0 1,-1-1,1 0,0 1,0 0,-1 0,1 0,-1 0,1 0,-1 0,0 1,0-1,0 1,0 0,-1-1,1 1,-1 0,1 0,-1 0,0 0,0 0,0 0,-1 0,1 1,-1 0,2 0,75 274,-70-246,-2 0,-1 0,-1 0,-2 1,-1-1,-4 28,2-48,0-1,0 0,-2 0,1 0,-1-1,-1 1,0-1,0 0,-1 0,-3 4,7-11,0 0,-1 1,1-1,-1 0,1-1,-1 1,0 0,0-1,0 1,-1-1,1 0,0 0,-1-1,1 1,-1 0,0-1,0 0,1 0,-1 0,0-1,0 1,0-1,0 0,0 0,0 0,1-1,-1 1,0-1,0 0,0 0,0 0,-1-2,1 1,0-1,-1 0,1 0,0 0,1 0,-1-1,1 0,-1 1,1-1,0-1,1 1,-1 0,1-1,-1 1,1-1,1 0,-1 1,1-1,0 0,0 0,0 0,-6-115,7 113,-1-3,1 1,-1-1,2 0,-1 1,1-1,1 1,0-1,0 1,1-1,0 1,1 0,0 0,0 1,1-1,0 1,0 0,1 0,0 1,0 0,1 0,0 0,1 1,4-4,12-4,-2 1</inkml:trace>
  <inkml:trace contextRef="#ctx0" brushRef="#br0" timeOffset="1297.687">592 310,'47'-58,"-42"50,1-1,0 1,0 0,1 1,0-1,0 1,1 1,-1 0,2 0,-1 0,4-1,-10 6,0 0,1 0,-1 1,0-1,1 1,-1 0,0-1,1 1,-1 0,0 1,1-1,-1 0,0 1,1-1,-1 1,0-1,0 1,1 0,-1 0,0 0,0 1,0-1,0 0,0 1,-1-1,1 1,0 0,-1-1,1 1,-1 0,1 0,-1 0,0 0,0 0,36 82,-32-70,31 120,-30-111,1-5</inkml:trace>
  <inkml:trace contextRef="#ctx0" brushRef="#br0" timeOffset="1668.349">1072 0,'32'48,"-3"2,-1 1,-3 1,-2 0,-3 2,-2 1,-2 1,-3 0,-2 0,-3 2,-2-1,-4-30,-2-1,-1 1,-1-1,-1 0,-2 0,0 0,-2 0,0-1,-12 24,8-28,0-1,-2-1,0 0,-1-1,-1 0,-10 8,12-12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1,'-31'32,"2"2,1 1,2 2,1 0,2 1,2 2,1 0,2 1,2 1,2 1,2 0,-5 36,14-59,2 1,0 0,2-1,0 1,1 0,2-1,0 0,1 1,0-2,2 1,1-1,0 0,1 1,53 46,-40-55</inkml:trace>
  <inkml:trace contextRef="#ctx0" brushRef="#br0" timeOffset="768.834">314 848,'33'-82,"-24"58,1 0,1 0,2 1,0 0,1 2,16-20,-6 5,29-22,-51 58,-1-1,0 1,0 0,0-1,1 1,-1 0,0 0,1 0,-1 0,0 0,0 0,1 1,-1-1,0 0,0 1,0-1,1 1,-1-1,0 1,0-1,0 1,0 0,0 0,0-1,0 1,0 0,0 0,0 0,-1 0,1 0,0 0,-1 0,1 0,0 1,-1-1,0 0,1 0,-1 0,0 1,1-1,-1 0,0 0,0 1,0-1,7 63,-7-61,-1 8,2 0,-1 0,2 0,-1 0,1 0,1 0,0-1,1 1,0-1,1 2,-3-11,1-1,-1 1,0-1,0 0,1 1,-1-1,0 0,1 0,-1-1,0 1,1 0,-1-1,0 0,1 1,-1-1,0 0,0 0,0 0,0 0,0-1,0 1,0 0,0-1,-1 1,1-1,0 0,-1 0,0 1,1-1,-1 0,0 0,0-1,0 1,0 0,0 0,0-2,4-2,93-131,-85 119,79-83,-91 100,-1 1,1-1,0 1,-1-1,1 1,0-1,0 1,-1 0,1-1,0 1,0 0,0 0,-1-1,1 1,0 0,0 0,0 0,0 0,0 0,-1 0,1 0,0 0,0 1,0-1,-1 0,1 0,0 1,0-1,0 0,-1 1,1-1,0 1,-1-1,1 1,0-1,-1 1,1 0,-1-1,1 1,-1 0,1-1,-1 1,1 0,-1 0,0-1,1 1,-1 0,0 0,0 0,0 0,1 0,3 48,-4-46,-2 66,0-54,0 1,1 0,1 0,1-1,0 1,1 0,1 0,0-1,1 0,1 0,0 0,2 1,26 18,-14-23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0,'1'1,"0"0,0 0,0 0,0 0,-1 0,1 0,0 0,-1 0,1 0,-1 1,1-1,-1 0,0 0,1 0,-1 1,0-1,0 0,0 0,0 1,0-1,0 0,0 0,0 1,-1-1,1 0,0 0,-1 0,1 1,-1-1,1 0,-1 0,0 0,1 0,-1 0,0 0,0 0,0 0,0 0,0-1,0 1,0 0,0 0,-1 0,-33 42,1 3,2 0,3 2,1 2,3 0,-3 14,17-40,1-6</inkml:trace>
  <inkml:trace contextRef="#ctx0" brushRef="#br0" timeOffset="268.727">0 0,'15'24,"9"22,5 4,3-3,-4-3,-2-6,-1-3,-4-4,-2-6,-3-4,0 1,-3 0,2-3,-3 0,3 2,3-4,-2-3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372 594,'-1'-2,"0"1,0-1,0 1,0 0,0-1,-1 1,1 0,-1 0,1 0,-1 0,1 0,-1 0,1 1,-1-1,0 0,1 1,-1-1,0 1,0 0,0-1,1 1,-1 0,0 0,0 0,1 1,-1-1,0 0,0 0,0 1,1 0,-1-1,0 1,1 0,-1 0,-13 4,1 0,0 1,1 0,0 1,0 1,0 0,1 1,0 0,1 1,0 0,0 1,1 0,1 1,0 0,1 0,-4 7,8-14,1 0,0 0,0 1,0-1,1 1,-1 0,1 0,1 0,-1 0,1 0,0 0,0 0,1 0,0 1,0-1,1 0,-1 0,1 0,0 0,1 0,0 0,0 0,0 0,0 0,1-1,0 1,0-1,1 0,0 0,-1 0,1-1,1 1,-1-1,1 0,0 0,0 0,0-1,0 0,1 0,-1 0,3 1,2-3,1 0,-1 0,0-1,0 0,0-1,0 0,0-1,0 0,0 0,0-1,-1 0,1-1,-1 0,0 0,0-1,0 0,-1-1,0 0,0 0,0-1,2-3,14-14,-1-2,-1 0,-2-1,-1-1,13-24,-15 26,-1-1,-1-1,-1 0,-2-1,0 0,-2-1,-2 0,0-1,-2 1,-2-1,-1-1,-1 1,-2-31,1 59,-1 0,0-1,0 1,0 0,0 0,-1-1,1 1,-1 0,0 0,1 0,-2 0,1 0,0 0,-1 0,1 0,-1 0,0 0,0 1,0-1,0 1,0-1,-1 1,1 0,-1 0,1 0,-1 0,0 0,0 1,0-1,0 1,0 0,0 0,0 0,0 0,0 1,-1-1,1 1,0 0,0 0,-1 0,1 0,0 0,0 1,-1-1,1 1,0 0,-7 8,0 1,0 0,2 1,-1-1,1 1,1 1,0 0,0 0,1 0,1 1,0 0,1 0,0 0,1 0,1 1,0-1,1 2,-4 7,3 0,2 0,0 0,2 0,0 0,1-1,2 1,0-1,1 0,1 0,1-1,0 1,2-2,3 4,19 52,35 82,-59-144,-2-6</inkml:trace>
  <inkml:trace contextRef="#ctx0" brushRef="#br0" timeOffset="335.399">993 650,'-5'29,"-1"14,0 4,1 0,2-4,-4-4,-1-4,6-8,4-9</inkml:trace>
  <inkml:trace contextRef="#ctx0" brushRef="#br0" timeOffset="591.293">825 988,'33'0,"21"0,6 0,-2 0,-11 0</inkml:trace>
  <inkml:trace contextRef="#ctx0" brushRef="#br0" timeOffset="4355.976">203 1,'-24'31,"1"1,1 1,3 1,0 0,2 2,2 0,1 1,2 0,2 1,1 1,2-1,2 1,1 1,2-1,2 0,1 0,2 1,2-1,2-1,1 1,6 11,-10-36,-1 3,1-1,0 0,2 0,-1 0,2 0,0-1,1-1,1 1,0-1,0 0,2-1,0 0,0-1,1 0,0-1,1-1,1 1,-1-2,8 4,2-5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4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26 480,'-3'6,"-1"0,1 0,1 0,-1 0,1 1,0-1,0 1,1 0,0-1,0 1,1 0,-1 0,1 0,-1 6,7 85,-5-95,-1 0,1-1,0 1,0-1,0 1,0-1,1 0,-1 1,1-1,-1 0,1 0,0 0,0 0,-1 0,2 0,-1-1,0 1,0-1,0 1,1-1,-1 0,1 0,-1 0,1 0,-1 0,1-1,0 1,-1-1,1 1,0-1,-1 0,1 0,0-1,-1 1,2-1,10-3,0-2,0 0,0-1,-1 0,1-1,-2 0,1-1,-2 0,1-1,-1-1,0 0,-1 0,-1-1,0 0,0-1,4-10,21-21,-34 43,0 0,0 0,0 0,1 0,-1 0,1 0,-1 0,0 0,1 0,0 1,-1-1,1 0,0 0,-1 0,1 0,0 1,0-1,-1 0,1 1,0-1,0 1,0-1,0 1,0-1,0 1,0 0,0 0,0-1,0 1,0 0,0 0,0 0,0 0,0 0,0 0,1 0,-1 0,0 1,0-1,0 0,0 1,0-1,0 0,-1 1,1 0,0-1,0 1,0-1,0 1,0 0,-1 0,1-1,0 1,-1 0,1 0,-1 0,1 0,31 205,-30-172,25 177,-26-179,1-22,0 0,-1-1,0 1,-1 0,0 0,-1 0,0-1,0 1,-1 0,0-1,-1 1,0-1,0 0,-1 0,0 0,-1 0,0-1,0 1,-1-1,-5 5,6-10,0-1,0 0,0-1,0 1,0-1,0 0,0 0,0-1,-1 1,1-1,0 0,0-1,-1 1,1-1,0 0,0 0,0-1,0 0,0 0,0 0,0 0,1-1,-1 1,1-1,0 0,0-1,0 1,0-1,0 0,1 0,0 0,-1 0,2 0,-1-1,0 1,1-1,0 0,0 0,0 0,1 0,0 0,-1-4,-3-15</inkml:trace>
  <inkml:trace contextRef="#ctx0" brushRef="#br0" timeOffset="511.222">54 169,'9'-1,"-1"0,1-1,0 0,-1-1,0 0,0 0,0-1,0 0,0 0,-1-1,0 0,0 0,0-1,0 0,0-1,59-40,-64 46,0 0,1 0,-1 1,1-1,-1 1,1-1,-1 1,1 0,-1 0,1 0,0 0,-1 0,1 0,-1 1,1 0,-1-1,1 1,-1 0,0 0,1 0,-1 0,0 1,0-1,1 1,-1-1,0 1,-1 0,1 0,0 0,0 0,-1 0,0 0,1 1,42 80,-42-80,24 107,-24-85</inkml:trace>
  <inkml:trace contextRef="#ctx0" brushRef="#br0" timeOffset="865.486">731 1,'41'77,"-4"2,-4 1,-3 2,4 28,-29-94,0 1,-2-1,0 1,-1 0,0-1,-2 1,0 0,-1 0,0 0,-1-1,-1 1,-1-1,0 1,-2-1,1 0,-2-1,0 0,-1 0,-5 7,-79 95,-24-27,88-70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20,'-8'-4,"0"1,-1 0,1 1,-1 0,0 0,0 1,0 0,0 0,0 1,0 0,0 1,0 0,1 0,-1 1,0 0,0 0,1 1,0 0,-1 1,1 0,0 0,1 1,-1 0,1 0,0 1,0 0,1 0,0 0,0 1,0 0,1 0,-2 3,5-6,-1 0,1 0,0 1,1-1,-1 1,1-1,-1 1,1-1,1 1,-1 0,1 0,0-1,0 1,0 0,0-1,1 1,0 0,0-1,0 1,1 0,-1-1,1 0,0 1,0-1,1 0,-1 0,1 0,0-1,0 1,0 0,1-1,-1 0,1 0,0 0,0 0,0-1,0 0,0 1,0-1,1-1,-1 1,1-1,-1 1,1-1,0-1,-1 1,1-1,4 0,12-3,0-1,0 0,0-2,-1-1,0 0,0-2,0 0,-1-1,-1-1,0-1,0 0,-1-2,5-5,-14 13,71-75,-79 81,0-1,0 0,1 1,-1-1,1 1,-1-1,0 1,1-1,-1 1,1-1,-1 1,1-1,0 1,-1 0,1-1,-1 1,1 0,0-1,-1 1,1 0,-1 0,1 0,0-1,0 1,-1 0,1 0,0 0,-1 0,1 0,0 0,-1 1,1-1,0 0,-1 0,1 0,-1 1,1-1,0 0,-1 1,1-1,-1 0,1 1,-1-1,1 1,-1-1,1 1,-1-1,1 1,-1-1,1 1,-1-1,0 1,0 0,1-1,-1 1,0 0,0-1,0 1,1 0,7 50,-6-33,-1-9,0 1,1-1,0 0,0 0,1 0,0 0,1-1,0 1,1-1,-1 0,1 0,1-1,0 1,0-1,0 0,1-1,0 1,0-1,0-1,1 1,0-1,10 2,1 0,0-1,0-1,0 0,0-2,1 0,-1-1,1-1,0-1,8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">338 1,'34'0,"-27"0,-23 0,-292 0,273 16,40-11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29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8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0 593,'4'14,"12"46,2 0,3-1,3-2,11 19,-35-75,0 0,0-1,0 1,0 0,1 0,-1 0,0-1,0 1,0 0,1 0,-1-1,1 1,-1 0,0-1,1 1,-1 0,1-1,-1 1,1 0,0-1,-1 1,1-1,0 1,-1-1,1 0,0 1,-1-1,1 0,0 1,0-1,0 0,-1 0,1 0,0 0,0 0,0 0,-1 0,1 0,0 0,0 0,0 0,-1 0,1 0,0-1,0 1,-1 0,1-1,0 1,0 0,-1-1,1 1,0-1,-1 1,1-1,-1 0,1 1,-1-1,1 1,-1-1,1 0,-1 1,0-1,1 0,-1 0,0 1,1-1,-1 0,0 0,166-347,-158 331</inkml:trace>
  <inkml:trace contextRef="#ctx0" brushRef="#br0" timeOffset="769.766">479 677,'-2'9,"0"0,1 0,0 0,0 0,1 0,0 0,0 0,1 0,0 0,1 0,0-1,1 1,-1 0,1-1,1 0,0 0,0 0,1 0,1 2,-4-9,-1 1,0-1,1 0,0 0,-1 1,1-1,0 0,-1 0,1-1,0 1,0 0,0-1,0 1,0-1,0 1,0-1,0 0,0 0,0 0,0 0,0 0,0 0,0-1,-1 1,1-1,0 1,0-1,0 0,0 0,0 0,-1 0,1 0,0 0,-1 0,1 0,-1-1,1 0,51-63,-43 52,40-64,-47 77,1 1,-1 0,0 0,0 0,0 1,-1-1,1 0,0 1,0 0,-1 0,1 0,-1 0,1 0,-1 0,0 1,0-1,0 1,0 0,-1-1,1 1,-1 0,1 0,-1 0,0 0,0 0,0 0,-1 0,1 1,-1 0,2 0,75 274,-70-246,-2 0,-1 0,-1 0,-2 1,-1-1,-4 28,2-48,0-1,0 0,-2 0,1 0,-1-1,-1 1,0-1,0 0,-1 0,-3 4,7-11,0 0,-1 1,1-1,-1 0,1-1,-1 1,0 0,0-1,0 1,-1-1,1 0,0 0,-1-1,1 1,-1 0,0-1,0 0,1 0,-1 0,0-1,0 1,0-1,0 0,0 0,0 0,1-1,-1 1,0-1,0 0,0 0,0 0,-1-2,1 1,0-1,-1 0,1 0,0 0,1 0,-1-1,1 0,-1 1,1-1,0-1,1 1,-1 0,1-1,-1 1,1-1,1 0,-1 1,1-1,0 0,0 0,0 0,-6-115,7 113,-1-3,1 1,-1-1,2 0,-1 1,1-1,1 1,0-1,0 1,1-1,0 1,1 0,0 0,0 1,1-1,0 1,0 0,1 0,0 1,0 0,1 0,0 0,1 1,4-4,12-4,-2 1</inkml:trace>
  <inkml:trace contextRef="#ctx0" brushRef="#br0" timeOffset="1297.687">592 310,'47'-58,"-42"50,1-1,0 1,0 0,1 1,0-1,0 1,1 1,-1 0,2 0,-1 0,4-1,-10 6,0 0,1 0,-1 1,0-1,1 1,-1 0,0-1,1 1,-1 0,0 1,1-1,-1 0,0 1,1-1,-1 1,0-1,0 1,1 0,-1 0,0 0,0 1,0-1,0 0,0 1,-1-1,1 1,0 0,-1-1,1 1,-1 0,1 0,-1 0,0 0,0 0,36 82,-32-70,31 120,-30-111,1-5</inkml:trace>
  <inkml:trace contextRef="#ctx0" brushRef="#br0" timeOffset="1668.349">1072 0,'32'48,"-3"2,-1 1,-3 1,-2 0,-3 2,-2 1,-2 1,-3 0,-2 0,-3 2,-2-1,-4-30,-2-1,-1 1,-1-1,-1 0,-2 0,0 0,-2 0,0-1,-12 24,8-28,0-1,-2-1,0 0,-1-1,-1 0,-10 8,12-12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1,'-31'32,"2"2,1 1,2 2,1 0,2 1,2 2,1 0,2 1,2 1,2 1,2 0,-5 36,14-59,2 1,0 0,2-1,0 1,1 0,2-1,0 0,1 1,0-2,2 1,1-1,0 0,1 1,53 46,-40-55</inkml:trace>
  <inkml:trace contextRef="#ctx0" brushRef="#br0" timeOffset="768.834">314 848,'33'-82,"-24"58,1 0,1 0,2 1,0 0,1 2,16-20,-6 5,29-22,-51 58,-1-1,0 1,0 0,0-1,1 1,-1 0,0 0,1 0,-1 0,0 0,0 0,1 1,-1-1,0 0,0 1,0-1,1 1,-1-1,0 1,0-1,0 1,0 0,0 0,0-1,0 1,0 0,0 0,0 0,-1 0,1 0,0 0,-1 0,1 0,0 1,-1-1,0 0,1 0,-1 0,0 1,1-1,-1 0,0 0,0 1,0-1,7 63,-7-61,-1 8,2 0,-1 0,2 0,-1 0,1 0,1 0,0-1,1 1,0-1,1 2,-3-11,1-1,-1 1,0-1,0 0,1 1,-1-1,0 0,1 0,-1-1,0 1,1 0,-1-1,0 0,1 1,-1-1,0 0,0 0,0 0,0 0,0-1,0 1,0 0,0-1,-1 1,1-1,0 0,-1 0,0 1,1-1,-1 0,0 0,0-1,0 1,0 0,0 0,0-2,4-2,93-131,-85 119,79-83,-91 100,-1 1,1-1,0 1,-1-1,1 1,0-1,0 1,-1 0,1-1,0 1,0 0,0 0,-1-1,1 1,0 0,0 0,0 0,0 0,0 0,-1 0,1 0,0 0,0 1,0-1,-1 0,1 0,0 1,0-1,0 0,-1 1,1-1,0 1,-1-1,1 1,0-1,-1 1,1 0,-1-1,1 1,-1 0,1-1,-1 1,1 0,-1 0,0-1,1 1,-1 0,0 0,0 0,0 0,1 0,3 48,-4-46,-2 66,0-54,0 1,1 0,1 0,1-1,0 1,1 0,1 0,0-1,1 0,1 0,0 0,2 1,26 18,-14-23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0,'1'1,"0"0,0 0,0 0,0 0,-1 0,1 0,0 0,-1 0,1 0,-1 1,1-1,-1 0,0 0,1 0,-1 1,0-1,0 0,0 0,0 1,0-1,0 0,0 0,0 1,-1-1,1 0,0 0,-1 0,1 1,-1-1,1 0,-1 0,0 0,1 0,-1 0,0 0,0 0,0 0,0 0,0-1,0 1,0 0,0 0,-1 0,-33 42,1 3,2 0,3 2,1 2,3 0,-3 14,17-40,1-6</inkml:trace>
  <inkml:trace contextRef="#ctx0" brushRef="#br0" timeOffset="268.727">0 0,'15'24,"9"22,5 4,3-3,-4-3,-2-6,-1-3,-4-4,-2-6,-3-4,0 1,-3 0,2-3,-3 0,3 2,3-4,-2-3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372 594,'-1'-2,"0"1,0-1,0 1,0 0,0-1,-1 1,1 0,-1 0,1 0,-1 0,1 0,-1 0,1 1,-1-1,0 0,1 1,-1-1,0 1,0 0,0-1,1 1,-1 0,0 0,0 0,1 1,-1-1,0 0,0 0,0 1,1 0,-1-1,0 1,1 0,-1 0,-13 4,1 0,0 1,1 0,0 1,0 1,0 0,1 1,0 0,1 1,0 0,0 1,1 0,1 1,0 0,1 0,-4 7,8-14,1 0,0 0,0 1,0-1,1 1,-1 0,1 0,1 0,-1 0,1 0,0 0,0 0,1 0,0 1,0-1,1 0,-1 0,1 0,0 0,1 0,0 0,0 0,0 0,0 0,1-1,0 1,0-1,1 0,0 0,-1 0,1-1,1 1,-1-1,1 0,0 0,0 0,0-1,0 0,1 0,-1 0,3 1,2-3,1 0,-1 0,0-1,0 0,0-1,0 0,0-1,0 0,0 0,0-1,-1 0,1-1,-1 0,0 0,0-1,0 0,-1-1,0 0,0 0,0-1,2-3,14-14,-1-2,-1 0,-2-1,-1-1,13-24,-15 26,-1-1,-1-1,-1 0,-2-1,0 0,-2-1,-2 0,0-1,-2 1,-2-1,-1-1,-1 1,-2-31,1 59,-1 0,0-1,0 1,0 0,0 0,-1-1,1 1,-1 0,0 0,1 0,-2 0,1 0,0 0,-1 0,1 0,-1 0,0 0,0 1,0-1,0 1,0-1,-1 1,1 0,-1 0,1 0,-1 0,0 0,0 1,0-1,0 1,0 0,0 0,0 0,0 0,0 1,-1-1,1 1,0 0,0 0,-1 0,1 0,0 0,0 1,-1-1,1 1,0 0,-7 8,0 1,0 0,2 1,-1-1,1 1,1 1,0 0,0 0,1 0,1 1,0 0,1 0,0 0,1 0,1 1,0-1,1 2,-4 7,3 0,2 0,0 0,2 0,0 0,1-1,2 1,0-1,1 0,1 0,1-1,0 1,2-2,3 4,19 52,35 82,-59-144,-2-6</inkml:trace>
  <inkml:trace contextRef="#ctx0" brushRef="#br0" timeOffset="335.399">993 650,'-5'29,"-1"14,0 4,1 0,2-4,-4-4,-1-4,6-8,4-9</inkml:trace>
  <inkml:trace contextRef="#ctx0" brushRef="#br0" timeOffset="591.293">825 988,'33'0,"21"0,6 0,-2 0,-11 0</inkml:trace>
  <inkml:trace contextRef="#ctx0" brushRef="#br0" timeOffset="4355.976">203 1,'-24'31,"1"1,1 1,3 1,0 0,2 2,2 0,1 1,2 0,2 1,1 1,2-1,2 1,1 1,2-1,2 0,1 0,2 1,2-1,2-1,1 1,6 11,-10-36,-1 3,1-1,0 0,2 0,-1 0,2 0,0-1,1-1,1 1,0-1,0 0,2-1,0 0,0-1,1 0,0-1,1-1,1 1,-1-2,8 4,2-5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4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26 480,'-3'6,"-1"0,1 0,1 0,-1 0,1 1,0-1,0 1,1 0,0-1,0 1,1 0,-1 0,1 0,-1 6,7 85,-5-95,-1 0,1-1,0 1,0-1,0 1,0-1,1 0,-1 1,1-1,-1 0,1 0,0 0,0 0,-1 0,2 0,-1-1,0 1,0-1,0 1,1-1,-1 0,1 0,-1 0,1 0,-1 0,1-1,0 1,-1-1,1 1,0-1,-1 0,1 0,0-1,-1 1,2-1,10-3,0-2,0 0,0-1,-1 0,1-1,-2 0,1-1,-2 0,1-1,-1-1,0 0,-1 0,-1-1,0 0,0-1,4-10,21-21,-34 43,0 0,0 0,0 0,1 0,-1 0,1 0,-1 0,0 0,1 0,0 1,-1-1,1 0,0 0,-1 0,1 0,0 1,0-1,-1 0,1 1,0-1,0 1,0-1,0 1,0-1,0 1,0 0,0 0,0-1,0 1,0 0,0 0,0 0,0 0,0 0,0 0,1 0,-1 0,0 1,0-1,0 0,0 1,0-1,0 0,-1 1,1 0,0-1,0 1,0-1,0 1,0 0,-1 0,1-1,0 1,-1 0,1 0,-1 0,1 0,31 205,-30-172,25 177,-26-179,1-22,0 0,-1-1,0 1,-1 0,0 0,-1 0,0-1,0 1,-1 0,0-1,-1 1,0-1,0 0,-1 0,0 0,-1 0,0-1,0 1,-1-1,-5 5,6-10,0-1,0 0,0-1,0 1,0-1,0 0,0 0,0-1,-1 1,1-1,0 0,0-1,-1 1,1-1,0 0,0 0,0-1,0 0,0 0,0 0,0 0,1-1,-1 1,1-1,0 0,0-1,0 1,0-1,0 0,1 0,0 0,-1 0,2 0,-1-1,0 1,1-1,0 0,0 0,0 0,1 0,0 0,-1-4,-3-15</inkml:trace>
  <inkml:trace contextRef="#ctx0" brushRef="#br0" timeOffset="511.222">54 169,'9'-1,"-1"0,1-1,0 0,-1-1,0 0,0 0,0-1,0 0,0 0,-1-1,0 0,0 0,0-1,0 0,0-1,59-40,-64 46,0 0,1 0,-1 1,1-1,-1 1,1-1,-1 1,1 0,-1 0,1 0,0 0,-1 0,1 0,-1 1,1 0,-1-1,1 1,-1 0,0 0,1 0,-1 0,0 1,0-1,1 1,-1-1,0 1,-1 0,1 0,0 0,0 0,-1 0,0 0,1 1,42 80,-42-80,24 107,-24-85</inkml:trace>
  <inkml:trace contextRef="#ctx0" brushRef="#br0" timeOffset="865.486">731 1,'41'77,"-4"2,-4 1,-3 2,4 28,-29-94,0 1,-2-1,0 1,-1 0,0-1,-2 1,0 0,-1 0,0 0,-1-1,-1 1,-1-1,0 1,-2-1,1 0,-2-1,0 0,-1 0,-5 7,-79 95,-24-27,88-70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43.6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2427,'139'-23,"274"-128,1623-774,-1147 499,-755 359,1 5,4 6,36-5,28-13,-182 62,-32 6,-41 4,46 2,-10 1,1-1,0-1,0 0,0-1,0-1,0 0,0-1,1-1,-1 0,1-1,0 0,1-1,-4-3,-69-49,85 59,0 1,0-1,-1 1,1 0,0-1,0 1,0 0,0 0,0 0,1 0,-1 0,0 0,0 0,0 0,1 0,-1 0,1 0,-1 0,1 0,-1 1,1-1,0 0,-1 0,1 1,0-1,0 0,0 1,0-1,0 0,0 0,0 1,1-1,-1 0,0 0,1 1,-1-1,1 0,-1 0,1 0,0 0,-1 0,1 0,0 0,0 0,0 0,0 0,0 0,0 0,75 192,-28-13,-48-181,1 1,-1-1,1 0,-1 1,1-1,0 0,-1 1,1-1,0 1,-1-1,1 1,0-1,0 1,0 0,-1-1,1 1,0 0,0 0,0 0,0 0,0-1,-1 1,1 0,0 1,0-1,0 0,0 0,0 0,-1 0,1 1,0-1,0 0,0 1,-1-1,1 0,0 1,0-1,-1 1,1 0,0-1,-1 1,1-1,-1 1,1 0,-1-1,1 1,-1 0,1 0,-1 0,0-1,1 1,-1 0,0 0,0 0,0 0,1-1,-1 1,0 0,0 0,0 0,0 0,-1 0,1 0,104-185,-55 98,-34 61</inkml:trace>
  <inkml:trace contextRef="#ctx0" brushRef="#br0" timeOffset="1031.598">4771 0,'-26'1,"0"2,0 0,0 2,1 0,-1 2,1 1,1 1,0 1,0 1,1 1,0 1,1 2,1 0,0 1,-18 17,28-20,0 0,0 1,1 0,1 1,0 0,1 1,1-1,1 1,0 1,1-1,0 1,1 0,1 0,1 0,1 0,0 1,1 3,1-13,0 1,1 0,0 0,0 0,1-1,0 0,0 1,1-1,0 0,1-1,0 1,0-1,0 0,1 0,0 0,1-1,-1 0,1 0,0-1,1 0,-1 0,4 1,3 1,0 0,0-1,1-1,0 0,0-1,0 0,0-2,0 0,1 0,-1-2,1 1,8-3,19-4,0-3,0-1,0-3,-2-1,0-2,0-2,-2-1,0-2,-1-2,-2-2,16-14,-44 35,-1-2,0 1,0-1,0 0,0-1,-1 0,0 0,-1 0,0-1,0 1,0-1,-1 0,0-1,-1 1,0-1,0 1,-1-1,0 0,0 0,-1 0,0 0,-1-1,0 1,-1-5,0 9,-1 0,0 0,0 0,-1 0,1 1,-1-1,0 1,0 0,-1 0,1 0,-1 0,0 0,0 1,0 0,0 0,-1 0,1 0,-1 1,0 0,0 0,1 0,-2 0,1 1,0 0,0 0,0 0,0 0,-1 1,1 0,0 0,-3 1,-22-3</inkml:trace>
  <inkml:trace contextRef="#ctx0" brushRef="#br0" timeOffset="1602.717">3727 395,'65'-5,"-47"8,138-6,-1-6,-1-6,0-8,40-15,294-39,-422 70,326-18,-369 25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26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1 853,'2'7,"1"-1,1 0,-1 0,1 0,0-1,0 1,1-1,0 0,0 0,0-1,0 1,1-1,-1 0,1-1,0 1,0-1,1 0,-1-1,0 0,1 0,0 0,0-1,-1 1,1-2,0 1,0-1,0 0,0 0,0-1,-1 0,1 0,0-1,0 0,-1 0,1 0,2-2,12-11,0-1,-1-1,-1-1,0 0,-1-1,-1-1,-1-1,4-8,20-23,84-124,-121 173,-1 0,1 0,-1 0,1 1,0-1,0 1,0 0,0-1,1 1,-1 1,0-1,1 0,-1 1,1 0,0 0,0 0,-1 0,1 1,0-1,0 1,0 0,-1 0,1 0,0 1,0-1,-1 1,1 0,0 0,-1 1,1-1,0 0,-1 1,0 0,1 0,1 2,7 5,0 1,0 1,-1 0,-1 0,0 1,-1 1,0-1,0 1,-2 1,0 0,0 0,-1 0,-1 1,0-1,-1 1,0 6,-5-11,0-1,0 0,-1 0,0 0,-1 0,0-1,0 1,-1-1,0 1,0-1,-1 0,0-1,-1 1,1-1,-2 0,1-1,-1 1,0-1,0 0,0-1,-1 0,0 0,0-1,0 0,-8 3,-6-2,1-1,-1-1,1-1,-1-1,0-1,0-1,-3-1,-24 1,-31-17,62 6</inkml:trace>
  <inkml:trace contextRef="#ctx0" brushRef="#br0" timeOffset="613.203">1016 628,'-14'104,"4"0,5 0,5 63,0-150,1-2,-1 0,-1 0,0 0,-2-1,1 1,-2-1,0 1,0-1,-2 0,1-1,-2 1,6-12,1-1,-1 0,0 1,0-1,0 0,1 0,-1 0,0 0,0 0,-1 0,1 0,0 0,0 0,0-1,-1 1,1 0,0-1,-1 1,1-1,0 1,-1-1,1 0,-1 0,1 1,0-1,-1 0,1 0,-1 0,1-1,-1 1,1 0,0 0,-1-1,1 1,-1-1,1 0,0 1,0-1,-1 0,1 1,0-1,0 0,0 0,0 0,0 0,0 0,0 0,0-1,0 1,0 0,1 0,-1-1,1 1,-1 0,1-1,-1 1,1 0,0-1,-1 1,1-1,0 1,0-1,0 1,0-1,0 1,1 0,-1-1,2-34,1 1,2 0,2 0,0 0,3 1,1 0,1 1,2 1,15-26,-2-2,4 2,2 1,2 2,38-46,-66 92,0 0,0 0,1 0,0 1,0 0,1 1,0 0,0 0,1 1,-1 0,2 1,-1 0,0 1,1 0,0 0,0 1,3 0,-11 3,0 1,-1-1,1 1,0 0,-1 0,1 0,-1 0,1 0,-1 0,1 1,-1-1,0 1,0 0,0 0,0 0,0 0,0 0,0 0,-1 0,1 0,-1 1,1-1,-1 1,0-1,0 1,0 0,-1-1,1 1,0 0,-1-1,0 1,0 2,-8 92,2-75,0 0,-2-1,0 1,-2-2,0 1,-1-1,-1-1,-1 0,0-1,-2 0,0-1,-1-1,0 0,-2-1,0-1,0 0,-1-2,-1 0,-4 1,23-12,0 0,-1 1,1-1,-1 0,1 0,-1 0,1 0,-1 0,0-1,0 1,1 0,-1-1,0 1,0-1,0 0,0 0,0 1,1-1,-1 0,0-1,0 1,0 0,0 0,0-1,1 1,-1-1,0 0,0 1,1-1,-1 0,0 0,1 0,-1 0,1-1,-1 1,1 0,0 0,-1-1,1 1,0-1,0 1,0-1,0 0,0 1,1-1,-1 0,0 0,1 0,-1 1,1-1,0 0,0 0,-1 0,1 0,0 0,1 0,6-19,3 3</inkml:trace>
  <inkml:trace contextRef="#ctx0" brushRef="#br0" timeOffset="1065.402">1666 740,'37'-2,"0"-2,-1-2,0-2,0 0,0-3,-1-1,22-11,-53 21,-1 1,1-1,-1 1,0-1,1 0,-1 0,0-1,0 1,0-1,0 1,-1-1,1 0,-1 0,0 0,1 0,-1-1,-1 1,1 0,0-1,-1 1,0-1,0 0,0 0,0 1,-1-1,1 0,-1 0,0 0,0 1,0-1,-1 0,1 0,-1 0,0 1,0-1,0 0,-1 1,1-1,-1 1,0-1,-1-1,-1 1,1 1,-1-1,0 1,0 0,-1 0,1 0,-1 0,1 1,-1 0,0 0,0 0,0 0,0 1,0 0,0 0,0 0,0 1,-1-1,1 2,0-1,0 0,-1 1,1 0,0 0,0 0,0 1,0 0,0 0,1 0,-1 0,-137 88,130-83,1 0,0 1,0 1,1-1,0 2,1-1,0 2,0-1,1 1,0 0,1 1,0 0,1 0,1 0,0 1,0 0,1 0,1 0,0 0,1 3,4-9,1 0,0-1,0 1,1-1,0 0,0 0,0 0,1-1,0 0,0 0,0 0,0 0,1-1,0 0,0 0,0 0,1-1,-1 0,1 0,0 0,-1-1,1 0,0-1,0 0,1 0,-1 0,0-1,0 0,0 0,0-1,1 0,0 0,36-7,0-2,0-2,-1-1,-1-3,0-1,-2-2,6-6,8 0,-26 9,-6 3</inkml:trace>
  <inkml:trace contextRef="#ctx0" brushRef="#br0" timeOffset="1379.803">2597 515,'-50'14,"1"2,1 3,1 1,-28 18,65-33,1 1,0 0,1 0,0 1,0 0,0 0,1 1,0 0,0 0,-2 5,7-9,0-1,0 1,0-1,0 1,1-1,0 1,-1 0,1 0,1 0,-1-1,0 1,1 0,0 0,0 0,0 0,1 0,-1 0,1 0,0 0,0 0,0-1,0 1,1 0,0-1,-1 1,1-1,1 1,-1-1,0 0,7 3,1 0,0 0,-1-1,2 0,-1-1,0 0,1-1,0 0,0-1,0 0,0 0,0-1,0-1,0 0,0 0,0-1,0-1,0 0,3-1,2 0,0 0,-1-2,1 0,-1 0,0-1,-1-1,0-1,0 0,0-1,-1 0,-1-1,1 0,7-10,-6 7,-1 3</inkml:trace>
  <inkml:trace contextRef="#ctx0" brushRef="#br0" timeOffset="1613.796">3020 515,'-19'43,"-11"24,-1 6,6-6,6-9,7-9,10-13,10-13,4-10</inkml:trace>
  <inkml:trace contextRef="#ctx0" brushRef="#br0" timeOffset="1763.709">2907 261,'0'0</inkml:trace>
  <inkml:trace contextRef="#ctx0" brushRef="#br0" timeOffset="2419.944">3472 515,'-55'34,"2"2,1 3,-44 42,23 5,71-84,0 1,0 0,1 0,-1 0,1-1,-1 1,1 1,0-1,1 0,-1 0,0 0,1 0,0 1,-1-1,1 0,1 0,-1 0,0 1,1-1,0 0,-1 0,1 0,1 0,-1 0,0 0,1 0,-1 0,1 0,0-1,0 1,0-1,2 2,-1-1,1 0,-1-1,1 1,0-1,0 0,0 0,0-1,0 1,0-1,1 0,-1 0,0 0,1-1,-1 1,1-1,-1 0,0 0,1-1,-1 0,1 1,-1-1,0-1,0 1,0 0,1-1,-2 0,1 0,0 0,0-1,0 0,104-87,-104 86,132-163,-136 168,0-1,0 0,0 0,0 1,1-1,-1 0,0 0,0 1,1-1,-1 0,0 0,1 0,-1 1,0-1,1 0,-1 0,0 0,1 0,-1 0,0 0,1 0,-1 1,0-1,1 0,-1 0,0 0,1-1,-1 1,0 0,1 0,-1 0,0 0,1 0,-1 0,0 0,1-1,-1 1,0 0,1 0,-1 0,0-1,0 1,1 0,-1 0,0-1,0 1,1 0,-1 0,0-1,0 1,0 0,0-1,0 1,1 0,-1-1,0 1,0 0,0-1,0 1,0-1,-3 36,1-23,1-8,0 1,1 1,0-1,-1 0,2 0,-1 0,1 0,-1 0,1 0,1 0,-1 0,1-1,0 1,0 0,0-1,0 1,1-1,0 0,0 0,0 0,0 0,1 0,0-1,-1 1,1-1,0 0,1-1,-1 1,0-1,1 1,0-1,3 1,4 0,0 0,0 0,1-1,-1-1,1 0,-1-1,1 0,0-1,-1 0,1-1,-1 0,0-1,0-1,0 0,0 0,-1-2,1 1,-1-1,1-2,22-12,-2-3,0 0,-2-2,-1-1,14-17,-20 20,0-1,-2 0,-1-2,-1 0,-1-1,-1-1,-2-1,0 0,-3-1,0 0,-2-1,-1 0,-1-1,-2 0,-1 0,-2 0,-1-5,-2 33,0 0,0 0,-1 0,1 0,-1 0,0 0,0 0,-1 1,1-1,-1 0,1 1,-1-1,0 1,-1 0,1 0,0-1,-1 1,0 1,0-1,0 0,0 1,0-1,0 1,-1 0,1 0,-1 1,1-1,-1 1,0-1,0 1,0 0,0 1,1-1,-1 1,0-1,0 1,0 0,0 1,0-1,0 1,-2 0,-2 0,0 1,0 0,0 0,0 1,0-1,0 2,1-1,-1 1,1 1,0-1,0 1,1 0,-1 1,1-1,1 1,-1 0,1 1,0 0,0 0,1 0,-3 4,-2 6,1 0,1 0,0 1,1 0,1 0,1 1,0-1,2 1,0 0,-1 9,1 0,2-1,1 1,0 0,3-1,0 0,2 0,0 0,2 0,1-1,1 0,6 9,-6-16,1-1,1 0,1-1,0 0,1 0,1-2,0 0,1-1,1 0,14 9,-22-17,1 0,0 0,0-1,0 0,0 0,1-1,0-1,0 0,0 0,3-1,8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">338 1,'34'0,"-27"0,-23 0,-292 0,273 16,40-11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47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1016,'8'82,"-4"0,-3 0,-9 69,8-140,0 1,0-1,-1 0,-1 1,0-1,0 0,-1 0,-1 0,0 0,0 0,-1-1,0 0,-1 0,0 0,-1-1,0 0,0 0,-1 0,-1 0,8-9,0 1,1-1,-1 0,0 1,0-1,0 0,0 1,0-1,1 0,-1 0,0 0,0 0,0 0,0 0,0 0,0 0,0 0,1-1,-1 1,0 0,0 0,0-1,0 1,1-1,-1 1,0-1,0 1,1-1,-1 1,0-1,1 0,-1 1,1-1,-1 0,1 1,-1-1,1 0,-1 0,1 0,0 1,-1-1,1 0,0 0,0 0,0 0,0 0,-1 0,-4-45,9 20,0-1,2 1,1 1,2-1,0 1,1 1,2 0,0 0,9-10,-4 2,7-9,1 0,2 2,1 1,3 1,1 1,1 2,2 1,1 2,2 2,0 1,2 2,1 2,16-6,-48 25,0 0,0 1,0 0,1 1,0 0,-1 0,1 1,0 0,0 1,0 0,0 1,10 0,-18 1,0-1,0 1,0 0,0 0,-1 0,1 0,0 0,-1 0,1 0,-1 0,1 1,-1-1,0 1,1-1,-1 1,0-1,0 1,0 0,0-1,0 1,-1 0,1 0,0 0,-1 0,1 0,-1 0,0 0,0-1,0 1,0 0,0 0,0 0,0 0,-1 0,1 0,-1 0,1 0,-1 0,-31 72,-22 1,-4-2,-59 57,13-52,81-69</inkml:trace>
  <inkml:trace contextRef="#ctx0" brushRef="#br0" timeOffset="1129.247">1243 790,'-67'26,"1"2,1 4,2 2,-4 6,55-34,0 0,1 1,0 1,0 0,1 0,0 1,0 0,1 1,0 0,1 0,0 1,1 0,0 0,1 1,-3 6,9-16,-1 0,1-1,0 1,-1 0,1 0,0-1,0 1,0 0,1 0,-1 0,0-1,1 1,-1 0,1-1,-1 1,1 0,0-1,0 1,0 0,0-1,0 0,0 1,0-1,0 0,1 1,-1-1,1 0,-1 0,0 0,1 0,0 0,-1 0,1-1,0 1,-1 0,1-1,0 0,0 1,70-1,-46-10,-2-1,1-1,-1-1,-1-1,-1-2,0 0,-1-1,7-8,-8 9,8-9,50-31,-77 56,0-1,-1 1,1 0,0 0,0 0,-1 0,1 0,0 0,0 0,-1 0,1 0,0 0,0 0,-1 0,1 0,0 0,-1 1,1-1,0 0,-1 1,1-1,0 0,-1 1,1-1,0 1,-1-1,1 1,-1-1,1 1,-1-1,1 1,-1 0,0-1,1 1,-1 0,0-1,1 1,-1 0,0-1,0 1,0 0,0 0,0-1,0 1,0 0,0 0,0-1,0 1,0 0,0 0,-8 49,4-33,3-12,0 0,0 0,1 0,0 0,0 0,0 0,0 0,1 0,-1 0,1 0,1 0,-1 0,1 0,0 0,0-1,0 1,1-1,-1 0,1 1,0-1,0 0,1-1,-1 1,1 0,0-1,0 0,0 0,0 0,1-1,-1 1,1-1,-1 0,1 0,0-1,0 1,0-1,0 0,0 0,0-1,0 1,0-1,0-1,0 1,1-1,13-5,0-2,-1 0,0-2,0 1,-1-2,-1-1,0 0,0-1,-1 0,-1-1,0-1,-1 0,-1-1,0-1,-1 0,-1 0,0-1,1-5,-3 12,-1 0,0-1,-1 0,0 0,0 0,-1-1,-1 0,0 0,-1 0,0 0,-1 0,-1-1,0 1,-1-1,0 1,-2-11,2 22,-1 1,1-1,0 0,-1 0,0 1,1-1,-1 0,0 1,0-1,0 1,0-1,0 1,0-1,0 1,0 0,-1 0,1-1,0 1,-1 0,1 0,-1 0,1 0,-1 1,0-1,1 0,-1 1,0-1,1 1,-1 0,0-1,0 1,0 0,1 0,-1 0,0 0,0 0,1 1,-1-1,0 0,0 1,1 0,-1-1,0 1,1 0,-1 0,1 0,-1 0,1 0,-1 0,1 0,0 0,0 0,-1 2,-6 3,1 0,0 1,1 0,0 1,0 0,0 0,1 0,0 0,1 1,0 0,0-1,1 2,0-1,0 0,1 1,0-1,1 1,0 0,1-1,0 2,3-6,1 1,0-1,0 0,0 0,1 0,-1-1,1 1,0-1,1-1,-1 1,1-1,-1 1,1-2,0 1,0-1,0 1,1-2,-1 1,0-1,1 0,2 0,19 7,9 1,-34-10,0 1,0-1,0 1,0 0,0 0,0 1,0-1,0 1,-1-1,1 1,0 0,0 0,0 0,-1 0,1 1,-1-1,1 1,-1-1,1 1,-1 0,0 0,0 0,0 0,0 1,0-1,-1 0,1 1,-1-1,1 1,-1 0,0-1,0 1,0 0,0 0,-1 0,1 0,-1 0,1-1,-1 1,0 0,0 0,-1 0,1 1,-36 94,38-95,0-1,0 1,0-1,0 0,0 0,1 0,-1 0,1-1,-1 1,1 0,0-1,0 0,0 0,-1 0,1 0,0 0,0 0,0-1,0 0,0 1,1-1,-1 0,0-1,0 1,0 0,0-1,0 0,0 0,0 1,0-2,-1 1,1 0,1-1,14-6,-1-1,0 0,0-2,-1 0,0 0,-1-2,0 0,-1 0,-1-1,0-1,-1 0,-1-1,0 0,3-7,50-136,-50 115,94-269,-103 301,-1 0,0-1,-1 1,-1-1,0 0,0 0,-1 1,-1-1,-1 0,0-9,1 21,0 0,0 0,0 0,0-1,-1 1,1 0,0 0,0 0,-1 0,1 0,-1 0,1 0,-1 0,1 0,-1 0,0 0,1 0,-1 0,0 0,0 0,0 1,0-1,0 0,0 1,0-1,0 1,0-1,0 1,0-1,0 1,0 0,0-1,0 1,0 0,0 0,-1 0,1 0,0 0,0 0,0 0,0 0,0 0,-1 1,1-1,0 0,0 1,0-1,0 1,0 0,-39 42,25-8,2 2,1-1,2 2,2-1,1 1,2 1,2-1,-1-12,-2 21,3 1,1-1,2 0,3 1,7 36,9 151,0-155,-34-104,8 5,-2 2</inkml:trace>
  <inkml:trace contextRef="#ctx0" brushRef="#br0" timeOffset="1364.782">1950 763,'38'4,"27"3,8-1,-4-2,-10 0,-9-2,-8-1,-7 0,-5-1,-2-1,-1 1,-6 0</inkml:trace>
  <inkml:trace contextRef="#ctx0" brushRef="#br0" timeOffset="36543.084">2683 903,'0'20,"0"15,0 7,0 1,0-12,5-10,1-10</inkml:trace>
  <inkml:trace contextRef="#ctx0" brushRef="#br0" timeOffset="36787.83">2852 509,'-19'14,"-6"5</inkml:trace>
  <inkml:trace contextRef="#ctx0" brushRef="#br0" timeOffset="37055.362">3304 790,'-17'2,"0"0,1 1,-1 0,0 1,1 1,0 1,0 1,1 0,0 0,0 2,0 0,1 0,1 2,0 0,0 0,-8 11,18-16,1-1,0 2,0-1,0 0,1 0,0 0,0 1,0-1,1 1,0-1,0 1,1-1,0 0,0 1,0-1,1 0,0 0,0 0,1 0,0 0,0 0,0-1,0 1,1-1,0 0,0 0,0-1,1 1,0-1,0 0,0 0,0 0,5 2,-4-3,1 1,1-1,-1 0,0-1,1 0,0 0,-1 0,1-1,0 0,0-1,-1 0,1 0,0 0,0-1,0 0,-1-1,1 0,-1 0,1-1,-1 0,0 0,0 0,0-1,0 0,-1 0,1-1,-1 0,4-4,5-5,-2 3</inkml:trace>
  <inkml:trace contextRef="#ctx0" brushRef="#br0" timeOffset="37391.985">3642 255,'-22'50,"2"2,3 0,2 1,2 0,2 1,3 1,2 0,1 53,-1 96,2-142,8-56</inkml:trace>
  <inkml:trace contextRef="#ctx0" brushRef="#br0" timeOffset="37761.984">3699 1045,'33'-6,"0"-1,-1-2,0-1,-1-1,0-2,0-1,24-17,-50 29,-1 0,0 0,-1 0,1 0,0-1,-1 0,1 0,-1 0,0 0,0 0,0-1,0 1,-1-1,1 0,-1 1,0-1,0-1,0 1,-1 0,0 0,1 0,-1-1,-1 1,1-1,-1 1,0-1,0 1,0-1,0 1,-1 0,0-1,0 1,0-1,0 1,-1 0,-1-4,1 5,0 0,0 1,1-1,-2 0,1 1,0 0,0-1,-1 1,1 0,-1 0,0 0,0 1,1-1,-1 1,0 0,0-1,0 1,-1 0,1 1,0-1,0 1,0-1,-1 1,1 0,0 0,-1 0,1 1,0-1,0 1,0 0,0 0,-1 0,-94 50,69-28,18-16,0 0,0 0,1 1,0 1,1 0,0 0,0 1,1 0,0 0,1 1,0 0,1 0,0 1,1 0,0 0,-2 8,7-16,0 0,0 0,0 0,1-1,-1 1,1 0,0 0,0-1,0 1,1-1,-1 1,1-1,0 1,0-1,0 0,0 0,1 0,-1 0,1 0,0-1,0 1,0-1,0 0,0 1,0-2,1 1,2 1,2 1,1 0,-1-1,1 0,-1-1,1 0,0 0,-1-1,1 0,0-1,0 0,8 0,86-22,-73 12</inkml:trace>
  <inkml:trace contextRef="#ctx0" brushRef="#br0" timeOffset="38192.374">4433 735,'-99'18,"97"-17,-1 0,1 0,0 0,0 0,-1 0,1 1,0-1,0 1,1-1,-1 1,0 0,0 0,1 0,-1 0,1 0,0 0,-1 0,1 1,0-1,0 0,1 1,-1-1,0 1,1-1,0 1,-1-1,1 1,0-1,0 1,0-1,1 1,-1-1,1 1,-1-1,1 1,0-1,1 3,1 1,2 0,-1 0,1-1,-1 1,2-1,-1 0,0 0,1-1,0 1,0-1,1-1,-1 1,1-1,34 24,-36-24,0 1,0-1,0 1,-1 0,0 0,1 0,-1 0,-1 1,1 0,-1 0,1 0,-1 0,-1 0,1 1,-1-1,0 1,0 0,-1-1,0 1,0 0,0 0,0 0,-1 0,0 0,-1 0,1 0,-1 0,0 0,0-1,-1 1,-1 4,-4-2,-1 0,1 0,-1 0,-1-1,1 0,-1-1,0 0,-1 0,0-1,0-1,0 1,0-1,0-1,-1 0,0-1,1 0,-1 0,0-1,0 0,0-1,0-1,0 0,-8-1,13 1,0 0,0 0,0-1,0 1,0-1,0 0,1-1,-1 1,1-1,0-1,0 1,0-1,-2-1,-11-13</inkml:trace>
  <inkml:trace contextRef="#ctx0" brushRef="#br0" timeOffset="42010.988">4433 29,'-5'5,"-1"6,-5 1,0 4,-4 4,-3 2,1 4,-2-4,3 0,0 1,1 1,0-3,1-1,4-3</inkml:trace>
  <inkml:trace contextRef="#ctx0" brushRef="#br0" timeOffset="42261.926">4687 1,'-29'34,"-14"20,0 6,7-3,11-10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29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8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0 593,'4'14,"12"46,2 0,3-1,3-2,11 19,-35-75,0 0,0-1,0 1,0 0,1 0,-1 0,0-1,0 1,0 0,1 0,-1-1,1 1,-1 0,0-1,1 1,-1 0,1-1,-1 1,1 0,0-1,-1 1,1-1,0 1,-1-1,1 0,0 1,-1-1,1 0,0 1,0-1,0 0,-1 0,1 0,0 0,0 0,0 0,-1 0,1 0,0 0,0 0,0 0,-1 0,1 0,0-1,0 1,-1 0,1-1,0 1,0 0,-1-1,1 1,0-1,-1 1,1-1,-1 0,1 1,-1-1,1 1,-1-1,1 0,-1 1,0-1,1 0,-1 0,0 1,1-1,-1 0,0 0,166-347,-158 331</inkml:trace>
  <inkml:trace contextRef="#ctx0" brushRef="#br0" timeOffset="769.766">479 677,'-2'9,"0"0,1 0,0 0,0 0,1 0,0 0,0 0,1 0,0 0,1 0,0-1,1 1,-1 0,1-1,1 0,0 0,0 0,1 0,1 2,-4-9,-1 1,0-1,1 0,0 0,-1 1,1-1,0 0,-1 0,1-1,0 1,0 0,0-1,0 1,0-1,0 1,0-1,0 0,0 0,0 0,0 0,0 0,0 0,0-1,-1 1,1-1,0 1,0-1,0 0,0 0,0 0,-1 0,1 0,0 0,-1 0,1 0,-1-1,1 0,51-63,-43 52,40-64,-47 77,1 1,-1 0,0 0,0 0,0 1,-1-1,1 0,0 1,0 0,-1 0,1 0,-1 0,1 0,-1 0,0 1,0-1,0 1,0 0,-1-1,1 1,-1 0,1 0,-1 0,0 0,0 0,0 0,-1 0,1 1,-1 0,2 0,75 274,-70-246,-2 0,-1 0,-1 0,-2 1,-1-1,-4 28,2-48,0-1,0 0,-2 0,1 0,-1-1,-1 1,0-1,0 0,-1 0,-3 4,7-11,0 0,-1 1,1-1,-1 0,1-1,-1 1,0 0,0-1,0 1,-1-1,1 0,0 0,-1-1,1 1,-1 0,0-1,0 0,1 0,-1 0,0-1,0 1,0-1,0 0,0 0,0 0,1-1,-1 1,0-1,0 0,0 0,0 0,-1-2,1 1,0-1,-1 0,1 0,0 0,1 0,-1-1,1 0,-1 1,1-1,0-1,1 1,-1 0,1-1,-1 1,1-1,1 0,-1 1,1-1,0 0,0 0,0 0,-6-115,7 113,-1-3,1 1,-1-1,2 0,-1 1,1-1,1 1,0-1,0 1,1-1,0 1,1 0,0 0,0 1,1-1,0 1,0 0,1 0,0 1,0 0,1 0,0 0,1 1,4-4,12-4,-2 1</inkml:trace>
  <inkml:trace contextRef="#ctx0" brushRef="#br0" timeOffset="1297.687">592 310,'47'-58,"-42"50,1-1,0 1,0 0,1 1,0-1,0 1,1 1,-1 0,2 0,-1 0,4-1,-10 6,0 0,1 0,-1 1,0-1,1 1,-1 0,0-1,1 1,-1 0,0 1,1-1,-1 0,0 1,1-1,-1 1,0-1,0 1,1 0,-1 0,0 0,0 1,0-1,0 0,0 1,-1-1,1 1,0 0,-1-1,1 1,-1 0,1 0,-1 0,0 0,0 0,36 82,-32-70,31 120,-30-111,1-5</inkml:trace>
  <inkml:trace contextRef="#ctx0" brushRef="#br0" timeOffset="1668.349">1072 0,'32'48,"-3"2,-1 1,-3 1,-2 0,-3 2,-2 1,-2 1,-3 0,-2 0,-3 2,-2-1,-4-30,-2-1,-1 1,-1-1,-1 0,-2 0,0 0,-2 0,0-1,-12 24,8-28,0-1,-2-1,0 0,-1-1,-1 0,-10 8,12-12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1,'-31'32,"2"2,1 1,2 2,1 0,2 1,2 2,1 0,2 1,2 1,2 1,2 0,-5 36,14-59,2 1,0 0,2-1,0 1,1 0,2-1,0 0,1 1,0-2,2 1,1-1,0 0,1 1,53 46,-40-55</inkml:trace>
  <inkml:trace contextRef="#ctx0" brushRef="#br0" timeOffset="768.834">314 848,'33'-82,"-24"58,1 0,1 0,2 1,0 0,1 2,16-20,-6 5,29-22,-51 58,-1-1,0 1,0 0,0-1,1 1,-1 0,0 0,1 0,-1 0,0 0,0 0,1 1,-1-1,0 0,0 1,0-1,1 1,-1-1,0 1,0-1,0 1,0 0,0 0,0-1,0 1,0 0,0 0,0 0,-1 0,1 0,0 0,-1 0,1 0,0 1,-1-1,0 0,1 0,-1 0,0 1,1-1,-1 0,0 0,0 1,0-1,7 63,-7-61,-1 8,2 0,-1 0,2 0,-1 0,1 0,1 0,0-1,1 1,0-1,1 2,-3-11,1-1,-1 1,0-1,0 0,1 1,-1-1,0 0,1 0,-1-1,0 1,1 0,-1-1,0 0,1 1,-1-1,0 0,0 0,0 0,0 0,0-1,0 1,0 0,0-1,-1 1,1-1,0 0,-1 0,0 1,1-1,-1 0,0 0,0-1,0 1,0 0,0 0,0-2,4-2,93-131,-85 119,79-83,-91 100,-1 1,1-1,0 1,-1-1,1 1,0-1,0 1,-1 0,1-1,0 1,0 0,0 0,-1-1,1 1,0 0,0 0,0 0,0 0,0 0,-1 0,1 0,0 0,0 1,0-1,-1 0,1 0,0 1,0-1,0 0,-1 1,1-1,0 1,-1-1,1 1,0-1,-1 1,1 0,-1-1,1 1,-1 0,1-1,-1 1,1 0,-1 0,0-1,1 1,-1 0,0 0,0 0,0 0,1 0,3 48,-4-46,-2 66,0-54,0 1,1 0,1 0,1-1,0 1,1 0,1 0,0-1,1 0,1 0,0 0,2 1,26 18,-14-23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0,'1'1,"0"0,0 0,0 0,0 0,-1 0,1 0,0 0,-1 0,1 0,-1 1,1-1,-1 0,0 0,1 0,-1 1,0-1,0 0,0 0,0 1,0-1,0 0,0 0,0 1,-1-1,1 0,0 0,-1 0,1 1,-1-1,1 0,-1 0,0 0,1 0,-1 0,0 0,0 0,0 0,0 0,0-1,0 1,0 0,0 0,-1 0,-33 42,1 3,2 0,3 2,1 2,3 0,-3 14,17-40,1-6</inkml:trace>
  <inkml:trace contextRef="#ctx0" brushRef="#br0" timeOffset="268.727">0 0,'15'24,"9"22,5 4,3-3,-4-3,-2-6,-1-3,-4-4,-2-6,-3-4,0 1,-3 0,2-3,-3 0,3 2,3-4,-2-3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372 594,'-1'-2,"0"1,0-1,0 1,0 0,0-1,-1 1,1 0,-1 0,1 0,-1 0,1 0,-1 0,1 1,-1-1,0 0,1 1,-1-1,0 1,0 0,0-1,1 1,-1 0,0 0,0 0,1 1,-1-1,0 0,0 0,0 1,1 0,-1-1,0 1,1 0,-1 0,-13 4,1 0,0 1,1 0,0 1,0 1,0 0,1 1,0 0,1 1,0 0,0 1,1 0,1 1,0 0,1 0,-4 7,8-14,1 0,0 0,0 1,0-1,1 1,-1 0,1 0,1 0,-1 0,1 0,0 0,0 0,1 0,0 1,0-1,1 0,-1 0,1 0,0 0,1 0,0 0,0 0,0 0,0 0,1-1,0 1,0-1,1 0,0 0,-1 0,1-1,1 1,-1-1,1 0,0 0,0 0,0-1,0 0,1 0,-1 0,3 1,2-3,1 0,-1 0,0-1,0 0,0-1,0 0,0-1,0 0,0 0,0-1,-1 0,1-1,-1 0,0 0,0-1,0 0,-1-1,0 0,0 0,0-1,2-3,14-14,-1-2,-1 0,-2-1,-1-1,13-24,-15 26,-1-1,-1-1,-1 0,-2-1,0 0,-2-1,-2 0,0-1,-2 1,-2-1,-1-1,-1 1,-2-31,1 59,-1 0,0-1,0 1,0 0,0 0,-1-1,1 1,-1 0,0 0,1 0,-2 0,1 0,0 0,-1 0,1 0,-1 0,0 0,0 1,0-1,0 1,0-1,-1 1,1 0,-1 0,1 0,-1 0,0 0,0 1,0-1,0 1,0 0,0 0,0 0,0 0,0 1,-1-1,1 1,0 0,0 0,-1 0,1 0,0 0,0 1,-1-1,1 1,0 0,-7 8,0 1,0 0,2 1,-1-1,1 1,1 1,0 0,0 0,1 0,1 1,0 0,1 0,0 0,1 0,1 1,0-1,1 2,-4 7,3 0,2 0,0 0,2 0,0 0,1-1,2 1,0-1,1 0,1 0,1-1,0 1,2-2,3 4,19 52,35 82,-59-144,-2-6</inkml:trace>
  <inkml:trace contextRef="#ctx0" brushRef="#br0" timeOffset="335.399">993 650,'-5'29,"-1"14,0 4,1 0,2-4,-4-4,-1-4,6-8,4-9</inkml:trace>
  <inkml:trace contextRef="#ctx0" brushRef="#br0" timeOffset="591.293">825 988,'33'0,"21"0,6 0,-2 0,-11 0</inkml:trace>
  <inkml:trace contextRef="#ctx0" brushRef="#br0" timeOffset="4355.976">203 1,'-24'31,"1"1,1 1,3 1,0 0,2 2,2 0,1 1,2 0,2 1,1 1,2-1,2 1,1 1,2-1,2 0,1 0,2 1,2-1,2-1,1 1,6 11,-10-36,-1 3,1-1,0 0,2 0,-1 0,2 0,0-1,1-1,1 1,0-1,0 0,2-1,0 0,0-1,1 0,0-1,1-1,1 1,-1-2,8 4,2-5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4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26 480,'-3'6,"-1"0,1 0,1 0,-1 0,1 1,0-1,0 1,1 0,0-1,0 1,1 0,-1 0,1 0,-1 6,7 85,-5-95,-1 0,1-1,0 1,0-1,0 1,0-1,1 0,-1 1,1-1,-1 0,1 0,0 0,0 0,-1 0,2 0,-1-1,0 1,0-1,0 1,1-1,-1 0,1 0,-1 0,1 0,-1 0,1-1,0 1,-1-1,1 1,0-1,-1 0,1 0,0-1,-1 1,2-1,10-3,0-2,0 0,0-1,-1 0,1-1,-2 0,1-1,-2 0,1-1,-1-1,0 0,-1 0,-1-1,0 0,0-1,4-10,21-21,-34 43,0 0,0 0,0 0,1 0,-1 0,1 0,-1 0,0 0,1 0,0 1,-1-1,1 0,0 0,-1 0,1 0,0 1,0-1,-1 0,1 1,0-1,0 1,0-1,0 1,0-1,0 1,0 0,0 0,0-1,0 1,0 0,0 0,0 0,0 0,0 0,0 0,1 0,-1 0,0 1,0-1,0 0,0 1,0-1,0 0,-1 1,1 0,0-1,0 1,0-1,0 1,0 0,-1 0,1-1,0 1,-1 0,1 0,-1 0,1 0,31 205,-30-172,25 177,-26-179,1-22,0 0,-1-1,0 1,-1 0,0 0,-1 0,0-1,0 1,-1 0,0-1,-1 1,0-1,0 0,-1 0,0 0,-1 0,0-1,0 1,-1-1,-5 5,6-10,0-1,0 0,0-1,0 1,0-1,0 0,0 0,0-1,-1 1,1-1,0 0,0-1,-1 1,1-1,0 0,0 0,0-1,0 0,0 0,0 0,0 0,1-1,-1 1,1-1,0 0,0-1,0 1,0-1,0 0,1 0,0 0,-1 0,2 0,-1-1,0 1,1-1,0 0,0 0,0 0,1 0,0 0,-1-4,-3-15</inkml:trace>
  <inkml:trace contextRef="#ctx0" brushRef="#br0" timeOffset="511.222">54 169,'9'-1,"-1"0,1-1,0 0,-1-1,0 0,0 0,0-1,0 0,0 0,-1-1,0 0,0 0,0-1,0 0,0-1,59-40,-64 46,0 0,1 0,-1 1,1-1,-1 1,1-1,-1 1,1 0,-1 0,1 0,0 0,-1 0,1 0,-1 1,1 0,-1-1,1 1,-1 0,0 0,1 0,-1 0,0 1,0-1,1 1,-1-1,0 1,-1 0,1 0,0 0,0 0,-1 0,0 0,1 1,42 80,-42-80,24 107,-24-85</inkml:trace>
  <inkml:trace contextRef="#ctx0" brushRef="#br0" timeOffset="865.486">731 1,'41'77,"-4"2,-4 1,-3 2,4 28,-29-94,0 1,-2-1,0 1,-1 0,0-1,-2 1,0 0,-1 0,0 0,-1-1,-1 1,-1-1,0 1,-2-1,1 0,-2-1,0 0,-1 0,-5 7,-79 95,-24-27,88-70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43.6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2427,'139'-23,"274"-128,1623-774,-1147 499,-755 359,1 5,4 6,36-5,28-13,-182 62,-32 6,-41 4,46 2,-10 1,1-1,0-1,0 0,0-1,0-1,0 0,0-1,1-1,-1 0,1-1,0 0,1-1,-4-3,-69-49,85 59,0 1,0-1,-1 1,1 0,0-1,0 1,0 0,0 0,0 0,1 0,-1 0,0 0,0 0,0 0,1 0,-1 0,1 0,-1 0,1 0,-1 1,1-1,0 0,-1 0,1 1,0-1,0 0,0 1,0-1,0 0,0 0,0 1,1-1,-1 0,0 0,1 1,-1-1,1 0,-1 0,1 0,0 0,-1 0,1 0,0 0,0 0,0 0,0 0,0 0,0 0,75 192,-28-13,-48-181,1 1,-1-1,1 0,-1 1,1-1,0 0,-1 1,1-1,0 1,-1-1,1 1,0-1,0 1,0 0,-1-1,1 1,0 0,0 0,0 0,0 0,0-1,-1 1,1 0,0 1,0-1,0 0,0 0,0 0,-1 0,1 1,0-1,0 0,0 1,-1-1,1 0,0 1,0-1,-1 1,1 0,0-1,-1 1,1-1,-1 1,1 0,-1-1,1 1,-1 0,1 0,-1 0,0-1,1 1,-1 0,0 0,0 0,0 0,1-1,-1 1,0 0,0 0,0 0,0 0,-1 0,1 0,104-185,-55 98,-34 61</inkml:trace>
  <inkml:trace contextRef="#ctx0" brushRef="#br0" timeOffset="1031.598">4771 0,'-26'1,"0"2,0 0,0 2,1 0,-1 2,1 1,1 1,0 1,0 1,1 1,0 1,1 2,1 0,0 1,-18 17,28-20,0 0,0 1,1 0,1 1,0 0,1 1,1-1,1 1,0 1,1-1,0 1,1 0,1 0,1 0,1 0,0 1,1 3,1-13,0 1,1 0,0 0,0 0,1-1,0 0,0 1,1-1,0 0,1-1,0 1,0-1,0 0,1 0,0 0,1-1,-1 0,1 0,0-1,1 0,-1 0,4 1,3 1,0 0,0-1,1-1,0 0,0-1,0 0,0-2,0 0,1 0,-1-2,1 1,8-3,19-4,0-3,0-1,0-3,-2-1,0-2,0-2,-2-1,0-2,-1-2,-2-2,16-14,-44 35,-1-2,0 1,0-1,0 0,0-1,-1 0,0 0,-1 0,0-1,0 1,0-1,-1 0,0-1,-1 1,0-1,0 1,-1-1,0 0,0 0,-1 0,0 0,-1-1,0 1,-1-5,0 9,-1 0,0 0,0 0,-1 0,1 1,-1-1,0 1,0 0,-1 0,1 0,-1 0,0 0,0 1,0 0,0 0,-1 0,1 0,-1 1,0 0,0 0,1 0,-2 0,1 1,0 0,0 0,0 0,0 0,-1 1,1 0,0 0,-3 1,-22-3</inkml:trace>
  <inkml:trace contextRef="#ctx0" brushRef="#br0" timeOffset="1602.717">3727 395,'65'-5,"-47"8,138-6,-1-6,-1-6,0-8,40-15,294-39,-422 70,326-18,-369 25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5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1 224,'18'-9,"1"0,1 1,-1 2,1 0,0 0,1 2,-1 1,1 1,16-1,258 32,-251-30,-43 1,-1-1,0 1,0-1,1 1,-1-1,0 1,0-1,0 0,0 1,0-1,1 1,-1-1,0 1,0-1,0 0,-1 1,1-1,0 1,0-1,0 0,0 1,-1-1,1 1,0-1,0 1,-1-1,1 1,0-1,-1 1,1-1,-1 1,1-1,0 1,-1 0,1-1,-1 1,1 0,-1-1,0 1,1 0,-1 0,1 0,-1-1,1 1,-1 0,0 0,1 0,-1 0,1 0,-1 0,0 0,-1-2,-11-5,0-1,1-1,0 0,1-1,0 0,1-1,0 0,0 0,2-1,-1 0,1-1,1 0,-1-2,3-6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30,'5'-5,"16"-1,9 0,4 1,1 2,0 1,-2 0,-1 2,-1 0,-2 0,0 0,-1 1,0-1,0 0,-1 0,-8 0,-9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6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12,'34'0,"20"0,6 0,-2 0,-6 0,-8 0,-6 0,-5-5,-7-1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4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1,'6'136,"-9"-91,-17 195,-9-38,25-183,0 0,-1 0,-1-1,-1 0,0 0,-1 0,-10 15,4-15</inkml:trace>
  <inkml:trace contextRef="#ctx0" brushRef="#br0" timeOffset="478.118">486 1,'-2'5,"-24"102,5 0,5 1,4 1,3 84,9-187,0 1,0-1,0 1,-1-1,1 1,-2-1,1 1,-1-1,0 0,0 0,-1 0,1 0,-1 0,-1 0,0 0,2-6,0 0,0-1,0 1,0 0,-1-1,1 0,0 1,0-1,0 0,1 0,-1 0,0 0,0 0,0-1,1 1,-1-1,1 1,-1-1,1 1,-1-1,1 0,0 0,0 1,0-1,0 0,0 0,0-2,-3-2,-10-14,9 10,-1-1,0 1,0 0,-1 1,0-1,-1 1,0 1,0-1,-1 1,0 1,0 0,-1 0,0 1,0 0,-1 0,1 1,-1 1,0 0,-1 1,1 0,-1 0,-7 0,-20 18,26-3</inkml:trace>
  <inkml:trace contextRef="#ctx0" brushRef="#br0" timeOffset="832.5">683 622,'-1'38,"0"-21,0 0,1 0,0 0,2-1,0 1,0 0,2-1,0 1,1-1,0 0,7 12,-11-26,0 0,0-1,0 1,0-1,1 1,-1-1,0 1,1-1,-1 0,1 0,-1 1,1-1,-1 0,1-1,0 1,0 0,-1 0,1-1,0 1,0-1,0 1,0-1,0 0,-1 0,1 0,0 0,0 0,0 0,0 0,0-1,0 1,0-1,-1 1,1-1,0 0,0 0,-1 0,1 0,-1 0,1 0,0 0,-1 0,0-1,1 1,-1 0,0-1,1-1,46-80,-47 78,0 0,0 0,-1 0,0 0,0 0,0 0,0 0,-1 0,0 0,0 0,-1 0,1 0,-1 1,0-1,0 0,-1 1,1-1,-1 1,0 0,0 0,0 0,-1 0,1 1,-1-1,0 1,0 0,0 0,-1 1,1-1,0 1,-3-1,-16-6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113 311,'19'7,"1"-1,-1-1,1-1,0 0,0-1,0-2,0 0,0-1,0-1,8-1,115-24,54-6,-118 37,-61 2</inkml:trace>
  <inkml:trace contextRef="#ctx0" brushRef="#br0" timeOffset="328.989">0 592,'39'-4,"26"-3,8 1,-5 1,-8 2,-10 1,-8 1,-7 0,-5 1,-2 1,-1-1,-1 0,0 0,1 0,-4 0</inkml:trace>
  <inkml:trace contextRef="#ctx0" brushRef="#br0" timeOffset="900.757">451 0,'0'7,"-1"-1,1 1,0-1,0 1,1-1,0 1,0-1,1 0,-1 1,1-1,1 0,-1 0,1 0,0 0,1-1,-1 1,1-1,0 0,0 0,1 0,-1-1,1 1,0-1,0 0,1 0,-1-1,1 0,0 0,0 0,0-1,0 0,0 0,3 1,60 16,-51-16,1 2,-1 0,0 1,-1 1,1 0,-2 1,1 1,-1 1,5 4,-18-11,0 1,0-1,0 1,0-1,-1 1,1 0,-1 0,0 0,0 0,-1 0,1 1,-1-1,0 1,0-1,0 1,-1-1,1 1,-1-1,0 1,-1 0,1-1,-1 1,0-1,0 1,0-1,0 0,-1 1,0-1,0 0,-75 112,-96 21,-71 30,226-150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292 527,'-3'-3,"-1"0,0 0,0 0,0 0,0 1,-1 0,1 0,-1 0,1 0,-1 0,0 1,0 0,0 0,1 0,-1 1,0 0,0 0,0 0,0 0,0 1,0 0,0 0,1 0,-1 1,0-1,1 1,-1 0,1 0,0 1,-1 0,1-1,0 1,1 1,-1-1,0 0,0 2,-12 10,1 1,1 1,0 0,1 1,1 1,1-1,-2 6,10-19,1 0,-1 0,1 1,0-1,0 1,1-1,-1 1,1 0,1-1,-1 1,1 0,0 0,0-1,1 1,-1 0,1 0,1-1,-1 1,1 0,0-1,0 0,0 1,1-1,0 0,0 0,0-1,1 1,0 0,0-1,0 0,0 0,0 0,1-1,0 0,3 3,5-6,0 0,0-1,0-1,0 0,-1-1,1 0,-1-1,0 0,0-1,0 0,-1-1,1 0,-2-1,1 0,-1-1,0 0,0-1,-1 0,0 0,-1-1,0 0,0-1,1-3,14-19,-1 0,-2-1,-2-1,-1-1,-1 0,6-26,18-119,-38 166,0 0,-2 0,0 0,-1 0,0 0,-1 0,-1 0,0 0,-1 1,0-1,-2 1,1 0,-2 1,0-1,-8-10,14 22,-1 0,0 0,1 0,-1 0,0 0,-1 0,1 0,0 1,0-1,-1 1,1 0,-1 0,1 0,-1 0,0 0,1 0,-1 1,0-1,1 1,-1-1,0 1,0 0,0 1,1-1,-1 0,0 1,1-1,-1 1,0 0,1 0,-1 0,1 0,-1 0,1 1,0-1,-1 1,1 0,0-1,0 1,0 0,0 0,0 0,1 1,-1-1,1 0,-1 1,1-1,0 1,-1 1,-5 6,1 1,0 0,1 0,0 0,1 1,0 0,1 0,0 0,1 0,0 0,1 0,0 1,1-1,0 0,1 1,1-1,0 0,0 0,1 0,1 0,0 0,0-1,3 4,121 242,-22-43,-89-155,-16-55,0-5</inkml:trace>
  <inkml:trace contextRef="#ctx0" brushRef="#br0" timeOffset="4097.608">913 641,'5'-5,"1"3,5 7,0 7,-1 7,-3 5,-2 2,-3 3,0 0,-2 1,0-1,-1 0,1 0,-6-5,0-6</inkml:trace>
  <inkml:trace contextRef="#ctx0" brushRef="#br0" timeOffset="4567.108">743 922,'15'0,"13"0,8 0,2 0,0 0,-2 0,-3 0,-1 0,-3 0,0 0,-1 0,-4 5,-3 2,1-1,-4-6,0-3,-8-1,-5 0</inkml:trace>
  <inkml:trace contextRef="#ctx0" brushRef="#br0" timeOffset="5968.44">1392 245,'-70'188,"29"11,45-266,5 38,2 1,1 0,2 1,0 1,1 0,18-21,-27 40,0 0,0 0,1 0,0 1,0 0,0 1,1 0,0 0,0 0,0 1,1 0,-7 3,0 0,0 0,0 1,1-1,-1 0,0 1,1 0,-1-1,0 1,1 0,-1 0,0 0,1 1,-1-1,0 0,1 1,-1 0,0-1,0 1,0 0,0 0,1 0,-1 0,-1 1,1-1,0 1,0-1,0 1,-1-1,1 1,-1 0,1 0,-1 0,0 0,0 0,0 0,0 0,0 0,0 1,0-1,-1 0,1 0,-1 1,0 0,5 223,-6-225,1 0,0-1,-1 1,1 0,0 0,-1 0,1 0,0-1,0 1,0 0,-1 0,1 0,0 0,0 0,1 0,-1 0,0-1,0 1,0 0,0 0,1 0,-1 0,1 0,-1-1,0 1,1 0,-1 0,1-1,-1 1,1 0,0-1,-1 1,1 0,0-1,0 1,-1-1,1 1,0-1,0 0,-1 1,1-1,0 0,0 0,0 1,0-1,0 0,0 0,0 0,-1 0,1 0,0 0,0 0,0 0,0 0,0-1,0 1,-1 0,1-1,0 1,0 0,0-1,-1 1,1-1,0 1,0-1,-1 0,1 1,0-1,111-164,-106 157,8-11,1 0,1 1,1 1,0 0,1 1,0 1,15-9,-31 23,-1 0,1 0,-1 0,1 0,-1 0,1 1,-1-1,1 0,0 1,-1-1,1 1,0 0,0 0,-1-1,1 1,0 0,0 0,-1 1,1-1,0 0,0 0,-1 1,1-1,0 1,-1 0,1-1,0 1,-1 0,1 0,-1 0,0 0,1 0,-1 1,0-1,1 0,-1 0,0 1,0-1,0 1,0-1,-1 1,1-1,0 1,-1 0,1-1,-1 1,1 0,-1 0,0-1,1 1,-1 0,0 0,-1 1,1 256,-7-147,4-99,-2-4</inkml:trace>
  <inkml:trace contextRef="#ctx0" brushRef="#br0" timeOffset="8715.421">2155 104,'-1'1,"1"1,0-1,0 0,0 0,0 1,0-1,1 0,-1 1,0-1,1 0,-1 0,1 1,-1-1,1 0,-1 0,1 0,0 0,-1 0,1 0,0 0,0 0,0 0,0 0,0 0,0 0,0-1,0 1,0 0,1-1,0 1,10 5,1-1,0-1,-1 0,2-1,-1-1,0 0,1 0,-1-1,0-1,1 0,-1-1,1-1,-1 0,4-1,-15 3,-1 0,1 0,0 0,0 0,0 0,0 0,0 1,0-1,0 1,0 0,0-1,0 1,-1 0,1 0,0 0,-1 0,1 0,-1 1,1-1,-1 0,1 1,-1-1,0 1,0-1,0 1,0 0,0 0,0-1,0 1,0 0,-1 0,1 0,-1 0,1 1,10 72,-11-74,1 367,0-369,-1 1,1-1,-1 0,1 1,0-1,-1 1,1-1,0 1,-1-1,1 1,0-1,0 1,0-1,-1 1,1 0,0 0,0-1,0 1,0 0,0 0,0 0,-1 0,1 0,0 0,0 0,0 0,0 1,0-1,0 0,-1 0,1 1,0-1,0 1,0-1,-1 1,1-1,0 1,-1-1,1 1,0-1,-1 1,1 0,-1-1,1 1,-1 0,1 0,-1-1,1 1,-1 0,0 0,1 0,-1 0,0 0,0-1,0 1,0 0,0 0,0 0,0 0,0 0,0 0,0 0,122-245,-70 144,80-126,-120 213,-4 6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2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204 346,'-1'-1,"0"0,0-1,0 1,0 0,0 0,0 0,0 0,-1 0,1 0,0 0,-1 0,1 0,-1 1,1-1,-1 0,1 1,-1-1,1 1,-1 0,0 0,1 0,-1-1,1 1,-1 1,0-1,1 0,-1 0,1 0,-1 1,1-1,-1 1,1 0,-1-1,1 1,-1 0,1 0,0 0,-1 0,1 0,0 0,-1 0,-9 9,0 1,1 0,0 0,1 1,1 1,-1-1,2 1,0 1,0-1,1 1,1 0,-2 8,5-17,-7 24,2 0,0 1,2 0,1 1,2-1,1 1,1-1,1 1,4 12,-3-30,1 0,0-1,1 1,1 0,0-1,1 0,0 0,0-1,2 1,-1-2,1 1,1-1,0 0,0-1,1 0,0 0,1-1,0 0,7 3,-17-10,1 0,-1 0,1 0,-1-1,1 1,0 0,0-1,-1 1,1-1,0 1,0-1,0 0,-1 0,1 0,0 0,0 0,0 0,0 0,-1-1,1 1,0-1,0 1,-1-1,1 0,0 0,-1 0,1 1,-1-2,1 1,-1 0,1 0,-1 0,0-1,0 1,2-2,6-10</inkml:trace>
  <inkml:trace contextRef="#ctx0" brushRef="#br0" timeOffset="347.32">402 657,'10'4,"12"3,3 3,2 2,1-3,0-1,1-4,0-6,0-3,-1-1,1 0,-6-2,-6-1</inkml:trace>
  <inkml:trace contextRef="#ctx0" brushRef="#br0" timeOffset="960.57">938 516,'19'4,"0"0,0-1,0-1,1-1,-1 0,0-2,1 0,1-2,144-7,-163 10,-1-1,1 1,0 0,-1 0,1 0,0 1,0-1,-1 0,1 1,0-1,-1 1,1-1,0 1,-1 0,1 0,-1 0,1 0,-1 0,0 0,1 0,-1 0,0 0,0 1,0-1,1 0,-2 1,1-1,0 1,0-1,0 1,-1 0,1-1,-1 1,1 0,-1-1,0 1,1 0,-1 0,0-1,0 1,0 0,-1-1,1 1,0 0,-1 0,1-1,-1 1,0 1,-45 74,-87 111,99-95,34-91,0 1,0-1,0 1,0-1,0 1,1-1,-1 1,1-1,-1 1,1-1,0 1,0-1,0 0,0 1,1-1,-1 0,1 0,-1 0,1 0,-1 0,1 0,0-1,0 1,0-1,0 1,0-1,1 0,-1 1,0-1,1 0,-1-1,1 1,-1 0,0-1,1 1,0-1,10 3,0-1,0-1,0 0,0-1,0-1,0 0,0 0,0-1,0-1,-1 0,1-1,-1 0,0-1,0 0,0-1,-1 0,3-3,1-5</inkml:trace>
  <inkml:trace contextRef="#ctx0" brushRef="#br0" timeOffset="1224.659">1051 797,'14'0,"20"0,8 0,2-4,-1-3,-4 1,-3 2,-9-5,-3 1,-1 0,-4 3</inkml:trace>
  <inkml:trace contextRef="#ctx0" brushRef="#br0" timeOffset="1897.61">910 261,'229'-200,"-173"140,-53 61,-1 0,0 1,0-1,0 1,0-1,0 1,0 0,0 0,0 0,-1 0,1 0,-1 0,0 0,1 1,-1-1,0 0,0 1,-1-1,1 1,0-1,-1 3,5 6,63 142,-64-133</inkml:trace>
  <inkml:trace contextRef="#ctx0" brushRef="#br0" timeOffset="2248.951">1587 92,'144'457,"-97"-221,-46-214,-2-1,0 1,-1-1,-1 1,-1-1,-1 0,-1-1,-1 1,-1-1,0 0,-2-1,0 1,-75 69,67-76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0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121 132,'-1'-2,"0"0,-1 0,1 1,-1-1,0 0,1 1,-1 0,0-1,0 1,0 0,0 0,0 0,0 0,0 0,-1 1,1-1,0 1,0-1,-1 1,1 0,0 0,0 0,-1 0,1 0,0 0,0 1,-1-1,1 1,0 0,0-1,0 1,0 0,-1 1,-1 0,1 0,-1 1,1-1,-1 1,1 0,0 0,0 0,0 0,1 1,-1-1,1 1,0-1,0 1,0 0,0 0,1 0,-1 0,1 1,0-1,0 0,1 0,-1 1,1-1,0 0,0 0,1 1,-1-1,1 0,0 1,0-1,0 0,1 0,-1 0,1 0,0 0,0-1,0 1,3 3,1-4,1 1,-1-1,0-1,1 1,0-1,-1-1,1 1,0-1,0 0,0 0,0-1,0 0,0-1,0 1,0-1,0 0,-1-1,1 0,0 0,-1 0,1-1,-1 0,0 0,0-1,0 1,0-1,-1-1,1 1,-1-1,0 0,-1 0,1 0,-1-1,0 0,0 0,-1 0,0 0,0 0,0-1,-1 1,0-1,0 0,0-1,-2 6,0 0,0 0,0 0,0-1,0 1,-1 0,1 0,-1 0,0 0,1 0,-1 0,0 0,0 0,0 1,0-1,-1 0,1 0,0 1,-1-1,1 1,-1-1,0 1,1 0,-1-1,0 1,0 0,0 0,0 0,0 1,0-1,0 0,0 1,0-1,0 1,0 0,0 0,-2 0,-81 8,77-5,-1 1,1-1,0 2,0-1,0 1,1 0,-1 1,1 0,0 0,1 0,-1 2,5-6,0 0,1 0,-1 1,0-1,1 0,0 1,-1 0,1-1,0 1,0 0,1-1,-1 1,1 0,-1 0,1-1,0 1,0 0,0 0,0 0,0 0,1-1,-1 1,1 0,0 0,0-1,0 1,0-1,0 1,1-1,-1 1,1-1,0 0,-1 1,1-1,0 0,1 1,5 2,0 0,0 0,1-1,-1 0,1 0,0-1,0 0,0 0,1-1,-1-1,0 1,1-2,-1 1,1-1,-1 0,1-1,-1-1,1 1,-1-1,5-2,-11 3,0 0,0 0,-1 0,1 0,0-1,-1 1,1-1,-1 1,1-1,-1 0,0 0,0 0,0 0,0-1,0 1,0 0,0-1,-1 0,0 1,1-1,-1 0,0 0,0 1,0-1,-1 0,1 0,-1 0,1 0,-1 0,0 0,0 0,-1 0,1 0,-1 0,1 0,-1 0,0 0,0 1,0-1,0 0,-1 0,1 1,-1-1,1 1,-1-1,0 1,0 0,0 0,0 0,-1 0,1 0,-1 0,1 1,-1-1,1 1,-1-1,0 1,0 0,0 0,1-1,-1 1,0 0,0 0,0 0,0 0,0 0,0 1,0-1,0 1,0 0,0 0,0 0,0 0,0 1,0-1,0 1,0 0,0 0,0 0,0 0,0 0,0 1,1-1,-1 1,1-1,-1 1,1 0,-1 0,1 1,0-1,0 0,0 1,1-1,-1 1,0-1,1 1,0 0,-1 0,1 0,0 0,1 0,-1 0,0 0,1 0,0 0,0 0,0 0,0 0,0 0,0 0,1 0,0 0,-1 0,1 0,0 0,1 0,-1 0,0 0,1-1,0 2,1-1,0 0,1-1,-1 1,1-1,-1 1,1-1,0 0,0-1,0 1,0-1,0 1,0-1,0 0,1-1,-1 1,0-1,1 0,-1 0,0 0,0-1,1 1,-1-1,0 0,0 0,0-1,0 1,0-1,0 0,0 0,0 0,-1 0,1-1,-1 0,0 1,0-1,0 0,0-1,0 1,-1 0,1-1,-1 0,0 1,0-1,0 0,0 0,-1 0,0 0,0 0,0-1,0 1,-1 0,1 0,-1-1,0 1,-1 0,1-1,-1 1,0-3,-1 4,1 0,-1 0,1 0,-1 0,0 1,0-1,0 1,-1-1,1 1,0 0,-1 0,0 0,1 0,-1 0,0 1,0-1,0 1,0 0,0 0,0 0,-1 0,1 1,0-1,0 1,0-1,-1 1,-2 1,-88 16,91-16,0 0,1 1,0-1,-1 0,1 1,0-1,-1 1,1 0,0 0,0 0,0 0,1 0,-1 0,0 0,1 1,-1-1,1 0,0 1,0-1,0 1,0 0,0-1,1 1,-1 0,1-1,0 1,0 0,0 0,0 0,0-1,0 1,1 0,-1-1,1 1,0 0,0-1,0 1,0-1,0 1,1-1,-1 1,1-1,-1 0,1 0,0 0,0 0,0 0,0 0,0-1,1 1,-1 0,58 23,-58-25,-1 0,0 1,1-1,-1 0,0 0,1 0,-1 0,0 0,1 0,-1 0,0 0,1 0,-1-1,0 1,0 0,1-1,-1 1,0-1,0 0,0 1,0-1,1 0,-1 0,0 0,0 0,-1 0,1 0,0 0,0 0,0 0,-1 0,1 0,0 0,-1-1,1 1,-1 0,0 0,1-1,-1 1,0 0,0-1,0 1,0 0,0-1,0 1,0-1,1-2,-1 1,0-1,0 0,0 0,0 1,-1-1,1 0,-1 1,0-1,0 0,0 1,-1-1,1 1,-1 0,0-1,0 1,0 0,0 0,0 0,-1 0,1 1,-1-1,0 1,0-1,0 1,0 0,0 0,0 1,-1-1,1 0,-1 1,1 0,-1 0,0 0,1 0,-1 1,0-1,1 1,-1 0,0 0,0 1,1-1,-1 1,0-1,1 1,-1 0,1 1,-1-1,1 0,-1 1,1 0,0 0,0 0,-2 2,-8 15,4 0</inkml:trace>
  <inkml:trace contextRef="#ctx0" brushRef="#br0" timeOffset="4949.609">404 188,'180'-17,"-136"10,1 2,0 1,0 3,41 4,7-1,-39-1,146-12,-146 2,1 3,1 2,-1 3,11 3,-25-1,-62-19,-194-87,214 104,-1 0,1 0,-1 0,0 0,1 1,-1-1,0 0,0 1,1 0,-1-1,0 1,0 0,0 0,1 0,-1 0,0 0,0 1,1-1,-1 0,0 1,0-1,1 1,-1 0,0 0,1-1,-1 1,1 0,-1 0,1 1,-1-1,1 0,0 0,0 1,0-1,0 1,0-1,0 1,0-1,0 1,0-1,0 1,1 0,-1 0,1-1,0 1,-1 0,1 0,0-1,0 1,0 1,-3 127,5-115,-1 1,-1 0,0 0,-1 0,0 0,-1 0,-1 0,-1-1,0 1,-1-1,-7 14,68-58,129-93,-167 111,-3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6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2,'-80'287,"61"-230,38-68,151-192,-40 85,-130 117,1 0,-1 1,0-1,1 0,-1 0,1 1,0-1,-1 0,1 1,-1-1,1 0,0 1,0-1,-1 1,1 0,0-1,0 1,0-1,-1 1,1 0,0 0,0-1,0 1,0 0,0 0,0 0,-1 0,1 0,0 0,0 0,0 0,0 1,0-1,0 0,-1 0,1 1,0-1,0 0,0 1,-1-1,1 1,0-1,-1 1,1 0,0-1,-1 1,1 0,-1-1,1 1,-1 0,1 0,-1-1,1 1,-1 0,0 0,1 0,-1 0,0-1,0 1,0 0,0 0,0 0,0 0,0 0,0 0,0 0,0-1,0 1,-1 1,3 163,-1-163,-1 0,1-1,-1 1,1 0,-1-1,1 1,0-1,0 1,0-1,0 1,0-1,0 1,0-1,1 0,-1 0,0 0,1 0,-1 0,1 0,-1 0,1 0,-1-1,1 1,0 0,-1-1,1 1,0-1,0 0,-1 0,1 0,0 1,0-2,-1 1,1 0,0 0,-1 0,1-1,0 1,-1-1,1 0,0 1,0-2,63-41,86-91,-150 132,-1 1,1 0,0 0,0 0,0 0,0 0,1 0,-1 1,0-1,0 0,0 0,1 1,-1-1,0 1,1-1,-1 1,0 0,1-1,-1 1,1 0,-1 0,0 0,1 0,-1 0,1 0,-1 1,0-1,1 0,-1 1,0-1,1 1,-1-1,0 1,0 0,1-1,-1 1,0 0,0 0,0 0,0 0,0 0,0 0,0 0,0 0,-1 1,1-1,0 0,-1 0,1 1,-1-1,1 0,-1 1,1 0,10 158,-1-113,-7-26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0:5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0,'-1'1,"0"0,1 1,-1-1,1 0,-1 1,1-1,-1 0,1 0,0 1,0-1,0 1,0-1,0 0,0 1,0-1,0 0,0 1,1-1,-1 0,1 1,-1-1,1 0,-1 0,1 1,0-1,-1 0,1 0,0 0,0 0,0 0,0 0,1 4,114 251,-85-116,-26-117,-5-18,1-1,-1 1,1-1,0 1,0-1,1 0,-1 1,1-1,0 0,0 0,1 0,-1 0,1-1,0 1,-1-1,2 1,-1-1,3 2,-3-5,-1 0,0-1,1 1,-1-1,0 0,1 0,-1 0,0 0,0 0,0 0,0 0,0-1,0 1,0-1,0 0,-1 1,1-1,-1 0,1 0,-1 0,0 0,1 0,-1 0,0-1,0 1,-1 0,1 0,0-1,-1 1,0-1,1 1,-1 0,0-1,1-2,104-252,-72 189,15-55,-48 110,-2 7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00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0 256,'6'-3,"0"0,0 0,0 0,0 0,1 1,-1 0,1 1,-1-1,1 1,0 1,-1-1,1 1,0 0,6-1,252-2,-264 3,0 0,0 1,0-1,0 0,0 0,0 1,0-1,0 0,0 0,0 0,0 0,0 0,0 0,-1 0,1-1,0 1,0 0,0-1,0 1,0 0,0-1,0 1,0-1,-1 1,1-1,0 0,0 1,-1-1,1 0,0 1,-1-1,1 0,-1 0,1 0,-1 1,1-1,-1 0,0 0,1 0,-1 0,0 0,0 0,1 0,-1 0,0 0,0 0,0 0,0 0,-1 0,1 0,0 0,0 0,0 0,-1 0,1 1,-1-1,1 0,-1 0,1 0,-1 0,1 1,-1-1,1 0,-1 0,0 1,0-1,0 0,-36-40,24 28,1 0,1-1,0 0,0 0,2-1,-1 0,-5-16,9 12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13.962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6607 3105,'-5'9,"-6"14,-6 6,-1 5,-1-5,-3-2,3-1,0 0,-2 1,-3 0,4 0,0-4,3-1,0 0,3 1,-1-3,2-5</inkml:trace>
  <inkml:trace contextRef="#ctx0" brushRef="#br0" timeOffset="638.784">6325 3077,'20'11,"-1"1,0 1,-1 0,0 2,-2 0,1 0,-2 2,0 0,-1 1,0 0,-2 1,0 1,-1 0,-2 0,7 19,43 55,-46-83</inkml:trace>
  <inkml:trace contextRef="#ctx0" brushRef="#br0" timeOffset="-3795.249">822 141,'0'877,"-15"-772,11-89,1 0,0 0,1 1,1-1,1 0,0 1,1-1,1 3,78 290,-50-110,-30 54,22-110,-28-104,0-13,2 1,1-1,1 0,1 1,2-1,0 1,2-1,2 5,31 139,-30-124,-2 0,-1 0,-3 0,-2 6,1 22,-28 152,30 55,-1-256</inkml:trace>
  <inkml:trace contextRef="#ctx0" brushRef="#br0" timeOffset="-2178.616">849 3528,'2'-2,"-1"0,1 0,-1 1,1-1,0 0,0 1,-1-1,1 1,0-1,0 1,0 0,1 0,-1 0,0 0,0 0,1 1,-1-1,0 1,1-1,-1 1,0 0,1 0,-1 0,3 0,-2 0,343-14,-5-15,-55 11,-55-8,453 25,-431 0,-60-25,288 24,-271-25,36 15,-158 1,0 4,0 4,56 6,-10-1,205-2,-143-29,-28 28,-138 13,-34-5</inkml:trace>
  <inkml:trace contextRef="#ctx0" brushRef="#br0" timeOffset="2604.034">4 1,'-1'49,"-1"-30,1 0,1 1,1-1,1 0,0 0,1 0,2 0,0-1,2 7,-6-24,-1 0,0-1,0 1,1 0,-1 0,0 0,1 0,-1-1,1 1,-1 0,1 0,0-1,-1 1,1 0,0-1,-1 1,1-1,0 1,0-1,-1 1,1-1,0 0,0 1,0-1,0 0,-1 1,1-1,0 0,0 0,0 0,0 0,0 0,0 0,0 0,0 0,0 0,-1-1,1 1,0 0,0-1,0 1,0 0,0-1,-1 1,1-1,0 1,-1-1,1 1,0-1,0 0,32-41,-30 37,94-152,-96 156,0 0,-1 1,1-1,0 0,-1 1,1-1,0 1,0 0,0-1,0 1,-1 0,1-1,0 1,0 0,0 0,0 0,0 0,0-1,0 1,0 1,0-1,-1 0,1 0,0 0,0 0,0 1,0-1,0 0,0 1,-1-1,1 1,0-1,0 1,-1-1,1 1,0 0,-1-1,1 1,0 0,-1-1,1 1,-1 0,1 0,-1-1,0 1,1 0,-1 0,0 0,17 44,-11-8,-1-1,-2 1,-2-1,-1 1,-3 10,1 27,1 168,-1-228,0-1,0 0,-1 0,-1 0,0-1,-1 1,0-1,-1 0,0 0,-1-1,0 0,-3 3,7-11,1-1,-1 1,0-1,0 1,0-1,-1 0,1 0,0 0,-1-1,1 1,-1-1,1 0,-1 0,0 0,0 0,1-1,-1 1,0-1,0 0,0 0,1-1,-1 1,0-1,0 0,1 0,-1 0,0 0,1-1,-1 1,1-1,0 0,-1 0,1 0,-2-2,0 0,0 1,0-1,1 0,0 0,-1 0,1-1,1 0,-1 0,1 0,0 0,0 0,0 0,1-1,-1 0,2 1,-1-1,0 0,1 0,0 0,1 0,-1 0,1-1,5-9,0 1,0 0,2-1,0 2,0-1,1 1,1 0,1 1,0 0,0 1,1 0,1 0,0 1,1 1,0 0,10-6,31-17,-29 22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29,'24'0,"13"0,5 0,0 0,-3 0,-2-5,-4-1,-2 0,-1 1,-2 2,0 1,0 1,0 0,-5 6,-12 1,-6 1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6.6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1,'4'0,"7"0,7 0,4 0,3 0,3 0,1 0,0 0,1 0,-1 0,0 0,0 0,-1 0,-4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9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1 180,'0'-2,"-1"-1,1 0,0 1,1-1,-1 0,0 1,1-1,0 1,0-1,-1 1,1-1,1 1,-1-1,0 1,0 0,1 0,0 0,-1-1,1 2,0-2,100-110,-101 112,1-1,0 0,0 1,1 0,-1-1,0 1,0 0,1 0,-1 0,0 1,1-1,-1 0,1 1,-1 0,1-1,-1 1,1 0,-1 0,1 1,-1-1,1 0,-1 1,0 0,1-1,-1 1,1 0,-1 0,0 0,0 1,0-1,0 0,0 1,0 0,0-1,0 1,0 0,-1 0,2 1,56 84,-36 4,-17-73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37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72,'12'15,"0"1,-1 0,0 1,-2 0,0 1,5 15,-10-24,3 8,-1 2,-1-1,0 1,-2 0,0 0,-1 0,-1 3,1-3,9 26,-11-45,1 1,-1 0,0 0,1-1,-1 1,0 0,1-1,-1 1,1 0,-1-1,1 1,-1-1,1 1,0-1,-1 1,1-1,0 1,-1-1,1 0,0 1,-1-1,1 0,0 0,0 1,-1-1,1 0,0 0,0 0,-1 0,1 0,0 0,0 0,0 0,-1 0,1-1,0 1,0 0,-1 0,1-1,0 1,-1 0,1-1,0 1,-1-1,1 1,0-1,-1 1,1-1,-1 1,1-1,-1 0,1 1,-1-1,1 0,59-111,-37 66,-1-1,3 2,1 0,2 2,17-18,-28 43,0 4</inkml:trace>
  <inkml:trace contextRef="#ctx0" brushRef="#br0" timeOffset="1219.221">904 185,'-29'30,"-138"132,57-63,88-77,14-18</inkml:trace>
  <inkml:trace contextRef="#ctx0" brushRef="#br0" timeOffset="1577.413">678 100,'-1'1,"-1"0,1 0,0 0,0 0,-1 1,1-1,0 0,0 1,0-1,1 0,-1 1,0-1,1 1,-1 0,0-1,1 1,0-1,-1 1,1 0,0-1,0 1,0 0,0-1,0 1,0 0,1-1,-1 1,0 0,1-1,0 1,-1-1,1 1,0-1,0 1,-1-1,1 1,0-1,0 0,2 2,123 141,-71-60,-44-78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1:55.21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1130 40,'19'-27,"-10"14,-17 30,-13 20,-2-2,-2 0,0-2,-3-1,-23 22,34-39,2-6</inkml:trace>
  <inkml:trace contextRef="#ctx0" brushRef="#br0" timeOffset="450.168">875 40,'9'0,"9"0,1 4,2 3,2 4,2 5,2 4,-4 5,-2-3,2 0,1-4,-4 0,0-4,-3 2,-5-3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8.9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0 105,'5'7,"-1"0,0 0,-1 1,0-1,0 1,-1 0,0 0,0 0,-1 0,0 1,0-1,-1 0,0 0,-1 6,1 1,-1 216,-25-102,28-194,7 16,2 1,3 1,1 0,3 1,1 0,-8 22,1 0,0 1,2 0,1 1,0 1,2 0,0 1,2 1,0 0,10-6,-28 24,0 0,1 0,-1-1,0 1,1 0,-1 0,1 1,-1-1,1 0,0 0,-1 1,1-1,0 1,-1-1,1 1,0 0,-1 0,1 0,0 0,0 0,-1 0,1 0,0 1,0-1,-1 0,1 1,0 0,-1-1,1 1,-1 0,1 0,-1 0,1 0,-1 0,0 0,1 0,-1 0,0 1,0-1,0 0,0 1,0-1,0 1,0-1,0 1,-1 0,1-1,-1 1,1 0,-1-1,0 1,1 0,-1 0,0-1,0 1,0 0,2 112,-3-88</inkml:trace>
  <inkml:trace contextRef="#ctx0" brushRef="#br0" timeOffset="1812.099">311 472,'-17'56,"-17"51,61-166,47-49,-74 107,1 0,0 0,0 1,0-1,0 1,0-1,0 1,0-1,0 1,0-1,0 1,0 0,0 0,0-1,0 1,0 0,0 0,0 0,1 0,-1 0,0 1,0-1,0 0,0 0,0 1,0-1,0 1,0-1,0 1,0-1,0 1,0-1,0 1,-1 0,1 0,0-1,0 1,-1 0,1 0,0 0,-1 0,1 0,-1 0,1 0,-1 0,19 49,-18-40,8 31,-8-40,-1-1,0 1,0-1,1 1,-1 0,0-1,1 1,-1-1,1 1,-1-1,0 1,1-1,-1 0,1 1,-1-1,1 1,0-1,-1 0,1 0,-1 1,1-1,0 0,-1 0,1 0,-1 1,1-1,0 0,-1 0,1 0,0 0,-1 0,1 0,0-1,-1 1,1 0,0 0,-1 0,1-1,-1 1,1 0,-1 0,1-1,0 1,-1-1,1 1,-1 0,1-1,-1 1,0-1,1 1,-1-1,1 1,-1-1,0 0,109-146,-108 146,-1-1,1 1,0-1,0 1,0-1,0 1,0 0,1 0,-1-1,0 1,1 0,-1 0,0 0,1 0,-1 0,1 1,0-1,-1 0,1 1,-1-1,1 1,0-1,0 1,-1 0,1 0,0 0,0 0,-1 0,1 0,0 1,-1-1,1 0,0 1,-1-1,1 1,0 0,-1-1,1 1,-1 0,1 0,-1 0,0 0,1 0,-1 1,0-1,0 0,0 1,0-1,0 0,0 1,0-1,0 1,0 0,-1-1,1 1,-1 0,1-1,9 81,-10-56</inkml:trace>
  <inkml:trace contextRef="#ctx0" brushRef="#br0" timeOffset="2165.095">988 387,'-2'13,"0"-1,-1 0,-1 0,0 0,0 0,-1-1,-1 1,0-1,-1-1,-4 7,-10 18,2-5,-1-1,-1-1,-2-1,0-1,-2 0,-13 8,18-15,-49 51,55-58</inkml:trace>
  <inkml:trace contextRef="#ctx0" brushRef="#br0" timeOffset="2463.934">1101 641,'-9'34,"-9"10,0 4,2-3,-1-8,3-6,-1-8,1-8</inkml:trace>
  <inkml:trace contextRef="#ctx0" brushRef="#br0" timeOffset="3097.034">1101 585,'19'-10,"-8"3,0 1,1 0,0 0,0 1,0 1,1 0,-1 1,1 0,0 1,0 0,0 1,13 1,-23 1,-1 0,0 1,1-1,-1 1,0 0,0 0,0 0,0 0,0 0,-1 0,1 1,-1-1,1 1,-1-1,0 1,0-1,0 1,0-1,0 1,-1 0,1 0,-1-1,0 1,0 0,0 0,0 0,0-1,-1 1,1 0,-1 0,0-1,1 1,-1 0,0-1,-1 1,1-1,0 1,-1-1,0 0,1 0,-1 0,0 1,0-2,0 1,0 0,0 0,-1-1,0 1,-1 3,0 0,0 0,0-1,-1 0,1 0,-1 0,0-1,0 1,0-1,-1 0,1-1,-1 1,0-1,0 0,1-1,-1 1,0-1,0 0,-1-1,1 1,0-1,0 0,0-1,0 0,0 0,0 0,-2-1,-11-5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2:47.8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0 305,'1187'0,"-1017"-28,281 27,0 1,-281-27,26 27,-53 26,81-53,-162 14,-63 10,1 1,-1-1,0 1,0 0,0-1,0 1,-1 0,1-1,0 1,-1 0,0 0,1 0,-1 0,0 0,0 1,0-1,0 1,0-1,-1 1,1 0,-2-1,-2-3,-119-129,95 96,29 37,1 0,0 0,-1 1,1-1,-1 0,1 1,0-1,-1 0,1 1,-1-1,0 0,1 1,-1-1,0 1,1-1,-1 1,0 0,1-1,-1 1,0 0,0-1,1 1,-1 0,0 0,0 0,0-1,1 1,-1 0,0 0,0 0,0 1,0-1,1 0,-1 0,0 0,0 1,1-1,-1 0,0 0,0 1,1-1,-1 1,0-1,1 1,-1-1,0 1,-15 37,-11 253,17-236,8-36,-1 0,-1-1,0 1,-2-1,0 0,-1 0,0-1,-11 17,1-20,13-27,14-6,1-1,1 2,1-1,0 2,1 0,1 0,1 2,3-3,20-22,48-72,-77 95</inkml:trace>
  <inkml:trace contextRef="#ctx0" brushRef="#br0" timeOffset="5370.745">1495 813,'256'-47,"-115"35,-141 12,1 0,0 0,0 1,-1-1,1 0,0 0,0 0,-1 0,1 0,0 0,-1 0,1 0,0-1,0 1,-1 0,1 0,0-1,-1 1,1 0,0-1,-1 1,1 0,-1-1,1 1,-1-1,1 1,-1-1,1 1,-1-1,1 0,-1 1,1-1,-1 0,0 1,0-1,1 0,-1 1,0-1,0 0,0 1,0-1,1 0,-1 0,0 1,0-1,-1 0,1 0,0 1,0-1,0 0,0 1,-1-1,1 0,0 1,-1-1,1 0,0 1,-1-1,1 1,-1-1,0 0,-38-38,31 32,-54-52,50 45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14.79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375 2,'-15'-1,"1"0,-1 2,0 0,1 0,-1 1,1 1,-1 0,1 2,0-1,1 1,-1 1,1 1,0 0,0 0,1 1,0 1,1 0,-2 2,2 0,1 0,0 1,0 0,2 0,-1 1,1 0,1 1,1-1,0 1,0 1,2-1,0 1,0 0,1 0,1 0,1 0,0 7,1-9,-3 0,2 1,0 0,0 0,2-1,-1 1,2 0,0 0,0-1,2 1,-1-1,2 0,0 0,0-1,1 1,1-1,0 0,0-1,1 1,2 0,-3-5,1 0,0-1,1 0,0 0,0-1,0 0,0 0,1-1,-1 0,1-1,0 0,0 0,1-1,-1-1,0 0,2 0,2-1,-1-1,1 0,-1-1,1 0,-1-1,0-1,0 0,0 0,0-2,-1 1,0-2,0 1,-1-2,0 0,2-1,1 0,-1 0,0 0,0-2,-1 1,-1-2,0 1,0-1,-1-1,-1 0,0-1,-1 1,0-2,-1 1,4-13,20-110,-30 125,0 5,1 0,-2 0,1-1,-1 1,0 0,0 0,-1 0,0 0,0 0,-1 0,0 0,0 0,-1 0,0 1,0-1,0 1,-1 0,0 0,0 0,0 1,-3-3,-7 0,-1-1,0 2,0 0,-1 1,0 0,0 1,0 1,-3 0,-82-6,77 10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0,'0'314,"-46"-91,46-221,0 0,-1 0,1 0,0 0,0 0,0 0,1 0,-1 0,0 0,1 0,-1 0,1 0,0 0,0 0,0 0,0 0,0 0,0-1,0 1,0 0,1-1,-1 1,1-1,-1 1,1-1,0 0,-1 0,1 0,0 0,0 0,0 0,0 0,0 0,0-1,0 1,0-1,0 0,0 1,90 1,-72-3,267-4,-152-24,-116 20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1 221,'283'-1,"-281"1,-1 1,0-1,0 0,0 0,0 0,1 0,-1 1,0-1,0-1,1 1,-1 0,0 0,0 0,0-1,0 1,1-1,-1 1,0-1,0 1,0-1,0 1,0-1,0 0,0 0,0 0,-1 1,1-1,0 0,0 0,-1 0,1 0,0 0,-1 0,1-1,-1 1,1 0,-1 0,0 0,0 0,1-1,-1 1,0 0,0 0,0 0,0-1,0 1,-1 0,1 0,0 0,0-1,-1 1,0-1,-37-42,-11-21,40 15,8 27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5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1 206,'19'0,"11"0,6 0,1 0,-1 0,-2 0,-1-5,-2-1,-2 0,0 1,-1 1,0 2,0 1,0-4,-10-1,-7 5,-6 2</inkml:trace>
  <inkml:trace contextRef="#ctx0" brushRef="#br0" timeOffset="245.36">114 375,'24'5,"17"2,7-1,0-6,-3-3,-5-1,-9 0</inkml:trace>
  <inkml:trace contextRef="#ctx0" brushRef="#br0" timeOffset="1165.912">707 601,'142'-238,"-129"219,2 1,0 0,2 1,0 1,0 0,2 1,-1 1,2 1,14-7,-33 19,1-1,-1 1,1 0,-1 0,1 1,-1-1,1 0,0 0,-1 1,1-1,0 1,-1 0,1-1,0 1,0 0,-1 0,1 0,0 0,0 0,0 0,-1 1,1-1,0 1,-1-1,1 1,0 0,-1-1,1 1,-1 0,1 0,-1 0,1 0,-1 0,0 1,1-1,-1 0,0 1,0-1,0 0,0 1,0 0,-1-1,1 1,0-1,-1 1,1 0,-1-1,1 1,-1 0,0 0,0-1,0 1,0 0,0 0,-18 136,18-136,0-1,0 0,1 0,-1 0,0 0,0 0,1 0,-1 0,0 1,1-1,-1 0,1 0,-1 0,1 0,0-1,-1 1,1 0,0 0,0 0,0 0,0-1,-1 1,1 0,0-1,0 1,0-1,0 1,0-1,1 0,-1 1,0-1,0 0,0 0,0 1,0-1,0 0,1 0,-1 0,0-1,0 1,0 0,0 0,0 0,0-1,0 1,0-1,0 1,0-1,0 1,0-1,0 0,0 1,0-1,0 0,0 0,49-45,-11-5,-28 34,2 0,0 1,1 0,0 1,1 0,1 1,0 1,11-6,-26 18,0 0,-1 0,1 1,0-1,0 0,1 1,-1-1,0 0,0 1,0-1,0 1,0 0,1-1,-1 1,0 0,0 0,1 0,-1 0,0 0,0 0,0 0,1 0,-1 0,0 1,0-1,0 1,1-1,-1 0,0 1,0 0,0-1,0 1,0 0,0-1,0 1,0 0,0 0,0 0,-1 0,1 0,0 0,-1 0,1 0,0 0,-1 0,1 1,-1-1,0 0,1 1,-2 63,-5-39,2-11,0-1,1 1,0-1,1 1,1 0,1 0,0 0,1 0,0-1,1 1,1 0,2 5,5-2,2-6</inkml:trace>
  <inkml:trace contextRef="#ctx0" brushRef="#br0" timeOffset="2131.677">1638 65,'88'-25,"-73"18,-14 6,1 0,-1 0,1 0,-1 1,1-1,0 0,-1 1,1 0,0-1,-1 1,1 0,0 0,-1 0,1 0,0 0,0 0,-1 0,1 1,0-1,-1 1,1-1,-1 1,1 0,0-1,-1 1,1 0,-1 0,0 0,1 0,-1 0,0 0,0 1,0-1,0 0,0 1,0-1,0 1,0-1,0 1,0-1,-1 1,1-1,-1 1,1 0,-1 1,9 80,-9-80,25 199,-25-192,0 1,0 0,0-1,1 1,0-1,1 1,0-1,1 1,0-1,0 0,1 0,4 6,-8-15,1 0,-1-1,1 1,-1-1,1 1,0-1,-1 1,1-1,0 1,-1-1,1 1,0-1,-1 0,1 1,0-1,0 0,-1 0,1 1,0-1,0 0,-1 0,1 0,0 0,0 0,0 0,-1 0,1 0,0-1,0 1,-1 0,1 0,0-1,0 1,-1 0,1-1,0 1,-1-1,1 1,0-1,-1 1,1-1,-1 1,1-1,-1 0,1 1,-1-1,1 0,-1 1,0-1,1 0,-1 1,0-1,0 0,0 0,1 0,-1 0,19-45,-19 45,64-174,-53 145,2 1,1 0,1 1,1 1,1 0,2 1,20-22,-29 38,-2 5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48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1 250,'285'0,"-228"-12,-56 12,0-1,1 0,-1 1,0-1,0 0,0 0,0 0,-1 0,1 0,0 0,0 0,0 0,-1 0,1 0,-1 0,1-1,-1 1,1 0,-1 0,0-1,0 1,1 0,-1 0,0-1,0 1,0 0,0-1,-1 1,1 0,0-1,0 1,-1 0,1 0,-1-1,1 1,-1 0,0 0,1 0,-1 0,0 0,0 0,0 0,0 0,-132-164,120 140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6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0,'0'1,"0"-1,0 1,-1-1,1 1,0-1,-1 1,1-1,0 1,-1-1,1 0,0 1,-1-1,1 1,-1-1,1 0,-1 1,1-1,-1 0,1 0,-1 0,1 1,-1-1,1 0,-1 0,1 0,-1 0,1 0,-1 0,0 0,1 0,-1 0,1 0,-1 0,1 0,-1 0,1-1,-1 1,1 0,-1 0,1-1,-1 1,1 0,-1 0,1-1,-1 1,1-1,0 1,-1 0,1-1,0 1,-1-1,1 1,0-1,-1 1,1-1,0 1,0-1,-5 53,4-40,-1 6,0 1,1-1,1 0,0 0,2 0,0 1,1-1,1-1,0 1,2 0,0-1,1 0,0-1,1 1,1-1,3 2,-10-16,0 1,1-1,-1 1,1-1,0 0,0 0,0 0,0 0,0-1,0 1,0-1,1 0,-1 0,0 0,1 0,-1 0,1-1,-1 0,1 1,-1-1,1-1,-1 1,1 0,-1-1,1 0,-1 0,0 0,1 0,-1 0,0-1,0 1,0-1,1 0,90-78,-88 73,109-122,-114 128,0 1,0-1,0 0,0 1,1-1,-1 0,0 1,0-1,0 1,0 0,1-1,-1 1,0 0,0 0,1 0,-1 0,0 0,0 0,1 0,-1 0,0 1,0-1,1 0,-1 1,0-1,0 1,0-1,0 1,0-1,0 1,0 0,0 0,0 0,0-1,0 1,0 0,0 0,-1 0,1 0,0 0,-1 1,1-1,-1 0,1 0,20 60,-18-51,-3-5,1 1,-1-1,1 0,0 0,1 1,-1-1,1 0,0 0,0-1,1 1,-1 0,1-1,0 1,0-1,1 0,-1 0,1 0,0-1,0 1,0-1,0 0,1 0,-1 0,1-1,0 0,0 1,0-2,0 1,0-1,0 1,0-1,1-1,-1 1,0-1,0 0,1 0,6-5,-1 0,0 0,-1-2,1 1,-1-1,-1-1,1 1,-1-2,-1 1,1-1,-1-1,-1 1,0-1,0 0,-1-1,4-9,23-31,33-63,-59 90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7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0,'-14'101,"4"1,4 0,7 87,0-87,-2-100,0 0,0 0,1 0,-1 0,1 0,0 0,-1 0,1 0,0 1,0-1,0 0,1 0,-1 0,0 0,1 0,0 0,-1 0,1 0,0 0,0 0,0 0,0-1,0 1,0 0,1 0,-1-1,1 1,-1-1,1 0,-1 1,1-1,0 0,0 0,-1 0,1 0,0 0,0 0,0-1,0 1,0 0,0-1,0 0,1 0,-1 1,0-1,0 0,0-1,0 1,0 0,2-1,10-6,-1-1,0 0,-1-1,1-1,-2 0,1 0,8-11,77-58,-96 78,1 0,0 1,0-1,0 0,-1 1,1-1,0 1,0-1,0 1,0 0,0 0,0 0,0 0,0 0,-1 1,1-1,0 0,0 1,0-1,0 1,-1 0,1 0,0 0,0 0,-1 0,1 0,-1 0,1 0,-1 0,0 1,1-1,-1 1,0-1,0 1,0-1,0 1,0 0,0 0,0-1,-1 1,1 0,-1 0,1 1,13 83,-13-81,-2-3,0 1,1-1,-1 0,1 1,0-1,-1 1,1-1,1 1,-1-1,0 1,0-1,1 0,0 1,-1-1,1 0,0 1,0-1,0 0,0 0,1 0,-1 0,1 0,-1 0,1 0,-1 0,1 0,0-1,0 1,0-1,0 0,0 1,0-1,1 0,-1 0,0 0,1-1,-1 1,1 0,11-4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0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220 407,'-27'18,"2"1,0 2,1 0,1 2,2 0,0 1,1 2,-14 23,35-49,0-1,0 0,0 1,0-1,1 1,-1-1,0 1,0 0,0-1,1 1,-1 0,0 0,0 0,1 0,-1 0,0 0,0 0,1 0,-1 1,0-1,0 0,0 1,1-1,-1 1,0 0,0-1,0 1,0 0,0-1,0 1,0 0,0 0,0 0,-1 0,1 0,0 0,-1 0,1 0,0 0,-1 0,1 0,-1 1,0-1,1 0,-1 0,0 0,0 1,0-1,0 0,0 0,0 1,0-1,0 0,0 0,0 1,-1-1,1 0,-1 0,1 0,-1 0,1 1,-1-1,1 0,-1 0,0 0,0 0,0 0,0 0,184-122,-182 120,0-1,0 1,0 0,0 0,1 1,-1-1,0 0,0 0,0 0,1 1,-1-1,0 1,1-1,-1 1,0-1,1 1,-1 0,1 0,-1 0,1 0,-1 0,1 0,-1 0,0 0,1 0,-1 1,1-1,-1 0,0 1,1 0,-1-1,0 1,0 0,1-1,-1 1,0 0,0 0,0 0,0 0,0 0,0 0,0 0,0 1,-1-1,1 0,0 0,-1 1,1-1,-1 0,1 1,-1-1,0 1,1-1,-1 1,1 1,-2 3,1-1,0 1,0-1,1 1,-1-1,1 1,0-1,1 0,0 1,-1-1,2 0,-1 0,0 0,1 0,0-1,0 1,1-1,-1 1,1-1,0 0,0-1,0 1,1-1,-1 1,1-1,0-1,0 1,0-1,0 0,0 0,0 0,1-1,-1 1,3-1,8-6,-1-1,1 0,-1-1,0 0,-1-1,0-1,0-1,-1 0,0 0,-1-1,0-1,0 0,-2-1,1 0,-2-1,6-9,123-216,-120 200,-2 0,-1-1,-3 0,7-36,-16 33,-2 43,-1-1,0 0,0 1,0-1,1 0,-1 1,0-1,0 0,0 0,0 1,0-1,0 0,-1 1,1-1,0 0,0 1,0-1,-1 0,1 1,0-1,-1 1,1-1,0 0,-1 1,1-1,-1 1,1-1,-1 1,1-1,-1 1,1 0,-1-1,0 1,1-1,-1 1,1 0,-1 0,0-1,1 1,-1 0,0 0,1 0,-1 0,0 0,0 0,1 0,-1 0,0 0,1 0,-1 0,0 0,1 1,-1-1,0 0,1 0,-3 4,0-1,0 1,0-1,0 1,1 0,0 0,0 0,0 0,0 0,1 0,-1 1,1-1,0 0,1 1,-1 2,-3 11,-6 25,2 0,3 0,1 0,2 1,2-1,5 42,22 91,-14-115,-10-80,-14-49,9 43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3:58.3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1,'39'14,"26"6,8-2,-5-3,-8-5,-10-3,-9-4,-6-1,-4-2,-8-1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03.6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169 508,'-10'4,"0"0,-1 1,2 0,-1 0,1 1,-1 0,2 1,-1 0,1 1,0 0,0 0,1 0,1 1,-1 0,1 0,1 1,-1 0,2 0,-1 0,2 1,-1-1,-1 12,5-19,0 0,1-1,-1 1,1 0,0 0,0 0,0 0,0 0,0-1,0 1,1 0,0-1,-1 0,1 1,0-1,0 0,0 0,0 0,1 0,-1 0,0 0,1-1,0 1,-1-1,1 0,0 1,0-1,-1 0,1-1,0 1,0-1,0 1,0-1,0 0,0 0,6 1,-1-1,0 0,0-1,0 0,1 0,-1-1,0 0,0 0,-1-1,1 0,0 0,3-3,8-8,0-1,-2-1,0 0,0-1,-2-1,0-1,-1 0,8-16,3-1,-25 37,0 0,0 0,0 0,1 0,-1-1,0 1,1 0,-1 0,1-1,-1 1,1 0,-1 0,1-1,-1 1,1-1,0 1,-1-1,1 1,0-1,-1 1,1-1,0 1,0-1,-1 0,1 1,0-1,0 0,0 0,0 0,-1 0,1 0,0 0,0 0,0 0,0 0,0 0,-1 0,1 0,0 0,0-1,0 1,-1 0,1-1,0 1,0-1,-1 1,1-1,0 1,-1-1,1 1,0-1,-1 0,1 1,-1-1,1 0,-1 1,0-1,1 0,-1 0,1 1,-1-1,0 0,0 0,0 0,1 0,-1 1,0-1,0 0,0 0,0-1,7 28,2-1,2-1,0 0,1 0,1-1,6 6,-16-25,-1-1,1 1,1-1,-1 0,0 0,1 0,-1 0,1 0,0-1,0 0,0 1,0-1,1-1,-1 1,0-1,1 0,-1 0,1 0,-1 0,1-1,0 0,-1 0,1 0,-1-1,1 1,-1-1,1 0,-1 0,1-1,-1 1,0-1,0 0,0 0,0 0,0-1,0 0,0 1,2-4,13-12,-2 0,0-1,-1 0,-1-2,-1 1,-1-2,5-10,-7 12,14-28,-2-2,-2 0,12-45,-27 73,0 0,-1 0,-2-1,0 1,-2-1,0 0,-1 0,-2-4,-5-3,7 29,0 1,-1 0,1-1,0 1,0-1,0 1,0 0,-1-1,1 1,0 0,0 0,-1-1,1 1,0 0,0-1,-1 1,1 0,0 0,-1 0,1-1,0 1,-1 0,1 0,-1 0,1 0,0 0,-1 0,1 0,0 0,-1 0,1 0,-1 0,1 0,0 0,-1 0,1 0,0 0,-1 0,1 0,-1 0,1 1,0-1,-1 0,1 0,0 0,0 1,-1-1,1 0,0 0,-1 1,1-1,0 0,0 1,0-1,-1 0,1 1,0-1,0 0,0 1,0-1,0 0,-1 1,1-1,0 1,0-1,0 0,0 1,0-1,0 0,0 1,-12 26,1 1,2 1,0-1,2 2,1-1,2 1,0-1,3 1,0 20,4 204,-4-248,1 0,1 0,-1 0,1 0,0 0,0-1,1 1,0 0,0-1,0 1,1-1,-1 0,1 0,1 0,-1 0,1 0,-1-1,1 1,1-1,-1 0,1-1,-1 1,1-1,0 1,0-2,0 1,1 0,-1-1,1 0,-1 0,1-1,0 0,0 0,0 0,0 0,4-1,1-3,0-1,0 0,0-1,-1 0,0-1,0 0,0 0,0-1,-1 0,0-1,-1 0,0 0,0-1,-1 0,0-1,0 1,-1-1,-1 0,1-1,-2 1,1-1,-2 0,1-1,-2 1,1 0,-1-8,0 14,0 0,-1 0,0 0,0 0,-1-1,1 1,-1 0,0-1,-1 1,1 0,-1 0,0-1,0 1,-1 0,1 0,-1 0,0 0,-1 1,1-1,-1 0,0 1,0 0,0 0,-1 0,0 0,1 0,-1 1,-1-1,1 1,0 0,-1 0,1 1,-1-1,0 1,0 0,0 1,0-1,0 1,0 0,-1 0,-1 0,-4 2,0 1,0 0,0 0,1 1,-1 1,0-1,1 2,0-1,0 2,0-1,1 1,0 1,0 0,1 0,-1 0,1 1,-5 7,0 2</inkml:trace>
  <inkml:trace contextRef="#ctx0" brushRef="#br0" timeOffset="386.207">1383 451,'-6'6,"-1"0,1 0,0 0,1 1,0-1,0 1,0 1,1-1,0 1,1-1,-1 1,1 0,1 0,0 1,0-1,0 0,1 1,0-1,1 1,0 0,1-1,-1 1,1-1,1 1,0-1,0 0,1 1,-1-6,0 0,0 0,0 0,1 0,-1 0,1-1,0 1,-1-1,1 1,1-1,-1 0,0 0,0-1,1 1,-1-1,1 0,-1 1,1-1,0-1,-1 1,1-1,0 1,0-1,-1 0,1 0,0-1,0 1,-1-1,1 0,1 0,2-1,1 0,-1 0,0-1,1 0,-1-1,-1 1,1-2,0 1,-1 0,0-1,0 0,0-1,-1 1,1-2,-1 0,-1 0,-1 1,1-1,-1-1,0 1,-1 0,0-1,0 1,0-1,-1 0,0 1,-1-1,0 0,0 0,0 0,-2-4,2 8,-1 0,0-1,0 1,0 0,0-1,-1 1,0 0,0 0,0 0,0 1,0-1,-1 0,0 1,0 0,0-1,0 1,0 0,-1 1,1-1,-1 1,1-1,-1 1,0 0,0 0,0 1,-1-1,1 1,0 0,-3 0,-35 5,24 2</inkml:trace>
  <inkml:trace contextRef="#ctx0" brushRef="#br0" timeOffset="683.339">1750 480,'0'11,"1"-1,1 1,-1 0,2-1,-1 0,2 0,-1 0,1 0,1 0,0 0,0-1,1 0,0 0,0-1,2 1,-5-5,1 0,0 0,0 0,0 0,1-1,-1 0,1 0,0 0,0 0,0-1,0 0,0 0,1 0,-1-1,0 0,1 0,-1 0,1-1,0 1,-1-1,1-1,-1 1,1-1,-1 0,1 0,-1 0,0-1,1 0,2-1,3-4,1-1,-1 0,-1 0,1-1,-1 0,-1-1,0 0,0 0,-1-1,0 0,-1-1,-1 1,1-1,1-8,5-23,-9 23</inkml:trace>
  <inkml:trace contextRef="#ctx0" brushRef="#br0" timeOffset="963.132">2455 0,'-5'38,"-6"28,-1 6,1-3,-2-9,1-10,2-9,4-6,2-4,2-3,1-2,1 0,1-4</inkml:trace>
  <inkml:trace contextRef="#ctx0" brushRef="#br0" timeOffset="1152.538">2229 197,'43'15,"34"-1,8-2,-5-3,-12-4,-17-2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57,'-18'57,"15"-35,1 1,0 0,2-1,1 1,0 0,2-1,4 20,6 70,-13 194,0-307</inkml:trace>
  <inkml:trace contextRef="#ctx0" brushRef="#br0" timeOffset="316.054">1 509,'19'-10,"11"-2,6 0,0 2,1 3,-3 3,-1-3,-3-1,0 2,-1 2,-1 1,0-4,-1 0,-4 1</inkml:trace>
  <inkml:trace contextRef="#ctx0" brushRef="#br0" timeOffset="848.043">594 1,'16'291,"-7"-214,-6-36,3-1,1 0,1 0,11 26,-19-64,0 0,1 1,-1-1,1 0,0 0,0 1,0-1,0 0,0 0,0 0,0 0,1-1,-1 1,1 0,-1 0,1-1,0 1,0-1,-1 1,1-1,0 0,0 0,0 0,1 0,-1 0,0 0,0-1,0 1,1-1,-1 1,0-1,1 0,-1 0,0 0,1 0,-1-1,0 1,1 0,-1-1,0 0,2 0,165-131,-168 131,0 0,0 0,0 0,1 0,-1 0,0 1,1-1,-1 0,1 1,-1-1,1 1,-1 0,1-1,-1 1,1 0,-1 0,1 0,-1 0,1 0,-1 1,1-1,-1 0,1 1,-1-1,1 1,-1-1,0 1,1 0,-1-1,0 1,1 0,-1 0,0 0,0 0,0 0,0 0,0 0,0 1,0-1,0 0,0 0,-1 1,1-1,-1 1,1-1,-1 1,1-1,-1 0,0 1,1-1,-1 2,19 64,-8-53</inkml:trace>
  <inkml:trace contextRef="#ctx0" brushRef="#br0" timeOffset="1247.875">1242 622,'26'-7,"0"-1,-1-1,0-1,0-1,-1-1,-1-1,0-2,-1 0,12-11,-31 24,0-1,-1 1,1-1,0 0,-1 0,1 0,-1 0,0 0,0-1,0 1,-1-1,1 1,-1-1,0 0,0 1,0-1,0 0,-1 0,1 0,-1 0,0 1,-1-1,1 0,0 0,-1 0,0 0,0 1,0-1,0 0,-1 1,0-1,1 1,-1-1,0 1,-1 0,1 0,-1 0,1 0,-1 0,0 1,0-1,-3-1,-1 4,1 0,-1 0,1 1,-1 0,0 0,1 1,0 0,-1 0,1 0,0 1,0 0,0 0,1 0,-1 1,1 0,0 0,0 1,0-1,1 1,-1 0,1 0,-3 5,6-9,-11 12,0 1,0 0,2 0,-1 1,2 1,0 0,1 0,1 1,0 0,0 4,6-18,0 1,1-1,-1 1,1-1,0 1,0-1,0 1,0-1,1 0,-1 1,1-1,0 1,0-1,0 0,1 1,-1-1,1 0,0 0,0 0,0 0,0-1,0 1,0 0,1-1,-1 0,1 1,0-1,0 0,0 0,0-1,0 1,0-1,0 1,1-1,-1 0,0 0,2 0,131 14,61-45,-164 20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0,'-17'1,"-1"2,1-1,0 2,-1 0,2 2,-1-1,1 2,-1 0,2 1,-1 1,1 0,1 1,0 1,0 0,1 1,-10 11,19-20,1 0,0 1,0-1,1 0,-1 1,1 0,0 0,0 0,0 0,0 0,0 0,1 0,0 1,0-1,0 0,1 1,-1-1,1 1,0-1,0 0,1 1,-1-1,1 1,0-1,0 0,1 0,-1 1,1-1,0 0,0 0,0 0,0-1,1 1,0-1,-1 1,1-1,1 0,-1 0,0 0,1 0,-1-1,1 1,0-1,0 0,0 0,8-1,-1 0,0-1,1-1,-1 1,0-2,1 0,-1 0,0-1,0 0,-1-1,1 0,-1-1,0 0,0-1,0 0,-1 0,0-1,0 0,-1-1,8-7,136-146,-151 160,-1 0,1-1,0 0,0 0,0 0,0 1,0-1,0 1,0-1,0 1,1-1,-1 1,1-1,-1 1,1 0,-1 0,1 0,0 0,0 0,-1 0,1 1,0-1,0 0,0 1,0 0,0-1,0 1,0 0,0 0,0 0,0 0,0 0,0 1,-1-1,1 1,0-1,0 1,0-1,0 1,-1 0,3 1,63 113,-45-95,0-4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4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1 303,'4'-22,"1"0,2 1,0-1,1 1,1 1,1 0,10-13,-20 31,0 1,1 0,-1 0,1 0,-1-1,1 1,0 0,-1 0,1 0,0 0,0 0,0 0,0 0,0 1,0-1,0 0,0 0,0 1,0-1,1 1,-1-1,0 1,0-1,0 1,1 0,-1-1,0 1,1 0,-1 0,0 0,0 0,1 0,-1 0,0 1,1-1,-1 0,0 1,0-1,0 1,1-1,-1 1,0-1,0 1,0 0,0 0,0 0,0-1,0 1,0 0,0 0,-1 0,1 0,0 1,10 16,-10-15,0 1,0 0,0-1,1 1,0-1,-1 0,1 0,0 1,1-1,-1 0,1-1,-1 1,1 0,0-1,0 0,0 1,0-1,0 0,1-1,-1 1,1 0,-1-1,1 0,-1 0,1 0,0 0,-1-1,1 1,0-1,0 0,-1 0,4-1,6-5,-2-1,1 0,-1-1,0-1,-1 0,1 0,-2-1,0 0,0 0,0-1,2-7,53-54,-51 60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59,'-19'-2,"-1"0,1 1,-1 1,1 1,0 1,0 0,-7 3,21-4,0 0,0 0,1 0,-1 1,0 0,1 0,-1 0,1 0,-1 1,1-1,0 1,0 0,0 1,1-1,-1 1,1 0,0-1,0 2,0-1,0 0,1 0,-1 1,1-1,0 1,1 0,-1 0,1 0,0-1,0 1,1 1,0-2,0 1,1-1,0 0,0 0,0 0,0 0,1 0,-1-1,1 1,0 0,0-1,1 1,-1-1,1 0,-1 0,1 0,0 0,0 0,1 0,-1-1,0 0,1 0,0 0,-1 0,1 0,0 0,0-1,0 0,0 0,0 0,0-1,0 1,0-1,0 0,1 0,-1 0,0-1,0 1,0-1,0 0,0 0,0 0,0-1,0 0,-1 1,3-2,120-93,-106 77,99-103,-118 121,-1 0,1 1,0-1,-1 0,1 1,0-1,-1 1,1-1,0 1,0-1,0 1,0 0,-1-1,1 1,0 0,0-1,0 1,0 0,0 0,0 0,0 0,0 0,0 0,-1 0,1 0,0 1,0-1,0 0,0 1,0-1,0 0,-1 1,1-1,0 1,0-1,-1 1,1-1,0 1,0 0,-1-1,1 1,-1 0,1 0,-1-1,1 1,-1 0,1 0,-1 0,0-1,1 1,-1 0,0 0,0 0,0 0,0 0,0 0,0 0,0 0,11 57,0 222,24 11,-32-275,-1 0,0 0,-2 1,0-1,-1 0,0 1,-1-1,-1 0,-1 0,0 0,-1-1,-1 1,0-1,-1-1,-1 1,-4 5,11-18,1-1,-1 1,0-1,0 1,0-1,0 0,0 0,0 0,-1 1,1-1,0 0,-1 0,1-1,0 1,-1 0,1 0,-1-1,1 1,-1-1,0 1,1-1,-1 0,1 1,-1-1,0 0,1 0,-1 0,0 0,1-1,-1 1,1 0,-1-1,0 1,1-1,-1 1,1-1,-1 0,1 0,0 0,-1 0,1 0,0 0,-1 0,1 0,0 0,0 0,0-1,-37-73,35 57,0 0,2 0,0 0,0 0,2 0,0 0,2 0,0 0,0 0,2 1,0 0,1-1,1 2,0-1,2 1,7-12,-5 10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0,'4'29,"7"14,7 5,4-6,3-10,3-11,1-13,1-13,-5-11,-2-2,-5-3,-6-2,1-3,-3-2,-2 0,-3 4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5.6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1,'0'14,"0"15,0 7,0 2,0 0,0-2,0-3,0-1,0-3,4 0,3-1,-1 0,-2 0,0 0,-2 0,4-5,1-1,-1-5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39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201 130,'-13'5,"1"0,-1 1,1 1,1 0,-1 0,1 1,0 1,1 0,0 0,1 1,0 0,0 0,1 1,0 1,1-1,0 1,1 0,1 1,0-1,0 1,1 0,0 2,4-12,0 0,0 1,1-1,-1 0,0 1,1-1,0 0,0 0,0 0,0 0,0 0,1 0,-1 0,1 0,0 0,0-1,0 1,0-1,1 1,-1-1,0 0,1 0,0 0,-1 0,1 0,0-1,0 1,0-1,0 0,0 0,0 0,1 0,-1-1,0 1,0-1,1 0,-1 1,0-2,0 1,1 0,-1-1,0 1,0-1,1 0,-1 0,0 0,0-1,0 1,15-10,0 0,-1-2,0 1,-1-2,-1 0,0-1,-1-1,0 0,7-14,13-11,10-18,-44 93,0-29,0 1,1-1,0 0,0 0,0 1,1-1,0 0,0 0,0 0,0-1,1 1,0-1,0 1,0-1,0 0,1 0,0 0,0 0,0-1,0 0,0 0,1 0,-1 0,1 0,0-1,0 0,0 0,0-1,0 1,0-1,0 0,0 0,1-1,-1 1,0-1,1-1,-1 1,0-1,1 0,-1 0,0 0,0-1,0 1,3-3,5-2,1-1,-2-1,1 0,-1-1,0 0,0-1,-1 0,-1-1,0 0,0-1,-1 0,-1 0,0-1,-1 0,0 0,-1-1,0 0,-1 0,-1-1,3-11,-7 24,1 0,0 0,0 0,-1 0,1 0,-1-1,0 1,1 0,-1 0,0 0,0-1,-1 1,1 0,0 0,-1 0,1 0,-1-1,0 1,0 0,0 0,0 0,0 0,0 1,0-1,-1 0,1 0,0 1,-1-1,0 1,1-1,-1 1,0 0,0 0,0-1,0 1,0 1,0-1,0 0,0 0,0 1,0-1,0 1,-1 0,1-1,0 1,0 0,0 0,-1 1,1-1,0 0,0 1,0-1,0 1,0 0,0 0,-2 1,2-1,-1 1,1 0,1 0,-1 0,0 0,0 0,1 0,-1 0,1 1,0-1,-1 1,1-1,0 1,1-1,-1 1,0-1,1 1,-1 0,1-1,0 1,0 0,0 0,0-1,1 1,-1 0,1-1,-1 1,1 0,0-1,0 1,0-1,1 0,-1 1,1 0,62 77,-53-69,-4-3,-1 0,-1 1,1-1,-2 1,1 0,-1 1,0-1,-1 1,0-1,-1 1,0 0,0 0,-1 0,-1 0,0 0,0 8,2 15,12 9,-2-30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12,'10'-3,"-1"0,0 1,0 1,1-1,-1 2,1-1,-1 1,1 1,-1 0,1 0,-1 0,1 2,-1-1,0 1,0 0,0 1,-1 0,1 0,-1 1,0 0,0 1,-1 0,1 0,-1 0,-1 1,1 0,0 2,-5-1,0 1,-1-1,-1 0,1 1,-1-1,-1 1,0-1,0 1,0-1,-1 0,0 0,-1 0,0 0,0 0,-1 0,0-1,0 1,-1-1,-7 21,-83 132,60-77,28-66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1,'-19'33,"-7"17,2 3,4-1,1-10,4-13</inkml:trace>
  <inkml:trace contextRef="#ctx0" brushRef="#br0" timeOffset="195.984">0 29,'34'28,"20"15,6 0,-7-7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4:4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1 903,'0'-16,"0"0,1 1,0-1,2 1,-1-1,2 1,0 0,1 0,1 0,0 1,0 0,2 0,0 1,3-4,-2 4,1 1,1 0,0 1,0 0,1 0,1 1,-1 1,2 0,-1 1,1 0,1 1,0 0,-13 7,-1-1,1 0,0 1,0-1,-1 1,1 0,0 0,0-1,-1 1,1 0,0 0,0 1,-1-1,1 0,0 0,0 1,-1-1,1 1,0 0,-1-1,1 1,-1 0,1 0,-1 0,1 0,-1 0,0 1,0-1,1 0,-1 0,0 1,0-1,0 1,0-1,0 1,-1 0,1-1,0 1,-1-1,1 1,-1 0,0 0,5 81,-5-74,-2 18,1-21,0 1,0-1,0 0,1 0,0 1,0-1,1 0,-1 0,2 0,-1 0,1 0,-1 0,2 0,-1 0,3 5,-3-10,1 0,-1 0,0 0,0-1,0 1,0-1,1 0,-1 0,0 0,0 0,1 0,-1 0,0 0,0-1,0 1,1-1,-1 1,0-1,0 0,0 0,0 0,0 0,0 0,0-1,-1 1,1-1,0 1,-1-1,1 1,-1-1,1 0,-1 0,0 0,1-1,8-7,52-45,121-92,-182 145,0 1,1-1,-1 1,1-1,-1 1,1 0,0-1,0 1,-1 0,1 0,0 0,0 1,0-1,0 0,0 1,0-1,0 1,0 0,1 0,-1 0,0 0,0 0,0 0,0 0,0 1,0-1,0 1,0-1,0 1,0 0,0 0,0 0,0 0,-1 0,1 0,0 0,-1 1,1-1,-1 1,1-1,-1 1,0-1,0 1,1 0,-1 0,0 0,-1 0,1 0,0 0,0 0,-1 0,1 1,3 59,-5-58,0 2,0-1,0 0,1 0,0 0,0 0,0 0,0 0,1 0,0 0,0 0,1 0,-1 0,1 0,0 0,0-1,1 1,-1-1,1 1,0-1,0 0,0 0,1 0,0-1,-1 1,1-1,0 0,1 0,-1 0,1-1,-1 0,1 1,4 0,13 0</inkml:trace>
  <inkml:trace contextRef="#ctx0" brushRef="#br0" timeOffset="311.018">1243 537,'-21'20,"1"1,1 0,1 2,1 0,1 1,2 1,-9 17,21-39,1-1,-1 1,0 0,1-1,-1 1,1 0,0 0,0 0,0 0,0 0,1 0,-1 0,1 1,0-1,0 0,0 0,0 0,0 0,1 0,0 1,-1-1,1 0,0 0,0 0,1-1,-1 1,1 0,-1 0,1-1,0 1,0-1,0 1,0-1,1 0,-1 0,0 0,1 0,0 0,-1-1,1 1,0-1,0 1,0-1,0 0,0 0,0-1,0 1,0-1,1 1,6-2,0-1,0 0,0-1,-1 0,1 0,-1-1,0 0,0-1,0 0,-1 0,1-1,-1 0,-1 0,1-1,-1 0,0 0,-1-1,1 0,-2 0,1 0,-1-1,0 0,-1 0,1-4,-2 8,-1 1,0-1,-1 0,1 0,-1 0,0 0,0 0,-1 0,0 0,1 0,-2 0,1 0,0 0,-1 0,0 0,0 0,-1 0,1 0,-1 0,0 0,-1 1,1-1,-1 1,0 0,0 0,0 0,0 0,-1 0,1 1,-1-1,0 1,0 0,-1 0,1 0,0 1,-1 0,0 0,1 0,-1 0,0 1,0 0,0 0,0 0,0 0,0 1,-1 0,1 0,-5 1,-15 4</inkml:trace>
  <inkml:trace contextRef="#ctx0" brushRef="#br0" timeOffset="900.39">1385 903,'15'-39,"1"1,2 0,2 2,2 0,0 1,18-18,13 11,-52 43,1 0,-1 1,1-1,-1 0,1 0,-1 1,0-1,0 1,1-1,-1 1,0-1,-1 1,1 0,0 0,0-1,-1 1,1 0,-1 0,1 0,-1 0,0 0,0-1,0 1,0 0,0 0,0 0,0 0,-1 0,1 0,-1 0,1-1,-1 1,0 0,0 0,0 15,1-15,0 0,-1-1,1 1,0 0,0 0,0-1,0 1,1 0,-1 0,0-1,1 1,-1 0,1-1,-1 1,1-1,0 1,0-1,0 1,0-1,0 1,0-1,0 0,0 0,1 1,-1-1,0 0,1 0,-1 0,1 0,-1-1,1 1,-1 0,1-1,0 1,-1-1,1 1,0-1,0 0,-1 0,1 1,0-1,-1-1,1 1,0 0,0 0,-1-1,1 1,0-1,-1 1,1-1,-1 0,1 1,-1-1,2-1,137-98,-50 49,-88 52,0 0,0 0,0 0,-1 0,1 1,0-1,-1 0,1 1,-1 0,1-1,-1 1,0 0,0 0,0 0,0-1,0 1,0 0,-1 0,1 1,-1-1,1 0,-1 0,0 0,0 0,0 0,0 0,0 1,0-1,0 0,-1 0,1 1,0 0,0 7,-1 1,1-1,1 1,0-1,0 1,1-1,0 0,1 0,0 1,0-2,1 1,1 0,0 0,5 5</inkml:trace>
  <inkml:trace contextRef="#ctx0" brushRef="#br0" timeOffset="1367.109">2260 705,'23'1,"0"-2,0-1,0 0,-1-2,1-1,-1 0,1-2,-2-1,8-3,-25 8,0 0,0 0,0 0,-1 0,0-1,1 1,-1-1,-1 0,1 1,0-2,-1 1,0 0,0 0,0-1,0 1,-1-1,0 1,0-1,0 0,0 1,-1-1,0 0,0 0,0 0,-1 1,1-1,-1 0,0 1,-1-1,1 1,-1-1,0 1,0-1,0 1,0 0,-1 0,0 0,0 0,0 1,0-1,0 1,-1 0,0 0,1 0,-1 0,0 1,-1-1,1 1,0 0,-1 0,1 1,-1-1,1 1,-1 0,0 0,1 1,-1-1,0 1,0 0,1 1,-1-1,0 1,0 0,1 0,-1 0,1 0,-1 1,1 0,-1 0,-7 4,0 0,0 1,1 0,0 1,1 0,-1 1,2 0,-1 0,1 1,1 0,0 1,0 0,1 0,0 1,1-1,0 2,1-1,1 1,0-1,0 1,1 0,1 0,0 1,1-1,1 0,0 1,0-1,2 3,1-11,0 1,0-1,0 1,1-1,0 0,0 0,0-1,0 1,1-1,0 0,0 0,0 0,0-1,1 0,-1 0,1 0,0-1,0 0,0 0,0 0,0-1,0 0,1 0,-1 0,0-1,1 0,18 3</inkml:trace>
  <inkml:trace contextRef="#ctx0" brushRef="#br0" timeOffset="1784.911">2683 791,'178'-246,"-150"222,-28 66,-2-38,1 0,-1 0,1 1,0-1,0 0,0 1,1-1,-1 0,1 1,0-1,1 1,-1-1,1 1,-1-1,1 0,1 0,-1 1,1-1,-1 0,1 0,0 0,1 0,-1-1,1 1,-1-1,1 1,0-1,0 0,1 0,-1 0,1 0,-1-1,1 0,0 1,0-1,0-1,0 1,0-1,0 1,1-1,0 0,5-2,-1 0,0 0,0-1,0-1,0 1,-1-1,1-1,-1 0,1 0,-1-1,0 1,-1-2,1 1,-1-1,0 0,-1-1,1 0,-1 0,-1 0,1-1,-1 1,-1-1,1 0,-1-1,-1 1,0-1,0 0,0 0,-1 0,2-15</inkml:trace>
  <inkml:trace contextRef="#ctx0" brushRef="#br0" timeOffset="2100.583">3558 0,'-31'412,"6"-227,24-175,1 0,-2 1,1-1,-1 0,-1-1,0 1,0 0,-1-1,0 1,-2 1,-3-2,1-6</inkml:trace>
  <inkml:trace contextRef="#ctx0" brushRef="#br0" timeOffset="2347.04">3247 338,'43'5,"39"2,9-1,-5-1,-13-1,-14-2,-12-1,-9-1,-7 0,-8 0</inkml:trace>
  <inkml:trace contextRef="#ctx0" brushRef="#br0" timeOffset="2985.062">3952 480,'8'12,"0"-1,0-1,1 1,0-1,1-1,0 0,1 0,0-1,0 0,0-1,1 0,9 3,-14-7,0 0,0 0,0-1,0 0,0-1,1 1,-1-1,0-1,1 1,-1-1,1-1,-1 1,0-1,1-1,-1 1,0-1,0 0,0-1,0 0,0 0,-1 0,1-1,4-3,74-88,-82 90,0 1,-1-1,1 0,-1 0,0 0,-1 0,1 0,-1 0,0 0,0 0,0-1,-1 1,0 0,0 0,0-1,-1 1,0 0,0 0,0-1,0 1,-1 0,-1-3,-9-10</inkml:trace>
  <inkml:trace contextRef="#ctx0" brushRef="#br0" timeOffset="3484.738">4517 649,'82'-90,"-55"59,0 1,2 1,1 1,24-15,-54 42,1 0,0-1,-1 1,1 0,0 0,-1 0,1 0,0 0,0 0,0 1,0-1,0 0,0 0,0 1,0-1,0 0,0 1,1-1,-1 1,0 0,0-1,1 1,-1 0,0 0,0-1,1 1,-1 0,0 0,0 1,1-1,-1 0,0 0,0 1,1-1,-1 0,0 1,0-1,0 1,0 0,0-1,0 1,0 0,0 0,0 0,0 0,0-1,0 1,0 0,-1 0,1 1,0-1,-1 0,1 0,-1 0,1 0,-1 1,0-1,1 0,-1 0,0 1,0-1,0 0,0 0,0 1,0-1,0 1,-4 19,3-17,-1-1,1 1,0 0,1-1,-1 1,1 0,-1-1,1 1,0 0,0 0,1 0,-1-1,1 1,0 0,0-1,0 1,1-1,-1 1,1 0,1-3,-1-1,1 1,0-1,0 0,-1 0,1 0,0 0,0 0,-1 0,1-1,0 1,0-1,-1 0,1 0,-1 0,1 0,-1-1,1 1,-1 0,0-1,2-1,196-121,-190 117,-6 4,1-1,-1 1,0 1,1-1,0 0,0 1,0 0,0 0,0 1,0-1,0 1,0 0,0 0,1 1,-1 0,0 0,2 0,-4 3,-1-1,0 1,0 0,0 0,0 0,-1 1,1-1,-1 0,0 1,0-1,0 1,0-1,-1 1,1-1,-1 1,0 0,0-1,0 1,-1-1,1 1,-1 0,1 4,-1 15,6 67,-5-88,1 0,0 0,-1 0,1 0,0 0,0 0,1 0,-1 0,0-1,0 1,1-1,-1 1,1 0,0-1,-1 0,1 0,0 1,0-1,0 0,0 0,-1 0,1-1,1 1,-1 0,0-1,0 0,0 1,0-1,0 0,0 0,1 0,-1 0,0 0,0-1,0 1,0-1,0 1,1-1,14-4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6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85 109,'-44'378,"23"-320,20-58,0 0,1 0,-1 0,0 0,0-1,0 1,0 0,0-1,1 1,-1 0,0-1,0 1,1-1,-1 0,0 1,1-1,-1 1,0-1,1 0,-1 0,1 1,-1-1,1 0,-1 0,1 0,0 1,0-1,-1 0,1 0,0 0,0 0,0 0,0 0,0 0,0 0,0 1,0-1,0 0,0 0,0 0,1 0,-1 0,0-12,0 0,0-1,2 1,0 0,0 0,1 0,0 1,2-1,-1 1,1-1,1 1,0 1,1-1,0 1,1 1,8-11,11-9,0 0,2 2,1 1,33-22,-42 32,0 1,1 1,1 1,0 1,1 1,0 1,1 1,0 1,22-5,-44 13,0 1,0-1,0 1,1 0,-1 0,0 0,0 0,0 1,0-1,0 1,0-1,0 1,0 0,0 0,-1 1,1-1,0 1,0-1,-1 1,1 0,-1 0,0 0,0 0,1 0,-1 0,0 1,-1-1,1 1,0-1,-1 1,0 0,1 0,-1 0,0 0,0 0,-1 0,1 0,-1 0,1 0,-1 0,0 0,0 3,1 1,0 1,-1-1,0 1,0-1,-1 1,0-1,0 0,0 1,-1-1,0 0,-1 0,1 0,-1 0,-1 0,1-1,-1 0,0 1,-1-1,0-1,0 1,0-1,0 1,-1-2,0 1,0-1,0 1,0-2,-1 1,0-1,0 0,-3 1,0 0,-1-1,0 0,1-1,-1 0,0-1,-1 0,1 0,0-1,0-1,0 0,0-1,0 0,0 0,0-1,1-1,-1 1,1-2,-14-29,24 18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9.9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125 79,'-10'7,"0"0,0 1,1 0,0 0,0 1,1 1,0-1,1 1,0 0,0 1,1 0,1 0,0 0,0 1,0 1,5-11,-1 0,0 0,0 0,1 1,-1-1,1 0,0 0,0 0,0 1,0-1,0 0,0 0,1 1,-1-1,1 0,-1 0,1 0,0 0,0 0,0 0,0 0,0 0,0 0,1 0,-1 0,1-1,-1 1,1-1,-1 1,1-1,0 1,0-1,0 0,0 0,0 0,0 0,0 0,0-1,0 1,0 0,1-1,-1 0,0 1,0-1,1 0,-1 0,1-1,11 0,-1-1,0 0,0-1,0-1,-1 0,1-1,-1 0,0-1,0 0,0-1,-1 0,0-1,-1 0,0-1,0 0,-1-1,0 1,0-2,-1 1,-1-1,0-1,4-8,-9 16,-1 0,1 0,-1 0,-1-1,1 1,0 0,-1 0,0-1,0 1,0 0,-1 0,1-1,-1 1,0 0,0 0,-1 0,1 0,-1 0,0 0,0 0,0 0,0 1,-1-1,1 1,-1 0,0 0,0 0,-1 0,1 0,0 1,-1-1,1 1,-1 0,0 0,0 0,0 1,0-1,0 1,0 0,0 0,-1 0,1 1,0 0,-1-1,1 1,0 1,0-1,-1 1,0 0,-1 0,0 0,0 1,0 0,0 0,0 0,0 1,1 0,-1 0,1 0,0 1,-1 0,2 0,-2 1,-6 8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0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68 565,'-29'38,"-9"13</inkml:trace>
  <inkml:trace contextRef="#ctx0" brushRef="#br0" timeOffset="253.886">39 141,'0'0</inkml:trace>
  <inkml:trace contextRef="#ctx0" brushRef="#br0" timeOffset="516.404">209 734,'128'-204,"-124"199,-2 1,1 0,-1-1,1 2,0-1,1 0,-1 0,1 1,-1 0,1 0,0 0,0 0,1 1,-1-1,0 1,1 0,-1 0,1 1,0-1,2 1,-5 3,0 0,0 0,1 0,-1 0,-1 1,1-1,0 0,-1 1,1 0,-1-1,0 1,0 0,0 0,0 0,0-1,-1 1,1 0,-1 0,0 0,0 0,0 0,0 0,0 1,3 17,-2-16,0 0,0 0,1 0,0 0,0 0,0-1,0 1,1-1,0 0,0 1,0-1,0-1,1 1,0 0,0-1,0 0,0 0,0 0,0 0,1-1,-1 1,1-1,0-1,0 1,0 0,0-1,0 0,0 0,0-1,0 0,0 1,0-1,0-1,0 1,0-1,0 0,0 0,0-1,0 1,0-1,0 0,-1-1,5-1,10-11,0 0,-1-1,-1-1,-1 0,0-1,-1-1,-1-1,6-11,-8 13</inkml:trace>
  <inkml:trace contextRef="#ctx0" brushRef="#br0" timeOffset="786.07">1253 0,'-5'48,"-6"35,-1 8,1-6,2-13,4-15,1-11,3-9,0-6,6-8,2-4,0-4</inkml:trace>
  <inkml:trace contextRef="#ctx0" brushRef="#br0" timeOffset="952.56">886 367,'62'0,"31"0,4 5,-10 1,-10 0,-13-1,-18-2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8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7,'-9'13,"-2"0,0 1,1 1,1-1,0 2,1-1,0 1,1 1,1-1,1 1,0 0,-1 11,6-26,0 0,0 0,0 0,0 0,1 0,-1 0,0 0,1 0,0 0,-1 0,1-1,0 1,0 0,0 0,0-1,0 1,0-1,1 1,-1-1,0 1,1-1,-1 0,1 1,0-1,-1 0,1 0,0 0,0-1,-1 1,1 0,0-1,0 1,0-1,0 1,0-1,0 0,0 0,2 0,74-16,-70 13,0-1,-1-1,1 1,-1-1,0-1,0 1,-1-1,0 0,0-1,0 1,-1-1,0 0,0-1,-1 1,0-1,0 0,-1 0,0 0,0 0,-1-1,0 1,0-1,-1 0,0 1,-1-1,0 0,-1 5,1 1,-1 0,0 0,0 0,0 0,-1 0,1 0,-1 0,1 0,-1 1,0-1,0 1,0-1,-1 1,1-1,-1 1,1 0,-1 0,0 1,1-1,-1 0,0 1,0 0,0 0,0 0,0 0,-1 0,1 0,0 1,0 0,-1-1,1 1,0 0,0 1,-1-1,1 1,0-1,0 1,0 0,0 0,-1 0,-15 6</inkml:trace>
  <inkml:trace contextRef="#ctx0" brushRef="#br0" timeOffset="316.955">387 345,'5'-9,"1"-14,5-6,0-4,4-1,-2 0,3 2,2 1,4 6,-2 2,0 5,2 6,1 5,-2 8,-5 4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3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1 192,'458'-156,"-334"121,-122 34,0 1,0 0,-1 0,1 0,0 0,0 1,0-1,0 0,-1 1,1-1,0 1,-1 0,1-1,0 1,-1 0,1 0,-1 0,1 0,-1 0,1 0,-1 1,0-1,0 0,1 1,-1-1,0 1,0 0,0-1,-1 1,1-1,0 1,-1 0,1 0,-1-1,1 1,-1 0,0 0,0 0,0 0,0-1,0 1,0 0,-1 1,-9 83,10-86,-96 386,94-359,1 0,2 1,1-1,0-1,6 19,-8-44,1 6,0 0,0 0,1 0,0 0,0 0,0 0,1 0,0-1,1 0,-1 1,1-1,3 2,-10-37,0 23,1 0,-1 1,-1-1,1 1,-1-1,0 1,0 0,-1 0,0 1,0-1,0 1,0 0,0 1,-1-1,1 1,-1 0,0 0,0 1,-1 0,1 0,0 0,-1 1,1 0,-1 0,1 1,-1-1,1 1,-1 1,1-1,-7 3,-8 3,1 1,-1 1,1 1,0 0,1 2,0 0,-12 11,19-14,-16 10,1 2,2 0,0 2,1 1,1 1,-7 10,12-9</inkml:trace>
  <inkml:trace contextRef="#ctx0" brushRef="#br0" timeOffset="521.828">283 334,'38'0,"32"-5,9-6,-4-1,-10 1,-16 7,-17 10,-13 7,-10 8,-7 4,1-2,1 0,3-4,2-5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5:42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30 113,'26'379,"-25"-370,-1 0,-1 0,1 0,-1-1,-1 1,0 0,0 0,-1-1,0 1,0-1,-5 8,7-16,0 0,0 1,0-1,0 0,0 0,0 0,0 0,0 0,0 0,0 0,0 0,0 0,0 0,0-1,0 1,0 0,0-1,1 1,-1-1,0 1,0-1,0 1,0-1,1 1,-1-1,0 0,0 0,1 1,-1-1,1 0,-1 0,0 0,1 0,0 1,-1-1,1 0,0 0,-1 0,1 0,0 0,0 0,0 0,0 0,0 0,0 0,0 0,0 0,0 0,0 0,1 0,-1 0,0 0,1 0,-1 0,1-1,1-15,2 1,-1-1,2 0,1 1,0 0,0 0,2 1,0 0,1 0,0 1,1 0,1 0,0 1,1 1,1-1,21-24,2 1,1 1,2 2,1 2,2 2,1 2,1 1,1 3,30-11,-65 30,0 1,0 0,1 0,-1 1,1 1,0 0,0 0,-1 1,1 0,3 1,-11 0,1-1,-1 1,1 0,-1 0,0 0,1 0,-1 0,0 1,0 0,0-1,0 1,0 0,0 0,-1 1,1-1,0 1,-1-1,0 1,0 0,0 0,0 0,0 0,-1 0,1 0,-1 0,0 1,0-1,0 0,0 1,-1-1,1 1,-1 2,-1 3,0 0,0 1,-1-1,-1 0,1 0,-2 0,1-1,-1 1,0-1,-1 0,0 0,0 0,-1-1,0 1,0-1,-1-1,0 1,0-1,-1-1,1 1,-1-1,0 0,0-1,-1 0,0 0,1-1,-8 2,-2-2,0 0,0 0,0-2,-1 0,1-1,0-1,0-1,0-1,0 0,0-1,-11-4,23 5,-1 0,1-1,-1 1,1-1,0 0,1-1,-1 1,1-1,0 0,0-1,0 1,1-1,0 0,0 0,0 0,1-1,-2-4,-6-13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61,'0'-9,"0"1,-5 2,-1 7,0-2,5 0,4-5,6-2,1-4,-1 5,-6 4,-5 7,-1 2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18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0,'0'5,"-5"2,-2 4,-4 0,5-2,7-6,10-10,-3-3,-3 5,-2 8,-6 4,2 0,1-1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0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0 429,'1164'0,"-630"-32,-218 8,777-80,-1013 95,192-22,220 4,48 28,-284-26,260-34,-273 31,36-2,-67 20,-165 2,0 2,0 2,0 3,0 1,1 3,36 7,-48-3,0-2,1-1,-1-2,1-1,0-2,-1-1,36-8,153-25,-166 27,1 3,-1 3,54 4,-8 0,-78-2,-3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9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58,'8'29,"-1"1,-1 0,-2 0,-1 1,-1-1,-2 1,-2 11,-14 18,6-87,12 15,0 1,2-1,-1 1,1 0,1 0,0 0,0 1,1 0,1 0,0 0,6-6,-6 5,7-8,2 0,0 1,0 1,2 1,0 0,1 1,1 1,0 1,0 0,15-4,49-2,-82 18,0 1,0 0,0 0,-1 0,1 0,0 0,0 0,0 0,0 1,0-1,0 1,-1 0,1-1,0 1,0 0,-1 0,1 0,0 0,-1 0,1 0,-1 1,0-1,1 0,-1 1,0-1,0 1,0 0,0-1,0 1,0 0,0-1,-1 1,1 0,-1 0,1 0,-1 0,0-1,1 1,-1 0,0 0,0 0,-1 1,0 3,0 0,-1 0,0 0,-1-1,1 1,-1-1,0 1,0-1,-1 0,0 0,0 0,0-1,0 1,-1-1,0 0,1 0,-1-1,-1 1,1-1,0 0,-1-1,0 1,0-1,1 0,-1-1,-1 1,1-1,0 0,0-1,-3 1,4-3,0 1,1-1,-1 1,1-1,-1-1,1 1,0-1,0 1,0-1,0 0,0-1,1 1,0-1,-1 1,1-1,0 0,1 0,-2-2,-4-13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1 113,'454'0,"-453"0,45-4,-46 4,1 0,0 0,-1-1,1 1,0 0,-1 0,1 0,0-1,-1 1,1 0,-1 0,1-1,-1 1,1-1,-1 1,1 0,-1-1,1 1,-1-1,1 1,-1-1,0 0,1 1,-1-1,0 1,1-1,-1 0,0 1,0-1,0 1,0-1,0 0,1 1,-1-1,0 0,0 1,-1-1,1 0,0 1,0-1,0 0,0 1,-1-1,1 1,0-1,0 0,-1 1,1-1,0 1,-1-1,1 1,-1-1,1 1,-1-1,1 1,-1-1,1 1,-1 0,1-1,-1 1,0 0,1 0,-1-1,-74-60,58 44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2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0,'-11'231,"-25"29,29-200,3-25,-1 0,-1-1,-2 0,-11 29,12-45</inkml:trace>
  <inkml:trace contextRef="#ctx0" brushRef="#br0" timeOffset="484.734">527 28,'-25'303,"51"-65,-26-237,0-1,1 1,-1-1,1 0,-1 1,0-1,1 1,-1-1,0 1,1-1,-1 1,0-1,0 1,0-1,1 1,-1-1,0 1,0-1,0 1,0-1,0 1,0 0,0-1,0 1,0-1,0 1,-1-1,1 1,0-1,0 1,0-1,-1 1,1-1,0 1,0-1,-1 1,1-1,0 1,-1-1,1 0,-1 1,1-1,-1 0,1 1,0-1,-1 0,1 0,-1 1,0-1,1 0,-1 0,1 0,-1 0,1 1,-1-1,1 0,-1 0,1 0,-1 0,0-1,1 1,-1 0,1 0,-1 0,1 0,-1 0,1-1,-27-31,18 21,0-2,-1 1,0 0,-1 1,-1 1,1-1,-2 2,1 0,-1 0,-1 1,1 1,-1 0,-1 1,1 0,-1 2,0-1,0 2,0 0,-1 1,1 0,-1 1,1 1,-1 1,1 0,-1 0,1 2,0 0,-2 2,-10 14,23-10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1,'0'5,"5"1,6 1,7-2,4-2,3-1,3-1,1 0,1-1,-1 0,0-1,0-4,0-1,-1-1,1 2,-6 6,-11 4,-7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1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1,'39'5,"17"1,4 0,-4-1,-6-1,-12-2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32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112 842,'-19'86,"4"0,4 1,3 1,4 54,4-124,1-26,0-29,2 8,1 0,2 1,0-1,2 1,2 1,0 0,8-14,7-21,-12 26,1 1,2 0,1 1,2 1,1 1,2 1,1 0,5-3,-27 32,0 1,0-1,0 1,0 0,0-1,0 1,0 0,1 0,-1 0,0-1,1 1,-1 1,1-1,-1 0,1 0,0 1,-1-1,1 0,0 1,-1 0,1-1,0 1,0 0,-1 0,1 0,0 0,0 0,-1 0,1 1,0-1,-1 1,1-1,0 1,-1 0,1-1,-1 1,1 0,-1 0,1 0,-1 0,1 0,-1 0,0 1,0-1,0 0,0 1,0-1,0 1,0-1,0 1,0-1,-1 1,1 0,-1-1,1 1,-1 0,0-1,1 1,-1 0,0 0,0-1,0 2,4 72,-4-65,-1-1,1 1,0 0,1-1,0 1,1 0,0-1,0 1,1-1,0 0,1 0,0 0,1-1,-1 1,1-1,6 7,1-4</inkml:trace>
  <inkml:trace contextRef="#ctx0" brushRef="#br0" timeOffset="716.714">424 1491,'26'-76,"-20"62,1 1,-1 1,2-1,0 1,0 1,1 0,1 0,0 0,0 1,1 1,3-2,-13 10,0 1,0-1,0 1,0-1,0 1,1 0,-1-1,0 1,0 0,0 0,1 0,-1 0,0 0,0 0,0 0,1 0,-1 1,0-1,0 0,0 1,0-1,0 1,0-1,0 1,0 0,0-1,0 1,0 0,0 0,0-1,0 1,0 0,-1 0,1 0,0 0,-1 0,1 0,-1 0,1 1,-1-1,0 0,1 0,-1 0,0 0,0 1,0-1,1 0,-1 0,-1 0,1 1,0-1,0 0,0 0,-1 0,1 0,-1 1,23 42,-18-45,0 0,-1 0,1-1,-1 1,1-1,-1 1,0-1,1 0,-1 0,0-1,0 1,-1 0,1-1,0 0,-1 0,0 0,0 0,1-1,5-5,-4 4,1 0,0 0,0 0,1 1,-1-1,1 1,0 0,0 1,0 0,1 0,-1 0,1 1,0 0,0 0,-1 0,6 0,-10 4,1 1,0-1,-1 0,0 1,1-1,-1 1,0 0,0 0,-1 0,1 0,-1 0,1 0,-1 0,0 0,0 1,0-1,-1 0,1 1,-1-1,1 0,-1 1,0-1,-1 1,1-1,-1 1,1-1,-1 0,0 0,-1 2,-17 67,15-51</inkml:trace>
  <inkml:trace contextRef="#ctx0" brushRef="#br0" timeOffset="972.28">1326 1209,'-33'39,"-31"31,-4 9,4-9,9-12,14-11,8-8,6-7,2-8,5-3,2-6,4 0,4-4</inkml:trace>
  <inkml:trace contextRef="#ctx0" brushRef="#br0" timeOffset="1347.711">1355 1520,'-5'14,"-1"15,-1 6,-2 3,-1 0,2-3,-3-1,0-3,3-5</inkml:trace>
  <inkml:trace contextRef="#ctx0" brushRef="#br0" timeOffset="1671.127">1412 1407,'33'4,"16"7,-4 2,-11 3,-16-2,-11 3,-11-2,-10 1,-7-2,-6-4,-1-3,-3 2,1-1,0-1,0-2,5-2</inkml:trace>
  <inkml:trace contextRef="#ctx0" brushRef="#br0" timeOffset="3870.622">0 447,'2'-2,"-1"0,1 0,-1 0,1 0,-1 1,1-1,0 1,0-1,0 1,0 0,0 0,0 0,0 0,0 0,0 0,1 0,-1 1,0-1,1 1,-1 0,0 0,1-1,-1 2,0-1,1 0,0 0,365-4,-368 4,1 1,0-1,0 0,0 0,-1 0,1 0,0 0,0 0,0 0,-1 0,1 0,0 0,0-1,0 1,-1 0,1 0,0-1,0 1,-1 0,1-1,0 1,-1-1,1 1,0-1,-1 1,1-1,-1 0,1 1,-1-1,1 0,-1 1,0-1,1 0,-1 1,0-1,1 0,-1 0,0 0,0 1,0-1,0 0,0 0,0 0,0 1,0-1,0 0,0 0,0 0,0 1,-1-1,1 0,0 0,0 1,-1-1,1 0,-1 1,1-1,-1 0,1 1,-1-1,1 0,-1 1,1-1,-1 1,0-1,1 1,-1-1,0 1,1 0,-48-38,-25-10,64 38</inkml:trace>
  <inkml:trace contextRef="#ctx0" brushRef="#br0" timeOffset="4370.012">2343 927,'-19'19,"-17"26,-6 9,4 1,3-4,4-6,1-6,6-5,3-8,0-4,-2 0,-1 0,-2-3,4 0,1-4,4-4</inkml:trace>
  <inkml:trace contextRef="#ctx0" brushRef="#br0" timeOffset="4637.16">2004 899,'5'19,"6"16,1 11,4-1,-1-4,2-5,-3-2,2-4,-2-1,1-1,-1 0,0-1,5 0,2 1,3-5,2-6,-3-6</inkml:trace>
  <inkml:trace contextRef="#ctx0" brushRef="#br0" timeOffset="5519.413">2851 560,'-12'273,"-80"191,91-462,0 0,0 0,0 0,0 1,1-1,-1 0,1 0,-1 0,1 1,0-1,0 0,0 0,0 1,0-1,0 0,1 0,-1 0,1 1,-1-1,1 0,0 0,0 0,0 0,0 0,0 0,1 0,-1-1,1 1,-1 0,1-1,-1 1,1-1,0 1,0-1,0 0,0 0,0 0,0 0,0 0,0 0,0 0,0-1,0 1,1-1,-1 0,0 1,2-1,254-55,-207 48,-33 2</inkml:trace>
  <inkml:trace contextRef="#ctx0" brushRef="#br0" timeOffset="6034.821">2597 222,'1'-2,"0"0,1 0,-1 0,1 0,-1 1,1-1,0 0,0 1,0 0,0-1,0 1,0 0,0 0,0 0,0 0,0 1,1-1,-1 1,0-1,1 1,-1 0,0-1,1 1,-1 1,2-1,-1 0,308-3,-312 2,0 1,1-1,-1 1,1-1,-1 0,1 1,0-1,-1 1,1-1,-1 0,1 0,0 1,0-1,-1 0,1 0,0 1,0-1,0 0,0 0,0 1,0-1,0 0,0 0,0 1,0-1,1 0,-1 0,0 1,0-1,1 0,-1 1,0-1,1 0,-1 1,1-1,-1 0,1 1,-1-1,1 1,-1-1,1 1,0-1,-1 1,1-1,0 1,-1 0,1-1,0 1,-1 0,1 0,0 0,0-1,-1 1,1 0,0 0,0 0,0 0,-1 0,1 0,0 1,0-1,-1 0,1 0,0 0,-1 1,1-1,0 0,0 1,-67-57,58 51,-1 0,1-1,1 0,-1-1,1 0,0 0,1 0,-1-1,2 0,-1 0,-1-4,-2-10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0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0,2 0,1 0,0-5,1-1,-1 0,0 1,-1 2,1 0,-1 2,0 1,-4 5,-7 1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45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29,'33'0,"22"0,5-5,-3-1,-5 0,-8 1,-5 2,-6 1,-3 0,-7 2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2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262 1,'-5'14,"-11"15,-2 7,-4 2,2-1,5-1,-1-3,4-1,-2-7,1-3,-1 1,-3 0,1 1,-2-3,3-1,-2-3,3-5</inkml:trace>
  <inkml:trace contextRef="#ctx0" brushRef="#br0" timeOffset="320.429">8 1,'10'19,"7"16,7 7,3-4,-3-3,0-4,-5-1,-1-1,2-2,-2 1,-1 0,-2-1,1-4,-3-1,-3-5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4.1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0 273,'92'-143,"-49"64,-42 76,0 1,0-1,0 0,0 1,1-1,-1 1,1-1,-1 1,1-1,0 1,0 0,0 0,0 0,0 0,1 1,-1-1,0 0,1 1,-1 0,1-1,0 1,-1 0,1 0,0 1,0-1,0 0,0 1,-1 0,1 0,0 0,0 0,0 0,0 0,0 1,-1 0,1-1,0 1,0 0,-1 0,4 2,47 88,-43-76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0,'62'141,"-49"-117,-1 2,0-1,-2 1,-1 0,-1 1,-2 0,4 24,-8-30,0 0,-1 1,-1-1,-1 0,0 1,-2-1,-1 0,0-1,-2 1,0-1,-1 0,-5 8,1-8,-1-1,-1-1,0 0,-1 0,-1-2,-1 1,-1-2,0 0,-1-2,0 1,-5 1,-2-1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0.3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346 537,'7'22,"0"0,-1 0,-1 1,-1 0,-1 0,-1 1,-2-1,0 0,-1 0,-1 3,0 32,2 71,55-403,-50 247,1 1,1 0,1 0,2 1,0 0,2 0,0 2,11-15,-22 36,0 0,0 0,1 0,-1 1,1-1,-1 0,1 1,0-1,-1 1,1 0,0 0,0-1,0 1,0 0,0 1,0-1,0 0,0 0,1 1,-1-1,0 1,0 0,0 0,1 0,-1 0,0 0,0 0,1 1,-1-1,0 1,0-1,0 1,0 0,0 0,0 0,0 0,0 0,0 0,0 1,0-1,-1 1,1-1,-1 1,1-1,-1 1,1 0,-1 0,0 0,0 0,0 0,0 0,0 0,-1 0,1 0,-1 0,1 1,-1-1,0 2,45 97,-36-86</inkml:trace>
  <inkml:trace contextRef="#ctx0" brushRef="#br0" timeOffset="706.586">769 960,'2'-12,"0"0,1 0,0 1,1-1,0 1,1 0,0 0,0 0,1 1,1 0,0 0,0 0,1 1,0 0,1 1,0 0,7-5,-15 12,0 0,0-1,0 1,0 0,0 0,0 1,0-1,0 0,0 0,1 0,-1 1,0-1,1 1,-1-1,0 1,1-1,-1 1,1 0,-1 0,0 0,1-1,-1 1,1 1,-1-1,1 0,-1 0,0 0,1 1,-1-1,1 1,-1-1,0 1,0 0,1-1,-1 1,0 0,0 0,0 0,0 0,0 0,0 0,0 0,0 0,0 0,0 1,-1-1,1 0,0 0,-1 1,1-1,-1 0,0 1,1-1,-1 1,0-1,2 13,-2-11,0-1,0 1,1 0,-1 0,0-1,1 1,0 0,-1-1,1 1,0 0,0-1,1 0,-1 1,0-1,1 0,0 1,-1-1,1 0,0 0,0 0,1 0,37-30,27-38,-66 65,0 1,-1-1,1 1,0-1,-1 1,1-1,0 1,0-1,0 1,-1 0,1 0,0-1,0 1,0 0,0 0,0 0,0 0,-1 0,1 0,0 0,0 0,0 0,0 0,0 1,0-1,-1 0,1 1,0-1,0 0,0 1,-1-1,1 1,0-1,-1 1,1 0,0-1,-1 1,1 0,-1-1,1 1,-1 0,1-1,-1 1,1 0,-1 0,0 0,0 0,1-1,-1 1,0 0,0 0,0 0,0 0,0 0,0 0,0 0,5 57,-5-53,-1 21</inkml:trace>
  <inkml:trace contextRef="#ctx0" brushRef="#br0" timeOffset="951.036">1503 621,'-29'43,"-19"24,-6 6,2-6,9-8,7-11,10-7,4-12,7-5,0-7,3-2,3 2,-1-3,1 2,2-2</inkml:trace>
  <inkml:trace contextRef="#ctx0" brushRef="#br0" timeOffset="1539.677">1475 1044,'-3'13,"-4"14,-1 0,-1 0,-1-2,-1 1,-1-1,-12 17,24-43,0 0,0 1,0-1,0 0,0 1,0-1,0 0,0 1,0-1,0 1,0-1,0 0,-1 1,1-1,0 1,0-1,-1 0,1 1,0-1,-1 1,1-1,-1 1,1-1,0 1,-1 0,1-1,-1 1,0-1,1 1,-1 0,1-1,-1 1,1 0,-1 0,0 0,1 0,-1-1,0 1,1 0,-1 0,0 0,1 0,-1 0,1 0,-1 0,0 1,1-1,-1 0,0 0,12-21,0-1,2 2,0 0,1 0,1 1,1 1,1 1,0 0,19-13,-28 23,9-10,-12 11,1 0,-1 0,1 0,0 1,1 0,0 0,-1 1,1-1,1 2,-1-1,1 1,-1 0,1 0,7-1,-13 5,1 0,-1 1,0-1,0 0,0 0,0 1,0-1,0 1,-1 0,1 0,0-1,-1 1,0 0,1 0,-1 1,0-1,0 0,0 0,0 0,0 1,-1-1,1 0,-1 1,1-1,-1 1,0-1,0 1,0-1,0 0,-1 1,1-1,-1 1,1-1,-1 0,0 1,0-1,0 0,0 0,0 0,0 0,-1 0,1 0,-1 1,0-1,1 1,-1-1,0 1,0-1,0 0,0 0,-1 0,1 0,-1 0,1 0,-1-1,1 1,-1-1,0 0,0 0,0 0,0 0,0 0,0-1,0 1,0-1,0 0,0 0,0 0,0 0,0 0,0-1,0 1,0-1,0 0,0 0,1 0,-1 0,0-1,0 1,1-1,-1 1,1-1,-1 0,1 0,0 0,0 0,0-1,0 1,-18-39,12 24</inkml:trace>
  <inkml:trace contextRef="#ctx0" brushRef="#br0" timeOffset="5488.135">177 0,'-29'57,"3"1,2 1,2 1,4 1,2 1,3 0,-3 38,11-71,1 1,2-1,1 1,1 0,1-1,2 1,1 0,1-1,1 0,2 0,1-1,1 0,2-1,1 0,0-1,2 0,1-1,15 18,-15-27,0 0,1-1,0-1,1 0,1-2,0 0,0-1,1-1,1 0,0-2,18 5,-7-3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7:57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313 508,'-24'39,"-18"26,-1 8,2-9,7-10,10-10,4-13,6-6,0-7,2-3,-1-3,-4-4,2-3</inkml:trace>
  <inkml:trace contextRef="#ctx0" brushRef="#br0" timeOffset="320.651">2 508,'1'22,"1"0,1 0,1 0,1-1,0 1,2-2,1 1,7 14,89 117,-32-58,-54-67,-1-2</inkml:trace>
  <inkml:trace contextRef="#ctx0" brushRef="#br0" timeOffset="2812.933">707 961,'2'-17,"0"-1,1 1,1 1,1-1,0 1,1-1,1 1,0 1,1 0,1 0,0 0,1 1,1 0,0 1,1 1,0-1,3 0,-14 12,0-1,0 1,0-1,1 1,-1 0,0-1,1 1,-1 0,1 0,0 0,-1 0,1 0,0 1,-1-1,1 0,0 1,0-1,0 1,0 0,-1-1,1 1,0 0,0 0,0 0,0 1,0-1,-1 0,1 1,0-1,0 1,0 0,-1-1,1 1,0 0,-1 0,1 0,-1 0,1 0,-1 1,1-1,-1 0,0 1,0-1,1 1,-1-1,0 1,-1 0,1-1,0 1,0 0,-1 0,1-1,-1 1,9 41,17 29,-23-72,-1 0,0-1,0 1,0 0,0-1,0 1,0-1,0 0,0 1,0-1,0 0,0 0,0-1,-1 1,1 0,0 0,-1-1,1 1,-1-1,0 0,1 1,-1-1,0 0,0 0,0 0,0 1,0-1,0 0,-1-1,4-3,35-54,-31 44,1 1,0 1,2 0,-1 0,2 1,0 0,0 1,10-7,-20 17,0 1,0 0,0-1,0 1,0 0,0 0,1 0,-1 1,0-1,1 1,-1-1,0 1,1 0,-1-1,0 1,1 0,-1 1,1-1,-1 0,0 1,1-1,-1 1,0 0,0 0,0 0,1 0,-1 0,0 0,0 1,0-1,-1 1,1-1,0 1,0 0,-1-1,1 1,-1 0,0 0,0 0,1 0,-1 1,32 95,-32-84,-1-7,0 0,1 0,0 0,0 0,0 1,1-1,0 0,0-1,0 1,1 0,0-1,1 1,-1-1,1 0,1 0,0 0,27 2,-16-11</inkml:trace>
  <inkml:trace contextRef="#ctx0" brushRef="#br0" timeOffset="3284.814">1527 424,'14'44,"2"-1,2-1,2-1,2-1,22 32,10 31,-53-102,-1 0,1-1,-1 1,1-1,0 1,-1-1,1 1,0-1,0 1,-1-1,1 1,0-1,0 0,0 0,-1 1,1-1,0 0,0 0,0 0,0 0,0 0,0 0,-1 0,1 0,0 0,0 0,0 0,0-1,-1 1,1 0,0-1,0 1,0-1,-1 1,1-1,0 1,-1-1,1 1,0-1,-1 1,1-1,-1 0,1 0,-1 1,1-1,-1 0,0 0,1 1,-1-1,0 0,1 0,-1 0,0 0,0 1,0-1,0 0,0-1,19-52,1-28,4 1,3 1,35-70,-53 132</inkml:trace>
  <inkml:trace contextRef="#ctx0" brushRef="#br0" timeOffset="5632.469">736 1,'-31'57,"3"1,2 1,3 1,-7 35,13-42,2 1,3 1,2 0,2 1,3-1,2 1,3 0,2 0,3 0,2 0,2-1,15 47,-20-90,0 0,0-1,1 0,1 1,0-2,0 1,1-1,0 0,1 0,0-1,1 0,0-1,0 0,1 0,0-1,0 0,1-1,-1 0,1 0,1-1,11 3,14 2,2-1,-1-1,1-3,35 1,-50-6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0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283 549,'-14'19,"-10"26,-6 5,3-1,5-4,3-5,3-5,1-3,2-2,-2-2,3 0,-2-6,-4-6,2-10,3-12,4-4</inkml:trace>
  <inkml:trace contextRef="#ctx0" brushRef="#br0" timeOffset="238.291">1 719,'11'-52,"-10"52,0 0,1 0,-1 0,0 0,1 1,-1-1,0 0,1 0,-1 1,0-1,1 1,-1 0,0-1,0 1,0 0,1-1,-1 1,0 0,0 0,0 0,0 0,-1 0,1 0,0 0,0 1,-1-1,1 0,0 0,-1 1,1-1,-1 0,0 0,1 1,-1 0,12 20,1-1,1-1,1 0,1-1,0-1,1 0,1-1,1-1,1-1,0-1,0 0,6 1,20-2,-25-15</inkml:trace>
  <inkml:trace contextRef="#ctx0" brushRef="#br0" timeOffset="716.944">1 267,'23'-44,"103"-155,-126 197,1 1,0-1,-1 1,1 0,0-1,0 1,0 0,0 0,0 0,0 0,1 0,-1 0,0 0,1 0,-1 0,0 0,1 1,-1-1,1 1,-1-1,1 1,-1-1,1 1,-1 0,1 0,-1 0,1 0,0 0,-1 0,1 0,-1 0,1 1,-1-1,1 1,-1-1,1 1,-1-1,1 1,-1 0,0 0,1 0,-1 0,0 0,0 0,0 0,0 0,0 0,0 1,0-1,0 0,0 1,26 74,21 34,-6-68,-28-32</inkml:trace>
  <inkml:trace contextRef="#ctx0" brushRef="#br0" timeOffset="1035.712">537 41,'35'48,"-3"2,-2 1,-2 1,-3 1,-2 1,-2 2,-2 0,-4 1,1 8,-13-47,-1 0,0 1,-2-1,0 1,-1-1,0 0,-2 1,0-1,-1 0,-1-1,-1 1,0-1,-1 0,-1 0,0-1,-2 0,0 0,0-1,-1-1,-1 0,-1 0,0-1,0-1,-8 5,-7 4,4-4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09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0 394,'169'-28,"161"28,-318 0</inkml:trace>
  <inkml:trace contextRef="#ctx0" brushRef="#br0" timeOffset="263.284">29 563,'19'5,"31"1,11 1,0-2,-6-7,-6-2,-8-1,-6 0,-3 2,-4 0,0 2,-2 0,1 1,0 0,-4 0</inkml:trace>
  <inkml:trace contextRef="#ctx0" brushRef="#br0" timeOffset="7249.039">1694 55,'-33'11,"1"1,0 1,1 1,0 2,1 2,1 0,1 2,1 1,-4 5,18-17,1 2,0-1,0 1,1 1,1 0,0 1,1 0,0 0,1 1,0 0,1 1,1-1,0 1,1 1,0-1,2 1,0 0,0-1,2 1,0 1,1-1,0 0,1 0,4 15,-2-21,0-1,1 0,0 0,1 0,0 0,0-1,1 1,0-1,1-1,0 1,0-1,0-1,1 1,0-1,0 0,1-1,-1 0,1 0,0-1,1 0,-1-1,5 1,4 1,1-1,0-1,0-1,1 0,-1-1,0-2,0 0,0-1,1 0,-2-2,7-2,25-7,-1-3,-1-2,-1-2,-1-1,0-3,32-24,-60 35,-1-1,0 0,-1-2,0 0,-2-1,0 0,-1-1,0 0,-1-1,-2-1,0 0,-1-1,-4 10,-1 0,0 0,-1 0,-1-1,1 1,-2-1,0 1,0-1,-1 0,-1 0,1 1,-2-1,0 1,0-1,-1 1,-1 0,0 0,0 0,-1 0,0 1,-1-1,0 1,-4-3,2 4,0 1,0 0,-1 0,0 1,0 0,-1 1,0 0,0 1,0 0,-1 0,0 1,0 0,0 1,0 1,-1-1,1 2,0-1,-1 2,-1 0,-17-1,-1 3,1 0,-1 2,1 1,0 1,-18 7,-13 8,11 1</inkml:trace>
  <inkml:trace contextRef="#ctx0" brushRef="#br0" timeOffset="7651.052">960 366,'-1'0,"0"0,1 0,-1 0,0 0,0 1,0-1,1 0,-1 1,0-1,0 1,1-1,-1 1,0-1,1 1,-1-1,0 1,1 0,-1-1,1 1,-1 0,1-1,-1 1,1 0,0 0,-1-1,1 1,0 0,0 0,-1 0,1 0,0-1,0 1,0 0,0 0,0 0,0 0,0 0,1-1,-1 1,0 0,0 0,1 0,-1-1,0 1,1 0,-1 0,1-1,-1 1,1 0,-1-1,1 1,0 0,-1-1,42 24,-8-15,0-2,1-2,0 0,0-3,0-1,21-2,-16 1,535-29,260 28,-851 1,-4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5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86 395,'80'-21,"309"3,-381 17,11-3,1 1,0 1,0 1,0 0,0 1,0 2,0 0,-1 1,1 0,3 3,-23 5,-12-3</inkml:trace>
  <inkml:trace contextRef="#ctx0" brushRef="#br0" timeOffset="249.132">0 649,'44'0,"37"0,11 0,-2 0,-10 0,-10 0,-12 0,-10 0,-10 0,-6 0,-3 0,-2 0,-6 0</inkml:trace>
  <inkml:trace contextRef="#ctx0" brushRef="#br0" timeOffset="787.484">311 1,'29'33,"1"-1,2-1,1-2,2-1,1-2,12 6,-24-19,1 0,0-2,0-1,1-1,1-1,18 2,-30-6,-10-3,1 0,-1 0,0 0,-1 1,1-1,0 1,0 0,-1 1,1-1,-1 1,0 0,1 0,-1 1,-1-1,1 1,-1-1,1 1,-1 0,0 1,0-1,-1 0,1 1,-1 0,0-1,0 1,-1 0,1 0,-1 0,0 0,-1 0,1 0,-1 1,0-1,0 0,-1 0,1 0,-1 0,-1 3,-3 0,0 0,-1-1,0 0,-1 0,1 0,-1-1,0 0,-1 0,0-1,0 0,0-1,0 1,-9 2,-7 6,-96 57,4 4,-50 46,100-47,54-50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301 67,'-50'131,"-6"-2,-41 63,77-153,16-31,3-4,0-1,0 0,-1 1,1-1,-1 0,0 0,0 0,0 0,0 0,0-1,0 1,-1 0,1-1,-1 0,0 0,0 0,0 0,0 0,0 0,0-1,0 0,-1 1,0-1,3-3,-1 1,1-1,-1 0,1 0,0 0,-1 0,1 0,0 0,0 0,1 0,-1 0,0-1,1 1,-1 0,1 0,0-1,0 1,0 0,0-1,0 1,0 0,0 0,1-1,-1 1,1 0,0 0,0-1,0 1,0 0,0 0,0 0,1 0,16-43,2 1,1 2,3 0,23-30,17-31,-46 70,2 2,1 0,2 1,1 1,11-10,-34 38,-1 0,0 1,1-1,-1 0,1 0,-1 1,1-1,0 0,-1 1,1-1,0 0,-1 1,1-1,0 1,0-1,-1 1,1 0,0-1,0 1,0 0,0-1,-1 1,1 0,0 0,0 0,0 0,0 0,0 0,0 0,-1 0,1 0,0 0,0 1,0-1,0 0,0 0,-1 1,1-1,0 1,0-1,0 1,-1-1,1 1,0-1,-1 1,1 0,-1-1,1 1,-1 0,1-1,-1 1,1 0,-1 0,1 0,-1 0,0-1,0 1,1 0,-1 0,0 0,0 0,5 61,-5-57,-2 52,-1-44,1 1,0-1,2 1,-1 0,2-1,-1 1,2 0,0-1,1 0,0 1,1-1,0 0,1-1,0 1,1-1,1 0,0 0,1-1,0 0,0 0,8 6,-12-13,1 1,-1-1,1 0,1 0,-1 0,1-1,-1 0,1 0,0 0,0-1,0 0,0 0,0-1,1 1,-1-1,0-1,1 1,-1-1,1 0,-1-1,1 1,-1-1,0-1,1 1,-1-1,0 0,0 0,0-1,0 0,-1 0,1 0,-1-1,0 0,0 0,0 0,0 0,-1-1,0 0,1 0,-2 0,1 0,-1-1,7-17,-1 0,-1-1,-2 0,0 0,-2 0,0-1,-1-5,22-139,-24 145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8.6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83,'-4'7,"0"0,1 0,0 1,0-1,1 0,-1 1,2 0,-1-1,1 1,1 0,-1 0,1 0,0-1,1 1,0 0,0 0,1-1,0 1,0 0,1-1,0 0,0 0,1 0,0 0,0 0,0-1,1 1,0-1,2 1,-3-5,0 0,1 0,-1-1,1 0,0 1,-1-2,1 1,0 0,-1-1,1 0,0 0,-1 0,1-1,0 0,-1 0,1 0,0 0,-1-1,0 1,1-1,-1 0,0-1,0 1,0-1,3-2,3-2,-1 0,0-1,-1-1,1 1,-2-1,1 0,-1-1,-1 0,6-9,-9 14,-1 0,1 0,-1 1,0-2,0 1,0 0,-1 0,0 0,0-1,0 1,0 0,-1-1,0 1,0-1,-1 1,0-1,0 1,0 0,0 0,-1-1,0 1,0 0,0 0,0 0,-1 1,0-1,0 1,0-1,-1 1,0 0,1 0,-1 1,-1-1,1 1,0 0,-1 0,0 0,1 1,-1-1,0 1,0 0,-1 1,1-1,-4 0,0 2,0 0,-1 0,1 0,0 1,0 1,0 0,0 0,0 1,0 0,1 0,-4 2,-7 6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1 643,'10'-32,"-1"-5,2 0,1 1,2 0,1 1,2 1,1 1,1 0,2 1,2 1,1 1,1 2,1 0,4-1,-29 28,-1-1,1 1,0 0,0 0,0 0,0 0,0-1,0 1,0 1,0-1,0 0,0 0,1 0,-1 0,0 1,1-1,-1 1,0-1,1 1,-1-1,1 1,-1 0,1 0,-1 0,1 0,-1 0,1 0,-1 0,1 0,-1 0,0 1,1-1,-1 1,1-1,-1 1,0 0,1-1,-1 1,0 0,0 0,0 0,0 0,0 0,1 0,-2 0,1 0,0 0,0 0,0 1,0-1,-1 0,1 1,-1-1,1 0,-1 1,1-1,-1 1,0-1,7 163,-7-163,1 1,-1-1,1 0,-1 0,1 1,-1-1,1 0,0 0,0 0,0 0,-1 0,1 0,0 0,0 0,0 0,1 0,-1-1,0 1,0 0,0-1,0 1,1-1,-1 1,0-1,1 0,-1 1,0-1,1 0,-1 0,0 0,1 0,-1 0,0 0,1 0,-1-1,0 1,1 0,-1-1,0 1,0-1,1 1,-1-1,55-35,-44 27,317-260,-284 241,-44 27,-1 1,1-1,0 1,1-1,-1 1,0 0,0-1,0 1,0 0,0 0,0 0,0 0,0 0,0 0,0 0,0 1,0-1,1 0,-1 0,0 1,0-1,0 1,0-1,0 1,-1-1,1 1,0 0,0-1,0 1,0 0,-1 0,1 0,0-1,-1 1,1 0,-1 0,1 0,-1 0,1 0,-1 0,0 0,1 0,-1 0,0 0,0 2,1 7,-1 0,0 0,-1 0,0 0,-1 0,0 0,0-1,-1 1,-1-1,1 1,-3 1,-10 36,16-46,-2 3,0-1,1 0,0 1,-1 0,1-1,0 1,0-1,1 1,-1 0,1 0,0-1,0 1,0 0,1-1,-1 1,1 0,0 0,0-1,0 1,0-1,1 1,-1-1,1 0,0 1,0-1,0 0,1 0,-1 0,1-1,2 3,12 2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29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310 622,'-17'2,"1"0,-1 2,1 0,0 0,0 2,0 0,1 1,0 0,0 2,0-1,0 3,7-6,-1 0,1 0,0 1,1 0,-1 0,1 1,0 0,1 0,0 1,0 0,1 0,0 0,0 1,1 0,0 0,0 0,1 0,0 0,1 1,0 0,1-1,-1 1,2 0,0-1,0 5,2-11,-1 1,1-1,0 1,1-1,-1 1,1-1,-1 0,1 0,0-1,0 1,0 0,0-1,1 0,-1 0,1 0,-1 0,1 0,0-1,0 0,0 1,-1-1,1-1,0 1,0-1,0 1,0-1,0 0,1-1,-1 1,0-1,-1 1,1-1,0 0,0-1,0 1,0-1,-1 0,1 0,-1 0,1 0,-1 0,0-1,1 0,35-26,-2-1,0-2,-2-2,-2-1,3-6,73-82,-107 123,0 0,0 0,0 0,0 0,0 0,0 1,-1-1,1 1,0-1,0 1,0 0,0-1,-1 1,1 0,0 0,-1 0,1 1,0-1,-1 0,0 0,1 1,-1-1,0 1,0 0,0-1,0 1,0 0,0-1,0 1,0 0,-1 0,1 0,-1 0,1 0,-1 0,0 1,6 8,37 54,-26-48</inkml:trace>
  <inkml:trace contextRef="#ctx0" brushRef="#br0" timeOffset="414.7">790 932,'27'-54,"4"-13,3 2,3 2,37-47,-74 109,0 1,0-1,0 1,0-1,0 0,0 1,0-1,1 1,-1-1,0 1,0-1,0 1,1-1,-1 1,0-1,1 1,-1-1,0 1,1-1,-1 1,0 0,1-1,-1 1,1 0,-1-1,1 1,-1 0,1 0,-1-1,1 1,-1 0,1 0,0 0,-1 0,1-1,-1 1,1 0,-1 0,1 0,-1 0,1 1,0-1,-1 0,1 0,-1 0,1 0,-1 0,1 1,-1-1,1 0,-1 1,1-1,-1 0,1 1,-1-1,1 0,-1 1,0-1,1 1,-1-1,0 1,1-1,-1 1,0-1,0 1,1-1,1 41,-2-37,-1 13,2 1,0 0,0 0,2 0,0 0,1-1,4 10,-6-22,0 0,0 0,0 0,1-1,-1 1,1-1,1 1,-1-1,1 0,-1 0,1 0,0-1,0 1,1-1,-1 0,1 0,-1-1,1 1,0-1,0 0,0 0,1-1,-1 1,0-1,0 0,6 0,-3-3,-1 1,0-1,1 0,-1-1,0 1,0-1,0-1,-1 0,1 0,-1 0,0 0,0-1,0 0,0 0,-1-1,0 0,0 0,-1 0,0 0,0-1,0 1,-1-1,1-3,9-10,16-27,-18 26</inkml:trace>
  <inkml:trace contextRef="#ctx0" brushRef="#br0" timeOffset="1034.388">1834 537,'-21'0,"-1"1,1 1,0 1,0 1,0 0,0 2,1 0,-11 6,25-10,0 0,1 1,-1 0,1 1,0-1,0 1,0 0,0 0,0 0,1 1,0 0,0 0,0 0,1 0,0 0,0 1,0 0,0-1,1 1,0 0,0 0,1 1,0-1,0 0,0 0,1 1,-1-1,2 0,-1 0,1 4,-1-7,0 0,0 0,0 0,1 0,-1 0,1 0,-1 0,1 0,0 0,0 0,1 0,-1 0,0-1,1 1,0 0,0-1,0 0,0 1,0-1,0 0,0 0,1 0,-1 0,1 0,-1-1,1 1,0-1,0 0,-1 0,1 0,0 0,0 0,0 0,0-1,1 0,-1 1,0-1,0 0,0-1,0 1,0 0,0-1,0 0,1 0,10-6,0-1,-1 0,0-1,0 0,-1-1,-1 0,1-1,-2 0,1-1,-2 0,6-9,27-30,-27 33,44-35,-56 54,0 0,0 1,0-1,0 1,0 0,0 0,-1 0,1 0,-1 1,1-1,-1 1,0-1,0 1,0 0,0 0,-1 0,1 0,-1 0,1 0,-1 0,0 0,-1 0,1 1,0-1,-1 0,0 1,0-1,0 1,0-1,0 0,-1 1,-22 265,46 55,-22-290,1-23,-1 0,0 1,-1-1,0 1,-1-1,0 0,0 1,-2-1,1 0,-1 0,-1 0,0-1,-1 1,0-1,0 0,-1 0,0 0,-2 0,8-9,-1-1,0 1,0 0,0-1,0 1,0-1,0 1,0-1,0 1,0-1,0 0,0 1,0-1,0 0,0 0,0 0,0 0,0 0,0 0,0 0,-1 0,1 0,0 0,0-1,0 1,0 0,0-1,0 1,0-1,0 1,0-1,1 0,-1 1,0-1,0 0,0 0,1 1,-1-1,0 0,1 0,-1 0,1 0,-1 0,0 0,-19-47,12 21,1-1,1 0,1 0,1 0,2-1,1 1,2-1,0 1,2-1,1 1,1 0,1 0,11-26,-9 30,-1 4</inkml:trace>
  <inkml:trace contextRef="#ctx0" brushRef="#br0" timeOffset="1352.483">2201 509,'5'38,"11"23,7 0,6-4,1-13,2-14,-1-12,-1-8,0-12,0-9,-7-9,-1-5,-4-3,-1-2,-4 0,2 5,-2 1,-4 6</inkml:trace>
  <inkml:trace contextRef="#ctx0" brushRef="#br0" timeOffset="1834.031">2794 1,'0'38,"0"37,0 11,0-1,0-9,0-8,0-11,0-5,0-7,0-7,0-4,0-4,0-1,0-2,0-5</inkml:trace>
  <inkml:trace contextRef="#ctx0" brushRef="#br0" timeOffset="2866.27">3358 396,'-21'1,"-1"2,0 0,1 1,0 2,0 0,0 1,1 1,0 1,0 1,1 0,0 2,1 0,1 1,0 1,0 0,12-11,1 1,0-1,0 1,0 0,0 0,0 0,1 0,0 1,0-1,0 1,0 0,1 0,0 0,0 0,0 0,1 0,0 1,0-1,0 1,0-1,1 1,0-1,0 1,1-1,-1 1,1-1,0 0,1 1,-1-1,1 0,0 0,0 0,1 0,0 0,-1 0,2-1,-1 1,0-1,1 0,3 3,1-3,1 0,0 0,-1-1,1 0,0-1,0 0,0 0,1-1,-1 0,0-1,0 0,1 0,-1-1,0 0,0-1,1 0,-2 0,1-1,0 0,0-1,-1 0,0 0,0-1,0 0,0 0,0-2,19-12,-1-1,-1-1,-1-1,-1-1,-1-1,-1-1,10-18,-7-3,-39 62,11-11,1 1,1-1,-1 1,1 0,0 0,0 0,1 0,-1 0,1 0,1 1,-1-1,1 0,0 0,1 1,-1-1,1 0,1 0,-1 0,1 0,0 0,0 0,1 0,-1-1,1 1,1-1,-1 0,1 0,0 0,0 0,0 0,2 0,-2-1,1-1,-1 0,1 0,-1 0,1 0,0-1,0 0,0 0,0 0,1 0,-1-1,1 0,-1 0,0-1,1 1,-1-1,1 0,-1-1,1 0,-1 1,1-2,-1 1,0 0,1-1,17-6,-1-1,0 0,-1-2,0 0,-1-2,0 0,-1-1,0-1,-2-1,1 0,-2-1,0-1,-1-1,-1 0,-1-1,-1 0,9-21,-15 28,-1 1,0-1,-2 0,1 0,-1 0,-1 0,-1-1,0 1,0-1,-1 1,-1 0,-1-3,2 14,0 0,0 0,0 0,0 1,0-1,-1 0,1 0,-1 1,1-1,-1 0,0 1,0-1,0 0,0 1,0-1,0 1,0 0,0-1,0 1,-1 0,1 0,-1-1,1 1,-1 0,1 1,-1-1,1 0,-1 0,0 1,1-1,-1 1,0-1,0 1,0 0,1-1,-1 1,0 0,0 0,0 1,1-1,-1 0,0 1,0-1,1 1,-1-1,0 1,1 0,-1-1,0 1,1 0,-1 0,1 0,0 1,-1-1,1 0,0 0,0 1,-1-1,1 1,0-1,1 1,-1 0,-6 8,2 0,-1 0,2 1,-1 0,1 0,1 0,0 0,1 1,0-1,0 1,1 0,1-1,0 1,1 0,0-1,1 1,0-1,0 1,1-1,2 4,4 0,0 0,1-1,1 0,0-1,1 0,0 0,1-1,0-1,1 0,1 0,50 45,-57-49,-1 1,1 0,-2 1,1 0,-1 0,0 0,-1 1,0 0,-1 0,0 0,-1 1,0-1,0 1,-1 0,0 0,-1 0,0 3,-1 9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33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70 593,'-11'19,"1"1,1 0,1 0,1 0,1 1,0 0,2 1,0-1,2 1,0 0,1-1,3 22,-2-40,1 0,-1 0,1 1,0-1,0 0,0 0,0 0,1 0,-1 0,1 0,0-1,0 1,0 0,0-1,0 1,0-1,1 0,-1 0,1 0,0 0,0 0,-1-1,1 1,0-1,0 1,0-1,1 0,-1-1,0 1,0 0,1-1,-1 0,0 0,0 0,1 0,-1 0,0-1,0 1,1-1,-1 0,0 0,0 0,0 0,0-1,1 0,7-5,1-1,-2 0,1 0,-1-1,0-1,-1 0,0 0,-1-1,0 0,-1 0,0-1,-1 0,0 0,0 0,-2-1,1 0,-2 0,0 0,0-1,-1 1,-1 0,0-11,-1 19,1-1,-1 1,0 0,-1-1,1 1,-1 0,0 0,0-1,-1 1,1 0,-1 0,0 0,-1 0,1 1,-1-1,0 1,0-1,0 1,-1 0,0 0,1 1,-1-1,-1 1,1 0,0 0,-1 0,0 0,1 1,-1 0,0 0,0 0,0 0,-1 1,1 0,-2 0,-9 5</inkml:trace>
  <inkml:trace contextRef="#ctx0" brushRef="#br0" timeOffset="546.334">408 1045,'16'-43,"2"2,2 0,2 1,1 2,2 0,1 1,3 2,0 1,14-10,-42 42,0 0,0 1,0-1,0 0,1 0,-1 1,0-1,1 1,0 0,-1-1,1 1,0 0,0 0,-1 0,1 0,0 0,0 0,0 1,0-1,0 1,1-1,-1 1,0 0,0 0,0 0,0 0,0 0,0 0,0 0,0 1,0-1,1 1,-1 0,-1-1,1 1,0 0,0 0,0 0,0 1,-1-1,1 0,0 1,-1-1,1 1,-1-1,0 1,0 0,1 0,4 53,-6-50,-1-1,1 1,0 0,0 0,1 0,-1 0,1 0,0-1,1 1,-1 0,1-1,0 1,0-1,0 1,1-1,-1 0,1 0,0 0,1 0,-1-3,0-1,0 1,0-1,-1 0,1 0,0 0,0 0,0 0,0-1,0 1,0-1,-1 0,1 0,0 0,0 0,-1-1,1 1,-1 0,1-1,-1 0,0 0,0 0,0 0,0 0,0 0,0 0,0-1,-1 1,1-1,-1 1,1-1,-1 1,12-14,143-105,-142 110,-9 5,1 0,0 0,1 1,-1 0,1 1,0-1,0 1,1 1,-1-1,1 1,-1 0,1 1,0 0,0 0,0 1,1 0,-1 0,0 1,3 0,-8 3,1 0,-1 0,0 0,0 0,-1 1,1-1,-1 1,1-1,-1 1,0 0,0 0,-1 0,1 0,-1 0,0 1,0-1,-1 0,1 0,-1 1,0-1,0 0,0 1,0-1,-1 0,0 1,0-1,0 0,0 0,-1 0,0 0,0 0,-1 3,-3 19,6-26,-4 18,1-1,1 1,0 0,1-1,1 1,1 0,0-1,4 14,23 9,-11-28</inkml:trace>
  <inkml:trace contextRef="#ctx0" brushRef="#br0" timeOffset="1131.578">1538 763,'8'4,"0"-1,1 0,-1-1,1 0,0 0,-1-1,1 0,0 0,0-1,0 0,0-1,0 0,0 0,-1-1,1 0,0 0,-1-1,0 0,1-1,-1 0,-1 0,1-1,-1 0,3-2,-6 5,0-1,1 0,-1 0,-1-1,1 1,0-1,-1 1,0-1,0 0,0-1,0 1,0 0,-1-1,0 0,0 1,0-1,-1 0,0 0,0 0,0 0,0 0,-1 0,0 0,0-1,0 1,0 0,-1 0,0 0,0 0,-1 0,1 0,-3-4,2 7,0 1,0-1,0 1,0-1,-1 1,1 0,0 0,-1 0,1 0,-1 1,1-1,-1 0,0 1,1 0,-1 0,1 0,-1 0,0 0,1 0,-1 1,1-1,-1 1,1-1,-1 1,1 0,-1 0,1 0,0 1,0-1,-1 1,-68 45,70-46,-11 9,1 0,0 1,1 0,0 1,0 0,2 1,-1 0,0 5,5-13,1 1,0 0,1-1,0 1,0 1,0-1,0 0,1 0,0 1,1-1,-1 0,1 1,0-1,1 1,-1-1,1 0,1 1,-1-1,1 0,2 5,2-5,0 0,1 0,-1 0,1-1,0 0,1 0,-1-1,1 0,0 0,0-1,0 0,1 0,-1-1,1 0,-1-1,1 0,0 0,-1-1,1 0,0 0,0-1,-1 0,1 0,4-3,13 3,35-6,-41 0</inkml:trace>
  <inkml:trace contextRef="#ctx0" brushRef="#br0" timeOffset="1534.999">2073 904,'-5'-28,"10"7,1 1,0 0,2 0,0 0,1 1,1 1,1 0,1 0,0 1,1 0,1 1,1 1,1-1,-16 15,0 0,1-1,-1 1,1 0,0 0,-1 0,1 0,0-1,0 1,0 0,0 0,0 1,0-1,0 0,0 0,0 0,0 1,0-1,1 0,-1 1,0-1,0 1,1 0,-1-1,0 1,1 0,-1 0,0 0,1 0,-1 0,0 0,1 0,-1 0,0 1,1-1,-1 0,0 1,1-1,-1 1,0-1,0 1,0 0,0 0,1-1,-1 1,0 0,0 0,-1 0,1 0,0 0,0 0,0 0,-1 1,1-1,0 0,-1 0,7 62,-8-56,1 0,0 0,0-1,1 1,0 0,1 0,-1 0,1-1,0 1,1-1,0 1,0-1,0 0,1 0,-1 0,2 1,-1-3,0 0,1 1,-1-1,1 0,0-1,-1 1,2-1,-1 0,0-1,1 1,-1-1,1 0,0 0,-1 0,1-1,0 0,0 0,0-1,0 0,0 0,0 0,0-1,0 0,0 0,0 0,0-1,-1 1,1-1,-1-1,2 0,6-6,1 0,-1-1,-1 0,0-1,0-1,-1 0,0-1,-1 0,-1 0,0-1,4-9,29-40,-29 49</inkml:trace>
  <inkml:trace contextRef="#ctx0" brushRef="#br0" timeOffset="1876.702">3117 0,'-45'303,"38"-263,3 0,1 1,2-1,2 0,2 1,7 37,-5-59,-2-8,0 0,-1 0,0 0,-1 1,0-1,-1 0,0 0,-1 1,-1 4,-15 1,6-16</inkml:trace>
  <inkml:trace contextRef="#ctx0" brushRef="#br0" timeOffset="2114.279">2750 480,'39'-4,"31"-8,9 0,-4 1,-10 2,-12 4,-9 1,-8 3,-5 0,-8 1</inkml:trace>
  <inkml:trace contextRef="#ctx0" brushRef="#br0" timeOffset="2329.981">3428 424,'9'33,"14"21,7 2,3-10,1-11,-1-18,-5-16,-4-8,-5-8,-6-5,0-6,-3-2,-2-1,-4-1,-1 1,-2 4</inkml:trace>
  <inkml:trace contextRef="#ctx0" brushRef="#br0" timeOffset="2794.753">3880 650,'254'-309,"-219"282,-35 26,1 1,0 0,0 0,-1-1,1 1,0 0,0 0,-1 0,1 0,0 0,0 0,0 0,-1 0,1 0,0 0,0 0,-1 1,1-1,0 0,-1 0,1 1,0-1,0 0,-1 1,1-1,-1 1,1-1,0 1,-1-1,1 1,-1 0,1-1,-1 1,0 0,1-1,-1 1,0 0,1-1,-1 1,0 0,0 0,1-1,-1 1,0 0,0 0,0-1,0 1,0 0,0 1,3 32,10 40,-12-72,0 0,0-1,0 1,1 0,-1-1,0 1,1-1,-1 1,0-1,1 0,0 1,-1-1,1 0,0 0,0 0,-1 0,1 0,0-1,0 1,0-1,0 1,0-1,0 0,0 1,0-1,0 0,0 0,0-1,0 1,0 0,0-1,0 1,0-1,1 0,108-57,-73 33,-8 6,105-50,-131 69,-1-1,0 1,1 0,-1 0,0 0,1 1,-1-1,0 1,1 0,-1 0,0 0,0 0,0 0,0 1,0-1,0 1,0 0,0 0,-1 0,1 0,-1 0,1 1,-1-1,0 1,0 0,0-1,0 1,-1 0,1 0,-1 0,0 1,0-1,0 0,0 0,0 0,-1 1,1-1,-1 0,0 1,0-1,0 1,0-1,-1 0,0 3,1 3,-1-1,1 0,0-1,1 1,0 0,0 0,0-1,1 1,0-1,1 1,-1-1,1 0,1 0,-1 0,1-1,4 6,7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4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 67,'-157'-61,"150"59,0 1,-1 0,1 0,0 0,-1 1,1 0,-1 1,1-1,0 1,-1 1,1-1,0 1,0 1,0-1,0 1,0 1,1-1,0 1,-1 0,1 0,0 2,-3 2,1 1,0 1,0 0,1 0,1 0,0 1,0 0,1 0,0 0,1 1,0 0,1 0,0 0,1 0,1 0,0 0,0 1,1-1,1 3,-27 201,25-196,-26 206,-69 76,95-301,0 1,-1 0,1 0,0 0,0 0,1 0,-1 0,0 0,1 0,-1 0,1 0,0 0,-1 0,1 0,0 0,0 1,0-1,1 0,-1 0,1 0,-1 0,1 0,-1 0,1 0,0 0,0 0,0 0,0-1,1 1,-1 0,0 0,1-1,-1 1,1-1,-1 0,1 1,0-1,0 0,-1 0,1 0,0 0,0 0,0 0,0-1,0 1,0-1,1 1,-1-1,1 0,151-39,64-4,-194 42</inkml:trace>
  <inkml:trace contextRef="#ctx0" brushRef="#br0" timeOffset="610.489">952 518,'-15'-2,"-1"1,1 1,-1 1,0 0,1 0,-1 2,1 0,0 1,0 0,0 1,0 1,1 0,0 1,0 1,1 0,0 1,0 0,1 1,0 0,1 1,0 1,1-1,-8 13,9-9,1 1,1 0,1 0,0 0,1 1,0 0,2 0,-2 15,5-28,1-1,-1 1,1 0,0-1,0 1,1 0,-1-1,1 0,-1 1,1-1,0 0,0 0,1 0,-1 0,1 0,-1 0,1-1,0 1,0-1,0 0,0 0,1 0,-1 0,0-1,1 1,-1-1,1 0,0 0,-1 0,1 0,0-1,-1 1,1-1,0 0,0 0,-1-1,1 1,0-1,0 0,-1 0,1 0,-1 0,1 0,-1-1,1 0,-1 0,2-1,25-11,-1-1,-1-1,0-2,-1-1,-1-1,-1-1,0-1,-2-1,-1-1,-1-1,13-21,-24 31,42-40,-51 56,1 0,0 0,-1 0,1 1,-1-1,1 1,-1-1,1 1,-1 0,0-1,0 1,0 0,0 0,0 0,-1 0,1 0,0 0,-1 0,0 0,1 0,-1 0,0 0,0 0,0 0,0 0,0 0,-1 0,1 1,0 6,27 88,-26-94,1 0,-1-1,1 1,0 0,0-1,0 1,0-1,0 0,0 0,1 0,-1 0,1 0,-1 0,1-1,0 1,-1-1,1 0,0 0,0 0,0 0,0 0,0-1,0 1,0-1,0 0,0 0,1 0,-1 0,0-1,1 1,77-47,-66 35</inkml:trace>
  <inkml:trace contextRef="#ctx0" brushRef="#br0" timeOffset="947.783">1630 377,'-4'5,"-3"0,1 0,0 0,1 1,-1 0,1 0,0 1,1-1,-1 1,2 0,-1 1,1-1,0 0,0 1,1 0,0 0,0 0,1-1,-1 3,5-6,0 0,0 0,0-1,0 0,1 1,-1-1,1 0,0-1,0 1,0-1,0 1,0-1,0 0,1-1,-1 1,1-1,-1 0,1 0,0 0,-1-1,2 0,18 7,-19-6,0 1,-1-1,0 1,1 0,-1 0,0 1,0-1,0 1,0 0,-1 0,1 0,-1 1,0-1,0 1,0 0,0 0,0 0,-1 0,0 0,0 1,0-1,0 1,-1-1,0 1,0 0,0-1,0 1,-1 0,0 0,0-1,0 1,-1 0,1 0,-1-1,0 1,-1 2,-3 1,0 0,0 0,0 0,-1-1,0 0,-1 0,1-1,-1 0,0 0,-1 0,0-1,0 0,0-1,0 1,-1-2,1 1,-1-1,0-1,0 1,0-1,0-1,-1 0,1 0,-6-1,-9-1,5-4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4.1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 0,'0'10,"0"12,0 8,0 3,0 1,0-1,0 0,0-2,0-1,0-1,-4-6,-2-6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1 282,'18'4,"1"-1,0-1,-1 0,1-2,0 0,0-1,0-1,0 0,-1-2,1 0,-1-1,0-1,6-3,-18 7,-1-1,1 0,-1 0,1 0,-1 0,0-1,0 0,0 0,-1 0,0-1,1 1,-1-1,-1 0,1 0,-1-1,0 1,0-1,-1 1,1-1,-1 0,0 0,-1 0,0 0,0 0,0-1,-1 1,1 0,-1 0,-1 0,1-1,-1 1,-1 0,1 0,-1 0,0 0,0 0,0 1,-1-1,0 0,-2 1,0 0,-1 0,1 1,-1-1,0 1,0 1,0-1,-1 1,1 0,-1 1,0-1,0 1,0 0,0 1,0 0,0 0,0 1,0-1,-1 2,1-1,0 1,0 0,0 0,0 1,0 0,0 0,1 1,-1 0,1 0,-1 0,1 1,0 0,0 0,1 1,-1-1,1 1,0 0,0 1,1-1,0 1,0 0,0 0,0 1,1-1,0 1,0 1,0 0,0 1,1 0,0 0,0 0,1 0,0 0,1 0,0 0,0 0,1 1,0-1,1 0,-1 0,2 0,0-1,0 1,0 0,1-1,0 0,1 0,0 0,0-1,0 1,1-1,1-1,-1 1,1-1,0 0,0 0,0-1,1 0,0 0,0-1,1 0,-1-1,1 1,-1-2,1 1,5 0,215-2,-117-19,-88 13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46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1000,'-28'39,"-20"26,-1 8,7-4,12-9,10-10,8-19,7-13</inkml:trace>
  <inkml:trace contextRef="#ctx0" brushRef="#br0" timeOffset="233.212">1 973,'34'33,"25"21,7 6,-2-7,-8-8,-8-7,-7-9,-7-6,-3-6,-3-6,-6-5</inkml:trace>
  <inkml:trace contextRef="#ctx0" brushRef="#br0" timeOffset="684.107">735 1029,'-25'329,"45"-141,-26-171,-4-39,5-9,2 0,1 0,1 0,2 0,1-1,1 1,2 1,1-1,1 1,6-15,-6 26,0-1,0 2,2-1,1 1,0 0,1 1,1 1,0-1,1 2,1 0,0 0,1 2,1 0,0 0,1 2,0 0,1 0,0 2,0 1,1 0,7-1,-23 8,0 0,0 1,0-1,0 1,0 0,0 0,0 0,0 0,0 1,0-1,0 1,0 0,0-1,0 1,0 1,-1-1,1 0,0 1,-1-1,1 1,-1 0,0 0,1 0,-1 0,0 0,0 1,0-1,-1 1,1-1,0 1,-1-1,0 1,0 0,1 0,-2 0,1 0,0 0,-1 0,1 0,-1 0,0 0,0 0,0 0,0 0,0 0,-1 0,0 0,1 0,-1 0,-1 2,-2 12,1-1,-2 0,0 0,-1-1,-1 1,0-1,-1-1,0 1,-1-1,-1-1,-1 1,1-2,-2 0,-6 6,-94 37,92-49</inkml:trace>
  <inkml:trace contextRef="#ctx0" brushRef="#br0" timeOffset="5837.145">1328 1029,'16'5,"0"-1,1-1,-1 0,1-1,0-1,0 0,0-1,0-1,-1-1,1-1,0 0,-1-1,0 0,0-2,0 0,0 0,-1-2,11-6,-16 6,-2 4,1-2,-2 1,1-1,-1 0,0-1,0 0,-1 0,0-1,0 1,4-9,-9 15,-1 0,1-1,-1 1,0 0,1 0,-1-1,0 1,0 0,0-1,0 1,0 0,-1-1,1 1,0 0,0 0,-1-1,1 1,-1 0,1 0,-1 0,0-1,1 1,-1 0,0 0,0 0,0 0,0 0,0 0,0 1,0-1,0 0,0 0,0 1,0-1,0 1,0-1,-1 1,1-1,0 1,0 0,-1 0,1-1,-2 1,-61-6,59 6,-9-1,0 1,0 0,1 1,-1 1,0 0,0 1,1 0,-1 1,1 1,0 0,1 1,-1 0,1 1,0 0,1 1,-1 0,-5 7,11-5,-1 0,2 0,0 1,0 0,1 0,0 0,1 0,0 1,1-1,-1 6,2-9,1-1,-1 1,1-1,0 0,1 1,0-1,0 0,1 1,0-1,0 0,0 0,1 0,0-1,1 1,-1-1,1 1,0-1,1 0,0-1,0 1,0-1,0 0,1 0,0 0,0-1,0 0,0 0,1-1,0 0,-1 0,1 0,0-1,0 0,3 0,2 0,0 0,-1-1,1 0,0-1,0 0,0-1,-1 0,1-1,0-1,-1 0,1 0,-1-1,0 0,0-1,-1 0,0-1,4-3,6-7</inkml:trace>
  <inkml:trace contextRef="#ctx0" brushRef="#br0" timeOffset="6237.739">2146 831,'-23'15,"6"-6,0 0,1 2,1 0,-1 0,2 2,0 0,0 0,1 2,1-1,0 1,1 1,1 0,1 1,-5 10,13-24,0 1,0-1,0 1,0 0,1-1,-1 1,1 0,0-1,0 1,0 0,1 0,-1-1,1 1,0-1,0 1,0 0,1-1,-1 0,1 1,-1-1,1 0,0 0,1 0,-1 0,1 0,-1 0,1-1,0 1,-1-1,1 0,1 0,-1 0,0 0,0-1,1 1,-1-1,1 0,-1 0,1 0,0 0,-1 0,1-1,0 0,-1 0,1 0,169-3,-87-24,-72 17</inkml:trace>
  <inkml:trace contextRef="#ctx0" brushRef="#br0" timeOffset="6668.744">2682 520,'-36'118,"16"25,17-91,-23 134,25-173</inkml:trace>
  <inkml:trace contextRef="#ctx0" brushRef="#br0" timeOffset="6938.131">2400 719,'38'-5,"33"-2,8 1,-5 1,-9 1,-11 2,-11-4,-6 0,-11 0</inkml:trace>
  <inkml:trace contextRef="#ctx0" brushRef="#br0" timeOffset="7437.636">2993 916,'21'-9,"0"-2,0 0,-1-1,0-1,-1-1,-1-1,0 0,-1-1,3-5,-18 19,0 0,1 0,-1 0,-1 0,1 0,0 0,0-1,-1 1,0-1,1 1,-1-1,0 1,0-1,0 0,-1 1,1-1,-1 0,1 0,-1 0,0 0,0 1,0-1,0 0,-1 0,1 0,-1 1,0-1,0 0,0 1,0-1,0 0,0 1,-1-1,1 1,-1 0,0 0,0-1,0 1,0 0,0 0,0 1,0-1,0 0,-1 1,1-1,-1 1,1 0,-2 0,-3-1,0 0,0 1,1 0,-1 1,0-1,0 1,0 1,0-1,0 1,0 0,0 1,0 0,1 0,-1 0,0 1,1 0,0 0,0 1,0-1,0 1,1 1,-1-1,1 1,0 0,-5 5,0 1,0 0,1 0,1 0,0 1,1 1,0-1,1 1,0 1,1-1,-1 6,3-13,0 1,1 0,0 0,0 0,1 0,0 0,0 0,1 0,0 0,0 0,0 0,1 1,0-1,1 0,-1 0,1-1,1 1,-1 0,1-1,0 1,1-1,0 0,0 0,0 0,0-1,1 1,0-1,0 0,1 0,-1-1,1 0,0 0,0 0,0-1,1 0,-1 0,1 0,0-1,6 0,1-1,-1-1,1 0,-1-1,1 0,-1-1,0 0,0-1,8-3,-18 5,22-5</inkml:trace>
  <inkml:trace contextRef="#ctx0" brushRef="#br0" timeOffset="8019.868">3501 775,'-13'18,"1"0,1 1,1 0,1 0,0 1,2 1,0-1,1 1,2 0,-2 8,6-26,0-1,0 0,0 1,0-1,0 0,0 0,0 1,1-1,-1 0,1 0,0 1,0-1,0 0,0 0,0 0,0 0,0 0,1 0,-1-1,1 1,-1 0,1-1,0 1,-1-1,1 1,0-1,0 0,0 0,0 0,0 0,0 0,1 0,-1-1,0 1,0-1,1 1,-1-1,0 0,2 0,89-22,-78 13,0-1,0 0,-1-1,0-1,-1 0,0-1,-1-1,-1 0,0 0,-1-1,0 0,-1-1,-1 0,0-1,2-9,0-1,-2-1,0-1,-2 1,-1-1,-1 0,-2-1,-1 1,-1 0,-2-8,3 31,-1 1,0-1,0 1,0-1,-1 1,0-1,0 1,0 0,-1-1,0 1,0 0,0 0,-1 0,1 1,-1-1,-1 0,1 1,0 0,-1 0,0 0,0 0,0 0,0 1,-1 0,1 0,-1 0,0 1,0-1,0 1,0 0,0 0,-1 1,1 0,0 0,-1 0,1 0,-1 1,1 0,-1 0,-2 1,3 1,0 0,0 1,0-1,0 1,0 0,1 1,-1-1,1 1,0-1,0 1,0 1,1-1,0 0,0 1,0 0,0 0,0 0,1 0,0 0,0 0,1 0,-1 1,0 4,-4 130,11-109,1 0,2 0,0-1,3 0,10 22,-12-30,1 0,1-1,1 0,1-1,1 0,0-1,2 0,9 8,-21-23,0-1,-1 0,1 0,0-1,1 1,-1-1,0 0,1 0,-1 0,1-1,0 0,0 0,-1 0,1 0,4 0,14-3</inkml:trace>
  <inkml:trace contextRef="#ctx0" brushRef="#br0" timeOffset="8837.141">3754 69,'244'-54,"-236"51,-7 2,0-1,0 1,1 0,-1 0,0 0,1 1,-1-1,1 0,0 1,-1-1,1 0,-1 1,1 0,0-1,-1 1,1 0,0 0,-1 0,1 0,0 0,-1 1,1-1,0 0,-1 1,1-1,0 1,-1-1,1 1,-1 0,1 0,-1 0,0 0,1 0,-1 0,0 0,0 0,0 0,1 1,-1-1,-1 0,2 1,-21 117,15-84,3 1,1-1,1 1,2-1,3 9,5 72,-11 208,-28-62,39-135,-11-126,1 1,-1-1,0 0,0 1,0-1,0 1,0-1,-1 1,1-1,0 1,-1-1,1 0,-1 1,1-1,-1 1,1-1,-1 0,0 0,0 1,0-1,0 0,0 0,0 0,0 0,0 0,0 0,0 0,-1-1,1 1,0 0,0-1,-1 1,1-1,-1 1,1-1,0 0,-1 1,1-1,-1 0,0 0,-69 2,56-3,-114 14,110-8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8:59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10,'-2'0,"1"0,-1 0,0 0,1 0,-1 0,0 1,1-1,-1 1,0-1,1 1,-1 0,1-1,-1 1,1 0,0 0,-1 0,1 0,0 0,0 1,-1-1,1 0,0 1,0-1,0 0,1 1,-1-1,0 1,0-1,1 1,-1 0,1-1,-1 1,1 0,0-1,0 1,0 0,0-1,0 1,0 0,0-1,0 1,1 0,-1-1,1 1,-1-1,1 1,0 0,-1-1,1 1,0-1,0 0,0 1,0-1,0 0,1 0,-1 1,0-1,0 0,1 0,-1 0,1-1,-1 1,1 0,-1 0,1-1,0 1,-1-1,1 1,0-1,2 0,0-1,0 1,-1-1,1 0,-1 0,1 0,-1-1,1 1,-1-1,0 0,1 0,-1 0,0 0,0 0,-1-1,1 1,0-1,-1 0,0 0,1 0,-1 0,0 0,-1 0,1-1,-1 1,1-1,-1 1,0-1,0 1,-1 2,0 0,0 0,-1 0,1 0,0 1,0-1,-1 0,1 0,0 0,-1 1,1-1,-1 0,1 0,-1 1,0-1,1 0,-1 1,1-1,-1 1,0-1,0 1,1-1,-1 1,0 0,0-1,0 1,1 0,-1-1,0 1,0 0,0 0,0 0,0 0,1 0,-1 0,0 0,0 0,0 0,0 0,0 1,1-1,-1 0,0 0,0 1,0-1,1 1,-1-1,0 1,0 0,-41 19,-23 50,65-70,0-1,0 1,0 0,1 0,-1-1,0 1,0 0,1 0,-1 0,0 0,0-1,1 1,-1 0,0 0,1 0,-1 0,0 0,0 0,1 0,-1 0,0 0,1 0,-1 0,0 0,1 0,-1 0,0 0,1 0,-1 0,0 0,0 0,1 0,-1 1,0-1,1 0,-1 0,0 0,0 0,1 1,-1-1,0 0,0 0,0 1,1-1,-1 0,0 0,0 1,0-1,0 0,0 1,0-1,0 0,1 0,-1 1,0-1,0 0,0 1,0-1,0 0,0 1,9-10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0,'-25'210,"23"-146,1-1,4 0,3 1,2-1,3-1,8 24,-16-76,0-1,0 1,1-1,0 0,0 0,1-1,0 1,1-1,0 0,2 1,-6-6,1-1,-1 0,1 0,-1 0,1 0,0 0,-1 0,1-1,0 1,0-1,0 0,1 0,-1 0,0 0,0 0,0-1,1 0,-1 0,0 0,1 0,-1 0,0 0,0-1,1 1,-1-1,0 0,0 0,0-1,0 1,0 0,2-2,8-7,1-1,-2 0,1-1,-2-1,0 0,0 0,-1-1,-1 0,0 0,5-13,7-8,97-174,-118 208,0 0,0-1,0 1,0 0,0 0,1-1,-1 1,0 0,1 0,-1 0,1 0,-1 0,1-1,0 1,-1 0,1 0,0 0,0 0,0 1,0-1,-1 0,1 0,0 0,1 1,-1-1,0 1,0-1,0 1,0-1,0 1,1 0,-1-1,0 1,0 0,1 0,-1 0,0 0,0 0,1 0,-1 0,0 0,0 1,0-1,1 0,-1 1,0-1,0 1,0-1,0 1,0 0,0-1,0 1,1 1,32 121,-29-90,-1-11,1 0,0 0,2-1,0 0,2 0,0-1,5 8,-10-22,0 1,0-1,1 0,0 0,0-1,0 1,0-1,1 0,0-1,0 1,1-1,-1-1,1 1,-1-1,1 0,0 0,0-1,1 0,-1 0,0-1,1 0,-1 0,7-1,-7 0,1-1,-1-1,1 1,-1-1,0-1,1 1,-1-1,0 0,-1-1,1 0,-1 0,1 0,-1-1,0 0,-1 0,1 0,-1-1,0 0,-1 0,1 0,69-139,-67 113,0 0,-3-1,0 0,-2 1,-2-1,-1 0,-2-1,2-13,1 36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18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0,'-10'53,"3"0,1 0,3 1,3 23,3 18,4 0,4-1,12 43,-15-77,23 68,-31-127,1 0,-1-1,1 1,0 0,-1 0,1 0,0-1,0 1,0 0,-1-1,1 1,0-1,0 1,0-1,0 0,0 1,0-1,0 0,0 1,0-1,0 0,0 0,0 0,0 0,0 0,0 0,0 0,0-1,0 1,0 0,0 0,0-1,0 1,0-1,0 1,0-1,0 1,0-1,0 0,0 1,-1-1,1 0,0 1,-1-1,1 0,0 0,36-42,-36 42,162-185,-156 180,-7 4,1 1,-1-1,0 1,1 0,0 0,-1-1,1 1,0 0,0 0,0 0,0 0,-1 0,2 0,-1 0,0 0,0 0,0 0,0 0,0 1,1-1,-1 1,0-1,1 1,-1-1,0 1,1 0,-1-1,1 1,-1 0,0 0,1 0,-1 0,1 0,-1 1,0-1,1 0,-1 1,0-1,1 1,-1-1,0 1,1-1,-1 1,0 0,0 0,0 0,0 0,0 0,0 0,0 0,0 0,0 0,0 1,1 9,-1 0,0 0,-1 0,0 0,0 0,-1 0,-1 0,0 0,-1 0,-3 9,-9 71,15-89,0 0,0 0,0 0,0 0,0-1,0 1,0 0,1 0,-1 0,1-1,-1 1,1 0,0-1,0 1,0 0,0-1,0 1,0-1,0 1,0-1,0 0,1 0,-1 1,1-1,-1 0,1 0,-1 0,1 0,-1-1,1 1,0 0,1 0,14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233 519,'-8'-2,"0"1,0 0,0 0,0 1,0 0,0 0,0 1,0 0,0 1,0 0,0 0,0 0,1 1,-1 0,1 1,0-1,0 2,0-1,0 1,1 0,0 0,0 0,0 1,1 0,0 0,0 1,0 0,1-1,0 2,0-1,1 0,0 1,0-1,1 1,0 0,0 0,1 0,0 0,0 1,-1 5,0 1,2-1,-1 1,2-1,0 0,1 1,0-1,1 0,0 0,2 0,-1-1,5 8,-8-19,1 0,-1 0,0 0,1 0,0 0,0 0,-1 0,1-1,0 1,0 0,1-1,-1 0,0 0,0 1,1-1,-1-1,0 1,1 0,-1-1,1 1,-1-1,1 1,0-1,-1 0,1 0,-1-1,1 1,-1 0,1-1,-1 1,1-1,-1 0,0 0,1 0,-1 0,0 0,0-1,68-67,-49 33,-1-1,-3-1,0 0,4-21,-7-9,-12 84,0 0,1 0,1 0,1 0,0 0,1-1,0 0,2 0,0-1,0 1,1-2,1 1,0-2,1 1,0-1,8 6,-9-14,0 0,0 0,0-1,0 0,0 0,1-1,-1-1,1 0,-1 0,1-1,0 0,-1-1,1-1,-1 1,1-2,-1 1,0-1,0-1,0 0,0 0,-1-1,9-5,-2-4,0 0,-1-1,-1 0,0-2,-1 1,-1-1,0-1,-2 0,0-1,-1 0,0-1,0-4,6-9,1-10,-1-1,-3 0,-1-1,-2 0,-2-1,-3 0,-1 0,-2-1,-4-20,-10 3,-2 96,14 24,1-1,3 1,3-1,1 0,4 0,1-1,16 38,-21-64,55 197,-57-225,-4-10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2.9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1,'38'5,"37"1,16 0,-4-1,-7-6,-7-3,-11-1,-12 0,-14 2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221 638,'-26'21,"2"2,1 0,1 1,1 2,1 0,1 1,2 1,-14 30,29-56,0 0,0 1,1-1,-1 1,1 0,-1-1,1 1,0 0,0 0,1 0,-1 0,0 0,1 0,0 0,0 0,0 0,0 0,0 0,1 0,-1 0,1 0,0 0,-1-1,2 1,-1 0,0 0,0-1,1 1,0-1,-1 1,1-1,0 1,0-1,0 0,0 0,1 0,-1 0,1-1,-1 1,1-1,-1 1,1-1,0 0,0 0,0 0,0 0,0 0,0-1,0 0,7-3,0 0,0-1,0 0,-1-1,0 0,0-1,0 0,0 0,-1-1,0 0,0 0,-1-1,0 0,-1 0,1-1,3-7,3-1,89-138,-79 134,-23 21,1 0,-1 0,1 0,-1 0,1 0,-1 0,1 0,-1 0,1 0,-1 0,1 0,-1 0,0 0,1 0,-1 1,1-1,-1 0,1 0,-1 1,0-1,1 0,-1 0,0 1,1-1,-1 1,0-1,1 0,-1 1,0-1,0 0,0 1,1-1,-1 1,0-1,0 1,0-1,0 1,0-1,0 1,0-1,0 0,0 1,0-1,0 1,0-1,0 1,0-1,0 1,0-1,-1 1,1-1,0 0,0 1,0-1,-1 1,1-1,0 0,-1 1,1-1,-8 48,6-40,-1 0,1 0,0 1,0-1,1 1,1-1,-1 1,1-1,1 1,-1-1,1 1,1-1,0 1,0-1,1 0,-1 0,2 0,-1 0,1-1,1 1,-1-1,1 0,0 0,4 3,-5-6,0-1,0 0,0 0,0-1,0 1,1-1,-1 0,1 0,0-1,-1 1,1-1,0 0,0 0,0 0,0-1,0 0,0 0,0 0,-1-1,1 1,0-1,0 0,0-1,0 1,-1-1,1 0,2-2,6-3,0-1,-1 0,0-1,-1-1,0 0,-1 0,0-1,6-9,-4 5,17-19,-1-1,-3-1,0-1,-3-1,14-33,-15 13,-3-1,-2-1,-3 0,-3-1,-2 0,-1-42,-6 90,0 1,-1-1,0 0,-1 0,-1 0,0 1,-1-1,0 1,0 0,-6-11,9 22,-1 0,1 0,-1 0,1 0,-1 0,0 0,1 0,-1 0,0 0,0 0,1 0,-1 0,0 1,0-1,0 0,0 1,0-1,0 1,0-1,-1 1,1-1,0 1,0 0,0 0,0-1,0 1,-1 0,1 0,0 0,0 0,0 0,-1 1,1-1,0 0,0 0,0 1,0-1,0 1,0-1,0 1,0-1,0 1,0 0,0 0,0-1,0 1,0 0,0 0,1 0,-1 0,0 0,-35 53,20-11,2 0,2 1,2 0,2 1,2 0,2 0,1 0,3 1,2-1,5 26,-6-44,2 0,1 0,1-1,2 1,0-1,2-1,1 3,-6-18,1 0,0-1,0 1,1-1,0 0,1-1,0 1,0-1,1 0,0-1,0 0,1-1,0 1,0-1,0-1,1 0,0 0,9 2,-8-6,0-1,0 0,0 0,0-1,0-1,0 0,0 0,0-1,-1-1,1 0,-1 0,0-1,0 0,-1-1,1 0,-1 0,0-1,-1-1,0 1,0-1,-1 0,1-1,-2 0,0 0,0-1,0 1,-1-1,2-7,-3 11,-1 1,-1-1,1 1,-1-1,0 0,0 0,-1 0,1 0,-1 0,-1-1,1 1,-1 0,0 0,-1-1,1 1,-1 0,-1 0,1 0,-1 0,0 0,0 0,-1 0,1 1,-1-1,-1 1,1 0,-1 0,0 0,0 0,0 1,-1-1,-3-2,0 1,-1-1,0 1,0 1,-1 0,0 0,0 1,0 0,0 1,0 0,-1 0,1 1,-1 1,0-1,0 2,1 0,-1 0,0 1,0 0,1 1,-1 0,1 1,-1 0,1 0,-1 2,-10 3,0 1,1 2,1-1,0 2,0 1,-8 7,2 3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4.5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1,'-19'31,"1"1,1 1,2 0,1 1,2 1,1 0,-5 35,14-66,1 0,-1 1,1-1,0 0,0 1,1 0,-1-1,1 1,0-1,0 1,1 0,-1-1,1 1,0-1,0 1,1-1,-1 0,1 1,0-1,0 0,0 0,1 0,-1 0,1-1,0 1,0-1,1 0,-1 1,0-1,1-1,0 1,0 0,0-1,0 0,0 0,0 0,1-1,-1 1,0-1,1 0,-1 0,4 0,-1-2,0 0,0-1,0 0,0 0,0-1,0 1,-1-1,1-1,-1 1,0-1,0 0,0-1,-1 1,1-1,-1 0,0-1,0 1,-1-1,0 0,0 0,0 0,-1-1,4-5,-1-1,0-1,-1 1,0-1,-1 0,-1 0,0 0,-1-1,-1 1,0-12,-1 18,0 1,-1-1,0 0,0 1,-1-1,0 0,0 1,-1 0,1 0,-2 0,1 0,-1 0,0 0,-1 1,0 0,0 0,0 0,0 1,-1 0,0 0,0 0,0 0,-7-2,-25 5,22 7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9 721,'-3'14,"1"-1,0 0,1 1,1 0,0-1,0 1,2-1,-1 1,2-1,0 0,1 0,0 0,1 0,0-1,6 11,-9-20,0-1,-1 0,1 0,0 0,1 0,-1 0,0 0,1 0,-1-1,0 1,1-1,0 0,-1 1,1-1,0 0,0-1,0 1,-1-1,1 1,0-1,0 0,0 0,0 0,0 0,0 0,0-1,0 1,-1-1,1 0,0 0,0 0,-1 0,1-1,0 1,-1-1,0 1,1-1,0-1,80-82,-8-24,-58 99,-23 41,3-17,3-9,-1 0,1 0,0 0,1 0,-1-1,1 1,0 0,0 0,0 0,1-1,0 1,0-1,0 1,0-1,1 0,-1 0,1 0,0 0,0 0,1-1,-1 1,1-1,0 0,0 0,0 0,0-1,0 1,1-1,-1 0,1 0,-1-1,1 1,0-1,0 0,0 0,0-1,-1 1,1-1,0 0,0-1,0 1,0-1,0 0,-1 0,1 0,1-1,9-5,0 0,-1-1,0 0,0-1,-1 0,0-1,-1-1,0 0,0 0,-2-2,2-1,6-5,8-11,-1-2,-1 0,-2-1,-2-2,-1 0,-1-1,-3 0,11-37,-4 13,3-8,-2 0,-4-1,3-30,-23 42,1 56,-1 0,1 1,0-1,0 0,0 0,-1 0,1 1,0-1,-1 0,1 0,-1 1,1-1,-1 0,1 1,-1-1,1 1,-1-1,0 1,1-1,-1 1,0-1,1 1,-1-1,0 1,0 0,1-1,-1 1,0 0,0 0,0 0,1 0,-1 0,0-1,0 2,0-1,0 0,1 0,-1 0,0 0,0 0,0 1,1-1,-1 0,0 1,0-1,1 0,-1 1,0-1,1 1,-1-1,0 1,1 0,-1-1,1 1,-1-1,1 1,-1 0,1 0,0-1,-1 1,1 0,0 0,-1-1,1 1,-12 17,1 0,1 0,0 1,1 0,1 1,1 0,1 0,1 0,1 1,0 0,2 0,-1 15,3-32,-3 23,2 0,1 0,1 0,1 0,1 0,2 0,1 0,8 24,47 162,-59-211,-1 0,0 1,1-1,-1 0,0 1,0-1,0 1,-1 0,1-1,-1 1,1-1,-1 1,0 0,0-1,0 1,-1 0,1-1,0 1,-1 0,0-1,1 1,-1-1,0 1,-1-1,1 0,0 1,-1-1,1 0,-1 0,1 0,-1 0,0 0,0 0,0 0,-2 1,-14 3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3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1,'-1'1,"-1"0,0 1,0-1,0 1,1-1,-1 1,1 0,-1 0,1 0,0 0,0 0,0 0,0 0,0 0,0 0,0 1,1-1,-1 0,1 0,0 1,-1-1,1 0,0 1,1-1,-1 1,-1 0,-13 472,7-421,3-12,-2 0,-2-1,-2 0,-1-1,-2 0,-11 21,16-48,2-6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1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0,'-14'5,"-5"6,1-3,8-4,6-6,8-4,4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10,'43'5,"24"1,10 0,-3-1,-5-6,-4-3,-9-1,-4 1,-6-5,-11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25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282 366,'-10'43,"-7"53,-2 19,4 1,3-11,-1-14,2-12,3-10,2-12,3-11,2-3,0-5,-3-9,-2-4,1-2,0-4</inkml:trace>
  <inkml:trace contextRef="#ctx0" brushRef="#br0" timeOffset="382.919">621 536,'-21'103,"5"0,4 2,3 24,32 30,1-129,-30-70,-3 19,0 0,0 1,-2 0,-1 1,0 0,-1 0,-2 2,1 0,-7-5,16 16,0 0,-1-1,0 2,0-1,0 1,-1 0,1 0,-1 1,-1-1,1 2,0-1,-1 1,0 0,0 1,0 0,0 0,0 0,0 1,0 1,-1-1,1 1,0 1,-1-1,1 1,0 1,0 0,0 0,0 0,0 1,1 0,-1 1,1 0,-2 1,1 2,1 0,0 0,0 1,1 0,0 0,0 0,1 1,0 0,1 0,0 0,-1 3,-4 13</inkml:trace>
  <inkml:trace contextRef="#ctx0" brushRef="#br0" timeOffset="3467.098">932 1128,'-2'-2,"0"1,0-1,0 1,0 0,0 0,0 0,-1 0,1 0,0 0,0 1,-1-1,1 1,0 0,-1-1,1 1,0 0,-1 1,1-1,-1 0,1 0,0 1,0 0,-1-1,1 1,0 0,0 0,0 0,0 0,0 1,0-1,0 1,0-1,0 1,1-1,-1 1,0 1,-50 73,50-72,1 0,0 0,0 1,0-1,1 0,-1 1,1-1,0 1,0-1,1 1,-1-1,1 0,0 1,0-1,0 0,1 0,-1 0,1 0,0 0,0 0,1 0,-1 0,1-1,0 1,0-1,0 0,0 0,1 0,-1-1,1 1,-1-1,1 1,0-1,0 0,0-1,0 1,1-1,-1 0,0 0,1 0,-1 0,0-1,1 0,-1 0,2 0,2-2,1 0,-1 0,1-1,-1 0,0-1,0 1,-1-2,1 1,-1-1,0 0,0-1,0 1,-1-1,0-1,0 1,0-1,-1 0,0 0,-1-1,1 0,-1 1,-1-1,0-1,0 1,0 0,-1-1,0 1,-1-1,0 0,-1 0,1 1,-1-1,-2-7,1 13,-1-1,0 1,1-1,-1 1,-1 0,1-1,-1 1,1 1,-1-1,0 0,0 0,0 1,0 0,0 0,-1 0,1 0,-1 0,1 1,-1-1,0 1,1 0,-1 0,0 0,0 1,0-1,0 1,0 0,0 0,0 0,0 1,-2 0,-19 4</inkml:trace>
  <inkml:trace contextRef="#ctx0" brushRef="#br0" timeOffset="4456.361">0 309,'50'-9,"0"1,0 3,46 1,87-10,-88 4,-1 4,73 5,-114 2,-66-5,0-1,1 0,-1-1,2-1,-1 0,1 0,0-1,0 0,0-2,1 0,0-1,0 0,1-1,0 0,1 0,1-1,0 0,0-1,2 1,0-1,0-1,1 0,1-5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92,'5'-7,"1"0,0 0,0 0,0 1,0 0,1 0,0 1,1 0,-1 0,1 0,0 1,0 1,0-1,1 1,-1 0,1 1,0 0,-1 1,1 0,0 0,0 0,0 2,0-1,4 1,-6-2,1 0,0 1,-1 0,1 0,0 1,0 0,-1 0,1 1,-1 0,0 0,1 0,-1 1,0 1,0-1,-1 1,1 0,-1 0,0 1,0 0,0 0,0 0,-1 1,0 0,0 0,-1 0,0 1,0-1,0 1,-1 0,0 0,1 5,-4 3,0 1,-1 0,-1-1,-1 1,0-1,-1 0,-1 0,0 0,-1-1,0 1,-1-1,-1-1,0 1,-1-2,-1 1,-7 7,4 0,-156 212,165-226,-35 59,38-63,0-1,0 1,1 0,-1 0,1 0,-1 0,1 0,0 0,-1 0,1 0,0 0,0 0,1 0,-1 0,0 0,1 0,-1 0,1 0,0-1,-1 1,1 0,0 0,0 0,0-1,0 1,1 0,-1-1,0 1,1-1,-1 0,1 1,-1-1,1 0,0 0,14 7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49:36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179 57,'-15'10,"-4"7,-4 7,-3 3,4 2,-1-4,5-1,0-5,3-6</inkml:trace>
  <inkml:trace contextRef="#ctx0" brushRef="#br0" timeOffset="300.601">9 1,'0'14,"5"10,6 5,7-2,-1 0,3-6,1-1,3-4,-3 0,-5 2,-5-2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57 414,'48'149,"14"75,-34-110,-28-114,0 1,-1 0,1-1,0 1,0-1,0 1,0-1,0 1,0-1,1 1,-1-1,0 1,0 0,0-1,0 1,1-1,-1 1,0-1,0 0,1 1,-1-1,0 1,1-1,-1 1,1-1,-1 0,1 1,-1-1,0 0,1 0,-1 1,1-1,-1 0,1 0,-1 1,1-1,0 0,-1 0,1 0,-1 0,1 0,-1 0,1 0,-1 0,1 0,-1 0,1 0,-1-1,1 1,0 0,-1 0,1 0,-1-1,0 1,1 0,-1 0,1-1,-1 1,1-1,-1 1,0 0,1-1,-1 1,0-1,1 1,-1-1,0 1,0-1,18-35,25-112,35-51,-57 164,-12 29</inkml:trace>
  <inkml:trace contextRef="#ctx0" brushRef="#br0" timeOffset="327.117">678 640,'38'-5,"23"-1,5 0,-3 1,-8 2,-13 5,-14 3</inkml:trace>
  <inkml:trace contextRef="#ctx0" brushRef="#br0" timeOffset="564.2">820 866,'33'-5,"26"-6,8-2,-8 2</inkml:trace>
  <inkml:trace contextRef="#ctx0" brushRef="#br0" timeOffset="1064.12">0 216,'67'-11,"0"2,1 3,-1 2,48 6,-99-2,44-11,-91-8,14 12,2 3,0-1,0-1,1 0,0-1,0-1,0 0,1 0,0-2,1 0,-11-11,22 20,0 0,0-1,0 1,0 0,0-1,0 1,1-1,-1 1,1-1,-1 1,1-1,-1 0,1 1,0-1,0 1,0-1,0 0,0 1,0-1,0 0,1 1,-1-1,0 1,1-1,-1 0,1 1,0-1,0 1,0-1,8-10</inkml:trace>
  <inkml:trace contextRef="#ctx0" brushRef="#br0" timeOffset="1903.087">1384 386,'105'309,"-51"-201,-53-108,1-1,-1 1,1-1,-1 0,0 0,1 0,-1 0,0 0,0 0,0 0,0 0,0 0,0-1,0 1,0 0,0-1,0 1,-1-1,1 1,0-1,-1 1,0-1,1 1,-1-1,0 1,0-1,0 0,0 1,0-1,0 1,0-1,0 0,22-96,-12 46,3 0,1 1,3 0,13-23,26-27,-39 101,-12 10</inkml:trace>
  <inkml:trace contextRef="#ctx0" brushRef="#br0" timeOffset="2201.579">2287 556,'-19'33,"-11"21,-6 6,-1-2,1-11,6-9,4-11,6-10</inkml:trace>
  <inkml:trace contextRef="#ctx0" brushRef="#br0" timeOffset="2448.435">2005 612,'24'19,"12"11,6 6,-5 1,-4-1,-2-2,-3-2,0-1,0-6,-6-3,-1-4,1-11,-4-7</inkml:trace>
  <inkml:trace contextRef="#ctx0" brushRef="#br0" timeOffset="2882.041">2032 216,'140'-142,"-139"139,1 1,-1-1,1 1,0-1,0 1,0-1,0 1,0 0,1 0,-1 0,1 0,-1 1,1-1,0 1,-1-1,1 1,0 0,0 0,0 0,0 0,0 1,0-1,0 1,0 0,1 0,-1 0,0 0,0 1,0-1,0 1,0-1,0 1,0 0,0 1,0-1,0 1,79 137,-41-96,-28-32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25.8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227 1,'-40'90,"16"-18,4-9,-3-1,-3-2,-12 21,-1-39,23-34</inkml:trace>
  <inkml:trace contextRef="#ctx0" brushRef="#br0" timeOffset="247.076">1 29,'14'39,"15"17,7 3,-3-2,-2-12,-1-8,-6-6,-3-8,-4-4,-5 1,-1-4,-1-4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0:09.74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1023 304,'-1'77,"13"176,-1-160,-3 1,-5 1,-6 52,1-5,2 1330,-10-1406,3 26,46 36,-59 7,20-134,0 0,0 0,0 0,0 1,0-1,1 0,-1 0,0 0,1 0,-1 0,0 0,1 0,0 0,-1 0,1 0,-1 0,1 0,0 0,0 0,-1 0,1 0,0-1,0 1,0 0,0-1,0 1,0-1,0 1,0-1,0 1,0-1,1 0,-1 1,0-1,0 0,0 0,0 0,0 0,1 0,-1 0,0 0,0 0,0-1,1 1,59-20,-47 14,186-43,26 28,-180 14,0 2,1 2,0 3,2 1,111-4,65-26,2 2,309 27,-310-28,140 28,-225-25,57-6,0 3,-29 0,-46 9,-82 13,1 1,0 2,-1 2,38 4,4-1,114-3,-174-3,-5-2</inkml:trace>
  <inkml:trace contextRef="#ctx0" brushRef="#br0" timeOffset="614.459">543 3494,'-16'10,"1"1,0 0,1 1,0 1,1 0,0 1,1 1,1 0,0 0,1 1,1 0,0 1,2 0,0 0,0 1,-3 16,9-23,1-1,0 0,0 1,1-1,0 0,0 1,2-1,-1 0,1 0,1 0,-1-1,2 1,-1-1,1 0,1 0,0-1,0 1,0-1,1 0,1-1,-1 0,1 0,0-1,0 0,1 0,0-1,0 0,1 0,-1-1,9 2,-6-5,1-2,0 1,0-2,0 1,-1-2,1 0,-1 0,0-1,0-1,0 0,0 0,-1-2,0 1,0-1,-1-1,0 0,0 0,-1-1,0 0,0-1,-1 1,1-3,-1 4,1 0,-1 0,-1-1,1 0,-2-1,1 0,-1 0,-1 0,0-1,0 1,-1-1,0 0,-1 0,0-1,-1 1,0-1,-1 0,-1 1,1-1,-2 0,0 1,0-1,-1 1,0-1,-1 1,0 0,-1 0,-1 0,1 0,-2 1,-2-4,-2 3,-1 0,0 1,-1 1,0 0,-1 1,1 0,-2 1,1 0,-1 1,0 1,0 0,0 1,-1 0,0 1,0 1,0 1,1 0,-1 0,-1 2,2 0,-1 0,0 2,0 0,0 0,1 1,0 1,0 1,0 0,-5 4,-12 6</inkml:trace>
  <inkml:trace contextRef="#ctx0" brushRef="#br1" timeOffset="4916.82">3590 841,'-2'0,"-1"0,1 1,-1-1,1 1,0 0,-1 0,1 0,-1 0,1 0,0 0,0 0,0 1,0-1,0 1,0 0,0-1,0 1,1 0,-1 0,1 0,-1 0,1 1,0-1,0 0,0 0,0 1,0-1,0 1,1-1,-1 1,1-1,0 1,0-1,0 1,0 0,-1 2,1-1,0 1,0 0,0-1,1 1,0-1,0 1,0-1,0 1,1-1,-1 0,1 0,0 0,1 0,-1 0,1 0,-1 0,1-1,3 4,-3-6,-1 1,1 0,-1-1,1 0,0 0,-1 1,1-1,0-1,0 1,-1 0,1-1,0 0,0 1,0-1,0 0,0 0,0-1,0 1,0-1,-1 1,1-1,0 0,0 0,-1 0,1-1,0 1,-1 0,1-1,-1 0,0 0,0 0,1 0,-1 0,0 0,0-1,2-1,-1 0,1-1,-1 1,0-1,0 1,-1-1,0 0,1 0,-2 0,1-1,0 1,-1 0,0-1,0 1,-1 0,0-1,0 1,0-6,-1 10,1-1,0 0,-1 1,1-1,-1 0,0 1,0-1,1 1,-1-1,0 1,0-1,-1 1,1 0,0-1,0 1,-1 0,1 0,0 0,-1 0,1 0,-1 0,0 0,1 1,-1-1,1 1,-1-1,0 1,0-1,1 1,-1 0,0 0,0 0,1 0,-1 0,0 0,0 0,1 1,-1-1,0 1,0-1,-65 33,15 42,51-72,0-1,1 0,-1 1,1-1,0 1,-1-1,1 1,1-1,-1 1,0-1,0 1,1-1,-1 0,1 1,0-1,0 0,0 1,0-1,0 0,1 0,-1 0,0 0,1 0,0 0,-1 0,1-1,0 1,0-1,0 1,0-1,0 1,0-1,1 0,-1 0,2 0,2 2,0-1,1 0,-1-1,1 0,-1 0,1 0,-1 0,1-1,-1 0,1-1,-1 0,1 0,-1 0,1 0,-1-1,0 0,0-1,0 1,0-1,0 0,-1-1,1 1,-1-1,0 0,0-1,0 1,-1-1,1 0,-1 0,0 0,-1-1,1 1,-1-1,0 0,0 0,-1 0,0 0,0-3,0 6,-1 0,0-1,0 1,0-1,0 1,-1-1,0 1,1-1,-1 0,0 1,-1-1,1 1,-1-1,0 1,1-1,-1 1,-1-1,1 1,0 0,-1 0,0 0,0 0,0 0,0 0,0 0,-1 0,1 1,-1-1,1 1,-1 0,0 0,0 0,0 0,0 0,-1 1,1-1,0 1,-1 0,0 0,-3 1,1 0,1 1,-1 0,0 1,0-1,0 1,0 0,1 0,-1 1,1 0,0 0,0 0,0 0,0 1,0 0,1 0,0 0,0 1,0-1,0 1,1 0,-1 0,1 0,0 1,1-1,-1 3,3-6,0 0,0 0,0 0,0 0,1 0,-1 0,1-1,-1 1,1 0,0 0,0 0,0-1,0 1,0 0,0-1,0 1,1-1,-1 0,0 1,1-1,-1 0,1 0,-1 0,1 0,0 0,0 0,-1 0,1 0,0-1,1 1,18 6</inkml:trace>
  <inkml:trace contextRef="#ctx0" brushRef="#br1" timeOffset="6732.524">3732 812,'7'4,"0"0,0 0,1-1,-1 1,1-2,0 1,-1-1,1-1,0 1,0-1,0-1,0 1,0-2,8 0,-1 2,5-1,22 2,0-1,0-3,0-1,29-7,183-9,-57-8,-108 27,105-11,2-8,-64-6,-132 25,-1 0,1 0,0 1,-1-1,1 0,0 0,-1 0,1 0,0 0,0 1,-1-1,1 0,0 0,0 0,-1 1,1-1,0 0,0 0,0 1,-1-1,1 0,0 1,0-1,0 0,0 1,0-1,-1 0,1 0,0 1,0-1,0 1,-71-60,61 50,9 7,0 0,0 0,0 0,0 0,-1 0,1 0,-1 1,0-1,1 0,-1 1,0-1,0 1,0 0,0 0,0 0,0 0,0 0,0 0,-1 0,1 1,0-1,0 1,-1-1,1 1,0 0,-1 0,1 0,0 0,-1 1,1-1,0 1,0-1,-1 1,1 0,0 0,0 0,0 0,0 0,0 0,-1 1,-3 10,0 0,1 0,0 0,1 1,0-1,1 1,0 0,0 11,1-15,-24 121,5-41,20-69,11-24,19-31,-24 27,134-147,-102 113,-25 22</inkml:trace>
  <inkml:trace contextRef="#ctx0" brushRef="#br1" timeOffset="8631.111">3450 22,'-34'71,"4"1,3 2,3 1,2 8,-9 38,31-122,1 1,-1 0,0 0,0-1,1 1,-1 0,0 0,1 0,-1 0,0-1,1 1,-1 0,1 0,-1 0,0 0,1 0,-1 0,0 0,1 0,-1 0,1 0,-1 0,0 0,1 0,-1 0,0 1,1-1,-1 0,0 0,1 0,-1 0,0 1,1-1,-1 0,0 0,1 1,-1-1,0 0,0 1,0-1,1 0,-1 0,0 1,0-1,0 1,0-1,1 0,-1 1,0-1,0 0,0 1,0-1,0 0,0 1,0-1,0 1,0-1,0 0,0 1,0-1,-1 1,22-27,153-292,-169 310,-5 6,1 0,0 0,0-1,0 1,0 0,0 0,0 0,0 0,1 0,-1 0,1 0,-1 0,1 1,0-1,0 1,0-1,0 1,0 0,0 0,0-1,0 1,1 1,-1-1,0 0,0 1,1-1,-1 1,0-1,1 1,-1 0,1 0,-1 0,0 1,1-1,-1 1,0-1,1 1,-1 0,0-1,0 1,2 1,3 6,-2 0,1 0,-1 0,0 0,-1 1,1 0,-2 0,0 0,0 1,0-1,0 7,13 37,-16-50,0 1,1-1,0 0,-1 0,1 1,1-1,-1 0,0 0,1 0,-1 0,1-1,0 1,0 0,0-1,0 1,0-1,1 0,-1 1,1-1,-1 0,1-1,0 1,0 0,0-1,0 0,0 1,0-1,0 0,1-1,-1 1,0-1,0 1,1-1,-1 0,0 0,1 0,2-1,6-6,0-1,0 0,0 0,-1-1,0-1,0 0,-2 0,1-1,-1 0,-1-1,0 0,0 0,3-10,38-50,-44 66,-3 2,2-1,-1 1,0 0,1 0,0 0,0 0,0 1,0-1,0 1,1 0,0 0,-1 1,6-2,-8 5,0 0,0 0,-1 1,1-1,0 1,-1-1,1 1,-1 0,1-1,-1 1,0 0,0 0,1 0,-1 0,-1 0,1 1,0-1,-1 0,1 0,-1 0,1 1,-1-1,0 0,0 0,0 1,0-1,-1 0,1 1,-1-1,2 2,15 155,-15-154,0 0,0 0,1 0,-1 0,1-1,0 1,0 0,1-1,-1 0,1 1,0-1,0 0,0 0,1-1,-1 1,1-1,0 0,0 1,13 1</inkml:trace>
  <inkml:trace contextRef="#ctx0" brushRef="#br0" timeOffset="17656.077">6 78,'-1'3,"0"0,1-1,-1 1,0 0,1 0,-1 0,1 0,0-1,0 1,0 0,0 0,1 0,-1 0,1 0,0-1,0 1,-1 0,2-1,-1 2,4 14,-5-13,1-1,0 0,0 1,0-1,0 0,1 0,0 0,-1 0,2 0,-1 0,0 0,1 0,0-1,-1 0,1 1,1-1,-1 0,0-3,0 0,0-1,0 1,0-1,0 0,-1 1,1-2,0 1,-1 0,1 0,-1-1,1 1,-1-1,0 0,1 0,-1 0,0 0,0 0,0 0,-1 0,1-1,-1 1,1-1,-1 1,0-1,0 0,0 1,0-2,1 2,59-146,-61 147,0 0,0 0,0 0,0 0,0 0,1 0,-1 0,0 0,1 0,-1 0,1 0,-1 0,1 0,0 0,-1 1,1-1,0 0,0 0,-1 1,1-1,0 0,0 1,0-1,0 1,0-1,0 1,0-1,0 1,0 0,0 0,0-1,0 1,0 0,0 0,0 0,0 0,0 0,0 0,0 0,0 1,0-1,0 0,0 1,0-1,0 0,0 1,0-1,0 1,0 0,0-1,0 1,0 0,-1-1,1 1,0 0,-1 0,1 0,0-1,-1 1,1 0,-1 0,1 0,-1 0,0 0,1 1,39 169,35 114,-72-275,0 0,-1 0,0 0,0 0,-1 0,0 1,-1-1,0 0,-1 0,0 0,0 1,-1-1,-1 0,1-1,-2 1,1 0,-1-1,-1 0,0 0,0 0,-1 0,0-1,0 0,-1 0,0-1,0 0,-5 4,10-11,1 1,-1 0,1 0,0-1,-1 1,1-1,-1 1,0-1,1 1,-1-1,1 0,-1 0,1 0,-1 0,0 0,1 0,-1-1,1 1,-1 0,1-1,-1 1,1-1,-1 0,1 1,-1-1,1 0,0 0,0 0,-1 0,1 0,0 0,0 0,0 0,0-1,0 1,0 0,0-1,1 1,-1 0,0-1,1 1,-1-1,1 1,-1-1,1 1,0-1,0 0,0 0,-7-83,7 80,1-11,0-1,0 0,2 1,0-1,1 1,1 0,0 0,1 0,1 1,0 0,1 0,1 1,0 0,1 0,9-8,62-48,-60 60</inkml:trace>
  <inkml:trace contextRef="#ctx0" brushRef="#br2" timeOffset="29822.799">3422 1095,'-2'4,"1"0,-1 0,0-1,-1 1,1 0,-1-1,1 1,-1-1,0 0,0 0,-1 0,1 0,0-1,-1 0,0 1,-3 0,-1 3,-209 194,-21 36,-17-43,119-63,10-13,87-76,-3-2,-1-2,-1-2,-7 2,-89 72,-45 17,148-94,-1-3,-2-1,-1-2,-6 1,33-17,1 0,0 1,1 0,0 1,1 1,0 0,-4 6,-33 38,-58 34,-36 22,70-56,70-53,3-3</inkml:trace>
  <inkml:trace contextRef="#ctx0" brushRef="#br2" timeOffset="31244.701">3422 1095,'-56'17,"-113"21,165-37,1 0,0-1,0 1,0 0,0 1,-1-1,2 1,-1-1,0 1,0 0,0 0,1 0,-1 0,1 0,0 1,0-1,0 1,0-1,0 1,0 0,1 0,-1 0,1 0,0 0,0 0,0 0,0 0,0 1,1-1,0 0,-1 0,1 1,0-1,1 0,-1 1,1-1,0 3,40 118,75 71,-116-195,0 0,0-1,0 1,0 0,0-1,0 1,1-1,-1 1,0 0,0-1,0 1,1 0,-1 0,0-1,1 1,-1 0,0 0,0-1,1 1,-1 0,0 0,1 0,-1-1,1 1,-1 0,0 0,1 0,-1 0,0 0,1 0,-1 0,1 0,-1 0,0 0,1 0,-1 0,1 0,-1 0,0 0,1 0,-1 1,0-1,1 0,-1 0,1 0,-1 1,0-1,0 0,1 0,-1 1,0-1,1 0,-1 0,0 1,0-1,0 0,1 1,-1-1,0 1,0-1,0 0,0 1,0-1,0 0,0 1,3-37,-3 31,-2-12,1 0,0-1,1 1,1 0,1-1,0 1,1 0,1 0,1 1,0-1,2 1,-1 0,2 0,0 1,1 0,0 1,1 0,1 0,3-2,5 4,0 4</inkml:trace>
  <inkml:trace contextRef="#ctx0" brushRef="#br2" timeOffset="35257.014">1757 1829,'36'83,"17"70,-71-186,13 8,0 1,1-1,2 0,0 0,2 0,1-1,1-3,-2 23,1 0,0 0,0 0,0 0,1 0,0 1,0-1,0 0,1 1,-1 0,2-1,-1 1,0 0,1 0,0 1,0-1,0 1,1 0,0 0,-1 1,1-1,1 1,-1 0,0 0,1 1,-1-1,1 1,3 0,39 30,-21-5,-18-19</inkml:trace>
  <inkml:trace contextRef="#ctx0" brushRef="#br2" timeOffset="35929.71">1587 1546,'10'-5,"7"-1,7 0,3 1,-3-3,0-1,0 2,1-3,1 0,-9 2,-7-3,-10 1,-10-3,-8 1,-1-2,3 1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03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1387 199,'-1'-2,"0"1,0-1,0 1,0 0,-1-1,1 1,0 0,-1 0,1 0,-1 0,1 0,-1 0,1 0,-1 1,0-1,1 1,-1-1,0 1,0 0,1-1,-1 1,0 0,0 0,1 0,-1 0,0 1,0-1,1 0,-1 1,0-1,0 1,1 0,-1-1,1 1,-1 0,0 0,-5 1,-211 37,-9-11,164-29,-89 12,-54 34,62-16,11-23,120 0,7-1</inkml:trace>
  <inkml:trace contextRef="#ctx0" brushRef="#br0" timeOffset="1400.775">1471 2343,'-283'0,"140"28,-138-17,85 8,79 5,70-16,29-1</inkml:trace>
  <inkml:trace contextRef="#ctx0" brushRef="#br0" timeOffset="3353.87">653 2456,'-14'-16,"-26"-11,7 23,26 3,1-1,-1 1,0 1,0-1,0 1,0 0,0 1,1 0,-1 0,0 0,0 1,1 0,-5 2,10-4,-4 4,-1-1,0 0,0-1,0 1,0-1,0 0,-1 0,1-1,0 0,-1 0,1 0,-6-1,2-1,1 1,-1 0,0 1,1 0,-1 1,1 0,-1 0,1 1,0 0,-9 5,-157 37,166-41</inkml:trace>
  <inkml:trace contextRef="#ctx0" brushRef="#br0" timeOffset="16352.615">1161 29,'-2'0,"-1"1,1-1,0 1,0 0,0 0,0 0,0 0,0 0,0 0,0 0,0 1,0-1,1 1,-1-1,0 1,1 0,0-1,-1 1,1 0,0 0,0 0,0 0,0 0,0 0,0 1,1-1,-1 0,1 0,0 1,-1-1,1 0,0 2,-2 8,1 1,0 0,1-1,0 1,1 0,1 0,0-1,0 1,3 7,3 19,21 130,0 57,-29 113,-14-243,3 34,37 95,-27 956,1-1181</inkml:trace>
  <inkml:trace contextRef="#ctx0" brushRef="#br0" timeOffset="17007.481">1415 2032,'-53'55,"-71"112,52-94,3 4,4 2,0 6,-62 74,126-159,1 0,0-1,0 1,0 0,-1 0,1 0,0 0,0-1,-1 1,1 0,0 0,-1 0,1 0,0 0,0 0,-1 0,1 0,0 0,-1 0,1 0,0 0,-1 0,1 0,0 0,-1 0,1 0,0 0,0 0,-1 0,1 0,0 1,0-1,-1 0,1 0,0 0,0 0,-1 1,1-1,0 0,0 0,0 1,-1-1,1 0,0 0,0 1,4-14</inkml:trace>
  <inkml:trace contextRef="#ctx0" brushRef="#br0" timeOffset="17874.152">1330 0,'-25'27,"0"1,1 1,2 1,1 0,-11 24,-92 117,-34 43,148-197</inkml:trace>
  <inkml:trace contextRef="#ctx0" brushRef="#br0" timeOffset="19325.757">257 1243,'-7'0,"0"1,0 1,0-1,0 1,0 0,0 1,0 0,0 0,1 0,0 1,-1 0,1 0,1 1,-1-1,1 1,0 0,0 1,0-1,0 2,-75 120,79-126,-43 101,42-98,1 0,0 1,0-1,0 0,1 1,-1-1,1 1,0-1,0 1,1-1,-1 1,1-1,0 1,0-1,0 0,1 1,0-1,0 0,0 0,0 0,0 0,1-1,0 1,2 0,0-1,0 0,1-1,-1 1,1-1,-1 0,1 0,0-1,0 0,0 0,-1 0,1-1,0 1,0-2,0 1,0-1,0 1,0-2,0 1,0-1,-1 1,1-2,-1 1,1-1,-1 1,0-2,0 1,0 0,0-1,0-1,13-14,-1 0,-1-2,-1 0,-1-1,-1 0,-1-1,-1 0,-1-1,-1 0,6-25,17-37,-21 58,-2 0,0-1,-2-1,-1 1,-2-1,0 0,-3 0,0-20,-1 32,-10-92,9 108,1-1,-1 1,0-1,0 1,0 0,0-1,0 1,-1 0,1 0,-1 0,1 0,-1 0,0 0,0 0,0 0,0 1,0-1,0 1,0-1,0 1,-1 0,1 0,0 0,-1 0,1 0,-1 1,1-1,-1 1,0-1,1 1,-1 0,1 0,-1 0,1 1,-1-1,0 1,1-1,-1 1,-3 1,-1 1,0-1,1 2,-1-1,1 1,0-1,0 2,1-1,-1 1,1 0,0 0,0 0,1 1,-1-1,1 1,0 0,1 1,0-1,0 1,0-1,0 1,1 0,1 0,-1 0,1 0,0 0,0 0,1 0,0 1,1-1,-1 0,1 0,1 3,83 246,47 26,-120-255,7 54,-23-70,-1-6</inkml:trace>
  <inkml:trace contextRef="#ctx0" brushRef="#br0" timeOffset="19809.689">681 1298,'-5'0,"-1"5,5 2,2 4,2 5,-1 5,1 3,-2 3,0 1,0 1,-1 0,0 1,0-2,0 1,5-5,1-7</inkml:trace>
  <inkml:trace contextRef="#ctx0" brushRef="#br0" timeOffset="20259.732">540 1665,'5'5,"6"2,6-6,6-3,2 0,3-1,1-4,0-1,1 1,-1-4,0 1,0 2,0 2,-6-3,-1 1,0 1,-9 2,-6 2</inkml:trace>
  <inkml:trace contextRef="#ctx0" brushRef="#br0" timeOffset="23928.608">1924 2625,'0'707,"-9"-565,12-135</inkml:trace>
  <inkml:trace contextRef="#ctx0" brushRef="#br0" timeOffset="26305.967">4237 2399,'0'679,"-27"-509,30-116,3-53,1-5</inkml:trace>
  <inkml:trace contextRef="#ctx0" brushRef="#br0" timeOffset="27495.578">1669 3162,'479'-30,"31"30,-209-25,50-6,69 3,-322 29,141-13,-166 2,1 4,0 2,58 6,-31-1,-38 10,-57-5</inkml:trace>
  <inkml:trace contextRef="#ctx0" brushRef="#br0" timeOffset="27840.357">4491 2851,'-38'29,"-37"24,-11 7,1-1,9-6,8-13,11-7,5-5,7-2,2-1,3 0,3-5,4 0,2-3,7-1,2-3,5 2,6-2</inkml:trace>
  <inkml:trace contextRef="#ctx0" brushRef="#br0" timeOffset="28564.565">2346 2936,'-593'401,"422"-286,168-113,1-2,0 1,1 0,-1 0,0-1,1 1,-1 0,0 1,1-1,-1 0,1 0,0 1,-1-1,1 1,0-1,0 1,0-1,0 1,0 0,0-1,1 1,-1 0,1 0,-1 0,1 0,-1 0,7 5</inkml:trace>
  <inkml:trace contextRef="#ctx0" brushRef="#br0" timeOffset="29478.738">2911 3613,'-14'2,"-1"0,1 1,-1 0,1 1,0 1,1 0,-1 1,1 1,0 0,0 0,1 2,0-1,1 1,0 1,0 0,1 1,0 0,-4 8,9-15,1 0,0 1,1 0,-1-1,1 1,0 1,0-1,1 0,-1 1,1-1,0 1,1 0,0-1,-1 1,2 0,-1 0,1 0,0 0,0 0,0 0,1 0,0 0,0 0,1-1,0 1,0 0,0-1,0 1,1-1,0 0,0 0,0 0,1 0,0-1,0 1,0-1,0 0,1 0,0 0,-1-1,1 0,1 0,-1 0,3 1,0-2,-1-1,0 0,1 0,0 0,-1-1,1 0,-1-1,1 0,-1 0,1 0,-1-1,0 0,0-1,1 1,-2-1,1-1,0 1,-1-1,1 0,-1-1,0 0,-1 0,1 0,-1 0,0-1,0 0,-1 0,3-5,12-14,-1-2,-2 0,-1-1,-1 0,-1-1,-2 0,0-1,-3-1,0 0,1-15,-14-57,5 100,-1-1,0 1,0-1,0 1,0 0,-1 0,0-1,1 1,-1 0,0 0,-1 0,1 1,0-1,-1 1,1-1,-1 1,0 0,0 0,0 0,0 0,0 0,0 1,-1-1,1 1,0 0,-1 0,0 0,1 1,0 0,0 0,-1 1,1-1,0 1,0-1,0 1,0 0,0 0,0 1,0-1,0 1,0-1,0 1,1 0,-1 0,1 0,-1 0,1 0,0 1,0-1,0 1,0 0,1-1,-1 1,1 0,-1 0,1 0,0 0,-1 2,-11 98,91 126,-46-88,-32-137,1 0,-1 0,1 0,0 0,0 0,0 0,1 0,0 0,-1-1,1 1,0-1,1 1,-1-1,0 0,1 1,0-1,0-1,2 3,4-3</inkml:trace>
  <inkml:trace contextRef="#ctx0" brushRef="#br0" timeOffset="29911.313">3222 3726,'0'10,"0"7,0 6,0 4,0 3,0 0,0 0,0 0,0-1,0 0,0-5</inkml:trace>
  <inkml:trace contextRef="#ctx0" brushRef="#br0" timeOffset="34507.536">3390 3726,'0'5,"0"6,0 6,0 5,0 4,0 2,0 1,0 0,-4-4,-3-2,1 0,1 0,2 2,1 1,1-8,0-8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525 2,'-39'36,"2"1,2 3,1 0,-24 41,-137 242,77-155,110-161,22-30,155-197,-104 133,4 4,3 3,54-45,-24 20,-102 104,1 0,-1 1,0-1,1 0,-1 1,1-1,0 1,-1-1,1 1,-1-1,1 1,0-1,-1 1,1 0,0-1,0 1,-1 0,1-1,0 1,0 0,-1 0,1 0,0 0,0 0,-1 0,1 0,0 0,0 0,0 0,-1 0,1 0,0 1,0-1,-1 0,1 1,0-1,-1 0,1 1,0-1,-1 1,1-1,0 1,-1-1,1 1,-1 0,1-1,-1 1,0 0,1-1,-1 1,1 0,-1-1,0 1,0 0,1 0,-1-1,0 1,0 0,0 0,0 0,0 0,11 55,-11-53,3 396,21-252,-24-146,0-1,1 1,-1 0,0-1,0 1,0 0,0 0,0-1,0 1,0 0,0 0,0-1,0 1,-1 0,1 0,0-1,0 1,-1 0,1-1,0 1,-1 0,1-1,-1 1,1 0,-1-1,1 1,-1-1,1 1,-1-1,1 1,-1-1,0 0,1 1,-1-1,0 0,1 1,-1-1,0 0,0 0,1 0,-1 0,0 0,0 0,1 0,-1 0,0 0,0 0,1 0,-1 0,0 0,0 0,1-1,-1 1,0 0,1-1,-1 1,0 0,1-1,-1 1,1-1,-1 1,1-1,-1 1,1-1,-1 1,1-1,-1 0,-40-36,28 18,-2 0,0 1,-1 1,-1 1,0 0,-1 1,-1 1,0 1,-1 1,-1 0,1 2,-2 0,-10-3,29 12,-1 1,1-1,0 0,-1 1,1 0,0 0,-1 0,1 0,-1 0,1 1,0-1,-1 1,1 0,0 0,0 0,0 1,0-1,0 1,0-1,-1 1,-8 11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4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0,'0'597,"0"-596,0 1,-1 0,0-1,1 1,0-1,-1 1,1 0,0-1,0 1,0 0,0-1,0 1,1 0,-1-1,0 1,1 0,-1-1,1 1,-1-1,1 1,0-1,0 1,0-1,0 0,0 1,0-1,0 0,0 0,0 0,1 1,-1-1,0-1,1 1,-1 0,1 0,-1 0,1-1,-1 1,1-1,-1 1,1-1,0 0,-1 1,2-1,113-51,-58 18,-42 24,1 1,0 0,1 1,0 1,0 1,0 1,0 0,1 1,-1 1,1 1,0 0,5 2,-21-1,0 0,-1 1,1-1,0 1,-1 0,1 0,0 0,-1 0,1 0,-1 0,1 1,-1-1,0 1,0 0,0 0,0 0,0 0,0 0,0 0,-1 0,1 1,-1-1,1 0,-1 1,0-1,0 1,0 0,0-1,-1 1,1 0,-1 0,1-1,-1 1,0 0,0 0,-1-1,1 1,0 0,-1 1,-2 6,1 1,-2-1,0 0,0 0,0-1,-1 1,-1-1,0 0,-6 7,5-7,-1 0,-1 0,0-1,0 0,-1-1,1 0,-2-1,1 0,-1 0,0-1,0-1,0 0,-1 0,1-1,-1 0,0-1,0-1,0 0,0 0,0-1,0-1,0 0,0 0,0-1,1-1,-1 0,1-1,-1 0,1-1,-8-4,4-1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4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79 0,'-5'34,"-6"25,-1 7,-4-7,1-9,3-8,4-11</inkml:trace>
  <inkml:trace contextRef="#ctx0" brushRef="#br0" timeOffset="387.318">108 0,'-5'16,"1"-1,1 1,0 0,1-1,1 1,1 0,0 0,1 0,0 0,2 0,0 0,0-1,2 1,0-1,2 2,74 89,-77-102,0-1,0 0,0 0,0 0,0 0,1-1,-1 1,1-1,-1 0,1-1,0 1,0-1,0 0,0 0,0 0,0-1,0 0,0 0,0 0,0-1,0 1,0-1,0 0,0-1,0 1,0-2,-1 1,0-1,0 1,0-1,0-1,0 1,0-1,-1 1,0-1,0 0,0 0,0 0,0 0,-1-1,0 1,0-1,0 0,0 1,-1-1,0 0,0 0,0 0,5-114,-6 109,-2-103,1 88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27 338,'31'-21,"-1"0,-1-2,-1-2,-1 0,-2-2,0-1,3-7,-25 33,-1 0,1-1,-1 1,0-1,0 0,0 1,0-1,0 0,-1 0,1 0,-1-1,0 1,0 0,0 0,0-1,0 1,-1-1,1 1,-1 0,0-1,0 1,-1-1,1 1,-1 0,1-1,-1 1,0 0,-1-1,1 1,0 0,-1 0,0 0,1 0,-1 0,0 1,-1-1,1 0,0 1,-1 0,1-1,-1 1,0 0,0 1,0-1,-1 0,-4 2,-1 0,0 1,0 0,1 1,-1 0,1 0,-1 1,1 0,0 0,0 1,0 0,1 0,-1 1,1 0,0 0,0 1,1 0,0 0,0 1,0-1,-1 3,-1 2,1 0,-1 1,2-1,-1 1,2 1,0-1,0 1,1 0,1 0,0 1,1-1,0 1,1-1,0 1,1-1,2 12,1-18,0 0,0 0,1-1,0 0,0 1,0-1,1-1,0 1,0-1,0 1,1-2,0 1,0 0,0-1,0 0,1-1,0 0,-1 0,1 0,0-1,1 1,-1-2,0 1,1-1,-1 0,0-1,1 0,-1 0,1 0,-1-1,1 0,-1-1,0 0,1 0,38-16,-25 8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0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62 562,'93'-142,"-47"77,-4-1,-2-3,-3-1,-2-5,-18 5,-17 70,0 1,0-1,0 0,-1 1,1-1,0 0,0 0,-1 0,1 1,0-1,0 0,-1 0,1 0,0 1,0-1,-1 0,1 0,0 0,-1 0,1 0,0 0,-1 0,1 0,0 0,-1 1,1-1,0-1,-1 1,1 0,0 0,-1 0,1 0,0 0,0 0,-1 0,1 0,0 0,-1-1,1 1,0 0,0 0,-1 0,1-1,0 1,0 0,-1 0,1-1,0 1,0 0,0 0,0-1,-1 1,1 0,0-1,0 1,0 0,0-1,0 1,0 0,0-1,0 1,0 0,0-1,0 1,0 0,-17 24,-16 121,27-102,-6 75,5 1,8 111,1-92,-2-108,3 72,-4 0,-5 0,-5-1,-3 0,-13 31,26-124,0 0,-1 0,-1 1,0-1,0 0,0-1,-1 1,0-1,0 1,-1-1,0 0,0-1,-1 1,0-1,0 0,0-1,-1 1,0-1,0-1,0 1,0-1,-1 0,0-1,0 0,-4 1,9-4,-1 0,1 0,0-1,-1 0,1 1,0-1,-1 0,1 0,0-1,0 1,0-1,0 0,0 1,1-1,-1-1,1 1,-1 0,1 0,-1-1,1 0,0 1,0-1,1 0,-1 0,0 0,1 0,0 0,0 0,0-1,0 1,0-1,-13-107,14 86,1 0,2 0,0 0,2 0,1 1,0-1,2 2,1-1,1 1,0 0,2 1,1 0,-5 8,8-14,1-1,2 2,0 0,2 2,23-23,0 8,-25 26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107 45,'-11'11,"1"0,0 1,0 0,1 1,1 0,1 1,-1-1,2 1,0 1,1-1,0 1,1 0,1 0,-1 10,4-21,0 0,0-1,0 1,1 0,0 0,-1-1,1 1,1-1,-1 1,0-1,1 1,0-1,0 0,0 1,0-1,0 0,1-1,-1 1,1 0,0-1,-1 1,1-1,1 0,-1 0,0 0,0 0,1-1,-1 1,1-1,-1 0,1 0,0 0,-1 0,3-1,1 1,0 0,0 0,0-1,0 0,0-1,0 1,0-1,1-1,-2 1,1-1,0 0,0-1,-1 0,1 0,-1 0,0-1,0 0,0 0,2-5,0 0,-1 0,0 0,-1-1,0 0,0-1,-1 1,-1-1,0 0,0-1,-1 1,0 0,-1-1,-1 0,0 1,0-1,-1 0,0 1,-1-1,-1 0,-1-7,3 16,0 0,0 1,0-1,0 0,-1 0,1 0,-1 0,0 0,0 1,0-1,0 0,0 0,0 1,-1-1,1 1,-1-1,0 1,0 0,0 0,0 0,0 0,0 0,0 0,-1 0,1 1,-1-1,1 1,-1 0,0 0,1 0,-3-1,-8 4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1.4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0 402,'0'-43,"5"-24,1-5,5 9,1 11,2 14,0 9,1 9,4 8,-2 7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1:5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77 195,'6'2,"0"1,0-1,0 0,1 0,-1-1,0 1,1-1,-1-1,1 1,-1-1,1-1,-1 1,1-1,-1 0,1 0,-1-1,0 0,1 0,-1-1,0 1,-1-1,1-1,0 1,-1-1,2-1,-1 3,-1-1,1 1,-1-1,0 0,0-1,0 1,-1-1,1 0,-1 0,0 0,0-1,0 1,0-1,-1 0,0 0,0 0,-1-1,1 1,-1-1,0 1,0-1,-1 0,0 0,0 0,0 1,-1-1,0 0,0 0,-1-5,0 9,1 0,-2 0,1 0,0 0,0 0,-1 0,1 1,-1-1,1 1,-1-1,0 1,0-1,1 1,-1 0,0 0,0 0,0 0,0 0,0 1,-1-1,1 0,0 1,0 0,0-1,-1 1,1 0,0 0,0 0,0 1,-1-1,1 1,-1-1,-71 25,61-19,0 0,0 1,1 1,0 0,0 1,1 0,0 1,1 0,0 1,0 0,1 1,1-1,0 2,0-1,1 1,1 0,0 1,1-1,0 1,1 2,5-8,0 0,1 0,0 0,0 0,1 0,0-1,1 1,-1-1,1 0,1 0,-1 0,1 0,0-1,1 0,0 0,0 0,0-1,0 0,1 0,0 0,0-1,0 0,0-1,1 1,0-1,-1-1,1 0,0 0,0 0,1-1,-1 0,8-1,127 0,-118-1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05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304 30,'-1'-2,"-1"0,1 0,-1 0,1 1,-1-1,1 0,-1 1,0-1,0 1,0 0,0 0,0-1,0 1,0 1,-1-1,1 0,0 0,0 1,-1-1,1 1,0 0,-1 0,1 0,0 0,-2 0,1 0,-1-1,0 0,0 1,0-1,0 1,0 0,0 0,0 0,0 1,0-1,0 1,0 0,1 0,-1 0,0 1,0-1,1 1,-1 0,1 0,-1 0,1 1,0-1,0 1,0 0,0 0,1 0,-1 0,1 0,0 0,-1 1,2-1,-1 1,0 0,1-1,-1 1,1 0,0 0,0 0,0 4,1 1,1 1,-1 0,1 0,1 0,0-1,0 1,1-1,1 1,-1-1,1 0,1 0,-1-1,2 1,-1-1,1 0,0-1,1 1,0-1,5 4,-10-9,1 0,-1 0,1 1,-1-1,0 1,0-1,0 1,-1 0,1 0,0 0,-1 0,0 0,0 0,0 0,0 1,0-1,-1 0,0 1,1-1,-1 0,0 0,0 1,-1-1,1 0,-1 1,0-1,0 0,0 0,0 0,0 0,-1 0,1 0,-1 0,0 0,0 0,0-1,0 1,0-1,-1 0,-2 3,-1-1,1 1,-2-1,1 0,0 0,-1-1,0 0,0 0,0-1,0 0,0 0,0 0,-1-1,1 0,-1-1,1 0,-1 0,1 0,0-1,-1 0,1 0,0-1,0 0,0 0,0-1,0 0,0 0,-1-1,-8-28,18 18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4.8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305 32,'1'-16,"0"1,-4 26,-9 40,-2-1,-2 0,-2-1,-17 30,-4 15,-121 291,158-382,1 0,0 0,0 0,0 0,0 0,0 0,0 1,1-1,0 0,0 0,0 1,0-1,0 0,0 1,1-1,0 0,0 0,0 0,0 0,0 1,0-1,1-1,-1 1,1 0,0 0,0-1,0 1,0-1,1 1,-1-1,1 0,-1 0,1 0,0 0,0-1,0 1,0-1,0 0,0 1,0-1,0-1,0 1,0 0,1-1,1 1,20-1,-1 0,1-2,-1 0,1-2,-1-1,0 0,0-2,-1-1,20-9,29-8,137-18,-144 21,-52 12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4 280,'-1'-2,"1"1,-1-1,1 0,-1 0,1 0,0 1,0-1,0 0,0 0,0 0,0 0,0 1,0-1,1 0,-1 0,1 0,0 1,-1-1,1 0,0 1,0-1,0 1,0-1,0 1,0-1,1 1,-1 0,0-1,1 1,-1 0,1 0,-1 0,1 0,1 0,63-25,172 19,-138 10,6-8,-106 5,1 0,0 0,-1 0,1-1,-1 1,1 0,0 0,-1 0,1-1,-1 1,1 0,-1-1,1 1,-1 0,1-1,-1 1,1-1,-1 1,0 0,1-1,-1 1,0-1,1 1,-1-1,0 0,0 1,1-1,-1 1,0-1,0 1,0-1,0 0,0 1,0-1,0 1,0-1,0 0,0 1,0-1,0 1,0-1,-1 0,1 1,0-1,0 1,0-1,-1 1,1-1,0 1,-1-1,1 1,-1-1,1 1,-1 0,1-1,0 1,-1-1,1 1,-1 0,0 0,1-1,-1 1,1 0,-1 0,1 0,-1-1,0 1,1 0,-1 0,-42-22,43 22,-167-91,165 90,1 1,-1-1,1 0,0 0,0 0,-1 0,1 0,0 0,0 0,0 0,0 0,0-1,0 1,0 0,0-1,1 1,-1 0,0-1,1 1,-1-1,1 1,0-1,-1 0,1 1,0-1,0 1,0-1,0 0,0 1,1-2,6-4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25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0 106,'24'-5,"22"-2,8 1,0 1,-4 2,-7 0,-5 2,-4 1,-4 0,-1 0,-2 0,0 0,-4 6,-7 0</inkml:trace>
  <inkml:trace contextRef="#ctx0" brushRef="#br0" timeOffset="245.512">113 360,'34'5,"25"1,7 0,-2-1,-8-1,-13-2</inkml:trace>
  <inkml:trace contextRef="#ctx0" brushRef="#br0" timeOffset="904.645">592 699,'124'-193,"91"-101,-93 164,-122 130,0-1,1 1,-1-1,1 1,-1 0,1-1,-1 1,1 0,-1 0,1-1,-1 1,1 0,-1 0,1 0,-1 0,1-1,-1 1,1 0,-1 0,1 0,0 0,-1 0,1 0,-1 1,1-1,-1 0,1 0,-1 0,1 0,-1 1,1-1,-1 0,1 1,-1-1,1 0,-1 1,1-1,-1 0,0 1,1-1,-1 1,0-1,1 1,-1-1,0 1,0-1,1 1,-1-1,0 1,0-1,0 1,0-1,0 1,1-1,-1 1,0 0,0-1,-1 1,1-1,0 1,0-1,0 1,0-1,0 1,-1-1,1 1,0 0,1 51,-1-46,-2 142,2-146,0 1,0-1,0 0,1 0,-1 0,0 1,1-1,0 0,0 0,-1 0,1 0,0 0,1 0,-1 0,0-1,0 1,1 0,-1 0,1-1,0 1,-1-1,1 0,0 1,0-1,0 0,0 0,0 0,0 0,0-1,0 1,0 0,0-1,1 0,-1 1,0-1,0 0,0 0,1 0,-1 0,0-1,0 1,0-1,1 1,-1-1,0 0,0 0,0 0,0 0,0 0,0 0,-1 0,1-1,1 0,107-119,67-100,-177 221,0 1,0-1,0 1,0-1,0 1,0-1,0 1,0-1,0 1,1-1,-1 1,0-1,0 1,1-1,-1 1,0-1,0 0,1 1,-1-1,1 0,-1 1,0-1,1 0,-1 1,1-1,-1 0,0 0,1 1,-1-1,1 0,-1 0,1 0,-1 0,1 0,-1 0,1 0,-1 0,1 0,-1 0,1 0,-1 0,1 0,-1 0,1 0,-1 0,1-1,-1 1,1 0,-1 0,1-1,-1 1,0 0,1 0,-1-1,1 1,-1-1,0 1,1 0,-1-1,0 1,0-1,1 1,-1-1,0 1,0 0,0-1,1 1,-1-1,0 0,-3 41,-18 38,15-63,0 0,1 0,0 1,1 0,1 0,0 0,1 0,1 0,1 0,0 0,1 1,1-1,0 0,2 0,-1 0,2-1,0 1,7 13,43 7,-35-31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1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65,'28'90,"25"94,42 107,-94-289,3 8,0 1,1 0,0-1,1 0,0 0,1-1,0 0,1 0,-1 0,2-1,6 5,-14-12,0-1,0 1,0-1,1 0,-1 1,0-1,1 0,-1 0,0 0,1 0,-1 0,0 0,1 0,-1 0,0-1,1 1,-1 0,0-1,0 1,0-1,1 1,-1-1,0 0,0 1,0-1,0 0,0 0,0 0,0 0,0 0,0 0,-1 0,1 0,0 0,-1 0,1-1,0 1,-1 0,1-1,18-57,-17 49,79-336,-44 176,-15 42,-16 109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3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200 489,'-12'3,"1"0,0 0,0 2,1-1,-1 1,1 1,0 0,0 0,1 1,0 0,0 1,0 0,1 0,1 1,-1 0,1 0,1 1,0 0,0 0,1 0,-3 9,7-17,0 1,0-1,0 0,0 1,1-1,-1 0,1 1,0-1,0 1,0-1,0 1,0-1,0 0,1 1,-1-1,1 1,-1-1,1 0,0 1,0-1,0 0,0 0,1 0,-1 0,1 0,-1 0,1 0,-1 0,1-1,0 1,0-1,0 1,0-1,0 0,0 0,0 1,1-2,-1 1,0 0,1 0,-1-1,0 1,1-1,-1 0,1 0,-1 1,1-2,-1 1,0 0,1 0,-1-1,1 0,-1 1,0-1,1 0,-1 0,0 0,0 0,2-2,24-21,-1-2,-1-1,-2-1,0-1,-2-1,-1-1,-2-1,-1-1,-1 0,0-6,-6 14,0 0,-1 0,-2-1,-1 0,-1-1,-1 1,-1-1,-1 0,-2-13,-1 33,-1 0,1 0,-1-1,-1 1,0 1,0-1,0 0,-1 0,1 1,-2-1,1 1,-1 0,0 0,0 0,-1 1,1-1,-1 1,1 4,0 0,0 1,1 0,-1-1,0 1,0 0,0 1,1-1,-1 1,0 0,0-1,1 2,-1-1,1 0,-1 1,1 0,-1-1,1 1,0 1,0-1,0 0,0 1,0-1,1 1,-1 0,1 0,0 0,0 0,0 1,0-1,0 0,1 1,-1 0,-6 11,1 0,1 0,0 1,1 0,0 0,2 1,0-1,0 1,2 0,0 0,1-1,0 1,2 0,0 0,1-1,0 1,2-1,0 0,0 0,2 0,0-1,4 6,135 243,-134-246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3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1 404,'-1'-3,"1"0,0 0,0 1,0-1,1 0,-1 1,1-1,-1 0,1 1,0-1,0 1,0-1,0 1,1-1,-1 1,1 0,-1 0,1 0,0 0,0 0,0 0,0 0,0 0,1 0,-1 0,143-161,-29-2,-115 164,0 0,0 0,0 0,0 0,0 0,0 0,0 0,0 0,1 0,-1 1,0-1,1 0,-1 1,0 0,1-1,-1 1,0 0,1-1,-1 1,1 0,-1 0,1 0,-1 0,0 0,1 1,-1-1,1 0,-1 1,0-1,1 1,-1-1,0 1,1 0,-1-1,0 1,0 0,0 0,0 0,0 0,0 0,0 0,0 0,0 0,0 0,-1 1,1-1,0 0,-1 1,1-1,-1 0,1 1,-1-1,0 0,0 1,1-1,-1 1,0 0,21 137,-22-125,1-1,1 0,0 1,0-1,2 0,0 0,0 0,1-1,0 1,1-1,1 0,0 0,3 4,-7-13,0 0,1 1,-1-1,1 0,0 0,0-1,0 1,0-1,0 1,0-1,0 0,1 0,0-1,-1 1,1-1,0 1,-1-1,1 0,0-1,0 1,0-1,0 1,0-1,0-1,0 1,12-4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32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29,'-23'26,"3"2,0 1,1 1,2 0,2 1,-11 29,-19 36,-42 74,80-164,3-7</inkml:trace>
  <inkml:trace contextRef="#ctx0" brushRef="#br0" timeOffset="298.217">1 1,'29'58,"2"0,3-2,3-2,1-1,3-2,11 8,66 60,-109-114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1,'-5'29,"3"28,3 10,4-2,3-7,0-9,-3-8,0-5,-3-6,-1-1,0-2,-1-1,0 1,-1 0,1 0,-5-4,-1-2,0-3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0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0 117,'30'-18,"0"2,0 1,1 2,1 1,0 1,1 2,0 1,1 2,18-1,-42 6,0 0,0 1,0 1,0 0,0 0,0 1,0 0,-1 1,1 0,0 1,-7-3,0 0,0 1,0-1,-1 1,1-1,-1 1,1 0,-1 0,0 1,0-1,0 0,0 1,0-1,0 1,-1-1,1 1,-1 0,1 0,-1 0,0 0,-1 0,1 0,0 0,-1 0,0 0,1 0,-1 0,0 0,-1 0,1 0,-1 1,1-1,-2 3,-2 7,-1-1,-1 1,0-1,-1 0,0 0,0-1,-2 0,1 0,-9 7,-39 59,55-72,0 0,0 1,1-1,-1 1,1-1,0 1,1-1,0 1,0-1,0 0,0 1,1-1,0 0,0 0,0 0,0 0,1 0,0-1,0 1,0-1,1 1,0-1,0 0,0-1,0 1,0-1,1 0,-1 0,1 0,0 0,0-1,1 1,36 33,-38-33,-1 0,1 1,0-1,-1 1,0 0,0 0,0 1,0-1,-1 1,0-1,0 1,0 0,0 0,-1-1,0 1,0 0,0 1,0-1,-1 0,0 0,0 0,0 0,-1 0,0 0,0 0,0 0,-1 0,1 0,-1 0,0-1,0 1,-1-1,0 1,-15 12,0-1,-1 0,-1-2,0 0,-1-2,0 0,-1-1,-1-1,1-1,-1-2,-1 0,-18 3,30-7,8-1,-56 1,60-22,8 9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1 697,'2'6,"0"1,0-1,1 1,0-1,1 0,-1 0,1 0,0-1,0 1,1-1,0 0,0 0,0-1,0 1,1-1,0 0,-1-1,1 1,1-1,-1-1,0 1,1-1,0 0,-1 0,1-1,0 0,0 0,0 0,0-1,0 0,-1-1,1 0,0 0,0 0,2-1,16-12,0 0,-2-2,1-1,-2-1,0 0,11-15,-32 32,-1 0,1 0,-1-1,1 1,-1 0,1 0,0 0,0 0,-1 0,1 1,0-1,0 0,0 0,0 0,0 1,0-1,0 1,0-1,0 1,0-1,0 1,0-1,1 1,-1 0,0 0,0-1,0 1,1 0,-1 0,0 0,0 1,0-1,1 0,-1 0,0 1,0-1,0 0,0 1,0-1,0 1,0 0,1-1,-2 1,1 0,0-1,0 1,0 0,0 0,0 0,-1 0,1 0,0 0,7 58,-8-54,0 1,1 0,-1 0,1 0,0 0,1 0,-1 0,1-1,0 1,1 0,-1-1,1 0,0 0,1 0,1 3,4-2,-1 0,1-1,0 0,0-1,1 0,-1 0,1-1,0 0,0 0,0-2,0 1,1-1,-1 0,0-1,0-1,1 1,-1-1,0-1,0 0,0-1,0 0,0 0,-1-1,1 0,-1-1,0 0,0 0,-1-1,1 0,-1-1,1-1,22-24,-1-2,-1-1,-2-1,-2-1,-2-2,-1 0,-2-1,-1-1,-3-1,5-19,-20 59,13-31,-1-1,-2 0,-1 0,-1-1,-3-1,0 1,-3-1,0-10,-3 45,1-1,-1 1,1 0,-1-1,0 1,0-1,0 1,0-1,0 1,0 0,0-1,0 1,0-1,-1 1,1 0,-1-1,1 1,-1 0,1-1,-1 1,0 0,0 0,0-1,1 1,-1 0,0 0,0 0,-1 0,1 0,0 1,0-1,0 0,-1 0,1 1,0-1,0 1,-1-1,1 1,-1-1,1 1,0 0,-1 0,1 0,-1 0,1 0,-1 0,1 0,-1 0,1 0,0 1,-1-1,1 1,0-1,-1 1,1-1,0 1,0 0,-1 0,1 0,0-1,0 1,0 0,0 1,0-1,0 0,0 0,0 0,0 1,-8 15,0 1,1 0,0 0,2 1,0 0,1 0,1 0,1 1,0 10,-4 15,3-16,2 0,2-1,0 1,2 0,1-1,1 1,2-1,0 0,2-1,1 0,1 0,2-1,0 0,2-1,1 0,3 2,-17-24,-4-10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1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0,'44'5,"42"1,17 0,-5-1,-9-2,-16-1,-9 0,-12-2,-9 0,-8 0,-5-5,-7-2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2.3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59,'-73'129,"-52"128,104-211,132-253,36 6,-146 200,0-1,-1 1,1 0,0 0,0 0,0 0,-1 0,1 0,0 0,0 0,0 0,1 0,-1 1,0-1,0 0,0 1,1-1,-1 1,0-1,0 1,1 0,-1-1,0 1,1 0,-1 0,0 0,1 0,-1 0,1 0,-1 1,0-1,1 0,-1 1,0-1,0 1,1-1,-1 1,0 0,0-1,0 1,0 0,0 0,0 0,0 0,0 0,0 0,0 0,0 0,-1 0,1 0,0 0,-1 1,1-1,-1 0,37 162,-34-152,1 0,0 0,0-1,1 1,0-1,1 0,0 0,1-1,0 1,1-1,-5-5,0-1,0 0,0 1,0-1,1 0,-1-1,1 1,0-1,0 0,0 1,0-2,0 1,1 0,-1-1,0 0,1 0,-1 0,1-1,-1 1,1-1,-1 0,1-1,-1 1,1-1,-1 1,1-1,-1-1,4-2,-1-1,0-1,0 1,-1-1,0 0,0 0,0-1,-1 0,1 0,-2-1,1 1,-1-1,0 0,-1 0,0 0,1-4,4-7,8-18,-1-1,-2 0,-2-1,-2 0,2-18,-10 45</inkml:trace>
  <inkml:trace contextRef="#ctx0" brushRef="#br0" timeOffset="294.294">1094 59,'-15'15,"1"0,1 0,0 2,1 0,1 0,1 1,0 0,1 0,1 1,1 1,1-1,0 1,1 0,0 8,5-25,0 1,1-1,-1 0,0 0,1 0,0 0,0 0,0 0,0 0,0 0,0 0,1 0,-1-1,1 1,0 0,0-1,0 1,0-1,0 0,1 0,-1 0,1 0,-1 0,1 0,0-1,0 1,0-1,0 0,0 0,0 0,0 0,0-1,0 1,0-1,0 1,0-1,3-1,5 2,1-2,-1 1,1-2,-1 1,0-2,1 1,-1-2,0 1,9-6,-11 5,0 0,-1 0,1-1,-1-1,0 1,0-1,-1-1,1 1,-2-1,1-1,-1 1,0-1,0 0,-1 0,0-1,-1 1,0-1,0 0,-1-1,0 1,0-1,-1 1,0-1,-1 0,-1 4,0 0,0 0,-1 0,0 0,0 0,-1 0,1 0,-1 0,0 0,-1 1,1-1,-1 1,-1 0,1-1,-1 2,1-1,-1 0,-1 1,1-1,0 1,-1 1,0-1,0 1,0-1,-1 1,1 1,-1-1,1 1,-1 0,0 0,0 1,0 0,0 0,0 0,-5 0,-13 1</inkml:trace>
  <inkml:trace contextRef="#ctx0" brushRef="#br0" timeOffset="3680.085">1603 116,'3'-6,"-2"3,0 0,0 0,0 0,1 0,-1 0,1 0,0 0,-1 1,1-1,1 1,-1-1,0 1,1 0,-1 0,1 0,-1 0,1 1,0-1,0 0,-6 34,-1-17,0 1,1 0,1 0,1 0,0 0,1 1,0-1,2 0,0 0,0 0,2 0,0-1,1 1,0-1,7 14,-10-27,0 1,0-1,0 1,0-1,0 0,1 0,-1 0,1 0,-1 0,1 0,0-1,0 0,0 1,-1-1,1 0,0 0,1 0,-1-1,0 1,0-1,0 0,0 0,0 0,0 0,1 0,-1-1,0 1,0-1,0 0,0 0,0 0,0 0,2-2,85-64,35-94,-125 160,0 1,0-1,0 1,0-1,0 1,0-1,0 1,1-1,-1 1,0-1,0 1,1-1,-1 1,0-1,0 1,1-1,-1 1,0 0,1-1,-1 1,1 0,-1-1,0 1,1 0,-1 0,1-1,-1 1,1 0,-1 0,1 0,-1-1,1 1,-1 0,1 0,-1 0,1 0,-1 0,1 0,-1 0,1 0,0 0,-1 1,1-1,-1 0,0 0,1 0,-1 1,1-1,-1 0,1 0,-1 1,1-1,-1 0,0 1,1-1,-1 0,0 1,5 31,-5-20,0-5,1-1,0 1,0-1,0 1,1-1,0 1,0-1,1 0,0 0,0 0,0 0,1 0,0-1,0 1,0-1,0 0,1-1,0 1,0-1,0 0,1 0,-1 0,1-1,0 0,0 0,0 0,1-1,-1 0,0 0,1-1,0 0,-1 0,1 0,0-1,-1 0,1 0,0-1,-1 1,1-2,-1 1,1-1,-1 0,0 0,1-1,-1 1,4-4,2-5,-1 0,-1 0,0-2,0 1,-2-1,1 0,-2-1,1 0,-2 0,0 0,-1-1,1-5,1 1,9-52,-14 49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48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1,'-1'424,"-27"-223,17-149,0 56,26-90,-3-17</inkml:trace>
  <inkml:trace contextRef="#ctx0" brushRef="#br0" timeOffset="468.36">447 1,'-8'55,"3"0,3 0,2 0,2 0,8 46,2-48,-9-45,0 0,0 0,-1 0,0 1,-1-1,0 1,0-1,-1 1,0-1,0 1,-1-1,0 1,-1-1,0 0,0 1,0-1,-1 0,-1 0,3-6,0-1,0 0,0 0,1 0,-2 0,1 0,0 0,0 0,0 0,0 0,0 0,-1-1,1 1,0 0,-1-1,1 1,-1-1,1 0,0 1,-1-1,1 0,-1 0,1 0,-1 0,1 0,-1 0,1 0,-1-1,1 1,0 0,-1-1,1 1,0-1,-1 1,1-1,0 0,-1 0,1 0,0 0,0 0,-1 0,-50-51,43 42,-108-104,107 107,5 2,0 1,0 0,-1 1,1-1,-1 1,1 0,-1 1,0-1,0 1,0 0,-1 1,1-1,0 1,-1 0,1 1,-3 0,-7 4</inkml:trace>
  <inkml:trace contextRef="#ctx0" brushRef="#br0" timeOffset="926.706">757 537,'-3'6,"-4"6,0 0,1 1,1-1,0 1,0 0,1 1,1-1,0 1,1 0,0-1,1 1,1 9,0-21,1 0,-1 0,1-1,-1 1,1 0,0 0,0 0,-1 0,1-1,1 1,-1 0,0-1,0 1,0-1,1 1,-1-1,1 0,-1 1,1-1,0 0,-1 0,1 0,0 0,0-1,0 1,0 0,0-1,0 1,-1-1,1 0,0 0,0 0,0 0,0 0,0 0,0 0,0 0,0-1,0 1,74-31,-67 25,-1 1,0-1,-1 0,1 0,-1-1,0 0,-1 0,1-1,-2 0,1 0,-1 0,0-1,-1 0,0 0,0 0,-1 0,0 0,-1-1,0 1,0-1,-1 0,0-8,-27-24,8 30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0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1 103,'106'14,"0"-4,0-5,70-6,-76 0,-16-16,-98-5,-106-46,107 56,6 2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2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30,'5'0,"6"0,6 0,5 0,4 0,-3-5,-1-1,2-1,0 2,2 2,1 1,0 0,1 2,1 5,-1 2,-4-1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5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1,'-9'34,"1"15,7-4,4-11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60,'48'-10,"20"-3,4 1,-5 2,-10 3,-10 3,-7 2,-12 1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2 222,'0'334,"-1"-357,1 0,1 0,1 0,1-1,1 2,1-1,2 1,5-17,-3 18,0 1,1 0,1 0,0 1,2 1,0 0,1 0,1 1,1 1,0 1,1 0,1 1,2-1,15-8,-23 15,0-1,1 1,0 1,0 0,0 1,1 0,0 1,0 1,4-1,-14 6,0 1,0-1,0 1,0-1,0 1,-1 0,1 1,-1-1,1 1,-1-1,0 1,0 0,0 0,0 0,-1 1,1-1,-1 1,0-1,0 1,0 0,0 0,-1 0,1 0,-1 0,0 0,-1 0,1 0,-1 0,1 1,-1-1,-1 0,1 1,2 5,2 11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1 138,'68'-12,"1"2,-1 4,2 2,-1 4,3 3,-140-36,-55-34,115 59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353 1,'-167'214,"140"-174,-71 95,51-99,34-25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4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0,'15'19,"9"17,0 6,2 1,0-2,-3-3,-6-4,-2-2,-2-2,1-6,-3-3,-2 1,-2 1,1 1,0 2,3 0,5-3,-1-6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5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0,'0'46,"-3"-1,-2 0,-1-1,-3 1,-6 15,-50 164,64-221,0-1,0 0,1 1,-1-1,0 1,1-1,-1 1,1-1,0 1,0-1,0 1,0-1,0 1,1-1,-1 1,1-1,0 1,0-1,-1 1,2-1,-1 0,0 1,0-1,1 0,-1 0,1 0,-1 0,1 0,0-1,0 1,0 0,0-1,0 0,0 1,1-1,-1 0,0 0,1 0,-1 0,0 0,1-1,-1 1,1-1,-1 0,1 0,0 0,-1 0,1 0,-1 0,1-1,0 1,176-29,-94 29,-61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2:59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0 119,'7'-4,"1"0,-1 0,1 1,0 0,0 0,0 1,0 0,0 1,0-1,0 2,1-1,-1 1,0 0,4 1,3-1,299 1,-295-11,-41-10,17 16,-51-39,37 29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0,'0'1,"0"-1,0 1,0-1,-1 1,1-1,0 1,-1-1,1 1,0-1,-1 0,1 1,-1-1,1 0,-1 1,1-1,0 0,-1 0,1 1,-1-1,1 0,-1 0,0 0,1 0,-1 1,1-1,-1 0,1 0,-1 0,1 0,-1 0,1-1,-1 1,1 0,-1 0,1 0,-1 0,1 0,-1-1,1 1,-1 0,1-1,-1 1,1 0,-1-1,1 1,0 0,-1-1,1 1,0-1,-1 1,1 0,0-1,-1 1,1-1,0 0,-5 54,4-26,8 159,-6-175,1-1,0 0,1 0,0-1,0 1,1 0,0-1,1 0,0 0,1 0,-1-1,2 0,-1 0,1 0,0-1,6 5,-8-9,0 1,0-1,0 0,0-1,0 1,1-1,-1 0,1 0,-1-1,1 0,0 0,0 0,-1 0,1-1,0 0,0-1,0 1,-1-1,1 0,0 0,-1-1,1 1,-1-1,1-1,-1 1,0-1,0 0,0 0,0 0,-1-1,1 0,0-1,16-14,-2-1,0 0,-1-2,-2 0,0-1,1-4,34-57,-49 83,0 1,0 0,-1-1,1 1,0 0,0 0,0 0,0 0,-1 0,1 0,0 0,0 1,0-1,-1 1,1-1,0 1,0 0,-1-1,1 1,-1 0,1 0,-1 0,1 1,-1-1,1 0,-1 1,0-1,0 0,0 1,0-1,0 1,0 0,0-1,0 1,-1 0,1-1,-1 1,1 0,-1 0,0 0,1-1,-1 3,2 1,7 12,1 1,1-1,0-1,1 0,1-1,0 0,7 5,-14-15,-1-1,1 1,0-1,0 0,1-1,-1 0,1 0,-1 0,1-1,0 0,0 0,0 0,0-1,0 0,1-1,-1 1,0-2,0 1,0-1,1 0,-1 0,2-1,-2-1,0 0,0 0,-1 0,1-1,-1 0,1 0,-1 0,-1-1,1 0,-1-1,1 1,-1-1,-1 0,1 0,-1 0,0-1,-1 1,0-1,0 0,0 0,0-1,30-159,-31 94,3 66,0 7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09.8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1,'-5'33,"-1"17,0 4,1-2,1-6,2-9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0 159,'8'12,"0"0,-1 1,-1 0,0 0,0 0,-2 1,0 0,0 0,-1 0,-1 0,0 0,-1 0,-1 1,0-1,-2 9,1 80,37-252,-27 116,2 0,1 0,2 1,1 1,1 0,2 1,0 1,23-25,-39 51,0 0,1 1,-1-1,1 1,-1 0,1 0,0 0,0 0,0 0,0 0,0 1,0 0,0 0,1-1,-1 2,0-1,1 0,-1 1,0-1,1 1,-1 0,1 0,-1 1,1-1,-1 1,0 0,1-1,-1 1,0 1,0-1,0 0,0 1,0 0,0 0,0 0,0 0,-1 0,1 0,-1 1,1-1,-1 1,1 0,20 24,-20-22,0 0,1-1,-1 1,1-1,0 0,0 0,1 0,-1 0,1-1,0 0,0 0,0 0,0 0,0-1,1 0,5 1,2-4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2.6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1 222,'217'-67,"-65"47,-128 8,-48-12,-64-54,73 57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0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0,'15'48,"-2"1,-3 1,-1 0,-3 0,-2 0,-2 1,-3 1,-1 226,-19-197,26-75,0-12</inkml:trace>
  <inkml:trace contextRef="#ctx0" brushRef="#br0" timeOffset="269.448">0 451,'39'-9,"17"-4,3 1,-2 2,-7 3,-7-2,-6 0,-5 2,-7 3</inkml:trace>
  <inkml:trace contextRef="#ctx0" brushRef="#br0" timeOffset="789.611">508 113,'0'566,"-1"-564,0 0,1 0,-1 0,0 0,1 0,-1 0,1 0,0 0,0 0,0 0,0 0,0 0,0 0,1 0,-1 0,1 0,-1 0,1 0,0 0,-1 0,1 0,0 0,1-1,-1 1,0 0,0-1,1 1,-1-1,1 1,-1-1,1 0,-1 1,1-1,0 0,0 0,0 0,0 0,-1-1,1 1,0-1,0 1,1-1,-1 1,0-1,0 0,0 0,0 0,0 0,0-1,0 1,0 0,0-1,0 1,1-1,154-128,-154 127,-1 0,0 0,1 0,0 0,-1 1,1-1,0 1,0 0,0 0,0 0,0 0,0 0,0 1,0-1,0 1,0 0,0 0,0 0,0 0,0 1,0-1,0 1,0 0,0-1,0 1,0 1,0-1,0 0,0 1,-1 0,1-1,-1 1,1 0,-1 0,0 0,0 1,0-1,0 1,0-1,0 1,-1-1,1 1,-1 0,0 0,0 0,1 3,10 69,-6-56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56,'38'-5,"28"-1,7 0,-5-4,-8 0,-10 2,-8 2,-13 2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8.9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253 523,'-21'11,"-1"0,1 2,1 0,0 1,1 1,1 1,0 1,1 1,1 0,1 1,0 0,-6 14,20-31,-1 1,1-1,0 1,0 0,0-1,0 1,1 0,-1 0,1 0,0-1,0 1,0 0,0 0,0 0,0 0,1-1,0 1,-1 0,1 0,0-1,0 1,0-1,1 1,-1-1,1 1,-1-1,1 0,0 1,0-1,0 0,0 0,0-1,1 1,-1 0,0-1,1 1,-1-1,1 0,-1 0,1 0,0 0,0 0,-1-1,1 1,0-1,0 0,0 1,0-1,-1-1,1 1,3-1,5 0,0 0,0-1,0-1,0 1,0-2,-1 0,1 0,-1-1,0 0,-1-1,1 0,-1 0,0-1,0 0,6-8,106-134,-102 119,-1 1,-1-2,-2 0,-1-1,-1-1,-2 0,-2-1,0 0,-3 0,-1 0,-1-1,-1-22,-3 53,1-3,0 0,-1-1,1 1,-2-1,1 1,-1 0,0-1,0 1,-1 0,0 0,0 0,-1 0,0 0,0 0,-1 1,0-1,0 1,0 0,-1 0,0 1,-4-5,7 9,0 0,0 1,0-1,0 0,1 1,-1 0,0-1,0 1,0 0,0 0,0 0,0 1,0-1,0 0,0 1,0-1,0 1,1-1,-1 1,0 0,0 0,1 0,-1 0,0 0,1 0,-1 0,1 1,0-1,-1 1,1-1,0 1,0-1,0 1,0 0,0-1,0 2,-27 67,23-29,1-1,3 1,1 0,5 30,2-20,4 0,1-1,2 0,3-1,2-1,8 13,-3-3,-13-35,0-5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8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0 308,'155'-187,"-85"67,-61 143,-7-14,0 1,0 0,1 0,0 0,0-1,1 1,0-1,1 0,0 0,0 0,1-1,0 0,0 0,1 0,0-1,3 2,30 19,-23-17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2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293 368,'-31'18,"0"2,1 1,2 1,0 2,2 1,0 1,-13 19,34-41,0 1,1 0,-1 0,1 0,0 0,1 1,-1-1,1 1,0 0,1 0,-1 0,1 1,1-1,-1 0,1 1,0-1,0 1,1-1,0 1,0 0,1-1,-1 1,1-1,1 1,-1-1,1 0,0 0,1 1,0-1,-1-1,2 1,-1 0,1-1,0 0,0 1,0-2,1 1,0 0,0-1,2 1,3-3,0 0,0-1,1 0,-1-1,0 0,1-1,-1 0,0-1,0 0,0 0,0-1,0-1,0 1,-1-2,0 1,0-1,0-1,0 1,-1-2,0 1,0-1,-1 0,6-8,16-13,-1-2,-1-1,-2-1,-2-1,-1-1,-1-2,-2 0,-2 0,-1-2,-2 0,-1-1,-2-1,-7 24,-1-1,-1 0,0 1,-1-1,-1 0,0 0,-2 0,0 0,-3-11,4 23,0 0,0 1,0-1,0 1,-1-1,0 1,0 0,0-1,-1 1,0 0,1 0,-1 1,0-1,-1 1,1-1,-1 1,1 0,-1 0,0 1,0-1,0 1,-1 0,1 0,-1 0,1 1,-1-1,1 1,-1 0,0 0,1 1,-1-1,0 1,0 0,1 1,-4 0,0 0,0 1,1 0,-1 0,1 1,0 0,0 0,0 1,0 0,1 0,-1 0,1 1,0 0,0 0,1 1,0 0,0-1,0 2,0-1,1 1,0-1,1 1,-1 0,1 1,0 1,-4 11,1 0,0 0,2 0,0 1,2-1,0 1,1 0,2 14,1-15,1 1,1-1,1 0,1 0,1-1,0 1,2-1,0-1,1 0,1 0,0-1,2 0,0-1,0-1,2 0,0-1,0 0,1-1,1-1,15 8,-11-9</inkml:trace>
  <inkml:trace contextRef="#ctx0" brushRef="#br0" timeOffset="313.275">941 424,'-4'29,"2"18,2 8,2-3,4-4,6-10,2-12</inkml:trace>
  <inkml:trace contextRef="#ctx0" brushRef="#br0" timeOffset="583.077">773 735,'33'0,"26"0,3-5,-5-2,-11 1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1.3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0 227,'38'-5,"28"-1,7 0,-5 1,-8 2,-5-4,-7-1,-7 1,-6 2,-3 2,-4 1,-5-4,-2 0,-1 0,-2-3,-5-1</inkml:trace>
  <inkml:trace contextRef="#ctx0" brushRef="#br0" timeOffset="246.307">396 1,'-5'38,"-6"28,-2 6,2-3,3-9,2-10,3-8,1-7,2-5,5-2,6-6,2-7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0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0,'-19'38,"-12"18,1 4,4-4,2-10,6-10,5-5,0-8,3-3,-3-5,2-1,-2 3,-5-2,-2 2,0-3</inkml:trace>
  <inkml:trace contextRef="#ctx0" brushRef="#br0" timeOffset="283.108">0 28,'24'29,"23"19,2 6,-1-6,-5-7,-4-9,-9-7,-5-6,-7-3,-1-3,-4-4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9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1,'0'5,"-5"11,-2 7,1 5,1 3,1 0,2 1,1-2,1 0,0 0,-5-7,-1 0,0-1,6-4,3-9,1-7</inkml:trace>
  <inkml:trace contextRef="#ctx0" brushRef="#br0" timeOffset="237.886">187 29,'-4'33,"-3"22,1 5,2-2,5-11,3-9,1-11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0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0,'-18'10,"1"1,1 1,0 0,1 1,0 1,1 0,0 1,1 1,1 0,0 0,2 1,-4 7,12-20,0 1,0-1,1 1,-1 0,1 0,0 0,0 0,1 0,-1 0,1 0,0 0,0 0,1 0,0-1,0 1,0 0,0 0,1 0,-1-1,1 1,1 0,-1-1,1 0,-1 0,1 0,0 0,1 0,-1 0,1-1,-1 1,1-1,0 0,0-1,1 1,-1 0,1-1,-1 0,1 0,2 0,3 1,0 0,1-1,-1-1,0 0,1 0,-1-1,0 0,1-1,-1 0,0 0,1-1,-1-1,0 0,15-3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16.6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1,'38'4,"23"2,5 0,-8-1</inkml:trace>
  <inkml:trace contextRef="#ctx0" brushRef="#br0" timeOffset="1434.64">338 1,'34'0,"-27"0,-23 0,-292 0,273 16,40-11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0,'0'19,"1"1,0-1,2 0,0 0,1 0,1 0,1 0,0-1,1 0,2 1,-7-16,1 1,-1-1,1 0,-1 0,1 0,0 0,0 0,1-1,-1 0,1 1,-1-1,1 0,0-1,-1 1,1-1,0 1,0-1,0 0,0-1,0 1,0-1,0 1,1-1,-1-1,0 1,0 0,0-1,0 0,0 0,0 0,0-1,0 1,-1-1,1 0,0 0,-1 0,0 0,1-1,-1 0,0 1,2-3,77-95,-40 39,-39 58,0 1,-1-1,1 1,0 0,0 0,0 1,0-1,0 0,0 1,1 0,-1 0,1 0,-1 0,0 0,1 1,0 0,-1 0,1 0,-1 0,1 0,-1 0,1 1,-1 0,0 0,1 0,-1 0,0 0,1 1,-1-1,0 1,0 0,0 0,-1 0,1 0,0 1,-1-1,1 1,-1 0,0-1,0 1,0 0,0 0,-1 0,1 1,-1-1,0 0,1 1,-2-1,1 0,0 3,12 33,-1-1,-3 2,-1-1,-1 1,-3 0,-1 0,-2 1,-2-1,-4 23,3 33,1 102,1-192,0 0,0-1,-1 1,0 0,0 0,0 0,-1-1,0 1,0-1,-1 1,1-1,-1 0,0 0,0 0,-1 0,0 0,0-1,0 0,0 1,0-2,-1 1,0 0,0-1,0 0,0 0,0-1,-1 1,1-1,-1 0,0-1,1 1,-1-1,0 0,0 0,0-1,0 0,0 0,0-1,1 1,-4-2,4 1,0-1,0 0,0 0,1 0,-1-1,0 0,1 0,0 0,0 0,0-1,0 1,0-1,1 0,-1 0,1-1,0 1,1-1,-1 1,1-1,0 0,0 0,0 0,1 0,-1 0,1 0,0-6,0-1,0 0,0-1,1 1,1-1,0 1,1-1,0 1,1 0,0 0,1 0,1 0,4-8,2 1,0 0,1 1,0 0,2 1,0 1,11-10,-7 7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24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1 207,'234'-171,"-226"164,-7 5,0 0,1 0,0 0,-1 0,1 0,0 1,0-1,0 0,0 1,0-1,1 1,-1 0,0 0,1 0,-1 0,1 0,-1 0,1 1,-1-1,1 1,-1 0,1 0,0 0,-1 0,1 0,-1 0,1 1,-1-1,1 1,-1 0,1 0,-1 0,1 0,-1 0,0 0,1 1,3 7,0 1,-1 0,0 0,0 0,-1 1,-1-1,1 1,-2 0,2 11,6 19,33 142,-34-159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37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0 998,'12'5,"-1"0,1-1,0-1,0 0,0 0,0-1,0-1,1 0,-1 0,0-1,1-1,-1 0,0-1,0-1,0 1,0-2,0 0,0 0,-1-1,0 0,7-5,16-11,-1-2,0 0,-2-3,-1 0,-1-2,0-4,59-69,-5-4,-4-4,20-45,82-112,-120 195,-58 72,-1 0,0 0,1 0,-1 0,0 0,0 0,0 1,0-1,0 1,0-1,0 1,0 0,-1 0,1-1,-1 1,1 1,-1-1,0 0,0 0,1 0,-2 1,1-1,0 0,0 1,-1-1,1 1,-1-1,0 0,0 1,0-1,0 3,7 59,-3 1,-2-1,-5 40,1-1,3-75,-1-1,-1 1,-1 0,-1-1,-2 1,-1-1,-1-1,-1 1,-1-1,-1 0,-2-1,-1 0,0-1,-2-1,-1 0,0-1,-2-1,0 0,-14 10,14-16,-2-1,0-1,0-1,-1 0,-1-2,-12 4,25-10,1-1,-1-1,0 1,0-1,0-1,0 0,0 0,-1-1,1 0,0 0,0-1,0 0,0-1,0 0,0 0,0-1,0 0,-3-3,7 3,1 0,-1 0,1-1,0 1,0-1,0 0,0-1,0 1,1 0,0-1,0 0,1 0,-1 0,1 0,0 0,0 0,0-1,0-4,-2-15</inkml:trace>
  <inkml:trace contextRef="#ctx0" brushRef="#br0" timeOffset="348.919">1552 659,'-13'14,"1"0,1 1,0 1,0 0,2 0,0 1,1 0,1 0,0 1,1 0,1 0,1 1,1-1,0 1,1 0,1 2,1-18,1 1,-1 0,1 0,0 0,0 0,0-1,0 1,1-1,-1 1,1-1,0 1,0-1,1 0,-1 0,0 0,1 0,0 0,0-1,0 1,0-1,0 0,0 0,1 0,-1 0,1 0,-1-1,1 1,-1-1,1 0,0 0,0-1,0 1,0-1,-1 0,1 0,0 0,4-1,7 0,-1-1,1 0,0-1,-1-1,0 0,0-1,0-1,0 0,5-4,-8 4,-1-1,0 0,0 0,-1-1,0 0,0-1,-1 0,0 0,-1-1,0 0,3-6,-7 12,-1-1,0 0,0 0,0 0,0 0,-1 0,0-1,0 1,0 0,-1-1,0 1,0-1,0 1,-1 0,0-1,0 1,0 0,0 0,-1-1,0 1,0 0,0 1,-1-1,0 0,0 1,0-1,0 1,-10-7,0 1,0 1,-1 0,0 1,-1 0,0 1,0 1,0 0,-1 1,0 1,0 0,0 1,0 1,-1 0,1 2,-1 0,1 0,-4 2,-16-2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0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959 1079,'-3'13,"1"0,0 1,0-1,2 1,-1 0,2-1,0 1,0 0,2-1,0 0,0 1,1-1,0 0,1-1,1 1,0-1,1 0,0-1,6 8,-11-18,-1 1,1 0,-1-1,1 1,0-1,0 0,0 1,0-1,0 0,0 0,0 0,0-1,1 1,-1 0,0-1,0 0,1 1,-1-1,0 0,0 0,1 0,-1 0,0-1,1 1,-1-1,0 1,0-1,0 0,0 0,1 0,-1 0,0 0,-1 0,1-1,0 1,0 0,0-1,-1 0,1 1,-1-1,4-4,-1 0,0-1,0 1,-1-1,0 1,0-1,-1 0,0 0,0-1,0 1,-1 0,0-1,1 2,0 0,-1 0,1-1,-1 1,-1-1,1 1,-1 0,0-1,-1 1,1-1,-1 1,-1 0,1-1,-1 1,0 0,0 0,-1 0,0 0,0 1,0-1,-1 1,1 0,-1 0,-1 0,1 0,-1 1,0-1,0 1,0 1,-2-2,-13 0</inkml:trace>
  <inkml:trace contextRef="#ctx0" brushRef="#br0" timeOffset="-854.705">254 346,'12'64,"-4"0,-2 1,-3 0,-3 28,0-67,-26 304,-7 84,39-410,0-9</inkml:trace>
  <inkml:trace contextRef="#ctx0" brushRef="#br0" timeOffset="-389.684">733 458,'-21'105,"4"1,6 0,3 2,9-90,0 0,1 0,1-1,1 1,0 0,2-1,2 5,18 86,-6-23,-47-114,10 10,-1 0,0 1,-1 1,-1 0,0 2,-1 0,-1 2,0 0,-1 1,-1 2,1 0,-2 2,-5-2,6 3,19 5,1 0,-1 0,1 0,-1 0,0 1,0-1,0 1,0 1,0-1,0 1,0 0,0 0,0 0,0 1,0-1,0 1,1 0,-1 1,0-1,0 1,1 0,-1 0,1 1,0-1,-1 1,0 1,-7 12</inkml:trace>
  <inkml:trace contextRef="#ctx0" brushRef="#br0" timeOffset="978.783">0 204,'59'-20,"0"2,1 4,1 1,0 4,1 2,-1 3,58 3,45 2,-136-8,-28 7,-1 0,1 0,0 0,-1 0,1 0,-1 0,1 0,0 0,-1 0,1 0,0 0,-1 0,1 0,0 0,-1-1,1 1,0 0,0 0,-1 0,1-1,0 1,-1 0,1 0,0-1,0 1,0 0,-1-1,1 1,0 0,0 0,0-1,0 1,0 0,-1-1,1 1,0-1,0 1,0 0,0-1,0 1,0 0,0-1,0 1,0 0,0-1,1 1,-1 0,0-1,0 1,0 0,0-1,0 1,1 0,-1-1,0 1,0 0,0 0,1-1,-1 1,0 0,1 0,-1-1,0 1,0 0,1 0,-1 0,1 0,-67-25,-60-33,110 45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73,'58'-24,"54"-7,57 14,-163 18,-4-2,0 1,0 0,0 0,0 0,0 0,0 0,0 0,0 0,0 1,0-1,0 1,0-1,0 1,0 0,0 0,0 0,-1 0,1 0,0 0,-1 1,1-1,-1 0,1 1,-1 0,0-1,1 1,-1-1,1 3,-7 3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0,'10'5,"12"2,8-1,3-1,1-1,-1-2,-1-1,0-1,-2 0,-6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6.2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1 300,'206'-271,"-206"270,1-1,-1 0,1 1,-1 0,1-1,0 1,0-1,0 1,0 0,0 0,0-1,0 1,0 0,0 0,0 0,1 0,-1 0,0 0,1 1,-1-1,1 0,-1 1,1-1,-1 1,1 0,-1-1,1 1,-1 0,1 0,0 0,-1 0,1 0,-1 0,1 0,0 1,-1-1,1 0,-1 1,1 0,-1-1,0 1,1 0,-1 0,1-1,-1 1,0 0,0 0,0 1,0-1,1 0,-1 0,-1 0,1 1,0-1,0 1,59 140,-48-128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5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1,'-14'38,"-10"23,-1 5,0-3,3-8,6-9,1-11,2-8,0-8,1-2,-2-5,2-4</inkml:trace>
  <inkml:trace contextRef="#ctx0" brushRef="#br0" timeOffset="274.414">1 58,'24'23,"22"24,8 2,-5-1,-6-9,-10-7,-7-9,-6-2,-3-7,-4 1,-5-3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9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28,'-5'43,"-1"20,0 3,1-10</inkml:trace>
  <inkml:trace contextRef="#ctx0" brushRef="#br0" timeOffset="245.461">248 1,'-14'38,"-5"18,0 3,5-2,8-12,6-13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2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0,'0'29,"4"9,3-1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1.7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1,'22'12,"35"114,-38-74,-2 1,-3 0,-1 1,-4 1,-1 2,-1 3,-2 0,-3 1,-6 57,2-101,-1 0,-1 0,0 0,-2 0,0-1,0 1,-2-2,0 1,0-1,-2 0,0-1,0 0,-2 0,1-1,-2-1,1 0,-2-1,-9 6,1 1,5-2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3.1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1,'-24'28,"0"1,2 1,1 2,-13 24,15-22,-1-2,-2-1,-1 0,-17 16,-59 47,81-80</inkml:trace>
  <inkml:trace contextRef="#ctx0" brushRef="#br0" timeOffset="277.506">0 28,'10'20,"12"15,8 7,3 1,1-2,0-3,-2-8,-6-5,-2-6,-1-1,0 0,2-2,-4 0,-1-1,-3 0,0-2,-3-3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487 762,'-10'0,"0"0,0 1,1 0,-1 0,0 1,0 1,1-1,-1 2,1-1,0 1,0 1,0 0,1 0,-1 0,1 1,1 1,-1-1,1 1,0 0,0 1,1 0,0 0,1 0,0 1,0-1,-2 7,-28 110,35-119,-1-1,1 0,0 0,1 1,-1-1,1 0,0 0,0 1,0-1,1 0,0 0,0-1,0 1,1 0,-1-1,1 1,0-1,1 0,-1 0,1 0,-1 0,1-1,2 2,2-3,0 0,0-1,0 0,0-1,0 1,0-1,0-1,0 0,-1 0,1 0,0-1,0 0,-1-1,1 1,-1-2,0 1,0-1,0 0,0 0,0-1,-1 0,0 0,0-1,13-11,-1 0,-2-1,1 0,-2-2,-1 0,0 0,-2-1,2-5,-7 15,9-23,-2 0,-1-1,-2-1,-1 0,-2 0,-1-1,-2 0,-2 0,-1 0,-2-1,-2 1,-3-20,-24-35,27 90,1 0,-1-1,1 1,-1 0,0 0,0 0,0 0,0 0,0 1,0-1,0 1,-1-1,1 1,0 0,-1 0,0 0,1 0,-1 0,1 0,-1 1,0 0,1-1,-1 1,0 0,0 0,1 0,-1 1,0-1,1 1,-1-1,0 1,1 0,-2 1,-3 2,0 2,0-1,0 1,1 0,0 0,0 1,1 0,0 0,0 0,0 1,1-1,0 1,1 0,-1 0,2 1,-1-1,1 1,0-1,1 1,0-1,0 9,-2 2,-1 3,2 1,0-1,2 0,0 1,1-1,2 1,0-1,1 0,1 0,2-1,0 1,1-1,1-1,1 0,0 0,2-1,0 0,1-1,1 0,1-1,1-1,0 0,9 5,26 10,-28-22</inkml:trace>
  <inkml:trace contextRef="#ctx0" brushRef="#br0" timeOffset="7804.452">148 0,'-24'48,"2"0,2 1,2 2,2 0,2 0,3 1,2 1,3 0,0 42,5-44,3 0,2 1,2-1,2-1,3 1,1-1,6 7,-9-30,2-1,0 0,2 0,1-1,1-1,1 0,1-1,1-1,7 5,81 40,-82-57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3:54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205 141,'-21'27,"0"1,2 1,1 0,1 1,1 1,2 1,2 0,0 1,-4 27,4-12,2 0,3 1,2 0,2 0,2 0,2 0,4 22,-2-51,0 0,1-1,1 1,1-1,1-1,0 1,1-1,1 0,1-1,1 0,0-1,1 0,11 11,7-4,-19-21</inkml:trace>
  <inkml:trace contextRef="#ctx0" brushRef="#br0" timeOffset="663.411">234 1129,'119'-225,"-99"188,-13 22,0 0,1 0,1 1,0 1,1-1,0 1,1 1,6-5,-16 16,-1 0,1 0,0 0,0 1,0-1,0 0,-1 0,1 0,0 1,0-1,0 1,1-1,-1 1,0-1,0 1,0-1,0 1,0 0,0 0,1 0,-1-1,0 1,0 0,0 1,1-1,-1 0,0 0,0 0,0 1,0-1,0 0,1 1,-1-1,0 1,0 0,0-1,0 1,0 0,-1-1,1 1,0 0,0 0,0 0,-1 0,1 0,0 0,-1 0,1 0,-1 0,1 0,-1 1,10 62,-10-62,-1 6,1 0,-1-1,2 1,-1 0,1-1,0 1,1 0,0-1,0 1,0-1,1 0,0 0,1 0,0 0,0-1,4 6,-5-11,-1 0,1 0,0 0,-1-1,1 1,0-1,-1 0,1 0,0 0,0 0,0 0,-1-1,1 1,0-1,-1 0,1 1,0-1,-1-1,1 1,-1 0,0 0,1-1,-1 0,0 1,0-1,0 0,0 0,0 0,0 0,-1-1,1 1,-1 0,1-1,-1 1,0-1,0 1,0-1,0-1,10-10,101-122,-111 136,-1-1,0 1,0-1,1 0,-1 1,0-1,1 0,-1 1,0-1,1 1,-1-1,1 1,-1-1,1 1,0-1,-1 1,1 0,-1-1,1 1,0 0,-1 0,1-1,0 1,-1 0,1 0,0 0,-1 0,1 0,0 0,-1 0,1 0,0 0,0 0,-1 0,1 0,0 0,-1 0,1 1,0-1,-1 0,1 1,-1-1,1 0,0 1,-1-1,1 1,-1-1,1 1,-1-1,1 1,-1-1,0 1,10 41,-7-23,4 11,-7-23,0-1,0 1,1-1,0 0,1 1,-1-1,1 0,0 0,1 0,-1 0,1 0,0 0,1-1,-1 0,1 1,0-1,1-1,-1 1,1-1,0 1,0-1,0-1,1 1,-1-1,1 0,4 2,28-13,-24-2</inkml:trace>
  <inkml:trace contextRef="#ctx0" brushRef="#br0" timeOffset="1052.129">1165 621,'93'262,"-54"-206,-38-55,0 0,0-1,0 1,1 0,-1 0,0 0,1-1,-1 1,0-1,1 1,-1-1,1 0,-1 1,1-1,-1 0,1 0,-1 0,1 0,-1 0,1 0,-1-1,1 1,-1 0,1-1,-1 1,1-1,-1 1,0-1,1 0,-1 0,0 0,0 1,0-1,1 0,-1-1,0 1,0 0,0 0,-1 0,1-1,0 1,0-1,18-27,-2-2,-1 0,-2-1,-1 0,6-24,-4 16,25-69,-30 91</inkml:trace>
  <inkml:trace contextRef="#ctx0" brushRef="#br0" timeOffset="1332.014">1983 536,'-9'29,"-4"14,-4 5,1-1,3-4,4-5,3-3,3-3,-3-8,-1-7</inkml:trace>
  <inkml:trace contextRef="#ctx0" brushRef="#br0" timeOffset="1601.702">1814 565,'9'14,"9"15,6 6,-2 4,1-7,-4-2,0-3,1 0,3-1,1-4,2-6,-4-6</inkml:trace>
  <inkml:trace contextRef="#ctx0" brushRef="#br0" timeOffset="2068.201">1730 225,'8'0,"0"-2,0 1,1-1,-1-1,0 1,-1-1,1-1,0 1,-1-1,0-1,0 1,0-1,0 0,-1-1,0 0,0 0,0 0,-1 0,0-1,0 0,-1 0,0-1,0 1,1-5,-5 11,0 0,0 0,0 0,0 0,0 0,1 0,-1 0,0 0,1 0,-1 0,1 0,-1 0,1 0,-1 1,1-1,0 0,-1 0,1 1,0-1,0 0,-1 1,1-1,0 0,0 1,0-1,0 1,0 0,0-1,0 1,0 0,0-1,0 1,0 0,0 0,0 0,0 0,0 0,0 0,0 0,0 0,0 1,0-1,0 0,0 0,0 1,0-1,0 1,0-1,0 1,0-1,-1 1,1 0,0-1,0 1,-1 0,1 0,0 0,79 71,-68-58</inkml:trace>
  <inkml:trace contextRef="#ctx0" brushRef="#br0" timeOffset="2396.42">2210 0,'26'70,"-2"2,-3 0,2 30,-19-84,13 61,-5 0,-2 1,-5 0,-2 0,-5 5,3-71,0 0,-1 0,-1 0,0 0,-1 0,-1 0,0-1,-1 1,0-1,-1 0,-1 0,0 0,0-1,-2 0,1 0,-7 7,-91 56,83-62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10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0 283,'5'0,"6"0,6 0,5 0,4 0,1 0,2 0,1-5,-1-1,1 0,-1-4,-1 0,1 2,-1-3,0 1,1 1,-6 3</inkml:trace>
  <inkml:trace contextRef="#ctx0" brushRef="#br0" timeOffset="363.358">254 1,'11'167,"-6"-145,0 0,-2 1,0 0,-2 0,0-1,-1 1,-2 0,0 0,-6 20,2-22,1-2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8.9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0 593,'4'14,"12"46,2 0,3-1,3-2,11 19,-35-75,0 0,0-1,0 1,0 0,1 0,-1 0,0-1,0 1,0 0,1 0,-1-1,1 1,-1 0,0-1,1 1,-1 0,1-1,-1 1,1 0,0-1,-1 1,1-1,0 1,-1-1,1 0,0 1,-1-1,1 0,0 1,0-1,0 0,-1 0,1 0,0 0,0 0,0 0,-1 0,1 0,0 0,0 0,0 0,-1 0,1 0,0-1,0 1,-1 0,1-1,0 1,0 0,-1-1,1 1,0-1,-1 1,1-1,-1 0,1 1,-1-1,1 1,-1-1,1 0,-1 1,0-1,1 0,-1 0,0 1,1-1,-1 0,0 0,166-347,-158 331</inkml:trace>
  <inkml:trace contextRef="#ctx0" brushRef="#br0" timeOffset="769.766">479 677,'-2'9,"0"0,1 0,0 0,0 0,1 0,0 0,0 0,1 0,0 0,1 0,0-1,1 1,-1 0,1-1,1 0,0 0,0 0,1 0,1 2,-4-9,-1 1,0-1,1 0,0 0,-1 1,1-1,0 0,-1 0,1-1,0 1,0 0,0-1,0 1,0-1,0 1,0-1,0 0,0 0,0 0,0 0,0 0,0 0,0-1,-1 1,1-1,0 1,0-1,0 0,0 0,0 0,-1 0,1 0,0 0,-1 0,1 0,-1-1,1 0,51-63,-43 52,40-64,-47 77,1 1,-1 0,0 0,0 0,0 1,-1-1,1 0,0 1,0 0,-1 0,1 0,-1 0,1 0,-1 0,0 1,0-1,0 1,0 0,-1-1,1 1,-1 0,1 0,-1 0,0 0,0 0,0 0,-1 0,1 1,-1 0,2 0,75 274,-70-246,-2 0,-1 0,-1 0,-2 1,-1-1,-4 28,2-48,0-1,0 0,-2 0,1 0,-1-1,-1 1,0-1,0 0,-1 0,-3 4,7-11,0 0,-1 1,1-1,-1 0,1-1,-1 1,0 0,0-1,0 1,-1-1,1 0,0 0,-1-1,1 1,-1 0,0-1,0 0,1 0,-1 0,0-1,0 1,0-1,0 0,0 0,0 0,1-1,-1 1,0-1,0 0,0 0,0 0,-1-2,1 1,0-1,-1 0,1 0,0 0,1 0,-1-1,1 0,-1 1,1-1,0-1,1 1,-1 0,1-1,-1 1,1-1,1 0,-1 1,1-1,0 0,0 0,0 0,-6-115,7 113,-1-3,1 1,-1-1,2 0,-1 1,1-1,1 1,0-1,0 1,1-1,0 1,1 0,0 0,0 1,1-1,0 1,0 0,1 0,0 1,0 0,1 0,0 0,1 1,4-4,12-4,-2 1</inkml:trace>
  <inkml:trace contextRef="#ctx0" brushRef="#br0" timeOffset="1297.687">592 310,'47'-58,"-42"50,1-1,0 1,0 0,1 1,0-1,0 1,1 1,-1 0,2 0,-1 0,4-1,-10 6,0 0,1 0,-1 1,0-1,1 1,-1 0,0-1,1 1,-1 0,0 1,1-1,-1 0,0 1,1-1,-1 1,0-1,0 1,1 0,-1 0,0 0,0 1,0-1,0 0,0 1,-1-1,1 1,0 0,-1-1,1 1,-1 0,1 0,-1 0,0 0,0 0,36 82,-32-70,31 120,-30-111,1-5</inkml:trace>
  <inkml:trace contextRef="#ctx0" brushRef="#br0" timeOffset="1668.349">1072 0,'32'48,"-3"2,-1 1,-3 1,-2 0,-3 2,-2 1,-2 1,-3 0,-2 0,-3 2,-2-1,-4-30,-2-1,-1 1,-1-1,-1 0,-2 0,0 0,-2 0,0-1,-12 24,8-28,0-1,-2-1,0 0,-1-1,-1 0,-10 8,12-12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7.7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1,'-31'32,"2"2,1 1,2 2,1 0,2 1,2 2,1 0,2 1,2 1,2 1,2 0,-5 36,14-59,2 1,0 0,2-1,0 1,1 0,2-1,0 0,1 1,0-2,2 1,1-1,0 0,1 1,53 46,-40-55</inkml:trace>
  <inkml:trace contextRef="#ctx0" brushRef="#br0" timeOffset="768.834">314 848,'33'-82,"-24"58,1 0,1 0,2 1,0 0,1 2,16-20,-6 5,29-22,-51 58,-1-1,0 1,0 0,0-1,1 1,-1 0,0 0,1 0,-1 0,0 0,0 0,1 1,-1-1,0 0,0 1,0-1,1 1,-1-1,0 1,0-1,0 1,0 0,0 0,0-1,0 1,0 0,0 0,0 0,-1 0,1 0,0 0,-1 0,1 0,0 1,-1-1,0 0,1 0,-1 0,0 1,1-1,-1 0,0 0,0 1,0-1,7 63,-7-61,-1 8,2 0,-1 0,2 0,-1 0,1 0,1 0,0-1,1 1,0-1,1 2,-3-11,1-1,-1 1,0-1,0 0,1 1,-1-1,0 0,1 0,-1-1,0 1,1 0,-1-1,0 0,1 1,-1-1,0 0,0 0,0 0,0 0,0-1,0 1,0 0,0-1,-1 1,1-1,0 0,-1 0,0 1,1-1,-1 0,0 0,0-1,0 1,0 0,0 0,0-2,4-2,93-131,-85 119,79-83,-91 100,-1 1,1-1,0 1,-1-1,1 1,0-1,0 1,-1 0,1-1,0 1,0 0,0 0,-1-1,1 1,0 0,0 0,0 0,0 0,0 0,-1 0,1 0,0 0,0 1,0-1,-1 0,1 0,0 1,0-1,0 0,-1 1,1-1,0 1,-1-1,1 1,0-1,-1 1,1 0,-1-1,1 1,-1 0,1-1,-1 1,1 0,-1 0,0-1,1 1,-1 0,0 0,0 0,0 0,1 0,3 48,-4-46,-2 66,0-54,0 1,1 0,1 0,1-1,0 1,1 0,1 0,0-1,1 0,1 0,0 0,2 1,26 18,-14-23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0,'1'1,"0"0,0 0,0 0,0 0,-1 0,1 0,0 0,-1 0,1 0,-1 1,1-1,-1 0,0 0,1 0,-1 1,0-1,0 0,0 0,0 1,0-1,0 0,0 0,0 1,-1-1,1 0,0 0,-1 0,1 1,-1-1,1 0,-1 0,0 0,1 0,-1 0,0 0,0 0,0 0,0 0,0-1,0 1,0 0,0 0,-1 0,-33 42,1 3,2 0,3 2,1 2,3 0,-3 14,17-40,1-6</inkml:trace>
  <inkml:trace contextRef="#ctx0" brushRef="#br0" timeOffset="268.727">0 0,'15'24,"9"22,5 4,3-3,-4-3,-2-6,-1-3,-4-4,-2-6,-3-4,0 1,-3 0,2-3,-3 0,3 2,3-4,-2-3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1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372 594,'-1'-2,"0"1,0-1,0 1,0 0,0-1,-1 1,1 0,-1 0,1 0,-1 0,1 0,-1 0,1 1,-1-1,0 0,1 1,-1-1,0 1,0 0,0-1,1 1,-1 0,0 0,0 0,1 1,-1-1,0 0,0 0,0 1,1 0,-1-1,0 1,1 0,-1 0,-13 4,1 0,0 1,1 0,0 1,0 1,0 0,1 1,0 0,1 1,0 0,0 1,1 0,1 1,0 0,1 0,-4 7,8-14,1 0,0 0,0 1,0-1,1 1,-1 0,1 0,1 0,-1 0,1 0,0 0,0 0,1 0,0 1,0-1,1 0,-1 0,1 0,0 0,1 0,0 0,0 0,0 0,0 0,1-1,0 1,0-1,1 0,0 0,-1 0,1-1,1 1,-1-1,1 0,0 0,0 0,0-1,0 0,1 0,-1 0,3 1,2-3,1 0,-1 0,0-1,0 0,0-1,0 0,0-1,0 0,0 0,0-1,-1 0,1-1,-1 0,0 0,0-1,0 0,-1-1,0 0,0 0,0-1,2-3,14-14,-1-2,-1 0,-2-1,-1-1,13-24,-15 26,-1-1,-1-1,-1 0,-2-1,0 0,-2-1,-2 0,0-1,-2 1,-2-1,-1-1,-1 1,-2-31,1 59,-1 0,0-1,0 1,0 0,0 0,-1-1,1 1,-1 0,0 0,1 0,-2 0,1 0,0 0,-1 0,1 0,-1 0,0 0,0 1,0-1,0 1,0-1,-1 1,1 0,-1 0,1 0,-1 0,0 0,0 1,0-1,0 1,0 0,0 0,0 0,0 0,0 1,-1-1,1 1,0 0,0 0,-1 0,1 0,0 0,0 1,-1-1,1 1,0 0,-7 8,0 1,0 0,2 1,-1-1,1 1,1 1,0 0,0 0,1 0,1 1,0 0,1 0,0 0,1 0,1 1,0-1,1 2,-4 7,3 0,2 0,0 0,2 0,0 0,1-1,2 1,0-1,1 0,1 0,1-1,0 1,2-2,3 4,19 52,35 82,-59-144,-2-6</inkml:trace>
  <inkml:trace contextRef="#ctx0" brushRef="#br0" timeOffset="335.399">993 650,'-5'29,"-1"14,0 4,1 0,2-4,-4-4,-1-4,6-8,4-9</inkml:trace>
  <inkml:trace contextRef="#ctx0" brushRef="#br0" timeOffset="591.293">825 988,'33'0,"21"0,6 0,-2 0,-11 0</inkml:trace>
  <inkml:trace contextRef="#ctx0" brushRef="#br0" timeOffset="4355.976">203 1,'-24'31,"1"1,1 1,3 1,0 0,2 2,2 0,1 1,2 0,2 1,1 1,2-1,2 1,1 1,2-1,2 0,1 0,2 1,2-1,2-1,1 1,6 11,-10-36,-1 3,1-1,0 0,2 0,-1 0,2 0,0-1,1-1,1 1,0-1,0 0,2-1,0 0,0-1,1 0,0-1,1-1,1 1,-1-2,8 4,2-5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24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26 480,'-3'6,"-1"0,1 0,1 0,-1 0,1 1,0-1,0 1,1 0,0-1,0 1,1 0,-1 0,1 0,-1 6,7 85,-5-95,-1 0,1-1,0 1,0-1,0 1,0-1,1 0,-1 1,1-1,-1 0,1 0,0 0,0 0,-1 0,2 0,-1-1,0 1,0-1,0 1,1-1,-1 0,1 0,-1 0,1 0,-1 0,1-1,0 1,-1-1,1 1,0-1,-1 0,1 0,0-1,-1 1,2-1,10-3,0-2,0 0,0-1,-1 0,1-1,-2 0,1-1,-2 0,1-1,-1-1,0 0,-1 0,-1-1,0 0,0-1,4-10,21-21,-34 43,0 0,0 0,0 0,1 0,-1 0,1 0,-1 0,0 0,1 0,0 1,-1-1,1 0,0 0,-1 0,1 0,0 1,0-1,-1 0,1 1,0-1,0 1,0-1,0 1,0-1,0 1,0 0,0 0,0-1,0 1,0 0,0 0,0 0,0 0,0 0,0 0,1 0,-1 0,0 1,0-1,0 0,0 1,0-1,0 0,-1 1,1 0,0-1,0 1,0-1,0 1,0 0,-1 0,1-1,0 1,-1 0,1 0,-1 0,1 0,31 205,-30-172,25 177,-26-179,1-22,0 0,-1-1,0 1,-1 0,0 0,-1 0,0-1,0 1,-1 0,0-1,-1 1,0-1,0 0,-1 0,0 0,-1 0,0-1,0 1,-1-1,-5 5,6-10,0-1,0 0,0-1,0 1,0-1,0 0,0 0,0-1,-1 1,1-1,0 0,0-1,-1 1,1-1,0 0,0 0,0-1,0 0,0 0,0 0,0 0,1-1,-1 1,1-1,0 0,0-1,0 1,0-1,0 0,1 0,0 0,-1 0,2 0,-1-1,0 1,1-1,0 0,0 0,0 0,1 0,0 0,-1-4,-3-15</inkml:trace>
  <inkml:trace contextRef="#ctx0" brushRef="#br0" timeOffset="511.222">54 169,'9'-1,"-1"0,1-1,0 0,-1-1,0 0,0 0,0-1,0 0,0 0,-1-1,0 0,0 0,0-1,0 0,0-1,59-40,-64 46,0 0,1 0,-1 1,1-1,-1 1,1-1,-1 1,1 0,-1 0,1 0,0 0,-1 0,1 0,-1 1,1 0,-1-1,1 1,-1 0,0 0,1 0,-1 0,0 1,0-1,1 1,-1-1,0 1,-1 0,1 0,0 0,0 0,-1 0,0 0,1 1,42 80,-42-80,24 107,-24-85</inkml:trace>
  <inkml:trace contextRef="#ctx0" brushRef="#br0" timeOffset="865.486">731 1,'41'77,"-4"2,-4 1,-3 2,4 28,-29-94,0 1,-2-1,0 1,-1 0,0-1,-2 1,0 0,-1 0,0 0,-1-1,-1 1,-1-1,0 1,-2-1,1 0,-2-1,0 0,-1 0,-5 7,-79 95,-24-27,88-70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3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4:43.61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2427,'139'-23,"274"-128,1623-774,-1147 499,-755 359,1 5,4 6,36-5,28-13,-182 62,-32 6,-41 4,46 2,-10 1,1-1,0-1,0 0,0-1,0-1,0 0,0-1,1-1,-1 0,1-1,0 0,1-1,-4-3,-69-49,85 59,0 1,0-1,-1 1,1 0,0-1,0 1,0 0,0 0,0 0,1 0,-1 0,0 0,0 0,0 0,1 0,-1 0,1 0,-1 0,1 0,-1 1,1-1,0 0,-1 0,1 1,0-1,0 0,0 1,0-1,0 0,0 0,0 1,1-1,-1 0,0 0,1 1,-1-1,1 0,-1 0,1 0,0 0,-1 0,1 0,0 0,0 0,0 0,0 0,0 0,0 0,75 192,-28-13,-48-181,1 1,-1-1,1 0,-1 1,1-1,0 0,-1 1,1-1,0 1,-1-1,1 1,0-1,0 1,0 0,-1-1,1 1,0 0,0 0,0 0,0 0,0-1,-1 1,1 0,0 1,0-1,0 0,0 0,0 0,-1 0,1 1,0-1,0 0,0 1,-1-1,1 0,0 1,0-1,-1 1,1 0,0-1,-1 1,1-1,-1 1,1 0,-1-1,1 1,-1 0,1 0,-1 0,0-1,1 1,-1 0,0 0,0 0,0 0,1-1,-1 1,0 0,0 0,0 0,0 0,-1 0,1 0,104-185,-55 98,-34 61</inkml:trace>
  <inkml:trace contextRef="#ctx0" brushRef="#br0" timeOffset="1031.598">4771 0,'-26'1,"0"2,0 0,0 2,1 0,-1 2,1 1,1 1,0 1,0 1,1 1,0 1,1 2,1 0,0 1,-18 17,28-20,0 0,0 1,1 0,1 1,0 0,1 1,1-1,1 1,0 1,1-1,0 1,1 0,1 0,1 0,1 0,0 1,1 3,1-13,0 1,1 0,0 0,0 0,1-1,0 0,0 1,1-1,0 0,1-1,0 1,0-1,0 0,1 0,0 0,1-1,-1 0,1 0,0-1,1 0,-1 0,4 1,3 1,0 0,0-1,1-1,0 0,0-1,0 0,0-2,0 0,1 0,-1-2,1 1,8-3,19-4,0-3,0-1,0-3,-2-1,0-2,0-2,-2-1,0-2,-1-2,-2-2,16-14,-44 35,-1-2,0 1,0-1,0 0,0-1,-1 0,0 0,-1 0,0-1,0 1,0-1,-1 0,0-1,-1 1,0-1,0 1,-1-1,0 0,0 0,-1 0,0 0,-1-1,0 1,-1-5,0 9,-1 0,0 0,0 0,-1 0,1 1,-1-1,0 1,0 0,-1 0,1 0,-1 0,0 0,0 1,0 0,0 0,-1 0,1 0,-1 1,0 0,0 0,1 0,-2 0,1 1,0 0,0 0,0 0,0 0,-1 1,1 0,0 0,-3 1,-22-3</inkml:trace>
  <inkml:trace contextRef="#ctx0" brushRef="#br0" timeOffset="1602.717">3727 395,'65'-5,"-47"8,138-6,-1-6,-1-6,0-8,40-15,294-39,-422 70,326-18,-369 25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5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1 224,'18'-9,"1"0,1 1,-1 2,1 0,0 0,1 2,-1 1,1 1,16-1,258 32,-251-30,-43 1,-1-1,0 1,0-1,1 1,-1-1,0 1,0-1,0 0,0 1,0-1,1 1,-1-1,0 1,0-1,0 0,-1 1,1-1,0 1,0-1,0 0,0 1,-1-1,1 1,0-1,0 1,-1-1,1 1,0-1,-1 1,1-1,-1 1,1-1,0 1,-1 0,1-1,-1 1,1 0,-1-1,0 1,1 0,-1 0,1 0,-1-1,1 1,-1 0,0 0,1 0,-1 0,1 0,-1 0,0 0,-1-2,-11-5,0-1,1-1,0 0,1-1,0 0,1-1,0 0,0 0,2-1,-1 0,1-1,1 0,-1-2,3-6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30,'5'-5,"16"-1,9 0,4 1,1 2,0 1,-2 0,-1 2,-1 0,-2 0,0 0,-1 1,0-1,0 0,-1 0,-8 0,-9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6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12,'34'0,"20"0,6 0,-2 0,-6 0,-8 0,-6 0,-5-5,-7-1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4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1,'6'136,"-9"-91,-17 195,-9-38,25-183,0 0,-1 0,-1-1,-1 0,0 0,-1 0,-10 15,4-15</inkml:trace>
  <inkml:trace contextRef="#ctx0" brushRef="#br0" timeOffset="478.118">486 1,'-2'5,"-24"102,5 0,5 1,4 1,3 84,9-187,0 1,0-1,0 1,-1-1,1 1,-2-1,1 1,-1-1,0 0,0 0,-1 0,1 0,-1 0,-1 0,0 0,2-6,0 0,0-1,0 1,0 0,-1-1,1 0,0 1,0-1,0 0,1 0,-1 0,0 0,0 0,0-1,1 1,-1-1,1 1,-1-1,1 1,-1-1,1 0,0 0,0 1,0-1,0 0,0 0,0-2,-3-2,-10-14,9 10,-1-1,0 1,0 0,-1 1,0-1,-1 1,0 1,0-1,-1 1,0 1,0 0,-1 0,0 1,0 0,-1 0,1 1,-1 1,0 0,-1 1,1 0,-1 0,-7 0,-20 18,26-3</inkml:trace>
  <inkml:trace contextRef="#ctx0" brushRef="#br0" timeOffset="832.5">683 622,'-1'38,"0"-21,0 0,1 0,0 0,2-1,0 1,0 0,2-1,0 1,1-1,0 0,7 12,-11-26,0 0,0-1,0 1,0-1,1 1,-1-1,0 1,1-1,-1 0,1 0,-1 1,1-1,-1 0,1-1,0 1,0 0,-1 0,1-1,0 1,0-1,0 1,0-1,0 0,-1 0,1 0,0 0,0 0,0 0,0 0,0-1,0 1,0-1,-1 1,1-1,0 0,0 0,-1 0,1 0,-1 0,1 0,0 0,-1 0,0-1,1 1,-1 0,0-1,1-1,46-80,-47 78,0 0,0 0,-1 0,0 0,0 0,0 0,0 0,-1 0,0 0,0 0,-1 0,1 0,-1 1,0-1,0 0,-1 1,1-1,-1 1,0 0,0 0,0 0,-1 0,1 1,-1-1,0 1,0 0,0 0,-1 1,1-1,0 1,-3-1,-16-6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02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113 311,'19'7,"1"-1,-1-1,1-1,0 0,0-1,0-2,0 0,0-1,0-1,8-1,115-24,54-6,-118 37,-61 2</inkml:trace>
  <inkml:trace contextRef="#ctx0" brushRef="#br0" timeOffset="328.989">0 592,'39'-4,"26"-3,8 1,-5 1,-8 2,-10 1,-8 1,-7 0,-5 1,-2 1,-1-1,-1 0,0 0,1 0,-4 0</inkml:trace>
  <inkml:trace contextRef="#ctx0" brushRef="#br0" timeOffset="900.757">451 0,'0'7,"-1"-1,1 1,0-1,0 1,1-1,0 1,0-1,1 0,-1 1,1-1,1 0,-1 0,1 0,0 0,1-1,-1 1,1-1,0 0,0 0,1 0,-1-1,1 1,0-1,0 0,1 0,-1-1,1 0,0 0,0 0,0-1,0 0,0 0,3 1,60 16,-51-16,1 2,-1 0,0 1,-1 1,1 0,-2 1,1 1,-1 1,5 4,-18-11,0 1,0-1,0 1,0-1,-1 1,1 0,-1 0,0 0,0 0,-1 0,1 1,-1-1,0 1,0-1,0 1,-1-1,1 1,-1-1,0 1,-1 0,1-1,-1 1,0-1,0 1,0-1,0 0,-1 1,0-1,0 0,-75 112,-96 21,-71 30,226-150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13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292 527,'-3'-3,"-1"0,0 0,0 0,0 0,0 1,-1 0,1 0,-1 0,1 0,-1 0,0 1,0 0,0 0,1 0,-1 1,0 0,0 0,0 0,0 0,0 1,0 0,0 0,1 0,-1 1,0-1,1 1,-1 0,1 0,0 1,-1 0,1-1,0 1,1 1,-1-1,0 0,0 2,-12 10,1 1,1 1,0 0,1 1,1 1,1-1,-2 6,10-19,1 0,-1 0,1 1,0-1,0 1,1-1,-1 1,1 0,1-1,-1 1,1 0,0 0,0-1,1 1,-1 0,1 0,1-1,-1 1,1 0,0-1,0 0,0 1,1-1,0 0,0 0,0-1,1 1,0 0,0-1,0 0,0 0,0 0,1-1,0 0,3 3,5-6,0 0,0-1,0-1,0 0,-1-1,1 0,-1-1,0 0,0-1,0 0,-1-1,1 0,-2-1,1 0,-1-1,0 0,0-1,-1 0,0 0,-1-1,0 0,0-1,1-3,14-19,-1 0,-2-1,-2-1,-1-1,-1 0,6-26,18-119,-38 166,0 0,-2 0,0 0,-1 0,0 0,-1 0,-1 0,0 0,-1 1,0-1,-2 1,1 0,-2 1,0-1,-8-10,14 22,-1 0,0 0,1 0,-1 0,0 0,-1 0,1 0,0 1,0-1,-1 1,1 0,-1 0,1 0,-1 0,0 0,1 0,-1 1,0-1,1 1,-1-1,0 1,0 0,0 1,1-1,-1 0,0 1,1-1,-1 1,0 0,1 0,-1 0,1 0,-1 0,1 1,0-1,-1 1,1 0,0-1,0 1,0 0,0 0,0 0,1 1,-1-1,1 0,-1 1,1-1,0 1,-1 1,-5 6,1 1,0 0,1 0,0 0,1 1,0 0,1 0,0 0,1 0,0 0,1 0,0 1,1-1,0 0,1 1,1-1,0 0,0 0,1 0,1 0,0 0,0-1,3 4,121 242,-22-43,-89-155,-16-55,0-5</inkml:trace>
  <inkml:trace contextRef="#ctx0" brushRef="#br0" timeOffset="4097.608">913 641,'5'-5,"1"3,5 7,0 7,-1 7,-3 5,-2 2,-3 3,0 0,-2 1,0-1,-1 0,1 0,-6-5,0-6</inkml:trace>
  <inkml:trace contextRef="#ctx0" brushRef="#br0" timeOffset="4567.108">743 922,'15'0,"13"0,8 0,2 0,0 0,-2 0,-3 0,-1 0,-3 0,0 0,-1 0,-4 5,-3 2,1-1,-4-6,0-3,-8-1,-5 0</inkml:trace>
  <inkml:trace contextRef="#ctx0" brushRef="#br0" timeOffset="5968.44">1392 245,'-70'188,"29"11,45-266,5 38,2 1,1 0,2 1,0 1,1 0,18-21,-27 40,0 0,0 0,1 0,0 1,0 0,0 1,1 0,0 0,0 0,0 1,1 0,-7 3,0 0,0 0,0 1,1-1,-1 0,0 1,1 0,-1-1,0 1,1 0,-1 0,0 0,1 1,-1-1,0 0,1 1,-1 0,0-1,0 1,0 0,0 0,1 0,-1 0,-1 1,1-1,0 1,0-1,0 1,-1-1,1 1,-1 0,1 0,-1 0,0 0,0 0,0 0,0 0,0 0,0 1,0-1,-1 0,1 0,-1 1,0 0,5 223,-6-225,1 0,0-1,-1 1,1 0,0 0,-1 0,1 0,0-1,0 1,0 0,-1 0,1 0,0 0,0 0,1 0,-1 0,0-1,0 1,0 0,0 0,1 0,-1 0,1 0,-1-1,0 1,1 0,-1 0,1-1,-1 1,1 0,0-1,-1 1,1 0,0-1,0 1,-1-1,1 1,0-1,0 0,-1 1,1-1,0 0,0 0,0 1,0-1,0 0,0 0,0 0,-1 0,1 0,0 0,0 0,0 0,0 0,0-1,0 1,-1 0,1-1,0 1,0 0,0-1,-1 1,1-1,0 1,0-1,-1 0,1 1,0-1,111-164,-106 157,8-11,1 0,1 1,1 1,0 0,1 1,0 1,15-9,-31 23,-1 0,1 0,-1 0,1 0,-1 0,1 1,-1-1,1 0,0 1,-1-1,1 1,0 0,0 0,-1-1,1 1,0 0,0 0,-1 1,1-1,0 0,0 0,-1 1,1-1,0 1,-1 0,1-1,0 1,-1 0,1 0,-1 0,0 0,1 0,-1 1,0-1,1 0,-1 0,0 1,0-1,0 1,0-1,-1 1,1-1,0 1,-1 0,1-1,-1 1,1 0,-1 0,0-1,1 1,-1 0,0 0,-1 1,1 256,-7-147,4-99,-2-4</inkml:trace>
  <inkml:trace contextRef="#ctx0" brushRef="#br0" timeOffset="8715.421">2155 104,'-1'1,"1"1,0-1,0 0,0 0,0 1,0-1,1 0,-1 1,0-1,1 0,-1 0,1 1,-1-1,1 0,-1 0,1 0,0 0,-1 0,1 0,0 0,0 0,0 0,0 0,0 0,0 0,0-1,0 1,0 0,1-1,0 1,10 5,1-1,0-1,-1 0,2-1,-1-1,0 0,1 0,-1-1,0-1,1 0,-1-1,1-1,-1 0,4-1,-15 3,-1 0,1 0,0 0,0 0,0 0,0 0,0 1,0-1,0 1,0 0,0-1,0 1,-1 0,1 0,0 0,-1 0,1 0,-1 1,1-1,-1 0,1 1,-1-1,0 1,0-1,0 1,0 0,0 0,0-1,0 1,0 0,-1 0,1 0,-1 0,1 1,10 72,-11-74,1 367,0-369,-1 1,1-1,-1 0,1 1,0-1,-1 1,1-1,0 1,-1-1,1 1,0-1,0 1,0-1,-1 1,1 0,0 0,0-1,0 1,0 0,0 0,0 0,-1 0,1 0,0 0,0 0,0 0,0 1,0-1,0 0,-1 0,1 1,0-1,0 1,0-1,-1 1,1-1,0 1,-1-1,1 1,0-1,-1 1,1 0,-1-1,1 1,-1 0,1 0,-1-1,1 1,-1 0,0 0,1 0,-1 0,0 0,0-1,0 1,0 0,0 0,0 0,0 0,0 0,0 0,0 0,122-245,-70 144,80-126,-120 213,-4 6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24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204 346,'-1'-1,"0"0,0-1,0 1,0 0,0 0,0 0,0 0,-1 0,1 0,0 0,-1 0,1 0,-1 1,1-1,-1 0,1 1,-1-1,1 1,-1 0,0 0,1 0,-1-1,1 1,-1 1,0-1,1 0,-1 0,1 0,-1 1,1-1,-1 1,1 0,-1-1,1 1,-1 0,1 0,0 0,-1 0,1 0,0 0,-1 0,-9 9,0 1,1 0,0 0,1 1,1 1,-1-1,2 1,0 1,0-1,1 1,1 0,-2 8,5-17,-7 24,2 0,0 1,2 0,1 1,2-1,1 1,1-1,1 1,4 12,-3-30,1 0,0-1,1 1,1 0,0-1,1 0,0 0,0-1,2 1,-1-2,1 1,1-1,0 0,0-1,1 0,0 0,1-1,0 0,7 3,-17-10,1 0,-1 0,1 0,-1-1,1 1,0 0,0-1,-1 1,1-1,0 1,0-1,0 0,-1 0,1 0,0 0,0 0,0 0,0 0,-1-1,1 1,0-1,0 1,-1-1,1 0,0 0,-1 0,1 1,-1-2,1 1,-1 0,1 0,-1 0,0-1,0 1,2-2,6-10</inkml:trace>
  <inkml:trace contextRef="#ctx0" brushRef="#br0" timeOffset="347.32">402 657,'10'4,"12"3,3 3,2 2,1-3,0-1,1-4,0-6,0-3,-1-1,1 0,-6-2,-6-1</inkml:trace>
  <inkml:trace contextRef="#ctx0" brushRef="#br0" timeOffset="960.57">938 516,'19'4,"0"0,0-1,0-1,1-1,-1 0,0-2,1 0,1-2,144-7,-163 10,-1-1,1 1,0 0,-1 0,1 0,0 1,0-1,-1 0,1 1,0-1,-1 1,1-1,0 1,-1 0,1 0,-1 0,1 0,-1 0,0 0,1 0,-1 0,0 0,0 1,0-1,1 0,-2 1,1-1,0 1,0-1,0 1,-1 0,1-1,-1 1,1 0,-1-1,0 1,1 0,-1 0,0-1,0 1,0 0,-1-1,1 1,0 0,-1 0,1-1,-1 1,0 1,-45 74,-87 111,99-95,34-91,0 1,0-1,0 1,0-1,0 1,1-1,-1 1,1-1,-1 1,1-1,0 1,0-1,0 0,0 1,1-1,-1 0,1 0,-1 0,1 0,-1 0,1 0,0-1,0 1,0-1,0 1,0-1,1 0,-1 1,0-1,1 0,-1-1,1 1,-1 0,0-1,1 1,0-1,10 3,0-1,0-1,0 0,0-1,0-1,0 0,0 0,0-1,0-1,-1 0,1-1,-1 0,0-1,0 0,0-1,-1 0,3-3,1-5</inkml:trace>
  <inkml:trace contextRef="#ctx0" brushRef="#br0" timeOffset="1224.659">1051 797,'14'0,"20"0,8 0,2-4,-1-3,-4 1,-3 2,-9-5,-3 1,-1 0,-4 3</inkml:trace>
  <inkml:trace contextRef="#ctx0" brushRef="#br0" timeOffset="1897.61">910 261,'229'-200,"-173"140,-53 61,-1 0,0 1,0-1,0 1,0-1,0 1,0 0,0 0,0 0,-1 0,1 0,-1 0,0 0,1 1,-1-1,0 0,0 1,-1-1,1 1,0-1,-1 3,5 6,63 142,-64-133</inkml:trace>
  <inkml:trace contextRef="#ctx0" brushRef="#br0" timeOffset="2248.951">1587 92,'144'457,"-97"-221,-46-214,-2-1,0 1,-1-1,-1 1,-1-1,-1 0,-1-1,-1 1,-1-1,0 0,-2-1,0 1,-75 69,67-76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39.76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40 0,'-10'5,"-3"6,1 7,7-1,9 2,9 3,3 2,2-3,-1 0,-4 1,-4 2,-3 1,-8 1,-3 2,-6-5,-6-6,-5-5,2-6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0.45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203 29,'23'-29,"-44"30,8 4,1 0,0 0,0 1,1 1,0 0,0 1,1 0,0 0,0 1,1 0,0 1,0 0,1 1,1-1,0 2,0-1,1 1,1 0,0 0,0 0,1 1,1-1,0 2,1-10,1 0,0 0,0 1,1-1,-1 0,1 1,0-1,0 1,1-1,-1 0,1 1,0-1,0 0,0 0,1 0,-1 1,1-1,0-1,0 1,1 0,-1 0,1-1,0 0,0 1,0-1,0 0,0 0,1-1,-1 1,1-1,0 0,0 1,-1-2,2 1,-1 0,0-1,0 0,0 0,3 0,20-2,-2-4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55,'-3'16,"1"0,0 0,2 0,-1 0,2 0,0 0,1 0,1 0,0-1,1 1,1-1,0 0,1 0,3 4,-8-16,1-1,0 1,0-1,0 0,0 1,0-1,0 0,1 0,-1 0,1 0,-1-1,1 1,0-1,0 0,-1 0,1 0,0 0,0 0,0 0,0-1,1 1,-1-1,0 0,0 0,0 0,0-1,0 1,0-1,0 1,0-1,0 0,0 0,0 0,0-1,-1 1,1-1,0 0,-1 1,1-1,-1 0,0 0,0-1,0 1,0 0,0-1,0 1,0-1,-1 0,5-5,-1 1,1-1,-2 0,1 0,-1 0,-1-1,1 1,-1-1,-1 0,0 0,0 0,-1 0,0-1,0 1,-1 0,0 0,-1 0,0-1,-1 1,1 0,-2 0,1 0,-1 1,-1-1,0 0,0 1,0 0,-1 0,0 1,-6-8,7 13,1 0,0 0,-1 0,1 0,-1 1,0-1,0 1,1 0,-1 0,0 0,0 1,0-1,0 1,0 0,0 0,0 0,0 1,0-1,0 1,0 0,0 0,1 1,-1-1,0 1,1-1,-1 1,-1 1,-14 9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1.53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205 285,'-21'12,"1"1,1 0,0 2,0 0,2 2,0 0,1 0,-11 17,23-30,1 1,0-1,0 1,1 0,-1-1,1 1,0 0,0 1,1-1,-1 0,1 0,0 1,1-1,-1 1,1-1,0 0,1 1,-1-1,1 1,0-1,0 0,1 0,0 1,-1-1,2 0,-1 0,1-1,-1 1,1-1,1 1,-1-1,1 0,-1 0,5 3,0-6,-1-2,1 1,-1-1,0 0,1 0,-1-1,0 0,0 0,0-1,0 0,0 0,0-1,-1 0,0 0,1 0,-2-1,1 0,1-1,152-154,-126 124,0-14,-27 73,-7-15,1 0,0-1,0 1,1 0,-1 0,2-1,-1 1,1-1,0 1,1-1,0 0,0 0,1 0,-1 0,1-1,1 1,0-1,-1 0,2 0,-1-1,1 1,0-1,0-1,0 1,0-1,1 0,0 0,0-1,0 0,0 0,1-1,-1 0,2 1,2-5,1-1,-1 1,0-2,0 1,0-2,-1 1,0-1,1-1,-2 0,1-1,-1 1,0-2,0 1,-1-1,0-1,0 1,-1-1,0-1,-1 1,0-1,-1 0,2-4,21-25,-9 15,1 0,0 2,2 0,1 1,23-15,-43 33,0 1,0-1,1 1,-1 0,0 1,1-1,0 0,-1 1,1 0,0 0,0 0,0 0,0 1,0-1,0 1,-1 0,1 0,0 1,0-1,0 1,0 0,0 0,0 0,-1 0,1 1,0 0,-1-1,0 1,1 0,-1 1,0-1,0 1,0-1,0 1,0 0,-1 0,0 0,1 0,-1 1,0-1,0 1,0 1,0 1,-1 1,0-1,0 1,0 0,-1 0,1-1,-2 1,1 0,-1 0,0-1,-1 1,1 0,-1-1,0 0,-1 1,0-1,0 0,0 0,-1 0,0-1,0 1,0-1,0 0,-1 0,0-1,0 1,-1-1,1 0,-1 0,0-1,0 0,0 0,0 0,0-1,-1 0,1 0,-1 0,0-1,-4 1,12-2,0-1,0 1,-1 0,1 0,0 0,0 0,0-1,0 1,0 0,0-1,-1 1,1 0,0-1,0 1,-1-1,1 0,0 1,0-1,-1 1,1-1,-1 0,1 0,-1 1,1-1,-1 0,1 0,-1 0,0 1,1-1,-1 0,0 0,0 0,0 0,0 0,1 0,-1 0,0 0,-1 0,1 1,0-1,0 0,0 0,0 0,-1 0,1 0,0 0,-1 1,1-1,-1 0,1 0,-1 1,1-1,-1 0,0 0,1 1,-1-1,0 1,0-1,1 1,-1-1,0 1,0-1,0 1,1 0,-1-1,0 1,0 0,0 0,13-7,-1 1,1 1,0 0,1 1,0 0,-1 1,1 0,0 1,0 0,0 1,1 1,-1 0,0 1,0 0,0 1,6 2,-5 0,0 0,0-1,0-1,0 0,0-1,1 0,-1-1,0-1,1 0,-1-1,0-1,0 0,0-1,-1 0,1-1,-1-1,7-4,-7 4,-1 0,1-2,-1 1,0-2,-1 1,0-2,0 1,-1-2,0 1,-1-1,0-1,-1 0,-1 0,1 0,-2-1,0 0,0 0,-1-1,-1 0,0 0,-1-3,-3 13,-1 0,1 0,-1 0,0 0,0 1,-1-1,1 0,-1 0,0 1,0-1,0 1,0-1,-1 1,1 0,-1 0,0 0,0 0,0 1,0-1,-1 1,1 0,-1 0,1 0,-1 0,0 1,1-1,-1 1,0 0,0 0,0 0,0 1,0 0,0-1,0 1,0 1,0-1,0 0,0 1,0 0,0 0,0 0,0 1,0-1,1 1,-1 0,0 0,1 0,0 0,0 1,-1-1,1 1,1 0,-1 0,-2 3,-3 4,1 1,0 0,0 0,2 1,-1 0,1 0,1 0,0 0,1 1,0 0,1 0,0 0,1 0,1 0,0 0,0 0,2-1,-1 1,2 0,2 7,-3-12,0-1,1 0,0 1,1-1,-1 0,1-1,1 1,-1-1,1 0,0 0,1 0,-1-1,1 0,0 0,0 0,1-1,0 1,-1-2,1 1,1-1,-1 0,3 0,12 4,0-1,0-1,0-1,1-1,0-1,-1-1,3-1,3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38.2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141 28,'33'20,"-27"-8,-2-1,1 2,-2-1,1 1,-2-1,0 1,0 0,-1 0,-1 0,0-1,0 1,-3 10,2 11,11 136,31 54,-41-224,0-1,1 1,-1-1,0 1,1-1,-1 1,1-1,-1 1,1-1,-1 1,1 0,-1-1,1 1,-1 0,1-1,0 1,-1 0,1 0,-1 0,1-1,0 1,-1 0,1 0,0 0,-1 0,1 0,0 0,-1 0,1 0,-1 0,1 1,0-1,-1 0,1 0,0 1,-1-1,1 0,-1 1,1-1,-1 0,1 1,-1-1,1 1,-1-1,1 1,-1-1,0 1,1-1,-1 1,0-1,1 1,-1 0,0-1,0 1,1 0,2-19</inkml:trace>
  <inkml:trace contextRef="#ctx0" brushRef="#br0" timeOffset="248.915">0 451,'39'-14,"26"-10,8-5,-5 2,-8 5,-15 3,-10 3,-6 6,-8-2,-3 3,-5 1</inkml:trace>
  <inkml:trace contextRef="#ctx0" brushRef="#br0" timeOffset="783.853">564 0,'18'310,"11"-154,-25-133,-4-20,-1 0,1 0,0 0,0 0,0 0,0-1,0 1,1 0,0 0,-1 0,1 0,0 0,0-1,0 1,1 0,-1-1,1 1,-1-1,1 0,0 1,0-1,0 0,0 0,0 0,0 0,1 0,-1-1,1 1,-1-1,1 0,0 1,-1-1,1 0,0-1,0 1,0 0,0-1,2 0,6-5,0 0,-1-1,0-1,0 0,0 0,-1-1,0 0,-1 0,0-1,0-1,6-9,-1 3,-4 5,-5 6,-1 0,1 0,0 1,0-1,0 1,0 0,1 0,0 0,0 1,0 0,0 0,0 0,1 0,0 1,-1 0,3-1,-4 5,-1 0,1 0,-1 0,0 0,0 1,0 0,0-1,0 1,0 0,-1 0,0 0,1 1,-1-1,0 0,-1 1,1 0,-1-1,1 1,-1 0,0 0,0 0,0 3,13 66,-8-54</inkml:trace>
  <inkml:trace contextRef="#ctx0" brushRef="#br0" timeOffset="1029.177">1214 367,'10'24,"2"3,1-3</inkml:trace>
  <inkml:trace contextRef="#ctx0" brushRef="#br0" timeOffset="1306.954">1129 141,'0'0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36.2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424 119,'23'109,"-5"37,-11-115,-2 0,-1 1,-2-1,-1 1,-1-1,-2 2,1-33</inkml:trace>
  <inkml:trace contextRef="#ctx0" brushRef="#br0" timeOffset="312.005">1 231,'43'-19,"53"-16,15-1,-2-1,-10 7,-17 3,-13 7,-13 6,-11 6,-9 5,-6 1,-3 3,-6 5,-6 6,-11 7,-11 4,-5-2</inkml:trace>
  <inkml:trace contextRef="#ctx0" brushRef="#br0" timeOffset="546.026">57 825,'39'-10,"26"-8,13-5,2-4,-8 3,-6 0,-10 5,-9 0,-8 4,-6 4,-4 0,-2 1,-5 2</inkml:trace>
  <inkml:trace contextRef="#ctx0" brushRef="#br0" timeOffset="1213.017">1187 288,'-140'306,"153"-333,0 1,2 1,0 0,2 1,1 1,0 0,2 2,1 0,0 1,2 1,10-6,-31 23,-1 1,1-1,-1 1,1 0,0-1,-1 1,1 0,0 0,0 0,0 1,0-1,0 0,0 1,0-1,0 1,0 0,0 0,0 0,0 0,0 0,0 0,0 0,0 1,0-1,0 1,0-1,0 1,0 0,0 0,0 0,-1 0,1 0,0 0,-1 0,1 0,-1 1,1-1,-1 1,1-1,-1 1,0 0,0 0,0-1,0 1,0 0,0 0,-1 0,1 0,0 0,-1 0,1 1,-1 0,28 89,-27-89,0 0,1 0,-1 0,1-1,0 1,0-1,0 1,0-1,0 0,1 1,-1-1,0 0,1-1,0 1,-1 0,1-1,0 0,0 1,0-1,0 0,0-1,0 1,0 0,0-1,1 0,-1 1,0-1,0-1,1 1,2-3,0-1,0 0,0-1,0 1,-1-1,1 0,-1-1,-1 1,1-1,-1 0,0 0,0 0,-1 0,0-1,0 0,0 1,-1-1,0 0,0 0,-1 0,0-1,0 1,-1-6,4-1,26-76,-21 75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6.6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1 215,'184'-27,"174"-51,-281 51,-111 4,-85-26,99 39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4.7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29,'11'23,"-1"1,-2-1,0 1,-2 1,0 0,-2-1,-1 1,-1 1,-1-1,-1 16,28 270,-46-200,12-87</inkml:trace>
  <inkml:trace contextRef="#ctx0" brushRef="#br0" timeOffset="529.911">340 1,'14'116,"-4"0,-6 1,-4 6,-4-134,1 0,-2 1,1-1,-1 1,-1 0,0 1,0-1,-1 1,0 1,-7-8,6 11,-1 0,1 0,-1 0,0 1,0 0,-1 1,1 0,-1 1,0 0,1 0,-1 1,0 0,0 1,0 0,0 0,0 1,0 0,1 1,-1 1,0-1,1 1,0 1,0 0,0 0,0 1,0 0,-6 5,-3 3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7.3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1,'5'19,"1"16,0 7,-1-4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47.55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51.03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104 30,'1'0,"0"-1,-1 1,1 0,-1-1,1 1,-1-1,1 1,-1-1,1 1,-1-1,0 1,1-1,-1 0,0 1,1-1,-1 0,0 1,0-1,1 1,-1-1,0 0,0 0,0 1,0-1,0 0,0 1,0-1,0 0,0 1,-1-1,1 0,0 1,0-1,-1 0,1 1,0-1,-1 1,1-1,0 0,-1 1,1-1,-1 1,1-1,-1 1,1-1,-1 1,1 0,-1-1,0 1,1 0,-1-1,1 1,-1 0,0 0,1 0,-1-1,0 1,1 0,-1 0,0 0,0 0,1 0,-1 0,0 0,1 1,-1-1,0 0,1 0,-1 1,-6 1,1 1,0 0,0 1,1-1,-1 1,1 1,-1-1,1 1,1-1,-1 1,1 1,0-1,0 1,-1 2,3-6,1 1,-1-1,1 1,0 0,-1 0,1-1,1 1,-1 0,0 0,1 0,0 0,-1 0,1 0,0 0,0 0,1 0,-1 0,1 0,-1 0,1-1,0 1,0 0,0 0,1-1,-1 1,1 0,-1-1,1 0,0 1,0-1,0 0,0 0,1 1,205 100,-206-102,-1-1,1 1,-1 0,0-1,1 1,-1 0,0 0,0 0,1 0,-1 0,0 0,0 0,0 1,0-1,0 0,-1 1,1-1,0 0,-1 1,1-1,-1 1,1-1,-1 1,1-1,-1 1,0 0,0-1,0 1,0-1,0 1,0-1,-1 1,1-1,0 1,-1-1,1 1,-1-1,1 1,-1-1,0 1,0-1,0 0,0 0,0 1,0-1,0 0,0 0,0 0,0 0,-1 0,1 0,-1 0,-7 5,-1 0,0 0,-1-1,1 0,-1-1,0 0,0-1,0 0,-1-1,-10 1,4-2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54.07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57 593,'-39'217,"22"-103,33-130,69-158,-7 16,-78 157,0 0,0 0,1 1,-1-1,0 0,0 0,1 1,-1-1,0 0,1 0,-1 1,1-1,-1 0,1 1,-1-1,1 1,-1-1,1 1,0-1,-1 1,1-1,0 1,-1-1,1 1,0 0,0 0,0-1,-1 1,1 0,0 0,0 0,0 0,-1 0,1 0,0 0,0 0,0 0,-1 0,1 0,0 0,0 1,0-1,-1 0,1 1,0-1,-1 0,1 1,0-1,-1 1,1-1,0 1,-1-1,1 1,-1 0,1-1,-1 1,1 0,-1-1,0 1,1 0,-1 0,0-1,1 1,-1 0,0 0,20 60,-18-53,-2-7,46 126,-44-124,-1 0,1 0,-1 0,1-1,0 1,0 0,0-1,0 0,1 1,-1-1,0 0,1 0,0 0,0-1,-1 1,1-1,0 1,0-1,0 0,0 0,1 0,-1-1,0 1,0-1,0 1,1-1,-1 0,0-1,0 1,1 0,-1-1,0 0,0 0,0 0,0 0,0 0,0 0,0-1,0 0,8-7,-1-1,0 0,-1-1,0 0,0 0,-1-1,-1 0,0-1,-1 1,0-1,-1-1,0 1,-1-1,0 0,-2 0,1 0,-2 0,0 0,0 0,-2-7,2-4</inkml:trace>
  <inkml:trace contextRef="#ctx0" brushRef="#br0" timeOffset="365.564">819 423,'-2'14,"0"-1,0 1,1 0,1-1,0 1,1 0,1-1,0 1,0-1,2 1,0-1,0 0,1 0,1-1,0 1,0-1,8 9,-12-19,0 0,0 0,0 0,0 0,0-1,1 1,-1-1,0 1,1-1,-1 0,1 0,0 0,-1 0,1 0,0-1,0 1,0-1,-1 0,1 0,0 0,0 0,0 0,-1-1,1 1,0-1,0 0,-1 0,1 0,0 0,-1 0,1 0,-1-1,0 1,1-1,-1 0,0 0,0 0,0 0,0 0,-1 0,1 0,0-1,-1 1,1 0,-1-1,0 1,0-1,0 0,0 1,-1-1,1 0,-1 0,1 0,-1-1,3-6,-1 0,0-1,-1 1,0-1,0 1,-1-1,-1 1,0-1,0 1,-2-6,2 12,1 0,-1 0,-1 1,1-1,0 0,-1 0,0 1,0-1,0 1,0 0,-1-1,1 1,-1 0,0 0,0 1,0-1,0 1,0-1,0 1,-1 0,1 0,-1 0,0 1,1-1,-1 1,0 0,0 0,-2 0,-18 0</inkml:trace>
  <inkml:trace contextRef="#ctx0" brushRef="#br0" timeOffset="731.096">1271 1,'0'19,"4"16,3 7,-1 0,3 0,1-5,-1-2,-3-3,2-7,1-3,-2 0,-2 1,-2-4</inkml:trace>
  <inkml:trace contextRef="#ctx0" brushRef="#br0" timeOffset="976.237">1157 226,'39'-14,"22"-10,5-1,-3 4,-8 1,-9 4,-7 4,-10 5</inkml:trace>
  <inkml:trace contextRef="#ctx0" brushRef="#br0" timeOffset="1381.635">142 1101,'573'-151,"-82"9,-369 100,-1-5,103-58,-200 93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5:56.48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78,'67'-28,"-20"13,-33 8,0 2,1 0,0 0,0 2,0 0,1 0,-1 1,0 1,1 1,-1 0,1 1,2 1,-15-1,-1-1,1 1,-1 0,1-1,-1 1,0 0,1 1,-1-1,0 0,0 1,0-1,0 1,0-1,0 1,0 0,-1 0,1 0,-1 0,1 0,-1 0,0 1,0-1,0 0,0 1,0-1,0 1,-1-1,1 1,-1-1,0 1,1-1,-1 1,0-1,-1 1,1-1,-1 3,-39 85,-107 165,117-160,30-93,-1 1,1 0,0 0,1-1,-1 1,0 0,1 0,0-1,-1 1,1 0,0-1,1 1,-1-1,0 0,1 1,-1-1,1 0,-1 0,1 0,0 0,0 0,0 0,0 0,1-1,-1 1,0-1,1 1,-1-1,1 0,-1 0,1 0,0 0,-1-1,2 1,6 1,-1 0,1-1,0 0,0 0,0-1,0 0,-1-1,1 0,0-1,0 0,-1 0,1-1,-1 0,0-1,0 0,0 0,-1-1,1 0,-1-1,7-6,1-22,-18 20</inkml:trace>
  <inkml:trace contextRef="#ctx0" brushRef="#br0" timeOffset="196.981">1 361,'38'-9,"37"-9,11-6,-6 2,-10 4,-13 0,-11 4,-9 4,-10 3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1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1 162,'103'-140,"-102"139,0 0,1 1,-1-1,1 1,-1-1,1 1,0-1,-1 1,1 0,-1 0,1 0,-1 0,1 0,0 0,-1 0,1 1,-1-1,1 0,-1 1,1-1,-1 1,1 0,-1 0,0-1,1 1,-1 0,0 0,1 0,-1 0,0 0,0 1,0-1,0 0,0 1,0-1,-1 0,1 1,0-1,-1 1,1-1,-1 1,1-1,-1 1,0-1,0 1,1 0,-1-1,0 1,-1-1,1 1,10 20,-6-17,0 0,1 0,-1-1,1 0,0 0,0 0,0 0,0-1,1 0,0 0,-1 0,1-1,0 1,0-2,0 1,1-1,-1 1,0-2,1 1,-1-1,0 0,1 0,-1-1,0 0,0 0,1 0,-1-1,0 0,0 0,0 0,-1-1,1 0,-1 0,1-1,-1 1,0-1,0 0,0-1,-1 1,0-1,0 0,3-3,9-43,-12 27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7:56:02.8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30 541,'55'-2,"-45"2,-1-1,1 0,-1 0,1 0,-1-2,0 1,0-1,0 0,0-1,-1 0,1 0,-1-1,0 0,-1-1,1 1,-1-1,0-1,0 0,-1 0,0 0,0 0,-1-1,0 0,0 0,0-1,-1 1,-1-1,0 0,2-7,-4 12,0 1,0-1,-1 0,1 1,-1-1,0 1,0-1,0 0,-1 1,1-1,-1 1,0-1,0 1,0-1,0 1,-1-1,1 1,-1 0,0 0,0 0,0 0,0 0,-1 0,1 1,-1-1,0 1,1 0,-1-1,0 1,-1 1,1-1,0 0,0 1,-1-1,1 1,-1 0,1 0,-1 1,1-1,-1 1,1-1,-1 1,0 0,1 1,-1-1,0 1,-2 0,-6 5,0 0,1 1,-1 0,1 1,1 0,0 1,0 0,0 1,1 0,1 0,0 1,0 0,1 1,0 0,1 0,-2 5,-5 6,9-17,0 0,1 1,0-1,0 1,1-1,0 1,0 0,0 0,1 0,0 0,0 0,1 0,0 0,0 0,1 0,0 1,0-1,1-1,-1 1,2 0,-1 0,1-1,0 1,0-1,1 0,-1 0,1 0,1 0,-1-1,4 4,-1-3,1 1,0-1,0 0,1-1,-1 0,1 0,0-1,1 0,-1-1,1 0,-1 0,1-1,0 0,0-1,0 0,0 0,0-1,0-1,0 0,0 0,0-1,0 0,-1 0,1-1,-1-1,1 1,2-3,5-2,0 0,0-1,-1 0,0-2,-1 0,0 0,0-2,-2 0,1 0,-2-1,0-1,0 0,-2-1,5-8,146-250,-157 268,-2-1,1 1,-1 0,0-1,0 0,-1 1,0-1,0 0,0 0,-1 0,0 1,-1-1,1 0,-1 0,0 0,-1 1,0-1,0 1,0-1,-1 1,0 0,-2-3,2 8,0 0,0 0,0 0,0 1,-1-1,1 1,0 0,0 0,-1 0,1 0,0 0,0 1,0 0,-1-1,1 1,0 0,0 1,0-1,0 1,1-1,-1 1,0 0,0 0,1 0,0 0,-1 0,1 1,0-1,0 1,0-1,-1 2,-3 2,0-1,0 0,1 1,0 0,0 1,0-1,0 1,1 0,0 0,1 0,0 1,0-1,0 1,1 0,0 0,1-1,-1 7,4-10,0-1,1 1,-1-1,1 1,0-1,-1 0,1 0,1-1,-1 1,0-1,1 1,-1-1,1 0,0 0,0-1,0 1,0-1,0 0,0 0,0 0,0 0,0-1,0 0,1 0,-1 0,0 0,0-1,0 1,0-1,4-1,0 2,21-2,-26 1,1 0,0-1,0 2,-1-1,1 0,0 1,0 0,0-1,0 2,0-1,0 0,0 1,0 0,-1 0,1 0,0 0,-1 0,1 1,0 0,-1 0,0 0,1 0,-1 0,0 1,0-1,0 1,-1 0,1 0,-1 0,1 0,-1 0,0 0,0 1,0-1,-1 1,1 0,-1 73,-2-68,0 0,1 0,0 1,0-1,1 0,1 1,-1-1,1 0,1 0,0 0,0 1,9 12,-1-3</inkml:trace>
  <inkml:trace contextRef="#ctx0" brushRef="#br0" timeOffset="435.017">1158 61,'-13'24,"2"1,0 1,2 0,0 0,2 1,1-1,1 2,1-1,2 6,1-30,1 0,0 0,0 0,0 0,1 0,-1 0,1 0,0 0,0 0,0 0,0 0,0 0,1-1,-1 1,1 0,0-1,-1 1,1-1,0 0,1 0,-1 1,0-1,1-1,-1 1,1 0,-1-1,1 1,0-1,0 0,0 0,0 0,-1 0,1 0,0-1,1 1,-1-1,0 0,0 0,0 0,9-1,0-1,0-1,0 0,0 0,0-1,-1 0,0-1,0-1,0 0,-1 0,1-1,-2 0,1-1,-1 0,0-1,0 1,-1-2,-1 1,0-1,0 0,0-1,-2 1,1-1,-1-1,-1 1,0-1,0 0,-2 1,1-1,-1-1,-1 1,0 0,-1-9,0 16,1 1,-1-1,0 1,0-1,-1 1,0-1,1 1,-1 0,-1-1,1 1,-1 0,1 0,-1 0,-1 0,1 0,0 0,-1 0,0 1,0-1,0 1,0 0,0 0,-1 0,1 0,-1 1,0 0,0-1,0 1,0 0,0 1,0-1,-1 1,1 0,-1 0,1 0,0 1,-1-1,1 1,-3 0,-39 16,26-3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9:11.580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1" timeOffset="23079.887">3951 1326,'-4'7,"0"1,0-1,1 1,0 0,0-1,1 2,0-1,1 0,-1 0,2 0,-1 1,1-1,0 1,1 2,-1 4,0 470,11-422,-5-58</inkml:trace>
  <inkml:trace contextRef="#ctx0" brushRef="#br1" timeOffset="23857.57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1" timeOffset="24643.07">3923 1835,'0'195,"-10"-145,4 34,15-6,-6-78,-1-9</inkml:trace>
  <inkml:trace contextRef="#ctx0" brushRef="#br1" timeOffset="25396.061">2992 649,'-4'6,"0"1,1 1,0-1,0 0,1 1,0-1,0 1,0 0,1 0,1-1,-1 1,1 0,1 7,1 18,1 0,2 0,1-1,1 1,12 27,22 140,-41-124,-1-171,1 68</inkml:trace>
  <inkml:trace contextRef="#ctx0" brushRef="#br1" timeOffset="25707.828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1" timeOffset="25962.752">2963 931,'39'-9,"22"-9,5 0,-3-3,-9 3,-7 4,-13 4</inkml:trace>
  <inkml:trace contextRef="#ctx0" brushRef="#br1" timeOffset="26312.989">3415 904,'9'28,"4"20,-1 6,-2-6</inkml:trace>
  <inkml:trace contextRef="#ctx0" brushRef="#br1" timeOffset="27027.56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1" timeOffset="28488.502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1" timeOffset="29192.712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1" timeOffset="29797.363">8579 1919,'0'5,"5"6,2 6,-1 6,-1 2,-1 3,-2 1,-1 0,-1 1,0-10,0-9</inkml:trace>
  <inkml:trace contextRef="#ctx0" brushRef="#br1" timeOffset="30396.662">8833 621,'18'73,"5"109,-15-138,-2 0,-3-1,-1 2,-2-1,-3 14,3-59</inkml:trace>
  <inkml:trace contextRef="#ctx0" brushRef="#br1" timeOffset="30675.253">8833 621,'29'-5,"19"-6,6-1,-1-4,-5 1,-10 8,-13 10,-9 5</inkml:trace>
  <inkml:trace contextRef="#ctx0" brushRef="#br1" timeOffset="30899.184">8890 875,'14'0,"10"0,6-5,2-1,1 0,-1-4,-1 0,-1 2,0-3,-6 1</inkml:trace>
  <inkml:trace contextRef="#ctx0" brushRef="#br1" timeOffset="31332.705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1" timeOffset="32376.565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54.6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0" timeOffset="4501.674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0" timeOffset="16955.273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1" timeOffset="40035.159">3951 1326,'-4'7,"0"1,0-1,1 1,0 0,0-1,1 2,0-1,1 0,-1 0,2 0,-1 1,1-1,0 1,1 2,-1 4,0 470,11-422,-5-58</inkml:trace>
  <inkml:trace contextRef="#ctx0" brushRef="#br1" timeOffset="40812.844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1" timeOffset="41598.344">3923 1835,'0'195,"-10"-145,4 34,15-6,-6-78,-1-9</inkml:trace>
  <inkml:trace contextRef="#ctx0" brushRef="#br1" timeOffset="42351.335">2992 649,'-4'6,"0"1,1 1,0-1,0 0,1 1,0-1,0 1,0 0,1 0,1-1,-1 1,1 0,1 7,1 18,1 0,2 0,1-1,1 1,12 27,22 140,-41-124,-1-171,1 68</inkml:trace>
  <inkml:trace contextRef="#ctx0" brushRef="#br1" timeOffset="42663.102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1" timeOffset="42918.026">2963 931,'39'-9,"22"-9,5 0,-3-3,-9 3,-7 4,-13 4</inkml:trace>
  <inkml:trace contextRef="#ctx0" brushRef="#br1" timeOffset="43268.259">3415 904,'9'28,"4"20,-1 6,-2-6</inkml:trace>
  <inkml:trace contextRef="#ctx0" brushRef="#br1" timeOffset="43982.834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1" timeOffset="45443.776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1" timeOffset="46147.985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1" timeOffset="46752.636">8579 1919,'0'5,"5"6,2 6,-1 6,-1 2,-1 3,-2 1,-1 0,-1 1,0-10,0-9</inkml:trace>
  <inkml:trace contextRef="#ctx0" brushRef="#br1" timeOffset="47351.935">8833 621,'18'73,"5"109,-15-138,-2 0,-3-1,-1 2,-2-1,-3 14,3-59</inkml:trace>
  <inkml:trace contextRef="#ctx0" brushRef="#br1" timeOffset="47630.526">8833 621,'29'-5,"19"-6,6-1,-1-4,-5 1,-10 8,-13 10,-9 5</inkml:trace>
  <inkml:trace contextRef="#ctx0" brushRef="#br1" timeOffset="47854.458">8890 875,'14'0,"10"0,6-5,2-1,1 0,-1-4,-1 0,-1 2,0-3,-6 1</inkml:trace>
  <inkml:trace contextRef="#ctx0" brushRef="#br1" timeOffset="48287.979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1" timeOffset="49331.838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54.62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0" timeOffset="4501.674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0" timeOffset="16955.273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1" timeOffset="40035.159">3951 1326,'-4'7,"0"1,0-1,1 1,0 0,0-1,1 2,0-1,1 0,-1 0,2 0,-1 1,1-1,0 1,1 2,-1 4,0 470,11-422,-5-58</inkml:trace>
  <inkml:trace contextRef="#ctx0" brushRef="#br1" timeOffset="40812.844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1" timeOffset="41598.344">3923 1835,'0'195,"-10"-145,4 34,15-6,-6-78,-1-9</inkml:trace>
  <inkml:trace contextRef="#ctx0" brushRef="#br1" timeOffset="42351.335">2992 649,'-4'6,"0"1,1 1,0-1,0 0,1 1,0-1,0 1,0 0,1 0,1-1,-1 1,1 0,1 7,1 18,1 0,2 0,1-1,1 1,12 27,22 140,-41-124,-1-171,1 68</inkml:trace>
  <inkml:trace contextRef="#ctx0" brushRef="#br1" timeOffset="42663.102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1" timeOffset="42918.026">2963 931,'39'-9,"22"-9,5 0,-3-3,-9 3,-7 4,-13 4</inkml:trace>
  <inkml:trace contextRef="#ctx0" brushRef="#br1" timeOffset="43268.259">3415 904,'9'28,"4"20,-1 6,-2-6</inkml:trace>
  <inkml:trace contextRef="#ctx0" brushRef="#br1" timeOffset="43982.834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1" timeOffset="45443.776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1" timeOffset="46147.985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1" timeOffset="46752.636">8579 1919,'0'5,"5"6,2 6,-1 6,-1 2,-1 3,-2 1,-1 0,-1 1,0-10,0-9</inkml:trace>
  <inkml:trace contextRef="#ctx0" brushRef="#br1" timeOffset="47351.935">8833 621,'18'73,"5"109,-15-138,-2 0,-3-1,-1 2,-2-1,-3 14,3-59</inkml:trace>
  <inkml:trace contextRef="#ctx0" brushRef="#br1" timeOffset="47630.526">8833 621,'29'-5,"19"-6,6-1,-1-4,-5 1,-10 8,-13 10,-9 5</inkml:trace>
  <inkml:trace contextRef="#ctx0" brushRef="#br1" timeOffset="47854.458">8890 875,'14'0,"10"0,6-5,2-1,1 0,-1-4,-1 0,-1 2,0-3,-6 1</inkml:trace>
  <inkml:trace contextRef="#ctx0" brushRef="#br1" timeOffset="48287.979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1" timeOffset="49331.838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0" timeOffset="55899.547">4121 3330,'27'197,"3"2,-3-56,-21-33,0-85</inkml:trace>
  <inkml:trace contextRef="#ctx0" brushRef="#br0" timeOffset="56755.176">6547 3781,'0'-14,"0"22,0 25,0 310,0-337,0 1,0-1,1 1,0-1,0 0,0 1,1-1,0 0,0 0,0 0,1 0,0 0,2 2,6 5</inkml:trace>
  <inkml:trace contextRef="#ctx0" brushRef="#br0" timeOffset="57573.375">8692 3387,'1'388,"28"-181,-24-68,1-114</inkml:trace>
  <inkml:trace contextRef="#ctx0" brushRef="#br0" timeOffset="58884.831">4262 3980,'0'-5,"0"3,0 7,0 8,-5 0,-1 4,0 4,1 2,1 3,2 2,6 0,2 1,0 0,-1 0,3-5,1-6</inkml:trace>
  <inkml:trace contextRef="#ctx0" brushRef="#br0" timeOffset="60135.742">3951 3951,'442'-1,"-222"-25,418 25,-298 2,-144 27,538-29,508 1,-1044 28,197-27,-198-29,283 27,-424 1,-32 0</inkml:trace>
  <inkml:trace contextRef="#ctx0" brushRef="#br0" timeOffset="60406.932">9088 3669,'-48'34,"-25"15,-6 5,7-2,5-6,10-5,9-5,8-4,7-3,-2-1,1-5,7-2,2-5,6-5</inkml:trace>
  <inkml:trace contextRef="#ctx0" brushRef="#br0" timeOffset="61170.83">6971 3725,'-48'24,"-49"27,-19 10,2-1,16-5,13-9,13-5,14-7,7-3,7-7,6-3,5-5,8-6</inkml:trace>
  <inkml:trace contextRef="#ctx0" brushRef="#br0" timeOffset="61869.887">4601 3725,'-39'24,"-26"22,-8 9,4-6,9-6,10-5,9-10,6-5,4-5,8-2,3-4,5 2,4-2</inkml:trace>
  <inkml:trace contextRef="#ctx0" brushRef="#br0" timeOffset="62456.144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0" timeOffset="62759.162">5503 4205,'-14'33,"-15"22,-2 5,0-2,4-7,3-6,0-7,4-5,1-3,-1-2,-2-1,3 0,-1-5,4-1,4 0,4-2</inkml:trace>
  <inkml:trace contextRef="#ctx0" brushRef="#br0" timeOffset="63258.696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0" timeOffset="64255.736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0" timeOffset="64575.823">8044 4177,'-23'55,"-2"-2,-3-1,-30 43,-64 74,109-152,-20 51,34-53</inkml:trace>
  <inkml:trace contextRef="#ctx0" brushRef="#br0" timeOffset="65021.034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1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0 127,'39'-10,"40"-8,13 0,0 2,-11-1,-15 3,-8 3,-10 4,-8 3,-6 3,-4 0,-2 1,-6-4,-7-1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7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 0,'0'737,"0"-735,-1 0,1 0,-1 0,1-1,-1 1,1 0,0 0,0 0,0 0,0 0,0 0,0 0,0 0,1 0,-1 0,1 0,0-1,-1 1,1 0,0 0,0-1,0 1,0 0,0-1,0 1,1-1,-1 1,1-1,-1 0,1 1,-1-1,1 0,-1 0,1 0,0 0,0-1,1 2,9-8</inkml:trace>
  <inkml:trace contextRef="#ctx0" brushRef="#br0" timeOffset="217.028">0 424,'15'5,"18"1,9 0,3-1,-3-2,-3-1,-3-1,-4 0,-1-1,-2 0,-6-1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7.7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7.2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9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12 408,'-4'-29,"-3"-19,6-6,7 2,3 4,5 6,5 5,3 9,-1 4,0 7,1 5,-2 11,-6 4</inkml:trace>
  <inkml:trace contextRef="#ctx0" brushRef="#br0" timeOffset="381.597">351 211,'13'-7,"0"1,0-2,-1 0,-1 0,1-1,-1-1,-1 0,0 0,0-1,-1 0,-1-1,1 0,-2 0,0-1,2-4,-9 16,1 0,0-1,-1 1,0 0,1 0,-1-1,1 1,-1 0,0-1,0 1,0 0,0-1,0 1,0 0,0-1,0 1,-1 0,1-1,0 1,-1 0,1 0,-1-1,0 1,1 0,-1 0,0 0,0 0,0 0,1 0,-1 0,0 0,0 0,-1 0,1 0,0 1,0-1,0 0,0 1,-1-1,1 1,0-1,0 1,-1 0,1-1,0 1,-1 0,1 0,-1 0,1 0,0 0,-1 0,1 1,0-1,-1 0,1 1,0-1,0 1,-1-1,1 1,-1 0,-16 8,1 1,0 1,1 1,0 0,1 1,0 0,1 1,0 1,1 1,1-1,-4 9,12-20,0 0,0 0,0 0,1 0,0 0,0 1,0-1,0 1,1 0,0 0,0 0,0 0,0 0,1 1,0-1,0 0,0 1,1-1,0 1,0-1,0 0,1 1,0-1,0 1,0-1,0 0,1 0,0 0,0 0,1 0,-1 0,1 0,0-1,0 1,1-1,-1 0,1 0,0 0,0-1,1 1,8 1,1 0,0-1,0 0,0-2,0 1,1-2,-1 0,1 0,-1-2,1 0,-1 0,1-1,30-1,-21 2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6.83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6.38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3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83 555,'-5'2,"0"0,0 0,0 1,1 0,0 0,-1 0,1 0,0 1,0-1,1 1,-1 0,1 0,0 0,0 1,0-1,1 1,-1 0,1 0,0 0,1 0,-1 0,1 0,0 0,0 0,0 6,-1 63,2-72,0 0,0 0,1-1,-1 1,1 0,0 0,-1-1,1 1,0 0,0-1,0 1,0-1,0 1,0-1,1 1,-1-1,0 0,1 0,-1 0,1 0,-1 0,1 0,0 0,-1 0,1 0,0-1,0 1,0-1,-1 1,1-1,0 0,0 0,0 0,0 0,-1 0,1 0,0 0,0-1,9-3,-1 0,-1-1,1-1,-1 0,0 0,0 0,0-1,-1-1,0 1,-1-1,0-1,0 1,-1-1,0 0,0-1,-1 1,0-1,-1 0,0-1,0 1,1-7,0 1,0-1,-2 0,0 0,-1-1,0 1,-2 0,0-1,-1 1,-1 0,0-1,-1 1,-1 0,-1-1,4 15,0 0,0 0,-1 0,1 0,0 1,-1-1,0 0,1 1,-1 0,0-1,0 1,-1 0,1 0,0 0,-1 0,1 0,-1 1,0-1,1 1,-1 0,0-1,0 1,0 1,0-1,0 0,0 1,0-1,-2 1,-3 8,29-2,-8-9,-1 0,0-1,0-1,-1 0,1 0,-1-1,0-1,-1 0,1 0,-1-1,-1 0,0-1,0 0,0 0,-1-1,-1 0,0-1,0 1,4-11,50-139,-55 272,47 639,-49-719,8 53,-4 0,-4 1,-5 53,0-128,1 0,-2-1,1 0,-1 1,-1-1,0 0,0 0,-1 0,-1 0,1-1,-2 0,1 0,-7 8,11-16,0 0,1 0,-1-1,0 1,0 0,0 0,0-1,0 1,0-1,0 1,0-1,0 1,0-1,0 0,0 0,-1 1,1-1,0 0,0 0,0 0,0 0,0 0,-1 0,1-1,0 1,0 0,0 0,0-1,0 1,0-1,0 1,0-1,0 1,0-1,0 0,0 0,0 1,0-1,1 0,-1 0,0 0,1 0,-1 0,0 0,1 0,-1-1,-17-51,17-209,13 136,-6 94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4.6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1 517,'30'-23,"0"0,-2-2,-1-2,-1 0,-1-1,-1-2,-2 0,-1-2,-1 0,-2-2,5-14,-22 48,0-1,0 0,0 1,-1-1,1 0,0 0,-1 1,1-1,0 0,-1 0,1 0,-1 0,1 0,-1 0,0 0,1 0,-1 0,0 0,0 0,0 0,1 0,-1 0,0 0,0 0,-1 0,1 0,0 0,0 0,0 0,-1 0,1 0,-1 0,1 0,-1 0,1 0,-1 0,1 0,-1 0,0 1,1-1,-1 0,0 0,0 1,0-1,1 0,-1 1,0-1,0 1,0-1,0 1,0 0,0-1,0 1,0 0,0 0,0 0,0-1,0 1,0 0,0 1,-1-1,-8 6,0 1,0 1,1 0,0 0,0 1,1 0,0 1,1-1,0 2,1-1,0 1,0 0,1 0,-2 6,4-12,0-1,1 2,-1-1,1 0,0 0,0 1,0 0,1-1,0 1,0 0,0-1,1 1,0 0,0 0,1-1,-1 1,1 0,0-1,1 1,-1 0,1-1,0 0,1 1,-1-1,1 0,0 0,0 0,1-1,0 1,-1-1,1 0,1 0,-1 0,0 0,1-1,0 0,0 0,0 0,0-1,1 1,-1-1,14 0,0-1,0-1,-1-1,1-1,0 0,-1-1,1-1,-1-1,0 0,-1-2,1 0,-1-1,0 0,-1-2,0 0,-1 0,0-2,0 0,-2 0,1-1,-1-1,-1 0,-1-1,6-10,15-49,-32 74,-1-1,0 1,1 0,-1 0,0 0,1 0,-1 0,0 0,1-1,-1 1,0 1,1-1,-1 0,0 0,1 0,-1 0,0 0,1 1,-1-1,0 0,1 0,-1 1,1-1,-1 1,1-1,-1 0,1 1,-1-1,1 1,-1-1,1 1,-1-1,1 1,0 0,-1-1,1 1,0-1,0 1,-1 0,1-1,0 1,0 0,0-1,0 1,0 0,0 0,-4 4,1 1,-1-1,1 1,0 0,1 0,0 0,0 1,0-1,0 1,1-1,0 1,1-1,0 1,0-1,0 1,0 0,1-1,0 1,1-1,0 0,0 1,0-1,0 0,1 0,0 0,0-1,1 1,0-1,0 1,0-1,0 0,1-1,0 1,0-1,0 0,1 0,-1-1,4 2,0-2,0-2,0 1,1-1,-1 0,0-1,0 0,0-1,0 0,0 0,0-1,0 0,0-1,0 0,-1 0,1-1,-1 0,0 0,1-2,133-102,-129 97,0 0,-1-2,-1 1,0-2,0 1,-1-1,-1-1,-1 0,0 0,-1-1,0 0,-1 0,-1 0,2-17,-6 31,0 1,0-1,-1 0,1 1,0-1,-1 0,0 0,1 0,-1 1,0-1,0 0,0 0,0 0,-1 1,1-1,0 0,-1 0,1 1,-1-1,0 0,1 1,-1-1,0 0,0 1,0-1,0 1,0-1,0 1,-1 0,1 0,0-1,-1 1,1 0,-1 0,1 0,-1 0,0 1,1-1,-1 0,0 1,1-1,-1 1,0-1,0 1,0 0,1 0,-1 0,0 0,0 0,0 0,1 1,-1-1,0 0,0 1,1 0,-1-1,0 1,1 0,-1 0,0 0,1 0,0 0,-1 0,1 0,-1 1,-6 8,0-1,1 2,0-1,1 1,0 0,1 0,0 1,1 0,0-1,1 1,-2 12,4-18,0 0,0 0,0 0,1 0,0 0,0 0,1 0,-1 1,1-1,1-1,-1 1,1 0,0 0,0 0,1-1,0 1,0-1,0 0,0 0,1 0,0 0,0-1,0 1,1-1,0 0,2 0,1-1,-1 1,1-2,0 1,0-1,0 0,0-1,0 0,0 0,1-1,-1 0,0 0,0-1,1 0,-1 0,7-3,4-3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5.9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5.5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5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5.1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0 248,'419'-29,"-168"1,-260 28,0 0,0-1,0 0,0 0,0-1,0 0,0-1,0 0,0 0,1-1,0 0,0 0,0-1,0 0,-3-3,4 1,0 1,0-1,1 0,0 0,1 0,-1-1,1 0,1 0,0-1,0 1,0-1,1 0,0 0,0-3,-1-12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07.8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320 23,'29'-23,"-37"50,-9 1,-2 0,0-1,-2-1,-1-1,-1 0,-15 11,-69 77,48-34,44-61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573 92,'-205'242,"-55"128,160-256,100-114,0-1,0 1,0 0,0 0,0 0,0-1,0 1,0 0,0 0,-1-1,1 1,0 0,0 0,0 0,0-1,0 1,0 0,-1 0,1 0,0 0,0 0,0-1,-1 1,1 0,0 0,0 0,0 0,-1 0,1 0,0 0,0 0,-1 0,1 0,0 0,0 0,0 0,-1 0,1 0,0 0,0 0,-1 0,1 0,0 0,0 0,-1 0,1 0,12-24,31-43,3 2,3 2,19-17,2-3,189-221,-177 234,-80 70,0 1,-1-1,1 0,0 1,-1-1,1 1,0-1,-1 1,1 0,-1 0,1 0,-1 0,1 0,-1 0,0 0,1 0,-1 0,0 1,0-1,0 0,0 1,0-1,0 1,-1-1,1 1,0-1,-1 1,1 0,-1-1,1 1,-1 0,0 0,0-1,0 1,0 0,0-1,0 1,-1 0,1 0,0-1,-1 1,1 0,-1 0,1 1,-2 60,-3 0,-2 0,-11 42,-15 173,34-262,0-14,0 1,0-1,-1 1,1-1,-1 0,1 1,-1-1,0 1,0-1,0 1,0-1,0 1,0-1,-1 1,1-1,-1 1,0-1,0 0,0 1,0-1,0 0,0 0,-1 0,1 0,-1 0,1 0,-1 0,0 0,0-1,0 1,0-1,0 1,0-1,0 0,0 0,-1 0,0 1,-8-5,0 1,1-1,-1-1,1 0,-1 0,1-1,1-1,-1 1,1-2,-7-4,-33-20,-147-74,168 94,4 3</inkml:trace>
  <inkml:trace contextRef="#ctx0" brushRef="#br0" timeOffset="1314.283">742 769,'58'-33,"-3"-3,-1-2,-1-2,-2-3,7-11,-28 27,-1-1,-2-2,-1-1,-1-1,12-21,-25 33,0 1,-1-1,-1-1,-1 0,-1 0,-1-1,-1 0,-1 0,-1-1,0 1,-2-8,-1 28,-1 0,1 0,-1 0,0 0,1 0,-1 0,0 1,0-1,-1 0,1 0,0 0,-1 0,1 0,-1 0,1 0,-1 0,0 0,0 1,0-1,0 0,0 0,0 1,-1-1,1 1,0-1,-1 1,1 0,-1 0,1-1,-1 1,0 0,0 0,1 1,-1-1,0 0,0 1,0-1,0 1,0-1,0 1,0 0,0 0,0 0,0 0,0 0,0 0,0 1,0-1,0 1,0-1,1 1,-1 0,0-1,0 1,0 0,-1 2,-21 15,1 2,1 0,1 2,1 1,0 0,2 1,1 1,1 1,1 0,1 1,2 0,0 2,2-1,2 1,0 1,3-15,2-1,0 1,1 0,0 0,1 0,1-1,0 1,1 0,1 0,0 0,1 0,1-1,2 7,-2-16,0 0,1 0,0 0,0 0,1-1,-1 1,1-1,0-1,0 1,0-1,0 0,1-1,-1 1,1-1,-1-1,1 1,0-1,0 0,0 0,0-1,0 0,0-1,0 1,0-1,0 0,22-5,-1 0,1-2,-1-1,0-1,-1-2,-1 0,0-2,0-1,-1-1,17-15,96-78,-136 108,0-1,0 0,0 1,1-1,-1 1,1-1,-1 1,1 0,-1 0,1 0,-1 1,1-1,0 0,0 1,-1 0,1 0,0 0,-1 0,1 0,0 0,0 1,-1-1,1 1,0 0,-1 0,1 0,-1 0,1 0,-1 1,0-1,1 1,-1-1,0 1,0 0,0 0,0 0,0 0,-1 0,1 0,-1 1,1-1,-1 1,0-1,0 1,0-1,1 2,-1 6,0 1,-1-1,0 0,-1 1,0-1,0 0,-1 1,-1-1,0 0,0-1,-1 1,0 0,0-1,-1 0,0 0,-1 0,0-1,-5 5,5-5,-1 1,0-2,0 1,-1-1,0 0,0-1,0 1,-1-2,0 1,0-1,-1-1,0 0,-8 3,84-6,170-4,-218 0,1 0,-1-2,0 0,0-1,0 0,-1-2,0 0,0-1,-1-1,0 0,-1-1,0-1,10-10,-2-15,-22 36,-1 1,0-1,0 1,1-1,-1 0,0 1,0-1,0 0,1 0,-1 1,0-1,0 0,0 1,0-1,0 0,-1 1,1-1,0 0,0 1,0-1,-1 0,1 1,0-1,-1 0,1 1,0-1,-1 1,1-1,-1 0,1 1,-1-1,1 1,-1 0,1-1,-1 1,0-1,1 1,-1 0,1 0,-1-1,0 1,1 0,-1 0,0 0,0-1,1 1,-1 0,0 0,1 0,-1 0,0 0,1 1,-1-1,0 0,1 0,-1 0,0 1,-7 1,1 1,-1 0,1 0,0 1,0 0,0 0,0 0,1 1,0 0,0 1,0-1,0 1,1 0,0 0,1 1,-1 0,1 0,0 0,1 0,-2 4,4-8,-1-1,1 1,0 0,0 0,0 0,1 0,-1 0,1 0,-1 0,1 0,0 0,0 0,0 0,1 0,-1 1,1-1,0-1,-1 1,1 0,1 0,-1 0,0 0,1-1,-1 1,1 0,0-1,0 0,0 1,0-1,0 0,1 0,-1 0,1 0,3 2,1 1,1-1,-1-1,0 1,1-1,0-1,0 1,0-1,0 0,0-1,8 0,-2 1,0-1,-1 0,1-1,0 0,0-2,0 1,-1-2,1 0,-1 0,1-2,-1 1,-1-2,1 1,-1-2,0 0,0 0,-1-1,0-1,0 1,7-10,-17 17,9-8,0-2,0 0,-2 0,1 0,-1-1,-1 0,0-1,-1 0,0 0,3-13,-9 22,0 1,-1-1,1 1,-1 0,0-1,0 1,-1 0,1-1,-1 1,0 0,1 0,-1 0,0 0,-1 0,1 1,0-1,-1 1,0-1,0 1,1 0,-1 0,0 0,0 1,-1-1,1 1,0-1,-1 1,1 0,0 1,-1-1,1 0,-1 1,1 0,-1 0,0 0,1 0,-1 0,-1 1,-6 10,35-2,124-20,-117 6,213-30,-215 34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5.03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4.81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0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1 158,'163'25,"14"-49,-178 24,1-1,-1 1,0-1,1 1,-1-1,1 0,-1 1,0-1,1 1,0-1,-1 0,1 1,-1-1,1 0,0 0,-1 1,1-1,0 0,0 0,0 0,-1 1,1-1,0 0,0 0,0 0,1 0,-1 1,0-1,0 0,0 0,0 0,1 1,-1-1,0 0,1 0,-1 1,1-1,-1 0,1 1,-1-1,1 0,-1 1,1-1,-1 1,1-1,0 1,-1-1,1 1,0 0,0-1,-1 1,1 0,0-1,0 1,0 0,-1 0,1 0,0 0,0 0,0 0,-1 0,2 0,-63-33,51 29,0 0,0-1,0 0,1-1,0 0,0-1,0 0,1 0,0-1,0 0,2-5,5 2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13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1,'-15'19,"-4"16,-4 2,2 0,5-2,5-7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1,'111'484,"-109"-476,-2-3,1 1,-1-1,1 0,1 0,-1 0,1 0,0 0,0 0,0-1,1 1,-1-1,1 1,0-1,1 0,-1 0,2 1,-1-5,-1-1,0-1,0 1,0 0,0-1,-1 1,1-1,0 0,-1 0,1 0,-1-1,1 1,-1 0,0-1,0 1,0-1,-1 0,1 0,-1 0,1 0,-1 0,0 0,0 0,0-2,97-293,2 115,-93 172,-6 6</inkml:trace>
  <inkml:trace contextRef="#ctx0" brushRef="#br0" timeOffset="1001.52">678 453,'-5'24,"-1"12,0 6,6 0,3-3,5-7,2-14,0-11</inkml:trace>
  <inkml:trace contextRef="#ctx0" brushRef="#br0" timeOffset="1267.047">707 142,'-5'10,"-2"2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1T01:28:12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910 340,'29'59,"-30"-20,-3 0,-1 0,-1 0,-2-1,-2 0,-5 9,-8 35,-3 9,14-53,1 0,2 1,1 0,2 0,2 0,2 11,1-47,1 0,0 0,1 0,-1 1,0-1,1 0,0 0,0 0,0 0,0 0,0 0,0-1,1 1,0 0,-1 0,1-1,0 1,0-1,0 0,1 0,-1 0,1 0,-1 0,1 0,-1 0,1-1,0 1,0-1,0 0,0 0,0 0,0 0,0-1,0 1,0-1,0 0,3 0,126-21,-97 12,200-26,-199 36,-32 0,0 0,0 0,0-1,-1 1,1-1,0 0,0 0,0 0,0-1,0 1,0-1,-1 0,1 0,0-1,-1 1,1-1,0 1,-1-1,0 0,1 0,-1-1,2-2,2-7</inkml:trace>
  <inkml:trace contextRef="#ctx0" brushRef="#br0" timeOffset="1">1733 485,'-6'85,"-3"0,-5-1,-3 0,-6 6,-22 114,44-202,0-1,0 0,0 1,0-1,1 1,-1 0,0-1,1 1,-1 0,1-1,0 1,-1 0,1 0,0-1,0 1,0 0,0 0,0-1,1 1,-1 0,1 0,-1-1,1 1,-1 0,1-1,0 1,0-1,0 1,0-1,0 1,0-1,0 0,0 1,1-1,-1 0,0 0,1 0,-1 0,1 0,-1 0,1 0,-1-1,1 1,0 0,-1-1,1 0,0 1,0-1,-1 0,1 0,0 0,0 0,-1 0,1 0,0 0,0-1,-1 1,1-1,0 1,-1-1,1 0,0 1,-1-1,1 0,-1 0,1-1,58-54,-41 36</inkml:trace>
  <inkml:trace contextRef="#ctx0" brushRef="#br0" timeOffset="2">2169 533,'-1'0,"0"0,0-1,1 1,-1 0,0 0,0-1,1 1,-1 0,0-1,1 1,-1 0,0-1,1 1,-1-1,1 0,-1 1,0-1,1 1,0-1,-1 0,1 1,-1-1,1 0,0 1,-1-1,1 0,0 0,0 1,0-1,-1 0,1 0,0 0,0 1,0-1,0 0,0 0,1 0,-1 1,0-1,0 0,0 0,1 1,-1-1,0 0,1 1,-1-1,1 0,-1 1,1-1,-1 0,1 1,-1-1,1 1,-1-1,1 1,0-1,-1 1,1 0,0-1,0 1,-16 13,0 2,1 0,0 0,2 1,0 1,0 0,2 0,0 2,1-1,1 1,0 0,2 1,0-1,2 1,0 0,-7 16,1-5,1 0,2 1,2 0,1 0,1 0,1 24,2-48,0 0,0 1,1-1,0 0,0 0,1 0,0 0,1 0,0 0,0 0,0-1,1 1,1-1,-1 0,1 0,0-1,0 1,1-1,0 0,0-1,0 1,1-1,0 0,0-1,0 0,0 0,1 0,3 0,-1-1,-1-1,1 0,0-1,0 0,-1-1,1 0,0 0,0-1,0 0,0-1,-1 0,1-1,-1 0,0 0,1-1,-1 0,-1 0,1-1,-1-1,0 1,0-1,0-1,-1 1,0-1,0 0,-1-1,0 0,0 0,-1 0,0-1,0 1,-1-1,0-1,-1 1,0-1,-2 6,0-1,-1 1,0-1,0 1,0 0,0-1,-1 1,0-1,0 1,0 0,0-1,-1 1,1 0,-1 0,0 0,0 0,-1 0,1 1,-1-1,0 1,0-1,0 1,0 0,-1 0,1 1,-1-1,1 1,-1-1,0 1,0 0,0 1,-1-1,-143-16,120 23,1 2,0 0,0 2,0 1,2 1,-1 1,1 1,1 1,0 2,-4 5,0 1</inkml:trace>
  <inkml:trace contextRef="#ctx0" brushRef="#br0" timeOffset="3">2797 73,'0'1,"0"-1,1 1,-1-1,0 1,0-1,0 0,-1 1,1-1,0 1,0-1,0 1,0-1,0 1,0-1,-1 0,1 1,0-1,0 0,-1 1,1-1,0 1,-1-1,1 0,0 0,-1 1,1-1,0 0,-1 0,1 1,0-1,-1 0,1 0,-1 0,1 1,-1-1,1 0,0 0,-1 0,1 0,-1 0,1 0,-1 0,1 0,-1 0,1 0,-1-1,1 1,0 0,-1 0,1 0,-1 0,1-1,0 1,-1 0,1 0,0-1,-1 1,1 0,0-1,-1 1,1 0,0-1,-3 30,1-1,1 1,2-1,1 1,1-1,2 1,7 24,4 38,100 639,-105-580,-15-146,0 0,-1 0,0-1,0 0,0 0,0 0,0-1,-1 1,1-1,-1-1,0 1,1-1,-1 0,0 0,0 0,0-1,1 0,-1 0,0-1,0 0,0 0,1 0,-1 0,-2-2,-19 1,-200 28,-1129 107,284-7,1043-118,-60-3,107-87,2 9,-3-1,-3 0,-3-2,-3-9,0 21,42-699,-46 745,0 0,2 0,0 0,1 0,0 1,2 0,0 1,1 0,0 0,1 1,1 1,1 0,0 0,1 1,0 1,0 0,2 1,0 0,-6 7,0 0,0 0,0 1,1 0,-1 1,1 0,-1 1,1 0,0 1,0 0,-1 1,1 0,0 0,-1 1,1 1,2 0,66 7,552 11,686-42,-494-5,-736 12,-98 8,-2 4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4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1,'-87'356,"76"-294,3 1,2 1,3-1,5 40,-2-98,10 81,-9-84,-1 0,1 0,-1 0,1 0,0-1,0 1,0 0,0 0,0-1,0 1,0 0,1-1,-1 1,0-1,1 0,-1 1,1-1,0 0,-1 0,1 0,0 0,0 0,0-1,-1 1,1 0,0-1,0 0,0 1,0-1,0 0,0 0,0 0,0 0,0 0,0 0,0-1,0 1,0-1,0 1,0-1,6-3,0 0,0-1,0 0,0 0,-1-1,0 0,0 0,0 0,-1-1,0 0,-1-1,3-2,30-34,-24 30,2 0,0 0,0 2,1 0,0 1,1 1,1 1,0 0,-17 8,-1 0,1 0,0 1,-1-1,1 1,0-1,0 1,0 0,0 0,-1 0,1 0,0 0,0 0,0 0,0 0,-1 1,1-1,0 1,0-1,-1 1,1 0,0 0,-1 0,1 0,-1 0,1 0,-1 0,1 0,-1 1,0-1,0 0,1 1,-1-1,0 1,0-1,-1 1,1 0,0-1,0 1,-1 0,1 0,-1 0,0 0,9 83,-9-80,3 77,3-63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0,'5'0,"6"0,6 0,5 0,4 0,2 0,1 0,0 0,1 0,-1 0,0 0,0 0,-6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4.1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3.98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1.3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2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54,'39'-5,"21"-6,7-1,-5 1,-7 2,-13 4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1 547,'34'-16,"0"0,-1-3,-1 0,-1-2,-1-1,-1-2,-1-1,-1-1,-1-1,-2-1,9-13,-31 38,1-1,-1 1,0 0,1 0,-2-1,1 1,0-1,-1 0,1 0,-1 1,0-1,0 0,-1 0,1 0,-1 0,0 0,0 0,0 0,0 0,-1 0,0 0,1 0,-2 0,1 0,-2 3,0 0,0 1,0-1,0 1,0 0,0 0,-1 0,1 0,0 1,0-1,0 1,0 0,0 0,0 0,0 0,1 0,-1 0,0 1,0 0,1-1,-1 1,1 0,0 0,0 1,-1-1,1 0,1 1,-1-1,-7 6,1 0,1 1,-1 0,2 0,-1 1,1-1,1 1,-1 1,2-1,-1 1,2 0,-1 0,2 1,0-8,1 1,1 0,-1 0,1 0,0 0,0 0,0 0,1 0,-1 0,1 0,1 0,-1 0,1 0,-1-1,2 1,-1 0,0-1,1 0,0 0,0 1,0-2,0 1,1 0,-1-1,1 1,0-1,0 0,0 0,0-1,3 2,1-1,0 0,0 0,0-1,1 0,-1 0,0-1,1 0,-1 0,1-1,-1 0,1-1,-1 0,0 0,1-1,-1 0,0 0,0-1,2-1,138-73,-145 75,19-10,-1-2,0 0,0-1,-2-2,0 0,-1 0,0-2,-2 0,0-1,2-6,-3-40,-15 64,0 1,-1 0,1-1,0 1,-1-1,1 1,-1-1,0 1,1 0,-1-1,0 1,0 0,0 0,0 0,0-1,0 1,0 0,0 0,0 1,-1-1,1 0,0 0,-1 1,1-1,0 0,-1 1,1-1,-1 1,1 0,-1-1,1 1,-1 0,1 0,-1 0,1 0,-1 0,1 1,-1-1,1 0,-1 1,1-1,-1 1,-8 2,1 1,0 1,0 0,1 0,-1 0,1 1,0 0,0 1,1 0,0 0,0 0,1 1,0 0,0 0,-2 5,4-9,0 1,0-1,0 1,0 0,1 0,0 1,0-1,0 0,1 1,0 0,0 0,0-1,1 1,0 0,0 0,0 1,1-1,0 0,0 0,1 0,-1 0,1 0,0 0,1 0,0 0,0 0,0-1,1 1,-1-1,1 1,1-1,-1 0,1 0,-1-1,2 1,-1-1,2 2,6-1,0-1,0 0,0-1,0 0,1-1,-1 0,1-1,-1-1,1 0,-1 0,1-1,0-1,-1 0,10-4,3-4,-1-1,-1-1,1-1,-2-1,0-1,-1-1,0-1,-2 0,0-2,-1 0,-1-1,13-20,-22 30,1 0,-2 0,0-1,0-1,-1 1,0-1,-1 0,0 0,-1 0,-1-1,0 1,0-1,-1-7,-1 18,-1 1,0 0,0-1,0 1,0 0,0-1,0 1,0 0,-1-1,1 1,0 0,-1-1,1 1,-1 0,1 0,-1 0,0-1,1 1,-1 0,0 0,0 0,0 0,0 0,0 0,0 0,0 1,0-1,0 0,0 1,-1-1,1 0,0 1,0 0,-1-1,1 1,0 0,-1-1,1 1,0 0,-1 0,1 0,0 0,-1 0,1 0,0 1,-1-1,-53 35,45-23,0 1,1 0,0 1,1-1,1 2,0-1,1 1,0 0,1 0,1 0,0 1,2 0,-1 0,1 11,5-15,0-1,0 1,1-1,1 0,-1 0,2-1,0 1,0-1,1 0,0-1,0 0,1 0,1 0,-1-1,1-1,1 1,-1-1,2 0,26 25,-18-14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2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0 216,'87'-13,"1"3,0 5,75 4,-164 1,1-1,-1 1,1-1,-1 1,0-1,1 1,-1-1,1 0,-1 1,1-1,0 0,-1 1,1-1,0 0,-1 1,1-1,0 0,0 0,0 1,0-1,-1 0,1 0,0 0,1 1,-1-1,0 0,0 0,0 1,0-1,0 0,1 0,-1 1,0-1,1 0,-1 1,1-1,-1 0,0 1,1-1,-1 0,1 1,0-1,-1 1,1-1,-1 1,1 0,0-1,0 1,-1-1,1 1,0 0,-1 0,1-1,0 1,0 0,-1 0,1 0,0 0,0 0,-83-53,-23-22,96 61,7 2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395 560,'-33'15,"-22"13,-5 8,7 3,13-2,8-1,10-3,8-1,2-7,-2-3,-3-5,2-5</inkml:trace>
  <inkml:trace contextRef="#ctx0" brushRef="#br0" timeOffset="262.994">1 419,'19'39,"11"17,5 3,-3-2,-2-12,-2-8,-5-6,-2-8,-5-4,1 1,1 1,-2 2,1-3,-2-5</inkml:trace>
  <inkml:trace contextRef="#ctx0" brushRef="#br0" timeOffset="732.028">649 560,'25'152,"-13"-93,-3 1,-2 0,-1 56,-3-248,10 66,3 0,4 0,2 2,21-42,-41 99,0 1,1 0,-1-1,1 1,0 1,1-1,-1 0,1 1,0-1,1 1,-1 1,1-1,0 0,0 1,1 0,-1 0,1 1,0 0,0 0,0 0,5-1,-7 6,-1 0,0 0,0 0,0 1,0-1,0 1,0 0,0 0,-1 0,0 0,0 1,0-1,0 1,0-1,0 1,-1 0,0-1,0 1,0 0,0 0,-1 0,1 0,-1 0,0 3,2 5,4 18,-1-4</inkml:trace>
  <inkml:trace contextRef="#ctx0" brushRef="#br0" timeOffset="2413.665">1044 1040,'-15'29,"-4"14,1 5,8-2,11-7,5-17,7-15,0-10</inkml:trace>
  <inkml:trace contextRef="#ctx0" brushRef="#br0" timeOffset="2650.924">1157 758,'0'0</inkml:trace>
  <inkml:trace contextRef="#ctx0" brushRef="#br0" timeOffset="2902.964">1496 222,'-10'10,"-7"12,-7 8,2 3,4 1,1-6,2-6</inkml:trace>
  <inkml:trace contextRef="#ctx0" brushRef="#br0" timeOffset="3432.884">621 222,'367'-59,"-366"60,0-1,0 1,1-1,-1 0,0 1,0-1,1 0,-1 0,0 0,1 0,-1 0,0 0,0-1,1 1,-1 0,0 0,0-1,1 1,-1-1,0 1,0-1,0 0,0 1,0-1,0 0,0 0,0 0,0 0,0 0,0 0,-1 0,1 0,0 0,-1 0,1 0,-1 0,1-1,-1 1,1 0,-1 0,0-1,0 1,0 0,1 0,-1-1,0 1,-1 0,1 0,0-1,-119-88,105 69,3 1</inkml:trace>
  <inkml:trace contextRef="#ctx0" brushRef="#br0" timeOffset="6548.04">1609 1040,'0'0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1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475 395,'-1'-8,"0"0,-1 0,0 0,0 1,-1-1,1 0,-2 1,1 0,-1 0,0 0,-1 0,1 1,-1-1,0 1,-1 0,0 1,0-1,0 1,0 0,-1 1,0 0,0 0,0 0,-1 1,1 0,-1 0,1 1,-1 0,0 1,0-1,0 1,0 1,0 0,0 0,0 0,0 1,0 0,0 1,0-1,-5 3,7 0,-1-1,1 1,0 1,0-1,0 1,1 0,0 0,0 0,0 1,1 0,-1 0,1 0,1 0,-1 1,1-1,0 1,1 0,-1 0,1 0,1 0,-1 2,1-4,0 0,0 0,0 0,1 1,0-1,0 0,0 0,1 0,-1 0,1 0,0 0,1 0,-1 0,1 0,0-1,0 1,1 0,-1-1,1 0,0 0,0 0,1 0,-1 0,1 0,0-1,-1 0,2 0,-1 0,0 0,3 1,70 28,-77-31,0 0,0 0,0 0,0 1,-1-1,1 0,0 0,-1 0,1 0,-1 1,1-1,-1 0,1 0,-1 0,0 0,0 0,1 0,-1-1,0 1,0 0,0 0,0-1,0 1,0 0,0-1,0 1,0-1,0 1,0-1,-1 1,0-1,1 1,-44 23,31-18,0 1,0 1,0 0,1 0,0 1,1 1,0 0,0 1,1 0,1 1,0 0,0 1,1 0,1 0,4-4,1-6,0 1,1 0,-1 0,1 0,0 0,0 0,0 1,1-1,-1 1,1-1,0 1,0-1,1 1,0 0,-1-1,2 1,-1 0,0-1,1 1,0 0,0-1,0 1,1-1,-1 0,1 1,0-1,1 0,-1 0,1 0,-1 0,2 0,7 5,0-1,1 0,0-1,0-1,1 1,0-2,0 0,0 0,1-1,-1-1,1-1,0 1,0-2,1 0,5-2,-1 0,0-1,0-1,0-1,0-1,0 0,-1-2,0 0,-14 6,0-1,-1 0,1 0,-1 0,0 0,0 0,0-1,0 1,0-1,0 0,-1 0,1 0,-1 0,0 0,0-1,0 1,1-3,4-14</inkml:trace>
  <inkml:trace contextRef="#ctx0" brushRef="#br0" timeOffset="641.401">389 0,'-36'70,"-25"151,42-132,-52 202,48-115,-22 51,-5-31,46-172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335 141,'-20'0,"0"1,1 0,0 2,-1 0,1 2,0 0,1 0,-1 2,1 1,0 0,1 1,0 1,1 0,-6 6,16-9,0 1,0 0,1 0,1 0,-1 0,1 1,1 0,0 0,0 0,1 0,0 0,-1 7,2-10,1-1,0 1,-1 0,2 0,-1 0,1-1,0 1,0 0,0-1,1 1,0-1,0 1,1-1,-1 0,1 0,0 0,0 0,1-1,0 1,-1-1,2 0,-1 0,0 0,1-1,-1 1,1-1,0 0,0 0,1-1,-1 0,0 0,1 0,-1 0,1-1,5-3,1-1,-2 0,1-1,0 0,-1-1,0 0,0-1,0 0,0 0,-1-1,-1-1,1 1,3-6,222-228,-234 240,0 0,1 0,-1 0,0 0,1 0,-1 0,1 0,-1 0,1 0,-1 0,1 0,0 0,-1 0,1 1,0-1,0 0,0 1,-1-1,1 0,0 1,0-1,0 1,0-1,0 1,0 0,0-1,0 1,0 0,0 0,1 0,-1 0,0 0,0 0,0 0,0 0,0 0,0 0,0 0,0 1,0-1,0 1,0-1,0 0,0 1,0 0,0-1,0 1,0 0,-1-1,1 1,0 0,0 0,-1-1,1 1,0 0,-1 0,1 1,13 192,-13-189,-1 0,1 0,0 0,0 0,1 0,-1 0,1 0,0-1,0 1,1-1,-1 1,1-1,0 0,0 0,1 0,-1 0,1-1,0 1,0-1,0 0,0 0,0 0,1-1,-1 0,1 0,0 0,0 0,-1 0,1-1,0 0,0 0,1-1,-1 1,0-1,0 0,0-1,51-26,-31 8</inkml:trace>
  <inkml:trace contextRef="#ctx0" brushRef="#br0" timeOffset="449.337">1293 0,'-20'6,"0"1,0 1,0 1,1 0,0 1,1 2,0-1,1 2,0 1,1 0,-4 5,18-16,0 0,0-1,1 1,-1 0,1 0,-1 0,1 0,0 0,0 0,0 0,1 0,-1 0,1 0,0 1,0-1,0 0,0 0,0 0,1 1,-1-1,1 0,0 0,0 0,0 0,0 0,1 0,-1 0,1-1,0 1,0 0,0-1,0 1,0-1,0 0,1 0,-1 0,1 0,0 0,-1 0,4 1,17 10,72 56,-92-67,-1 1,0 0,0-1,0 1,-1 0,1 0,0 0,-1 0,0 1,0-1,0 0,0 0,-1 1,1-1,-1 1,0-1,0 0,0 1,0-1,0 1,-1-1,0 0,1 1,-1-1,-1 0,1 0,0 0,-1 0,1 0,-1 0,0 0,-1 0,-6 7,0 0,-1-1,0 0,-1-1,0 0,0-1,-1 0,0-1,0 0,0-1,-1 0,0-1,0-1,0 0,0 0,-1-2,1 1,0-2,-1 0,-10-1,-39-20,49 9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20,'-38'-17,"24"16,0 0,0 0,1 1,-1 1,0 0,0 1,1 1,-1 0,1 1,-12 5,0-2,21-7,0 1,0-1,-1 1,1 1,0-1,0 0,0 1,1 0,-1 0,0 0,1 0,-1 1,1-1,0 1,0 0,0 0,0 0,0 1,1-1,-1 1,1-1,0 1,0 0,0 0,1-1,-1 1,1 1,0-1,0 0,1 0,-1 0,1 0,0 1,0 0,3 7,1 0,0 0,1-1,1 1,0-1,0 0,1-1,0 0,1 0,0 0,1-1,0 0,0-1,1 1,0-2,0 0,2 1,12 8,-21-15,1 0,-1 0,1 1,-1 0,1-1,-1 1,0 1,0-1,0 0,0 1,0-1,-1 1,1 0,-1 0,1 0,-1 0,0 0,0 1,-1-1,1 0,-1 1,1 0,-1-1,0 1,-1 0,1-1,-1 1,1 0,-1 0,0 0,-1-1,1 1,-1 0,1 0,-1-1,-1 4,-8 4,-1 0,0-1,0 0,-1-1,-1-1,1 0,-1 0,0-1,-1-1,0 0,0-1,0 0,-3-1,13-3,-14 6,3-1,1-1,-1 0,0-1,0 0,0-1,0-1,0-1,-10 0,25-1,-1 0,1 0,-1 0,1 0,-1 0,1 0,-1 0,1-1,-1 1,1 0,0 0,-1 0,1-1,-1 1,1 0,0-1,-1 1,1 0,-1-1,1 1,0 0,0-1,-1 1,1-1,0 1,0-1,-1 1,1 0,0-1,0 1,0-1,0 1,0-1,0 1,0-1,0 1,0-1,0 1,0-1,0 1,0-1,0 1,0-1,0 1,1-1,-1 1,0-1,0 1,1 0,-1-1,0 1,0-1,1 1,-1 0,0-1,1 1,-1 0,1-1,-1 1,7-12</inkml:trace>
  <inkml:trace contextRef="#ctx0" brushRef="#br0" timeOffset="564.012">1076 161,'-27'1,"0"2,0 1,0 1,1 1,-1 1,1 2,1 0,-15 9,27-11,-1 1,1 1,1 0,0 1,0 0,1 1,0 0,1 1,0 0,1 0,0 1,1 0,0 3,4-11,1 1,0-1,0 1,1-1,0 1,0 0,0 0,0 0,1 0,0 0,1 0,-1 1,1-1,0 0,1 0,-1 1,1-1,1 0,-1 0,1 0,0 0,0-1,1 1,-1 0,1-1,1 1,-1-1,1 0,0 0,0-1,0 1,1-1,-1 0,1 0,1 0,1-2,1 0,0 0,-1-1,1 0,0 0,0 0,0-1,0-1,0 0,0 0,0 0,0-1,-1 0,1 0,-1-1,1 0,-1 0,0-1,0 0,-1 0,1-1,4-3,125-128,38-70,-174 206,1-1,-1 1,0-1,0 1,0-1,0 1,0-1,0 1,1-1,-1 1,0-1,0 1,1-1,-1 1,0 0,1-1,-1 1,0-1,1 1,-1 0,1-1,-1 1,1 0,-1 0,0-1,1 1,-1 0,1 0,-1 0,1 0,-1-1,1 1,0 0,-1 0,1 0,-1 0,1 0,-1 0,1 0,-1 1,1-1,-1 0,1 0,-1 0,1 0,-1 1,1-1,-1 0,1 0,-1 1,0-1,1 0,-1 1,0-1,1 1,-1-1,0 0,1 1,-1-1,0 1,1-1,-1 1,0 0,2 36,-2-32,7 132,-5-127,0 1,1-1,0 0,1 0,0-1,0 1,1-1,0 0,0 0,1 0,1-1,-1 0,1 0,1-1,5 5,4 1</inkml:trace>
  <inkml:trace contextRef="#ctx0" brushRef="#br0" timeOffset="1212.848">1499 528,'81'-227,"-80"226,2-12,2 1,0-1,0 1,1 0,0 0,1 0,1 1,0 0,0 1,1 0,0 0,1 1,0 0,0 1,1 0,0 0,4-1,-14 9,1-1,-1 1,0-1,1 1,-1-1,0 1,1 0,-1 0,1 0,-1 0,1 0,-1 0,0 0,1 0,-1 0,1 1,-1-1,0 1,1-1,-1 1,0-1,0 1,1 0,-1 0,0 0,0-1,0 1,0 0,0 0,0 0,0 1,0-1,-1 0,1 0,0 0,0 1,-1-1,1 0,-1 1,0-1,1 0,-1 1,0-1,0 1,0 0,-4 67,3-66,-15 173,16-174,0-1,0 1,0 0,1 0,-1 0,0-1,1 1,-1 0,1 0,-1-1,1 1,0 0,0-1,0 1,0-1,0 1,0-1,0 1,0-1,1 0,-1 0,0 0,1 1,-1-1,1 0,-1-1,1 1,0 0,-1 0,1-1,0 1,0-1,-1 1,1-1,0 0,0 0,0 0,-1 0,1 0,0 0,0 0,0-1,-1 1,1-1,0 1,-1-1,1 0,0 1,-1-1,1 0,-1 0,1 0,-1 0,1-1,-1 1,0 0,0 0,1-1,-1 0,14-11,-1-1,-1-1,0 0,-1 0,0-1,-1-1,7-15,46-64,-12 44,-39 82,-14 226,16-216,-3-28</inkml:trace>
  <inkml:trace contextRef="#ctx0" brushRef="#br0" timeOffset="4463.94">2346 246,'56'18,"-48"-14,1-1,0 1,0-2,0 1,0-1,1-1,-1 0,1 0,-1-1,0 0,1 0,-1-1,1 0,-1-1,0 0,0-1,0 0,0 0,0-1,-1 0,6-3,-10 4,0 0,-1 0,1 0,-1 0,1-1,-1 1,-1-1,1 0,0 0,-1 0,0 0,0 0,0-1,0 1,-1-1,0 1,0-1,0 1,0-1,-1 0,1 0,-1 1,-1-1,1 0,-1 1,1-1,-1 0,-1 1,1-1,-1 1,1 0,-1-1,0 1,-1 0,1 0,-1 0,0 0,0 1,0-1,0 1,-1 0,1 0,-1 0,0 0,-2 0,-1-1,-1 2,0-1,0 1,0 1,0-1,0 1,0 1,0-1,-1 1,1 1,0 0,0 0,0 0,0 1,0 0,0 1,1 0,-1 0,1 0,-1 1,1 0,0 1,1-1,-1 2,1-1,0 0,0 1,1 0,0 1,0-1,0 1,1 0,0 0,0 0,1 1,-1-1,2 1,-1 1,-4 14,0 0,2 0,0 1,2 0,0 0,2 0,1 0,1 9,0-26,0-1,0 0,1 0,0 0,0 0,0-1,1 1,0 0,0-1,0 0,1 0,0 0,0 0,0 0,0-1,1 0,0 0,0 0,0-1,0 1,1-1,-1 0,1-1,4 2,3 1,1 0,1-1,-1-1,1 0,-1-1,1 0,0-1,0-1,-1-1,1 0,31-10,-27 4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3.2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3.2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2.0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20.7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1 857,'19'13,"1"0,0-2,1 0,0-2,1 0,0-1,1-1,-1-2,1 0,0-1,0-1,1-2,-1 0,0-1,1-2,-1 0,0-1,0-2,0 0,-1-1,18-8,-3-10,-2-2,0-1,-2-2,-1-1,-1-2,-1 0,-3-3,0 0,-2-1,-2-2,171-274,-68 82,-126 229,0-1,0 0,0 1,1-1,-1 1,1-1,-1 1,1 0,0-1,0 1,-1-1,1 1,0 0,0 0,0 0,0-1,0 1,1 0,-1 0,0 0,0 1,1-1,-1 0,1 0,-1 1,1-1,-1 1,1-1,-1 1,1 0,-1-1,1 1,-1 0,1 0,-1 0,1 0,0 1,-1-1,1 0,-1 0,1 1,-1-1,1 1,-1 0,0-1,1 1,-1 0,0 0,1 0,-1 0,0 0,3 7,-1 0,-1 0,1 0,-1 0,-1 0,0 1,0-1,0 1,-1-1,0 0,-1 1,0-1,0 1,-1 0,0 11,-11 71,-4-2,-3 0,-5-1,-34 80,54-147,-2-1,0 0,-2-1,0 0,-1 0,-1-1,0 0,-2-1,0 0,0-1,-2 0,0-1,-1-1,-16 11,23-21,-1 0,1-1,-1-1,0 1,0-1,0-1,0 0,0 0,0-1,0 0,0-1,0 0,0-1,0 0,0-1,0 1,1-2,-1 0,1 0,0 0,0-1,1-1,0 1,-4-4,-2-5</inkml:trace>
  <inkml:trace contextRef="#ctx0" brushRef="#br0" timeOffset="607.839">1440 659,'-9'17,"1"-4,0 1,1 0,0 0,1 0,1 1,0 0,1 0,1 1,0-1,1 1,1-1,0 1,1 0,1 2,0-16,-1 0,1 0,-1 0,1 0,0-1,-1 1,1 0,0 0,0-1,0 1,1 0,-1-1,0 1,1-1,-1 0,1 1,-1-1,1 0,-1 0,1 0,0 0,0 0,0 0,-1 0,1-1,0 1,0-1,0 1,0-1,0 0,0 0,0 0,0 0,0 0,0 0,0-1,0 1,0-1,0 1,1-1,71-41,-67 34,1 0,-1 0,-1-1,0 1,0-2,0 1,-1 0,-1-1,0 0,0 0,-1-1,0 1,-1 0,1-6,-2 11,0-1,-1 1,1-1,-1 1,0-1,-1 1,1-1,-1 1,0-1,-1 1,1 0,-1 0,0 0,0 0,-1 0,0 0,0 0,0 1,0-1,0 1,-1 0,0 0,0 0,0 1,0-1,-1 1,1 0,-5-2,-9-3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64,'53'16,"0"-3,1-2,0-3,0-2,1-2,50-4,-105 0,-1-1,1 1,0 0,-1-1,1 1,0-1,0 1,-1 0,1-1,0 1,0-1,0 1,0-1,0 1,0-1,0 1,0-1,0 1,0-1,0 1,0-1,0 1,0-1,0 1,0-1,0 1,1-1,-1 1,0 0,0-1,1 1,-1-1,0 1,1 0,-1-1,0 1,1-1,-1 1,0 0,1 0,-1-1,1 1,-1 0,1 0,-1 0,0-1,1 1,-1 0,1 0,-1 0,1 0,-1 0,1 0,-1 0,1 0,-1 0,1 0,-1 0,1 0,-1 0,1 1,-42-29,36 25,-82-55,73 44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0,'-5'15,"0"-1,1 1,1 0,0 0,1 0,1 0,0 0,1 2,-1 10,-28 280,-25 41,26-259,17-64</inkml:trace>
  <inkml:trace contextRef="#ctx0" brushRef="#br0" timeOffset="430.506">515 57,'0'736,"-11"-675,-14-80,-62-166,-7 65,91 117,-1 0,0 0,0 0,0 0,-1 0,1 1,-1 0,1 0,-1 0,0 1,1-1,-1 1,0 0,0 0,0 1,0 0,0 0,0 0,0 0,0 1,0 0,0 0,0 0,0 0,1 1,-1 0,0 0,-3 2,-27 27,21-14</inkml:trace>
  <inkml:trace contextRef="#ctx0" brushRef="#br0" timeOffset="1082.639">967 565,'-4'-2,"0"1,0-1,-1 1,1 0,-1 1,1-1,0 1,-1 0,1 0,-1 0,1 1,-1 0,1-1,0 2,-1-1,1 0,0 1,0 0,0 0,0 0,0 0,1 1,-1-1,1 1,-1 0,1 0,-3 4,-3 1,1 1,0 1,1 0,0 0,0 0,1 1,0 0,1 0,-2 8,3-6,0-1,2 1,-1 0,2 0,0 0,0 0,1 1,1-1,0 0,1 0,1 6,-2-14,1 0,-1 0,1 0,0 0,0 0,1 0,-1-1,1 1,0-1,0 0,1 0,-1 0,1 0,0 0,0-1,0 0,1 0,-1 0,1 0,-1-1,1 1,0-1,0 0,0-1,0 1,0-1,1 0,4 0,4 0,0 0,0-1,1 0,-1-1,0-1,0 0,0-1,12-4,-21 5,0 0,0 0,0 0,-1 0,1-1,-1 0,0 0,0 0,0 0,0-1,0 0,0 1,-1-1,0-1,0 1,0 0,-1-1,1 1,-1-1,0 0,0 0,-1 0,1 0,-1 0,0-3,-1 6,0-1,0 1,0-1,0 1,0 0,-1-1,1 1,-1 0,1-1,-1 1,0 0,0-1,0 1,0 0,-1 0,1 0,-1 0,1 0,-1 1,0-1,1 0,-1 1,0-1,0 1,0-1,0 1,0 0,-1 0,0 0,0-2,2 3,1 0,-1 0,1 0,-1 0,1 0,0 0,-1-1,1 1,-1 0,1 0,0 0,-1-1,1 1,0 0,-1-1,1 1,0 0,-1-1,1 1,0 0,-1-1,1 1,0-1,0 1,0-1,0 1,-1 0,1-1,0 1,0-1,0 1,0-1,0 1,0-1,0 1,0-1,0 1,0 0,0-1,1 1,-1-1,0 1,0-1,0 1,0 0,1-1,-1 1,0-1,1 1,-1 0,0-1,0 1,1 0,-1-1,1 1,-1 0,0 0,1-1,-1 1,1 0,-1 0,0 0,1 0,-1-1,1 1,-1 0,1 0,-1 0,1 0,-1 0,36-6,18 4,-29 2</inkml:trace>
  <inkml:trace contextRef="#ctx0" brushRef="#br0" timeOffset="3988.645">1418 170,'24'0,"13"0,5 0,0 0,-3 0,-2 0,-4 0,-1 0,-3 0,0 0,-2 0,1 0,0 0,-1 0,1 0,-5 0</inkml:trace>
  <inkml:trace contextRef="#ctx0" brushRef="#br0" timeOffset="4232.519">1503 424,'29'4,"23"-2,9-2,-2-1,-6-1,-8-4,-5-1,-7 0,-2 1,-3 2,-5 2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2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0 477,'67'-21,"-2"-2,0-3,-2-3,-1-3,18-14,-68 38,-2 0,1-2,-1 1,0-1,-1-1,0 1,-1-1,0-1,-1 0,0 0,0 0,-2-1,0 0,3-10,-7 22,0-1,1 0,-1 0,0 0,-1 0,1 0,0 0,-1 0,1 0,-1 0,1 0,-1 0,0-1,0 1,0 0,0 0,0 0,-1 0,1 0,-1 0,1-1,-1 1,0 0,0 0,0 1,0-1,0 0,0 0,0 0,-1 1,1-1,-1 1,1-1,-1 1,1-1,-1 1,0 0,0 0,0 0,0 0,0 0,0 0,0 0,0 1,0-1,0 1,0 0,0-1,0 1,0 0,-1 0,1 0,0 1,0-1,0 0,0 1,0 0,0-1,0 1,-2 1,-3 5,0 0,1 1,0 0,0 0,1 0,0 1,0 0,1 0,0 0,0 0,1 1,1 0,0-1,0 1,1 0,0 0,0 8,1-11,0 0,0 0,0 0,1 0,0 0,0 0,1 0,0 0,0-1,1 1,0-1,0 1,0-1,1 0,0 0,0-1,0 1,1-1,0 0,0 0,0 0,1-1,-1 0,1 0,0 0,0-1,1 0,-1 0,1 0,-1-1,1 0,0 0,0-1,0 0,0 0,0-1,7 0,148-3,-139-2,1-1,0-1,-1-1,-1-1,1-1,-1-1,-1-1,0 0,11-11,-16 14,-1-2,0 0,-1-1,0 0,-1-1,0-1,-1 0,-1 0,0-2,-1 1,0-1,-2 0,0-1,0 0,2-13,-9 29,0 0,-1 0,0-1,1 1,-1 0,1-1,-1 1,0 0,0-1,0 1,0 0,0-1,0 1,0-1,-1 1,1 0,0 0,-1-1,1 1,-1 0,1-1,-1 1,0 0,1 0,-1 0,0 0,0 0,0 0,0 0,0 0,0 0,0 0,0 0,0 1,0-1,0 0,-1 1,1-1,0 1,0-1,-1 1,1 0,0 0,-1-1,1 1,-1 0,1 0,0 0,-1 0,1 1,0-1,-1 0,1 0,0 1,-1-1,1 1,0-1,-1 2,-9 4,1 1,0 1,1 0,0 0,0 1,1 0,0 0,0 1,1 0,0 1,1-1,1 1,-1 1,2-1,-1 1,2-1,-2 8,3-14,1 1,0 0,0-1,0 1,1 0,0-1,0 1,0 0,1 0,-1-1,2 1,-1 0,0-1,1 1,0-1,1 0,-1 0,1 0,0 0,0 0,0 0,1-1,0 1,0-1,0 0,0 0,1-1,-1 1,1-1,0 0,0 0,0-1,0 1,1-1,-1 0,2 0,4 2,0 1,0-1,0-1,1 0,-1-1,1 0,0 0,-1-1,1-1,0 0,0-1,-1 0,1-1,-1 0,1-1,9-3,-4 0,1-1,-2 0,1-1,-1-1,0-1,-1 0,0-1,-1-1,0 0,-1-1,0 0,-1-1,-1-1,0 1,-1-2,-1 0,0 0,-1 0,0-1,-2 0,4-15,-9 30,0 0,0-1,0 1,-1 0,1-1,-1 1,0-1,1 1,-1 0,0-1,0 1,-1-1,1 1,0-1,-1 1,0 0,1-1,-1 1,0 0,0-1,0 1,-1 0,1 0,0 0,-1 0,1 0,-1 1,0-1,0 0,1 1,-1-1,0 1,0-1,-1 1,1 0,0 0,0 0,-1 0,1 1,0-1,-1 0,1 1,-1 0,1 0,-2-1,-3 4,0-1,1 1,0 0,0 1,0-1,0 1,0 1,1-1,-1 1,1 0,0 0,1 0,-1 0,1 1,0 0,1 0,-1 0,1 1,0-1,1 1,0-1,0 1,0 0,1 0,0 0,0 0,1 0,-1 0,2 0,-1 0,1 0,0 0,1 3,2-2,1 0,0 0,1 0,-1 0,2-1,-1 0,1 0,0-1,0 0,0 0,1 0,0-1,0-1,1 1,-1-1,1-1,0 1,0-1,0-1,1 0,-1 0,0-1,1 0,-1-1,1 0,-1 0,1-1,-1 0,9-2,45-20,-49 11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1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475 395,'-1'-8,"0"0,-1 0,0 0,0 1,-1-1,1 0,-2 1,1 0,-1 0,0 0,-1 0,1 1,-1-1,0 1,-1 0,0 1,0-1,0 1,0 0,-1 1,0 0,0 0,0 0,-1 1,1 0,-1 0,1 1,-1 0,0 1,0-1,0 1,0 1,0 0,0 0,0 0,0 1,0 0,0 1,0-1,-5 3,7 0,-1-1,1 1,0 1,0-1,0 1,1 0,0 0,0 0,0 1,1 0,-1 0,1 0,1 0,-1 1,1-1,0 1,1 0,-1 0,1 0,1 0,-1 2,1-4,0 0,0 0,0 0,1 1,0-1,0 0,0 0,1 0,-1 0,1 0,0 0,1 0,-1 0,1 0,0-1,0 1,1 0,-1-1,1 0,0 0,0 0,1 0,-1 0,1 0,0-1,-1 0,2 0,-1 0,0 0,3 1,70 28,-77-31,0 0,0 0,0 0,0 1,-1-1,1 0,0 0,-1 0,1 0,-1 1,1-1,-1 0,1 0,-1 0,0 0,0 0,1 0,-1-1,0 1,0 0,0 0,0-1,0 1,0 0,0-1,0 1,0-1,0 1,0-1,-1 1,0-1,1 1,-44 23,31-18,0 1,0 1,0 0,1 0,0 1,1 1,0 0,0 1,1 0,1 1,0 0,0 1,1 0,1 0,4-4,1-6,0 1,1 0,-1 0,1 0,0 0,0 0,0 1,1-1,-1 1,1-1,0 1,0-1,1 1,0 0,-1-1,2 1,-1 0,0-1,1 1,0 0,0-1,0 1,1-1,-1 0,1 1,0-1,1 0,-1 0,1 0,-1 0,2 0,7 5,0-1,1 0,0-1,0-1,1 1,0-2,0 0,0 0,1-1,-1-1,1-1,0 1,0-2,1 0,5-2,-1 0,0-1,0-1,0-1,0-1,0 0,-1-2,0 0,-14 6,0-1,-1 0,1 0,-1 0,0 0,0 0,0-1,0 1,0-1,0 0,-1 0,1 0,-1 0,0 0,0-1,0 1,1-3,4-14</inkml:trace>
  <inkml:trace contextRef="#ctx0" brushRef="#br0" timeOffset="641.401">389 0,'-36'70,"-25"151,42-132,-52 202,48-115,-22 51,-5-31,46-172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335 141,'-20'0,"0"1,1 0,0 2,-1 0,1 2,0 0,1 0,-1 2,1 1,0 0,1 1,0 1,1 0,-6 6,16-9,0 1,0 0,1 0,1 0,-1 0,1 1,1 0,0 0,0 0,1 0,0 0,-1 7,2-10,1-1,0 1,-1 0,2 0,-1 0,1-1,0 1,0 0,0-1,1 1,0-1,0 1,1-1,-1 0,1 0,0 0,0 0,1-1,0 1,-1-1,2 0,-1 0,0 0,1-1,-1 1,1-1,0 0,0 0,1-1,-1 0,0 0,1 0,-1 0,1-1,5-3,1-1,-2 0,1-1,0 0,-1-1,0 0,0-1,0 0,0 0,-1-1,-1-1,1 1,3-6,222-228,-234 240,0 0,1 0,-1 0,0 0,1 0,-1 0,1 0,-1 0,1 0,-1 0,1 0,0 0,-1 0,1 1,0-1,0 0,0 1,-1-1,1 0,0 1,0-1,0 1,0-1,0 1,0 0,0-1,0 1,0 0,0 0,1 0,-1 0,0 0,0 0,0 0,0 0,0 0,0 0,0 0,0 1,0-1,0 1,0-1,0 0,0 1,0 0,0-1,0 1,0 0,-1-1,1 1,0 0,0 0,-1-1,1 1,0 0,-1 0,1 1,13 192,-13-189,-1 0,1 0,0 0,0 0,1 0,-1 0,1 0,0-1,0 1,1-1,-1 1,1-1,0 0,0 0,1 0,-1 0,1-1,0 1,0-1,0 0,0 0,0 0,1-1,-1 0,1 0,0 0,0 0,-1 0,1-1,0 0,0 0,1-1,-1 1,0-1,0 0,0-1,51-26,-31 8</inkml:trace>
  <inkml:trace contextRef="#ctx0" brushRef="#br0" timeOffset="449.337">1293 0,'-20'6,"0"1,0 1,0 1,1 0,0 1,1 2,0-1,1 2,0 1,1 0,-4 5,18-16,0 0,0-1,1 1,-1 0,1 0,-1 0,1 0,0 0,0 0,0 0,1 0,-1 0,1 0,0 1,0-1,0 0,0 0,0 0,1 1,-1-1,1 0,0 0,0 0,0 0,0 0,1 0,-1 0,1-1,0 1,0 0,0-1,0 1,0-1,0 0,1 0,-1 0,1 0,0 0,-1 0,4 1,17 10,72 56,-92-67,-1 1,0 0,0-1,0 1,-1 0,1 0,0 0,-1 0,0 1,0-1,0 0,0 0,-1 1,1-1,-1 1,0-1,0 0,0 1,0-1,0 1,-1-1,0 0,1 1,-1-1,-1 0,1 0,0 0,-1 0,1 0,-1 0,0 0,-1 0,-6 7,0 0,-1-1,0 0,-1-1,0 0,0-1,-1 0,0-1,0 0,0-1,-1 0,0-1,0-1,0 0,0 0,-1-2,1 1,0-2,-1 0,-10-1,-39-20,49 9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20,'-38'-17,"24"16,0 0,0 0,1 1,-1 1,0 0,0 1,1 1,-1 0,1 1,-12 5,0-2,21-7,0 1,0-1,-1 1,1 1,0-1,0 0,0 1,1 0,-1 0,0 0,1 0,-1 1,1-1,0 1,0 0,0 0,0 0,0 1,1-1,-1 1,1-1,0 1,0 0,0 0,1-1,-1 1,1 1,0-1,0 0,1 0,-1 0,1 0,0 1,0 0,3 7,1 0,0 0,1-1,1 1,0-1,0 0,1-1,0 0,1 0,0 0,1-1,0 0,0-1,1 1,0-2,0 0,2 1,12 8,-21-15,1 0,-1 0,1 1,-1 0,1-1,-1 1,0 1,0-1,0 0,0 1,0-1,-1 1,1 0,-1 0,1 0,-1 0,0 0,0 1,-1-1,1 0,-1 1,1 0,-1-1,0 1,-1 0,1-1,-1 1,1 0,-1 0,0 0,-1-1,1 1,-1 0,1 0,-1-1,-1 4,-8 4,-1 0,0-1,0 0,-1-1,-1-1,1 0,-1 0,0-1,-1-1,0 0,0-1,0 0,-3-1,13-3,-14 6,3-1,1-1,-1 0,0-1,0 0,0-1,0-1,0-1,-10 0,25-1,-1 0,1 0,-1 0,1 0,-1 0,1 0,-1 0,1-1,-1 1,1 0,0 0,-1 0,1-1,-1 1,1 0,0-1,-1 1,1 0,-1-1,1 1,0 0,0-1,-1 1,1-1,0 1,0-1,-1 1,1 0,0-1,0 1,0-1,0 1,0-1,0 1,0-1,0 1,0-1,0 1,0-1,0 1,0-1,0 1,0-1,0 1,1-1,-1 1,0-1,0 1,1 0,-1-1,0 1,0-1,1 1,-1 0,0-1,1 1,-1 0,1-1,-1 1,7-12</inkml:trace>
  <inkml:trace contextRef="#ctx0" brushRef="#br0" timeOffset="564.012">1076 161,'-27'1,"0"2,0 1,0 1,1 1,-1 1,1 2,1 0,-15 9,27-11,-1 1,1 1,1 0,0 1,0 0,1 1,0 0,1 1,0 0,1 0,0 1,1 0,0 3,4-11,1 1,0-1,0 1,1-1,0 1,0 0,0 0,0 0,1 0,0 0,1 0,-1 1,1-1,0 0,1 0,-1 1,1-1,1 0,-1 0,1 0,0 0,0-1,1 1,-1 0,1-1,1 1,-1-1,1 0,0 0,0-1,0 1,1-1,-1 0,1 0,1 0,1-2,1 0,0 0,-1-1,1 0,0 0,0 0,0-1,0-1,0 0,0 0,0 0,0-1,-1 0,1 0,-1-1,1 0,-1 0,0-1,0 0,-1 0,1-1,4-3,125-128,38-70,-174 206,1-1,-1 1,0-1,0 1,0-1,0 1,0-1,0 1,1-1,-1 1,0-1,0 1,1-1,-1 1,0 0,1-1,-1 1,0-1,1 1,-1 0,1-1,-1 1,1 0,-1 0,0-1,1 1,-1 0,1 0,-1 0,1 0,-1-1,1 1,0 0,-1 0,1 0,-1 0,1 0,-1 0,1 0,-1 1,1-1,-1 0,1 0,-1 0,1 0,-1 1,1-1,-1 0,1 0,-1 1,0-1,1 0,-1 1,0-1,1 1,-1-1,0 0,1 1,-1-1,0 1,1-1,-1 1,0 0,2 36,-2-32,7 132,-5-127,0 1,1-1,0 0,1 0,0-1,0 1,1-1,0 0,0 0,1 0,1-1,-1 0,1 0,1-1,5 5,4 1</inkml:trace>
  <inkml:trace contextRef="#ctx0" brushRef="#br0" timeOffset="1212.848">1499 528,'81'-227,"-80"226,2-12,2 1,0-1,0 1,1 0,0 0,1 0,1 1,0 0,0 1,1 0,0 0,1 1,0 0,0 1,1 0,0 0,4-1,-14 9,1-1,-1 1,0-1,1 1,-1-1,0 1,1 0,-1 0,1 0,-1 0,1 0,-1 0,0 0,1 0,-1 0,1 1,-1-1,0 1,1-1,-1 1,0-1,0 1,1 0,-1 0,0 0,0-1,0 1,0 0,0 0,0 0,0 1,0-1,-1 0,1 0,0 0,0 1,-1-1,1 0,-1 1,0-1,1 0,-1 1,0-1,0 1,0 0,-4 67,3-66,-15 173,16-174,0-1,0 1,0 0,1 0,-1 0,0-1,1 1,-1 0,1 0,-1-1,1 1,0 0,0-1,0 1,0-1,0 1,0-1,0 1,0-1,1 0,-1 0,0 0,1 1,-1-1,1 0,-1-1,1 1,0 0,-1 0,1-1,0 1,0-1,-1 1,1-1,0 0,0 0,0 0,-1 0,1 0,0 0,0 0,0-1,-1 1,1-1,0 1,-1-1,1 0,0 1,-1-1,1 0,-1 0,1 0,-1 0,1-1,-1 1,0 0,0 0,1-1,-1 0,14-11,-1-1,-1-1,0 0,-1 0,0-1,-1-1,7-15,46-64,-12 44,-39 82,-14 226,16-216,-3-28</inkml:trace>
  <inkml:trace contextRef="#ctx0" brushRef="#br0" timeOffset="4463.94">2346 246,'56'18,"-48"-14,1-1,0 1,0-2,0 1,0-1,1-1,-1 0,1 0,-1-1,0 0,1 0,-1-1,1 0,-1-1,0 0,0-1,0 0,0 0,0-1,-1 0,6-3,-10 4,0 0,-1 0,1 0,-1 0,1-1,-1 1,-1-1,1 0,0 0,-1 0,0 0,0 0,0-1,0 1,-1-1,0 1,0-1,0 1,0-1,-1 0,1 0,-1 1,-1-1,1 0,-1 1,1-1,-1 0,-1 1,1-1,-1 1,1 0,-1-1,0 1,-1 0,1 0,-1 0,0 0,0 1,0-1,0 1,-1 0,1 0,-1 0,0 0,-2 0,-1-1,-1 2,0-1,0 1,0 1,0-1,0 1,0 1,0-1,-1 1,1 1,0 0,0 0,0 0,0 1,0 0,0 1,1 0,-1 0,1 0,-1 1,1 0,0 1,1-1,-1 2,1-1,0 0,0 1,1 0,0 1,0-1,0 1,1 0,0 0,0 0,1 1,-1-1,2 1,-1 1,-4 14,0 0,2 0,0 1,2 0,0 0,2 0,1 0,1 9,0-26,0-1,0 0,1 0,0 0,0 0,0-1,1 1,0 0,0-1,0 0,1 0,0 0,0 0,0 0,0-1,1 0,0 0,0 0,0-1,0 1,1-1,-1 0,1-1,4 2,3 1,1 0,1-1,-1-1,1 0,-1-1,1 0,0-1,0-1,-1-1,1 0,31-10,-27 4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4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1248,'373'-46,"-95"35,-104-16,65 15,-30-6,-13-10,538 29,-423-2,-114-26,-179 26,-14 0,-1-1,1 1,0 0,0 0,0 1,0-1,0 1,0 0,0 0,1 0,-1 1,0 0,0-1,-1 1,1 1,0-1,0 0,0 1,-1 0,1 0,-1 0,1 0,-1 1,0-1,0 1,0 0,0 0,-1 0,1 0,-1 0,1 0,-1 1,0-1,-1 1,1 0,0 2,-27 135,14 26,9-164,0 1,-1-1,0 1,1-1,-1 0,0 0,-1 0,1-1,0 1,-1-1,0 0,1 0,-1 0,0 0,0-1,0 1,0-1,0 0,0 0,-1-1,1 1,0-1,0 0,-1 0,1 0,0-1,0 1,0-1,0 0,0-1,-1 1,2 0,-3-2,-28-1,-93-16,91 14,0 2,0 1,0 2,-32 3,8-1,-110 27,-195-27,222 26,-308-26,-282-1,562-28,33 25,136 4,0-2,0 1,0 0,-1 0,1-1,0 1,1-1,-1 1,0-1,0 0,0 0,0 0,0 0,1 0,-1 0,0-1,1 1,-1-1,1 1,0-1,-1 1,1-1,0 0,0 1,0-1,0 0,0 0,1 0,-1 0,0 0,1 0,0 0,-1 0,1 0,0 0,0 0,0 0,0 0,0 0,1 0,-1 0,1 0,-1 0,1 0,0 0,0 0,-1 0,1 0,1 1,-1-1,0 0,0 1,2-2,3-9,0-1,-1 0,-1 0,0 0,0 0,-2-1,1 1,-2-1,1-11,-2 1</inkml:trace>
  <inkml:trace contextRef="#ctx0" brushRef="#br0" timeOffset="4321.446">1441 1277,'-17'29,"17"-27,0-1,0 1,-1-1,1 1,0-1,1 1,-1-1,0 0,0 1,1-1,-1 1,0-1,1 0,0 1,-1-1,1 0,0 1,0-1,-1 0,1 0,0 0,0 0,1 0,-1 0,0 0,0 0,0 0,0 0,1-1,-1 1,0 0,1-1,-1 1,1-1,-1 0,1 1,-1-1,0 0,1 0,-1 0,1 0,-1 0,1 0,-1 0,1-1,-1 1,1 0,-1-1,0 1,1-1,-1 0,0 1,1-1,-1 0,0 0,0 0,0 0,0 0,0 0,0 0,0 0,0 0,0-1,3-1,-1-1,0 1,0 0,0-1,0 0,0 1,-1-1,0 0,0 0,0 0,0-1,0 1,-1 0,0-1,0 1,0-4,-1 8,0 0,-1 0,1 0,0 0,0 0,0 0,-1 0,1 0,0 0,0 0,-1 0,1 0,0 0,0 0,-1 0,1 0,0 0,0 0,0 0,-1-1,1 1,0 0,0 0,0 0,-1 0,1 0,0-1,0 1,0 0,0 0,0 0,-1 0,1-1,0 1,0 0,0 0,0 0,0-1,0 1,0 0,0 0,0-1,0 1,0 0,0 0,0-1,0 1,-11 22,13 33,11-80,9-98,0 0,-14 87,-2 0,-2 0,-1-1,-2 0,-1 1,-3-12,1-36,2-340,6 357,-33 96,8 0,-1-2,-2 0,-1-2,-1 0,-3 1,25-26,1 0,0 1,0-1,0 0,0 1,0-1,0 1,0 0,0-1,0 1,0 0,0-1,0 1,1 0,-1 0,0 0,0 0,1 0,-1 0,1 0,-1 0,1 0,-1 0,1 0,0 0,-1 0,1 0,0 0,0 1,0-1,0 0,0 0,0 0,0 0,0 0,0 1,1-1,-1 0,0 0,1 0,-1 0,1 0,-1 0,1 0,-1 0,1 0,0 0,0 0,-1 0,1-1,0 1,0 0,0 0,0-1,129 6,-85-8,230 1,-215 12,-59-13,-1 1,1 0,-1 0,0-1,0 1,1 0,-1-1,0 1,0 0,0-1,0 1,-1 0,1-1,0 1,0 0,-1 0,1-1,-1 1,1 0,-1 0,0 0,1-1,-1 1,0 0,0 0,0 0,0 0,0 1,0-1,0 0,0 0,0 0,0 1,0-1,-1 1,1-1,0 1,-229-147,206 119,21 17</inkml:trace>
  <inkml:trace contextRef="#ctx0" brushRef="#br0" timeOffset="6390.991">1553 1277,'0'0,"0"4,0 8,5 0,1 4,5-1,0-9,4-4,-2-7,-2-9,-3-6,-8 1,-9 2,-8 10,5 6,3 4</inkml:trace>
  <inkml:trace contextRef="#ctx0" brushRef="#br0" timeOffset="9253.535">2739 232,'-34'3,"0"2,0 0,1 3,0 0,1 2,-1 2,-22 12,31-15,24-9,-54 28,53-27,0 0,0-1,0 1,0 0,1 0,-1 0,0-1,0 1,1 0,-1 0,1 0,-1 0,1 0,-1 0,1 0,-1 0,1 0,0 1,0-1,0 0,-1 0,1 0,0 0,0 0,1 0,-1 1,0-1,0 0,0 0,1 0,-1 0,1 0,-1 0,1 0,-1 0,1 0,-1 0,1 0,0 0,0 0,-1-1,1 1,0 0,0 0,0-1,0 1,0-1,0 1,1 0,9 6,1-1,1 0,-1-1,1 0,0-1,0 0,0-1,0 0,1-1,11 0,61 13,-86-14,0 0,1-1,-1 1,0 0,0-1,1 1,-1 0,0-1,0 1,0 0,0 0,0-1,0 1,0 0,0-1,0 1,-1 0,1 0,0-1,0 1,-1 0,1-1,0 1,-1-1,1 1,0 0,-1-1,1 1,-1-1,1 1,-1-1,1 1,-1-1,0 1,1-1,-1 0,0 1,1-1,-1 0,0 0,1 1,-1-1,0 0,1 0,-1 0,0 0,1 0,-1 0,0 0,0 0,1 0,-1 0,0 0,0-1,0 1,-217 87,173-66,37-18,1 0,-1 0,1 1,-1 0,1 0,0 1,1 0,-1 0,1 1,0-1,-1 3,7-6,0 1,0-1,0 1,0-1,0 1,1-1,-1 1,1-1,0 1,0-1,0 0,0 1,0-1,0 0,1 0,-1 0,1 0,-1 0,1 0,0-1,0 1,0 0,0-1,0 1,0-1,0 0,0 0,0 0,1 0,-1 0,0 0,1 0,-1-1,1 0,-1 1,1-1,-1 0,3 0,22 5,0-1,1-1,0-1,0-2,23-2,-6 0,-21 2</inkml:trace>
  <inkml:trace contextRef="#ctx0" brushRef="#br0" timeOffset="9599.231">3106 289,'-10'19,"-3"16,1 7,2 1,3-2,-2-8,0-5,2-2,2-1,-3-5,0 0,2 0,1 3,-3-4,0-4</inkml:trace>
  <inkml:trace contextRef="#ctx0" brushRef="#br0" timeOffset="9973.104">3049 317,'29'-5,"14"-1,5 0,-2 1,-3 2,-4 0,-4 2,-4 1,-6 4,-8 3</inkml:trace>
  <inkml:trace contextRef="#ctx0" brushRef="#br0" timeOffset="10205.259">3049 571,'29'-5,"14"-1,5 0,-2-4,-7 0</inkml:trace>
  <inkml:trace contextRef="#ctx0" brushRef="#br0" timeOffset="11000.482">3049 119,'38'0,"110"12,-133-9,0-1,0-1,0 0,0 0,0-2,0 0,0-1,0 0,0-1,0-1,-1 0,0-1,0 0,6-4,-20 8,-1 0,1 0,0-1,0 1,-1 0,1 0,0 0,-1 0,1 0,-1 1,0-1,1 0,-1 0,0 0,1 0,-1 1,0-1,0 0,0 1,1-1,-1 0,0 1,0-1,0 1,0 0,0-1,0 1,0 0,0-1,0 1,-1 0,1 0,0 0,0 0,0 0,0 0,0 0,0 1,-6-4,-94-61,89 50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0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833 188,'16'-81,"-65"162,39-66,-1 0,0 0,-1-1,-1 0,0-1,0 0,-2-1,1-1,-2-1,1 0,-16 7,-75 22,62-29,36-6,-1-1,1 0,-1-1,0 0,0 0,-1-1,1 0,0 0,0-1,0-1,-1 1,1-1,0-1,0 0,0 0,0-1,1 0,-1 0,1-1,-1 0,1-1,0 0,-5-11,0-1,0 0,2-1,0 0,1-1,1 0,1-1,0 0,2 0,0-1,2 1,0-1,1 0,1 0,1-1,1 1,1 0,1-7,-61 160,43-103,-54 88,69-116,0 0,1-1,-1 1,1 0,-1 0,0-1,1 1,-1 0,1 0,0 0,-1 0,1 0,0 0,-1 0,1 0,0 0,0 0,0 0,0-1,0 1,0 0,0 0,0 0,0 0,0 0,1 0,-1 0,0 0,1 0,-1 0,1 0,-1 0,1-1,-1 1,1 0,0 0,-1-1,1 1,0 0,-1-1,1 1,0 0,0-1,0 1,0-1,-1 0,1 1,0-1,0 0,0 1,0-1,0 0,0 0,0 0,0 0,0 0,0 0,0 0,0 0,0 0,0-1,0 1,0 0,0-1,64-20,249-133,-313 155,0-1,0 0,0 0,1 0,-1 0,0 0,0 0,0-1,0 1,0 0,0 0,0-1,0 1,0-1,1 1,-2-1,1 1,0-1,0 0,0 1,0-1,0 0,0 0,-1 0,1 0,0 0,-1 1,1-1,-1 0,1-1,-1 1,1 0,-1 0,0 0,1 0,-1 0,0 0,0 0,0 0,0-1,0 1,0 0,0 0,0 0,-1 0,1 0,0 0,-1 0,1 0,0 0,-1-1,0 2,1-1,-1 0,1 0,-1 0,0 0,0 0,0 0,1 1,-1-1,0 0,0 1,0-1,0 1,-1-1,-146-55,132 48</inkml:trace>
  <inkml:trace contextRef="#ctx0" brushRef="#br0" timeOffset="2274.662">1765 215,'-31'18,"-255"68,156-48,129-37,0 0,0-1,0 1,0 0,0 0,0 0,1 0,-1 0,0 0,1 0,-1 0,0 0,1 0,-1 0,1 0,0 0,-1 0,1 1,0-1,0 0,0 0,-1 0,1 1,1-1,-1 0,0 0,0 0,0 1,1-1,-1 0,0 0,1 0,-1 0,1 0,-1 0,1 1,0-1,0-1,-1 1,1 0,0 0,0 0,0 0,0-1,0 1,0 0,0-1,0 1,0 0,0-1,0 0,0 1,1-1,-1 0,0 1,0-1,0 0,1 0,-1 0,0 0,0 0,0 0,1-1,-1 1,169 33,-169-33,0 0,0 0,0 0,0 0,0 0,0 0,0 1,0-1,-1 0,1 0,0 1,0-1,0 1,0-1,0 1,0-1,0 1,-1 0,1-1,0 1,-1 0,1 0,0-1,-1 1,1 0,-1 0,1 0,-1 0,1 0,-1 0,0 0,0 0,1-1,-1 1,0 0,0 0,0 0,0 0,0 1,0-1,0-1,0 1,-1 0,1 0,0 0,-1 0,1 0,0 0,-1 0,1 0,-1 0,1 0,-1-1,0 1,1 0,-1 0,0-1,0 1,0 0,-48 45,-198 122,244-168,1 1,-1 0,1 0,0 0,0 0,-1 0,1 1,0-1,0 1,0-1,0 1,1 0,-1 0,0 0,1 0,-1 0,1 0,0 0,0 1,0-1,0 0,0 1,0-1,0 0,1 1,0-1,-1 1,1-1,0 1,0-1,0 1,0 0,1-1,-1 1,1-1,-1 0,1 1,0-1,0 1,0-1,0 0,1 0,-1 0,0 0,1 0,0 0,-1 0,1 0,0 0,6-1,-1 0,1-1,-1 0,1 0,-1 0,1-1,-1 0,1-1,-1 1,0-1,0-1,0 0,1 0,-3 1,136-49,-116 46</inkml:trace>
  <inkml:trace contextRef="#ctx0" brushRef="#br0" timeOffset="3235.717">2047 301,'-203'373,"160"-273,136-260,84-54,-176 212,31-29,-31 30,-1 1,1-1,0 1,-1 0,1-1,0 1,-1 0,1 0,0-1,0 1,-1 0,1 0,0 0,0 0,0 0,-1 0,1 0,0 0,0 0,-1 1,1-1,0 0,-1 0,1 1,0-1,-1 0,1 1,0-1,-1 1,1-1,0 1,-1-1,1 1,-1-1,1 1,-1-1,0 1,1 0,-1-1,1 1,-1 0,0 0,0-1,1 1,-1 0,0-1,0 1,0 0,0 0,0 0,0-1,0 1,0 0,0 0,0-1,-13 110,1-51,11-55,0 0,0 0,1 0,-1 0,1 0,0 0,0 0,1 0,-1 1,1-1,0 0,0-1,0 1,0 0,1 0,0 0,-1-1,1 1,1-1,-1 1,0-1,1 0,2 2,-2-5,1 0,-1-1,0 1,1-1,-1 0,0 0,0-1,1 1,-1-1,0 1,-1-1,1 0,0 0,0 0,-1 0,1-1,-1 1,0-1,0 0,0 1,0-1,0 0,0 0,0-3,3-1,210-300,-214 307,-1 1,0-1,0 1,0-1,1 0,-1 1,0-1,1 0,-1 1,0-1,1 0,-1 1,1-1,-1 0,0 0,1 0,-1 1,1-1,-1 0,1 0,-1 0,1 0,-1 0,0 0,1 0,-1 0,1 0,-1 0,1 0,-1 0,1 0,-1 0,1 0,-1 0,1 0,-1-1,0 1,1 0,-1 0,1-1,-1 1,0 0,1 0,-1-1,0 1,1 0,-1-1,0 1,1-1,-1 1,0 0,0-1,0 1,1-1,-1 1,0-1,0 1,0-1,-6 41,-54 224,55-249,1 1,0 0,1 1,1-1,1 1,0-1,1 1,1-1,1 1,2 10,2-14,1-7</inkml:trace>
  <inkml:trace contextRef="#ctx0" brushRef="#br0" timeOffset="4117.568">2921 639,'-11'-1,"-1"1,0 1,1 0,-1 0,1 1,-1 1,1 0,0 0,0 1,0 1,1 0,-1 0,1 1,1 0,-1 1,1 0,0 0,0 1,1 0,0 1,1 0,0 0,0 1,1-1,0 2,0-1,2 0,-1 1,1 0,1 0,0 0,0 1,1 2,1-10,1 0,0 1,0-1,0 1,1-1,0 0,0 1,0-1,0 0,0 0,1 0,0 0,0 0,0 0,0 0,1 0,0-1,-1 0,1 1,0-1,1 0,-1 0,0-1,1 1,0-1,-1 1,1-1,0 0,0-1,1 1,-1-1,0 0,0 0,1 0,-1 0,0-1,1 1,-1-1,3-1,3 1,-1 0,1-1,-1-1,1 1,-1-2,1 1,-1-1,0-1,-1 1,1-1,0-1,-1 0,0 0,0-1,-1 0,1 0,-1 0,-1-1,1 0,3-6,-9 10,0 0,0 0,-1 0,1 0,-1 0,1 0,-1 0,0-1,0 1,0 0,-1 0,1 0,-1 0,0 0,0 0,0 0,0 0,0 0,-1 1,1-1,-1 0,0 1,1-1,-1 1,0 0,-1-1,1 1,0 0,-1 0,1 0,-1 1,0-1,0 0,-6-6,9 8,0 0,0-1,-1 1,1-1,0 1,0-1,0 1,0 0,-1-1,1 1,0-1,0 1,0-1,0 1,0-1,0 1,0-1,0 1,0-1,1 1,-1-1,0 1,0-1,0 1,1-1,-1 1,0 0,0-1,1 1,-1-1,0 1,1 0,-1-1,0 1,1 0,-1 0,1-1,-1 1,0 0,1 0,-1-1,1 1,-1 0,1 0,-1 0,1 0,-1 0,1 0,-1 0,1 0,-1 0,1 0,-1 0,1 0,-1 0,0 0,1 0,-1 0,1 1,-1-1,1 0,-1 0,1 0,-1 1,0-1,1 0,-1 1,41 0,30 17,-50-12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1.1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27,'624'-11,"-201"-5,0 19,355 50,-504-25,71 7,78-12,997-25,-1458 25,20-12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2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163 1,'-1'1147,"-16"-881,-11 0,-13 4,-24 218,59-440,3 1,2-1,1 1,3-1,2 1,2-1,2-1,3 0,1 0,12 26,-10-37,2-2,0 0,3-1,0-1,3 0,0-2,26 25,8 5,-35-36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3.27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5169 142,'-132'-48,"100"38,0 2,0 1,-1 1,0 2,-3 1,-512 15,-159-22,-203-19,18 0,-235 30,640 28,480-29,6-1,0 1,-1-1,1 0,-1 1,1-1,-1 1,1-1,-1 1,0 0,1 0,-1 0,1 0,-1 0,0 0,1 0,-1 0,1 1,-1-1,1 1,-1-1,1 1,-1 0,1-1,-1 1,1 0,0 0,0 0,-1 0,1 0,0 0,0 0,0 0,0 1,0-1,0 0,0 1,1-1,-1 1,0-1,1 1,-1-1,1 1,0-1,-1 1,1-1,0 1,0 0,0-1,0 1,0-1,1 2,25 66,-3 0,-3 1,-3 1,-4 1,-2 0,-3 1,-3 56,-9 176,-13 0,-14-1,-13-2,-24 50,58-303,-8 31,3 0,4 1,4 0,3 72,6-130,2-1,1 0,0 0,2-1,0 1,2-2,0 1,1-1,1 0,1-1,1-1,13 16,-14-17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5.7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0 120,'101'-29,"1"4,2 5,84-5,-6 11,-1 7,100 12,-77 13,161 35,-328-47,52 10,-90-16,1 0,0 0,0 0,-1 1,1-1,0 0,0 0,-1 1,1-1,0 0,0 1,0-1,0 0,-1 0,1 1,0-1,0 0,0 1,0-1,0 0,0 1,0-1,0 0,0 1,0-1,0 0,0 1,0-1,0 0,0 1,0-1,1 0,-1 1,0-1,0 0,0 0,0 1,1-1,-1 0,0 1,0-1,0 0,1 0,-1 0,0 1,1-1,-1 0,0 0,0 0,1 0,-1 1,0-1,1 0,-1 0,0 0,1 0,-1 0,0 0,1 0,-1 0,0 0,1 0,-1 0,0 0,1 0,-29 6,-326-4,-660-2,891-12,122 12,1-1,-1 1,0-1,1 1,-1-1,1 1,-1-1,1 0,-1 1,1-1,0 1,-1-1,1 0,0 0,-1 1,1-1,0 0,0 1,0-1,-1 0,1 0,0 1,0-1,0 0,0 0,1 1,-1-1,0 0,0 0,0 1,0-1,1 0,-1 1,0-1,1 0,-1 1,1-1,-1 0,1 1,-1-1,1 1,-1-1,1 1,-1-1,1 1,0-1,-1 1,1 0,0-1,-1 1,1 0,0 0,-1-1,1 1,0 0,0 0,-1 0,1 0,0 0,0 0,-1 0,1 0,0 0,0 0,-1 0,1 1,0-1,0 0,71-14,2 2,0 4,0 3,30 4,-77 0,263-1,-214 2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0 219,'116'-15,"0"4,1 5,88 9,-54-1,-126-6,-29-11,-67-24,59 34,0 0,0-2,1 1,-1-1,2-1,-1 0,1-1,0 0,1 0,-2-3,-7-13,2 2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7.08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0 110,'129'-23,"142"-34,-77 40,-170 12,0 2,1 1,-1 0,0 2,1 1,-1 0,5 3,270 42,-81-9,1-10,136-4,6-42,-266 12,-63 6,0-1,0-2,0-1,0-1,2-3,-75 2,-128-9,158 15,0-1,0 1,-1 1,1 0,0 1,0 0,-1 1,1 0,0 1,0 0,-1 1,-15 3,-294 32,-444-11,150-11,444 4,210-14,49-7,-61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2.32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2.45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22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196 690,'8'-6,"10"-9,-26 8,-4 11,0 0,0 1,0 0,1 0,0 2,0-1,0 1,1 1,0 0,0 0,1 1,1 1,-1-1,1 1,1 0,0 1,0 0,1 0,-3 8,7-17,0 1,0-1,0 0,0 1,1-1,-1 1,1-1,-1 1,1 0,0 0,0 0,0-1,1 1,-1 0,1 0,-1 0,1 0,0 0,0 0,0 0,1 0,-1 0,1 0,0 0,0 0,0 0,0-1,0 1,0 0,1-1,-1 1,1-1,0 1,0-1,0 0,0 1,0-1,0 0,1-1,-1 1,0 0,1-1,0 1,-1-1,1 0,0 0,3 1,6-2,1-1,0 0,-1-1,1-1,-1 0,0 0,0-1,0-1,0 0,-1-1,0 0,0 0,0-1,-1-1,0 0,-1 0,1-1,-2 0,1 0,-1-1,-1-1,0 1,5-10,24-23,-35 42,-1-1,1 1,-1 0,1 0,0-1,0 1,-1 0,1 0,0 0,0 0,0 0,0 0,0 0,1 0,-1 0,0 0,0 1,1-1,-1 0,0 1,1-1,-1 1,0 0,1-1,-1 1,1 0,-1 0,0 0,1 0,-1 0,1 0,-1 0,1 0,-1 1,0-1,1 1,-1-1,0 1,1-1,-1 1,0 0,1 0,-1-1,0 1,0 0,0 0,0 0,0 0,0 1,0-1,-1 0,1 0,0 1,21 75,-22-72,0 0,0 1,1-1,0 1,0-1,0 0,1 0,0 0,0 0,0 0,1 0,-1 0,1-1,0 1,0-1,1 0,-1 0,1 0,0 0,0-1,1 1,-1-1,1 0,-1 0,1-1,4 2,-2-2,1 0,-1-1,1 0,-1 0,1-1,-1 0,1 0,-1-1,1 0,-1 0,1-1,-1 0,0 0,0-1,0 0,0 0,0-1,-1 1,1-1,-1-1,0 1,4-5,8-7,-1 0,0-1,-1-1,-1-1,-1 0,7-14,95-197,-100 193,-2-1,-1 0,-2-1,-1 0,-3-1,-1 1,-1-1,-3-1,-1-21,-9-41,8 103,0-1,0 1,0-1,0 1,0-1,0 1,0-1,0 0,0 1,0-1,0 1,-1-1,1 1,0-1,0 1,-1-1,1 1,0-1,-1 1,1 0,0-1,-1 1,1-1,-1 1,1 0,-1-1,1 1,-1 0,1 0,-1-1,1 1,-1 0,1 0,-1 0,1 0,-1 0,1 0,-1 0,0 0,1 0,-1 0,1 0,-1 0,1 0,-1 0,1 0,-1 0,0 1,1-1,-1 0,1 0,-1 1,1-1,0 0,-1 1,1-1,-1 0,1 1,0-1,-1 1,1-1,-21 32,8 2,1 0,2 0,2 1,1 0,2 1,1 0,1 2,-1 35,4 1,2-1,13 72,15 35,-21-109,-12-65,-3-7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0,'-133'23,"113"-21,-1 1,1 0,-1 2,1 1,1 0,-1 1,-7 5,22-6,-1 1,1 0,1 0,0 0,0 1,0-1,1 1,0 0,0 0,1 0,0 0,1 0,-1 1,2-1,-1 1,1-1,0 0,1 1,0-1,0 0,1 1,2 5,28 186,-50-31,-6 0,-10 1,30-155,1 1,0-1,1 1,1 0,1 0,0-1,1 1,1 0,1 5,-1-19,-1 0,1 0,-1-1,1 1,0-1,0 1,0-1,-1 0,1 0,0 0,1 0,-1 0,0 0,0-1,0 1,0 0,1-1,-1 0,0 0,1 0,-1 0,0 0,0 0,1 0,-1-1,0 1,0-1,1 1,-1-1,0 0,1 0,10-2,293-67,-293 69,-7 2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1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0,'1'0,"34"2,-35-2,-1 0,1 0,-1 0,1 0,-1 0,1 0,0 0,-1 0,1 0,-1 0,1 0,-1 0,1 0,0 0,-1 0,1 0,-1 0,1 1,0-1,-1 0,1 0,-1 0,1 1,0-1,-1 0,1 0,0 1,0-1,-1 0,1 1,0-1,0 0,-1 1,1-1,0 1,0-1,0 0,0 1,-1-1,1 1,0-1,0 1,0-1,0 0,0 1,0-1,0 1,0-1,0 1,1-1,-1 0,0 1,0-1,0 1,0-1,0 0,1 1,-1-1,0 0,0 1,1-1,-305 119,302-119,0 0,0 1,1-1,-1 0,0 1,0-1,0 1,1 0,-1-1,0 1,1 0,-1 0,0 0,1 0,-1 1,1-1,0 0,-1 0,1 1,0-1,0 1,0-1,0 1,0 0,0-1,1 1,-1 0,0 0,1 0,-1-1,1 1,0 0,0 0,-1 0,1 0,1 0,-1-1,0 1,0 0,1 0,-1 0,1 0,-1-1,1 1,0 0,0 0,0-1,0 1,0-1,0 1,0-1,0 1,0-1,1 0,-1 0,1 1,9 2,0-1,0 0,0 0,0-1,1-1,-1 0,1-1,-1 0,5 0,76 7,32 10,-123-17,-1 0,1-1,0 1,0 0,0-1,0 1,-1 0,1 0,0-1,0 1,0 0,0 0,0 0,-1 0,1 1,0-1,0 0,0 0,0 0,0 1,-1-1,1 0,0 1,0-1,-1 1,1-1,0 1,0-1,-1 1,1-1,-1 1,1 0,0-1,-1 1,1 0,-1-1,0 1,1 0,-1 0,1 0,-1-1,0 1,0 0,0 0,1 0,-1 0,0 0,0-1,0 1,0 0,0 0,-1 0,1 0,0 0,0-1,-1 1,1 0,0 0,-1 0,1-1,0 1,-1 0,1 0,-1-1,0 1,1 0,-1-1,0 1,-142 75,57-37,80-36,-10 5,0 0,0 0,1 2,0 0,0 0,1 1,1 1,0 1,1 0,0 0,-6 10,-37 92,56-112,-1 0,1-1,1 1,-1 0,0 0,1-1,-1 1,1-1,0 1,-1-1,1 1,0-1,1 0,-1 0,0 0,1-1,-1 1,1 0,-1-1,1 0,0 1,0-1,0 0,-1 0,1-1,0 1,0-1,0 1,0-1,0 0,0 0,0 0,0-1,0 1,0-1,0 1,0-1,2-1,-1 2,173-30,-131 18,-35 9,0 0,0 0,0 1,0 0,1 1,-1 0,1 1,-1 0,5 1,2 4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1,'-4'23,"-3"14,1 5,1-5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1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475 395,'-1'-8,"0"0,-1 0,0 0,0 1,-1-1,1 0,-2 1,1 0,-1 0,0 0,-1 0,1 1,-1-1,0 1,-1 0,0 1,0-1,0 1,0 0,-1 1,0 0,0 0,0 0,-1 1,1 0,-1 0,1 1,-1 0,0 1,0-1,0 1,0 1,0 0,0 0,0 0,0 1,0 0,0 1,0-1,-5 3,7 0,-1-1,1 1,0 1,0-1,0 1,1 0,0 0,0 0,0 1,1 0,-1 0,1 0,1 0,-1 1,1-1,0 1,1 0,-1 0,1 0,1 0,-1 2,1-4,0 0,0 0,0 0,1 1,0-1,0 0,0 0,1 0,-1 0,1 0,0 0,1 0,-1 0,1 0,0-1,0 1,1 0,-1-1,1 0,0 0,0 0,1 0,-1 0,1 0,0-1,-1 0,2 0,-1 0,0 0,3 1,70 28,-77-31,0 0,0 0,0 0,0 1,-1-1,1 0,0 0,-1 0,1 0,-1 1,1-1,-1 0,1 0,-1 0,0 0,0 0,1 0,-1-1,0 1,0 0,0 0,0-1,0 1,0 0,0-1,0 1,0-1,0 1,0-1,-1 1,0-1,1 1,-44 23,31-18,0 1,0 1,0 0,1 0,0 1,1 1,0 0,0 1,1 0,1 1,0 0,0 1,1 0,1 0,4-4,1-6,0 1,1 0,-1 0,1 0,0 0,0 0,0 1,1-1,-1 1,1-1,0 1,0-1,1 1,0 0,-1-1,2 1,-1 0,0-1,1 1,0 0,0-1,0 1,1-1,-1 0,1 1,0-1,1 0,-1 0,1 0,-1 0,2 0,7 5,0-1,1 0,0-1,0-1,1 1,0-2,0 0,0 0,1-1,-1-1,1-1,0 1,0-2,1 0,5-2,-1 0,0-1,0-1,0-1,0-1,0 0,-1-2,0 0,-14 6,0-1,-1 0,1 0,-1 0,0 0,0 0,0-1,0 1,0-1,0 0,-1 0,1 0,-1 0,0 0,0-1,0 1,1-3,4-14</inkml:trace>
  <inkml:trace contextRef="#ctx0" brushRef="#br0" timeOffset="641.401">389 0,'-36'70,"-25"151,42-132,-52 202,48-115,-22 51,-5-31,46-172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335 141,'-20'0,"0"1,1 0,0 2,-1 0,1 2,0 0,1 0,-1 2,1 1,0 0,1 1,0 1,1 0,-6 6,16-9,0 1,0 0,1 0,1 0,-1 0,1 1,1 0,0 0,0 0,1 0,0 0,-1 7,2-10,1-1,0 1,-1 0,2 0,-1 0,1-1,0 1,0 0,0-1,1 1,0-1,0 1,1-1,-1 0,1 0,0 0,0 0,1-1,0 1,-1-1,2 0,-1 0,0 0,1-1,-1 1,1-1,0 0,0 0,1-1,-1 0,0 0,1 0,-1 0,1-1,5-3,1-1,-2 0,1-1,0 0,-1-1,0 0,0-1,0 0,0 0,-1-1,-1-1,1 1,3-6,222-228,-234 240,0 0,1 0,-1 0,0 0,1 0,-1 0,1 0,-1 0,1 0,-1 0,1 0,0 0,-1 0,1 1,0-1,0 0,0 1,-1-1,1 0,0 1,0-1,0 1,0-1,0 1,0 0,0-1,0 1,0 0,0 0,1 0,-1 0,0 0,0 0,0 0,0 0,0 0,0 0,0 0,0 1,0-1,0 1,0-1,0 0,0 1,0 0,0-1,0 1,0 0,-1-1,1 1,0 0,0 0,-1-1,1 1,0 0,-1 0,1 1,13 192,-13-189,-1 0,1 0,0 0,0 0,1 0,-1 0,1 0,0-1,0 1,1-1,-1 1,1-1,0 0,0 0,1 0,-1 0,1-1,0 1,0-1,0 0,0 0,0 0,1-1,-1 0,1 0,0 0,0 0,-1 0,1-1,0 0,0 0,1-1,-1 1,0-1,0 0,0-1,51-26,-31 8</inkml:trace>
  <inkml:trace contextRef="#ctx0" brushRef="#br0" timeOffset="449.337">1293 0,'-20'6,"0"1,0 1,0 1,1 0,0 1,1 2,0-1,1 2,0 1,1 0,-4 5,18-16,0 0,0-1,1 1,-1 0,1 0,-1 0,1 0,0 0,0 0,0 0,1 0,-1 0,1 0,0 1,0-1,0 0,0 0,0 0,1 1,-1-1,1 0,0 0,0 0,0 0,0 0,1 0,-1 0,1-1,0 1,0 0,0-1,0 1,0-1,0 0,1 0,-1 0,1 0,0 0,-1 0,4 1,17 10,72 56,-92-67,-1 1,0 0,0-1,0 1,-1 0,1 0,0 0,-1 0,0 1,0-1,0 0,0 0,-1 1,1-1,-1 1,0-1,0 0,0 1,0-1,0 1,-1-1,0 0,1 1,-1-1,-1 0,1 0,0 0,-1 0,1 0,-1 0,0 0,-1 0,-6 7,0 0,-1-1,0 0,-1-1,0 0,0-1,-1 0,0-1,0 0,0-1,-1 0,0-1,0-1,0 0,0 0,-1-2,1 1,0-2,-1 0,-10-1,-39-20,49 9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0,'-9'10,"-4"-2,1-3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20,'-38'-17,"24"16,0 0,0 0,1 1,-1 1,0 0,0 1,1 1,-1 0,1 1,-12 5,0-2,21-7,0 1,0-1,-1 1,1 1,0-1,0 0,0 1,1 0,-1 0,0 0,1 0,-1 1,1-1,0 1,0 0,0 0,0 0,0 1,1-1,-1 1,1-1,0 1,0 0,0 0,1-1,-1 1,1 1,0-1,0 0,1 0,-1 0,1 0,0 1,0 0,3 7,1 0,0 0,1-1,1 1,0-1,0 0,1-1,0 0,1 0,0 0,1-1,0 0,0-1,1 1,0-2,0 0,2 1,12 8,-21-15,1 0,-1 0,1 1,-1 0,1-1,-1 1,0 1,0-1,0 0,0 1,0-1,-1 1,1 0,-1 0,1 0,-1 0,0 0,0 1,-1-1,1 0,-1 1,1 0,-1-1,0 1,-1 0,1-1,-1 1,1 0,-1 0,0 0,-1-1,1 1,-1 0,1 0,-1-1,-1 4,-8 4,-1 0,0-1,0 0,-1-1,-1-1,1 0,-1 0,0-1,-1-1,0 0,0-1,0 0,-3-1,13-3,-14 6,3-1,1-1,-1 0,0-1,0 0,0-1,0-1,0-1,-10 0,25-1,-1 0,1 0,-1 0,1 0,-1 0,1 0,-1 0,1-1,-1 1,1 0,0 0,-1 0,1-1,-1 1,1 0,0-1,-1 1,1 0,-1-1,1 1,0 0,0-1,-1 1,1-1,0 1,0-1,-1 1,1 0,0-1,0 1,0-1,0 1,0-1,0 1,0-1,0 1,0-1,0 1,0-1,0 1,0-1,0 1,0-1,0 1,1-1,-1 1,0-1,0 1,1 0,-1-1,0 1,0-1,1 1,-1 0,0-1,1 1,-1 0,1-1,-1 1,7-12</inkml:trace>
  <inkml:trace contextRef="#ctx0" brushRef="#br0" timeOffset="564.012">1076 161,'-27'1,"0"2,0 1,0 1,1 1,-1 1,1 2,1 0,-15 9,27-11,-1 1,1 1,1 0,0 1,0 0,1 1,0 0,1 1,0 0,1 0,0 1,1 0,0 3,4-11,1 1,0-1,0 1,1-1,0 1,0 0,0 0,0 0,1 0,0 0,1 0,-1 1,1-1,0 0,1 0,-1 1,1-1,1 0,-1 0,1 0,0 0,0-1,1 1,-1 0,1-1,1 1,-1-1,1 0,0 0,0-1,0 1,1-1,-1 0,1 0,1 0,1-2,1 0,0 0,-1-1,1 0,0 0,0 0,0-1,0-1,0 0,0 0,0 0,0-1,-1 0,1 0,-1-1,1 0,-1 0,0-1,0 0,-1 0,1-1,4-3,125-128,38-70,-174 206,1-1,-1 1,0-1,0 1,0-1,0 1,0-1,0 1,1-1,-1 1,0-1,0 1,1-1,-1 1,0 0,1-1,-1 1,0-1,1 1,-1 0,1-1,-1 1,1 0,-1 0,0-1,1 1,-1 0,1 0,-1 0,1 0,-1-1,1 1,0 0,-1 0,1 0,-1 0,1 0,-1 0,1 0,-1 1,1-1,-1 0,1 0,-1 0,1 0,-1 1,1-1,-1 0,1 0,-1 1,0-1,1 0,-1 1,0-1,1 1,-1-1,0 0,1 1,-1-1,0 1,1-1,-1 1,0 0,2 36,-2-32,7 132,-5-127,0 1,1-1,0 0,1 0,0-1,0 1,1-1,0 0,0 0,1 0,1-1,-1 0,1 0,1-1,5 5,4 1</inkml:trace>
  <inkml:trace contextRef="#ctx0" brushRef="#br0" timeOffset="1212.848">1499 528,'81'-227,"-80"226,2-12,2 1,0-1,0 1,1 0,0 0,1 0,1 1,0 0,0 1,1 0,0 0,1 1,0 0,0 1,1 0,0 0,4-1,-14 9,1-1,-1 1,0-1,1 1,-1-1,0 1,1 0,-1 0,1 0,-1 0,1 0,-1 0,0 0,1 0,-1 0,1 1,-1-1,0 1,1-1,-1 1,0-1,0 1,1 0,-1 0,0 0,0-1,0 1,0 0,0 0,0 0,0 1,0-1,-1 0,1 0,0 0,0 1,-1-1,1 0,-1 1,0-1,1 0,-1 1,0-1,0 1,0 0,-4 67,3-66,-15 173,16-174,0-1,0 1,0 0,1 0,-1 0,0-1,1 1,-1 0,1 0,-1-1,1 1,0 0,0-1,0 1,0-1,0 1,0-1,0 1,0-1,1 0,-1 0,0 0,1 1,-1-1,1 0,-1-1,1 1,0 0,-1 0,1-1,0 1,0-1,-1 1,1-1,0 0,0 0,0 0,-1 0,1 0,0 0,0 0,0-1,-1 1,1-1,0 1,-1-1,1 0,0 1,-1-1,1 0,-1 0,1 0,-1 0,1-1,-1 1,0 0,0 0,1-1,-1 0,14-11,-1-1,-1-1,0 0,-1 0,0-1,-1-1,7-15,46-64,-12 44,-39 82,-14 226,16-216,-3-28</inkml:trace>
  <inkml:trace contextRef="#ctx0" brushRef="#br0" timeOffset="4463.94">2346 246,'56'18,"-48"-14,1-1,0 1,0-2,0 1,0-1,1-1,-1 0,1 0,-1-1,0 0,1 0,-1-1,1 0,-1-1,0 0,0-1,0 0,0 0,0-1,-1 0,6-3,-10 4,0 0,-1 0,1 0,-1 0,1-1,-1 1,-1-1,1 0,0 0,-1 0,0 0,0 0,0-1,0 1,-1-1,0 1,0-1,0 1,0-1,-1 0,1 0,-1 1,-1-1,1 0,-1 1,1-1,-1 0,-1 1,1-1,-1 1,1 0,-1-1,0 1,-1 0,1 0,-1 0,0 0,0 1,0-1,0 1,-1 0,1 0,-1 0,0 0,-2 0,-1-1,-1 2,0-1,0 1,0 1,0-1,0 1,0 1,0-1,-1 1,1 1,0 0,0 0,0 0,0 1,0 0,0 1,1 0,-1 0,1 0,-1 1,1 0,0 1,1-1,-1 2,1-1,0 0,0 1,1 0,0 1,0-1,0 1,1 0,0 0,0 0,1 1,-1-1,2 1,-1 1,-4 14,0 0,2 0,0 1,2 0,0 0,2 0,1 0,1 9,0-26,0-1,0 0,1 0,0 0,0 0,0-1,1 1,0 0,0-1,0 0,1 0,0 0,0 0,0 0,0-1,1 0,0 0,0 0,0-1,0 1,1-1,-1 0,1-1,4 2,3 1,1 0,1-1,-1-1,1 0,-1-1,1 0,0-1,0-1,-1-1,1 0,31-10,-27 4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4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1248,'373'-46,"-95"35,-104-16,65 15,-30-6,-13-10,538 29,-423-2,-114-26,-179 26,-14 0,-1-1,1 1,0 0,0 0,0 1,0-1,0 1,0 0,0 0,1 0,-1 1,0 0,0-1,-1 1,1 1,0-1,0 0,0 1,-1 0,1 0,-1 0,1 0,-1 1,0-1,0 1,0 0,0 0,-1 0,1 0,-1 0,1 0,-1 1,0-1,-1 1,1 0,0 2,-27 135,14 26,9-164,0 1,-1-1,0 1,1-1,-1 0,0 0,-1 0,1-1,0 1,-1-1,0 0,1 0,-1 0,0 0,0-1,0 1,0-1,0 0,0 0,-1-1,1 1,0-1,0 0,-1 0,1 0,0-1,0 1,0-1,0 0,0-1,-1 1,2 0,-3-2,-28-1,-93-16,91 14,0 2,0 1,0 2,-32 3,8-1,-110 27,-195-27,222 26,-308-26,-282-1,562-28,33 25,136 4,0-2,0 1,0 0,-1 0,1-1,0 1,1-1,-1 1,0-1,0 0,0 0,0 0,0 0,1 0,-1 0,0-1,1 1,-1-1,1 1,0-1,-1 1,1-1,0 0,0 1,0-1,0 0,0 0,1 0,-1 0,0 0,1 0,0 0,-1 0,1 0,0 0,0 0,0 0,0 0,0 0,1 0,-1 0,1 0,-1 0,1 0,0 0,0 0,-1 0,1 0,1 1,-1-1,0 0,0 1,2-2,3-9,0-1,-1 0,-1 0,0 0,0 0,-2-1,1 1,-2-1,1-11,-2 1</inkml:trace>
  <inkml:trace contextRef="#ctx0" brushRef="#br0" timeOffset="4321.446">1441 1277,'-17'29,"17"-27,0-1,0 1,-1-1,1 1,0-1,1 1,-1-1,0 0,0 1,1-1,-1 1,0-1,1 0,0 1,-1-1,1 0,0 1,0-1,-1 0,1 0,0 0,0 0,1 0,-1 0,0 0,0 0,0 0,0 0,1-1,-1 1,0 0,1-1,-1 1,1-1,-1 0,1 1,-1-1,0 0,1 0,-1 0,1 0,-1 0,1 0,-1 0,1-1,-1 1,1 0,-1-1,0 1,1-1,-1 0,0 1,1-1,-1 0,0 0,0 0,0 0,0 0,0 0,0 0,0 0,0 0,0-1,3-1,-1-1,0 1,0 0,0-1,0 0,0 1,-1-1,0 0,0 0,0 0,0-1,0 1,-1 0,0-1,0 1,0-4,-1 8,0 0,-1 0,1 0,0 0,0 0,0 0,-1 0,1 0,0 0,0 0,-1 0,1 0,0 0,0 0,-1 0,1 0,0 0,0 0,0 0,-1-1,1 1,0 0,0 0,0 0,-1 0,1 0,0-1,0 1,0 0,0 0,0 0,-1 0,1-1,0 1,0 0,0 0,0 0,0-1,0 1,0 0,0 0,0-1,0 1,0 0,0 0,0-1,0 1,-11 22,13 33,11-80,9-98,0 0,-14 87,-2 0,-2 0,-1-1,-2 0,-1 1,-3-12,1-36,2-340,6 357,-33 96,8 0,-1-2,-2 0,-1-2,-1 0,-3 1,25-26,1 0,0 1,0-1,0 0,0 1,0-1,0 1,0 0,0-1,0 1,0 0,0-1,0 1,1 0,-1 0,0 0,0 0,1 0,-1 0,1 0,-1 0,1 0,-1 0,1 0,0 0,-1 0,1 0,0 0,0 1,0-1,0 0,0 0,0 0,0 0,0 0,0 1,1-1,-1 0,0 0,1 0,-1 0,1 0,-1 0,1 0,-1 0,1 0,0 0,0 0,-1 0,1-1,0 1,0 0,0 0,0-1,129 6,-85-8,230 1,-215 12,-59-13,-1 1,1 0,-1 0,0-1,0 1,1 0,-1-1,0 1,0 0,0-1,0 1,-1 0,1-1,0 1,0 0,-1 0,1-1,-1 1,1 0,-1 0,0 0,1-1,-1 1,0 0,0 0,0 0,0 0,0 1,0-1,0 0,0 0,0 0,0 1,0-1,-1 1,1-1,0 1,-229-147,206 119,21 17</inkml:trace>
  <inkml:trace contextRef="#ctx0" brushRef="#br0" timeOffset="6390.991">1553 1277,'0'0,"0"4,0 8,5 0,1 4,5-1,0-9,4-4,-2-7,-2-9,-3-6,-8 1,-9 2,-8 10,5 6,3 4</inkml:trace>
  <inkml:trace contextRef="#ctx0" brushRef="#br0" timeOffset="9253.535">2739 232,'-34'3,"0"2,0 0,1 3,0 0,1 2,-1 2,-22 12,31-15,24-9,-54 28,53-27,0 0,0-1,0 1,0 0,1 0,-1 0,0-1,0 1,1 0,-1 0,1 0,-1 0,1 0,-1 0,1 0,-1 0,1 0,0 1,0-1,0 0,-1 0,1 0,0 0,0 0,1 0,-1 1,0-1,0 0,0 0,1 0,-1 0,1 0,-1 0,1 0,-1 0,1 0,-1 0,1 0,0 0,0 0,-1-1,1 1,0 0,0 0,0-1,0 1,0-1,0 1,1 0,9 6,1-1,1 0,-1-1,1 0,0-1,0 0,0-1,0 0,1-1,11 0,61 13,-86-14,0 0,1-1,-1 1,0 0,0-1,1 1,-1 0,0-1,0 1,0 0,0 0,0-1,0 1,0 0,0-1,0 1,-1 0,1 0,0-1,0 1,-1 0,1-1,0 1,-1-1,1 1,0 0,-1-1,1 1,-1-1,1 1,-1-1,1 1,-1-1,0 1,1-1,-1 0,0 1,1-1,-1 0,0 0,1 1,-1-1,0 0,1 0,-1 0,0 0,1 0,-1 0,0 0,0 0,1 0,-1 0,0 0,0-1,0 1,-217 87,173-66,37-18,1 0,-1 0,1 1,-1 0,1 0,0 1,1 0,-1 0,1 1,0-1,-1 3,7-6,0 1,0-1,0 1,0-1,0 1,1-1,-1 1,1-1,0 1,0-1,0 0,0 1,0-1,0 0,1 0,-1 0,1 0,-1 0,1 0,0-1,0 1,0 0,0-1,0 1,0-1,0 0,0 0,0 0,1 0,-1 0,0 0,1 0,-1-1,1 0,-1 1,1-1,-1 0,3 0,22 5,0-1,1-1,0-1,0-2,23-2,-6 0,-21 2</inkml:trace>
  <inkml:trace contextRef="#ctx0" brushRef="#br0" timeOffset="9599.231">3106 289,'-10'19,"-3"16,1 7,2 1,3-2,-2-8,0-5,2-2,2-1,-3-5,0 0,2 0,1 3,-3-4,0-4</inkml:trace>
  <inkml:trace contextRef="#ctx0" brushRef="#br0" timeOffset="9973.104">3049 317,'29'-5,"14"-1,5 0,-2 1,-3 2,-4 0,-4 2,-4 1,-6 4,-8 3</inkml:trace>
  <inkml:trace contextRef="#ctx0" brushRef="#br0" timeOffset="10205.259">3049 571,'29'-5,"14"-1,5 0,-2-4,-7 0</inkml:trace>
  <inkml:trace contextRef="#ctx0" brushRef="#br0" timeOffset="11000.482">3049 119,'38'0,"110"12,-133-9,0-1,0-1,0 0,0 0,0-2,0 0,0-1,0 0,0-1,0-1,-1 0,0-1,0 0,6-4,-20 8,-1 0,1 0,0-1,0 1,-1 0,1 0,0 0,-1 0,1 0,-1 1,0-1,1 0,-1 0,0 0,1 0,-1 1,0-1,0 0,0 1,1-1,-1 0,0 1,0-1,0 1,0 0,0-1,0 1,0 0,0-1,0 1,-1 0,1 0,0 0,0 0,0 0,0 0,0 0,0 1,-6-4,-94-61,89 50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0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833 188,'16'-81,"-65"162,39-66,-1 0,0 0,-1-1,-1 0,0-1,0 0,-2-1,1-1,-2-1,1 0,-16 7,-75 22,62-29,36-6,-1-1,1 0,-1-1,0 0,0 0,-1-1,1 0,0 0,0-1,0-1,-1 1,1-1,0-1,0 0,0 0,0-1,1 0,-1 0,1-1,-1 0,1-1,0 0,-5-11,0-1,0 0,2-1,0 0,1-1,1 0,1-1,0 0,2 0,0-1,2 1,0-1,1 0,1 0,1-1,1 1,1 0,1-7,-61 160,43-103,-54 88,69-116,0 0,1-1,-1 1,1 0,-1 0,0-1,1 1,-1 0,1 0,0 0,-1 0,1 0,0 0,-1 0,1 0,0 0,0 0,0 0,0-1,0 1,0 0,0 0,0 0,0 0,0 0,1 0,-1 0,0 0,1 0,-1 0,1 0,-1 0,1-1,-1 1,1 0,0 0,-1-1,1 1,0 0,-1-1,1 1,0 0,0-1,0 1,0-1,-1 0,1 1,0-1,0 0,0 1,0-1,0 0,0 0,0 0,0 0,0 0,0 0,0 0,0 0,0 0,0-1,0 1,0 0,0-1,64-20,249-133,-313 155,0-1,0 0,0 0,1 0,-1 0,0 0,0 0,0-1,0 1,0 0,0 0,0-1,0 1,0-1,1 1,-2-1,1 1,0-1,0 0,0 1,0-1,0 0,0 0,-1 0,1 0,0 0,-1 1,1-1,-1 0,1-1,-1 1,1 0,-1 0,0 0,1 0,-1 0,0 0,0 0,0 0,0-1,0 1,0 0,0 0,0 0,-1 0,1 0,0 0,-1 0,1 0,0 0,-1-1,0 2,1-1,-1 0,1 0,-1 0,0 0,0 0,0 0,1 1,-1-1,0 0,0 1,0-1,0 1,-1-1,-146-55,132 48</inkml:trace>
  <inkml:trace contextRef="#ctx0" brushRef="#br0" timeOffset="2274.662">1765 215,'-31'18,"-255"68,156-48,129-37,0 0,0-1,0 1,0 0,0 0,0 0,1 0,-1 0,0 0,1 0,-1 0,0 0,1 0,-1 0,1 0,0 0,-1 0,1 1,0-1,0 0,0 0,-1 0,1 1,1-1,-1 0,0 0,0 0,0 1,1-1,-1 0,0 0,1 0,-1 0,1 0,-1 0,1 1,0-1,0-1,-1 1,1 0,0 0,0 0,0 0,0-1,0 1,0 0,0-1,0 1,0 0,0-1,0 0,0 1,1-1,-1 0,0 1,0-1,0 0,1 0,-1 0,0 0,0 0,0 0,1-1,-1 1,169 33,-169-33,0 0,0 0,0 0,0 0,0 0,0 0,0 1,0-1,-1 0,1 0,0 1,0-1,0 1,0-1,0 1,0-1,0 1,-1 0,1-1,0 1,-1 0,1 0,0-1,-1 1,1 0,-1 0,1 0,-1 0,1 0,-1 0,0 0,0 0,1-1,-1 1,0 0,0 0,0 0,0 0,0 1,0-1,0-1,0 1,-1 0,1 0,0 0,-1 0,1 0,0 0,-1 0,1 0,-1 0,1 0,-1-1,0 1,1 0,-1 0,0-1,0 1,0 0,-48 45,-198 122,244-168,1 1,-1 0,1 0,0 0,0 0,-1 0,1 1,0-1,0 1,0-1,0 1,1 0,-1 0,0 0,1 0,-1 0,1 0,0 0,0 1,0-1,0 0,0 1,0-1,0 0,1 1,0-1,-1 1,1-1,0 1,0-1,0 1,0 0,1-1,-1 1,1-1,-1 0,1 1,0-1,0 1,0-1,0 0,1 0,-1 0,0 0,1 0,0 0,-1 0,1 0,0 0,6-1,-1 0,1-1,-1 0,1 0,-1 0,1-1,-1 0,1-1,-1 1,0-1,0-1,0 0,1 0,-3 1,136-49,-116 46</inkml:trace>
  <inkml:trace contextRef="#ctx0" brushRef="#br0" timeOffset="3235.717">2047 301,'-203'373,"160"-273,136-260,84-54,-176 212,31-29,-31 30,-1 1,1-1,0 1,-1 0,1-1,0 1,-1 0,1 0,0-1,0 1,-1 0,1 0,0 0,0 0,0 0,-1 0,1 0,0 0,0 0,-1 1,1-1,0 0,-1 0,1 1,0-1,-1 0,1 1,0-1,-1 1,1-1,0 1,-1-1,1 1,-1-1,1 1,-1-1,0 1,1 0,-1-1,1 1,-1 0,0 0,0-1,1 1,-1 0,0-1,0 1,0 0,0 0,0 0,0-1,0 1,0 0,0 0,0-1,-13 110,1-51,11-55,0 0,0 0,1 0,-1 0,1 0,0 0,0 0,1 0,-1 1,1-1,0 0,0-1,0 1,0 0,1 0,0 0,-1-1,1 1,1-1,-1 1,0-1,1 0,2 2,-2-5,1 0,-1-1,0 1,1-1,-1 0,0 0,0-1,1 1,-1-1,0 1,-1-1,1 0,0 0,0 0,-1 0,1-1,-1 1,0-1,0 0,0 1,0-1,0 0,0 0,0-3,3-1,210-300,-214 307,-1 1,0-1,0 1,0-1,1 0,-1 1,0-1,1 0,-1 1,0-1,1 0,-1 1,1-1,-1 0,0 0,1 0,-1 1,1-1,-1 0,1 0,-1 0,1 0,-1 0,0 0,1 0,-1 0,1 0,-1 0,1 0,-1 0,1 0,-1 0,1 0,-1 0,1 0,-1-1,0 1,1 0,-1 0,1-1,-1 1,0 0,1 0,-1-1,0 1,1 0,-1-1,0 1,1-1,-1 1,0 0,0-1,0 1,1-1,-1 1,0-1,0 1,0-1,-6 41,-54 224,55-249,1 1,0 0,1 1,1-1,1 1,0-1,1 1,1-1,1 1,2 10,2-14,1-7</inkml:trace>
  <inkml:trace contextRef="#ctx0" brushRef="#br0" timeOffset="4117.568">2921 639,'-11'-1,"-1"1,0 1,1 0,-1 0,1 1,-1 1,1 0,0 0,0 1,0 1,1 0,-1 0,1 1,1 0,-1 1,1 0,0 0,0 1,1 0,0 1,1 0,0 0,0 1,1-1,0 2,0-1,2 0,-1 1,1 0,1 0,0 0,0 1,1 2,1-10,1 0,0 1,0-1,0 1,1-1,0 0,0 1,0-1,0 0,0 0,1 0,0 0,0 0,0 0,0 0,1 0,0-1,-1 0,1 1,0-1,1 0,-1 0,0-1,1 1,0-1,-1 1,1-1,0 0,0-1,1 1,-1-1,0 0,0 0,1 0,-1 0,0-1,1 1,-1-1,3-1,3 1,-1 0,1-1,-1-1,1 1,-1-2,1 1,-1-1,0-1,-1 1,1-1,0-1,-1 0,0 0,0-1,-1 0,1 0,-1 0,-1-1,1 0,3-6,-9 10,0 0,0 0,-1 0,1 0,-1 0,1 0,-1 0,0-1,0 1,0 0,-1 0,1 0,-1 0,0 0,0 0,0 0,0 0,0 0,-1 1,1-1,-1 0,0 1,1-1,-1 1,0 0,-1-1,1 1,0 0,-1 0,1 0,-1 1,0-1,0 0,-6-6,9 8,0 0,0-1,-1 1,1-1,0 1,0-1,0 1,0 0,-1-1,1 1,0-1,0 1,0-1,0 1,0-1,0 1,0-1,0 1,0-1,1 1,-1-1,0 1,0-1,0 1,1-1,-1 1,0 0,0-1,1 1,-1-1,0 1,1 0,-1-1,0 1,1 0,-1 0,1-1,-1 1,0 0,1 0,-1-1,1 1,-1 0,1 0,-1 0,1 0,-1 0,1 0,-1 0,1 0,-1 0,1 0,-1 0,1 0,-1 0,0 0,1 0,-1 0,1 1,-1-1,1 0,-1 0,1 0,-1 1,0-1,1 0,-1 1,41 0,30 17,-50-12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1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587 423,'-45'-37,"32"33,0 0,-1 1,1 0,-1 1,1 1,-1 0,1 1,-1 0,1 1,-1 1,1 0,-1 1,1 0,0 1,0 0,-5 4,-46 9,-15 13,78-30,-1 1,0 0,1 0,-1 0,1 1,-1-1,1 0,-1 0,1 1,0-1,0 1,0-1,0 1,0 0,0-1,0 1,0 0,1 0,-1 0,1-1,-1 1,1 0,0 0,-1 0,1 0,0 0,0 0,1 0,-1-1,0 1,1 0,-1 0,1 0,-1 0,1-1,0 1,0 0,0-1,0 1,0 0,0-1,1 1,6 6,1 0,0-1,1 0,-1-1,1 0,1 0,-1-1,1-1,0 1,0-2,0 1,0-2,1 0,9 1,23 8,-40-10,-2-1,1 0,-1 0,1 0,-1 0,0 1,1-1,-1 1,1-1,-1 1,0 0,0 0,1 0,-1 1,0-1,0 0,0 1,0-1,-1 1,1 0,0-1,-1 1,1 0,-1 0,1 0,-1 0,0 1,0-1,0 0,0 0,-1 1,1-1,0 0,-1 1,0-1,1 1,-1 0,-5 6,-1 1,1-1,-2 0,1-1,-1 1,0-1,-1 0,0-1,0 0,-1 0,0-1,0 0,0-1,-1 0,0 0,-1-1,9-2,-20 10,-215 136,236-148,-1 1,1-1,-1 1,0 0,1 0,-1-1,1 1,0 0,-1 0,1 0,0 1,0-1,-1 0,1 0,0 1,0-1,0 1,1-1,-1 1,0-1,0 1,1-1,-1 1,1 0,0-1,-1 1,1 0,0-1,0 1,0 0,0 0,0-1,0 1,1 0,-1-1,1 1,-1 0,1-1,-1 1,1-1,0 1,0-1,0 1,0-1,0 0,0 1,0-1,0 0,0 0,1 0,-1 1,1-2,-1 1,2 1,16 2,1-1,0-1,0 0,0-2,0 0,0-1,7-2,-23 2,33-2,0-2,-1-2,1-1,-2-2,1-2,-2-1,9-5,-25 8,-4-1</inkml:trace>
  <inkml:trace contextRef="#ctx0" brushRef="#br0" timeOffset="590.214">417 0,'-17'91,"-60"480,19-73,22-300,31-174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54 202,'-47'244,"41"-222,6-48,67-140,-46 124,86-107,-107 149,0-2,0 1,1 0,-1-1,1 1,-1 0,1 0,-1-1,1 1,0 0,0 0,0 0,-1 0,1 0,0 0,0 0,0 0,1 0,-1 0,0 0,0 1,0-1,1 0,-1 1,0-1,1 1,-1 0,0-1,1 1,-1 0,0 0,1 0,-1 0,1 0,-1 0,0 0,1 0,-1 1,0-1,1 0,-1 1,0-1,1 1,-1 0,0-1,0 1,0 0,1 0,7 109,-8-27,0-75,0 1,0-1,0 0,1 0,0 0,0 0,1 0,0 0,0-1,1 1,0-1,1 0,-1 0,5 4,-6-11,1 1,-1-1,1 0,-1 0,1 0,-1 0,0-1,1 0,-1 1,1-1,-1 0,0-1,1 1,-1 0,0-1,0 0,0 0,0 0,-1 0,1 0,0-1,-1 1,0-1,1 1,-1-1,0 0,0 0,-1 0,1 0,1-3,1 0,164-286,-168 291,0-1,0 1,0 0,1-1,-1 1,0 0,1 0,-1-1,1 1,0 0,-1 0,1 0,0 0,0-1,-1 1,1 0,0 1,0-1,0 0,0 0,0 0,1 0,-1 1,0-1,0 1,0-1,1 1,-1-1,0 1,1 0,-1-1,0 1,1 0,-1 0,0 0,1 0,-1 0,0 0,1 1,-1-1,0 0,0 1,1-1,-1 1,0-1,0 1,0 0,1-1,-1 1,0 0,6 125,-9-88,2-27,-1-8,0 0,0 0,0 1,0-1,1 0,-1 0,1 0,0 1,0-1,0 0,0 0,1 1,-1-1,1 0,0 0,0 0,0 0,0 0,1 0,-1 0,1 0,0 0,-1-1,1 1,0-1,1 1,-1-1,0 0,1 0,-1 0,1 0,0 0,0 0,0-1,0 0,0 1,0-1,1 0,11-4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55,'-96'-37,"91"34,-1 1,-1-1,1 1,0 0,-1 0,1 1,0 0,-1 0,0 1,1 0,-1 0,1 0,-1 1,1 0,-1 0,1 0,-1 1,1 0,0 1,0-1,0 1,0 0,0 0,1 1,-1 0,1 0,0 0,1 1,-1 0,1-1,-1 2,1-1,1 0,-1 1,0 2,0-2,0 0,0 1,1 0,-1-1,2 1,-1 1,1-1,0 0,0 0,1 1,0-1,1 1,-1-1,1 1,1-1,0 1,0-1,0 1,1-1,0 0,0 0,1 0,0 0,0 0,0 0,1-1,2 4,-2-6,0 0,0 0,1-1,-1 1,1-1,0 0,0 0,0-1,0 1,0-1,0 0,1-1,-1 1,1-1,-1 0,1 0,0-1,-1 1,1-1,0-1,-1 1,1-1,-1 0,1 0,-1-1,1 1,-1-1,0-1,1 1,-1-1,1-1,20-12,-1-2,-1 0,-1-2,-1-1,0 0,-2-2,16-22,-35 44,-1 0,0 0,1 1,-1-1,1 0,-1 0,1 1,-1-1,1 1,0-1,-1 1,1-1,0 1,0-1,-1 1,1-1,0 1,0 0,-1-1,1 1,0 0,0 0,0 0,0 0,-1 0,1 0,0 0,0 0,0 0,0 0,0 0,-1 0,1 0,0 1,0-1,0 0,-1 1,1-1,0 1,0-1,-1 1,1-1,0 1,-1-1,1 1,-1 0,1-1,-1 1,1 0,-1-1,1 1,-1 0,0 0,1-1,-1 1,0 0,0 0,1 0,-1 0,0-1,0 1,0 0,0 0,0 0,0 0,-1 0,1 0,13 61,-13-57,0 1,0 0,0 0,1 0,0-1,0 1,0 0,1-1,0 1,0-1,0 0,1 1,-1-1,1 0,1 0,-1-1,1 1,-1-1,1 0,1 0,-1 0,0 0,1-1,0 1,0-1,0-1,0 1,1-1,1 1,-3-2,1 0,-1-1,1 0,0 1,-1-2,1 1,-1 0,1-1,-1 0,1 0,-1 0,0-1,1 0,-1 1,0-1,0-1,0 1,1-2,9-8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3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98,'2'2,"-1"0,1-1,-1 1,1 0,-1 0,1-1,0 1,0-1,0 0,0 0,0 1,0-1,0 0,0-1,1 1,-1 0,0-1,0 1,1-1,-1 1,0-1,1 0,-1 0,0 0,1-1,0 2,282 1,-99-29,-218-8,-46-26,67 59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33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0,'481'0,"-457"0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1 591,'383'-37,"-253"25,0 5,19 6,-100 2,155-13,-155 4,0 3,0 1,0 3,9 2,139-29,227 28,-280-25,-78 10,-57 11,1 1,-1 1,1-1,0 2,0-1,0 2,0-1,0 1,0 0,0 1,3 1,-11-1,-1 1,1-1,-1 0,0 1,1-1,-1 1,0 0,0-1,0 1,0 0,0 0,0 0,0-1,-1 1,1 0,-1 0,1 0,-1 0,0 0,0 0,0 0,0 0,0 0,0 0,-1 0,1 0,-1 0,1 0,-1 0,0 0,1 0,-1-1,0 1,0 0,-1-1,1 1,-1 1,-2 8,-50 163,53-171,-1 1,0-1,0 1,0-1,0 0,-1 0,1 0,-1-1,0 1,0-1,0 1,0-1,0 0,0 0,-1 0,1 0,-1-1,1 1,-1-1,1 0,-1 0,0-1,0 1,0-1,1 1,-1-1,0-1,0 1,0 0,1-1,-1 0,0 0,0 0,1 0,-1 0,1-1,-1 0,1 0,-2-1,-32-4,-268-1,183 10,-19 9,80-1,0-4,0-1,0-4,-38-4,-10 1,-200 3,166 26,-25-15,117-5,-1-1,1-3,-50-2,23 3,77-5,-1 0,1 0,-1 0,1-1,0 1,0 0,-1-1,1 1,0-1,0 0,0 1,1-1,-1 0,0 0,1 1,-1-1,1 0,-1 0,1 0,0 0,0 0,0 0,0 1,0-1,0 0,1 0,-1 0,1 0,-1 0,1 1,-1-1,1 0,0 1,0-1,0 0,0 1,0-1,1 1,-1-1,0 1,1-1,0-3,3-5,-1 0,0 0,-1-1,0 0,-1 1,0-1,-1 0,0 0,0 0,-2-1,1 1,-1 0,-1 0,-4-7</inkml:trace>
  <inkml:trace contextRef="#ctx0" brushRef="#br0" timeOffset="2557.912">1129 26,'0'419,"-1"-396,0-1,-2 1,-1-1,0 0,-2 0,0 0,-2-1,0 0,-2 0,0-1,-3 2,14-21,3-7</inkml:trace>
  <inkml:trace contextRef="#ctx0" brushRef="#br0" timeOffset="3150.486">1100 26,'-5'11,"0"0,-1-1,-1 1,1-2,-2 1,1-1,-1 0,-1 0,0-1,0 0,0-1,-1 0,0 0,-2 0,3 5,38-12,-19-1,336-2,-346 3,0-1,-1 0,1 1,0-1,-1 1,1-1,0 1,0-1,-1 0,1 1,0-1,0 0,0 1,0-1,0 1,0-1,0 0,0 1,0-1,0 0,0 1,0-1,1 0,-1 1,0-1,0 1,1-1,-1 0,0 1,1-1,-1 1,1-1,-1 1,1-1,-1 1,1 0,-1-1,1 1,-1 0,1-1,-1 1,1 0,-1-1,1 1,0 0,-1 0,1 0,0 0,-1 0,1-1,0 1,-1 0,1 1,0-1,-1 0,1 0,-1 0,1 0,0 0,-1 1,1-1,0 0,-25-21,-1 0,0 1,-2 2,0 1,-1 1,-16-6,24 14</inkml:trace>
  <inkml:trace contextRef="#ctx0" brushRef="#br0" timeOffset="17222.478">1496 986,'-2'13,"-2"0,1-1,-1 0,-1 0,0 0,-1 0,0-1,-1 0,0 0,-1 0,0-1,0 0,-1-1,-1 0,1-1,-1 1,-1-2,0 1,0-2,0 1,-5 0,-3 1,0-1,0-1,-1-1,0 0,0-2,0 0,0-1,-1-2,1 0,0 0,-6-3,-13 2,25 0,-1 0,0-2,1 0,-1 0,1-1,0-1,0 0,1-1,-1-1,1 0,1-1,-5-3,10 4,0 1,1-1,0-1,1 1,-1-1,2 0,-1 0,1-1,0 1,1-1,0 0,0 0,1 0,0 0,0-1,1 1,1-2,-1 39,0-1,-2 0,-1 0,-2-1,0 1,-1-1,-2 0,-10 12,13-26,23-31,181-177,-101 139,-111 60,0 0,-1-1,1-1,-1 0,1 0,-1-2,1 0,0 0,-1-2,1 0,0 0,-6-3,15 5,3 1,-1-1,1 1,-1-1,1 1,0-1,-1 0,1 0,0 0,-1 0,1 0,0 0,0-1,0 1,0-1,0 0,0 1,1-1,-1 0,1 0,-1 0,1 0,-1 0,2-8</inkml:trace>
  <inkml:trace contextRef="#ctx0" brushRef="#br0" timeOffset="17724.797">1778 1324,'-10'29,"-3"24,1 7,2-1,3-6,3-7,2-7,1-5,-4-8,-1-14,1-8</inkml:trace>
  <inkml:trace contextRef="#ctx0" brushRef="#br0" timeOffset="21094.802">1666 1324,'-5'-4,"3"-3,7 1,7 2,2 5,3 3,4 1,2-1,3 0,2-2,0-1,1 0,0-1,-5 0</inkml:trace>
  <inkml:trace contextRef="#ctx0" brushRef="#br0" timeOffset="21960.991">2004 1664,'-10'0,"-7"0,-7 0,-3 0,3 4,0 3,0-1,-1-2,-1 0,-1-2,0-1,-1 4,0 2,-1-1,1-1,-1-2,11-1,7-1</inkml:trace>
  <inkml:trace contextRef="#ctx0" brushRef="#br0" timeOffset="23058.658">2060 1297,'-38'-18,"27"16,0 1,1 0,-1 0,0 1,0 0,1 1,-1 0,0 1,1 0,-6 3,-50 5,10-8,-74 15,123-13,8 0</inkml:trace>
  <inkml:trace contextRef="#ctx0" brushRef="#br0" timeOffset="26725.155">1693 1098,'5'-4,"6"-3,6 1,6 2,2 0,3 2,1 1,1 0,-1 1,0 1,0-1,0 0,0 0,-1 0,0 1,0-1,-4 0</inkml:trace>
  <inkml:trace contextRef="#ctx0" brushRef="#br0" timeOffset="27778.858">2822 1324,'-2'5,"0"0,0-1,-1 1,0-1,0 1,0-1,0 0,0-1,-1 1,0 0,0-1,0 0,0 0,-4 2,1 1,-31 26,-1-2,-2-2,0-1,-2-2,-1-2,-1-2,-1-2,-39 11,-13-25,96-5,0-1,-1 0,1 1,0-1,0 0,0 0,0 0,0 0,0 0,0-1,0 1,0-1,0 1,1-1,-1 0,1 0,-1 1,1-1,0 0,0 0,-1 0,1-1,1 1,-1 0,0 0,1 0,-1-1,1 1,-1 0,1-1,0 1,0 0,0-1,0 1,1 0,-1-1,1 1,-1 0,1-2,4-7,0 0,1 0,0 0,0 1,1 0,1 0,0 0,0 1,1 0,0 1,0 0,1 1,0-1,0 2,1 0,-1 0,2 1,0-1,-5 5,1 0,-1 0,1 0,-1 1,1 0,-1 1,1 0,-1 0,1 0,-1 1,0 0,1 0,-1 1,0 0,-1 0,1 1,-1 0,1 0,-1 1,0-1,-1 1,1 0,3 5,30 18,0-3,1-2,1-2,1-2,32 10,-55-23</inkml:trace>
  <inkml:trace contextRef="#ctx0" brushRef="#br0" timeOffset="28415.247">2427 1184,'73'-18,"163"6,-206 12,-29 1,0-1,-1 1,1-1,-1 0,1 1,0-1,-1 0,1 1,-1-1,1 0,0 0,0 0,-1 0,1 1,0-1,-1 0,1 0,0 0,-1-1,1 1,0 0,0 0,-1 0,1 0,0-1,-1 1,1 0,-1-1,1 1,0 0,-1-1,1 1,-1-1,1 1,-1-1,1 1,-1-1,1 1,-1-1,0 0,1 1,-1-1,0 1,1-1,-1 0,0 1,0-1,0 0,0 1,0-1,1 0,-1 0,0 1,-1-1,1 0,0 1,0-1,0 0,0 1,0-1,-1 0,1 1,0-1,-1 0,1 1,-1-1,-58-60,49 53,0-1,1 0,0-1,1 0,0 0,0 0,1-1,0-1,1 1,-1-5,-7-37,10 29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1.1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27,'624'-11,"-201"-5,0 19,355 50,-504-25,71 7,78-12,997-25,-1458 25,20-12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1,'-5'38,"-1"22,-5 7,0 0,1-6,3-8,2-9,3-2,1-3,-4-4,-1-3,0-2,2-1,-4-1,-1-1,2 1,2-5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2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163 1,'-1'1147,"-16"-881,-11 0,-13 4,-24 218,59-440,3 1,2-1,1 1,3-1,2 1,2-1,2-1,3 0,1 0,12 26,-10-37,2-2,0 0,3-1,0-1,3 0,0-2,26 25,8 5,-35-36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3.27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5169 142,'-132'-48,"100"38,0 2,0 1,-1 1,0 2,-3 1,-512 15,-159-22,-203-19,18 0,-235 30,640 28,480-29,6-1,0 1,-1-1,1 0,-1 1,1-1,-1 1,1-1,-1 1,0 0,1 0,-1 0,1 0,-1 0,0 0,1 0,-1 0,1 1,-1-1,1 1,-1-1,1 1,-1 0,1-1,-1 1,1 0,0 0,0 0,-1 0,1 0,0 0,0 0,0 0,0 1,0-1,0 0,0 1,1-1,-1 1,0-1,1 1,-1-1,1 1,0-1,-1 1,1-1,0 1,0 0,0-1,0 1,0-1,1 2,25 66,-3 0,-3 1,-3 1,-4 1,-2 0,-3 1,-3 56,-9 176,-13 0,-14-1,-13-2,-24 50,58-303,-8 31,3 0,4 1,4 0,3 72,6-130,2-1,1 0,0 0,2-1,0 1,2-2,0 1,1-1,1 0,1-1,1-1,13 16,-14-17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5.7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0 120,'101'-29,"1"4,2 5,84-5,-6 11,-1 7,100 12,-77 13,161 35,-328-47,52 10,-90-16,1 0,0 0,0 0,-1 1,1-1,0 0,0 0,-1 1,1-1,0 0,0 1,0-1,0 0,-1 0,1 1,0-1,0 0,0 1,0-1,0 0,0 1,0-1,0 0,0 1,0-1,0 0,0 1,0-1,0 0,0 1,0-1,1 0,-1 1,0-1,0 0,0 0,0 1,1-1,-1 0,0 1,0-1,0 0,1 0,-1 0,0 1,1-1,-1 0,0 0,0 0,1 0,-1 1,0-1,1 0,-1 0,0 0,1 0,-1 0,0 0,1 0,-1 0,0 0,1 0,-1 0,0 0,1 0,-29 6,-326-4,-660-2,891-12,122 12,1-1,-1 1,0-1,1 1,-1-1,1 1,-1-1,1 0,-1 1,1-1,0 1,-1-1,1 0,0 0,-1 1,1-1,0 0,0 1,0-1,-1 0,1 0,0 1,0-1,0 0,0 0,1 1,-1-1,0 0,0 0,0 1,0-1,1 0,-1 1,0-1,1 0,-1 1,1-1,-1 0,1 1,-1-1,1 1,-1-1,1 1,-1-1,1 1,0-1,-1 1,1 0,0-1,-1 1,1 0,0 0,-1-1,1 1,0 0,0 0,-1 0,1 0,0 0,0 0,-1 0,1 0,0 0,0 0,-1 0,1 1,0-1,0 0,71-14,2 2,0 4,0 3,30 4,-77 0,263-1,-214 2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7.08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0 110,'129'-23,"142"-34,-77 40,-170 12,0 2,1 1,-1 0,0 2,1 1,-1 0,5 3,270 42,-81-9,1-10,136-4,6-42,-266 12,-63 6,0-1,0-2,0-1,0-1,2-3,-75 2,-128-9,158 15,0-1,0 1,-1 1,1 0,0 1,0 0,-1 1,1 0,0 1,0 0,-1 1,-15 3,-294 32,-444-11,150-11,444 4,210-14,49-7,-61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1.11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86,'61'-13,"0"2,0 2,45 1,-65 5,396-14,10 19,-118 1,-9-25,-268 17,-209 3,-313 14,-430 5,827-17,71 0,-167-17,170 17,-1 0,0 0,0-1,0 1,0 0,0 0,1 0,-1 0,0-1,0 1,0 0,0 0,0 0,0 0,0-1,0 1,0 0,0 0,0 0,0-1,0 1,0 0,0 0,0 0,0-1,0 1,0 0,0 0,0 0,0-1,0 1,0 0,0 0,0 0,0 0,0-1,-1 1,1 0,0 0,0 0,0 0,0 0,0-1,-1 1,1 0,0 0,22-3,53 2,-37 1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2.0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18 144,'-2'-1,"1"-1,-1 1,1-1,0 1,-1-1,1 1,0-1,0 0,0 0,0 0,0 1,1-1,-1 0,1 0,-1 0,1 0,-1 0,1 0,0 0,0 0,0 0,0 0,1 0,-1 0,1 0,-1 0,1 0,-1 0,1 0,0 0,0 0,0 0,0 1,0-1,0 0,1 1,-1-1,1 1,-1-1,1 1,-1 0,1 0,0-1,15-2,-1 0,0 1,1 1,-1 1,1 0,0 1,-1 0,5 2,18 0,1097 1,-883-29,-225 15,-28 11,0 0,-1 0,1 1,0-1,-1 0,1 0,-1 0,1 0,0 0,-1 0,1 0,0 0,-1 0,1 0,0-1,-1 1,1 0,-1 0,1 0,0 0,-1 0,1-1,0 1,0 0,-1 0,1-1,0 1,-1 0,1 0,0-1,0 1,0 0,-1-1,1 1,0 0,0-1,0 1,0 0,0-1,0 1,-1-1,1 1,0 0,0-1,0 1,0 0,0-1,1 1,-1-1,0 1,0 0,0-1,0 1,0 0,0-1,0 1,1 0,-1-1,0 1,0 0,1 0,-1-1,0 1,0 0,1-1,-207-5,-263 34,328-19,-421 12,667-38,176-6,-216 16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5.59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357 641,'-7'6,"-1"0,1 1,0 1,0-1,1 1,0 0,0 0,1 1,0-1,1 1,0 0,0 1,1-1,0 1,0-1,0 6,-8 42,2 0,2 0,3 1,2 0,5 42,-2-36,3 1150,-33-457,29-730,-1 0,-2-1,-1 1,-1-1,-1 0,-1 0,-5 9,7-16,0 0,1 0,1 0,1 1,1 0,1 16,0-18,0 1,-1-1,-2 1,1-1,-2 0,0 0,-6 14,-66 81,31-57,44-55,0 0,0 0,0 0,0 0,1 0,-1 1,0-1,0 0,1 0,-1 1,1-1,-1 0,1 1,-1-1,1 0,0 1,0-1,0 1,0-1,0 1,0-1,0 0,0 1,0-1,1 1,-1-1,1 0,-1 1,1-1,-1 0,1 0,0 1,0-1,-1 0,1 0,0 0,0 0,0 0,0 0,0 0,0 0,1 0,-1-1,0 1,0 0,1-1,-1 1,0-1,1 1,-1-1,1 0,-1 0,0 1,1-1,-1 0,1 0,-1 0,0-1,1 1,-1 0,1 0,-1-1,89-9,101 1,273 61,-47-24,366 27,52-52,-391 24,-25-28,-136-27,-93 28,-190 0,-1-1,1 1,0 0,0 0,0-1,-1 1,1 0,0 0,0-1,0 1,0 0,0 0,0-1,0 1,0 0,0-1,-1 1,1 0,0-1,1 1,-1 0,0 0,0-1,0 1,0 0,0-1,0 1,0 0,0 0,0-1,1 1,-1 0,0 0,0-1,0 1,0 0,1 0,-1-1,0 1,0 0,1 0,-1 0,0 0,0 0,1-1,-1 1,0 0,1 0,-1 0,0 0,0 0,1 0,-1 0,0 0,1 0,-1 0,0 0,1 0,-1 0,-31-14,21 9,6 1,0 0,0-1,0 0,1 0,-1 0,1 0,1 0,-1 0,1-1,0 0,0 1,0-1,1 0,0 0,0 0,0 0,1 0,0 0,0 0,1 1,-1-1,1 0,1 0,-1 0,1 0,0 1,0-1,1 0,4-32,1-55,-3 0,-7-63,0 37,-6-46,-8 1,-6 0,-23-66,-24-41,42 179,4-1,4-1,-4-61,21-467,2 113,-12 420,9 79,1 0,0 0,0 0,1 0,0 0,1-1,0 1,0 0,1 0,1 0,0-1,0 1,1 1,3-7,122-186,-117 185,-1 0,0-1,-2 0,0-1,-1 0,0 0,-2 0,0-1,0-11,21-114,-26 144,0-1,0 0,0 0,0 1,0-1,0 0,-1 1,1-1,-1 0,1 1,-1-1,0 0,0 1,0-1,0 1,0 0,0-1,0 1,0 0,0-1,-1 1,1 0,0 0,-1 0,1 0,-1 0,1 1,-1-1,1 0,-1 1,0-1,1 1,-1-1,0 1,0 0,1 0,-1 0,0 0,0 0,1 0,-1 0,-78 17,69-14,-41 8,0-2,-1-3,-1-1,1-4,0-1,-8-3,-47 1,-930 2,431-29,-80 30,218 28,251-41,208 9,-2 0,0 0,1 1,-1 0,-1 1,1 0,0 1,0 0,0 1,-2 0,14 0,-1-1,0 0,1 1,-1-1,1 1,-1-1,1 1,-1-1,1 1,-1-1,1 1,0 0,-1-1,1 1,0 0,0-1,-1 1,1 0,0-1,0 1,0 0,0-1,0 1,0 0,0-1,0 1,0 0,0 0,0-1,0 1,1 0,-1-1,0 1,0 0,1-1,-1 1,0-1,1 1,-1-1,1 1,-1 0,1-1,-1 1,1-1,-1 0,1 1,-1-1,1 1,0-1,-1 0,1 0,0 1,-1-1,1 0,0 0,-1 0,1 0,0 1,-1-1,1 0,0 0,0-1,-1 1,1 0,0 0,-1 0,1 0,13 9,-6-1,0 1,0 0,-1 0,0 1,-1 0,0 0,-1 0,0 1,0 0,-1 0,0 0,-1 0,-1 1,0-1,0 1,-1 0,0-1,-2 11,-31 161,10-98,11-40,7-32,0 0,0 0,1 1,1 0,0-1,1 1,1 0,0 0,1 0,0 0,1-1,0 1,1 0,1-1,2 4,5 4,-1-3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1.35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1.72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3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0 537,'24'-82,"3"1,4 1,19-31,-50 109,1 0,-1 0,1 0,-1 0,1 0,0 1,0-1,0 0,0 0,0 1,0-1,1 1,-1-1,0 1,1-1,-1 1,1 0,0 0,-1 0,1 0,0 0,0 0,0 0,-1 0,1 1,0-1,0 1,0-1,0 1,0 0,0 0,0 0,0 0,0 0,0 0,0 1,0-1,0 1,0-1,0 1,0 0,0 0,-1 0,1 0,0 0,0 0,-1 0,1 0,-1 1,1-1,-1 1,0-1,0 1,1-1,-1 1,0 0,0 1,8 55,-9-54,0 1,0 0,0 0,1 0,-1 0,1 0,0-1,1 1,-1 0,1-1,0 1,0-1,0 1,1-1,-1 0,1 0,0 0,0 0,4 2,-5-5,0 0,0 1,0-2,0 1,1 0,-1 0,0-1,0 1,1-1,-1 0,1 0,-1 0,0 0,1 0,-1 0,0-1,1 1,-1-1,0 1,1-1,-1 0,0 0,0 0,0 0,0-1,0 1,0 0,0-1,0 1,-1-1,1 0,0-1,50-65,-48 63,133-198,-103 172,-33 31,0 0,0 0,0-1,0 1,0 0,0 0,0 0,0 0,0 1,0-1,0 0,0 0,0 0,0 1,0-1,-1 0,1 1,0-1,0 1,0-1,0 1,-1 0,1-1,0 1,0 0,-1-1,1 1,-1 0,1 0,-1 0,1 0,-1-1,1 1,-1 0,0 0,1 0,-1 0,0 0,0 0,0 0,0 0,0 0,0 0,0 1,8 124,-9-113,0 1,1-1,0 1,1 0,1-1,0 1,1-1,0 1,1-1,1 0,0-1,4 9,4-1,-1-3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23.0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0,'0'5,"-5"1,-1 5,-5 0,0 4,-4-2,2 3,-2-2,1 1,3 4,-1-2,1-4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14270.43">6633 3076,'-5'-5,"0"0,0 0,0 1,-1 0,1 0,-1 0,0 0,0 1,-1 0,1 0,-1 1,1 0,-1 0,0 0,0 1,0 0,0 0,1 1,-1 0,0 0,0 1,0 0,0 0,0 0,0 1,1 0,-1 0,1 1,-1 0,1 0,-2 2,-8 2,1 0,0 2,0 0,1 0,0 2,0 0,1 0,1 1,0 1,0 0,-6 10,13-10,0 1,0 0,1 0,1 0,0 0,1 1,1-1,0 1,1-1,0 1,2-1,-1 1,3 6,-2-12,0 0,1 0,0 0,0 0,1-1,0 0,1 0,0 0,0 0,0-1,1 0,0 0,1 0,-1-1,1 0,0 0,1 0,0-1,0-1,0 1,0-1,0-1,1 1,0-1,0-1,8 2,2-1,0-2,0 0,1-1,-1-1,0-1,0 0,0-2,-1 0,1-1,-1-1,-13 4,0-1,0 0,-1 0,1-1,-1 0,0 1,0-1,0-1,0 1,-1 0,0-1,0 0,0 0,0 0,-1 0,0 0,0-1,0 1,-1 0,0-1,0 0,0 1,0-1,-1 1,0-1,-1 0,1 1,-1-1,0 0,0 1,-1 0,1-1,-1 1,0 0,-1-1,1 1,-1 1,0-1,-1 0,1 1,-1-1,0 1,0 0,0 1,0-1,-1 0,1 1,-2 0,-63-31,89 29,47 16,26-3,3-24,-73 15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  <inkml:trace contextRef="#ctx0" brushRef="#br1" timeOffset="65668.303">4121 3330,'27'197,"3"2,-3-56,-21-33,0-85</inkml:trace>
  <inkml:trace contextRef="#ctx0" brushRef="#br1" timeOffset="66523.931">6547 3781,'0'-14,"0"22,0 25,0 310,0-337,0 1,0-1,1 1,0-1,0 0,0 1,1-1,0 0,0 0,0 0,1 0,0 0,2 2,6 5</inkml:trace>
  <inkml:trace contextRef="#ctx0" brushRef="#br1" timeOffset="67342.131">8692 3387,'1'388,"28"-181,-24-68,1-114</inkml:trace>
  <inkml:trace contextRef="#ctx0" brushRef="#br1" timeOffset="68653.587">4262 3980,'0'-5,"0"3,0 7,0 8,-5 0,-1 4,0 4,1 2,1 3,2 2,6 0,2 1,0 0,-1 0,3-5,1-6</inkml:trace>
  <inkml:trace contextRef="#ctx0" brushRef="#br1" timeOffset="69904.495">3951 3951,'442'-1,"-222"-25,418 25,-298 2,-144 27,538-29,508 1,-1044 28,197-27,-198-29,283 27,-424 1,-32 0</inkml:trace>
  <inkml:trace contextRef="#ctx0" brushRef="#br1" timeOffset="70175.687">9088 3669,'-48'34,"-25"15,-6 5,7-2,5-6,10-5,9-5,8-4,7-3,-2-1,1-5,7-2,2-5,6-5</inkml:trace>
  <inkml:trace contextRef="#ctx0" brushRef="#br1" timeOffset="70939.585">6971 3725,'-48'24,"-49"27,-19 10,2-1,16-5,13-9,13-5,14-7,7-3,7-7,6-3,5-5,8-6</inkml:trace>
  <inkml:trace contextRef="#ctx0" brushRef="#br1" timeOffset="71638.642">4601 3725,'-39'24,"-26"22,-8 9,4-6,9-6,10-5,9-10,6-5,4-5,8-2,3-4,5 2,4-2</inkml:trace>
  <inkml:trace contextRef="#ctx0" brushRef="#br1" timeOffset="72224.899">4939 4234,'1'-1,"-1"0,1 1,0-1,0 0,0 1,0-1,0 1,0-1,0 1,0 0,0-1,0 1,0 0,0 0,0 0,0 0,0 0,0 0,0 0,0 0,0 0,0 0,0 0,0 1,0-1,0 0,0 1,0-1,0 1,0-1,0 1,0 0,0-1,-1 1,1 0,0-1,0 1,-1 0,1 0,-1 0,1 0,0 0,-1 0,0 0,1 0,-1 0,1 52,-41 166,40-217,0 1,0-1,0 1,1 0,-1-1,1 0,-1 1,1-1,0 1,0-1,0 0,1 1,-1-1,0 0,1 0,0 0,-1 0,1 0,0-1,0 1,0 0,0-1,0 0,0 1,0-1,1 0,-1 0,0 0,1 0,-1-1,1 1,-1-1,1 1,-1-1,1 0,0 0,-1 0,1 0,-1 0,1-1,101-26,-82 16</inkml:trace>
  <inkml:trace contextRef="#ctx0" brushRef="#br1" timeOffset="72527.915">5503 4205,'-14'33,"-15"22,-2 5,0-2,4-7,3-6,0-7,4-5,1-3,-1-2,-2-1,3 0,-1-5,4-1,4 0,4-2</inkml:trace>
  <inkml:trace contextRef="#ctx0" brushRef="#br1" timeOffset="73027.453">5475 4572,'26'-5,"-6"1,1 1,-1 0,1 1,-1 2,1 0,0 1,7 2,-26-3,-1 0,0 0,1 0,-1 0,0 1,1-1,-1 1,0-1,0 1,1-1,-1 1,0 0,0 0,0-1,0 1,0 0,0 0,0 0,0 0,0 0,-1 0,1 1,0-1,-1 0,1 0,0 0,-1 1,0-1,1 0,-1 1,0-1,0 0,1 1,-1-1,0 0,0 1,-1-1,1 0,0 1,0-1,-1 0,1 1,0-1,-1 0,0 0,1 1,-1-1,0 0,1 0,-2 1,-45 60,42-56,-35 51,39-56,0 1,1-1,-1 1,0-1,1 1,-1-1,1 1,-1-1,1 1,0 0,-1-1,1 1,0 0,0-1,0 1,1 0,-1-1,0 1,0 0,1-1,-1 1,1-1,0 1,-1-1,1 1,0-1,0 1,0-1,0 0,0 0,0 1,0-1,1 0,-1 0,0 0,1 0,-1 0,0 0,2 0,9 2,0 0,0 0,0-1,0-1,1 0,-1 0,1-1,-1-1,10-2,9 1,-5 1</inkml:trace>
  <inkml:trace contextRef="#ctx0" brushRef="#br1" timeOffset="74024.491">7507 4177,'5'13,"-1"-1,-1 1,0 0,0 1,-2-1,1 0,-2 0,0 1,0-1,-2 0,1 1,-2-1,0 3,-6 81,9-95,-1 0,1 0,0 1,1-1,-1 0,0 0,1 0,-1 1,1-1,0 0,-1 0,1 0,0 0,0 0,0 0,1 0,-1-1,0 1,1 0,-1-1,1 1,0-1,0 1,-1-1,1 0,0 1,0-1,0 0,0-1,0 1,0 0,0 0,1-1,-1 1,0-1,0 0,1 0,-1 0,91-15,-65 8,-3 3,-2 1</inkml:trace>
  <inkml:trace contextRef="#ctx0" brushRef="#br1" timeOffset="74344.578">8044 4177,'-23'55,"-2"-2,-3-1,-30 43,-64 74,109-152,-20 51,34-53</inkml:trace>
  <inkml:trace contextRef="#ctx0" brushRef="#br1" timeOffset="74789.79">8015 4628,'132'-41,"-130"40,0 1,0-1,1 1,-1 0,0-1,1 1,-1 0,0 1,1-1,-1 0,0 1,1-1,-1 1,0 0,0 0,0 0,1 0,-1 0,0 0,0 0,-1 1,1-1,0 1,0-1,-1 1,1 0,-1 0,1 0,-1 0,0 0,0 0,0 0,0 0,0 0,0 0,-1 1,1-1,-1 0,1 1,-1-1,0 0,0 1,0-1,0 0,0 1,-1-1,1 0,-1 0,1 1,-1-1,0 0,0 0,0 0,0 0,-1 1,-51 115,53-117,0 1,0-1,0 1,0-1,0 1,0-1,0 0,1 1,-1-1,1 0,-1 1,1-1,-1 0,1 1,0-1,-1 0,1 0,0 0,0 0,0 0,0 0,0 0,0 0,0 0,0 0,1 0,-1-1,0 1,0 0,1-1,-1 1,0-1,1 0,-1 1,1-1,-1 0,0 0,1 0,-1 0,1 0,63-8,-55 6,49-8,-33 7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2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571 3,'24'0,"-18"-1,0 0,0 1,0 0,0 0,0 0,1 1,-1 0,0 0,-1 0,1 1,0 0,0 0,-1 0,1 1,1 1,-7-4,1 1,-1 0,1-1,0 1,-1 0,1 0,-1-1,1 1,-1 0,0 0,1 0,-1 0,0-1,0 1,0 0,1 0,-1 0,0 0,0 0,0 0,0 0,0 0,-1-1,1 1,0 0,0 0,-1 0,1 0,0 0,-1-1,1 1,-1 0,1 0,-1-1,1 1,-1 0,0-1,1 1,-1 0,0-1,1 1,-1-1,0 1,0-1,0 1,-42 24,37-23,-225 82,97-42,-64 43,197-85,0 0,0 1,0-1,0 0,0 1,0 0,1-1,-1 1,0-1,0 1,0 0,1-1,-1 1,0 0,1 0,-1 0,1 0,-1-1,1 1,-1 0,1 0,0 0,-1 0,1 0,0 0,0 0,0 0,0 0,0 0,0 0,0 0,0 0,0 0,0 0,0 0,1 0,-1 0,0 0,1 0,-1 0,1 0,-1 0,1 0,-1-1,1 1,0 0,-1 0,1-1,0 1,0 0,-1-1,1 1,0-1,0 1,0-1,0 1,0-1,0 0,0 1,0-1,1 0,63 23,169-12,-125 18,-108-28,0-1,-1 0,1 1,0-1,-1 1,1-1,-1 1,1-1,-1 1,1-1,-1 1,1 0,-1-1,0 1,1 0,-1-1,0 1,0 0,1-1,-1 1,0 0,0 0,0-1,0 1,0 0,0 0,0-1,0 1,0 0,0 0,0-1,-1 1,1 0,0-1,0 1,-1 0,1-1,0 1,-1 0,1-1,-1 1,1-1,-1 1,1 0,-1-1,1 1,-1-1,0 0,1 1,-1-1,0 0,1 1,-1-1,-41 26,39-24,-373 209,321-161,54-49,0 0,0 1,1-1,-1 1,1-1,-1 0,1 1,-1-1,1 1,0-1,-1 1,1-1,0 1,0-1,0 1,0-1,1 1,-1 0,0-1,1 0,-1 1,1-1,-1 1,1-1,0 1,-1-1,1 0,0 0,0 1,0-1,0 0,0 0,0 0,0 0,1 0,-1 0,0 0,0-1,1 1,-1 0,1-1,-1 1,1-1,-1 1,1-1,17 6,0-1,0-1,0 0,0-2,0 0,1-1,-1-1,1-1,13-2,23 1,-40 2,-1-1,1 0,-1-1,0-1,1 0,-1-1,-1-1,10-4,-3-1</inkml:trace>
  <inkml:trace contextRef="#ctx0" brushRef="#br0" timeOffset="300.624">1135 60,'-19'43,"-11"29,-1 7,6-1,1-8,6-12,5-10,5-5,4-4,3-4,1-3,1-2,0-2,0-1,0-9,4-8,2-6</inkml:trace>
  <inkml:trace contextRef="#ctx0" brushRef="#br0" timeOffset="584.03">1051 60,'38'-5,"33"-1,13 0,-3 1,-11-3,-11-1,-12 2,-14 6,-12 9,-10 2</inkml:trace>
  <inkml:trace contextRef="#ctx0" brushRef="#br0" timeOffset="788.637">994 343,'34'0,"30"0,9 0,-3 0,-9 0,-14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29,'24'-5,"22"-1,8 0,0 1,-4 2,-7 1,-5 1,-4 0,-9 1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4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1,'38'0,"23"0,0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5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31,'0'-5,"5"-2,6 1,6 1,5 1,4 2,2 1,1 1,0 0,1 0,-6 0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6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161 151,'-149'248,"138"-238,18-28,24-36,3 1,3 3,30-34,-55 70,1-1,0 1,1 1,0 1,1 0,1 1,0 0,0 1,7-2,-22 11,1 0,-1 0,0 1,0-1,0 1,1-1,-1 1,0-1,1 1,-1 0,0 0,1-1,-1 1,0 0,1 0,-1 0,1 1,-1-1,0 0,1 0,-1 1,0-1,1 1,-1-1,0 1,0-1,0 1,1 0,-1 0,0 0,0 0,0-1,0 1,0 0,-1 1,1-1,0 0,0 0,-1 0,1 0,0 1,-1-1,1 0,-1 1,0-1,1 0,-1 1,-6 67,-9-26,11-36,1 1,0 0,0 0,1 0,0 0,0 0,1 1,0-1,0 0,1 1,1 3,-1-11,0 0,0 0,1 0,-1 0,0 1,1-1,-1 0,1 0,-1 0,1 0,0 0,-1 0,1 0,0-1,0 1,0 0,-1 0,1 0,0-1,0 1,0-1,0 1,0 0,0-1,1 0,-1 1,0-1,0 0,0 1,0-1,0 0,1 0,-1 0,0 0,0 0,0 0,0-1,1 1,-1 0,0 0,0-1,0 1,0-1,1 0,51-27,-47 24,21-16,0 0,-2-1,-1-2,0 0,14-21,-31 34,1 1,-1 0,1 0,1 1,-1 0,1 1,1 0,0 0,0 1,0 0,0 1,2 0,-11 5,0 0,0 0,0 0,0 0,1 0,-1 0,0 0,0 0,0 0,0 1,0-1,0 0,0 1,0-1,0 1,0-1,0 1,0-1,0 1,0 0,-1 0,1-1,0 1,0 0,-1 0,1 0,0 0,-1 0,1 0,-1 0,1 0,-1 0,0 0,1 0,-1 0,0 0,0 0,0 0,0 0,0 0,0 0,0 1,0-1,0 0,0 0,-1 0,-8 53,-21 33,22-69,1 1,1-1,0 1,1 0,2 1,0-1,0 0,2 7,15 14,-1-28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47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1,'-42'25,"1"3,2 1,1 2,1 1,2 2,-16 21,48-52,1-1,0 0,-1 1,1-1,0 1,1-1,-1 1,0 0,1 0,0 0,-1 0,1 0,0 0,1 0,-1 1,0-1,1 0,0 0,0 1,0-1,0 0,0 0,1 0,-1 1,1-1,0 0,0 0,0 0,1 0,-1 0,1 0,-1 0,1-1,0 1,0 0,0-1,0 0,1 1,-1-1,1 0,-1 0,1 0,0-1,0 1,0-1,0 1,0-1,0 0,9-1,-1-2,0 1,0-1,0-1,0 0,0 0,0-1,-1-1,0 0,0 0,0-1,-1 0,1-1,-2 0,1 0,-1-1,0 0,0 0,-1-1,6-9,31-43,-39 51,1 1,1-1,-1 1,1 1,1-1,0 1,0 0,0 1,1 0,6-4,-13 11,-1 1,1-1,0 0,0 1,0-1,-1 1,1 0,0 0,-1-1,1 1,-1 0,1 0,-1 1,1-1,-1 0,0 0,1 1,-1-1,0 1,0-1,0 1,0-1,0 1,0 0,-1-1,1 1,-1 0,1 0,-1-1,1 1,-1 0,0 0,0 0,0 0,0-1,0 1,-1 0,1 0,0 0,-1-1,1 1,-1 0,0 1,1 8,1-4,0 0,0 0,0 0,1 0,0 0,0 0,1 0,0-1,0 1,1-1,0 0,0 0,0 0,0 0,1-1,0 0,1 0,-1 0,1 0,0-1,0 0,0 0,2 0,-6-4,0 1,0-1,1 0,-1 0,0 0,1 0,-1 0,0 0,0 0,1-1,-1 0,0 1,0-1,0 0,0 0,0 0,0 0,0 0,0 0,0-1,0 1,-1-1,1 1,0-1,-1 0,1-1,10-14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80,'1'2,"1"0,-1 0,1-1,-1 1,1 0,0-1,0 1,0-1,0 1,0-1,0 0,0 0,0 0,0 0,0 0,1 0,-1-1,0 1,0-1,1 1,-1-1,1 0,-1 0,0 0,2-1,-2 2,339 2,-256 12,-84-16,0 0,0 0,0-1,0 1,-1 0,1-1,0 1,-1-1,1 1,-1-1,1 1,-1-1,0 0,1 1,-1-1,0 1,0-1,0 0,0 1,-1-1,1 1,0-1,-1 1,1-1,-1 1,1-1,-1 1,0-1,0 1,0-1,1 1,-1 0,0 0,-1 0,1-1,0 1,0 0,0 0,-1 0,0 0,-36-44,20 24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1,'0'33,"5"12,1-3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2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0,'1'2,"0"0,0-1,1 1,-1-1,0 1,1-1,-1 1,1-1,-1 0,1 0,0 0,-1 0,1 0,0 0,0 0,0 0,0-1,0 1,-1-1,1 1,0-1,0 0,0 0,0 0,2 0,7 2,132 29,219-27,-345-2,-5-2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4:55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0 211,'425'0,"-424"1,0-1,-1 0,1 1,-1-1,1 0,0 0,-1 1,1-1,0 0,0 0,-1 0,1 0,0 0,-1 0,1 0,0 0,-1 0,1 0,0 0,-1-1,1 1,0 0,-1 0,1-1,0 1,-1 0,1-1,-1 1,1-1,-1 1,1-1,-1 1,1-1,-1 1,1-1,-1 1,0-1,1 0,-1 1,0-1,1 1,-1-1,0 0,0 1,0-1,0 0,0 0,0 1,1-1,-2 0,1 1,0-1,0 0,-26-30,-105-103,120 118,0 3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4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371 311,'0'0,"1"1,0-1,0 0,-1 1,1-1,0 0,0 0,-1 0,1 1,0-1,0 0,0 0,-1 0,1-1,0 1,0 0,0 0,-1 0,1-1,0 1,0 0,-1-1,1 1,0 0,-1-1,1 1,0-1,-1 1,1-1,-1 1,1-1,-1 0,1 1,-1-1,1 0,-1 1,0-1,1 0,-1 0,0 1,1-1,-1 0,0 0,0 1,0-1,0 0,0 0,0 0,0 0,-34-26,23 25,1 1,-1 0,0 1,0 0,0 0,1 1,-1 1,0 0,1 0,-1 1,1 0,0 1,0 1,-4 1,12-5,-1-1,1 1,-1 0,1 0,0 1,-1-1,1 0,0 1,0-1,0 1,0 0,0 0,0-1,1 1,-1 1,1-1,-1 0,1 0,0 0,0 1,0-1,0 1,0-1,0 1,1-1,-1 1,1-1,0 1,-1-1,1 1,0 0,1-1,-1 1,0-1,1 1,0 0,-1-1,1 0,0 1,0-1,1 1,-1-1,0 0,1 0,-1 0,2 2,5 5,1 0,0-1,0 0,0 0,1-1,0 0,0-1,1 0,0-1,0 0,5 1,-15-6,0 1,1-1,-1 0,0 1,1-1,-1 0,0 1,0-1,0 1,0 0,0-1,1 1,-1 0,0 0,0 0,-1 0,1 0,0 0,0 0,0 0,-1 0,1 0,0 0,-1 0,1 1,-1-1,0 0,1 0,-1 1,0-1,0 0,1 0,-1 1,0-1,0 0,-1 1,1-1,0 0,0 1,-1-1,1 0,0 0,-1 0,0 1,1-1,-1 0,0 0,1 0,-1 0,0 0,0 0,0 0,0 0,0 0,0-1,0 1,0 0,0 0,-160 91,136-79,-64 47,86-58,0 1,1-1,-1 1,1-1,0 1,0 0,0 0,0 0,0 1,1-1,-1 0,1 1,0-1,0 1,0-1,1 1,-1-1,1 1,0-1,0 1,0 0,0-1,1 1,-1-1,1 1,1 3,3-1,0 0,1-1,-1 1,1-1,1 0,-1 0,1-1,-1 0,1 0,0 0,1-1,-1 0,1-1,-1 0,1 0,0 0,-1-1,1 0,0-1,0 0,0 0,0 0,0-1,0 0,-1-1,4-1,-4 3,-1-2,1 1,-1-1,0 0,0 0,0 0,0-1,0 0,0 0,-1-1,0 1,1-1,-1 0,-1-1,1 1,0-1,5-9</inkml:trace>
  <inkml:trace contextRef="#ctx0" brushRef="#br0" timeOffset="286.949">342 1,'-38'97,"5"2,4 1,4 1,3 15,-68 350,60-286,24-155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9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0 174,'314'0,"-226"12,-87-13,0 0,-1 0,1 0,-1 0,1 0,-1-1,1 1,-1 0,0 0,1 0,-1 0,0 0,0-1,0 1,0 0,0 0,0 0,0 0,0-1,-1 1,1 0,0 0,-1 0,1 0,-1 0,1 0,-1 0,0 0,1 0,-1 0,0 0,0 0,1 0,-1 0,0 1,0-1,-1 0,1-1,-103-120,90 109,2 5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06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832 0,'-125'33,"-346"133,412-132,58-34,0 1,0 0,0 0,0 0,0 0,0 0,0 0,1 1,-1-1,0 0,1 0,-1 1,1-1,-1 0,1 1,0-1,0 0,0 1,-1-1,1 0,0 1,0-1,1 0,-1 1,0-1,0 0,1 1,-1-1,1 0,-1 1,1-1,-1 0,1 0,0 0,0 0,0 0,-1 0,1 0,0 0,0 0,0 0,1 0,-1 0,0-1,0 1,0 0,1-1,12 8,0-1,0-1,1-1,0 0,0-1,0 0,0-1,4-1,-19-1,57 5,55 19,-112-25,1 0,0 1,-1-1,1 0,0 1,-1-1,1 0,-1 1,1-1,0 1,-1-1,1 1,-1-1,1 1,-1-1,0 1,1 0,-1-1,0 1,1 0,-1-1,0 1,0 0,1-1,-1 1,0 0,0-1,0 1,0 0,0 0,0-1,0 1,0 0,0-1,-1 1,1 0,0-1,0 1,-1 0,1-1,0 1,-1 0,1-1,0 1,-1-1,1 1,-1-1,1 1,-1-1,1 1,-1-1,0 1,1-1,-1 0,-39 23,34-20,-339 166,334-162,-1 0,1 1,0 1,1 0,0 0,0 1,1 0,-3 5,11-13,1-1,-1 1,0 0,1 0,-1-1,1 1,-1 0,1 0,0 0,0 0,0-1,0 1,0 0,1 0,-1 0,0-1,1 1,-1 0,1 0,0-1,0 1,-1 0,1-1,0 1,0-1,1 1,-1-1,0 1,0-1,1 0,-1 0,1 0,-1 0,1 0,-1 0,1 0,-1 0,3 0,67 26,154-23,-56-29,-144 22</inkml:trace>
  <inkml:trace contextRef="#ctx0" brushRef="#br0" timeOffset="2414.147">1199 113,'-115'198,"-88"131,189-301,22-44,130-218,-107 178,2 1,2 2,31-34,-60 80,-4 4,0-1,0 1,1 0,-1 0,1 0,0 0,0 1,0-1,1 1,-1-1,0 1,1 0,0 1,-1-1,1 1,2-1,-4 3,0 1,0 0,0 0,0 0,-1 0,1 0,-1 1,1-1,-1 0,0 1,0-1,0 1,0-1,0 1,0 0,-1-1,0 1,1 0,-1-1,0 1,0 0,0 0,-1-1,1 1,-1 0,1-1,0 4,-4 342,4-346,-1-1,1 0,0 0,0 1,0-1,0 0,0 1,0-1,0 0,0 0,1 1,-1-1,0 0,1 0,-1 0,1 0,-1 1,1-1,0 0,-1 0,1 0,0 0,0 0,0 0,0 0,0-1,0 1,0 0,0 0,0-1,0 1,0-1,0 1,0-1,1 1,-1-1,0 0,0 0,1 1,-1-1,0 0,0 0,1 0,-1 0,0-1,1 1,-1 0,0 0,0-1,0 1,1-1,-1 1,0-1,0 1,0-1,0 0,0 0,0 1,0-1,0 0,0 0,0 0,-1 0,1 0,0 0,-1 0,121-158,50-39,-171 196,1 0,0 1,0 0,0-1,0 1,0-1,1 1,-1 0,0 0,0 0,1-1,-1 1,1 1,-1-1,1 0,-1 0,1 0,0 1,-1-1,1 1,0 0,0-1,-1 1,1 0,0 0,0 0,-1 0,1 0,0 0,0 1,-1-1,1 1,0-1,-1 1,1-1,-1 1,1 0,-1 0,1 0,-1 0,1 0,-1 0,0 0,1 0,-1 1,0-1,0 1,0-1,0 0,0 2,3 11,-1 1,-1-1,0 1,0 0,-2 0,0 0,-1 0,-1 8,3 88,15-26,-12-61</inkml:trace>
  <inkml:trace contextRef="#ctx0" brushRef="#br0" timeOffset="3816.814">2159 254,'-16'8,"1"1,1 0,-1 2,1-1,1 2,0-1,1 2,0 0,1 0,1 1,0 1,0-1,2 2,-2 2,6-8,0 1,1 0,0 0,0 0,1 0,1 0,0 1,0-1,1 0,1 1,0-1,0 1,1-1,1 0,0 0,3 9,-1-15,1 0,0-1,-1 1,2-1,-1 0,0-1,1 0,-1 0,1 0,0-1,0 0,0 0,0 0,0-1,1 0,-1-1,0 0,1 0,-1 0,0-1,0 0,1-1,-1 1,0-1,5-3,-7 3,0 1,-1-1,1 0,-1 0,1-1,-1 0,0 1,0-1,0-1,-1 1,1 0,-1-1,0 0,0 0,0 0,0 0,0 0,-1-1,0 1,0-1,0 0,-1 1,0-1,0 0,0 0,0 0,-1 0,1 0,-1 0,-1 0,1 0,-1 1,1-1,-2 0,1 0,0 0,-1 1,0-1,0 1,-2-4,3 7,0 0,0 0,0 0,0 0,0-1,0 1,0 0,1 0,-1 0,1-1,-1 1,1 0,-1-1,1 1,-1 0,1-1,0 1,0-1,0 1,0-1,0 1,0 0,0-1,1 1,-1-1,0 1,1 0,-1-1,1 1,-1 0,1 0,0-1,0 1,-1 0,1 0,0 0,0 0,0 0,0 0,0 0,1 0,-1 0,0 1,0-1,0 0,1 1,-1-1,0 1,1-1,-1 1,0 0,1-1,-1 1,1 0,-1 0,0 0,1 0,78-7,-54 2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2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17,'4'0,"7"0,7 0,4 0,3 0,3 0,1 0,0 0,1 0,-1 0,-5-4,-1-3,-1 1,-3 6,-6 3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1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25,'38'-4,"28"-3,6 1,-3 2,-14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6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0 163,'159'-17,"142"5,-277 8,-33-9,-6 4,4 4,1-1,0 0,1-1,-1 0,1 0,0-1,1 0,0 0,0-1,-3-5,-1-8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7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0 149,'189'-18,"111"7,-276 7,-34-10,-122-73,115 73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5.2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29 133,'0'48,"0"20,0 4,0-6,5-14,1-11,0-7,-6-11,-3-3,-6-6,-1-4</inkml:trace>
  <inkml:trace contextRef="#ctx0" brushRef="#br0" timeOffset="286.604">0 47,'39'-9,"21"-4,7 1,-5 2,-11 8,-16 4</inkml:trace>
  <inkml:trace contextRef="#ctx0" brushRef="#br0" timeOffset="532.334">29 330,'38'-5,"18"-1,-1-1</inkml:trace>
  <inkml:trace contextRef="#ctx0" brushRef="#br0" timeOffset="702.254">367 471,'-5'33,"-1"17,5-1,2-8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4.6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28,'-14'29,"-20"23,-4 9,1-7,5-7,4-8,2-4,1-5,-1-7,0-2,4-5</inkml:trace>
  <inkml:trace contextRef="#ctx0" brushRef="#br0" timeOffset="300.234">55 0,'24'34,"18"25,1 7,-2-2,-7-8,-6-8,-6-8,-8-5,-6-5,-4-2,-3-1,-2 0,4-5,2-7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30 183,'-30'449,"43"-587,-8 100,3 1,1 0,1 0,3 1,0 1,3 0,0 1,14-18,73-84,-102 135,1-1,-1 1,0 0,0-1,0 1,1 0,-1 0,1 0,-1 0,1 0,-1 1,1-1,-1 0,1 1,0-1,-1 1,1 0,0-1,0 1,-1 0,1 0,0 0,0 0,-1 0,1 1,0-1,-1 0,1 1,0-1,-1 1,1 0,-1 0,1-1,-1 1,1 0,-1 0,1 0,-1 1,0-1,0 0,1 0,-1 1,0-1,0 1,0-1,-1 1,1-1,0 1,-1-1,1 1,-1 0,1-1,-1 1,0 0,1-1,-1 1,0 1,6 137,-7-115</inkml:trace>
  <inkml:trace contextRef="#ctx0" brushRef="#br0" timeOffset="246.183">397 521,'0'39,"0"17,0-1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1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0 254,'39'-5,"26"-1,8-5,-5-1,-8 3,-10 2,-13-3,-18 1,-13 2</inkml:trace>
  <inkml:trace contextRef="#ctx0" brushRef="#br0" timeOffset="265.544">254 0,'0'19,"0"16,0 7,0 1,0-2,0-3,0-3,0-4,0-1,0-1,0-1,-5-5,-1-2,0-4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7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4 178,'0'0,"-1"-1,1 1,0 0,-1-1,1 1,0-1,-1 1,1-1,0 0,0 1,0-1,-1 1,1-1,0 1,0-1,0 0,0 1,0-1,0 1,0-1,0 1,0-1,1 0,-1 1,0-1,0 1,0-1,1 1,-1-1,0 1,0-1,1 1,-1-1,1 1,-1-1,0 1,1 0,-1-1,1 1,-1 0,1-1,-1 1,1 0,-1 0,1-1,-1 1,1 0,-1 0,1 0,0 0,-1 0,1 0,-1 0,1 0,0 0,-1 0,1 0,0 0,39-6,-39 6,257-1,-257 1,0 0,0 1,0-1,0 0,0 0,0 1,0-1,0 0,0 0,1 0,-1-1,0 1,0 0,0 0,0 0,0-1,0 1,0-1,0 1,0 0,-1-1,1 0,0 1,0-1,0 0,0 1,-1-1,1 0,0 0,-1 1,1-1,-1 0,1 0,-1 0,1 0,-1 0,1 0,-1 0,0 0,0 0,1 0,-1 0,0 0,0 0,0 0,0 0,0 0,0-1,-1 1,1 0,0 0,-1 0,1 0,0 0,-1 0,1 1,-1-1,1 0,-1 0,-7-10,-1 1,0-1,0 2,-1 0,0 0,-1 1,0 0,0 0,-3 0,-15-11,28 18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1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0 147,'19'-5,"0"1,0 1,1 0,-1 2,0 0,1 1,-1 1,0 1,1 1,16 4,48 14,-83-22,-1 0,1-1,0 1,-1 0,1-1,-1 1,1 0,-1-1,1 1,-1-1,0 1,0-1,0 1,0-1,0 1,0 0,0-1,0 1,-1-1,1 1,0-1,-1 1,1 0,-1-1,0 1,1 0,-1-1,0 1,0 0,0 0,0 0,0 0,0 0,0 0,0 0,-1 0,1 0,0 1,0-1,-1 0,1 1,-2-3,-69-88,59 73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9.2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0,'0'39,"-4"21,-3 7,1-4,1-8,2-9,1-7,1-5,0-4,1-2,1-1,-1 0,0-5</inkml:trace>
  <inkml:trace contextRef="#ctx0" brushRef="#br0" timeOffset="318.907">29 0,'29'0,"14"0,5 0,-1 0,-4 0,-4 0,-4 0,-4 0,-1 0,-7 5,-11 2,-9-1</inkml:trace>
  <inkml:trace contextRef="#ctx0" brushRef="#br0" timeOffset="572.339">58 312,'34'-5,"20"-6,6-2,-7 2</inkml:trace>
  <inkml:trace contextRef="#ctx0" brushRef="#br0" timeOffset="1151.58">396 453,'24'-1,"-18"0,0 0,1 1,-1 0,0 0,0 0,0 1,0 0,0 0,0 0,0 1,0 0,-1 0,1 1,-1-1,2 2,-6-1,0 0,0 0,-1 0,1 1,-1-1,0 0,1 1,-2-1,1 0,0 0,-1 1,1-1,-1 0,0 0,0 0,0 0,0 1,-1-1,1-1,-1 1,0 0,0 0,0-1,0 1,0-1,-1 0,1 1,-1-1,1 0,-1 0,0-1,-2 2,3-1,-59 62,62-62,0 0,1 0,-1-1,0 1,1-1,-1 1,1-1,-1 1,1-1,0 0,0 0,-1 0,1 0,0 0,0 0,0 0,0-1,0 1,0-1,0 1,0-1,1 0,-1 0,0 0,0 0,0 0,0 0,0-1,2 0,-1 2,54-6,-31-2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8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178 85,'0'0,"-1"1,1-1,-1 0,1 1,0-1,0 1,-1-1,1 1,0-1,0 1,-1-1,1 1,0-1,0 1,0-1,0 1,0-1,0 1,0-1,0 1,0-1,0 1,0-1,0 1,0-1,0 1,1-1,-1 1,0-1,0 1,1-1,-1 1,0-1,0 0,1 1,-1-1,1 1,-1-1,0 0,1 1,-1-1,1 0,-1 0,1 1,-1-1,0 0,1 0,-1 0,1 1,-1-1,1 0,0 0,-1 0,1 0,-1 0,1 0,-1 0,1 0,-1 0,1 0,-1-1,1 1,-1 0,1 0,-52 90,-60 72,96-146,2-4</inkml:trace>
  <inkml:trace contextRef="#ctx0" brushRef="#br0" timeOffset="578.578">8 1,'37'44,"142"218,-122-150,-44-95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26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1 170,'17'57,"-10"-14,-2 0,-2 0,-2 1,-4 36,2-4,2-107,1-1,2 1,1 0,2 0,1 1,1-1,8-17,1 2,2 0,2 1,2 1,2 2,13-15,-39 57,0-1,0 0,1 1,-1-1,0 1,1-1,-1 1,1-1,-1 0,0 1,1-1,-1 1,1 0,0-1,-1 1,1-1,-1 1,1 0,0-1,-1 1,1 0,0 0,-1 0,1-1,0 1,-1 0,1 0,0 0,-1 0,1 0,0 0,-1 0,1 1,0-1,-1 0,1 0,0 0,-1 1,1-1,0 0,-1 1,1-1,-1 0,1 1,-1-1,1 1,-1-1,1 1,-1-1,1 1,-1 0,18 40,-10-18,35 28,-28-40</inkml:trace>
  <inkml:trace contextRef="#ctx0" brushRef="#br0" timeOffset="465.239">340 453,'0'0,"10"-5,0 0,1 1,-1 0,1 1,-1 0,1 1,0 0,0 1,0 0,0 0,0 1,0 1,9 1,-19-2,1 1,-1-1,0 1,1 0,-1-1,0 1,0 0,0 0,1 0,-1-1,0 1,0 1,0-1,0 0,-1 0,1 0,0 0,0 1,-1-1,1 0,-1 1,1-1,-1 0,0 1,1-1,-1 1,0-1,0 0,0 1,0-1,0 1,0-1,0 0,-1 1,1-1,0 1,-1-1,1 0,-1 1,0-1,1 0,-2 1,-34 52,-5 15,40-67,0-1,1 1,-1-1,1 0,0 1,-1 0,1-1,0 1,0-1,0 1,0-1,0 1,0-1,0 1,1-1,-1 1,0 0,1-1,0 0,-1 1,1-1,0 1,-1-1,1 0,0 0,0 1,0-1,0 0,1 0,-1 0,0 0,0 0,0 0,1 0,-1-1,1 1,-1 0,0-1,1 1,-1-1,1 1,0-1,-1 0,1 0,-1 0,1 0,-1 0,2 0,6 0,-1-1,1 0,-1-1,1 0,-1 0,0 0,1-1,-1-1,-1 1,1-1,0-1,0 0,9-4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3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12,'10'0,"7"0,7 0,3 0,2 0,1 0,0 0,0 0,-1 0,0 0,0 0,-1 0,-4-5,-7-1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39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1,'29'0,"19"0,6 0,-1 0,-5 0,-6 0,-10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57 578,'0'54,"11"147,-8-187,-1-9,0-1,-1 1,0 0,0-1,0 1,-1 0,0 0,0 0,0 0,0 0,-1 0,0-1,0 1,0 0,-1 1,-10-37,10 13,1 0,1 0,0 0,1 0,1 0,1 0,1 0,0 1,1 0,1 0,0 0,2 0,0 1,0 0,2 1,0 0,6-7,-14 20,-1 0,1 1,0-1,-1 0,1 1,0-1,0 1,0-1,0 1,0 0,0 0,1 0,-1 0,0 0,1 0,-1 1,0-1,1 1,-1 0,1 0,-1 0,0 0,1 0,-1 0,1 0,-1 1,0-1,1 1,-1 0,0 0,1 0,-1 0,0 0,0 0,0 1,0-1,0 1,0-1,-1 1,1 0,0 0,-1-1,1 1,-1 0,0 0,0 1,1-1,-1 0,-1 0,1 1,0-1,-1 0,1 1,-1-1,8 78,-8-54</inkml:trace>
  <inkml:trace contextRef="#ctx0" brushRef="#br0" timeOffset="304.806">452 945,'0'29,"0"14,0-5,0-9</inkml:trace>
  <inkml:trace contextRef="#ctx0" brushRef="#br0" timeOffset="519.914">508 521,'-4'15,"-3"4</inkml:trace>
  <inkml:trace contextRef="#ctx0" brushRef="#br0" timeOffset="1032.239">1 295,'39'-9,"0"1,1 2,-1 2,1 2,1 1,4 2,-19-5,-33-8,-99-22,83 30</inkml:trace>
  <inkml:trace contextRef="#ctx0" brushRef="#br0" timeOffset="1371.459">791 211,'-14'14,"-10"10,-1 6,4-3</inkml:trace>
  <inkml:trace contextRef="#ctx0" brushRef="#br0" timeOffset="2034.239">1016 70,'-3'6,"-1"0,1 0,1 0,-1 0,1 1,0-1,1 1,-1-1,1 1,0 0,1 0,0-1,0 2,-1 5,20 247,-59 23,29-82,16-177,1-6</inkml:trace>
  <inkml:trace contextRef="#ctx0" brushRef="#br0" timeOffset="2603.11">1186 70,'27'-14,"-12"6,0 0,0 0,1 2,0 0,0 1,0 0,1 1,4 1,-20 2,0 1,1 0,-1-1,1 1,-1 0,0 0,1 0,-1 0,1 0,-1 0,0 0,1 1,-1-1,1 1,-1-1,0 1,0-1,1 1,-1-1,0 1,0 0,0 0,1 0,-1 0,0 0,0 0,-1 0,1 0,0 0,0 0,0 0,-1 1,1-1,-1 0,1 0,-1 1,1-1,-1 1,0-1,1 0,-1 1,0-1,0 1,0-1,0 0,0 1,-1-1,1 1,0-1,-1 0,1 1,-1-1,0 1,-34 70,23-52,6-13,1 0,0 0,1 0,0 0,0 1,0 0,1 0,0 0,1 0,0 0,0 0,1 1,0-1,0 7,1-13,1 0,0 0,-1-1,1 1,0 0,0 0,0 0,0-1,0 1,1-1,-1 1,0-1,1 1,-1-1,1 0,-1 1,1-1,0 0,0 0,-1 0,1-1,0 1,0 0,0-1,0 1,0-1,0 0,0 1,0-1,0 0,0 0,0 0,0 0,0-1,0 1,0-1,0 1,72-25,-33 5,-22 13</inkml:trace>
  <inkml:trace contextRef="#ctx0" brushRef="#br0" timeOffset="5084.432">1920 268,'-3'-8,"-4"20,-12 38,10-25,-19 37,-3 0,-3-2,-34 44,57-89,9-14,0 0,0 0,0 1,0-1,0 1,0-1,0 1,0 0,1 0,-1 0,1 0,-1 0,1 0,0 0,0 1,0-1,0 0,0 1,1-1,-1 1,1-1,-1 1,1-1,0 1,0-1,0 1,0-1,0 1,1-1,-1 0,1 1,0-1,0 1,0-1,0 0,0 0,0 1,0-1,1 0,-1 0,1 0,-1 0,3 1,12 0,0 0,0-1,0-1,1 0,-1-1,0-1,1-1,-1 0,0-1,0-1,7-2,0 1,174-9,-196 14,1 0,-1 1,0-1,0 0,0 0,1 0,-1 0,0 0,0 0,1 0,-1 0,0 0,0-1,0 1,0-1,1 1,-1-1,0 1,0-1,0 1,0-1,0 0,0 0,0 1,0-1,0 0,-1 0,1 0,0 0,-1 0,1 0,0 0,-1 0,1-1,-1 1,0 0,1 0,-1 0,0 0,0-1,1 1,-1 0,0 0,0-1,-1 1,1 0,0 0,0 0,0-1,-1 1,1 0,-104-218,35 25,57 169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9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1,'24'5,"27"1,15 0,0-1,-5-2,-9-1,-4-1,-5 0,-5-1,-4 0,-3-1,-2 1,-1 5,-1 1,0 0,0-1,-4-1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44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53,'0'0,"1"-1,-1 1,1 0,-1-1,1 1,-1 0,1-1,-1 1,1 0,-1 0,1 0,-1-1,1 1,0 0,-1 0,1 0,-1 0,1 0,-1 0,1 0,0 0,-1 0,1 0,-1 1,1-1,-1 0,1 0,-1 1,1-1,-1 0,1 0,-1 1,1-1,-1 0,1 1,-1-1,0 1,1-1,-1 1,1-1,-1 1,0-1,0 1,1-1,-1 1,0-1,0 1,0-1,0 1,1 0,-1-1,0 1,0-1,0 1,0-1,0 1,-1 0,1 0,6 39,-6-39,-16 154,-8 88,19-219</inkml:trace>
  <inkml:trace contextRef="#ctx0" brushRef="#br0" timeOffset="3519.731">114 25,'30'-7,"0"1,1 1,0 2,0 1,0 1,0 1,0 2,0 2,7 2,-21-2,1-1,0 0,0-1,0-1,0-1,0 0,0-1,0-1,0-1,-1-1,10-3,-31 18,-4-2</inkml:trace>
  <inkml:trace contextRef="#ctx0" brushRef="#br0" timeOffset="4035.873">1 504,'167'-11,"92"-23,-63 23,-172 11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2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526 134,'18'-39,"15"-56,-74 143,-109 86,-70 2,197-125,17-7,0 0,0-1,0 1,0-2,-1 1,0-1,1 0,-1 0,0-1,0 1,0-2,0 1,0-1,0 0,0 0,0-1,-1 0,5-2,1 1,0-1,1 1,-1-1,0 1,1-1,-1 0,1 0,0 0,0 0,0 0,1 0,-1 0,0 0,1 0,0 0,0-1,0 1,0 0,1 0,-1 0,1 0,0 0,0 0,0 0,0 0,0 0,0 0,1 0,0 1,-1-1,1 0,0 1,0 0,1-1,-1 1,10-13,0 0,1 1,1 1,0 0,1 1,0 0,1 1,0 1,12-6,-24 14,0 0,1 1,-1-1,1 1,-1 0,1 0,-1 0,1 1,0 0,-1 0,1 0,-1 0,1 1,0-1,-1 1,1 1,-1-1,0 0,1 1,-1 0,0 0,0 0,0 1,0-1,0 1,3 3,83 100,-68-76,-4-6,1-1,2-1,0-1,1-1,21 15,-23-19,-2-1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5:53.3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0 205,'308'22,"-197"-15,-110-9,-1 1,1-1,0 1,-1-1,1 1,-1-1,0 1,1-1,-1 1,0-1,0 0,0 1,0-1,0 0,-1 1,1-1,0 1,-1-1,1 1,-1-1,1 1,-1-1,0 1,0-1,0 1,1 0,-1-1,-1 1,1 0,0 0,0 0,0 0,-1 0,1 0,-1 0,0-3,-101-158,95 146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17.0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475 395,'-1'-8,"0"0,-1 0,0 0,0 1,-1-1,1 0,-2 1,1 0,-1 0,0 0,-1 0,1 1,-1-1,0 1,-1 0,0 1,0-1,0 1,0 0,-1 1,0 0,0 0,0 0,-1 1,1 0,-1 0,1 1,-1 0,0 1,0-1,0 1,0 1,0 0,0 0,0 0,0 1,0 0,0 1,0-1,-5 3,7 0,-1-1,1 1,0 1,0-1,0 1,1 0,0 0,0 0,0 1,1 0,-1 0,1 0,1 0,-1 1,1-1,0 1,1 0,-1 0,1 0,1 0,-1 2,1-4,0 0,0 0,0 0,1 1,0-1,0 0,0 0,1 0,-1 0,1 0,0 0,1 0,-1 0,1 0,0-1,0 1,1 0,-1-1,1 0,0 0,0 0,1 0,-1 0,1 0,0-1,-1 0,2 0,-1 0,0 0,3 1,70 28,-77-31,0 0,0 0,0 0,0 1,-1-1,1 0,0 0,-1 0,1 0,-1 1,1-1,-1 0,1 0,-1 0,0 0,0 0,1 0,-1-1,0 1,0 0,0 0,0-1,0 1,0 0,0-1,0 1,0-1,0 1,0-1,-1 1,0-1,1 1,-44 23,31-18,0 1,0 1,0 0,1 0,0 1,1 1,0 0,0 1,1 0,1 1,0 0,0 1,1 0,1 0,4-4,1-6,0 1,1 0,-1 0,1 0,0 0,0 0,0 1,1-1,-1 1,1-1,0 1,0-1,1 1,0 0,-1-1,2 1,-1 0,0-1,1 1,0 0,0-1,0 1,1-1,-1 0,1 1,0-1,1 0,-1 0,1 0,-1 0,2 0,7 5,0-1,1 0,0-1,0-1,1 1,0-2,0 0,0 0,1-1,-1-1,1-1,0 1,0-2,1 0,5-2,-1 0,0-1,0-1,0-1,0-1,0 0,-1-2,0 0,-14 6,0-1,-1 0,1 0,-1 0,0 0,0 0,0-1,0 1,0-1,0 0,-1 0,1 0,-1 0,0 0,0-1,0 1,1-3,4-14</inkml:trace>
  <inkml:trace contextRef="#ctx0" brushRef="#br0" timeOffset="641.401">389 0,'-36'70,"-25"151,42-132,-52 202,48-115,-22 51,-5-31,46-172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8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335 141,'-20'0,"0"1,1 0,0 2,-1 0,1 2,0 0,1 0,-1 2,1 1,0 0,1 1,0 1,1 0,-6 6,16-9,0 1,0 0,1 0,1 0,-1 0,1 1,1 0,0 0,0 0,1 0,0 0,-1 7,2-10,1-1,0 1,-1 0,2 0,-1 0,1-1,0 1,0 0,0-1,1 1,0-1,0 1,1-1,-1 0,1 0,0 0,0 0,1-1,0 1,-1-1,2 0,-1 0,0 0,1-1,-1 1,1-1,0 0,0 0,1-1,-1 0,0 0,1 0,-1 0,1-1,5-3,1-1,-2 0,1-1,0 0,-1-1,0 0,0-1,0 0,0 0,-1-1,-1-1,1 1,3-6,222-228,-234 240,0 0,1 0,-1 0,0 0,1 0,-1 0,1 0,-1 0,1 0,-1 0,1 0,0 0,-1 0,1 1,0-1,0 0,0 1,-1-1,1 0,0 1,0-1,0 1,0-1,0 1,0 0,0-1,0 1,0 0,0 0,1 0,-1 0,0 0,0 0,0 0,0 0,0 0,0 0,0 0,0 1,0-1,0 1,0-1,0 0,0 1,0 0,0-1,0 1,0 0,-1-1,1 1,0 0,0 0,-1-1,1 1,0 0,-1 0,1 1,13 192,-13-189,-1 0,1 0,0 0,0 0,1 0,-1 0,1 0,0-1,0 1,1-1,-1 1,1-1,0 0,0 0,1 0,-1 0,1-1,0 1,0-1,0 0,0 0,0 0,1-1,-1 0,1 0,0 0,0 0,-1 0,1-1,0 0,0 0,1-1,-1 1,0-1,0 0,0-1,51-26,-31 8</inkml:trace>
  <inkml:trace contextRef="#ctx0" brushRef="#br0" timeOffset="449.337">1293 0,'-20'6,"0"1,0 1,0 1,1 0,0 1,1 2,0-1,1 2,0 1,1 0,-4 5,18-16,0 0,0-1,1 1,-1 0,1 0,-1 0,1 0,0 0,0 0,0 0,1 0,-1 0,1 0,0 1,0-1,0 0,0 0,0 0,1 1,-1-1,1 0,0 0,0 0,0 0,0 0,1 0,-1 0,1-1,0 1,0 0,0-1,0 1,0-1,0 0,1 0,-1 0,1 0,0 0,-1 0,4 1,17 10,72 56,-92-67,-1 1,0 0,0-1,0 1,-1 0,1 0,0 0,-1 0,0 1,0-1,0 0,0 0,-1 1,1-1,-1 1,0-1,0 0,0 1,0-1,0 1,-1-1,0 0,1 1,-1-1,-1 0,1 0,0 0,-1 0,1 0,-1 0,0 0,-1 0,-6 7,0 0,-1-1,0 0,-1-1,0 0,0-1,-1 0,0-1,0 0,0-1,-1 0,0-1,0-1,0 0,0 0,-1-2,1 1,0-2,-1 0,-10-1,-39-20,49 9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22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454 20,'-38'-17,"24"16,0 0,0 0,1 1,-1 1,0 0,0 1,1 1,-1 0,1 1,-12 5,0-2,21-7,0 1,0-1,-1 1,1 1,0-1,0 0,0 1,1 0,-1 0,0 0,1 0,-1 1,1-1,0 1,0 0,0 0,0 0,0 1,1-1,-1 1,1-1,0 1,0 0,0 0,1-1,-1 1,1 1,0-1,0 0,1 0,-1 0,1 0,0 1,0 0,3 7,1 0,0 0,1-1,1 1,0-1,0 0,1-1,0 0,1 0,0 0,1-1,0 0,0-1,1 1,0-2,0 0,2 1,12 8,-21-15,1 0,-1 0,1 1,-1 0,1-1,-1 1,0 1,0-1,0 0,0 1,0-1,-1 1,1 0,-1 0,1 0,-1 0,0 0,0 1,-1-1,1 0,-1 1,1 0,-1-1,0 1,-1 0,1-1,-1 1,1 0,-1 0,0 0,-1-1,1 1,-1 0,1 0,-1-1,-1 4,-8 4,-1 0,0-1,0 0,-1-1,-1-1,1 0,-1 0,0-1,-1-1,0 0,0-1,0 0,-3-1,13-3,-14 6,3-1,1-1,-1 0,0-1,0 0,0-1,0-1,0-1,-10 0,25-1,-1 0,1 0,-1 0,1 0,-1 0,1 0,-1 0,1-1,-1 1,1 0,0 0,-1 0,1-1,-1 1,1 0,0-1,-1 1,1 0,-1-1,1 1,0 0,0-1,-1 1,1-1,0 1,0-1,-1 1,1 0,0-1,0 1,0-1,0 1,0-1,0 1,0-1,0 1,0-1,0 1,0-1,0 1,0-1,0 1,0-1,0 1,1-1,-1 1,0-1,0 1,1 0,-1-1,0 1,0-1,1 1,-1 0,0-1,1 1,-1 0,1-1,-1 1,7-12</inkml:trace>
  <inkml:trace contextRef="#ctx0" brushRef="#br0" timeOffset="564.012">1076 161,'-27'1,"0"2,0 1,0 1,1 1,-1 1,1 2,1 0,-15 9,27-11,-1 1,1 1,1 0,0 1,0 0,1 1,0 0,1 1,0 0,1 0,0 1,1 0,0 3,4-11,1 1,0-1,0 1,1-1,0 1,0 0,0 0,0 0,1 0,0 0,1 0,-1 1,1-1,0 0,1 0,-1 1,1-1,1 0,-1 0,1 0,0 0,0-1,1 1,-1 0,1-1,1 1,-1-1,1 0,0 0,0-1,0 1,1-1,-1 0,1 0,1 0,1-2,1 0,0 0,-1-1,1 0,0 0,0 0,0-1,0-1,0 0,0 0,0 0,0-1,-1 0,1 0,-1-1,1 0,-1 0,0-1,0 0,-1 0,1-1,4-3,125-128,38-70,-174 206,1-1,-1 1,0-1,0 1,0-1,0 1,0-1,0 1,1-1,-1 1,0-1,0 1,1-1,-1 1,0 0,1-1,-1 1,0-1,1 1,-1 0,1-1,-1 1,1 0,-1 0,0-1,1 1,-1 0,1 0,-1 0,1 0,-1-1,1 1,0 0,-1 0,1 0,-1 0,1 0,-1 0,1 0,-1 1,1-1,-1 0,1 0,-1 0,1 0,-1 1,1-1,-1 0,1 0,-1 1,0-1,1 0,-1 1,0-1,1 1,-1-1,0 0,1 1,-1-1,0 1,1-1,-1 1,0 0,2 36,-2-32,7 132,-5-127,0 1,1-1,0 0,1 0,0-1,0 1,1-1,0 0,0 0,1 0,1-1,-1 0,1 0,1-1,5 5,4 1</inkml:trace>
  <inkml:trace contextRef="#ctx0" brushRef="#br0" timeOffset="1212.848">1499 528,'81'-227,"-80"226,2-12,2 1,0-1,0 1,1 0,0 0,1 0,1 1,0 0,0 1,1 0,0 0,1 1,0 0,0 1,1 0,0 0,4-1,-14 9,1-1,-1 1,0-1,1 1,-1-1,0 1,1 0,-1 0,1 0,-1 0,1 0,-1 0,0 0,1 0,-1 0,1 1,-1-1,0 1,1-1,-1 1,0-1,0 1,1 0,-1 0,0 0,0-1,0 1,0 0,0 0,0 0,0 1,0-1,-1 0,1 0,0 0,0 1,-1-1,1 0,-1 1,0-1,1 0,-1 1,0-1,0 1,0 0,-4 67,3-66,-15 173,16-174,0-1,0 1,0 0,1 0,-1 0,0-1,1 1,-1 0,1 0,-1-1,1 1,0 0,0-1,0 1,0-1,0 1,0-1,0 1,0-1,1 0,-1 0,0 0,1 1,-1-1,1 0,-1-1,1 1,0 0,-1 0,1-1,0 1,0-1,-1 1,1-1,0 0,0 0,0 0,-1 0,1 0,0 0,0 0,0-1,-1 1,1-1,0 1,-1-1,1 0,0 1,-1-1,1 0,-1 0,1 0,-1 0,1-1,-1 1,0 0,0 0,1-1,-1 0,14-11,-1-1,-1-1,0 0,-1 0,0-1,-1-1,7-15,46-64,-12 44,-39 82,-14 226,16-216,-3-28</inkml:trace>
  <inkml:trace contextRef="#ctx0" brushRef="#br0" timeOffset="4463.94">2346 246,'56'18,"-48"-14,1-1,0 1,0-2,0 1,0-1,1-1,-1 0,1 0,-1-1,0 0,1 0,-1-1,1 0,-1-1,0 0,0-1,0 0,0 0,0-1,-1 0,6-3,-10 4,0 0,-1 0,1 0,-1 0,1-1,-1 1,-1-1,1 0,0 0,-1 0,0 0,0 0,0-1,0 1,-1-1,0 1,0-1,0 1,0-1,-1 0,1 0,-1 1,-1-1,1 0,-1 1,1-1,-1 0,-1 1,1-1,-1 1,1 0,-1-1,0 1,-1 0,1 0,-1 0,0 0,0 1,0-1,0 1,-1 0,1 0,-1 0,0 0,-2 0,-1-1,-1 2,0-1,0 1,0 1,0-1,0 1,0 1,0-1,-1 1,1 1,0 0,0 0,0 0,0 1,0 0,0 1,1 0,-1 0,1 0,-1 1,1 0,0 1,1-1,-1 2,1-1,0 0,0 1,1 0,0 1,0-1,0 1,1 0,0 0,0 0,1 1,-1-1,2 1,-1 1,-4 14,0 0,2 0,0 1,2 0,0 0,2 0,1 0,1 9,0-26,0-1,0 0,1 0,0 0,0 0,0-1,1 1,0 0,0-1,0 0,1 0,0 0,0 0,0 0,0-1,1 0,0 0,0 0,0-1,0 1,1-1,-1 0,1-1,4 2,3 1,1 0,1-1,-1-1,1 0,-1-1,1 0,0-1,0-1,-1-1,1 0,31-10,-27 4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6:46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1248,'373'-46,"-95"35,-104-16,65 15,-30-6,-13-10,538 29,-423-2,-114-26,-179 26,-14 0,-1-1,1 1,0 0,0 0,0 1,0-1,0 1,0 0,0 0,1 0,-1 1,0 0,0-1,-1 1,1 1,0-1,0 0,0 1,-1 0,1 0,-1 0,1 0,-1 1,0-1,0 1,0 0,0 0,-1 0,1 0,-1 0,1 0,-1 1,0-1,-1 1,1 0,0 2,-27 135,14 26,9-164,0 1,-1-1,0 1,1-1,-1 0,0 0,-1 0,1-1,0 1,-1-1,0 0,1 0,-1 0,0 0,0-1,0 1,0-1,0 0,0 0,-1-1,1 1,0-1,0 0,-1 0,1 0,0-1,0 1,0-1,0 0,0-1,-1 1,2 0,-3-2,-28-1,-93-16,91 14,0 2,0 1,0 2,-32 3,8-1,-110 27,-195-27,222 26,-308-26,-282-1,562-28,33 25,136 4,0-2,0 1,0 0,-1 0,1-1,0 1,1-1,-1 1,0-1,0 0,0 0,0 0,0 0,1 0,-1 0,0-1,1 1,-1-1,1 1,0-1,-1 1,1-1,0 0,0 1,0-1,0 0,0 0,1 0,-1 0,0 0,1 0,0 0,-1 0,1 0,0 0,0 0,0 0,0 0,0 0,1 0,-1 0,1 0,-1 0,1 0,0 0,0 0,-1 0,1 0,1 1,-1-1,0 0,0 1,2-2,3-9,0-1,-1 0,-1 0,0 0,0 0,-2-1,1 1,-2-1,1-11,-2 1</inkml:trace>
  <inkml:trace contextRef="#ctx0" brushRef="#br0" timeOffset="4321.446">1441 1277,'-17'29,"17"-27,0-1,0 1,-1-1,1 1,0-1,1 1,-1-1,0 0,0 1,1-1,-1 1,0-1,1 0,0 1,-1-1,1 0,0 1,0-1,-1 0,1 0,0 0,0 0,1 0,-1 0,0 0,0 0,0 0,0 0,1-1,-1 1,0 0,1-1,-1 1,1-1,-1 0,1 1,-1-1,0 0,1 0,-1 0,1 0,-1 0,1 0,-1 0,1-1,-1 1,1 0,-1-1,0 1,1-1,-1 0,0 1,1-1,-1 0,0 0,0 0,0 0,0 0,0 0,0 0,0 0,0 0,0-1,3-1,-1-1,0 1,0 0,0-1,0 0,0 1,-1-1,0 0,0 0,0 0,0-1,0 1,-1 0,0-1,0 1,0-4,-1 8,0 0,-1 0,1 0,0 0,0 0,0 0,-1 0,1 0,0 0,0 0,-1 0,1 0,0 0,0 0,-1 0,1 0,0 0,0 0,0 0,-1-1,1 1,0 0,0 0,0 0,-1 0,1 0,0-1,0 1,0 0,0 0,0 0,-1 0,1-1,0 1,0 0,0 0,0 0,0-1,0 1,0 0,0 0,0-1,0 1,0 0,0 0,0-1,0 1,-11 22,13 33,11-80,9-98,0 0,-14 87,-2 0,-2 0,-1-1,-2 0,-1 1,-3-12,1-36,2-340,6 357,-33 96,8 0,-1-2,-2 0,-1-2,-1 0,-3 1,25-26,1 0,0 1,0-1,0 0,0 1,0-1,0 1,0 0,0-1,0 1,0 0,0-1,0 1,1 0,-1 0,0 0,0 0,1 0,-1 0,1 0,-1 0,1 0,-1 0,1 0,0 0,-1 0,1 0,0 0,0 1,0-1,0 0,0 0,0 0,0 0,0 0,0 1,1-1,-1 0,0 0,1 0,-1 0,1 0,-1 0,1 0,-1 0,1 0,0 0,0 0,-1 0,1-1,0 1,0 0,0 0,0-1,129 6,-85-8,230 1,-215 12,-59-13,-1 1,1 0,-1 0,0-1,0 1,1 0,-1-1,0 1,0 0,0-1,0 1,-1 0,1-1,0 1,0 0,-1 0,1-1,-1 1,1 0,-1 0,0 0,1-1,-1 1,0 0,0 0,0 0,0 0,0 1,0-1,0 0,0 0,0 0,0 1,0-1,-1 1,1-1,0 1,-229-147,206 119,21 17</inkml:trace>
  <inkml:trace contextRef="#ctx0" brushRef="#br0" timeOffset="6390.991">1553 1277,'0'0,"0"4,0 8,5 0,1 4,5-1,0-9,4-4,-2-7,-2-9,-3-6,-8 1,-9 2,-8 10,5 6,3 4</inkml:trace>
  <inkml:trace contextRef="#ctx0" brushRef="#br0" timeOffset="9253.535">2739 232,'-34'3,"0"2,0 0,1 3,0 0,1 2,-1 2,-22 12,31-15,24-9,-54 28,53-27,0 0,0-1,0 1,0 0,1 0,-1 0,0-1,0 1,1 0,-1 0,1 0,-1 0,1 0,-1 0,1 0,-1 0,1 0,0 1,0-1,0 0,-1 0,1 0,0 0,0 0,1 0,-1 1,0-1,0 0,0 0,1 0,-1 0,1 0,-1 0,1 0,-1 0,1 0,-1 0,1 0,0 0,0 0,-1-1,1 1,0 0,0 0,0-1,0 1,0-1,0 1,1 0,9 6,1-1,1 0,-1-1,1 0,0-1,0 0,0-1,0 0,1-1,11 0,61 13,-86-14,0 0,1-1,-1 1,0 0,0-1,1 1,-1 0,0-1,0 1,0 0,0 0,0-1,0 1,0 0,0-1,0 1,-1 0,1 0,0-1,0 1,-1 0,1-1,0 1,-1-1,1 1,0 0,-1-1,1 1,-1-1,1 1,-1-1,1 1,-1-1,0 1,1-1,-1 0,0 1,1-1,-1 0,0 0,1 1,-1-1,0 0,1 0,-1 0,0 0,1 0,-1 0,0 0,0 0,1 0,-1 0,0 0,0-1,0 1,-217 87,173-66,37-18,1 0,-1 0,1 1,-1 0,1 0,0 1,1 0,-1 0,1 1,0-1,-1 3,7-6,0 1,0-1,0 1,0-1,0 1,1-1,-1 1,1-1,0 1,0-1,0 0,0 1,0-1,0 0,1 0,-1 0,1 0,-1 0,1 0,0-1,0 1,0 0,0-1,0 1,0-1,0 0,0 0,0 0,1 0,-1 0,0 0,1 0,-1-1,1 0,-1 1,1-1,-1 0,3 0,22 5,0-1,1-1,0-1,0-2,23-2,-6 0,-21 2</inkml:trace>
  <inkml:trace contextRef="#ctx0" brushRef="#br0" timeOffset="9599.231">3106 289,'-10'19,"-3"16,1 7,2 1,3-2,-2-8,0-5,2-2,2-1,-3-5,0 0,2 0,1 3,-3-4,0-4</inkml:trace>
  <inkml:trace contextRef="#ctx0" brushRef="#br0" timeOffset="9973.104">3049 317,'29'-5,"14"-1,5 0,-2 1,-3 2,-4 0,-4 2,-4 1,-6 4,-8 3</inkml:trace>
  <inkml:trace contextRef="#ctx0" brushRef="#br0" timeOffset="10205.259">3049 571,'29'-5,"14"-1,5 0,-2-4,-7 0</inkml:trace>
  <inkml:trace contextRef="#ctx0" brushRef="#br0" timeOffset="11000.482">3049 119,'38'0,"110"12,-133-9,0-1,0-1,0 0,0 0,0-2,0 0,0-1,0 0,0-1,0-1,-1 0,0-1,0 0,6-4,-20 8,-1 0,1 0,0-1,0 1,-1 0,1 0,0 0,-1 0,1 0,-1 1,0-1,1 0,-1 0,0 0,1 0,-1 1,0-1,0 0,0 1,1-1,-1 0,0 1,0-1,0 1,0 0,0-1,0 1,0 0,0-1,0 1,-1 0,1 0,0 0,0 0,0 0,0 0,0 0,0 1,-6-4,-94-61,89 50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01.4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833 188,'16'-81,"-65"162,39-66,-1 0,0 0,-1-1,-1 0,0-1,0 0,-2-1,1-1,-2-1,1 0,-16 7,-75 22,62-29,36-6,-1-1,1 0,-1-1,0 0,0 0,-1-1,1 0,0 0,0-1,0-1,-1 1,1-1,0-1,0 0,0 0,0-1,1 0,-1 0,1-1,-1 0,1-1,0 0,-5-11,0-1,0 0,2-1,0 0,1-1,1 0,1-1,0 0,2 0,0-1,2 1,0-1,1 0,1 0,1-1,1 1,1 0,1-7,-61 160,43-103,-54 88,69-116,0 0,1-1,-1 1,1 0,-1 0,0-1,1 1,-1 0,1 0,0 0,-1 0,1 0,0 0,-1 0,1 0,0 0,0 0,0 0,0-1,0 1,0 0,0 0,0 0,0 0,0 0,1 0,-1 0,0 0,1 0,-1 0,1 0,-1 0,1-1,-1 1,1 0,0 0,-1-1,1 1,0 0,-1-1,1 1,0 0,0-1,0 1,0-1,-1 0,1 1,0-1,0 0,0 1,0-1,0 0,0 0,0 0,0 0,0 0,0 0,0 0,0 0,0 0,0-1,0 1,0 0,0-1,64-20,249-133,-313 155,0-1,0 0,0 0,1 0,-1 0,0 0,0 0,0-1,0 1,0 0,0 0,0-1,0 1,0-1,1 1,-2-1,1 1,0-1,0 0,0 1,0-1,0 0,0 0,-1 0,1 0,0 0,-1 1,1-1,-1 0,1-1,-1 1,1 0,-1 0,0 0,1 0,-1 0,0 0,0 0,0 0,0-1,0 1,0 0,0 0,0 0,-1 0,1 0,0 0,-1 0,1 0,0 0,-1-1,0 2,1-1,-1 0,1 0,-1 0,0 0,0 0,0 0,1 1,-1-1,0 0,0 1,0-1,0 1,-1-1,-146-55,132 48</inkml:trace>
  <inkml:trace contextRef="#ctx0" brushRef="#br0" timeOffset="2274.662">1765 215,'-31'18,"-255"68,156-48,129-37,0 0,0-1,0 1,0 0,0 0,0 0,1 0,-1 0,0 0,1 0,-1 0,0 0,1 0,-1 0,1 0,0 0,-1 0,1 1,0-1,0 0,0 0,-1 0,1 1,1-1,-1 0,0 0,0 0,0 1,1-1,-1 0,0 0,1 0,-1 0,1 0,-1 0,1 1,0-1,0-1,-1 1,1 0,0 0,0 0,0 0,0-1,0 1,0 0,0-1,0 1,0 0,0-1,0 0,0 1,1-1,-1 0,0 1,0-1,0 0,1 0,-1 0,0 0,0 0,0 0,1-1,-1 1,169 33,-169-33,0 0,0 0,0 0,0 0,0 0,0 0,0 1,0-1,-1 0,1 0,0 1,0-1,0 1,0-1,0 1,0-1,0 1,-1 0,1-1,0 1,-1 0,1 0,0-1,-1 1,1 0,-1 0,1 0,-1 0,1 0,-1 0,0 0,0 0,1-1,-1 1,0 0,0 0,0 0,0 0,0 1,0-1,0-1,0 1,-1 0,1 0,0 0,-1 0,1 0,0 0,-1 0,1 0,-1 0,1 0,-1-1,0 1,1 0,-1 0,0-1,0 1,0 0,-48 45,-198 122,244-168,1 1,-1 0,1 0,0 0,0 0,-1 0,1 1,0-1,0 1,0-1,0 1,1 0,-1 0,0 0,1 0,-1 0,1 0,0 0,0 1,0-1,0 0,0 1,0-1,0 0,1 1,0-1,-1 1,1-1,0 1,0-1,0 1,0 0,1-1,-1 1,1-1,-1 0,1 1,0-1,0 1,0-1,0 0,1 0,-1 0,0 0,1 0,0 0,-1 0,1 0,0 0,6-1,-1 0,1-1,-1 0,1 0,-1 0,1-1,-1 0,1-1,-1 1,0-1,0-1,0 0,1 0,-3 1,136-49,-116 46</inkml:trace>
  <inkml:trace contextRef="#ctx0" brushRef="#br0" timeOffset="3235.717">2047 301,'-203'373,"160"-273,136-260,84-54,-176 212,31-29,-31 30,-1 1,1-1,0 1,-1 0,1-1,0 1,-1 0,1 0,0-1,0 1,-1 0,1 0,0 0,0 0,0 0,-1 0,1 0,0 0,0 0,-1 1,1-1,0 0,-1 0,1 1,0-1,-1 0,1 1,0-1,-1 1,1-1,0 1,-1-1,1 1,-1-1,1 1,-1-1,0 1,1 0,-1-1,1 1,-1 0,0 0,0-1,1 1,-1 0,0-1,0 1,0 0,0 0,0 0,0-1,0 1,0 0,0 0,0-1,-13 110,1-51,11-55,0 0,0 0,1 0,-1 0,1 0,0 0,0 0,1 0,-1 1,1-1,0 0,0-1,0 1,0 0,1 0,0 0,-1-1,1 1,1-1,-1 1,0-1,1 0,2 2,-2-5,1 0,-1-1,0 1,1-1,-1 0,0 0,0-1,1 1,-1-1,0 1,-1-1,1 0,0 0,0 0,-1 0,1-1,-1 1,0-1,0 0,0 1,0-1,0 0,0 0,0-3,3-1,210-300,-214 307,-1 1,0-1,0 1,0-1,1 0,-1 1,0-1,1 0,-1 1,0-1,1 0,-1 1,1-1,-1 0,0 0,1 0,-1 1,1-1,-1 0,1 0,-1 0,1 0,-1 0,0 0,1 0,-1 0,1 0,-1 0,1 0,-1 0,1 0,-1 0,1 0,-1 0,1 0,-1-1,0 1,1 0,-1 0,1-1,-1 1,0 0,1 0,-1-1,0 1,1 0,-1-1,0 1,1-1,-1 1,0 0,0-1,0 1,1-1,-1 1,0-1,0 1,0-1,-6 41,-54 224,55-249,1 1,0 0,1 1,1-1,1 1,0-1,1 1,1-1,1 1,2 10,2-14,1-7</inkml:trace>
  <inkml:trace contextRef="#ctx0" brushRef="#br0" timeOffset="4117.568">2921 639,'-11'-1,"-1"1,0 1,1 0,-1 0,1 1,-1 1,1 0,0 0,0 1,0 1,1 0,-1 0,1 1,1 0,-1 1,1 0,0 0,0 1,1 0,0 1,1 0,0 0,0 1,1-1,0 2,0-1,2 0,-1 1,1 0,1 0,0 0,0 1,1 2,1-10,1 0,0 1,0-1,0 1,1-1,0 0,0 1,0-1,0 0,0 0,1 0,0 0,0 0,0 0,0 0,1 0,0-1,-1 0,1 1,0-1,1 0,-1 0,0-1,1 1,0-1,-1 1,1-1,0 0,0-1,1 1,-1-1,0 0,0 0,1 0,-1 0,0-1,1 1,-1-1,3-1,3 1,-1 0,1-1,-1-1,1 1,-1-2,1 1,-1-1,0-1,-1 1,1-1,0-1,-1 0,0 0,0-1,-1 0,1 0,-1 0,-1-1,1 0,3-6,-9 10,0 0,0 0,-1 0,1 0,-1 0,1 0,-1 0,0-1,0 1,0 0,-1 0,1 0,-1 0,0 0,0 0,0 0,0 0,0 0,-1 1,1-1,-1 0,0 1,1-1,-1 1,0 0,-1-1,1 1,0 0,-1 0,1 0,-1 1,0-1,0 0,-6-6,9 8,0 0,0-1,-1 1,1-1,0 1,0-1,0 1,0 0,-1-1,1 1,0-1,0 1,0-1,0 1,0-1,0 1,0-1,0 1,0-1,1 1,-1-1,0 1,0-1,0 1,1-1,-1 1,0 0,0-1,1 1,-1-1,0 1,1 0,-1-1,0 1,1 0,-1 0,1-1,-1 1,0 0,1 0,-1-1,1 1,-1 0,1 0,-1 0,1 0,-1 0,1 0,-1 0,1 0,-1 0,1 0,-1 0,1 0,-1 0,0 0,1 0,-1 0,1 1,-1-1,1 0,-1 0,1 0,-1 1,0-1,1 0,-1 1,41 0,30 17,-50-12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16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587 423,'-45'-37,"32"33,0 0,-1 1,1 0,-1 1,1 1,-1 0,1 1,-1 0,1 1,-1 1,1 0,-1 1,1 0,0 1,0 0,-5 4,-46 9,-15 13,78-30,-1 1,0 0,1 0,-1 0,1 1,-1-1,1 0,-1 0,1 1,0-1,0 1,0-1,0 1,0 0,0-1,0 1,0 0,1 0,-1 0,1-1,-1 1,1 0,0 0,-1 0,1 0,0 0,0 0,1 0,-1-1,0 1,1 0,-1 0,1 0,-1 0,1-1,0 1,0 0,0-1,0 1,0 0,0-1,1 1,6 6,1 0,0-1,1 0,-1-1,1 0,1 0,-1-1,1-1,0 1,0-2,0 1,0-2,1 0,9 1,23 8,-40-10,-2-1,1 0,-1 0,1 0,-1 0,0 1,1-1,-1 1,1-1,-1 1,0 0,0 0,1 0,-1 1,0-1,0 0,0 1,0-1,-1 1,1 0,0-1,-1 1,1 0,-1 0,1 0,-1 0,0 1,0-1,0 0,0 0,-1 1,1-1,0 0,-1 1,0-1,1 1,-1 0,-5 6,-1 1,1-1,-2 0,1-1,-1 1,0-1,-1 0,0-1,0 0,-1 0,0-1,0 0,0-1,-1 0,0 0,-1-1,9-2,-20 10,-215 136,236-148,-1 1,1-1,-1 1,0 0,1 0,-1-1,1 1,0 0,-1 0,1 0,0 1,0-1,-1 0,1 0,0 1,0-1,0 1,1-1,-1 1,0-1,0 1,1-1,-1 1,1 0,0-1,-1 1,1 0,0-1,0 1,0 0,0 0,0-1,0 1,1 0,-1-1,1 1,-1 0,1-1,-1 1,1-1,0 1,0-1,0 1,0-1,0 0,0 1,0-1,0 0,0 0,1 0,-1 1,1-2,-1 1,2 1,16 2,1-1,0-1,0 0,0-2,0 0,0-1,7-2,-23 2,33-2,0-2,-1-2,1-1,-2-2,1-2,-2-1,9-5,-25 8,-4-1</inkml:trace>
  <inkml:trace contextRef="#ctx0" brushRef="#br0" timeOffset="590.214">417 0,'-17'91,"-60"480,19-73,22-300,31-174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23,'2'-2,"0"0,-1 0,1 1,0-1,0 0,0 1,0 0,0-1,0 1,0 0,1 0,-1 0,0 0,1 1,-1-1,1 1,-1-1,0 1,1 0,-1 0,1 0,-1 0,1 0,-1 0,1 1,-1-1,0 1,1 0,-1 0,2 1,12 1,0-1,1 0,-1-1,0-1,0-1,1 0,-1-1,9-2,-17 3,55-5,-61 6,-1 0,1 0,-1 1,0-1,1 0,-1 0,1 1,-1-1,0 1,0-1,1 1,-1 0,0-1,0 1,0 0,1 0,-1 0,0 0,0 0,0 0,-1 0,1 0,0 0,0 0,-1 1,1-1,0 0,-1 1,1-1,-1 0,0 1,1-1,-1 0,0 1,0-1,0 1,0-1,0 0,0 1,-1 0,-39 121,31-92,1 1,1-1,2 1,1 0,1 1,2-1,1 0,2 1,1-1,4 13,29 131,-30-138,-1 1,-3 0,-1-1,-1 1,-4 20,3-55,-1-1,1 1,0-1,-1 1,0-1,0 0,0 0,0 0,0 0,0 0,-1 0,0 0,1-1,-1 1,0-1,0 0,0 0,-1 0,1 0,0-1,-1 1,1-1,-1 0,0 0,1 0,-1-1,0 1,1-1,-1 0,0 0,0 0,1 0,-1-1,-3 0,-20 3,13-1,7-3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4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54 202,'-47'244,"41"-222,6-48,67-140,-46 124,86-107,-107 149,0-2,0 1,1 0,-1-1,1 1,-1 0,1 0,-1-1,1 1,0 0,0 0,0 0,-1 0,1 0,0 0,0 0,0 0,1 0,-1 0,0 0,0 1,0-1,1 0,-1 1,0-1,1 1,-1 0,0-1,1 1,-1 0,0 0,1 0,-1 0,1 0,-1 0,0 0,1 0,-1 1,0-1,1 0,-1 1,0-1,1 1,-1 0,0-1,0 1,0 0,1 0,7 109,-8-27,0-75,0 1,0-1,0 0,1 0,0 0,0 0,1 0,0 0,0-1,1 1,0-1,1 0,-1 0,5 4,-6-11,1 1,-1-1,1 0,-1 0,1 0,-1 0,0-1,1 0,-1 1,1-1,-1 0,0-1,1 1,-1 0,0-1,0 0,0 0,0 0,-1 0,1 0,0-1,-1 1,0-1,1 1,-1-1,0 0,0 0,-1 0,1 0,1-3,1 0,164-286,-168 291,0-1,0 1,0 0,1-1,-1 1,0 0,1 0,-1-1,1 1,0 0,-1 0,1 0,0 0,0-1,-1 1,1 0,0 1,0-1,0 0,0 0,0 0,1 0,-1 1,0-1,0 1,0-1,1 1,-1-1,0 1,1 0,-1-1,0 1,1 0,-1 0,0 0,1 0,-1 0,0 0,1 1,-1-1,0 0,0 1,1-1,-1 1,0-1,0 1,0 0,1-1,-1 1,0 0,6 125,-9-88,2-27,-1-8,0 0,0 0,0 1,0-1,1 0,-1 0,1 0,0 1,0-1,0 0,0 0,1 1,-1-1,1 0,0 0,0 0,0 0,0 0,1 0,-1 0,1 0,0 0,-1-1,1 1,0-1,1 1,-1-1,0 0,1 0,-1 0,1 0,0 0,0 0,0-1,0 0,0 1,0-1,1 0,11-4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9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55,'-96'-37,"91"34,-1 1,-1-1,1 1,0 0,-1 0,1 1,0 0,-1 0,0 1,1 0,-1 0,1 0,-1 1,1 0,-1 0,1 0,-1 1,1 0,0 1,0-1,0 1,0 0,0 0,1 1,-1 0,1 0,0 0,1 1,-1 0,1-1,-1 2,1-1,1 0,-1 1,0 2,0-2,0 0,0 1,1 0,-1-1,2 1,-1 1,1-1,0 0,0 0,1 1,0-1,1 1,-1-1,1 1,1-1,0 1,0-1,0 1,1-1,0 0,0 0,1 0,0 0,0 0,0 0,1-1,2 4,-2-6,0 0,0 0,1-1,-1 1,1-1,0 0,0 0,0-1,0 1,0-1,0 0,1-1,-1 1,1-1,-1 0,1 0,0-1,-1 1,1-1,0-1,-1 1,1-1,-1 0,1 0,-1-1,1 1,-1-1,0-1,1 1,-1-1,1-1,20-12,-1-2,-1 0,-1-2,-1-1,0 0,-2-2,16-22,-35 44,-1 0,0 0,1 1,-1-1,1 0,-1 0,1 1,-1-1,1 1,0-1,-1 1,1-1,0 1,0-1,-1 1,1-1,0 1,0 0,-1-1,1 1,0 0,0 0,0 0,0 0,-1 0,1 0,0 0,0 0,0 0,0 0,0 0,-1 0,1 0,0 1,0-1,0 0,-1 1,1-1,0 1,0-1,-1 1,1-1,0 1,-1-1,1 1,-1 0,1-1,-1 1,1 0,-1-1,1 1,-1 0,0 0,1-1,-1 1,0 0,0 0,1 0,-1 0,0-1,0 1,0 0,0 0,0 0,0 0,-1 0,1 0,13 61,-13-57,0 1,0 0,0 0,1 0,0-1,0 1,0 0,1-1,0 1,0-1,0 0,1 1,-1-1,1 0,1 0,-1-1,1 1,-1-1,1 0,1 0,-1 0,0 0,1-1,0 1,0-1,0-1,0 1,1-1,1 1,-3-2,1 0,-1-1,1 0,0 1,-1-2,1 1,-1 0,1-1,-1 0,1 0,-1 0,0-1,1 0,-1 1,0-1,0-1,0 1,1-2,9-8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33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98,'2'2,"-1"0,1-1,-1 1,1 0,-1 0,1-1,0 1,0-1,0 0,0 0,0 1,0-1,0 0,0-1,1 1,-1 0,0-1,0 1,1-1,-1 1,0-1,1 0,-1 0,0 0,1-1,0 2,282 1,-99-29,-218-8,-46-26,67 59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33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0,'481'0,"-457"0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7:20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1 591,'383'-37,"-253"25,0 5,19 6,-100 2,155-13,-155 4,0 3,0 1,0 3,9 2,139-29,227 28,-280-25,-78 10,-57 11,1 1,-1 1,1-1,0 2,0-1,0 2,0-1,0 1,0 0,0 1,3 1,-11-1,-1 1,1-1,-1 0,0 1,1-1,-1 1,0 0,0-1,0 1,0 0,0 0,0 0,0-1,-1 1,1 0,-1 0,1 0,-1 0,0 0,0 0,0 0,0 0,0 0,0 0,-1 0,1 0,-1 0,1 0,-1 0,0 0,1 0,-1-1,0 1,0 0,-1-1,1 1,-1 1,-2 8,-50 163,53-171,-1 1,0-1,0 1,0-1,0 0,-1 0,1 0,-1-1,0 1,0-1,0 1,0-1,0 0,0 0,-1 0,1 0,-1-1,1 1,-1-1,1 0,-1 0,0-1,0 1,0-1,1 1,-1-1,0-1,0 1,0 0,1-1,-1 0,0 0,0 0,1 0,-1 0,1-1,-1 0,1 0,-2-1,-32-4,-268-1,183 10,-19 9,80-1,0-4,0-1,0-4,-38-4,-10 1,-200 3,166 26,-25-15,117-5,-1-1,1-3,-50-2,23 3,77-5,-1 0,1 0,-1 0,1-1,0 1,0 0,-1-1,1 1,0-1,0 0,0 1,1-1,-1 0,0 0,1 1,-1-1,1 0,-1 0,1 0,0 0,0 0,0 0,0 1,0-1,0 0,1 0,-1 0,1 0,-1 0,1 1,-1-1,1 0,0 1,0-1,0 0,0 1,0-1,1 1,-1-1,0 1,1-1,0-3,3-5,-1 0,0 0,-1-1,0 0,-1 1,0-1,-1 0,0 0,0 0,-2-1,1 1,-1 0,-1 0,-4-7</inkml:trace>
  <inkml:trace contextRef="#ctx0" brushRef="#br0" timeOffset="2557.912">1129 26,'0'419,"-1"-396,0-1,-2 1,-1-1,0 0,-2 0,0 0,-2-1,0 0,-2 0,0-1,-3 2,14-21,3-7</inkml:trace>
  <inkml:trace contextRef="#ctx0" brushRef="#br0" timeOffset="3150.486">1100 26,'-5'11,"0"0,-1-1,-1 1,1-2,-2 1,1-1,-1 0,-1 0,0-1,0 0,0-1,-1 0,0 0,-2 0,3 5,38-12,-19-1,336-2,-346 3,0-1,-1 0,1 1,0-1,-1 1,1-1,0 1,0-1,-1 0,1 1,0-1,0 0,0 1,0-1,0 1,0-1,0 0,0 1,0-1,0 0,0 1,0-1,1 0,-1 1,0-1,0 1,1-1,-1 0,0 1,1-1,-1 1,1-1,-1 1,1-1,-1 1,1 0,-1-1,1 1,-1 0,1-1,-1 1,1 0,-1-1,1 1,0 0,-1 0,1 0,0 0,-1 0,1-1,0 1,-1 0,1 1,0-1,-1 0,1 0,-1 0,1 0,0 0,-1 1,1-1,0 0,-25-21,-1 0,0 1,-2 2,0 1,-1 1,-16-6,24 14</inkml:trace>
  <inkml:trace contextRef="#ctx0" brushRef="#br0" timeOffset="17222.478">1496 986,'-2'13,"-2"0,1-1,-1 0,-1 0,0 0,-1 0,0-1,-1 0,0 0,-1 0,0-1,0 0,-1-1,-1 0,1-1,-1 1,-1-2,0 1,0-2,0 1,-5 0,-3 1,0-1,0-1,-1-1,0 0,0-2,0 0,0-1,-1-2,1 0,0 0,-6-3,-13 2,25 0,-1 0,0-2,1 0,-1 0,1-1,0-1,0 0,1-1,-1-1,1 0,1-1,-5-3,10 4,0 1,1-1,0-1,1 1,-1-1,2 0,-1 0,1-1,0 1,1-1,0 0,0 0,1 0,0 0,0-1,1 1,1-2,-1 39,0-1,-2 0,-1 0,-2-1,0 1,-1-1,-2 0,-10 12,13-26,23-31,181-177,-101 139,-111 60,0 0,-1-1,1-1,-1 0,1 0,-1-2,1 0,0 0,-1-2,1 0,0 0,-6-3,15 5,3 1,-1-1,1 1,-1-1,1 1,0-1,-1 0,1 0,0 0,-1 0,1 0,0 0,0-1,0 1,0-1,0 0,0 1,1-1,-1 0,1 0,-1 0,1 0,-1 0,2-8</inkml:trace>
  <inkml:trace contextRef="#ctx0" brushRef="#br0" timeOffset="17724.797">1778 1324,'-10'29,"-3"24,1 7,2-1,3-6,3-7,2-7,1-5,-4-8,-1-14,1-8</inkml:trace>
  <inkml:trace contextRef="#ctx0" brushRef="#br0" timeOffset="21094.802">1666 1324,'-5'-4,"3"-3,7 1,7 2,2 5,3 3,4 1,2-1,3 0,2-2,0-1,1 0,0-1,-5 0</inkml:trace>
  <inkml:trace contextRef="#ctx0" brushRef="#br0" timeOffset="21960.991">2004 1664,'-10'0,"-7"0,-7 0,-3 0,3 4,0 3,0-1,-1-2,-1 0,-1-2,0-1,-1 4,0 2,-1-1,1-1,-1-2,11-1,7-1</inkml:trace>
  <inkml:trace contextRef="#ctx0" brushRef="#br0" timeOffset="23058.658">2060 1297,'-38'-18,"27"16,0 1,1 0,-1 0,0 1,0 0,1 1,-1 0,0 1,1 0,-6 3,-50 5,10-8,-74 15,123-13,8 0</inkml:trace>
  <inkml:trace contextRef="#ctx0" brushRef="#br0" timeOffset="26725.155">1693 1098,'5'-4,"6"-3,6 1,6 2,2 0,3 2,1 1,1 0,-1 1,0 1,0-1,0 0,0 0,-1 0,0 1,0-1,-4 0</inkml:trace>
  <inkml:trace contextRef="#ctx0" brushRef="#br0" timeOffset="27778.858">2822 1324,'-2'5,"0"0,0-1,-1 1,0-1,0 1,0-1,0 0,0-1,-1 1,0 0,0-1,0 0,0 0,-4 2,1 1,-31 26,-1-2,-2-2,0-1,-2-2,-1-2,-1-2,-1-2,-39 11,-13-25,96-5,0-1,-1 0,1 1,0-1,0 0,0 0,0 0,0 0,0 0,0-1,0 1,0-1,0 1,1-1,-1 0,1 0,-1 1,1-1,0 0,0 0,-1 0,1-1,1 1,-1 0,0 0,1 0,-1-1,1 1,-1 0,1-1,0 1,0 0,0-1,0 1,1 0,-1-1,1 1,-1 0,1-2,4-7,0 0,1 0,0 0,0 1,1 0,1 0,0 0,0 1,1 0,0 1,0 0,1 1,0-1,0 2,1 0,-1 0,2 1,0-1,-5 5,1 0,-1 0,1 0,-1 1,1 0,-1 1,1 0,-1 0,1 0,-1 1,0 0,1 0,-1 1,0 0,-1 0,1 1,-1 0,1 0,-1 1,0-1,-1 1,1 0,3 5,30 18,0-3,1-2,1-2,1-2,32 10,-55-23</inkml:trace>
  <inkml:trace contextRef="#ctx0" brushRef="#br0" timeOffset="28415.247">2427 1184,'73'-18,"163"6,-206 12,-29 1,0-1,-1 1,1-1,-1 0,1 1,0-1,-1 0,1 1,-1-1,1 0,0 0,0 0,-1 0,1 1,0-1,-1 0,1 0,0 0,-1-1,1 1,0 0,0 0,-1 0,1 0,0-1,-1 1,1 0,-1-1,1 1,0 0,-1-1,1 1,-1-1,1 1,-1-1,1 1,-1-1,1 1,-1-1,0 0,1 1,-1-1,0 1,1-1,-1 0,0 1,0-1,0 0,0 1,0-1,1 0,-1 0,0 1,-1-1,1 0,0 1,0-1,0 0,0 1,0-1,-1 0,1 1,0-1,-1 0,1 1,-1-1,-58-60,49 53,0-1,1 0,0-1,1 0,0 0,0 0,1-1,0-1,1 1,-1-5,-7-37,10 29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1.1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27,'624'-11,"-201"-5,0 19,355 50,-504-25,71 7,78-12,997-25,-1458 25,20-12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2.13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163 1,'-1'1147,"-16"-881,-11 0,-13 4,-24 218,59-440,3 1,2-1,1 1,3-1,2 1,2-1,2-1,3 0,1 0,12 26,-10-37,2-2,0 0,3-1,0-1,3 0,0-2,26 25,8 5,-35-36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3.27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5169 142,'-132'-48,"100"38,0 2,0 1,-1 1,0 2,-3 1,-512 15,-159-22,-203-19,18 0,-235 30,640 28,480-29,6-1,0 1,-1-1,1 0,-1 1,1-1,-1 1,1-1,-1 1,0 0,1 0,-1 0,1 0,-1 0,0 0,1 0,-1 0,1 1,-1-1,1 1,-1-1,1 1,-1 0,1-1,-1 1,1 0,0 0,0 0,-1 0,1 0,0 0,0 0,0 0,0 1,0-1,0 0,0 1,1-1,-1 1,0-1,1 1,-1-1,1 1,0-1,-1 1,1-1,0 1,0 0,0-1,0 1,0-1,1 2,25 66,-3 0,-3 1,-3 1,-4 1,-2 0,-3 1,-3 56,-9 176,-13 0,-14-1,-13-2,-24 50,58-303,-8 31,3 0,4 1,4 0,3 72,6-130,2-1,1 0,0 0,2-1,0 1,2-2,0 1,1-1,1 0,1-1,1-1,13 16,-14-17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5.75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0 120,'101'-29,"1"4,2 5,84-5,-6 11,-1 7,100 12,-77 13,161 35,-328-47,52 10,-90-16,1 0,0 0,0 0,-1 1,1-1,0 0,0 0,-1 1,1-1,0 0,0 1,0-1,0 0,-1 0,1 1,0-1,0 0,0 1,0-1,0 0,0 1,0-1,0 0,0 1,0-1,0 0,0 1,0-1,0 0,0 1,0-1,1 0,-1 1,0-1,0 0,0 0,0 1,1-1,-1 0,0 1,0-1,0 0,1 0,-1 0,0 1,1-1,-1 0,0 0,0 0,1 0,-1 1,0-1,1 0,-1 0,0 0,1 0,-1 0,0 0,1 0,-1 0,0 0,1 0,-1 0,0 0,1 0,-29 6,-326-4,-660-2,891-12,122 12,1-1,-1 1,0-1,1 1,-1-1,1 1,-1-1,1 0,-1 1,1-1,0 1,-1-1,1 0,0 0,-1 1,1-1,0 0,0 1,0-1,-1 0,1 0,0 1,0-1,0 0,0 0,1 1,-1-1,0 0,0 0,0 1,0-1,1 0,-1 1,0-1,1 0,-1 1,1-1,-1 0,1 1,-1-1,1 1,-1-1,1 1,-1-1,1 1,0-1,-1 1,1 0,0-1,-1 1,1 0,0 0,-1-1,1 1,0 0,0 0,-1 0,1 0,0 0,0 0,-1 0,1 0,0 0,0 0,-1 0,1 1,0-1,0 0,71-14,2 2,0 4,0 3,30 4,-77 0,263-1,-214 2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27.08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0 110,'129'-23,"142"-34,-77 40,-170 12,0 2,1 1,-1 0,0 2,1 1,-1 0,5 3,270 42,-81-9,1-10,136-4,6-42,-266 12,-63 6,0-1,0-2,0-1,0-1,2-3,-75 2,-128-9,158 15,0-1,0 1,-1 1,1 0,0 1,0 0,-1 1,1 0,0 1,0 0,-1 1,-15 3,-294 32,-444-11,150-11,444 4,210-14,49-7,-61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1,'48'14,"44"1,17-4,-1-2,-9-3,-12-8,-16-3,-20-1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1.11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86,'61'-13,"0"2,0 2,45 1,-65 5,396-14,10 19,-118 1,-9-25,-268 17,-209 3,-313 14,-430 5,827-17,71 0,-167-17,170 17,-1 0,0 0,0-1,0 1,0 0,0 0,1 0,-1 0,0-1,0 1,0 0,0 0,0 0,0 0,0-1,0 1,0 0,0 0,0 0,0-1,0 1,0 0,0 0,0 0,0-1,0 1,0 0,0 0,0 0,0-1,0 1,0 0,0 0,0 0,0 0,0-1,-1 1,1 0,0 0,0 0,0 0,0 0,0-1,-1 1,1 0,0 0,22-3,53 2,-37 1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2.05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18 144,'-2'-1,"1"-1,-1 1,1-1,0 1,-1-1,1 1,0-1,0 0,0 0,0 0,0 1,1-1,-1 0,1 0,-1 0,1 0,-1 0,1 0,0 0,0 0,0 0,0 0,1 0,-1 0,1 0,-1 0,1 0,-1 0,1 0,0 0,0 0,0 0,0 1,0-1,0 0,1 1,-1-1,1 1,-1-1,1 1,-1 0,1 0,0-1,15-2,-1 0,0 1,1 1,-1 1,1 0,0 1,-1 0,5 2,18 0,1097 1,-883-29,-225 15,-28 11,0 0,-1 0,1 1,0-1,-1 0,1 0,-1 0,1 0,0 0,-1 0,1 0,0 0,-1 0,1 0,0-1,-1 1,1 0,-1 0,1 0,0 0,-1 0,1-1,0 1,0 0,-1 0,1-1,0 1,-1 0,1 0,0-1,0 1,0 0,-1-1,1 1,0 0,0-1,0 1,0 0,0-1,0 1,-1-1,1 1,0 0,0-1,0 1,0 0,0-1,1 1,-1-1,0 1,0 0,0-1,0 1,0 0,0-1,0 1,1 0,-1-1,0 1,0 0,1 0,-1-1,0 1,0 0,1-1,-207-5,-263 34,328-19,-421 12,667-38,176-6,-216 16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8:35.59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357 641,'-7'6,"-1"0,1 1,0 1,0-1,1 1,0 0,0 0,1 1,0-1,1 1,0 0,0 1,1-1,0 1,0-1,0 6,-8 42,2 0,2 0,3 1,2 0,5 42,-2-36,3 1150,-33-457,29-730,-1 0,-2-1,-1 1,-1-1,-1 0,-1 0,-5 9,7-16,0 0,1 0,1 0,1 1,1 0,1 16,0-18,0 1,-1-1,-2 1,1-1,-2 0,0 0,-6 14,-66 81,31-57,44-55,0 0,0 0,0 0,0 0,1 0,-1 1,0-1,0 0,1 0,-1 1,1-1,-1 0,1 1,-1-1,1 0,0 1,0-1,0 1,0-1,0 1,0-1,0 0,0 1,0-1,1 1,-1-1,1 0,-1 1,1-1,-1 0,1 0,0 1,0-1,-1 0,1 0,0 0,0 0,0 0,0 0,0 0,0 0,1 0,-1-1,0 1,0 0,1-1,-1 1,0-1,1 1,-1-1,1 0,-1 0,0 1,1-1,-1 0,1 0,-1 0,0-1,1 1,-1 0,1 0,-1-1,89-9,101 1,273 61,-47-24,366 27,52-52,-391 24,-25-28,-136-27,-93 28,-190 0,-1-1,1 1,0 0,0 0,0-1,-1 1,1 0,0 0,0-1,0 1,0 0,0 0,0-1,0 1,0 0,0-1,-1 1,1 0,0-1,1 1,-1 0,0 0,0-1,0 1,0 0,0-1,0 1,0 0,0 0,0-1,1 1,-1 0,0 0,0-1,0 1,0 0,1 0,-1-1,0 1,0 0,1 0,-1 0,0 0,0 0,1-1,-1 1,0 0,1 0,-1 0,0 0,0 0,1 0,-1 0,0 0,1 0,-1 0,0 0,1 0,-1 0,-31-14,21 9,6 1,0 0,0-1,0 0,1 0,-1 0,1 0,1 0,-1 0,1-1,0 0,0 1,0-1,1 0,0 0,0 0,0 0,1 0,0 0,0 0,1 1,-1-1,1 0,1 0,-1 0,1 0,0 1,0-1,1 0,4-32,1-55,-3 0,-7-63,0 37,-6-46,-8 1,-6 0,-23-66,-24-41,42 179,4-1,4-1,-4-61,21-467,2 113,-12 420,9 79,1 0,0 0,0 0,1 0,0 0,1-1,0 1,0 0,1 0,1 0,0-1,0 1,1 1,3-7,122-186,-117 185,-1 0,0-1,-2 0,0-1,-1 0,0 0,-2 0,0-1,0-11,21-114,-26 144,0-1,0 0,0 0,0 1,0-1,0 0,-1 1,1-1,-1 0,1 1,-1-1,0 0,0 1,0-1,0 1,0 0,0-1,0 1,0 0,0-1,-1 1,1 0,0 0,-1 0,1 0,-1 0,1 1,-1-1,1 0,-1 1,0-1,1 1,-1-1,0 1,0 0,1 0,-1 0,0 0,0 0,1 0,-1 0,-78 17,69-14,-41 8,0-2,-1-3,-1-1,1-4,0-1,-8-3,-47 1,-930 2,431-29,-80 30,218 28,251-41,208 9,-2 0,0 0,1 1,-1 0,-1 1,1 0,0 1,0 0,0 1,-2 0,14 0,-1-1,0 0,1 1,-1-1,1 1,-1-1,1 1,-1-1,1 1,-1-1,1 1,0 0,-1-1,1 1,0 0,0-1,-1 1,1 0,0-1,0 1,0 0,0-1,0 1,0 0,0-1,0 1,0 0,0 0,0-1,0 1,1 0,-1-1,0 1,0 0,1-1,-1 1,0-1,1 1,-1-1,1 1,-1 0,1-1,-1 1,1-1,-1 0,1 1,-1-1,1 1,0-1,-1 0,1 0,0 1,-1-1,1 0,0 0,-1 0,1 0,0 1,-1-1,1 0,0 0,0-1,-1 1,1 0,0 0,-1 0,1 0,13 9,-6-1,0 1,0 0,-1 0,0 1,-1 0,0 0,-1 0,0 1,0 0,-1 0,0 0,-1 0,-1 1,0-1,0 1,-1 0,0-1,-2 11,-31 161,10-98,11-40,7-32,0 0,0 0,1 1,1 0,0-1,1 1,1 0,0 0,1 0,0 0,1-1,0 1,1 0,1-1,2 4,5 4,-1-3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21.375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11458 7725,'-2'-2,"1"1,-1 0,0 0,0 0,0 0,0 0,0 0,0 0,-1 1,1-1,0 1,0-1,0 1,-1 0,1 0,0 0,0 0,-1 0,1 1,0-1,0 1,0-1,-1 1,1 0,0 0,0 0,0 0,0 0,1 0,-1 0,0 1,0-1,1 1,-1 0,1-1,-1 1,1 0,0 0,0 0,-1 0,1 0,1 0,-1 0,0 0,0 0,1 0,-1 0,1 1,0-1,0 0,0 0,0 1,0-1,0 0,0 0,1 2,-6 219,8-135,-3-39,3 0,1-1,2 1,3-1,2 0,2-1,8 18,-20-61,0 1,0 0,0-1,0 1,1-1,0 1,0-1,0 0,0 0,1 0,0 0,0 0,0-1,0 1,0-1,1 1,-1-1,1-1,0 1,0 0,0-1,0 0,1 0,-1 0,1 0,-1-1,1 0,-1 0,1 0,0 0,0-1,-1 0,1 0,0 0,0 0,-1-1,1 0,0 0,2-1,13-14,-1 0,0-1,-1-1,-1-1,-1 0,-1-1,-1-1,-1 0,0-1,7-20,19-26,-22 40,66-87,-83 114,1 1,0-1,-1 1,1-1,-1 1,1-1,0 1,-1 0,1-1,0 1,-1 0,1-1,0 1,0 0,-1 0,1 0,0 0,0 0,0 0,-1 0,1 0,0 0,0 0,-1 0,1 0,0 1,0-1,-1 0,1 0,0 1,-1-1,1 1,0-1,-1 0,1 1,-1-1,1 1,0 0,-1-1,1 1,-1-1,0 1,1 0,-1-1,0 1,1 0,-1-1,0 1,1 0,-1 0,0-1,0 1,0 0,0 0,0 0,0-1,0 1,0 0,5 55,-5-51,0 0,18 198,-16-190,1-1,0 1,1 0,1-1,0 0,0 0,1 0,1 0,0-1,0 0,1-1,1 0,0 0,3 2,-4-7,-1 0,1-1,0 0,0-1,0 0,1 0,-1-1,1 0,-1 0,1-1,0 0,-1 0,1-1,0 0,0-1,-1 0,1 0,0-1,-1 0,1-1,-1 0,0 0,0-1,0 1,0-2,-1 1,0-1,1-1,-2 1,1-1,-1 0,0 0,0-1,-1 0,4-5,13-21,-2-2,-1 0,-2-1,-1-1,-2 0,-1-1,-2-1,5-39,7-177,-14 229,-3 28</inkml:trace>
  <inkml:trace contextRef="#ctx0" brushRef="#br0" timeOffset="632.809">12842 7556,'-17'87,"4"0,3 1,5 0,4 0,3 0,8 43,21 86,-5-75,-26-141,0 0,0 1,1-1,-1 0,0 0,1 0,-1 0,1 0,-1 0,1 0,0 0,-1 0,1 0,0 0,0 0,-1 0,1-1,0 1,0 0,0 0,0-1,0 1,0-1,0 1,0-1,0 1,1-1,-1 0,0 0,0 1,0-1,0 0,1 0,-1 0,0 0,0 0,0 0,0-1,0 1,1 0,-1-1,0 1,0 0,0-1,0 0,0 1,0-1,0 1,0-1,0 0,0 0,-1 0,1 0,0 1,40-55,-17 14,1 1,2 2,2 1,18-18,16 9,-62 45,0 0,1 0,0 0,-1 0,1 0,0 1,-1-1,1 1,0-1,-1 1,1 0,0 0,0-1,0 1,-1 0,1 1,0-1,0 0,-1 0,1 1,0-1,0 1,-1 0,1-1,-1 1,1 0,0 0,-1 0,0 0,1 0,-1 0,0 1,1-1,-1 0,0 1,0-1,0 1,0-1,0 1,0 0,2 10,0 0,0 1,-1-1,-1 1,0-1,-1 1,0-1,-1 1,-1 7,0 15,0-11,1-18,0 1,0-1,1 1,0-1,0 1,1-1,-1 1,1-1,1 1,-1-1,1 0,0 1,1-1,-1 0,2 1,9 5</inkml:trace>
  <inkml:trace contextRef="#ctx0" brushRef="#br0" timeOffset="1263.028">13745 8290,'-60'66,"28"-34,2 2,1 0,2 2,1 1,2 1,-18 38,41-75,0 0,0 1,-1-1,1 1,0-1,0 1,0 0,1-1,-1 1,0 0,1 0,-1-1,1 1,-1 0,1 0,0 0,0 0,0 0,0-1,0 1,0 0,1 0,-1 0,0 0,1 0,0-1,-1 1,1 0,0-1,0 1,0 0,0-1,0 1,0-1,1 1,-1-1,0 0,1 0,-1 1,1-1,-1 0,1 0,0 0,-1-1,1 1,0 0,0-1,-1 1,1-1,0 1,0-1,0 0,0 0,0 0,0 0,10-5,0 0,0 0,0-2,0 1,-1-1,0-1,-1 0,0-1,0 0,0 0,6-11,-3 8,110-160,-91 118,-32 55,0-1,1 1,-1-1,0 0,0 1,0-1,0 0,1 0,-1 1,0-1,0 0,1 1,-1-1,0 0,0 0,1 0,-1 1,0-1,1 0,-1 0,0 0,1 0,-1 1,0-1,1 0,-1 0,0 0,1 0,-1 0,1 0,-1 0,0 0,1 0,-1 0,0 0,1-1,-1 1,0 0,1 0,-1 0,0 0,1 0,-1-1,0 1,1 0,-1 0,0-1,0 1,1 0,-1 0,0-1,0 1,1 0,-1-1,0 1,0 0,0-1,0 1,0 0,1-1,0 39,-1-33,-2 7,1 0,0 0,1 0,1 1,0-1,0 0,1 0,1 0,0 0,0 0,1-1,1 0,0 1,0-2,1 1,1 0,0-1,0-1,1 1,0-1,2 1,-4-6,-1-1,1 1,0-1,1-1,-1 1,0-1,1 0,0 0,-1-1,1 0,0 0,0 0,-1-1,1 0,0-1,0 1,0-1,-1-1,1 1,0-1,-1 0,1-1,-1 1,0-1,0-1,0 1,0-1,-1 0,0 0,4-3,29-32,-2-1,-2-2,-1-2,-3 0,-1-3,-3 0,-1-1,-3-2,-2 0,-2-1,3-20,14-22,-6 18,-10 31,-2 0,-3-1,-1 0,-2-1,-1-6,-11 8,1 43,0 1,0-1,0 1,-1-1,1 1,0-1,0 0,-1 1,1 0,0-1,-1 1,1-1,-1 1,1-1,0 1,-1 0,1-1,-1 1,1 0,-1-1,1 1,-1 0,0 0,1-1,-1 1,1 0,-1 0,1 0,-1 0,0 0,1 0,-1 0,1 0,-1 0,1 0,-1 0,0 0,1 1,-1-1,1 0,-1 0,1 0,-1 1,1-1,-1 0,1 1,-1-1,1 0,-1 1,1-1,0 1,-1-1,1 1,0-1,-1 1,1-1,0 1,0-1,-1 1,1-1,0 1,0-1,0 1,0 0,0-1,0 1,0-1,0 1,-13 19,2 1,0-1,2 2,0 0,1 0,1 0,1 1,2 0,0 0,1 0,1 1,2 5,-6 17,3 0,2 0,2 0,2 0,2 0,2-1,2 0,2 0,1-1,3 0,2-1,8 12,25 47,-62-102,-2-11</inkml:trace>
  <inkml:trace contextRef="#ctx0" brushRef="#br0" timeOffset="1510.943">14112 8092,'48'0,"39"-5,21-1,0 0,-8-4,-12 0,-6 2,-12 2,-14 2,-15 1</inkml:trace>
  <inkml:trace contextRef="#ctx0" brushRef="#br0" timeOffset="14102.473">20066 8318,'6'277,"30"-182,-34-93,-1 0,1 0,0 0,0 0,1 0,-1 0,0 0,1 0,-1-1,1 0,-1 1,1-1,0 0,-1 0,1 0,0-1,0 1,0-1,0 1,0-1,0 0,-1 0,1 0,0-1,0 1,0-1,0 1,0-1,-1 0,1 0,0 0,1-2,19-9,0-2,-1 0,-1-2,0 0,-2-2,5-4,82-93,-106 115,1-1,0 1,-1-1,1 0,-1 1,1-1,0 1,-1 0,1-1,0 1,0-1,-1 1,1 0,0 0,0-1,0 1,-1 0,1 0,0 0,0 0,0 0,-1 0,1 0,0 0,0 0,0 0,-1 1,1-1,0 0,0 0,0 1,-1-1,1 1,0-1,-1 1,1-1,0 1,-1-1,1 1,-1-1,1 1,-1 0,1-1,-1 1,1 0,-1-1,0 1,1 0,-1 0,0-1,0 1,1 0,-1 0,0 0,0 0,6 56,-6-43,0-9,0 0,0 0,0 0,1-1,0 1,0 0,0 0,1 0,-1-1,1 1,0-1,1 1,-1-1,1 0,0 0,0 0,0 0,0 0,1-1,-1 1,1-1,0 0,0 0,0-1,1 1,-1-1,1 0,-1 0,1 0,0-1,-1 1,1-1,0 0,0-1,0 1,0-1,0 0,0 0,0-1,2 0,6-4,-1-2,0 1,0-2,-1 1,0-1,0-1,-1 0,0-1,6-8,-14 16,9-11,0 0,-1-1,0 0,-1-1,-1 0,0-1,-1 0,-1 0,3-11,-7 20,-2 6,0 0,-1 1,1-1,0 0,0 0,0 0,0 0,1 0,-1 0,0 1,0-1,0 0,1 0,-1 0,0 1,1-1,-1 0,1 0,-1 1,1-1,-1 0,1 1,-1-1,1 0,0 1,-1-1,1 1,0-1,-1 1,1 0,0-1,0 1,0 0,-1-1,1 1,0 0,0 0,0 0,0-1,0 1,-1 0,1 0,0 1,0-1,1 0,5 7</inkml:trace>
  <inkml:trace contextRef="#ctx0" brushRef="#br0" timeOffset="14531.884">21450 8374,'-74'29,"55"-17,1 0,0 1,1 0,0 2,1 0,1 0,0 2,1 0,1 0,1 2,-1 2,7-14,2 0,-1 0,1 1,0 0,1 0,-1 0,2 0,-1 0,1 0,0 1,1-1,0 1,0 7,4-12,0-1,0 1,1-1,-1 0,1 0,-1 0,1-1,0 1,0-1,1 0,-1 0,0-1,0 1,1-1,-1 0,1 0,-1 0,1-1,0 1,-1-1,1 0,0-1,-1 1,1-1,-1 0,1 0,-1 0,1-1,3-1,9-5,0-1,0 0,-1-1,0-1,-1 0,0-1,-1-1,0-1,-1 0,9-11,6-5,29-40,43-38,-99 107,-1 1,1-1,0 1,0-1,-1 0,1 1,0 0,0-1,0 1,0-1,0 1,-1 0,1 0,0 0,0-1,0 1,0 0,0 0,0 0,0 0,0 0,0 1,0-1,0 0,0 0,-1 1,1-1,0 0,0 1,0-1,0 1,-1-1,1 1,0-1,0 1,-1 0,1-1,-1 1,1 0,0 0,-1-1,1 1,-1 0,0 0,1 0,-1 0,0 0,1-1,-1 1,0 0,0 0,0 0,0 0,0 0,0 0,5 61,-6-56,-1 44,1-36,0-1,0 1,1 0,1-1,0 1,1-1,0 0,1 1,0-1,1 0,4 6,3 0</inkml:trace>
  <inkml:trace contextRef="#ctx0" brushRef="#br0" timeOffset="14882.923">21901 8741,'4'-21,"2"0,0 1,2-1,0 1,1 1,1 0,1 0,0 1,2 0,0 1,11-11,-24 27,1 0,-1 0,1 0,-1 0,1 0,0 0,-1 1,1-1,0 0,0 1,-1-1,1 0,0 1,0-1,0 1,0-1,0 1,0 0,0-1,0 1,0 0,0 0,0-1,0 1,0 0,0 0,0 0,0 0,0 0,0 1,0-1,0 0,0 0,0 1,0-1,0 1,0-1,0 1,0-1,0 1,0-1,-1 1,1 0,0 0,0-1,-1 1,1 0,-1 0,1 0,0 0,-1-1,1 2,10 60,-9-40,-1-17,-1-1,1 1,0 0,0 0,1-1,-1 1,1-1,0 1,0-1,1 0,-1 0,1 0,0 0,0-1,0 1,1-1,-1 1,1-1,0 0,0 0,0-1,0 1,0-1,0 0,1 0,-1-1,1 1,-1-1,1 0,0 0,2 0,3-1,1 0,-1 0,1-1,-1 0,1-1,-1 0,0-1,0 0,0 0,0-1,-1-1,1 1,-1-2,0 1,0-1,-1-1,0 1,0-1,0-1,-1 0,0 0,-1 0,0 0,0-1,-1 0,0-1,0 1,-1-1,2-8,64-127,-51 118,-4 3</inkml:trace>
  <inkml:trace contextRef="#ctx0" brushRef="#br0" timeOffset="15098.552">22945 7810,'-33'140,"6"1,1 49,-2 105,17-223,6-54</inkml:trace>
  <inkml:trace contextRef="#ctx0" brushRef="#br0" timeOffset="15267.204">22494 8261,'62'-4,"26"-3,7 1,-3-3,-7-1,-9 1,-8 3,-10 2,-15 2</inkml:trace>
  <inkml:trace contextRef="#ctx0" brushRef="#br0" timeOffset="16867.97">9031 9645,'33'-33,"95"-77,-126 108,0 0,0 1,0-1,0 1,0-1,0 1,1 0,-1 0,0 0,1 0,-1 1,1-1,-1 1,0-1,1 1,-1 0,1 0,0 0,-1 0,1 0,-1 1,1-1,-1 1,0-1,1 1,-1 0,0 0,1 0,-1 0,0 1,0-1,0 1,0-1,0 1,0 0,0-1,-1 1,1 0,-1 0,1 0,-1 1,0-1,0 0,1 2,7 27,-2 1,-1 1,-1-1,-2 1,-2 0,0-1,-3 17,1-5,0 16,-3 1,-3-1,-2 0,-2-1,-6 9,4-38,16-44,136-235,-92 174,2 3,4 2,40-39,-93 108,48-41,-47 41,0 0,0 0,0 1,0-1,0 0,0 1,0-1,0 0,0 1,1 0,-1-1,0 1,0-1,0 1,1 0,-1 0,0 0,0 0,1 0,-1 0,0 0,0 0,1 0,-1 1,0-1,0 1,0-1,1 0,-1 1,0 0,0-1,0 1,0 0,0 0,0-1,0 1,0 0,-1 0,1 0,0 0,0 0,-1 0,1 0,-1 0,1 1,-1-1,3 11,0 1,-1 0,-1-1,0 1,-1 0,-1 0,1 0,-2 0,0-1,-4 13,2-2,-4 26,1 1,3 0,1 0,4 30,-1-78,0-1,-1 0,1 0,0 0,0 0,0 0,0 0,0 0,0 0,0 1,0-1,1 0,-1 0,0 0,1 0,-1 0,1 0,-1 0,1 0,-1 0,1 0,0 0,-1-1,1 1,0 0,0 0,0-1,-1 1,1 0,0-1,0 1,0-1,0 1,0-1,0 1,0-1,0 0,1 1,-1-1,0 0,0 0,0 0,0 0,0 0,0 0,0 0,0-1,1 1,-1 0,0 0,0-1,0 1,0-1,0 1,0-1,0 1,0-1,-1 0,1 1,0-1,0 0,0 0,-1 0,1 0,100-126,174-226,-231 312,-44 41,1-1,0 0,-1 0,1 1,0-1,0 1,0-1,-1 1,1-1,0 1,0-1,0 1,0 0,0-1,0 1,0 0,0 0,0 0,0 0,0 0,0 0,0 0,0 0,0 0,0 0,0 1,0-1,0 0,-1 1,1-1,0 1,0-1,0 1,0-1,0 1,-1-1,1 1,0 0,-1 0,1-1,0 1,-1 0,1 0,-1 0,1-1,-1 1,1 0,-1 0,0 0,0 0,1 0,-1 0,0 0,0 0,0 0,-13 113,7-86,-109 395,114-421,0-1,0 1,0 0,0 0,1-1,-1 1,0 0,1 0,0 0,-1 0,1 0,0 0,0 0,0-1,0 1,1 0,-1 0,1 0,-1 0,1 0,-1 0,1-1,0 1,0 0,0-1,0 1,0 0,0-1,0 1,1-1,-1 0,0 1,1-1,-1 0,1 0,0 0,-1 0,1 0,0 0,-1 0,1-1,0 1,1 0,15-8</inkml:trace>
  <inkml:trace contextRef="#ctx0" brushRef="#br0" timeOffset="17173.006">10669 9842,'-12'26,"2"1,0 0,2 0,1 1,1 0,2 1,1-1,1 1,1-1,1 1,3 11,-2-35,-1 0,1 0,0 0,0-1,1 1,-1 0,1-1,0 1,0-1,0 0,1 0,0 0,0 0,0 0,0 0,0-1,1 0,-1 1,1-1,0 0,0-1,0 1,1-1,-1 0,0 0,1 0,0-1,-1 1,1-1,0 0,-1-1,1 1,0-1,0 0,0 0,12-4,1-1,-1-1,-1-1,0 0,0-1,0-1,-1 0,0-1,-1-1,0 0,0-1,-1 0,-1-1,0-1,8-12,-8 10,0 0,-1-1,0-1,-1 1,-2-2,1 1,-2-1,-1 0,0-1,-3 11,-1 0,0 0,-1-1,0 1,0-1,-1 1,0-1,-1 1,0-1,0 1,-1-1,0 1,-1 0,0 0,-1 0,1 0,-2 1,1-1,-1 1,-1-1,1 4,0-1,0 1,0 1,0-1,-1 1,0 0,0 0,0 0,-1 1,1 0,-1 0,1 1,-1 0,0 0,0 0,0 1,0 0,0 0,-1 1,1 0,0 0,0 1,0 0,0 0,0 1,0 0,0 0,0 0,1 1,-1 0,1 0,0 1,-6 4,-3 6,0 1,1 0,1 1,1 1,0 0,-9 18,3-5</inkml:trace>
  <inkml:trace contextRef="#ctx0" brushRef="#br0" timeOffset="17682.887">11176 10293,'9'-25,"1"-1,0 1,2 1,1 0,11-14,-11 16,16-29,2 2,2 0,3 3,1 1,20-16,-57 59,1 0,0 0,0 0,0 0,0 1,1-1,-1 1,0-1,1 1,-1-1,1 1,-1 0,1-1,0 1,0 0,-1 0,1 0,0 1,0-1,0 0,0 1,0-1,0 1,0 0,0-1,0 1,0 0,0 0,0 1,0-1,0 0,0 1,0-1,0 1,0-1,0 1,0 0,-1 0,1 0,0 0,0 0,-1 0,1 1,-1-1,2 1,-1 11,-1 0,0 0,-1 0,0 0,-1 0,0 0,-1 0,0 0,-2 0,1 0,-4 7,3-7,-3 11,3-12,0 0,1 0,0 1,1-1,0 1,1-1,1 1,0 11,0-22,0-1,0 0,1 0,-1 0,0 1,0-1,1 0,-1 0,0 0,1 0,-1 0,1 1,-1-1,1 0,0 0,0 0,-1 0,1-1,0 1,0 0,0 0,0 0,0-1,0 1,0 0,0-1,0 1,0-1,0 1,0-1,1 0,-1 0,0 1,0-1,0 0,1 0,-1 0,0 0,0 0,0 0,1-1,-1 1,0 0,0 0,0-1,0 1,1-1,-1 1,0-1,0 0,0 1,0-1,0-1,53-42,235-266,-288 309,-1 0,1-1,-1 1,1 0,-1 0,1 0,0 0,0 0,-1 0,1 0,0 0,0 0,0 0,0 0,0 0,0 1,0-1,1 0,-1 1,0-1,0 1,0 0,1-1,-1 1,0 0,0-1,1 1,-1 0,0 0,1 0,-1 0,0 0,1 1,-1-1,0 0,0 1,1-1,-1 1,0-1,0 1,0-1,0 1,0 0,0 0,0-1,0 1,0 0,0 0,0 0,0 0,0 0,-1 0,1 0,0 0,-1 1,1-1,0 1,0 14,0 0,-1 0,0-1,-2 1,1 0,-2 0,0-1,-2 4,-7 44,11-59,-2 16,0 0,1 0,1 0,0 1,2-1,0 0,2 0,0 0,3 6,0-9</inkml:trace>
  <inkml:trace contextRef="#ctx0" brushRef="#br0" timeOffset="18052.973">12334 10067,'31'-5,"0"-1,0-2,-1-1,0-2,-1-1,0-1,23-14,-44 22,-1 1,1-1,-1 0,0 0,0-1,-1 0,1 0,-1-1,-1 1,1-1,-1-1,-1 1,1-1,-1 0,0 0,-1 0,0 0,0-1,-1 1,0-1,-1 1,0-1,0 0,0 0,-2 0,1 0,-1 1,-1-7,2 12,0 1,0 0,-1 0,1 0,0 0,-1-1,0 1,0 0,1 0,-1 0,0 0,0 0,-1 1,1-1,0 0,-1 0,1 1,-1-1,1 1,-1-1,0 1,0 0,0-1,0 1,0 0,0 0,0 1,0-1,0 0,0 1,0-1,0 1,0 0,-1-1,1 1,0 0,0 0,0 1,-1-1,1 0,0 1,0-1,0 1,0 0,0 0,0 0,-2 1,-15 11,0 2,1 0,1 1,0 1,2 0,-1 2,2 0,1 0,0 1,1 1,2 0,0 0,1 1,1 0,1 1,1 0,1 0,1 0,1 1,1-1,1-9,0 0,1 0,0 0,1 0,0-1,2 1,-1 0,2-1,0 1,0-1,4 7,-5-15,-1 0,1 0,0-1,0 1,0-1,1 1,0-1,0 0,0 0,0-1,0 1,1-1,0 0,0 0,-1-1,2 1,-1-1,0 0,0 0,1-1,-1 1,1-1,-1-1,1 1,-1-1,1 0,-1 0,1 0,4-2,93-29,-84 22</inkml:trace>
  <inkml:trace contextRef="#ctx0" brushRef="#br0" timeOffset="18450.889">12842 10322,'32'-52,"169"-243,-169 266,-31 29,0 0,-1 0,1 0,-1 0,1 0,-1 0,1 0,0 0,-1 0,1 0,-1 0,1 0,-1 1,1-1,0 0,-1 0,1 1,-1-1,1 0,-1 1,1-1,-1 0,0 1,1-1,-1 1,1-1,-1 1,0-1,1 1,-1-1,0 1,0-1,1 1,-1-1,0 1,0-1,0 1,0 0,0-1,0 1,0-1,0 1,0-1,0 1,0 0,0-1,0 1,0-1,-1 1,1-1,0 1,0 0,-1-1,1 1,0-1,0 0,-1 1,1-1,-1 1,1-1,-1 1,-4 30,2-24,0 0,1 0,0 0,0 0,1 0,-1 0,2 1,-1-1,1 0,0 1,1-1,0 0,0 0,0 0,1 1,0-1,1 0,-1-1,1 1,0 0,1-1,0 0,0 0,0 0,1 0,0-1,0 1,0-1,2 1,0-2,0 0,0 0,1 0,-1-1,1 0,-1-1,1 0,0 0,0 0,0-1,0 0,0-1,0 0,0 0,0-1,0 0,0 0,0-1,0 0,-1 0,1-1,-1 0,1 0,-1-1,0 0,0 0,3-3,3-3,0-1,0 0,-1-1,-1 0,0-1,-1 0,0-1,-1 0,-1 0,0-1,2-6,28-100,-34 90</inkml:trace>
  <inkml:trace contextRef="#ctx0" brushRef="#br0" timeOffset="18700.142">13857 9334,'-19'231,"10"222,10-437,0 0,1 0,1-1,0 1,1-1,1 0,0 0,8 13,-5-10</inkml:trace>
  <inkml:trace contextRef="#ctx0" brushRef="#br0" timeOffset="18867.843">13575 9870,'39'-5,"26"-1,8 0,0 1,-7 2,-5 1,-8 0,-4 2,-10 0</inkml:trace>
  <inkml:trace contextRef="#ctx0" brushRef="#br0" timeOffset="19139.185">14620 9813,'-55'34,"2"2,1 3,-24 24,74-62,1 0,-1-1,0 1,1 0,-1 0,1 0,0 0,-1 1,1-1,0 0,0 1,0-1,-1 0,2 1,-1-1,0 1,0 0,0-1,1 1,-1 0,1-1,-1 1,1 0,0 0,0-1,-1 1,1 0,0 0,1-1,-1 1,0 0,0 0,1-1,-1 1,1 0,0-1,-1 1,1 0,0-1,0 1,0-1,0 1,0-1,0 0,1 1,-1-1,0 0,1 0,-1 0,1 0,-1 0,1 0,-1 0,1-1,54 10,15 5,-70-14,1 1,0-1,-1 0,1 1,0-1,-1 1,0 0,1-1,-1 1,0 0,0 0,0 0,0 0,0-1,-1 1,1 1,-1-1,1 0,-1 0,0 0,1 0,-1 0,0 0,-1 0,1 1,0-1,0 0,-1 0,0 0,1 0,-1 0,0 1,-5 9,-1-1,0 1,0-1,-1-1,-1 0,0 0,0 0,-1-1,0-1,0 0,-1 0,0-1,-1 0,1-1,-1 0,-1-1,1 0,-1-1,1-1,-1 0,0 0,-9-1,-3 2</inkml:trace>
  <inkml:trace contextRef="#ctx0" brushRef="#br0" timeOffset="5999.899">15720 8346,'-56'423,"61"-353,-5-69,0 1,0-1,1 1,-1-1,1 1,-1-1,1 0,-1 1,1-1,0 0,0 0,-1 1,1-1,0 0,0 0,0 0,0 0,0 0,1 0,-1 0,0-1,0 1,1 0,-1-1,0 1,1-1,-1 1,0-1,1 1,-1-1,1 0,-1 0,1 0,-1 0,1 0,-1 0,0 0,1 0,-1-1,1 1,-1-1,0 1,1-1,-1 1,1-1,86-76,-1-22,-4-3,45-75,-107 147,54-76,-5-2,-5-3,-4-3,33-94,-83 181,-1-2,-1 1,-2-1,-1 0,-2-1,2-27,-5 55,-1 0,0 1,1-1,-1 0,0 0,0 0,1 0,-1 0,-1 1,1-1,0 0,0 0,-1 0,1 0,-1 1,0-1,1 0,-1 0,0 1,0-1,0 1,0-1,0 1,-1-1,1 1,0 0,-1-1,1 1,-1 0,1 0,-1 0,1 0,-1 0,0 1,0-1,1 0,-1 1,0-1,0 1,0 0,1-1,-1 1,0 0,0 0,0 0,0 1,0-1,0 0,1 1,-1-1,0 1,-1 0,-8 7,0 0,1 1,0 0,0 0,1 1,0 1,1-1,0 2,1-1,0 1,0 0,2 0,-1 1,2-1,0 1,-2 11,-9 45,3 0,3 1,4 0,2 0,4 1,2-1,4 0,2 0,4-1,3 2,12 72,-1-10,-7 1,1 70,-16-148,-3 0,-3 0,-1-1,-4 1,-1-1,-3 0,-3 0,-18 49,-32-9,61-93,0 0,0 0,0-1,0 1,-1 0,1-1,0 0,-1 1,1-1,-1 0,0 0,1 0,-1-1,0 1,0-1,1 1,-1-1,0 0,0 0,1 0,-1 0,0-1,0 1,1-1,-1 0,0 0,1 0,-1 0,1 0,-1 0,1-1,-1 1,1-1,0 1,0-1,0 0,0 0,0 0,-9-13,1 0,0-1,1 0,1 0,0-1,2 0,0 0,1-1,0 0,1 0,2 0,-1-4,-2-5,-32-196,29 180</inkml:trace>
  <inkml:trace contextRef="#ctx0" brushRef="#br0" timeOffset="6180.194">15607 7556,'0'0</inkml:trace>
  <inkml:trace contextRef="#ctx0" brushRef="#br0" timeOffset="12904.277">17554 8346,'0'-15,"0"23,-1 25,-9 33,6-56,1 0,0 1,1-1,1 1,-1 0,2 0,-1-1,1 1,1 0,0 0,1-1,0 1,0 0,1-1,1 0,0 0,0 0,1 0,4 6,-7-12,1-1,0-1,0 1,0 0,0-1,1 1,-1-1,0 0,1 0,0 0,-1-1,1 1,0-1,0 0,0 0,0 0,0 0,0-1,0 0,0 0,0 0,0 0,0-1,0 1,0-1,0 0,0 0,0-1,0 1,0-1,0 0,107-79,-89 61,154-151,-171 165,-5 4,1 1,-1-1,1 0,-1 0,1 1,0-1,0 0,0 1,0-1,0 1,1-1,-1 1,0-1,1 1,-1 0,1 0,-1 0,1 0,0 0,-1 0,1 0,0 0,0 1,-1-1,1 1,0-1,0 1,0 0,0 0,0 0,-1 0,1 0,0 0,0 0,0 0,0 1,0-1,0 1,-1 0,1-1,0 1,-1 0,1 0,0 0,-1 0,1 0,-1 0,1 1,-1-1,0 1,0-1,1 1,0 0,54 132,-53-130,1 0,0 0,0 0,1 0,-1-1,1 1,-1-1,1 0,0-1,0 1,0-1,1 0,-1 0,1-1,-1 0,1 0,-1 0,1 0,-1-1,1 0,0 0,-1 0,1-1,-1 0,1 0,-1-1,1 1,-1-1,0 0,1-1,-1 1,-1-1,1 0,0 0,-1 0,1-1,-1 0,0 0,0 0,0 0,-1 0,0-1,0 0,0 0,0 0,-1 0,1-2,44-125,-45 127,-2 7</inkml:trace>
  <inkml:trace contextRef="#ctx0" brushRef="#br0" timeOffset="13304.258">18711 8544,'31'-4,"-2"-2,1-1,-1-1,0-2,0-1,10-6,-29 12,0 0,-1-1,1 0,-1 0,0-1,-1 0,0-1,0 0,0 0,-1-1,-1 1,1-2,-1 1,-1-1,0 0,0 0,-1 0,3-11,-7 18,0-1,0 0,-1 1,1-1,-1 0,0 1,0-1,0 1,-1-1,1 1,-1 0,1-1,-1 1,0 0,-1 0,1 0,0 1,-1-1,0 0,0 1,1 0,-1-1,-1 1,1 0,0 1,0-1,-1 1,1-1,-1 1,1 0,-1 0,1 1,-1-1,0 1,1-1,-1 1,0 0,0 1,1-1,-1 1,0-1,1 1,-1 0,1 1,-1-1,1 0,-2 2,-12 5,-1 0,2 1,-1 1,2 1,-1 0,1 1,1 0,0 1,1 1,0 0,1 1,-9 16,11-19,0 0,1 1,0 1,1-1,1 2,0-1,1 1,0 0,1 0,1 0,1 1,0-1,1 1,0 0,2 0,0 3,0-15,1-1,0 1,0-1,1 1,-1-1,1 0,-1 1,1-1,0 0,0 0,1 0,-1 0,1-1,-1 1,1-1,0 1,0-1,0 0,0 0,0 0,0-1,1 1,-1-1,0 1,1-1,0 0,0-1,102 14,-103-14,214-18,-186 12</inkml:trace>
  <inkml:trace contextRef="#ctx0" brushRef="#br0" timeOffset="21819.543">16256 10096,'-30'10,"0"2,1 0,0 2,1 2,1 0,0 2,1 0,1 2,-15 17,-28 53,67-87,0 0,0 0,0-1,1 1,-1 0,1 0,-1 0,1 0,0 0,0 0,0 0,1 0,-1 0,1-1,-1 1,1 0,0 0,0 0,1-1,-1 1,0 0,1-1,-1 0,1 1,0-1,0 0,0 0,0 0,0 0,1 0,-1 0,0 0,1-1,0 1,-1-1,2 1,4 1,-1-1,0 1,1-1,0-1,-1 1,1-1,0-1,0 1,-1-1,1-1,0 1,0-1,0-1,-1 1,1-1,-1-1,1 1,-1-1,6-4,125-86,-112 69,0-2,-2 0,-1-2,-1 0,-1-2,-2 0,7-16,-23 35,-15 35,-1 5,2 1,1 0,1 0,2 1,1 0,0 5,5-31,1 0,-1 0,1 0,-1 0,1 0,1 0,-1 0,1 0,0 0,0 0,0-1,0 1,1 0,0 0,0-1,1 0,-1 1,1-1,0 0,0 0,0 0,0-1,1 1,-1-1,1 1,0-1,0-1,1 1,-1 0,0-1,1 0,-1 0,1 0,0-1,0 0,0 0,-1 0,1 0,0-1,0 0,0 0,0 0,0 0,4-2,14-6,-1-1,-1-1,1-1,-2-1,0-1,0 0,-1-2,-1 0,0-1,-1-1,5-8,28-29,-3-3,-2-2,-3-2,7-16,-12 18,-2 0,-2-2,-4-2,-2-1,-3 0,-2-2,-4-2,-16 59,0 5,-1 0,0 0,0 0,0 0,0-1,-1 1,1 0,-1-1,0 1,-1 0,1-1,-1 1,1 0,-1 0,-1 0,1-1,-1 1,1 0,-1 1,-1-2,0 5,1 0,-1 0,0 1,0-1,0 1,0-1,0 1,1 0,-1 0,0 0,1 0,-1 1,1-1,-1 1,1 0,0-1,0 1,-1 0,1 0,1 1,-1-1,0 0,0 1,1-1,-1 1,1-1,-1 3,1-4,-30 50,2 1,2 1,2 2,3 0,3 1,2 2,-1 10,6-26,2 1,1 0,2 0,2 0,2 1,2-1,2 1,2 0,4 17,-5-51,0-1,0 1,1 0,0-1,1 0,0 0,1 0,-1 0,2-1,-1 1,1-1,1-1,-1 1,1-1,0 0,1-1,0 1,0-2,0 1,1-1,0 0,0-1,0 0,0 0,1-1,-1-1,1 1,0-1,0-1,-1 0,1 0,0-1,0-1,3 0,6-3,-1 0,1-2,-1 0,-1-1,1-1,-1 0,-1-2,1 0,-2 0,1-2,-2 0,1 0,-2-2,0 1,0-2,-1 0,-1 0,-1-1,0-1,-1 1,-1-1,0-1,-1 0,-1 0,-1 0,-1-1,0 1,0-14,-4 23,1 1,-2-1,1 0,-1 0,0 0,-1 1,0-1,-1 0,0 1,0 0,0 0,-1 0,-1 0,1 0,-1 1,0 0,-1 0,0 0,0 1,0-1,-1 2,0-1,0 1,0 0,-1 0,0 1,0 0,0 0,0 1,0 0,-1 1,0 0,1 0,-1 0,0 1,0 1,0 0,0 0,1 0,-1 1,0 1,-5 1,-24 6,5 2</inkml:trace>
  <inkml:trace contextRef="#ctx0" brushRef="#br0" timeOffset="22218.493">17639 10180,'-14'22,"0"1,2 0,0 0,2 2,1-1,0 1,2 0,1 1,1-1,-1 21,6-42,-1 1,1-1,0 1,1 0,-1-1,1 1,0-1,0 1,0-1,1 0,-1 1,1-1,0 0,0 0,1 0,-1 0,1-1,0 1,0-1,0 1,0-1,1 0,-1 0,1-1,0 1,0-1,0 0,0 0,0 0,0 0,1-1,-1 1,1-1,-1 0,1-1,1 1,8-1,0-1,0 0,0-1,0-1,0 0,-1 0,1-2,-1 0,0 0,-1-1,1-1,-1 0,0-1,-1 0,0 0,0-1,-1-1,0 0,0 0,-1-1,-1-1,0 1,0-1,-2 0,1-1,-1 0,3-10,-6 15,-1-1,0 1,0-1,-1 0,0 0,0 0,-1 0,0 0,0 0,-1 0,-1 0,1 0,-2 0,1 1,-1-1,0 1,-1-1,0 1,0 0,-1 1,0-1,0 1,-1 0,1 0,-2 0,1 1,-1 0,0 1,0-1,-1 1,1 0,-1 1,0 0,-1 0,-6-1,6 3,0 1,-1 0,1 1,0 0,-1 1,1 0,0 0,0 1,0 0,0 1,0 0,0 0,1 1,-1 0,0 1,-16 7</inkml:trace>
  <inkml:trace contextRef="#ctx0" brushRef="#br0" timeOffset="22901.413">18091 10237,'-12'27,"4"-13,1 0,1 0,1 1,0-1,0 1,2 1,0-1,0 0,2 1,0 0,1 10,0-24,0 0,1 0,-1 0,1 1,0-1,-1 0,1 0,0 0,0-1,1 1,-1 0,0 0,0 0,1-1,-1 1,1-1,0 1,-1-1,1 0,0 0,0 1,0-1,0 0,0-1,0 1,0 0,0-1,0 1,0-1,1 1,-1-1,0 0,0 0,0 0,1 0,-1-1,0 1,0 0,2-2,78-37,-18-18,-2-3,-3-3,13-22,-72 84,0 1,1-1,-1 0,0 1,0-1,0 1,0-1,0 1,0-1,1 1,-1 0,0-1,0 1,1-1,-1 1,0-1,1 1,-1 0,1-1,-1 1,0 0,1-1,-1 1,1 0,-1 0,1-1,-1 1,1 0,-1 0,1 0,-1 0,1-1,-1 1,1 0,-1 0,1 0,-1 0,1 0,-1 0,1 1,-1-1,1 0,-1 0,1 0,-1 0,1 1,-1-1,1 0,-1 0,0 1,1-1,-1 0,1 1,-1-1,0 0,1 1,-1-1,0 1,1-1,-1 1,0-1,0 0,1 1,1 36,-2-31,-1 12,10 95,-8-109,0 0,0 0,1-1,-1 1,1 0,0 0,1-1,-1 0,0 1,1-1,0 0,0 0,0 0,0 0,0-1,0 0,1 1,-1-1,1 0,0 0,0-1,0 1,-1-1,1 0,4 1,1-1,-1 0,1-1,-1 0,1 0,-1-1,1 0,-1 0,1-1,-1 0,0-1,0 0,0 0,0 0,0-1,-1 0,1-1,-1 0,0 0,-1-1,1 1,-1-1,1-2,14-15,-2 0,-1-1,0-1,-2-1,10-21,15-30,-2-2,-5-2,-3-1,9-42,-36 107,9-29,-2 0,-2 0,-2-1,-1-25,-13 31,7 41,-1-1,1 0,-1 1,1-1,-1 1,1-1,-1 1,0-1,1 1,-1 0,0-1,1 1,-1 0,0 0,0-1,1 1,-1 0,0 0,0 0,0 0,1 0,-1 0,0 0,0 0,1 0,-1 0,0 0,0 1,1-1,-1 0,0 1,0-1,1 0,-1 1,0-1,1 1,-1-1,1 1,-1-1,1 1,-1-1,1 1,-1 0,1-1,-1 1,1 0,-15 15,1 1,0 1,1 0,1 1,1 0,1 1,0 0,2 1,0-1,2 2,0-1,0 6,-42 273,45-270,1 1,1-1,1 1,2-1,1 0,1 0,2 0,1 0,1-1,8 17,-9-19,-11-28</inkml:trace>
  <inkml:trace contextRef="#ctx0" brushRef="#br0" timeOffset="23154.693">18486 9926,'48'0,"40"0,14 0,0 0,-8 0,-11 5,-9 2,-13-1,-7-1,-8-1,-7-2,-5-1,-9-1</inkml:trace>
  <inkml:trace contextRef="#ctx0" brushRef="#br0" timeOffset="25668.243">21421 9729,'50'-22,"1"2,1 2,1 2,0 3,13 0,-59 12,-4-1,1 0,-1 0,1 1,-1-1,1 1,0 0,0 0,0 1,0-1,0 1,0-1,-1 1,1 1,0-1,0 0,0 1,0 0,0 0,0 0,-1 0,1 1,0-1,-1 1,1 0,-1 0,0 0,0 1,0-1,0 1,0 0,0 0,0 0,-1 0,0 0,0 0,0 1,0-1,1 4,-4 18,-1 0,-1 0,-2 0,0 0,-2-1,0 0,-2 0,-1-1,0 0,-2 0,0-1,-2-1,-1 0,0-1,-16 16,-44 73,57-82,1 1,2 0,1 1,2 1,0 0,2 0,-1 10,11-35,-1 1,1-1,0 0,1 1,-1-1,1 0,0 1,0-1,1 0,-1 0,1 0,0 0,1 0,-1 0,1-1,0 1,0-1,1 0,-1 0,1 0,0 0,1 0,16 14</inkml:trace>
  <inkml:trace contextRef="#ctx0" brushRef="#br0" timeOffset="25918.869">22014 10914,'-29'34,"-14"20,-5 1,6-8</inkml:trace>
  <inkml:trace contextRef="#ctx0" brushRef="#br0" timeOffset="26073.458">21703 10801,'39'34,"26"25,8 8,-9-4,-11-11,-9-11,-7-6,-6-11,-8-3,-2-6,-6 0,0-4,-3-2</inkml:trace>
  <inkml:trace contextRef="#ctx0" brushRef="#br1" timeOffset="35240.648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1" timeOffset="36320.278">9371 6766,'-57'90,"-273"403,257-378,62-97</inkml:trace>
  <inkml:trace contextRef="#ctx0" brushRef="#br1" timeOffset="36676.746">8975 6709,'33'75,"-20"-55,134 244,-108-150,-27-75,1-1,2 0,2-1,1-1,7 8,-5-11,-14-23,-1 0,2-1,-1 1,1-1,0-1,1 1,0-1,0-1,1 1,1-1,8 3</inkml:trace>
  <inkml:trace contextRef="#ctx0" brushRef="#br1" timeOffset="37990.094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1" timeOffset="38822.335">819 7414,'3'-12,"2"35,-2-7,11 36,-3 1,-2 0,-2 0,-2 8,-22 197,8-191,-25 97,26-146</inkml:trace>
  <inkml:trace contextRef="#ctx0" brushRef="#br1" timeOffset="39173.072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  <inkml:trace contextRef="#ctx0" brushRef="#br1" timeOffset="49582.286">1243 8882,'-20'88,"5"1,3 0,5 1,3 0,5 5,-18 173,3-189,4-33,3 0,2 1,1 0,3 0,2 20,-1-66,-1 1,1 0,0 0,-1 0,1 0,0 0,0 0,0 0,1 0,-1 0,0 0,1 0,-1 0,1 0,0 0,0 0,-1 0,1-1,0 1,1 0,-1-1,0 1,0 0,1-1,-1 0,1 1,-1-1,1 0,0 0,-1 0,1 0,0 0,0 0,0 0,-1-1,1 1,0-1,0 1,0-1,0 0,0 0,0 1,0-2,0 1,0 0,0 0,0-1,1 1,15-7,1 0,0 2,1 0,-1 1,1 1,-1 1,1 0,0 2,0 0,0 2,-1 0,1 1,10 3,179 30,112 25,-155-24,2-8,166 8,-165-20,958 87,416 83,-97 1,1791 190,-628-183,-756-98,-1214-62,725 50,683 78,-965-82,-557-53,-479-24,237 2,-282-5,0-1,0 0,0 1,0-1,1 0,-1 0,0 0,0 0,0 0,0 0,0-1,1 1,-1 0,0 0,0-1,0 1,0-1,0 1,0-1,0 1,0-1,0 0,0 1,0-1,0 0,0 0,-1 0,1 0,0 0,-1 0,1 0,0 0,-1 0,0 0,1 0,-1 0,1 0,-1 0,0 0,0 0,0-1,0 1,0 0,0 0,0 0,0 0,0-1,0 1,0 0,-1 0,1 0,-1 0,1 0,-1 0,1 0,-1 0,1 0,-1 0,0 0,0 0,1 0,-1 0,0 1,0-1,0 0,0 0,-8-7,1 0,0-1,1 0,0-1,0 1,1-1,1-1,0 1,0-1,1 0,0 0,0 0,2-1,-1 1,2-1,-1-3,31-184,-27 115,-2 60</inkml:trace>
  <inkml:trace contextRef="#ctx0" brushRef="#br1" timeOffset="50860.51">1298 9052,'0'-3,"0"0,0 0,-1 0,1 0,-1 0,0 0,0 0,0 1,0-1,0 0,0 1,-1-1,0 1,1-1,-1 1,0 0,0-1,0 1,0 0,-1 0,1 1,0-1,-1 0,1 1,-1 0,0-1,1 1,-1 0,0 0,0 1,0-1,0 1,0-1,0 1,0 0,0 0,0 0,1 0,-4 1,-7 5,-1 1,1 1,1 0,-1 1,1 0,1 0,0 2,0-1,1 1,0 2,-38 34,-175 121,168-120,54-47,0 0,0 0,0 1,0-1,0 0,0 0,0 1,0-1,1 0,-1 1,0-1,1 1,-1-1,1 1,0-1,-1 1,1-1,0 1,0-1,0 1,0-1,0 1,1-1,-1 1,0-1,1 1,-1-1,1 1,-1-1,1 1,0-1,-1 0,1 1,0-1,0 0,0 0,0 0,0 0,0 1,1-1,-1-1,0 1,0 0,2 1,99 17,160 29,77 27,-210-53,-126-21,-3 0,0-1,1 1,-1-1,0 1,1-1,-1 1,1-1,-1 1,1-1,-1 1,1-1,0 1,-1-1,1 0,-1 1,1-1,0 0,-1 0,1 0,0 1,0-1,-1 0,1 0,0 0,-1 0,1 0,0 0,-1 0,1 0,0-1,-1 1,1 0,0 0,-1 0,1-1,0 1,-1 0,1-1,-1 1,1-1,0 1,-1-1,1 1,-1-1,1 1,-1-1,0 1,1-1,-1 1,0-1,1 0,-1 1,0-1,0 0,1 1,-1-1,0 0,0 1,0-1,0 0,0 0,-93-87,52 54,2-2,2-2,1-2,2-1,2-1,2-2,-22-41,-14-67,58 128</inkml:trace>
  <inkml:trace contextRef="#ctx0" brushRef="#br0" timeOffset="57463.293">20405 9926,'0'-22,"0"12,0 22,11 195,-2-142,-2 1,-4 0,-2 0,-4 11,-25 105,27-172,-1-1,0 0,0-1,-1 1,0 0,0-1,-1 1,0-1,-1 0,0 0,0-1,-6 8,-11-13,14-10</inkml:trace>
  <inkml:trace contextRef="#ctx0" brushRef="#br0" timeOffset="57844.801">20320 9899,'39'-36,"2"2,2 2,0 1,2 3,2 1,46-19,-77 39,0 0,0 1,0 1,1 1,0 0,0 1,15-1,-27 3,-1 1,1 0,-1 0,1 1,-1-1,1 1,-1 0,1 0,-1 1,1-1,-1 1,0 0,0 0,0 0,0 1,0-1,-1 1,1 0,-1 0,0 0,1 1,-1-1,-1 1,1 0,-1-1,1 1,-1 0,0 1,0-1,-1 0,1 3,2 7,-2 0,1 1,-2-1,0 1,-1-1,0 1,-1-1,-1 1,0-1,-1 0,-1 0,0 0,-1 0,0-1,-4 6,-8 17,-2-2,-1 0,-2-1,-1-1,-4 2,7-9,-2 0,0-2,-1 0,-1-1,-2-2,0 0,0-2,-3 0,28-17,-1 1,0 0,1-1,-1 1,0-1,0 1,0-1,-1 0,1 0,0 0,0 0,-1 0,1-1,0 1,-1-1,1 0,-1 1,1-1,0 0,-1 0,1 0,-1-1,1 1,0-1,-1 1,1-1,0 0,-1 0,1 0,0 0,0 0,0 0,0-1,0 1,0-1,0 1,1-1,-1 0,0 0,1 1,-1-1,1 0,-1-2,3-18,2 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10.10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5:30.94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0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144 7,'0'-5,"0"4,-4 1,-8 6,-5 2,0 4,-2 0,2 4,-1-2,3 1,-1-1,7-3,10-4,5-3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89,'-3'6,"0"0,0 0,0 0,0 0,1 1,0-1,1 1,-1 0,1 0,1-1,-1 1,1 6,-1 0,-1 1,0 0,1 0,0 1,1-1,1 0,0 0,1 0,0 1,1-2,1 1,0 0,1-1,0 0,1 0,1 0,0-1,1 0,2 3,-7-12,1-1,0 1,-1-1,1 0,0 0,0 0,1 0,-1-1,0 1,0-1,1 0,-1-1,1 1,-1-1,1 0,-1 0,1 0,-1-1,0 1,1-1,-1 0,0 0,1-1,-1 1,0-1,0 0,0 0,0 0,1-2,102-84,-12-33,-94 120,-1 1,0-1,1 0,-1 0,1 0,-1 1,1-1,-1 0,1 1,0-1,-1 0,1 1,0-1,-1 1,1-1,0 1,0 0,-1-1,1 1,0-1,0 1,0 0,-1 0,1 0,0-1,0 1,0 0,0 0,0 0,0 0,-1 1,1-1,0 0,0 0,0 0,0 1,-1-1,1 0,0 1,0-1,0 1,-1-1,1 1,0-1,-1 1,1-1,0 1,-1 0,21 45,-13-25,-6-16,0 1,0-1,1 0,0 1,0-1,1-1,-1 1,1 0,0-1,0 0,1 0,-1 0,1 0,0-1,0 0,0 0,1 0,-1 0,0-1,1 0,0 0,-1-1,1 1,0-1,0-1,0 1,0-1,0 0,0 0,0-1,0 1,0-1,-1-1,1 1,0-1,-1 0,1 0,3-3,-1 0,0 0,0-1,-1-1,1 1,-2-1,1 0,-1 0,0-1,-1 0,1 0,-2 0,1-1,-1 1,0-1,-1 0,0-1,1-7,12-165,-12 135,1 35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6:39.5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27 338,'26'-9,"-1"-1,0-2,-1 0,0-2,-1 0,0-2,-2 0,0-2,0-1,-17 17,1-1,-2 0,1 0,0 0,-1-1,1 1,-1-1,0 0,0 0,0 0,-1 0,1-1,-1 1,0-1,-1 1,1-1,-1 0,0 1,0-1,0 0,0 0,-1 0,0 0,0 0,-1 0,1 0,-1 1,0-1,0 0,-1 0,1 1,-1-1,0 1,0-1,-1 1,1 0,-1 0,0 0,0 0,0 0,-1 0,-1 1,1 1,-1-1,1 1,-1 0,0 0,0 1,0-1,0 1,0 0,0 1,0-1,-1 1,1 0,0 0,0 1,0-1,0 1,0 0,0 1,0-1,0 1,0 0,1 0,-1 0,0 1,1 0,0 0,0 0,0 0,0 1,-3 3,-6 6,1 0,1 1,0 1,1 0,0 0,1 1,1 0,-4 11,7-19,1 1,0-1,1 1,-1 0,2 0,-1 0,1 0,1 1,-1-1,2 1,-1-1,1 0,1 1,0-1,0 1,1-1,0 0,0 0,1 0,1 0,-1 0,1 0,1-1,-1 0,2 0,-1 0,1-1,0 1,0-1,1-1,0 1,5 2,-1-3,1 0,1-1,-1-1,1 1,0-2,0 0,0-1,0 0,1 0,-1-2,1 0,-1 0,0-1,1-1,-1 0,3-2,9-2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30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439 498,'-20'-8,"0"2,0 0,0 2,-1 0,1 1,-1 1,0 1,0 1,1 0,-1 2,0 0,1 2,-1 0,1 1,0 1,-14 7,28-9,1-1,-1 1,1 1,0-1,0 1,0-1,1 2,0-1,0 0,0 1,0 0,1-1,0 1,0 1,1-1,0 0,0 1,0-1,1 1,0 0,0-1,1 1,-1 0,1-1,1 1,0 0,0 0,0-1,0 1,1-1,0 1,1-1,0 0,0 0,0 0,0 0,1-1,0 1,0-1,1 0,-1 0,1 0,0-1,0 1,1-1,3 2,14 3,0-1,0-1,1 0,0-2,0-1,0-1,1-1,-1-1,1-1,-1-1,0-2,1 0,-1-1,0-2,-1 0,3-3,6-1</inkml:trace>
  <inkml:trace contextRef="#ctx0" brushRef="#br0" timeOffset="916.463">891 469,'-35'17,"0"1,2 2,0 1,2 1,0 2,1 2,-8 10,35-34,-1 1,1 0,0 0,0 0,0 1,1-1,-1 1,1-1,0 1,0 0,0 0,0 0,1 0,0 0,0 1,0-1,0 0,0 1,1-1,0 0,0 1,0-1,0 0,1 1,0-1,0 0,0 0,0 1,1-1,0 0,-1 0,1 0,1-1,-1 1,1 0,-1-1,1 0,0 0,0 1,0-2,1 1,-1 0,2 0,2 0,-1 0,2 0,-1-1,0 0,0 0,1-1,-1 0,0 0,1-1,-1 0,1 0,-1 0,1-1,-1-1,1 1,-1-1,0 0,0-1,0 0,5-3,129-82,-92 48,-2-2,-3-2,35-43,-56 78,-17 41,-5-22,0 2,1 0,0-1,1 1,1 0,0-1,0 0,1 0,0 0,1-1,0 0,1 0,0 0,1-1,1 1,-5-5,0-1,1 0,0 0,0 0,0-1,0 1,0-1,1 0,-1-1,1 0,0 0,0 0,0 0,0-1,0 0,0 0,0-1,0 1,0-1,1-1,-1 1,0-1,0 0,0-1,0 1,0-1,0 0,1-1,21-12,-1-1,0-2,-1 0,-1-2,-1 0,-1-2,6-7,-6 5,2 1,0 1,2 1,0 2,1 1,16-8,-42 24,0 0,0 0,1 1,-1-1,1 0,-1 1,1 0,-1 0,1-1,0 2,0-1,0 0,0 0,0 1,-1 0,1-1,0 1,0 0,0 1,0-1,0 0,0 1,0 0,0-1,-1 1,1 0,0 1,0-1,-1 0,1 1,-1-1,1 1,-1 0,0 0,0 0,0 0,0 0,0 1,0-1,-1 1,1-1,-1 1,1-1,-1 1,0 0,0-1,0 3,0 7,0-1,-2 1,1-1,-1 1,-1-1,0 0,-1 0,0 0,0 0,-1 0,-1 0,0-1,0 0,-1 0,0 0,-1-1,0 0,-1 0,1-1,-2 0,1 0,-1-1,-1 0,5-4,0 0,0 0,0-1,0 0,0 0,0 0,-1-1,1 0,-1 0,1 0,-1-1,1 0,-1 0,0 0,7 0,-1 1,1-1,-1 0,1 1,-1-1,1 0,0 0,-1 0,1 1,-1-1,1 0,0 0,-1 0,1 0,0 0,-1 0,1 0,-1-1,1 1,0 0,-1 0,1 0,-1-1,1 1,-1 0,1-1,0 1,-1 0,1-1,-1 1,0 0,1-1,-1 1,1-1,-1 1,0-1,1 1,-1-1,0 0,1 1,-1-1,0 1,0-1,0 0,0 1,1-1,-1 1,0-1,0 0,0 1,0-1,0 0,-1 1,1-1,0 1,0-1,0 0,0 1,-1-1,1 1,0-1,-1 1,1-1,0 1,-1-1,1 1,-1-1,1 1,0-1,-1 1,23-4,1 0,-1 2,1 1,0 1,0 0,-1 2,1 1,-1 1,2 1,-1-4,0 0,-1-1,1-2,-1 0,1-2,-1 0,0-1,0-1,-1-2,0 0,0-1,-1-1,0 0,-1-2,0 0,0-2,-2 0,0-1,0 0,4-8,-14 17,0 0,-1 0,-1 0,1-1,-1 0,0 0,0-1,-1 1,0-1,0 0,-1 0,0 0,0 0,-1-1,0 1,-1-1,0 0,0 1,-1-1,0 0,0 0,-1 1,0-1,-1 1,0-1,0 1,-1-1,-1 0,0 5,-1 1,0-1,0 1,0 0,0 0,-1 1,1 0,-1 0,0 0,1 0,-1 1,0 0,0 0,0 1,0 0,0 0,0 0,0 1,0-1,1 1,-1 1,0-1,0 1,1 0,-1 1,1-1,0 1,-1 0,1 0,1 1,-1-1,0 1,1 0,0 0,0 1,0-1,0 2,-3 3,0 0,0 0,1 0,0 1,1 0,0 1,0-1,1 1,1 0,0 0,0 0,1 0,1 0,0 1,0-1,1 0,1 1,-1-1,2 0,0 1,0-1,1 0,0 0,1-1,1 1,-1-1,2 0,-1 0,1 0,1-1,4 6,4 1,1-1,0 0,1-1,1 0,0-2,1 0,0-1,1-1,0-1,1 0,-1-2,2 0,-1-2,1 0,0-1,0-2,0 0,0-1,0-1,3-1,-1 0</inkml:trace>
  <inkml:trace contextRef="#ctx0" brushRef="#br0" timeOffset="4100.066">3825 554,'-6'0,"-1"0,0 1,1 0,-1 0,0 0,1 1,-1 0,1 0,0 1,0 0,0 0,0 0,0 1,1-1,-1 1,1 1,0-1,0 1,1 0,-1 0,1 0,0 1,1-1,-1 1,1 0,0 0,1 0,-1 1,0 2,1-4,0-1,0 1,0 0,1-1,0 1,0 0,0 0,0 0,1 0,-1 0,1 0,1 1,-1-1,1 0,0 0,0-1,0 1,1 0,0 0,0 0,0-1,0 1,1-1,-1 0,1 0,0 0,1 0,-1 0,1-1,0 1,-1-1,1 0,1 0,-1 0,0-1,1 0,-1 0,1 0,0 0,1 0,8-1,-1 0,1-1,0-1,0 0,0-1,-1-1,1 0,-1 0,0-1,0-1,0-1,-1 1,1-2,-1 0,-1 0,1-1,-1-1,-1 0,0 0,0-1,-1 0,0-1,0 0,-1 0,-1-1,0 0,-1 0,2-6,-5 11,0 0,-1 0,0 0,0 0,0-1,-1 1,-1 0,1-1,-1 1,0-1,-1 1,0-1,0 1,0 0,-1 0,0-1,-1 1,1 1,-1-1,-1 0,1 1,-1-1,0 1,-3-3,1 4,-1-1,1 1,-1 1,0-1,-1 1,1 0,-1 1,1 0,-1 0,0 1,0 0,0 0,0 1,-1 0,1 0,0 1,0 0,-1 0,1 1,0 0,0 1,0 0,0 0,0 0,0 1,-2 2,10-6,1 1,-1 0,0-1,1 1,-1 0,0 0,1 0,-1-1,0 1,1 0,-1 0,0 0,1 0,-1 0,1 0,-1-1,0 1,1 0,-1 0,1 0,-1 0,1 1,-1-1,0 0,1 0,-1 0,0 0,1 0,-1 0,1 1,-1-1,0 0,1 0,-1 0,0 1,1-1,-1 0,0 1,0-1,1 0,-1 1,0-1,0 0,0 1,1-1,-1 0,0 1,0-1,0 1,0-1,0 0,0 1,0-1,0 1,0-1,0 0,0 1,0-1,0 1,0-1,0 0,0 1,0-1,0 1,-1-1,1 0,0 1,0-1,0 0,20-4,1-1,-1 0,0-2,0 0,-1-2,0 0,-1-1,0-1,0 0,-1-2,0 0,5-7,-6 8,7-4,-1 0,-1-2,0 0,-1-2,-2 0,0-1,-1-1,-1 0,-1-1,-1-1,-1-1,6-15,-8 22,-9 432,39 223,-35-575,-3 0,-3 0,-3 1,-2-1,-3 0,-2-1,-4 0,-18 52,32-108,-1-1,0 0,0 0,0 0,0 0,-1 0,0 0,0 0,0 0,0-1,0 1,-1-1,0 0,0 1,0-1,0 0,0-1,0 1,-1 0,1-1,-1 0,0 0,0 0,0 0,0-1,0 0,0 1,0-1,0-1,0 1,-1-1,1 1,0-1,0 0,-1-1,1 1,0-1,0 0,0 0,0 0,0 0,0-1,0 0,-3-1,-1-7,0-1,0 1,1-1,1-1,0 1,0-1,1 0,1-1,0 1,1-1,0 1,0-1,2 0,0 0,0 0,1 0,1-1,0 1,0 0,2-1,-2-21,0 4,1-1,1 1,2 0,1 0,2 1,1 0,1 0,1 1,2 0,1 1,1 0,2 2,0 0,2 0,2 0,4-2</inkml:trace>
  <inkml:trace contextRef="#ctx0" brushRef="#br0" timeOffset="70390.905">552 2050,'-6'-5,"1"1,-1 0,0 0,-1 0,1 1,0 0,-1 0,0 1,1 0,-1 0,0 0,0 1,-1 0,1 1,0-1,0 1,0 1,0-1,0 1,0 0,0 1,0 0,0 0,0 0,1 1,-1 0,1 1,0-1,-4 4,8-5,0 0,0 1,0-1,1 1,-1 0,1 0,-1 0,1 0,0 0,0 0,0 0,1 0,-1 0,1 0,0 0,-1 0,2 1,-1-1,0 0,0 0,1 0,0 0,0 0,0 0,0 0,0 0,0 0,1 0,0 0,-1-1,1 1,0 0,73 76,-11-42,-50-30,1 0,-1 2,0-1,-1 2,0 0,-1 1,0 0,1 2,-11-10,0 0,0 0,0 0,0 0,-1 0,0 1,0-1,0 1,0-1,0 1,0-1,-1 1,0-1,0 1,0 0,0-1,0 1,-1-1,0 1,0-1,0 1,0-1,0 1,0-1,-1 0,0 0,0 0,0 0,0 0,0 0,0 0,-1-1,0 1,1-1,-1 0,0 1,0-1,0-1,0 1,0 0,-1-1,1 0,0 1,-2-1,-3 4,-1-1,1 0,-1 0,0-1,0 0,0-1,-1 0,1 0,0-1,-1 0,1-1,-1 0,1 0,-1-1,1 0,-1-1,1 0,0 0,0-1,-9-4,0-5</inkml:trace>
  <inkml:trace contextRef="#ctx0" brushRef="#br0" timeOffset="70724.267">1088 1626,'-13'71,"4"0,2 1,4 0,2-1,4 2,-2 15,0 131,7-187,-6-29,-1 0,0 0,0-1,0 1,0 0,-1 0,1 0,-1 0,1 1,-1-1,0 0,0 0,-1 0,1 0,-1 0,1 0,-1 0,0 0,0 0,0 0,-1 0,-8 6</inkml:trace>
  <inkml:trace contextRef="#ctx0" brushRef="#br0" timeOffset="70974.745">778 2163,'43'0,"29"0,11 0,-3 0,-10 0,-13 0,-11 0,-9 4,-5 3,-9-1</inkml:trace>
  <inkml:trace contextRef="#ctx0" brushRef="#br0" timeOffset="71236.781">1512 2078,'-1'28,"2"-1,1 1,1-1,1 0,2 0,1-1,0 1,8 15,-13-39,-1 0,1 1,0-1,0 0,0 0,0 0,0-1,0 1,1 0,0-1,-1 1,1-1,0 0,0 0,0 0,0 0,1-1,-1 1,0-1,1 0,-1 0,1 0,-1 0,1-1,-1 1,1-1,0 0,-1 0,1-1,-1 1,1-1,0 1,-1-1,1 0,-1 0,0-1,1 1,-1-1,0 1,0-1,9-5,0 0,0-1,-1 0,0 0,-1-1,0-1,0 1,-1-2,0 1,-1-1,0-1,-1 0,0 0,-1 0,0-1,-1 1,0-1,-1-1,-1 1,0-1,-1 1,0-1,-1-5,0-6</inkml:trace>
  <inkml:trace contextRef="#ctx0" brushRef="#br0" timeOffset="71808.59">2246 2106,'-1'0,"-17"5,0 1,0 0,1 1,0 1,1 0,-1 1,1 1,1 1,0 0,1 1,0 1,0 0,2 1,0 0,-2 4,12-15,1 0,0 0,-1 0,1 0,0 0,1 1,-1-1,0 0,1 1,0-1,0 1,0-1,0 0,0 1,1-1,0 1,-1-1,1 0,1 0,-1 0,0 1,1-1,-1 0,1 0,0-1,0 1,0 0,0-1,1 1,-1-1,1 0,0 0,-1 0,1 0,0 0,0 0,0-1,0 1,0-1,1 0,-1 0,0 0,1-1,-1 1,0-1,1 0,1 0,3 1,1-1,0-1,0 1,-1-1,1-1,-1 0,1 0,-1-1,0 0,1 0,-2-1,1 0,0 0,-1-1,0 0,0 0,0-1,-1 0,1 0,-1 0,-1-1,5-6,10-15,-1-1,-1-1,-2-1,-1 0,0-4,2-5,-1 0,-2 0,-2-2,-2 1,-2-2,-1 1,-2-3,-4 35,0 0,-1 0,0 0,0 0,-1 0,-1 0,0 0,0 0,-1 0,0 1,0 0,-1-1,0 1,-1 0,0 1,-1-1,1 1,-2 0,1 1,-1-1,0 1,0 1,-1-1,0 1,-5-2,9 6,0 1,1 1,-1-1,0 0,0 1,0 0,0 0,0 0,0 0,0 1,0 0,1-1,-1 1,0 1,0-1,1 0,-1 1,1 0,-1 0,1 0,0 0,-1 1,1-1,1 1,-1 0,0-1,-1 3,-56 92,52-72,0 1,2-1,1 1,1 0,1 0,1 0,1 1,2-1,0 0,2 0,1 0,1 0,1 0,2-1,0 0,1-1,2 1,0-2,2 0,1 0,0-1,2-1,0 0,1-2,1 0,1 0,1-2,17 12,-32-25,0-1,0 0,0 0,0 0,1-1,-1 1,1-1,-1-1,1 1,0-1,0 0,0 0,0 0,0-1,0 0,0 0,2-1,10-4</inkml:trace>
  <inkml:trace contextRef="#ctx0" brushRef="#br0" timeOffset="72052.928">2668 2332,'5'19,"1"7</inkml:trace>
  <inkml:trace contextRef="#ctx0" brushRef="#br0" timeOffset="72305.981">2725 1824,'0'0</inkml:trace>
  <inkml:trace contextRef="#ctx0" brushRef="#br0" timeOffset="77521.786">2725 2134,'-5'0,"-1"-5,0 4,1 6,1 7,2 7,1 4,1 4,0 2,0 0,0 1,0 0,1-1,-1-10,0-8</inkml:trace>
  <inkml:trace contextRef="#ctx0" brushRef="#br0" timeOffset="78596.099">3064 2332,'76'-28,"-26"15,-47 12,1 0,0-1,-1 1,1-1,-1 0,1 0,-1 0,0 0,0-1,0 1,0-1,-1 0,1 0,-1 0,1 0,-1 0,0 0,0-1,0 1,-1-1,1 1,-1-1,0 0,0 0,0 1,-1-1,1 0,-1 0,0 0,0 0,0 0,-1 0,1 1,-1-1,0 0,0 0,0 1,-1-1,1 0,-1 1,-1-3,-3 0,1 1,-1 0,0 0,0 1,0-1,-1 1,1 1,-1-1,0 1,0 0,-1 1,1-1,0 2,-1-1,1 1,-1 0,0 0,1 1,-1 0,0 1,1 0,-1 0,1 0,-1 1,1 0,0 0,-1 1,1 0,0 1,1-1,-1 1,1 0,0 1,0 0,0 0,0 0,1 0,0 1,0 0,0 0,1 1,-1 2,1 0,1 0,0 1,1 0,0 0,0 0,1 0,1 0,-1 0,2 0,-1 0,1 0,1 0,0-1,0 1,1 0,0-1,1 1,0-1,1 0,-1 0,2-1,-1 1,1-1,2 1,-2-4,0 0,0 0,0-1,0 1,1-2,0 1,0-1,0 0,0 0,0-1,1 0,-1 0,1-1,-1 0,1 0,3-1,51 10,-47-6,1-1,0-1,0 0,-1-1,1 0,0-1,0-1,0-1,0 0,-1-1,1-1,-1 0,9-4,-3-2</inkml:trace>
  <inkml:trace contextRef="#ctx0" brushRef="#br0" timeOffset="79228.245">3769 2163,'-15'7,"0"0,1 2,0 0,0 0,1 1,1 1,-1 0,2 1,0 0,0 1,1 0,1 1,0 0,1 0,-6 13,13-24,0 1,1 0,-1 0,1-1,0 1,0 0,0 0,0 0,0-1,1 1,0 0,0 0,0-1,0 1,1-1,-1 1,1-1,0 1,0-1,0 0,0 0,1 0,-1 0,1-1,0 1,0 0,0-1,0 0,0 0,0 0,1 0,-1-1,1 1,-1-1,1 0,-1 0,1 0,0 0,0 0,-1-1,1 0,0 0,0 0,0 0,-1-1,1 1,1-2,9-3,0-2,-1 0,0-1,0 0,-1-1,0 0,0-1,-1 0,0-1,-1 0,-1-1,1 0,-2 0,0-1,2-5,13-26,-1-1,-3 0,-2-2,-2 0,6-35,-15 58,-2-1,0 0,-2 0,0 0,-2 1,-1-6,1 23,-1-1,1 1,-2-1,1 1,-1 0,0 0,0 0,-1 0,0 0,0 0,-1 1,0 0,0-1,0 1,-1 1,0-1,0 1,-1 0,1 0,-1 0,0 1,-4-3,5 5,-1 0,1 0,0 0,-1 1,1 0,-1 0,0 0,1 1,-1 0,0 0,1 0,-1 1,0-1,1 1,-1 1,1-1,-1 1,1 0,0 0,0 1,0 0,0-1,0 2,1-1,-1 0,-1 3,-1 0,-1 1,1 0,0 0,1 1,-1 0,2 0,-1 1,1 0,0 0,1 0,0 0,1 1,0-1,-1 7,2 3,1 0,1 0,1 0,0 0,2 0,0 0,1-1,1 1,0-1,2-1,0 1,1-1,1 0,0 0,1-1,1-1,0 0,1 0,1-1,9 8,16 18,-2 1,2-3,1-1,2-1,24 14,-10-22,-31-20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4.1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 0,'0'10,"0"12,0 8,0 3,0 1,0-1,0 0,0-2,0-1,0-1,-4-6,-2-6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5:02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650 481,'-29'-7,"0"1,-1 2,0 1,0 1,0 1,0 2,0 1,-2 1,25-2,1 1,-1-1,1 1,0 1,0-1,0 1,0 0,0 0,1 1,-1-1,1 1,0 1,0-1,0 1,1 0,-1 0,1 0,1 0,-1 1,1 0,0-1,0 1,0 0,1 1,0-1,0 0,1 1,0-1,0 1,0-1,1 1,0 0,0 0,0-1,-1-1,1 1,1-1,-1 1,1-1,0 1,0-1,0 1,1-1,0 0,0 0,1 0,-1 0,1 0,0 0,0-1,1 1,-1-1,1 0,0 0,0 0,0-1,1 1,-1-1,1 0,0 0,0-1,0 1,0-1,0 0,0-1,1 1,-1-1,1 0,-1 0,1-1,-1 0,1 0,-1 0,1 0,0-1,22-7,0 0,-1-2,1 0,-2-2,0-2,-1 0,0-1,-1-2,0 0,-2-2,0 0,-1-2,14-18,35-29,-69 68,1 1,-1-1,1 1,-1-1,0 1,1 0,-1-1,0 1,0 0,1 0,-1 0,0 0,0 0,0 0,0 0,0 0,0 0,-1 0,1 1,0-1,-1 0,1 1,-1-1,1 0,-1 1,1-1,-1 1,0-1,0 1,0-1,0 1,0-1,0 0,0 1,0-1,-1 1,1-1,0 1,-1-1,0 1,2 7,-1-4,28 153,-26-152,0 0,0-1,0 1,1-1,0 0,0 1,1-1,-1-1,1 1,0 0,0-1,1 0,-1 0,1 0,0 0,0-1,0 0,1 0,-1 0,1-1,-1 0,1 0,0 0,6 0,39 1,-27-3</inkml:trace>
  <inkml:trace contextRef="#ctx0" brushRef="#br0" timeOffset="1005.684">1863 481,'-29'390,"31"-429,1 0,2 1,2-1,1 1,2 1,2 0,5-9,-10 27,-2 4,1 0,0 0,1 1,0 0,1 0,1 1,0 0,10-11,-18 22,0 1,0 0,0 0,0 0,0 0,0 0,0 0,0 0,1 0,-1 1,0-1,0 0,1 1,-1-1,1 1,-1-1,1 1,-1 0,0-1,1 1,-1 0,1 0,-1 0,1 0,-1 1,1-1,-1 0,1 1,-1-1,0 0,1 1,-1 0,0-1,1 1,-1 0,0 0,0 0,1-1,-1 1,0 0,0 1,0-1,0 0,-1 0,1 0,0 1,0 0,21 69,-21-25,-2-37,1 1,0 0,0-1,1 1,0-1,1 1,0-1,1 1,0-1,0 0,1 0,4 8,20 0,-16-17</inkml:trace>
  <inkml:trace contextRef="#ctx0" brushRef="#br0" timeOffset="1252.927">2456 735,'0'24,"5"-2,1-9,0-11,4-7,0-2</inkml:trace>
  <inkml:trace contextRef="#ctx0" brushRef="#br0" timeOffset="1521.516">2343 171</inkml:trace>
  <inkml:trace contextRef="#ctx0" brushRef="#br0" timeOffset="1918.746">2907 453,'-20'-3,"-1"1,1 1,-1 1,0 1,1 1,-1 1,1 0,-1 2,15-4,1 1,-1 0,1 0,-1 0,1 1,0-1,0 1,0 1,0-1,1 1,-1-1,1 2,0-1,0 0,0 1,1-1,-1 1,1 0,0 0,1 0,-1 1,1-1,0 1,1-1,-1 1,1 0,0-1,0 1,1 0,0 0,-2-1,1 0,0 0,1 0,-1 0,1 0,0 0,0 0,1 0,0 0,-1 0,2 0,-1 0,0 0,1 0,0-1,0 1,1-1,-1 1,1-1,0 0,0 0,0 0,1 0,-1-1,1 1,0-1,0 0,0 0,0-1,1 1,-1-1,1 0,-1 0,1 0,0 0,0-1,3 1,2-4,-1-1,0 1,0-1,0-1,0 1,-1-2,1 1,-1-1,0 0,0-1,-1 0,0 0,0-1,0 1,-1-2,0 1,0-1,-1 1,4-8,37-40,32 0,-76 54,1 0,-1 0,0 1,0-1,1 0,-1 1,1-1,-1 1,1 0,-1 0,0 0,1 0,-1 0,1 1,-1-1,1 1,-1-1,0 1,1 0,-1 0,0 0,0 0,0 0,0 1,0-1,0 1,0-1,0 1,0 0,-1-1,1 1,-1 0,1 0,-1 0,0 1,0-1,1 1,2 10,0 0,-1 0,-1 0,0 0,0 1,-1-1,-1 1,-1-1,0 1,-1 6,0 23,1 3,2 3,-2 0,-2 0,-2 0,-3-1,-1 1,-3-2,-15 39,17-59,-1-2,-2 1,-1-2,0 1,-2-2,-1 0,-2 0,17-20,0-1,-1 1,1-1,0 0,-1 0,1 0,-1 0,0-1,0 1,0-1,0 1,0-1,0 0,0 0,0 0,0-1,0 1,-1-1,1 0,0 0,0 0,-1 0,1 0,0-1,0 1,0-1,0 0,-1 0,1 0,1-1,-1 1,0-1,0 1,0-1,1 0,-1 0,1 0,-1-1,1 1,0 0,0-1,0 1,0-1,1 0,-1 0,1 0,-1 0,1 0,0 0,0 0,-4-15,0-1,1 0,1 0,1 0,0 0,2 0,0 0,1-1,1 1,1 0,1 1,0-1,1 0,1 1,1 0,1 1,0-1,1 1,1 1,1 0,0 0,1 1,0 1,6-5,4-2,-4 3</inkml:trace>
  <inkml:trace contextRef="#ctx0" brushRef="#br0" timeOffset="2117.468">3360 622,'-5'34,"-2"10</inkml:trace>
  <inkml:trace contextRef="#ctx0" brushRef="#br0" timeOffset="2271.283">3331 368,'0'0</inkml:trace>
  <inkml:trace contextRef="#ctx0" brushRef="#br0" timeOffset="2722.175">3811 453,'-23'24,"0"2,2 1,1 0,2 2,1 0,-14 30,8 30,23-86,0-1,0 1,0-1,0 1,1-1,-1 1,1-1,-1 0,1 1,0-1,0 0,0 0,0 0,0 1,1-1,-1 0,1-1,-1 1,1 0,0 0,0-1,0 1,0-1,0 1,0-1,0 0,0 0,0 0,1 0,-1 0,0 0,1-1,-1 1,0-1,1 1,9-2,-1 1,0-2,1 1,-1-1,0-1,0 0,0-1,-1 0,1 0,-1-1,0-1,-1 0,1 0,-1-1,0 0,0 0,-1-1,7-8,3-8,0-1,-2-1,0 0,-2-1,-1-1,-1 0,1-9,9-18,-2 11,-11 28,0 0,0 0,-2-1,0-1,-1 1,-1-1,0 0,-1 0,-2 0,1-1,-2 1,-1-1,0 1,-1-1,-1 1,-1-1,0 1,-2 0,0 0,3 14,0 0,0 1,0-1,0 1,-1-1,0 1,0 0,0 0,0 0,0 1,0-1,-1 1,1 0,-1 0,0 0,1 0,-1 0,0 1,0 0,0 0,0 0,-1 0,1 1,0-1,0 1,0 0,0 0,-1 1,1-1,0 1,0 0,0 0,0 0,0 1,0-1,0 1,-2 2,-9 3,1 0,0 2,0-1,0 2,1 0,1 1,0 0,0 0,-1 4,2-3,1 0,0 1,1 0,0 0,1 1,1 0,0 1,1 0,0 0,2 0,0 0,0 1,1 0,1-1,1 1,0 0,1 0,1 0,0 0,1 0,1-1,1 1,0-1,1 1,0-1,3 4,5 0,1 0,0 0,2-2,0 0,1 0,0-2,2 0,-1-1,2-1,0 0,0-2,1 0,1-2,0 0,0-2,0 0,1-1,0-1,0-2,1 0,-1-1,1-2,-1 0,3-2,6 2,-5-1</inkml:trace>
  <inkml:trace contextRef="#ctx0" brushRef="#br0" timeOffset="3573.141">5137 142,'0'514,"0"-514,5 47,-5-46,0 0,0 0,1-1,-1 1,1 0,-1-1,0 1,1 0,0-1,-1 1,1-1,-1 1,1-1,-1 1,1-1,0 1,0-1,-1 1,1-1,0 0,-1 0,1 1,0-1,0 0,0 0,-1 0,1 0,0 0,0 0,0 0,-1 0,1 0,0 0,0 0,-1-1,1 1,0 0,0 0,-1-1,1 1,0-1,-1 1,1 0,0-1,-1 1,1-1,-1 0,1 1,-1-1,1 1,-1-1,1 0,-1 1,0-1,1 0,81-76,-52 47,0 2,2 1,1 2,1 1,8-3,-27 17,0 2,1 0,0 1,0 0,0 1,1 1,0 1,0 0,0 1,4 1,-18 2,0 0,0 0,0 1,-1-1,1 1,0 0,-1 0,1 0,0 0,-1 0,1 1,-1-1,0 1,1 0,-1-1,0 1,0 0,0 0,0 1,0-1,-1 0,1 1,-1-1,1 1,-1-1,0 1,0-1,0 1,0 0,-1 0,1-1,-1 1,0 0,0 0,0 2,1 3,-1 1,-1-1,0 0,0 0,0 1,-1-1,-1 0,1 0,-1-1,0 1,-1-1,-1 2,-7 9,-1-1,-1 0,0-1,-1-1,-1 0,0-1,-1 0,-1-2,0 0,-1-1,0-1,0-1,-1 0,-1-2,1 0,-1-1,-4 0,-86 14,93-23</inkml:trace>
  <inkml:trace contextRef="#ctx0" brushRef="#br0" timeOffset="3903.861">5899 509,'-5'12,"-1"-1,0 0,1 1,0 0,0 1,1-1,1 1,0 0,1-1,1 1,0 0,0 0,1 0,1 0,0 0,2 6,-2-17,0 1,0-1,0 1,0-1,1 0,-1 0,1 0,-1 0,1 0,0 0,0 0,0-1,0 1,0 0,0-1,0 0,1 1,-1-1,0 0,1 0,-1-1,1 1,-1 0,1-1,-1 0,1 1,-1-1,1 0,0 0,-1 0,1-1,-1 1,1-1,-1 1,1-1,-1 0,1 0,0 0,84-56,-82 52,-1 0,1 0,-1 0,0-1,-1 1,1-1,-1 0,-1 0,1 0,-1 0,0-1,0 1,0-1,-1 1,0-1,-1 0,0 1,1-1,-2 0,1 1,-1-1,0 1,-1-1,1 1,-1-1,-1 1,1 0,-1 0,0 0,0 0,-1 0,0 1,0 0,0 0,-1 0,1 0,-1 0,0 1,-1 0,1 0,-1 1,0-1,0 1,-18-4</inkml:trace>
  <inkml:trace contextRef="#ctx0" brushRef="#br0" timeOffset="8756.687">6520 509,'-6'2,"1"0,-1 1,1-1,-1 1,1 0,0 0,0 1,0 0,0 0,1 0,0 0,0 0,0 1,-2 3,5-7,-5 5,0-1,1 1,0 0,0 0,1 0,0 1,0 0,0 0,1 0,0 0,0 0,1 0,0 1,0 0,0-1,1 1,1 0,-1 0,1-1,1 1,-1 0,1 0,1-1,-1 1,1-1,1 3,-1-8,0 0,-1 0,1 0,0 0,0 0,1-1,-1 1,0-1,0 1,1-1,-1 0,1 0,-1 0,1 0,0-1,-1 1,1-1,0 1,-1-1,1 0,0 0,-1 0,1 0,0-1,-1 1,1-1,0 1,-1-1,1 0,-1 0,1 0,-1-1,1 1,1-2,75-60,-48 22,0 0,-3-2,-2-1,-2-1,-1-1,3-16,-19 46,-1 1,0-1,-2 0,0 0,0 0,-2 0,0-1,-1 1,0-1,-2 1,0-1,0 1,-2-1,-1-2,4 16,-1 0,0 0,0 1,-1-1,1 0,-1 1,1-1,-1 1,0 0,0-1,0 1,0 0,0 0,0 0,-1 0,1 1,-1-1,1 1,-1-1,1 1,-1 0,0 0,0 0,0 0,1 1,-1-1,0 1,0 0,0 0,0 0,0 0,0 0,0 0,-1 1,-4 1,1 0,-1 1,1 0,-1 0,1 1,0 0,0 0,0 0,1 1,0 0,0 1,-1 0,0-1,1 1,0 0,0 0,0 0,1 1,0 0,0 0,1 0,0 0,0 1,1 0,-1 0,2 0,-1 0,1 0,1 0,-1 1,1-1,1 1,0-1,0 1,0-1,1 1,0-1,1 0,0 1,0-1,1 0,0 0,1 0,-1-1,4 5,13 13,0-1,2-1,0-1,2-1,12 9,6 5,72 47,-76-67,-18-11</inkml:trace>
  <inkml:trace contextRef="#ctx0" brushRef="#br0" timeOffset="9607.845">7057 425,'-18'107,"18"-104,0 1,0-1,0 1,0 0,1-1,0 1,-1-1,1 1,0-1,1 0,-1 1,0-1,1 0,0 0,0 0,0 0,0 0,0 0,1 0,-1-1,1 0,0 1,-1-1,1 0,0 0,0 0,1-1,-1 1,0-1,1 1,-1-1,0 0,1-1,0 1,-1-1,1 1,-1-1,1 0,-1 0,1 0,0-1,-1 0,1 1,-1-1,0 0,4-2,3-3,-1-1,1 0,-1 0,-1-1,1 0,-1-1,-1 1,1-2,-2 1,6-10,9-10,-6 8,-13 16,0 1,0-1,1 1,0 0,0 0,0 0,0 0,0 1,1-1,0 1,-1 0,1 0,1 0,-1 1,0-1,1 1,-1 0,1 0,-1 1,4-1,-5 4,0 0,0 1,0 0,-1 0,1-1,-1 2,1-1,-1 0,0 0,0 1,-1-1,1 1,-1 0,1-1,-1 1,0 0,-1 0,1 0,-1-1,1 1,-1 0,0 0,-1 0,1 0,-1 0,0 3,1-1,-2 106,11 144,-3-225,-2 0,-1 0,-2 0,-1 0,-1 1,-1-1,-2 0,-2-1,-4 14,3-20,6-16,0-1,0 1,-1-1,0 0,0 0,-1 0,0 0,0-1,-1 1,0-1,0 1,0-1,-1-1,0 1,0-1,0 1,-1-2,0 1,0 0,0-1,-1 0,5-4,-1 1,0-1,1 0,-1 0,0 0,1 0,-1 0,1 0,-1-1,0 1,1-1,-1 0,1 0,-1 0,1 0,0 0,-1 0,1-1,0 1,0-1,0 0,0 1,0-1,0 0,0 0,1 0,-1-1,1 1,-1 0,1 0,0-1,0 1,0-1,0 1,1-1,-1 1,1-1,-1 0,1 0,-9-109,12 92,1 0,0 1,2-1,0 1,1 0,1 0,1 1,1 0,0 1,1 0,1 0,1 1,0 1,1 0,0 1,2 1,-1 0,2 1,-1 0,2 2,-1 0,1 1,8-3,54-13,-62 18</inkml:trace>
  <inkml:trace contextRef="#ctx0" brushRef="#br0" timeOffset="41698.776">4488 1752,'-220'105,"215"-102,1-2,-1 1,1 0,0 0,0 1,1-1,-1 1,0 0,1 0,0 0,0 0,0 1,0-1,0 1,1 0,-1 0,1 0,0 0,0 0,-1 4,5-5,0-1,0 1,0-1,0 0,0 0,0 0,1 0,-1-1,1 1,-1 0,1-1,0 0,-1 0,1 1,0-2,0 1,0 0,0-1,0 1,0-1,0 0,0 0,0 0,1 0,10 2,2 1,94 31,-106-33,-1 1,0 0,0 0,-1 0,1 0,0 0,-1 1,1-1,-1 1,0 0,1 0,-2-1,1 1,0 1,0-1,-1 0,0 0,0 1,0-1,0 0,0 1,-1-1,1 1,-1-1,0 1,0 0,0-1,-1 1,1-1,-1 2,-5 8,0 0,-1-1,0 0,-1-1,0 0,-1 0,0-1,0 0,-1 0,-1-1,0 0,0-1,0 0,-1-1,0 0,-1-1,0-1,-1 1,-33 5,46-11,0 0,0 0,1 0,-1 0,0 0,1 0,-1 0,0 0,1 0,-1 0,0 0,0-1,1 1,-1 0,1-1,-1 1,0 0,1-1,-1 1,1 0,-1-1,1 1,-1-1,1 1,-1-1,1 0,-1 1,1-1,0 1,-1-1,1 0,0 1,0-1,-1 0,1 1,0-1,0 0,0 1,0-1,0 0,0 0,0 1,0-1,0 0,0 1,0-1,1 0,-1 1,0-1,0 0,1 1,-1-1,0 0,1 1,-1-1,1 1,-1-1,1 1,-1-1,1 1,-1-1,1 1,-1 0,1-1,0 1,11-15,2 2</inkml:trace>
  <inkml:trace contextRef="#ctx0" brushRef="#br0" timeOffset="42048.498">5025 1441,'-30'65,"3"2,2 0,4 1,-5 38,10-45,-2 0,-3-1,-2-1,-8 8,-8 10,43-71,1-12</inkml:trace>
  <inkml:trace contextRef="#ctx0" brushRef="#br0" timeOffset="42319.674">4629 1864,'38'0,"33"0,8 0,0 0,-7 0,-13 0,-10 0,-10 0,-6 0,-4 0,-2 0,-1 0,-5 0</inkml:trace>
  <inkml:trace contextRef="#ctx0" brushRef="#br0" timeOffset="42667.808">5279 1893,'15'11,"2"-1,-1-1,2 0,-1-1,1-1,0 0,1-1,-1-1,1-1,0-1,3-1,-16-1,0-1,0-1,0 1,0-1,0 0,0-1,0 1,0-1,0 0,-1-1,1 1,-1-1,0 0,0 0,0-1,0 0,0 0,-1 0,1 0,-1-1,0 1,-1-1,1 0,-1 0,0-1,0 1,-1-1,1 1,-1-1,-1 0,1 0,-1 0,0 0,0 0,-1 0,1 0,-1 0,-1 0,1 0,-1 0,0 0,-1 0,0-3,1 7,-1-1,0 0,1 0,-1 1,0-1,0 1,-1-1,1 1,0 0,-1 0,1 0,-1 0,0 1,0-1,1 1,-1-1,0 1,0 0,0 0,-1 0,1 1,0-1,0 1,0-1,-1 1,1 0,0 1,0-1,0 0,-1 1,-1 0,-95 40,86-33,0 1,0 0,1 0,0 2,1-1,0 2,0-1,2 2,-1-1,1 2,1-1,1 1,0 1,0-1,2 1,0 1,0-1,2 1,0 0,1 0,-2 14,6-25,0 0,0 0,0-1,0 1,1 0,-1-1,1 1,0-1,1 1,-1-1,1 0,0 0,0 0,0-1,1 1,-1-1,1 0,0 1,0-2,0 1,0 0,0-1,1 0,-1 0,1 0,-1 0,1-1,0 0,-1 0,1 0,12 2,-1 0,1-2,-1 0,1-1,-1 0,1-1,0-1,5-2,9-2,-3 0</inkml:trace>
  <inkml:trace contextRef="#ctx0" brushRef="#br0" timeOffset="43195.978">5814 2090,'1'0,"-1"-1,1 1,0 0,-1 0,1 0,0 0,-1 0,1 0,0 0,0 0,-1 0,1 0,0 0,-1 0,1 0,0 0,-1 1,1-1,0 0,-1 0,1 1,0-1,-1 1,1-1,-1 1,1-1,-1 0,1 1,-1 0,1-1,-1 1,1-1,-1 1,0 0,1-1,-1 1,0-1,0 1,0 0,1 0,-1-1,0 1,0 0,0-1,0 1,0 0,0-1,0 1,0 0,0 0,-1-1,1 1,0 0,0-1,-1 1,1 0,0-1,-1 1,1-1,-1 1,1-1,104-113,-74 72,-21 26,1 1,0 0,1 1,0 0,1 1,0 0,1 1,0 0,1 1,0 0,1 1,0 1,14-5,-28 12,0 0,1 1,-1-1,1 1,-1-1,0 1,1 0,-1-1,1 1,-1 0,1 0,-1 0,1 0,-1 0,1 0,-1 1,1-1,-1 0,0 1,1-1,-1 1,0 0,1-1,-1 1,0 0,1 0,-1 0,0 0,0 0,0 0,0 0,0 0,0 0,0 0,-1 1,1-1,0 0,-1 1,1-1,-1 0,1 1,-1-1,1 1,-1-1,0 1,0-1,0 1,-9 72,9-74,-4 11,1-1,1 0,0 1,0 0,1-1,0 1,1 0,0 0,1-1,0 1,1 1,-1-10,-1 0,1-1,0 1,0-1,0 1,0-1,0 1,0-1,1 0,-1 0,0 1,1-1,-1 0,1 0,-1 0,1 0,0-1,-1 1,1 0,0-1,-1 1,1-1,0 1,0-1,-1 0,1 0,0 0,0 0,0 0,-1 0,1-1,0 1,0 0,-1-1,1 1,0-1,1-1,66-32,-63 30,139-91,-144 94,0 0,1 0,-1 0,0 1,0-1,0 0,1 1,-1-1,0 1,1-1,-1 1,0 0,1 0,-1-1,0 1,1 0,-1 0,1 0,-1 1,0-1,1 0,-1 0,0 1,1-1,-1 1,0-1,0 1,1 0,-1-1,0 1,0 0,0 0,0 0,0 0,0 0,0 0,0 0,0 0,0 0,-1 0,1 0,0 1,-1-1,1 0,-1 0,1 1,-1-1,0 0,0 1,1-1,-1 1,0-1,0 0,0 1,-1 0,-7 48,5-45,1 0,0 1,0-1,1 0,0 1,0-1,0 1,1-1,-1 1,1-1,1 1,-1-1,1 1,0-1,0 0,0 1,1-1,0 0,0 0,0 0,1 0,0 0,0 0,0-1,0 1,3 1,10 3</inkml:trace>
  <inkml:trace contextRef="#ctx0" brushRef="#br0" timeOffset="44418.762">7564 1836,'6'15,"-1"-1,-1 1,0 0,-1 1,-1-1,0 0,-1 1,-1 5,0-7,0-1,1 1,0-1,1 1,1-1,0 0,1 0,0 0,1-1,1 1,1 1,-5-11,-1-1,1 0,0 0,0 0,0 0,0 0,0-1,1 1,-1-1,0 1,1-1,-1 0,1 0,-1 0,1 0,0 0,0-1,-1 1,1-1,0 1,0-1,-1 0,1 0,0-1,0 1,-1-1,1 1,0-1,-1 0,1 0,0 0,-1 0,1 0,-1-1,0 1,1-1,-1 1,0-1,0 0,0 0,0 0,0 0,-1 0,1-1,-1 1,1 0,-1-1,0 1,0-1,0 1,0-2,6-6,-1-1,0 1,-1-1,0-1,-1 1,0 0,-1-1,0 0,-1 0,0 0,-1 0,-1 0,0 0,0 0,-1-1,0 1,-1 0,-1 1,0-1,-1 0,0 1,0 0,-1 0,-1 0,0 0,0 1,-1 0,-1 0,7 7,0 1,-1 0,1 0,-1 1,1-1,-1 0,0 0,0 1,1-1,-1 1,0-1,-1 1,1 0,0 0,0 0,0 0,-1 0,1 1,0-1,-1 1,1-1,-1 1,1 0,0 0,-1 0,1 0,-1 0,1 1,2 0,0 1,0-1,0 1,0-1,0 1,1-1,-1 1,1-1,-1 0,1 1,-1-1,1 1,0-1,0 0,-1 0,1 1,0-1,0 0,0 0,1 0,-1 0,0 0,0 0,0-1,1 1,-1 0,0-1,1 1,-1-1,1 1,-1-1,1 1,-1-1,1 0,-1 0,0 0,1 0,12 0,0-1,0 0,0-1,0-1,0 0,0-1,-1 0,0-1,0-1,0 0,-1 0,1-2,-2 1,2-2,19-15,0 0,-1-3,-2 0,-1-2,-1-1,-1-1,-2-1,-1-2,-2 0,10-23,-7 12,-23 45,0 1,0-1,0 1,0-1,0 1,0-1,0 1,-1-1,1 1,0 0,0-1,-1 1,1 0,0 0,-1 0,1-1,-1 1,1 0,-1 0,1 0,-1 0,0 0,1 0,-1 0,0 0,0 0,0 0,0 0,1 0,-2 0,1 0,0 0,0 0,0 0,0 0,-1 0,1 0,0 0,-1 0,1 0,-1 0,1 0,-1 0,1 1,24 383,-27-242,-7-1,-5 0,-11 22,11-61,2-6,-4-1,-5-1,-32 92,52-181,1-1,-1 1,1 0,-2-1,1 1,-1-1,1 0,-1 0,-1 0,1 0,-1-1,0 1,0-1,0 0,0 0,-1 0,0-1,0 1,0-1,0-1,0 1,0-1,-1 1,-1-1,4-4,0 0,-1 0,1 0,0 0,1-1,-1 0,0 1,1-1,-1 0,1 0,0 0,0 0,0-1,1 1,-1-1,1 1,0-1,0 1,0-1,0 0,0 1,1-1,0 0,0 0,0 1,0-1,0 0,1 0,0 0,-1 1,2-32,1 0,2 1,1 0,2 0,1 0,2 1,12-26,-8 18,-2 6,2 2,1 0,2 1,1 1,9-11,0 5</inkml:trace>
  <inkml:trace contextRef="#ctx0" brushRef="#br0" timeOffset="86062.808">227 1328,'5'10,"6"12,1 8,4 3,-1 1,1-1,-1 0,1-7,-2-7</inkml:trace>
  <inkml:trace contextRef="#ctx0" brushRef="#br0" timeOffset="86278.57">481 1130,'4'38,"8"23,0 6,4-9,-1-10,1-12,3-8,4-9,2-7,1-6,-3-4</inkml:trace>
  <inkml:trace contextRef="#ctx0" brushRef="#br0" timeOffset="39231.852">1045 1949,'0'-3,"-1"-1,1 0,-1 1,0-1,0 0,0 1,0 0,-1-1,0 1,1 0,-1 0,0-1,0 2,-1-1,1 0,-1 0,1 1,-1-1,0 1,0 0,0 0,0 0,-1 0,1 0,0 1,-1 0,1-1,-1 1,1 1,-1-1,-4-1,0 0,0 0,-1 1,1 1,0-1,-1 1,1 1,0-1,0 2,-1-1,1 1,0 0,-1 1,-10 5,0 1,1 0,0 2,1 0,0 1,0 1,1 0,-13 15,22-17,0 0,1 1,0-1,1 1,0 0,0 1,2-1,0 1,0 0,1 0,0 0,1 0,1 0,0 3,0-10,-1-1,1 1,1-1,-1 1,0-1,1 1,0-1,1 0,-1 1,1-1,0 0,0 0,1 0,-1 0,1 0,0-1,1 1,-1-1,1 0,-1 0,1 0,1-1,-1 1,0-1,1 0,0 0,0 0,-1-1,2 0,-1 0,0 0,4 1,9-3,0-1,0 0,-1-1,1-1,-1 0,0-2,0 0,0-1,-1 0,0-1,0-1,0-1,-1 0,-1-1,1-1,-2 0,1-1,-2 0,5-6,16-10,129-127,-162 154,1 0,-1 0,0 0,1 0,-1-1,1 1,-1 0,1 0,0 0,-1 0,1 0,0 0,0 1,0-1,0 0,0 0,0 0,0 1,0-1,0 1,0-1,0 0,0 1,0 0,0-1,0 1,1 0,-1 0,0-1,0 1,1 0,-1 0,0 0,0 1,0-1,1 0,-1 0,0 1,0-1,0 0,0 1,0-1,0 1,0 0,0-1,0 1,0 0,0 0,0-1,0 1,0 0,0 1,18 71,-17-58,2 1,-1-1,2 1,0-1,1 0,1-1,0 0,1 0,0 0,1-1,5 5,-4-8,1-1,1 0,-1-1,1-1,1 0,-1 0,1-1,1-1,12 4,15 7,-23-8</inkml:trace>
  <inkml:trace contextRef="#ctx0" brushRef="#br0" timeOffset="40213.341">2993 1864,'-16'-5,"-1"0,1 1,-1 1,0 0,0 2,0 0,0 1,0 0,0 1,1 1,-1 1,0 0,1 2,-1 0,-5 3,20-7,0 0,-1 0,1 0,0 1,1-1,-1 0,0 1,0 0,1-1,-1 1,1 0,-1 0,1 0,0 0,0 0,0 0,0 1,0-1,0 0,0 0,1 1,-1-1,1 0,0 1,0-1,0 0,0 1,0-1,0 1,1-1,-1 0,1 1,-1-1,1 0,0 0,0 1,0-1,56 76,-49-69,13 14,-16-20,0 0,-1 0,0 0,0 1,0 0,0 0,0 0,-1 0,1 0,-1 1,-1-1,1 1,0 0,-1 0,0 0,0 0,-1 0,0 1,1-1,-2 0,1 1,-1-1,1 1,-2-1,1 0,0 1,-1-1,0 1,0-1,-1 0,-1 5,-6-2,0 0,0 0,-1-1,0 0,0-1,-1 0,0-1,0 0,0-1,0 0,-1 0,1-2,-1 1,-10 0,-18 7,33-9,4 1,-1 0,1-1,-1 0,0 0,1 0,-1 0,0 0,1-1,-1 0,0 0,0 0,1 0,-1 0,0-1,0 1,1-1,-1 0,0-1,1 1,-1 0,1-1,0 0,3 0,0 0,0 1,0-1,1 0,-1 0,0 0,1 0,0 1,-1-1,1 0,0 0,0 1,0-1,0 1,0-1,1 1,-1-1,0 1,1 0,-1-1,0 1,1 0,0 0,-1 0,1 0,0 1,0-1,-2 1,20-13</inkml:trace>
  <inkml:trace contextRef="#ctx0" brushRef="#br0" timeOffset="41229.644">3303 1920,'-42'230,"42"-226,0 0,1 0,-1-1,0 1,1 0,0 0,0-1,0 1,1-1,-1 1,1-1,0 1,0-1,0 0,0 0,0 0,1 0,-1 0,1-1,0 1,0-1,0 1,0-1,0 0,0-1,1 1,-1 0,1-1,-1 0,1 0,0 0,-1 0,1 0,0-1,0 0,-1 1,1-1,0-1,0 1,0-1,-1 1,1-1,0 0,-1 0,2-1,17-8,-1 0,-1-2,0 0,-1-1,0-1,-1 0,0-2,-1 0,-1-1,-1 0,0-2,1-2,86-90,-101 111,-1-1,0-1,0 1,1 0,-1 0,1 0,-1 0,1 0,-1 0,1 0,0 0,-1 0,1 1,0-1,0 0,0 0,0 1,-1-1,1 0,0 1,0-1,0 1,0-1,1 1,-1-1,0 1,0 0,0 0,0-1,0 1,0 0,0 0,1 0,-1 0,0 1,0-1,0 0,0 0,0 1,0-1,0 0,1 1,-1-1,0 1,-1 0,1-1,0 1,0 0,0-1,0 1,0 0,-1 0,1 0,0 0,0 0,-16 193,26-51,-13-7,-5-74,-22 107,2-26,25-123,-1-1,-1 0,0 0,-2 0,0-1,-1 0,-5 9,9-21,0 0,0 0,-1 0,0-1,0 0,0 1,-1-2,1 1,-1 0,-1-1,1 0,0 0,-1 0,0-1,0 0,0 0,0-1,0 1,-1-1,1-1,-1 1,1-1,-2 0,5-1,0 0,-1 0,1 0,0-1,-1 1,1-1,0 0,-1 0,1 0,0 0,0 0,0-1,0 1,0-1,0 0,1 0,-1 0,1 0,-1-1,1 1,0-1,-1 1,2-1,-1 0,0 0,0 0,1 0,0 0,-1 0,1 0,0-1,1 1,-1 0,0-2,-7-118,8 119,1-7,1 1,0 0,1-1,0 1,0 0,1 1,1-1,-1 1,1-1,1 1,0 1,0-1,1 1,0 0,0 1,1 0,0 0,0 0,1 1,-1 0,2 1,-1 0,0 0,2 1,256-143,-219 93,-38 35</inkml:trace>
  <inkml:trace contextRef="#ctx0" brushRef="#br0" timeOffset="108148.368">1 3614,'16'95,"26"236,-45-78,3-253,0-1,-1 1,1-1,0 1,-1 0,1-1,-1 1,1 0,-1-1,1 1,-1 0,1-1,-1 1,1 0,-1 0,0 0,1 0,-1 0,1 0,-1-1,1 1,-1 0,1 1,-1-1,0 0,1 0,-1 0,1 0,-1 0,1 0,-1 1,1-1,-1 0,1 1,-1-1,1 0,-1 1,1-1,-1 0,1 1,0-1,-1 1,1-1,-2-28,1-1,2 1,1-1,1 1,2 0,0 0,2 0,1 1,2 0,0 1,1 0,7-9,11-27,3 2,3 1,2 2,3 1,2 2,2 2,26-21,-57 60,0 1,0 0,1 1,0 0,1 1,1 1,-1 1,1 0,1 1,-1 0,6 0,-20 7,-1 0,1-1,0 1,0 0,0 0,0 0,0 0,0 0,0 0,0 1,-1-1,1 1,0-1,0 1,0 0,-1 0,1-1,0 1,-1 1,1-1,-1 0,1 0,-1 0,1 1,-1-1,0 1,0-1,0 1,0-1,0 1,0 0,0 0,0-1,-1 1,1 0,-1 0,1 0,-1 0,0-1,0 1,0 0,0 1,-9 83,-2-59,-2-1,-1 0,-1 0,0-2,-2 0,-6 4,-13 23,-104 111,138-159,0 0,-1-1,1 1,-1-1,1 0,-1 0,0 0,0 0,0 0,0-1,0 1,0-1,0 0,-1 0,1 0,0 0,-1 0,1-1,-1 0,1 0,0 0,-1 0,1 0,-1 0,1-1,0 0,-1 0,1 0,0 0,0 0,-1-1,1 1,0-1,0 0,1 0,-1 0,0 0,1-1,-1 1,1 0,-1-2,-4-13</inkml:trace>
  <inkml:trace contextRef="#ctx0" brushRef="#br0" timeOffset="108803.572">650 3755,'11'4,"-1"0,1-1,-1-1,1 1,0-2,0 1,0-2,0 1,1-2,-1 1,0-1,0-1,0 0,-1-1,1 0,-1 0,1-2,11-4,-1-2,-1 0,0-1,0-2,-1 1,-1-2,-1-1,0 0,-1-1,13-17,102-155,-129 183,1 0,0 0,-1 0,-1 0,1-1,-1 1,0-1,0 1,0-1,-1 1,0-1,-1 1,1-1,-2-2,1 6,1 1,-1-1,0 1,1-1,-1 1,-1-1,1 1,0 0,0 0,-1-1,1 1,-1 0,0 0,0 1,0-1,0 0,0 1,0-1,0 1,0-1,-1 1,1 0,0 0,-1 0,1 0,-1 1,1-1,-1 1,0-1,1 1,-1 0,1 0,-1 0,0 0,1 1,-3-1,-8 4,0 0,0 1,1 1,-1 0,1 0,0 1,1 1,0 0,0 0,0 1,1 0,1 1,-4 5,12-14,-1 0,0 0,1 0,-1 0,1 0,0 1,0-1,-1 1,1-1,0 1,0-1,0 1,0 0,1 0,-1-1,0 1,1 0,-1 0,1 0,-1-1,1 1,0 0,0 0,0 0,0 0,0 0,1 0,-1 0,0-1,1 1,0 0,-1 0,1 0,0-1,0 1,0 0,0-1,0 1,0-1,0 1,1-1,-1 0,0 1,1-1,-1 0,1 0,-1 0,1 0,0 0,0 0,-1-1,1 1,0-1,0 1,14 3,-1 0,1-1,0-1,0-1,1 0,-1-1,0 0,7-3,58 2,-77 2,-1-1,1 0,0 1,0 0,-1 0,1 0,-1 0,1 1,-1-1,1 1,-1 0,0 0,0 0,0 0,0 1,0-1,0 1,-1 0,1 0,-1 0,0 0,0 0,0 0,0 0,0 1,-1-1,1 1,-1 0,0-1,0 1,-1 0,1-1,-1 1,0 0,0 0,0 0,0-1,-1 1,1 0,-1 0,-73 210,72-212,1 0,0 0,0 0,0 0,0 0,0 1,0-1,0 0,1 0,-1 1,1-1,-1 0,1 1,0-1,0 0,0 1,0-1,1 0,-1 1,1-1,-1 0,1 0,0 1,0-1,0 0,0 0,0 0,0 0,1 0,-1 0,1 0,-1-1,1 1,0 0,-1-1,1 1,0-1,0 0,0 0,0 0,1 0,14 0</inkml:trace>
  <inkml:trace contextRef="#ctx0" brushRef="#br0" timeOffset="109223.955">1581 3642,'36'-2,"-1"-2,1-1,-1-2,-1-2,28-10,-41 13,-2-1,1-1,-1-1,0-1,-1 0,13-10,-26 16,0 1,0-1,-1 0,1 0,-1 0,0-1,-1 1,1-1,-1 0,0 0,0 0,0 0,-1-1,1 1,-2-1,1 0,0 1,-1-1,0 0,-1 0,1 0,-1 0,0 0,0 0,-2-5,1 6,-1 0,0 1,0-1,0 1,0-1,-1 1,0 0,0 0,0 0,0 0,-1 0,0 1,1 0,-1-1,0 1,-1 1,1-1,0 1,-1-1,0 1,1 1,-1-1,0 1,0-1,0 1,0 1,0-1,0 1,0 0,0 0,0 0,0 1,0 0,0 0,0 0,0 0,1 1,-1 0,-1 1,-13 6,1 0,1 2,-1 0,2 1,0 1,0 1,1 0,1 1,0 0,1 1,1 1,1 0,0 0,1 1,-5 14,10-26,2 0,-1 1,1-1,0 1,0 0,1 0,0 0,0 0,0 0,1 1,1-1,-1 0,1 1,0-1,0 1,1-1,0 0,1 0,0 1,0-1,0 0,1 0,0-1,0 1,0-1,1 1,0-1,1 0,-1 0,1-1,0 1,1-1,-1 0,1-1,0 1,0-1,0 0,3 0,7 0,1-1,-1-1,1 0,0-1,0-1,-1 0,1-2,0 0,-1-1,1 0,-1-1,0-1,0-1,10-5,-1 1</inkml:trace>
  <inkml:trace contextRef="#ctx0" brushRef="#br0" timeOffset="109638.587">2259 3332,'17'90,"-5"161,18-142,-29-107,0-1,-1 0,1 0,0 1,0-1,0 0,0 0,0 0,0 0,0 0,0 0,0 0,0 0,0 0,1-1,-1 1,0 0,1-1,-1 1,1-1,-1 0,0 1,1-1,-1 0,1 0,-1 0,1 0,-1 0,1 0,-1 0,1-1,-1 1,0 0,1-1,-1 1,0-1,1 0,-1 1,0-1,1 0,-1 0,0 0,0 0,0 0,0 0,0 0,0 0,0 0,0 0,44-65,-44 65,109-270,-62 134,-41 119</inkml:trace>
  <inkml:trace contextRef="#ctx0" brushRef="#br0" timeOffset="109888.589">2767 3614</inkml:trace>
  <inkml:trace contextRef="#ctx0" brushRef="#br0" timeOffset="110054.511">2823 3134,'-10'15,"-2"9,0 5,2-2</inkml:trace>
  <inkml:trace contextRef="#ctx0" brushRef="#br0" timeOffset="110372.935">3133 3304,'-17'22,"0"1,1 0,2 1,0 1,2 0,0 1,2 0,1 1,1 0,1 1,1 4,5-28,0 0,0 0,1 0,-1 0,1 0,0-1,0 1,1 0,-1 0,1 0,0 0,0 0,0-1,0 1,1 0,0-1,-1 1,1-1,0 1,1-1,-1 0,1 0,-1 0,1 0,0-1,0 1,0-1,0 0,1 0,-1 0,1 0,-1 0,1-1,0 1,-1-1,1 0,0 0,0-1,0 1,0-1,8-1,0 0,1-1,-1-1,-1 0,1-1,0 0,-1 0,0-1,0-1,0 0,-1-1,0 0,0 0,-1-1,0 0,0-1,-1 1,0-2,0 1,-1-1,0-1,-1 1,0-1,1-4,0 0,1-1,-2 0,0 0,-1 0,-1-1,0 1,-1-1,0-10,-2 22,-1 0,0 0,0 0,0 0,-1 0,0 1,0-1,0 0,0 0,-1 1,0-1,0 1,0-1,0 1,-1 0,1 0,-1 0,0 0,-1 0,1 1,-1-1,1 1,-1 0,0 0,0 1,0-1,-1 1,1 0,0 0,-1 0,-3-1,0 2,1 0,0 0,0 0,-1 1,1 0,0 0,-1 1,1 0,0 1,0-1,-1 1,1 1,1-1,-1 1,0 0,1 1,-1-1,1 2,-13 6</inkml:trace>
  <inkml:trace contextRef="#ctx0" brushRef="#br0" timeOffset="110806.745">3472 3388,'-1'26,"2"0,1 0,1 0,1 0,6 19,-9-39,0-1,1 1,0-1,1 1,-1-1,1 0,0 0,0 0,1 0,-1 0,1-1,0 0,1 1,-1-1,1-1,-1 1,1-1,0 0,0 0,1 0,-1-1,0 0,1 0,0 0,-1-1,1 1,0-1,1-1,2 0,0-1,0-1,0 1,0-2,0 1,0-1,-1 0,0-1,1 0,-1-1,-1 1,1-1,-1-1,0 0,0 0,0 0,-1-1,0 1,0-2,-1 1,0-1,0 1,-1-1,1-1,-2 1,0-1,0 1,0-1,-1 0,0 0,-1 0,1-7,-1-10,0 3</inkml:trace>
  <inkml:trace contextRef="#ctx0" brushRef="#br0" timeOffset="111932.961">4262 3247,'0'0,"1"-1,-1 1,1 0,-1-1,0 1,1-1,-1 1,0-1,0 0,0 1,1-1,-1 1,0-1,0 1,0-1,0 0,0 1,0-1,0 1,0-1,0 0,0 1,0-1,0 1,-1-1,1 1,0-1,0 1,-1-1,1 1,0-1,-1 1,1-1,0 1,-1-1,1 1,-1-1,1 1,0 0,-1-1,1 1,-1 0,1-1,-1 1,0 0,1 0,-1 0,1-1,-1 1,1 0,-1 0,0 0,1 0,-1 0,1 0,-1 0,1 0,-1 0,0 1,-39-6,27 7,-1 0,1 1,0 1,0 0,0 1,0 0,1 1,-9 5,18-9,2-2,-1 1,1 0,-1 0,1 0,-1 0,1 0,-1 0,1 0,0 1,0-1,-1 0,1 1,0-1,0 1,1-1,-1 1,0-1,0 1,1 0,-1-1,1 1,-1 0,1-1,0 1,0 0,0 0,0-1,0 1,0 0,0 0,0-1,1 1,-1 0,1 0,-1-1,1 1,0-1,0 1,-1 0,1-1,0 1,0-1,1 0,-1 1,0-1,0 0,1 0,-1 0,1 0,-1 0,1 0,-1 0,1 0,4 3,0 0,0 1,0 0,-1 0,0 0,0 1,0 0,-1 0,0 0,0 0,0 1,-1-1,0 1,0 0,-1 0,0 0,0 0,-1 1,1-1,-2 0,1 1,-1-1,0 1,-1-1,1 0,-1 1,-1-1,-1 4,-3 0,0-1,-1 0,0-1,0 1,-1-1,-1-1,0 0,0 0,0 0,-1-1,0-1,0 0,-1 0,0-1,0 0,-3 1,10-5,0 0,0 0,1-1,-1 1,0-1,0 0,0 0,0 0,0 0,1-1,-1 1,0-1,0 0,1 0,-1-1,0 1,1-1,-1 0,1 0,-1-1,-9-8</inkml:trace>
  <inkml:trace contextRef="#ctx0" brushRef="#br0" timeOffset="112369.789">4572 2796,'0'379,"-51"-111,29-179,-1 12,22-101,1 1,0-1,-1 0,1 1,0-1,-1 0,1 1,0-1,0 1,-1-1,1 0,0 1,0-1,0 1,-1-1,1 1,0-1,0 1,0-1,0 1,0-1,0 0,0 1,0-1,0 1,0-1,0 1,0-1,1 1,-1-1,0 1,0-1,0 1,1-1,-1 0,0 1,0-1,1 0,-1 1,0-1,1 0,-1 1,0-1,1 0,-1 1,1-1,-1 0,0 0,1 0,-1 1,1-1,-1 0,1 0,-1 0,1 0,-1 0,1 0,-1 0,1 0,-1 0,10-8</inkml:trace>
  <inkml:trace contextRef="#ctx0" brushRef="#br0" timeOffset="112956.137">4826 3247,'-2'5,"-11"15,0 1,2 1,1 0,0 1,2 0,1 0,0 1,-1 15,8-36,0 0,0 0,1 0,-1 0,1 0,0 0,0-1,0 1,0 0,0 0,0-1,1 1,-1-1,1 1,0-1,0 0,0 0,0 0,0 0,0 0,1 0,-1 0,1-1,-1 1,1-1,-1 0,1 0,0 0,0 0,-1 0,1 0,0-1,0 1,0-1,0 0,0 0,0 0,0 0,0-1,0 1,-1-1,1 0,0 0,0 0,0 0,-1 0,1 0,-1-1,1 1,-1-1,1 0,-1 0,0 0,0 0,0 0,0 0,148-150,4 20,-154 130,1 1,0 0,0 0,0-1,-1 1,1 0,1 0,-1 0,0 0,0 0,0 0,0 0,1 0,-1 1,0-1,1 0,-1 1,1-1,-1 1,1-1,-1 1,1 0,-1 0,1 0,-1 0,1 0,-1 0,1 0,-1 0,1 0,-1 1,1-1,-1 1,1-1,-1 1,0 0,1-1,-1 1,0 0,0 0,1 0,-1 0,0 0,0 0,0 0,0 1,2 11,-1 1,-1-1,0 1,0-1,-2 1,0-1,0 1,-1-1,-1 0,0 0,-1 0,-8 54,-8 160,-30 44,-11-39,56-223,1 1,-2-1,1 0,-1-1,0 1,-1-1,0 0,0-1,-1 1,0-2,0 1,0-1,-1 0,0-1,-9 4,15-8,-1 0,0 0,0 0,0-1,1 0,-1 1,0-2,0 1,0 0,0-1,1 0,-1 1,0-2,0 1,1 0,-1-1,1 1,-1-1,1 0,0 0,0-1,0 1,0-1,0 1,0-1,1 0,-1 0,1 0,0 0,0-1,0 1,0-1,1 1,-1-1,1 1,0-1,0 0,0 0,1 1,-1-1,1 0,0 0,0 0,1-1,3-29,1 0,2 0,2 0,1 1,1 0,2 1,1 0,2 1,1 1,1 0,2 2,14-16,25-38,-42 65</inkml:trace>
  <inkml:trace contextRef="#ctx0" brushRef="#br0" timeOffset="114789.465">2823 3445,'5'0,"1"5,-5 1,-2 5,-7 0,-1 4,1 3,1 4,2 2,-2 3,-1 1,2 1,1 0,2-5</inkml:trace>
  <inkml:trace contextRef="#ctx0" brushRef="#br0" timeOffset="118069.678">5759 3671,'4'0,"3"0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1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0,'-14'5,"-5"6,1-3,8-4,6-6,8-4,4 0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4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79 0,'-5'34,"-6"25,-1 7,-4-7,1-9,3-8,4-11</inkml:trace>
  <inkml:trace contextRef="#ctx0" brushRef="#br0" timeOffset="387.318">108 0,'-5'16,"1"-1,1 1,0 0,1-1,1 1,1 0,0 0,1 0,0 0,2 0,0 0,0-1,2 1,0-1,2 2,74 89,-77-102,0-1,0 0,0 0,0 0,0 0,1-1,-1 1,1-1,-1 0,1-1,0 1,0-1,0 0,0 0,0 0,0-1,0 0,0 0,0 0,0-1,0 1,0-1,0 0,0-1,0 1,0-2,-1 1,0-1,0 1,0-1,0-1,0 1,0-1,-1 1,0-1,0 0,0 0,0 0,0 0,-1-1,0 1,0-1,0 0,0 1,-1-1,0 0,0 0,0 0,5-114,-6 109,-2-103,1 88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3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200 489,'-12'3,"1"0,0 0,0 2,1-1,-1 1,1 1,0 0,0 0,1 1,0 0,0 1,0 0,1 0,1 1,-1 0,1 0,1 1,0 0,0 0,1 0,-3 9,7-17,0 1,0-1,0 0,0 1,1-1,-1 0,1 1,0-1,0 1,0-1,0 1,0-1,0 0,1 1,-1-1,1 1,-1-1,1 0,0 1,0-1,0 0,0 0,1 0,-1 0,1 0,-1 0,1 0,-1 0,1-1,0 1,0-1,0 1,0-1,0 0,0 0,0 1,1-2,-1 1,0 0,1 0,-1-1,0 1,1-1,-1 0,1 0,-1 1,1-2,-1 1,0 0,1 0,-1-1,1 0,-1 1,0-1,1 0,-1 0,0 0,0 0,2-2,24-21,-1-2,-1-1,-2-1,0-1,-2-1,-1-1,-2-1,-1-1,-1 0,0-6,-6 14,0 0,-1 0,-2-1,-1 0,-1-1,-1 1,-1-1,-1 0,-2-13,-1 33,-1 0,1 0,-1-1,-1 1,0 1,0-1,0 0,-1 0,1 1,-2-1,1 1,-1 0,0 0,0 0,-1 1,1-1,-1 1,1 4,0 0,0 1,1 0,-1-1,0 1,0 0,0 1,1-1,-1 1,0 0,0-1,1 2,-1-1,1 0,-1 1,1 0,-1-1,1 1,0 1,0-1,0 0,0 1,0-1,1 1,-1 0,1 0,0 0,0 0,0 1,0-1,0 0,1 1,-1 0,-6 11,1 0,1 0,0 1,1 0,0 0,2 1,0-1,0 1,2 0,0 0,1-1,0 1,2 0,0 0,1-1,0 1,2-1,0 0,0 0,2 0,0-1,4 6,135 243,-134-246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5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1,'-9'34,"1"15,7-4,4-11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0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0,'-18'10,"1"1,1 1,0 0,1 1,0 1,1 0,0 1,1 1,1 0,0 0,2 1,-4 7,12-20,0 1,0-1,1 1,-1 0,1 0,0 0,0 0,1 0,-1 0,1 0,0 0,0 0,1 0,0-1,0 1,0 0,0 0,1 0,-1-1,1 1,1 0,-1-1,1 0,-1 0,1 0,0 0,1 0,-1 0,1-1,-1 1,1-1,0 0,0-1,1 1,-1 0,1-1,-1 0,1 0,2 0,3 1,0 0,1-1,-1-1,0 0,1 0,-1-1,0 0,1-1,-1 0,0 0,1-1,-1-1,0 0,15-3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2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0,'0'29,"4"9,3-1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3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55,'-3'16,"1"0,0 0,2 0,-1 0,2 0,0 0,1 0,1 0,0-1,1 1,1-1,0 0,1 0,3 4,-8-16,1-1,0 1,0-1,0 0,0 1,0-1,0 0,1 0,-1 0,1 0,-1-1,1 1,0-1,0 0,-1 0,1 0,0 0,0 0,0 0,0-1,1 1,-1-1,0 0,0 0,0 0,0-1,0 1,0-1,0 1,0-1,0 0,0 0,0 0,0-1,-1 1,1-1,0 0,-1 1,1-1,-1 0,0 0,0-1,0 1,0 0,0-1,0 1,0-1,-1 0,5-5,-1 1,1-1,-2 0,1 0,-1 0,-1-1,1 1,-1-1,-1 0,0 0,0 0,-1 0,0-1,0 1,-1 0,0 0,-1 0,0-1,-1 1,1 0,-2 0,1 0,-1 1,-1-1,0 0,0 1,0 0,-1 0,0 1,-6-8,7 13,1 0,0 0,-1 0,1 0,-1 1,0-1,0 1,1 0,-1 0,0 0,0 1,0-1,0 1,0 0,0 0,0 0,0 1,0-1,0 1,0 0,0 0,1 1,-1-1,0 1,1-1,-1 1,-1 1,-14 9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1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1 162,'103'-140,"-102"139,0 0,1 1,-1-1,1 1,-1-1,1 1,0-1,-1 1,1 0,-1 0,1 0,-1 0,1 0,0 0,-1 0,1 1,-1-1,1 0,-1 1,1-1,-1 1,1 0,-1 0,0-1,1 1,-1 0,0 0,1 0,-1 0,0 0,0 1,0-1,0 0,0 1,0-1,-1 0,1 1,0-1,-1 1,1-1,-1 1,1-1,-1 1,0-1,0 1,1 0,-1-1,0 1,-1-1,1 1,10 20,-6-17,0 0,1 0,-1-1,1 0,0 0,0 0,0 0,0-1,1 0,0 0,-1 0,1-1,0 1,0-2,0 1,1-1,-1 1,0-2,1 1,-1-1,0 0,1 0,-1-1,0 0,0 0,1 0,-1-1,0 0,0 0,0 0,-1-1,1 0,-1 0,1-1,-1 1,0-1,0 0,0-1,-1 1,0-1,0 0,3-3,9-43,-12 27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48,'0'0,"0"1,0 0,0-1,0 1,0-1,0 1,0-1,0 1,1-1,-1 1,0-1,0 1,0-1,1 0,-1 1,0-1,0 1,1-1,-1 1,0-1,1 0,-1 1,0-1,1 0,-1 1,1-1,-1 0,1 0,-1 1,1-1,-1 0,1 0,-1 0,1 0,-1 1,1-1,-1 0,1 0,-1 0,1 0,-1 0,1 0,-1 0,1-1,-1 1,1 0,-1 0,1 0,-1 0,1-1,-1 1,0 0,1 0,-1-1,1 1,-1 0,0-1,1 1,-1-1,0 1,1-1,-15 106,-45 191,46-240,-8 102,29-130,-8-28,0-1,0 1,0 0,0-1,0 1,0 0,0-1,0 1,0 0,0-1,0 1,0 0,1-1,-1 1,0 0,0-1,0 1,0 0,1-1,-1 1,0 0,0 0,0-1,1 1,-1 0,0 0,1 0,-1 0,0-1,0 1,1 0,-1 0,0 0,1 0,-1 0,0 0,1 0,-1 0,0 0,1 0,-1 0,0 0,1 0,-1 0,0 0,1 0,-1 0,0 0,1 0,-1 0,0 0,1 1,-1-1,0 0,0 0,1 0,-1 1,0-1,0 0,1 0,-1 1,0-1,0 0,0 0,1 1,3-15</inkml:trace>
  <inkml:trace contextRef="#ctx0" brushRef="#br0" timeOffset="3152.137">198 132,'-72'-39,"72"38,0 0,0 0,0 0,1 0,-1 0,0 0,0 1,1-1,-1 0,0 0,1 0,-1 0,1 0,-1 0,1 1,0-1,-1 0,1 0,0 1,-1-1,1 1,0-1,0 0,0 1,-1-1,1 1,0 0,0-1,0 1,0 0,0-1,0 1,0 0,0 0,0 0,0 0,0 0,0 0,0 0,0 0,0 0,0 1,0-1,-1 0,1 1,0-1,0 1,0-1,1 1,-1-1,193-10,16-34,-179 36,-26 6,-1 0,1 1,0-1,0 1,0 0,0 0,0 0,0 1,0 0,0 0,0 0,0 1,0-1,0 1,0 0,0 1,4 1,3 7</inkml:trace>
  <inkml:trace contextRef="#ctx0" brushRef="#br0" timeOffset="3521.663">0 697,'39'-10,"26"-3,8 1,-5 2,-8 3,-10 3,-8 1,-8 3,-3 0,-8-5,-3-1,0 1,2 1,1 1,2 1,2-4,0-1,-3 1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7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 0,'0'737,"0"-735,-1 0,1 0,-1 0,1-1,-1 1,1 0,0 0,0 0,0 0,0 0,0 0,0 0,0 0,1 0,-1 0,1 0,0-1,-1 1,1 0,0 0,0-1,0 1,0 0,0-1,0 1,1-1,-1 1,1-1,-1 0,1 1,-1-1,1 0,-1 0,1 0,0 0,0-1,1 2,9-8</inkml:trace>
  <inkml:trace contextRef="#ctx0" brushRef="#br0" timeOffset="217.028">0 424,'15'5,"18"1,9 0,3-1,-3-2,-3-1,-3-1,-4 0,-1-1,-2 0,-6-1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9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12 408,'-4'-29,"-3"-19,6-6,7 2,3 4,5 6,5 5,3 9,-1 4,0 7,1 5,-2 11,-6 4</inkml:trace>
  <inkml:trace contextRef="#ctx0" brushRef="#br0" timeOffset="381.597">351 211,'13'-7,"0"1,0-2,-1 0,-1 0,1-1,-1-1,-1 0,0 0,0-1,-1 0,-1-1,1 0,-2 0,0-1,2-4,-9 16,1 0,0-1,-1 1,0 0,1 0,-1-1,1 1,-1 0,0-1,0 1,0 0,0-1,0 1,0 0,0-1,0 1,-1 0,1-1,0 1,-1 0,1 0,-1-1,0 1,1 0,-1 0,0 0,0 0,0 0,1 0,-1 0,0 0,0 0,-1 0,1 0,0 1,0-1,0 0,0 1,-1-1,1 1,0-1,0 1,-1 0,1-1,0 1,-1 0,1 0,-1 0,1 0,0 0,-1 0,1 1,0-1,-1 0,1 1,0-1,0 1,-1-1,1 1,-1 0,-16 8,1 1,0 1,1 1,0 0,1 1,0 0,1 1,0 1,1 1,1-1,-4 9,12-20,0 0,0 0,0 0,1 0,0 0,0 1,0-1,0 1,1 0,0 0,0 0,0 0,0 0,1 1,0-1,0 0,0 1,1-1,0 1,0-1,0 0,1 1,0-1,0 1,0-1,0 0,1 0,0 0,0 0,1 0,-1 0,1 0,0-1,0 1,1-1,-1 0,1 0,0 0,0-1,1 1,8 1,1 0,0-1,0 0,0-2,0 1,1-2,-1 0,1 0,-1-2,1 0,-1 0,1-1,30-1,-21 2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3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83 555,'-5'2,"0"0,0 0,0 1,1 0,0 0,-1 0,1 0,0 1,0-1,1 1,-1 0,1 0,0 0,0 1,0-1,1 1,-1 0,1 0,0 0,1 0,-1 0,1 0,0 0,0 0,0 6,-1 63,2-72,0 0,0 0,1-1,-1 1,1 0,0 0,-1-1,1 1,0 0,0-1,0 1,0-1,0 1,0-1,1 1,-1-1,0 0,1 0,-1 0,1 0,-1 0,1 0,0 0,-1 0,1 0,0-1,0 1,0-1,-1 1,1-1,0 0,0 0,0 0,0 0,-1 0,1 0,0 0,0-1,9-3,-1 0,-1-1,1-1,-1 0,0 0,0 0,0-1,-1-1,0 1,-1-1,0-1,0 1,-1-1,0 0,0-1,-1 1,0-1,-1 0,0-1,0 1,1-7,0 1,0-1,-2 0,0 0,-1-1,0 1,-2 0,0-1,-1 1,-1 0,0-1,-1 1,-1 0,-1-1,4 15,0 0,0 0,-1 0,1 0,0 1,-1-1,0 0,1 1,-1 0,0-1,0 1,-1 0,1 0,0 0,-1 0,1 0,-1 1,0-1,1 1,-1 0,0-1,0 1,0 1,0-1,0 0,0 1,0-1,-2 1,-3 8,29-2,-8-9,-1 0,0-1,0-1,-1 0,1 0,-1-1,0-1,-1 0,1 0,-1-1,-1 0,0-1,0 0,0 0,-1-1,-1 0,0-1,0 1,4-11,50-139,-55 272,47 639,-49-719,8 53,-4 0,-4 1,-5 53,0-128,1 0,-2-1,1 0,-1 1,-1-1,0 0,0 0,-1 0,-1 0,1-1,-2 0,1 0,-7 8,11-16,0 0,1 0,-1-1,0 1,0 0,0 0,0-1,0 1,0-1,0 1,0-1,0 1,0-1,0 0,0 0,-1 1,1-1,0 0,0 0,0 0,0 0,0 0,-1 0,1-1,0 1,0 0,0 0,0-1,0 1,0-1,0 1,0-1,0 1,0-1,0 0,0 0,0 1,0-1,1 0,-1 0,0 0,1 0,-1 0,0 0,1 0,-1-1,-17-51,17-209,13 136,-6 94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4.6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1 517,'30'-23,"0"0,-2-2,-1-2,-1 0,-1-1,-1-2,-2 0,-1-2,-1 0,-2-2,5-14,-22 48,0-1,0 0,0 1,-1-1,1 0,0 0,-1 1,1-1,0 0,-1 0,1 0,-1 0,1 0,-1 0,0 0,1 0,-1 0,0 0,0 0,0 0,1 0,-1 0,0 0,0 0,-1 0,1 0,0 0,0 0,0 0,-1 0,1 0,-1 0,1 0,-1 0,1 0,-1 0,1 0,-1 0,0 1,1-1,-1 0,0 0,0 1,0-1,1 0,-1 1,0-1,0 1,0-1,0 1,0 0,0-1,0 1,0 0,0 0,0 0,0-1,0 1,0 0,0 1,-1-1,-8 6,0 1,0 1,1 0,0 0,0 1,1 0,0 1,1-1,0 2,1-1,0 1,0 0,1 0,-2 6,4-12,0-1,1 2,-1-1,1 0,0 0,0 1,0 0,1-1,0 1,0 0,0-1,1 1,0 0,0 0,1-1,-1 1,1 0,0-1,1 1,-1 0,1-1,0 0,1 1,-1-1,1 0,0 0,0 0,1-1,0 1,-1-1,1 0,1 0,-1 0,0 0,1-1,0 0,0 0,0 0,0-1,1 1,-1-1,14 0,0-1,0-1,-1-1,1-1,0 0,-1-1,1-1,-1-1,0 0,-1-2,1 0,-1-1,0 0,-1-2,0 0,-1 0,0-2,0 0,-2 0,1-1,-1-1,-1 0,-1-1,6-10,15-49,-32 74,-1-1,0 1,1 0,-1 0,0 0,1 0,-1 0,0 0,1-1,-1 1,0 1,1-1,-1 0,0 0,1 0,-1 0,0 0,1 1,-1-1,0 0,1 0,-1 1,1-1,-1 1,1-1,-1 0,1 1,-1-1,1 1,-1-1,1 1,-1-1,1 1,0 0,-1-1,1 1,0-1,0 1,-1 0,1-1,0 1,0 0,0-1,0 1,0 0,0 0,-4 4,1 1,-1-1,1 1,0 0,1 0,0 0,0 1,0-1,0 1,1-1,0 1,1-1,0 1,0-1,0 1,0 0,1-1,0 1,1-1,0 0,0 1,0-1,0 0,1 0,0 0,0-1,1 1,0-1,0 1,0-1,0 0,1-1,0 1,0-1,0 0,1 0,-1-1,4 2,0-2,0-2,0 1,1-1,-1 0,0-1,0 0,0-1,0 0,0 0,0-1,0 0,0-1,0 0,-1 0,1-1,-1 0,0 0,1-2,133-102,-129 97,0 0,-1-2,-1 1,0-2,0 1,-1-1,-1-1,-1 0,0 0,-1-1,0 0,-1 0,-1 0,2-17,-6 31,0 1,0-1,-1 0,1 1,0-1,-1 0,0 0,1 0,-1 1,0-1,0 0,0 0,0 0,-1 1,1-1,0 0,-1 0,1 1,-1-1,0 0,1 1,-1-1,0 0,0 1,0-1,0 1,0-1,0 1,-1 0,1 0,0-1,-1 1,1 0,-1 0,1 0,-1 0,0 1,1-1,-1 0,0 1,1-1,-1 1,0-1,0 1,0 0,1 0,-1 0,0 0,0 0,0 0,1 1,-1-1,0 0,0 1,1 0,-1-1,0 1,1 0,-1 0,0 0,1 0,0 0,-1 0,1 0,-1 1,-6 8,0-1,1 2,0-1,1 1,0 0,1 0,0 1,1 0,0-1,1 1,-2 12,4-18,0 0,0 0,0 0,1 0,0 0,0 0,1 0,-1 1,1-1,1-1,-1 1,1 0,0 0,0 0,1-1,0 1,0-1,0 0,0 0,1 0,0 0,0-1,0 1,1-1,0 0,2 0,1-1,-1 1,1-2,0 1,0-1,0 0,0-1,0 0,0 0,1-1,-1 0,0 0,0-1,1 0,-1 0,7-3,4-3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5.1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0 248,'419'-29,"-168"1,-260 28,0 0,0-1,0 0,0 0,0-1,0 0,0-1,0 0,0 0,1-1,0 0,0 0,0-1,0 0,-3-3,4 1,0 1,0-1,1 0,0 0,1 0,-1-1,1 0,1 0,0-1,0 1,0-1,1 0,0 0,0-3,-1-12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07.8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320 23,'29'-23,"-37"50,-9 1,-2 0,0-1,-2-1,-1-1,-1 0,-15 11,-69 77,48-34,44-61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573 92,'-205'242,"-55"128,160-256,100-114,0-1,0 1,0 0,0 0,0 0,0-1,0 1,0 0,0 0,-1-1,1 1,0 0,0 0,0 0,0-1,0 1,0 0,-1 0,1 0,0 0,0 0,0-1,-1 1,1 0,0 0,0 0,0 0,-1 0,1 0,0 0,0 0,-1 0,1 0,0 0,0 0,0 0,-1 0,1 0,0 0,0 0,-1 0,1 0,0 0,0 0,-1 0,1 0,12-24,31-43,3 2,3 2,19-17,2-3,189-221,-177 234,-80 70,0 1,-1-1,1 0,0 1,-1-1,1 1,0-1,-1 1,1 0,-1 0,1 0,-1 0,1 0,-1 0,0 0,1 0,-1 0,0 1,0-1,0 0,0 1,0-1,0 1,-1-1,1 1,0-1,-1 1,1 0,-1-1,1 1,-1 0,0 0,0-1,0 1,0 0,0-1,0 1,-1 0,1 0,0-1,-1 1,1 0,-1 0,1 1,-2 60,-3 0,-2 0,-11 42,-15 173,34-262,0-14,0 1,0-1,-1 1,1-1,-1 0,1 1,-1-1,0 1,0-1,0 1,0-1,0 1,0-1,-1 1,1-1,-1 1,0-1,0 0,0 1,0-1,0 0,0 0,-1 0,1 0,-1 0,1 0,-1 0,0 0,0-1,0 1,0-1,0 1,0-1,0 0,0 0,-1 0,0 1,-8-5,0 1,1-1,-1-1,1 0,-1 0,1-1,1-1,-1 1,1-2,-7-4,-33-20,-147-74,168 94,4 3</inkml:trace>
  <inkml:trace contextRef="#ctx0" brushRef="#br0" timeOffset="1314.283">742 769,'58'-33,"-3"-3,-1-2,-1-2,-2-3,7-11,-28 27,-1-1,-2-2,-1-1,-1-1,12-21,-25 33,0 1,-1-1,-1-1,-1 0,-1 0,-1-1,-1 0,-1 0,-1-1,0 1,-2-8,-1 28,-1 0,1 0,-1 0,0 0,1 0,-1 0,0 1,0-1,-1 0,1 0,0 0,-1 0,1 0,-1 0,1 0,-1 0,0 0,0 1,0-1,0 0,0 0,0 1,-1-1,1 1,0-1,-1 1,1 0,-1 0,1-1,-1 1,0 0,0 0,1 1,-1-1,0 0,0 1,0-1,0 1,0-1,0 1,0 0,0 0,0 0,0 0,0 0,0 0,0 1,0-1,0 1,0-1,1 1,-1 0,0-1,0 1,0 0,-1 2,-21 15,1 2,1 0,1 2,1 1,0 0,2 1,1 1,1 1,1 0,1 1,2 0,0 2,2-1,2 1,0 1,3-15,2-1,0 1,1 0,0 0,1 0,1-1,0 1,1 0,1 0,0 0,1 0,1-1,2 7,-2-16,0 0,1 0,0 0,0 0,1-1,-1 1,1-1,0-1,0 1,0-1,0 0,1-1,-1 1,1-1,-1-1,1 1,0-1,0 0,0 0,0-1,0 0,0-1,0 1,0-1,0 0,22-5,-1 0,1-2,-1-1,0-1,-1-2,-1 0,0-2,0-1,-1-1,17-15,96-78,-136 108,0-1,0 0,0 1,1-1,-1 1,1-1,-1 1,1 0,-1 0,1 0,-1 1,1-1,0 0,0 1,-1 0,1 0,0 0,-1 0,1 0,0 0,0 1,-1-1,1 1,0 0,-1 0,1 0,-1 0,1 0,-1 1,0-1,1 1,-1-1,0 1,0 0,0 0,0 0,0 0,-1 0,1 0,-1 1,1-1,-1 1,0-1,0 1,0-1,1 2,-1 6,0 1,-1-1,0 0,-1 1,0-1,0 0,-1 1,-1-1,0 0,0-1,-1 1,0 0,0-1,-1 0,0 0,-1 0,0-1,-5 5,5-5,-1 1,0-2,0 1,-1-1,0 0,0-1,0 1,-1-2,0 1,0-1,-1-1,0 0,-8 3,84-6,170-4,-218 0,1 0,-1-2,0 0,0-1,0 0,-1-2,0 0,0-1,-1-1,0 0,-1-1,0-1,10-10,-2-15,-22 36,-1 1,0-1,0 1,1-1,-1 0,0 1,0-1,0 0,1 0,-1 1,0-1,0 0,0 1,0-1,0 0,-1 1,1-1,0 0,0 1,0-1,-1 0,1 1,0-1,-1 0,1 1,0-1,-1 1,1-1,-1 0,1 1,-1-1,1 1,-1 0,1-1,-1 1,0-1,1 1,-1 0,1 0,-1-1,0 1,1 0,-1 0,0 0,0-1,1 1,-1 0,0 0,1 0,-1 0,0 0,1 1,-1-1,0 0,1 0,-1 0,0 1,-7 1,1 1,-1 0,1 0,0 1,0 0,0 0,0 0,1 1,0 0,0 1,0-1,0 1,1 0,0 0,1 1,-1 0,1 0,0 0,1 0,-2 4,4-8,-1-1,1 1,0 0,0 0,0 0,1 0,-1 0,1 0,-1 0,1 0,0 0,0 0,0 0,1 0,-1 1,1-1,0-1,-1 1,1 0,1 0,-1 0,0 0,1-1,-1 1,1 0,0-1,0 0,0 1,0-1,0 0,1 0,-1 0,1 0,3 2,1 1,1-1,-1-1,0 1,1-1,0-1,0 1,0-1,0 0,0-1,8 0,-2 1,0-1,-1 0,1-1,0 0,0-2,0 1,-1-2,1 0,-1 0,1-2,-1 1,-1-2,1 1,-1-2,0 0,0 0,-1-1,0-1,0 1,7-10,-17 17,9-8,0-2,0 0,-2 0,1 0,-1-1,-1 0,0-1,-1 0,0 0,3-13,-9 22,0 1,-1-1,1 1,-1 0,0-1,0 1,-1 0,1-1,-1 1,0 0,1 0,-1 0,0 0,-1 0,1 1,0-1,-1 1,0-1,0 1,1 0,-1 0,0 0,0 1,-1-1,1 1,0-1,-1 1,1 0,0 1,-1-1,1 0,-1 1,1 0,-1 0,0 0,1 0,-1 0,-1 1,-6 10,35-2,124-20,-117 6,213-30,-215 34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1 158,'163'25,"14"-49,-178 24,1-1,-1 1,0-1,1 1,-1-1,1 0,-1 1,0-1,1 1,0-1,-1 0,1 1,-1-1,1 0,0 0,-1 1,1-1,0 0,0 0,0 0,-1 1,1-1,0 0,0 0,0 0,1 0,-1 1,0-1,0 0,0 0,0 0,1 1,-1-1,0 0,1 0,-1 1,1-1,-1 0,1 1,-1-1,1 0,-1 1,1-1,-1 1,1-1,0 1,-1-1,1 1,0 0,0-1,-1 1,1 0,0-1,0 1,0 0,-1 0,1 0,0 0,0 0,0 0,-1 0,2 0,-63-33,51 29,0 0,0-1,0 0,1-1,0 0,0-1,0 0,1 0,0-1,0 0,2-5,5 2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1,'-15'19,"-4"16,-4 2,2 0,5-2,5-7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1,'111'484,"-109"-476,-2-3,1 1,-1-1,1 0,1 0,-1 0,1 0,0 0,0 0,0-1,1 1,-1-1,1 1,0-1,1 0,-1 0,2 1,-1-5,-1-1,0-1,0 1,0 0,0-1,-1 1,1-1,0 0,-1 0,1 0,-1-1,1 1,-1 0,0-1,0 1,0-1,-1 0,1 0,-1 0,1 0,-1 0,0 0,0 0,0-2,97-293,2 115,-93 172,-6 6</inkml:trace>
  <inkml:trace contextRef="#ctx0" brushRef="#br0" timeOffset="1001.52">678 453,'-5'24,"-1"12,0 6,6 0,3-3,5-7,2-14,0-11</inkml:trace>
  <inkml:trace contextRef="#ctx0" brushRef="#br0" timeOffset="1267.047">707 142,'-5'10,"-2"2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29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127 111,'0'-10,"0"2,-4 7,-3 9,1 7,-3 1,-1 3,1 4,-1 1,-1 2,-2 2,1 0,2 1,-2-5,2-2,6-4,10-10,3-7</inkml:trace>
  <inkml:trace contextRef="#ctx0" brushRef="#br0" timeOffset="437.885">156 82,'45'110,"11"35,-56-143,1 0,-1 0,0 1,1-1,0 0,-1 0,1 0,0 0,0 0,0 0,0 0,1 0,-1 0,1 0,-1-1,1 1,-1-1,1 1,0-1,0 1,0-1,0 0,0 0,0 0,0 0,0 0,0-1,0 1,0 0,1-1,-1 0,0 1,0-1,1 0,-1 0,0-1,0 1,1 0,-1-1,0 1,0-1,0 0,0 0,0 1,0-1,0-1,0 1,0 0,0 0,0-1,0 1,-1-1,1 0,-1 1,2-3,9-17,0 0,-1-1,-1-1,-1 0,-1 0,-1-1,1-13,4-80,3 77,-3 29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0,'5'0,"6"0,6 0,5 0,4 0,2 0,1 0,0 0,1 0,-1 0,0 0,0 0,-6 0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54,'39'-5,"21"-6,7-1,-5 1,-7 2,-13 4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1 547,'34'-16,"0"0,-1-3,-1 0,-1-2,-1-1,-1-2,-1-1,-1-1,-1-1,-2-1,9-13,-31 38,1-1,-1 1,0 0,1 0,-2-1,1 1,0-1,-1 0,1 0,-1 1,0-1,0 0,-1 0,1 0,-1 0,0 0,0 0,0 0,0 0,-1 0,0 0,1 0,-2 0,1 0,-2 3,0 0,0 1,0-1,0 1,0 0,0 0,-1 0,1 0,0 1,0-1,0 1,0 0,0 0,0 0,0 0,1 0,-1 0,0 1,0 0,1-1,-1 1,1 0,0 0,0 1,-1-1,1 0,1 1,-1-1,-7 6,1 0,1 1,-1 0,2 0,-1 1,1-1,1 1,-1 1,2-1,-1 1,2 0,-1 0,2 1,0-8,1 1,1 0,-1 0,1 0,0 0,0 0,0 0,1 0,-1 0,1 0,1 0,-1 0,1 0,-1-1,2 1,-1 0,0-1,1 0,0 0,0 1,0-2,0 1,1 0,-1-1,1 1,0-1,0 0,0 0,0-1,3 2,1-1,0 0,0 0,0-1,1 0,-1 0,0-1,1 0,-1 0,1-1,-1 0,1-1,-1 0,0 0,1-1,-1 0,0 0,0-1,2-1,138-73,-145 75,19-10,-1-2,0 0,0-1,-2-2,0 0,-1 0,0-2,-2 0,0-1,2-6,-3-40,-15 64,0 1,-1 0,1-1,0 1,-1-1,1 1,-1-1,0 1,1 0,-1-1,0 1,0 0,0 0,0 0,0-1,0 1,0 0,0 0,0 1,-1-1,1 0,0 0,-1 1,1-1,0 0,-1 1,1-1,-1 1,1 0,-1-1,1 1,-1 0,1 0,-1 0,1 0,-1 0,1 1,-1-1,1 0,-1 1,1-1,-1 1,-8 2,1 1,0 1,0 0,1 0,-1 0,1 1,0 0,0 1,1 0,0 0,0 0,1 1,0 0,0 0,-2 5,4-9,0 1,0-1,0 1,0 0,1 0,0 1,0-1,0 0,1 1,0 0,0 0,0-1,1 1,0 0,0 0,0 1,1-1,0 0,0 0,1 0,-1 0,1 0,0 0,1 0,0 0,0 0,0-1,1 1,-1-1,1 1,1-1,-1 0,1 0,-1-1,2 1,-1-1,2 2,6-1,0-1,0 0,0-1,0 0,1-1,-1 0,1-1,-1-1,1 0,-1 0,1-1,0-1,-1 0,10-4,3-4,-1-1,-1-1,1-1,-2-1,0-1,-1-1,0-1,-2 0,0-2,-1 0,-1-1,13-20,-22 30,1 0,-2 0,0-1,0-1,-1 1,0-1,-1 0,0 0,-1 0,-1-1,0 1,0-1,-1-7,-1 18,-1 1,0 0,0-1,0 1,0 0,0-1,0 1,0 0,-1-1,1 1,0 0,-1-1,1 1,-1 0,1 0,-1 0,0-1,1 1,-1 0,0 0,0 0,0 0,0 0,0 0,0 0,0 1,0-1,0 0,0 1,-1-1,1 0,0 1,0 0,-1-1,1 1,0 0,-1-1,1 1,0 0,-1 0,1 0,0 0,-1 0,1 0,0 1,-1-1,-53 35,45-23,0 1,1 0,0 1,1-1,1 2,0-1,1 1,0 0,1 0,1 0,0 1,2 0,-1 0,1 11,5-15,0-1,0 1,1-1,1 0,-1 0,2-1,0 1,0-1,1 0,0-1,0 0,1 0,1 0,-1-1,1-1,1 1,-1-1,2 0,26 25,-18-14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2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0 216,'87'-13,"1"3,0 5,75 4,-164 1,1-1,-1 1,1-1,-1 1,0-1,1 1,-1-1,1 0,-1 1,1-1,0 0,-1 1,1-1,0 0,-1 1,1-1,0 0,0 0,0 1,0-1,-1 0,1 0,0 0,1 1,-1-1,0 0,0 0,0 1,0-1,0 0,1 0,-1 1,0-1,1 0,-1 1,1-1,-1 0,0 1,1-1,-1 0,1 1,0-1,-1 1,1-1,-1 1,1 0,0-1,0 1,-1-1,1 1,0 0,-1 0,1-1,0 1,0 0,-1 0,1 0,0 0,0 0,-83-53,-23-22,96 61,7 2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395 560,'-33'15,"-22"13,-5 8,7 3,13-2,8-1,10-3,8-1,2-7,-2-3,-3-5,2-5</inkml:trace>
  <inkml:trace contextRef="#ctx0" brushRef="#br0" timeOffset="262.994">1 419,'19'39,"11"17,5 3,-3-2,-2-12,-2-8,-5-6,-2-8,-5-4,1 1,1 1,-2 2,1-3,-2-5</inkml:trace>
  <inkml:trace contextRef="#ctx0" brushRef="#br0" timeOffset="732.028">649 560,'25'152,"-13"-93,-3 1,-2 0,-1 56,-3-248,10 66,3 0,4 0,2 2,21-42,-41 99,0 1,1 0,-1-1,1 1,0 1,1-1,-1 0,1 1,0-1,1 1,-1 1,1-1,0 0,0 1,1 0,-1 0,1 1,0 0,0 0,0 0,5-1,-7 6,-1 0,0 0,0 0,0 1,0-1,0 1,0 0,0 0,-1 0,0 0,0 1,0-1,0 1,0-1,0 1,-1 0,0-1,0 1,0 0,0 0,-1 0,1 0,-1 0,0 3,2 5,4 18,-1-4</inkml:trace>
  <inkml:trace contextRef="#ctx0" brushRef="#br0" timeOffset="2413.665">1044 1040,'-15'29,"-4"14,1 5,8-2,11-7,5-17,7-15,0-10</inkml:trace>
  <inkml:trace contextRef="#ctx0" brushRef="#br0" timeOffset="2650.924">1157 758,'0'0</inkml:trace>
  <inkml:trace contextRef="#ctx0" brushRef="#br0" timeOffset="2902.964">1496 222,'-10'10,"-7"12,-7 8,2 3,4 1,1-6,2-6</inkml:trace>
  <inkml:trace contextRef="#ctx0" brushRef="#br0" timeOffset="3432.884">621 222,'367'-59,"-366"60,0-1,0 1,1-1,-1 0,0 1,0-1,1 0,-1 0,0 0,1 0,-1 0,0 0,0-1,1 1,-1 0,0 0,0-1,1 1,-1-1,0 1,0-1,0 0,0 1,0-1,0 0,0 0,0 0,0 0,0 0,0 0,-1 0,1 0,0 0,-1 0,1 0,-1 0,1-1,-1 1,1 0,-1 0,0-1,0 1,0 0,1 0,-1-1,0 1,-1 0,1 0,0-1,-119-88,105 69,3 1</inkml:trace>
  <inkml:trace contextRef="#ctx0" brushRef="#br0" timeOffset="6548.04">1609 1040,'0'0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1 857,'19'13,"1"0,0-2,1 0,0-2,1 0,0-1,1-1,-1-2,1 0,0-1,0-1,1-2,-1 0,0-1,1-2,-1 0,0-1,0-2,0 0,-1-1,18-8,-3-10,-2-2,0-1,-2-2,-1-1,-1-2,-1 0,-3-3,0 0,-2-1,-2-2,171-274,-68 82,-126 229,0-1,0 0,0 1,1-1,-1 1,1-1,-1 1,1 0,0-1,0 1,-1-1,1 1,0 0,0 0,0 0,0-1,0 1,1 0,-1 0,0 0,0 1,1-1,-1 0,1 0,-1 1,1-1,-1 1,1-1,-1 1,1 0,-1-1,1 1,-1 0,1 0,-1 0,1 0,0 1,-1-1,1 0,-1 0,1 1,-1-1,1 1,-1 0,0-1,1 1,-1 0,0 0,1 0,-1 0,0 0,3 7,-1 0,-1 0,1 0,-1 0,-1 0,0 1,0-1,0 1,-1-1,0 0,-1 1,0-1,0 1,-1 0,0 11,-11 71,-4-2,-3 0,-5-1,-34 80,54-147,-2-1,0 0,-2-1,0 0,-1 0,-1-1,0 0,-2-1,0 0,0-1,-2 0,0-1,-1-1,-16 11,23-21,-1 0,1-1,-1-1,0 1,0-1,0-1,0 0,0 0,0-1,0 0,0-1,0 0,0-1,0 0,0-1,0 1,1-2,-1 0,1 0,0 0,0-1,1-1,0 1,-4-4,-2-5</inkml:trace>
  <inkml:trace contextRef="#ctx0" brushRef="#br0" timeOffset="607.839">1440 659,'-9'17,"1"-4,0 1,1 0,0 0,1 0,1 1,0 0,1 0,1 1,0-1,1 1,1-1,0 1,1 0,1 2,0-16,-1 0,1 0,-1 0,1 0,0-1,-1 1,1 0,0 0,0-1,0 1,1 0,-1-1,0 1,1-1,-1 0,1 1,-1-1,1 0,-1 0,1 0,0 0,0 0,0 0,-1 0,1-1,0 1,0-1,0 1,0-1,0 0,0 0,0 0,0 0,0 0,0 0,0-1,0 1,0-1,0 1,1-1,71-41,-67 34,1 0,-1 0,-1-1,0 1,0-2,0 1,-1 0,-1-1,0 0,0 0,-1-1,0 1,-1 0,1-6,-2 11,0-1,-1 1,1-1,-1 1,0-1,-1 1,1-1,-1 1,0-1,-1 1,1 0,-1 0,0 0,0 0,-1 0,0 0,0 0,0 1,0-1,0 1,-1 0,0 0,0 0,0 1,0-1,-1 1,1 0,-5-2,-9-3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64,'53'16,"0"-3,1-2,0-3,0-2,1-2,50-4,-105 0,-1-1,1 1,0 0,-1-1,1 1,0-1,0 1,-1 0,1-1,0 1,0-1,0 1,0-1,0 1,0-1,0 1,0-1,0 1,0-1,0 1,0-1,0 1,0-1,0 1,0-1,0 1,1-1,-1 1,0 0,0-1,1 1,-1-1,0 1,1 0,-1-1,0 1,1-1,-1 1,0 0,1 0,-1-1,1 1,-1 0,1 0,-1 0,0-1,1 1,-1 0,1 0,-1 0,1 0,-1 0,1 0,-1 0,1 0,-1 0,1 0,-1 0,1 0,-1 0,1 1,-42-29,36 25,-82-55,73 44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0,'-5'15,"0"-1,1 1,1 0,0 0,1 0,1 0,0 0,1 2,-1 10,-28 280,-25 41,26-259,17-64</inkml:trace>
  <inkml:trace contextRef="#ctx0" brushRef="#br0" timeOffset="430.506">515 57,'0'736,"-11"-675,-14-80,-62-166,-7 65,91 117,-1 0,0 0,0 0,0 0,-1 0,1 1,-1 0,1 0,-1 0,0 1,1-1,-1 1,0 0,0 0,0 1,0 0,0 0,0 0,0 0,0 1,0 0,0 0,0 0,0 0,1 1,-1 0,0 0,-3 2,-27 27,21-14</inkml:trace>
  <inkml:trace contextRef="#ctx0" brushRef="#br0" timeOffset="1082.639">967 565,'-4'-2,"0"1,0-1,-1 1,1 0,-1 1,1-1,0 1,-1 0,1 0,-1 0,1 1,-1 0,1-1,0 2,-1-1,1 0,0 1,0 0,0 0,0 0,0 0,1 1,-1-1,1 1,-1 0,1 0,-3 4,-3 1,1 1,0 1,1 0,0 0,0 0,1 1,0 0,1 0,-2 8,3-6,0-1,2 1,-1 0,2 0,0 0,0 0,1 1,1-1,0 0,1 0,1 6,-2-14,1 0,-1 0,1 0,0 0,0 0,1 0,-1-1,1 1,0-1,0 0,1 0,-1 0,1 0,0 0,0-1,0 0,1 0,-1 0,1 0,-1-1,1 1,0-1,0 0,0-1,0 1,0-1,1 0,4 0,4 0,0 0,0-1,1 0,-1-1,0-1,0 0,0-1,12-4,-21 5,0 0,0 0,0 0,-1 0,1-1,-1 0,0 0,0 0,0 0,0-1,0 0,0 1,-1-1,0-1,0 1,0 0,-1-1,1 1,-1-1,0 0,0 0,-1 0,1 0,-1 0,0-3,-1 6,0-1,0 1,0-1,0 1,0 0,-1-1,1 1,-1 0,1-1,-1 1,0 0,0-1,0 1,0 0,-1 0,1 0,-1 0,1 0,-1 1,0-1,1 0,-1 1,0-1,0 1,0-1,0 1,0 0,-1 0,0 0,0-2,2 3,1 0,-1 0,1 0,-1 0,1 0,0 0,-1-1,1 1,-1 0,1 0,0 0,-1-1,1 1,0 0,-1-1,1 1,0 0,-1-1,1 1,0 0,-1-1,1 1,0-1,0 1,0-1,0 1,-1 0,1-1,0 1,0-1,0 1,0-1,0 1,0-1,0 1,0-1,0 1,0 0,0-1,1 1,-1-1,0 1,0-1,0 1,0 0,1-1,-1 1,0-1,1 1,-1 0,0-1,0 1,1 0,-1-1,1 1,-1 0,0 0,1-1,-1 1,1 0,-1 0,0 0,1 0,-1-1,1 1,-1 0,1 0,-1 0,1 0,-1 0,36-6,18 4,-29 2</inkml:trace>
  <inkml:trace contextRef="#ctx0" brushRef="#br0" timeOffset="3988.645">1418 170,'24'0,"13"0,5 0,0 0,-3 0,-2 0,-4 0,-1 0,-3 0,0 0,-2 0,1 0,0 0,-1 0,1 0,-5 0</inkml:trace>
  <inkml:trace contextRef="#ctx0" brushRef="#br0" timeOffset="4232.519">1503 424,'29'4,"23"-2,9-2,-2-1,-6-1,-8-4,-5-1,-7 0,-2 1,-3 2,-5 2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2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0 477,'67'-21,"-2"-2,0-3,-2-3,-1-3,18-14,-68 38,-2 0,1-2,-1 1,0-1,-1-1,0 1,-1-1,0-1,-1 0,0 0,0 0,-2-1,0 0,3-10,-7 22,0-1,1 0,-1 0,0 0,-1 0,1 0,0 0,-1 0,1 0,-1 0,1 0,-1 0,0-1,0 1,0 0,0 0,0 0,-1 0,1 0,-1 0,1-1,-1 1,0 0,0 0,0 1,0-1,0 0,0 0,0 0,-1 1,1-1,-1 1,1-1,-1 1,1-1,-1 1,0 0,0 0,0 0,0 0,0 0,0 0,0 0,0 1,0-1,0 1,0 0,0-1,0 1,0 0,-1 0,1 0,0 1,0-1,0 0,0 1,0 0,0-1,0 1,-2 1,-3 5,0 0,1 1,0 0,0 0,1 0,0 1,0 0,1 0,0 0,0 0,1 1,1 0,0-1,0 1,1 0,0 0,0 8,1-11,0 0,0 0,0 0,1 0,0 0,0 0,1 0,0 0,0-1,1 1,0-1,0 1,0-1,1 0,0 0,0-1,0 1,1-1,0 0,0 0,0 0,1-1,-1 0,1 0,0 0,0-1,1 0,-1 0,1 0,-1-1,1 0,0 0,0-1,0 0,0 0,0-1,7 0,148-3,-139-2,1-1,0-1,-1-1,-1-1,1-1,-1-1,-1-1,0 0,11-11,-16 14,-1-2,0 0,-1-1,0 0,-1-1,0-1,-1 0,-1 0,0-2,-1 1,0-1,-2 0,0-1,0 0,2-13,-9 29,0 0,-1 0,0-1,1 1,-1 0,1-1,-1 1,0 0,0-1,0 1,0 0,0-1,0 1,0-1,-1 1,1 0,0 0,-1-1,1 1,-1 0,1-1,-1 1,0 0,1 0,-1 0,0 0,0 0,0 0,0 0,0 0,0 0,0 0,0 0,0 1,0-1,0 0,-1 1,1-1,0 1,0-1,-1 1,1 0,0 0,-1-1,1 1,-1 0,1 0,0 0,-1 0,1 1,0-1,-1 0,1 0,0 1,-1-1,1 1,0-1,-1 2,-9 4,1 1,0 1,1 0,0 0,0 1,1 0,0 0,0 1,1 0,0 1,1-1,1 1,-1 1,2-1,-1 1,2-1,-2 8,3-14,1 1,0 0,0-1,0 1,1 0,0-1,0 1,0 0,1 0,-1-1,2 1,-1 0,0-1,1 1,0-1,1 0,-1 0,1 0,0 0,0 0,0 0,1-1,0 1,0-1,0 0,0 0,1-1,-1 1,1-1,0 0,0 0,0-1,0 1,1-1,-1 0,2 0,4 2,0 1,0-1,0-1,1 0,-1-1,1 0,0 0,-1-1,1-1,0 0,0-1,-1 0,1-1,-1 0,1-1,9-3,-4 0,1-1,-2 0,1-1,-1-1,0-1,-1 0,0-1,-1-1,0 0,-1-1,0 0,-1-1,-1-1,0 1,-1-2,-1 0,0 0,-1 0,0-1,-2 0,4-15,-9 30,0 0,0-1,0 1,-1 0,1-1,-1 1,0-1,1 1,-1 0,0-1,0 1,-1-1,1 1,0-1,-1 1,0 0,1-1,-1 1,0 0,0-1,0 1,-1 0,1 0,0 0,-1 0,1 0,-1 1,0-1,0 0,1 1,-1-1,0 1,0-1,-1 1,1 0,0 0,0 0,-1 0,1 1,0-1,-1 0,1 1,-1 0,1 0,-2-1,-3 4,0-1,1 1,0 0,0 1,0-1,0 1,0 1,1-1,-1 1,1 0,0 0,1 0,-1 0,1 1,0 0,1 0,-1 0,1 1,0-1,1 1,0-1,0 1,0 0,1 0,0 0,0 0,1 0,-1 0,2 0,-1 0,1 0,0 0,1 3,2-2,1 0,0 0,1 0,-1 0,2-1,-1 0,1 0,0-1,0 0,0 0,1 0,0-1,0-1,1 1,-1-1,1-1,0 1,0-1,0-1,1 0,-1 0,0-1,1 0,-1-1,1 0,-1 0,1-1,-1 0,9-2,45-20,-49 11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0 219,'116'-15,"0"4,1 5,88 9,-54-1,-126-6,-29-11,-67-24,59 34,0 0,0-2,1 1,-1-1,2-1,-1 0,1-1,0 0,1 0,-2-3,-7-13,2 2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31 101,'-16'30,"11"-11,2 0,0 0,1 0,1 0,0 0,2 0,0 0,1 0,2 1,-3-16,0 0,0-1,0 1,1-1,-1 0,1 1,0-1,0 0,1 0,-1 0,1 0,-1-1,1 1,0-1,0 1,0-1,0 0,0 0,0-1,1 1,-1 0,1-1,-1 0,1 0,-1 0,1 0,0-1,0 0,-1 1,1-1,0 0,2-1,5 0,-1 0,0 0,0-1,0-1,-1 0,1 0,-1-1,1 0,-1 0,0-1,6-5,20-18,-1-1,-2-2,-1-1,17-25,-47 57,0-1,0 0,-1 1,1-1,0 0,0 1,-1-1,1 1,0-1,0 1,0 0,0-1,0 1,0 0,0 0,0 0,0-1,0 1,0 0,0 0,0 1,0-1,0 0,0 0,0 0,0 0,0 1,-1-1,1 1,0-1,0 1,0-1,0 1,0-1,-1 1,1-1,0 1,-1 0,1 0,0-1,-1 1,1 0,-1 0,1 0,-1 0,1-1,-1 1,0 0,1 0,-1 0,0 0,0 0,0 0,0 0,0 0,0 0,0 0,0 0,0 0,0 0,0 0,-1 0,1 0,0 0,-1 0,1-1,1 5,0 1,0-1,0 0,1-1,-1 1,1 0,0 0,1-1,-1 1,1-1,0 1,0-1,0 0,1-1,-1 1,1 0,0-1,0 0,0 0,0 0,1 0,-1-1,1 0,0 0,0 0,-1 0,1-1,5 1,-4-1,0-1,0 0,0 0,0 0,0-1,0 0,-1 0,1 0,0-1,0 0,-1 0,1-1,-1 1,1-1,-1 0,0-1,0 1,-1-1,1 0,-1 0,0-1,3-2,68-117,-68 110,1-2</inkml:trace>
  <inkml:trace contextRef="#ctx0" brushRef="#br0" timeOffset="419.188">1019 270,'16'-3,"0"-1,0-1,0 0,-1-1,1-1,-2-1,1 0,-1 0,0-2,-1 0,0 0,-1-1,0-1,0 0,-1 0,-1-1,6-9,-15 19,0 0,0 0,0 0,0 0,0 0,0 1,-1-1,1-1,-1 1,0 0,0 0,0 0,0 0,-1 0,1 0,-1 0,0 0,0 0,0 1,0-1,0 0,-1 0,1 1,-1-1,0 1,1-1,-1 1,0 0,-1-1,1 1,0 0,-1 1,1-1,-1 0,1 1,-1-1,0 1,0 0,0 0,1 0,-1 0,0 0,0 1,0 0,0-1,0 1,-1 0,1 0,0 1,-1-1,-9 4,0 1,1 0,-1 1,2 0,-1 1,0 0,1 1,1 0,-1 0,2 2,-1-1,1 1,0 0,1 1,0 0,1 0,0 1,1 0,-4 11,6-17,0-1,0 1,1-1,0 1,0 0,1 0,0 1,0-1,0 0,1 1,0-1,0 1,0 0,1-1,0 1,0-1,1 1,0 0,0-1,1 1,-1-1,1 0,1 0,-1 1,1-1,0-1,1 1,-1 0,1-1,0 0,0 0,1 0,0 0,-1-1,2 1,2 1,97 30,-82-35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0,'-133'23,"113"-21,-1 1,1 0,-1 2,1 1,1 0,-1 1,-7 5,22-6,-1 1,1 0,1 0,0 0,0 1,0-1,1 1,0 0,0 0,1 0,0 0,1 0,-1 1,2-1,-1 1,1-1,0 0,1 1,0-1,0 0,1 1,2 5,28 186,-50-31,-6 0,-10 1,30-155,1 1,0-1,1 1,1 0,1 0,0-1,1 1,1 0,1 5,-1-19,-1 0,1 0,-1-1,1 1,0-1,0 1,0-1,-1 0,1 0,0 0,1 0,-1 0,0 0,0-1,0 1,0 0,1-1,-1 0,0 0,1 0,-1 0,0 0,0 0,1 0,-1-1,0 1,0-1,1 1,-1-1,0 0,1 0,10-2,293-67,-293 69,-7 2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554 1,'-20'1,"0"0,1 2,-1 0,1 2,0 0,0 1,0 0,1 2,-7 4,-162 85,186-96,1-1,-1 0,0 0,0 1,0-1,1 0,-1 1,0-1,0 1,1-1,-1 1,1-1,-1 1,0-1,1 1,-1 0,1-1,-1 1,1 0,-1 0,1-1,0 1,-1 0,1 0,0-1,0 1,-1 0,1 0,0 0,0 0,0 0,0-1,0 1,0 0,0 0,1 0,-1 0,0-1,0 1,1 0,-1 0,0 0,1-1,-1 1,1 0,-1-1,1 1,-1 0,1-1,-1 1,1-1,0 1,-1-1,1 1,0 0,46 12,-11-13,-31-1,1 1,0-1,-1 1,1 0,0 1,-1-1,1 1,-1 0,1 1,-1-1,0 1,1 0,-1 0,0 1,0-1,0 2,-4-1,0 0,0 1,-1-1,1 1,-1-1,0 1,0 0,0-1,-1 1,1-1,-1 1,0-1,1 0,-2 1,1-1,0 0,-1 1,1-1,-1 0,0 0,0 0,-1-1,1 1,0 0,-1-1,-1 2,-2 4,-20 24,-1 0,-2-2,-1-1,-21 15,-47 44,95-86,0 0,0 0,0 0,0 0,0 1,1-1,-1 1,1 0,0-1,-1 1,1 0,1 0,-1 1,0-1,1 0,-1 1,1-1,0 0,0 1,0 0,1-1,0 1,-1-1,1 1,0 0,0-1,1 1,-1-1,1 1,0 0,0-1,0 0,0 1,1-1,-1 0,1 1,0-1,0 0,0 0,0 0,1 0,9 3,1-1,0 0,0 0,1-1,-1-1,1-1,0 1,0-2,0 0,-1-1,1 0,0-1,0-1,0 0,-1-1,1 0,-1-1,0-1,11-4,-19 7,1-1,-1 0,1 0,-1 0,0 0,0-1,-1 0,1 0,-1 0,0-1,0 1,0-1,1-3,7-13</inkml:trace>
</inkml:ink>
</file>

<file path=ppt/ink/ink8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1,'-13'71,"3"1,3 1,4 0,2 0,4-1,3 1,6 18,-6-33,-2 0,-2 0,-4-1,-5 38,-30 170,26-97,11-143</inkml:trace>
</inkml:ink>
</file>

<file path=ppt/ink/ink8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1 741,'19'7,"0"0,1-2,-1 0,1-1,0-1,1-1,-1-1,0-1,0 0,1-2,-1 0,0-1,0-1,-1-1,1-1,-1-1,0 0,-1-2,0 0,0-1,7-5,21-27,-1-2,-3-2,-1-2,-3-1,-1-2,-3-2,11-27,1-7,55-77,-100 162,0-1,0 1,1 0,-1 1,1-1,-1 0,1 0,-1 1,1-1,0 0,0 1,0 0,0-1,0 1,0 0,0 0,0 0,1 1,-1-1,0 0,1 1,-1 0,0-1,1 1,-1 0,0 0,1 0,-1 0,0 1,1-1,-1 1,0-1,1 1,-1 0,0 0,0 0,0 0,0 0,0 1,0-1,3 9,0 1,-1-1,0 1,-1 0,0 0,-1 0,0 0,-1 0,0 0,-1 1,0-1,-1 0,0 2,0 8,2 8,-2 0,-1 0,-1 0,-1-1,-2 0,-1 0,-1 0,-2-1,0 0,-2 0,-1-2,-1 1,-1-2,-1 0,-7 7,11-16,0 0,-1-1,-1-1,0 0,0-1,-1-1,-1 0,0-1,-1 0,1-2,-2 0,1 0,-1-2,0-1,-1 0,1-1,-1-1,-9 1,18-4,5 1,0-1,1 1,-1-1,0 0,0 0,0-1,0 1,1-1,-1 0,0-1,0 1,1-1,-1 0,1 0,0 0,0-1,-2 0,4-26,11 14</inkml:trace>
</inkml:ink>
</file>

<file path=ppt/ink/ink8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8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127 228,'-19'43,"-12"24,1 5,4-4,12-15,8-20,5-16</inkml:trace>
  <inkml:trace contextRef="#ctx0" brushRef="#br0" timeOffset="502.734">296 566,'21'-70,"2"1,3 2,3 0,12-16,0 34,-40 49,0-1,0 1,0-1,0 1,0-1,1 1,-1 0,0 0,0-1,0 1,0 0,1 0,-1 0,0 0,0 1,0-1,0 0,1 0,-1 1,0-1,0 1,0-1,0 1,0-1,0 1,0-1,0 1,0 0,0 0,0 0,-1-1,1 1,0 0,-1 0,1 0,0 0,-1 0,1 0,-1 0,1 0,-1 1,0-1,1 0,-1 0,0 0,0 0,0 1,0-1,0 0,0 1,16 208,-16-205,0 0,0-1,1 1,-1 0,1-1,0 1,1-1,-1 1,1-1,0 0,0 1,0-1,1 0,-1 0,1-1,0 1,0 0,0-1,0 0,1 0,0 0,-1 0,1 0,0-1,0 0,1 0,-1 0,0 0,1 0,-1-1,1 0,-1 0,1 0,0-1,-1 1,1-1,0 0,-1-1,1 1,1-1,5-5,0-1,0 0,-1 0,0-1,0 0,-1-1,0 0,-1 0,1-1,-2 0,0-1,0 0,0 0,0-3,58-170,-52 137,-6 19,-1 3</inkml:trace>
  <inkml:trace contextRef="#ctx0" brushRef="#br0" timeOffset="784.377">1368 2,'-29'16,"-1"1,2 1,0 2,2 1,0 1,1 1,1 1,2 1,-9 12,25-29,1 0,0 0,0 1,1-1,0 1,0 0,1 0,0 0,1 1,-1 5,2-11,1-1,0 1,0-1,0 1,0-1,1 1,-1-1,1 1,0-1,0 1,1-1,-1 0,0 1,1-1,0 0,0 0,0 0,0-1,0 1,1 0,-1-1,1 1,0-1,0 0,0 0,0 0,0 0,0-1,2 2,9 1,1 1,0-2,0 0,0-1,0 0,1-2,-1 1,0-2,1 0,-1-1,0 0,13-5,84-43,-88 36</inkml:trace>
  <inkml:trace contextRef="#ctx0" brushRef="#br0" timeOffset="1155.446">1595 341,'37'-6,"-1"-1,1-2,-1-2,0-1,-2-2,1-1,31-19,33-46,-96 77,1 0,-1-1,0 0,0 0,-1 0,1 0,-1 0,0 0,0-1,0 1,-1-1,0 0,0 1,0-1,0 0,-1 0,1 1,-1-1,0 0,-1 0,1 1,-1-1,0 0,-1-3,0 6,1-1,-1 0,0 1,1-1,-1 1,0 0,-1-1,1 1,0 0,-1 0,1 1,-1-1,0 0,1 1,-1 0,0-1,0 1,0 0,0 1,0-1,0 0,0 1,0 0,0 0,0 0,0 0,0 0,0 0,0 1,0 0,-3 0,-93 32,82-24,1 1,0 0,0 1,1 1,0 0,1 1,1 1,0 0,1 0,0 2,1-1,1 1,0 1,2 0,0 0,0 1,2 0,0 0,-2 14,8-24,0-1,0 0,1 0,0 0,0 0,0 0,1 0,0-1,1 1,-1 0,1-1,1 0,-1 1,1-1,0-1,0 1,1-1,0 1,0-1,0 0,0-1,1 0,0 1,0-2,0 1,0-1,1 0,-1 0,1-1,0 1,0-2,-1 1,1-1,1 0,-1 0,0-1,0 0,7-1,26 3,1-2,0-2,-1-2,1-1,-1-2,0-2,-1-2,6-3,-8 0</inkml:trace>
</inkml:ink>
</file>

<file path=ppt/ink/ink8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1 108,'79'13,"1"-4,0-3,52-4,-106-6,-34-11,-166-75,158 69,19 14</inkml:trace>
</inkml:ink>
</file>

<file path=ppt/ink/ink8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51,'44'0,"37"-5,10-1,-5-5,-13-1,-13 3,-18 2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1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0,'1'0,"34"2,-35-2,-1 0,1 0,-1 0,1 0,-1 0,1 0,0 0,-1 0,1 0,-1 0,1 0,-1 0,1 0,0 0,-1 0,1 0,-1 0,1 1,0-1,-1 0,1 0,-1 0,1 1,0-1,-1 0,1 0,0 1,0-1,-1 0,1 1,0-1,0 0,-1 1,1-1,0 1,0-1,0 0,0 1,-1-1,1 1,0-1,0 1,0-1,0 0,0 1,0-1,0 1,0-1,0 1,1-1,-1 0,0 1,0-1,0 1,0-1,0 0,1 1,-1-1,0 0,0 1,1-1,-305 119,302-119,0 0,0 1,1-1,-1 0,0 1,0-1,0 1,1 0,-1-1,0 1,1 0,-1 0,0 0,1 0,-1 1,1-1,0 0,-1 0,1 1,0-1,0 1,0-1,0 1,0 0,0-1,1 1,-1 0,0 0,1 0,-1-1,1 1,0 0,0 0,-1 0,1 0,1 0,-1-1,0 1,0 0,1 0,-1 0,1 0,-1-1,1 1,0 0,0 0,0-1,0 1,0-1,0 1,0-1,0 1,0-1,1 0,-1 0,1 1,9 2,0-1,0 0,0 0,0-1,1-1,-1 0,1-1,-1 0,5 0,76 7,32 10,-123-17,-1 0,1-1,0 1,0 0,0-1,0 1,-1 0,1 0,0-1,0 1,0 0,0 0,0 0,-1 0,1 1,0-1,0 0,0 0,0 0,0 1,-1-1,1 0,0 1,0-1,-1 1,1-1,0 1,0-1,-1 1,1-1,-1 1,1 0,0-1,-1 1,1 0,-1-1,0 1,1 0,-1 0,1 0,-1-1,0 1,0 0,0 0,1 0,-1 0,0 0,0-1,0 1,0 0,0 0,-1 0,1 0,0 0,0-1,-1 1,1 0,0 0,-1 0,1-1,0 1,-1 0,1 0,-1-1,0 1,1 0,-1-1,0 1,-142 75,57-37,80-36,-10 5,0 0,0 0,1 2,0 0,0 0,1 1,1 1,0 1,1 0,0 0,-6 10,-37 92,56-112,-1 0,1-1,1 1,-1 0,0 0,1-1,-1 1,1-1,0 1,-1-1,1 1,0-1,1 0,-1 0,0 0,1-1,-1 1,1 0,-1-1,1 0,0 1,0-1,0 0,-1 0,1-1,0 1,0-1,0 1,0-1,0 0,0 0,0 0,0-1,0 1,0-1,0 1,0-1,2-1,-1 2,173-30,-131 18,-35 9,0 0,0 0,0 1,0 0,1 1,-1 0,1 1,-1 0,5 1,2 4</inkml:trace>
</inkml:ink>
</file>

<file path=ppt/ink/ink8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32,'38'5,"33"-3,13-3,-3-5,-10-1,-13-6,-16 1</inkml:trace>
</inkml:ink>
</file>

<file path=ppt/ink/ink8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1 155,'385'-27,"-360"29,0 1,0 1,0 1,0 1,-1 2,0 0,-6-5,-27-12,-27-14,36 23,-14-7,0-1,1 0,0-1,1-1,0 0,0 0,1-1,1-1,-7-8,6 4,0 2</inkml:trace>
</inkml:ink>
</file>

<file path=ppt/ink/ink8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0,'24'0,"31"0,12 0,4 0,-5 5,-10 1,-4 0,-6-1,-7 3,-4 1,-4-2,-7-1</inkml:trace>
</inkml:ink>
</file>

<file path=ppt/ink/ink8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1 491,'29'-63,"4"1,2 2,11-10,-36 52,2 0,0 1,0 1,2 0,0 1,1 0,0 1,1 1,1 1,0 0,4-1,-18 11,0 1,0 0,0 1,0-1,0 0,0 1,1 0,-1-1,0 1,0 0,0 1,1-1,-1 1,0-1,0 1,0 0,0 0,0 0,0 1,0-1,0 1,-1 0,1-1,-1 1,1 0,-1 1,1-1,-1 0,0 1,0-1,0 1,-1-1,1 1,0 0,-1 0,0 0,0 0,0 0,0 0,0 0,-1 0,1 1,-1-1,0 3,4 42,-5-41,1-1,0 1,0 0,1 0,0 0,0-1,1 1,-1 0,2-1,-1 0,1 1,-1-1,2 0,-1 0,-1-4,0-1,0 1,0 0,0-1,1 0,-1 1,0-1,1 0,-1 0,1 0,-1 0,1-1,-1 1,1-1,0 0,-1 1,1-1,-1 0,1-1,0 1,-1 0,1-1,-1 1,1-1,-1 0,1 0,-1 0,1 0,-1 0,68-42,6-21,-46 36,1 2,1 1,2 2,0 0,2 3,1 1,-35 17,0 1,0 0,1 0,-1 0,0 0,1 0,-1 1,1-1,-1 1,1-1,-1 1,1 0,-1 0,1 0,0 1,-1-1,1 0,-1 1,1 0,-1-1,0 1,1 0,-1 0,0 1,0-1,1 0,-1 1,0-1,0 1,0 0,-1 0,1-1,0 1,-1 0,1 1,-1-1,0 0,0 0,1 1,-2-1,1 0,0 1,0-1,-1 1,1-1,-1 1,0-1,0 3,-10 62,8-61,0 0,0 0,0 0,1 0,0 0,1 0,-1 1,1-1,0 0,1 0,0 0,-1 0,2 0,-1 0,1 0,1 2,-2-6,1 0,1 0,-1 0,0 0,0 0,1 0,-1-1,1 1,0-1,-1 1,1-1,0 0,0 0,0-1,-1 1,1 0,0-1,0 0,0 0,0 0,0 0,0 0,0 0,0-1,0 0,0 1,0-1,0 0,-1 0,1-1,1 0,21-8</inkml:trace>
  <inkml:trace contextRef="#ctx0" brushRef="#br0" timeOffset="519.558">1525 40,'-26'8,"0"2,1 1,1 1,0 1,0 1,1 1,1 1,1 1,0 1,1 1,-13 17,30-34,1 0,0 0,0 1,0-1,1 0,-1 1,0 0,1-1,0 1,-1 0,1-1,0 1,1 0,-1 0,0 0,1 0,0 0,-1 0,1 0,0 0,1 0,-1 0,0 0,1 0,0 0,0 0,0-1,0 1,0 0,0 0,1-1,-1 1,1-1,0 1,0-1,0 0,0 1,0-1,0 0,1-1,-1 1,1 0,-1-1,1 1,0-1,-1 0,1 0,0 0,0 0,1 0,10-2,-1 0,0-1,0-1,0 0,0 0,0-2,0 1,-1-2,0 0,0 0,-1-1,0 0,11-9,-5 4,142-103,-158 114,0-1,0 1,0 0,1 0,-1 0,0 0,0 0,0 0,1 0,-1 0,1 1,-1-1,0 0,1 1,-1-1,1 1,0-1,-1 1,1 0,-1 0,1 0,-1 0,1 0,0 0,-1 0,1 0,-1 1,1-1,-1 1,1-1,-1 1,1-1,-1 1,1 0,-1 0,0 0,0 0,1 0,-1 0,0 0,0 0,0 0,0 1,0-1,0 0,0 1,9 29,-9-26,0 1,0-1,1 1,-1-1,1 0,0 0,1 0,-1 0,1 0,0-1,0 1,0-1,1 1,0-1,0 0,0-1,0 1,0-1,1 0,0 0,-1 0,1 0,0-1,2 1,71 3,-54-6</inkml:trace>
</inkml:ink>
</file>

<file path=ppt/ink/ink8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1,'-66'0,"-1"2,1 3,-1 2,1 4,-34 11,-2 16,102-38,-1 1,0-1,0 0,1 1,-1-1,1 0,-1 1,0-1,1 1,-1-1,1 1,-1-1,1 1,-1 0,1-1,-1 1,1-1,0 1,-1 0,1-1,0 1,0 0,-1 0,1-1,0 1,0 0,0 0,0-1,0 1,0 0,0 0,0-1,0 1,1 0,-1 0,0-1,0 1,1 0,-1-1,0 1,1 0,-1-1,0 1,1 0,-1-1,1 1,-1-1,1 1,0-1,-1 1,1-1,-1 1,1-1,0 0,-1 1,1-1,0 0,0 0,0 1,43 17,20-1,96 38,-157-54,-1 0,1 1,-1-1,0 1,0-1,0 1,0 0,0 0,0 0,0 0,0 0,-1 0,1 1,-1-1,0 0,0 1,1-1,-2 1,1 0,0-1,0 1,-1 0,0-1,1 1,-1 0,0 0,0-1,-1 1,1 0,0-1,-1 1,0 0,1-1,-1 1,0-1,-1 1,1 0,-3 5,-1-1,1-1,-1 1,0-1,-1 1,1-1,-1-1,0 1,-1-1,1 0,-1-1,-1 1,-402 204,400-203,1-2,1 1,0 0,-1 0,2 1,-1-1,1 2,0-1,0 1,1 0,-1 1,2-1,4-6,1 1,-1-1,1 0,-1 0,1 0,0 0,0 0,0 0,-1 1,1-1,0 0,0 0,1 0,-1 0,0 1,0-1,1 0,-1 0,0 0,1 0,-1 0,1 0,-1 0,1 0,0 0,-1 0,1 0,0 0,0 0,0-1,0 1,0 0,0 0,0-1,0 1,0-1,0 1,0-1,0 1,0-1,0 0,0 0,1 1,52 8,296-13,-344 5,1-1,-1-1,0 1,1-1,-1 0,0 0,1-1,-1 0,0 0,0 0,-1-1,1 0,3-2,4-6</inkml:trace>
  <inkml:trace contextRef="#ctx0" brushRef="#br0" timeOffset="279.563">1215 58,'-19'38,"-16"37,-3 11,2-5,6-7,8-11,8-11,2-14,3-10,2-4,4-1,1-1,6-2,2-11,1-12,3-4,0-2</inkml:trace>
  <inkml:trace contextRef="#ctx0" brushRef="#br0" timeOffset="561.406">1131 114,'43'0,"29"0,6 0,-4 0,-11 0,-15 5,-22 6,-19 2,-11 3,-5-2</inkml:trace>
  <inkml:trace contextRef="#ctx0" brushRef="#br0" timeOffset="801.664">1045 425,'44'5,"28"1,6-5,-4-2,-11-2,-10 0,-11 1,-6-4,-11-2</inkml:trace>
</inkml:ink>
</file>

<file path=ppt/ink/ink8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8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8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8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8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1,'-4'23,"-3"14,1 5,1-5</inkml:trace>
</inkml:ink>
</file>

<file path=ppt/ink/ink8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8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8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8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8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8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8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8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8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8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0,'-9'10,"-4"-2,1-3</inkml:trace>
</inkml:ink>
</file>

<file path=ppt/ink/ink8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8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8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8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8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8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8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8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8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8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1,'-5'38,"-1"22,-5 7,0 0,1-6,3-8,2-9,3-2,1-3,-4-4,-1-3,0-2,2-1,-4-1,-1-1,2 1,2-5</inkml:trace>
</inkml:ink>
</file>

<file path=ppt/ink/ink8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8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8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8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8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8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8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8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8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8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0 537,'24'-82,"3"1,4 1,19-31,-50 109,1 0,-1 0,1 0,-1 0,1 0,0 1,0-1,0 0,0 0,0 1,0-1,1 1,-1-1,0 1,1-1,-1 1,1 0,0 0,-1 0,1 0,0 0,0 0,0 0,-1 0,1 1,0-1,0 1,0-1,0 1,0 0,0 0,0 0,0 0,0 0,0 0,0 1,0-1,0 1,0-1,0 1,0 0,0 0,-1 0,1 0,0 0,0 0,-1 0,1 0,-1 1,1-1,-1 1,0-1,0 1,1-1,-1 1,0 0,0 1,8 55,-9-54,0 1,0 0,0 0,1 0,-1 0,1 0,0-1,1 1,-1 0,1-1,0 1,0-1,0 1,1-1,-1 0,1 0,0 0,0 0,4 2,-5-5,0 0,0 1,0-2,0 1,1 0,-1 0,0-1,0 1,1-1,-1 0,1 0,-1 0,0 0,1 0,-1 0,0-1,1 1,-1-1,0 1,1-1,-1 0,0 0,0 0,0 0,0-1,0 1,0 0,0-1,0 1,-1-1,1 0,0-1,50-65,-48 63,133-198,-103 172,-33 31,0 0,0 0,0-1,0 1,0 0,0 0,0 0,0 0,0 1,0-1,0 0,0 0,0 0,0 1,0-1,-1 0,1 1,0-1,0 1,0-1,0 1,-1 0,1-1,0 1,0 0,-1-1,1 1,-1 0,1 0,-1 0,1 0,-1-1,1 1,-1 0,0 0,1 0,-1 0,0 0,0 0,0 0,0 0,0 0,0 0,0 1,8 124,-9-113,0 1,1-1,0 1,1 0,1-1,0 1,1-1,0 1,1-1,1 0,0-1,4 9,4-1,-1-3</inkml:trace>
</inkml:ink>
</file>

<file path=ppt/ink/ink8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8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8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8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8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8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8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8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8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8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1,'0'33,"5"12,1-3</inkml:trace>
</inkml:ink>
</file>

<file path=ppt/ink/ink8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8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8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8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8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8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8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8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8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8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8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8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8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8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8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8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8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8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8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57 578,'0'54,"11"147,-8-187,-1-9,0-1,-1 1,0 0,0-1,0 1,-1 0,0 0,0 0,0 0,0 0,-1 0,0-1,0 1,0 0,-1 1,-10-37,10 13,1 0,1 0,0 0,1 0,1 0,1 0,1 0,0 1,1 0,1 0,0 0,2 0,0 1,0 0,2 1,0 0,6-7,-14 20,-1 0,1 1,0-1,-1 0,1 1,0-1,0 1,0-1,0 1,0 0,0 0,1 0,-1 0,0 0,1 0,-1 1,0-1,1 1,-1 0,1 0,-1 0,0 0,1 0,-1 0,1 0,-1 1,0-1,1 1,-1 0,0 0,1 0,-1 0,0 0,0 0,0 1,0-1,0 1,0-1,-1 1,1 0,0 0,-1-1,1 1,-1 0,0 0,0 1,1-1,-1 0,-1 0,1 1,0-1,-1 0,1 1,-1-1,8 78,-8-54</inkml:trace>
  <inkml:trace contextRef="#ctx0" brushRef="#br0" timeOffset="304.806">452 945,'0'29,"0"14,0-5,0-9</inkml:trace>
  <inkml:trace contextRef="#ctx0" brushRef="#br0" timeOffset="519.914">508 521,'-4'15,"-3"4</inkml:trace>
  <inkml:trace contextRef="#ctx0" brushRef="#br0" timeOffset="1032.239">1 295,'39'-9,"0"1,1 2,-1 2,1 2,1 1,4 2,-19-5,-33-8,-99-22,83 30</inkml:trace>
  <inkml:trace contextRef="#ctx0" brushRef="#br0" timeOffset="1371.459">791 211,'-14'14,"-10"10,-1 6,4-3</inkml:trace>
  <inkml:trace contextRef="#ctx0" brushRef="#br0" timeOffset="2034.239">1016 70,'-3'6,"-1"0,1 0,1 0,-1 0,1 1,0-1,1 1,-1-1,1 1,0 0,1 0,0-1,0 2,-1 5,20 247,-59 23,29-82,16-177,1-6</inkml:trace>
  <inkml:trace contextRef="#ctx0" brushRef="#br0" timeOffset="2603.11">1186 70,'27'-14,"-12"6,0 0,0 0,1 2,0 0,0 1,0 0,1 1,4 1,-20 2,0 1,1 0,-1-1,1 1,-1 0,0 0,1 0,-1 0,1 0,-1 0,0 0,1 1,-1-1,1 1,-1-1,0 1,0-1,1 1,-1-1,0 1,0 0,0 0,1 0,-1 0,0 0,0 0,-1 0,1 0,0 0,0 0,0 0,-1 1,1-1,-1 0,1 0,-1 1,1-1,-1 1,0-1,1 0,-1 1,0-1,0 1,0-1,0 0,0 1,-1-1,1 1,0-1,-1 0,1 1,-1-1,0 1,-34 70,23-52,6-13,1 0,0 0,1 0,0 0,0 1,0 0,1 0,0 0,1 0,0 0,0 0,1 1,0-1,0 7,1-13,1 0,0 0,-1-1,1 1,0 0,0 0,0 0,0-1,0 1,1-1,-1 1,0-1,1 1,-1-1,1 0,-1 1,1-1,0 0,0 0,-1 0,1-1,0 1,0 0,0-1,0 1,0-1,0 0,0 1,0-1,0 0,0 0,0 0,0 0,0-1,0 1,0-1,0 1,72-25,-33 5,-22 13</inkml:trace>
  <inkml:trace contextRef="#ctx0" brushRef="#br0" timeOffset="5084.432">1920 268,'-3'-8,"-4"20,-12 38,10-25,-19 37,-3 0,-3-2,-34 44,57-89,9-14,0 0,0 0,0 1,0-1,0 1,0-1,0 1,0 0,1 0,-1 0,1 0,-1 0,1 0,0 0,0 1,0-1,0 0,0 1,1-1,-1 1,1-1,-1 1,1-1,0 1,0-1,0 1,0-1,0 1,1-1,-1 0,1 1,0-1,0 1,0-1,0 0,0 0,0 1,0-1,1 0,-1 0,1 0,-1 0,3 1,12 0,0 0,0-1,0-1,1 0,-1-1,0-1,1-1,-1 0,0-1,0-1,7-2,0 1,174-9,-196 14,1 0,-1 1,0-1,0 0,0 0,1 0,-1 0,0 0,0 0,1 0,-1 0,0 0,0-1,0 1,0-1,1 1,-1-1,0 1,0-1,0 1,0-1,0 0,0 0,0 1,0-1,0 0,-1 0,1 0,0 0,-1 0,1 0,0 0,-1 0,1-1,-1 1,0 0,1 0,-1 0,0 0,0-1,1 1,-1 0,0 0,0-1,-1 1,1 0,0 0,0 0,0-1,-1 1,1 0,-104-218,35 25,57 169</inkml:trace>
</inkml:ink>
</file>

<file path=ppt/ink/ink8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8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8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8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8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8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8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8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8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8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23,'2'-2,"0"0,-1 0,1 1,0-1,0 0,0 1,0 0,0-1,0 1,0 0,1 0,-1 0,0 0,1 1,-1-1,1 1,-1-1,0 1,1 0,-1 0,1 0,-1 0,1 0,-1 0,1 1,-1-1,0 1,1 0,-1 0,2 1,12 1,0-1,1 0,-1-1,0-1,0-1,1 0,-1-1,9-2,-17 3,55-5,-61 6,-1 0,1 0,-1 1,0-1,1 0,-1 0,1 1,-1-1,0 1,0-1,1 1,-1 0,0-1,0 1,0 0,1 0,-1 0,0 0,0 0,0 0,-1 0,1 0,0 0,0 0,-1 1,1-1,0 0,-1 1,1-1,-1 0,0 1,1-1,-1 0,0 1,0-1,0 1,0-1,0 0,0 1,-1 0,-39 121,31-92,1 1,1-1,2 1,1 0,1 1,2-1,1 0,2 1,1-1,4 13,29 131,-30-138,-1 1,-3 0,-1-1,-1 1,-4 20,3-55,-1-1,1 1,0-1,-1 1,0-1,0 0,0 0,0 0,0 0,0 0,-1 0,0 0,1-1,-1 1,0-1,0 0,0 0,-1 0,1 0,0-1,-1 1,1-1,-1 0,0 0,1 0,-1-1,0 1,1-1,-1 0,0 0,0 0,1 0,-1-1,-3 0,-20 3,13-1,7-3</inkml:trace>
</inkml:ink>
</file>

<file path=ppt/ink/ink8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8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8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8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8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8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8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8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8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8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15:35:28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678 187,'-13'39,"1"0,1 0,3 1,1 1,0 37,-11 67,-6-1,-36 112,52-236,5-39,3 1</inkml:trace>
  <inkml:trace contextRef="#ctx0" brushRef="#br0" timeOffset="314.926">170 158,'195'-6,"-1"-10,173-36,-216 29,-128 18</inkml:trace>
  <inkml:trace contextRef="#ctx0" brushRef="#br0" timeOffset="752.599">1242 554,'-27'15,"1"2,0 1,1 1,1 1,1 1,0 1,2 0,-1 4,19-24,1 1,-1 0,0 0,1 1,0-1,-1 0,1 1,1-1,-1 1,0 0,1-1,0 1,0 0,0 0,0 0,1 0,-1 0,1 0,0 0,0 0,1 0,-1 0,1 0,0 0,0 0,0 0,0 0,1-1,0 1,-1 0,1-1,1 0,-1 1,0-1,1 0,0 0,0 0,0 0,0-1,0 1,0-1,1 0,2 2,5-2,0-1,1 0,-1 0,0-1,0-1,0 0,0 0,0-1,0-1,0 0,0 0,-1-1,1 0,-1-1,0 0,-1-1,1 0,-1 0,0-1,-1-1,1 1,-1-1,-1 0,0-1,0 0,0 0,-1-1,-1 1,0-1,0 0,0-2,0-2,0 0,-1 0,-1 0,0 0,0-1,-2 0,0 1,0-1,-2 1,-1-15,1 25,0 0,0-1,0 1,0 0,-1 0,0 1,0-1,0 0,0 0,0 1,-1-1,0 1,0 0,0 0,0 0,0 0,0 1,-1-1,1 1,-1 0,0 0,0 0,1 0,-1 1,-1-1,1 1,0 0,-2 0,-18-3</inkml:trace>
  <inkml:trace contextRef="#ctx0" brushRef="#br0" timeOffset="1267.139">1666 582,'-7'8,"-8"7,1 0,1 1,1 0,0 1,1 0,1 1,0 0,2 1,0-1,1 2,-3 12,10-29,-1 0,1 0,-1 0,1 0,0 0,0 0,0 0,1 1,-1-1,1 0,0 0,-1 0,1-1,1 1,-1 0,0 0,1 0,-1-1,1 1,0-1,0 1,0-1,0 0,0 0,1 0,-1 0,0 0,1 0,0-1,-1 1,1-1,0 0,0 1,0-1,0-1,0 1,0 0,0-1,0 0,0 1,0-1,3-1,14-1,-1-1,1-1,-1-1,1-1,-2-1,1 0,-1-2,0 0,0-1,-1 0,-1-2,0 0,0 0,-1-2,12-13,8-4,-1-1,-2-1,0-1,-3-2,-1-1,-2-2,-1 0,-2-2,-2 0,-2-2,-2 0,4-17,-18 52,-1 0,0 0,0-1,-1 1,0 0,0-1,-1 1,0-1,0 1,-1 0,0-1,-1 1,0 0,0 0,-1 0,0 0,0 0,-1 0,0 1,0 0,-1 0,0 0,0 0,0 1,-1 0,0 0,-1 0,1 1,-1 0,0 0,0 1,-1-1,-2 4,-1 0,1 1,-1 1,1-1,0 1,0 1,-1 0,1 1,0 0,1 0,-1 1,1 0,-1 1,1 0,0 0,1 1,0 0,-6 6,8-8,-12 8,0 2,1 0,0 1,1 1,1 0,1 1,0 1,1 0,1 1,-3 8,9-17,0 1,1 1,1-1,0 1,0-1,1 1,1 0,0 0,1 0,0 1,1-1,0 0,1 0,0 1,1-1,0 0,1 0,1-1,2 9,4-6,0 0,1 0,0-1,1 0,1-1,0-1,0 0,1-1,1 0,0-1,0 0,0-2,1 0,0 0,1-1,-1-2,1 1,0-2,0 0,13 0,9 4</inkml:trace>
  <inkml:trace contextRef="#ctx0" brushRef="#br0" timeOffset="2263.287">2597 357,'-61'32,"2"3,2 3,1 2,-13 16,68-55,-7 3,1 1,0 1,0-1,0 1,1 0,0 1,0 0,1 0,0 0,0 0,0 1,1 0,0 0,1 0,0 0,0 1,1-1,-1 4,5-8,0 0,1 0,-1 0,1-1,0 1,0-1,0 1,1-1,-1 0,1 0,-1-1,1 1,0-1,0 0,0 0,1 0,-1 0,0-1,1 0,-1 0,1 0,-1 0,1-1,-1 1,1-1,0-1,-1 1,1-1,-1 1,1-1,-1 0,1-1,-1 1,4-3,22-7,-1-2,0-1,0-1,-2-1,0-2,-1 0,-1-2,0-1,-2-1,17-20,47-40,-87 83,0 0,0 0,-1-1,2 1,-1 0,0 0,0-1,0 1,0 0,0 0,0-1,1 1,-1 0,0-1,1 1,-1 0,1-1,-1 1,0 0,1-1,-1 1,1-1,0 1,-1-1,1 1,-1-1,1 1,0-1,-1 0,1 1,0-1,0 0,-1 1,1-1,0 0,-1 0,1 0,0 0,0 0,0 0,-1 0,1 0,0 0,0 0,-1 0,1-1,0 1,0 0,-1 0,1-1,0 1,-1 0,1-1,0 1,-1-1,1 1,-1-1,1 1,-1-1,1 1,-1-1,-25 79,21-71,0 0,0 0,1 0,0 1,0 0,1-1,0 1,0 0,1 0,0 0,0 0,1 0,0 0,1 1,-1-1,2 0,-1 0,1-1,0 1,1 0,-1 0,2-1,-1 0,1 0,3 5,-4-9,0 0,0 0,0-1,1 1,-1-1,1 0,-1 0,1 0,0-1,0 1,0-1,0 0,0 0,0 0,0 0,0-1,0 0,0 1,1-2,-1 1,0 0,0-1,0 0,0 0,0 0,0 0,0-1,3-1,2-1,0-1,1 0,-2 0,1-1,0 0,-1 0,-1-1,1 0,-1-1,0 0,1-2,147-230,-154 305,-3-48,0-4,0 0,0 0,1 0,1 0,0 0,1 0,1 0,-1 0,2-1,0 1,1 0,0-1,3 7,-5-16,0-1,-1 0,1 0,0 0,0 0,0 0,0 0,0 0,1 0,-1-1,1 1,-1-1,1 0,-1 0,1 0,0 0,-1 0,1-1,0 1,0-1,-1 1,1-1,0 0,0 0,0-1,0 1,-1 0,1-1,0 0,0 1,-1-1,1 0,-1-1,1 1,-1 0,1-1,-1 1,0-1,1 0,0-1,81-84,-21-17,41-49,-103 152,-1 0,0 1,1-1,-1 0,1 0,-1 0,1 0,-1 0,1 1,0-1,0 0,-1 1,1-1,0 0,0 1,0-1,-1 1,1-1,0 1,0 0,0-1,0 1,0 0,0-1,0 1,0 0,0 0,0 0,0 0,0 0,0 0,0 0,0 1,0-1,0 0,0 0,0 1,0-1,0 1,0-1,-1 1,1-1,0 1,0-1,0 1,-1 0,1-1,0 1,-1 0,1 0,-1 0,1-1,0 1,-1 0,0 0,1 0,-1 0,1 1,6 156,-9-103,1-5,2 27,-4 0,-3 0,-3 0,-14 45,-6-1,-5-1,-5-1,-6-3,-5-1,-25 36,70-139,-1 1,-1-1,0-1,-1 1,0-1,-1-1,0 1,-1-2,0 1,0-1,-1-1,0 0,-1 0,0-1,0-1,-10 5,20-11,0 1,0-1,-1 0,1 0,0 0,0 0,0 0,0-1,0 1,0-1,0 1,0-1,1 0,-1 0,0 1,0-1,0-1,1 1,-1 0,0 0,1-1,-1 1,1 0,0-1,-1 0,1 1,0-1,0 0,0 0,0 1,0-1,1 0,-1 0,0 0,1 0,0 0,-1 0,1-2,-4-82,11 38,1 1,3 1,1 0,3 1,12-26,-21 56,8-27,3 0,1 1,2 0,2 2,1 0,2 2,2 1,1 1,2 1,1 2,1 1,2 1,1 2,2 1,27-14,-38 28</inkml:trace>
  <inkml:trace contextRef="#ctx0" brushRef="#br0" timeOffset="6568.772">1 1429,'248'-11,"136"-41,976-118,-923 147,164 22,-252 4,-114-32,-37 0,-148 24,-32-1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8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0 402,'16'-1,"-1"0,0-1,0-1,-1 0,1-1,0-1,-1 0,0-1,0 0,-1-2,0 1,0-1,9-9,147-143,-86 73,10 10,-90 76,0 1,-1 0,1 0,-1 0,1 0,0 0,-1 0,1 1,-1-1,1 1,-1 0,1-1,-1 1,1 0,-1 1,0-1,1 0,-1 1,0-1,0 1,0 0,0 0,-1-1,1 1,0 0,-1 1,1-1,-1 0,0 0,0 1,0-1,0 0,0 1,0-1,0 1,-1 0,0-1,1 1,-1-1,0 1,0 0,0-1,-1 1,1 1,3 8,4 18,0 1,-2 0,-2 0,0 0,-2 0,-2 1,-2 13,3-39,-1-1,0 1,-1-1,1 0,-1 0,0 1,0-1,0-1,-1 1,0 0,0 0,0-1,-1 0,1 0,-1 0,0 0,0 0,0-1,-1 1,1-1,-1-1,0 1,0 0,0-1,0 0,0 0,0-1,-1 0,1 0,0 0,-1 0,1-1,-1 0,1 0,-5 0,-4 1,0-1,0 0,1 0,-1-1,0-1,1-1,-1 0,1 0,0-1,0-1,-11-5,10 0</inkml:trace>
  <inkml:trace contextRef="#ctx0" brushRef="#br0" timeOffset="548.578">1327 64,'-60'8,"1"2,0 3,1 2,-32 15,81-28,1 1,-1 0,1 1,0 0,0 0,0 0,1 1,-1 1,1-1,0 1,1 0,0 1,0 0,0-1,0 2,1-1,1 1,-1 0,1 0,0 0,1 0,0 1,0 0,1-1,0 1,1 0,0 0,0 0,1 0,0 0,0 0,1 0,1 0,-1-5,1 1,-1-1,1 0,0 0,1 0,-1 0,1 0,-1-1,1 1,0-1,1 1,-1-1,0 0,1-1,0 1,0-1,0 1,0-1,0 0,0 0,0-1,1 1,-1-1,1 0,-1 0,1-1,-1 1,1-1,-1 0,3-1,7 0,0-1,0 0,0-1,-1-1,1 0,-1-1,0-1,0 0,3-2,2-2,1-1,-1 0,-1-2,0 0,-1-1,0 0,-1-2,-1 1,0-2,-2 0,1-1,-2 0,-1 0,0-1,-1-1,2-7,-15 45,1 1,1-1,1 1,1 0,0-1,1 1,1 0,1-1,1 1,0-1,5 11,-7-24,1-1,-1 0,1 0,0 1,0-2,1 1,-1 0,1-1,0 1,0-1,0 0,0-1,0 1,1-1,-1 1,1-1,-1-1,1 1,0-1,0 0,0 0,0 0,0 0,0-1,0 0,0 0,2-1,17 1</inkml:trace>
  <inkml:trace contextRef="#ctx0" brushRef="#br0" timeOffset="1033.456">1694 64,'-4'12,"-4"3,2 0,0 1,0 0,2 1,0-1,1 1,0-1,1 1,1 0,1 0,1 0,0 0,2 6,-3-20,1 0,1 1,-1-1,0 0,1 0,0 0,-1 0,1 0,0 0,1-1,-1 1,0-1,1 1,-1-1,1 0,0 0,0 0,0 0,0-1,0 1,0-1,0 0,1 0,-1 0,0 0,1 0,-1-1,0 1,1-1,-1 0,1 0,-1 0,1-1,-1 1,0-1,1 0,-1 0,0 0,1 0,-1-1,0 1,0-1,0 0,2-2,26-16,-1-2,-1 0,-1-3,-2 0,3-4,-12 11,-16 17,-1 0,0 1,1-1,-1 0,0 0,1 1,-1-1,1 0,0 0,-1 1,1-1,-1 1,1-1,0 1,-1-1,1 1,0-1,0 1,-1-1,1 1,0 0,0-1,0 1,0 0,-1 0,1 0,0 0,0 0,0 0,0 0,0 0,-1 0,1 0,0 0,0 0,0 1,0-1,-1 0,1 1,0-1,0 1,-1-1,1 0,0 1,-1 0,1-1,0 1,-1-1,1 1,-1 0,1-1,-1 1,1 0,-1 0,1-1,-1 1,0 0,0 0,1 0,-1 0,0-1,0 1,0 0,0 0,0 0,0 0,0 0,0 0,2 10,-3-4,1 1,0-1,1 0,0 0,0 0,0 0,1 0,0 0,0-1,1 1,0-1,0 1,1-1,-1 0,1 0,1 0,-1-1,1 0,0 0,0 0,1 0,-1-1,1 1,0-2,3 3,-1-4,-1-1,0 0,1 0,-1-1,1 0,-1 0,1-1,-1 0,1 0,-1-1,0 0,1 0,-1-1,0 1,-1-2,1 1,0-1,-1 0,0 0,0-1,3-2,105-127,-77 84,46-63,-69 89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31.4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871 689,'110'6,"0"-3,0-6,0-5,-1-4,0-5,69-22,101-12,139-6,125 11,1032-76,745-3,-1218 103,-1-12,499-32,-642 18,-261 26,773 5,-986 19,-423-12,-78 22,0 2,0 0,2 0,0 2,1 0,0 0,-5 11,-37 40,-643 694,658-711,1 2,3 2,3 1,2 1,2 2,3 1,0 7,25-59,-9 26,-1 0,-2-1,-1 0,-1-1,-2 0,-1-2,-16 19,25-41,0 0,-1 0,0-1,0-1,-1 0,1 0,-1-1,0-1,0 0,-1 0,1-1,-1-1,1 0,-1-1,1 0,-1-1,1 0,0-1,-2 0,-37-1,-292 28,-426 68,140-32,-248 13,-95 21,455-58,10-16,-1 13,-169 6,252-15,-494 52,97 7,476-61,-44 11,58-12,-171 12,12-12,-6 12,-195 32,369-38,23-1,-48 3,-37-1,225-35,160 6,1 0,-1 0,1 0,-1 0,1 0,-1 0,1 0,-1 0,1-1,-1 1,1 0,-1 0,0-1,1 1,-1 0,1-1,-1 1,0 0,1-1,-1 1,0 0,1-1,-1 1,0-1,0 1,1-1,-1 1,0-1,0 1,0-1,0 1,1-1,-1 1,0-1,0 1,0-1,0 1,0-1,-1 1,1-1,0 1,0-1,0 1,0-1,0 1,-1-1,1 1,0 0,0-1,-1 1,1-1,0 1,-1 0,1-1,0 1,-1-1,1 1,-1 0,1 0,0-1,-1 1,1 0,-1 0,1 0,-1-1,1 1,-1 0,42-16,7 5,-39 11,0-1,-1-1,1 0,0 0,-1-1,0 1,1-2,-1 0,-1 0,1 0,0-1,-1 0,0 0,0-1,3-3,74-131,259-406,-279 440,246-378,240-227,-506 657</inkml:trace>
</inkml:ink>
</file>

<file path=ppt/ink/ink9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9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9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9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9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9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9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9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9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9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9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9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9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9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9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9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9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9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9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9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9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9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9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9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9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9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9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9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9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554 1,'-20'1,"0"0,1 2,-1 0,1 2,0 0,0 1,0 0,1 2,-7 4,-162 85,186-96,1-1,-1 0,0 0,0 1,0-1,1 0,-1 1,0-1,0 1,1-1,-1 1,1-1,-1 1,0-1,1 1,-1 0,1-1,-1 1,1 0,-1 0,1-1,0 1,-1 0,1 0,0-1,0 1,-1 0,1 0,0 0,0 0,0 0,0-1,0 1,0 0,0 0,1 0,-1 0,0-1,0 1,1 0,-1 0,0 0,1-1,-1 1,1 0,-1-1,1 1,-1 0,1-1,-1 1,1-1,0 1,-1-1,1 1,0 0,46 12,-11-13,-31-1,1 1,0-1,-1 1,1 0,0 1,-1-1,1 1,-1 0,1 1,-1-1,0 1,1 0,-1 0,0 1,0-1,0 2,-4-1,0 0,0 1,-1-1,1 1,-1-1,0 1,0 0,0-1,-1 1,1-1,-1 1,0-1,1 0,-2 1,1-1,0 0,-1 1,1-1,-1 0,0 0,0 0,-1-1,1 1,0 0,-1-1,-1 2,-2 4,-20 24,-1 0,-2-2,-1-1,-21 15,-47 44,95-86,0 0,0 0,0 0,0 0,0 1,1-1,-1 1,1 0,0-1,-1 1,1 0,1 0,-1 1,0-1,1 0,-1 1,1-1,0 0,0 1,0 0,1-1,0 1,-1-1,1 1,0 0,0-1,1 1,-1-1,1 1,0 0,0-1,0 0,0 1,1-1,-1 0,1 1,0-1,0 0,0 0,0 0,1 0,9 3,1-1,0 0,0 0,1-1,-1-1,1-1,0 1,0-2,0 0,-1-1,1 0,0-1,0-1,0 0,-1-1,1 0,-1-1,0-1,11-4,-19 7,1-1,-1 0,1 0,-1 0,0 0,0-1,-1 0,1 0,-1 0,0-1,0 1,0-1,1-3,7-13</inkml:trace>
</inkml:ink>
</file>

<file path=ppt/ink/ink9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1,'-13'71,"3"1,3 1,4 0,2 0,4-1,3 1,6 18,-6-33,-2 0,-2 0,-4-1,-5 38,-30 170,26-97,11-143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9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1 741,'19'7,"0"0,1-2,-1 0,1-1,0-1,1-1,-1-1,0-1,0 0,1-2,-1 0,0-1,0-1,-1-1,1-1,-1-1,0 0,-1-2,0 0,0-1,7-5,21-27,-1-2,-3-2,-1-2,-3-1,-1-2,-3-2,11-27,1-7,55-77,-100 162,0-1,0 1,1 0,-1 1,1-1,-1 0,1 0,-1 1,1-1,0 0,0 1,0 0,0-1,0 1,0 0,0 0,0 0,1 1,-1-1,0 0,1 1,-1 0,0-1,1 1,-1 0,0 0,1 0,-1 0,0 1,1-1,-1 1,0-1,1 1,-1 0,0 0,0 0,0 0,0 0,0 1,0-1,3 9,0 1,-1-1,0 1,-1 0,0 0,-1 0,0 0,-1 0,0 0,-1 1,0-1,-1 0,0 2,0 8,2 8,-2 0,-1 0,-1 0,-1-1,-2 0,-1 0,-1 0,-2-1,0 0,-2 0,-1-2,-1 1,-1-2,-1 0,-7 7,11-16,0 0,-1-1,-1-1,0 0,0-1,-1-1,-1 0,0-1,-1 0,1-2,-2 0,1 0,-1-2,0-1,-1 0,1-1,-1-1,-9 1,18-4,5 1,0-1,1 1,-1-1,0 0,0 0,0-1,0 1,1-1,-1 0,0-1,0 1,1-1,-1 0,1 0,0 0,0-1,-2 0,4-26,11 14</inkml:trace>
</inkml:ink>
</file>

<file path=ppt/ink/ink9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9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127 228,'-19'43,"-12"24,1 5,4-4,12-15,8-20,5-16</inkml:trace>
  <inkml:trace contextRef="#ctx0" brushRef="#br0" timeOffset="502.734">296 566,'21'-70,"2"1,3 2,3 0,12-16,0 34,-40 49,0-1,0 1,0-1,0 1,0-1,1 1,-1 0,0 0,0-1,0 1,0 0,1 0,-1 0,0 0,0 1,0-1,0 0,1 0,-1 1,0-1,0 1,0-1,0 1,0-1,0 1,0-1,0 1,0 0,0 0,0 0,-1-1,1 1,0 0,-1 0,1 0,0 0,-1 0,1 0,-1 0,1 0,-1 1,0-1,1 0,-1 0,0 0,0 0,0 1,0-1,0 0,0 1,16 208,-16-205,0 0,0-1,1 1,-1 0,1-1,0 1,1-1,-1 1,1-1,0 0,0 1,0-1,1 0,-1 0,1-1,0 1,0 0,0-1,0 0,1 0,0 0,-1 0,1 0,0-1,0 0,1 0,-1 0,0 0,1 0,-1-1,1 0,-1 0,1 0,0-1,-1 1,1-1,0 0,-1-1,1 1,1-1,5-5,0-1,0 0,-1 0,0-1,0 0,-1-1,0 0,-1 0,1-1,-2 0,0-1,0 0,0 0,0-3,58-170,-52 137,-6 19,-1 3</inkml:trace>
  <inkml:trace contextRef="#ctx0" brushRef="#br0" timeOffset="784.377">1368 2,'-29'16,"-1"1,2 1,0 2,2 1,0 1,1 1,1 1,2 1,-9 12,25-29,1 0,0 0,0 1,1-1,0 1,0 0,1 0,0 0,1 1,-1 5,2-11,1-1,0 1,0-1,0 1,0-1,1 1,-1-1,1 1,0-1,0 1,1-1,-1 0,0 1,1-1,0 0,0 0,0 0,0-1,0 1,1 0,-1-1,1 1,0-1,0 0,0 0,0 0,0 0,0-1,2 2,9 1,1 1,0-2,0 0,0-1,0 0,1-2,-1 1,0-2,1 0,-1-1,0 0,13-5,84-43,-88 36</inkml:trace>
  <inkml:trace contextRef="#ctx0" brushRef="#br0" timeOffset="1155.446">1595 341,'37'-6,"-1"-1,1-2,-1-2,0-1,-2-2,1-1,31-19,33-46,-96 77,1 0,-1-1,0 0,0 0,-1 0,1 0,-1 0,0 0,0-1,0 1,-1-1,0 0,0 1,0-1,0 0,-1 0,1 1,-1-1,0 0,-1 0,1 1,-1-1,0 0,-1-3,0 6,1-1,-1 0,0 1,1-1,-1 1,0 0,-1-1,1 1,0 0,-1 0,1 1,-1-1,0 0,1 1,-1 0,0-1,0 1,0 0,0 1,0-1,0 0,0 1,0 0,0 0,0 0,0 0,0 0,0 0,0 1,0 0,-3 0,-93 32,82-24,1 1,0 0,0 1,1 1,0 0,1 1,1 1,0 0,1 0,0 2,1-1,1 1,0 1,2 0,0 0,0 1,2 0,0 0,-2 14,8-24,0-1,0 0,1 0,0 0,0 0,0 0,1 0,0-1,1 1,-1 0,1-1,1 0,-1 1,1-1,0-1,0 1,1-1,0 1,0-1,0 0,0-1,1 0,0 1,0-2,0 1,0-1,1 0,-1 0,1-1,0 1,0-2,-1 1,1-1,1 0,-1 0,0-1,0 0,7-1,26 3,1-2,0-2,-1-2,1-1,-1-2,0-2,-1-2,6-3,-8 0</inkml:trace>
</inkml:ink>
</file>

<file path=ppt/ink/ink9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1 108,'79'13,"1"-4,0-3,52-4,-106-6,-34-11,-166-75,158 69,19 14</inkml:trace>
</inkml:ink>
</file>

<file path=ppt/ink/ink9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51,'44'0,"37"-5,10-1,-5-5,-13-1,-13 3,-18 2</inkml:trace>
</inkml:ink>
</file>

<file path=ppt/ink/ink9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32,'38'5,"33"-3,13-3,-3-5,-10-1,-13-6,-16 1</inkml:trace>
</inkml:ink>
</file>

<file path=ppt/ink/ink9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1 155,'385'-27,"-360"29,0 1,0 1,0 1,0 1,-1 2,0 0,-6-5,-27-12,-27-14,36 23,-14-7,0-1,1 0,0-1,1-1,0 0,0 0,1-1,1-1,-7-8,6 4,0 2</inkml:trace>
</inkml:ink>
</file>

<file path=ppt/ink/ink9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0,'24'0,"31"0,12 0,4 0,-5 5,-10 1,-4 0,-6-1,-7 3,-4 1,-4-2,-7-1</inkml:trace>
</inkml:ink>
</file>

<file path=ppt/ink/ink9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1 491,'29'-63,"4"1,2 2,11-10,-36 52,2 0,0 1,0 1,2 0,0 1,1 0,0 1,1 1,1 1,0 0,4-1,-18 11,0 1,0 0,0 1,0-1,0 0,0 1,1 0,-1-1,0 1,0 0,0 1,1-1,-1 1,0-1,0 1,0 0,0 0,0 0,0 1,0-1,0 1,-1 0,1-1,-1 1,1 0,-1 1,1-1,-1 0,0 1,0-1,0 1,-1-1,1 1,0 0,-1 0,0 0,0 0,0 0,0 0,0 0,-1 0,1 1,-1-1,0 3,4 42,-5-41,1-1,0 1,0 0,1 0,0 0,0-1,1 1,-1 0,2-1,-1 0,1 1,-1-1,2 0,-1 0,-1-4,0-1,0 1,0 0,0-1,1 0,-1 1,0-1,1 0,-1 0,1 0,-1 0,1-1,-1 1,1-1,0 0,-1 1,1-1,-1 0,1-1,0 1,-1 0,1-1,-1 1,1-1,-1 0,1 0,-1 0,1 0,-1 0,68-42,6-21,-46 36,1 2,1 1,2 2,0 0,2 3,1 1,-35 17,0 1,0 0,1 0,-1 0,0 0,1 0,-1 1,1-1,-1 1,1-1,-1 1,1 0,-1 0,1 0,0 1,-1-1,1 0,-1 1,1 0,-1-1,0 1,1 0,-1 0,0 1,0-1,1 0,-1 1,0-1,0 1,0 0,-1 0,1-1,0 1,-1 0,1 1,-1-1,0 0,0 0,1 1,-2-1,1 0,0 1,0-1,-1 1,1-1,-1 1,0-1,0 3,-10 62,8-61,0 0,0 0,0 0,1 0,0 0,1 0,-1 1,1-1,0 0,1 0,0 0,-1 0,2 0,-1 0,1 0,1 2,-2-6,1 0,1 0,-1 0,0 0,0 0,1 0,-1-1,1 1,0-1,-1 1,1-1,0 0,0 0,0-1,-1 1,1 0,0-1,0 0,0 0,0 0,0 0,0 0,0 0,0-1,0 0,0 1,0-1,0 0,-1 0,1-1,1 0,21-8</inkml:trace>
  <inkml:trace contextRef="#ctx0" brushRef="#br0" timeOffset="519.558">1525 40,'-26'8,"0"2,1 1,1 1,0 1,0 1,1 1,1 1,1 1,0 1,1 1,-13 17,30-34,1 0,0 0,0 1,0-1,1 0,-1 1,0 0,1-1,0 1,-1 0,1-1,0 1,1 0,-1 0,0 0,1 0,0 0,-1 0,1 0,0 0,1 0,-1 0,0 0,1 0,0 0,0 0,0-1,0 1,0 0,0 0,1-1,-1 1,1-1,0 1,0-1,0 0,0 1,0-1,0 0,1-1,-1 1,1 0,-1-1,1 1,0-1,-1 0,1 0,0 0,0 0,1 0,10-2,-1 0,0-1,0-1,0 0,0 0,0-2,0 1,-1-2,0 0,0 0,-1-1,0 0,11-9,-5 4,142-103,-158 114,0-1,0 1,0 0,1 0,-1 0,0 0,0 0,0 0,1 0,-1 0,1 1,-1-1,0 0,1 1,-1-1,1 1,0-1,-1 1,1 0,-1 0,1 0,-1 0,1 0,0 0,-1 0,1 0,-1 1,1-1,-1 1,1-1,-1 1,1-1,-1 1,1 0,-1 0,0 0,0 0,1 0,-1 0,0 0,0 0,0 0,0 1,0-1,0 0,0 1,9 29,-9-26,0 1,0-1,1 1,-1-1,1 0,0 0,1 0,-1 0,1 0,0-1,0 1,0-1,1 1,0-1,0 0,0-1,0 1,0-1,1 0,0 0,-1 0,1 0,0-1,2 1,71 3,-54-6</inkml:trace>
</inkml:ink>
</file>

<file path=ppt/ink/ink9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1,'-66'0,"-1"2,1 3,-1 2,1 4,-34 11,-2 16,102-38,-1 1,0-1,0 0,1 1,-1-1,1 0,-1 1,0-1,1 1,-1-1,1 1,-1-1,1 1,-1 0,1-1,-1 1,1-1,0 1,-1 0,1-1,0 1,0 0,-1 0,1-1,0 1,0 0,0 0,0-1,0 1,0 0,0 0,0-1,0 1,1 0,-1 0,0-1,0 1,1 0,-1-1,0 1,1 0,-1-1,0 1,1 0,-1-1,1 1,-1-1,1 1,0-1,-1 1,1-1,-1 1,1-1,0 0,-1 1,1-1,0 0,0 0,0 1,43 17,20-1,96 38,-157-54,-1 0,1 1,-1-1,0 1,0-1,0 1,0 0,0 0,0 0,0 0,0 0,-1 0,1 1,-1-1,0 0,0 1,1-1,-2 1,1 0,0-1,0 1,-1 0,0-1,1 1,-1 0,0 0,0-1,-1 1,1 0,0-1,-1 1,0 0,1-1,-1 1,0-1,-1 1,1 0,-3 5,-1-1,1-1,-1 1,0-1,-1 1,1-1,-1-1,0 1,-1-1,1 0,-1-1,-1 1,-402 204,400-203,1-2,1 1,0 0,-1 0,2 1,-1-1,1 2,0-1,0 1,1 0,-1 1,2-1,4-6,1 1,-1-1,1 0,-1 0,1 0,0 0,0 0,0 0,-1 1,1-1,0 0,0 0,1 0,-1 0,0 1,0-1,1 0,-1 0,0 0,1 0,-1 0,1 0,-1 0,1 0,0 0,-1 0,1 0,0 0,0 0,0-1,0 1,0 0,0 0,0-1,0 1,0-1,0 1,0-1,0 1,0-1,0 0,0 0,1 1,52 8,296-13,-344 5,1-1,-1-1,0 1,1-1,-1 0,0 0,1-1,-1 0,0 0,0 0,-1-1,1 0,3-2,4-6</inkml:trace>
  <inkml:trace contextRef="#ctx0" brushRef="#br0" timeOffset="279.563">1215 58,'-19'38,"-16"37,-3 11,2-5,6-7,8-11,8-11,2-14,3-10,2-4,4-1,1-1,6-2,2-11,1-12,3-4,0-2</inkml:trace>
  <inkml:trace contextRef="#ctx0" brushRef="#br0" timeOffset="561.406">1131 114,'43'0,"29"0,6 0,-4 0,-11 0,-15 5,-22 6,-19 2,-11 3,-5-2</inkml:trace>
  <inkml:trace contextRef="#ctx0" brushRef="#br0" timeOffset="801.664">1045 425,'44'5,"28"1,6-5,-4-2,-11-2,-10 0,-11 1,-6-4,-11-2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9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1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388 311,'-6'-6,"0"-1,0 1,0 0,-1 1,0-1,0 2,0-1,-1 1,1 0,-1 0,0 1,0 0,0 0,-1 1,1 0,-1 1,1-1,-1 2,0-1,1 1,-1 1,1-1,-1 2,0-1,1 1,0 0,-1 1,1 0,0 0,-7 5,11-7,1 1,0-1,0 1,-1 0,1 0,0 0,0 1,1-1,-1 1,1 0,-1-1,1 1,0 0,0 0,0 1,0-1,0 0,1 1,0-1,-1 1,1-1,1 1,-1 0,0-1,1 1,0 0,0-1,0 1,0 0,1-1,-1 1,1 0,0-1,0 1,0-1,1 1,-1-1,1 1,0-1,0 0,0 0,0 0,0 0,2 1,134 50,-137-53,0 1,0-1,-1 1,1-1,-1 0,1 1,-1-1,1 1,-1-1,0 1,0-1,0 1,0-1,0 1,0-1,0 1,0-1,-1 1,1-1,-1 1,1-1,-1 0,1 1,-1-1,0 0,1 1,-1-1,0 0,0 0,0 0,0 1,0-1,-1 0,1-1,0 1,0 0,-1 0,1 0,0-1,-1 1,1-1,-1 1,1-1,-1 1,-64 42,48-32,0 0,0 1,1 1,1 0,0 1,1 1,-11 14,25-27,-1 0,1 0,0 0,0 0,0 1,0-1,0 0,0 1,0-1,1 0,-1 1,1-1,0 1,0-1,0 1,0-1,0 1,0-1,1 1,-1-1,1 1,0-1,0 0,0 1,0-1,0 0,0 0,0 0,1 0,-1 0,1 0,0 0,-1 0,1 0,0-1,0 1,0-1,0 0,0 1,1-1,98 35,-95-36,3 2,-1 0,1-1,0 0,-1-1,1 0,0 0,-1-1,1 0,0 0,-1-1,1 0,-1-1,0 0,0 0,0-1,0 0,0 0,-1-1,4-3,2-9</inkml:trace>
  <inkml:trace contextRef="#ctx0" brushRef="#br0" timeOffset="417.157">247 1,'-11'44,"2"1,3 0,1 0,2 0,2 1,2-1,2 1,-1 56,-19 181,-31-66,27-78,21-115</inkml:trace>
</inkml:ink>
</file>

<file path=ppt/ink/ink9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1 171,'85'-11,"0"3,0 4,1 4,-1 4,67 12,-125-3,-27-14,-1 1,1 0,0 0,0 0,-1 0,1 0,0-1,-1 1,1 0,0 0,-1 0,1 0,0 0,-1 0,1 0,0 0,-1 0,1 0,0 0,-1 0,1 1,0-1,0 0,-1 0,1 0,0 0,-1 0,1 1,0-1,0 0,-1 0,1 0,0 1,0-1,0 0,-1 1,1-1,0 0,0 0,0 1,0-1,0 0,-1 1,1-1,0 0,0 1,0-1,0 0,0 1,0-1,0 0,0 1,0-1,0 0,0 0,1 1,-19-2,0 0,0-2,0 0,0-1,1-1,0 0,0-1,0-1,1-1,0 0,0-1,1-1,0 0,1-1,-10-10,23 20,-1 0,0 0,1 0,0 0,-1-1,1 1,0 0,-1-1,1 1,0-1,0 0,0 1,1-1,-1 0,0 1,0-1,1 0,-1 0,1 0,0 0,0 1,-1-1,1 0,0 0,1 0,-1 0,0 0,0 0,1 1,-1-1,1 0,0 0,-1 1,1-1,0 0,0 1,0-1,0 0,0 1,1 0,-1-1,1 1,13-6</inkml:trace>
</inkml:ink>
</file>

<file path=ppt/ink/ink9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18,'43'5,"24"-4,5-1,-4-1,-10-1,-14-4,-10-1,-11 0</inkml:trace>
</inkml:ink>
</file>

<file path=ppt/ink/ink9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1,'43'9,"33"-1,9-2,-5-2,-17-2</inkml:trace>
</inkml:ink>
</file>

<file path=ppt/ink/ink9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311 248,'0'38,"0"33,0 8,0-5,0-9,0-11,0-11,0-6,0-7,0-2,-5-6,-1-8</inkml:trace>
  <inkml:trace contextRef="#ctx0" brushRef="#br0" timeOffset="248.424">0 304,'44'0,"37"-4,15-3,1 1,-6 1,-10 2,-13-4,-9-1,-9 2,-9 1,-7 1,-3 2,-8 6,-13 7,-12 7,-6 0</inkml:trace>
  <inkml:trace contextRef="#ctx0" brushRef="#br0" timeOffset="492.39">114 869,'38'0,"27"0,8 0,-4 0,-5 0,-7-5,-10-1,-7 0,-6 1,-4 1,-7 2</inkml:trace>
  <inkml:trace contextRef="#ctx0" brushRef="#br0" timeOffset="943.3">170 23,'24'-5,"32"-2,16 1,0 1,-7 6,-9 4,-5 0,-7-1,-5 0,-5-2,-9 0</inkml:trace>
  <inkml:trace contextRef="#ctx0" brushRef="#br0" timeOffset="1845.504">1609 446,'-20'38,"-2"-1,-1-1,-2-1,-2-1,-1-1,-4 1,20-21,-1-2,0 1,-1-2,0 0,0 0,-1-2,-1 1,1-2,-1 0,0-1,-1-1,0 0,0-1,0-1,0-1,0 0,0-1,-7-1,15-1,-61-6,69 6,-1 0,1 1,-1-1,0 0,1 0,-1 1,1-1,0-1,-1 1,1 0,0 0,-1 0,1-1,0 1,0 0,0-1,0 1,1-1,-1 0,0 1,1-1,-1 1,1-1,-1 0,1 0,0 1,-1-1,1 0,0 0,0 1,0-1,1 0,-1 0,0 1,1-1,0-1,3-6,1 0,0 0,0 0,1 1,0 0,1 0,-1 0,2 1,-1 0,1 0,0 1,0 0,7-4,-2 0,1 0,0 0,0 2,0 0,1 0,1 1,-1 1,1 1,0 0,0 1,0 1,1 0,-1 1,5 1,-11 4,0-1,0 2,0 0,-1 0,1 1,-1 0,0 0,-1 1,1 0,-1 1,-1-1,1 2,-1-1,0 1,-1 0,0 1,0-1,0 2,40 44,-40-47,0-1,0 0,0 0,1 0,0-1,0 0,1-1,-1 1,1-1,0-1,0 1,0-2,0 1,1-1,-1 0,1 0,-1-1,1-1,0 1,9-4</inkml:trace>
  <inkml:trace contextRef="#ctx0" brushRef="#br0" timeOffset="2250.053">1101 191,'388'-24,"-155"43,-430-70,173 44,-51-29,63 21</inkml:trace>
</inkml:ink>
</file>

<file path=ppt/ink/ink9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4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0 601,'38'-79,"88"-153,-57 126,-68 105,-1 1,0 0,0-1,0 1,0-1,0 1,1 0,-1-1,0 1,0-1,1 1,-1 0,0 0,1-1,-1 1,0 0,1-1,-1 1,0 0,1 0,-1 0,1-1,-1 1,1 0,-1 0,0 0,1 0,-1 0,1 0,-1 0,1 0,-1 0,1 0,-1 0,0 0,1 0,-1 0,1 0,-1 0,1 0,-1 1,0-1,1 0,-1 0,0 1,1-1,-1 0,1 0,-1 1,0-1,0 0,1 1,-1-1,0 0,0 1,1-1,-1 1,0-1,0 0,0 1,0-1,1 1,-1-1,0 1,0-1,0 1,0-1,0 1,3 36,-3-33,-1 27,0-22,-1-1,1 1,1-1,0 1,0-1,0 1,1-1,1 1,-1-1,1 0,1 0,-1 1,2-1,-1-1,1 1,0-1,0 1,1-1,0 0,0-1,1 1,4 3,-6-8,-1-1,1 0,-1 0,0-1,1 1,-1-1,1 0,-1 1,1-2,0 1,-1 0,1-1,-1 1,0-1,1 0,-1 0,1-1,-1 1,0-1,0 1,0-1,0 0,0 0,0 0,-1-1,1 1,64-71,112-191,-113 175,-64 90,-1-1,1 1,0 0,-1 0,1 0,-1 0,1 0,-1 0,0 1,0-1,1 0,-1 1,0-1,0 1,0-1,0 1,-1 0,1-1,0 1,-1 0,1 0,-1-1,1 1,-1 0,0 0,0-1,0 1,0 0,0 0,0 0,-1 0,3 6,7 44,-2 1,-3 0,-2-1,-3 37,0-39,1-26</inkml:trace>
  <inkml:trace contextRef="#ctx0" brushRef="#br0" timeOffset="966.064">1129 375,'-1'-2,"0"0,0 0,0 0,0 0,0 0,-1 0,1 1,0-1,-1 0,0 1,1-1,-1 1,0-1,0 1,0 0,0 0,0 0,0 0,0 0,0 0,0 1,0-1,-1 1,1-1,0 1,0 0,-1 0,1 0,0 0,0 0,-1 0,1 1,0-1,0 1,0 0,0-1,-2 2,-65 54,59-45,1 0,0 1,1 1,0 0,1 0,0 0,1 1,1-1,0 2,1-1,0 0,1 5,3-15,1 1,-1 0,1 0,0-1,0 1,1-1,0 1,-1-1,2 0,-1 1,0-1,1 0,0 0,0-1,0 1,0-1,0 1,1-1,0 0,-1 0,1 0,0-1,0 0,1 1,-1-2,0 1,1 0,0-1,-1 0,1 0,3 1,5 0,-1 1,1-2,0 0,0 0,0-1,0-1,0 0,0-1,-1 0,1-1,4-2,-8 2,-1-1,1-1,-1 1,1-2,-2 1,1-1,0 0,-1 0,-1-1,6-6,-10 11,0 0,0 0,0-1,-1 1,1-1,0 0,-1 0,0 1,0-1,0 0,0 0,0 0,0 0,-1 0,1 0,-1 0,0 0,0 0,0 0,-1-1,1 1,-1 0,1 0,-1 0,0 1,0-1,0 0,-1 0,1 0,-1 1,1-1,-1 1,0-1,-2-1,2 2,0 0,0 0,0 0,-1 1,1-1,-1 1,0-1,1 1,-1 0,0 0,0 0,1 0,-1 1,0-1,0 1,0-1,0 1,0 0,0 0,0 1,0-1,0 1,0-1,0 1,1 0,-1 0,0 0,0 0,1 1,-1-1,1 1,-1-1,1 1,0 0,0 0,0 0,0 0,-1 2,3-3,1 0,0 1,-1-1,1 0,0 0,0 0,0 0,0 0,0 0,0 0,0 0,0 0,0 0,0 0,0-1,1 1,-1 0,0-1,1 1,-1-1,0 1,1-1,-1 0,1 0,-1 0,0 0,1 0,-1 0,1 0,-1 0,0 0,1 0,-1-1,1 1,-1-1,0 1,1-1,-1 1,1-2,184-58,-161 53</inkml:trace>
</inkml:ink>
</file>

<file path=ppt/ink/ink9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9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9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9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9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9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9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9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9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9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9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9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9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9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9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9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9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9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9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9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9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9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9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9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9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9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9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9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9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9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9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9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9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9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1,'14'0,"15"0,7 0,2 0,-1 0,-1 0,-2 0,-3 0,-1 0,-1 0,-1 0,0 0,-10 0,-8 0</inkml:trace>
</inkml:ink>
</file>

<file path=ppt/ink/ink9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9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9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9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9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9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9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9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9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9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1,'33'0,"21"0,6 0,-2 0,-7 0,-6 0,-12 0</inkml:trace>
</inkml:ink>
</file>

<file path=ppt/ink/ink9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9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9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9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9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9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9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9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9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9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7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430 28,'-6'-4,"-1"1,1-1,-1 1,0 1,0-1,0 1,-1 0,1 1,0-1,-1 1,1 1,-1 0,1 0,-1 0,1 1,-1 0,-2 1,-8 4,0 1,1 1,0 1,0 0,1 1,0 1,1 1,0 0,1 0,0 3,12-14,-8 7,1 1,-1 0,1 0,1 1,0 0,0 0,1 1,0 0,1 1,0 0,1-1,0 2,1-1,0 0,1 1,1 0,0 0,0 12,1-20,0 0,0 0,1 0,-1 1,1-1,1 0,-1 0,1 0,0 0,0 0,0 0,1-1,-1 1,1 0,0-1,1 1,-1-1,1 1,0-1,0 0,0 0,1-1,-1 1,1-1,0 1,0-1,0 0,1-1,1 2,2-2,0 1,0-1,0-1,1 0,-1 0,0-1,1 0,-1 0,0-1,1 0,-1 0,0-1,0 0,0-1,0 1,0-2,-1 1,1-1,-1 0,4-3,8-6,0 0,-2-2,1 0,-2 0,0-2,12-16,52-74,-78 105,-2 1,-1 0,1 0,0 0,0 1,0-1,0 0,0 0,1 0,-1 0,0 0,0 1,1-1,-1 0,0 0,1 0,-1 1,0-1,1 0,-1 0,1 1,0-1,-1 0,1 1,-1-1,1 1,0-1,0 1,-1-1,1 1,0-1,0 1,0 0,-1 0,1-1,0 1,0 0,0 0,0 0,-1 0,1 0,0 0,0 0,0 0,0 0,0 0,0 0,-1 1,1-1,0 0,0 1,0-1,-1 0,1 1,0-1,0 1,-1-1,1 1,-1 0,1-1,0 1,-1 0,1 0,7 19,-3-3,1 0,1-1,1 0,0 0,1 0,1-1,0 0,1-1,0-1,13 13,114 59,-114-75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1,'0'14,"0"10,0 6,0 2,5-4,1-12,0-8</inkml:trace>
</inkml:ink>
</file>

<file path=ppt/ink/ink9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9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9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9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9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9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9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9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9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9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3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57,'-73'39,"-195"194,175-170,74-51</inkml:trace>
  <inkml:trace contextRef="#ctx0" brushRef="#br0" timeOffset="267.892">57 0,'10'19,"8"16,0 7,3 1,-3-2,1-3,1-3,-2-4,1-6,-4-2,2-1,-3 0,1-2,-2-1,2-3,-2-5</inkml:trace>
</inkml:ink>
</file>

<file path=ppt/ink/ink9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9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9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9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9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9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9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9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9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9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39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1,'-2'9,"-1"0,0 0,0 0,-1 0,0-1,0 1,-1-1,0 0,-1 0,0-1,0 1,-1-2,1 1,-1 0,-8 4,-6 10,-134 130,152-148,1 1,0-1,0 0,0 1,0-1,1 1,-1 0,1-1,0 1,0 0,0 0,0 0,1 0,0 0,0 0,0 0,0 0,0 0,1-1,0 1,0 0,0 0,0 0,0-1,1 1,0 0,0-1,0 1,0-1,0 0,1 0,0 1,3 1,-1 1,1-1,1 0,-1-1,1 0,0 0,0 0,0-1,0 1,0-2,1 1,0-1,-1-1,1 1,7 0,210-4,-223 2,-1 0,0 1,0-1,0 0,0 0,0 0,0 0,1 0,-1 0,0 0,0 0,0-1,0 1,0 0,0-1,0 1,0-1,0 1,0-1,0 1,0-1,0 0,0 0,0 1,0-1,-1 0,1 0,0 0,-1 0,1 0,0 0,-1 0,1 0,-1 0,0 0,1 0,-1 0,0 0,0 0,1 0,-1 0,0-1,0 1,0 0,0 0,-1 0,1 0,0 0,0 0,-1-1,1 1,-1 0,1 0,-1 0,1 0,-1 0,1 0,-1 1,0-1,0 0,1 0,-2 0,-8-20,1 0,1-1,1 1,1-2,1 1,0-1,1-6,5 20,-2-1,1 1,-1-1,-1 1,1-1,-2 1,1 0,-1 0,-1 0,0 0,0 0,-1 1,1 0,-2 0,-2-3,-4 3,1 6</inkml:trace>
  <inkml:trace contextRef="#ctx0" brushRef="#br0" timeOffset="1268.038">678 113,'-26'68,"-5"90,-3-5,45-187,0 2,2 0,2 0,0 1,2 1,14-17,-26 36,1 1,1 0,-1 0,2 0,-1 1,1 0,1 1,0 0,0 0,0 0,1 2,10-7,-17 14,-1 0,1-1,-1 1,0 1,1-1,-1 0,0 0,0 1,0 0,0-1,0 1,0 0,-1 0,1 0,-1 0,1 0,-1 0,0 0,1 0,-1 1,0-1,0 0,-1 1,1-1,-1 1,1-1,-1 1,0-1,0 1,0 0,0-1,0 1,0-1,-1 1,1-1,-1 1,0-1,0 1,1 1,0 169,0-172,0-1,0 1,0-1,0 1,0-1,0 1,0-1,0 1,1-1,-1 0,0 1,0-1,0 1,0-1,1 1,-1-1,0 1,0-1,1 0,-1 1,0-1,1 1,-1-1,1 0,-1 0,0 1,1-1,-1 0,1 1,-1-1,1 0,-1 0,1 0,-1 0,0 0,1 1,-1-1,1 0,-1 0,1 0,-1 0,1 0,-1 0,1-1,-1 1,1 0,-1 0,1 0,-1 0,1 0,-1-1,1 1,-1 0,0-1,1 1,-1 0,1 0,-1-1,0 1,1-1,-1 1,0 0,0-1,1 1,-1-1,0 1,0-1,19-30,-10 8,2 0,0 1,1 1,2 0,0 1,1 0,1 1,0 1,16-13,-31 30,0 0,0-1,0 1,0 1,0-1,0 0,0 0,1 0,-1 0,0 1,0-1,1 1,-1-1,0 1,1-1,-1 1,0 0,1-1,-1 1,0 0,1 0,-1 0,1 0,-1 1,0-1,1 0,-1 0,1 1,-1-1,0 1,0-1,1 1,-1 0,0-1,0 1,0 0,1 0,-1 0,0 0,0 0,-1 0,1 0,0 0,0 0,0 1,-1-1,1 0,-1 0,1 1,-1-1,1 0,-1 1,0-1,1 0,-1 2,2 16,0 1,-1-1,-1 1,-1-1,-1 1,-1-1,0 0,-6 15,-1 16,7-26,0-2</inkml:trace>
  <inkml:trace contextRef="#ctx0" brushRef="#br0" timeOffset="1903.889">1244 509,'-10'23,"-3"19,1 6,2 0,3-9</inkml:trace>
  <inkml:trace contextRef="#ctx0" brushRef="#br0" timeOffset="2318.765">1328 282,'-5'5,"-6"2,4-1,2-6,-2-3,-5-1,0 0</inkml:trace>
</inkml:ink>
</file>

<file path=ppt/ink/ink9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9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9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9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9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9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9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9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9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9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95,'164'12,"-152"-10,3 2,-1 0,0-2,1 0,-1 0,1-1,0-1,0-1,-1 0,1 0,-1-2,6-1,-19 4,-1 0,1 0,0 0,0-1,0 1,-1 0,1 0,0-1,-1 1,1 0,0-1,-1 1,1-1,0 1,-1-1,1 1,-1-1,1 1,-1-1,1 0,-1 1,1-1,-1 0,0 1,1-1,-1 0,0 1,0-1,0 0,1 0,-1 1,0-1,0 0,0 0,0 1,0-1,0 0,0 0,-1 1,1-1,0 0,0 0,0 1,-1-1,1 0,0 0,-1 1,1-1,-1 1,1-1,-1 0,1 1,-1-1,1 1,-1-1,0 1,1-1,-1 1,0 0,1-1,-1 1,-49-31,43 27,-43-30,44 24</inkml:trace>
</inkml:ink>
</file>

<file path=ppt/ink/ink9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9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9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9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9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9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9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9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9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9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0,'-9'10,"-9"8,-5 0,1 3,4 2,0-2,4-1,4-3</inkml:trace>
</inkml:ink>
</file>

<file path=ppt/ink/ink9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9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9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9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9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9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9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9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9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9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5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1,'43'85,"18"85,50 84,-112-253,1 0,0 0,0 0,0 0,0 0,0 0,0 0,0 1,1-1,-1 0,0 0,0 0,1 0,-1 0,1 0,-1 0,1 0,-1-1,1 1,0 0,-1 0,1 0,0-1,0 1,0 0,-1 0,1-1,0 1,0-1,0 1,0-1,0 1,0-1,0 0,0 0,0 1,0-1,1 0,-1 0,0 0,0 0,0 0,0 0,0 0,0-1,0 1,0 0,0 0,0-1,0 1,0-1,0 1,0-1,0 1,0-1,0 0,-1 0,39-131,52-185,-58 255,-21 49</inkml:trace>
  <inkml:trace contextRef="#ctx0" brushRef="#br0" timeOffset="1495.081">621 452,'-10'10,"-2"7,-1 7,4 3,2 2,7-3,4-3,6-4,1-5</inkml:trace>
  <inkml:trace contextRef="#ctx0" brushRef="#br0" timeOffset="1975.96">733 142,'-5'0,"-1"-5,0-1</inkml:trace>
</inkml:ink>
</file>

<file path=ppt/ink/ink9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9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9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9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9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9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9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9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9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9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554 1,'-20'1,"0"0,1 2,-1 0,1 2,0 0,0 1,0 0,1 2,-7 4,-162 85,186-96,1-1,-1 0,0 0,0 1,0-1,1 0,-1 1,0-1,0 1,1-1,-1 1,1-1,-1 1,0-1,1 1,-1 0,1-1,-1 1,1 0,-1 0,1-1,0 1,-1 0,1 0,0-1,0 1,-1 0,1 0,0 0,0 0,0 0,0-1,0 1,0 0,0 0,1 0,-1 0,0-1,0 1,1 0,-1 0,0 0,1-1,-1 1,1 0,-1-1,1 1,-1 0,1-1,-1 1,1-1,0 1,-1-1,1 1,0 0,46 12,-11-13,-31-1,1 1,0-1,-1 1,1 0,0 1,-1-1,1 1,-1 0,1 1,-1-1,0 1,1 0,-1 0,0 1,0-1,0 2,-4-1,0 0,0 1,-1-1,1 1,-1-1,0 1,0 0,0-1,-1 1,1-1,-1 1,0-1,1 0,-2 1,1-1,0 0,-1 1,1-1,-1 0,0 0,0 0,-1-1,1 1,0 0,-1-1,-1 2,-2 4,-20 24,-1 0,-2-2,-1-1,-21 15,-47 44,95-86,0 0,0 0,0 0,0 0,0 1,1-1,-1 1,1 0,0-1,-1 1,1 0,1 0,-1 1,0-1,1 0,-1 1,1-1,0 0,0 1,0 0,1-1,0 1,-1-1,1 1,0 0,0-1,1 1,-1-1,1 1,0 0,0-1,0 0,0 1,1-1,-1 0,1 1,0-1,0 0,0 0,0 0,1 0,9 3,1-1,0 0,0 0,1-1,-1-1,1-1,0 1,0-2,0 0,-1-1,1 0,0-1,0-1,0 0,-1-1,1 0,-1-1,0-1,11-4,-19 7,1-1,-1 0,1 0,-1 0,0 0,0-1,-1 0,1 0,-1 0,0-1,0 1,0-1,1-3,7-13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49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250 28,'-3'-27,"22"37,-8 15,0 0,-2 0,0 1,-2 0,-1 1,-1 0,-2 0,0 7,2-1,-2 0,-2 0,-1 0,-2 1,-1-1,-1 0,-2-1,-1 1,-2-1,-1-1,-4 7,4-20,-1 0,0 0,-2-1,0 0,0-1,-2-1,0 0,-1-1,0 0,-1-2,-1 0,0-1,0 0,-1-2,-17 7,11-6</inkml:trace>
</inkml:ink>
</file>

<file path=ppt/ink/ink9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1,'-13'71,"3"1,3 1,4 0,2 0,4-1,3 1,6 18,-6-33,-2 0,-2 0,-4-1,-5 38,-30 170,26-97,11-143</inkml:trace>
</inkml:ink>
</file>

<file path=ppt/ink/ink9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1 741,'19'7,"0"0,1-2,-1 0,1-1,0-1,1-1,-1-1,0-1,0 0,1-2,-1 0,0-1,0-1,-1-1,1-1,-1-1,0 0,-1-2,0 0,0-1,7-5,21-27,-1-2,-3-2,-1-2,-3-1,-1-2,-3-2,11-27,1-7,55-77,-100 162,0-1,0 1,1 0,-1 1,1-1,-1 0,1 0,-1 1,1-1,0 0,0 1,0 0,0-1,0 1,0 0,0 0,0 0,1 1,-1-1,0 0,1 1,-1 0,0-1,1 1,-1 0,0 0,1 0,-1 0,0 1,1-1,-1 1,0-1,1 1,-1 0,0 0,0 0,0 0,0 0,0 1,0-1,3 9,0 1,-1-1,0 1,-1 0,0 0,-1 0,0 0,-1 0,0 0,-1 1,0-1,-1 0,0 2,0 8,2 8,-2 0,-1 0,-1 0,-1-1,-2 0,-1 0,-1 0,-2-1,0 0,-2 0,-1-2,-1 1,-1-2,-1 0,-7 7,11-16,0 0,-1-1,-1-1,0 0,0-1,-1-1,-1 0,0-1,-1 0,1-2,-2 0,1 0,-1-2,0-1,-1 0,1-1,-1-1,-9 1,18-4,5 1,0-1,1 1,-1-1,0 0,0 0,0-1,0 1,1-1,-1 0,0-1,0 1,1-1,-1 0,1 0,0 0,0-1,-2 0,4-26,11 14</inkml:trace>
</inkml:ink>
</file>

<file path=ppt/ink/ink9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9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127 228,'-19'43,"-12"24,1 5,4-4,12-15,8-20,5-16</inkml:trace>
  <inkml:trace contextRef="#ctx0" brushRef="#br0" timeOffset="502.734">296 566,'21'-70,"2"1,3 2,3 0,12-16,0 34,-40 49,0-1,0 1,0-1,0 1,0-1,1 1,-1 0,0 0,0-1,0 1,0 0,1 0,-1 0,0 0,0 1,0-1,0 0,1 0,-1 1,0-1,0 1,0-1,0 1,0-1,0 1,0-1,0 1,0 0,0 0,0 0,-1-1,1 1,0 0,-1 0,1 0,0 0,-1 0,1 0,-1 0,1 0,-1 1,0-1,1 0,-1 0,0 0,0 0,0 1,0-1,0 0,0 1,16 208,-16-205,0 0,0-1,1 1,-1 0,1-1,0 1,1-1,-1 1,1-1,0 0,0 1,0-1,1 0,-1 0,1-1,0 1,0 0,0-1,0 0,1 0,0 0,-1 0,1 0,0-1,0 0,1 0,-1 0,0 0,1 0,-1-1,1 0,-1 0,1 0,0-1,-1 1,1-1,0 0,-1-1,1 1,1-1,5-5,0-1,0 0,-1 0,0-1,0 0,-1-1,0 0,-1 0,1-1,-2 0,0-1,0 0,0 0,0-3,58-170,-52 137,-6 19,-1 3</inkml:trace>
  <inkml:trace contextRef="#ctx0" brushRef="#br0" timeOffset="784.377">1368 2,'-29'16,"-1"1,2 1,0 2,2 1,0 1,1 1,1 1,2 1,-9 12,25-29,1 0,0 0,0 1,1-1,0 1,0 0,1 0,0 0,1 1,-1 5,2-11,1-1,0 1,0-1,0 1,0-1,1 1,-1-1,1 1,0-1,0 1,1-1,-1 0,0 1,1-1,0 0,0 0,0 0,0-1,0 1,1 0,-1-1,1 1,0-1,0 0,0 0,0 0,0 0,0-1,2 2,9 1,1 1,0-2,0 0,0-1,0 0,1-2,-1 1,0-2,1 0,-1-1,0 0,13-5,84-43,-88 36</inkml:trace>
  <inkml:trace contextRef="#ctx0" brushRef="#br0" timeOffset="1155.446">1595 341,'37'-6,"-1"-1,1-2,-1-2,0-1,-2-2,1-1,31-19,33-46,-96 77,1 0,-1-1,0 0,0 0,-1 0,1 0,-1 0,0 0,0-1,0 1,-1-1,0 0,0 1,0-1,0 0,-1 0,1 1,-1-1,0 0,-1 0,1 1,-1-1,0 0,-1-3,0 6,1-1,-1 0,0 1,1-1,-1 1,0 0,-1-1,1 1,0 0,-1 0,1 1,-1-1,0 0,1 1,-1 0,0-1,0 1,0 0,0 1,0-1,0 0,0 1,0 0,0 0,0 0,0 0,0 0,0 0,0 1,0 0,-3 0,-93 32,82-24,1 1,0 0,0 1,1 1,0 0,1 1,1 1,0 0,1 0,0 2,1-1,1 1,0 1,2 0,0 0,0 1,2 0,0 0,-2 14,8-24,0-1,0 0,1 0,0 0,0 0,0 0,1 0,0-1,1 1,-1 0,1-1,1 0,-1 1,1-1,0-1,0 1,1-1,0 1,0-1,0 0,0-1,1 0,0 1,0-2,0 1,0-1,1 0,-1 0,1-1,0 1,0-2,-1 1,1-1,1 0,-1 0,0-1,0 0,7-1,26 3,1-2,0-2,-1-2,1-1,-1-2,0-2,-1-2,6-3,-8 0</inkml:trace>
</inkml:ink>
</file>

<file path=ppt/ink/ink9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1 108,'79'13,"1"-4,0-3,52-4,-106-6,-34-11,-166-75,158 69,19 14</inkml:trace>
</inkml:ink>
</file>

<file path=ppt/ink/ink9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51,'44'0,"37"-5,10-1,-5-5,-13-1,-13 3,-18 2</inkml:trace>
</inkml:ink>
</file>

<file path=ppt/ink/ink9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32,'38'5,"33"-3,13-3,-3-5,-10-1,-13-6,-16 1</inkml:trace>
</inkml:ink>
</file>

<file path=ppt/ink/ink9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1 155,'385'-27,"-360"29,0 1,0 1,0 1,0 1,-1 2,0 0,-6-5,-27-12,-27-14,36 23,-14-7,0-1,1 0,0-1,1-1,0 0,0 0,1-1,1-1,-7-8,6 4,0 2</inkml:trace>
</inkml:ink>
</file>

<file path=ppt/ink/ink9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0,'24'0,"31"0,12 0,4 0,-5 5,-10 1,-4 0,-6-1,-7 3,-4 1,-4-2,-7-1</inkml:trace>
</inkml:ink>
</file>

<file path=ppt/ink/ink9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1 491,'29'-63,"4"1,2 2,11-10,-36 52,2 0,0 1,0 1,2 0,0 1,1 0,0 1,1 1,1 1,0 0,4-1,-18 11,0 1,0 0,0 1,0-1,0 0,0 1,1 0,-1-1,0 1,0 0,0 1,1-1,-1 1,0-1,0 1,0 0,0 0,0 0,0 1,0-1,0 1,-1 0,1-1,-1 1,1 0,-1 1,1-1,-1 0,0 1,0-1,0 1,-1-1,1 1,0 0,-1 0,0 0,0 0,0 0,0 0,0 0,-1 0,1 1,-1-1,0 3,4 42,-5-41,1-1,0 1,0 0,1 0,0 0,0-1,1 1,-1 0,2-1,-1 0,1 1,-1-1,2 0,-1 0,-1-4,0-1,0 1,0 0,0-1,1 0,-1 1,0-1,1 0,-1 0,1 0,-1 0,1-1,-1 1,1-1,0 0,-1 1,1-1,-1 0,1-1,0 1,-1 0,1-1,-1 1,1-1,-1 0,1 0,-1 0,1 0,-1 0,68-42,6-21,-46 36,1 2,1 1,2 2,0 0,2 3,1 1,-35 17,0 1,0 0,1 0,-1 0,0 0,1 0,-1 1,1-1,-1 1,1-1,-1 1,1 0,-1 0,1 0,0 1,-1-1,1 0,-1 1,1 0,-1-1,0 1,1 0,-1 0,0 1,0-1,1 0,-1 1,0-1,0 1,0 0,-1 0,1-1,0 1,-1 0,1 1,-1-1,0 0,0 0,1 1,-2-1,1 0,0 1,0-1,-1 1,1-1,-1 1,0-1,0 3,-10 62,8-61,0 0,0 0,0 0,1 0,0 0,1 0,-1 1,1-1,0 0,1 0,0 0,-1 0,2 0,-1 0,1 0,1 2,-2-6,1 0,1 0,-1 0,0 0,0 0,1 0,-1-1,1 1,0-1,-1 1,1-1,0 0,0 0,0-1,-1 1,1 0,0-1,0 0,0 0,0 0,0 0,0 0,0 0,0-1,0 0,0 1,0-1,0 0,-1 0,1-1,1 0,21-8</inkml:trace>
  <inkml:trace contextRef="#ctx0" brushRef="#br0" timeOffset="519.558">1525 40,'-26'8,"0"2,1 1,1 1,0 1,0 1,1 1,1 1,1 1,0 1,1 1,-13 17,30-34,1 0,0 0,0 1,0-1,1 0,-1 1,0 0,1-1,0 1,-1 0,1-1,0 1,1 0,-1 0,0 0,1 0,0 0,-1 0,1 0,0 0,1 0,-1 0,0 0,1 0,0 0,0 0,0-1,0 1,0 0,0 0,1-1,-1 1,1-1,0 1,0-1,0 0,0 1,0-1,0 0,1-1,-1 1,1 0,-1-1,1 1,0-1,-1 0,1 0,0 0,0 0,1 0,10-2,-1 0,0-1,0-1,0 0,0 0,0-2,0 1,-1-2,0 0,0 0,-1-1,0 0,11-9,-5 4,142-103,-158 114,0-1,0 1,0 0,1 0,-1 0,0 0,0 0,0 0,1 0,-1 0,1 1,-1-1,0 0,1 1,-1-1,1 1,0-1,-1 1,1 0,-1 0,1 0,-1 0,1 0,0 0,-1 0,1 0,-1 1,1-1,-1 1,1-1,-1 1,1-1,-1 1,1 0,-1 0,0 0,0 0,1 0,-1 0,0 0,0 0,0 0,0 1,0-1,0 0,0 1,9 29,-9-26,0 1,0-1,1 1,-1-1,1 0,0 0,1 0,-1 0,1 0,0-1,0 1,0-1,1 1,0-1,0 0,0-1,0 1,0-1,1 0,0 0,-1 0,1 0,0-1,2 1,71 3,-54-6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4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195 311,'129'-22,"-61"20,-81 30,-166 77,162-96,1 1,1 0,0 2,0-1,1 2,1 0,0 1,1 0,0 1,1 0,1 1,1 0,0 1,-4 11,11-25,2 1,-1-1,0 0,1 0,-1 1,1-1,0 0,0 1,0-1,0 0,1 1,0-1,-1 0,1 0,0 1,1-1,-1 0,0 0,1 0,0-1,0 1,-1 0,2 0,-1-1,0 1,0-1,1 0,0 0,-1 0,1 0,0 0,0-1,0 1,0-1,0 0,0 0,0 0,0 0,1 0,-1-1,0 1,1-1,2 0,279-2,-286 3,1-1,-1 1,0 0,1-1,-1 1,1-1,-1 1,1 0,-1-1,1 1,0 0,-1-1,1 1,0 0,-1 0,1 0,0-1,0 1,0 0,0 0,0 0,0-1,0 1,0 0,0 0,0 0,0-1,1 1,-1 0,0 0,0-1,1 1,-1 0,0 0,1-1,-1 1,1 0,-1-1,1 1,0-1,-1 1,1-1,-1 1,1-1,0 1,-1-1,1 1,0-1,0 0,-1 0,1 1,0-1,0 0,0 0,-1 0,1 0,0 0,0 0,0 0,0 0,-321 228,318-226,-1-1,0 1,1-1,-1 1,1 0,-1 0,1 0,0 0,0 0,0 1,0-1,0 1,0-1,1 1,-1 0,1 0,0-1,0 1,0 0,0 0,0 0,1 0,-1 0,1 0,0 1,0-1,0 0,0 0,1 0,-1 0,1 0,0 0,0 0,0 0,0 0,0 0,1-1,-1 1,1 0,0-1,0 1,-1-1,2 0,-1 0,0 1,0-1,1-1,-1 1,2 1,12 0,-1-1,1 0,0-1,0 0,0-1,-1-1,1-1,0 0,-1-1,1-1,-1 0,0-1,1-1,35-8,136-23,-136 35,-33 6</inkml:trace>
  <inkml:trace contextRef="#ctx0" brushRef="#br0" timeOffset="761.944">280 1270,'-9'0,"0"0,-1 0,0 5,2 2</inkml:trace>
  <inkml:trace contextRef="#ctx0" brushRef="#br0" timeOffset="3479.061">1042 536,'11'187,"-7"-175,0 0,-1 1,-1-1,0 1,-1 0,0-1,-1 1,0 0,-1 0,-1 7,-12-12,6-33,7 2,1 1,1-1,0 1,2-1,1 1,0 0,2 0,1 1,0-1,2 2,0-1,1 1,1 0,1 1,1 1,1 0,0 0,1 1,13-10,-27 25,0 1,0-1,0 0,1 0,-1 1,1-1,-1 1,1-1,0 1,0 0,-1 0,1 0,0 0,0 0,0 0,0 0,0 0,0 1,0-1,1 1,-1 0,0-1,0 1,0 0,0 0,1 1,-1-1,0 0,0 1,0-1,0 1,0 0,0-1,0 1,0 0,0 0,0 1,0-1,-1 0,1 1,0-1,-1 1,1-1,-1 1,0 0,47 116,-35-104</inkml:trace>
  <inkml:trace contextRef="#ctx0" brushRef="#br0" timeOffset="4151.76">957 255,'6'-4,"0"1,0 0,0 0,0 1,0-1,1 1,-1 1,1-1,-1 1,1 0,0 1,-1 0,3 0,4-1,223-2,-218-7,-40-10,17 16,-78-67,71 57</inkml:trace>
  <inkml:trace contextRef="#ctx0" brushRef="#br0" timeOffset="7328.965">1748 311,'-5'5,"-2"6,-3 2,-7 2,-3 5,-5-2,3 1,0-2,4 0,5-3</inkml:trace>
  <inkml:trace contextRef="#ctx0" brushRef="#br0" timeOffset="7847.072">1436 960,'-9'19,"-4"11,-3 1,-1 0,4-1,4-1,8-4,5-3,5-5,7-5,1-9,-4-6</inkml:trace>
  <inkml:trace contextRef="#ctx0" brushRef="#br0" timeOffset="8367.511">1549 735,'0'-5,"-4"3,2 2,-2 2,-6-1,4 0,2-4,8-3,2 0</inkml:trace>
  <inkml:trace contextRef="#ctx0" brushRef="#br0" timeOffset="25958.284">929 1,'-14'10,"2"1,-1 1,2 0,-1 1,2 0,0 0,0 1,1 1,1-1,0 2,2-1,-1 1,2 0,0 0,1 0,0 1,0 15,-11 30,3 0,3 1,2 0,3 21,2-50,1 0,2 1,2-1,0 0,3-1,1 1,1-1,2 0,1-1,2 0,1-1,7 11,-11-26,1 1,1-1,0-1,1 0,0-1,1 0,1-1,0-1,1 0,0-1,1-1,12 5,52 29,-80-34,-5-1</inkml:trace>
</inkml:ink>
</file>

<file path=ppt/ink/ink9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1,'-66'0,"-1"2,1 3,-1 2,1 4,-34 11,-2 16,102-38,-1 1,0-1,0 0,1 1,-1-1,1 0,-1 1,0-1,1 1,-1-1,1 1,-1-1,1 1,-1 0,1-1,-1 1,1-1,0 1,-1 0,1-1,0 1,0 0,-1 0,1-1,0 1,0 0,0 0,0-1,0 1,0 0,0 0,0-1,0 1,1 0,-1 0,0-1,0 1,1 0,-1-1,0 1,1 0,-1-1,0 1,1 0,-1-1,1 1,-1-1,1 1,0-1,-1 1,1-1,-1 1,1-1,0 0,-1 1,1-1,0 0,0 0,0 1,43 17,20-1,96 38,-157-54,-1 0,1 1,-1-1,0 1,0-1,0 1,0 0,0 0,0 0,0 0,0 0,-1 0,1 1,-1-1,0 0,0 1,1-1,-2 1,1 0,0-1,0 1,-1 0,0-1,1 1,-1 0,0 0,0-1,-1 1,1 0,0-1,-1 1,0 0,1-1,-1 1,0-1,-1 1,1 0,-3 5,-1-1,1-1,-1 1,0-1,-1 1,1-1,-1-1,0 1,-1-1,1 0,-1-1,-1 1,-402 204,400-203,1-2,1 1,0 0,-1 0,2 1,-1-1,1 2,0-1,0 1,1 0,-1 1,2-1,4-6,1 1,-1-1,1 0,-1 0,1 0,0 0,0 0,0 0,-1 1,1-1,0 0,0 0,1 0,-1 0,0 1,0-1,1 0,-1 0,0 0,1 0,-1 0,1 0,-1 0,1 0,0 0,-1 0,1 0,0 0,0 0,0-1,0 1,0 0,0 0,0-1,0 1,0-1,0 1,0-1,0 1,0-1,0 0,0 0,1 1,52 8,296-13,-344 5,1-1,-1-1,0 1,1-1,-1 0,0 0,1-1,-1 0,0 0,0 0,-1-1,1 0,3-2,4-6</inkml:trace>
  <inkml:trace contextRef="#ctx0" brushRef="#br0" timeOffset="279.563">1215 58,'-19'38,"-16"37,-3 11,2-5,6-7,8-11,8-11,2-14,3-10,2-4,4-1,1-1,6-2,2-11,1-12,3-4,0-2</inkml:trace>
  <inkml:trace contextRef="#ctx0" brushRef="#br0" timeOffset="561.406">1131 114,'43'0,"29"0,6 0,-4 0,-11 0,-15 5,-22 6,-19 2,-11 3,-5-2</inkml:trace>
  <inkml:trace contextRef="#ctx0" brushRef="#br0" timeOffset="801.664">1045 425,'44'5,"28"1,6-5,-4-2,-11-2,-10 0,-11 1,-6-4,-11-2</inkml:trace>
</inkml:ink>
</file>

<file path=ppt/ink/ink9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1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388 311,'-6'-6,"0"-1,0 1,0 0,-1 1,0-1,0 2,0-1,-1 1,1 0,-1 0,0 1,0 0,0 0,-1 1,1 0,-1 1,1-1,-1 2,0-1,1 1,-1 1,1-1,-1 2,0-1,1 1,0 0,-1 1,1 0,0 0,-7 5,11-7,1 1,0-1,0 1,-1 0,1 0,0 0,0 1,1-1,-1 1,1 0,-1-1,1 1,0 0,0 0,0 1,0-1,0 0,1 1,0-1,-1 1,1-1,1 1,-1 0,0-1,1 1,0 0,0-1,0 1,0 0,1-1,-1 1,1 0,0-1,0 1,0-1,1 1,-1-1,1 1,0-1,0 0,0 0,0 0,0 0,2 1,134 50,-137-53,0 1,0-1,-1 1,1-1,-1 0,1 1,-1-1,1 1,-1-1,0 1,0-1,0 1,0-1,0 1,0-1,0 1,0-1,-1 1,1-1,-1 1,1-1,-1 0,1 1,-1-1,0 0,1 1,-1-1,0 0,0 0,0 0,0 1,0-1,-1 0,1-1,0 1,0 0,-1 0,1 0,0-1,-1 1,1-1,-1 1,1-1,-1 1,-64 42,48-32,0 0,0 1,1 1,1 0,0 1,1 1,-11 14,25-27,-1 0,1 0,0 0,0 0,0 1,0-1,0 0,0 1,0-1,1 0,-1 1,1-1,0 1,0-1,0 1,0-1,0 1,0-1,1 1,-1-1,1 1,0-1,0 0,0 1,0-1,0 0,0 0,0 0,1 0,-1 0,1 0,0 0,-1 0,1 0,0-1,0 1,0-1,0 0,0 1,1-1,98 35,-95-36,3 2,-1 0,1-1,0 0,-1-1,1 0,0 0,-1-1,1 0,0 0,-1-1,1 0,-1-1,0 0,0 0,0-1,0 0,0 0,-1-1,4-3,2-9</inkml:trace>
  <inkml:trace contextRef="#ctx0" brushRef="#br0" timeOffset="417.157">247 1,'-11'44,"2"1,3 0,1 0,2 0,2 1,2-1,2 1,-1 56,-19 181,-31-66,27-78,21-115</inkml:trace>
</inkml:ink>
</file>

<file path=ppt/ink/ink9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1 171,'85'-11,"0"3,0 4,1 4,-1 4,67 12,-125-3,-27-14,-1 1,1 0,0 0,0 0,-1 0,1 0,0-1,-1 1,1 0,0 0,-1 0,1 0,0 0,-1 0,1 0,0 0,-1 0,1 0,0 0,-1 0,1 1,0-1,0 0,-1 0,1 0,0 0,-1 0,1 1,0-1,0 0,-1 0,1 0,0 1,0-1,0 0,-1 1,1-1,0 0,0 0,0 1,0-1,0 0,-1 1,1-1,0 0,0 1,0-1,0 0,0 1,0-1,0 0,0 1,0-1,0 0,0 0,1 1,-19-2,0 0,0-2,0 0,0-1,1-1,0 0,0-1,0-1,1-1,0 0,0-1,1-1,0 0,1-1,-10-10,23 20,-1 0,0 0,1 0,0 0,-1-1,1 1,0 0,-1-1,1 1,0-1,0 0,0 1,1-1,-1 0,0 1,0-1,1 0,-1 0,1 0,0 0,0 1,-1-1,1 0,0 0,1 0,-1 0,0 0,0 0,1 1,-1-1,1 0,0 0,-1 1,1-1,0 0,0 1,0-1,0 0,0 1,1 0,-1-1,1 1,13-6</inkml:trace>
</inkml:ink>
</file>

<file path=ppt/ink/ink9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18,'43'5,"24"-4,5-1,-4-1,-10-1,-14-4,-10-1,-11 0</inkml:trace>
</inkml:ink>
</file>

<file path=ppt/ink/ink9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1,'43'9,"33"-1,9-2,-5-2,-17-2</inkml:trace>
</inkml:ink>
</file>

<file path=ppt/ink/ink9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311 248,'0'38,"0"33,0 8,0-5,0-9,0-11,0-11,0-6,0-7,0-2,-5-6,-1-8</inkml:trace>
  <inkml:trace contextRef="#ctx0" brushRef="#br0" timeOffset="248.424">0 304,'44'0,"37"-4,15-3,1 1,-6 1,-10 2,-13-4,-9-1,-9 2,-9 1,-7 1,-3 2,-8 6,-13 7,-12 7,-6 0</inkml:trace>
  <inkml:trace contextRef="#ctx0" brushRef="#br0" timeOffset="492.39">114 869,'38'0,"27"0,8 0,-4 0,-5 0,-7-5,-10-1,-7 0,-6 1,-4 1,-7 2</inkml:trace>
  <inkml:trace contextRef="#ctx0" brushRef="#br0" timeOffset="943.3">170 23,'24'-5,"32"-2,16 1,0 1,-7 6,-9 4,-5 0,-7-1,-5 0,-5-2,-9 0</inkml:trace>
  <inkml:trace contextRef="#ctx0" brushRef="#br0" timeOffset="1845.504">1609 446,'-20'38,"-2"-1,-1-1,-2-1,-2-1,-1-1,-4 1,20-21,-1-2,0 1,-1-2,0 0,0 0,-1-2,-1 1,1-2,-1 0,0-1,-1-1,0 0,0-1,0-1,0-1,0 0,0-1,-7-1,15-1,-61-6,69 6,-1 0,1 1,-1-1,0 0,1 0,-1 1,1-1,0-1,-1 1,1 0,0 0,-1 0,1-1,0 1,0 0,0-1,0 1,1-1,-1 0,0 1,1-1,-1 1,1-1,-1 0,1 0,0 1,-1-1,1 0,0 0,0 1,0-1,1 0,-1 0,0 1,1-1,0-1,3-6,1 0,0 0,0 0,1 1,0 0,1 0,-1 0,2 1,-1 0,1 0,0 1,0 0,7-4,-2 0,1 0,0 0,0 2,0 0,1 0,1 1,-1 1,1 1,0 0,0 1,0 1,1 0,-1 1,5 1,-11 4,0-1,0 2,0 0,-1 0,1 1,-1 0,0 0,-1 1,1 0,-1 1,-1-1,1 2,-1-1,0 1,-1 0,0 1,0-1,0 2,40 44,-40-47,0-1,0 0,0 0,1 0,0-1,0 0,1-1,-1 1,1-1,0-1,0 1,0-2,0 1,1-1,-1 0,1 0,-1-1,1-1,0 1,9-4</inkml:trace>
  <inkml:trace contextRef="#ctx0" brushRef="#br0" timeOffset="2250.053">1101 191,'388'-24,"-155"43,-430-70,173 44,-51-29,63 21</inkml:trace>
</inkml:ink>
</file>

<file path=ppt/ink/ink9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4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0 601,'38'-79,"88"-153,-57 126,-68 105,-1 1,0 0,0-1,0 1,0-1,0 1,1 0,-1-1,0 1,0-1,1 1,-1 0,0 0,1-1,-1 1,0 0,1-1,-1 1,0 0,1 0,-1 0,1-1,-1 1,1 0,-1 0,0 0,1 0,-1 0,1 0,-1 0,1 0,-1 0,1 0,-1 0,0 0,1 0,-1 0,1 0,-1 0,1 0,-1 1,0-1,1 0,-1 0,0 1,1-1,-1 0,1 0,-1 1,0-1,0 0,1 1,-1-1,0 0,0 1,1-1,-1 1,0-1,0 0,0 1,0-1,1 1,-1-1,0 1,0-1,0 1,0-1,0 1,3 36,-3-33,-1 27,0-22,-1-1,1 1,1-1,0 1,0-1,0 1,1-1,1 1,-1-1,1 0,1 0,-1 1,2-1,-1-1,1 1,0-1,0 1,1-1,0 0,0-1,1 1,4 3,-6-8,-1-1,1 0,-1 0,0-1,1 1,-1-1,1 0,-1 1,1-2,0 1,-1 0,1-1,-1 1,0-1,1 0,-1 0,1-1,-1 1,0-1,0 1,0-1,0 0,0 0,0 0,-1-1,1 1,64-71,112-191,-113 175,-64 90,-1-1,1 1,0 0,-1 0,1 0,-1 0,1 0,-1 0,0 1,0-1,1 0,-1 1,0-1,0 1,0-1,0 1,-1 0,1-1,0 1,-1 0,1 0,-1-1,1 1,-1 0,0 0,0-1,0 1,0 0,0 0,0 0,-1 0,3 6,7 44,-2 1,-3 0,-2-1,-3 37,0-39,1-26</inkml:trace>
  <inkml:trace contextRef="#ctx0" brushRef="#br0" timeOffset="966.064">1129 375,'-1'-2,"0"0,0 0,0 0,0 0,0 0,-1 0,1 1,0-1,-1 0,0 1,1-1,-1 1,0-1,0 1,0 0,0 0,0 0,0 0,0 0,0 0,0 1,0-1,-1 1,1-1,0 1,0 0,-1 0,1 0,0 0,0 0,-1 0,1 1,0-1,0 1,0 0,0-1,-2 2,-65 54,59-45,1 0,0 1,1 1,0 0,1 0,0 0,1 1,1-1,0 2,1-1,0 0,1 5,3-15,1 1,-1 0,1 0,0-1,0 1,1-1,0 1,-1-1,2 0,-1 1,0-1,1 0,0 0,0-1,0 1,0-1,0 1,1-1,0 0,-1 0,1 0,0-1,0 0,1 1,-1-2,0 1,1 0,0-1,-1 0,1 0,3 1,5 0,-1 1,1-2,0 0,0 0,0-1,0-1,0 0,0-1,-1 0,1-1,4-2,-8 2,-1-1,1-1,-1 1,1-2,-2 1,1-1,0 0,-1 0,-1-1,6-6,-10 11,0 0,0 0,0-1,-1 1,1-1,0 0,-1 0,0 1,0-1,0 0,0 0,0 0,0 0,-1 0,1 0,-1 0,0 0,0 0,0 0,-1-1,1 1,-1 0,1 0,-1 0,0 1,0-1,0 0,-1 0,1 0,-1 1,1-1,-1 1,0-1,-2-1,2 2,0 0,0 0,0 0,-1 1,1-1,-1 1,0-1,1 1,-1 0,0 0,0 0,1 0,-1 1,0-1,0 1,0-1,0 1,0 0,0 0,0 1,0-1,0 1,0-1,0 1,1 0,-1 0,0 0,0 0,1 1,-1-1,1 1,-1-1,1 1,0 0,0 0,0 0,0 0,-1 2,3-3,1 0,0 1,-1-1,1 0,0 0,0 0,0 0,0 0,0 0,0 0,0 0,0 0,0 0,0 0,0-1,1 1,-1 0,0-1,1 1,-1-1,0 1,1-1,-1 0,1 0,-1 0,0 0,1 0,-1 0,1 0,-1 0,0 0,1 0,-1-1,1 1,-1-1,0 1,1-1,-1 1,1-2,184-58,-161 53</inkml:trace>
</inkml:ink>
</file>

<file path=ppt/ink/ink9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6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4 200,'18'-3,"1"0,-1 0,0-2,-1-1,1 0,-1-1,0 0,-1-2,0 0,0-1,-1 0,0-1,-1-1,0 0,0-2,-13 13,1 0,-1 0,0-1,0 1,0 0,0-1,0 1,0-1,0 1,0-1,0 1,-1-1,1 0,-1 1,1-1,-1 0,0 1,1-1,-1 0,0 0,0 1,0-1,-1 0,1 0,0 1,0-1,-1 0,0 1,1-1,-1 0,0 1,1-1,-1 1,0-1,0 1,0-1,-1 1,1 0,0 0,0-1,-1 1,1 0,-1 0,1 0,-1 0,1 1,-1-1,1 0,-1 1,0-1,1 1,-1-1,0 1,0 0,1 0,-1 0,0 0,-1 0,-8 0,1 1,-1 1,1-1,-1 2,1-1,0 1,0 1,0 0,0 0,1 1,0 0,0 1,0 0,1 0,0 1,0 0,0 0,1 1,0 0,1 1,-1-1,2 1,-3 5,5-10,0 0,0 0,0 1,1-1,0 1,0 0,0 0,1 0,-1 0,1 0,0 0,1 0,-1 0,1 0,0 0,0 1,1-1,0 0,-1 0,2 0,-1 0,1 0,-1 0,1-1,1 1,-1 0,1-1,-1 1,1-1,0 0,1 0,-1 0,1-1,0 1,1 0,11 6</inkml:trace>
  <inkml:trace contextRef="#ctx0" brushRef="#br0" timeOffset="400.058">427 313,'54'-48,"-2"-2,-3-2,16-24,-54 62,-11 15,0 0,0-1,1 1,-1 0,0-1,0 1,0 0,1-1,-1 1,0 0,1-1,-1 1,1-1,-1 1,1 0,-1-1,1 0,-1 1,1-1,-1 1,1-1,0 1,-1-1,1 0,0 0,-1 1,1-1,0 0,-1 0,1 0,0 0,-1 0,1 0,0 0,0 0,-1 0,1 0,0 0,-1 0,1 0,0 0,-1-1,1 1,0 0,-1-1,1 1,0 0,-1-1,1 1,-1-1,1 1,-1-1,1 1,-1-1,1 0,-1 10,0 0,1 0,0-1,1 1,0 0,0-1,1 0,0 1,0-1,1 0,0 0,0-1,1 1,0-1,1 0,-1 0,1-1,0 0,1 0,0 0,0-1,0 0,0 0,1-1,7 4,-10-6,1 0,-1-1,1 1,-1-1,1 0,-1-1,1 1,0-1,-1 0,1 0,0-1,0 0,-1 0,1 0,-1-1,1 1,-1-1,0-1,0 1,0-1,4-2,91-81,-21-26,-67 87</inkml:trace>
</inkml:ink>
</file>

<file path=ppt/ink/ink9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311 114,'27'169,"-37"-26,-26 84,25-92,11-135</inkml:trace>
  <inkml:trace contextRef="#ctx0" brushRef="#br0" timeOffset="251.308">1 565,'43'-9,"33"-9,14 0,-4-3,-11 3,-15 4,-12 5,-9 3,-7-1,-4 0,-2 1,0 2,-5-4,-1 0,-5 2</inkml:trace>
  <inkml:trace contextRef="#ctx0" brushRef="#br0" timeOffset="717.678">846 1,'-12'47,"2"0,3 0,1 1,2 0,2 0,3 1,3 19,1-11,-4-37,0 0,2 0,0-1,1 1,1-1,1 0,3 7,-8-23,0-1,0 1,0-1,1 1,-1-1,1 1,0-1,0 0,0 0,0 0,0 0,0 0,0 0,1 0,-1-1,1 1,-1-1,1 0,0 0,-1 0,1 0,0 0,0-1,0 1,-1-1,1 1,0-1,0 0,0 0,0-1,0 1,0-1,-1 1,1-1,0 0,0 0,-1 0,1 0,0-1,-1 1,0-1,1 1,-1-1,0 0,0 0,2-1,48-49,-45 43,0 0,1 1,0 0,1 0,-1 0,2 1,-1 0,1 1,0 0,0 1,1 0,-1 1,1 0,2 0,-11 3,0 1,0-1,0 1,0 0,0 0,0 0,0 0,0 1,0-1,0 0,0 1,0-1,0 1,0 0,0 0,-1-1,1 1,0 1,0-1,-1 0,1 0,-1 0,1 1,-1-1,0 1,1-1,-1 1,0 0,0-1,0 1,0 0,-1 0,1 0,10 72,-7-32,1-22</inkml:trace>
</inkml:ink>
</file>

<file path=ppt/ink/ink9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2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1 298,'1'-2,"0"1,0-1,0 0,0 1,1-1,-1 1,1-1,-1 1,1 0,-1-1,1 1,0 0,0 0,-1 0,1 0,0 1,0-1,0 0,0 1,0 0,0-1,0 1,0 0,0 0,0 0,1 0,7-2,217-29,-180 31,161 13,-197-11,1 2,0-2,1 1,-1-1,0-1,1 0,-1-1,1-1,11-1,-23 2,0 0,-1 0,1 0,0 0,0 0,-1-1,1 1,0 0,-1 0,1-1,0 1,-1 0,1-1,0 1,-1 0,1-1,-1 1,1-1,-1 1,1-1,-1 1,1-1,-1 0,0 1,1-1,-1 0,0 1,1-1,-1 0,0 1,0-1,0 0,0 1,1-1,-1 0,0 0,0 1,0-1,-1 0,1 1,0-1,0 0,0 0,0 1,-1-1,1 0,0 1,-1-1,1 0,0 1,-1-1,1 1,-1-1,1 1,-1-1,1 1,-1-1,1 1,-1-1,0 1,1 0,-1-1,0 1,-40-29,27 23,-8-4,2 0,-1-1,1 0,1-2,0-1,1 0,0-1,-4-6,21 20,0 0,0 0,0 0,0 0,0 0,0 0,0 0,0 0,1-1,-1 1,0 0,1 0,-1-1,1 1,-1 0,1-1,0 1,0-1,-1 1,1 0,0-1,0 1,0-1,0 1,1-1,-1 1,0 0,1-1,-1 1,1 0,-1-1,1 1,-1 0,1-1,0 1,0 0,0 0,0 0,0 0,0 0,0 0,0 0,0 0,0 0,0 1,1-1,-1 0,0 1,1-1,40-12,-24 6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4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50 0,'-5'5,"-1"6,-5 7,0 4,1 4,3 2,7-4,4-1,6-5,5-5,2-9,1-6,-2-3</inkml:trace>
</inkml:ink>
</file>

<file path=ppt/ink/ink9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8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63,'0'0,"-1"0,1 1,0-1,0 0,0 0,0 1,-1-1,1 0,0 0,0 1,-1-1,1 0,0 0,0 0,-1 0,1 1,0-1,-1 0,1 0,0 0,-1 0,1 0,0 0,-1 0,1 0,0 0,0 0,-1 0,1 0,0 0,-1 0,1 0,0 0,-1 0,1 0,0 0,-1 0,1-1,0 1,0 0,-1 0,1 0,0-1,0 1,-1 0,1 0,0-1,0 1,0 0,-1 0,1-1,0 1,0 0,0-1,0 1,0 0,0 0,-1-1,1 1,0 0,0-1,0 1,0-1,-21 29,19-25,-157 280,89-152,-6-3,-69 85,137-205,26-36,220-253,88-90,-261 295,-64 76,0 0,0 0,0 0,0 0,0 0,0 0,0 0,0 1,0-1,0 0,0 1,0-1,0 1,0-1,0 1,0-1,0 1,0 0,0-1,-1 1,1 0,0 0,0-1,-1 1,1 0,-1 0,1 0,0 0,-1 0,0 0,1 0,-1 0,0 0,1 0,-1 0,0 0,0 1,0-1,0 0,0 0,0 0,0 0,-1 0,1 0,0 0,0 0,-1 0,1 0,-1 0,1 0,-1 0,0 1,1 1,-30 213,29-188,1 1,1-1,2 0,0 0,2-1,2 1,0-1,1 0,12 23,-20-49,0 0,0 0,0 0,0 0,1 0,-1 0,0 0,0-1,1 1,-1 0,0 0,1 0,-1 0,1-1,-1 1,1 0,-1 0,1-1,0 1,-1 0,1-1,0 1,0-1,-1 1,1-1,0 1,0-1,0 0,0 1,0-1,0 0,-1 0,1 1,0-1,0 0,0 0,0 0,0 0,0 0,0 0,0-1,0 1,0 0,-1 0,1-1,0 1,0 0,0-1,0 1,-1-1,1 1,0-1,0 0,-1 1,1-1,0 0,-1 1,1-1,-1 0,107-179,-38 65,5 3,62-71,-56 108,-79 75,0-1,-1 1,1-1,0 1,0 0,-1 0,1-1,0 1,0 0,-1 0,1 0,0 0,0 0,0 0,-1 0,1 0,0 0,0 0,-1 1,1-1,0 0,0 0,-1 1,1-1,0 0,-1 1,1-1,0 1,-1-1,1 1,-1-1,1 1,0-1,-1 1,0 0,1-1,-1 1,1 0,-1 0,0-1,1 1,-1 0,0-1,0 1,0 0,0 0,1 0,-1-1,0 1,0 0,-1 0,1 0,-2 46,1-45,-43 207,44-205,-13 60,3 2,3 0,2 29,11 39,0-117</inkml:trace>
  <inkml:trace contextRef="#ctx0" brushRef="#br0" timeOffset="2279.476">1428 684,'-1'337,"-15"-272,6-95,15 0,1 1,1 1,1-1,2 1,1 1,1 0,1 0,1 2,5-6,-4 3,-2 3,1 1,1 0,0 1,2 1,1 1,1 0,0 1,2 1,0 1,1 1,1 1,7-3,-26 16,-1 0,1 1,0-1,0 1,0 0,0 0,0 1,0-1,1 1,-1 0,0 0,1 0,-1 1,1-1,-1 1,1 0,-1 0,1 1,-1-1,1 1,-1 0,0 1,1-1,-1 1,0-1,0 1,0 0,0 1,0-1,-1 1,1 0,-1 0,1 0,-1 0,0 0,0 1,-1-1,1 1,-1 0,0 0,0 0,0 0,0 0,0 0,-1 1,0-1,0 1,-3 9,0 0,-1-1,-1 1,0-1,0 0,-2 0,0-1,0 1,-1-1,0 0,-1-1,-1 0,1 0,-2-1,-2 2,7-6,2-1,0 1,-1-1,0 0,0 0,0 0,-1-1,0 0,0 1,0-2,0 1,0-1,-1 1,0-1,1-1,-1 1,0-1,0 0,-1-1,1 1,0-1,-1 0,1-1,0 0,-1 0,1 0,0-1,-1 1,1-2,0 1,0-1,-1 0,1 0,1 0,-1-1,-5-3,-28-32,25 20</inkml:trace>
  <inkml:trace contextRef="#ctx0" brushRef="#br0" timeOffset="3996.631">2303 232,'33'5,"22"2,5-1,-3-1,-5-2,-8 0,-6-2,-4-1,-4 0,-2 0,-1 0,0 0,0-1,0 1,-4-5,-7-1</inkml:trace>
  <inkml:trace contextRef="#ctx0" brushRef="#br0" timeOffset="4249.261">2388 543,'43'5,"29"-4,6-1,-4-1,-11-1,-10 1,-11 0,-11 0</inkml:trace>
</inkml:ink>
</file>

<file path=ppt/ink/ink9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0 223,'190'-18,"0"8,53 10,-243-1,-1 1,1 0,0-1,0 1,0-1,0 1,0-1,0 1,0-1,0 1,0 0,0-1,0 1,0-1,0 1,0-1,0 1,0-1,0 1,1 0,-1-1,0 1,0-1,1 1,-1 0,0-1,0 1,1 0,-1-1,0 1,1 0,-1 0,0-1,1 1,-1 0,1 0,-1 0,1-1,-1 1,0 0,1 0,-1 0,1 0,-1 0,1 0,-1 0,0 0,1 0,-1 0,1 0,-1 0,1 0,-1 0,1 0,-1 1,1-1,-37-20,-11 1,1-4,1-1,1-1,1-3,41 27,1 1,0-1,0 1,0-1,0 0,0 1,0-1,0 0,0 0,1 1,-1-1,0 0,0 0,1 0,-1 0,0 0,1 0,-1 0,1 0,0 0,-1-1,1 1,0 0,-1 0,1 0,0 0,0-1,0 1,0 0,0 0,0 0,1 0,-1-1,0 1,8-6</inkml:trace>
</inkml:ink>
</file>

<file path=ppt/ink/ink9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1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1,'39'0,"26"0,12 0,3 0,-3 0,-10 5,-6 1,-4 1,-7-2,-8-2,-5-1,-5 0,-7-2</inkml:trace>
</inkml:ink>
</file>

<file path=ppt/ink/ink9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20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30,'43'-5,"39"-1,14-1,-4 2,-8 2,-13 1,-15 1,-6 0,-8 1,-6 5,-4 2,-7-1</inkml:trace>
</inkml:ink>
</file>

<file path=ppt/ink/ink9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21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0 193,'443'0,"-450"1,-1-1,1 0,0 0,-1-1,1 0,0 0,0-1,0 0,0 0,0 0,0-1,0 0,1-1,-1 1,1-1,0-1,0 1,1-1,-1 0,1 0,0-1,-2-2,2 0,0 0,1 0,0-1,0 1,0-1,2 0,-1 0,1 0,0 0,1 0,0-1,-1-12</inkml:trace>
</inkml:ink>
</file>

<file path=ppt/ink/ink9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1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0 424,'304'-62,"-281"57,-10 1,0 1,1 0,-1 1,0 0,1 1,-1 1,1 0,-1 1,1 1,4 1,-8 1,1 0,-1-1,1 0,0-1,0 0,0-1,0 0,0-1,0 0,0 0,0-1,0-1,-1 0,1 0,0-1,-1 0,1-1,0-1,2-6</inkml:trace>
  <inkml:trace contextRef="#ctx0" brushRef="#br0" timeOffset="348.894">340 86,'-31'342,"7"-179,0-23,28-122</inkml:trace>
  <inkml:trace contextRef="#ctx0" brushRef="#br0" timeOffset="735.208">1299 0,'0'34,"-5"30,-1 9,0-3,1-9,1-10,2-8,1-8,1-4,-5-7,-2-4,-3-4,-1-6</inkml:trace>
  <inkml:trace contextRef="#ctx0" brushRef="#br0" timeOffset="1067.822">960 29,'92'9,"-1"-4,0-3,1-5,-1-4,77-16,-163 21,0 0,0 0,0 1,0 0,0 0,0 0,0 0,1 1,-1 0,0 0,1 1,-1-1,0 1,0 0,0 0,0 1,0 0,0 0,0 0,0 0,-1 1,1 0,-1 0,0 0,0 0,0 1,0-1,0 1,-1 0,1 0,-1 1,-1-1,3 3,-3 10,-5-2</inkml:trace>
  <inkml:trace contextRef="#ctx0" brushRef="#br0" timeOffset="1366.86">932 650,'43'9,"43"-1,12-7,-6-3,-14-2,-15-5,-14-1,-10 1,-7 3,-9-4,-4 2,-4 0</inkml:trace>
  <inkml:trace contextRef="#ctx0" brushRef="#br0" timeOffset="2719.036">2541 86,'-42'132,"-31"3,54-109,-1 0,-1 0,-2-2,0-1,-9 6,24-21,1-1,-1 0,0 0,-1-1,0 0,0-1,0 1,0-2,-1 1,0-2,0 1,0-1,0-1,-1 0,1 0,-1-1,1 0,-1-1,1 0,-1-1,-5 0,13-1,0 0,0 0,1 0,-1 0,0 0,1 0,-1-1,1 1,-1-1,1 1,0-1,0 0,1 0,-1 0,0 0,1 0,0-1,0 1,0 0,0-1,0 1,1-1,0 1,-1 0,1-1,0 1,1-1,-1-1,24-97,-21 92,1 0,0 1,0 0,1 0,1 0,-1 1,1 0,0 0,1 0,0 0,0 1,1 1,0-1,0 1,1 0,-1 1,-3 5,-1 1,0-1,0 1,0 0,0 1,0-1,0 1,0-1,0 1,0 0,-1 1,1-1,-1 1,1-1,-1 1,0 0,0 0,-1 0,1 1,-1-1,1 1,-1-1,0 1,1 3,8 8,-2-2,0-2,1 1,1-1,-1-1,2 0,-1 0,2-1,-1-1,1 0,0-1,1 0,-1-1,11 3,119 26,-119-31</inkml:trace>
</inkml:ink>
</file>

<file path=ppt/ink/ink9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34.21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423 229,'-6'-6,"3"2,0 0,0 1,-1-1,1 1,-1-1,0 1,0 0,0 1,0-1,-1 1,1-1,-1 1,1 1,-1-1,0 1,0-1,0 2,-2-2,4 4,1 0,-1 0,1 0,0 0,0 1,0-1,0 0,0 1,1-1,-1 1,1 0,-1 0,1-1,0 1,0 0,0 0,1 0,-1 0,1 0,0 0,0 0,0 0,0 0,0 1,0-1,1 2,-1 0,-7 254,-49 184,-133 469,140-600,44-146,5-163,1 0,0 0,-1 0,1 0,0-1,0 1,0 0,1-1,-1 1,1 0,-1-1,1 0,0 1,0-1,0 0,0 0,0 0,0 0,1 0,-1-1,1 1,-1-1,1 1,0-1,-1 0,1 0,0 0,0-1,0 1,0-1,0 1,0-1,0 0,0 0,0 0,0-1,113-18,-107 17,137-35,134-14,59 12,119 11,180 30,-216 24,88 3,-195-28,228 10,-83 24,-3-13,331-5,-584-18,389-26,790 26,-838-27,84 16,325-6,-639 20,345-20,-69-11,-233-4,-116 9,-98 14,1 6,14 7,7-1,-151-2,-13 1,1 0,-1 0,1 0,-1-1,1 1,0-1,-1 1,1-1,0 0,-1 0,1 0,0 0,-1-1,1 1,0-1,-1 0,1 1,-1-1,1 0,-1-1,1 1,-1 0,0-1,0 1,1-1,-1 0,0 0,-1 1,1-1,0-1,0 1,-1 0,1 0,-1-1,0 1,0 0,0-1,0 1,0-1,0 0,-1 0,-72-156,64-25,10 120,-2-569,-50 179,27 299,-10-98,2 54,31 198,0 0,0 0,0 0,0 0,1 0,-1 0,-1 0,1 0,0 0,0 0,0 0,0 0,-1 0,1 0,0 0,-1 0,1 0,-1 0,1 0,-1 1,0-1,1 0,-1 0,0 0,1 1,-1-1,0 1,0-1,0 0,0 1,1-1,-1 1,0 0,0-1,0 1,0 0,0-1,0 1,0 0,0 0,0 0,0 0,0 0,0 0,0 0,0 0,0 1,0-1,0 0,0 1,0-1,0 0,0 1,0-1,0 1,0-1,0 1,-45 13,-1-1,0-3,-1-2,0-3,-37 1,-275 3,-69 10,-26-19,185-2,-1245 1,745-25,0-2,-126-2,-1210 31,1360 25,138 3,-183 1,405-16,168-3,-1-10,-7-10,-197-27,37 24,93-16,286 28,0 0,-1-1,1 1,-1 0,1 1,0-1,-1 2,1-1,-1 1,1 0,0 0,0 1,0 0,1 1,-3 1,-4 6</inkml:trace>
</inkml:ink>
</file>

<file path=ppt/ink/ink9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7.5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9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7.0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1 230,'81'365,"-79"-361,-1 0,0 0,0 0,-1 0,1 1,-1-1,0 0,0 0,-1 0,1 0,-1 0,0 1,0-1,0 0,0-1,-1 1,1 0,-1 0,0-1,0 1,-1-1,1 1,-1-1,-2 2,3-6,0 0,0 0,0 0,0 0,0-1,0 1,0-1,1 0,-1 1,1-1,-1 0,1 0,0 0,0 0,-1 0,1 0,1 0,-1-1,0 1,1 0,-1 0,1-1,-1 1,1 0,0-1,0 1,0-1,0 1,1-2,-1 3,1-24,0-1,2 1,1 0,1 0,1 0,2 1,0 0,1 0,2 0,0 2,1-1,2 1,0 1,1 1,1-1,16-18,2 1,0 2,3 1,28-19,-57 47,1 1,0 0,0 0,0 1,1 0,0 1,0 0,0 0,11-1,-18 4,0 0,0 1,-1-1,1 1,0 0,0 0,0 0,0 0,0 0,0 1,0-1,0 1,-1 0,1 0,0 0,0 0,-1 0,1 1,-1-1,1 1,-1 0,0-1,1 1,-1 0,0 0,0 1,-1-1,1 0,0 1,-1-1,1 1,-1-1,0 1,0 0,0 0,0-1,0 4,-1 1,0 1,0-1,-1 1,-1-1,1 1,-1-1,0 0,-1 1,1-1,-2 0,1-1,-1 1,0 0,0-1,0 0,-1 0,0-1,-3 3,-3 7,-1 1,-1-1,-1 0,0-1,-1-1,-1 0,0-1,-1 0,0-2,0 0,-1-1,0 0,-8 1,24-9,0 0,1 1,-1-1,0-1,0 1,-1 0,1 0,0-1,0 1,0-1,0 0,0 1,-1-1,1 0,0 0,0 0,0-1,0 1,-1-1,1 1,0-1,0 0,0 1,0-1,0 0,0 0,0-1,1 1,-1 0,0-1,0 1,1-1,-1 1,1-1,0 0,-1 1,1-1,0 0,0 0,0 0,0 0,1 0,-1 0,0 0,1 0,-1-1,1 1,0 0,0 0,0 0,0-1,0 1,0 0,1 0,-1 0,1 0,0-2,9-18,1 2</inkml:trace>
  <inkml:trace contextRef="#ctx0" brushRef="#br0" timeOffset="247.707">819 117,'-5'38,"-1"18,0 4,6-8,8-18,2-20,4-11,1-7</inkml:trace>
  <inkml:trace contextRef="#ctx0" brushRef="#br0" timeOffset="747.503">1158 259,'10'-4,"0"0,0-1,0 0,-1 0,0-1,0 0,-1 0,0-1,0 0,0-1,-1 0,0 0,0 0,-1-1,0 0,-1 0,0-1,0 0,-1 0,2-8,-5 15,-1 1,0-1,0 1,0 0,0-1,0 1,-1-1,1 1,-1 0,0-1,1 1,-1 0,0 0,0-1,-1 1,1 0,0 0,-1 0,1 0,-1 1,0-1,1 0,-1 1,0-1,0 1,0 0,0-1,0 1,-1 0,1 0,0 0,0 1,-1-1,1 0,-1 1,1 0,0-1,-1 1,-4 0,0-1,0 1,0 0,0 1,0-1,0 1,0 1,1-1,-1 1,1 1,-1-1,1 1,-1 0,-2 4,1 1,0-1,0 1,1 0,0 1,0 0,1 0,1 0,-1 1,1 0,1 0,0 0,0 1,1-1,1 1,-1 0,2-1,-1 1,2 0,-1 0,2 0,-1 0,2 5,1-6,1-1,-1 1,2-1,-1 0,1 0,1 0,-1-1,2 0,-1 0,1 0,0-1,0 0,1-1,0 0,1 0,-1 0,1-1,0 0,0-1,0 0,1 0,0-1,-1-1,1 1,0-1,0-1,0 0,1-1,-1 1,-3-2,0 0,0 0,-1-1,1 0,-1 0,1 0,-1-1,0 0,0 0,0-1,0 0,-1 0,1 0,-1 0,3-4,8-6</inkml:trace>
  <inkml:trace contextRef="#ctx0" brushRef="#br0" timeOffset="1029.242">1891 60,'-19'12,"6"-4,-1 0,1 1,0 0,1 1,0 0,1 1,0 0,1 1,0 0,1 1,0 0,-3 7,10-17,1-1,0 0,1 1,-1 0,0-1,1 1,-1-1,1 1,0-1,-1 1,1 0,1-1,-1 1,0 0,1-1,-1 1,1-1,0 1,0-1,0 1,0-1,0 0,0 1,1-1,-1 0,1 0,0 0,0 0,-1 0,1 0,0-1,1 1,-1 0,0-1,0 0,1 0,1 2,100 14,-102-17,13 0,0 1,0-2,0 0,1-1,-1-1,-1 0,1-1,0 0,-1-1,12-7,-12 2</inkml:trace>
  <inkml:trace contextRef="#ctx0" brushRef="#br0" timeOffset="1702.809">2314 230,'27'1,"0"-1,0-1,0-2,0 0,0-2,-1-1,0-1,0-1,-1-1,0-1,0-2,22-13,-43 21,1 0,-1 0,0 0,0 0,0 0,-1-1,1 0,-1 0,0 0,-1 0,1 0,-1 0,0-1,1-2,-3 6,1 0,-1 0,0 0,0-1,0 1,0 0,0 0,0 0,-1 0,1-1,0 1,-1 0,0 0,0 0,1 0,-1 0,0 0,-1 1,1-1,0 0,0 0,-1 1,1-1,-1 1,0-1,1 1,-1 0,0-1,0 1,0 0,0 0,0 0,0 1,0-1,0 0,0 1,0 0,0-1,-1 1,-12-3,-1 1,0 1,0 0,0 1,0 1,1 0,-1 1,0 1,1 0,-1 2,1-1,0 2,1 0,-7 4,13-7,-1 2,1-1,0 1,0 0,1 1,0 0,0 0,0 0,0 1,1 0,0 0,1 1,0 0,0 0,0 0,1 0,1 1,-1 0,1 0,1 0,-1 0,2 0,-1 0,1 0,1 1,0-3,1 0,0-1,1 1,0 0,0-1,0 1,1-1,0 0,0 1,0-1,1-1,0 1,0 0,0-1,1 0,0 0,0 0,0-1,1 0,-1 0,1 0,0-1,1 1,12 6,1 0,0-2,0 0,0-2,1 0,18 3,256 29,-270-38</inkml:trace>
</inkml:ink>
</file>

<file path=ppt/ink/ink9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249 24,'1'37,"-103"319,83-301,7-22,-1 0,-2-1,-1 0,-1-2,-2 0,-1 1,4-25,20-34,114-232,15-6,-81 168,-51 98,-1-1,0 1,1-1,-1 1,1-1,-1 1,0 0,1-1,-1 1,1 0,-1-1,1 1,-1 0,1 0,-1-1,1 1,-1 0,1 0,-1 0,1 0,0 0,-1 0,1 0,-1 0,1 0,-1 0,1 0,0 0,-1 0,1 0,-1 0,1 1,-1-1,1 0,-1 0,1 1,-1-1,1 0,-1 1,0-1,1 1,-1-1,1 0,-1 1,0-1,1 1,-1-1,0 1,0-1,1 1,-1-1,0 1,0-1,0 1,0-1,1 1,-1 0,0-1,13 41,-12-35,33 230,-26-203,-3-6,2-1,0 1,2-1,1-1,1 0,1 0,7 10,-17-31,0-1,0 0,0 0,0 0,0 0,1 0,-1 0,1 0,0-1,0 1,0-1,0 0,0 0,1 0,-1-1,1 1,-1-1,1 1,-1-1,1-1,0 1,0 0,-1-1,1 0,0 1,0-2,-1 1,1 0,0-1,0 1,-1-1,1 0,0-1,-1 1,1-1,-1 1,0-1,1 0,-1 0,0 0,0-1,0 1,0-2,7-11,-1-1,0-1,-2 0,0 0,0 0,-2-1,0 0,-2 0,2-13,2-3,8-32,-2 0,-4-1,-3 0,-2-10,-5 38,1 31,-1 26,1 0</inkml:trace>
  <inkml:trace contextRef="#ctx0" brushRef="#br0" timeOffset="471.289">955 559,'14'-4,"0"0,0-1,-1 0,1-1,-1-1,-1 0,1-1,-1 0,-1-1,1 0,-2-1,1 0,-1 0,-1-2,0 1,0-1,-1 0,4-9,-10 16,21-62,-23 65,0 0,0 1,0-1,0 1,0-1,-1 0,1 1,-1-1,1 1,-1-1,1 1,-1-1,0 1,0-1,0 1,0 0,0-1,0 1,0 0,0 0,0 0,-1 0,1 0,0 0,-1 0,1 0,-1 1,1-1,-1 0,1 1,-1-1,1 1,-1 0,0 0,1-1,-1 1,0 0,1 0,-1 0,1 1,-2-1,-10 2,0 0,0 1,0 1,0 0,0 1,1 0,0 1,0 1,0-1,1 2,0 0,1 0,0 1,0 0,0 1,1 0,1 0,0 1,0 0,1 0,0 1,1 0,1 1,-4 1,1 0,0 1,2 0,-1 0,2 0,0 1,1 0,0 0,2 0,0 1,0-1,2 11,1-22,1 1,-1 0,1-1,1 0,-1 1,1-1,0 0,0 0,1-1,-1 1,1-1,0 0,0 1,1-2,-1 1,1 0,0-1,0 0,0 0,0-1,0 1,1-1,-1 0,1-1,4 2,3 0,1-1,-1 0,1-1,-1 0,1-1,0 0,-1-1,1-1,-1 0,8-3,-5 1,-1-1,0 0,0-1,0-1,-1 0,0-1,0 0,-1-1,0-1,-1 0,0 0,3-5,3-8</inkml:trace>
  <inkml:trace contextRef="#ctx0" brushRef="#br0" timeOffset="917.996">1435 362,'-3'13,"1"0,0 1,1-1,1 1,0-1,1 1,0-1,1 1,0-1,1 0,1 1,0-2,1 1,0 0,7 9,-11-19,1-1,0 0,-1 0,1 0,0 0,1 0,-1 0,0 0,0-1,1 1,-1-1,1 0,-1 1,1-1,0-1,-1 1,1 0,0-1,0 1,0-1,-1 0,1 0,0 0,0 0,0 0,-1-1,1 1,0-1,0 0,-1 1,1-1,0-1,-1 1,2-1,82-66,-70 53,48-60,-64 75,0-1,1 1,-1-1,0 1,0-1,1 1,-1 0,0-1,0 1,1-1,-1 1,0 0,1-1,-1 1,1 0,-1 0,0-1,1 1,-1 0,1 0,-1-1,1 1,-1 0,1 0,-1 0,1 0,-1 0,1 0,-1 0,1 0,-1 0,1 0,-1 0,1 0,-1 0,1 0,-1 1,0-1,1 0,-1 0,1 0,-1 1,1-1,-1 0,0 1,1-1,-1 0,0 1,1-1,-1 0,0 1,1-1,-1 1,0-1,0 0,1 1,-1-1,0 1,0-1,0 1,0-1,0 1,0 0,6 37,-5-29,-1-3,1-1,0 1,1-1,-1 1,1-1,0 0,0 0,1 0,0 0,0 0,0 0,0-1,1 1,-1-1,1 0,0 0,1-1,-1 1,1-1,-1 0,1 0,0 0,0-1,0 1,1-1,-1-1,0 1,1-1,-1 0,1 0,-1 0,1-1,0 0,-1 0,1 0,0-1,-1 0,1 0,1-1,11-5,1 0,-1-1,-1-1,1-1,-2-1,1 0,-2-1,1-1,-2 0,0-1,11-14,-17 19,1-1,-1-1,-1 1,1-1,-2-1,0 1,0-1,-1 0,-1-1,0 1,0-2,-1-7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06.95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38 1,'-4'4,"-8"3,5-1,-3-2,6 0,4-2</inkml:trace>
</inkml:ink>
</file>

<file path=ppt/ink/ink9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6.6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283 226,'-17'143,"7"1,6 1,6 7,10-419,-7 219,3 0,1 0,3 1,2 0,1 1,3 1,2 1,9-14,-27 53,1 0,0-1,0 1,0 1,1-1,0 0,0 1,0 0,0 0,1 0,-1 0,1 1,0 0,0 0,0 0,1 0,-1 1,1 0,-1 0,1 1,0-1,0 1,0 1,-1-1,1 1,0 0,0 0,0 0,0 1,0 0,-1 0,1 1,0 0,-1-1,1 2,-1-1,0 1,1 0,-1 0,-1 0,1 1,0 0,-1 0,0 0,0 0,2 3,-2 1,0 2,0-1,0 0,-2 1,1-1,-1 1,0 0,-1 0,0 0,-1 7,0 9</inkml:trace>
  <inkml:trace contextRef="#ctx0" brushRef="#br0" timeOffset="670.449">960 508,'0'-1,"-1"-1,0 1,0 0,0-1,1 1,-2 0,1 0,0-1,0 1,0 0,0 0,-1 0,1 0,0 0,-1 1,1-1,-1 0,1 1,-1-1,1 1,-1-1,1 1,-1 0,0 0,1 0,-1 0,0 0,1 0,-1 0,1 0,-1 0,0 1,1-1,-1 1,1-1,-1 1,1 0,0-1,-1 1,1 0,0 0,-1 0,1 0,0 0,0 1,0-1,0 0,-1 1,-53 63,-17 77,70-136,1-1,-1 1,1-1,0 1,1-1,-1 1,1 0,0-1,1 1,-1 0,1-1,0 1,1-1,-1 1,1-1,0 0,1 1,-1-1,1 0,0-1,0 1,1 0,-1-1,1 0,0 0,4 4,-4-5,0 0,1 0,0 0,0 0,0-1,0 0,0 0,0 0,0-1,1 1,-1-1,1-1,-1 1,1-1,-1 0,1 0,-1 0,1-1,-1 0,1 0,-1 0,0-1,1 0,-1 0,0 0,0-1,-1 1,1-1,0 0,-1-1,0 1,0-1,0 0,0 0,0 0,-1 0,0-1,0 0,0 1,0-1,-1 0,0 0,0 0,0-1,0 1,-1 0,0-1,0 1,-1-3,-41-82,40 89,0 0,0 1,1-1,-1 0,0 0,1 0,-1 0,0 0,1 0,-1 0,1 0,-1-1,1 1,0 0,0 0,-1 0,1 0,0 0,0-1,0 1,0 0,0 0,0 0,1-1,-1 1,0 0,1 0,-1 0,1 0,-1 0,1 0,-1 0,1 0,0 0,-1 0,1 0,0 0,0 0,0 0,-1 1,1-1,0 0,0 1,0-1,0 1,1-1,-1 1,0-1,0 1,0 0,0-1,0 1,1 0,-1 0,72-6,-67 6,53 1,-33 0</inkml:trace>
  <inkml:trace contextRef="#ctx0" brushRef="#br0" timeOffset="987.993">1609 452,'-38'38,"-28"28,-6 6,3-3,14-9,11-10,9-9,5-6,3-9,1-5,6 0,0 0,0-3,3 1,-1 1,3-3</inkml:trace>
  <inkml:trace contextRef="#ctx0" brushRef="#br0" timeOffset="1320.851">1552 875,'-9'39,"-9"21,-5 7,1-5,-1-12,4-10,0-7,-1-9,2-8</inkml:trace>
  <inkml:trace contextRef="#ctx0" brushRef="#br0" timeOffset="1603.956">1609 762,'11'-3,"0"0,0 1,0 0,1 0,-1 1,0 1,1 0,-1 1,1 0,-1 0,0 1,0 1,0 0,0 0,0 1,-1 1,1 0,-1 0,2 2,-10-5,0-1,1 1,-1 0,0 0,0 0,0 0,-1 0,1 1,0-1,-1 1,0-1,1 1,-1-1,0 1,0 0,-1-1,1 1,0 0,-1 0,0-1,0 1,0 0,0 0,0 0,0 0,-1-1,1 1,-1 0,0 0,0-1,0 1,0-1,0 1,0-1,-1 1,1-1,-1 1,-3 3,0 0,-1 0,1 0,-1 0,0-1,0 0,-1-1,0 1,1-1,-1 0,-1-1,-6 3,5-3,0 0,-1 0,1-1,-1 0,1-1,-1 0,0 0,0-1,0-1,1 1,-1-2,0 1,1-1,-1-1,1 1,0-2,-3-1,-7-8</inkml:trace>
  <inkml:trace contextRef="#ctx0" brushRef="#br0" timeOffset="3369.988">2540 339,'-71'59,"-57"67,-95 108,200-212,4-4</inkml:trace>
  <inkml:trace contextRef="#ctx0" brushRef="#br0" timeOffset="3622.681">2118 255,'24'38,"22"27,8 8,0-5,-5-8,-5-10,-11-8,-6-7,-7-5,-3-2,-4-1,1-1,-3 0,-3 1,-2-5</inkml:trace>
  <inkml:trace contextRef="#ctx0" brushRef="#br0" timeOffset="4285.04">2710 932,'197'-367,"-191"354,-3 3,1 0,0 1,1-1,0 1,1 0,-1 0,2 1,-1-1,1 1,0 1,8-7,-13 14,1 0,-1 1,1-1,-1 0,1 1,-1-1,0 1,1 0,-1 0,0 0,0 0,0 0,1 1,-1-1,-1 1,1-1,0 1,0-1,0 1,-1 0,1 0,-1 0,0 0,1 0,-1 0,0 1,0-1,0 0,-1 1,1-1,-1 0,1 1,-1-1,0 1,1-1,-1 1,-1 1,6 79,8 28,-13-110,0 1,1-1,-1 1,1 0,0-1,-1 1,1-1,0 1,0-1,0 0,0 1,0-1,0 0,1 0,-1 1,0-1,0 0,1 0,-1-1,1 1,-1 0,1 0,-1-1,1 1,0-1,-1 1,1-1,0 0,-1 1,1-1,0 0,-1 0,1 0,0-1,-1 1,1 0,0-1,-1 1,1-1,0 1,-1-1,56-45,158-208,-215 252,1 1,-1 0,0 0,1 0,-1 0,0 0,1 0,0 0,-1 0,1 0,-1 0,1 0,0 0,0 0,0 1,-1-1,1 0,0 0,0 1,0-1,0 1,0-1,0 1,0-1,0 1,0 0,1-1,-1 1,0 0,0 0,0 0,0 0,0 0,1 0,-1 0,0 0,0 0,0 1,0-1,0 0,0 1,0-1,0 1,0-1,0 1,0 0,0-1,0 1,0 0,0-1,0 1,-1 0,1 0,0 0,-1 0,1 0,0 0,-1 0,1 0,-1 0,0 0,1 1,-27 129,-1 24,27-151,0-1,1 1,-1-1,1 1,-1-1,1 1,0-1,0 1,0-1,1 0,-1 0,1 1,0-1,0 0,0 0,0-1,0 1,1 0,-1-1,1 0,0 1,0-1,0 0,0 0,0-1,0 1,0-1,1 1,-1-1,0 0,1 0,-1-1,1 1,-1-1,1 1,1-1,18 1</inkml:trace>
  <inkml:trace contextRef="#ctx0" brushRef="#br0" timeOffset="4791.52">4206 452,'-33'17,"0"2,1 1,1 2,1 0,-19 21,42-37,0 1,0 0,0 1,1-1,1 1,-1 1,1-1,0 1,1-1,0 2,1-1,0 0,0 0,1 1,0 0,0-1,1 1,1 0,0 0,0-1,1 1,0 0,0 0,2 3,-2-11,-1 1,1-1,0 1,0-1,1 0,-1 1,0-1,1 0,-1 0,1 0,0 0,0 0,0 0,0-1,0 1,0-1,0 1,0-1,1 0,-1 0,1 0,-1 0,1 0,-1 0,1-1,-1 1,1-1,0 0,-1 1,1-1,-1-1,1 1,0 0,-1-1,1 1,-1-1,1 0,-1 0,1 0,1 0,5-3,-1 0,1-1,-1 0,1 0,-2-1,1 0,-1 0,1-1,-2 0,6-6,72-145,-28 43,-56 114,0 1,0-1,0 1,1-1,-1 1,0-1,1 1,-1-1,1 1,-1-1,0 1,1-1,-1 1,1-1,-1 1,1 0,-1 0,1-1,0 1,-1 0,1 0,-1-1,1 1,-1 0,1 0,0 0,-1 0,1 0,0 0,-1 0,1 0,-1 0,1 0,0 0,-1 0,1 1,-1-1,1 0,-1 0,1 1,0-1,-1 0,1 1,-1-1,1 0,-1 1,0-1,1 1,-1-1,1 1,-1-1,0 1,1-1,-1 1,0-1,0 1,1-1,-1 1,0 0,0-1,0 1,0-1,0 1,0 0,18 51,-15-41,0-1,0 0,1-1,0 1,0-1,1 0,0 0,1 0,0 0,0-1,1 0,0-1,0 1,1-1,0-1,0 1,0-1,1-1,0 0,0 0,1 0,-1-2,1 1,0-1,0 0,0-1,1 0,69-4,-61-5</inkml:trace>
  <inkml:trace contextRef="#ctx0" brushRef="#br0" timeOffset="5273.036">3810 113,'98'19,"0"-3,0-5,4-4,-31-2,145 21,-216-26,-1-1,1 1,0-1,0 1,-1 0,1-1,0 1,0-1,-1 1,1-1,0 1,0-1,0 1,0-1,0 1,0-1,0 0,0 1,0-1,0 1,0-1,0 1,0-1,1 1,-1-1,0 1,0-1,0 1,1 0,-1-1,0 1,1-1,-1 1,0-1,1 1,-1 0,1-1,-1 1,0 0,1 0,-1-1,1 1,-1 0,1 0,-1-1,1 1,-1 0,1 0,-1 0,1 0,-1 0,1 0,-1 0,1 0,0 0,-45-24,43 24,-10-5,1-1,0 1,0-2,1 1,0-1,0-1,0 1,1-1,0-1,1 0,0 0,0 0,-4-10,-1-1,0 2</inkml:trace>
  <inkml:trace contextRef="#ctx0" brushRef="#br1" timeOffset="37718.815">0 903,'1'0,"-1"-1,1 1,-1 0,1-1,-1 1,1 0,-1-1,1 1,-1 0,1 0,-1 0,1-1,-1 1,1 0,0 0,-1 0,1 0,-1 0,1 0,-1 0,1 0,0 0,-1 1,1-1,-1 0,1 0,-1 0,1 1,-1-1,1 0,-1 0,1 1,-1-1,1 1,-1-1,1 0,-1 1,0-1,1 1,-1-1,0 1,1-1,-1 1,0-1,0 1,1-1,-1 1,0-1,0 1,0 0,0-1,0 1,0-1,0 1,0-1,0 1,0 0,0 0,6 39,-6-39,1 76,-3-64,1-1,0 0,1 1,0-1,1 0,1 1,0-1,0 0,1 0,1 0,0 0,0-1,2 1,-1-1,1-1,1 1,0-1,0 0,1 0,5 4,17 8,0-1,2-1,1-2,0-1,5-1,83 15,-77-24,1-2,0-1,0-3,1-1,0-3,136 4,16 27,-46-45,5-7,182-47,-197 41,84 2,-212 26,-1 1,1 0,0 1,0 0,0 1,0 1,0 0,0 1,-1 0,0 1,1 1,-1 0,-1 1,1 0,-1 1,0 0,9 8,-12-6,0 1,0-1,-2 1,1 1,-1 0,0 0,-1 0,-1 1,1 0,-2 0,0 0,0 0,1 11,9 92,-22-72,1-81,6 17,1 0,1 1,1-1,1 1,1-1,1 1,4-10,-7 23,1 0,0 0,1 0,0 0,0 1,0-1,1 1,0 0,0 0,0 1,1 0,0 0,0 0,0 0,0 1,1 0,0 1,0-1,0 1,0 1,6-2,29-6,0 2,0 2,1 2,0 1,25 4,948 0,-848-27,-3-33,26-61,-187 117,0 1,0-1,-1 0,1-1,-1 1,1-1,-1 1,0-1,-1 0,1 0,0 0,-1 0,0-1,0 1,0-1,-1 1,0-1,0 0,0 1,0-1,-1 0,1 0,-1 0,0 1,-1-1,1 0,-2-2,-8-4</inkml:trace>
</inkml:ink>
</file>

<file path=ppt/ink/ink9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7:49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4402 1129,'44'-33,"33"-21,-3-4,-2-4,-4-2,52-63,-114 123,-1-1,-1-1,1 1,-1-1,1 0,-1 0,-1 0,0 0,1-1,-2 1,1-1,-1 0,0 0,-1 0,1 0,-1 0,-1 0,1 0,-1 0,0 0,-1 0,0 0,0-1,-1 1,1 1,-2-1,1 0,-2-2,0 7,0 1,0-1,-1 1,1 0,0 1,-1-1,1 1,-1-1,1 1,0 1,-1-1,1 1,-1-1,1 1,0 1,0-1,-1 0,1 1,0 0,0 0,1 0,-1 1,0-1,1 1,-1 0,1 0,0 0,0 0,0 1,0-1,1 1,-1 0,1-1,-1 3,1-3,1-1,-1 0,1 0,0 0,-1 1,1-1,0 1,0-1,1 1,-1-1,0 1,1 0,0-1,-1 1,1 0,0-1,1 1,-1 0,0-1,1 1,-1 0,1-1,0 1,0-1,0 1,0-1,0 0,1 1,-1-1,1 0,-1 0,1 0,0 0,0 0,0 0,0 0,0-1,0 1,0-1,1 0,-1 1,1-1,1 0,8 4,1-1,0-1,-1 0,1-1,0-1,1 0,-1 0,0-1,0-1,0 0,0-1,0-1,0 0,0 0,81-10,-92 13,0-1,0 1,0 0,0 1,0-1,0 0,0 0,0 1,0-1,0 1,0 0,0 0,0 0,0 0,0 0,-1 0,1 0,0 0,-1 1,1-1,-1 1,1-1,-1 1,0-1,0 1,1 0,-1 0,-1 0,1-1,0 1,0 0,-1 0,1 0,-1 0,1 0,-1 1,0-1,0 0,0 0,0 0,0 0,0 0,-1 0,1 0,-1 0,0 0,1 0,-1 0,0 0,0 0,0 0,-1 0,-79 121,28-54,53-69,-1 1,0-1,0 1,1 0,-1-1,1 1,-1 0,1-1,-1 1,1 0,-1 0,1-1,-1 1,1 0,0 0,-1 0,1 0,0-1,0 1,0 0,0 0,0 0,0 0,0 0,0 0,0-1,0 1,0 0,0 0,1 0,-1 0,0 0,1-1,-1 1,1 0,-1 0,1-1,-1 1,1 0,-1-1,1 1,0 0,-1-1,1 1,0-1,0 1,-1-1,1 1,0-1,0 0,0 1,-1-1,1 0,0 0,0 0,0 0,0 1,0-1,0 0,-1-1,1 1,0 0,0 0,0 0,0 0,0-1,61-10,-38 1,-3 0</inkml:trace>
  <inkml:trace contextRef="#ctx0" brushRef="#br0" timeOffset="267.334">5560 649,'-12'21,"1"1,0 0,2 1,1 0,1 0,1 1,0 0,2 0,1 0,1 4,2-25,0-1,0 1,0 0,0-1,1 0,-1 1,1-1,0 1,0-1,-1 0,1 1,1-1,-1 0,0 0,1 0,-1 0,1 0,-1 0,1 0,0 0,0-1,0 1,0-1,0 1,0-1,0 0,1 0,-1 0,0 0,1 0,-1 0,0-1,1 1,-1-1,1 0,-1 1,1-1,-1 0,1-1,-1 1,2-1,4 0,1 0,-1-1,-1-1,1 1,0-1,0-1,-1 1,0-1,0-1,0 1,0-1,1-1,-1-1,0 1,0-1,-1 0,1 0,-2-1,1 0,-1 0,0-1,-1 1,0-1,0 0,-1 0,0 0,-1-1,0 1,0 0,-1-1,0 0,-1 1,0-1,0 0,-1 1,0-1,-1 1,0-1,-1-1,1 8,0 0,0-1,-1 2,1-1,-1 0,1 0,-1 1,0 0,0-1,0 1,0 0,-1 0,1 1,0-1,-1 1,1 0,-1 0,1 0,-1 0,0 0,1 1,-1 0,0-1,0 2,1-1,-1 0,0 1,1-1,-1 1,-2 1,-104 44,92-32</inkml:trace>
  <inkml:trace contextRef="#ctx0" brushRef="#br0" timeOffset="756.314">6153 649,'-36'21,"1"1,2 2,0 1,1 2,-25 29,54-55,1 0,-1 1,1 0,0-1,0 1,0 0,0 0,0 1,0-1,0 0,1 0,-1 1,1-1,0 1,0 0,0-1,0 1,0 0,0-1,1 1,-1 0,1 0,0 0,0-1,0 1,0 0,0 0,1 0,-1 0,1-1,0 1,0 0,0-1,0 1,0 0,1-1,-1 0,1 1,-1-1,1 0,0 0,0 0,0 0,0 0,0 0,2 1,8-1,-1 1,1-1,0-1,0 0,0-1,1 0,-1-1,0 0,0-1,-1 0,1-1,0-1,-1 0,0 0,0-1,0 0,0-1,-1 0,0-1,0 0,-1 0,1-1,11-14,0 0,-1-1,-2 0,0-2,-2 0,0-1,-2-1,-1 0,-1-1,-1 0,-2-1,-1 0,2-14,-6 31,-1-1,0 1,0 0,-1-1,-1 1,0-1,-1 1,0-1,-1 0,-1 1,0-1,0 1,-1 0,-1 0,0 0,-1 0,0 0,0 1,-1 0,-5-6,9 15,0 0,0-1,0 1,0 0,0 0,0 0,-1 1,1-1,-1 1,1-1,-1 1,0 0,0 0,1 0,-1 0,0 0,0 1,0-1,0 1,0 0,0 0,0 0,0 0,0 0,0 1,1-1,-1 1,0 0,0 0,0 0,1 0,-1 1,0-1,1 1,-1-1,-1 3,-4 2,0 0,0 1,1 0,0 0,0 1,1 0,0 0,1 0,-1 1,-1 4,-1 12,1-1,1 2,1-1,1 1,1-1,1 1,2 0,0 0,5 25,-2-27,0-1,2 0,1 0,1-1,1 1,1-2,1 1,0-1,2-1,0 0,2 0,0-1,1-1,1-1,0 0,1-1,1 0,1-2,0 0,1-1,0-1,1-1,0-1,1-1,0-1,0 0,1-2,1-1,0 1</inkml:trace>
  <inkml:trace contextRef="#ctx0" brushRef="#br0" timeOffset="-3668.452">0 1016,'36'5,"0"-1,-1-2,1-1,0-2,0-1,0-2,-1-1,1-2,-2-2,5-2,-13 2,-1-1,0-2,0 0,-2-1,1-2,-2 0,0-2,-1 0,0-1,-1-1,-2-1,0-1,11-17,25-41,-2-3,-5-2,7-23,-24 48,11-30,-41 88,1 0,-1 1,0-1,1 0,0 0,-1 0,1 1,-1-1,1 0,0 0,0 1,-1-1,1 1,0-1,0 1,0-1,-1 1,1-1,0 1,0 0,0-1,0 1,0 0,0 0,0 0,0 0,0 0,0 0,0 0,0 0,0 0,0 0,0 1,0-1,0 0,0 0,-1 1,1-1,0 1,0-1,0 1,0-1,-1 1,1 0,0-1,-1 1,1 0,0 0,-1-1,1 1,-1 0,1 0,-1 0,1 0,-1 0,0 0,29 57,-28-56,11 28,0 0,-2 0,-1 0,-2 2,-1-1,-1 0,-2 1,-1 0,-2 0,0 0,-5 17,0-33,-1 1,-1-1,-1 0,0 0,-1-1,-1 0,0-1,-1 0,-1-1,0 0,0 0,-2-2,1 1,-1-2,-1 0,0-1,0 0,-1-1,0-1,-7 2,10-4,-1-1,1 0,-1-1,0-1,0 0,0-1,0 0,0-2,0 1,0-2,0 1,0-2,0 0,0-1,-4-2,13 4,-1-1,1 1,-1-1,1 0,0-1,0 0,1 1,-1-1,1-1,0 1,0-1,0 0,-3-4,-2-7</inkml:trace>
  <inkml:trace contextRef="#ctx0" brushRef="#br0" timeOffset="-3265.34">1525 254,'-110'347,"36"-68,45-210,33-68,6-12</inkml:trace>
  <inkml:trace contextRef="#ctx0" brushRef="#br0" timeOffset="-2865.438">1580 846,'6'2,"1"-1,-1 1,1-1,0-1,-1 1,1-1,0 0,-1-1,1 0,-1 0,1 0,-1-1,1 0,-1 0,0 0,0-1,0 0,0 0,0-1,-1 1,1-1,-1-1,0 1,-1-1,1 1,-1-1,1-1,-2 1,1-1,-1 1,1-1,-1 0,-1 0,1-1,-1 1,-1 0,1-1,-1 1,0-1,0-3,-1 7,0 0,0 1,-1-1,1 0,-1 1,0-1,0 0,0 1,0-1,0 1,0 0,-1-1,1 1,-1 0,0 0,1 0,-1 0,0 0,0 0,0 0,-1 1,1-1,0 1,-1-1,1 1,-1 0,1 0,-1 0,1 1,-1-1,0 0,1 1,-1 0,0-1,0 1,1 0,-1 1,0-1,1 0,-1 1,0 0,1-1,-1 1,1 0,-1 0,1 1,-1-1,1 0,0 1,-2 0,-5 4,0 0,0 0,1 0,-1 1,2 0,-1 1,1 0,0 0,0 1,1 0,1 0,-1 0,1 0,1 1,0 0,0 0,1 0,0 1,1-1,0 1,1-1,0 1,0 0,1-1,1 1,0 0,0-1,3 8,-1-13,0 0,1 0,-1-1,1 1,0-1,1 0,-1 0,1-1,-1 1,1-1,0 0,0-1,1 1,-1-1,0 0,1 0,-1 0,1-1,0 0,0 0,-1 0,1-1,0 0,0 0,0-1,0 1,-1-1,1 0,0-1,-1 1,3-2,18-5</inkml:trace>
  <inkml:trace contextRef="#ctx0" brushRef="#br0" timeOffset="-2398.94">1890 988,'136'-215,"-136"216,0 0,0 0,1 0,-1 0,0-1,0 1,0 0,1 0,-1 0,0-1,1 1,-1 0,0 0,1-1,-1 1,1 0,-1-1,1 1,0-1,-1 1,1 0,0-1,-1 1,1-1,0 0,-1 1,1-1,0 0,0 1,0-1,-1 0,1 0,0 0,0 1,0-1,0 0,-1 0,1 0,0-1,0 1,0 0,0 0,-1 0,1 0,0-1,0 1,0 0,-1-1,1 1,0-1,-1 1,1-1,0 1,-1-1,1 0,-1 1,1-1,-1 0,1 1,-1-1,1 0,-1 1,1-1,-1 5,0 1,0 0,1-1,0 1,0-1,0 0,0 1,1-1,0 0,0 0,0 0,0 0,1 0,-1 0,1-1,0 1,0-1,1 1,-1-1,1-1,-1 1,1 0,0-1,0 0,0 1,0-2,0 1,1 0,-1-1,1 0,-1 0,1 0,-1-1,1 1,-1-1,1 0,-1 0,1-1,-1 0,5 0,-2-2,0-1,0 0,-1 0,1-1,-1 1,0-1,0-1,-1 1,1-1,-1 0,-1 0,1 0,-1-1,0 0,0 0,2-6,4-8</inkml:trace>
  <inkml:trace contextRef="#ctx0" brushRef="#br0" timeOffset="-1910.443">2681 705,'-11'5,"1"1,-1 0,1 0,0 1,1 0,0 1,0 0,1 1,0-1,0 2,1-1,0 1,1 0,0 0,0 1,1 2,4-11,0 0,1 1,-1-1,1 0,-1 1,1-1,0 1,0-1,0 0,1 1,-1-1,1 1,-1-1,1 0,0 1,-1-1,1 0,0 0,1 0,-1 0,0 0,1 0,-1 0,1 0,-1 0,1-1,0 1,0 0,0-1,0 0,0 1,0-1,0 0,0 0,1 0,-1 0,0-1,1 1,3 1,0-1,0 1,0-1,0-1,0 1,0-1,0 0,1 0,-1-1,0 0,0 0,0 0,0-1,4-1,8-9,-1 0,0-1,-1-1,-1-1,0 0,-1-1,0 0,-2-1,0-1,-1 0,0 0,-2-1,0 0,-1-1,5-20,-2 10,-2 0,-1 0,-1-1,-2 0,0-1,-3 1,0-20,-2 48,1 0,-1 0,0 0,0-1,0 1,0 0,-1 0,1 0,-1-1,0 1,0 0,0 0,0 0,0 0,-1 1,1-1,-1 0,0 1,0-1,0 1,0-1,0 1,-1 0,1 0,-1 0,1 0,-1 0,0 1,0-1,0 1,0-1,0 1,0 0,0 1,0-1,0 0,0 1,0 0,0-1,-1 1,1 1,0-1,0 0,0 1,-1 0,1-1,0 1,-1 1,-9 5,1 0,-1 2,1-1,1 1,-1 1,2 0,-1 1,2 0,-1 1,1-1,1 2,0-1,1 1,1 0,0 1,0 0,1 0,1 0,-2 11,3-11,0 1,0-1,2 0,0 1,0-1,2 1,-1-1,2 0,0 1,1-1,0 0,1 0,1 0,0-1,1 0,0 0,1 0,0-1,1 1,1-2,0 1,0-2,1 1,10 7,-8-7,1-1,1 0,-1-2,2 1,-1-2,1 0,0 0,0-2,1 0,0 0,0-2,0 0,0 0,9-1,-18-3,0 0,-1 0,1 0,-1-1,1 0,-1-1,0 1,0-1,0 0,0 0,0-1,-1 0,1 0,-1 0,0-1,-1 0,3-1,11-16</inkml:trace>
  <inkml:trace contextRef="#ctx0" brushRef="#br0" timeOffset="-1097.761">3077 678,'9'8,"0"0,1-1,0 0,0 0,1-1,-1-1,1 1,1-2,-1 0,1 0,0-1,0 0,0-1,0 0,9-1,-16-2,-1 0,1 0,-1-1,1 1,-1-1,0 0,1-1,-1 1,0-1,0 1,-1-1,1-1,-1 1,1 0,-1-1,0 0,0 1,-1-1,1 0,-1-1,0 1,0 0,0-1,0 1,-1-1,0 1,0-1,0 0,-1 0,1 1,-1-1,0 0,0 0,-1 1,0-1,0 0,0 1,0-1,0 0,-1 1,0 0,0-1,0 1,-1 0,0 0,1 0,-1 0,0 1,-1-1,1 1,-1 0,1 0,-1 0,0 0,0 1,0-1,-1 1,0 0,-3 3,1 0,-1 1,1 0,0 0,0 0,0 1,0 0,0 1,0 0,1 0,0 0,-1 1,2 0,-1 0,0 0,1 1,0-1,1 1,-1 1,1-1,0 1,-1 2,1-4,-1 0,1 0,0 1,0 0,1 0,-1 0,2 0,-1 0,0 1,1-1,0 1,1-1,0 1,0 0,0 0,1 0,-1 0,2-1,-1 1,1 0,0 0,1 0,-1-1,1 1,0-1,1 1,0-1,0 0,0 0,1 0,0 0,0-1,0 0,1 0,0 0,0 0,0 0,0-1,1 0,0 0,5 2,-1-3,0-1,0-1,0 1,0-2,1 1,-1-1,0-1,0 0,1 0,-1-1,0 0,0-1,-1 0,1-1,-1 0,1 0,2-3,145-101,-136 89,-1-1,-1 0,0-2,-2 0,0-1,-2-1,-1 0,0-1,-2-1,1-5,-12 29,0 1,-1-1,1 1,-1-1,1 1,-1-1,0 1,0-1,0 0,1 1,-1-1,-1 1,1-1,0 0,0 1,-1-1,1 1,0-1,-1 1,0-1,1 1,-1-1,0 1,0 0,0-1,0 1,0 0,0 0,0 0,0 0,0 0,-1 0,1 0,0 0,-1 0,1 0,-1 1,1-1,-1 0,1 1,-1 0,1-1,-1 1,1 0,-1 0,0 0,1 0,-1 0,1 0,-1 0,0 0,1 1,-1-1,1 1,-1-1,1 1,-1-1,1 1,0 0,-1 0,1 0,0 0,-1 0,1 0,-7 2,1 1,0-1,0 1,1 0,-1 0,1 1,0 0,0 0,0 1,1 0,0 0,0 0,0 0,1 1,0-1,0 1,1 0,-1 1,2-1,-1 1,1-1,0 1,1 0,0-1,0 1,0 0,1 0,0 0,1 0,0-1,0 1,1 0,0 0,0-1,0 1,1-1,1 0,-1 0,5 6,160 118,-164-125,0 0,-1 0,0 0,0 1,0-1,-1 1,0 0,0-1,-1 1,0 0,0 0,-1 0,0 0,0 0,0 0,-1 0,0 0,0 0,-1 0,0-1,0 1,-1 0,0-1,0 0,0 1,-1-1,-3 4,-4 11</inkml:trace>
  <inkml:trace contextRef="#ctx0" brushRef="#br0" timeOffset="2118.852">7366 479,'0'0,"0"-1,1 1,-1 0,1-1,-1 1,1 0,-1-1,1 1,-1 0,1 0,-1-1,1 1,-1 0,1 0,-1 0,1 0,-1 0,1 0,0 0,-1 0,1 0,-1 0,1 0,-1 0,1 0,-1 0,1 0,-1 1,1-1,0 0,-1 0,0 1,1-1,-1 0,1 1,-1-1,1 1,-1-1,0 0,1 1,-1-1,0 1,1-1,-1 1,0-1,0 1,1-1,-1 1,0-1,0 1,0-1,0 1,0 0,0-1,0 1,0-1,0 1,0-1,0 1,0-1,0 1,0 0,-1-1,3 41,-5-23,-7 122,10-134,1 0,0 0,1 0,-1 0,1 0,0-1,1 1,-1-1,1 1,0-1,0 0,1 0,-1-1,1 1,0-1,1 1,-1-1,1 0,0-1,0 1,0-1,1 0,1-1,1 0,-1 0,0-1,1 0,0 0,-1-1,1 0,-1-1,1 0,-1 0,1 0,-1-1,0 0,1 0,-1-1,0 0,0 0,-1-1,1 0,-1 0,0 0,0-1,0 0,-1 0,1 0,-1-1,0 0,-1 0,1-1,52-42,-56 48,0 0,0 0,0 0,0 0,0 1,1-1,-1 0,0 0,0 1,1-1,-1 1,0-1,1 1,-1-1,0 1,1 0,-1 0,0 0,1 0,-1 0,1 0,-1 0,0 0,1 0,-1 1,1-1,-1 0,0 1,0-1,1 1,-1 0,0-1,0 1,1 0,-1 0,0 0,0 0,0 0,0 0,-1 0,1 0,0 0,0 0,0 1,-1-1,1 0,-1 0,1 1,-1-1,0 1,1-1,-1 0,0 2,7 20,-7-18,0 0,1 0,0 0,0 0,0 0,0 0,1 0,0 0,0 0,0 0,0-1,1 1,0-1,0 0,0 0,0 0,1 0,0 0,0-1,0 0,0 0,0 0,0 0,1 0,0-1,-1 0,1 0,0 0,0-1,0 0,0 0,3 1,7-7,1 0,-1 0,0-2,-1 0,1-1,-1 0,-1-1,1 0,-2-1,1-1,-1 0,-1 0,0-2,-1 1,0-1,-1 0,0-1,-1 0,-1-1,3-8,21-109,-26 132,0 10</inkml:trace>
  <inkml:trace contextRef="#ctx0" brushRef="#br0" timeOffset="2384.497">8552 565,'-15'33,"-4"21,1 6,8-7,6-13</inkml:trace>
  <inkml:trace contextRef="#ctx0" brushRef="#br0" timeOffset="2618.458">8552 141,'0'0</inkml:trace>
  <inkml:trace contextRef="#ctx0" brushRef="#br0" timeOffset="2886.127">9059 0,'0'550,"-26"-365,12-139,7-29</inkml:trace>
  <inkml:trace contextRef="#ctx0" brushRef="#br0" timeOffset="3166.89">8833 395,'44'-10,"27"-2,8-1,-5 3,-11 4,-10 1,-11 3,-11 1</inkml:trace>
  <inkml:trace contextRef="#ctx0" brushRef="#br0" timeOffset="3602.584">9398 28,'-28'454,"27"-434,1 1,1-1,0 1,2-1,0 1,1-1,2-1,0 1,1 2,-6-20,0 1,1-1,-1 0,0 1,1-1,-1 0,1 0,0 0,0 0,0 0,0-1,0 1,0-1,0 1,0-1,1 0,-1 1,1-1,-1-1,1 1,-1 0,1 0,-1-1,1 0,-1 1,1-1,0 0,-1 0,1-1,0 1,-1 0,1-1,-1 0,1 0,89-44,-65 28,-25 16,-1-1,1 0,-1 1,1 0,-1-1,1 1,0 0,0 0,0-1,-1 1,1 1,0-1,0 0,1 0,-1 1,0-1,0 1,0 0,0 0,0 0,0 0,0 0,1 0,-1 0,0 1,0-1,0 1,0-1,0 1,0 0,0 0,0 0,0 0,0 0,-1 0,1 1,0-1,-1 0,1 1,-1-1,1 1,-1 0,0 0,0-1,0 1,0 0,0 0,0 0,0 2,16 125,-6-109</inkml:trace>
  <inkml:trace contextRef="#ctx0" brushRef="#br0" timeOffset="5103.557">10894 395,'-26'4,"15"-4,0 1,1 1,-1 0,1 0,0 1,-1 0,1 1,1 0,-1 0,1 1,-1 1,1-1,1 2,-1-1,7-2,1-1,-1 0,1 1,0-1,0 1,0 0,1-1,-1 1,1 0,0-1,0 1,0 0,0-1,1 1,0 0,-1-1,1 1,1-1,-1 1,0-1,1 0,0 1,0-1,0 0,0 0,0 0,0 0,1-1,-1 1,1-1,0 1,0-1,0 0,0 0,0 0,1-1,2 2,27 30,-30-29,1 0,0 0,-1 0,0 0,0 1,0-1,-1 1,1 0,-1 0,0 0,-1 0,1 0,-1 0,0 0,0 0,-1 1,1-1,-1 0,0 0,-1 1,1-1,-1 0,0 0,-1 1,1-1,-1 0,0 0,0 0,0-1,-1 1,0-1,0 1,0-1,0 0,-3 3,-6 0,1-1,-1-1,-1 1,1-2,-1 0,0 0,0-1,0-1,0 0,0-1,0 0,-1-1,1-1,0 0,-13-3,-10-7,30 4</inkml:trace>
  <inkml:trace contextRef="#ctx0" brushRef="#br0" timeOffset="5454.622">11318 479,'-22'21,"1"1,1 1,1 1,1 0,1 2,2 0,0 0,2 1,-1 5,12-29,1-1,0 0,0 1,0-1,0 0,0 1,0-1,0 1,1-1,-1 1,1 0,0-1,0 1,0 0,0-1,0 1,0-1,1 1,-1 0,1-1,0 1,0-1,0 1,0-1,0 0,1 1,-1-1,1 0,-1 0,1 0,0 0,0 0,0 0,0-1,0 1,0-1,0 1,0-1,1 0,-1 0,1 0,-1 0,1 0,-1 0,1-1,-1 1,1-1,0 0,-1 0,3 0,10-3,0 0,0-1,-1 0,0-2,0 1,0-2,0 0,-1 0,0-2,-1 1,0-2,0 1,-1-2,1-1,-6 8,-1-1,0 0,0 0,0-1,0 0,-1 1,0-2,0 1,-1 0,1-1,-2 1,1-1,-1 0,0 0,0 0,-1-1,1 1,-2 0,1 0,-1-1,0 1,-1 0,0 0,0-1,0 1,-1 0,0 0,0 0,-1 0,0 1,0-1,-1 1,0 0,0 0,0 0,-1 0,-2-2,2 4,-1 1,1 0,-1 0,0 1,0 0,0 0,0 0,0 1,-1-1,1 2,0-1,-1 1,1 0,0 0,-1 0,1 1,0 0,0 0,-1 1,1 0,0 0,0 0,1 1,-1 0,1 0,-1 0,1 1,0 0,0 0,0 0,-1 3,-8 8</inkml:trace>
  <inkml:trace contextRef="#ctx0" brushRef="#br0" timeOffset="6008.327">11599 790,'2'-13,"0"1,1 1,0-1,1 0,0 1,1-1,0 1,0 1,2-2,5-6,0 0,2 2,0-1,0 2,1 0,1 1,17-12,-17 13,71-41,-86 53,0 1,0 0,0-1,0 1,0 0,0-1,0 1,1 0,-1 0,0 0,0 0,0 0,0 0,0 1,0-1,1 0,-1 0,0 1,0-1,0 1,0-1,0 1,0-1,0 1,0 0,0-1,-1 1,1 0,0 0,0 0,-1 0,1 0,0-1,-1 1,1 0,-1 0,1 1,-1-1,0 0,1 0,-1 0,0 0,0 0,1 0,-1 1,4 57,-4-51,8 52,-8-58,1-1,-1 0,1 0,-1 0,1 0,0 0,-1 0,1 0,0 0,0 0,-1 0,1 0,0 0,0 0,0-1,0 1,0 0,0-1,1 1,-1-1,0 1,0-1,0 1,0-1,1 0,-1 0,0 0,0 1,1-1,-1 0,0-1,0 1,0 0,1 0,-1 0,0-1,0 1,0-1,1 1,-1-1,0 1,0-1,0 0,0 1,0-1,0 0,194-141,-111 108,-82 34,0-1,0 1,0 0,0 0,0 0,0 0,0 0,0 0,0 0,0 1,0-1,0 1,0-1,0 1,0 0,0 0,0 0,-1 0,1 0,0 0,-1 0,1 1,-1-1,1 1,-1-1,0 1,0-1,0 1,1 0,-1-1,-1 1,1 0,0 0,0 0,-1 0,1 0,-1 0,0 0,1 0,-1 0,0 0,0 1,-19 135,41-107,-5-24</inkml:trace>
  <inkml:trace contextRef="#ctx0" brushRef="#br0" timeOffset="6401.61">12587 649,'21'-1,"0"-1,0-1,-1 0,1-2,-1 0,0-1,0-1,-1-1,0-1,0-1,-1 0,0-2,3-3,-14 10,-2-1,1 1,0-1,-1-1,0 1,-1-1,0 0,0 0,0 0,-1 0,0-1,0 1,-1-1,0 0,0-1,-1 5,0 1,-1-1,1 1,-1-1,0 0,0 1,-1-1,1 0,-1 1,0-1,0 1,0-1,0 1,0-1,-1 1,0 0,1 0,-1 0,0 0,-1 0,1 0,0 0,-1 1,0-1,0 1,1 0,-1 0,0 0,-1 0,1 0,0 1,0-1,-1 1,1 0,-6 0,-1 1,1 0,0 1,0 0,0 0,0 1,1 0,-1 1,0-1,1 2,-1-1,1 1,0 1,1-1,-1 1,1 1,0-1,0 1,0 0,1 1,0 0,0 0,1 0,-1 1,-1 0,-7 6,2 0,0 1,0 0,2 1,0 0,0 1,2 0,0 1,1 1,4-12,0 1,1-1,0 1,1 0,0 0,0 0,1 0,0 0,0 0,1 0,0-1,0 1,1 0,0 0,0-1,1 1,0-1,0 0,1 1,-1-2,2 1,-1 0,1 0,6 1,0-1,0 1,0-2,1 1,0-1,0-1,0-1,1 1,0-2,0 0,0 0,0-1,0-1,0 0,1-1,-1-1,0 0,0 0,5-2,11 2,93-13,-90 7</inkml:trace>
  <inkml:trace contextRef="#ctx0" brushRef="#br0" timeOffset="7454.657">14082 338,'290'-279,"-248"249,-41 30,1 0,-1-1,0 1,0 0,0 0,0 0,0 0,0 0,0 0,1 1,-1-1,0 0,0 1,0-1,0 0,0 1,0-1,0 1,0-1,0 1,-1 0,1 0,0-1,0 1,0 0,-1 0,1 0,0 0,-1-1,1 1,-1 0,1 0,-1 0,1 1,-1-1,0 0,1 0,-1 0,0 0,0 0,0 1,8 151,-9-83,24 288,-19-321,-1 0,-3 1,-1-1,-1 0,-2 0,-2 0,-1-1,-2 1,-2-2,-1 1,-2-2,-1 1,-1-2,-3 1,9-20,0 0,-1-1,0 0,-1-1,-1 0,1-1,-2 0,0-1,0-1,-1 0,0-1,0-1,-1 0,0-1,0 0,-1-2,-10 3,23-7,0 1,0-1,0 0,1 0,-1 0,0 0,0-1,0 0,0 1,0-1,1-1,-1 1,0-1,1 1,0-1,-1 0,1 0,0 0,0-1,0 1,0-1,0 0,0 0,1 0,-1 0,1 0,0 0,0-1,0 1,1-1,-1 1,1-1,-1-3,0-1,0-1,0 0,1 0,0 0,1 0,0 0,0 1,1-1,0 0,0 0,1 0,1 1,-1-1,2-2,17-29,2 1,1 1,1 2,3 0,0 2,3 1,0 1,8-3,238-196,-249 210,-4 4</inkml:trace>
  <inkml:trace contextRef="#ctx0" brushRef="#br0" timeOffset="7790.586">14986 479,'-21'24,"2"0,0 1,2 1,0 0,2 1,1 1,2 1,0 0,2 0,0 7,8-33,1 0,0 0,0 0,0 0,0 0,1 0,-1 0,1 0,0 0,0 0,0 1,0-1,0 0,1 0,0 0,-1 0,1 0,0 0,0 0,1 0,-1 0,1 0,-1-1,1 1,0-1,0 1,0-1,0 0,1 1,-1-1,0 0,1 0,0-1,-1 1,1-1,0 1,0-1,0 0,0 0,0 0,0 0,0-1,0 1,0-1,0 0,0 0,1 0,0 0,6-2,0 0,0-1,0 0,0 0,0-1,-1-1,1 1,-1-2,0 1,-1-1,1-1,-1 1,0-1,-1-1,0 1,0-1,-1-1,0 1,0-1,-1 0,0 0,0-1,-1 0,-1 1,1-1,-2 0,1-1,-1 1,-1 0,0-1,0-6,-1 11,0 1,0 0,-1 0,1 0,-1 0,0 0,0 0,-1 0,0 0,0 0,0 0,0 1,-1-1,1 1,-1-1,0 1,-1 0,1 0,-1 1,0-1,1 1,-2-1,1 1,0 1,-1-1,1 1,-1-1,0 1,1 0,-1 1,0-1,0 1,0 0,-1 1,1-1,0 1,0 0,0 0,-5 1,-19 8,3 2</inkml:trace>
  <inkml:trace contextRef="#ctx0" brushRef="#br0" timeOffset="8035.55">15269 903,'0'-48,"4"-21,7-3,7 11,-1 10,2 15,3 12,-3 7,1 5,1 5,-3 9,1 4,-4 0</inkml:trace>
  <inkml:trace contextRef="#ctx0" brushRef="#br0" timeOffset="8390.837">15917 479,'-17'8,"1"0,-1 2,2 0,-1 0,2 2,-1-1,2 2,-1 0,2 1,0 0,0 1,2 0,-6 9,14-20,0 1,1 0,-1-1,1 1,-1 0,2 0,-1 0,0 0,1 0,0 0,0 0,1 0,-1 0,1 0,0 0,0 0,1 0,-1-1,1 1,0 0,0-1,1 0,0 1,-1-1,1 0,1 0,-1-1,0 1,1-1,0 1,0-1,0 0,0-1,0 1,1-1,-1 1,1-1,0-1,-1 1,1-1,0 0,0 0,0 0,0-1,0 1,3-1,3 1,0 1,0-2,0 0,1 0,-1-1,0 0,0-1,0 0,-1-1,1 0,-1 0,1-1,8-6,1-2</inkml:trace>
  <inkml:trace contextRef="#ctx0" brushRef="#br0" timeOffset="8818.308">16143 705,'20'-2,"0"-1,0 0,0-2,-1 0,0-2,0 0,-1-1,1 0,-2-2,1 0,-1-1,-1-1,0 0,4-6,-18 17,0 0,0 0,0-1,0 1,0-1,-1 0,1 1,0-1,-1 0,1 0,-1 0,0 0,1-1,-1 1,0 0,-1 0,1-1,0 1,0 0,-1-1,0 1,1-1,-1 1,0 0,0-1,0 1,-1-1,1 1,-1-1,1 1,-1 0,0-1,0 1,1 0,-2 0,1-1,0 1,0 0,-1 0,1 0,-1 1,0-1,0 0,1 0,-1 1,0 0,0-1,0 1,-1 0,1 0,0 0,0 0,-1 0,1 0,0 1,-2-1,-7 3,0 0,0 0,0 1,0 1,1-1,-1 2,1 0,0 0,0 1,1 0,0 0,0 1,0 0,1 1,0 0,1 0,0 1,0 0,0 0,1 1,-2 5,3-7,0 1,0 0,1 0,1 1,-1-1,2 1,-1 0,1 0,1-1,-1 1,2 0,-1 1,2-1,-1 0,1-5,-1 0,1 0,0 0,0 0,1 0,-1 0,1 0,0 0,1 0,-1-1,1 1,0-1,0 0,0 0,1 0,-1 0,1 0,0-1,0 0,0 0,1 0,-1 0,1 0,0-1,-1 0,1 0,1 0,12-1,0 0,1-1,-1-1,0 0,0-1,0-2,-1 1,1-2,-1-1,0 0,0-1,0 0,-1-2,0 0,7-6,3 1</inkml:trace>
  <inkml:trace contextRef="#ctx0" brushRef="#br0" timeOffset="9172.081">17074 451,'-38'13,"14"-6,-1 0,2 2,-1 1,1 1,1 1,-11 8,31-19,1 0,-1-1,1 1,0 0,-1 0,1 0,0 0,0 0,0 0,-1 0,1 1,0-1,1 0,-1 1,0-1,0 0,1 1,-1-1,0 1,1-1,0 1,-1 0,1-1,0 1,0-1,0 1,0-1,0 1,0 0,0-1,0 1,1-1,-1 1,1-1,-1 1,1-1,0 1,-1-1,1 1,0-1,0 0,0 1,0-1,0 0,0 0,0 0,1 0,-1 0,0 0,1 0,-1 0,0-1,1 1,-1 0,1-1,0 1,49 16,-45-16,1 0,-1 0,0 0,1 1,-1 0,0 1,0 0,0 0,0 0,-1 0,1 1,-1 0,0 0,0 0,0 1,-1 0,0-1,0 2,0-1,0 0,-1 1,0 0,1 0,-4 0,-1 0,1 0,-1 1,0-2,0 1,0 0,-1 0,0 0,0-1,-1 1,0-1,0 1,0-1,0 0,-1 0,0-1,0 1,0-1,0 0,-1 0,0 0,0 0,0-1,0 0,-5 2,-1 2,0-1,0-1,0 0,-1-1,0 0,0 0,0-2,0 1,-1-2,1 1,-1-2,0 0,-6-2</inkml:trace>
  <inkml:trace contextRef="#ctx0" brushRef="#br0" timeOffset="12239.996">395 1411,'211'-20,"0"9,122 12,-127 1,9 26,197-28,-135-28,378 28,818 0,-1174-28,220 27,-212-28,297 30,-422-6,108-18,479 23,-372-29,-102 18,-123-2,154 9,-218 5,235-31,104 2,-91 29,-91-30,-47 18,-108-1,0 5,0 5,8 5,27-1,233-3,-78-28,-184 30,141-12,-136-1,0 4,111 9,-80 1,4421-2,-4199 29,-351-29</inkml:trace>
</inkml:ink>
</file>

<file path=ppt/ink/ink9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18:44.8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4205 2737,'1780'0,"-1554"-28,-29 29,-55 26,337-27,1045 0,-1523 1,1 0,-1 0,1-1,-1 1,1-1,0 1,-1-1,1 1,-1-1,1 0,0 0,-1 0,1 0,0 0,-1 0,1 0,0-1,-1 1,1-1,-1 1,1-1,-1 1,1-1,-1 0,1 0,-1 0,0 0,1 0,-1 0,0 0,0 0,0 0,0-1,0 1,0 0,0-1,0 1,0-1,-1 1,1-1,-1 1,1-1,-1 1,1-1,-1 0,0 1,0-1,0 0,0 1,0-1,0 1,0-1,-1 0,1 1,-1-2,-91-87,87 84,0 2,-1-1,0 0,0 1,0 0,0 1,0-1,-1 1,0 0,0 1,0 0,-3-1,7 5,0-1,-1 1,1 0,0 1,0-1,0 0,0 1,0 0,1 0,-1 0,1 0,0 0,0 0,0 0,0 1,0-1,1 1,0 0,-1-1,1 1,1 0,-1 0,0-1,1 1,0 1,-4 11,-57 202,49-176,42-62,79-94,-96 97</inkml:trace>
  <inkml:trace contextRef="#ctx0" brushRef="#br0" timeOffset="1281.475">4148 2737,'12'-8,"0"-1,-1 0,0-1,-1 0,0-1,0 0,-2-1,1 0,-1 0,-1-1,0 0,-1 0,0 0,-1-1,-1 0,1-4,-5 17,-1 0,1 1,0-1,-1 1,1-1,0 0,0 1,-1-1,1 0,0 1,0-1,0 0,0 0,0 1,0-1,0 0,0 1,1-1,-1 0,0 1,0-1,0 0,1 1,-1-1,0 1,1-1,-1 0,0 1,1-1,-1 1,1-1,-1 1,1-1,-1 1,1-1,0 1,-1 0,1-1,-1 1,1 0,0 0,-1-1,1 1,0 0,-1 0,1 0,0 0,-1 0,1 0,0 0,0 0,-1 0,1 0,0 0,-1 0,1 0,0 1,-1-1,1 0,-1 1,1-1,0 0,-1 1,1-1,-1 0,1 1,-1-1,1 1,-1-1,1 1,70 267,-21-120,-51-148,1-1,0 1,0 0,-1 0,1-1,0 1,0 0,-1 0,1 0,0-1,-1 1,1 0,0 0,-1 0,1 0,0 0,-1 0,1 0,0 0,-1 0,1 0,-1 0,1 0,0 0,-1 0,1 0,0 0,-1 0,1 0,0 0,-1 0,1 1,0-1,-1 0,1 0,0 0,0 1,-1-1,1 0,0 0,0 1,-1-1,1 0,0 1,0-1,0 0,-1 0,1 1,0-1,0 0,0 1,0-1,0 1,0-1,0 0,0 1,0-1,0 0,0 1,0-1,0 0,0 1,-31-29,25 23,-125-101,116 93,2 2</inkml:trace>
  <inkml:trace contextRef="#ctx0" brushRef="#br1" timeOffset="9768.755">6407 2653,'-2'-2,"1"0,-1 0,1 0,-1 1,0-1,0 0,0 1,0-1,0 1,0 0,0 0,0 0,-1 0,1 0,0 0,-1 1,1-1,0 1,-1-1,1 1,-1 0,1 0,0 0,-1 0,1 1,-2-1,1 0,0 0,-1 1,1 0,0-1,0 1,-1 0,1 1,0-1,0 0,0 1,1 0,-1 0,0 0,1 0,-1 0,1 0,-1 1,1-1,0 1,0-1,0 1,1 0,-1 0,0 0,1 0,0 0,0 0,0 1,0-1,1 0,-1 0,1 1,0-1,-1 0,2 1,-1-1,0 0,1 1,-1-1,1 0,0 0,0 0,0 1,1-1,0 1,0-1,0 0,0 1,0-1,1 0,-1-1,1 1,0 0,-1-1,1 1,1-1,-1 0,0 0,0 0,1 0,-1-1,1 0,0 1,-1-1,1 0,0-1,0 1,-1-1,1 0,0 0,0 0,0 0,-1 0,1-1,0 0,0 0,-1 0,1 0,0 0,-1-1,0 0,1 0,-1 0,0 0,0 0,0 0,0-1,0 0,-1 1,1-1,-1 0,1 0,-1-1,0 1,0 0,-1-1,2 1,-1 0,1 0,-1 0,0 0,0 0,-1-1,1 1,0-1,-1 1,0-1,0 1,0-1,-1 0,1 1,-1-1,0 0,0 0,0 1,0-1,-1 0,1 0,-1 1,0-1,0 0,0 1,-1-1,1 1,-1 0,0-1,0 1,0 0,0 0,-1 0,1 1,-1-1,0 0,0 1,0 0,0-1,0 1,0 1,0-1,-1 0,-2 0,3 1,-1 0,1 1,-1-1,0 1,1 0,-1 0,0 0,1 0,-1 1,0 0,1-1,-1 1,1 1,-1-1,1 0,0 1,0 0,-1 0,1 0,0 0,0 0,1 0,-1 1,0-1,1 1,0 0,-1 0,1 0,0 0,1 0,-1 1,0-1,1 0,0 1,0-1,0 1,0-1,1 1,-1 0,1-1,0 1,0 0,0-1,0 1,1 0,0-1,-1 1,1-1,1 1,-1-1,1 1,-2-1,1-1,0 0,1 0,-1 0,0 0,0 0,1 0,0 0,-1-1,1 1,0 0,-1-1,1 0,0 1,0-1,0 0,1 0,-1 0,0 0,0 0,0 0,1-1,-1 1,0-1,1 0,-1 0,1 0,-1 0,0 0,1 0,-1 0,0-1,1 1,-1-1,0 0,0 0,1 0,-1 0,0 0,0 0,0 0,0-1,0 1,1-2,1 0,-1 1,1-1,-1 0,0-1,0 1,0 0,0-1,-1 0,0 0,1 1,-1-1,0-1,-1 1,1 0,-1 0,0-1,0 1,0 0,-1-1,1 1,-1-1,0 1,0-1,-3 4,1 1,0-1,0 1,0-1,-1 1,1 0,0 0,-1 0,1 0,0 0,0 0,-1 1,1-1,0 1,0 0,0 0,0-1,0 1,0 1,0-1,0 0,0 0,0 1,0-1,1 1,-1-1,0 1,0 2,-52 70,53-71,0-1,0 0,0 1,1-1,-1 1,1-1,0 1,-1-1,1 1,0 0,0-1,1 1,-1-1,1 1,-1-1,1 1,0-1,0 1,0-1,0 0,0 0,0 1,1-1,-1 0,1 0,0 0,-1 0,1-1,0 1,0 0,0-1,0 1,0-1,3 1,-2-1,1 0,0 0,0 0,0-1,0 0,1 0,-1 0,0 0,0-1,0 1,0-1,0 0,-1 0,1-1,0 1,0-1,-1 0,1 0,-1 0,1 0,-1 0,0-1,0 0,0 0,0 0,-1 0,1 0,-1 0,0 0,0-1,0 0,0 1,0-1,-1 0,0 0,1 1,-2-1,1 0,0 0,-1 0,0 0,0 0,0-1,0 1,0 0,-1 0,0 0,0 1,-1-4,1 6,0-1,0 1,1 0,-1 0,0 0,0 0,-1 0,1 0,0 0,0 0,0 0,-1 1,1-1,0 0,-1 1,1-1,0 1,-1-1,1 1,-1 0,1 0,-1 0,1-1,-1 1,1 1,-1-1,1 0,0 0,-1 0,1 1,-1-1,1 1,0-1,-1 1,1 0,0-1,-1 1,1 0,0 0,0 0,-1 1,-44 42,32-20</inkml:trace>
  <inkml:trace contextRef="#ctx0" brushRef="#br1" timeOffset="26724.029">4035 2343,'-4'7,"0"0,1 0,-1 0,1 1,1 0,-1 0,2 0,-1 0,1 0,0 0,0 0,1 0,0 0,1 6,-1 1,17 143,-11-128,-2 1,-2 0,0 1,-3-1,-1 9,3 91,-1-129,0 0,0 0,0 0,0-1,0 1,1 0,-1 0,1 0,-1-1,1 1,0 0,-1-1,1 1,0 0,0-1,0 1,0-1,0 1,1-1,-1 0,0 0,1 1,-1-1,1 0,-1 0,1 0,-1 0,1-1,0 1,-1 0,1-1,0 1,0-1,-1 0,1 1,0-1,0 0,0 0,0 0,75-23,-48 12,-1 4,0 2,0 1,0 2,1 0,-1 2,1 1,0 2,46-1,490-2,-396-27,84 27,-110 27,25-43,-43-14,-92 24,2 1,-1 2,0 2,1 1,17 3,24-1,827-2,-733 28,253-27,-254 26,311-27,-300-16,-35-9,-142 23,0-1,-1 0,1 1,-1-1,0 0,0-1,0 1,0 0,0 0,-1-1,1 1,-1-1,0 0,0 1,-1-1,1 0,-1 1,1-1,-1 0,-1 0,1 1,0-1,-1 0,0 1,1-1,-2 0,1 1,0-1,-1 1,-1-20,-33-207,35 213,0 0,0 1,-2 0,0-1,-1 1,-1 0,0 1,-1-1,0 1,-2 0,-4-8,11 21,0 0,-1-1,1 1,0 0,-1 0,1-1,-1 1,0 0,1 1,-1-1,0 0,0 0,-1 1,1-1,0 1,0 0,-1 0,1 0,0 0,-1 0,1 0,-1 1,0-1,1 1,-1-1,1 1,-1 0,0 0,1 0,-1 1,-1 0,-211 28,155-22,0-2,-1-2,-50-6,7 1,-1420 2,1326 28,-281-27,253 0,154 11,59-9,1 0,-1-1,0-1,0 1,0-2,0 0,0-1,0 0,0-1,-1 0,-109 4,67 4,-340-4,226-29,-310 26,464 1,11-1,0 1,0-1,0 1,0 1,0-1,0 1,0-1,0 2,0-1,0 0,1 1,-1 0,0 0,1 0,-2 2,-6 8</inkml:trace>
  <inkml:trace contextRef="#ctx0" brushRef="#br0" timeOffset="35245.833">4826 1693,'3'2,"-1"0,1 0,0 0,-1 1,1-1,-1 1,0-1,0 1,0 0,0 0,0 0,-1 0,0 0,1 0,-1 0,0 1,0-1,-1 1,2-1,31 156,-17-18,9-270,-17 95,1 0,2 1,1 0,2 1,1 0,1 1,2 1,14-19,-31 48,-1-1,0 1,1-1,-1 1,1-1,-1 1,1 0,0-1,-1 1,1 0,0 0,0-1,0 1,0 0,0 0,0 0,0 0,1 0,-1 0,0 1,0-1,1 0,-1 0,1 1,-1-1,0 1,1 0,-1-1,1 1,-1 0,1 0,-1 0,1 0,-1 0,1 0,-1 0,1 0,-1 1,1-1,-1 1,1-1,-1 1,0-1,1 1,-1 0,0 0,0 0,1-1,-1 1,0 0,0 1,0-1,0 0,0 0,0 0,0 1,0 0,75 143,-62-128</inkml:trace>
  <inkml:trace contextRef="#ctx0" brushRef="#br0" timeOffset="37565.659">5306 1976,'0'4,"0"7,-5 2,-1 3,0 3,1 4,2 3,0 1,7-4,7-5,1-6</inkml:trace>
  <inkml:trace contextRef="#ctx0" brushRef="#br0" timeOffset="38462.212">4769 1383,'0'-1,"-1"0,1 0,-1 1,1-1,0 0,-1 0,1 0,0 1,-1-1,1 0,0 0,0 0,0 0,0 0,0 1,0-1,0 0,0 0,0 0,0 0,1 0,-1 1,0-1,0 0,1 0,-1 0,1 1,-1-1,1 0,-1 0,1 1,-1-1,1 0,-1 1,1-1,0 1,0-1,-1 1,1-1,0 1,0 0,-1-1,1 1,0 0,0-1,0 1,41-17,-8 12,1 1,-1 1,0 2,1 2,3 2,39-1,-15 3,-81-35,-118-109,126 126</inkml:trace>
  <inkml:trace contextRef="#ctx0" brushRef="#br0" timeOffset="39978.347">7168 1693,'26'138,"5"25,-32-184,1-1,1 1,1 0,1-1,1 1,1 0,1 0,0 1,2 0,8-17,67-142,-83 178,1-1,0 1,-1-1,1 1,0-1,0 1,0 0,0 0,1-1,-1 1,0 0,0 0,1 0,-1 0,1 0,-1 1,1-1,-1 0,1 1,-1-1,1 1,0-1,-1 1,1 0,0 0,-1-1,1 1,0 1,-1-1,1 0,-1 0,1 0,0 1,-1-1,1 1,-1 0,1-1,-1 1,1 0,-1 0,1 0,-1 0,0 0,1 0,-1 0,0 0,0 0,0 1,0-1,0 1,0-1,0 0,-1 1,1 0,27 28,-17-15</inkml:trace>
  <inkml:trace contextRef="#ctx0" brushRef="#br0" timeOffset="40747.72">7479 1863,'9'-1,"0"2,0-1,0 2,0-1,0 1,0 0,0 1,-1 0,1 1,-1-1,5 4,-12-5,0 0,1 0,-1 0,0 0,0 0,0 0,0 1,0-1,-1 0,1 1,-1-1,1 0,-1 1,0-1,0 1,0-1,0 0,-1 1,1-1,-1 1,1-1,-1 0,0 0,0 1,0-1,0 0,0 0,0 0,0 0,-1 0,1 0,-1 0,0-1,0 1,1 0,-3 0,-15 35,19-35,0 1,1-1,-1 0,1 0,0 0,0 0,0 0,0 0,0 0,0 0,0 0,1 0,-1 0,1-1,-1 1,1-1,0 1,-1-1,1 1,0-1,0 0,0 0,0 0,0 0,0 0,0-1,1 1,-1-1,0 1,0-1,1 0,-1 1,0-1,0-1,1 1,-1 0,0 0,20-3</inkml:trace>
  <inkml:trace contextRef="#ctx0" brushRef="#br0" timeOffset="41645.917">7027 1326,'24'-11,"0"1,0 1,1 1,0 2,0 0,0 1,1 2,0 1,0 0,-1 2,1 1,11 3,-4-3,-26-1,-6 1,0-1,0 1,0 0,1-1,-1 1,0-1,0 1,0-1,1 0,-1 1,0-1,1 0,-1 0,0 0,1 0,-1 0,0 0,0 0,1 0,-1-1,0 1,1 0,-1-1,0 1,0-1,0 0,0 1,1-1,-1 0,0 0,0 1,0-1,0 0,-1 0,1 0,0 0,0 0,-1-1,1 1,0 0,-1 0,1 0,-1 0,1-1,-1 1,0 0,0-1,1 1,-1 0,0-1,0 1,0 0,-1-2,-57-68,44 54</inkml:trace>
  <inkml:trace contextRef="#ctx0" brushRef="#br2" timeOffset="49803.916">3951 1326,'-4'7,"0"1,0-1,1 1,0 0,0-1,1 2,0-1,1 0,-1 0,2 0,-1 1,1-1,0 1,1 2,-1 4,0 470,11-422,-5-58</inkml:trace>
  <inkml:trace contextRef="#ctx0" brushRef="#br2" timeOffset="50581.598">3895 1185,'-38'137,"-43"6,80-142,0 0,0 0,0 0,0 1,0-1,0 0,1 1,-1-1,0 1,1-1,0 1,-1-1,1 1,0-1,-1 1,1-1,0 1,0-1,1 1,-1-1,0 1,0 0,1-1,-1 1,1-1,-1 0,1 1,-1-1,1 1,0-1,0 0,0 0,0 1,0-1,0 0,0 0,0 0,0 0,1 0,-1 0,0 0,1-1,-1 1,0 0,1-1,-1 1,1-1,-1 0,1 1,-1-1,1 0,-1 0,1 0,0 0,-1 0,2 0,110-13,-50 0,72-21,-134 32,0 0,-1 1,1-1,0 0,0 0,-1 0,1 1,-1-1,0 0,1 0,-1 0,0 0,0 0,0 0,0 1,-1-1,1 0,0 0,-1 0,1 0,-1 0,0 1,0-1,0 0,0 1,0-1,0 1,0-1,0 1,0-1,-1 1,1 0,-1-1,1 1,-1 0,1 0,-1 0,0 0,-4-6,-103-142,96 133</inkml:trace>
  <inkml:trace contextRef="#ctx0" brushRef="#br2" timeOffset="51367.098">3923 1835,'0'195,"-10"-145,4 34,15-6,-6-78,-1-9</inkml:trace>
  <inkml:trace contextRef="#ctx0" brushRef="#br2" timeOffset="52120.09">2992 649,'-4'6,"0"1,1 1,0-1,0 0,1 1,0-1,0 1,0 0,1 0,1-1,-1 1,1 0,1 7,1 18,1 0,2 0,1-1,1 1,12 27,22 140,-41-124,-1-171,1 68</inkml:trace>
  <inkml:trace contextRef="#ctx0" brushRef="#br2" timeOffset="52431.859">2963 621,'45'-36,"-12"18,0 1,1 2,1 1,0 2,32-6,-65 17,0 1,-1-1,1 1,0 0,-1-1,1 1,0 0,0 0,-1 0,1 0,0 1,0-1,-1 0,1 1,0 0,-1-1,1 1,-1 0,1-1,0 1,-1 0,0 0,1 0,-1 1,0-1,1 0,-1 0,0 1,0-1,0 0,0 1,0 0,-1-1,1 1,0-1,-1 1,1 0,-1-1,1 1,-1 0,0 0,0-1,0 1,-3 13</inkml:trace>
  <inkml:trace contextRef="#ctx0" brushRef="#br2" timeOffset="52686.78">2963 931,'39'-9,"22"-9,5 0,-3-3,-9 3,-7 4,-13 4</inkml:trace>
  <inkml:trace contextRef="#ctx0" brushRef="#br2" timeOffset="53037.018">3415 904,'9'28,"4"20,-1 6,-2-6</inkml:trace>
  <inkml:trace contextRef="#ctx0" brushRef="#br2" timeOffset="53751.589">2596 367,'29'-17,"-1"1,2 1,0 2,1 1,0 1,1 2,0 1,0 1,0 2,4 1,-23 3,-3 2,0-1,0-1,0 0,0 0,0-1,0 0,-1-1,1 0,-1 0,0-1,0 0,-8 2,-1 1,0-1,0 0,0 0,0 1,0-1,-1 0,1 1,0-1,-1 0,1 1,-1-1,0 0,1 1,-1-1,0 1,0 0,0-1,0 1,0 0,-1-1,1 1,0 0,0 0,-1 0,1 0,-1 0,1 0,-1 0,1 1,-1-1,0 1,1-1,-1 1,-3-4,-16-10,12 9,1 0,0-1,0 1,1-1,-1-1,1 0,1 0,-1 0,1 0,0-1,1 0,0-1,0 1,-2-8,2-5</inkml:trace>
  <inkml:trace contextRef="#ctx0" brushRef="#br2" timeOffset="55212.53">8523 1383,'0'-1,"1"1,-1-1,1 1,-1 0,1-1,-1 1,1 0,-1 0,1-1,-1 1,1 0,-1 0,1 0,0 0,-1 0,1 0,-1 0,1 0,-1 0,1 0,0 0,-1 0,1 0,-1 0,1 0,-1 1,1-1,-1 0,1 0,-1 1,1-1,-1 0,1 1,-1-1,1 0,-1 1,1-1,-1 1,0-1,1 1,-1-1,0 1,0-1,1 1,-1-1,0 1,0-1,0 1,0-1,1 1,-1 0,0-1,0 1,0-1,0 1,0 0,0-1,-1 1,7 40,-6-40,1 426,-2-395,13 88,-8-113,1-7</inkml:trace>
  <inkml:trace contextRef="#ctx0" brushRef="#br2" timeOffset="55916.74">8552 1298,'-52'39,"-31"42,82-81,1 1,-1-1,0 1,0-1,1 1,-1 0,0 0,1-1,-1 1,0 0,1 0,0 0,-1 0,1-1,-1 1,1 0,0 0,-1 0,1 0,0 0,0 0,0 0,0 0,0 0,0 0,0 0,0 0,0 0,1 0,-1 0,0 0,1 0,-1 0,0-1,1 1,-1 0,1 0,0 0,-1 0,1-1,0 1,-1 0,1-1,0 1,0 0,-1-1,2 1,47 19,-37-17,11 3,0-1,0-1,1-1,0-2,0 0,0-1,-1-2,2 0,-24 2,0 0,-1 0,1 1,0-1,0 0,-1 0,1 0,0 0,0 0,0 0,-1 0,1-1,0 1,0 0,-1 0,1 0,0-1,-1 1,1 0,0-1,0 1,-1-1,1 1,-1-1,1 1,-1-1,1 1,-1-1,1 0,-1 1,1-1,-1 0,1 1,-1-1,0 0,0 0,1 1,-1-1,0 0,0 0,0 1,0-1,0 0,0 0,0 0,0 1,0-1,0 0,0 0,-1 1,1-1,0 0,0 0,-1 1,1-1,-1 0,1 1,0-1,-1 0,0 0,-39-39,33 33,-56-62,52 49</inkml:trace>
  <inkml:trace contextRef="#ctx0" brushRef="#br2" timeOffset="56521.392">8579 1919,'0'5,"5"6,2 6,-1 6,-1 2,-1 3,-2 1,-1 0,-1 1,0-10,0-9</inkml:trace>
  <inkml:trace contextRef="#ctx0" brushRef="#br2" timeOffset="57120.689">8833 621,'18'73,"5"109,-15-138,-2 0,-3-1,-1 2,-2-1,-3 14,3-59</inkml:trace>
  <inkml:trace contextRef="#ctx0" brushRef="#br2" timeOffset="57399.282">8833 621,'29'-5,"19"-6,6-1,-1-4,-5 1,-10 8,-13 10,-9 5</inkml:trace>
  <inkml:trace contextRef="#ctx0" brushRef="#br2" timeOffset="57623.212">8890 875,'14'0,"10"0,6-5,2-1,1 0,-1-4,-1 0,-1 2,0-3,-6 1</inkml:trace>
  <inkml:trace contextRef="#ctx0" brushRef="#br2" timeOffset="58056.734">9257 904,'0'0,"6"-2,0 0,1 1,-1 0,0 0,1 0,-1 1,0 0,1 0,-1 1,0 0,1 0,-1 0,0 1,0 0,0 0,0 1,0-1,2 2,-7-1,0 0,1 0,-1-1,0 1,-1 0,1 0,0 0,-1 0,0 0,0 0,0 0,0 0,0 0,0 0,-1 0,1-1,-1 1,0 0,0 0,0 0,0-1,-1 1,1 0,-1-1,0 1,1-1,-1 0,0 0,-2 2,-3 9,-46 81,54-92,0 0,0 0,0 0,0-1,0 1,0 0,1-1,-1 1,1-1,-1 0,1 1,0-1,-1 0,1 0,0 0,0 0,-1 0,1-1,0 1,0 0,0-1,0 0,0 1,0-1,0 0,0 0,0 0,0 0,1 0,-1-1,0 1,1-1,1 1,71-12,-55 4</inkml:trace>
  <inkml:trace contextRef="#ctx0" brushRef="#br2" timeOffset="59100.594">8749 226,'66'-12,"0"4,1 2,49 2,-115 5,1 0,0-1,-1 1,1 0,0-1,0 0,0 1,-1-1,1 0,0 0,0 0,0 0,0 0,-1 0,1-1,0 1,0-1,0 1,-1-1,1 0,0 0,-1 1,1-1,-1 0,1 0,-1-1,1 1,-1 0,0 0,1-1,-1 1,0-1,0 1,0-1,0 1,0-1,-1 0,1 1,0-1,-1 0,1 0,-1 0,0 1,0-1,1 0,-1 0,0 0,-1 0,1 1,0-1,0 0,-1-1,-109-100,98 87,1 3</inkml:trace>
</inkml:ink>
</file>

<file path=ppt/ink/ink9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39:56.615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593 952,'-6'76,"3"1,3 0,4 0,3-1,4 1,3-2,16 49,-16-62,8 26,-4 1,-4 0,-3 1,-5 11,-8 302,-26-119,29 82,2-328,1 0,2-1,2 1,1-1,9 20,9 37,-11-31,-2-14,-2 0,-2 1,-3 0,-2 1,-1 6,-6 279,-24-192,-4-6,3 4,-4 84,49-1,-10-168,-3 0,-2 0,-3 0,-2 8,0 37,2 322,-29-227,28-160,1 0,2-1,1 1,2 0,3 5,22 82,-24-89,-2 0,-1 1,-2-1,-1 1,-3 10,1 30,2-65,-1-8,0 0,0 0,1 0,-1 0,0 0,1 0,0 0,0 0,0 0,0 0,1 0,-1 1,1-1,-1 0,1 0,0 0,0-1,1 1,-1 0,0 0,1 0,0-1,0 1,0-1,0 0,0 1,0-1,0 0,1 0,-1 0,1-1,0 1,-1 0,1-1,0 0,0 0,0 0,0 0,0 0,3 0,164-26,51 13,102-23,13 24,-259 11,191 29,49 0,97-29,-172 27,462-26,-189-1,-238 28,32 1,130-30,-156-13,583 30,-585-17,334 1,-351 27,-13 2,-213-28,-25 1,-1-1,1-1,0 0,-1-1,1 0,0-1,-1 0,0-1,1 0,-1-1,0-1,2-1,-5 0,1-1,1 1,-1 1,1 0,0 1,0 0,0 0,0 1,1 1,-1 0,1 1,0 0,0 0,-1 1,12 2,-4 6,-7 3</inkml:trace>
  <inkml:trace contextRef="#ctx0" brushRef="#br0" timeOffset="1079.629">9371 6766,'-57'90,"-273"403,257-378,62-97</inkml:trace>
  <inkml:trace contextRef="#ctx0" brushRef="#br0" timeOffset="1436.098">8975 6709,'33'75,"-20"-55,134 244,-108-150,-27-75,1-1,2 0,2-1,1-1,7 8,-5-11,-14-23,-1 0,2-1,-1 1,1-1,0-1,1 1,0-1,0-1,1 1,1-1,8 3</inkml:trace>
  <inkml:trace contextRef="#ctx0" brushRef="#br0" timeOffset="2749.445">85 133,'-22'40,"8"-3,2 0,1 1,2 1,2 0,-2 38,25 30,-15-104,0 0,1 0,-1 0,1 0,-1 0,1-1,0 1,0 0,0-1,0 1,0-1,1 0,-1 0,1 0,0 0,-1 0,1 0,0-1,0 0,0 1,0-1,0 0,0 0,0-1,1 1,-1-1,0 1,0-1,1 0,-1 0,2-1,5-3,-1-1,0 0,0-1,-1 0,1 0,-1-1,-1 0,1 0,-1-1,0 0,-1 0,0-1,-1 0,1 0,2-8,197-404,-172 363,-33 59,0-1,0 0,0 1,0-1,1 0,-1 0,0 1,0-1,0 0,0 0,1 1,-1-1,0 0,0 0,1 0,-1 1,0-1,0 0,1 0,-1 0,0 0,0 0,1 1,-1-1,0 0,0 0,1 0,-1 0,0 0,1 0,-1 0,0 0,1 0,-1 0,0 0,0 0,1 0,-1-1,0 1,1 0,-1 0,0 0,0 0,1 0,-1-1,0 1,0 0,0 0,1 0,-1-1,0 1,0 0,0 0,1-1,-1 1,0 0,0 0,0-1,-4 32,2-25,1 25,1 0,2 0,1-1,1 1,1-1,2 1,1-2,1 1,2-1,8 15,6 23,-6-16,-1 1,-3 0,-2 1,-3 1,-2 0,-2 0,-1 45,-7-88,0 0,0 0,-1-1,-1 1,0-1,0 1,-1-1,0 0,0-1,-1 1,-1-1,0 0,0-1,0 0,-1 0,-1 0,1-1,-1 0,0-1,-1 0,1 0,-1-1,0-1,-1 1,1-2,-1 1,1-2,-1 1,0-1,0-1,-11 1,14-1,1 0,-1 0,0-1,1 0,-1 0,0-1,0 0,1 0,-1-1,1 0,-1 0,1-1,0 0,0 0,0-1,0 0,1 0,-1 0,1-1,0 0,1 0,-1-1,1 1,0-1,0-1,1 1,0 0,0-1,0 0,1 0,0 0,0-2,0-5,1 0,1 1,0-1,1 0,1 0,0 0,1 0,0 0,1 1,0-1,1 1,1 0,0 0,1 0,1 1,-1 0,2 0,0 0,0 1,8-8,13-12,1 1,1 1,2 1,1 2,1 2,8-4,130-53,-138 69</inkml:trace>
  <inkml:trace contextRef="#ctx0" brushRef="#br0" timeOffset="3581.685">819 7414,'3'-12,"2"35,-2-7,11 36,-3 1,-2 0,-2 0,-2 8,-22 197,8-191,-25 97,26-146</inkml:trace>
  <inkml:trace contextRef="#ctx0" brushRef="#br0" timeOffset="3932.423">763 7414,'55'-12,"2"1,0 3,0 3,0 2,0 3,56 6,-6 24,-103-28,-1-1,0 1,0 0,0 0,0 0,0 0,0 1,-1-1,1 1,-1 0,1 0,-1-1,0 1,0 1,0-1,-1 0,1 0,-1 1,0-1,0 1,0-1,0 1,-1-1,1 1,-1 0,0-1,0 1,0 1,-5 10,0 0,-1-1,-1 0,0 0,-1-1,0 0,-1 0,-1 0,0-2,0 1,-1-1,-1-1,0 0,0 0,-1-1,0-1,-1 0,-10 4,0 3,-2-2,0-1,0 0,-1-2,-1-1,0-2,-6 1,7-4</inkml:trace>
</inkml:ink>
</file>

<file path=ppt/ink/ink9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7.08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152 1,'-10'10,"-7"7,-7 7,-3 3,-2 2,4 1,6-4</inkml:trace>
</inkml:ink>
</file>

<file path=ppt/ink/ink9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3:48.13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7,'5'-5,"-4"4,-6 6,-7 7,-7 7,0 5,-1-3,2 2,5-5</inkml:trace>
</inkml:ink>
</file>

<file path=ppt/ink/ink9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1:47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4364,'94'-111,"-69"87,123-90,210-151,-120 67,279-182,-357 251,42-35,65-53,40-28,-91 70,-71 64,121-121,-167 141,156-122,135-60,-222 110,-56 45,65-40,106-96,-48 43,-201 190,9-4,-1-2,-2-2,-1-2,35-34,72-69,19 0,-103 83,-97 54,-158 39,168-34,21-8,-1 0,0 1,1-1,-1 1,0 0,1 1,-1-1,1 1,0 0,0 0,-1 0,1 1,0-1,1 1,-1 0,1 0,-1 1,1-1,0 1,0-1,0 1,1 0,-1 0,1 0,0 0,0 1,0-1,1 1,-1-1,1 1,0-1,1 1,-1 0,1 0,20 223,-16-65,-4-163,0 1,0-1,0 0,0 1,0-1,0 0,0 1,0-1,0 1,0-1,0 0,0 1,0-1,0 0,0 1,0-1,1 0,-1 1,0-1,0 0,0 1,1-1,-1 0,0 1,0-1,1 0,-1 0,0 1,0-1,1 0,-1 0,0 0,1 1,-1-1,0 0,1 0,-1 0,1 0,-1 0,0 0,1 0,-1 0,0 0,1 0,-1 0,1 0,-1 0,0 0,1 0,-1 0,0 0,1 0,-1 0,0-1,1 1,-1 0,0 0,1 0,-1-1,0 1,0 0,1 0,-1-1,0 1,0 0,1-1,13-27,-9 18,154-266,-93 119,-58 138</inkml:trace>
  <inkml:trace contextRef="#ctx0" brushRef="#br0" timeOffset="46499.686">0 4336,'34'-59,"164"-210,-29 95,-12-39,14 15,-2 0,-57 59,-28 26,77-84,-9 20,-13 14,-2-22,-18 0,49-56,-28 62,-2 8,-20 31,-35 28,44-44,28-56,-51 61,-53 68,77-103,-57 84,68-94,-129 187,-3 4</inkml:trace>
  <inkml:trace contextRef="#ctx0" brushRef="#br0" timeOffset="50436.022">3245 159,'-1'-3,"0"0,-1 0,1 0,-1 0,0 0,0 1,0-1,0 1,0-1,-1 1,1 0,-1 0,1 0,-1 0,0 0,0 1,1-1,-1 1,0-1,-1 1,1 0,0 1,0-1,0 0,-1 1,1 0,0 0,0 0,-1 0,1 0,0 1,-6 0,1 0,0 0,0 1,0 1,0-1,0 1,0 1,0-1,1 1,0 0,0 1,0 0,0 0,-2 3,7-5,-1-1,1 1,-1 0,1 0,0 0,0 0,1 0,-1 1,0-1,1 0,0 1,0-1,0 1,0 0,1-1,-1 1,1 0,0-1,0 1,0 0,1-1,-1 1,1 0,0-1,0 1,0-1,0 1,1-1,0 0,-1 1,1-1,0 0,2 2,35 51,119 203,-145-250,-12-42,-1 26,-3-341,-11 217,18 115</inkml:trace>
  <inkml:trace contextRef="#ctx0" brushRef="#br0" timeOffset="64188.198">705 1740,'142'163,"-32"-54,-33-14,-142-156,40 32,0-1,3-1,0-1,-14-30,28 44,0 0,1-1,1 0,0 0,2 0,0-1,2 1,-1-9,2 18,1 0,0 1,0-1,1 1,0-1,1 1,0 0,0-1,1 1,0 0,1 0,0 1,0-1,1 1,0 0,1 0,0 0,0 1,5-5,-9 11,1 0,-1 1,0-1,1 1,-1 0,0 0,1 0,-1 0,0 0,1 1,-1-1,0 1,0-1,1 1,-1 0,0 0,0 0,0 0,0 0,0 0,0 1,0-1,0 0,-1 1,1 0,-1-1,1 1,-1 0,1 0,-1 0,0 0,0 0,0 0,0 0,0 1,-1-1,1 0,-1 0,1 1,22 29,-9-25,-2-5</inkml:trace>
  <inkml:trace contextRef="#ctx0" brushRef="#br0" timeOffset="64803.826">451 1486,'8'-18,"0"1,1 0,1 1,1 0,0 0,1 1,1 1,0 0,0 1,15-11,61-40,-89 62,0 1,0 0,-1-1,1 1,0 0,-1-1,1 1,-1 0,1 0,-1 0,1-1,-1 1,0 0,0 0,1 0,-1 0,0 0,0 0,0 0,0 0,0 1,-1-1,1 0,0 1,0-1,0 1,-1-1,1 1,0-1,-1 1,1 0,0 0,-1-1,1 1,-1 0,-10-3,-3 0,1-1,0 0,0-1,0-1,1 0,0-1,0 0,-8-7,9 2</inkml:trace>
  <inkml:trace contextRef="#ctx0" brushRef="#br0" timeOffset="80980.975">84 4307,'219'-123,"-116"81,44-25,267-160,-166 76,45-23,7 5,-92 56,35 0,-17-7,56-28,58-52,-30 22,255-148,-284 169,-56 37,58-28,-29 7,-57 29,141-111,-67 53,-6-1,-148 87,105-41,145-77,-137 90,-35 14,-20-2,-75 30,11 25,-131 41,-94 29,-85-22,149-15,44 10,0-1,0 2,0-1,0 1,0 0,0 0,-1 0,1 1,0 0,-1 0,1 1,0 0,0 0,3 1,1 0,0 0,0 0,0 1,0-1,1 1,-1-1,1 1,-1 0,1 0,0-1,0 1,0 0,0 0,1 0,-1 0,1 0,0 0,0 0,0 0,0 0,0 1,1-1,-1 0,1 0,0-1,0 1,0 0,0 0,1 0,0 12,10 281,-13-218,-10-17,-3-90,17 16,-1-1,2 1,0 0,0 0,1 0,1 1,0-1,1 1,0 1,1-1,0 1,1 1,0 0,7-7,72-72,40-54,-116 122,-4 2</inkml:trace>
  <inkml:trace contextRef="#ctx0" brushRef="#br0" timeOffset="82574.474">4233 2727,'33'82,"86"261,-119-341,3 6,0-1,-1 1,0 0,0 0,-1 0,0 0,0 0,-1 0,0 0,0 1,-2 2,1-11,0 0,-1 0,1 0,0 0,0-1,-1 1,1 0,0-1,-1 1,1-1,0 1,0-1,0 0,0 0,0 1,0-1,0 0,0 0,0 0,0 0,0 0,0 0,1 0,-1 0,0 0,1-1,-1 1,1 0,-1 0,1-1,0 1,-1 0,1-1,-6-17,0 1,1-1,1-1,1 1,1 0,1-1,0 1,1-1,2 1,0-4,0-31,-2 7,-2 24,1 0,1 0,1 0,1 0,0 0,2 1,1-1,1 1,1 0,1 1,0 0,2 0,9-15,-18 34,-1 1,1-1,0 0,0 0,0 0,1 0,-1 1,0-1,1 1,-1-1,1 1,-1-1,1 1,-1 0,1 0,0 0,0 0,0 0,0 0,0 0,0 1,0-1,0 1,0-1,0 1,0 0,0 0,0 0,0 0,0 0,0 0,0 0,0 1,0-1,0 1,0 0,0 0,0-1,0 1,0 0,0 0,-1 1,1-1,0 0,-1 1,1-1,-1 1,1-1,-1 1,0 0,0-1,0 1,0 0,0 0,25 160,-12-141,-5-18</inkml:trace>
  <inkml:trace contextRef="#ctx0" brushRef="#br0" timeOffset="85145.299">4064 2445,'73'-27,"145"-31,-74 11,-81 32,-63 14,0-1,0 1,0 0,0-1,-1 1,1 0,0 0,-1-1,1 1,-1 0,1 0,-1-1,0 1,1 0,-1 0,0 0,0 0,0 0,0 0,0 0,0 0,0 1,0-1,0 0,0 0,0 1,-1-1,1 1,0-1,0 1,-1 0,1-1,0 1,-1 0,-81-42,63 30</inkml:trace>
  <inkml:trace contextRef="#ctx0" brushRef="#br0" timeOffset="110240.669">3217 1260,'47'78,"21"2,-94-142,22 54,-3-3,0-1,0 0,1-1,0 1,1-1,1 0,0 0,1-1,0 1,1-1,0 1,1-1,1 0,0 0,1 1,2-8,-3 19,1 0,-1 0,1 0,0 0,-1 1,1-1,0 0,0 0,1 1,-1-1,0 0,0 1,1-1,-1 1,1 0,-1-1,1 1,0 0,-1 0,1 0,0 0,0 0,0 1,0-1,0 0,0 1,0 0,0-1,0 1,0 0,0 0,0 0,0 0,0 0,0 1,0-1,0 1,0-1,0 1,0 0,-1-1,1 1,0 0,0 0,-1 0,1 1,0-1,-1 0,1 1,-1-1,0 1,1-1,-1 1,1 1,10 11</inkml:trace>
  <inkml:trace contextRef="#ctx0" brushRef="#br0" timeOffset="110853.858">3048 1119,'14'-19,"5"-12,5 0,1 5,-2 3,-1 4,1 1,2 4,-4-1,-1 3,-8 2,-12 4,-9 3,-10 1,-5 2,-3 0,-3 1,5-1</inkml:trace>
  <inkml:trace contextRef="#ctx0" brushRef="#br0" timeOffset="111434.725">2907 893,'5'0,"1"-5,5-2,0-4,3 0,0-3,1 1,4-3,3 2,-2-1,0 1,-3-1,0 1,-2 9,-4 4</inkml:trace>
  <inkml:trace contextRef="#ctx0" brushRef="#br0" timeOffset="127787.26">1185 1852,'5'5,"1"6,5 1,0 4,4-1,-2 2,3-3,-2 2,1-2,-1-3</inkml:trace>
  <inkml:trace contextRef="#ctx0" brushRef="#br0" timeOffset="129077.005">4798 3122,'-5'0,"-1"5,4 1,4 5,0 5,1 5,4 3,1 3,0 1,2 1,0 1,3-6,0-1,-4-5</inkml:trace>
</inkml:ink>
</file>

<file path=ppt/ink/ink9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96,'73'5,"1"-2,0-4,-1-3,36-8,300-36,-37 37,-52-5,54 15,-189 1,-136-5,-31-1</inkml:trace>
</inkml:ink>
</file>

<file path=ppt/ink/ink9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1,'-5'9,"-1"-1,0 2,1 5,1 0</inkml:trace>
</inkml:ink>
</file>

<file path=ppt/ink/ink9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7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0,'-5'10,"-1"7,5-3,2-5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34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5589 114,'16'39,"-9"14,-3 1,-3-1,-1 1,-3-1,-3 0,-1 0,-3 0,-10 27,4-25,-7 73,32-119,-3-14</inkml:trace>
  <inkml:trace contextRef="#ctx0" brushRef="#br0" timeOffset="299.724">6040 170,'-24'34,"-8"25,2 8,10-4,14-11,12-16,10-13,8-11,3-7,3-5,1-2,0-1,-1 1,-5-5,-2-1,0 1,0-3,-3 0</inkml:trace>
  <inkml:trace contextRef="#ctx0" brushRef="#br0" timeOffset="617.576">6407 1,'-59'132,"6"3,6 2,6 2,-5 54,19 4,23-174</inkml:trace>
  <inkml:trace contextRef="#ctx0" brushRef="#br0" timeOffset="-3405.768">762 622,'-22'3,"0"1,1 1,0 1,0 1,0 1,1 0,-4 4,18-9,0 1,0-1,0 1,1 0,-1 0,1 1,1-1,-1 1,0 0,1 0,0 1,0 0,1-1,0 1,0 0,0 0,0 1,1-1,0 1,1-1,-1 1,1 0,1-1,-1 1,1 3,2 0,1 0,1 0,-1 0,2 0,-1-1,1 0,1 1,-1-2,2 1,-1-1,1 0,0 0,1-1,0 0,0 0,1-1,-1 0,1 0,0-1,1 0,0-1,-1 0,1-1,4 1,-6-1,0-1,0-1,0 1,0-1,1-1,-1 1,0-2,0 1,1-1,-1 0,0-1,0 0,0 0,0 0,0-1,-1-1,1 1,-1-1,0 0,0-1,5-4,1-4</inkml:trace>
  <inkml:trace contextRef="#ctx0" brushRef="#br0" timeOffset="-2904.174">1185 57,'-21'100,"5"-1,4 2,4 0,4 0,8 61,-3-60,-1-99,-1-1,1 0,-1 0,1-1,-1 1,1 0,0 0,0 0,0 0,0 0,0 0,0 0,1 0,-1 0,0 0,1 0,0-1,-1 1,1 0,0 0,0-1,0 1,0 0,0-1,1 1,-1-1,0 1,1-1,-1 0,1 0,-1 1,1-1,0 0,-1 0,1-1,9-6,1-2,-2 1,1-2,-1 1,-1-1,0-1,0 0,6-8,37-38,-40 45,1 1,0 0,0 1,1 1,0 0,1 1,0 1,0 0,12-3,-25 9,-1 0,1-1,0 1,-1 0,1 0,0 1,-1-1,1 0,0 1,-1-1,1 1,0-1,-1 1,1 0,-1-1,1 1,-1 0,0 0,1 0,-1 0,0 1,1-1,-1 0,0 0,0 1,0-1,0 1,-1-1,1 1,0-1,0 1,-1-1,1 1,-1 0,0-1,1 1,-1 0,0-1,0 1,3 76,-3-65,-1 5,0-13,0 1,1-1,0 0,0 1,0-1,1 0,-1 1,1-1,1 0,-1 0,1 0,0 0,0 0,0 0,1 0,9 8</inkml:trace>
  <inkml:trace contextRef="#ctx0" brushRef="#br0" timeOffset="-2002.107">1947 622,'-12'8,"-12"8,1 0,1 2,0 0,1 2,1 0,1 1,1 1,0 1,17-22,0 1,-1-1,1 0,0 1,0-1,0 1,0-1,0 1,0-1,0 1,0 0,1-1,-1 1,1 0,-1 0,1 0,0-1,-1 1,1 0,0 0,0 0,1 0,-1-1,0 1,0 0,1 0,-1 0,1-1,0 1,0 0,-1-1,1 1,0 0,0-1,0 1,1-1,-1 0,0 1,0-1,1 0,-1 0,1 0,-1 0,1 0,0 0,-1 0,1 0,0-1,-1 1,1-1,0 1,0-1,11-1,0 0,0-1,0-1,0 0,-1 0,0-1,0-1,0 0,0-1,-1 0,1-1,-2 0,1-1,-1 0,2-3,26-25,54-33,-91 68,0 1,0-1,0 0,1 1,-1-1,0 1,0-1,0 1,1-1,-1 1,0 0,0 0,1 0,-1 0,0 0,1 0,-1 0,0 0,0 0,1 1,-1-1,0 0,0 1,1-1,-1 1,0-1,0 1,0 0,0-1,0 1,0 0,0 0,0 0,0 0,0 0,-1 0,1 0,0 0,-1 0,1 0,0 0,-1 1,1 0,-4 57,1 3,2-61,0 1,0 0,0-1,1 1,-1-1,0 1,1-1,-1 1,1-1,0 1,-1-1,1 1,0-1,0 0,0 1,0-1,0 0,0 0,1 0,-1 0,0 0,0 0,1 0,-1 0,1 0,-1-1,0 1,1-1,0 1,-1-1,1 1,-1-1,1 0,-1 0,1 0,0 0,0 0,3-2,0-1,1 1,-1-1,0-1,0 1,-1-1,1 0,-1 0,0 0,0 0,0-1,0 1,-1-1,0 0,3-6,3-2,7-10,1 1,1 1,0 1,2 0,0 2,1 0,1 1,1 1,23-11,-45 26,0 0,1 0,-1 0,1 1,-1-1,1 0,-1 1,1-1,-1 1,1 0,-1 0,1-1,0 1,-1 0,1 0,0 0,-1 1,1-1,-1 0,1 1,0-1,-1 1,1-1,-1 1,0 0,1-1,-1 1,1 0,-1 0,0 0,0 0,1 0,-1 1,0-1,0 0,0 0,0 1,0 0,17 63,-16-48,21 247,-9-56,-14-201,-1 0,0 1,0-1,-1 0,0 0,0 0,0 0,-1 0,0 0,-1-1,0 1,0-1,0 0,0 0,-1-1,0 1,0-1,-1 0,0 0,1-1,-7 4,11-8,0 0,-1 1,1-1,-1 0,1 1,-1-1,1 0,-1 0,1 0,0 0,-1 0,1-1,-1 1,1 0,-1-1,1 1,0-1,-1 1,1-1,0 0,-1 0,1 1,0-1,0 0,0 0,0 0,0 0,0 0,0-1,0 1,0 0,0 0,1-1,-1 1,1 0,-1-1,1 1,-1 0,1-1,0 1,-1-1,1 1,0-1,0 0,0-68,15 21,2 1,2 1,3 1,1 0,2 2,3 1,4-4,-22 32,-2-2,2 1,0 0,1 0,0 1,1 0,1 1,0 1,1 0,0 0,1 2,1 0,0 0,0 2,1 0,0 1,0 0,1 2,11-3,-25 8,0 0,0 0,1 1,-1 0,0 0,0 0,0 0,0 1,1 0,-1 0,0 0,0 0,0 0,-1 1,1 0,0 0,0 0,-1 0,1 0,-1 1,0-1,0 1,0 0,0 0,0 0,-1 1,1-1,-1 1,0-1,0 1,0 0,-1 0,1 0,-1 0,0 0,0 0,0 0,0 0,-1 0,0 0,0 1,0-1,0 0,-1 0,0 0,0 0,0 1,-8 9,0 0,-1-1,0 0,-1-1,-1 0,0-1,0 0,-1-1,-1-1,1 0,-2 0,1-1,-1-1,0-1,-8 3,15-6,0 0,0 0,0-1,0 0,0-1,0 1,-1-1,1-1,0 0,-1 0,1 0,0-1,-6-2,-4-3</inkml:trace>
  <inkml:trace contextRef="#ctx0" brushRef="#br0" timeOffset="-1684.458">3274 57,'-28'388,"27"-96,-3-269,-2-5</inkml:trace>
  <inkml:trace contextRef="#ctx0" brushRef="#br0" timeOffset="-1435.382">3048 537,'38'10,"33"3,13-1,-3-2,-10-3,-13-3,-11-2,-9-1,-6-1,-8-5,-4-2,0 0,-4 2</inkml:trace>
  <inkml:trace contextRef="#ctx0" brushRef="#br0" timeOffset="-798.257">3584 650,'33'1,"0"-3,-1 0,1-3,-1 0,0-2,-1-1,19-9,31-41,-79 56,0-1,-1 1,1-1,-1 1,1-1,-1 1,0-1,0 0,0 1,0-1,0 0,-1 0,1 0,-1 0,0 0,0 1,0-1,0 0,-1 0,1 0,-1 0,1 0,-1 0,0 1,0-1,0 0,-1 1,1-1,-1 1,1-1,-1 1,0-1,-1 1,1-1,-1 1,0 0,1 0,-1 0,0 0,0 1,0-1,0 1,0-1,-1 1,1 0,0 1,-1-1,1 0,0 1,-1 0,1 0,-1 0,1 0,-1 0,1 1,0 0,-1-1,1 1,0 0,0 1,0-1,-1 1,-89 49,82-44,1 0,0 0,0 1,0 0,1 1,0 0,1 0,0 1,0 0,1 1,0 0,1 0,1 0,-1 1,2-1,0 1,0 0,1 1,0-1,1 2,2-11,0 1,1-1,-1 0,1 1,0-1,0 1,0-1,0 0,0 0,1 0,-1 1,1-2,0 1,0 0,0 0,0 0,1-1,-1 1,1-1,0 0,-1 0,1 0,0 0,0 0,0-1,0 1,1-1,-1 0,0 0,1 0,2 0,113 9,-109-10,17-1,-1-1,1-1,-1-1,0-2,0 0,0-2,-1-1,0-1,17-9,0-1,-1-2,-1-2,-1-1,-1-2,-1-1,-2-2,-1-2,-1-1,8-13,-30 32,-5 8,1-1,-2 0,1 0,-1-1,0 1,0-1,-1 0,0-1,-1 1,0-1,0 1,-1-1,1-1,-3 9,0 0,0 0,0 0,0-1,0 1,0 0,-1 0,1 0,0-1,0 1,-1 0,1 0,-1 0,1 0,-1 0,0 0,1 0,-1 0,0 0,0 0,1 0,-1 0,0 0,0 1,0-1,0 0,0 1,0-1,0 1,-1-1,1 1,0-1,0 1,0 0,0 0,-1-1,1 1,0 0,0 0,0 0,-1 0,1 1,0-1,0 0,0 0,0 1,-1-1,1 0,0 1,0 0,0-1,0 1,0 0,-59 32,53-29,0 0,0 1,0 0,0 0,1 1,0-1,0 1,1 1,0-1,0 1,0 0,1 0,0 0,0 1,1 0,0-1,0 1,1 0,0 0,0 1,1-1,0 0,1 0,-1 1,2-1,-1 0,1 1,0-1,1 0,2 7,5 0,1 0,0-1,1 0,0-1,2 0,-1-1,5 3,27 28,-36-36,-1 0,0 1,-1 0,1 0,-1 0,-1 1,0 0,0 0,-1 1,0-1,0 1,1 7,7 42,-14-46</inkml:trace>
  <inkml:trace contextRef="#ctx0" brushRef="#br0" timeOffset="27802.663">0 1920,'3'16,"0"1,1-1,1 1,0-2,1 1,1 0,0-1,1 0,1-1,1 0,-1 0,2-1,11 11,-18-21,-1 0,1-1,-1 1,1-1,0 0,0 0,0 0,0-1,0 1,0-1,0 0,1 0,-1-1,0 1,1-1,-1 0,0 0,1 0,-1-1,0 1,1-1,-1 0,0 0,0-1,0 0,0 1,0-1,0 0,0-1,-1 1,1-1,-1 1,1-1,-1 0,0-1,0 1,-1 0,1-1,-1 1,1-1,-1 0,0 0,-1 0,1 0,0-3,1 0,-1-1,-1 1,1 0,-1-1,0 1,-1-1,0 1,0-1,0 0,-1 1,0-1,-1 1,0 0,0-1,0 1,-1 0,0 0,0 1,-1-1,0 0,0 1,-1 0,0 0,-2-3,-10-8,-1 0,0 1,-1 1,-1 1,0 0,-1 2,-1 0,23 12,-1 0,1-1,-1 1,0 0,1-1,-1 1,0-1,1 1,-1 0,0-1,0 1,1-1,-1 1,0-1,0 1,0-1,0 1,0-1,0 1,1-1,-1 1,0-1,0 1,-1-1,1 1,0-1,0 1,0-1,0 1,0-1,0 1,-1 0,1-1,0 1,0-1,-1 1,1-1,0 1,-1 0,1-1,0 1,-1 0,1-1,0 1,-1 0,1-1,-1 1,1 0,-1 0,1 0,-1-1,1 1,-1 0,1 0,-1 0,1 0,-1 0,51-1,-41 1,9 0,-1-2,0 0,1-1,-1 0,0-2,0 0,-1-1,1 0,-1-1,-1-1,0-1,0 0,0-1,0-2,16-13,-1-1,-2-1,-1-2,-1-1,16-25,-29 37,-2-1,0-1,-1 0,-1 0,-1-1,-1 0,4-20,-8 1,-19 61,15 0,0-1,1 1,1 0,0 0,2 0,1 0,2 4,-1 3,87 628,-88-614,5 10,-2 0,-2 0,-3 1,-2-1,-2 1,-2-1,-3 0,-2 0,-2-1,-3-1,-4 7,-30 11,47-67,0 1,-1-1,1 0,-1 0,1 0,-1-1,1 1,-1 0,1 0,-1-1,0 1,1-1,-1 1,0-1,0 0,1 0,-1 0,0 0,1 0,-1 0,0 0,0-1,1 1,-1 0,0-1,1 0,-1 1,0-1,1 0,-1 0,1 0,0 0,-1 0,1 0,0 0,-1 0,1-1,0 1,0 0,0-1,0 1,0-1,0 1,1-1,-6-11,2 0,-1 0,2-1,0 1,0-1,1 0,1 0,1 0,-1 0,2 0,0 0,1 1,0-1,1 0,5-12,-5 11,47-223,-41 201</inkml:trace>
  <inkml:trace contextRef="#ctx0" brushRef="#br0" timeOffset="28588.112">1722 2005,'-29'399,"17"-349,11-50,1 0,-1 0,0 0,1 0,-1-1,0 1,1 0,-1 0,0-1,1 1,-1 0,0 0,1-1,-1 1,1-1,-1 1,1-1,-1 1,1-1,-1 1,1-1,-1 1,1-1,0 1,-1-1,1 0,0 1,0-1,-1 0,1 1,0-1,0 0,0 1,0-1,0 0,0 1,0-1,0 0,0 1,0-1,0 0,0 0,1 1,-1-1,0 1,0-1,1 0,-1 0,0-22,0 0,1 0,1 1,1-1,1 0,1 1,1 0,1 0,1 1,11-21,121-197,-130 222,0 0,1 1,0 0,2 1,0 1,0 0,1 0,1 1,0 1,1 1,0 0,1 1,0 0,1 2,0 0,9-2,-23 9,0 0,0 1,0 0,1 0,-1 0,0 0,0 0,0 1,0 0,0-1,0 2,0-1,0 0,0 1,0 0,-1 0,1 0,-1 0,1 1,-1-1,0 1,0 0,0 0,0 0,0 0,-1 0,1 1,-1-1,0 1,0 0,-1-1,1 1,-1 0,0 0,1 0,-2 0,1 0,0 1,-1-1,0 0,0 1,1 9,0-1,-1 1,0-1,-1 1,-1-1,0 0,-1 0,0 1,-1-2,-1 1,0 0,0-1,-1 0,-1 0,0-1,-1 0,0 0,0 0,-1-1,-7 5,8-7,-1 0,0-1,0 0,-1 0,0-1,-1 0,1-1,-1 0,0 0,0-1,-1-1,1 0,-1-1,1 0,-1 0,0-1,0-1,0 0,-2-1,-27-16,29 4</inkml:trace>
  <inkml:trace contextRef="#ctx0" brushRef="#br0" timeOffset="29704.299">2879 1666,'-104'55,"2"4,-34 29,123-81,0 2,1-1,0 2,0 0,1 0,1 1,-1 0,2 1,0 0,0 0,1 1,-1 3,8-15,1 1,-1-1,0 1,1-1,0 1,-1-1,1 1,0-1,0 1,0-1,0 1,0-1,0 1,0-1,0 1,1-1,-1 1,0-1,1 1,-1-1,1 1,0-1,0 0,-1 1,1-1,0 0,0 0,0 1,0-1,0 0,1 0,-1 0,0 0,0-1,1 1,-1 0,0 0,1-1,-1 1,1-1,-1 1,1-1,-1 0,1 0,-1 1,2-1,72-6,-50-5,-1-1,0-1,0 0,-1-2,-1-1,0-1,-2-1,0 0,-1-2,0 0,14-22,-11 17,-22 26,0-1,0 0,1 1,-1-1,0 0,0 1,1-1,-1 0,0 1,0-1,1 0,-1 0,0 1,1-1,-1 0,0 0,1 0,-1 0,0 1,1-1,-1 0,1 0,-1 0,0 0,1 0,-1 0,0 0,1 0,-1 0,1 0,-1 0,0 0,1 0,-1-1,0 1,1 0,-1 0,1 0,-1 0,0-1,0 1,1 0,-1 0,0-1,1 1,-1 0,0-1,0 1,1 0,-1 0,0-1,0 1,0-1,0 1,1 0,-1-1,0 1,0 0,0-1,0 1,0-1,-7 38,4-25,-1 7,1 0,1 0,1 0,1 1,0-1,2 0,0 2,-1-16,0 0,0 0,0-1,0 1,1-1,0 1,0-1,0 1,0-1,1 0,-1 0,1 0,0 0,0-1,1 1,-1-1,1 0,0 0,0 0,0 0,0-1,0 0,0 0,1 0,-1 0,1 0,-1-1,1 0,0 0,4 0,6-2,0 0,0-2,0 0,-1 0,1-1,-1-1,0 0,0-1,-1-1,1 0,-1-1,-1 0,1-1,12-9,0-2,-2 0,0-1,-1-2,-1 0,-1-1,-2-1,0-1,-2 0,0-1,8-23,-18 40,0 0,-1-1,0 1,-1-1,0 0,-1 0,0-1,-1 1,0 0,-1-1,0 0,-1 1,0-1,-1 1,-2-11,2 21,0-1,0 0,0 0,-1 0,1 1,0-1,-1 1,0-1,1 1,-1 0,0 0,1-1,-1 1,0 0,0 1,0-1,0 0,0 0,0 1,0 0,-1-1,1 1,0 0,0 0,0 0,0 0,0 0,0 0,-1 1,1-1,0 1,0 0,0-1,0 1,0 0,0 1,-69 40,64-37,1-1,-1 1,1 0,1 1,-1-1,1 1,0 0,0 0,0 1,1 0,0-1,1 1,-1 1,1-1,1 0,-1 1,1-1,1 1,-1 0,1 5,4-10,-1 0,1 0,0 0,0 0,0 0,1-1,-1 1,1-1,-1 0,1 0,0 0,0-1,0 1,0-1,0 0,0 0,0-1,0 1,0-1,0 1,1-2,-1 1,0 0,0-1,3 0,-2 1,70-4,81 9,-152-4,0 0,0 0,0 1,0-1,0 1,0 0,0 0,0 1,-1-1,1 1,-1-1,0 1,0 0,0 0,0 1,-1-1,1 1,-1-1,0 1,0 0,0 0,0 0,-1 0,1 0,-1 0,0 0,0 0,-1 1,1-1,-1 0,0 0,0 1,-1-1,1 0,-1 1,0-1,0 0,-2 4,-12 37,12-40,0 0,1 1,-1-1,1 1,0-1,0 1,1 0,0 0,0 0,0 0,1 0,-1 0,2 0,-1 0,1 0,0 0,0-1,0 1,1 0,0 0,0-1,1 4,0-7,0 1,-1-1,1 0,0 0,0 0,0 0,1 0,-1-1,0 1,1-1,-1 0,1 0,-1 0,1-1,-1 1,1-1,0 0,-1 0,1 0,-1 0,1-1,-1 1,1-1,0 0,-1 0,0 0,1-1,2-1,89-52,-77 42,0-1,-1-1,0-1,-1 0,-1-1,-1 0,0-1,-2-1,5-9,13-33,-2-1,-4-1,8-31,-17 41,2-4,-2 0,-3-2,5-49,-15-63,-2 169,1 1,-1 0,1-1,-1 1,0 0,0-1,0 1,0-1,0 1,0 0,0-1,0 1,-1 0,1-1,0 1,-1 0,1-1,-1 1,0 0,1 0,-1-1,0 1,0 0,1 0,-1 0,0 0,0 0,0 0,0 0,-1 1,1-1,0 0,0 0,0 1,-1-1,1 1,0-1,-1 1,1 0,0-1,-1 1,1 0,-1 0,1 0,0 0,-1 0,1 0,0 1,-1-1,1 0,0 1,-1-1,1 1,0-1,-1 1,1-1,0 1,0 0,0 0,0 0,0 0,0 0,0 0,0 0,-7 10,1 0,1 0,0 1,0-1,1 1,0 1,1-1,1 1,0 0,1 0,0 0,-3 237,10-181,3 0,3-1,4 0,1-1,7 8,-5-11,20 115,-35-108,-4-70,0-1,0 1,1-1,-1 1,0-1,0 1,0-1,0 0,0 0,0 0,0 1,0-1,-1 0,1 0,0-1,0 1,0 0,0 0,0 0,0-1,0 1,0 0,0-1,1 1,-1-1,0 1,0-1,0 1,0-1,0 0,1 1,-1-1,0 0,1 0,-1 0,0 0,-2-2,-13-8</inkml:trace>
  <inkml:trace contextRef="#ctx0" brushRef="#br0" timeOffset="29940.342">3641 1441,'43'5,"34"6,8 1,-1-1,-9-3,-13 2,-13 0,-4-2,-5 2,-5 0,-4-3,-7 4,-2-1,-6-2</inkml:trace>
  <inkml:trace contextRef="#ctx0" brushRef="#br0" timeOffset="30108.347">4459 1836,'5'33,"6"17,7-6,-1-10</inkml:trace>
  <inkml:trace contextRef="#ctx0" brushRef="#br0" timeOffset="30354.371">4516 1525,'0'0</inkml:trace>
  <inkml:trace contextRef="#ctx0" brushRef="#br0" timeOffset="30510.06">4996 1553,'-35'21,"2"2,1 1,0 1,2 2,1 1,-23 30,47-54,1 1,0-1,0 1,0 0,1 1,0-1,0 0,0 1,1 0,0 0,0 0,0 0,1 0,-1 0,2 0,-1 0,1 1,0-1,0 0,0 0,1 1,0-1,0 0,1 0,0 0,0 0,0 0,1-1,0 1,0-1,0 1,1-1,0 1,2 0,0-1,1 1,-1-1,1 0,1-1,-1 1,1-1,-1-1,1 1,0-1,0-1,0 0,1 0,-1 0,1-1,-1 0,1-1,-1 0,1 0,5-2,6 0,1-2,-1 0,0-1,0-1,0-1,-1-1,17-9,58-54,-75 51</inkml:trace>
  <inkml:trace contextRef="#ctx0" brushRef="#br0" timeOffset="30754.648">5306 1045,'-19'219,"9"152,38-168,-28-199,-1 0,1-1,-1 1,1 0,0 0,1 0,-1 0,1-1,-1 1,1 0,0 0,0-1,1 1,-1-1,1 1,0-1,0 1,0-1,0 0,1 0,-1 0,1 0,0-1,-1 1,1-1,1 1,-1-1,0 0,0 0,1-1,-1 1,1-1,0 1,16-4</inkml:trace>
  <inkml:trace contextRef="#ctx0" brushRef="#br0" timeOffset="31156.424">5560 1836,'10'-6,"20"-9,-1-1,0-1,-2-2,0-1,-1 0,-1-2,-1-1,0-3,-21 24,-1 0,0 0,1 0,-1 0,0-1,0 1,0-1,-1 1,1-1,-1 0,1 0,-1 0,0 0,0 0,0 0,0 0,-1 0,1 0,-1 0,0 0,0 0,0-1,0 1,-1 0,1 0,-1 0,0 0,1 0,-1 0,-1 0,1 0,0 0,-1 1,0-1,1 0,-1 1,0-1,0 1,-1 0,1 0,0-1,-1 2,1-1,-1 0,0 0,0 1,-1-1,-4 0,-1 0,1 1,0 0,0 1,0-1,-1 2,1-1,0 1,0 0,0 1,0 0,0 0,0 1,1 0,-1 0,1 1,0 0,-1 0,2 1,-1 0,1 0,-1 0,-3 6,-5 4,1 0,0 1,1 1,1 0,0 1,1 1,1-1,-5 17,12-29,0-1,0 1,1-1,0 1,0 0,1 0,0 0,0 0,0 0,1 0,-1 0,2 0,-1 0,1 0,-1 0,2 0,-1 0,1 0,0 0,0-1,0 1,1-1,0 1,0-1,0 0,1 0,-1 0,3 1,3 1,0 0,0-1,1 0,0 0,0-1,0 0,1-1,0 0,-1-1,1 0,1-1,-1 0,0-1,0 0,1 0,-1-2,0 1,1-1,-1-1,0 0,0-1,1 0,12-4</inkml:trace>
  <inkml:trace contextRef="#ctx0" brushRef="#br0" timeOffset="31544.597">6491 1412,'-16'7,"-7"1,2 1,-1 1,1 1,1 0,0 2,0 1,1 0,1 1,-4 5,20-17,-1-1,1 0,0 1,-1 0,1-1,1 1,-1 0,0 0,1 0,-1 0,1 0,0 1,0-1,0 0,0 1,1-1,0 0,-1 1,1-1,0 1,1-1,-1 0,0 1,1-1,0 0,0 1,0-1,0 0,1 0,-1 0,1 0,-1 0,1 0,0 0,2 1,151 114,-151-115,0 0,-1 1,1-1,-1 1,0 0,0 0,0 0,0 0,-1 1,0-1,0 1,0-1,0 1,-1 0,0 0,0 0,0 0,0 0,-1 0,0 0,0 0,0 0,-1 0,0 0,0 0,0-1,0 1,-1 0,0 0,0-1,0 1,0-1,-1 0,0 0,0 1,-2 1,0-1,-1 1,0-1,1-1,-1 1,-1-1,1 0,-1-1,1 1,-1-1,0-1,0 1,-1-1,1 0,0-1,-1 0,1 0,-1-1,1 1,-1-2,1 1,-1-1,1 0,0-1,-1 1,1-2,0 1,0-1,0 0,-4-3,-8-4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57.71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1411 444,'0'-9,"5"-4,1 5,-4 10,-4 8,0 7,-1 7,0 3,2 2,0 0,0 1,1 0,-5-5,-1-3,4-4,4-5</inkml:trace>
  <inkml:trace contextRef="#ctx0" brushRef="#br0" timeOffset="1155.201">1468 388,'7'4,"0"0,1-1,-1 1,1-1,0-1,0 1,0-1,0-1,1 0,-1 0,0 0,1-1,-1 0,3-1,5 1,124 6,-138-4,1 1,-1 0,1 0,-1 0,0 1,0-1,0 0,0 1,-1 0,0-1,1 1,-1 0,-1-1,1 1,0 0,-1 0,0 0,0 0,0-1,0 1,-1 0,1 0,-1 0,0 0,0-1,-1 1,1-1,-2 4,-2 18,-4 120,9-143,0 0,0 0,0 0,-1 0,1 0,0 0,-1 0,1 0,-1-1,0 1,1 0,-1 0,0-1,0 1,0 0,-1-1,1 1,0-1,0 1,-1-1,1 0,-1 0,1 0,-1 1,0-1,1-1,-1 1,0 0,0 0,1-1,-1 1,0-1,0 1,0-1,0 0,0 0,0 0,0 0,0 0,0 0,1 0,-1-1,0 1,0-1,0 1,-1-2,-18-3,0 1,0 0,0 2,0 0,-1 2,1 0,0 1,-1 2,1 0,-3 1,6 3</inkml:trace>
  <inkml:trace contextRef="#ctx0" brushRef="#br0" timeOffset="4251.276">1948 472,'195'-74,"231"-75,-315 127,-110 23,0-1,1 0,-1 1,0-1,0 1,1 0,-1-1,0 1,0 0,0 0,0 0,0 0,0 0,0 0,0 0,0 0,-1 0,1 0,0 0,-1 1,1-1,-1 0,1 0,-1 1,0-1,1 0,-1 1,0-1,0 1,0-1,0 0,0 1,0-1,0 0,-1 1,1-1,0 0,-1 1,1-1,-1 0,0 1,-25 57,23-54,-20 35,17-34,2 0,-1 0,0 1,1 0,1 0,-1 0,1 0,0 0,1 1,-1-1,2 1,-1 0,1 0,0-1,0 1,1 0,1 0,-1 0,1 0,0 0,2 6,0-11,1 0,-1 0,0 0,1 0,0-1,0 1,0-1,0 0,0 0,0 0,0-1,0 1,1-1,-1 0,1-1,-1 1,1-1,-1 1,1-2,-1 1,1 0,-1-1,1 0,-1 0,1 0,-1 0,0-1,0 0,0 1,0-2,0 1,0 0,2-3,10 0,401-171,-378 168,-25 10</inkml:trace>
  <inkml:trace contextRef="#ctx0" brushRef="#br0" timeOffset="5116.872">3698 77,'-273'338,"271"-337,0 0,1 0,-1 0,0 0,1 0,-1 1,1-1,0 1,-1-1,1 1,0-1,0 1,0 0,0-1,0 1,1 0,-1 0,0 0,1 0,-1 0,1-1,0 1,0 0,0 0,0 0,0 0,0 0,0 0,0 0,1 0,-1 0,1 0,0 0,-1-1,1 1,0 0,0 0,0-1,0 1,0-1,1 1,-1-1,0 1,1-1,-1 0,1 1,1-1,107 10,-28-9,-56 4,-23-5,0 1,0 0,0-1,0 1,0-1,0 0,0 0,1 0,-1-1,0 1,0-1,1 0,-1 0,1 0,-1 0,0 0,1-1,-1 1,0-1,0 0,0 0,1-1,-1 1,0 0,0-1,-1 0,1 0,0 0,0 0,-1 0,1 0,-1-1,0 1,0-1,0 1,0-1,0 0,-1 0,1 0,-1 0,1-2,-1-14,-1 0,-1 0,-1 0,0 0,-2 1,0-1,-1 0,0 1,-2 0,0 1,-2-2,-14-43,-6-11,21 55</inkml:trace>
  <inkml:trace contextRef="#ctx0" brushRef="#br0" timeOffset="6269.31">3952 77,'-32'183,"8"-83,4-26,21-74,-1 0,0-1,1 1,-1 0,0 0,0-1,1 1,-1 0,0-1,0 1,1 0,-1-1,0 1,0 0,0-1,0 1,0-1,1 1,-1 0,0-1,0 1,0 0,0-1,0 1,0-1,0 1,0 0,0-1,-1 1,1-1,0 1,0 0,0-1,0 1,0 0,-1-1,1 1,0 0,0-1,-1 1,1 0,0-1,0 1,-1 0,1 0,0-1,-1 1,1 0,0 0,-1 0,1 0,-1-1,1 1,0 0,-1 0,1 0,-1 0,1 0,0 0,-1 0,1 0,-1 0,1 0,0 0,-1 0,1 0,0 1,-1-1,1 0,-1 0,5-19,0 0,1 0,1 1,1 0,1 0,0 0,1 1,1 0,1 1,7-9,23-40,-35 53,2 0,-1 0,1 1,1 0,0 0,0 1,1 0,1 1,0-1,-10 10,0-1,-1 1,1 0,0-1,0 1,0 0,0-1,0 1,0 0,0 0,-1 0,1 0,0 0,0 0,0 0,0 0,0 0,0 1,0-1,0 0,0 0,-1 1,1-1,0 1,0-1,0 1,-1-1,1 1,0-1,-1 1,1 0,0-1,-1 1,1 0,-1-1,1 1,-1 0,1 0,-1 0,1 0,-1-1,0 1,0 0,1 0,-1 0,0 0,0 0,0 0,0 0,0 0,0 0,0 0,4 58,-4-54,-2 161,2-166,0 1,0-1,0 1,0-1,0 1,0-1,0 1,0-1,1 1,-1-1,0 1,0-1,0 1,0-1,1 0,-1 1,0-1,0 1,1-1,-1 0,0 1,1-1,-1 0,0 1,1-1,-1 0,1 0,-1 1,0-1,1 0,-1 0,1 0,-1 0,1 1,-1-1,1 0,-1 0,1 0,-1 0,1 0,-1 0,0 0,1 0,-1 0,1 0,-1-1,1 1,-1 0,1 0,-1 0,0-1,1 1,-1 0,1 0,-1-1,0 1,1 0,-1-1,0 1,1 0,-1-1,0 1,1 0,-1-1,0 1,0-1,0 1,1-1,20-26,106-169,-124 191,-1 1,0-1,0 1,0 0,1 0,-1 0,1 0,0 0,1 1,-1-1,0 1,1 0,0 0,0 0,0 0,0 1,0 0,1-1,-1 2,1-1,-1 0,1 1,0 0,-2 3,-1 1,1 0,0 0,0 0,-1 0,0 0,0 1,0-1,0 1,0-1,-1 1,1 0,-1 0,0 0,0-1,-1 1,1 0,-1 0,0 0,0 0,0 0,0 0,-1 0,0 2,1 1,-19 170,17-169,-1 3,0 0,1 0,1 0,0 1,0-1,1 0,1 1,0-1,2 10,3-9</inkml:trace>
  <inkml:trace contextRef="#ctx0" brushRef="#br0" timeOffset="12553.946">622 2645,'3'-2,"0"0,0 0,1 0,-1 0,-1-1,1 1,0-1,-1 0,1 1,-1-1,0 0,0-1,0 1,0 0,0-1,0-2,2-1,167-360,-16 27,-66 150,-15 12,10 10,22-26,24-54,-131 248,1 1,-1-1,0 0,0 0,0 1,0-1,0 0,1 0,-1 0,0 0,0 0,0 0,0 0,0 0,0 0,0 0,1 0,-1-1,0 1,0 0,0-1,0 1,1-1,-1 1,0-1,1 1,-1-1,0 1,1-1,-1 0,0 1,1-1,-1 0,1 1,-1-1,1 0,0 0,-1 0,1 1,0-1,-1 0,1 0,0 0,0 0,0 0,0 1,0-1,0 0,0 0,0 0,0 0,0 0,1 0,-1 1,0-1,0 0,1 0,-1 0,1 0,-1 1,1-1,-1 0,1 0,-23 13,-195 81,215-93,0 0,0 0,0 0,0 1,0-1,1 1,-1-1,0 1,0 0,0-1,1 1,-1 0,0 0,1 1,-1-1,1 0,-1 0,1 1,0-1,-1 1,1-1,0 1,0-1,0 1,0 0,0 0,1-1,-1 1,1 0,-1 0,1 0,-1 0,1 0,0 0,0 0,0 0,0 0,0-1,0 1,1 0,-1 0,1 0,-1 0,1 0,0-1,0 1,0 0,0 0,122 122,167 133,-279-249,-21-24,-1 1,-14-33,3 0,2-2,3 0,1-1,-2-21,14 57,-20-127,12 130,7 17</inkml:trace>
  <inkml:trace contextRef="#ctx0" brushRef="#br0" timeOffset="13822.102">226 1432,'0'-1,"-1"1,1 0,-1-1,1 1,-1 0,1-1,-1 1,1 0,-1 0,1 0,-1-1,1 1,-1 0,1 0,-1 0,0 0,1 0,-1 0,1 0,-1 0,1 0,-1 0,0 0,1 0,-1 1,1-1,-1 0,1 0,-1 0,1 1,-1-1,1 0,-1 1,1-1,0 0,-1 1,1-1,-1 1,1-1,0 1,-1-1,1 1,0-1,0 1,-1-1,1 1,0-1,0 1,0-1,0 1,0-1,0 1,0 0,0-1,0 1,0-1,0 1,0-1,0 1,0 0,-4 39,27 103,10 46,-60-363,25 141,2-1,1 1,2 0,1-1,4-8,-3 9,-3 17,0 0,1 0,1 0,0 0,1 0,1 1,0 0,1 0,1 1,0 0,7-9,-13 22,0-1,1 1,-1 0,1-1,-1 1,1 0,0 1,0-1,-1 0,1 1,0-1,0 1,-1 0,1 0,0 0,0 1,-1-1,1 1,0-1,0 1,-1 0,1 0,-1 0,1 0,-1 0,1 1,-1-1,0 1,1 0,-1-1,0 1,0 0,0 0,-1 1,1-1,0 0,-1 0,1 1,-1-1,0 1,0 0,0-1,0 1,-1 0,1-1,0 1,-1 0,0 0,0 1,13 102,-8-87</inkml:trace>
  <inkml:trace contextRef="#ctx0" brushRef="#br0" timeOffset="14442.804">1 1093,'31'-18,"0"2,1 1,1 1,1 2,4 0,-22 7,100-19,-139 3,-112-61,124 69,5 2</inkml:trace>
  <inkml:trace contextRef="#ctx0" brushRef="#br0" timeOffset="14972.892">706 782,'-5'5,"-1"6,-5 2,0 2,-4 5,2 3,-3-2,2-1,4-2</inkml:trace>
  <inkml:trace contextRef="#ctx0" brushRef="#br0" timeOffset="15619.708">509 1713,'-5'10,"-2"12,1 8,6 3,8-3,7-8,1-12,-2-7</inkml:trace>
  <inkml:trace contextRef="#ctx0" brushRef="#br0" timeOffset="16155.567">649 1375,'0'5,"-4"6,-3-3,6-4,-2-1,-1-3</inkml:trace>
  <inkml:trace contextRef="#ctx0" brushRef="#br0" timeOffset="21859.595">1948 500,'1'-8,"1"0,0 0,0 1,1-1,0 1,1 0,0-1,0 2,0-1,1 0,0 1,0 0,0 0,6-4,20-27,36-62,-66 99,1 0,0 0,-1 0,1 0,-1 1,1-1,-1 0,1 1,-1-1,1 1,-1-1,1 1,-1 0,0 0,1-1,-1 1,0 0,0 0,0 0,1 0,-1 1,0-1,-1 0,1 0,0 1,0-1,0 0,-1 1,1-1,-1 1,1-1,-1 1,0-1,1 1,-1-1,0 1,0 0,0-1,0 1,0 0,2 3,116 229,-108-213,-25-18,-148-72,143 61,2 2</inkml:trace>
</inkml:ink>
</file>

<file path=ppt/ink/ink9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6:54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240 57,'-17'37,"-50"168,-75 118,140-320,-10 18,18-20,52-107,-45 81</inkml:trace>
  <inkml:trace contextRef="#ctx0" brushRef="#br0" timeOffset="451.575">268 0,'-5'11,"0"0,0 0,2 0,-1 1,1 0,1-1,0 1,1 0,0 0,1 0,0 0,1 0,0 0,1 0,0 0,1-1,1 1,0-1,0 0,1 0,0 0,7 9,28 104,4 32,-43-156,-1 1,0 0,0 0,0-1,0 1,1 0,-1-1,0 1,1 0,-1-1,0 1,1 0,-1-1,1 1,-1-1,1 1,-1-1,1 1,-1-1,1 1,0-1,-1 1,1-1,0 0,-1 0,1 1,0-1,0 0,-1 0,1 0,0 0,0 1,-1-1,1 0,0-1,-1 1,1 0,0 0,0 0,-1 0,1 0,0-1,-1 1,1 0,0-1,-1 1,1 0,0-1,-1 1,1-1,-1 1,1-1,-1 1,1-1,-1 0,1 1,-1-1,1 1,-1-1,0 0,0 1,1-1,20-44,38-215,-15 44,-43 204</inkml:trace>
  <inkml:trace contextRef="#ctx0" brushRef="#br0" timeOffset="850.018">720 367,'0'28,"-1"-9,0 1,2 0,0-1,2 1,0-1,1 1,0-1,5 8,-8-25,0 1,0-1,0 0,0 1,0-1,0 0,1 0,-1 0,1 0,0 0,0 0,0-1,-1 1,2 0,-1-1,0 1,0-1,0 0,1 0,-1 0,0 0,1 0,-1-1,1 1,-1-1,1 1,-1-1,1 0,-1 0,1 0,0 0,-1-1,1 1,-1-1,1 1,-1-1,0 0,3-1,1-1,0 0,0 0,0-1,-1 0,1 0,-1-1,0 0,0 1,0-1,-1-1,0 1,0-1,0 0,-1 0,37-111,-40 113,1 0,-1 1,1-1,-1 0,0 0,-1 1,1-1,-1 0,1 0,-1 1,0-1,0 1,-1-1,1 1,-1-1,0 1,0 0,0-1,0 1,0 0,-1 1,0-1,1 0,-1 1,0-1,0 1,0 0,0 0,-1 0,-2-1,-1 2,-1 1,1 0,-1 0,1 0,-1 1,1 0,0 0,-1 1,1 0,0 0,0 1,0 0,1 0,-1 0,1 1,-1 0,1 1,0-1,1 1,-1 0,1 1,-2 2,-24 33,22-21</inkml:trace>
  <inkml:trace contextRef="#ctx0" brushRef="#br0" timeOffset="1266.885">1171 28,'7'18,"-2"1,0 0,-1 0,-1 0,0 1,-2-1,0 1,-2 6,2-10,-2 350,1-366</inkml:trace>
  <inkml:trace contextRef="#ctx0" brushRef="#br0" timeOffset="1515.017">1031 282,'33'0,"21"0,6 0,-2 0,-7 0,-6 0,-12 0</inkml:trace>
  <inkml:trace contextRef="#ctx0" brushRef="#br0" timeOffset="1897.851">1482 338,'16'6,"0"-2,0 0,0 0,1-2,-1 0,1-1,0-1,-1 0,1-1,16-3,-29 3,0-1,1 1,-1-1,0 1,0-1,0 0,0-1,0 1,0-1,-1 0,1 1,-1-2,0 1,0 0,0-1,0 1,0-1,-1 0,0 0,1 0,-2 0,1 0,0 0,-1-1,0 1,0-1,0 1,0-1,-1 1,0-1,0 1,0-1,-1 1,1-1,-1 1,0-1,0 1,-1 0,1-1,-1 1,0 0,0 0,0 0,-1 0,1 1,-1-1,0 1,0-1,0 1,-1 0,1 0,-1 0,1 1,-2-1,0 1,1 2,0-1,-1 0,1 1,-1 0,1 0,-1 0,1 0,-1 1,1 0,0 0,-1 0,1 0,0 1,0 0,0-1,0 2,0-1,0 0,1 1,-1 0,1-1,-1 1,1 1,0-1,-1 3,-67 100,34-8,36-94,0-1,1 1,0-1,0 1,0 0,0-1,1 1,0-1,-1 1,1-1,0 0,1 1,-1-1,0 0,1 0,0 0,0 0,0 0,0 0,0 0,1-1,-1 1,1-1,-1 0,1 1,0-1,0-1,2 2,8 2,1 0,-1-1,1-1,0 0,0-1,1-1,-1 0,0 0,1-2,-1 0,0 0,1-2,32 0,-22 3</inkml:trace>
</inkml:ink>
</file>

<file path=ppt/ink/ink9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2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5 146,'-1'0,"1"-1,0 1,-1-1,1 1,0-1,-1 1,1-1,0 1,0-1,-1 1,1-1,0 1,0-1,0 1,0-1,0 0,0 1,0-1,0 1,0-1,0 0,0 1,0-1,0 1,1-1,-1 1,0-1,0 1,1-1,-1 1,0-1,0 1,1-1,-1 1,1-1,-1 1,0 0,1-1,-1 1,1 0,-1-1,1 1,-1 0,1-1,-1 1,1 0,0 0,-1 0,1 0,-1 0,1-1,-1 1,1 0,0 0,-1 0,1 0,-1 1,1-1,40-6,-40 6,227-1,-227 2,-1-1,1 1,-1-1,1 0,0 1,-1-1,1 0,0 1,-1-1,1 0,0 0,0 0,-1 0,1 0,0 0,0 0,-1 0,1 0,0 0,-1 0,1 0,0 0,0 0,-1-1,1 1,0 0,-1-1,1 1,-1 0,1-1,0 1,-1-1,1 1,-1-1,1 1,-1-1,1 1,-1-1,0 0,1 1,-1-1,0 1,1-1,-1 0,0 0,0 1,1-1,-1 0,0 1,0-1,0 0,0 0,0 1,0-1,0 0,0 1,-1-1,1 0,0 0,0 1,0-1,-1 0,1 1,0-1,-1 0,-60-78,51 63</inkml:trace>
</inkml:ink>
</file>

<file path=ppt/ink/ink9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7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29,'10'0,"8"0,5 0,4 0,2 0,1 0,-5-5,-1-1,-1-1,2 2,0 2,-4 1</inkml:trace>
</inkml:ink>
</file>

<file path=ppt/ink/ink9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3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1,'24'5,"18"1,6 0,0-1,-4-2,-4-1,-9-1</inkml:trace>
</inkml:ink>
</file>

<file path=ppt/ink/ink9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1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75,'-3'5,"0"0,1 0,0 0,0 0,0 0,1 1,-1-1,1 1,1-1,-1 1,1-1,0 1,0 0,1-1,-1 1,1-1,0 1,1-1,1 4,1 18,4 231,1-213,-5-37,-7-30,13-124,-5 120,-2 5,2 0,0 1,1 0,1 0,1 1,0 0,2 0,0 0,1 2,1-1,1 1,0 1,1 0,1 1,0 1,17-12,-31 24,1 1,-1 0,1 0,0 0,-1 0,1 0,0 0,0 0,0 1,0-1,-1 1,1-1,0 1,0 0,0-1,0 1,0 0,0 0,0 1,0-1,0 0,0 1,0-1,0 1,0-1,-1 1,1 0,0 0,0 0,-1 0,1 0,-1 0,1 1,-1-1,1 0,-1 1,0-1,0 1,1 0,-1-1,0 1,0 0,-1 0,1-1,0 1,-1 0,1 0,-1 0,21 35,-10-22</inkml:trace>
  <inkml:trace contextRef="#ctx0" brushRef="#br0" timeOffset="1816.929">387 414,'-5'5,"-1"11,0 7,1 5,1 3,2 0,1 1,1-2,4-5,3-7</inkml:trace>
</inkml:ink>
</file>

<file path=ppt/ink/ink9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5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75,'37'179,"-32"-161,0 0,-1 0,-1 1,-1-1,0 1,-2 0,0-1,-1 1,-1 0,0-1,-4 13,-7-23,9-31,7 1,1 1,0 0,2 1,0-1,2 1,0 1,2-4,0 1,6-14,2 1,1 1,2 1,2 1,0 1,2 1,4-2,-28 31,1-1,-1 0,1 1,0-1,-1 1,1-1,0 1,0 0,0 0,0 0,1 0,-1 0,0 0,0 1,1-1,-1 1,0-1,0 1,1 0,-1 0,0 0,1 0,-1 0,0 1,1-1,-1 1,0-1,0 1,1 0,-1 0,0 0,0 0,0 0,0 1,0-1,-1 1,1-1,0 1,-1-1,1 1,-1 0,1 0,-1 0,0 0,0 0,0 0,0 0,0 0,0 1,-1-1,1 0,-1 0,1 1,-1 0,17 126,-17-127,1 0,-1-1,1 1,-1-1,1 0,0 1,0-1,0 1,-1-1,1 0,0 0,1 1,-1-1,0 0,0 0,0 0,1 0,-1 0,0 0,1-1,-1 1,1 0,-1-1,1 1,-1-1,1 0,-1 1,1-1,0 0,-1 0,1 0,-1 0,1 0,0 0,-1-1,1 1,-1 0,1-1,-1 1,1-1,-1 0,1 1,0-2,9-9</inkml:trace>
</inkml:ink>
</file>

<file path=ppt/ink/ink9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0 120,'5'-3,"0"0,-1 1,1 0,0 0,0 0,1 0,-1 1,0 0,0 0,1 1,-1-1,0 1,1 0,-1 1,1-1,-1 1,0 0,0 0,1 1,1 0,20 3,108 13,-123-14,0 0,0-1,1-1,-1 0,1-1,-1 0,1-1,0-1,-1 0,9-1,-20 0,1 0,-1 1,1-1,-1 0,1 0,-1 0,0 0,0 0,0 0,0 0,-1 0,1 0,0-1,-1 1,1 0,-1 0,0-1,0 1,0 0,0-1,0 1,-1 0,1-1,-1 1,1 0,-1 0,0 0,0 0,0-1,0 1,0 0,0 0,0 1,-1-1,1 0,-1 0,0 1,-1-2,-1-5,-19-29,14 20</inkml:trace>
</inkml:ink>
</file>

<file path=ppt/ink/ink9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6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1,'10'0,"7"0,7 0,3 0,-3 4,0 3,0-1,1-1,1-1,1-2,-4 4,-1 1,0-1,1-2,2-1,1-1,-4-1</inkml:trace>
</inkml:ink>
</file>

<file path=ppt/ink/ink9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0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0 286,'25'0,"11"0,6 0,0 0,-2 0,-4 0,-2 0,-8-4,-8-3</inkml:trace>
  <inkml:trace contextRef="#ctx0" brushRef="#br0" timeOffset="635.449">86 89,'-5'29,"-2"24,1 7,1-1,2-6,0-8,-2-10,-2-8,1-7</inkml:trace>
  <inkml:trace contextRef="#ctx0" brushRef="#br0" timeOffset="1603.749">537 89,'-27'309,"3"-173,23-155,21-59,3 0,4 2,18-35,61-33,-105 143,-1-1,1 1,-1-1,1 1,0 0,0-1,-1 1,1 0,0-1,0 1,0 0,0 0,1 0,-1 0,0 0,0 0,1 0,-1 0,0 1,1-1,-1 0,1 1,-1-1,1 1,-1 0,1-1,0 1,-1 0,1 0,-1 0,1 0,-1 0,1 0,0 1,-1-1,1 0,-1 1,1-1,-1 1,0 0,1-1,-1 1,1 0,-1 0,1 0,2 8,1 0,-1-1,-1 2,0-1,0 0,-1 1,0-1,0 1,-1 0,0-1,-1 1,-1 6,11 66,-4-63</inkml:trace>
  <inkml:trace contextRef="#ctx0" brushRef="#br0" timeOffset="1872.926">876 427,'-9'34,"-4"15,5-4,5-11</inkml:trace>
</inkml:ink>
</file>

<file path=ppt/ink/ink9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0.8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0,'-14'15,"-10"9,-1 5,0-1,3-7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3.0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320 103,'53'0,"-27"2,0-1,-1-1,1-2,-1-1,1 0,-1-2,0-1,0-1,6-4,91-55,-122 66,1 0,-1-1,1 1,-1 0,1 0,0-1,-1 1,1 0,-1 0,1 0,0 0,-1 0,1 0,0 0,-1 0,1 0,0 0,-1 0,1 0,-1 0,1 0,0 1,-1-1,1 0,-1 0,1 1,0-1,-1 0,1 1,-1-1,1 1,-1-1,1 1,-1-1,0 1,1-1,-1 1,0-1,1 1,-1-1,0 1,0 0,1-1,-1 1,0-1,0 1,0 0,0-1,0 1,0 0,0-1,0 1,0 0,0-1,0 1,0 0,-10 42,8-37,-12 47,1 1,3 0,3 1,2-1,2 15,4 251,20-214,-61-131,15 10,-1 2,0 1,-1 1,0 2,-1 0,0 2,0 1,0 1,-1 2,0 0,0 2,0 2,0 0,1 2,-1 1,1 1,-19 7,31-9,0 2,1-1,0 2,0 0,0 1,1 0,-10 8,21-14,0 1,0 0,0 0,0 0,0 1,0-1,1 1,-1-1,1 1,0 0,0 0,0 0,0 0,0 1,1-1,0 0,-1 1,1-1,0 1,1-1,-1 1,1-1,-1 1,1-1,0 1,0 0,1-1,-1 1,1-1,0 1,0-1,0 1,0-1,0 0,1 1,0 0,11 13,1-3</inkml:trace>
  <inkml:trace contextRef="#ctx0" brushRef="#br0" timeOffset="366.647">235 470,'53'-19,"22"-11,3-1,-2 5,-9 7,-11 7,-11 5,-8 4,-10 8,-10 7,-12 2,-8 3,-7-2,-2 3,0 2,3-3</inkml:trace>
</inkml:ink>
</file>

<file path=ppt/ink/ink9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11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0 121,'5'-2,"0"-1,0 1,0-1,0 2,0-1,0 0,1 1,-1 0,1 0,-1 1,1-1,-1 1,1 1,-1-1,1 1,-1 0,0 0,1 0,3 2,19 2,-6-3,-11 1,0-2,0 1,0-2,0 1,0-2,0 1,0-1,0-1,7-2,-17 4,0 0,0-1,0 1,0-1,0 0,0 1,0-1,0 0,0 1,0-1,0 0,0 0,-1 0,1 0,0 0,-1 0,1 0,0 0,-1 0,1 0,-1 0,0 0,1 0,-1 0,0 0,0-1,0 1,0 0,0 0,0 0,0 0,0-1,0 1,0 0,-1 0,1 0,0 0,-1 0,1 0,-1 0,1 0,-1 0,0 0,1 0,-1 0,0 0,0 0,0 0,-43-41,28 28,2 0</inkml:trace>
</inkml:ink>
</file>

<file path=ppt/ink/ink9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1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442 395,'-9'-7,"0"1,0 1,-1-1,0 2,0-1,0 1,0 1,-1 0,1 0,-1 1,0 0,0 1,0 0,0 1,1 0,-1 1,0 0,0 1,0 0,1 1,-1 0,1 0,-8 5,0-1,1 2,0 1,0 0,1 1,1 0,0 2,0 0,1 0,1 1,-3 5,15-18,-1 1,1-1,0 0,0 1,0-1,0 1,0-1,1 1,-1-1,0 1,1-1,-1 1,1 0,0 0,-1-1,1 1,0 0,0-1,0 1,0 0,0 0,1-1,-1 1,0 0,1-1,-1 1,1 0,0-1,0 1,-1-1,1 1,0-1,0 1,0-1,1 0,-1 1,0-1,0 0,1 0,-1 0,1 0,-1 0,1 0,-1-1,1 1,-1 0,1-1,0 1,-1-1,1 1,0-1,-1 0,1 0,0 0,1 0,140 24,-141-24,0 0,0 0,0 0,0 0,0 1,-1-1,1 1,0-1,0 1,0 0,-1 0,1-1,0 1,-1 1,1-1,0 0,-1 0,0 0,1 1,-1-1,0 1,0-1,1 1,-1-1,-1 1,1 0,0 0,0-1,0 1,-1 0,1 0,-1 0,0 0,1 0,-1-1,0 1,0 0,0 0,-1 0,1 0,0 0,-1 0,1 0,-1-1,1 1,-1 0,0 0,0-1,0 1,0 0,0-1,0 1,-1 0,-113 100,42-16,72-84,-1 0,1 1,0-1,0 1,0-1,0 1,0 0,0-1,1 1,-1 0,1-1,0 1,0 0,0 0,0-1,0 1,1 0,-1-1,1 1,0 0,0-1,-1 1,2-1,-1 1,0-1,0 1,1-1,0 0,-1 0,1 0,0 0,0 0,0 0,0 0,0-1,1 1,-1-1,0 1,1-1,6 3,-1-1,1 0,0-1,-1 0,1 0,0-1,0 0,0 0,0-1,0-1,0 1,0-1,0-1,0 0,0 0,0-1,-1 0,1 0,-1-1,0 0,0 0,-1-1,1 0,-1 0,1-2,5-7</inkml:trace>
  <inkml:trace contextRef="#ctx0" brushRef="#br0" timeOffset="361.33">358 0,'-24'57,"3"2,3-1,3 2,1 1,4-1,1 20,-6 14,-11 93,15-84,-6-2,-3 0,-25 66,17-100,22-48</inkml:trace>
</inkml:ink>
</file>

<file path=ppt/ink/ink9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5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1 113,'38'-5,"28"-1,6 5,-3 2,-9 2,-10 0,-9-1,-15 0,-13-6,-14-2,-5-4,-8-1,-1-4,-3 2,2-3,4-3,3 2</inkml:trace>
</inkml:ink>
</file>

<file path=ppt/ink/ink9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30,'5'0,"11"0,7 0,6 0,1 0,2 0,-1 0,-5-5,-3-1,0 0,1 1,1 1,1 2,-4 1</inkml:trace>
</inkml:ink>
</file>

<file path=ppt/ink/ink9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5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1,'29'0,"23"0,9 0,-2 0,-11 0</inkml:trace>
</inkml:ink>
</file>

<file path=ppt/ink/ink9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31 101,'-29'305,"29"-322,-1-5,0 0,2 0,0-1,2 1,1 1,0-1,1 0,2 1,0 0,1 1,3-4,65-77,-74 98,0 1,0 0,0 0,1 0,-1 1,0-1,1 0,-1 1,1 0,0-1,0 1,-1 0,1 0,0 1,0-1,0 1,0-1,0 1,0 0,0 0,0 0,0 0,-1 1,1-1,0 1,0 0,0 0,0 0,-1 0,1 0,0 1,-1-1,1 1,-1 0,0-1,1 1,-1 0,0 0,0 1,1 0,46 129,-49-131,1 0,0-1,-1 1,1 0,0 0,0-1,0 1,-1-1,1 1,0 0,0-1,0 1,0-1,0 0,0 1,0-1,0 0,0 0,0 0,0 0,0 1,0-1,1-1,-1 1,0 0,0 0,0 0,0 0,0-1,0 1,0-1,0 1,0 0,-1-1,1 0,0 1,1-1,8-8</inkml:trace>
  <inkml:trace contextRef="#ctx0" brushRef="#br0" timeOffset="1218.61">286 382,'11'0,"-9"-1,1 0,-1 0,1 1,0-1,-1 0,1 1,0 0,0 0,-1 0,1 0,0 0,0 0,-1 1,1-1,0 1,-1 0,1 0,-1 0,1 0,-1 0,1 0,-1 1,0-1,0 1,0 0,1 0,-2-1,1 1,0 1,0-1,-1 0,1 0,-1 1,1-1,-1 0,0 1,0-1,0 1,-1 0,1 1,-50 95,51-96,-1 0,2-1,-1 0,0 0,0 1,1-1,-1-1,1 1,-1 0,1 0,0-1,0 0,0 1,-1-1,1 0,0-1,1 1,-1 0,0-1,0 0,0 0,0 0,0 0,0 0,1 0,-1-1,0 0,0 1,1-2,146-46,-127 42</inkml:trace>
</inkml:ink>
</file>

<file path=ppt/ink/ink9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6.8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21 176,'-8'212,"7"-181,-7-42,6-8,1 0,1 1,0-1,2 0,0 0,1 1,1-1,1 1,0 0,1 0,1 1,1 0,0 0,2 1,2-5,-8 13,1 1,0-1,0 1,0-1,1 2,0-1,1 0,-1 1,1 1,1-1,-1 1,1 0,-1 0,1 1,1 0,-1 1,0 0,1 0,0 1,0 0,-1 0,1 1,0 0,0 1,0 0,0 0,0 1,0 0,0 1,0 0,0 0,6 3,66 47,-67-45,-4-5</inkml:trace>
</inkml:ink>
</file>

<file path=ppt/ink/ink9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1 130,'481'0,"-414"6,-129-39,-103-59,148 81</inkml:trace>
</inkml:ink>
</file>

<file path=ppt/ink/ink9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7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0,'5'5,"11"2,7-1,6-1,1-2,6 0,2-2,-1-1,-3 0,-1 0,-2 0,-1-1,-2 1,1 0,-2 0,1 0,-5 0</inkml:trace>
</inkml:ink>
</file>

<file path=ppt/ink/ink9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31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1 110,'33'-5,"27"-2,6 1,-2 1,-7 1,-10 2,-11-4,-18-1,-16 1,-8-3,-9-5,-1-6,3 2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19,'-12'9,"1"0,0 1,1 1,0-1,0 2,1-1,1 2,0-1,0 1,2 0,-1 0,2 1,0 0,0 0,2 0,-1 0,2 1,0-1,1 1,0 0,1 0,1-11,0-1,0 1,0-1,0 0,1 0,0 0,-1 0,1 0,0 0,0 0,1 0,-1-1,1 1,-1-1,1 1,0-1,0 0,-1 0,2-1,-1 1,0-1,0 1,0-1,1 0,-1 0,1 0,-1-1,1 1,-1-1,1 0,2 0,2 0,0-1,-1 1,1-2,0 1,0-1,-1 0,0 0,1-1,-1 0,0-1,0 0,0 0,5-4,-4 1,0 0,-1 0,0 0,0-1,-1 0,0-1,0 1,-1-1,0 0,-1-1,0 1,0-1,-1 0,0 0,-1 0,0 0,0 0,-1 0,-1-1,0-6,-1 10,-1 1,0-1,0 0,-1 1,0-1,0 1,-1 0,1 0,-1 0,-1 0,1 1,-1 0,0 0,0 0,0 0,-1 1,0 0,0 0,0 0,0 1,0 0,-1 0,0 1,1 0,-1 0,0 0,0 1,0 0,0 0,0 1,0 0,0 0,0 0,0 1,0 0,-4 2,-41 23,33-10</inkml:trace>
</inkml:ink>
</file>

<file path=ppt/ink/ink9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8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1 169,'33'-4,"26"-3,8 1,-4 2,-6 0,-14 2</inkml:trace>
  <inkml:trace contextRef="#ctx0" brushRef="#br0" timeOffset="251.636">198 1,'-5'38,"4"28,1 6,1-3,1-9,-1-10,0-14</inkml:trace>
</inkml:ink>
</file>

<file path=ppt/ink/ink9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29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86 367,'-34'187,"12"-155,22-31,-1-1,0 0,1 1,-1-1,1 0,-1 0,0 0,1 1,-1-1,0 0,1 0,-1 0,0 0,1 0,-1 0,0 0,1 0,-1-1,0 1,1 0,-1 0,0 0,1-1,-1 1,1 0,-1-1,1 1,-1-1,1 1,-1 0,1-1,-1 1,1-1,-1 0,1 1,0-1,-1 1,1-1,0 1,-1-1,1 0,0 1,0-1,0 0,0 1,-1-1,1 0,0 1,0-1,0 0,1 0,-4-14,1 0,1-1,0 1,2 0,-1-1,2 1,0 0,1 0,0 0,3-4,-1-6,1-3,2 0,0 1,2 0,0 0,2 1,1 1,1 0,2 1,0 1,1 0,9-8,-25 29,0 0,0 1,1-1,-1 1,0 0,1-1,-1 1,0 0,1 0,-1-1,1 1,0 0,-1 1,1-1,0 0,0 0,0 1,-1-1,1 1,0 0,0-1,0 1,0 0,0 0,0 0,0 0,-1 1,1-1,0 0,0 1,0-1,0 1,-1 0,1 0,0 0,-1 0,1 0,0 0,-1 0,1 0,-1 0,0 1,1-1,-1 1,0-1,0 1,0 0,69 94,-54-86</inkml:trace>
  <inkml:trace contextRef="#ctx0" brushRef="#br0" timeOffset="733.43">791 0,'-9'15,"-4"9,1 5,-3-2,2-1,-2-4,-4-2,2 1,4-4</inkml:trace>
  <inkml:trace contextRef="#ctx0" brushRef="#br0" timeOffset="8584.334">283 537,'8'-4,"0"1,0 1,1 0,-1 0,0 0,1 1,-1 0,1 0,-1 1,1 1,-1-1,1 1,-1 1,0-1,1 2,-1-1,0 1,0 0,0 1,-7-4,1 1,-1-1,0 1,0 0,1-1,-1 1,0 0,0 0,0 0,0 0,0 0,0 0,0 0,0 0,0 1,0-1,0 0,-1 1,1-1,-1 0,1 1,-1-1,1 1,-1-1,0 0,0 1,0-1,0 1,0-1,0 1,0-1,0 1,-1-1,1 1,0-1,-1 0,1 1,-1-1,0 0,1 1,-1-1,0 0,0 0,0 1,0-1,0 0,0 0,-62 50,50-41,2-2,5-5,0 0,0 1,1 0,0 0,-1 0,2 1,-1 0,0 0,1 0,0 0,0 1,1-1,-1 1,1 0,-2 5,6-8,1-1,-1 1,0-1,1 1,0-1,-1 1,1-1,0 0,0 0,0 0,1 0,-1-1,0 1,1 0,-1-1,1 0,-1 1,1-1,0 0,-1 0,1-1,0 1,0-1,0 1,0-1,0 0,-1 0,1 0,0 0,0-1,0 1,0-1,-1 1,1-1,0 0,2-1,83-13,-62 12</inkml:trace>
</inkml:ink>
</file>

<file path=ppt/ink/ink9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0.3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51,'4'-13,"-22"39,9-13,-203 330,169-263,85-154,110-190,-66 124,-86 139,0 0,1 0,-1 0,0 0,1 0,-1 0,1 0,-1 0,1 0,0 0,-1 0,1 0,0 0,0 1,0-1,-1 0,1 0,0 1,0-1,0 1,0-1,0 1,0-1,0 1,1 0,-1-1,0 1,0 0,0 0,0 0,0 0,0 0,0 0,1 0,-1 0,0 0,0 1,0-1,0 0,0 1,0-1,0 1,0-1,0 1,0-1,0 1,0 0,0-1,0 1,-1 0,1 0,0 0,0 0,-1 0,1 0,-1 0,1 0,-1 0,1 0,-1 0,1 0,6 149,-9-99,1-33,1 0,1 0,0 0,2-1,0 1,1 0,0-1,2 0,0 0,1-1,1 1,0-2,3 4,-10-16,1-1,0 0,-1 0,1-1,0 1,0 0,0 0,0-1,0 1,0-1,1 0,-1 0,0 0,1 0,-1 0,1 0,-1-1,1 1,-1-1,1 1,0-1,-1 0,1 0,-1 0,1-1,-1 1,1-1,0 1,-1-1,1 0,-1 0,0 0,1 0,-1 0,0 0,0-1,0 1,0-1,0 0,0 0,0 1,0-1,-1 0,1-1,-1 1,1 0,-1 0,0-1,0 1,1-2,14-22,-1 0,-1-1,-1-1,-2 0,-1-1,-1 0,-1-1,0-8,2-36,-10 62</inkml:trace>
  <inkml:trace contextRef="#ctx0" brushRef="#br0" timeOffset="338.467">872 192,'-9'16,"-1"-2,1 1,0 1,1-1,0 2,2-1,0 1,1 0,0 0,1 0,2 1,-2 16,4-32,0 1,1 0,-1 0,1 0,0 0,0-1,0 1,0 0,0-1,0 1,1-1,-1 1,1-1,0 0,0 1,0-1,0 0,0 0,0 0,0-1,1 1,-1-1,1 1,-1-1,1 0,-1 0,1 0,0 0,0 0,-1 0,1-1,0 0,0 1,0-1,0 0,0 0,0-1,-1 1,3-1,4 0,0 0,0-1,0 0,0-1,0 0,0 0,-1-1,0 0,1-1,-1 0,7-5,-3-3,-1 0,1 0,-2-1,0 0,-1-1,0 0,-1-1,-1 0,0 0,-1 0,-1-1,-1 0,1-8,-4 21,0 1,0 0,0-1,0 1,-1 0,1-1,-1 1,0-1,0 1,0-1,-1 1,1 0,-1-1,0 1,0-1,0 1,0 0,0 0,-1 0,0 0,1 0,-1 0,0 0,-1 0,1 1,0-1,-1 1,1 0,-1-1,0 1,0 0,0 1,0-1,0 0,0 1,0 0,-1 0,1 0,0 0,-1 0,1 1,0-1,-1 1,-1 0,-15 5,2 0</inkml:trace>
  <inkml:trace contextRef="#ctx0" brushRef="#br0" timeOffset="817.18">1294 192,'-28'111,"27"-108,1 0,-1 0,1 1,0-1,0 0,1 0,-1 0,0 0,1 0,0 0,0 0,0 0,0 0,0 0,1 0,-1 0,1 0,0-1,-1 1,1-1,0 1,1-1,-1 0,0 0,1 0,-1 0,1 0,0-1,0 1,-1-1,1 1,0-1,0 0,1 0,7-2,1 0,-1 0,1-2,-1 1,0-1,0-1,0 0,0 0,0-1,-1 0,0-1,0-1,-1 1,1-1,-2-1,1 0,5-6,-5 6,-8 7,0-1,0 0,0 1,0-1,1 1,-1-1,0 1,1 0,0-1,-1 1,1 0,0 0,-1 0,1 0,0 0,0 1,0-1,0 1,0-1,0 1,0-1,0 1,0 0,0 0,0 0,0 0,0 1,0-1,0 0,0 1,-1-1,1 1,0 0,0 0,0 0,0 0,-1 0,1 0,0 0,-1 0,2 2,17 21,-17-19,0-1,0 0,1 0,-1 0,1-1,-1 1,1-1,1 0,-1 0,0 0,1 0,-1-1,1 0,0 0,0 0,-1-1,1 1,1-1,1-1,0 0,0 0,0-1,0 0,0 0,-1-1,1 0,0 0,-1 0,1-1,-1 0,0 0,0-1,0 0,0 0,0 0,-1-1,0 0,0 0,0 0,-1 0,0-1,0 0,0 0,-1 0,1 0,-1 0,-1-1,2-6,23-31,-13 25</inkml:trace>
</inkml:ink>
</file>

<file path=ppt/ink/ink9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7:54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632 256,'-167'26,"-5"8,173-34,1 0,-1 0,0 0,0 1,0-1,0 0,0 1,0-1,0 1,0-1,0 1,0 0,0-1,0 1,0 0,0-1,-1 1,1 0,0 0,0 0,-1 0,1 0,-1 0,1 0,-1 0,1 0,-1 0,1 0,-1 0,0 0,0 1,0-1,0 0,1 0,-2 0,1 0,0 0,0 1,0-1,0 0,-1 0,1 0,0 0,-1 0,1 0,-1 0,0 0,1 0,-1 0,0 0,1 0,-1 0,0-1,0 1,0 0,0 0,0-1,0 1,0-1,0 1,0-1,0 1,0-1,0 1,0-1,0 0,0 0,0 0,0 0,-1 0,230 68,-227-68,1 1,0-1,0 0,-1 0,1 1,0-1,0 1,-1-1,1 1,-1 0,1-1,0 1,-1 0,0 0,1 0,-1 1,1-1,-1 0,0 0,0 1,0-1,0 1,0-1,0 1,0-1,0 1,-1-1,1 1,-1 0,1-1,-1 1,1 0,-1 0,0-1,0 1,0 0,0 0,0 0,0-1,-1 1,1 0,-1-1,1 1,-1 0,1-1,-1 1,0 0,0-1,0 1,0-1,0 0,0 1,0-1,-1 0,1 1,-20 10,-1 0,0-2,-1 0,0-2,0 0,-25 4,-33 11,48-13,1 2,1 1,0 1,1 2,0 1,1 1,-18 16,45-33,1 0,-1 0,1 0,0 0,-1 0,1 0,0 0,0 1,0-1,0 0,0 1,0-1,0 1,1-1,-1 1,0 0,1-1,-1 1,1 0,0-1,0 1,-1 0,1-1,0 1,0 0,1-1,-1 1,0 0,0-1,1 1,-1 0,1-1,0 1,-1-1,1 1,0-1,0 1,0-1,0 1,0-1,0 0,0 0,1 1,-1-1,0 0,1 0,-1 0,1-1,-1 1,1 0,-1 0,1-1,-1 1,1-1,0 0,1 1,13 3,0 0,1-2,-1 0,1 0,0-2,-1 0,1-1,0-1,-1 0,1-1,12-4,48-6,-53 10</inkml:trace>
  <inkml:trace contextRef="#ctx0" brushRef="#br0" timeOffset="949.158">604 906,'27'-41,"26"-42,4 3,3 2,64-63,-123 141,-1-1,0 0,1 0,-1 0,1 1,-1-1,1 0,0 0,-1 1,1-1,0 0,0 1,-1-1,1 1,0-1,0 1,0-1,0 1,-1 0,1 0,0-1,0 1,0 0,0 0,0 0,0 0,0 0,0 0,0 0,0 0,0 0,0 0,-1 0,1 1,0-1,0 0,0 1,0-1,0 1,-1-1,1 1,0-1,0 1,-1 0,1-1,0 1,-1 0,1-1,-1 1,1 0,-1 0,1 0,-1 0,1-1,-1 1,0 0,0 0,1 0,-1 0,0 0,0 1,1 63,-10-31,6-24,-1 0,2 1,-1-1,1 1,1 0,0-1,0 1,1 0,1 0,0 0,0-1,2 4,-3-13,0 1,1-1,-1 0,1 0,-1 1,1-1,-1 0,1 0,0 0,0 0,0 0,0 1,0-2,0 1,0 0,0 0,0 0,0 0,0-1,0 1,1 0,-1-1,0 1,1-1,-1 0,0 1,1-1,-1 0,0 0,1 0,-1 0,0 0,1 0,-1 0,1 0,-1-1,0 1,0-1,1 1,-1-1,0 1,0-1,1 1,-1-1,0 0,0 0,0 0,0 0,0 0,0 0,0 0,0 0,50-57,0-28,44-56,4 48,-98 93,-1 1,0-1,1 1,-1-1,1 1,-1-1,0 1,1 0,-1-1,1 1,-1 0,1 0,0-1,-1 1,1 0,-1 0,1 0,-1-1,1 1,0 0,-1 0,1 0,-1 0,1 0,-1 0,1 0,0 1,-1-1,1 0,-1 0,1 0,-1 1,1-1,-1 0,1 0,-1 1,1-1,-1 0,1 1,-1-1,1 1,-1-1,0 1,1-1,-1 0,0 1,1-1,-1 1,0 0,0-1,1 1,-1-1,0 1,0-1,0 1,0 0,0-1,0 1,0-1,0 1,0-1,0 1,0 0,0-1,0 1,-1-1,1 1,0 0,-10 42,0-3,1 0,2 1,2 0,2 1,1-1,4 33,-12-2,4-53</inkml:trace>
  <inkml:trace contextRef="#ctx0" brushRef="#br0" timeOffset="3853.176">1564 820,'0'20,"-5"15,-2 7,1 1,1-2,1-3,2-4,1-2,1-2,0-6</inkml:trace>
  <inkml:trace contextRef="#ctx0" brushRef="#br0" timeOffset="4190.123">1564 764,'33'0,"16"5,5 6,-7 6,-12 6,-11 2,-15-1,-14-7,-6 0,-5-3,-6 0,-3-1,-3-4,0-2,-2-4,6-6,1-3,5-1</inkml:trace>
  <inkml:trace contextRef="#ctx0" brushRef="#br0" timeOffset="5321.58">914 200,'1'-2,"1"0,0 0,-1 0,1 0,0 1,0-1,0 0,0 1,0 0,0 0,0-1,1 1,-1 0,0 1,1-1,-1 0,0 1,1-1,-1 1,1 0,-1 0,1 0,-1 0,1 0,-1 0,168 23,-163-22,59-3,-65 2,1 0,-1 0,0 0,1 0,-1-1,1 1,-1-1,0 1,0-1,1 1,-1-1,0 0,0 0,0 1,1-1,-1 0,0 0,0 0,-1 0,1-1,0 1,0 0,0 0,-1 0,1-1,-1 1,1 0,-1-1,1 1,-1 0,0-1,1 1,-1 0,0-1,0 1,0-1,0 1,-1 0,1-1,0 1,-1-2,-50-80,12 29,30 37</inkml:trace>
  <inkml:trace contextRef="#ctx0" brushRef="#br0" timeOffset="5822.627">1987 454,'24'0,"22"0,9 0,-2 0,-3 0,-7 0,-5 0,-4 0,-4 0,-6 0</inkml:trace>
  <inkml:trace contextRef="#ctx0" brushRef="#br0" timeOffset="6071.379">2071 708,'34'0,"25"0,3-4,-5-3,-11 1</inkml:trace>
</inkml:ink>
</file>

<file path=ppt/ink/ink9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2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0 101,'21'-9,"-1"1,2 1,-1 1,0 1,1 1,0 1,0 1,0 1,1 1,-1 0,0 2,0 1,0 1,11 3,-136-68,87 50</inkml:trace>
</inkml:ink>
</file>

<file path=ppt/ink/ink9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1.9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59 159,'-26'302,"12"-232,14-70,-1 0,1 0,-1 1,1-1,-1 0,0 0,1 0,-1 0,1 0,-1 0,1 0,-1 0,1 0,-1 0,0 0,1-1,-1 1,1 0,-1 0,1 0,-1-1,1 1,-1 0,1-1,-1 1,1 0,0-1,-1 1,1 0,0-1,-1 1,1-1,0 1,-1-1,1 1,0-1,0 1,-1-1,1 1,0-1,0 0,0 1,0-1,0 1,0-1,0 1,0-1,0 1,0-1,0 0,0 1,0-1,0 1,1-1,-1 1,0-1,0 1,1-1,-1 1,0-1,1 1,-1-1,0-20,1 1,0-1,2 0,0 0,1 1,1 0,3-4,4-25,-7 24,1-1,1 2,1-1,1 1,1 0,1 1,1 0,1 1,1 0,12-13,-25 34,-1-1,1 1,0 0,0 0,0 0,0-1,0 1,0 0,0 0,1 0,-1 0,0 1,0-1,1 0,-1 0,1 1,-1-1,1 1,-1-1,1 1,-1 0,1 0,-1-1,1 1,-1 0,1 0,-1 1,1-1,-1 0,1 0,-1 1,1-1,-1 1,1-1,-1 1,0 0,1-1,-1 1,0 0,0 0,1 0,-1 0,0 0,0 0,0 0,0 0,0 1,0-1,-1 0,1 1,0-1,-1 0,1 1,-1-1,1 1,-1-1,0 1,1-1,-1 1,0-1,0 1,0-1,0 1,20 96,-16-77</inkml:trace>
  <inkml:trace contextRef="#ctx0" brushRef="#br0" timeOffset="248.352">398 440,'-9'29,"-4"14,5 0,5-8</inkml:trace>
</inkml:ink>
</file>

<file path=ppt/ink/ink9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3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188 198,'-9'14,"-9"20,-5 4,1-1,-1 0,4-3,0-6,4-4,-1-6,2-1,4-3</inkml:trace>
  <inkml:trace contextRef="#ctx0" brushRef="#br0" timeOffset="248.523">20 29,'14'39,"15"26,6 8,-2-5,-1-13,-8-11,-1-13,-6-8,-1-7,-2-1,0-4,-2 1,-3-1</inkml:trace>
  <inkml:trace contextRef="#ctx0" brushRef="#br0" timeOffset="1459.389">301 1,'0'5,"-4"1,-3 5,-4 0,0 4,-3 3,0 4,-1-2,1 0,-2-2,3-1,-3 2,3-2</inkml:trace>
</inkml:ink>
</file>

<file path=ppt/ink/ink9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9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0 130,'73'-12,"0"3,1 3,50 3,-83-2,-41 5,1 0,-1-1,1 1,-1 0,1 0,-1-1,1 1,-1 0,1 0,-1-1,1 1,-1-1,1 1,-1 0,0-1,1 1,-1-1,1 1,-1-1,0 1,0-1,1 1,-1-1,0 1,0-1,0 1,0-1,1 0,-1 1,0-1,0 1,0-1,0 0,0 1,-1-1,1 1,0-1,0 1,0-1,0 0,-1 1,1-1,0 1,0-1,-1 1,1-1,0 1,-1 0,1-1,-1 1,1-1,-1 1,1 0,-1-1,1 1,-1 0,1-1,-1 1,1 0,-1 0,1 0,-1-1,1 1,-1 0,0 0,1 0,-1 0,-89-58,74 48</inkml:trace>
</inkml:ink>
</file>

<file path=ppt/ink/ink9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4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0 205,'245'-26,"-151"40,-118-39,6 12,-9-5,0-1,1-2,2 0,0-2,-12-16,25 25</inkml:trace>
</inkml:ink>
</file>

<file path=ppt/ink/ink9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6.2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0 114,'15'0,"18"0,9 0,3 0,-3 0,-3 0,-3 0,-4 0,-11 0,-10-5,-11-2,-6-4,-6 0,-2-4,-2 2,-5-3,-2-2,2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4.7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14 432,'-3'-13,"0"0,0 0,1 0,1 0,0-1,1 1,0 0,1-1,0 1,1 0,1 0,3-8,2-10,3 0,0 1,2 0,1 1,1 0,10-11,-20 30,-5 9,1 0,-1 0,0 0,0 0,1 0,-1 0,1 0,-1 0,1 0,-1 0,1 0,-1 0,1 0,0 0,0 1,-1-1,1 0,0 0,0 1,0-1,0 1,0-1,0 1,0-1,0 1,0-1,0 1,0 0,0 0,0-1,0 1,0 0,0 0,0 0,1 0,-1 0,0 1,0-1,0 0,0 0,0 1,0-1,0 1,0-1,0 1,0-1,0 1,0-1,0 1,-1 0,1 0,0-1,0 1,-1 0,1 0,0 0,-1 0,16 43,-11-20</inkml:trace>
</inkml:ink>
</file>

<file path=ppt/ink/ink9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1 170,'0'33,"0"26,0 8,0-3,0-8,0-8,5-12,1-13</inkml:trace>
  <inkml:trace contextRef="#ctx0" brushRef="#br0" timeOffset="277.539">57 0,'34'0,"25"0,8 0,-3 0,-8 0,-8 0,-13 5,-12 2</inkml:trace>
  <inkml:trace contextRef="#ctx0" brushRef="#br0" timeOffset="517.404">57 254,'39'0,"17"-5,4-1,-9 0</inkml:trace>
  <inkml:trace contextRef="#ctx0" brushRef="#br0" timeOffset="861.449">397 396,'93'13,"-91"-13,0 1,0-1,0 1,0 0,0 0,0-1,0 1,0 1,0-1,0 0,-1 0,1 1,-1-1,1 1,-1-1,1 1,-1 0,0-1,1 1,-1 0,0 0,0 0,-1 0,1 0,0 0,-1 0,1 0,-1 1,0-1,1 0,-1 0,0 0,0 0,-1 1,1-1,0 0,-1 0,1 0,-1 0,0 1,-40 58,-4 17,45-77,0 0,0 1,0-1,0 0,0 0,0 1,0-1,0 0,0 0,1 1,-1-1,0 0,1 0,-1 1,1-1,0 0,-1 0,1 0,0 0,-1 0,1 0,0 0,0 0,0 0,0-1,0 1,0 0,0 0,0-1,0 1,1-1,-1 1,0-1,0 1,0-1,1 0,-1 0,0 1,1-1,-1 0,0 0,0 0,1-1,-1 1,0 0,2-1,58-12,21-30,-68 33</inkml:trace>
  <inkml:trace contextRef="#ctx0" brushRef="#br0" timeOffset="2146.683">142 0,'-5'0,"-6"0,-6 0,0 5,2 6,5 7,3 4,3 4,2 1,2 3,5-6,3-1,-1-4</inkml:trace>
</inkml:ink>
</file>

<file path=ppt/ink/ink9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2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320 29,'-34'61,"-3"-1,-2-2,-3-2,-2-2,-52 48,82-89,1-3</inkml:trace>
  <inkml:trace contextRef="#ctx0" brushRef="#br0" timeOffset="415.199">66 0,'0'15,"5"9,1 5,5-2,0-1,3 0,-1 1,3 0,-2 0,1-4,-1-1,1 0,-1 1,1-3,-2 0,2-4,-2 1,-2-3</inkml:trace>
</inkml:ink>
</file>

<file path=ppt/ink/ink9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1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90 188,'-56'275,"41"-241,15-34,1 0,-1 0,0-1,0 1,1-1,-1 1,0 0,0-1,0 1,1-1,-1 1,0 0,0-1,0 1,0-1,0 1,0-1,0 1,0 0,0-1,0 1,0-1,0 1,0-1,-1 1,1 0,0-1,0 1,0-1,0 1,-1 0,1-1,0 1,0 0,-1-1,1 1,0 0,-1-1,1 1,0 0,-1 0,1 0,-1-1,1 1,0 0,-1 0,1 0,-1 0,1-1,0 1,-1 0,1 0,-1 0,1 0,-1 0,1 0,-1 0,1 1,0-1,-1 0,1 0,-1 0,1 0,0 0,-1 1,1-1,-1 0,1 1,-3-24,2 0,0 1,1-1,2 1,0-1,1 1,2-1,0 1,1 1,1-1,1 1,6-10,-8 18,0 0,1 0,0 0,1 1,1 0,0 0,0 1,1 0,1 1,0 0,0 1,1 0,0 1,0 0,1 1,0 0,1 1,-10 6,0 0,0 1,0 0,0 0,0 0,0 0,0 1,0-1,-1 1,1 0,-1 0,1 1,-1-1,0 1,1-1,-1 1,-1 0,1 0,0 0,-1 1,0-1,1 1,-1-1,-1 1,1 0,0 0,-1 0,0 0,0 0,0 0,0 0,-1 0,0 0,0 2,7 14,-1-1</inkml:trace>
  <inkml:trace contextRef="#ctx0" brushRef="#br0" timeOffset="450.052">344 470,'19'0,"11"0,1 5,-5 6,-12 6,-13 6,-11 2,-10 3,0 1,3 0,8-4,12-7,9-7,8-4,5-4,-1-7,-1-3,-3-1</inkml:trace>
</inkml:ink>
</file>

<file path=ppt/ink/ink9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10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0 227,'29'4,"19"3,6-1,-1-1,-5-2,-6-6,-5-2,-4 0,-3 0,-7-4,-7 0</inkml:trace>
  <inkml:trace contextRef="#ctx0" brushRef="#br0" timeOffset="246.784">254 1,'-10'38,"-3"32,1 9,2-4,3-10,3-11,2-11,1-7,6-9,2-11</inkml:trace>
</inkml:ink>
</file>

<file path=ppt/ink/ink9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08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0,'-21'169,"-41"173,42-270,15-65,2-7</inkml:trace>
  <inkml:trace contextRef="#ctx0" brushRef="#br0" timeOffset="321.346">56 57,'186'-25,"-3"-4,-181 29,0 0,0 0,0 0,0 0,0 0,0 1,0-1,0 1,0-1,0 1,0 0,0 0,0 0,0 0,-1 0,1 0,0 0,-1 1,1-1,-1 1,1-1,-1 1,0-1,0 1,0 0,0 0,0-1,0 1,0 0,0 0,-1 0,1 0,-1 0,1 0,-1 0,0 0,0 0,0 0,0 1,0-1,-1 0,1 0,0 0,-1 0,0 0,0 1,-4 15</inkml:trace>
  <inkml:trace contextRef="#ctx0" brushRef="#br0" timeOffset="588.39">84 367,'24'5,"18"1,1 5,-2 1,-2-3,-9-2</inkml:trace>
  <inkml:trace contextRef="#ctx0" brushRef="#br0" timeOffset="834.159">508 480,'-10'34,"-3"15,1 0</inkml:trace>
</inkml:ink>
</file>

<file path=ppt/ink/ink9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58,'226'-11,"-27"-25,-116 26,-58 9</inkml:trace>
</inkml:ink>
</file>

<file path=ppt/ink/ink9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52,'4'0,"12"0,8 0,4 0,3 0,0-5,0-1,0-1,-1 2,-1 2,-5-4,-2 0,0 0,1 2,-3 7,-5 2</inkml:trace>
</inkml:ink>
</file>

<file path=ppt/ink/ink9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3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0 133,'15'-5,"-1"1,1 0,0 1,0 0,0 1,1 1,-1 0,0 1,1 1,-1 1,0 0,0 0,5 3,77 6,-83-10,-10 0,1 0,-1-1,1 1,0-1,0 0,-1-1,1 1,0-1,-1 0,1 0,-1 0,1-1,-1 0,0 1,5-4,-9 4,0-1,0 0,1 1,-1-1,0 0,-1 0,1 1,0-1,0 0,-1 1,1-1,-1 0,1 1,-1-1,0 0,0 1,1-1,-1 1,0 0,0-1,-1 1,1 0,0-1,0 1,-1 0,1 0,0 0,-1 0,1 0,-1 1,1-1,-1 0,0 1,0-1,-2-2,-102-59,89 53</inkml:trace>
</inkml:ink>
</file>

<file path=ppt/ink/ink9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9.7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0,'9'0,"19"0,8 0,3 0,0 0,-2 0,-3 0,-2 0,-1 0,-2 0,-1 0,0 5,0 1,0 0,-5-1</inkml:trace>
</inkml:ink>
</file>

<file path=ppt/ink/ink9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42,'43'-5,"19"-1,4 0,-4 1,-9 2,-7-4,-8-1,-10 6,-14 4,-10 1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6:55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83 537,'18'78,"-11"-21,-1 0,-4 1,-2-1,-4 27,3-75,0 0,0 1,-1-1,0 0,-1 0,0 0,0-1,-1 1,0-1,-1 0,0 0,0 0,0 0,-1-1,0 0,-1 0,-3 2,9-8,1-1,-1 1,0 0,0-1,0 1,1-1,-1 0,0 1,0-1,0 0,0 1,0-1,0 0,0 0,0 0,0 0,0 0,0 0,0 0,0 0,0 0,0 0,0-1,0 1,0 0,0-1,0 1,0-1,1 1,-1-1,0 1,0-1,0 1,1-1,-1 0,0 0,1 1,-1-1,1 0,-1 0,1 0,-1 0,1 1,-1-1,1 0,0 0,-1 0,1 0,0 0,0 0,0 0,0 0,0 0,0 0,0 0,0 0,0-1,0-61,11 30,1 1,1 0,1 1,2 0,2 1,0 1,2 1,1 1,2 0,0 2,1 1,24-18,-32 27,1 0,0 1,1 0,1 2,0 0,1 1,0 2,0-1,1 2,0 1,19-4,-38 10,1 1,-1-1,0 0,1 1,-1 0,0 0,1-1,-1 1,1 0,-1 1,0-1,1 0,-1 1,0 0,1-1,-1 1,0 0,0 0,0 0,0 0,0 0,0 1,0-1,0 1,0-1,0 1,-1 0,1 0,-1 0,1 0,-1 0,0 0,0 0,0 0,0 0,0 0,0 1,-1-1,1 0,-1 1,1-1,-1 0,0 1,0-1,0 0,0 1,-1-1,1 1,-1 1,-5 12,0 0,-2-1,1 0,-2 0,0 0,-1-1,0-1,-1 0,-1 0,0-1,-1-1,-10 8,13-9,-2 3,0-2,-1 1,0-1,-1-1,0-1,0 0,-1 0,0-1,-1-1,0-1,-15 4,29-9,0-1,-1 1,1-1,-1 0,1 1,0-1,-1 0,1-1,0 1,-1 0,1-1,0 1,-1-1,1 0,0 0,0 0,0 0,-1 0,1 0,0-1,1 1,-1-1,0 1,0-1,1 0,-1 1,1-1,-1 0,1 0,0 0,0 0,0 0,0-1,0 1,0 0,0 0,1-1,-1 1,1 0,0-1,0 1,0-1,1-17</inkml:trace>
  <inkml:trace contextRef="#ctx0" brushRef="#br0" timeOffset="317.479">930 0,'-20'58,"3"0,2 1,3 1,2 0,3 1,3 0,3 56,0-95,-1 0,-1-1,-1 1,-1 0,-1-1,0 0,-4 4,5-10,10-4,5-15</inkml:trace>
  <inkml:trace contextRef="#ctx0" brushRef="#br0" timeOffset="4598.049">1297 480,'1'-3,"0"1,-1-1,1 0,-1 0,1 0,-1 0,0 1,-1-1,1 0,0 0,-1 0,1 0,-1 1,0-1,0 0,0 1,0-1,-1 1,1-1,-1 1,1-1,-1 1,0 0,0 0,0 0,0 0,0 0,-1 0,1 1,0-1,-1 1,1-1,-1 1,0 0,1 0,-1 0,0 1,0-1,1 1,-1-1,0 1,0 0,0 0,0 0,1 0,-1 1,0-1,0 1,0 0,1 0,-1 0,0 0,1 0,-1 0,-1 1,-7 2,-1 1,1 0,0 0,1 1,-1 0,1 1,0 0,0 1,1 0,0 0,1 1,0 0,0 1,1-1,0 2,-1 3,7-11,0 1,0 0,0-1,1 1,0 0,0 0,0-1,0 1,1 0,-1-1,1 1,0 0,0-1,0 1,1-1,-1 1,1-1,0 0,-1 0,2 1,-1-1,0-1,1 1,-1 0,1-1,0 1,0-1,0 0,0 0,0 0,0 0,1 0,-1-1,1 1,-1-1,1 0,-1 0,1-1,0 1,-1-1,1 0,0 1,0-2,-1 1,1 0,0-1,-1 0,1 0,0 0,-1 0,16-5,-1-1,0 0,0-2,-1 0,0-1,-1 0,0-1,-1-1,0-1,-1 0,9-11,27-21,-50 44,0 0,1 1,-1-1,1 0,-1 0,1 1,-1-1,1 1,-1-1,1 0,0 1,-1-1,1 1,0-1,-1 1,1 0,0-1,0 1,0 0,-1-1,1 1,0 0,0 0,0 0,0 0,-1-1,1 1,0 1,0-1,0 0,0 0,-1 0,1 0,0 0,0 1,0-1,-1 0,1 1,0-1,0 1,-1-1,1 1,0-1,-1 1,1-1,0 1,-1 0,1-1,-1 1,1 0,-1 0,0-1,1 1,-1 0,0 0,1 0,-1-1,0 1,0 0,0 0,0 0,0 0,0-1,0 1,0 0,0 0,0 0,0 0,0-1,-1 2,1 6,1 1,0-1,0 0,1 1,0-1,0 0,1 0,0 0,0 0,1-1,0 1,0-1,2 2,9 7</inkml:trace>
  <inkml:trace contextRef="#ctx0" brushRef="#br0" timeOffset="5503.113">1805 367,'-19'16,"0"1,1 1,1 1,1 1,1 0,0 0,2 2,0 0,-9 23,1-7,171-262,-148 221,-2 2,0-1,1 1,-1-1,1 1,-1-1,1 1,0 0,0-1,0 1,-1 0,1 0,0-1,1 1,-1 0,0 0,0 0,0 0,1 0,-1 1,0-1,1 0,-1 1,0-1,1 0,-1 1,1 0,-1-1,1 1,-1 0,1 0,0 0,-1 0,1 0,-1 0,1 0,-1 1,1-1,-1 0,1 1,-1-1,1 1,-1 0,0-1,2 2,59 199,-60-198,-1-1,1 1,0-1,-1 0,1 0,0 0,0 0,1 0,-1 0,0 0,1-1,-1 1,1-1,-1 1,1-1,-1 0,1 0,0 0,0-1,0 1,-1-1,1 1,0-1,0 0,0 0,0 0,0-1,0 1,-1-1,1 1,0-1,0 0,-1 0,1 0,0-1,-1 1,1-1,-1 1,0-1,1 0,-1 0,0 0,0 0,0-1,8-9,0 0,-1-2,-1 1,0-1,-1 0,0 0,-1-1,-1 0,2-11,-6 25,2-60,-8 56,1 6</inkml:trace>
  <inkml:trace contextRef="#ctx0" brushRef="#br0" timeOffset="5920.014">2257 508,'5'3,"-1"0,1 0,-1 0,1-1,0 1,0-1,0-1,0 1,1-1,-1 1,0-2,1 1,-1 0,0-1,1 0,-1 0,1-1,-1 0,0 0,1 0,-1 0,0-1,0 0,0 0,0 0,0-1,0 1,-1-1,1 0,-1-1,0 1,0-1,0 0,-1 0,1 0,-1 0,0-1,0 1,0-1,-1 0,1 0,-1 0,0 0,-1 0,1 0,-1-1,0 1,-2 1,1 0,0 0,-1 0,0 0,0 0,0 1,-1-1,1 0,-1 1,0-1,0 1,0-1,0 1,-1 0,1 0,-1 0,0 1,0-1,0 0,0 1,0 0,0 0,-1 0,1 0,-1 0,0 1,1 0,-1-1,0 1,0 1,0-1,1 0,-1 1,0 0,0 0,0 0,0 1,0-1,0 1,0 0,0 0,1 0,-1 0,0 1,1 0,-1-1,1 1,0 1,-1-1,1 0,0 1,0-1,1 1,-2 1,-4 6,0 0,0 0,0 1,1 0,1 1,0-1,1 1,0 0,1 1,0-1,1 1,0 0,1 0,0 0,1 0,1 0,0 0,1 0,0 0,1 0,3 11,-4-17,-1 0,1 1,0-1,1 0,0 0,0-1,1 1,-1 0,1-1,1 1,-1-1,1 0,0 0,1-1,-1 1,1-1,0 0,1 0,-1 0,1-1,0 0,0 0,0-1,1 1,-1-1,1-1,0 1,-1-1,1 0,0-1,0 1,1-2,-1 1,0-1,1 0,8-1,0-2,0 0,0-1,0 0,-1-1,1-1,-1 0,2-3,7-4</inkml:trace>
</inkml:ink>
</file>

<file path=ppt/ink/ink9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2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0 205,'38'-10,"1"2,-1 2,1 1,1 2,-1 2,0 1,30 5,-62-4,19 1,-42-15,1 6,0-1,0 0,1-1,0 0,1-1,0-1,1 0,0 0,0-2,2 1,-1-1,-7-15,9 12</inkml:trace>
</inkml:ink>
</file>

<file path=ppt/ink/ink9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26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49 167,'-1'312,"-6"-284,7-28,0-1,1 1,-1 0,0-1,0 1,0 0,-1-1,1 1,0 0,0-1,0 1,0 0,0-1,0 1,0 0,-1-1,1 1,0 0,0-1,0 1,-1 0,1 0,0-1,0 1,-1 0,1 0,0 0,0-1,-1 1,1 0,0 0,-1 0,1 0,0 0,-1 0,1-1,0 1,-1 0,1 0,0 0,-1 0,1 0,0 0,-1 0,1 1,0-1,-1 0,1 0,0 0,-1 0,1 0,0 0,-1 1,1-1,0 0,-1 0,1 0,0 1,0-1,-1 0,1 0,0 1,0-1,0 0,-1 1,1-1,-5-12,1 0,0-1,0 1,1-1,1 0,0 0,1 0,0 0,1 0,1 0,0 0,1 0,0 0,1 0,0 0,3-5,0-4,2 0,0 1,1 0,1 0,1 1,1 0,1 1,1 1,0 0,1 0,1 2,1 0,2-2,-17 17,0 0,-1 0,1 0,0 1,0-1,-1 0,1 1,0-1,0 1,0-1,0 1,0 0,-1 0,1 0,0 0,0 0,0 0,0 0,0 1,0-1,0 1,-1-1,1 1,0 0,0 0,-1 0,1 0,0 0,-1 0,1 0,-1 1,0-1,1 0,-1 1,0-1,0 1,0-1,0 1,0 0,0 0,0-1,-1 1,1 0,-1 0,1 0,-1 0,1-1,-1 1,0 0,0 0,0 0,12 54,-9-30</inkml:trace>
  <inkml:trace contextRef="#ctx0" brushRef="#br0" timeOffset="4628.955">755 139,'-5'5,"-6"11,-7 7,-4 5,1 3,0 0,2 1,1-6,-2-3,3 0,-1 1,-2-4,-2 0,2 1,0-3,-1 0,-3 2,4-3</inkml:trace>
  <inkml:trace contextRef="#ctx0" brushRef="#br0" timeOffset="4934.634">472 26,'14'33,"10"22,6 5,-3-2,-1-7,0-6,-4-7,-6-5,-2-8,-2-3,2-1,-3 1,3 1,-2 2,-2-3</inkml:trace>
</inkml:ink>
</file>

<file path=ppt/ink/ink9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5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0 199,'5'0,"6"0,7 0,4 0,3 0,3 0,1 0,1 0,-1 0,1 0,-1 0,-1 0,1-5,-1-2,0 1,-5 1</inkml:trace>
  <inkml:trace contextRef="#ctx0" brushRef="#br0" timeOffset="366.892">226 0,'-5'10,"-1"17,0 9,1 4,2-1,1-2,1-3,0-2,1-1,0-2,1-1,-6 0,-1 0,0-1,1-4</inkml:trace>
</inkml:ink>
</file>

<file path=ppt/ink/ink9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1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1,'5'48,"-4"20,-1 4,-1-5,0-10,-6-10,0-7,0-7,2-3,1-8</inkml:trace>
  <inkml:trace contextRef="#ctx0" brushRef="#br0" timeOffset="566.78">27 171,'38'-5,"23"-2,5 1,-3 1,-13 1</inkml:trace>
  <inkml:trace contextRef="#ctx0" brushRef="#br0" timeOffset="771.498">451 283,'-5'38,"-2"13</inkml:trace>
  <inkml:trace contextRef="#ctx0" brushRef="#br0" timeOffset="3049.36">422 339,'5'0,"1"5,0 6,-1 7,-1 4,-2 4,-1 1,-5-2,-3-2,1 0,6-3,2-6</inkml:trace>
</inkml:ink>
</file>

<file path=ppt/ink/ink9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1.4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1 131,'168'-36,"-33"13,-135 23,-1 0,1 0,-1 0,1 0,0 0,-1 0,1 0,-1 0,1-1,0 1,-1 0,1 0,0 0,-1-1,1 1,0 0,0 0,-1-1,1 1,0 0,0 0,-1-1,1 1,0 0,0-1,0 1,-1-1,1 1,0 0,0-1,0 1,0 0,0-1,0 1,0-1,0 1,0 0,0-1,0 1,0-1,0 1,0 0,0-1,1 1,-1 0,0-1,0 1,0 0,1-1,-1 1,0 0,0-1,1 1,-1 0,0-1,0 1,1 0,-1 0,0 0,1-1,-1 1,0 0,1 0,-1 0,1 0,-1 0,0 0,1-1,-32-15,-29-13,42 21</inkml:trace>
</inkml:ink>
</file>

<file path=ppt/ink/ink9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3.0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0,'34'0,"25"0,7 0,-2 0,-7 0,-10 0,-11 5,-13 6,-10 2</inkml:trace>
</inkml:ink>
</file>

<file path=ppt/ink/ink9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1 130,'33'0,"26"0,8 0,-3 0,-8 0,-8 0,-17 0,-14-4,-15-7,-12-2,-5-3,-4 2,1-3,-2 2,3-1,0 3,2 2</inkml:trace>
</inkml:ink>
</file>

<file path=ppt/ink/ink9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4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0 170,'19'0,"16"0,7 0,1 0,-2-5,-3-1,-3-1,-4 2,-1 2,-1 1,-6 5,-11 3,-8 1</inkml:trace>
  <inkml:trace contextRef="#ctx0" brushRef="#br0" timeOffset="253.318">170 0,'-5'34,"-6"30,3 9,3-3,3-9,1-10,6-13,2-14</inkml:trace>
</inkml:ink>
</file>

<file path=ppt/ink/ink9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2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0,'0'44,"0"23,0 5,-4-4,-3-10,1-9,1-9,1-6,2-8</inkml:trace>
  <inkml:trace contextRef="#ctx0" brushRef="#br0" timeOffset="532.411">28 255,'39'-5,"21"-1,6-1,-8 2</inkml:trace>
  <inkml:trace contextRef="#ctx0" brushRef="#br0" timeOffset="770.439">452 339,'-10'34,"-3"15,1 5,2-12,3-13</inkml:trace>
</inkml:ink>
</file>

<file path=ppt/ink/ink9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0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 0,'-10'10,"-7"7,-7 6,2 4,4-7,10-8,6-5</inkml:trace>
  <inkml:trace contextRef="#ctx0" brushRef="#br0" timeOffset="1476.81">552 112,'-19'24,"-11"23,-6 7,-1-4,6-7,3-6,2-9,5-4,1-2,0-5,-2 1,-2-4,3 1,5-3</inkml:trace>
  <inkml:trace contextRef="#ctx0" brushRef="#br0" timeOffset="1777.438">298 56,'15'33,"9"22,5 5,-2-2,-1-11,-4-9,-2-6,-4-4,-5-2,1 0,-2 0,-3 1,-2 0,-2 0,-1-4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2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0 371,'9'-30,"1"0,1 0,1 1,2 0,1 1,1 1,1 0,2 1,0 1,8-6,41-21,-66 51,0 1,-1-1,1 0,0 0,0 1,0-1,-1 1,1 0,0 0,0-1,0 1,0 0,0 0,0 1,0-1,-1 0,1 1,0-1,0 1,0 0,-1-1,1 1,0 0,0 0,-1 0,1 0,-1 0,1 1,-1-1,0 0,1 1,-1-1,0 1,0-1,0 1,0 0,0-1,0 1,-1 0,1 0,-1-1,1 2,16 126,-16-127,0-1,0 0,0 0,0 1,1-1,-1 0,0 0,1 0,-1 0,1-1,-1 1,1 0,-1-1,1 1,0-1,-1 1,1-1,0 0,-1 1,1-1,0 0,-1 0,1 0,0-1,-1 1,1 0,0-1,-1 1,1-1,-1 1,1-1,0 0,-1 1,0-1,1 0,-1 0,1 0,-1 0,0-1,0 1,0 0,0 0,0-1,0 1,0-1,0 1,0-1,-1 1,1-2,7-3,202-135,-209 140,0 0,0 0,0 1,0-1,0 1,0-1,0 1,1-1,-1 1,0-1,0 1,0 0,1 0,-1 0,0-1,0 1,1 0,-1 1,0-1,0 0,0 0,1 0,-1 1,0-1,0 1,0-1,0 1,0-1,1 1,-1 0,0-1,0 1,-1 0,1 0,0 0,0 0,0 0,-1 0,1 0,0 0,-1 0,1 0,-1 0,1 0,-1 1,1-1,-1 0,0 0,0 0,0 1,0-1,0 0,0 0,0 1,0-1,0 0,0 1,-10 74,5-57,2-9,0-1,1 1,0 0,0 0,1 1,0-1,1 0,0 0,1 0,0 1,1 0,7 3,3-8</inkml:trace>
</inkml:ink>
</file>

<file path=ppt/ink/ink9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3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49 136,'-6'18,"0"1,1 0,1 0,1 0,1 0,1 1,0-1,1 8,0-11,-1 91,1-107,0 0,0 0,-1-1,1 1,0 0,0 0,-1 0,1 0,0 0,0-1,-1 1,1 0,0 0,-1 0,1 0,0 0,0 0,-1 0,1 0,0 0,-1 0,1 0,0 0,0 0,-1 0,1 0,0 0,0 1,-1-1,1 0,0 0,0 0,-1 0,1 0,0 1,0-1,-1 0,1 0,0 0,0 1,0-1,0 0,-1 0,1 1,0-1,0 0,0 0,0 1,0-1,0 0,0 1,0-1,0 0,0 0,0 1,0-1,0 0,0 0,0 1,0-1,-9-23,10 7,0 0,1 0,1 0,0 0,1 1,1-1,1 1,1-3,4-10,2 0,1 0,2 1,0 1,2 0,0 1,2 2,1 0,14-13,-33 35,0 0,1 0,-1 0,0 1,0-1,1 1,-1-1,0 1,1 0,-1 0,0 0,1 0,-1 0,0 0,1 1,-1-1,0 1,0-1,1 1,-1 0,0 0,0 0,0 0,0 1,0-1,0 0,0 1,-1-1,1 1,0 0,-1 0,1 0,-1-1,0 1,0 0,0 1,0-1,0 0,0 0,0 0,-1 1,1 1,4 4,9 12</inkml:trace>
  <inkml:trace contextRef="#ctx0" brushRef="#br0" timeOffset="1003.97">360 418,'-5'5,"-1"11,0 8,1 4,-3-2,-1-1,2 0,1 0,3 2,1-9,1-8</inkml:trace>
</inkml:ink>
</file>

<file path=ppt/ink/ink9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5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88 105,'-75'383,"74"-383,1 0,0 0,0 0,-1 0,1 0,0 0,-1-1,1 1,0 0,0 0,-1 0,1 0,0 0,-1 0,1 0,0 0,-1 0,1 0,0 1,0-1,-1 0,1 0,0 0,-1 0,1 0,0 0,0 1,-1-1,1 0,0 0,0 0,0 1,-1-1,1 0,0 0,0 1,0-1,0 0,-1 0,1 1,-2-34,2 32,3-27,1 0,0-1,3 2,0-1,1 1,2 0,1 1,1 0,1 1,1 0,2 1,9-11,-22 28,1 0,-1 1,1 0,0 0,1 0,0 0,0 0,0 1,0 0,1 0,0 1,0 0,0 0,0 0,1 0,0 1,0 0,0 1,0-1,0 1,0 1,0 0,6-1,-8 5,-1 0,1 0,-1 1,0-1,0 1,0 0,0 0,-1 1,0-1,1 1,-2 0,1 0,-1-1,1 2,-1-1,-1 0,1 0,-1 1,0-1,1 6,2 14</inkml:trace>
</inkml:ink>
</file>

<file path=ppt/ink/ink9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64,'280'29,"-199"-28,-82-3,1 0,0 0,-1 1,1-1,-1 0,0 1,0-1,1 1,-1-1,0 1,0-1,0 1,-1 0,1-1,0 1,0 0,-1 0,1 0,-1 0,1 0,-1 0,1 1,-1-1,0 0,1 1,-1-1,-78-45,67 33</inkml:trace>
</inkml:ink>
</file>

<file path=ppt/ink/ink9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4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1,'14'0,"20"0,8 0,2 0,-1 0,-4 0,-3 0,-4 0,-6 4,-4 3,-5-1</inkml:trace>
</inkml:ink>
</file>

<file path=ppt/ink/ink9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4.2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1 200,'125'-24,"-100"23,156 19,-104-5,-113-38,17 16,1 0,0-2,0 0,1-1,1 0,0-2,1 0,0 0,1-2,-5-6,9 3,3 2</inkml:trace>
</inkml:ink>
</file>

<file path=ppt/ink/ink9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2.6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57,'-5'29,"-1"19,0 6,1-2,2-4,0-5,2-6,1-5,0-6</inkml:trace>
  <inkml:trace contextRef="#ctx0" brushRef="#br0" timeOffset="340.414">2 0,'29'5,"24"2,7-6,-1-3,-6 0,-7-1,-7 1,-5 0,-4 6,-7 6,-12 2,-7-1</inkml:trace>
  <inkml:trace contextRef="#ctx0" brushRef="#br0" timeOffset="569.43">59 255,'28'5,"20"1,6-5,-1-2,-5-2,-6 1,-10-1</inkml:trace>
  <inkml:trace contextRef="#ctx0" brushRef="#br0" timeOffset="1020.459">453 339,'21'5,"-15"-5,-1 0,0 1,0 0,1 0,-1 1,0-1,0 1,0 0,-1 0,1 1,0-1,-1 1,1 0,-1 0,0 1,0-1,0 1,1 3,-5-3,0 0,-1 0,1 0,-1 0,0 0,-1 0,1-1,0 1,-1 0,0 0,0-1,0 0,-1 1,1-1,-1 0,1 0,-1 0,0 0,0-1,-1 1,1-1,0 1,-1-1,-2 1,2 0,-17 12,13-10,-1 1,1 0,0 0,1 1,-1 0,1 0,1 1,-1 0,1 0,1 1,0-1,-5 10,10-17,-1 1,1-1,-1 0,1 1,0-1,-1 1,1-1,0 1,0-1,0 1,0-1,1 1,-1-1,0 0,0 1,1-1,-1 1,1-1,-1 0,1 1,0-1,0 0,-1 0,1 1,0-1,0 0,0 0,0 0,0 0,1 0,-1 0,0-1,0 1,0 0,1 0,-1-1,1 1,-1-1,0 1,1-1,-1 0,1 0,-1 1,1-1,-1 0,1 0,-1 0,1-1,73-10,34-32,-90 34</inkml:trace>
</inkml:ink>
</file>

<file path=ppt/ink/ink9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1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85,'-9'10,"-9"8,-5 5,-4 4,-2-2,4-2,1-3,5-2,1-3,-2 0,-1-1,2 0,0-1,2 1,1-1,2-3</inkml:trace>
  <inkml:trace contextRef="#ctx0" brushRef="#br0" timeOffset="367.924">38 1,'142'258,"-68"-82,-49-144,-11-22</inkml:trace>
</inkml:ink>
</file>

<file path=ppt/ink/ink9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6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1,'19'5,"21"-4,8-1,1-1,-3-1,-4 1,-6 0,-3 0,-2 1,-2 0,-7-1</inkml:trace>
</inkml:ink>
</file>

<file path=ppt/ink/ink9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5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0,'-5'24,"-1"23,0 7,6 0,2-4,-2-7,-3-5,0-5,-5-2,0-3,0-5</inkml:trace>
</inkml:ink>
</file>

<file path=ppt/ink/ink9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08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29,'16'57,"-30"112,-44 89,38-194,15-45</inkml:trace>
  <inkml:trace contextRef="#ctx0" brushRef="#br0" timeOffset="349.28">52 29,'39'-4,"21"-3,7 1,-5 2,-7 0,-8 2,-8 1,-10 5,-10 2</inkml:trace>
  <inkml:trace contextRef="#ctx0" brushRef="#br0" timeOffset="612.923">24 340,'44'0,"23"0,5-5,-5-1,-13 0</inkml:trace>
  <inkml:trace contextRef="#ctx0" brushRef="#br0" timeOffset="1120.12">476 509,'14'0,"-9"-1,0 0,1 1,-1 0,0 0,0 0,1 0,-1 1,0 0,0 0,0 0,0 1,0 0,0 0,0 0,-1 0,1 1,-1 0,3 2,-7-3,0 1,0-1,0 0,0 1,-1-1,1 0,-1 1,1-1,-1 0,0 1,0-1,0 0,0 0,-1 0,1 0,0 0,-1 0,0 0,1-1,-1 1,0 0,0-1,0 0,0 1,0-1,0 0,0 0,0 0,-1 0,1 0,-1 0,-4 2,-8 6,11-7,0 0,0 0,0 0,0 1,0-1,1 1,0 0,-1 0,1 0,0 0,0 1,1-1,-1 1,1-1,-1 3,3-4,1 0,-1 0,1-1,0 1,0 0,0-1,0 1,0-1,0 1,1-1,-1 1,0-1,1 0,-1 0,1 1,-1-1,1 0,0 0,-1-1,1 1,0 0,0-1,-1 1,1-1,0 1,0-1,0 0,0 0,0 0,0 0,0 0,-1 0,1 0,0-1,0 1,0 0,128-18,-110 12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03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119 424,'-13'15,"1"0,0 2,1-1,0 1,2 1,0-1,1 2,1-1,0 1,1 0,2 1,0-1,1 1,0 1,3-18,0 0,1 0,-1 0,0 0,1 0,0 0,-1 0,1 0,0 0,1 0,-1 0,0 0,1-1,0 1,0 0,0-1,0 0,0 1,0-1,0 0,1 0,-1 0,1 0,-1-1,1 1,0-1,0 1,0-1,0 0,0 0,0-1,0 1,0 0,0-1,0 0,1 0,3 0,0 0,0-1,0 0,0 0,0-1,0 0,0 0,-1-1,1 1,-1-1,0-1,0 1,0-1,0 0,3-4,-2 3,0-1,0 0,-1 0,0-1,0 0,-1 0,0 0,0-1,-1 1,1-1,-2 0,1-1,-1 1,-1 0,1-1,-1 0,-1 1,0-1,0 0,0 0,-1 0,-1 0,0 0,0 0,0 1,-1-1,-1 0,1 1,-1 0,-1-2,0 4,1 1,-1 0,0 0,0 0,-1 0,1 1,-1 0,0 0,0 0,-1 1,1-1,-1 1,1 0,-1 1,0 0,0 0,0 0,-1 0,1 1,0 0,-1 0,1 1,-4 0,-11 3</inkml:trace>
  <inkml:trace contextRef="#ctx0" brushRef="#br0" timeOffset="4895.169">655 1,'3'1,"1"1,-1 0,0 0,0 0,0 0,0 0,0 1,0-1,-1 1,1 0,-1 0,1 0,-1 0,0 0,-1 1,1-1,0 0,-1 1,0 0,0-1,0 1,0 0,-1-1,1 1,-1 0,0 1,4 226,-30-62,-4 0,24-146,-1-5</inkml:trace>
  <inkml:trace contextRef="#ctx0" brushRef="#br0" timeOffset="5115.258">457 367,'20'5,"15"2,7-1,1-1,-2-1,-3-7,-4-2,-2-1,-2 1,-1 1,-1-3,-5-1</inkml:trace>
  <inkml:trace contextRef="#ctx0" brushRef="#br0" timeOffset="5419.191">1107 424,'0'34,"0"20,0 6,0-7</inkml:trace>
  <inkml:trace contextRef="#ctx0" brushRef="#br0" timeOffset="5594.592">1078 141,'0'0</inkml:trace>
  <inkml:trace contextRef="#ctx0" brushRef="#br0" timeOffset="5901.636">1389 311,'-2'5,"-11"19,1 2,2-1,0 2,2-1,1 1,1 0,1 0,2 1,0 10,3-34,0 0,1 1,-1-1,1 0,0 0,0 0,1 0,-1 0,1 0,0 0,0-1,0 1,0 0,1-1,0 0,-1 0,1 0,0 0,1 0,-1 0,0-1,1 1,-1-1,1 0,0 0,0-1,0 1,0-1,0 0,0 0,0 0,0 0,0-1,0 1,1-1,-1 0,0-1,0 1,0-1,1 0,-1 0,0 0,1 0,4-2,1 0,-1-1,1 0,-1 0,0-1,0 0,-1-1,0 0,0 0,0-1,-1 0,0 0,0-1,0 0,-1 0,-1 0,1-1,-1 0,-1 0,0 0,0 0,-1-1,0 0,0 0,-1 0,-1 0,1 0,-2 0,1 0,-2 0,1 0,-1 0,-1 0,0 0,0-2,-1 6,0 1,1 0,-2 1,1-1,0 0,-1 1,0 0,0 0,0 0,-1 0,1 1,-1-1,0 1,0 0,0 1,0-1,0 1,-1 0,1 1,-1-1,1 1,-1 0,0 0,1 1,-1-1,0 1,0 1,1-1,-1 1,-1 0,-12 4</inkml:trace>
  <inkml:trace contextRef="#ctx0" brushRef="#br0" timeOffset="6513.799">1728 594,'1'-14,"0"0,1 0,0 0,1 1,1-1,0 1,1 0,0 0,1 1,1 0,0 0,0 0,2 1,-1 0,1 0,0 1,1 0,1 1,-1 0,1 1,1 0,0 0,0 1,11-4,-21 11,0-1,0 1,0 0,1 0,-1 0,0 0,0 1,0-1,0 1,0-1,0 1,0-1,0 1,0 0,-1 0,1 0,0 0,0 1,-1-1,1 0,-1 1,1-1,-1 1,1-1,-1 1,0 0,0-1,0 1,0 0,0 0,0 0,-1 0,1 0,0 0,-1 0,0 0,1 0,-1 0,0 0,0 0,0 0,-1 1,1-1,0 0,-1 0,1 0,3 15,-3-11,0-1,1 0,0 1,0-1,0 0,1 0,-1 0,1 0,0 0,1 0,-1 0,1-1,0 1,0-1,1 0,-1 0,1 0,0 0,0 0,0-1,0 0,1 0,-1 0,1 0,0-1,0 0,0 0,0 0,0-1,0 1,0-1,0 0,6 0,-2-2,0 0,0 0,0-1,-1 0,1-1,0 1,-1-2,0 1,1-1,-1 0,-1-1,1 0,-1 0,0-1,0 0,0 0,-1-1,0 1,3-5,85-153,-79 133,-8 15</inkml:trace>
</inkml:ink>
</file>

<file path=ppt/ink/ink9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8:56.7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59 563,'-39'313,"32"-289,7-24,0 0,0-1,1 1,-1 0,0 0,0-1,0 1,0 0,0-1,0 1,0 0,0-1,0 1,0 0,-1 0,1-1,0 1,0 0,0-1,0 1,0 0,0 0,-1-1,1 1,0 0,0 0,0-1,-1 1,1 0,0 0,0 0,-1 0,1-1,0 1,0 0,-1 0,1 0,0 0,-1 0,1 0,0 0,0 0,-1 0,1 0,0 0,-1 0,1 0,0 0,-1 0,1 0,0 0,0 0,-1 0,1 0,-3-33,5-8,3 0,1 0,2 0,1 1,3 0,1 1,13-26,-19 48,0-1,2 2,0-1,0 1,2 0,0 1,1 0,0 1,1 0,0 1,2 1,2-2,-16 13,0 0,0 0,0 0,0 0,0 0,0 0,1 0,-1 1,0-1,1 0,-1 1,0-1,1 1,-1-1,1 1,-1 0,1 0,-1 0,1 0,-1 0,1 0,-1 0,1 0,-1 0,0 1,1-1,-1 0,1 1,-1 0,0-1,1 1,-1 0,0 0,0-1,1 1,-1 0,0 0,0 0,0 0,0 1,0-1,0 0,-1 0,1 1,0-1,-1 0,1 1,-1-1,1 0,-1 1,1-1,-1 1,0 0,19 50,-7-26</inkml:trace>
  <inkml:trace contextRef="#ctx0" brushRef="#br0" timeOffset="483.734">228 817,'15'0,"-10"-1,1 0,-1 0,0 1,0 0,1 0,-1 1,0-1,0 1,0 0,0 1,0-1,0 1,0 0,0 0,-1 1,1-1,-1 1,3 2,-7-2,0 0,0 0,0 0,-1 0,1-1,-1 1,0 0,0 0,0 0,0-1,0 1,0 0,-1-1,0 1,1-1,-1 0,0 1,0-1,0 0,0 0,-1 0,1 0,0-1,-1 1,0-1,-3 5,0 0,1-3,1 0,0 0,-1 0,1 1,0 0,1 0,-1 0,1 0,0 1,0-1,0 1,0 0,1 0,0 0,0 0,0 0,1 0,0 1,0-1,0 0,0 1,1-1,0 1,0-1,1 3,0-6,0 0,0-1,0 0,0 1,1-1,-1 1,0-1,1 0,-1 0,1 0,-1 0,1 0,0 0,-1-1,1 1,0 0,-1-1,1 1,0-1,0 0,0 1,0-1,-1 0,1 0,0 0,0 0,0-1,-1 1,1 0,0-1,0 0,0 1,-1-1,1 0,-1 0,1 0,0 0,-1 0,1 0,-1 0,0 0,1-1,-1 1,0-1,17-14</inkml:trace>
  <inkml:trace contextRef="#ctx0" brushRef="#br0" timeOffset="9354.766">59 140,'0'-1,"1"0,-1 0,1 0,-1 0,1 0,0 0,-1 1,1-1,0 0,-1 0,1 1,0-1,0 0,0 1,0-1,0 1,0-1,0 1,-1 0,1-1,0 1,0 0,1 0,-1 0,0 0,0 0,0 0,0 0,0 0,0 0,0 0,0 0,0 1,0-1,0 0,0 1,0-1,-1 1,1-1,0 1,0-1,0 1,0 0,-1-1,1 1,0 0,0 0,13 1,327 2,-283 11,-89-49,-36-42,64 73,-17-32,26 28</inkml:trace>
  <inkml:trace contextRef="#ctx0" brushRef="#br0" timeOffset="9853.94">849 83,'0'5,"-4"1,-8 5,-5 1,0 2,-2-1,-3 3,-2-2,2 1,2-1,-2 1,-2-1,4 1,0-2,8-3,6-3</inkml:trace>
  <inkml:trace contextRef="#ctx0" brushRef="#br0" timeOffset="10585.071">1160 478,'0'5,"-5"6,-6 6,-6 1,-1 1,-1 3,-3 2,-2 2,-2 1,-1-4,4 0,1-1,-1-3,4 0,0-3,4 0,-1-3,2-3</inkml:trace>
  <inkml:trace contextRef="#ctx0" brushRef="#br0" timeOffset="10936.238">935 393,'73'117,"-61"-101,32 36,-27-33,-1 0,-1 0,-1 2,-1-1,0 2,-2 0,8 21,-10-13,-8-24,0 1,0-1,1 0,0 0,0 0,0 0,1 0,0 0,0-1,0 1,1-1,0 0,0 0,0 0,1-1,0 0,-1 1,3-1,11 4</inkml:trace>
</inkml:ink>
</file>

<file path=ppt/ink/ink9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10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1 141,'226'29,"-199"-28,1-1,-1-2,0-1,0-1,19-6,16-1,-62 9,0 1,0 0,0-1,0 1,0 0,-1-1,1 1,-1 0,1-1,-1 1,1 0,-1 0,0 0,1-1,-1 1,0 0,0 0,0 0,0 0,0 0,0 1,0-1,0 0,0 0,0 1,-1-1,1 1,0-1,0 1,-2-1,-1-2,-61-84,58 68</inkml:trace>
</inkml:ink>
</file>

<file path=ppt/ink/ink9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52,'14'4,"-1"-1,0 0,1 0,0-1,-1-1,1-1,0 0,0 0,-1-1,1-1,0-1,-1 0,1 0,-9 2,140-31,-72 19,44 3,-99 26,-17-5</inkml:trace>
</inkml:ink>
</file>

<file path=ppt/ink/ink9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5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2,'4'5,"8"1,5 1,5-2,4-2,2-1,1 0,0-7,0-1,1-1,-1 2,0 1,-1 2,0 0,-4 2</inkml:trace>
</inkml:ink>
</file>

<file path=ppt/ink/ink9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96,'37'-9,"0"1,0 2,1 2,0 1,0 2,21 3,72 26,-131-29,1 0,-1 0,0 0,1 0,-1 0,0 0,0 0,0 0,0 0,0 0,0 0,0 0,-1 0,1 0,0 0,0 0,-1 0,1 0,0 0,-1 0,1 0,-1 1,0-1,1 0,-1 0,0 0,1 1,-1-1,0 0,0 1,1-1,-1 1,0-1,0 1,0-1,0 1,0 0,0-1,0 1,0 0,0 0,0-1,0 1,0 0,0 0,0 0,0 0,0 1,-4-5,-73-43,57 36</inkml:trace>
</inkml:ink>
</file>

<file path=ppt/ink/ink9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8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1,'5'0,"7"0,5 0,5 0,3 0,3 0,1 0,1 0,-1 0,1 0,-1 0,-1 0,1 0,-6 5,-1 1,-5 0</inkml:trace>
</inkml:ink>
</file>

<file path=ppt/ink/ink9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27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57,'10'40,"-2"-1,-3 1,0 0,-3 0,-1 0,-2 5,-25 61,21-150,7 18,1 1,0-1,2 1,2 0,0 0,1 0,1 1,2 1,2-4,-7 16,1 1,-1 0,2 1,-1 0,1 0,1 0,-1 1,2 0,-1 1,1 0,7-4,-13 9,0 0,-1 0,1 0,0 0,0 1,0-1,1 1,-1 0,0 1,0-1,1 1,-1-1,0 1,0 1,1-1,-1 0,0 1,0 0,1 0,-1 0,0 1,0 0,0-1,0 1,-1 0,1 1,-1-1,1 1,-1 0,0-1,0 1,0 1,2 1,19 40,-16-22</inkml:trace>
  <inkml:trace contextRef="#ctx0" brushRef="#br0" timeOffset="2578.791">961 86,'-200'216,"167"-176,-99 94,108-116</inkml:trace>
  <inkml:trace contextRef="#ctx0" brushRef="#br0" timeOffset="2928.102">651 1,'29'73,"65"56,-62-92,-19-22,-2 0,0 2,-1-1,0 1,-1 0,-1 1,-1 0,-1 1,0-1,-1 3,-2 0</inkml:trace>
</inkml:ink>
</file>

<file path=ppt/ink/ink9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1.2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445 0,'-157'11,"7"12,148-23,0 0,1 1,-1-1,0 0,0 1,0-1,0 1,1 0,-1-1,0 1,1 0,-1 0,0 0,1 0,-1 0,1 1,-1-1,1 0,0 1,0-1,0 1,0-1,0 1,0-1,0 1,0 0,0 0,1-1,-1 1,1 0,-1 0,1 0,0 0,0 0,0-1,0 1,0 0,0 0,0 0,1 0,-1 0,1 0,-1-1,1 1,0 0,-1 0,1-1,0 1,0-1,0 1,1-1,-1 1,0-1,1 1,-1-1,0 0,1 0,0 0,-1 0,1 0,14 12,0-1,0-1,1 0,1-2,0 0,0 0,15 3,-31-11,0-1,-1 0,1 0,-1 0,1 0,-1 0,0 0,1 0,-1 1,1-1,-1 0,0 1,1-1,-1 1,0 0,1-1,-1 1,0 0,0 0,0 0,0 0,0 0,0 0,0 0,0 0,0 0,0 1,-1-1,1 0,0 0,-1 1,1-1,-1 0,0 1,1-1,-1 1,0-1,0 1,0-1,0 0,0 1,0-1,0 1,0-1,-1 1,1-1,0 0,-1 1,1-1,-1 0,0 1,1-1,-1 0,0 0,0 0,0 1,0-1,-1 1,-156 94,127-76,22-16,1 0,-1 1,1 1,0-1,1 1,0 1,0-1,0 1,0 1,1-1,1 1,-1 0,1 0,-3 7,8-13,-1 1,0-1,1 0,0 0,0 1,-1-1,1 1,1-1,-1 0,0 1,0-1,1 0,0 0,-1 1,1-1,0 0,0 0,0 0,0 0,1 0,-1 0,0 0,1 0,0 0,-1-1,1 1,0-1,0 1,0-1,0 0,0 1,0-1,0 0,0-1,0 1,0 0,1 0,87 15,83-35,-89 7,-60 11</inkml:trace>
</inkml:ink>
</file>

<file path=ppt/ink/ink9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7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0 147,'37'-13,"0"1,1 3,0 0,0 3,1 1,19 1,-2 0,-85-24,-45-14,54 28</inkml:trace>
</inkml:ink>
</file>

<file path=ppt/ink/ink9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49:46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31,'-56'283,"29"-142,7-57,15-82,2-6</inkml:trace>
  <inkml:trace contextRef="#ctx0" brushRef="#br0" timeOffset="379.801">84 31,'24'-5,"13"-2,4 1,1 1,-3 2,-2 0,-3 2,-3 1,-2 0,0 0,-6 5,-11 2,-8 4,-5 1</inkml:trace>
  <inkml:trace contextRef="#ctx0" brushRef="#br0" timeOffset="633.655">55 312,'39'0,"21"-4,7-3,-5 1,-11 2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4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27 115,'-1'1,"-1"1,0-1,0 1,0-1,1 1,-1 0,1 0,-1 0,1 0,0 0,-1 0,1 0,0 0,1 1,-1-1,0 0,1 0,-1 1,1-1,0 0,-1 1,1-1,0 1,1 1,-2-1,-1 224,29-96,-26-257,3 83,2 1,2 0,2 0,1 1,2 0,2 1,2 1,19-32,-36 71,1 1,-1 0,0 0,0 0,1 0,-1 0,1 0,-1 0,1 0,-1-1,1 1,0 0,-1 0,1-1,0 1,0 0,-1-1,1 1,0-1,0 1,0-1,0 1,0-1,0 0,0 1,0-1,0 0,0 0,0 0,0 0,0 0,0 0,0 0,0 0,0 0,0 0,0 0,-1-1,1 1,0 0,0-1,0 1,0-1,0 1,0-1,0 1,-1-1,1 0,0 1,-1-1,1 0,0 1,-1-1,1 0,-1 0,1 0,-1 0,1 0,-1 0,0 0,1 1,-1-1,0 0,0-1,7 65,14 39,-11-82</inkml:trace>
  <inkml:trace contextRef="#ctx0" brushRef="#br0" timeOffset="335.856">394 511,'-4'19,"-3"11,1 6,2 0,0-4</inkml:trace>
  <inkml:trace contextRef="#ctx0" brushRef="#br0" timeOffset="801.782">480 172,'0'0</inkml:trace>
</inkml:ink>
</file>

<file path=ppt/ink/ink9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0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0 226,'5'0,"16"-4,9-3,5 1,0 2,0 0,-2 2,-1 1,-2 1,0 0,-2 0,0 0,0 0,0 0,-4-4,-12-3,-8 1</inkml:trace>
  <inkml:trace contextRef="#ctx0" brushRef="#br0" timeOffset="380.653">227 0,'0'5,"0"11,0 8,0 4,0 3,0 0,0 1,0-2,0 0,0-1,0 0,0 0,0-1,0 0,-5-5,-1-1,0-5</inkml:trace>
</inkml:ink>
</file>

<file path=ppt/ink/ink9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4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18,'-24'-6,"14"3,0 1,0-1,0 2,0-1,0 1,-1 1,1 0,0 0,0 1,-1 1,1-1,0 2,0-1,6 3,-1 0,1-1,0 1,1 1,-1-1,1 1,0-1,1 1,-1 0,1 0,0 0,0 0,1 0,0 0,0 1,0-1,1 0,0 1,0-1,1 0,0 1,0-1,0 0,2 6,0 13,-22 260,15-199,-15 65,17-145,0-5,1 0,0 1,0-1,0 1,0-1,1 1,-1-1,0 1,1 0,-1-1,1 1,-1 0,1 0,0-1,0 1,0 0,0 0,0-1,0 1,0 0,0 0,1-1,-1 1,1 0,-1-1,1 1,0 0,0-1,-1 1,1-1,0 1,1-1,-1 0,0 1,0-1,0 0,1 0,-1 0,1 0,-1 0,1 0,-1 0,1 0,-1-1,1 1,0-1,1 1,164-1,-120-12,-29 6</inkml:trace>
</inkml:ink>
</file>

<file path=ppt/ink/ink9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0,'-10'14,"-7"15,-7 7,2 2,-1-5,4-9</inkml:trace>
</inkml:ink>
</file>

<file path=ppt/ink/ink9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6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0 112,'10'0,"17"-5,9-1,3 0,0 1,-2 1,-2 2,-3 1,-2 0,-10 1,-9-4,-12-2,-9 0,-4-3,-4-1,-4-3,2-4,5 0</inkml:trace>
</inkml:ink>
</file>

<file path=ppt/ink/ink9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5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26 121,'-25'356,"27"-473,8 76,3 2,1-1,2 2,2 0,1 1,20-26,6 10,-44 52,0 0,0 0,0 0,1 0,-1 0,1 0,-1 1,0-1,1 1,-1-1,1 1,-1-1,1 1,-1 0,1 0,0-1,-1 1,1 0,-1 1,1-1,-1 0,1 0,-1 1,1-1,-1 1,1-1,-1 1,1 0,-1-1,0 1,1 0,-1 0,0 0,0 0,0 0,1 0,-1 0,0 1,0-1,-1 0,1 1,0-1,36 80,-25-68</inkml:trace>
  <inkml:trace contextRef="#ctx0" brushRef="#br0" timeOffset="332.45">308 461,'5'14,"1"10,-4 0,-4 2,-5-5,-2-4</inkml:trace>
</inkml:ink>
</file>

<file path=ppt/ink/ink9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7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30,'-42'50,"-199"227,207-231,22-25</inkml:trace>
  <inkml:trace contextRef="#ctx0" brushRef="#br0" timeOffset="317.4">1 1,'14'38,"10"13,1 3,-5-4,1-9,-5-8,0-9,-2-4,-4 0,2-4,-2 0,-3 2,3-1,0 0,-3-2</inkml:trace>
</inkml:ink>
</file>

<file path=ppt/ink/ink9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1 130,'22'-11,"0"2,1 0,0 1,1 2,0 0,-1 2,2 0,-1 2,0 0,1 2,-1 1,5 1,6 9,-104-37,-5-20,59 36</inkml:trace>
</inkml:ink>
</file>

<file path=ppt/ink/ink9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1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29 276,'-6'211,"-2"-192,1-27,-1-34,10 15,0 0,2 0,1 0,1 0,1 1,1 0,2 0,0 1,13-21,-15 29,0 0,1 1,0-1,1 2,1 0,1 0,0 1,0 0,8-5,-19 18,0 0,1 0,-1 0,0 0,1 0,-1 0,1 0,-1 0,1 1,0-1,-1 0,1 1,-1 0,1-1,0 1,0 0,-1 0,1 0,0 0,-1 0,1 0,0 0,0 1,-1-1,1 1,0-1,-1 1,1-1,-1 1,1 0,-1 0,1 0,-1 0,0 0,1 0,-1 0,0 1,1 0,32 67,-21-36,-1-14,-1-4</inkml:trace>
  <inkml:trace contextRef="#ctx0" brushRef="#br0" timeOffset="879.379">396 474,'15'-1,"54"13,-69-9,1 0,-1 0,1 0,-1 0,0 0,0-1,-1 1,1 0,-1 0,1 0,-1 0,0 0,0-1,0 1,0 0,-1-1,1 1,-1-1,1 1,-1-1,0 0,0 0,0 0,0 0,-1 1,-2 4,-7 9,8-13,1 1,-1 0,1 1,0-1,0 0,1 1,-1 0,1-1,0 1,0 0,1 0,-1 0,1 0,0 0,1 1,-1-1,1 0,0 1,1-4,0-1,0 0,0 1,0-1,0 0,0 0,0 1,1-1,-1 0,1 0,-1 0,0-1,1 1,-1 0,1-1,0 1,-1-1,1 1,0-1,-1 1,1-1,0 0,-1 0,1 0,0 0,-1 0,1-1,0 1,-1 0,1-1,0 1,-1-1,1 0,-1 1,1-1,-1 0,1 0,-1 0,0 0,1 0,-1 0,0 0,0-1,0 1,1-2,16-13</inkml:trace>
</inkml:ink>
</file>

<file path=ppt/ink/ink9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0.7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0 170,'29'0,"19"0,6 0,-1 0,-5 0,-6 0,-9-5,-12-1</inkml:trace>
  <inkml:trace contextRef="#ctx0" brushRef="#br0" timeOffset="232.687">198 1,'-15'38,"-4"23,1 5,4-4,8-7,6-8,8-8,1-5,6-9,-1-8</inkml:trace>
</inkml:ink>
</file>

<file path=ppt/ink/ink9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0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18,'-17'90,"4"132,-14-24,21-148,1-32</inkml:trace>
  <inkml:trace contextRef="#ctx0" brushRef="#br0" timeOffset="280.489">69 18,'24'0,"23"0,7 0,0 0,-5 0,-5 0,-6-5,-5-1,-2 0,-3 6,-5 7,-12 8,-7 1</inkml:trace>
  <inkml:trace contextRef="#ctx0" brushRef="#br0" timeOffset="534.287">98 385,'34'0,"24"0,9 0,-8 0</inkml:trace>
  <inkml:trace contextRef="#ctx0" brushRef="#br0" timeOffset="782.075">549 554,'-5'24,"-1"8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7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0 110,'226'1,"-93"25,-133-26,1 0,-1 0,1 0,-1 0,1 0,-1 0,1-1,-1 1,1 0,-1 0,1-1,-1 1,0 0,1 0,-1-1,1 1,-1-1,0 1,1 0,-1-1,0 1,0-1,1 1,-1-1,0 1,0-1,0 1,0-1,1 1,-1-1,0 1,0-1,0 1,0-1,0 1,0-1,0 1,0-1,-1 1,1-1,0 1,0-1,0 1,0 0,-1-1,1 1,0-1,-1 1,1-1,0 1,-1 0,1-1,0 1,-1 0,1-1,0 1,-1 0,1-1,-1 1,-21-26,-65-55,80 73</inkml:trace>
</inkml:ink>
</file>

<file path=ppt/ink/ink9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6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96,'284'0,"-232"-7,-51 6,-1 1,1 0,0-1,0 1,0-1,0 0,-1 1,1-1,0 0,-1 1,1-1,0 0,-1 0,1 0,-1 1,0-1,1 0,-1 0,1 0,-1 0,0 0,0 0,0 0,1 0,-1 0,0 0,0 0,0 0,-1 0,1 0,0 0,0 0,0 1,-1-1,1 0,0 0,-1 0,1 0,-1 0,1 0,-1 1,0-1,1 0,-1 0,0 1,1-1,-1 0,0 1,0-1,0 0,-49-35,34 25</inkml:trace>
</inkml:ink>
</file>

<file path=ppt/ink/ink9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8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30 400,'-4'39,"-3"21,1 7,1-4,1-8,2-9,1-7,0-5,1-4,1-2,-1-1,0-10,0-8</inkml:trace>
  <inkml:trace contextRef="#ctx0" brushRef="#br0" timeOffset="271.694">58 373,'29'-5,"24"-6,7-2,-1 2,-6 3,-12 7,-13 9,-16 3,-10-1</inkml:trace>
  <inkml:trace contextRef="#ctx0" brushRef="#br0" timeOffset="520.554">30 655,'39'0,"26"-5,8-1,-9-5,-11 0,-9 1,-12 3</inkml:trace>
  <inkml:trace contextRef="#ctx0" brushRef="#br0" timeOffset="1005.768">510 853,'87'-26,"-84"25,0 1,0-1,0 1,0 0,-1 0,1 0,0 0,0 0,0 0,0 1,0 0,0-1,-1 1,1 0,0 1,-1-1,1 0,-1 1,1-1,-1 1,0 0,1 0,-1 0,0 0,0 0,0 0,-1 1,2 0,-3 1,0-1,0 1,0 0,-1-1,1 1,-1 0,0-1,0 1,0-1,0 1,-1-1,1 0,-1 1,0-1,0 0,0 0,0 0,-1-1,1 1,-1 0,1-1,-1 0,0 0,0 1,-2 2,-29 24,28-26,0 1,0 0,1 0,0 1,0 0,0 0,0 0,1 0,0 1,0-1,1 1,-1 0,1 0,0 1,-1 4,4-9,0-1,0 1,0 0,0 0,1 0,-1 0,0-1,1 1,-1 0,1 0,0-1,0 1,-1 0,1-1,0 1,0-1,1 1,-1-1,0 1,0-1,1 0,-1 0,1 0,-1 0,1 0,-1 0,1 0,0 0,-1 0,1-1,0 1,0-1,0 1,-1-1,1 0,1 0,67-2,16-40,-68 29</inkml:trace>
  <inkml:trace contextRef="#ctx0" brushRef="#br0" timeOffset="1602.051">2 119,'38'-10,"2"2,-1 2,1 1,-1 3,1 1,29 3,-34-2,-36 0,1 0,0-1,0 1,0-1,0 1,0-1,0 1,0 0,-1-1,1 1,0-1,1 1,-1-1,0 1,0 0,0-1,0 1,0-1,0 1,0-1,1 1,-1 0,0-1,0 1,1 0,-1-1,0 1,1 0,-1-1,0 1,1 0,-1-1,0 1,1 0,-1 0,0 0,1-1,-1 1,1 0,-1 0,1 0,-1 0,0 0,1 0,-1 0,1 0,-1 0,1 0,-1 0,1 0,-1 0,0 0,1 0,-1 0,1 1,-1-1,0 0,1 0,-1 0,1 1,-1-1,0 0,1 0,-1 1,0-1,0 0,1 1,-1-1,-30-18,23 14,-58-39,49 29</inkml:trace>
  <inkml:trace contextRef="#ctx0" brushRef="#br0" timeOffset="2470.587">905 146,'1'-4,"0"0,1-1,-1 1,1 0,0 0,0 0,0 0,1 0,-1 0,1 1,0-1,0 1,0-1,1 1,-1 0,1 1,-1-1,1 1,0-1,0 1,0 0,0 1,1-1,-1 1,0-1,1 1,-1 1,1-1,-1 1,1-1,0 1,-1 1,1-1,-1 1,1-1,-1 1,0 1,1-1,-1 0,0 1,0 0,0 0,0 0,0 1,0-1,0 1,-1 0,0 0,1 0,-1 1,0-1,-1 1,1 0,-1-1,2 5,-2 2,-1 0,-1 1,0-1,0 1,-1-1,0 0,-1 1,0-1,-1 0,0 1,-9 43,-5 134,-1 61,-8-34,25-196,13 147,-8-155,-1 0,0 0,0 0,-1 0,-1 1,0-1,-1 1,0-1,0 1,-1-1,-3 10,3-18,-1-1,0 0,0 0,0 0,-1 0,1-1,0 1,-1-1,1 1,-1-1,1 0,-1 0,0 0,0 0,1 0,-1 0,0-1,0 0,0 1,0-1,1 0,-1 0,0-1,0 1,0-1,0 1,1-1,-1 0,0 0,0 0,1 0,-2-1,-16-3,-3 2</inkml:trace>
</inkml:ink>
</file>

<file path=ppt/ink/ink9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13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1,'-19'24,"-11"8,-1 3,5 0,7-5</inkml:trace>
  <inkml:trace contextRef="#ctx0" brushRef="#br0" timeOffset="4386.554">662 56,'-19'24,"-16"23,-7 7,4 0,3-9,8-8,4-5,1-3,-1-2,-1-1,-2 0,0-4,3-6</inkml:trace>
  <inkml:trace contextRef="#ctx0" brushRef="#br0" timeOffset="4664.289">408 1,'9'38,"9"28,1 6,2-3,2-9,2-11,-3-7,-1-7,-3-5,-1-2,-3-1,-3-1,0-4,-1-2,2-3,0-6</inkml:trace>
</inkml:ink>
</file>

<file path=ppt/ink/ink9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26.84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5,'0'0,"1"-1,-1 1,0-1,1 1,-1 0,1-1,-1 1,1 0,-1 0,1 0,-1-1,1 1,0 0,-1 0,1 0,-1 0,1 0,-1 0,1 0,0 0,-1 0,1 0,-1 0,1 0,-1 0,1 1,-1-1,1 0,-1 0,1 1,-1-1,1 0,-1 0,1 1,-1-1,1 1,-1-1,0 0,1 1,-1-1,0 1,1-1,-1 1,0-1,1 1,-1-1,0 1,0 0,0-1,0 1,0-1,0 1,1-1,-1 1,0-1,-1 1,1 0,0-1,0 1,6 40,-6-40,1 11,1 1,1-1,0 0,0 1,2-1,-1-1,1 1,1-1,0 0,1 0,0 0,0-1,1 0,1-1,-1 0,2 0,-1-1,1 0,0 0,2 0,204 109,-41-46,-157-65,0-2,-1 0,1-1,1-1,-1 0,0-1,10-2,84 9,-44 2,1-3,0-4,-1-2,9-4,35 2,216 1,-120 28,-151-26,-1-3,1-2,-1-2,12-5,5 1,1 4,0 3,43 5,3-1,105-19,-205 13,0 0,0 2,0 0,1 1,-1 1,0 1,1 1,-1 1,12 3,81 24,147 43,-115 39,-144-111,0-1,1 1,-1-1,0 1,0-1,0 1,0-1,0 0,1 1,-1-1,0 0,0 0,0 0,1 0,-1 0,0 0,0 0,1-1,-1 1,0 0,0-1,0 1,0-1,0 1,1-1,-1 1,0-1,0 0,0 0,-1 1,1-1,0 0,0 0,0 0,-1 0,1 0,0 0,-1 0,1 0,-1 0,1-1,-1 1,1 0,-1 0,0-1,13-57,-12 49,0 0,0 1,1-1,0 1,0 0,1 0,1 0,0 0,0 0,0 1,1-1,0 1,1 1,0-1,0 1,1 0,1-2,3 0,0 1,1 0,0 0,0 2,0-1,1 1,0 1,0 0,0 1,1 0,0 1,-1 1,5 0,127-25,390 27,-309 28,84-28,-140 28,197-27,-170 27,255-29,-283-25,-28-3,55-25,-31-2,-156 53</inkml:trace>
  <inkml:trace contextRef="#ctx0" brushRef="#br0" timeOffset="2115.63">1468 1162,'-9'-10,"0"-1,-1 1,-1 1,0 0,0 1,-1 0,0 0,0 1,-1 1,1 0,-2 1,1 0,0 1,-1 0,0 1,0 1,0 0,-6 1,0 0,-1 0,0 2,1 0,-1 1,1 1,-1 2,1-1,0 2,1 1,-1 0,1 2,-5 3,21-11,0 0,1 0,-1 0,0 1,1-1,-1 1,0-1,1 1,0 0,0 0,-1 0,1 1,0-1,1 0,-1 1,0-1,1 1,-1-1,1 1,0 0,0 0,0 0,0 0,0-1,1 1,-1 0,1 0,0 0,0 0,0 0,0 0,0 0,1 0,0 0,-1 0,1 0,1 1,5 8,1 0,0-1,1 0,0-1,1 1,0-2,0 0,1 0,1-1,-1 0,1-1,1 0,9 4,55 37,-68-44,-1 2,0-1,0 1,0 1,0-1,-1 1,0 0,-1 1,0 0,0 0,-1 0,0 1,0-1,0 1,-2 0,1 1,-1-1,0 1,-1-1,0 1,-1 0,0 0,0 0,-1 9,-2-11,0 0,-1 0,0-1,0 1,-1-1,0 0,0 0,0 0,-1 0,0-1,-1 0,1 0,-1 0,0-1,-1 1,1-2,-1 1,0-1,0 0,-1 0,1-1,-1 0,-7 2,-10 3,-1-2,0 0,0-2,0-1,0-1,-23-1,-59-9,107 7,0-1,0 0,0 0,0 1,1-1,-1 0,0 0,1 0,-1 0,1 0,0 0,-1 0,1 0,0 0,0 0,1 0,-1 0,0 0,1 0,-1 0,1 0,-1 1,1-1,0 0,0 0,0 0,0 1,0-1,0 0,1 1,-1-1,0 1,1 0,-1-1,1 1,-1 0,1 0,0 0,0 0,-1 0,1 0,0 1,1-1,27-20,0 2</inkml:trace>
  <inkml:trace contextRef="#ctx0" brushRef="#br0" timeOffset="2647.255">1892 1387,'-3'-1,"-1"0,1 0,-1 0,1 0,-1 0,0 1,1 0,-1-1,0 1,1 1,-1-1,1 0,-1 1,0 0,1 0,-1 0,1 0,-1 1,-8 2,0 2,1-1,0 1,0 1,0 0,1 1,0 0,0 0,1 1,0 0,1 1,0 0,1 0,-1 1,2 0,0 0,-2 5,2-3,0-1,1 1,0 0,1 0,0 0,1 0,1 1,0 0,1-1,1 6,1-16,0 1,0-1,1 1,-1-1,1 0,0 1,0-1,0 0,1 0,-1 0,1-1,-1 1,1-1,0 1,0-1,0 0,0 0,1 0,-1-1,0 1,1-1,-1 1,1-1,0 0,-1-1,1 1,0-1,0 1,-1-1,1 0,0-1,-1 1,1-1,0 1,-1-1,1 0,0 0,-1-1,1 1,-1-1,0 0,0 0,1 0,-1 0,0 0,-1-1,1 1,1-2,18-13,-1-1,-1-1,0-1,-2 0,0-2,-1 0,10-18,55-67,-82 106,1-1,0 0,-1 1,1-1,0 1,0-1,0 1,0 0,0-1,0 1,1 0,-1 0,0-1,0 1,1 0,-1 0,1 1,-1-1,1 0,0 0,-1 1,1-1,0 1,-1 0,1-1,0 1,-1 0,1 0,0 0,0 0,-1 0,1 0,0 1,-1-1,1 0,0 1,-1-1,1 1,0 0,-1 0,1 0,-1-1,1 1,-1 1,0-1,0 0,1 0,-1 0,0 1,0-1,0 0,0 1,0-1,0 1,-1 0,1 0,2 9,0 1,0 0,1 0,0 0,1 0,0-1,1 0,0 0,0 0,2 0,3 3,-6-8,0 0,0-1,1 0,0 0,0-1,0 1,0-1,0-1,1 1,0-1,0 0,5 1,10 1</inkml:trace>
  <inkml:trace contextRef="#ctx0" brushRef="#br0" timeOffset="3113.406">2343 1754,'219'-313,"-173"267,-45 46,0-1,0 0,0 0,0 1,0-1,0 1,0-1,0 1,0-1,0 1,0 0,0-1,0 1,0 0,0 0,1 0,-1 0,0 0,0 0,0 0,0 0,0 0,0 0,1 1,-1-1,0 0,0 1,0-1,0 1,0-1,0 1,0 0,0-1,-1 1,1 0,0 0,0 0,0 0,-1-1,1 1,-1 0,1 0,0 0,-1 0,0 0,1 0,-1 1,0-1,1 0,-1 0,0 1,-12 134,12-134,0-1,0 0,1 1,-1-1,0 0,1 0,-1 1,1-1,-1 0,1 0,0 0,-1 1,1-1,0 0,0 0,0 0,0 0,0-1,0 1,0 0,0 0,0 0,0-1,0 1,0-1,1 1,-1-1,0 1,0-1,1 0,-1 1,0-1,1 0,-1 0,0 0,1 0,-1 0,0-1,1 1,-1 0,0 0,0-1,1 1,-1-1,0 1,1-1,56-31,-15-8,49-30,-90 69,-1 1,0-1,1 0,-1 1,1-1,-1 1,1 0,-1-1,1 1,-1 0,1 0,-1 0,1 0,-1 0,1 0,-1 0,1 1,-1-1,1 0,-1 1,1 0,-1-1,1 1,-1 0,0-1,0 1,1 0,-1 0,0 0,0 0,0 0,0 0,0 1,0-1,0 0,0 1,-1-1,1 0,0 1,-1-1,1 1,-1-1,1 1,6 73,-6-54,2 4,2-5</inkml:trace>
  <inkml:trace contextRef="#ctx0" brushRef="#br0" timeOffset="3446.797">3162 1586,'34'-10,"-1"-2,0 0,0-3,-2 0,0-2,18-14,12-37,-60 67,1-1,-1 1,0-1,0 0,0 1,-1-1,1 0,0 0,-1 0,1 1,-1-1,1 0,-1 0,0 0,0 0,0 0,0 0,0 0,0 0,-1 1,1-1,-1 0,1 0,-1 0,0 0,1 1,-1-1,0 0,0 1,0-1,-1 1,1-1,0 1,0-1,-1 1,1 0,-1 0,1 0,-1 0,0 0,1 0,-1 0,0 0,0 0,-3 0,-1 0,1 0,0 0,0 0,0 1,0 0,-1 0,1 1,0-1,0 1,0 0,0 0,0 1,0 0,0 0,0 0,1 0,-1 1,1-1,0 1,-3 3,-84 76,81-74,0 2,1-1,0 1,0 1,1-1,1 1,-1 1,2-1,0 1,0 1,1-1,1 1,0 0,0 0,1 0,1 0,1 0,0 1,0-1,2 13,1-20,1-1,-1 0,1 0,1 0,-1 0,1 0,-1-1,1 1,1-1,-1 0,1-1,-1 1,1-1,0 0,0 0,1 0,-1 0,0-1,1 0,0-1,-1 1,1-1,0 0,0 0,2-1,9 2,0-1,0 0,0-2,0 0,0-1,0-1,-1 0,6-2,9-7,-4 0</inkml:trace>
  <inkml:trace contextRef="#ctx0" brushRef="#br0" timeOffset="4253.8">4460 1444,'-23'15,"1"2,1 0,0 2,1 0,1 1,1 1,1 1,0 0,-4 11,18-29,1-1,0 1,-1 0,2 0,-1 0,0 0,1 0,-1 0,1 0,0 0,1 1,-1-1,1 0,0 1,0-1,0 0,0 1,1-1,0 0,0 0,0 1,0-1,1 0,0 0,-1 0,1 0,1-1,-1 1,1 0,-1-1,1 0,0 1,0-1,0-1,1 1,-1 0,1-1,-1 1,1-1,0 0,0 0,0-1,0 1,0-1,1 0,-1 0,0 0,0-1,1 0,2 1,4-4,0-1,0 1,0-1,-1-1,1 0,-1-1,0 0,0-1,-1 1,0-2,0 1,-1-1,0-1,0 0,-1 0,0 0,4-8,25-25,64-69,-99 110,0-1,0 0,1 1,-1-1,1 1,-1 0,1-1,0 1,-1 0,1 0,0 0,0 0,0 1,0-1,-1 0,1 1,0-1,0 1,0 0,1-1,-1 1,0 0,0 0,0 1,0-1,0 0,0 1,0-1,0 1,0 0,-1-1,1 1,0 0,0 0,0 0,-1 0,1 1,0-1,-1 0,0 1,1 0,40 49,-39-44,1 0,1-1,-1 0,1 0,0 0,0 0,1-1,0 0,0 0,0-1,0 0,1 0,0 0,0-1,0 1,0-2,0 1,0-1,4 0,121-17,-125 13,18-4</inkml:trace>
  <inkml:trace contextRef="#ctx0" brushRef="#br0" timeOffset="4551.84">5419 1303,'-17'11,"1"0,0 2,0 0,1 0,1 2,0-1,1 2,-8 12,19-26,1 0,-1 0,1-1,-1 2,1-1,0 0,0 0,0 0,0 1,0-1,0 0,1 1,-1-1,1 0,0 1,0-1,0 1,0-1,0 1,0-1,1 1,-1-1,1 0,-1 1,1-1,0 0,0 1,0-1,0 0,1 0,-1 0,0 0,1 0,0 0,-1 0,1-1,0 1,0-1,0 1,0-1,0 0,0 1,0-1,1 0,99 25,23 12,-123-37,0 0,-1 0,1 0,0 0,0 0,0 1,-1-1,1 1,0-1,-1 1,0 0,1-1,-1 1,0 0,0 0,0 0,0 0,0 0,0 0,-1 0,1 0,-1 0,1 1,-1-1,0 0,0 0,0 0,0 1,0-1,-1 0,1 0,-1 0,1 0,-1 0,0 1,1-1,-1 0,-1 0,-62 57,-83-3,122-52</inkml:trace>
  <inkml:trace contextRef="#ctx0" brushRef="#br0" timeOffset="5581.86">6295 936,'28'502,"-29"-483,-1 0,-1-1,0 1,-1-1,-1 0,-1 0,0 0,-9 15,113-132,-63 69,1 3,2 0,0 3,1 1,32-12,-68 32,1 0,-1 1,1 0,0-1,0 1,-1 1,1-1,1 1,-1-1,0 1,0 0,0 1,1-1,-1 1,0 0,0 0,1 0,-1 0,0 1,1 0,-1 0,0 0,0 0,0 1,0-1,0 1,0 0,-1 0,1 1,0-1,-1 1,0 0,0 0,2 2,-3 2,0 1,-1-1,1 1,-2-1,1 1,-1 0,0-1,-1 1,0 0,0-1,0 1,-1-1,0 1,-1-1,0 0,0 0,0 0,-1 0,0-1,-2 3,-103 116,95-112,9-7,0 0,-1-1,1 0,-1 1,0-2,-1 1,1-1,-1 0,0 0,0-1,0 0,-1 0,1 0,0-1,-1 0,0-1,0 0,0 0,-8-5</inkml:trace>
  <inkml:trace contextRef="#ctx0" brushRef="#br0" timeOffset="6336.476">6831 1557,'17'2,"0"-1,0-1,1 0,-1-1,0-1,0-1,0 0,0-1,0-1,-1-1,0 0,0-1,0-1,-1 0,12-10,-24 16,0 0,0 0,0-1,0 1,-1-1,1 0,-1 0,0 0,1 0,-2 0,1 0,0-1,-1 1,1 0,-1-1,0 0,0 1,0-1,-1 1,1-1,-1 0,0 0,0 1,0-1,-1 0,1 1,-1-1,0 0,0 1,0-1,0 1,-1-1,1 1,-1 0,0 0,0-1,0 1,-1 1,1-1,-1 0,-1-1,2 3,0 1,0-1,-1 1,1-1,0 1,-1 0,1 0,0 0,0 0,-1 0,1 0,0 1,-1-1,1 1,0 0,0-1,0 1,0 0,0 0,0 1,0-1,0 0,0 1,0-1,1 1,-1-1,0 1,1 0,-2 1,-41 59,43-59,-5 7,0 0,1 0,1 1,0-1,0 1,1 0,1 1,0-1,0 0,1 1,0-1,1 1,1-7,-1 0,0 0,1 0,0 0,1 0,-1-1,1 1,0 0,0-1,0 1,0-1,1 1,0-1,0 0,0 0,0 0,1-1,0 1,-1-1,1 0,0 0,1 0,-1-1,0 1,1-1,0 0,3 1,0-1,0 0,0-1,0 0,1 0,-1-1,0 0,0 0,0-1,0 0,0 0,0-1,0 0,0-1,-1 0,1 0,-1 0,0-1,7-4,119-94,-128 97,29-28,-1-1,-2-2,-1-1,-2-1,-2-2,13-26,-19 34,-1 0,-2-1,-1 0,-2-1,-1-1,-2-1,-1 0,-2 0,-2 0,1-23,-25-14,17 71,1 1,-1 0,0 0,1-1,-1 1,0 0,0 0,0 0,0 0,0 0,0 0,0 1,0-1,-1 0,1 0,0 1,0-1,-1 1,1-1,0 1,-1 0,1-1,-1 1,1 0,0 0,-1 0,1 0,-1 0,1 0,0 0,-1 1,1-1,0 0,-1 1,1-1,0 1,-1 0,1-1,0 1,0 0,0 0,0 0,-1-1,1 1,0 0,1 1,-1-1,0 0,0 0,0 0,1 0,-1 1,-13 18,0 0,2 1,1 0,0 1,2 0,0 1,1 0,2 0,-2 13,-14 83,6 2,5-1,6 1,8 110,-1-54,-2-158,0-1,-2 1,0 0,-1 0,-1-1,-1 0,0 0,-2 0,0 0,-1-1,0 0,-2-1,0 0,0 0,-2-1,0-1,0 0,-2 0,0-1,0-1,-1 0,-9 4,23-14,-1-1,0 1,1-1,-1 0,0 1,0-1,1 0,-1 0,0 0,0-1,0 1,0 0,0-1,-1 1,1-1,0 0,0 0,0 0,0 0,0 0,-1 0,1 0,0-1,0 1,0-1,0 1,0-1,0 0,0 0,0 0,0 0,1 0,-1 0,0-1,1 1,-1-1,1 1,-1-1,1 0,0 1,-1-1,1 0,0 0,0 0,0 0,1 0,-1 0,0 0,1 0,-1 0,1-1,1-8,1 0,0 0,1 1,0-1,1 1,0-1,1 1,0 0,0 1,1-1,1 1,-1 0,6-4,3-8,264-329,-262 322,-4 3</inkml:trace>
  <inkml:trace contextRef="#ctx0" brushRef="#br0" timeOffset="6665.56">7960 1416,'-22'23,"1"1,0 1,2 0,1 2,1 0,2 1,0 0,2 2,2-1,0 2,10-28,0-1,0 0,0 0,1 1,-1-1,1 0,-1 1,1-1,0 0,0 1,0-1,0 0,1 1,-1-1,1 0,-1 1,1-1,0 0,0 0,0 0,0 1,0-1,0 0,1-1,-1 1,1 0,-1 0,1 0,0-1,-1 1,1-1,0 0,0 1,0-1,0 0,0 0,1 0,-1 0,0-1,0 1,1 0,-1-1,0 0,1 0,-1 1,0-1,1-1,2 1,6-4,1 0,0-1,-1 0,0 0,0-2,0 1,-1-1,0-1,-1 0,1 0,-1-1,-1 0,0-1,0 1,-1-2,0 1,-1-1,0 0,-1 0,0-1,0-1,0-1,0 0,-2 1,1-1,-2-1,0 1,-1 0,0 0,-1-1,0 1,-2-1,1 1,-4-8,-1-3</inkml:trace>
  <inkml:trace contextRef="#ctx0" brushRef="#br0" timeOffset="6916.282">8185 1811,'-4'-29,"-3"-19,6-6,2 2,7 4,6 5,5 6,5 9,-2 9</inkml:trace>
  <inkml:trace contextRef="#ctx0" brushRef="#br0" timeOffset="7231.402">8411 1670,'34'-24,"-2"-1,-1-1,-1-2,-2-1,0-1,9-16,-13-15,-24 59,0 1,0 0,0 0,0-1,0 1,0 0,0 0,0-1,-1 1,1 0,0 0,-1 0,1-1,-1 1,0 0,1 0,-1 0,0 0,1 0,-1 0,0 0,0 0,0 1,0-1,0 0,0 0,0 1,0-1,0 0,0 1,-1 0,1-1,0 1,0-1,0 1,-1 0,1 0,0 0,0 0,-1 0,1 0,0 0,0 0,-1 0,1 1,0-1,0 0,-1 1,-9 3,-1 0,1 1,0 0,0 1,1 0,-1 0,1 1,1 1,0 0,0 0,0 1,1 0,0 0,1 1,0 0,-5 8,2-4,0-1,1 1,0 0,1 1,1 0,0 1,1-1,1 1,0 0,1 1,1-1,1 1,0-1,1 1,1 0,0 0,2 2,0-13,0 0,1 0,0-1,1 1,-1-1,1 1,0-1,0 0,1-1,-1 1,1-1,0 0,0 0,1 0,-1 0,1-1,0 0,0-1,0 1,0-1,4 1,136 15,-68-28,-42 3</inkml:trace>
</inkml:ink>
</file>

<file path=ppt/ink/ink9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1 143,'0'588,"1"-628,3 1,1 0,2 0,2 0,1 1,3 0,3-7,0 1,1 0,2 2,2 0,2 1,12-15,-19 33,-11 14,-1 1,1 0,1 0,-1 0,1 1,1-1,-1 1,1 1,1 0,-1 0,1 0,0 1,0 0,1 0,-1 1,1 0,0 0,0 1,1 1,0-1,-6 3,-1 1,1-1,-1 0,1 1,-1 0,1 0,-1 0,0 1,1-1,-1 1,0-1,0 1,0 0,0 0,0 1,-1-1,1 0,-1 1,0 0,1 0,-1-1,0 1,0 0,-1 1,1-1,-1 0,0 0,1 1,25 101,-25-99,3 31,24 71,-20-98,0-7</inkml:trace>
</inkml:ink>
</file>

<file path=ppt/ink/ink9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2.8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0 198,'647'-29,"-692"12,23 10,0 0,0-2,1-1,0-1,1 0,0-2,1 0,1-1,0-1,-9-9,13 7</inkml:trace>
</inkml:ink>
</file>

<file path=ppt/ink/ink9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1,'57'5,"25"1,7 1,-6-2,-8-2,-12-1,-7 0,-9-2,-6 0,-7 5,-3 1,-3-1,-6 0</inkml:trace>
</inkml:ink>
</file>

<file path=ppt/ink/ink9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5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58,'43'-4,"24"-3,5 1,-4 2,-10-5,-9 1,-9 0,-6 3,-4 1,-2 2,-2 1,1 1,-6 0</inkml:trace>
</inkml:ink>
</file>

<file path=ppt/ink/ink9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3.7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1,'38'14,"32"0,14-2,-3-4,-5-3,-11-2,-12-6,-10-3,-7-1,-11 2</inkml:trace>
</inkml:ink>
</file>

<file path=ppt/ink/ink9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49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875 142,'-51'56,"4"2,1 2,4 2,-32 62,29-37,4 2,4 1,1 14,24-70,-9 42,54-123,113-223,69-151,-147 295,-67 126,0 0,1 0,-1 1,0-1,0 0,0 0,0 1,0-1,0 0,0 1,0-1,0 1,0 0,0-1,0 1,0 0,0-1,-1 1,1 0,0 0,0 0,-1 0,1 0,-1 0,1 0,-1 0,1 0,-1 0,1 0,-1 0,0 0,0 0,0 0,1 0,-1 1,0-1,0 0,-1 0,1 0,0 0,0 0,0 0,-1 0,1 1,-1-1,1 0,-1 0,1 0,-1 0,1 5,7 66,4 0,2-1,3 0,25 63,-36-122,0 0,1 0,1 0,-1-1,2 0,0-1,0 0,1 0,0 0,3 1,-9-8,0 0,1-1,-1 1,0-1,1 0,-1 0,1-1,0 1,0-1,-1 1,1-1,0 0,0 0,0-1,0 0,0 1,1-1,-1 0,0-1,0 1,0-1,0 0,0 0,-1 0,1 0,0-1,0 1,-1-1,1 0,-1 0,1-1,-1 1,0-1,2-1,8-11,-1 0,0 0,-1-1,-1-1,-1 0,0 0,-1-1,-1 0,3-12,9-17,89-238,-85 227,-18 52</inkml:trace>
  <inkml:trace contextRef="#ctx0" brushRef="#br0" timeOffset="300.823">1778 396,'-18'27,"1"2,2 0,1 1,1 0,1 1,-2 14,12-41,0 0,1-1,0 1,0 0,0 0,0 0,1 0,0 0,-1 0,1 0,1 0,-1 0,1 0,-1 0,1 0,0 0,1 0,-1-1,1 1,-1 0,1-1,0 1,1-1,-1 0,0 1,1-1,0 0,0-1,0 1,0 0,0-1,0 0,3 2,1-2,-1-1,1 0,0 0,0 0,0-1,0 1,0-2,0 1,0-1,0 0,-1-1,1 1,0-1,-1-1,1 1,-1-1,0 0,0-1,0 1,0-1,-1 0,1-1,-1 1,0-1,0 0,-1-1,1 1,0-3,1 1,0-1,-1 0,0 0,0-1,-1 0,0 1,0-1,-1-1,0 1,-1 0,0-1,0 1,-1-1,-1 0,1 1,-2-1,1 0,-1 1,-1-1,0-2,-1 5,0 1,0-1,0 1,-1 0,0 0,0 0,-1 0,0 1,0-1,0 1,0 1,-1-1,0 1,0 0,0 0,0 0,-1 1,0 0,1 1,-1-1,0 1,0 1,0-1,0 1,-1 0,-3 1,-8 3</inkml:trace>
  <inkml:trace contextRef="#ctx0" brushRef="#br0" timeOffset="566.631">2484 0,'-9'44,"-4"32,1 9,2-5,3-7,7-11,4-11,1-9,0-8,-1-4,-1-3,-2-1,0 0,-1 0,0-4</inkml:trace>
  <inkml:trace contextRef="#ctx0" brushRef="#br0" timeOffset="1050.178">2202 367,'88'0,"5"-2,1 5,89 14,-148-12,-12-2,1 0,0 2,-1 1,1 1,-2 1,1 1,11 6,-28-11,0-1,1 1,0-1,-1-1,1 1,1-1,-1-1,0 1,0-1,0 0,1-1,-1 0,1 0,-1 0,0-1,0 0,1-1,-1 1,0-2,0 1,0-1,-1 0,1 0,0 0,-1-1,0 0,0-1,0 1,4-5,-7 7,1-1,-1 1,1 0,-1-1,0 0,0 0,0 0,0 0,0 0,-1-1,1 1,-1-1,0 1,0-1,-1 0,1 0,-1 0,0 0,1 0,-2 0,1 0,-1-1,1 1,-1 0,0 0,0 0,-1-1,0 1,1 0,-1 0,-1 0,1 0,0 0,-1 0,0 0,0 1,0-1,0 1,-1-1,0 1,0-1,-1 1,-1 1,1-1,0 1,-1 0,1 0,-1 1,0 0,0-1,1 2,-1-1,0 0,0 1,0 0,0 0,0 1,1-1,-1 1,0 0,0 0,1 1,-1-1,0 1,1 0,0 0,-1 1,0 0,-5 3,0 1,0 0,0 1,1 0,0 0,1 1,0 0,0 1,1 0,-1 2,0 2,0 1,1 1,1-1,0 1,1 0,1 1,0-1,1 1,1 0,1-1,0 4,1-14,-1 0,2 0,-1 0,1 0,0 0,0-1,0 1,1 0,0-1,0 1,0-1,1 1,0-1,0 0,0 0,1-1,-1 1,1 0,0-1,1 0,-1 0,1-1,-1 1,1-1,0 0,1 0,-1 0,0-1,1 0,-1 0,1 0,0-1,0 0,7 2,1-1,-1-1,1 0,0-1,-1 0,1-1,0-1,-1 0,1 0,-1-2,0 0,0 0,0-1,-1-1,0 0,0 0,0-1,10-9,2-4</inkml:trace>
  <inkml:trace contextRef="#ctx0" brushRef="#br0" timeOffset="1335.116">3613 113,'0'5,"0"6,0 7,0 4,0-1</inkml:trace>
  <inkml:trace contextRef="#ctx0" brushRef="#br0" timeOffset="1638.62">3669 509,'0'-5,"0"3,0 7,-5 8,-1 6,0 4,6-1,3-5</inkml:trace>
  <inkml:trace contextRef="#ctx0" brushRef="#br0" timeOffset="2120.914">0 1440,'912'-117,"462"-61,-604 125,72 34,-734 19,-95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8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184 0,'0'5,"-4"1,-8 0,-5 4,-5 0,1 3,0-1,-2-2,4 2,-1-1,4 3,9-2,6-3</inkml:trace>
</inkml:ink>
</file>

<file path=ppt/ink/ink9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0 249,'6'-4,"0"1,0 0,0 0,1 0,-1 1,1 0,-1 1,1-1,0 1,-1 0,1 1,0 0,0 0,6-1,224-30,-232 31,39-6,-43 6,0 0,-1 0,1-1,0 1,-1 0,1 0,-1-1,1 1,-1 0,1-1,-1 1,1 0,-1-1,1 1,-1-1,1 1,-1-1,1 1,-1-1,0 1,1-1,-1 0,0 1,0-1,0 1,1-1,-1 0,0 1,0-1,0 0,0 1,0-1,0 1,0-1,0 0,0 1,0-1,0 0,-1 1,1-1,0 1,0-1,-1 0,1 1,0-1,-1 1,1-1,0 1,-1-1,1 1,-1-1,1 1,-1 0,1-1,-1 1,1-1,-1 1,0 0,1 0,-1-1,-27-24,21 20,0-1,0 0,1-1,-1 1,1-1,1 0,-1-1,1 0,1 1,-1-2,1 1,1 0,-3-8,1-7</inkml:trace>
</inkml:ink>
</file>

<file path=ppt/ink/ink9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0:56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83 189,'-1'314,"-25"-124,2-53,24-137,-1 0,1 0,-1 0,1 0,-1 1,1-1,-1 0,0 0,1 0,-1 0,1 0,-1 0,1-1,-1 1,1 0,-1 0,0 0,1 0,-1-1,1 1,-1 0,1 0,-1-1,1 1,0-1,-1 1,1 0,-1-1,1 1,0-1,-1 1,1-1,0 1,0-1,-1 1,1-1,0 1,0-1,0 1,-1-1,1 1,0-1,0 1,0-1,0 0,0 1,0-1,0 1,0-1,1 1,-1-1,0 0,-5-24,1 0,1 0,1 0,1 0,2-1,0 1,2 0,1 0,1 0,0 0,3-1,2-22,-3 3,3 0,1 1,2 0,2 1,2 1,2 0,2 1,1 1,8-8,-29 46,0 0,0 0,1 1,-1-1,0 0,1 0,-1 1,1-1,0 1,-1-1,1 1,0 0,0 0,0 0,0 0,0 0,0 0,0 0,0 1,0-1,0 1,1-1,-1 1,0 0,0 0,0 0,1 0,-1 0,0 1,0-1,0 1,0-1,1 1,-1 0,0 0,0 0,0 0,-1 0,1 0,0 1,0-1,-1 0,1 1,0 0,-1-1,0 1,1 0,-1 0,0 0,0-1,0 1,0 0,0 1,-1-1,1 0,0 0,-1 1,23 218,-17-203</inkml:trace>
  <inkml:trace contextRef="#ctx0" brushRef="#br0" timeOffset="702.085">704 443,'-18'20,"0"0,1 1,2 1,0 0,1 1,1 1,2 0,0 1,2 0,0 1,2-1,-1 9,7-29,0-1,0 1,1 0,-1-1,1 1,0 0,1 0,-1-1,1 1,0 0,0-1,0 1,1-1,-1 1,1-1,0 1,0-1,1 0,0 0,-1 0,1-1,0 1,1-1,-1 1,1-1,-1 0,1 0,0-1,0 1,0-1,0 0,1 0,-1 0,1 0,-1-1,1 0,-1 0,1 0,0-1,0 1,-1-1,1 0,9-4,0 0,0 0,0-1,-1-1,0 0,0-1,-1-1,0 0,0 0,-1-1,0-1,1 0,-10 8,0 0,1 0,-1 0,0 0,0 0,0-1,-1 1,1-1,-1 1,1-1,-1 1,0-1,0 0,0 0,0 0,0 0,-1 0,1 1,-1-1,0 0,0 0,0 0,0 0,-1 0,1 0,-1 0,1 0,-1 0,0 0,0 0,-1 1,1-1,0 0,-1 1,0-1,1 1,-1 0,0 0,0-1,-1 1,0-1,-10-5,-28-21,40 28,0 1,1-1,-1 1,1-1,-1 1,1-1,-1 0,1 0,0 1,-1-1,1 0,0 1,-1-1,1 0,0 0,0 0,0 1,0-1,0 0,0 0,0 0,0 1,0-1,0 0,0 0,0 1,1-1,-1 0,0 0,0 1,1-1,-1 0,1 0,-1 1,1-1,-1 1,1-1,-1 0,1 1,-1-1,1 1,0-1,-1 1,1 0,0-1,-1 1,1-1,0 1,0 0,-1 0,1 0,0-1,18-6,0 0,0 1,0 1,0 1,1 0,0 2,4 0,1 0</inkml:trace>
  <inkml:trace contextRef="#ctx0" brushRef="#br0" timeOffset="1071.983">1381 443,'-164'180,"25"-5,-28 32,151-190</inkml:trace>
  <inkml:trace contextRef="#ctx0" brushRef="#br0" timeOffset="1667.838">1438 810,'-88'222,"49"-171,38-49,0-1,0 0,0 0,0 0,0 0,-1 0,1-1,0 1,0 0,-1 0,1-1,-1 1,1-1,-1 1,1-1,0 0,-1 0,0 1,1-1,-1 0,1 0,-1 0,1-1,-1 1,1 0,-1-1,1 1,0-1,-1 1,1-1,-1 1,1-1,0 0,0 0,-1 0,1 0,0 0,-1-1,1-2,0-1,0 0,1 1,0-1,0 0,0 0,0 1,1-1,-1 0,1 1,1-1,-1 1,1-1,-1 1,1-1,0 1,1 0,-1 0,1 0,0 0,3-3,-5 5,15-20,1 2,1 0,0 2,2-1,0 2,12-7,8-9,-18 14,-16 11,2 0,-1 1,1 0,0 0,0 1,1-1,0 2,0-1,1 2,-1-1,1 1,0 0,0 1,0 0,1 1,-1 0,1 1,-1 0,1 1,9 0,-17 1,1 1,-1 0,0 0,0 0,0 0,0 0,-1 1,1-1,-1 1,1 0,-1 0,0 0,0 0,0 0,0 0,-1 0,1 1,-1-1,0 1,0-1,0 1,0-1,-1 1,1 0,-1-1,0 1,0 0,0-1,-1 1,1-1,-1 1,0 0,0-1,0 0,-1 1,1-1,-1 0,0 1,0-1,0 0,0 0,0 0,-1-1,1 1,-1-1,0 1,0-1,1 0,-2 0,1 0,0 0,0-1,-1 1,-1 0,-13 3,0-1,1-1,-1-1,0 0,0-1,-1-1,1-1,0-1,-10-2,-53-29,66 23</inkml:trace>
</inkml:ink>
</file>

<file path=ppt/ink/ink9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2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0 749,'9'6,"0"-1,1-1,0 1,-1-2,1 1,1-1,-1-1,0 0,1 0,-1-1,1 0,-1-1,1 0,0-1,-1 0,1 0,-1-2,0 1,0-1,1 0,0-2,17-13,0-1,-1-2,-1 0,-1-2,-1-1,-1-1,-1-1,16-26,-33 46,124-173,-91 120,3 2,2 2,2 1,3 3,8-3,-55 52,0 0,0 1,1-1,-1 0,0 1,1 0,-1-1,1 1,0 0,-1 0,1 0,0 0,0 0,0 0,0 0,0 1,0-1,0 1,0-1,0 1,0 0,0 0,0 0,0 0,0 0,0 0,0 0,0 1,0-1,0 1,0-1,0 1,0 0,-1 0,1 0,0 0,0 0,-1 0,1 1,-1-1,1 1,-1-1,1 1,-1-1,1 2,2 11,-1 1,0 0,-1 0,-1 0,0 0,-1 0,0 0,-2 0,0 1,2-12,-2 33,-2 1,-2-1,-1 0,-1-1,-3 0,-1-1,-1 0,-2 0,-1-2,-2 0,-1 0,-2-2,-1-1,-1-1,-2 0,0-2,-2-1,-5 1,15-12,-1-1,-1-1,0-1,0-1,-1-1,-1 0,0-1,0-2,-4 1,22-7,1 0,-1-1,0 1,1-1,-1 1,1-1,-1 0,0 0,1 0,-1-1,0 1,1 0,-1-1,1 0,-1 1,1-1,-1 0,1-1,0 1,-1 0,1-1,0 1,0-1,0 1,0-1,0 0,0 0,1 0,-1 0,1 0,-1-1,1 1,0 0,0-1,0 1,0-1,0-1,0-17</inkml:trace>
  <inkml:trace contextRef="#ctx0" brushRef="#br0" timeOffset="369.824">1467 467,'-16'9,"2"0,-1 0,1 1,0 1,1 1,1-1,0 2,0 0,1 0,1 1,0 1,1-1,1 2,-6 13,12-25,0 1,1-1,0 0,0 0,0 1,1-1,-1 1,1-1,0 1,0-1,1 1,-1-1,1 0,0 1,0-1,1 0,-1 1,1-1,0 0,0 0,0-1,1 1,-1 0,1-1,0 1,0-1,0 0,1 0,-1 0,1 0,-1-1,1 1,0-1,0 0,0 0,0-1,0 1,1-1,-1 0,0 0,1 0,-1 0,3-1,6 1,1-1,-1-1,0 0,0 0,-1-1,1-1,0 0,-1-1,1-1,-1 1,-1-2,1 0,-1 0,1-1,-2-1,1 1,-1-2,-1 1,1-2,-1 1,-1-1,0 0,0-1,-1 0,-1 0,1-1,-2 0,0 0,0 0,2-12,-5 18,0 1,-1-1,0 1,0-1,-1 1,1-1,-1 0,0 1,-1-1,1 1,-1-1,0 0,0 1,-1 0,0-1,0 1,0 0,-1 0,1 0,-1 0,0 0,-1 1,1-1,-1 1,0 0,0 0,0 0,-1 1,1 0,-1-1,0 2,0-1,0 0,0 1,0 0,-1 0,1 1,0-1,-3 1,-50-4,33 4</inkml:trace>
</inkml:ink>
</file>

<file path=ppt/ink/ink9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0,'14'0,"15"0,7 0,2 0,0 0,-3 0,-1 0,-3 0,-1 0,-1 0,-1 0,0 0,-5 5,-6 1</inkml:trace>
</inkml:ink>
</file>

<file path=ppt/ink/ink9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8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26,'43'-4,"29"-3,6 1,-4 1,-16 1</inkml:trace>
</inkml:ink>
</file>

<file path=ppt/ink/ink9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7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357 549,'-320'626,"283"-555,63-133,258-439,-247 449,-25 80,-13 315,21-269,-19-72,0 0,0-1,0 1,0 0,0-1,0 1,0-1,1 1,-1-1,1 0,-1 0,1 1,0-1,-1 0,1 0,0-1,0 1,-1 0,1-1,0 1,0-1,0 1,0-1,0 0,0 0,0 0,0 0,0 0,0 0,0 0,0-1,-1 1,1-1,0 0,0 1,1-2,6-4,0 0,-1 0,1-1,-1 0,-1-1,1 0,-1 0,-1 0,0-1,0 0,4-9,3-2,69-133,25-36,-50 119,-56 70,0 1,0 0,0-1,0 1,0 0,0-1,0 1,0 0,0 0,0 0,-1 0,1 0,0 0,0 0,-1 0,1 0,-1 0,1 1,-1-1,0 0,1 0,-1 0,0 1,0-1,0 0,1 0,-2 1,1-1,0 0,0 0,0 1,0 0,1 28,-1 0,-1 0,-2 0,-1-1,-6 25,-3 178,14-181,4-1,1-32</inkml:trace>
  <inkml:trace contextRef="#ctx0" brushRef="#br0" timeOffset="247.92">1063 1085,'-51'225,"47"-220,1-17,2-21,4 6,1 0,1 0,2 1,0 0,2 1,0-1,2 2,1-1,7-9,-14 25,1 0,-1 1,1 0,1 0,-1 0,2 1,-1 0,1 0,0 1,0 0,0 0,5-1,-10 5,0 0,0 1,1 0,-1 0,0 0,0 0,1 0,-1 1,0-1,1 1,-1 0,0 0,1 0,-1 0,0 1,1-1,-1 1,0 0,0 0,1 0,-1 1,0-1,0 1,0-1,-1 1,1 0,0 0,-1 0,1 1,-1-1,0 1,1-1,-1 1,-1 0,1 0,0 0,-1 0,2 2,-1-2,0 0,0 0,0 0,0 1,0-1,-1 0,0 1,0 0,0-1,0 1,0 0,0 0,-1-1,0 1,0 0,0 0,0 0,-1-1,0 1,1 0,-1 0,0-1,-1 1,1-1,-1 1,0-1,1 1,-1-1,-1 0,1 0,0 0,-1 0,0-1,1 1,-1-1,0 1,0-1,-1 0,1 0,0 0,-1-1,1 1,-1-1,0 0,1 0,-1 0,0 0,1-1,-2 1,-8-3,0 0,0 0,0-1,0-1,1 0,-1-1,1 0,0-1,0 0,1-1,0 0,-1-2,-7-3</inkml:trace>
  <inkml:trace contextRef="#ctx0" brushRef="#br0" timeOffset="248.92">273 238,'430'-29,"-367"18,-86-14,10 15,-1 0,0 0,0 0,1-2,1 0,0 0,0-1,1 0,1-1,-4-7,9 2,3 3</inkml:trace>
</inkml:ink>
</file>

<file path=ppt/ink/ink9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2.5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1 217,'20'-7,"0"1,1 1,-1 1,1 0,0 2,0 0,1 2,15 1,-15-1,290 1,-245 5,-139-76,-89-44,146 104</inkml:trace>
</inkml:ink>
</file>

<file path=ppt/ink/ink9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29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29 223,'-28'331,"29"-78,3-307,3 0,2 1,15-45,-3 5,-11 43,2 1,2 0,3 0,1 2,17-30,-30 67,0 0,1 1,0-1,0 1,1 1,1-1,-1 1,1 0,1 1,-1 0,1 0,1 1,-1 0,1 0,0 1,0 1,2-1,-8 5,1 0,-1 0,1 1,-1 0,0-1,1 1,-1 1,0-1,1 1,-1-1,0 1,0 1,0-1,-1 0,1 1,0 0,-1 0,0 0,1 0,-1 0,-1 1,1 0,0-1,-1 1,51 99,-45-81,-3-3</inkml:trace>
  <inkml:trace contextRef="#ctx0" brushRef="#br0" timeOffset="686.621">707 505,'-9'2,"1"0,0 1,0 0,0 1,0-1,0 1,1 1,0-1,-1 2,2-1,-1 0,1 1,0 1,0-1,0 1,1 0,0 0,0 2,-1 0,1 0,-1 0,2 1,0-1,0 1,0 0,1 1,1-1,0 0,0 1,1-1,1 1,-1 0,2-1,0 1,0-1,0 1,2-1,-1 1,1-1,1 0,0 0,0 0,5 8,-7-16,0 1,0-1,0 0,0 1,0-1,1 0,-1 0,0-1,1 1,-1-1,1 1,0-1,0 0,-1 0,1 0,0 0,0 0,0 0,0-1,0 0,0 0,0 0,0 0,0 0,0 0,0-1,0 1,0-1,0 0,0 0,0 0,-1 0,1-1,0 1,-1-1,2-1,5-3,0 0,0-1,-1 0,0 0,-1-1,0 0,0-1,0 1,4-10,-7 13,0-1,0 1,-1-1,0 1,0-1,0 0,-1-1,0 1,0 0,0 0,-1-1,0 1,0-1,-1 0,0 1,0-1,0 1,-1-1,0 1,0-1,-1 1,0-1,0 1,0 0,-1-1,29 9,84-20,-87 10</inkml:trace>
  <inkml:trace contextRef="#ctx0" brushRef="#br0" timeOffset="1016.339">1271 505,'-24'24,"-17"22,-7 9,0-1,8-5,7-5,3-6,7-5,3-7,0-4,3-1,0-4,3 1,-2-4,3 1,3-2</inkml:trace>
  <inkml:trace contextRef="#ctx0" brushRef="#br0" timeOffset="1572.282">1384 788,'-185'283,"149"-232,36-65,13-12,1 2,1 0,2 1,0 0,1 1,1 1,1 1,13-9,-7 3,2-2,-18 16,0-1,1 2,0 0,1 0,0 1,0 0,1 1,1 1,0 0,0 1,0 0,1 1,0 1,0 0,0 1,6 0,-19 4,0 0,1 0,-1 0,0 0,1 0,-1 1,0-1,0 1,1 0,-1 0,0 0,0 0,0 0,0 0,0 0,0 1,0-1,-1 1,1-1,0 1,-1 0,1-1,-1 1,0 0,0 0,1 0,-1 0,0 0,-1 1,1-1,0 0,-1 0,1 1,-1-1,0 0,1 0,-1 1,0-1,-1 0,1 1,0-1,-1 2,0 3,0 0,0 0,-1 0,0 0,0 0,-1 0,0-1,0 1,0-1,-1 0,0 0,0 0,-4 3,5-6,0 0,0 0,-1 0,1 0,-1-1,0 1,0-1,0 0,0 0,0-1,0 1,0-1,0 0,-1 0,1 0,-1-1,1 0,0 1,-1-2,1 1,-1 0,1-1,0 0,-1 0,1 0,0 0,-2-2,-13-9</inkml:trace>
</inkml:ink>
</file>

<file path=ppt/ink/ink9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4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385 29,'-19'22,"2"2,0 0,2 1,1 0,-8 20,6-14,-137 226,53-99,89-146</inkml:trace>
  <inkml:trace contextRef="#ctx0" brushRef="#br0" timeOffset="339.462">74 1,'23'48,"2"-1,2-1,27 37,54 93,-91-139,-3 1,-1 1,-1 1,3 28,18-5,-22-57</inkml:trace>
</inkml:ink>
</file>

<file path=ppt/ink/ink9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7.7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0 188,'14'-5,"1"0,-1 2,1-1,-1 2,1 0,0 1,0 0,-1 1,1 1,0 0,12 3,127 12,-153-16,0 1,0-1,0 0,0 0,0 1,0-1,0 0,0 0,0 0,0 0,0-1,0 1,1 0,-1 0,0-1,0 1,0 0,0-1,-1 1,1-1,0 1,0-1,0 0,0 1,0-1,-1 0,1 0,0 1,-1-1,1 0,0 0,-1 0,1 0,-1 0,1 0,-1 0,0 0,0 0,1 0,-1 0,0 0,0 0,0 0,0 0,0 0,0 0,0 0,0 0,0-1,-1 1,1 0,0 0,-1 0,1 0,-1 1,1-2,-41-48,-42-27,77 64,4 2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58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556 424,'-1'-2,"-1"0,1 0,0 0,-1 0,0 1,1-1,-1 1,0-1,0 1,0 0,0-1,0 1,0 0,0 0,0 1,-1-1,1 0,0 1,-1-1,1 1,0 0,-1 0,1 0,0 0,-2 0,1 0,-11 0,-1 1,1 1,0 0,0 1,0 0,0 2,0-1,1 2,-1-1,2 2,-7 3,-9 3,10-5,-55 40,73-45,0 0,0 0,0 0,1 0,-1 0,1 0,0 0,0 0,0 0,1 0,-1 0,1-1,-1 1,1-1,0 1,0-1,0 0,0 1,0-1,1 0,-1 0,1-1,-1 1,1 0,0-1,-1 0,1 0,0 1,0-1,0-1,0 1,0 0,0-1,2 0,9 6,42 14,-50-19,0 0,0 0,0 1,0 0,0 0,0 0,-1 0,1 1,-1 0,0 0,1 1,-1 0,-1-1,1 2,-1-1,1 0,-1 1,0 0,-1 0,1 0,-1 0,0 1,0-1,1 5,-4-6,0-1,0 1,-1-1,1 1,0-1,-1 1,0-1,0 0,0 1,0-1,-1 0,1 0,-1 0,0 0,0 0,0 0,0 0,-1 0,1-1,-1 1,1-1,-1 0,0 0,0 0,0 0,-2 1,-86 39,45-29,0-2,-1-2,0-1,0-3,-31-1,59-12,44-8,-17 11,9-5</inkml:trace>
  <inkml:trace contextRef="#ctx0" brushRef="#br0" timeOffset="642.959">782 452,'-14'14,"0"0,1 2,0-1,2 2,0 0,0 0,2 1,0 0,1 0,1 1,1 0,0 1,2-1,0 1,1 0,0 11,4-27,-1 0,0 0,1-1,0 1,0 0,0 0,0-1,0 1,1-1,0 1,-1-1,1 0,1 0,-1 0,0 0,1 0,-1 0,1 0,0-1,0 0,0 1,0-1,1 0,-1-1,0 1,1 0,0-1,-1 0,1 0,0 0,-1 0,1-1,0 1,0-1,-1 0,1 0,0 0,0-1,0 1,-1-1,1 0,0 0,-1 0,1-1,-1 1,1-1,-1 0,11-6,-1-1,0 0,-1-1,0 0,-1-1,0 0,0-1,-2-1,1 1,-1-1,-1-1,-1 1,4-10,16-22,43-68,-70 112,1 1,-1-1,0 1,1-1,-1 1,1-1,-1 1,1-1,0 1,-1-1,1 1,-1-1,1 1,0 0,-1 0,1-1,0 1,-1 0,1 0,0 0,0-1,-1 1,1 0,0 0,-1 0,1 0,0 1,0-1,-1 0,1 0,0 0,-1 0,1 1,0-1,-1 0,1 1,0-1,-1 1,1-1,-1 0,1 1,-1-1,1 1,-1 0,1-1,-1 1,1-1,-1 1,0 0,1-1,-1 1,0 0,0-1,0 1,1 0,12 40,21 229,-36-210,-3-1,-2 0,-3 0,-2-1,-3 0,-2-1,-7 11,17-47,-1 0,-1-1,-1-1,-1 1,0-2,-1 1,-1-2,-1 0,0 0,-1-1,-1-1,-1-1,-5 4,20-17,1 0,0 0,-1-1,1 1,0 0,-1-1,1 1,-1-1,1 0,-1 1,1-1,-1 0,1 0,-1 0,1 0,-1 0,1 0,-1 0,1-1,-1 1,1-1,0 1,-1-1,1 1,-1-1,1 0,0 1,0-1,-1 0,1 0,0 0,0 0,0 0,0 0,0-1,0 1,0 0,1 0,-1-1,0 1,1 0,-1-1,1 1,-1-2,-15-66,16 35,2 1,1 0,1 0,2 1,5-12,-6 17,1-3,1 1,1 0,1 1,2 0,1 0,1 1,1 1,1 0,2 1,1 0,-2 8</inkml:trace>
  <inkml:trace contextRef="#ctx0" brushRef="#br0" timeOffset="1215.773">1544 424,'-7'0,"1"1,0 1,0-1,0 1,0 0,0 0,0 1,0 0,1 0,0 0,-1 1,1-1,0 1,0 0,1 1,0-1,-1 1,1 0,1 0,-1 0,1 1,0-1,0 1,1 0,-1 1,4-3,0 0,1 0,0 0,-1-1,2 1,-1 0,0-1,1 0,-1 0,1 0,0 0,0 0,0 0,0-1,1 1,-1-1,1 0,-1 0,1 0,0-1,0 1,0-1,0 0,2 1,11 5,-13-5,0-1,0 1,-1 0,1 0,-1 1,0-1,0 0,0 1,0 0,0 0,0 0,-1 0,1 0,-1 1,0-1,0 1,0-1,-1 1,1 0,-1 0,0-1,0 1,0 0,0 0,-1 0,1 0,-1 0,0 0,-1 0,1 1,-1-1,0-1,0 1,0 0,0 0,-2 3,-3 4,-1 0,0 0,-1-1,0 0,0-1,-1 0,-1 0,1 0,-1-1,-1-1,0 0,0 0,0-1,0-1,-1 0,0 0,0-1,-1-1,1 0,-1 0,0-2,1 1,-1-2,-12 0,24 0,-1 1,0-1,0 0,0-1,0 1,1 0,-1 0,0-1,0 1,1-1,-1 0,0 1,1-1,-1 0,0 0,1 0,-1 0,1 0,-1 0,1-1,0 1,0 0,0-1,-1 1,1-1,0 1,1-1,-1 0,0 1,0-1,1 0,-1 1,1-1,-1 0,1 0,0 0,0 1,0-1,0-1,3-13</inkml:trace>
  <inkml:trace contextRef="#ctx0" brushRef="#br0" timeOffset="1528.49">1911 0,'-12'48,"-59"297,68-310,2 1,1-1,2 1,1-1,2 0,4 11,-7-36,-1 1,0-1,0 0,-1 1,0-1,-1 1,0-1,-1 0,0 0,-2 3,4-10,-1 0,0 0,0 0,-1-1,1 1,0 0,-1-1,0 1,0-1,1 0,-1 1,-1-1,1 0,0 0,0 0,-1-1,1 1,-1 0,0-1,1 0,-1 1,0-1,0-1,0 1,0 0,0 0,0-1,0 0,0 0,0 0,0 0,0 0,0 0,0-1,0 1,-2-2,-13-4</inkml:trace>
  <inkml:trace contextRef="#ctx0" brushRef="#br0" timeOffset="2131.99">1600 479,'297'30,"114"-31,-406 2,-1 0,1-1,0 0,-1 1,1-2,-1 1,1 0,0-1,-1 0,1 0,-1 0,0-1,1 0,-1 1,0-1,0-1,0 1,0-1,0 1,-1-1,1 0,-1-1,0 1,0 0,0-1,0 0,0 0,-1 1,0-2,0 1,0 0,0 0,-1-1,1 1,-1-1,0 1,-1-1,1-2,-2 4,0 0,0 1,0-1,-1 1,1-1,-1 1,0 0,0-1,1 1,-1 0,-1 0,1 0,0 0,0 1,-1-1,1 1,-1-1,1 1,-1 0,0 0,0 0,1 0,-1 0,0 1,0 0,0-1,0 1,0 0,0 0,-86 10,75-5,1 0,1 1,-1 0,1 1,0 1,0-1,1 2,0 0,1 0,0 1,0 0,1 1,1 0,0 0,0 1,1 0,3-6,0 1,1-1,1 0,-1 1,1 0,0-1,0 1,1 0,0 0,0 0,0 0,1 0,0 0,1 0,0 0,0 0,0 0,1 0,0 0,0-1,0 1,1-1,0 1,1-1,-1 0,1 0,4 4,2-3,1 0,0-1,0 0,1-1,-1 0,1 0,0-1,1-1,-1 0,1-1,-1 0,1-1,0 0,-1-1,1-1,0 0,8-2,6 2,58-12,-61 7</inkml:trace>
  <inkml:trace contextRef="#ctx0" brushRef="#br0" timeOffset="2698.609">2560 762,'190'-235,"-182"226,-5 5,0-1,0 1,0 0,1-1,-1 2,1-1,0 0,0 1,1 0,-1 0,1 0,-1 0,1 1,0 0,0 0,0 0,0 0,0 1,2 0,-4 3,0 1,-1-1,1 1,-1 0,0 0,0 0,0 0,0 0,0 0,-1 1,0-1,1 0,-1 1,0-1,-1 1,1 0,-1-1,1 1,-1-1,0 1,0 0,-1-1,1 1,-1 0,0-1,0 1,-1 2,-1 8,1-12,1 0,0 0,0-1,0 1,0 0,0 0,0 0,0 0,1 1,-1-1,1 0,-1 0,1 0,0 0,0 1,0-1,0 0,0 0,1 0,-1 1,0-1,1 0,0 0,0 0,-1 0,1 0,1 0,-1 0,0 0,0-1,1 1,-1 0,1-1,-1 1,1-1,-1 1,1-1,0 0,0 0,0 0,0 0,0 0,0 0,0 0,0-1,0 1,2 0,4-3,0 1,0-1,-1-1,1 1,-1-1,1 0,-1-1,0 0,0 0,-1-1,1 1,-1-1,2-2,11-7,26-18,-14 9,0 1,2 2,0 0,1 3,1 1,1 1,15-3,-49 17,1-1,-1 1,0 0,0 0,0 0,1 1,-1-1,0 0,1 1,-1 0,0-1,1 1,-1 0,1 0,-1 1,1-1,-1 0,0 1,1-1,-1 1,0 0,0 0,1 0,-1 0,0 0,0 0,0 1,0-1,0 1,0-1,-1 1,1 0,-1 0,1 0,-1 0,1 0,-1 0,0 0,0 0,0 0,0 0,0 1,-1-1,1 0,-1 1,1-1,-1 1,0-1,-12 69,9-64,1 0,-1 0,1 0,0 0,1 1,-1-1,1 1,1-1,0 1,0-1,0 1,1-1,0 0,0 1,1-1,0 0,1 0,-1 0,1 0,0 0,1-1,0 1,0-1,0 0,1 0,0 0,0-1,1 1,15 6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2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29,'-26'17,"1"1,0 1,1 1,1 1,1 1,1 1,1 0,2 2,-6 9,11-12,-1 4,-2-1,0 0,-2-2,0 0,-15 14,1-8,18-19</inkml:trace>
  <inkml:trace contextRef="#ctx0" brushRef="#br0" timeOffset="320.658">8 0,'15'20,"9"15,5 7,3 1,-4-2,-2-8,-6-5,-1-2,1-1,-3 0,0-4,-2-1,1 1,-3-3</inkml:trace>
</inkml:ink>
</file>

<file path=ppt/ink/ink9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8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1 283,'38'0,"32"-5,9-2,-4-4,-10 0,-11 2,-11 2,-7-3,-5 1,-8-3,-3 1,-5 1</inkml:trace>
  <inkml:trace contextRef="#ctx0" brushRef="#br0" timeOffset="315.7">311 0,'-10'29,"-2"19,-1 6,4-1,2-5,2-6,3-5,1-4,1-3,0-2,1 0,0-1,-1 0,0 0,-4-4,-2-2,0-4</inkml:trace>
</inkml:ink>
</file>

<file path=ppt/ink/ink9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36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722 1,'-455'0,"393"11,93 15,10-11,-17-7,0 1,-1 2,0 0,0 1,-2 1,1 1,3 4,-22-15,-1 0,1-1,-1 1,1 0,-1 1,0-1,-1 0,1 0,0 1,-1-1,0 1,0-1,0 1,0 0,-1-1,1 1,-1 0,0 0,0-1,0 1,-1 0,1-1,-1 1,0 0,0-1,0 1,0-1,-1 1,0-1,1 0,-1 1,0-1,-1 0,1 0,0 0,-1-1,0 1,1-1,-1 1,0-1,0 0,-1 0,1 0,-3 0,-277 165,256-152,19-12,-1 0,1 0,1 1,-1 0,0 1,1-1,0 1,0 1,1 0,-1 0,1 0,0 0,1 1,0 0,0 0,0 1,1-1,0 1,-1 4,5-8,0-1,0 1,0-1,1 1,-1-1,1 1,0-1,0 1,0-1,0 0,1 1,0-1,-1 0,1 0,0 0,0 0,1-1,-1 1,0-1,1 1,0-1,0 0,-1 0,1 0,1 0,-1 0,1 0,95 36,-89-35,2 2,0-1,0 0,1-1,0 0,-1-1,1-1,0 0,0 0,0-1,0-1,0 0,0-1,0-1,0 0,-1 0,0-1,1-1,-1 0,-1-1,1 0,4-3,0-5</inkml:trace>
  <inkml:trace contextRef="#ctx0" brushRef="#br0" timeOffset="365.875">1145 85,'-44'90,"21"-30,4 0,2 2,-3 23,-10 40,-21 44,35-123,11-34</inkml:trace>
  <inkml:trace contextRef="#ctx0" brushRef="#br0" timeOffset="642.87">1088 85,'39'0,"31"0,9 0,-4-5,-10-1,-12 0,-9 1,-8 2,-15 5,-11 8,-11 2,-7 4,-6-1,0-3</inkml:trace>
  <inkml:trace contextRef="#ctx0" brushRef="#br0" timeOffset="876.681">1032 481,'38'0,"28"0,6-5,-3-2,-9 1,-10 1,-9 2,-11-4,-6-1,-2 2,-5-4,0 1,-4 1</inkml:trace>
</inkml:ink>
</file>

<file path=ppt/ink/ink9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1 226,'1'-2,"0"0,0-1,0 1,0 0,1 0,-1 0,1 0,-1 0,1 0,0 1,0-1,0 0,0 1,0-1,0 1,0 0,0 0,1 0,-1 0,0 0,1 0,-1 1,8-4,-1 1,1 0,0 1,0-1,0 2,0 0,0 0,0 1,0 0,0 1,0 0,0 0,0 1,0 0,9 4,140 20,-110-19,0-1,1-3,0-2,6-2,-27 1,11-5,-39 5,-1-1,1 1,-1 0,1-1,0 1,-1 0,1-1,-1 1,1-1,-1 1,1-1,-1 1,1-1,-1 1,0-1,1 0,-1 1,0-1,0 1,1-1,-1 0,0 1,0-1,0 0,0 1,0-1,0 0,0 0,0 1,0-1,0 0,0 1,0-1,0 0,0 1,-1-1,1 0,0 1,-1-1,1 1,0-1,-1 1,1-1,-1 0,1 1,-1-1,1 1,-1 0,1-1,-1 1,1-1,-1 1,0 0,1-1,-54-52,44 44,0 0,0 0,1-1,0 0,0-1,1 0,1-1,0 1,1-1,-2-4,2-2</inkml:trace>
</inkml:ink>
</file>

<file path=ppt/ink/ink9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1:41.4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60,'-143'384,"130"-339,-2 0,-2-1,-2-1,-1-1,-6 5,43-97,157-309,-168 342,1 1,0 0,1 0,0 1,2 0,0 0,0 1,1 1,1 0,0 0,1 1,8-5,-19 15,1 1,-1 0,0 0,0 0,1 0,-1 0,0 1,1-1,-1 1,1-1,-1 1,1 0,-1 0,1 0,-1 0,1 0,-1 1,0-1,1 1,-1 0,0-1,1 1,-1 0,0 1,0-1,1 0,-1 0,0 1,0-1,-1 1,1 0,0 0,-1 0,1 0,-1 0,1 0,-1 0,0 0,0 0,0 0,0 1,0-1,0 1,-1-1,1 0,-1 1,5 19,-1 1,-1 0,-1 0,-1 0,-1 0,-1 0,-2 4,0 37,8 43,-4-106,0 0,0 0,0 0,0 0,0-1,0 1,0 0,0 0,0 0,1-1,-1 1,0-1,1 1,-1-1,0 0,1 1,-1-1,0 0,1 0,-1 0,1 0,-1 0,0 0,1 0,-1 0,0-1,1 1,-1-1,0 1,1-1,-1 1,0-1,0 0,1 1,-1-1,0 0,0 0,0 0,0 0,0 0,0 0,0 0,-1 0,1 0,0-1,-1 1,1 0,-1-1,1 1,-1 0,1-1,-1 1,0 0,0-1,4-3,132-197,-56 73,19-7,-98 135,-1 0,0 1,0-1,0 0,1 0,-1 0,0 1,1-1,-1 0,0 0,1 1,-1-1,1 0,0 1,-1-1,1 1,-1-1,1 0,0 1,-1 0,1-1,0 1,0-1,-1 1,1 0,0-1,0 1,0 0,-1 0,1 0,0 0,0 0,0 0,0 0,-1 0,1 0,0 0,0 0,0 0,0 0,-1 1,1-1,0 0,0 1,-1-1,1 1,0-1,-1 1,1-1,0 1,-1-1,1 1,-1-1,1 1,0 0,-1 0,0-1,1 1,19 54,-15-40,1 5,0-6,-1 0,0 0,-1 1,-1 0,0 0,-1 0,-1 0,0 0,-1 0,-1 0,-1 8,-1-6,-5 14,3 0,0 0,2 1,2-1,1 22,16-18,-4-29</inkml:trace>
  <inkml:trace contextRef="#ctx0" brushRef="#br0" timeOffset="710.601">1439 341,'-12'2,"1"0,-1 1,1 0,0 1,0 0,0 1,1 0,0 0,0 1,0 1,1 0,0 0,0 1,0 0,1 0,0 1,1 0,0 0,1 1,0 0,0 0,1 0,0 1,1 0,0 0,0 3,-1 3,2-12,0-1,1 1,0 1,0-1,0 0,0 0,1 1,0-1,0 1,1-1,0 1,-1-1,2 1,-1-1,1 1,0-1,0 1,0-1,1 0,0 1,0-1,0 0,0 0,1-1,0 1,0 0,1-1,-1 0,1 1,4 2,-1-3,1-1,-1-1,1 1,0-1,0-1,0 1,0-1,0-1,0 0,0 0,0 0,0-1,0 0,0-1,0 0,0 0,0 0,-1-1,1 0,-1-1,0 0,0 0,0 0,-1-1,4-3,-7 5,0 1,0-1,0 0,-1-1,1 1,-1 0,0-1,0 1,0-1,-1 0,1 1,-1-1,0 0,0 0,0 0,0 0,-1 0,0 0,0 0,0 0,0-1,2-19,-1 22,0 0,0 0,0 1,1-1,-1 0,1 1,-1-1,1 1,0-1,0 1,0 0,0 0,-1 0,1 0,1 0,-1 0,0 0,0 1,0-1,0 1,0 0,1-1,-1 1,0 0,0 0,0 0,1 1,0-1,17-2,90-27,-92 21</inkml:trace>
</inkml:ink>
</file>

<file path=ppt/ink/ink9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0.7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554 1,'-20'1,"0"0,1 2,-1 0,1 2,0 0,0 1,0 0,1 2,-7 4,-162 85,186-96,1-1,-1 0,0 0,0 1,0-1,1 0,-1 1,0-1,0 1,1-1,-1 1,1-1,-1 1,0-1,1 1,-1 0,1-1,-1 1,1 0,-1 0,1-1,0 1,-1 0,1 0,0-1,0 1,-1 0,1 0,0 0,0 0,0 0,0-1,0 1,0 0,0 0,1 0,-1 0,0-1,0 1,1 0,-1 0,0 0,1-1,-1 1,1 0,-1-1,1 1,-1 0,1-1,-1 1,1-1,0 1,-1-1,1 1,0 0,46 12,-11-13,-31-1,1 1,0-1,-1 1,1 0,0 1,-1-1,1 1,-1 0,1 1,-1-1,0 1,1 0,-1 0,0 1,0-1,0 2,-4-1,0 0,0 1,-1-1,1 1,-1-1,0 1,0 0,0-1,-1 1,1-1,-1 1,0-1,1 0,-2 1,1-1,0 0,-1 1,1-1,-1 0,0 0,0 0,-1-1,1 1,0 0,-1-1,-1 2,-2 4,-20 24,-1 0,-2-2,-1-1,-21 15,-47 44,95-86,0 0,0 0,0 0,0 0,0 1,1-1,-1 1,1 0,0-1,-1 1,1 0,1 0,-1 1,0-1,1 0,-1 1,1-1,0 0,0 1,0 0,1-1,0 1,-1-1,1 1,0 0,0-1,1 1,-1-1,1 1,0 0,0-1,0 0,0 1,1-1,-1 0,1 1,0-1,0 0,0 0,0 0,1 0,9 3,1-1,0 0,0 0,1-1,-1-1,1-1,0 1,0-2,0 0,-1-1,1 0,0-1,0-1,0 0,-1-1,1 0,-1-1,0-1,11-4,-19 7,1-1,-1 0,1 0,-1 0,0 0,0-1,-1 0,1 0,-1 0,0-1,0 1,0-1,1-3,7-13</inkml:trace>
</inkml:ink>
</file>

<file path=ppt/ink/ink9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1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1,'-13'71,"3"1,3 1,4 0,2 0,4-1,3 1,6 18,-6-33,-2 0,-2 0,-4-1,-5 38,-30 170,26-97,11-143</inkml:trace>
</inkml:ink>
</file>

<file path=ppt/ink/ink9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0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1 741,'19'7,"0"0,1-2,-1 0,1-1,0-1,1-1,-1-1,0-1,0 0,1-2,-1 0,0-1,0-1,-1-1,1-1,-1-1,0 0,-1-2,0 0,0-1,7-5,21-27,-1-2,-3-2,-1-2,-3-1,-1-2,-3-2,11-27,1-7,55-77,-100 162,0-1,0 1,1 0,-1 1,1-1,-1 0,1 0,-1 1,1-1,0 0,0 1,0 0,0-1,0 1,0 0,0 0,0 0,1 1,-1-1,0 0,1 1,-1 0,0-1,1 1,-1 0,0 0,1 0,-1 0,0 1,1-1,-1 1,0-1,1 1,-1 0,0 0,0 0,0 0,0 0,0 1,0-1,3 9,0 1,-1-1,0 1,-1 0,0 0,-1 0,0 0,-1 0,0 0,-1 1,0-1,-1 0,0 2,0 8,2 8,-2 0,-1 0,-1 0,-1-1,-2 0,-1 0,-1 0,-2-1,0 0,-2 0,-1-2,-1 1,-1-2,-1 0,-7 7,11-16,0 0,-1-1,-1-1,0 0,0-1,-1-1,-1 0,0-1,-1 0,1-2,-2 0,1 0,-1-2,0-1,-1 0,1-1,-1-1,-9 1,18-4,5 1,0-1,1 1,-1-1,0 0,0 0,0-1,0 1,1-1,-1 0,0-1,0 1,1-1,-1 0,1 0,0 0,0-1,-2 0,4-26,11 14</inkml:trace>
</inkml:ink>
</file>

<file path=ppt/ink/ink9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5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9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5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127 228,'-19'43,"-12"24,1 5,4-4,12-15,8-20,5-16</inkml:trace>
  <inkml:trace contextRef="#ctx0" brushRef="#br0" timeOffset="502.734">296 566,'21'-70,"2"1,3 2,3 0,12-16,0 34,-40 49,0-1,0 1,0-1,0 1,0-1,1 1,-1 0,0 0,0-1,0 1,0 0,1 0,-1 0,0 0,0 1,0-1,0 0,1 0,-1 1,0-1,0 1,0-1,0 1,0-1,0 1,0-1,0 1,0 0,0 0,0 0,-1-1,1 1,0 0,-1 0,1 0,0 0,-1 0,1 0,-1 0,1 0,-1 1,0-1,1 0,-1 0,0 0,0 0,0 1,0-1,0 0,0 1,16 208,-16-205,0 0,0-1,1 1,-1 0,1-1,0 1,1-1,-1 1,1-1,0 0,0 1,0-1,1 0,-1 0,1-1,0 1,0 0,0-1,0 0,1 0,0 0,-1 0,1 0,0-1,0 0,1 0,-1 0,0 0,1 0,-1-1,1 0,-1 0,1 0,0-1,-1 1,1-1,0 0,-1-1,1 1,1-1,5-5,0-1,0 0,-1 0,0-1,0 0,-1-1,0 0,-1 0,1-1,-2 0,0-1,0 0,0 0,0-3,58-170,-52 137,-6 19,-1 3</inkml:trace>
  <inkml:trace contextRef="#ctx0" brushRef="#br0" timeOffset="784.377">1368 2,'-29'16,"-1"1,2 1,0 2,2 1,0 1,1 1,1 1,2 1,-9 12,25-29,1 0,0 0,0 1,1-1,0 1,0 0,1 0,0 0,1 1,-1 5,2-11,1-1,0 1,0-1,0 1,0-1,1 1,-1-1,1 1,0-1,0 1,1-1,-1 0,0 1,1-1,0 0,0 0,0 0,0-1,0 1,1 0,-1-1,1 1,0-1,0 0,0 0,0 0,0 0,0-1,2 2,9 1,1 1,0-2,0 0,0-1,0 0,1-2,-1 1,0-2,1 0,-1-1,0 0,13-5,84-43,-88 36</inkml:trace>
  <inkml:trace contextRef="#ctx0" brushRef="#br0" timeOffset="1155.446">1595 341,'37'-6,"-1"-1,1-2,-1-2,0-1,-2-2,1-1,31-19,33-46,-96 77,1 0,-1-1,0 0,0 0,-1 0,1 0,-1 0,0 0,0-1,0 1,-1-1,0 0,0 1,0-1,0 0,-1 0,1 1,-1-1,0 0,-1 0,1 1,-1-1,0 0,-1-3,0 6,1-1,-1 0,0 1,1-1,-1 1,0 0,-1-1,1 1,0 0,-1 0,1 1,-1-1,0 0,1 1,-1 0,0-1,0 1,0 0,0 1,0-1,0 0,0 1,0 0,0 0,0 0,0 0,0 0,0 0,0 1,0 0,-3 0,-93 32,82-24,1 1,0 0,0 1,1 1,0 0,1 1,1 1,0 0,1 0,0 2,1-1,1 1,0 1,2 0,0 0,0 1,2 0,0 0,-2 14,8-24,0-1,0 0,1 0,0 0,0 0,0 0,1 0,0-1,1 1,-1 0,1-1,1 0,-1 1,1-1,0-1,0 1,1-1,0 1,0-1,0 0,0-1,1 0,0 1,0-2,0 1,0-1,1 0,-1 0,1-1,0 1,0-2,-1 1,1-1,1 0,-1 0,0-1,0 0,7-1,26 3,1-2,0-2,-1-2,1-1,-1-2,0-2,-1-2,6-3,-8 0</inkml:trace>
</inkml:ink>
</file>

<file path=ppt/ink/ink9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1 108,'79'13,"1"-4,0-3,52-4,-106-6,-34-11,-166-75,158 69,19 14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0 106,'10'-1,"0"-1,0 0,0 0,0-1,-1-1,1 0,-1 0,0-1,0 0,0 0,-1-1,0 0,0-1,-1 0,7-6,-14 12,0 0,1 0,-1 0,1 0,-1 0,1 0,0 0,-1 0,1 1,0-1,-1 0,1 0,0 1,0-1,0 1,-1-1,1 1,0-1,0 1,0-1,0 1,0 0,0-1,0 1,0 0,0 0,0 0,0 0,0 0,0 0,0 0,1 0,-1 0,0 1,0-1,0 0,-1 1,1-1,0 1,0-1,0 1,0-1,0 1,0-1,-1 1,1 0,0 0,0-1,-1 1,1 0,-1 0,1 0,0 0,-1 0,11 101,1-42,2-1,2 0,3-1,3-1,2-1,3-2,11 17,-38-70,1-1,-1 1,0-1,1 1,-1-1,0 1,1-1,-1 0,1 1,-1-1,1 1,-1-1,1 0,-1 1,1-1,-1 0,1 0,-1 1,1-1,0 0,-1 0,1 0,-1 0,1 0,0 0,-1 0,1 0,0 0,-1 0,1 0,-1 0,1 0,0 0,-1-1,1 1,-1 0,1 0,-1-1,1 1,-1 0,1-1,-1 1,1-1,-1 1,1 0,-1-1,0 1,1-1,-1 1,0-1,1 0,-1 1,0-1,0 1,1-1,-1 1,0-1,0 0,0 1,0-1,0 1,0-1,0 0,0 1,0-1,0 0,0 1,0-1,-1 1,1-1,12-56,-12 54,75-414,-39 302,-26 115,-8 11</inkml:trace>
</inkml:ink>
</file>

<file path=ppt/ink/ink9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51,'44'0,"37"-5,10-1,-5-5,-13-1,-13 3,-18 2</inkml:trace>
</inkml:ink>
</file>

<file path=ppt/ink/ink9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1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32,'38'5,"33"-3,13-3,-3-5,-10-1,-13-6,-16 1</inkml:trace>
</inkml:ink>
</file>

<file path=ppt/ink/ink9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1 155,'385'-27,"-360"29,0 1,0 1,0 1,0 1,-1 2,0 0,-6-5,-27-12,-27-14,36 23,-14-7,0-1,1 0,0-1,1-1,0 0,0 0,1-1,1-1,-7-8,6 4,0 2</inkml:trace>
</inkml:ink>
</file>

<file path=ppt/ink/ink9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3.6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0,'24'0,"31"0,12 0,4 0,-5 5,-10 1,-4 0,-6-1,-7 3,-4 1,-4-2,-7-1</inkml:trace>
</inkml:ink>
</file>

<file path=ppt/ink/ink9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32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1 491,'29'-63,"4"1,2 2,11-10,-36 52,2 0,0 1,0 1,2 0,0 1,1 0,0 1,1 1,1 1,0 0,4-1,-18 11,0 1,0 0,0 1,0-1,0 0,0 1,1 0,-1-1,0 1,0 0,0 1,1-1,-1 1,0-1,0 1,0 0,0 0,0 0,0 1,0-1,0 1,-1 0,1-1,-1 1,1 0,-1 1,1-1,-1 0,0 1,0-1,0 1,-1-1,1 1,0 0,-1 0,0 0,0 0,0 0,0 0,0 0,-1 0,1 1,-1-1,0 3,4 42,-5-41,1-1,0 1,0 0,1 0,0 0,0-1,1 1,-1 0,2-1,-1 0,1 1,-1-1,2 0,-1 0,-1-4,0-1,0 1,0 0,0-1,1 0,-1 1,0-1,1 0,-1 0,1 0,-1 0,1-1,-1 1,1-1,0 0,-1 1,1-1,-1 0,1-1,0 1,-1 0,1-1,-1 1,1-1,-1 0,1 0,-1 0,1 0,-1 0,68-42,6-21,-46 36,1 2,1 1,2 2,0 0,2 3,1 1,-35 17,0 1,0 0,1 0,-1 0,0 0,1 0,-1 1,1-1,-1 1,1-1,-1 1,1 0,-1 0,1 0,0 1,-1-1,1 0,-1 1,1 0,-1-1,0 1,1 0,-1 0,0 1,0-1,1 0,-1 1,0-1,0 1,0 0,-1 0,1-1,0 1,-1 0,1 1,-1-1,0 0,0 0,1 1,-2-1,1 0,0 1,0-1,-1 1,1-1,-1 1,0-1,0 3,-10 62,8-61,0 0,0 0,0 0,1 0,0 0,1 0,-1 1,1-1,0 0,1 0,0 0,-1 0,2 0,-1 0,1 0,1 2,-2-6,1 0,1 0,-1 0,0 0,0 0,1 0,-1-1,1 1,0-1,-1 1,1-1,0 0,0 0,0-1,-1 1,1 0,0-1,0 0,0 0,0 0,0 0,0 0,0 0,0-1,0 0,0 1,0-1,0 0,-1 0,1-1,1 0,21-8</inkml:trace>
  <inkml:trace contextRef="#ctx0" brushRef="#br0" timeOffset="519.558">1525 40,'-26'8,"0"2,1 1,1 1,0 1,0 1,1 1,1 1,1 1,0 1,1 1,-13 17,30-34,1 0,0 0,0 1,0-1,1 0,-1 1,0 0,1-1,0 1,-1 0,1-1,0 1,1 0,-1 0,0 0,1 0,0 0,-1 0,1 0,0 0,1 0,-1 0,0 0,1 0,0 0,0 0,0-1,0 1,0 0,0 0,1-1,-1 1,1-1,0 1,0-1,0 0,0 1,0-1,0 0,1-1,-1 1,1 0,-1-1,1 1,0-1,-1 0,1 0,0 0,0 0,1 0,10-2,-1 0,0-1,0-1,0 0,0 0,0-2,0 1,-1-2,0 0,0 0,-1-1,0 0,11-9,-5 4,142-103,-158 114,0-1,0 1,0 0,1 0,-1 0,0 0,0 0,0 0,1 0,-1 0,1 1,-1-1,0 0,1 1,-1-1,1 1,0-1,-1 1,1 0,-1 0,1 0,-1 0,1 0,0 0,-1 0,1 0,-1 1,1-1,-1 1,1-1,-1 1,1-1,-1 1,1 0,-1 0,0 0,0 0,1 0,-1 0,0 0,0 0,0 0,0 1,0-1,0 0,0 1,9 29,-9-26,0 1,0-1,1 1,-1-1,1 0,0 0,1 0,-1 0,1 0,0-1,0 1,0-1,1 1,0-1,0 0,0-1,0 1,0-1,1 0,0 0,-1 0,1 0,0-1,2 1,71 3,-54-6</inkml:trace>
</inkml:ink>
</file>

<file path=ppt/ink/ink9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2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1,'-66'0,"-1"2,1 3,-1 2,1 4,-34 11,-2 16,102-38,-1 1,0-1,0 0,1 1,-1-1,1 0,-1 1,0-1,1 1,-1-1,1 1,-1-1,1 1,-1 0,1-1,-1 1,1-1,0 1,-1 0,1-1,0 1,0 0,-1 0,1-1,0 1,0 0,0 0,0-1,0 1,0 0,0 0,0-1,0 1,1 0,-1 0,0-1,0 1,1 0,-1-1,0 1,1 0,-1-1,0 1,1 0,-1-1,1 1,-1-1,1 1,0-1,-1 1,1-1,-1 1,1-1,0 0,-1 1,1-1,0 0,0 0,0 1,43 17,20-1,96 38,-157-54,-1 0,1 1,-1-1,0 1,0-1,0 1,0 0,0 0,0 0,0 0,0 0,-1 0,1 1,-1-1,0 0,0 1,1-1,-2 1,1 0,0-1,0 1,-1 0,0-1,1 1,-1 0,0 0,0-1,-1 1,1 0,0-1,-1 1,0 0,1-1,-1 1,0-1,-1 1,1 0,-3 5,-1-1,1-1,-1 1,0-1,-1 1,1-1,-1-1,0 1,-1-1,1 0,-1-1,-1 1,-402 204,400-203,1-2,1 1,0 0,-1 0,2 1,-1-1,1 2,0-1,0 1,1 0,-1 1,2-1,4-6,1 1,-1-1,1 0,-1 0,1 0,0 0,0 0,0 0,-1 1,1-1,0 0,0 0,1 0,-1 0,0 1,0-1,1 0,-1 0,0 0,1 0,-1 0,1 0,-1 0,1 0,0 0,-1 0,1 0,0 0,0 0,0-1,0 1,0 0,0 0,0-1,0 1,0-1,0 1,0-1,0 1,0-1,0 0,0 0,1 1,52 8,296-13,-344 5,1-1,-1-1,0 1,1-1,-1 0,0 0,1-1,-1 0,0 0,0 0,-1-1,1 0,3-2,4-6</inkml:trace>
  <inkml:trace contextRef="#ctx0" brushRef="#br0" timeOffset="279.563">1215 58,'-19'38,"-16"37,-3 11,2-5,6-7,8-11,8-11,2-14,3-10,2-4,4-1,1-1,6-2,2-11,1-12,3-4,0-2</inkml:trace>
  <inkml:trace contextRef="#ctx0" brushRef="#br0" timeOffset="561.406">1131 114,'43'0,"29"0,6 0,-4 0,-11 0,-15 5,-22 6,-19 2,-11 3,-5-2</inkml:trace>
  <inkml:trace contextRef="#ctx0" brushRef="#br0" timeOffset="801.664">1045 425,'44'5,"28"1,6-5,-4-2,-11-2,-10 0,-11 1,-6-4,-11-2</inkml:trace>
</inkml:ink>
</file>

<file path=ppt/ink/ink9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1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388 311,'-6'-6,"0"-1,0 1,0 0,-1 1,0-1,0 2,0-1,-1 1,1 0,-1 0,0 1,0 0,0 0,-1 1,1 0,-1 1,1-1,-1 2,0-1,1 1,-1 1,1-1,-1 2,0-1,1 1,0 0,-1 1,1 0,0 0,-7 5,11-7,1 1,0-1,0 1,-1 0,1 0,0 0,0 1,1-1,-1 1,1 0,-1-1,1 1,0 0,0 0,0 1,0-1,0 0,1 1,0-1,-1 1,1-1,1 1,-1 0,0-1,1 1,0 0,0-1,0 1,0 0,1-1,-1 1,1 0,0-1,0 1,0-1,1 1,-1-1,1 1,0-1,0 0,0 0,0 0,0 0,2 1,134 50,-137-53,0 1,0-1,-1 1,1-1,-1 0,1 1,-1-1,1 1,-1-1,0 1,0-1,0 1,0-1,0 1,0-1,0 1,0-1,-1 1,1-1,-1 1,1-1,-1 0,1 1,-1-1,0 0,1 1,-1-1,0 0,0 0,0 0,0 1,0-1,-1 0,1-1,0 1,0 0,-1 0,1 0,0-1,-1 1,1-1,-1 1,1-1,-1 1,-64 42,48-32,0 0,0 1,1 1,1 0,0 1,1 1,-11 14,25-27,-1 0,1 0,0 0,0 0,0 1,0-1,0 0,0 1,0-1,1 0,-1 1,1-1,0 1,0-1,0 1,0-1,0 1,0-1,1 1,-1-1,1 1,0-1,0 0,0 1,0-1,0 0,0 0,0 0,1 0,-1 0,1 0,0 0,-1 0,1 0,0-1,0 1,0-1,0 0,0 1,1-1,98 35,-95-36,3 2,-1 0,1-1,0 0,-1-1,1 0,0 0,-1-1,1 0,0 0,-1-1,1 0,-1-1,0 0,0 0,0-1,0 0,0 0,-1-1,4-3,2-9</inkml:trace>
  <inkml:trace contextRef="#ctx0" brushRef="#br0" timeOffset="417.157">247 1,'-11'44,"2"1,3 0,1 0,2 0,2 1,2-1,2 1,-1 56,-19 181,-31-66,27-78,21-115</inkml:trace>
</inkml:ink>
</file>

<file path=ppt/ink/ink9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1 171,'85'-11,"0"3,0 4,1 4,-1 4,67 12,-125-3,-27-14,-1 1,1 0,0 0,0 0,-1 0,1 0,0-1,-1 1,1 0,0 0,-1 0,1 0,0 0,-1 0,1 0,0 0,-1 0,1 0,0 0,-1 0,1 1,0-1,0 0,-1 0,1 0,0 0,-1 0,1 1,0-1,0 0,-1 0,1 0,0 1,0-1,0 0,-1 1,1-1,0 0,0 0,0 1,0-1,0 0,-1 1,1-1,0 0,0 1,0-1,0 0,0 1,0-1,0 0,0 1,0-1,0 0,0 0,1 1,-19-2,0 0,0-2,0 0,0-1,1-1,0 0,0-1,0-1,1-1,0 0,0-1,1-1,0 0,1-1,-10-10,23 20,-1 0,0 0,1 0,0 0,-1-1,1 1,0 0,-1-1,1 1,0-1,0 0,0 1,1-1,-1 0,0 1,0-1,1 0,-1 0,1 0,0 0,0 1,-1-1,1 0,0 0,1 0,-1 0,0 0,0 0,1 1,-1-1,1 0,0 0,-1 1,1-1,0 0,0 1,0-1,0 0,0 1,1 0,-1-1,1 1,13-6</inkml:trace>
</inkml:ink>
</file>

<file path=ppt/ink/ink9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6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18,'43'5,"24"-4,5-1,-4-1,-10-1,-14-4,-10-1,-11 0</inkml:trace>
</inkml:ink>
</file>

<file path=ppt/ink/ink9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1,'43'9,"33"-1,9-2,-5-2,-17-2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2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1,'-4'28,"-2"20,0 7,1-3,1-14,2-13</inkml:trace>
</inkml:ink>
</file>

<file path=ppt/ink/ink9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7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311 248,'0'38,"0"33,0 8,0-5,0-9,0-11,0-11,0-6,0-7,0-2,-5-6,-1-8</inkml:trace>
  <inkml:trace contextRef="#ctx0" brushRef="#br0" timeOffset="248.424">0 304,'44'0,"37"-4,15-3,1 1,-6 1,-10 2,-13-4,-9-1,-9 2,-9 1,-7 1,-3 2,-8 6,-13 7,-12 7,-6 0</inkml:trace>
  <inkml:trace contextRef="#ctx0" brushRef="#br0" timeOffset="492.39">114 869,'38'0,"27"0,8 0,-4 0,-5 0,-7-5,-10-1,-7 0,-6 1,-4 1,-7 2</inkml:trace>
  <inkml:trace contextRef="#ctx0" brushRef="#br0" timeOffset="943.3">170 23,'24'-5,"32"-2,16 1,0 1,-7 6,-9 4,-5 0,-7-1,-5 0,-5-2,-9 0</inkml:trace>
  <inkml:trace contextRef="#ctx0" brushRef="#br0" timeOffset="1845.504">1609 446,'-20'38,"-2"-1,-1-1,-2-1,-2-1,-1-1,-4 1,20-21,-1-2,0 1,-1-2,0 0,0 0,-1-2,-1 1,1-2,-1 0,0-1,-1-1,0 0,0-1,0-1,0-1,0 0,0-1,-7-1,15-1,-61-6,69 6,-1 0,1 1,-1-1,0 0,1 0,-1 1,1-1,0-1,-1 1,1 0,0 0,-1 0,1-1,0 1,0 0,0-1,0 1,1-1,-1 0,0 1,1-1,-1 1,1-1,-1 0,1 0,0 1,-1-1,1 0,0 0,0 1,0-1,1 0,-1 0,0 1,1-1,0-1,3-6,1 0,0 0,0 0,1 1,0 0,1 0,-1 0,2 1,-1 0,1 0,0 1,0 0,7-4,-2 0,1 0,0 0,0 2,0 0,1 0,1 1,-1 1,1 1,0 0,0 1,0 1,1 0,-1 1,5 1,-11 4,0-1,0 2,0 0,-1 0,1 1,-1 0,0 0,-1 1,1 0,-1 1,-1-1,1 2,-1-1,0 1,-1 0,0 1,0-1,0 2,40 44,-40-47,0-1,0 0,0 0,1 0,0-1,0 0,1-1,-1 1,1-1,0-1,0 1,0-2,0 1,1-1,-1 0,1 0,-1-1,1-1,0 1,9-4</inkml:trace>
  <inkml:trace contextRef="#ctx0" brushRef="#br0" timeOffset="2250.053">1101 191,'388'-24,"-155"43,-430-70,173 44,-51-29,63 21</inkml:trace>
</inkml:ink>
</file>

<file path=ppt/ink/ink9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44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0 601,'38'-79,"88"-153,-57 126,-68 105,-1 1,0 0,0-1,0 1,0-1,0 1,1 0,-1-1,0 1,0-1,1 1,-1 0,0 0,1-1,-1 1,0 0,1-1,-1 1,0 0,1 0,-1 0,1-1,-1 1,1 0,-1 0,0 0,1 0,-1 0,1 0,-1 0,1 0,-1 0,1 0,-1 0,0 0,1 0,-1 0,1 0,-1 0,1 0,-1 1,0-1,1 0,-1 0,0 1,1-1,-1 0,1 0,-1 1,0-1,0 0,1 1,-1-1,0 0,0 1,1-1,-1 1,0-1,0 0,0 1,0-1,1 1,-1-1,0 1,0-1,0 1,0-1,0 1,3 36,-3-33,-1 27,0-22,-1-1,1 1,1-1,0 1,0-1,0 1,1-1,1 1,-1-1,1 0,1 0,-1 1,2-1,-1-1,1 1,0-1,0 1,1-1,0 0,0-1,1 1,4 3,-6-8,-1-1,1 0,-1 0,0-1,1 1,-1-1,1 0,-1 1,1-2,0 1,-1 0,1-1,-1 1,0-1,1 0,-1 0,1-1,-1 1,0-1,0 1,0-1,0 0,0 0,0 0,-1-1,1 1,64-71,112-191,-113 175,-64 90,-1-1,1 1,0 0,-1 0,1 0,-1 0,1 0,-1 0,0 1,0-1,1 0,-1 1,0-1,0 1,0-1,0 1,-1 0,1-1,0 1,-1 0,1 0,-1-1,1 1,-1 0,0 0,0-1,0 1,0 0,0 0,0 0,-1 0,3 6,7 44,-2 1,-3 0,-2-1,-3 37,0-39,1-26</inkml:trace>
  <inkml:trace contextRef="#ctx0" brushRef="#br0" timeOffset="966.064">1129 375,'-1'-2,"0"0,0 0,0 0,0 0,0 0,-1 0,1 1,0-1,-1 0,0 1,1-1,-1 1,0-1,0 1,0 0,0 0,0 0,0 0,0 0,0 0,0 1,0-1,-1 1,1-1,0 1,0 0,-1 0,1 0,0 0,0 0,-1 0,1 1,0-1,0 1,0 0,0-1,-2 2,-65 54,59-45,1 0,0 1,1 1,0 0,1 0,0 0,1 1,1-1,0 2,1-1,0 0,1 5,3-15,1 1,-1 0,1 0,0-1,0 1,1-1,0 1,-1-1,2 0,-1 1,0-1,1 0,0 0,0-1,0 1,0-1,0 1,1-1,0 0,-1 0,1 0,0-1,0 0,1 1,-1-2,0 1,1 0,0-1,-1 0,1 0,3 1,5 0,-1 1,1-2,0 0,0 0,0-1,0-1,0 0,0-1,-1 0,1-1,4-2,-8 2,-1-1,1-1,-1 1,1-2,-2 1,1-1,0 0,-1 0,-1-1,6-6,-10 11,0 0,0 0,0-1,-1 1,1-1,0 0,-1 0,0 1,0-1,0 0,0 0,0 0,0 0,-1 0,1 0,-1 0,0 0,0 0,0 0,-1-1,1 1,-1 0,1 0,-1 0,0 1,0-1,0 0,-1 0,1 0,-1 1,1-1,-1 1,0-1,-2-1,2 2,0 0,0 0,0 0,-1 1,1-1,-1 1,0-1,1 1,-1 0,0 0,0 0,1 0,-1 1,0-1,0 1,0-1,0 1,0 0,0 0,0 1,0-1,0 1,0-1,0 1,1 0,-1 0,0 0,0 0,1 1,-1-1,1 1,-1-1,1 1,0 0,0 0,0 0,0 0,-1 2,3-3,1 0,0 1,-1-1,1 0,0 0,0 0,0 0,0 0,0 0,0 0,0 0,0 0,0 0,0 0,0-1,1 1,-1 0,0-1,1 1,-1-1,0 1,1-1,-1 0,1 0,-1 0,0 0,1 0,-1 0,1 0,-1 0,0 0,1 0,-1-1,1 1,-1-1,0 1,1-1,-1 1,1-2,184-58,-161 53</inkml:trace>
</inkml:ink>
</file>

<file path=ppt/ink/ink9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6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4 200,'18'-3,"1"0,-1 0,0-2,-1-1,1 0,-1-1,0 0,-1-2,0 0,0-1,-1 0,0-1,-1-1,0 0,0-2,-13 13,1 0,-1 0,0-1,0 1,0 0,0-1,0 1,0-1,0 1,0-1,0 1,-1-1,1 0,-1 1,1-1,-1 0,0 1,1-1,-1 0,0 0,0 1,0-1,-1 0,1 0,0 1,0-1,-1 0,0 1,1-1,-1 0,0 1,1-1,-1 1,0-1,0 1,0-1,-1 1,1 0,0 0,0-1,-1 1,1 0,-1 0,1 0,-1 0,1 1,-1-1,1 0,-1 1,0-1,1 1,-1-1,0 1,0 0,1 0,-1 0,0 0,-1 0,-8 0,1 1,-1 1,1-1,-1 2,1-1,0 1,0 1,0 0,0 0,1 1,0 0,0 1,0 0,1 0,0 1,0 0,0 0,1 1,0 0,1 1,-1-1,2 1,-3 5,5-10,0 0,0 0,0 1,1-1,0 1,0 0,0 0,1 0,-1 0,1 0,0 0,1 0,-1 0,1 0,0 0,0 1,1-1,0 0,-1 0,2 0,-1 0,1 0,-1 0,1-1,1 1,-1 0,1-1,-1 1,1-1,0 0,1 0,-1 0,1-1,0 1,1 0,11 6</inkml:trace>
  <inkml:trace contextRef="#ctx0" brushRef="#br0" timeOffset="400.058">427 313,'54'-48,"-2"-2,-3-2,16-24,-54 62,-11 15,0 0,0-1,1 1,-1 0,0-1,0 1,0 0,1-1,-1 1,0 0,1-1,-1 1,1-1,-1 1,1 0,-1-1,1 0,-1 1,1-1,-1 1,1-1,0 1,-1-1,1 0,0 0,-1 1,1-1,0 0,-1 0,1 0,0 0,-1 0,1 0,0 0,0 0,-1 0,1 0,0 0,-1 0,1 0,0 0,-1-1,1 1,0 0,-1-1,1 1,0 0,-1-1,1 1,-1-1,1 1,-1-1,1 1,-1-1,1 0,-1 10,0 0,1 0,0-1,1 1,0 0,0-1,1 0,0 1,0-1,1 0,0 0,0-1,1 1,0-1,1 0,-1 0,1-1,0 0,1 0,0 0,0-1,0 0,0 0,1-1,7 4,-10-6,1 0,-1-1,1 1,-1-1,1 0,-1-1,1 1,0-1,-1 0,1 0,0-1,0 0,-1 0,1 0,-1-1,1 1,-1-1,0-1,0 1,0-1,4-2,91-81,-21-26,-67 87</inkml:trace>
</inkml:ink>
</file>

<file path=ppt/ink/ink9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5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311 114,'27'169,"-37"-26,-26 84,25-92,11-135</inkml:trace>
  <inkml:trace contextRef="#ctx0" brushRef="#br0" timeOffset="251.308">1 565,'43'-9,"33"-9,14 0,-4-3,-11 3,-15 4,-12 5,-9 3,-7-1,-4 0,-2 1,0 2,-5-4,-1 0,-5 2</inkml:trace>
  <inkml:trace contextRef="#ctx0" brushRef="#br0" timeOffset="717.678">846 1,'-12'47,"2"0,3 0,1 1,2 0,2 0,3 1,3 19,1-11,-4-37,0 0,2 0,0-1,1 1,1-1,1 0,3 7,-8-23,0-1,0 1,0-1,1 1,-1-1,1 1,0-1,0 0,0 0,0 0,0 0,0 0,0 0,1 0,-1-1,1 1,-1-1,1 0,0 0,-1 0,1 0,0 0,0-1,0 1,-1-1,1 1,0-1,0 0,0 0,0-1,0 1,0-1,-1 1,1-1,0 0,0 0,-1 0,1 0,0-1,-1 1,0-1,1 1,-1-1,0 0,0 0,2-1,48-49,-45 43,0 0,1 1,0 0,1 0,-1 0,2 1,-1 0,1 1,0 0,0 1,1 0,-1 1,1 0,2 0,-11 3,0 1,0-1,0 1,0 0,0 0,0 0,0 0,0 1,0-1,0 0,0 1,0-1,0 1,0 0,0 0,-1-1,1 1,0 1,0-1,-1 0,1 0,-1 0,1 1,-1-1,0 1,1-1,-1 1,0 0,0-1,0 1,0 0,-1 0,1 0,10 72,-7-32,1-22</inkml:trace>
</inkml:ink>
</file>

<file path=ppt/ink/ink9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2.2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1 298,'1'-2,"0"1,0-1,0 0,0 1,1-1,-1 1,1-1,-1 1,1 0,-1-1,1 1,0 0,0 0,-1 0,1 0,0 1,0-1,0 0,0 1,0 0,0-1,0 1,0 0,0 0,0 0,1 0,7-2,217-29,-180 31,161 13,-197-11,1 2,0-2,1 1,-1-1,0-1,1 0,-1-1,1-1,11-1,-23 2,0 0,-1 0,1 0,0 0,0 0,-1-1,1 1,0 0,-1 0,1-1,0 1,-1 0,1-1,0 1,-1 0,1-1,-1 1,1-1,-1 1,1-1,-1 1,1-1,-1 0,0 1,1-1,-1 0,0 1,1-1,-1 0,0 1,0-1,0 0,0 1,1-1,-1 0,0 0,0 1,0-1,-1 0,1 1,0-1,0 0,0 0,0 1,-1-1,1 0,0 1,-1-1,1 0,0 1,-1-1,1 1,-1-1,1 1,-1-1,1 1,-1-1,1 1,-1-1,0 1,1 0,-1-1,0 1,-40-29,27 23,-8-4,2 0,-1-1,1 0,1-2,0-1,1 0,0-1,-4-6,21 20,0 0,0 0,0 0,0 0,0 0,0 0,0 0,0 0,1-1,-1 1,0 0,1 0,-1-1,1 1,-1 0,1-1,0 1,0-1,-1 1,1 0,0-1,0 1,0-1,0 1,1-1,-1 1,0 0,1-1,-1 1,1 0,-1-1,1 1,-1 0,1-1,0 1,0 0,0 0,0 0,0 0,0 0,0 0,0 0,0 0,0 0,0 1,1-1,-1 0,0 1,1-1,40-12,-24 6</inkml:trace>
</inkml:ink>
</file>

<file path=ppt/ink/ink9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2:58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63,'0'0,"-1"0,1 1,0-1,0 0,0 0,0 1,-1-1,1 0,0 0,0 1,-1-1,1 0,0 0,0 0,-1 0,1 1,0-1,-1 0,1 0,0 0,-1 0,1 0,0 0,-1 0,1 0,0 0,0 0,-1 0,1 0,0 0,-1 0,1 0,0 0,-1 0,1 0,0 0,-1 0,1-1,0 1,0 0,-1 0,1 0,0-1,0 1,-1 0,1 0,0-1,0 1,0 0,-1 0,1-1,0 1,0 0,0-1,0 1,0 0,0 0,-1-1,1 1,0 0,0-1,0 1,0-1,-21 29,19-25,-157 280,89-152,-6-3,-69 85,137-205,26-36,220-253,88-90,-261 295,-64 76,0 0,0 0,0 0,0 0,0 0,0 0,0 0,0 1,0-1,0 0,0 1,0-1,0 1,0-1,0 1,0-1,0 1,0 0,0-1,-1 1,1 0,0 0,0-1,-1 1,1 0,-1 0,1 0,0 0,-1 0,0 0,1 0,-1 0,0 0,1 0,-1 0,0 0,0 1,0-1,0 0,0 0,0 0,0 0,-1 0,1 0,0 0,0 0,-1 0,1 0,-1 0,1 0,-1 0,0 1,1 1,-30 213,29-188,1 1,1-1,2 0,0 0,2-1,2 1,0-1,1 0,12 23,-20-49,0 0,0 0,0 0,0 0,1 0,-1 0,0 0,0-1,1 1,-1 0,0 0,1 0,-1 0,1-1,-1 1,1 0,-1 0,1-1,0 1,-1 0,1-1,0 1,0-1,-1 1,1-1,0 1,0-1,0 0,0 1,0-1,0 0,-1 0,1 1,0-1,0 0,0 0,0 0,0 0,0 0,0 0,0-1,0 1,0 0,-1 0,1-1,0 1,0 0,0-1,0 1,-1-1,1 1,0-1,0 0,-1 1,1-1,0 0,-1 1,1-1,-1 0,107-179,-38 65,5 3,62-71,-56 108,-79 75,0-1,-1 1,1-1,0 1,0 0,-1 0,1-1,0 1,0 0,-1 0,1 0,0 0,0 0,0 0,-1 0,1 0,0 0,0 0,-1 1,1-1,0 0,0 0,-1 1,1-1,0 0,-1 1,1-1,0 1,-1-1,1 1,-1-1,1 1,0-1,-1 1,0 0,1-1,-1 1,1 0,-1 0,0-1,1 1,-1 0,0-1,0 1,0 0,0 0,1 0,-1-1,0 1,0 0,-1 0,1 0,-2 46,1-45,-43 207,44-205,-13 60,3 2,3 0,2 29,11 39,0-117</inkml:trace>
  <inkml:trace contextRef="#ctx0" brushRef="#br0" timeOffset="2279.476">1428 684,'-1'337,"-15"-272,6-95,15 0,1 1,1 1,1-1,2 1,1 1,1 0,1 0,1 2,5-6,-4 3,-2 3,1 1,1 0,0 1,2 1,1 1,1 0,0 1,2 1,0 1,1 1,1 1,7-3,-26 16,-1 0,1 1,0-1,0 1,0 0,0 0,0 1,0-1,1 1,-1 0,0 0,1 0,-1 1,1-1,-1 1,1 0,-1 0,1 1,-1-1,1 1,-1 0,0 1,1-1,-1 1,0-1,0 1,0 0,0 1,0-1,-1 1,1 0,-1 0,1 0,-1 0,0 0,0 1,-1-1,1 1,-1 0,0 0,0 0,0 0,0 0,0 0,-1 1,0-1,0 1,-3 9,0 0,-1-1,-1 1,0-1,0 0,-2 0,0-1,0 1,-1-1,0 0,-1-1,-1 0,1 0,-2-1,-2 2,7-6,2-1,0 1,-1-1,0 0,0 0,0 0,-1-1,0 0,0 1,0-2,0 1,0-1,-1 1,0-1,1-1,-1 1,0-1,0 0,-1-1,1 1,0-1,-1 0,1-1,0 0,-1 0,1 0,0-1,-1 1,1-2,0 1,0-1,-1 0,1 0,1 0,-1-1,-5-3,-28-32,25 20</inkml:trace>
  <inkml:trace contextRef="#ctx0" brushRef="#br0" timeOffset="3996.631">2303 232,'33'5,"22"2,5-1,-3-1,-5-2,-8 0,-6-2,-4-1,-4 0,-2 0,-1 0,0 0,0-1,0 1,-4-5,-7-1</inkml:trace>
  <inkml:trace contextRef="#ctx0" brushRef="#br0" timeOffset="4249.261">2388 543,'43'5,"29"-4,6-1,-4-1,-11-1,-10 1,-11 0,-11 0</inkml:trace>
</inkml:ink>
</file>

<file path=ppt/ink/ink9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9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0 223,'190'-18,"0"8,53 10,-243-1,-1 1,1 0,0-1,0 1,0-1,0 1,0-1,0 1,0-1,0 1,0 0,0-1,0 1,0-1,0 1,0-1,0 1,0-1,0 1,1 0,-1-1,0 1,0-1,1 1,-1 0,0-1,0 1,1 0,-1-1,0 1,1 0,-1 0,0-1,1 1,-1 0,1 0,-1 0,1-1,-1 1,0 0,1 0,-1 0,1 0,-1 0,1 0,-1 0,0 0,1 0,-1 0,1 0,-1 0,1 0,-1 0,1 0,-1 1,1-1,-37-20,-11 1,1-4,1-1,1-1,1-3,41 27,1 1,0-1,0 1,0-1,0 0,0 1,0-1,0 0,0 0,1 1,-1-1,0 0,0 0,1 0,-1 0,0 0,1 0,-1 0,1 0,0 0,-1-1,1 1,0 0,-1 0,1 0,0 0,0-1,0 1,0 0,0 0,0 0,1 0,-1-1,0 1,8-6</inkml:trace>
</inkml:ink>
</file>

<file path=ppt/ink/ink9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1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1,'39'0,"26"0,12 0,3 0,-3 0,-10 5,-6 1,-4 1,-7-2,-8-2,-5-1,-5 0,-7-2</inkml:trace>
</inkml:ink>
</file>

<file path=ppt/ink/ink9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20.0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30,'43'-5,"39"-1,14-1,-4 2,-8 2,-13 1,-15 1,-6 0,-8 1,-6 5,-4 2,-7-1</inkml:trace>
</inkml:ink>
</file>

<file path=ppt/ink/ink9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21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0 193,'443'0,"-450"1,-1-1,1 0,0 0,-1-1,1 0,0 0,0-1,0 0,0 0,0 0,0-1,0 0,1-1,-1 1,1-1,0-1,0 1,1-1,-1 0,1 0,0-1,-2-2,2 0,0 0,1 0,0-1,0 1,0-1,2 0,-1 0,1 0,0 0,1 0,0-1,-1-12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1,'-5'0,"-6"4,-1 3</inkml:trace>
</inkml:ink>
</file>

<file path=ppt/ink/ink9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18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0 424,'304'-62,"-281"57,-10 1,0 1,1 0,-1 1,0 0,1 1,-1 1,1 0,-1 1,1 1,4 1,-8 1,1 0,-1-1,1 0,0-1,0 0,0-1,0 0,0-1,0 0,0 0,0-1,0-1,-1 0,1 0,0-1,-1 0,1-1,0-1,2-6</inkml:trace>
  <inkml:trace contextRef="#ctx0" brushRef="#br0" timeOffset="348.894">340 86,'-31'342,"7"-179,0-23,28-122</inkml:trace>
  <inkml:trace contextRef="#ctx0" brushRef="#br0" timeOffset="735.208">1299 0,'0'34,"-5"30,-1 9,0-3,1-9,1-10,2-8,1-8,1-4,-5-7,-2-4,-3-4,-1-6</inkml:trace>
  <inkml:trace contextRef="#ctx0" brushRef="#br0" timeOffset="1067.822">960 29,'92'9,"-1"-4,0-3,1-5,-1-4,77-16,-163 21,0 0,0 0,0 1,0 0,0 0,0 0,0 0,1 1,-1 0,0 0,1 1,-1-1,0 1,0 0,0 0,0 1,0 0,0 0,0 0,0 0,-1 1,1 0,-1 0,0 0,0 0,0 1,0-1,0 1,-1 0,1 0,-1 1,-1-1,3 3,-3 10,-5-2</inkml:trace>
  <inkml:trace contextRef="#ctx0" brushRef="#br0" timeOffset="1366.86">932 650,'43'9,"43"-1,12-7,-6-3,-14-2,-15-5,-14-1,-10 1,-7 3,-9-4,-4 2,-4 0</inkml:trace>
  <inkml:trace contextRef="#ctx0" brushRef="#br0" timeOffset="2719.036">2541 86,'-42'132,"-31"3,54-109,-1 0,-1 0,-2-2,0-1,-9 6,24-21,1-1,-1 0,0 0,-1-1,0 0,0-1,0 1,0-2,-1 1,0-2,0 1,0-1,0-1,-1 0,1 0,-1-1,1 0,-1-1,1 0,-1-1,-5 0,13-1,0 0,0 0,1 0,-1 0,0 0,1 0,-1-1,1 1,-1-1,1 1,0-1,0 0,1 0,-1 0,0 0,1 0,0-1,0 1,0 0,0-1,0 1,1-1,0 1,-1 0,1-1,0 1,1-1,-1-1,24-97,-21 92,1 0,0 1,0 0,1 0,1 0,-1 1,1 0,0 0,1 0,0 0,0 1,1 1,0-1,0 1,1 0,-1 1,-3 5,-1 1,0-1,0 1,0 0,0 1,0-1,0 1,0-1,0 1,0 0,-1 1,1-1,-1 1,1-1,-1 1,0 0,0 0,-1 0,1 1,-1-1,1 1,-1-1,0 1,1 3,8 8,-2-2,0-2,1 1,1-1,-1-1,2 0,-1 0,2-1,-1-1,1 0,0-1,1 0,-1-1,11 3,119 26,-119-31</inkml:trace>
</inkml:ink>
</file>

<file path=ppt/ink/ink9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34.21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423 229,'-6'-6,"3"2,0 0,0 1,-1-1,1 1,-1-1,0 1,0 0,0 1,0-1,-1 1,1-1,-1 1,1 1,-1-1,0 1,0-1,0 2,-2-2,4 4,1 0,-1 0,1 0,0 0,0 1,0-1,0 0,0 1,1-1,-1 1,1 0,-1 0,1-1,0 1,0 0,0 0,1 0,-1 0,1 0,0 0,0 0,0 0,0 0,0 1,0-1,1 2,-1 0,-7 254,-49 184,-133 469,140-600,44-146,5-163,1 0,0 0,-1 0,1 0,0-1,0 1,0 0,1-1,-1 1,1 0,-1-1,1 0,0 1,0-1,0 0,0 0,0 0,0 0,1 0,-1-1,1 1,-1-1,1 1,0-1,-1 0,1 0,0 0,0-1,0 1,0-1,0 1,0-1,0 0,0 0,0 0,0-1,113-18,-107 17,137-35,134-14,59 12,119 11,180 30,-216 24,88 3,-195-28,228 10,-83 24,-3-13,331-5,-584-18,389-26,790 26,-838-27,84 16,325-6,-639 20,345-20,-69-11,-233-4,-116 9,-98 14,1 6,14 7,7-1,-151-2,-13 1,1 0,-1 0,1 0,-1-1,1 1,0-1,-1 1,1-1,0 0,-1 0,1 0,0 0,-1-1,1 1,0-1,-1 0,1 1,-1-1,1 0,-1-1,1 1,-1 0,0-1,0 1,1-1,-1 0,0 0,-1 1,1-1,0-1,0 1,-1 0,1 0,-1-1,0 1,0 0,0-1,0 1,0-1,0 0,-1 0,-72-156,64-25,10 120,-2-569,-50 179,27 299,-10-98,2 54,31 198,0 0,0 0,0 0,0 0,1 0,-1 0,-1 0,1 0,0 0,0 0,0 0,0 0,-1 0,1 0,0 0,-1 0,1 0,-1 0,1 0,-1 1,0-1,1 0,-1 0,0 0,1 1,-1-1,0 1,0-1,0 0,0 1,1-1,-1 1,0 0,0-1,0 1,0 0,0-1,0 1,0 0,0 0,0 0,0 0,0 0,0 0,0 0,0 0,0 1,0-1,0 0,0 1,0-1,0 0,0 1,0-1,0 1,0-1,0 1,-45 13,-1-1,0-3,-1-2,0-3,-37 1,-275 3,-69 10,-26-19,185-2,-1245 1,745-25,0-2,-126-2,-1210 31,1360 25,138 3,-183 1,405-16,168-3,-1-10,-7-10,-197-27,37 24,93-16,286 28,0 0,-1-1,1 1,-1 0,1 1,0-1,-1 2,1-1,-1 1,1 0,0 0,0 1,0 0,1 1,-3 1,-4 6</inkml:trace>
</inkml:ink>
</file>

<file path=ppt/ink/ink9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7.54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1,'0'0</inkml:trace>
</inkml:ink>
</file>

<file path=ppt/ink/ink9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7.03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1 230,'81'365,"-79"-361,-1 0,0 0,0 0,-1 0,1 1,-1-1,0 0,0 0,-1 0,1 0,-1 0,0 1,0-1,0 0,0-1,-1 1,1 0,-1 0,0-1,0 1,-1-1,1 1,-1-1,-2 2,3-6,0 0,0 0,0 0,0 0,0-1,0 1,0-1,1 0,-1 1,1-1,-1 0,1 0,0 0,0 0,-1 0,1 0,1 0,-1-1,0 1,1 0,-1 0,1-1,-1 1,1 0,0-1,0 1,0-1,0 1,1-2,-1 3,1-24,0-1,2 1,1 0,1 0,1 0,2 1,0 0,1 0,2 0,0 2,1-1,2 1,0 1,1 1,1-1,16-18,2 1,0 2,3 1,28-19,-57 47,1 1,0 0,0 0,0 1,1 0,0 1,0 0,0 0,11-1,-18 4,0 0,0 1,-1-1,1 1,0 0,0 0,0 0,0 0,0 0,0 1,0-1,0 1,-1 0,1 0,0 0,0 0,-1 0,1 1,-1-1,1 1,-1 0,0-1,1 1,-1 0,0 0,0 1,-1-1,1 0,0 1,-1-1,1 1,-1-1,0 1,0 0,0 0,0-1,0 4,-1 1,0 1,0-1,-1 1,-1-1,1 1,-1-1,0 0,-1 1,1-1,-2 0,1-1,-1 1,0 0,0-1,0 0,-1 0,0-1,-3 3,-3 7,-1 1,-1-1,-1 0,0-1,-1-1,-1 0,0-1,-1 0,0-2,0 0,-1-1,0 0,-8 1,24-9,0 0,1 1,-1-1,0-1,0 1,-1 0,1 0,0-1,0 1,0-1,0 0,0 1,-1-1,1 0,0 0,0 0,0-1,0 1,-1-1,1 1,0-1,0 0,0 1,0-1,0 0,0 0,0-1,1 1,-1 0,0-1,0 1,1-1,-1 1,1-1,0 0,-1 1,1-1,0 0,0 0,0 0,0 0,1 0,-1 0,0 0,1 0,-1-1,1 1,0 0,0 0,0 0,0-1,0 1,0 0,1 0,-1 0,1 0,0-2,9-18,1 2</inkml:trace>
  <inkml:trace contextRef="#ctx0" brushRef="#br0" timeOffset="247.707">819 117,'-5'38,"-1"18,0 4,6-8,8-18,2-20,4-11,1-7</inkml:trace>
  <inkml:trace contextRef="#ctx0" brushRef="#br0" timeOffset="747.503">1158 259,'10'-4,"0"0,0-1,0 0,-1 0,0-1,0 0,-1 0,0-1,0 0,0-1,-1 0,0 0,0 0,-1-1,0 0,-1 0,0-1,0 0,-1 0,2-8,-5 15,-1 1,0-1,0 1,0 0,0-1,0 1,-1-1,1 1,-1 0,0-1,1 1,-1 0,0 0,0-1,-1 1,1 0,0 0,-1 0,1 0,-1 1,0-1,1 0,-1 1,0-1,0 1,0 0,0-1,0 1,-1 0,1 0,0 0,0 1,-1-1,1 0,-1 1,1 0,0-1,-1 1,-4 0,0-1,0 1,0 0,0 1,0-1,0 1,0 1,1-1,-1 1,1 1,-1-1,1 1,-1 0,-2 4,1 1,0-1,0 1,1 0,0 1,0 0,1 0,1 0,-1 1,1 0,1 0,0 0,0 1,1-1,1 1,-1 0,2-1,-1 1,2 0,-1 0,2 0,-1 0,2 5,1-6,1-1,-1 1,2-1,-1 0,1 0,1 0,-1-1,2 0,-1 0,1 0,0-1,0 0,1-1,0 0,1 0,-1 0,1-1,0 0,0-1,0 0,1 0,0-1,-1-1,1 1,0-1,0-1,0 0,1-1,-1 1,-3-2,0 0,0 0,-1-1,1 0,-1 0,1 0,-1-1,0 0,0 0,0-1,0 0,-1 0,1 0,-1 0,3-4,8-6</inkml:trace>
  <inkml:trace contextRef="#ctx0" brushRef="#br0" timeOffset="1029.242">1891 60,'-19'12,"6"-4,-1 0,1 1,0 0,1 1,0 0,1 1,0 0,1 1,0 0,1 1,0 0,-3 7,10-17,1-1,0 0,1 1,-1 0,0-1,1 1,-1-1,1 1,0-1,-1 1,1 0,1-1,-1 1,0 0,1-1,-1 1,1-1,0 1,0-1,0 1,0-1,0 0,0 1,1-1,-1 0,1 0,0 0,0 0,-1 0,1 0,0-1,1 1,-1 0,0-1,0 0,1 0,1 2,100 14,-102-17,13 0,0 1,0-2,0 0,1-1,-1-1,-1 0,1-1,0 0,-1-1,12-7,-12 2</inkml:trace>
  <inkml:trace contextRef="#ctx0" brushRef="#br0" timeOffset="1702.809">2314 230,'27'1,"0"-1,0-1,0-2,0 0,0-2,-1-1,0-1,0-1,-1-1,0-1,0-2,22-13,-43 21,1 0,-1 0,0 0,0 0,0 0,-1-1,1 0,-1 0,0 0,-1 0,1 0,-1 0,0-1,1-2,-3 6,1 0,-1 0,0 0,0-1,0 1,0 0,0 0,0 0,-1 0,1-1,0 1,-1 0,0 0,0 0,1 0,-1 0,0 0,-1 1,1-1,0 0,0 0,-1 1,1-1,-1 1,0-1,1 1,-1 0,0-1,0 1,0 0,0 0,0 0,0 1,0-1,0 0,0 1,0 0,0-1,-1 1,-12-3,-1 1,0 1,0 0,0 1,0 1,1 0,-1 1,0 1,1 0,-1 2,1-1,0 2,1 0,-7 4,13-7,-1 2,1-1,0 1,0 0,1 1,0 0,0 0,0 0,0 1,1 0,0 0,1 1,0 0,0 0,0 0,1 0,1 1,-1 0,1 0,1 0,-1 0,2 0,-1 0,1 0,1 1,0-3,1 0,0-1,1 1,0 0,0-1,0 1,1-1,0 0,0 1,0-1,1-1,0 1,0 0,0-1,1 0,0 0,0 0,0-1,1 0,-1 0,1 0,0-1,1 1,12 6,1 0,0-2,0 0,0-2,1 0,18 3,256 29,-270-38</inkml:trace>
</inkml:ink>
</file>

<file path=ppt/ink/ink9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45.36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249 24,'1'37,"-103"319,83-301,7-22,-1 0,-2-1,-1 0,-1-2,-2 0,-1 1,4-25,20-34,114-232,15-6,-81 168,-51 98,-1-1,0 1,1-1,-1 1,1-1,-1 1,0 0,1-1,-1 1,1 0,-1-1,1 1,-1 0,1 0,-1-1,1 1,-1 0,1 0,-1 0,1 0,0 0,-1 0,1 0,-1 0,1 0,-1 0,1 0,0 0,-1 0,1 0,-1 0,1 1,-1-1,1 0,-1 0,1 1,-1-1,1 0,-1 1,0-1,1 1,-1-1,1 0,-1 1,0-1,1 1,-1-1,0 1,0-1,1 1,-1-1,0 1,0-1,0 1,0-1,1 1,-1 0,0-1,13 41,-12-35,33 230,-26-203,-3-6,2-1,0 1,2-1,1-1,1 0,1 0,7 10,-17-31,0-1,0 0,0 0,0 0,0 0,1 0,-1 0,1 0,0-1,0 1,0-1,0 0,0 0,1 0,-1-1,1 1,-1-1,1 1,-1-1,1-1,0 1,0 0,-1-1,1 0,0 1,0-2,-1 1,1 0,0-1,0 1,-1-1,1 0,0-1,-1 1,1-1,-1 1,0-1,1 0,-1 0,0 0,0-1,0 1,0-2,7-11,-1-1,0-1,-2 0,0 0,0 0,-2-1,0 0,-2 0,2-13,2-3,8-32,-2 0,-4-1,-3 0,-2-10,-5 38,1 31,-1 26,1 0</inkml:trace>
  <inkml:trace contextRef="#ctx0" brushRef="#br0" timeOffset="471.289">955 559,'14'-4,"0"0,0-1,-1 0,1-1,-1-1,-1 0,1-1,-1 0,-1-1,1 0,-2-1,1 0,-1 0,-1-2,0 1,0-1,-1 0,4-9,-10 16,21-62,-23 65,0 0,0 1,0-1,0 1,0-1,-1 0,1 1,-1-1,1 1,-1-1,1 1,-1-1,0 1,0-1,0 1,0 0,0-1,0 1,0 0,0 0,0 0,-1 0,1 0,0 0,-1 0,1 0,-1 1,1-1,-1 0,1 1,-1-1,1 1,-1 0,0 0,1-1,-1 1,0 0,1 0,-1 0,1 1,-2-1,-10 2,0 0,0 1,0 1,0 0,0 1,1 0,0 1,0 1,0-1,1 2,0 0,1 0,0 1,0 0,0 1,1 0,1 0,0 1,0 0,1 0,0 1,1 0,1 1,-4 1,1 0,0 1,2 0,-1 0,2 0,0 1,1 0,0 0,2 0,0 1,0-1,2 11,1-22,1 1,-1 0,1-1,1 0,-1 1,1-1,0 0,0 0,1-1,-1 1,1-1,0 0,0 1,1-2,-1 1,1 0,0-1,0 0,0 0,0-1,0 1,1-1,-1 0,1-1,4 2,3 0,1-1,-1 0,1-1,-1 0,1-1,0 0,-1-1,1-1,-1 0,8-3,-5 1,-1-1,0 0,0-1,0-1,-1 0,0-1,0 0,-1-1,0-1,-1 0,0 0,3-5,3-8</inkml:trace>
  <inkml:trace contextRef="#ctx0" brushRef="#br0" timeOffset="917.996">1435 362,'-3'13,"1"0,0 1,1-1,1 1,0-1,1 1,0-1,1 1,0-1,1 0,1 1,0-2,1 1,0 0,7 9,-11-19,1-1,0 0,-1 0,1 0,0 0,1 0,-1 0,0 0,0-1,1 1,-1-1,1 0,-1 1,1-1,0-1,-1 1,1 0,0-1,0 1,0-1,-1 0,1 0,0 0,0 0,0 0,-1-1,1 1,0-1,0 0,-1 1,1-1,0-1,-1 1,2-1,82-66,-70 53,48-60,-64 75,0-1,1 1,-1-1,0 1,0-1,1 1,-1 0,0-1,0 1,1-1,-1 1,0 0,1-1,-1 1,1 0,-1 0,0-1,1 1,-1 0,1 0,-1-1,1 1,-1 0,1 0,-1 0,1 0,-1 0,1 0,-1 0,1 0,-1 0,1 0,-1 0,1 0,-1 0,1 0,-1 1,0-1,1 0,-1 0,1 0,-1 1,1-1,-1 0,0 1,1-1,-1 0,0 1,1-1,-1 0,0 1,1-1,-1 1,0-1,0 0,1 1,-1-1,0 1,0-1,0 1,0-1,0 1,0 0,6 37,-5-29,-1-3,1-1,0 1,1-1,-1 1,1-1,0 0,0 0,1 0,0 0,0 0,0 0,0-1,1 1,-1-1,1 0,0 0,1-1,-1 1,1-1,-1 0,1 0,0 0,0-1,0 1,1-1,-1-1,0 1,1-1,-1 0,1 0,-1 0,1-1,0 0,-1 0,1 0,0-1,-1 0,1 0,1-1,11-5,1 0,-1-1,-1-1,1-1,-2-1,1 0,-2-1,1-1,-2 0,0-1,11-14,-17 19,1-1,-1-1,-1 1,1-1,-2-1,0 1,0-1,-1 0,-1-1,0 1,0-2,-1-7</inkml:trace>
</inkml:ink>
</file>

<file path=ppt/ink/ink9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8:53:06.63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283 226,'-17'143,"7"1,6 1,6 7,10-419,-7 219,3 0,1 0,3 1,2 0,1 1,3 1,2 1,9-14,-27 53,1 0,0-1,0 1,0 1,1-1,0 0,0 1,0 0,0 0,1 0,-1 0,1 1,0 0,0 0,0 0,1 0,-1 1,1 0,-1 0,1 1,0-1,0 1,0 1,-1-1,1 1,0 0,0 0,0 0,0 1,0 0,-1 0,1 1,0 0,-1-1,1 2,-1-1,0 1,1 0,-1 0,-1 0,1 1,0 0,-1 0,0 0,0 0,2 3,-2 1,0 2,0-1,0 0,-2 1,1-1,-1 1,0 0,-1 0,0 0,-1 7,0 9</inkml:trace>
  <inkml:trace contextRef="#ctx0" brushRef="#br0" timeOffset="670.449">960 508,'0'-1,"-1"-1,0 1,0 0,0-1,1 1,-2 0,1 0,0-1,0 1,0 0,0 0,-1 0,1 0,0 0,-1 1,1-1,-1 0,1 1,-1-1,1 1,-1-1,1 1,-1 0,0 0,1 0,-1 0,0 0,1 0,-1 0,1 0,-1 0,0 1,1-1,-1 1,1-1,-1 1,1 0,0-1,-1 1,1 0,0 0,-1 0,1 0,0 0,0 1,0-1,0 0,-1 1,-53 63,-17 77,70-136,1-1,-1 1,1-1,0 1,1-1,-1 1,1 0,0-1,1 1,-1 0,1-1,0 1,1-1,-1 1,1-1,0 0,1 1,-1-1,1 0,0-1,0 1,1 0,-1-1,1 0,0 0,4 4,-4-5,0 0,1 0,0 0,0 0,0-1,0 0,0 0,0 0,0-1,1 1,-1-1,1-1,-1 1,1-1,-1 0,1 0,-1 0,1-1,-1 0,1 0,-1 0,0-1,1 0,-1 0,0 0,0-1,-1 1,1-1,0 0,-1-1,0 1,0-1,0 0,0 0,0 0,-1 0,0-1,0 0,0 1,0-1,-1 0,0 0,0 0,0-1,0 1,-1 0,0-1,0 1,-1-3,-41-82,40 89,0 0,0 1,1-1,-1 0,0 0,1 0,-1 0,0 0,1 0,-1 0,1 0,-1-1,1 1,0 0,0 0,-1 0,1 0,0 0,0-1,0 1,0 0,0 0,0 0,1-1,-1 1,0 0,1 0,-1 0,1 0,-1 0,1 0,-1 0,1 0,0 0,-1 0,1 0,0 0,0 0,0 0,-1 1,1-1,0 0,0 1,0-1,0 1,1-1,-1 1,0-1,0 1,0 0,0-1,0 1,1 0,-1 0,72-6,-67 6,53 1,-33 0</inkml:trace>
  <inkml:trace contextRef="#ctx0" brushRef="#br0" timeOffset="987.993">1609 452,'-38'38,"-28"28,-6 6,3-3,14-9,11-10,9-9,5-6,3-9,1-5,6 0,0 0,0-3,3 1,-1 1,3-3</inkml:trace>
  <inkml:trace contextRef="#ctx0" brushRef="#br0" timeOffset="1320.851">1552 875,'-9'39,"-9"21,-5 7,1-5,-1-12,4-10,0-7,-1-9,2-8</inkml:trace>
  <inkml:trace contextRef="#ctx0" brushRef="#br0" timeOffset="1603.956">1609 762,'11'-3,"0"0,0 1,0 0,1 0,-1 1,0 1,1 0,-1 1,1 0,-1 0,0 1,0 1,0 0,0 0,0 1,-1 1,1 0,-1 0,2 2,-10-5,0-1,1 1,-1 0,0 0,0 0,0 0,-1 0,1 1,0-1,-1 1,0-1,1 1,-1-1,0 1,0 0,-1-1,1 1,0 0,-1 0,0-1,0 1,0 0,0 0,0 0,0 0,-1-1,1 1,-1 0,0 0,0-1,0 1,0-1,0 1,0-1,-1 1,1-1,-1 1,-3 3,0 0,-1 0,1 0,-1 0,0-1,0 0,-1-1,0 1,1-1,-1 0,-1-1,-6 3,5-3,0 0,-1 0,1-1,-1 0,1-1,-1 0,0 0,0-1,0-1,1 1,-1-2,0 1,1-1,-1-1,1 1,0-2,-3-1,-7-8</inkml:trace>
  <inkml:trace contextRef="#ctx0" brushRef="#br0" timeOffset="3369.988">2540 339,'-71'59,"-57"67,-95 108,200-212,4-4</inkml:trace>
  <inkml:trace contextRef="#ctx0" brushRef="#br0" timeOffset="3622.681">2118 255,'24'38,"22"27,8 8,0-5,-5-8,-5-10,-11-8,-6-7,-7-5,-3-2,-4-1,1-1,-3 0,-3 1,-2-5</inkml:trace>
  <inkml:trace contextRef="#ctx0" brushRef="#br0" timeOffset="4285.04">2710 932,'197'-367,"-191"354,-3 3,1 0,0 1,1-1,0 1,1 0,-1 0,2 1,-1-1,1 1,0 1,8-7,-13 14,1 0,-1 1,1-1,-1 0,1 1,-1-1,0 1,1 0,-1 0,0 0,0 0,0 0,1 1,-1-1,-1 1,1-1,0 1,0-1,0 1,-1 0,1 0,-1 0,0 0,1 0,-1 0,0 1,0-1,0 0,-1 1,1-1,-1 0,1 1,-1-1,0 1,1-1,-1 1,-1 1,6 79,8 28,-13-110,0 1,1-1,-1 1,1 0,0-1,-1 1,1-1,0 1,0-1,0 0,0 1,0-1,0 0,1 0,-1 1,0-1,0 0,1 0,-1-1,1 1,-1 0,1 0,-1-1,1 1,0-1,-1 1,1-1,0 0,-1 1,1-1,0 0,-1 0,1 0,0-1,-1 1,1 0,0-1,-1 1,1-1,0 1,-1-1,56-45,158-208,-215 252,1 1,-1 0,0 0,1 0,-1 0,0 0,1 0,0 0,-1 0,1 0,-1 0,1 0,0 0,0 0,0 1,-1-1,1 0,0 0,0 1,0-1,0 1,0-1,0 1,0-1,0 1,0 0,1-1,-1 1,0 0,0 0,0 0,0 0,0 0,1 0,-1 0,0 0,0 0,0 1,0-1,0 0,0 1,0-1,0 1,0-1,0 1,0 0,0-1,0 1,0 0,0-1,0 1,-1 0,1 0,0 0,-1 0,1 0,0 0,-1 0,1 0,-1 0,0 0,1 1,-27 129,-1 24,27-151,0-1,1 1,-1-1,1 1,-1-1,1 1,0-1,0 1,0-1,1 0,-1 0,1 1,0-1,0 0,0 0,0-1,0 1,1 0,-1-1,1 0,0 1,0-1,0 0,0 0,0-1,0 1,0-1,1 1,-1-1,0 0,1 0,-1-1,1 1,-1-1,1 1,1-1,18 1</inkml:trace>
  <inkml:trace contextRef="#ctx0" brushRef="#br0" timeOffset="4791.52">4206 452,'-33'17,"0"2,1 1,1 2,1 0,-19 21,42-37,0 1,0 0,0 1,1-1,1 1,-1 1,1-1,0 1,1-1,0 2,1-1,0 0,0 0,1 1,0 0,0-1,1 1,1 0,0 0,0-1,1 1,0 0,0 0,2 3,-2-11,-1 1,1-1,0 1,0-1,1 0,-1 1,0-1,1 0,-1 0,1 0,0 0,0 0,0 0,0-1,0 1,0-1,0 1,0-1,1 0,-1 0,1 0,-1 0,1 0,-1 0,1-1,-1 1,1-1,0 0,-1 1,1-1,-1-1,1 1,0 0,-1-1,1 1,-1-1,1 0,-1 0,1 0,1 0,5-3,-1 0,1-1,-1 0,1 0,-2-1,1 0,-1 0,1-1,-2 0,6-6,72-145,-28 43,-56 114,0 1,0-1,0 1,1-1,-1 1,0-1,1 1,-1-1,1 1,-1-1,0 1,1-1,-1 1,1-1,-1 1,1 0,-1 0,1-1,0 1,-1 0,1 0,-1-1,1 1,-1 0,1 0,0 0,-1 0,1 0,0 0,-1 0,1 0,-1 0,1 0,0 0,-1 0,1 1,-1-1,1 0,-1 0,1 1,0-1,-1 0,1 1,-1-1,1 0,-1 1,0-1,1 1,-1-1,1 1,-1-1,0 1,1-1,-1 1,0-1,0 1,1-1,-1 1,0 0,0-1,0 1,0-1,0 1,0 0,18 51,-15-41,0-1,0 0,1-1,0 1,0-1,1 0,0 0,1 0,0 0,0-1,1 0,0-1,0 1,1-1,0-1,0 1,0-1,1-1,0 0,0 0,1 0,-1-2,1 1,0-1,0 0,0-1,1 0,69-4,-61-5</inkml:trace>
  <inkml:trace contextRef="#ctx0" brushRef="#br0" timeOffset="5273.036">3810 113,'98'19,"0"-3,0-5,4-4,-31-2,145 21,-216-26,-1-1,1 1,0-1,0 1,-1 0,1-1,0 1,0-1,-1 1,1-1,0 1,0-1,0 1,0-1,0 1,0-1,0 0,0 1,0-1,0 1,0-1,0 1,0-1,1 1,-1-1,0 1,0-1,0 1,1 0,-1-1,0 1,1-1,-1 1,0-1,1 1,-1 0,1-1,-1 1,0 0,1 0,-1-1,1 1,-1 0,1 0,-1-1,1 1,-1 0,1 0,-1 0,1 0,-1 0,1 0,-1 0,1 0,0 0,-45-24,43 24,-10-5,1-1,0 1,0-2,1 1,0-1,0-1,0 1,1-1,0-1,1 0,0 0,0 0,-4-10,-1-1,0 2</inkml:trace>
  <inkml:trace contextRef="#ctx0" brushRef="#br1" timeOffset="37718.815">0 903,'1'0,"-1"-1,1 1,-1 0,1-1,-1 1,1 0,-1-1,1 1,-1 0,1 0,-1 0,1-1,-1 1,1 0,0 0,-1 0,1 0,-1 0,1 0,-1 0,1 0,0 0,-1 1,1-1,-1 0,1 0,-1 0,1 1,-1-1,1 0,-1 0,1 1,-1-1,1 1,-1-1,1 0,-1 1,0-1,1 1,-1-1,0 1,1-1,-1 1,0-1,0 1,1-1,-1 1,0-1,0 1,0 0,0-1,0 1,0-1,0 1,0-1,0 1,0 0,0 0,6 39,-6-39,1 76,-3-64,1-1,0 0,1 1,0-1,1 0,1 1,0-1,0 0,1 0,1 0,0 0,0-1,2 1,-1-1,1-1,1 1,0-1,0 0,1 0,5 4,17 8,0-1,2-1,1-2,0-1,5-1,83 15,-77-24,1-2,0-1,0-3,1-1,0-3,136 4,16 27,-46-45,5-7,182-47,-197 41,84 2,-212 26,-1 1,1 0,0 1,0 0,0 1,0 1,0 0,0 1,-1 0,0 1,1 1,-1 0,-1 1,1 0,-1 1,0 0,9 8,-12-6,0 1,0-1,-2 1,1 1,-1 0,0 0,-1 0,-1 1,1 0,-2 0,0 0,0 0,1 11,9 92,-22-72,1-81,6 17,1 0,1 1,1-1,1 1,1-1,1 1,4-10,-7 23,1 0,0 0,1 0,0 0,0 1,0-1,1 1,0 0,0 0,0 1,1 0,0 0,0 0,0 0,0 1,1 0,0 1,0-1,0 1,0 1,6-2,29-6,0 2,0 2,1 2,0 1,25 4,948 0,-848-27,-3-33,26-61,-187 117,0 1,0-1,-1 0,1-1,-1 1,1-1,-1 1,0-1,-1 0,1 0,0 0,-1 0,0-1,0 1,0-1,-1 1,0-1,0 0,0 1,0-1,-1 0,1 0,-1 0,0 1,-1-1,1 0,-2-2,-8-4</inkml:trace>
</inkml:ink>
</file>

<file path=ppt/ink/ink9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3:09.68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2 396,'0'-1,"0"1,0 0,-1-1,1 1,0-1,0 1,0-1,-1 1,1-1,0 1,0 0,0-1,0 1,0-1,0 1,0-1,0 1,0-1,0 1,0-1,0 1,1-1,-1 1,0-1,0 1,0 0,1-1,-1 1,0-1,0 1,1 0,-1-1,0 1,1 0,-1-1,0 1,1 0,-1-1,1 1,-1 0,1 0,-1 0,0-1,1 1,-1 0,1 0,-1 0,1 0,-1 0,1 0,-1 0,1 0,-1 0,1 0,-1 0,1 0,-1 0,0 0,1 1,0-1,266-100,247-130,-495 215,-29 8,-42 6,43 1,-119-23,126 22,0 1,1-1,-1 1,0 0,0-1,0 1,0 0,0 0,1 1,-1-1,0 0,0 0,0 1,0 0,1-1,-1 1,0 0,0-1,1 1,-1 0,1 0,-1 1,1-1,-1 0,1 0,0 1,0-1,-1 1,1-1,0 1,0-1,0 1,1 0,-1 0,0-1,1 1,-1 0,1 0,-1 0,1-1,0 1,0 0,0 0,0 0,0 0,0 0,1 0,-1-1,0 1,2 2,2 362,-4-367,1 1,-1-1,1 1,0-1,-1 1,1-1,-1 1,1-1,0 1,-1 0,1 0,0-1,0 1,-1 0,1 0,0 0,-1 0,1 0,0-1,0 2,-1-1,1 0,0 0,0 0,-1 0,1 0,0 1,0-1,-1 0,1 0,0 1,-1-1,1 1,-1-1,1 0,0 1,-1 0,1-1,-1 1,1-1,-1 1,0-1,1 1,-1 0,1-1,-1 1,0 0,0-1,1 1,-1 0,0 0,0-1,0 1,0 0,0 0,0-1,0 1,0 0,0 0,0-1,0 1,-1 0,1 0,0 0,107-176,-74 112,60-82,-83 131</inkml:trace>
</inkml:ink>
</file>

<file path=ppt/ink/ink9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3:31.78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0 757,'1'1,"2"5,1 0,0-1,0 0,0 0,1 0,0 0,0-1,0 1,0-1,1 0,-1-1,1 0,0 0,0 0,3 1,-8-4,0 0,0 0,0 0,0 0,0 0,0 0,0 0,-1 0,1 0,0 0,0 0,0-1,0 1,0 0,0-1,0 1,-1-1,1 1,0-1,0 1,-1-1,1 0,0 1,-1-1,1 0,0 1,-1-1,1 0,-1 0,1 0,-1 1,0-1,1 0,-1 0,0 0,0 0,1 0,-1 0,0 0,0 0,0 0,0 0,0 1,0-1,0 0,-1 0,1 0,0 0,-14-45,-38-17,52 62,0-1,0 1,0 0,0 0,0 0,0 0,1-1,-1 1,0 0,0 0,1 0,-1 0,1 0,-1 0,1 0,-1 0,1 0,0 0,0 0,-1 0,1 0,0 0,0 0,0 1,0-1,0 0,0 1,0-1,0 1,0-1,0 1,0-1,0 1,0 0,1 0,-1-1,0 1,0 0,0 0,1 0,-1 0,0 0,0 1,0-1,1 0,13-4,-8 1,0-1,-1 1,0-1,0-1,0 1,-1-1,1 0,-1 0,0-1,0 0,-1 1,0-2,0 1,0 0,-1-1,0 0,0 1,-1-1,0 0,0-1,1-5,6-162,-10 139,-17-173,14 193,2 10,1-1,-1 1,1-1,0 1,1-1,0 1,0-1,0 1,0-1,1 1,1-1,0-2,-1 8,0 1,0-1,0 1,0 0,0-1,0 1,0 0,0 0,1 0,-1 0,0 0,0 0,0 0,0 0,0 0,0 0,1 1,-1-1,0 0,0 1,0-1,0 1,0-1,0 1,0 0,0-1,-1 1,1 0,0 0,0-1,0 1,-1 0,1 0,-1 0,1 0,0 0,-1 0,0 0,1 0,0 1,29 36,-2 2,-2 0,-2 2,-1 0,3 16,-1-8,36 72,-5 3,-5 2,-7 2,8 49,-46-157,-1 1,-1 0,0 0,-2 1,-1-1,-1 0,0 1,-2-1,-2 6,4-27,0 1,0 0,0-1,0 1,0 0,-1-1,1 1,-1 0,1-1,-1 1,0-1,1 1,-1-1,0 1,0-1,0 0,0 1,0-1,-1 0,1 0,0 0,0 0,-1 0,1 0,-1 0,1 0,-1-1,1 1,-1 0,1-1,-1 0,0 1,1-1,-1 0,0 0,1 1,-1-1,0-1,1 1,-1 0,0 0,1-1,-1 1,1-1,-1 1,0-1,1 1,-1-1,1 0,0 0,-1 0,1 0,0 0,-1 0,1 0,0-1,0 1,0 0,-11-16,1 0,1-1,1 0,0-1,1 1,2-2,-1 1,2-1,1 0,0 0,2 0,0-8,-4-17,2 1,2-1,2 0,2 0,2 0,3-4,0 15</inkml:trace>
</inkml:ink>
</file>

<file path=ppt/ink/ink9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3:52.54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254 273,'43'117,"24"89,-37-47,-2-18,-14-80,-4-71,-7-4</inkml:trace>
  <inkml:trace contextRef="#ctx0" brushRef="#br0" timeOffset="546.425">564 330,'2'13,"1"1,1-1,-1 0,2 0,0 0,1-1,0 0,0 0,6 7,-9-14,4 7,6 10,0 0,-1 1,-2 1,0 0,-2 0,6 24,4 60,-19-107,0 1,0-1,-1 1,1-1,-1 0,1 0,-1 0,1 0,-1 0,0 0,1 0,-1 0,0-1,0 1,0-1,0 1,1-1,-1 0,0 1,0-1,0 0,0 0,0-1,0 1,0 0,0-1,0 1,1-1,-1 1,0-1,0 0,1 0,-1 0,0 0,1 0,-1 0,1 0,-1-1,1 1,0 0,-1-1,0-1,-8-2,-2-2,1 1,-1 0,0 1,0 1,0 0,-1 0,1 1,-1 1,0 0,0 1,0 0,0 1,0 0,0 1,0 1,0 0,-11 3,-5 23,21-12</inkml:trace>
  <inkml:trace contextRef="#ctx0" brushRef="#br0" timeOffset="986.121">931 753,'0'5,"5"1,2 5,4 0,0 4,-2 3,-2 3,3 4,-1 2,-2 1,-1 1,-3 0,-1 0,-7-5,-1-6</inkml:trace>
  <inkml:trace contextRef="#ctx0" brushRef="#br0" timeOffset="1399.285">931 724,'15'-14,"9"-5,5 1,3 3,1 5,-6 8,-7 10,-7 7,-6 8,-4 3,-7 2,-8-2,-2-3,-3-4,-3-5,-4-6,3-4</inkml:trace>
  <inkml:trace contextRef="#ctx0" brushRef="#br0" timeOffset="2451.485">0 357,'196'-74,"202"-112,-262 140,-159 40,23 6,-26 1,-1-2,1-1,0-1,0-1,1-1,-18-6,18 1</inkml:trace>
  <inkml:trace contextRef="#ctx0" brushRef="#br0" timeOffset="3247.82">170 103,'0'1,"0"-1,0 0,0 1,0-1,0 0,0 1,0-1,0 0,0 1,0-1,0 0,0 1,-1-1,1 0,0 1,0-1,0 0,0 1,0-1,-1 0,1 0,0 1,0-1,-1 0,1 0,0 1,0-1,-1 0,1 0,0 0,0 0,-1 1,1-1,0 0,-1 0,1 0,0 0,-1 0,1 0,0 0,-1 0,1 0,0 0,-1 0,1 0,0 0,-1 0,1 0,0 0,-1 0,1-1,0 1,-1 0,1 0,0 0,0 0,-1-1,1 1,0 0,0 0,-1-1,1 1,0 0,0 0,0-1,0 2,0-1,0 1,0-1,0 1,1-1,-1 1,0-1,1 1,-1-1,0 1,1-1,-1 1,0-1,1 0,-1 1,1-1,-1 0,1 1,-1-1,1 0,-1 0,1 1,-1-1,1 0,-1 0,1 0,0 0,-1 0,1 0,-1 0,1 0,-1 0,1 0,-1 0,1 0,0 0,-1 0,1-1,-1 1,1 0,-1 0,1-1,-1 1,1 0,-1 0,0-1,1 1,-1-1,1 1,-1 0,0-1,1 1,-1-1,0 1,1-1,-1 1,0-1,29-61,-29 60,0 0,1 1,-1-1,0 1,0-1,0 0,0 1,0-1,0 0,-1 1,1-1,0 0,-1 1,0-1,1 1,-1-1,0 1,1-1,-1 1,0 0,0-1,0 1,-1 0,1 0,0-1,0 1,-1 0,1 0,0 1,-1-1,1 0,-1 0,1 1,-1-1,1 1,-1-1,0 1,1 0,-1-1,0 1,-3 2,0-1,0 1,0 0,0 1,1-1,-1 1,1 0,-1 0,1 0,0 1,1-1,-1 1,0 0,1 0,0 0,0 1,0-1,1 1,0 0,-1-1,1 1,1 0,-1 0,1 0,0 1,0-1,1 0,-1 0,1 0,0 1,1-1,-2-3,1-1,0 1,0 0,-1 0,1-1,1 1,-1 0,0 0,0-1,1 1,-1 0,1-1,-1 1,1 0,-1-1,1 1,0-1,0 1,0-1,0 1,0-1,0 0,1 0,-1 1,0-1,1 0,-1 0,0 0,1 0,0-1,-1 1,1 0,-1-1,1 1,0-1,-1 1,1-1,0 0,0 0,-1 1,1-1,0 0,-1-1,1 1,0 0,0-1,-1 1,1 0,0-1,-1 0,1 1,-1-1,1 0,-1 0,1 0,-1 0,0 0,1 0,-1-1,0 1,0 0,0-1,0 1,0 0,1-2,27-60,-30 50</inkml:trace>
</inkml:ink>
</file>

<file path=ppt/ink/ink9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3:32.9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1722,'116'253,"-114"-246,1-3,-1 1,0 0,0 0,0 0,-1 1,1-1,-1 0,-1 1,1-1,-1 0,0 1,0-1,0 1,-1-1,0 0,0 1,-1 0,1-6,-1 1,0-1,1 1,-1-1,0 0,1 1,-1-1,0 0,0 0,1 0,-1 0,0-1,1 1,-1 0,0-1,1 1,-1-1,1 0,-1 1,1-1,-1 0,1 0,-1 0,1 0,0 0,-1 0,1-1,0 1,0 0,0-1,0 1,0-1,0 1,0-1,1 1,-1-1,1 1,-1-1,1 0,-1 1,1-1,0-1,-6-17,0 1,2-1,0 0,2-1,0 1,1 0,1-1,3-18,-2-5,0 7,2 0,2 0,1 1,2-1,2 2,1-1,1 1,2 1,2 0,1 1,1 1,2 0,1 2,1 0,11-9,-31 36,0-1,-1 1,1 0,1 0,-1 0,0 1,1-1,-1 0,1 1,0 0,0 0,0 0,0 0,0 0,0 0,0 1,1-1,-1 1,1 0,-1 0,1 1,-1-1,1 1,0-1,-1 1,1 0,-1 0,1 1,0-1,-1 1,1 0,-1 0,1 0,-1 0,0 1,1-1,-1 1,0 0,0 0,0 0,2 2,-1 7,-1 0,0 0,0 1,-1 0,-1-1,0 1,0 0,-1 0,-1-1,0 1,0 0,-2-1,1 1,-1-1,-1 1,0-1,0 0,-1-1,-1 1,-2 2,-8 15,-1 0,-2-2,0 0,-2-2,-16 16,20-24,2-3</inkml:trace>
  <inkml:trace contextRef="#ctx0" brushRef="#br0" timeOffset="315.037">677 1215,'-4'8,"0"1,1 0,0 0,0 0,1 0,0 0,1 1,0-1,0 1,1-1,0 1,1-1,0 0,0 1,1-1,3 9,-4-16,-1 0,1-1,-1 1,1 0,0-1,0 1,0-1,0 1,0-1,0 0,0 1,1-1,-1 0,0 0,1 0,-1 0,1 0,-1 0,1 0,-1 0,1-1,0 1,-1 0,1-1,0 0,0 1,-1-1,1 0,0 0,0 0,0 0,-1 0,1 0,0-1,0 1,-1-1,1 1,0-1,-1 1,1-1,-1 0,1 0,-1 0,1 0,-1 0,1-1,62-60,-54 50,-1-1,0 0,0 0,-1-1,-1 0,-1-1,0 1,2-8,-7 17,0 0,0 0,0 0,0-1,-1 1,0 0,0 0,-1 0,1-1,-1 1,0 0,0 0,-1 0,0 0,0 0,0 0,0 1,-1-1,0 1,1-1,-2 1,1 0,0 0,-1 0,0 1,-4-4,3 4,0 0,0 0,0 0,0 1,-1 0,1 0,-1 0,1 0,-1 1,0 0,1 0,-1 1,0 0,0 0,0 0,0 1,1-1,-1 1,0 1,1-1,-1 1,1 0,-1 0,1 1,0-1,0 1,0 0,0 1,0-1,1 1,-2 2,-19 10</inkml:trace>
  <inkml:trace contextRef="#ctx0" brushRef="#br0" timeOffset="574.944">1130 989,'-5'24,"-2"3,1-3</inkml:trace>
  <inkml:trace contextRef="#ctx0" brushRef="#br0" timeOffset="828.343">1017 566,'0'0</inkml:trace>
  <inkml:trace contextRef="#ctx0" brushRef="#br0" timeOffset="1087.567">1411 989,'48'-324,"-42"296,22 93,-27-61,0 0,0 0,1 0,0 0,0 0,0 0,0-1,0 1,1-1,-1 1,1-1,0 0,0 0,0-1,1 1,-1 0,0-1,1 0,0 0,0 0,-1 0,1-1,0 0,0 1,1-1,-1-1,0 1,0 0,0-1,0 0,1 0,-1 0,0-1,0 0,0 1,0-1,3-1,3-8,0 1,-1-1,0-1,-1 0,0 0,-1-1,0 1,0-2,-2 1,1-1,-2 0,1 0,-2 0,0 0,0-1,2-4,57-265,-55 258</inkml:trace>
  <inkml:trace contextRef="#ctx0" brushRef="#br0" timeOffset="1235.229">1835 1,'19'38,"11"28,1 6,0-3,-6-9,-7-10,-1-8,-5-7,2-10,-2-3,-3-6</inkml:trace>
  <inkml:trace contextRef="#ctx0" brushRef="#br0" timeOffset="1398.166">1722 311,'38'-24,"33"-12,3-1</inkml:trace>
  <inkml:trace contextRef="#ctx0" brushRef="#br0" timeOffset="2672.27">509 2456,'43'91,"-4"2,-4 2,3 27,-36-117,0 2,1 0,-1 1,-1-1,1 0,-1 1,0-1,-1 1,0-1,0 0,0 1,-1-1,-2 7,3-13,0 0,-1-1,1 1,0 0,-1 0,1-1,-1 1,1-1,-1 1,0-1,1 1,-1-1,1 1,-1-1,0 1,0-1,1 0,-1 1,0-1,0 0,1 0,-1 1,0-1,0 0,1 0,-1 0,0 0,0 0,0 0,1 0,-1 0,0-1,0 1,1 0,-1 0,0-1,0 1,1 0,-1-1,0 1,1-1,-1 1,0-1,1 1,-1-1,1 1,-1-1,1 0,-1 1,1-1,-1 0,1 1,0-1,-1 0,-25-40,20 20,0-1,1 1,2-1,0 0,1 0,1-1,2 1,0-6,0-4,0-4,1 0,2 0,2 0,1 1,2 0,1 1,2 0,1 0,8-12,-15 33,-2 0,1 1,0 0,1 0,0 0,1 1,0 0,1 0,0 1,0 0,1 0,1 1,0 0,0 0,0 2,1-1,0 1,1 1,7-4,-17 9,1 1,0-1,-1 1,1 0,0-1,-1 1,1 0,0 0,-1 1,1-1,0 1,-1-1,1 1,-1 0,1 0,-1 0,1 0,-1 0,0 1,1-1,-1 1,0-1,0 1,0 0,0 0,0 0,-1 0,1 0,-1 0,1 1,-1-1,0 0,0 1,0-1,0 1,0-1,0 1,-1 0,1 0,7 109,-8-109,-2 20,-1 1,-1 0,-1-1,-1 0,-1 0,-1-1,-1 0,-1 0,-1-1,-5 6,2-3</inkml:trace>
  <inkml:trace contextRef="#ctx0" brushRef="#br0" timeOffset="3637.77">1242 1976,'-9'14,"0"1,1 0,1 0,0 0,1 1,1 0,0 0,1 0,1 1,0-1,2 1,0 0,0 0,3 12,-2-27,0 0,0 0,0 1,0-1,0 0,1 0,-1 0,1 0,0 0,-1 0,1 0,0-1,0 1,0 0,0 0,1-1,-1 1,0 0,1-1,-1 1,1-1,0 0,-1 0,1 1,0-1,0 0,0-1,-1 1,1 0,0 0,0-1,0 1,0-1,1 0,-1 1,0-1,0 0,0 0,0 0,0-1,0 1,0 0,0-1,0 0,1 0,11-10,0-2,-1 0,0 0,-1-1,-1-1,-1 0,0 0,0-1,4-13,2-1,-2 0,-1-1,-2 0,-1-1,3-17,2 5,-14 44,0-1,0 1,0 0,0 0,0 0,0 0,0 0,0 0,0 0,0 0,0 0,0 0,0 1,0-1,0 0,0 1,0-1,0 1,0-1,0 1,0 0,0-1,0 1,-1 0,1-1,0 1,-1 0,1 0,0 0,-1 0,1-1,-1 1,1 0,-1 0,0 0,1 0,-1 0,0 0,0 1,1-1,-1 0,7 9,-6-9,0 0,1 1,-1-1,1 0,-1 0,1 0,0 0,-1-1,1 1,0 0,-1-1,1 1,0-1,0 1,0-1,0 0,-1 0,1 0,0 0,0 0,0 0,0 0,-1-1,1 1,0-1,0 1,0-1,-1 0,1 0,-1 0,1 0,0 0,-1 0,1 0,-1 0,0-1,1 1,-1-1,45-58,-33 40,-1 0,-1 0,-1-2,0 1,-2-1,-1 0,0-1,-2 0,0 0,0-23,-4 44,-1 1,0 0,0 0,0 0,0 0,0 0,0 0,0-1,0 1,0 0,0 0,-1 0,1 0,0 0,-1 0,1 0,-1 0,0 0,1 0,-1 0,1 0,-1 0,0 0,0 1,0-1,1 0,-1 0,0 1,0-1,0 1,0-1,0 1,0-1,0 1,-1-1,1 1,0 0,0 0,0 0,0-1,0 1,0 0,0 0,-1 1,1-1,0 0,-40 36,40-33,-1 0,1 0,0 0,1 0,-1 0,0 0,1 0,0 0,0 0,0 0,0 0,0 1,0-1,1 0,0 0,-1 0,1 0,0 0,1 0,-1-1,0 1,1 0,0-1,-1 1,1-1,0 1,0-1,1 0,-1 0,0 0,1 0,-1 0,1 0,0-1,-1 1,1-1,0 0,0 0,0 0,0 0,0 0,0-1,0 1,0-1,0 0,1 0,-1 0,0 0,0-1,0 1,0-1,184-61,-90 63,-92-1,1 0,-1 0,0 0,1-1,-1 0,1 0,-1 0,0-1,0 0,0 0,0 0,0 0,0-1,0 0,-1 0,1 0,-1-1,0 0,0 1,-1-1,1-1,-1 1,3-4,51-116,-50 91,-2 0,-2-1,-1 1,-1-1,-2 1,-1-1,-2 1,-1 0,-1 0,-8-21,12 49,1-4,0 1,-1 0,0 0,0 0,-1 1,0-1,-1 1,1-1,-1 1,-1 0,1 0,-1 1,0-1,-1 1,0 0,0 1,0-1,0 1,-1 0,0 1,5 3,1 1,-1 0,0-1,1 1,-1 0,0 0,1 0,-1 0,0 1,1-1,-1 0,1 1,-1-1,0 1,1-1,-1 1,1 0,-1 0,1 0,0-1,-1 1,1 1,0-1,0 0,0 0,0 0,0 1,0-1,0 0,0 1,0-1,0 1,1-1,-1 1,1-1,-1 1,1 0,0-1,-1 2,-7 66,8-68,0 15,1-1,0 1,1 0,1-1,0 1,1-1,1 0,0 0,1-1,1 1,0-1,8 10,0 2,2 0,1-1,1-1,2-1,0-1,1-1,1 0,1-2,0-1,2-1,1 0,-24-15,1 0,-1 1,1-2,0 1,-1 0,1-1,0 0,0 1,0-2,0 1,0 0,1-1,-1 0,0 0,0 0,0 0,0-1,0 0,0 1,0-2,0 1,0 0,2-2,7-9</inkml:trace>
  <inkml:trace contextRef="#ctx0" brushRef="#br0" timeOffset="3893.974">1948 1299,'38'-19,"28"-11,6-6,-3 4,-9 8,-10 7,-9 6,-11 6</inkml:trace>
  <inkml:trace contextRef="#ctx0" brushRef="#br0" timeOffset="4135.069">2653 1215,'14'-20,"6"-10,-2 0</inkml:trace>
  <inkml:trace contextRef="#ctx0" brushRef="#br0" timeOffset="4136.069">2456 791,'0'0</inkml:trace>
  <inkml:trace contextRef="#ctx0" brushRef="#br0" timeOffset="4336.563">2936 735,'-7'7,"1"0,0 1,0 0,1 0,0 1,1-1,0 1,0 0,1 0,0 0,0 1,1-1,0 1,1-1,0 1,1 0,0-1,0 1,1 0,0-1,1 1,0-1,3 7,-3-13,0 0,1 0,-1 0,1 0,0-1,0 1,0-1,0 0,0 0,0 0,1 0,-1 0,1-1,-1 0,1 1,0-1,-1-1,1 1,0 0,0-1,0 0,-1 0,1 0,0 0,0-1,0 0,-1 1,1-1,0-1,-1 1,1 0,-1-1,2 0,2-2,0 1,0-1,0 0,0-1,-1 0,0 0,0 0,0-1,0 1,-1-1,0-1,0 1,-1-1,0 0,3-6,16-59,-17 48</inkml:trace>
  <inkml:trace contextRef="#ctx0" brushRef="#br0" timeOffset="4574.445">3105 199,'10'58,"7"23,2 3,2-12,-3-15,1-11,1-10,3-10,1-10,-2-7</inkml:trace>
  <inkml:trace contextRef="#ctx0" brushRef="#br0" timeOffset="5005.048">3500 594,'13'-8,"0"-1,-1-1,0 0,0 0,-1-1,0-1,-1 1,-1-2,0 1,0-2,-2 1,1-1,-2 0,0 0,0-1,-1 0,-1 0,-1 0,0 0,-1-1,0 1,-2-16,0 29,0-1,0 1,0 0,-1-1,1 1,-1 0,1 0,-1 0,0 0,0-1,0 1,0 0,-1 0,1 1,0-1,-1 0,1 0,-1 1,0-1,1 1,-1-1,0 1,0 0,0 0,0 0,0 0,0 0,0 0,-1 0,1 1,0-1,0 1,0-1,-1 1,1 0,0 0,-1 0,1 0,0 1,0-1,-1 1,1-1,-2 2,-3-1,0 2,1-1,-1 1,1 0,-1 0,1 1,0-1,1 2,-1-1,0 0,1 1,0 0,-4 6,0 3,0 0,1 1,0 0,2 1,0-1,0 1,1 1,1-1,1 1,1-1,0 1,1 12,0-20,1 0,1-1,0 1,0 0,1-1,0 1,0-1,1 0,0 0,0 0,1 0,0 0,1-1,0 0,0 0,0 0,1 0,0-1,0 0,0 0,1-1,0 1,0-2,1 1,3 1,0-2,1 0,-1-1,1 0,0 0,0-2,0 1,0-2,0 0,8 0,11-1</inkml:trace>
  <inkml:trace contextRef="#ctx0" brushRef="#br0" timeOffset="9072.198">2428 2513,'-4'1,"1"1,0 0,0 0,-1 0,1 0,0 0,1 1,-1-1,0 1,1 0,-1-1,1 1,0 0,0 1,0-1,1 0,-1 1,1-1,-1 1,1-1,0 1,1-1,-1 1,1 0,-1 0,1-1,0 2,0-1,-1-1,1 1,0-1,0 1,0 0,0-1,0 1,1-1,0 1,0-1,0 1,0-1,0 1,1-1,0 0,-1 0,1 0,0 0,1 0,-1 0,0 0,1-1,0 1,-1-1,1 0,0 0,0 0,0 0,0 0,1-1,-1 1,0-1,1 0,-1 0,1 0,-1 0,1-1,0 0,-1 1,1-1,0-1,-1 1,1 0,-1-1,1 0,-1 0,1 0,-1 0,1 0,-1-1,0 1,0-1,0 0,0 0,0 0,0-1,0 1,0-1,3-4,0 0,-1 0,0 0,0-1,-1 0,1 0,-2 0,1 0,-1 0,0-1,-1 0,0 1,-1-1,1 0,-2 0,1 0,-1 0,-1 0,1 0,-2 0,1 0,-1 0,0 1,-1-1,0 1,-1-1,1 1,-2 0,1 1,-1-1,0 1,-1-1,0 1,-34-5,20 14</inkml:trace>
  <inkml:trace contextRef="#ctx0" brushRef="#br0" timeOffset="9491.694">2428 2513,'2'-13,"0"1,1-1,0 1,1 0,1 0,0 0,0 0,1 1,1 0,-1 0,4-2,22-42,-8 7,-2 0,-2-2,-2 0,-2-1,-3-1,-2 0,0-14,-12 65,1 1,0 0,-1-1,1 1,0 0,-1-1,1 1,0-1,-1 1,1-1,0 1,0-1,0 1,-1-1,1 1,0-1,0 1,0-1,0 1,0-1,0 0,0 1,0-1,0 1,0-1,0 1,1-1,-1 1,0-1,0 1,0-1,1 1,-1-1,0 1,0 0,1-1,-1 1,1-1,-1 1,0 0,1-1,-1 1,1 0,-1-1,1 1,-1 0,1 0,-1-1,1 1,-1 0,1 0,-1 0,1 0,-1 0,1 0,-1 0,1 0,-1 0,1 0,-1 0,1 0,-1 0,1 0,-1 0,1 1,16 35,120 319,16-21,-149-324,0 0,0 0,-1 1,-1-1,0 1,0 0,-1 0,0 0,-1 0,0-1,-1 1,0 0,0 0,-2 2,2-11,0-1,-1 1,1-1,0 1,-1-1,1 0,-1 0,1 0,-1 0,1 0,-1 0,0 0,0 0,1-1,-1 1,0-1,0 1,0-1,0 0,0 1,1-1,-1 0,0 0,0-1,0 1,0 0,0 0,0-1,1 0,-1 1,0-1,0 0,1 0,-1 0,0 0,1 0,-1 0,1 0,-1 0,1-1,0 1,-1-1,1 1,0-1,0 1,0-1,0 0,1 1,-1-1,0 0,1 0,-1 1,1-1,-1 0,1 0,0-2,-8-15,2-1,0 0,1 0,1 0,1-1,0 1,2-1,1 0,0 0,1 0,4-12,17-51,-10 60</inkml:trace>
  <inkml:trace contextRef="#ctx0" brushRef="#br0" timeOffset="10340.538">3529 2146,'28'-336,"11"162,-39 174,0-1,0 0,0 0,0 1,0-1,0 0,0 0,0 0,0 1,1-1,-1 0,0 0,0 1,1-1,-1 0,0 1,1-1,-1 0,1 1,-1-1,1 1,-1-1,1 1,0-1,-1 1,1-1,-1 1,1-1,0 1,0 0,-1-1,1 1,0 0,0 0,-1-1,1 1,0 0,0 0,-1 0,1 0,0 0,0 0,0 0,-1 0,1 1,0-1,0 0,-1 0,1 1,0-1,-1 0,1 1,0-1,-1 1,1-1,0 1,-1-1,1 1,-1-1,1 1,-1 0,1-1,-1 1,0 0,1-1,-1 1,0 0,1-1,-1 1,0 0,27 55,-27-56,40 67,-39-66,0 0,1 1,-1-1,1 0,-1 0,1 0,-1-1,1 1,-1 0,1 0,0-1,-1 1,1-1,0 0,0 1,-1-1,1 0,0 0,0 0,-1 0,1-1,0 1,0 0,-1-1,1 1,0-1,-1 1,1-1,-1 0,1 0,-1 0,1 0,-1 0,1 0,-1 0,0 0,0 0,1-1,-1 1,0-1,0 1,0-1,9-12,-1-1,0-1,0 0,-2 0,0 0,-1-1,3-13,15-37,54-103,-78 168,1 1,-1 0,0 0,1-1,-1 1,1 0,0 0,0 0,-1 0,1 0,0 0,0 0,0 0,0 0,0 0,0 0,0 0,0 1,0-1,0 0,1 1,-1-1,0 1,0 0,1-1,-1 1,0 0,1 0,-1-1,0 1,1 0,-1 0,0 1,1-1,-1 0,0 0,0 1,1-1,-1 0,0 1,0 0,1-1,-1 1,0 0,0-1,0 1,0 0,0 0,0 0,0 0,0 0,-1 0,2 1,44 111,-21-105,-12-15</inkml:trace>
  <inkml:trace contextRef="#ctx0" brushRef="#br0" timeOffset="10718.496">4347 1017,'-12'24,"-2"2,0 0,2 1,1 1,1 0,2 0,0 1,1 9,6-37,1 0,-1 0,1 0,-1 1,1-1,-1 0,1 0,0 1,0-1,-1 0,1 0,0 1,0-1,0 0,1 1,-1-1,0 0,0 0,1 1,-1-1,1 0,-1 0,1 0,-1 0,1 1,0-1,-1 0,1 0,0 0,0-1,0 1,0 0,0 0,0 0,0-1,0 1,0 0,0-1,1 1,-1-1,0 1,0-1,0 0,1 1,-1-1,0 0,1 0,-1 0,0 0,0 0,1 0,-1 0,0-1,0 1,1 0,-1-1,0 1,0-1,0 1,1-1,-1 0,0 1,0-1,0 0,0 0,0 0,0 0,-1 0,1 0,14-13,-2-2,0 0,0 0,-2-1,0-1,-1 0,-1 0,5-15,46-78,-60 110,1 0,-1 0,0 0,0 0,1 0,-1 0,0 0,1 0,-1 0,1 0,-1 1,1-1,0 0,-1 0,1 0,0 1,0-1,-1 0,1 1,0-1,0 1,0-1,0 1,0-1,0 1,0 0,-1-1,1 1,0 0,0 0,1 0,-1 0,0 0,0 0,0 0,0 0,0 0,0 0,0 1,0-1,0 0,-1 1,1-1,0 0,0 1,0-1,0 1,0 0,-1-1,1 1,0 0,0-1,-1 1,1 0,0 0,-1 0,1-1,-1 1,1 1,16 52,-16-48,0 1,0-1,0 1,1-1,0 1,0-1,1 0,0 0,0 0,0 0,1-1,0 1,0-1,0 0,1 0,-1-1,1 1,0-1,1 0,2 2,-5-6,-1 1,1-1,0 1,0-1,-1 0,1 0,0-1,0 1,-1-1,1 1,0-1,-1 0,1 0,-1 0,1 0,-1 0,1 0,-1-1,0 0,0 1,0-1,0 0,0 0,0 0,0 0,0 0,-1 0,1-1,-1 1,1-2,7-15</inkml:trace>
  <inkml:trace contextRef="#ctx0" brushRef="#br0" timeOffset="11004.704">4827 594,'-11'22,"1"-5,1 0,1 1,0 0,2 1,0-1,1 1,1 0,0 6,3-23,1 0,0 1,0-1,0 0,0 0,0 0,0 0,0 0,1 0,-1 0,1 0,0 0,-1 0,1 0,0-1,0 1,0 0,0 0,0-1,1 1,-1-1,1 1,-1-1,1 1,-1-1,1 0,0 0,-1 0,1 0,0 0,0 0,0 0,0 0,0-1,0 1,0-1,0 0,0 1,0-1,0 0,0 0,0 0,0-1,0 1,0 0,0-1,0 1,0-1,20-3,-18 3,-1-1,1 1,0 0,0 1,0-1,0 1,0 0,0 0,-1 0,1 0,0 0,0 1,0 0,0 0,0 0,-1 0,1 1,3 1,-7 1,1-1,-1 1,1 0,-1 0,-1-1,1 1,0 0,-1-1,0 1,0 0,0-1,0 1,0-1,-1 1,0-1,1 0,-1 0,-1 0,1 0,0 0,-1 0,1 0,-1-1,0 1,0-1,-1 1,-75 75,64-62</inkml:trace>
  <inkml:trace contextRef="#ctx0" brushRef="#br0" timeOffset="11336.524">5081 368,'-4'6,"-3"4,1 0,1 0,-1 0,1 0,1 1,0 0,1 0,0 0,0 1,1-1,1 0,0 8,2-16,0-1,1 0,0 0,-1 1,1-1,0 0,0 0,0-1,0 1,0 0,0-1,1 1,-1-1,1 0,-1 0,1 0,-1 0,1 0,-1 0,1-1,0 1,0-1,-1 0,1 0,0 0,-1 0,1 0,0-1,0 1,-1-1,1 1,-1-1,1 0,-1 0,1-1,-1 1,1 0,-1-1,0 1,2-2,2 1,0 0,65-13,-69 15,0 0,-1 0,1 0,0 0,0 0,0 1,-1-1,1 1,0-1,-1 1,1 0,0 0,-1 0,1 0,-1 0,1 0,-1 0,1 0,-1 1,0-1,0 0,0 1,1-1,-1 1,-1-1,1 1,0 0,0-1,-1 1,1 0,-1 0,1-1,-1 1,0 0,1 0,-1 0,0 0,-1 6,0 1,-1 0,0 0,0-1,-1 1,0-1,-1 0,1 0,-1 0,-1-1,0 1,0-1,0 0,-2 1,1 0,-7 12</inkml:trace>
  <inkml:trace contextRef="#ctx0" brushRef="#br0" timeOffset="12475.271">3867 3106,'2'-63,"3"0,3 1,3-1,2 2,4-3,46-153,-63 216,0 0,0 0,0 0,0 0,0 0,0-1,1 1,-1 0,0 0,1 0,-1 0,0 0,1 0,-1 0,1 0,0 0,-1 0,1 0,0 0,0 1,-1-1,1 0,0 0,0 1,0-1,0 0,0 1,0-1,0 1,0 0,0-1,0 1,0 0,0-1,0 1,0 0,1 0,-1 0,0 0,0 0,0 0,0 0,0 0,0 1,1-1,-1 0,0 1,0-1,0 1,0-1,0 1,0-1,-1 1,1 0,0 0,0-1,0 1,0 0,-1 0,1 0,0 0,-1 0,1 0,-1 0,1 0,-1 0,0 0,1 0,-1 0,0 0,30 52,-25-42,0 1,1-1,1 0,-1-1,2 1,-1-1,2-1,-1 1,1-1,1-1,-1 0,1 0,1-1,0 0,-8-5,0-1,0 0,0 0,0-1,0 1,0 0,0-1,0 0,0 0,1 0,-1 0,0 0,0-1,0 1,0-1,0 0,0 0,0 0,0 0,0-1,0 1,-1-1,1 0,0 1,-1-1,0 0,1-1,-1 1,0 0,0-1,0 1,0-1,1-2,46-107,-39 82,62-144,-70 173,0-1,1 1,-1 0,0 0,1 0,-1 0,1 0,-1 1,1-1,-1 1,1-1,-1 1,1 0,-1 0,1 0,0 1,-1-1,1 1,-1-1,1 1,-1 0,0 0,1 0,-1 0,0 0,1 0,-1 1,0-1,0 1,0-1,0 1,-1 0,1 0,0 0,-1 0,1 0,-1 0,0 1,1-1,-1 1,10 8,100 110,-84-85,-14-24</inkml:trace>
  <inkml:trace contextRef="#ctx0" brushRef="#br0" timeOffset="56534.977">5278 2118,'-13'2,"0"1,0 0,1 0,-1 1,1 1,0 0,0 1,1 0,0 1,0 0,0 1,1 0,0 0,0 1,1 1,0 0,1 0,0 0,1 1,0 0,1 1,0-1,0 1,0 4,5-12,0 1,0 0,0-1,0 1,1 0,0 0,0-1,0 1,0 0,1 0,0-1,0 1,0 0,1-1,-1 1,1-1,0 0,0 1,1-1,-1 0,1 0,0-1,0 1,0 0,1-1,-1 0,1 0,0 0,0 0,0-1,0 1,0-1,0 0,1 0,-1 0,1-1,-1 0,1 0,0 0,0 0,-1-1,1 0,0 0,0 0,-1 0,1-1,3-1,1 1,0-1,-1 0,1-1,-1 0,1-1,-1 1,0-2,-1 1,1-1,-1 0,1 0,-2-1,1 0,-1-1,0 1,0-1,0 0,-1 0,0-1,3-7,0-2,0-1,-1 0,0 0,-2 0,0-1,-1 0,-1 0,-1 0,-1-5,17 45,-17-16,1-1,0 1,0 0,1 0,0-1,0 0,0 1,0-1,0 0,1 0,0-1,0 1,0-1,0 0,0 0,1 0,-1-1,1 1,0-1,0 0,0-1,0 1,0-1,0 0,0 0,0 0,1-1,-1 0,0 0,0 0,0-1,1 1,2-2,0-3,0 0,-1 0,1 0,-1-1,-1 0,1-1,-1 1,0-1,0 0,-1-1,0 1,-1-1,1 0,-1 0,-1-1,0 1,0-1,0 0,-1 0,-1 0,1-6,0 9,12-57,-3-1,-3 0,-2-1,-3 1,-3-1,-5-27,3 56,-2 1,-2-1,-1 0,-2 1,-6-15,-13 8,27 42,1-1,-1 1,0-1,0 1,1-1,-1 1,0-1,0 1,1 0,-1-1,0 1,0 0,0 0,0-1,1 1,-1 0,0 0,0 0,0 0,0 0,0 0,0 1,1-1,-1 0,0 0,0 1,0-1,1 0,-1 1,0-1,0 1,1-1,-1 1,0-1,1 1,-1-1,0 1,1 0,-1-1,1 1,-1 0,1 0,-1-1,1 1,0 0,0 0,-1 0,1-1,0 1,0 0,0 0,0 0,-1 0,1 0,1 0,-4 18,1 0,1 0,0 0,2 0,0 0,1 0,2-1,-1 1,2 0,0-1,2 0,1 2,104 191,-109-204,6 11,1 0,1 0,0-1,1-1,0 0,2 0,3 2,-2-15,-23-24,-1 6</inkml:trace>
  <inkml:trace contextRef="#ctx0" brushRef="#br0" timeOffset="56784.706">5419 1751,'34'-29,"29"-19,10-6,-3 2,-8 4,-6 10,-7 8,-12 8</inkml:trace>
  <inkml:trace contextRef="#ctx0" brushRef="#br0" timeOffset="57817.882">5278 3077,'-17'2,"0"1,0 0,0 1,0 1,1 0,0 2,0 0,1 0,-1 1,0 2,-17 12,1 2,1 1,1 1,1 1,2 2,-9 12,26-28,0 1,1 0,0 0,2 1,-1 0,2 0,0 1,1 0,0 0,1 0,1 1,1-1,0 1,1 14,1-21,0 0,0 0,1 0,0 0,1-1,0 1,1 0,0-1,1 0,0 1,0-1,0-1,1 1,1-1,0 1,0-2,0 1,1-1,0 0,0 0,1-1,0 0,0 0,1-1,2 2,8-1,0-1,0-1,0 0,1-2,-1 0,1-1,0-1,-1-1,1-1,-1 0,1-1,10-5,-16 7,1-2,-2 0,1-1,0 0,-1-1,0-1,0 0,0-1,-1 0,0-1,0 0,-1-1,0 0,0-1,-1 0,-1-1,0 0,0 0,-1-1,0 0,2-6,-9 15,0 0,0-1,0 1,-1 0,1 0,-1-1,0 1,0 0,0-1,0 1,0 0,-1-1,0 1,1 0,-1 0,0 0,-1-1,1 1,-1 0,1 1,-1-1,0 0,0 0,0 1,0-1,-1 1,1 0,-1-1,1 1,-1 0,0 1,0-1,1 0,-1 1,-1 0,1-1,-2 1,-125-25,128 25,0 0,0 1,0-1,0 1,0 0,0 0,-1-1,1 1,0 0,0 1,0-1,0 0,0 1,0-1,0 1,-1 0,2-1,-1 1,0 0,0 0,0 0,0 1,0-1,1 0,-1 1,1-1,-1 1,1-1,-1 1,1 0,0 0,0-1,0 1,0 0,0 0,0 1,5 0,0-1,0 1,0-1,1 0,-1 0,1 0,-1 0,1-1,-1 0,1 0,0 0,0 0,-1-1,1 0,0 0,0 0,-1-1,1 1,0-1,0 0,-1-1,1 1,3-3,255-109,-239 105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0,'-10'10,"-8"12,-5 3,1 2,-1-4,4-1,0-4,-2-5,4 0,3-3</inkml:trace>
</inkml:ink>
</file>

<file path=ppt/ink/ink9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</inkml:ink>
</file>

<file path=ppt/ink/ink9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4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0 147,'1'-2,"1"0,-1 1,1-1,0 0,-1 0,1 1,0-1,0 1,0 0,0-1,0 1,0 0,0 0,1 0,-1 1,0-1,0 0,1 1,-1 0,0-1,1 1,-1 0,1 0,1 1,-1-2,169-30,-71 29,-100 2,-1 0,1 0,-1-1,1 1,-1 0,1 0,-1 0,1-1,-1 1,1 0,-1-1,0 1,1 0,-1-1,1 1,-1 0,0-1,1 1,-1-1,0 1,1-1,-1 1,0-1,0 1,0-1,1 1,-1-1,0 1,0-1,0 1,0-1,0 1,0-1,0 1,0-1,0 0,0 1,0-1,-1 1,1-1,0 1,0-1,0 1,-1-1,1 1,0-1,0 1,-1 0,1-1,-1 1,1-1,0 1,-1 0,1-1,-1 1,1 0,-1-1,1 1,-1 0,1 0,-32-32,28 28,-11-10,2-1</inkml:trace>
</inkml:ink>
</file>

<file path=ppt/ink/ink9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41,'5'0,"11"-5,8-1,4 0,3 1,0 1,0 2,0 1,-1 0,-1 1,-1 0,1 1,-1-1,0 0,-4-4,-12-2,-8 4,-4 4</inkml:trace>
</inkml:ink>
</file>

<file path=ppt/ink/ink9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5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0,'29'5,"14"2,4-1,0-6,-4-3,-4-1,-5 0,-2 1,-7 1</inkml:trace>
</inkml:ink>
</file>

<file path=ppt/ink/ink9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9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1 129,'45'92,"-5"99,-12-20,-29-143,1-11,2-34,63-310,21 84,-73 220,-1 6</inkml:trace>
  <inkml:trace contextRef="#ctx0" brushRef="#br0" timeOffset="433.482">481 553,'-10'14,"-3"15,1 6,2 3,3 0,3-7</inkml:trace>
  <inkml:trace contextRef="#ctx0" brushRef="#br0" timeOffset="1202.11">594 214,'-5'-4,"-2"2,-3 2,3 1,4-4,2 3,1 1</inkml:trace>
</inkml:ink>
</file>

<file path=ppt/ink/ink9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37.4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28 160,'-2'2,"0"-1,0 1,0-1,1 1,-1-1,1 1,-1 0,1 0,-1 0,1 0,0 0,0 0,0 0,0 0,0 0,1 0,-1 1,1-1,-1 0,1 1,0-1,0 0,0 1,0-1,0 1,0 0,-3 364,3-353,0-48,30-161,-13 137,2 1,2 0,3 2,7-9,23-4,-53 67,1 0,0 0,-1 0,1 0,0 1,0-1,0 0,-1 1,1-1,0 1,0 0,0 0,0 0,0 0,0 0,0 0,0 0,-1 0,1 1,0-1,0 1,0 0,0-1,-1 1,1 0,0 0,-1 0,1 0,-1 0,1 1,-1-1,1 0,-1 1,0-1,0 1,0-1,0 1,0 0,0-1,0 1,0 0,0 1,37 151,-20-107,-10-28</inkml:trace>
  <inkml:trace contextRef="#ctx0" brushRef="#br0" timeOffset="333.875">480 639,'-9'29,"-4"14,1 1</inkml:trace>
  <inkml:trace contextRef="#ctx0" brushRef="#br0" timeOffset="749.093">593 272,'-5'5,"-1"-3,0 3,-4 0,5 0,3-2</inkml:trace>
</inkml:ink>
</file>

<file path=ppt/ink/ink9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7:41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197 121,'-11'226,"-61"209,43-245,3-60,34-138,-2-4</inkml:trace>
  <inkml:trace contextRef="#ctx0" brushRef="#br0" timeOffset="6317.162">0 572,'5'0,"6"0,7 0,4 0,3 0,3 0,1 0,-4 5,-2 2,-5-6,0-3,1 0,2-1,3 1,2 0,1 1,1 0,-5 1</inkml:trace>
  <inkml:trace contextRef="#ctx0" brushRef="#br0" timeOffset="6952.717">621 150,'-33'39,"27"-25,1 1,0-1,1 1,1 0,0 0,1 0,1 0,0 0,1 5,-6 59,-22 216,10-69,8-165,11-60,0-1,1 1,-1-1,0 1,0-1,0 1,0-1,1 1,-1-1,0 0,0 0,1 0,-1 0,0 0,0 0,1 0,-1 0,0 0,0-1,1 1,-1 0,0-1,0 1,0-1,0 1,1-1,-1 0,0 0,0 1,0-1,-1 0,2-1,-1 2,114-101,14-3,-127 102,-1 1,0 0,0 0,1 0,-1 0,1 0,-1 0,0 1,1-1,0 0,-1 1,1-1,0 1,-1-1,1 1,0 0,-1 0,1 0,0 0,-1 0,1 0,0 0,-1 0,1 1,0-1,-1 1,1-1,0 1,-1 0,1-1,-1 1,0 0,1 0,-1 0,0 0,1 1,-1-1,0 0,0 0,0 1,0-1,0 1,0-1,0 1,-1-1,1 1,0-1,-1 1,1 0,-1-1,0 1,0 0,1-1,-1 1,0 0,0 0,1 62,-2-56,0 0,1 1,0-1,0 1,1-1,0 0,1 1,0-1,0 0,1 0,0 0,0 0,1 1,7 5</inkml:trace>
  <inkml:trace contextRef="#ctx0" brushRef="#br0" timeOffset="7777.356">1383 714,'-46'24,"0"1,2 3,1 2,-36 31,25 11,53-71,0 1,0 0,1 0,-1-1,0 1,1 0,-1 0,1 0,-1 0,1 0,0 0,0 0,0 0,0 0,0 0,1 0,-1-1,0 1,1 0,0 0,-1 0,1 0,0-1,0 1,0 0,0 0,0-1,0 1,1-1,-1 1,0-1,1 0,-1 0,1 1,-1-1,1 0,0 0,0 0,-1-1,1 1,0 0,1 0,6-1,0 1,1-1,-1-1,0 0,0 0,0-1,0 0,0-1,0 1,0-2,-1 1,1-1,-1-1,0 1,0-1,-1-1,0 0,0 0,0 0,0-1,-1 0,1-1,12-9,110-95,-129 111,0 1,1-1,-1 0,0 0,1 1,-1-1,1 0,0 1,-1-1,1 0,-1 1,1-1,0 1,0-1,-1 1,1-1,0 1,0 0,-1-1,1 1,0 0,0-1,0 1,0 0,0 0,-1 0,1 0,0 0,0 0,0 0,0 0,0 0,0 1,-1-1,1 0,0 0,0 1,0-1,-1 1,1-1,0 1,0-1,-1 1,1-1,-1 1,1-1,0 1,-1 0,1-1,-1 1,1 0,-1 0,0 0,1-1,-1 1,0 0,1 0,-1 0,0 0,0-1,0 1,0 0,0 0,0 0,0 0,0 0,0-1,0 1,0 0,-1 0,2 39,9 49,-9-86,0-1,0 1,0 0,1-1,-1 1,1-1,0 0,0 1,0-1,0 0,0 0,0 0,1-1,-1 1,1 0,-1-1,1 0,-1 1,1-1,0 0,0-1,0 1,-1 0,1-1,0 1,0-1,0 0,0 0,0 0,15-3,0 0,0-2,-1 1,0-2,0-1,0 0,-1-1,0 0,0-2,-1 0,0 0,5-7,-11 11,17-15,0-1,-2-1,-1-1,0-1,3-8,23-25,-25 28,-2-1,-1-2,-1 0,-2-1,-2 0,-1-2,-1 0,-3 0,5-24,-13 52,-1 0,1 0,-1 0,-1 0,0-1,0 1,-1 0,0-1,0 1,-1 0,0-1,0 1,-1 0,0 0,-1 0,1 0,-2 0,1 1,-1-1,0 1,0 0,-1 0,0 0,-1 1,1 0,-7-6,9 11,0-1,-1 0,1 1,0 0,-1 0,1 0,-1 0,1 0,-1 1,1 0,-1-1,0 1,1 1,-1-1,1 0,-1 1,1 0,-1 0,1 0,-1 0,1 0,0 1,-1 0,1-1,0 1,0 0,0 1,1-1,-1 0,1 1,-1 0,1 0,-7 5,2 0,-1 1,1 0,0 0,1 1,0-1,1 2,0-1,-3 10,-2 14,1 1,2 0,2 0,1 1,1-1,3 1,0 0,2-1,7 34,-7-59,4 30,2 0,1 0,2-1,2 0,1-1,18 31,-20-51,-15-27,-29-50,21 37</inkml:trace>
  <inkml:trace contextRef="#ctx0" brushRef="#br0" timeOffset="8001.605">1581 488,'38'10,"42"2,12 0,0-2,-7-3,-12-7,-9-4,-11-2,-9 1,-8-3,-5-1,-8 1</inkml:trace>
  <inkml:trace contextRef="#ctx0" brushRef="#br0" timeOffset="10969.191">3076 291,'30'-1,"0"0,0-2,0-1,-1-2,0-1,0-1,0-1,24-12,-41 14,-1 0,0 0,0-1,-1-1,0 0,0 0,-1-1,0 0,-1-1,0 0,-1 0,0-1,0 0,-2 0,1 0,-2-1,4-10,-8 22,1 0,0 1,-1-1,1 0,-1 0,1 0,-1 1,0-1,1 0,-1 0,0 0,1 0,-1 0,0 0,0 0,0 0,0 0,0 1,0-1,0 0,0 0,0 0,-1 0,1 0,0 0,0 0,-1 0,1 1,-1-1,1 0,-1 0,1 0,-1 1,1-1,-1 0,0 1,1-1,-1 0,0 1,0-1,1 1,-1-1,0 1,0 0,0-1,0 1,0 0,1-1,-1 1,0 0,0 0,0 0,0 0,0 0,0 0,0 0,0 0,0 0,0 1,-7 7,0 0,1 1,0 0,0 0,1 1,1 0,-1 0,1 0,1 1,0-1,0 4,1-6,-25 78,3 2,5 1,-7 77,5-21,-57 284,66-378,-2-2,-3 0,-1-1,-12 19,25-58,1-1,-1 0,0 0,-1-1,0 0,0 0,-1 0,1-1,-2 0,1-1,0 1,-1-2,0 1,0-1,-1-1,1 1,-10 0,14-2,0-1,0 0,0-1,0 1,0-1,0 0,-1 0,1-1,0 0,0 1,0-2,0 1,0-1,0 1,1-1,-1-1,0 1,1-1,0 1,-1-1,1-1,0 1,1 0,-1-1,0 0,1 0,0 0,0 0,0-1,1 1,-1-1,1 1,0-1,0-3,-2-4,1 1,1-1,0 0,1 0,0 1,1-1,0 0,1 0,0 0,1 0,1 1,-1-1,2 1,0-1,0 1,1 0,0 1,1-1,0 1,4-5,10-12,0 0,2 1,1 1,1 1,2 1,16-11,-2 2,-2 1,0 2,2 2,1 1,18-6,-35 21</inkml:trace>
  <inkml:trace contextRef="#ctx0" brushRef="#br0" timeOffset="11589.109">3839 658,'-19'9,"1"2,0 0,0 2,1 0,1 0,0 2,1 0,1 1,0 0,1 1,1 0,1 1,-7 15,16-30,0 0,1 0,0 0,-1 0,1 1,1-1,-1 0,0 1,1-1,0 1,0-1,0 0,0 1,0-1,1 1,-1-1,1 0,0 1,0-1,0 0,1 0,-1 0,1 0,-1 0,1 0,0 0,0 0,1-1,-1 1,0-1,1 0,0 1,-1-1,1 0,0-1,0 1,0 0,0-1,3 1,8 2,0-1,0-1,0-1,0 0,0 0,0-2,0 0,0 0,0-1,0-1,0 0,0-1,-1-1,0 0,0 0,0-1,-1-1,0-1,0 1,0-2,-1 1,4-6,-11 9,1-1,-1 0,0 0,0-1,0 1,-1-1,0 0,-1 0,1 0,-1 0,0 0,-1 0,0-1,0 1,-1 0,0-1,0 1,-1-1,1 1,-2 0,1 0,-1-1,0 1,0 0,-1 0,0 1,-1-1,1 1,-1-1,0 1,-1 0,1 0,-1 1,0 0,-1 0,1 0,-1 0,0 1,0 0,-1 0,-1 0,0 0,0 0,0 1,0 1,-1 0,1 0,-1 0,0 1,1 0,-1 1,0 0,1 0,-1 1,0 0,1 0,-1 1,1 0,-2 1,-9 5</inkml:trace>
  <inkml:trace contextRef="#ctx0" brushRef="#br0" timeOffset="11938.499">4290 968,'-1'0,"1"0,-1 1,0-1,0 0,0 0,0 0,1 0,-1 0,0 0,0 0,0 0,0-1,1 1,-1 0,0 0,0-1,0 1,1 0,-1-1,0 1,1-1,-1 1,0-1,1 1,-1-1,0 1,1-1,-1 0,1 1,-1-1,1 0,0 0,-1 1,1-1,0 0,-1 0,1 1,0-1,0 0,0 0,0 0,0 0,0 1,0-1,0 0,0 0,0 0,0 0,0 1,1-1,-1 0,0 0,0 0,1 1,-1-1,1 0,-1 1,1-1,-1 0,5-29,1 1,1-1,2 1,0 1,2 0,2 0,0 1,2 1,0 0,2 1,7-8,-13 22,0-1,0 1,1 1,0 0,1 1,0 0,1 1,-1 1,2 0,2-1,-15 7,0 0,0 0,0 1,0-1,0 0,0 1,0 0,0-1,0 1,1 0,-1 0,0 0,0 0,0 0,0 1,0-1,0 1,0-1,0 1,0 0,0 0,0 0,0 0,0 0,0 0,-1 0,1 1,0-1,-1 1,1-1,-1 1,0-1,1 1,-1 0,0 0,0 1,6 14</inkml:trace>
  <inkml:trace contextRef="#ctx0" brushRef="#br0" timeOffset="29363.352">2540 911,'0'5,"-5"11,-6 8,-6 4,-5 3,-4 0,-2 0,-1 0,-5-6,-2-2,1-1,1 2,2-4,1-6,7-4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4.18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 0,'0'10,"0"12,0 8,0 3,0 1,0-1,0 0,0-2,0-1,0-1,-4-6,-2-6</inkml:trace>
</inkml:ink>
</file>

<file path=ppt/ink/ink9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1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66 0,'-14'5,"-5"6,1-3,8-4,6-6,8-4,4 0</inkml:trace>
</inkml:ink>
</file>

<file path=ppt/ink/ink9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9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9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9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5.49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79 0,'-5'34,"-6"25,-1 7,-4-7,1-9,3-8,4-11</inkml:trace>
  <inkml:trace contextRef="#ctx0" brushRef="#br0" timeOffset="387.318">108 0,'-5'16,"1"-1,1 1,0 0,1-1,1 1,1 0,0 0,1 0,0 0,2 0,0 0,0-1,2 1,0-1,2 2,74 89,-77-102,0-1,0 0,0 0,0 0,0 0,1-1,-1 1,1-1,-1 0,1-1,0 1,0-1,0 0,0 0,0 0,0-1,0 0,0 0,0 0,0-1,0 1,0-1,0 0,0-1,0 1,0-2,-1 1,0-1,0 1,0-1,0-1,0 1,0-1,-1 1,0-1,0 0,0 0,0 0,0 0,-1-1,0 1,0-1,0 0,0 1,-1-1,0 0,0 0,0 0,5-114,-6 109,-2-103,1 88</inkml:trace>
</inkml:ink>
</file>

<file path=ppt/ink/ink9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9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9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9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33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200 489,'-12'3,"1"0,0 0,0 2,1-1,-1 1,1 1,0 0,0 0,1 1,0 0,0 1,0 0,1 0,1 1,-1 0,1 0,1 1,0 0,0 0,1 0,-3 9,7-17,0 1,0-1,0 0,0 1,1-1,-1 0,1 1,0-1,0 1,0-1,0 1,0-1,0 0,1 1,-1-1,1 1,-1-1,1 0,0 1,0-1,0 0,0 0,1 0,-1 0,1 0,-1 0,1 0,-1 0,1-1,0 1,0-1,0 1,0-1,0 0,0 0,0 1,1-2,-1 1,0 0,1 0,-1-1,0 1,1-1,-1 0,1 0,-1 1,1-2,-1 1,0 0,1 0,-1-1,1 0,-1 1,0-1,1 0,-1 0,0 0,0 0,2-2,24-21,-1-2,-1-1,-2-1,0-1,-2-1,-1-1,-2-1,-1-1,-1 0,0-6,-6 14,0 0,-1 0,-2-1,-1 0,-1-1,-1 1,-1-1,-1 0,-2-13,-1 33,-1 0,1 0,-1-1,-1 1,0 1,0-1,0 0,-1 0,1 1,-2-1,1 1,-1 0,0 0,0 0,-1 1,1-1,-1 1,1 4,0 0,0 1,1 0,-1-1,0 1,0 0,0 1,1-1,-1 1,0 0,0-1,1 2,-1-1,1 0,-1 1,1 0,-1-1,1 1,0 1,0-1,0 0,0 1,0-1,1 1,-1 0,1 0,0 0,0 0,0 1,0-1,0 0,1 1,-1 0,-6 11,1 0,1 0,0 1,1 0,0 0,2 1,0-1,0 1,2 0,0 0,1-1,0 1,2 0,0 0,1-1,0 1,2-1,0 0,0 0,2 0,0-1,4 6,135 243,-134-246</inkml:trace>
</inkml:ink>
</file>

<file path=ppt/ink/ink9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53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 1,'-9'34,"1"15,7-4,4-11</inkml:trace>
</inkml:ink>
</file>

<file path=ppt/ink/ink9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9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9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9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73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</inkml:trace>
</inkml:ink>
</file>

<file path=ppt/ink/ink9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9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9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9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9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9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9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9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9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9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05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199 0,'-18'10,"1"1,1 1,0 0,1 1,0 1,1 0,0 1,1 1,1 0,0 0,2 1,-4 7,12-20,0 1,0-1,1 1,-1 0,1 0,0 0,0 0,1 0,-1 0,1 0,0 0,0 0,1 0,0-1,0 1,0 0,0 0,1 0,-1-1,1 1,1 0,-1-1,1 0,-1 0,1 0,0 0,1 0,-1 0,1-1,-1 1,1-1,0 0,0-1,1 1,-1 0,1-1,-1 0,1 0,2 0,3 1,0 0,1-1,-1-1,0 0,1 0,-1-1,0 0,1-1,-1 0,0 0,1-1,-1-1,0 0,15-3</inkml:trace>
</inkml:ink>
</file>

<file path=ppt/ink/ink9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9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9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9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9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2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0,'0'29,"4"9,3-1</inkml:trace>
</inkml:ink>
</file>

<file path=ppt/ink/ink9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3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1,'0'0</inkml:trace>
</inkml:ink>
</file>

<file path=ppt/ink/ink9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9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9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0.68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 55,'-3'16,"1"0,0 0,2 0,-1 0,2 0,0 0,1 0,1 0,0-1,1 1,1-1,0 0,1 0,3 4,-8-16,1-1,0 1,0-1,0 0,0 1,0-1,0 0,1 0,-1 0,1 0,-1-1,1 1,0-1,0 0,-1 0,1 0,0 0,0 0,0 0,0-1,1 1,-1-1,0 0,0 0,0 0,0-1,0 1,0-1,0 1,0-1,0 0,0 0,0 0,0-1,-1 1,1-1,0 0,-1 1,1-1,-1 0,0 0,0-1,0 1,0 0,0-1,0 1,0-1,-1 0,5-5,-1 1,1-1,-2 0,1 0,-1 0,-1-1,1 1,-1-1,-1 0,0 0,0 0,-1 0,0-1,0 1,-1 0,0 0,-1 0,0-1,-1 1,1 0,-2 0,1 0,-1 1,-1-1,0 0,0 1,0 0,-1 0,0 1,-6-8,7 13,1 0,0 0,-1 0,1 0,-1 1,0-1,0 1,1 0,-1 0,0 0,0 1,0-1,0 1,0 0,0 0,0 0,0 1,0-1,0 1,0 0,0 0,1 1,-1-1,0 1,1-1,-1 1,-1 1,-14 9</inkml:trace>
</inkml:ink>
</file>

<file path=ppt/ink/ink9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9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9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9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9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9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9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9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9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9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355 27,'-15'-6,"0"1,-1 1,0 0,0 1,0 1,0 0,-1 1,1 1,-2 1,8 0,-1 2,1-1,1 1,-1 1,0 0,1 0,0 1,0 0,0 0,0 1,1 0,0 1,0 0,1 0,0 0,0 1,1 0,0 1,0-1,1 1,0 0,1 1,-4 8,7-10,0-1,0 1,1 0,0 0,0-1,1 1,-1 0,2-1,-1 1,1-1,0 1,1-1,0 0,0 0,1 0,-1 0,1-1,1 1,-1-1,1 0,0-1,1 1,-1-1,1 0,0 0,1 0,-1-1,1 0,0-1,0 1,0-1,0-1,5 2,2 2,0-1,0-1,1 0,-1-1,1-1,0 0,0-1,0 0,0-1,0-1,0-1,6-1,4-3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1.16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1 162,'103'-140,"-102"139,0 0,1 1,-1-1,1 1,-1-1,1 1,0-1,-1 1,1 0,-1 0,1 0,-1 0,1 0,0 0,-1 0,1 1,-1-1,1 0,-1 1,1-1,-1 1,1 0,-1 0,0-1,1 1,-1 0,0 0,1 0,-1 0,0 0,0 1,0-1,0 0,0 1,0-1,-1 0,1 1,0-1,-1 1,1-1,-1 1,1-1,-1 1,0-1,0 1,1 0,-1-1,0 1,-1-1,1 1,10 20,-6-17,0 0,1 0,-1-1,1 0,0 0,0 0,0 0,0-1,1 0,0 0,-1 0,1-1,0 1,0-2,0 1,1-1,-1 1,0-2,1 1,-1-1,0 0,1 0,-1-1,0 0,0 0,1 0,-1-1,0 0,0 0,0 0,-1-1,1 0,-1 0,1-1,-1 1,0-1,0 0,0-1,-1 1,0-1,0 0,3-3,9-43,-12 27</inkml:trace>
</inkml:ink>
</file>

<file path=ppt/ink/ink9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9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9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9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9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9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9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9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9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9.79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141 0,'0'737,"0"-735,-1 0,1 0,-1 0,1-1,-1 1,1 0,0 0,0 0,0 0,0 0,0 0,0 0,0 0,1 0,-1 0,1 0,0-1,-1 1,1 0,0 0,0-1,0 1,0 0,0-1,0 1,1-1,-1 1,1-1,-1 0,1 1,-1-1,1 0,-1 0,1 0,0 0,0-1,1 2,9-8</inkml:trace>
  <inkml:trace contextRef="#ctx0" brushRef="#br0" timeOffset="217.028">0 424,'15'5,"18"1,9 0,3-1,-3-2,-3-1,-3-1,-4 0,-1-1,-2 0,-6-1</inkml:trace>
</inkml:ink>
</file>

<file path=ppt/ink/ink9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7:57.94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12 408,'-4'-29,"-3"-19,6-6,7 2,3 4,5 6,5 5,3 9,-1 4,0 7,1 5,-2 11,-6 4</inkml:trace>
  <inkml:trace contextRef="#ctx0" brushRef="#br0" timeOffset="381.597">351 211,'13'-7,"0"1,0-2,-1 0,-1 0,1-1,-1-1,-1 0,0 0,0-1,-1 0,-1-1,1 0,-2 0,0-1,2-4,-9 16,1 0,0-1,-1 1,0 0,1 0,-1-1,1 1,-1 0,0-1,0 1,0 0,0-1,0 1,0 0,0-1,0 1,-1 0,1-1,0 1,-1 0,1 0,-1-1,0 1,1 0,-1 0,0 0,0 0,0 0,1 0,-1 0,0 0,0 0,-1 0,1 0,0 1,0-1,0 0,0 1,-1-1,1 1,0-1,0 1,-1 0,1-1,0 1,-1 0,1 0,-1 0,1 0,0 0,-1 0,1 1,0-1,-1 0,1 1,0-1,0 1,-1-1,1 1,-1 0,-16 8,1 1,0 1,1 1,0 0,1 1,0 0,1 1,0 1,1 1,1-1,-4 9,12-20,0 0,0 0,0 0,1 0,0 0,0 1,0-1,0 1,1 0,0 0,0 0,0 0,0 0,1 1,0-1,0 0,0 1,1-1,0 1,0-1,0 0,1 1,0-1,0 1,0-1,0 0,1 0,0 0,0 0,1 0,-1 0,1 0,0-1,0 1,1-1,-1 0,1 0,0 0,0-1,1 1,8 1,1 0,0-1,0 0,0-2,0 1,1-2,-1 0,1 0,-1-2,1 0,-1 0,1-1,30-1,-21 2</inkml:trace>
</inkml:ink>
</file>

<file path=ppt/ink/ink9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3.31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83 555,'-5'2,"0"0,0 0,0 1,1 0,0 0,-1 0,1 0,0 1,0-1,1 1,-1 0,1 0,0 0,0 1,0-1,1 1,-1 0,1 0,0 0,1 0,-1 0,1 0,0 0,0 0,0 6,-1 63,2-72,0 0,0 0,1-1,-1 1,1 0,0 0,-1-1,1 1,0 0,0-1,0 1,0-1,0 1,0-1,1 1,-1-1,0 0,1 0,-1 0,1 0,-1 0,1 0,0 0,-1 0,1 0,0-1,0 1,0-1,-1 1,1-1,0 0,0 0,0 0,0 0,-1 0,1 0,0 0,0-1,9-3,-1 0,-1-1,1-1,-1 0,0 0,0 0,0-1,-1-1,0 1,-1-1,0-1,0 1,-1-1,0 0,0-1,-1 1,0-1,-1 0,0-1,0 1,1-7,0 1,0-1,-2 0,0 0,-1-1,0 1,-2 0,0-1,-1 1,-1 0,0-1,-1 1,-1 0,-1-1,4 15,0 0,0 0,-1 0,1 0,0 1,-1-1,0 0,1 1,-1 0,0-1,0 1,-1 0,1 0,0 0,-1 0,1 0,-1 1,0-1,1 1,-1 0,0-1,0 1,0 1,0-1,0 0,0 1,0-1,-2 1,-3 8,29-2,-8-9,-1 0,0-1,0-1,-1 0,1 0,-1-1,0-1,-1 0,1 0,-1-1,-1 0,0-1,0 0,0 0,-1-1,-1 0,0-1,0 1,4-11,50-139,-55 272,47 639,-49-719,8 53,-4 0,-4 1,-5 53,0-128,1 0,-2-1,1 0,-1 1,-1-1,0 0,0 0,-1 0,-1 0,1-1,-2 0,1 0,-7 8,11-16,0 0,1 0,-1-1,0 1,0 0,0 0,0-1,0 1,0-1,0 1,0-1,0 1,0-1,0 0,0 0,-1 1,1-1,0 0,0 0,0 0,0 0,0 0,-1 0,1-1,0 1,0 0,0 0,0-1,0 1,0-1,0 1,0-1,0 1,0-1,0 0,0 0,0 1,0-1,1 0,-1 0,0 0,1 0,-1 0,0 0,1 0,-1-1,-17-51,17-209,13 136,-6 94</inkml:trace>
</inkml:ink>
</file>

<file path=ppt/ink/ink9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9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9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9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9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9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9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9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9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4.63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1 517,'30'-23,"0"0,-2-2,-1-2,-1 0,-1-1,-1-2,-2 0,-1-2,-1 0,-2-2,5-14,-22 48,0-1,0 0,0 1,-1-1,1 0,0 0,-1 1,1-1,0 0,-1 0,1 0,-1 0,1 0,-1 0,0 0,1 0,-1 0,0 0,0 0,0 0,1 0,-1 0,0 0,0 0,-1 0,1 0,0 0,0 0,0 0,-1 0,1 0,-1 0,1 0,-1 0,1 0,-1 0,1 0,-1 0,0 1,1-1,-1 0,0 0,0 1,0-1,1 0,-1 1,0-1,0 1,0-1,0 1,0 0,0-1,0 1,0 0,0 0,0 0,0-1,0 1,0 0,0 1,-1-1,-8 6,0 1,0 1,1 0,0 0,0 1,1 0,0 1,1-1,0 2,1-1,0 1,0 0,1 0,-2 6,4-12,0-1,1 2,-1-1,1 0,0 0,0 1,0 0,1-1,0 1,0 0,0-1,1 1,0 0,0 0,1-1,-1 1,1 0,0-1,1 1,-1 0,1-1,0 0,1 1,-1-1,1 0,0 0,0 0,1-1,0 1,-1-1,1 0,1 0,-1 0,0 0,1-1,0 0,0 0,0 0,0-1,1 1,-1-1,14 0,0-1,0-1,-1-1,1-1,0 0,-1-1,1-1,-1-1,0 0,-1-2,1 0,-1-1,0 0,-1-2,0 0,-1 0,0-2,0 0,-2 0,1-1,-1-1,-1 0,-1-1,6-10,15-49,-32 74,-1-1,0 1,1 0,-1 0,0 0,1 0,-1 0,0 0,1-1,-1 1,0 1,1-1,-1 0,0 0,1 0,-1 0,0 0,1 1,-1-1,0 0,1 0,-1 1,1-1,-1 1,1-1,-1 0,1 1,-1-1,1 1,-1-1,1 1,-1-1,1 1,0 0,-1-1,1 1,0-1,0 1,-1 0,1-1,0 1,0 0,0-1,0 1,0 0,0 0,-4 4,1 1,-1-1,1 1,0 0,1 0,0 0,0 1,0-1,0 1,1-1,0 1,1-1,0 1,0-1,0 1,0 0,1-1,0 1,1-1,0 0,0 1,0-1,0 0,1 0,0 0,0-1,1 1,0-1,0 1,0-1,0 0,1-1,0 1,0-1,0 0,1 0,-1-1,4 2,0-2,0-2,0 1,1-1,-1 0,0-1,0 0,0-1,0 0,0 0,0-1,0 0,0-1,0 0,-1 0,1-1,-1 0,0 0,1-2,133-102,-129 97,0 0,-1-2,-1 1,0-2,0 1,-1-1,-1-1,-1 0,0 0,-1-1,0 0,-1 0,-1 0,2-17,-6 31,0 1,0-1,-1 0,1 1,0-1,-1 0,0 0,1 0,-1 1,0-1,0 0,0 0,0 0,-1 1,1-1,0 0,-1 0,1 1,-1-1,0 0,1 1,-1-1,0 0,0 1,0-1,0 1,0-1,0 1,-1 0,1 0,0-1,-1 1,1 0,-1 0,1 0,-1 0,0 1,1-1,-1 0,0 1,1-1,-1 1,0-1,0 1,0 0,1 0,-1 0,0 0,0 0,0 0,1 1,-1-1,0 0,0 1,1 0,-1-1,0 1,1 0,-1 0,0 0,1 0,0 0,-1 0,1 0,-1 1,-6 8,0-1,1 2,0-1,1 1,0 0,1 0,0 1,1 0,0-1,1 1,-2 12,4-18,0 0,0 0,0 0,1 0,0 0,0 0,1 0,-1 1,1-1,1-1,-1 1,1 0,0 0,0 0,1-1,0 1,0-1,0 0,0 0,1 0,0 0,0-1,0 1,1-1,0 0,2 0,1-1,-1 1,1-2,0 1,0-1,0 0,0-1,0 0,0 0,1-1,-1 0,0 0,0-1,1 0,-1 0,7-3,4-3</inkml:trace>
</inkml:ink>
</file>

<file path=ppt/ink/ink9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9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9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9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9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9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9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9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9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9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8:05.12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0 248,'419'-29,"-168"1,-260 28,0 0,0-1,0 0,0 0,0-1,0 0,0-1,0 0,0 0,1-1,0 0,0 0,0-1,0 0,-3-3,4 1,0 1,0-1,1 0,0 0,1 0,-1-1,1 0,1 0,0-1,0 1,0-1,1 0,0 0,0-3,-1-12</inkml:trace>
</inkml:ink>
</file>

<file path=ppt/ink/ink9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9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9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9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9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9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9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9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9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9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07.81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320 23,'29'-23,"-37"50,-9 1,-2 0,0-1,-2-1,-1-1,-1 0,-15 11,-69 77,48-34,44-61</inkml:trace>
</inkml:ink>
</file>

<file path=ppt/ink/ink9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9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2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9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9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9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9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9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9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9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9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25.7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573 92,'-205'242,"-55"128,160-256,100-114,0-1,0 1,0 0,0 0,0 0,0-1,0 1,0 0,0 0,-1-1,1 1,0 0,0 0,0 0,0-1,0 1,0 0,-1 0,1 0,0 0,0 0,0-1,-1 1,1 0,0 0,0 0,0 0,-1 0,1 0,0 0,0 0,-1 0,1 0,0 0,0 0,0 0,-1 0,1 0,0 0,0 0,-1 0,1 0,0 0,0 0,-1 0,1 0,12-24,31-43,3 2,3 2,19-17,2-3,189-221,-177 234,-80 70,0 1,-1-1,1 0,0 1,-1-1,1 1,0-1,-1 1,1 0,-1 0,1 0,-1 0,1 0,-1 0,0 0,1 0,-1 0,0 1,0-1,0 0,0 1,0-1,0 1,-1-1,1 1,0-1,-1 1,1 0,-1-1,1 1,-1 0,0 0,0-1,0 1,0 0,0-1,0 1,-1 0,1 0,0-1,-1 1,1 0,-1 0,1 1,-2 60,-3 0,-2 0,-11 42,-15 173,34-262,0-14,0 1,0-1,-1 1,1-1,-1 0,1 1,-1-1,0 1,0-1,0 1,0-1,0 1,0-1,-1 1,1-1,-1 1,0-1,0 0,0 1,0-1,0 0,0 0,-1 0,1 0,-1 0,1 0,-1 0,0 0,0-1,0 1,0-1,0 1,0-1,0 0,0 0,-1 0,0 1,-8-5,0 1,1-1,-1-1,1 0,-1 0,1-1,1-1,-1 1,1-2,-7-4,-33-20,-147-74,168 94,4 3</inkml:trace>
  <inkml:trace contextRef="#ctx0" brushRef="#br0" timeOffset="1314.283">742 769,'58'-33,"-3"-3,-1-2,-1-2,-2-3,7-11,-28 27,-1-1,-2-2,-1-1,-1-1,12-21,-25 33,0 1,-1-1,-1-1,-1 0,-1 0,-1-1,-1 0,-1 0,-1-1,0 1,-2-8,-1 28,-1 0,1 0,-1 0,0 0,1 0,-1 0,0 1,0-1,-1 0,1 0,0 0,-1 0,1 0,-1 0,1 0,-1 0,0 0,0 1,0-1,0 0,0 0,0 1,-1-1,1 1,0-1,-1 1,1 0,-1 0,1-1,-1 1,0 0,0 0,1 1,-1-1,0 0,0 1,0-1,0 1,0-1,0 1,0 0,0 0,0 0,0 0,0 0,0 0,0 1,0-1,0 1,0-1,1 1,-1 0,0-1,0 1,0 0,-1 2,-21 15,1 2,1 0,1 2,1 1,0 0,2 1,1 1,1 1,1 0,1 1,2 0,0 2,2-1,2 1,0 1,3-15,2-1,0 1,1 0,0 0,1 0,1-1,0 1,1 0,1 0,0 0,1 0,1-1,2 7,-2-16,0 0,1 0,0 0,0 0,1-1,-1 1,1-1,0-1,0 1,0-1,0 0,1-1,-1 1,1-1,-1-1,1 1,0-1,0 0,0 0,0-1,0 0,0-1,0 1,0-1,0 0,22-5,-1 0,1-2,-1-1,0-1,-1-2,-1 0,0-2,0-1,-1-1,17-15,96-78,-136 108,0-1,0 0,0 1,1-1,-1 1,1-1,-1 1,1 0,-1 0,1 0,-1 1,1-1,0 0,0 1,-1 0,1 0,0 0,-1 0,1 0,0 0,0 1,-1-1,1 1,0 0,-1 0,1 0,-1 0,1 0,-1 1,0-1,1 1,-1-1,0 1,0 0,0 0,0 0,0 0,-1 0,1 0,-1 1,1-1,-1 1,0-1,0 1,0-1,1 2,-1 6,0 1,-1-1,0 0,-1 1,0-1,0 0,-1 1,-1-1,0 0,0-1,-1 1,0 0,0-1,-1 0,0 0,-1 0,0-1,-5 5,5-5,-1 1,0-2,0 1,-1-1,0 0,0-1,0 1,-1-2,0 1,0-1,-1-1,0 0,-8 3,84-6,170-4,-218 0,1 0,-1-2,0 0,0-1,0 0,-1-2,0 0,0-1,-1-1,0 0,-1-1,0-1,10-10,-2-15,-22 36,-1 1,0-1,0 1,1-1,-1 0,0 1,0-1,0 0,1 0,-1 1,0-1,0 0,0 1,0-1,0 0,-1 1,1-1,0 0,0 1,0-1,-1 0,1 1,0-1,-1 0,1 1,0-1,-1 1,1-1,-1 0,1 1,-1-1,1 1,-1 0,1-1,-1 1,0-1,1 1,-1 0,1 0,-1-1,0 1,1 0,-1 0,0 0,0-1,1 1,-1 0,0 0,1 0,-1 0,0 0,1 1,-1-1,0 0,1 0,-1 0,0 1,-7 1,1 1,-1 0,1 0,0 1,0 0,0 0,0 0,1 1,0 0,0 1,0-1,0 1,1 0,0 0,1 1,-1 0,1 0,0 0,1 0,-2 4,4-8,-1-1,1 1,0 0,0 0,0 0,1 0,-1 0,1 0,-1 0,1 0,0 0,0 0,0 0,1 0,-1 1,1-1,0-1,-1 1,1 0,1 0,-1 0,0 0,1-1,-1 1,1 0,0-1,0 0,0 1,0-1,0 0,1 0,-1 0,1 0,3 2,1 1,1-1,-1-1,0 1,1-1,0-1,0 1,0-1,0 0,0-1,8 0,-2 1,0-1,-1 0,1-1,0 0,0-2,0 1,-1-2,1 0,-1 0,1-2,-1 1,-1-2,1 1,-1-2,0 0,0 0,-1-1,0-1,0 1,7-10,-17 17,9-8,0-2,0 0,-2 0,1 0,-1-1,-1 0,0-1,-1 0,0 0,3-13,-9 22,0 1,-1-1,1 1,-1 0,0-1,0 1,-1 0,1-1,-1 1,0 0,1 0,-1 0,0 0,-1 0,1 1,0-1,-1 1,0-1,0 1,1 0,-1 0,0 0,0 1,-1-1,1 1,0-1,-1 1,1 0,0 1,-1-1,1 0,-1 1,1 0,-1 0,0 0,1 0,-1 0,-1 1,-6 10,35-2,124-20,-117 6,213-30,-215 34</inkml:trace>
</inkml:ink>
</file>

<file path=ppt/ink/ink9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9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1 158,'163'25,"14"-49,-178 24,1-1,-1 1,0-1,1 1,-1-1,1 0,-1 1,0-1,1 1,0-1,-1 0,1 1,-1-1,1 0,0 0,-1 1,1-1,0 0,0 0,0 0,-1 1,1-1,0 0,0 0,0 0,1 0,-1 1,0-1,0 0,0 0,0 0,1 1,-1-1,0 0,1 0,-1 1,1-1,-1 0,1 1,-1-1,1 0,-1 1,1-1,-1 1,1-1,0 1,-1-1,1 1,0 0,0-1,-1 1,1 0,0-1,0 1,0 0,-1 0,1 0,0 0,0 0,0 0,-1 0,2 0,-63-33,51 29,0 0,0-1,0 0,1-1,0 0,0-1,0 0,1 0,0-1,0 0,2-5,5 2</inkml:trace>
</inkml:ink>
</file>

<file path=ppt/ink/ink9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2.9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1,'-15'19,"-4"16,-4 2,2 0,5-2,5-7</inkml:trace>
</inkml:ink>
</file>

<file path=ppt/ink/ink9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9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9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9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9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9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9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9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295 25,'-24'10,"0"0,1 2,0 0,1 2,1 0,0 2,1 0,0 1,1 1,2 1,-11 13,23-23,1-1,-1 1,2 0,-1 0,1 1,1-1,0 0,0 1,1 0,0-1,0 1,2 7,-1-12,0 0,0-1,1 1,-1-1,1 1,0-1,1 0,-1 1,1-1,0 0,0 0,0 0,0 0,1 0,-1 0,1-1,0 1,1-1,-1 0,0 0,1 0,0-1,-1 1,1-1,0 0,0 0,2 1,5-2,0 0,0-1,0 0,-1-1,1-1,0 1,-1-2,1 1,-1-1,0-1,0 0,0 0,0-1,-1-1,0 1,0-1,0-1,-1 0,0 0,0 0,0-1,-1 0,-1-1,1 0,0-3,9-4,136-177,-152 194,0 0,0-1,0 1,-1-1,1 1,0-1,0 1,0-1,0 1,0-1,0 1,0 0,0-1,1 1,-1-1,0 1,0-1,0 1,1-1,-1 1,0-1,0 1,1-1,-1 1,0-1,1 0,-1 1,1-1,-1 1,1-1,-1 0,0 0,1 1,-1-1,1 0,-1 0,1 1,0-1,-1 0,1 0,-1 0,1 0,-1 0,1 0,-1 0,1 0,-1 0,1 0,0 0,-1 0,1 0,-1 0,1-1,-1 1,1 0,0-1,-1 21</inkml:trace>
  <inkml:trace contextRef="#ctx0" brushRef="#br0" timeOffset="398.879">661 449,'213'-339,"-162"273,-51 65,0 1,1-1,-1 1,0-1,1 1,-1 0,1-1,-1 1,1 0,-1 0,1-1,-1 1,1 0,-1 0,1 0,-1-1,1 1,0 0,-1 0,1 0,-1 0,1 0,-1 0,1 0,0 0,-1 1,1-1,-1 0,1 0,-1 0,1 1,-1-1,1 0,-1 0,1 1,-1-1,1 0,-1 1,0-1,1 1,-1-1,1 0,-1 1,0-1,0 1,1-1,-1 1,0-1,0 1,1 0,-1-1,0 1,0-1,0 1,0-1,0 1,0-1,0 2,3 37,-3-36,0 8,-2-4,0 1,1-1,0 0,1 1,0-1,0 1,0-1,1 1,0-1,1 1,0-1,0 0,0 0,1 0,0 0,0 0,1-1,-1 1,2-1,-1 0,1 0,0-1,0 1,0-1,1 0,0-1,0 1,0-1,7 3,-5-5,0 0,1 0,-1-1,1-1,-1 0,1 0,-1 0,0-1,1 0,-1-1,1 0,-1 0,0-1,0 0,0 0,-1-1,1 0,-1 0,0-1,2-1,10-8,-1-2,0 0,-1 0,0-2,-2 0,9-13,55-84,-63 90</inkml:trace>
  <inkml:trace contextRef="#ctx0" brushRef="#br0" timeOffset="1116.327">436 25,'0'5,"0"11,-5 3,-1 3,-1 2,2 3,2 0,1 2,0 0,2 0,0-1,0 1,5-6,2-1,4-4,6-6,-1-4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1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1,'111'484,"-109"-476,-2-3,1 1,-1-1,1 0,1 0,-1 0,1 0,0 0,0 0,0-1,1 1,-1-1,1 1,0-1,1 0,-1 0,2 1,-1-5,-1-1,0-1,0 1,0 0,0-1,-1 1,1-1,0 0,-1 0,1 0,-1-1,1 1,-1 0,0-1,0 1,0-1,-1 0,1 0,-1 0,1 0,-1 0,0 0,0 0,0-2,97-293,2 115,-93 172,-6 6</inkml:trace>
  <inkml:trace contextRef="#ctx0" brushRef="#br0" timeOffset="1001.52">678 453,'-5'24,"-1"12,0 6,6 0,3-3,5-7,2-14,0-11</inkml:trace>
  <inkml:trace contextRef="#ctx0" brushRef="#br0" timeOffset="1267.047">707 142,'-5'10,"-2"2</inkml:trace>
</inkml:ink>
</file>

<file path=ppt/ink/ink9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9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9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9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9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9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9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9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9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9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0,'5'0,"6"0,6 0,5 0,4 0,2 0,1 0,0 0,1 0,-1 0,0 0,0 0,-6 0</inkml:trace>
</inkml:ink>
</file>

<file path=ppt/ink/ink9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9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9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9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9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9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9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9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9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9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39.4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54,'39'-5,"21"-6,7-1,-5 1,-7 2,-13 4</inkml:trace>
</inkml:ink>
</file>

<file path=ppt/ink/ink9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9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9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2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9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9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9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9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9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9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9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0.6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1 547,'34'-16,"0"0,-1-3,-1 0,-1-2,-1-1,-1-2,-1-1,-1-1,-1-1,-2-1,9-13,-31 38,1-1,-1 1,0 0,1 0,-2-1,1 1,0-1,-1 0,1 0,-1 1,0-1,0 0,-1 0,1 0,-1 0,0 0,0 0,0 0,0 0,-1 0,0 0,1 0,-2 0,1 0,-2 3,0 0,0 1,0-1,0 1,0 0,0 0,-1 0,1 0,0 1,0-1,0 1,0 0,0 0,0 0,0 0,1 0,-1 0,0 1,0 0,1-1,-1 1,1 0,0 0,0 1,-1-1,1 0,1 1,-1-1,-7 6,1 0,1 1,-1 0,2 0,-1 1,1-1,1 1,-1 1,2-1,-1 1,2 0,-1 0,2 1,0-8,1 1,1 0,-1 0,1 0,0 0,0 0,0 0,1 0,-1 0,1 0,1 0,-1 0,1 0,-1-1,2 1,-1 0,0-1,1 0,0 0,0 1,0-2,0 1,1 0,-1-1,1 1,0-1,0 0,0 0,0-1,3 2,1-1,0 0,0 0,0-1,1 0,-1 0,0-1,1 0,-1 0,1-1,-1 0,1-1,-1 0,0 0,1-1,-1 0,0 0,0-1,2-1,138-73,-145 75,19-10,-1-2,0 0,0-1,-2-2,0 0,-1 0,0-2,-2 0,0-1,2-6,-3-40,-15 64,0 1,-1 0,1-1,0 1,-1-1,1 1,-1-1,0 1,1 0,-1-1,0 1,0 0,0 0,0 0,0-1,0 1,0 0,0 0,0 1,-1-1,1 0,0 0,-1 1,1-1,0 0,-1 1,1-1,-1 1,1 0,-1-1,1 1,-1 0,1 0,-1 0,1 0,-1 0,1 1,-1-1,1 0,-1 1,1-1,-1 1,-8 2,1 1,0 1,0 0,1 0,-1 0,1 1,0 0,0 1,1 0,0 0,0 0,1 1,0 0,0 0,-2 5,4-9,0 1,0-1,0 1,0 0,1 0,0 1,0-1,0 0,1 1,0 0,0 0,0-1,1 1,0 0,0 0,0 1,1-1,0 0,0 0,1 0,-1 0,1 0,0 0,1 0,0 0,0 0,0-1,1 1,-1-1,1 1,1-1,-1 0,1 0,-1-1,2 1,-1-1,2 2,6-1,0-1,0 0,0-1,0 0,1-1,-1 0,1-1,-1-1,1 0,-1 0,1-1,0-1,-1 0,10-4,3-4,-1-1,-1-1,1-1,-2-1,0-1,-1-1,0-1,-2 0,0-2,-1 0,-1-1,13-20,-22 30,1 0,-2 0,0-1,0-1,-1 1,0-1,-1 0,0 0,-1 0,-1-1,0 1,0-1,-1-7,-1 18,-1 1,0 0,0-1,0 1,0 0,0-1,0 1,0 0,-1-1,1 1,0 0,-1-1,1 1,-1 0,1 0,-1 0,0-1,1 1,-1 0,0 0,0 0,0 0,0 0,0 0,0 0,0 1,0-1,0 0,0 1,-1-1,1 0,0 1,0 0,-1-1,1 1,0 0,-1-1,1 1,0 0,-1 0,1 0,0 0,-1 0,1 0,0 1,-1-1,-53 35,45-23,0 1,1 0,0 1,1-1,1 2,0-1,1 1,0 0,1 0,1 0,0 1,2 0,-1 0,1 11,5-15,0-1,0 1,1-1,1 0,-1 0,2-1,0 1,0-1,1 0,0-1,0 0,1 0,1 0,-1-1,1-1,1 1,-1-1,2 0,26 25,-18-14</inkml:trace>
</inkml:ink>
</file>

<file path=ppt/ink/ink9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9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9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9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9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9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9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9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9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51.6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30,'0'-5,"5"-1,6-1,1 7,4 3,4 1,3 0,2-1,2-1,-3-5,-2-3,1 0,1 1,2 2,0 0,1 2,-4 5,-5 2</inkml:trace>
</inkml:ink>
</file>

<file path=ppt/ink/ink9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2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0 216,'87'-13,"1"3,0 5,75 4,-164 1,1-1,-1 1,1-1,-1 1,0-1,1 1,-1-1,1 0,-1 1,1-1,0 0,-1 1,1-1,0 0,-1 1,1-1,0 0,0 0,0 1,0-1,-1 0,1 0,0 0,1 1,-1-1,0 0,0 0,0 1,0-1,0 0,1 0,-1 1,0-1,1 0,-1 1,1-1,-1 0,0 1,1-1,-1 0,1 1,0-1,-1 1,1-1,-1 1,1 0,0-1,0 1,-1-1,1 1,0 0,-1 0,1-1,0 1,0 0,-1 0,1 0,0 0,0 0,-83-53,-23-22,96 61,7 2</inkml:trace>
</inkml:ink>
</file>

<file path=ppt/ink/ink9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9:43.0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395 560,'-33'15,"-22"13,-5 8,7 3,13-2,8-1,10-3,8-1,2-7,-2-3,-3-5,2-5</inkml:trace>
  <inkml:trace contextRef="#ctx0" brushRef="#br0" timeOffset="262.994">1 419,'19'39,"11"17,5 3,-3-2,-2-12,-2-8,-5-6,-2-8,-5-4,1 1,1 1,-2 2,1-3,-2-5</inkml:trace>
  <inkml:trace contextRef="#ctx0" brushRef="#br0" timeOffset="732.028">649 560,'25'152,"-13"-93,-3 1,-2 0,-1 56,-3-248,10 66,3 0,4 0,2 2,21-42,-41 99,0 1,1 0,-1-1,1 1,0 1,1-1,-1 0,1 1,0-1,1 1,-1 1,1-1,0 0,0 1,1 0,-1 0,1 1,0 0,0 0,0 0,5-1,-7 6,-1 0,0 0,0 0,0 1,0-1,0 1,0 0,0 0,-1 0,0 0,0 1,0-1,0 1,0-1,0 1,-1 0,0-1,0 1,0 0,0 0,-1 0,1 0,-1 0,0 3,2 5,4 18,-1-4</inkml:trace>
  <inkml:trace contextRef="#ctx0" brushRef="#br0" timeOffset="2413.665">1044 1040,'-15'29,"-4"14,1 5,8-2,11-7,5-17,7-15,0-10</inkml:trace>
  <inkml:trace contextRef="#ctx0" brushRef="#br0" timeOffset="2650.924">1157 758,'0'0</inkml:trace>
  <inkml:trace contextRef="#ctx0" brushRef="#br0" timeOffset="2902.964">1496 222,'-10'10,"-7"12,-7 8,2 3,4 1,1-6,2-6</inkml:trace>
  <inkml:trace contextRef="#ctx0" brushRef="#br0" timeOffset="3432.884">621 222,'367'-59,"-366"60,0-1,0 1,1-1,-1 0,0 1,0-1,1 0,-1 0,0 0,1 0,-1 0,0 0,0-1,1 1,-1 0,0 0,0-1,1 1,-1-1,0 1,0-1,0 0,0 1,0-1,0 0,0 0,0 0,0 0,0 0,0 0,-1 0,1 0,0 0,-1 0,1 0,-1 0,1-1,-1 1,1 0,-1 0,0-1,0 1,0 0,1 0,-1-1,0 1,-1 0,1 0,0-1,-119-88,105 69,3 1</inkml:trace>
  <inkml:trace contextRef="#ctx0" brushRef="#br0" timeOffset="6548.04">1609 1040,'0'0</inkml:trace>
</inkml:ink>
</file>

<file path=ppt/ink/ink9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1 857,'19'13,"1"0,0-2,1 0,0-2,1 0,0-1,1-1,-1-2,1 0,0-1,0-1,1-2,-1 0,0-1,1-2,-1 0,0-1,0-2,0 0,-1-1,18-8,-3-10,-2-2,0-1,-2-2,-1-1,-1-2,-1 0,-3-3,0 0,-2-1,-2-2,171-274,-68 82,-126 229,0-1,0 0,0 1,1-1,-1 1,1-1,-1 1,1 0,0-1,0 1,-1-1,1 1,0 0,0 0,0 0,0-1,0 1,1 0,-1 0,0 0,0 1,1-1,-1 0,1 0,-1 1,1-1,-1 1,1-1,-1 1,1 0,-1-1,1 1,-1 0,1 0,-1 0,1 0,0 1,-1-1,1 0,-1 0,1 1,-1-1,1 1,-1 0,0-1,1 1,-1 0,0 0,1 0,-1 0,0 0,3 7,-1 0,-1 0,1 0,-1 0,-1 0,0 1,0-1,0 1,-1-1,0 0,-1 1,0-1,0 1,-1 0,0 11,-11 71,-4-2,-3 0,-5-1,-34 80,54-147,-2-1,0 0,-2-1,0 0,-1 0,-1-1,0 0,-2-1,0 0,0-1,-2 0,0-1,-1-1,-16 11,23-21,-1 0,1-1,-1-1,0 1,0-1,0-1,0 0,0 0,0-1,0 0,0-1,0 0,0-1,0 0,0-1,0 1,1-2,-1 0,1 0,0 0,0-1,1-1,0 1,-4-4,-2-5</inkml:trace>
  <inkml:trace contextRef="#ctx0" brushRef="#br0" timeOffset="607.839">1440 659,'-9'17,"1"-4,0 1,1 0,0 0,1 0,1 1,0 0,1 0,1 1,0-1,1 1,1-1,0 1,1 0,1 2,0-16,-1 0,1 0,-1 0,1 0,0-1,-1 1,1 0,0 0,0-1,0 1,1 0,-1-1,0 1,1-1,-1 0,1 1,-1-1,1 0,-1 0,1 0,0 0,0 0,0 0,-1 0,1-1,0 1,0-1,0 1,0-1,0 0,0 0,0 0,0 0,0 0,0 0,0-1,0 1,0-1,0 1,1-1,71-41,-67 34,1 0,-1 0,-1-1,0 1,0-2,0 1,-1 0,-1-1,0 0,0 0,-1-1,0 1,-1 0,1-6,-2 11,0-1,-1 1,1-1,-1 1,0-1,-1 1,1-1,-1 1,0-1,-1 1,1 0,-1 0,0 0,0 0,-1 0,0 0,0 0,0 1,0-1,0 1,-1 0,0 0,0 0,0 1,0-1,-1 1,1 0,-5-2,-9-3</inkml:trace>
</inkml:ink>
</file>

<file path=ppt/ink/ink9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9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9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9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9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9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9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9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9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64,'53'16,"0"-3,1-2,0-3,0-2,1-2,50-4,-105 0,-1-1,1 1,0 0,-1-1,1 1,0-1,0 1,-1 0,1-1,0 1,0-1,0 1,0-1,0 1,0-1,0 1,0-1,0 1,0-1,0 1,0-1,0 1,0-1,0 1,0-1,0 1,1-1,-1 1,0 0,0-1,1 1,-1-1,0 1,1 0,-1-1,0 1,1-1,-1 1,0 0,1 0,-1-1,1 1,-1 0,1 0,-1 0,0-1,1 1,-1 0,1 0,-1 0,1 0,-1 0,1 0,-1 0,1 0,-1 0,1 0,-1 0,1 0,-1 0,1 1,-42-29,36 25,-82-55,73 44</inkml:trace>
</inkml:ink>
</file>

<file path=ppt/ink/ink9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9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9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9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9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9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9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9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9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9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05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148 0,'-5'15,"0"-1,1 1,1 0,0 0,1 0,1 0,0 0,1 2,-1 10,-28 280,-25 41,26-259,17-64</inkml:trace>
  <inkml:trace contextRef="#ctx0" brushRef="#br0" timeOffset="430.506">515 57,'0'736,"-11"-675,-14-80,-62-166,-7 65,91 117,-1 0,0 0,0 0,0 0,-1 0,1 1,-1 0,1 0,-1 0,0 1,1-1,-1 1,0 0,0 0,0 1,0 0,0 0,0 0,0 0,0 1,0 0,0 0,0 0,0 0,1 1,-1 0,0 0,-3 2,-27 27,21-14</inkml:trace>
  <inkml:trace contextRef="#ctx0" brushRef="#br0" timeOffset="1082.639">967 565,'-4'-2,"0"1,0-1,-1 1,1 0,-1 1,1-1,0 1,-1 0,1 0,-1 0,1 1,-1 0,1-1,0 2,-1-1,1 0,0 1,0 0,0 0,0 0,0 0,1 1,-1-1,1 1,-1 0,1 0,-3 4,-3 1,1 1,0 1,1 0,0 0,0 0,1 1,0 0,1 0,-2 8,3-6,0-1,2 1,-1 0,2 0,0 0,0 0,1 1,1-1,0 0,1 0,1 6,-2-14,1 0,-1 0,1 0,0 0,0 0,1 0,-1-1,1 1,0-1,0 0,1 0,-1 0,1 0,0 0,0-1,0 0,1 0,-1 0,1 0,-1-1,1 1,0-1,0 0,0-1,0 1,0-1,1 0,4 0,4 0,0 0,0-1,1 0,-1-1,0-1,0 0,0-1,12-4,-21 5,0 0,0 0,0 0,-1 0,1-1,-1 0,0 0,0 0,0 0,0-1,0 0,0 1,-1-1,0-1,0 1,0 0,-1-1,1 1,-1-1,0 0,0 0,-1 0,1 0,-1 0,0-3,-1 6,0-1,0 1,0-1,0 1,0 0,-1-1,1 1,-1 0,1-1,-1 1,0 0,0-1,0 1,0 0,-1 0,1 0,-1 0,1 0,-1 1,0-1,1 0,-1 1,0-1,0 1,0-1,0 1,0 0,-1 0,0 0,0-2,2 3,1 0,-1 0,1 0,-1 0,1 0,0 0,-1-1,1 1,-1 0,1 0,0 0,-1-1,1 1,0 0,-1-1,1 1,0 0,-1-1,1 1,0 0,-1-1,1 1,0-1,0 1,0-1,0 1,-1 0,1-1,0 1,0-1,0 1,0-1,0 1,0-1,0 1,0-1,0 1,0 0,0-1,1 1,-1-1,0 1,0-1,0 1,0 0,1-1,-1 1,0-1,1 1,-1 0,0-1,0 1,1 0,-1-1,1 1,-1 0,0 0,1-1,-1 1,1 0,-1 0,0 0,1 0,-1-1,1 1,-1 0,1 0,-1 0,1 0,-1 0,36-6,18 4,-29 2</inkml:trace>
  <inkml:trace contextRef="#ctx0" brushRef="#br0" timeOffset="3988.645">1418 170,'24'0,"13"0,5 0,0 0,-3 0,-2 0,-4 0,-1 0,-3 0,0 0,-2 0,1 0,0 0,-1 0,1 0,-5 0</inkml:trace>
  <inkml:trace contextRef="#ctx0" brushRef="#br0" timeOffset="4232.519">1503 424,'29'4,"23"-2,9-2,-2-1,-6-1,-8-4,-5-1,-7 0,-2 1,-3 2,-5 2</inkml:trace>
</inkml:ink>
</file>

<file path=ppt/ink/ink9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9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9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9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9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9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9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9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9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9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2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0 477,'67'-21,"-2"-2,0-3,-2-3,-1-3,18-14,-68 38,-2 0,1-2,-1 1,0-1,-1-1,0 1,-1-1,0-1,-1 0,0 0,0 0,-2-1,0 0,3-10,-7 22,0-1,1 0,-1 0,0 0,-1 0,1 0,0 0,-1 0,1 0,-1 0,1 0,-1 0,0-1,0 1,0 0,0 0,0 0,-1 0,1 0,-1 0,1-1,-1 1,0 0,0 0,0 1,0-1,0 0,0 0,0 0,-1 1,1-1,-1 1,1-1,-1 1,1-1,-1 1,0 0,0 0,0 0,0 0,0 0,0 0,0 0,0 1,0-1,0 1,0 0,0-1,0 1,0 0,-1 0,1 0,0 1,0-1,0 0,0 1,0 0,0-1,0 1,-2 1,-3 5,0 0,1 1,0 0,0 0,1 0,0 1,0 0,1 0,0 0,0 0,1 1,1 0,0-1,0 1,1 0,0 0,0 8,1-11,0 0,0 0,0 0,1 0,0 0,0 0,1 0,0 0,0-1,1 1,0-1,0 1,0-1,1 0,0 0,0-1,0 1,1-1,0 0,0 0,0 0,1-1,-1 0,1 0,0 0,0-1,1 0,-1 0,1 0,-1-1,1 0,0 0,0-1,0 0,0 0,0-1,7 0,148-3,-139-2,1-1,0-1,-1-1,-1-1,1-1,-1-1,-1-1,0 0,11-11,-16 14,-1-2,0 0,-1-1,0 0,-1-1,0-1,-1 0,-1 0,0-2,-1 1,0-1,-2 0,0-1,0 0,2-13,-9 29,0 0,-1 0,0-1,1 1,-1 0,1-1,-1 1,0 0,0-1,0 1,0 0,0-1,0 1,0-1,-1 1,1 0,0 0,-1-1,1 1,-1 0,1-1,-1 1,0 0,1 0,-1 0,0 0,0 0,0 0,0 0,0 0,0 0,0 0,0 0,0 1,0-1,0 0,-1 1,1-1,0 1,0-1,-1 1,1 0,0 0,-1-1,1 1,-1 0,1 0,0 0,-1 0,1 1,0-1,-1 0,1 0,0 1,-1-1,1 1,0-1,-1 2,-9 4,1 1,0 1,1 0,0 0,0 1,1 0,0 0,0 1,1 0,0 1,1-1,1 1,-1 1,2-1,-1 1,2-1,-2 8,3-14,1 1,0 0,0-1,0 1,1 0,0-1,0 1,0 0,1 0,-1-1,2 1,-1 0,0-1,1 1,0-1,1 0,-1 0,1 0,0 0,0 0,0 0,1-1,0 1,0-1,0 0,0 0,1-1,-1 1,1-1,0 0,0 0,0-1,0 1,1-1,-1 0,2 0,4 2,0 1,0-1,0-1,1 0,-1-1,1 0,0 0,-1-1,1-1,0 0,0-1,-1 0,1-1,-1 0,1-1,9-3,-4 0,1-1,-2 0,1-1,-1-1,0-1,-1 0,0-1,-1-1,0 0,-1-1,0 0,-1-1,-1-1,0 1,-1-2,-1 0,0 0,-1 0,0-1,-2 0,4-15,-9 30,0 0,0-1,0 1,-1 0,1-1,-1 1,0-1,1 1,-1 0,0-1,0 1,-1-1,1 1,0-1,-1 1,0 0,1-1,-1 1,0 0,0-1,0 1,-1 0,1 0,0 0,-1 0,1 0,-1 1,0-1,0 0,1 1,-1-1,0 1,0-1,-1 1,1 0,0 0,0 0,-1 0,1 1,0-1,-1 0,1 1,-1 0,1 0,-2-1,-3 4,0-1,1 1,0 0,0 1,0-1,0 1,0 1,1-1,-1 1,1 0,0 0,1 0,-1 0,1 1,0 0,1 0,-1 0,1 1,0-1,1 1,0-1,0 1,0 0,1 0,0 0,0 0,1 0,-1 0,2 0,-1 0,1 0,0 0,1 3,2-2,1 0,0 0,1 0,-1 0,2-1,-1 0,1 0,0-1,0 0,0 0,1 0,0-1,0-1,1 1,-1-1,1-1,0 1,0-1,0-1,1 0,-1 0,0-1,1 0,-1-1,1 0,-1 0,1-1,-1 0,9-2,45-20,-49 11</inkml:trace>
</inkml:ink>
</file>

<file path=ppt/ink/ink9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9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9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2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9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9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9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9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9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9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9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49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4,'0'0,"-1"-1,1 1,-1 0,1-1,-1 1,0 0,1 0,-1-1,1 1,-1 0,1 0,-1 0,0 0,1 0,-1 0,1 0,-1 0,0 0,1 0,-1 0,1 0,-1 0,0 0,1 0,-1 1,1-1,-1 0,1 0,-1 1,1-1,-1 0,1 1,-1-1,1 1,-1-1,1 0,0 1,-1-1,1 1,0-1,-1 1,1-1,0 1,-1 0,1-1,0 1,0-1,0 1,0 0,0-1,0 1,0-1,0 1,0 0,0-1,0 1,0-1,0 1,0 0,-5 42,5-41,-1 482,1-463,0 0,2-1,0 1,1-1,1 0,1 0,1 0,1-1,4 10,-11-27,1 1,-1-1,1 0,0 0,0 0,0 1,0-1,0 0,0 0,0 0,1 0,-1 0,1-1,-1 1,1 0,0-1,0 1,-1-1,1 0,0 1,0-1,1 0,-1 0,0 0,0-1,0 1,1 0,-1-1,0 0,1 1,-1-1,0 0,1 0,-1 0,0-1,1 1,-1 0,0-1,1 0,-1 1,0-1,0 0,0 0,0 0,0 0,0-1,0 1,0-1,0 1,-1-1,2-1,22-34,-2 0,-1-2,-3-1,-1 0,-2-2,-1 1,7-42,-9 35,4 92,-8 6,-9-36,2 1,0-1,0 1,1-1,1 0,1 0,0 0,0-1,2 0,0 0,0 0,1-1,0 0,1 0,1-1,6 6,-13-13,1 0,-1 0,1 0,0-1,0 1,0-1,1 0,-1 0,1-1,-1 1,1-1,0 0,0 0,0-1,0 0,0 1,1-2,-1 1,0 0,0-1,1 0,-1-1,0 1,0-1,1 0,-1 0,0 0,0-1,0 0,0 0,-1 0,5-3,9-12,-2-2,0 1,-1-2,0 0,-2-1,-1 0,0-1,-2-1,0 1,-2-2,0 1,3-21,0-3,-1-1,-3 0,-1 0,-3 0,-2-1,-3-18,2 59,-14-48,-8 68,12 3</inkml:trace>
  <inkml:trace contextRef="#ctx0" brushRef="#br0" timeOffset="449.334">1018 654,'25'-10,"0"-1,0-2,-1 0,-1-1,19-15,-37 25,0 0,0 0,0-1,0 1,0-1,-1 0,0-1,0 1,-1-1,1 1,-1-1,0 0,-1-1,0 1,0 0,0-1,0 1,-1-1,0 1,-1-1,1 0,-1 1,-1-1,1 0,-1 1,-1-4,1 6,1 1,-1 0,0 1,0-1,-1 0,1 0,0 0,-1 1,0-1,1 1,-1-1,0 1,-1-1,1 1,0 0,-1 0,1 0,-1 1,1-1,-1 1,0-1,1 1,-1 0,0 0,0 0,0 0,0 1,0-1,0 1,-1-1,1 1,0 0,0 1,0-1,0 0,0 1,0 0,0-1,0 1,-2 2,-4-1,1 2,0-1,0 1,0 0,1 1,-1 0,1 0,0 0,0 1,1 0,0 1,0-1,0 1,0 2,1 0,1 0,0 1,0 0,1 0,0 0,1 0,0 0,0 0,1 1,1-1,0 0,0 1,1-1,0 0,1 1,0-1,1 0,0 0,0 0,1-1,0 1,1-1,0 0,1 0,0-1,0 1,6 5,2-3,0-1,1 0,0-1,1 0,0-1,0-1,1-1,0 0,0-1,0-1,1-1,-1 0,1-1,0-1,0-1,-1 0,16-3,-9 2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3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0 219,'116'-15,"0"4,1 5,88 9,-54-1,-126-6,-29-11,-67-24,59 34,0 0,0-2,1 1,-1-1,2-1,-1 0,1-1,0 0,1 0,-2-3,-7-13,2 2</inkml:trace>
</inkml:ink>
</file>

<file path=ppt/ink/ink9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9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9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9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9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9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9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9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9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3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9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1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0,'-133'23,"113"-21,-1 1,1 0,-1 2,1 1,1 0,-1 1,-7 5,22-6,-1 1,1 0,1 0,0 0,0 1,0-1,1 1,0 0,0 0,1 0,0 0,1 0,-1 1,2-1,-1 1,1-1,0 0,1 1,0-1,0 0,1 1,2 5,28 186,-50-31,-6 0,-10 1,30-155,1 1,0-1,1 1,1 0,1 0,0-1,1 1,1 0,1 5,-1-19,-1 0,1 0,-1-1,1 1,0-1,0 1,0-1,-1 0,1 0,0 0,1 0,-1 0,0 0,0-1,0 1,0 0,1-1,-1 0,0 0,1 0,-1 0,0 0,0 0,1 0,-1-1,0 1,0-1,1 1,-1-1,0 0,1 0,10-2,293-67,-293 69,-7 2</inkml:trace>
</inkml:ink>
</file>

<file path=ppt/ink/ink9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9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9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9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6.6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57,'5'-5,"7"-1,5 0,5 1,3 2,3 0,1 2,-4-4,-2-2,0 1,1 2,2 0,-5 2</inkml:trace>
</inkml:ink>
</file>

<file path=ppt/ink/ink9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1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414 0,'1'0,"34"2,-35-2,-1 0,1 0,-1 0,1 0,-1 0,1 0,0 0,-1 0,1 0,-1 0,1 0,-1 0,1 0,0 0,-1 0,1 0,-1 0,1 1,0-1,-1 0,1 0,-1 0,1 1,0-1,-1 0,1 0,0 1,0-1,-1 0,1 1,0-1,0 0,-1 1,1-1,0 1,0-1,0 0,0 1,-1-1,1 1,0-1,0 1,0-1,0 0,0 1,0-1,0 1,0-1,0 1,1-1,-1 0,0 1,0-1,0 1,0-1,0 0,1 1,-1-1,0 0,0 1,1-1,-305 119,302-119,0 0,0 1,1-1,-1 0,0 1,0-1,0 1,1 0,-1-1,0 1,1 0,-1 0,0 0,1 0,-1 1,1-1,0 0,-1 0,1 1,0-1,0 1,0-1,0 1,0 0,0-1,1 1,-1 0,0 0,1 0,-1-1,1 1,0 0,0 0,-1 0,1 0,1 0,-1-1,0 1,0 0,1 0,-1 0,1 0,-1-1,1 1,0 0,0 0,0-1,0 1,0-1,0 1,0-1,0 1,0-1,1 0,-1 0,1 1,9 2,0-1,0 0,0 0,0-1,1-1,-1 0,1-1,-1 0,5 0,76 7,32 10,-123-17,-1 0,1-1,0 1,0 0,0-1,0 1,-1 0,1 0,0-1,0 1,0 0,0 0,0 0,-1 0,1 1,0-1,0 0,0 0,0 0,0 1,-1-1,1 0,0 1,0-1,-1 1,1-1,0 1,0-1,-1 1,1-1,-1 1,1 0,0-1,-1 1,1 0,-1-1,0 1,1 0,-1 0,1 0,-1-1,0 1,0 0,0 0,1 0,-1 0,0 0,0-1,0 1,0 0,0 0,-1 0,1 0,0 0,0-1,-1 1,1 0,0 0,-1 0,1-1,0 1,-1 0,1 0,-1-1,0 1,1 0,-1-1,0 1,-142 75,57-37,80-36,-10 5,0 0,0 0,1 2,0 0,0 0,1 1,1 1,0 1,1 0,0 0,-6 10,-37 92,56-112,-1 0,1-1,1 1,-1 0,0 0,1-1,-1 1,1-1,0 1,-1-1,1 1,0-1,1 0,-1 0,0 0,1-1,-1 1,1 0,-1-1,1 0,0 1,0-1,0 0,-1 0,1-1,0 1,0-1,0 1,0-1,0 0,0 0,0 0,0-1,0 1,0-1,0 1,0-1,2-1,-1 2,173-30,-131 18,-35 9,0 0,0 0,0 1,0 0,1 1,-1 0,1 1,-1 0,5 1,2 4</inkml:trace>
</inkml:ink>
</file>

<file path=ppt/ink/ink9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1,'-4'23,"-3"14,1 5,1-5</inkml:trace>
</inkml:ink>
</file>

<file path=ppt/ink/ink9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9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9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4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0,'-9'10,"-4"-2,1-3</inkml:trace>
</inkml:ink>
</file>

<file path=ppt/ink/ink9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9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9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9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9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9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9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9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9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9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5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1,'-5'38,"-1"22,-5 7,0 0,1-6,3-8,2-9,3-2,1-3,-4-4,-1-3,0-2,2-1,-4-1,-1-1,2 1,2-5</inkml:trace>
</inkml:ink>
</file>

<file path=ppt/ink/ink9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9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9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9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9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9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9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9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9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9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0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0 537,'24'-82,"3"1,4 1,19-31,-50 109,1 0,-1 0,1 0,-1 0,1 0,0 1,0-1,0 0,0 0,0 1,0-1,1 1,-1-1,0 1,1-1,-1 1,1 0,0 0,-1 0,1 0,0 0,0 0,0 0,-1 0,1 1,0-1,0 1,0-1,0 1,0 0,0 0,0 0,0 0,0 0,0 0,0 1,0-1,0 1,0-1,0 1,0 0,0 0,-1 0,1 0,0 0,0 0,-1 0,1 0,-1 1,1-1,-1 1,0-1,0 1,1-1,-1 1,0 0,0 1,8 55,-9-54,0 1,0 0,0 0,1 0,-1 0,1 0,0-1,1 1,-1 0,1-1,0 1,0-1,0 1,1-1,-1 0,1 0,0 0,0 0,4 2,-5-5,0 0,0 1,0-2,0 1,1 0,-1 0,0-1,0 1,1-1,-1 0,1 0,-1 0,0 0,1 0,-1 0,0-1,1 1,-1-1,0 1,1-1,-1 0,0 0,0 0,0 0,0-1,0 1,0 0,0-1,0 1,-1-1,1 0,0-1,50-65,-48 63,133-198,-103 172,-33 31,0 0,0 0,0-1,0 1,0 0,0 0,0 0,0 0,0 1,0-1,0 0,0 0,0 0,0 1,0-1,-1 0,1 1,0-1,0 1,0-1,0 1,-1 0,1-1,0 1,0 0,-1-1,1 1,-1 0,1 0,-1 0,1 0,-1-1,1 1,-1 0,0 0,1 0,-1 0,0 0,0 0,0 0,0 0,0 0,0 0,0 1,8 124,-9-113,0 1,1-1,0 1,1 0,1-1,0 1,1-1,0 1,1-1,1 0,0-1,4 9,4-1,-1-3</inkml:trace>
</inkml:ink>
</file>

<file path=ppt/ink/ink9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9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9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9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9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9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9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9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2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9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9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2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1,'0'33,"5"12,1-3</inkml:trace>
</inkml:ink>
</file>

<file path=ppt/ink/ink9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9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9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9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9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9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9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9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9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9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3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9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9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9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9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3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9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9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9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9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9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3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0 310,'226'-16,"58"-47,-221 68,-57 0</inkml:trace>
  <inkml:trace contextRef="#ctx0" brushRef="#br0" timeOffset="254.998">57 480,'33'-5,"17"-1,3 0,-1 1,-6 2,-5-4,-5-1,-4 2,-2 0,-2 3,-1 1,0 1,0 1,-4 0</inkml:trace>
  <inkml:trace contextRef="#ctx0" brushRef="#br0" timeOffset="724.5">338 0,'13'16,"0"0,0-1,2 0,0-1,0-1,1-1,1 0,0-1,1 0,0-2,0 0,1-1,1-1,-13-6,0 1,0 0,0 1,0-1,0 1,-1 1,1-1,-1 1,0 0,0 1,0-1,0 1,-1 0,0 1,0-1,0 1,-1 0,0 0,0 1,-1-1,1 1,-1 0,-1 0,1 0,-1 0,-1 0,1 0,-1 0,0 1,-1-1,0 3,-4 2,-1 1,0-1,-1 1,0-1,-1-1,0 0,-1 0,0 0,-1-1,0 0,0 0,-1-1,-1-1,-6 5,-31 31,-97 80,132-110</inkml:trace>
</inkml:ink>
</file>

<file path=ppt/ink/ink9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1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1,'10'0,"8"4,5 3,4-2,2 0,1-1,0-2,0-1,0-1,-1 0,-5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27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57 578,'0'54,"11"147,-8-187,-1-9,0-1,-1 1,0 0,0-1,0 1,-1 0,0 0,0 0,0 0,0 0,-1 0,0-1,0 1,0 0,-1 1,-10-37,10 13,1 0,1 0,0 0,1 0,1 0,1 0,1 0,0 1,1 0,1 0,0 0,2 0,0 1,0 0,2 1,0 0,6-7,-14 20,-1 0,1 1,0-1,-1 0,1 1,0-1,0 1,0-1,0 1,0 0,0 0,1 0,-1 0,0 0,1 0,-1 1,0-1,1 1,-1 0,1 0,-1 0,0 0,1 0,-1 0,1 0,-1 1,0-1,1 1,-1 0,0 0,1 0,-1 0,0 0,0 0,0 1,0-1,0 1,0-1,-1 1,1 0,0 0,-1-1,1 1,-1 0,0 0,0 1,1-1,-1 0,-1 0,1 1,0-1,-1 0,1 1,-1-1,8 78,-8-54</inkml:trace>
  <inkml:trace contextRef="#ctx0" brushRef="#br0" timeOffset="304.806">452 945,'0'29,"0"14,0-5,0-9</inkml:trace>
  <inkml:trace contextRef="#ctx0" brushRef="#br0" timeOffset="519.914">508 521,'-4'15,"-3"4</inkml:trace>
  <inkml:trace contextRef="#ctx0" brushRef="#br0" timeOffset="1032.239">1 295,'39'-9,"0"1,1 2,-1 2,1 2,1 1,4 2,-19-5,-33-8,-99-22,83 30</inkml:trace>
  <inkml:trace contextRef="#ctx0" brushRef="#br0" timeOffset="1371.459">791 211,'-14'14,"-10"10,-1 6,4-3</inkml:trace>
  <inkml:trace contextRef="#ctx0" brushRef="#br0" timeOffset="2034.239">1016 70,'-3'6,"-1"0,1 0,1 0,-1 0,1 1,0-1,1 1,-1-1,1 1,0 0,1 0,0-1,0 2,-1 5,20 247,-59 23,29-82,16-177,1-6</inkml:trace>
  <inkml:trace contextRef="#ctx0" brushRef="#br0" timeOffset="2603.11">1186 70,'27'-14,"-12"6,0 0,0 0,1 2,0 0,0 1,0 0,1 1,4 1,-20 2,0 1,1 0,-1-1,1 1,-1 0,0 0,1 0,-1 0,1 0,-1 0,0 0,1 1,-1-1,1 1,-1-1,0 1,0-1,1 1,-1-1,0 1,0 0,0 0,1 0,-1 0,0 0,0 0,-1 0,1 0,0 0,0 0,0 0,-1 1,1-1,-1 0,1 0,-1 1,1-1,-1 1,0-1,1 0,-1 1,0-1,0 1,0-1,0 0,0 1,-1-1,1 1,0-1,-1 0,1 1,-1-1,0 1,-34 70,23-52,6-13,1 0,0 0,1 0,0 0,0 1,0 0,1 0,0 0,1 0,0 0,0 0,1 1,0-1,0 7,1-13,1 0,0 0,-1-1,1 1,0 0,0 0,0 0,0-1,0 1,1-1,-1 1,0-1,1 1,-1-1,1 0,-1 1,1-1,0 0,0 0,-1 0,1-1,0 1,0 0,0-1,0 1,0-1,0 0,0 1,0-1,0 0,0 0,0 0,0 0,0-1,0 1,0-1,0 1,72-25,-33 5,-22 13</inkml:trace>
  <inkml:trace contextRef="#ctx0" brushRef="#br0" timeOffset="5084.432">1920 268,'-3'-8,"-4"20,-12 38,10-25,-19 37,-3 0,-3-2,-34 44,57-89,9-14,0 0,0 0,0 1,0-1,0 1,0-1,0 1,0 0,1 0,-1 0,1 0,-1 0,1 0,0 0,0 1,0-1,0 0,0 1,1-1,-1 1,1-1,-1 1,1-1,0 1,0-1,0 1,0-1,0 1,1-1,-1 0,1 1,0-1,0 1,0-1,0 0,0 0,0 1,0-1,1 0,-1 0,1 0,-1 0,3 1,12 0,0 0,0-1,0-1,1 0,-1-1,0-1,1-1,-1 0,0-1,0-1,7-2,0 1,174-9,-196 14,1 0,-1 1,0-1,0 0,0 0,1 0,-1 0,0 0,0 0,1 0,-1 0,0 0,0-1,0 1,0-1,1 1,-1-1,0 1,0-1,0 1,0-1,0 0,0 0,0 1,0-1,0 0,-1 0,1 0,0 0,-1 0,1 0,0 0,-1 0,1-1,-1 1,0 0,1 0,-1 0,0 0,0-1,1 1,-1 0,0 0,0-1,-1 1,1 0,0 0,0 0,0-1,-1 1,1 0,-104-218,35 25,57 169</inkml:trace>
</inkml:ink>
</file>

<file path=ppt/ink/ink9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0 185,'24'-4,"13"-3,5 1,0 2,-3 0,-2 2,-4 1,-6 0</inkml:trace>
  <inkml:trace contextRef="#ctx0" brushRef="#br0" timeOffset="1381.029">395 440,'28'-78,"-23"47,2 3,-5 12,1 0,1 0,0 0,1 0,1 1,0 0,1 0,0 0,2 1,-1 0,2 1,0 0,0 0,1 1,11-8,-21 19,1 0,-1-1,1 1,0 1,-1-1,1 0,0 0,0 1,-1-1,1 1,0-1,0 1,0 0,0 0,0 0,0 0,0 0,-1 0,1 0,0 1,0-1,0 1,0-1,-1 1,1 0,0 0,-1-1,1 1,0 0,-1 1,1-1,-1 0,1 0,-1 1,0-1,0 1,0-1,0 1,0-1,1 2,31 76,-29-66,-2-6,-2-5,0-1,0 1,1 0,-1 0,0 0,1-1,-1 1,1 0,-1 0,1-1,0 1,0 0,-1-1,1 1,1-1,-1 1,0-1,0 0,0 1,1-1,-1 0,1 0,-1 0,1 0,-1 0,1 0,0 0,-1-1,1 1,0 0,0-1,-1 0,1 1,0-1,0 0,0 0,-1 0,1 0,1 0,7-5,-1-1,0 1,0-2,0 1,-1-1,0-1,0 1,-1-1,4-5,12-11,-3 4,1 1,0 1,2 1,0 2,22-13,-44 27,1 1,-1-1,1 0,-1 0,1 0,-1 1,1-1,0 1,-1-1,1 1,0 0,0 0,-1 0,1 0,0 0,-1 0,1 0,0 0,-1 1,1-1,0 0,-1 1,1 0,0-1,-1 1,1 0,-1 0,0 0,1 0,-1 0,0 0,1 0,-1 1,0-1,0 0,0 1,0-1,0 1,0-1,-1 1,1-1,0 1,-1-1,1 1,-1 0,0-1,1 1,7 85,-8-84,2 167,4-152</inkml:trace>
  <inkml:trace contextRef="#ctx0" brushRef="#br0" timeOffset="2047.885">1581 17,'-19'5,"0"1,0 1,0 0,1 2,0 0,1 1,0 0,0 2,1 0,1 1,0 0,1 1,0 1,1 0,1 1,0 1,1 0,0 2,10-17,-1 1,1-1,0 1,0 0,0 0,0 0,0 0,1 0,-1 0,1 0,0 0,0 0,0 0,0 0,0 0,1 0,-1 0,1 0,0 0,0 0,0-1,0 1,1 0,-1-1,1 1,-1 0,1-1,0 0,0 1,0-1,0 0,1 0,-1 0,1 0,-1-1,1 1,-1-1,1 1,0-1,0 0,0 0,-1 0,1-1,0 1,0-1,0 1,2-1,8-2,0-1,0-1,-1 0,0-1,0 0,0 0,0-2,-1 1,0-1,0-1,-1 0,0-1,-1 1,1-2,-2 0,5-5,6-5,110-116,-75 95,-52 41,-1-1,0 1,0 0,1-1,-1 1,0 0,0 0,1 0,-1 0,0 0,1 0,-1 0,0 0,1 0,-1 1,0-1,0 0,1 1,-1-1,0 1,0 0,0-1,0 1,0 0,0 0,0 0,0-1,0 1,0 0,0 0,0 0,-1 1,1-1,0 0,-1 0,1 0,-1 0,1 1,-1-1,0 0,1 1,-1-1,0 0,0 0,0 1,0-1,0 0,0 1,9 287,21-36,-28-240,1 0,-2 1,0-1,0 0,-2 1,1-1,-2 0,0 1,0-1,-1 0,-1 0,0-1,-1 1,0-1,-1 0,0 0,-1-1,0 1,4-8,0-1,-1 1,1-1,-1 0,0 0,0 0,0 0,0 0,0-1,0 0,-1 0,1 0,-1-1,0 1,1-1,-1 0,0 0,0-1,1 1,-1-1,0 0,0-1,0 1,0-1,1 0,-1 0,0 0,1-1,-1 1,1-1,-1-1,1 1,0 0,0-1,0 0,0 0,0 0,1 0,0-1,-1 1,1-1,0 0,1 0,-1 0,1-1,-1 1,2-5,-1 0,1-1,0 1,1 0,0 0,1 0,0-1,0 1,1 0,0 0,0 0,1 0,0 1,1-1,0 1,0 0,1 0,0 0,1 1,-1-1,1 1,1 0,17-18,2 1,0 1,2 2,0 0,6-1,7 0,-22 15</inkml:trace>
</inkml:ink>
</file>

<file path=ppt/ink/ink9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31,'0'499,"0"-487</inkml:trace>
  <inkml:trace contextRef="#ctx0" brushRef="#br0" timeOffset="384.034">0 59,'14'-8,"1"0,-1 1,1 0,1 1,-1 1,1 0,0 1,0 1,0 1,0 0,0 1,1 0,7 2,-20-1,0 0,0 0,0 0,0 1,0-1,0 1,0 0,0 0,-1 0,1 1,0-1,-1 1,1 0,-1 0,1 0,-1 1,0-1,0 1,0 0,0-1,-1 1,1 1,-1-1,1 0,-1 0,0 1,-1 0,1-1,-1 1,1 0,-1 0,0-1,0 1,-1 0,1 0,-1 0,0 0,0 0,0 0,-1 0,0 3,-6 6,0-1,-1 0,-1-1,1 0,-2 0,0-1,0 0,-1-1,0 0,0-1,-1 0,0-1,-1 0,1-1,-10 3,-12 9,14-7,2-1</inkml:trace>
  <inkml:trace contextRef="#ctx0" brushRef="#br0" timeOffset="1223.839">395 454,'-17'39,"15"-33,0 0,0-1,1 1,0 0,0 0,0 0,1 0,-1 0,2 0,-1 1,1-1,-1 0,2 0,-1-1,1 1,2 6,-2-12,0 1,0-1,0 0,1 0,-1 1,0-1,0-1,0 1,1 0,-1 0,0-1,0 0,0 1,0-1,0 0,0 0,0 0,0 0,0 0,-1 0,1-1,0 1,-1-1,1 1,-1-1,1 1,-1-1,0 0,1 0,-1-1,7-4,106-109,-113 115,-1 0,1 0,0 0,0 0,0 0,0 1,0-1,1 0,-1 1,0-1,0 0,0 1,1 0,-1-1,0 1,0 0,1-1,-1 1,0 0,1 0,-1 0,0 0,0 1,1-1,-1 0,0 0,0 1,1-1,-1 1,0-1,0 1,0-1,1 1,-1 0,0 0,0-1,0 1,0 0,-1 0,1 0,0 0,0 0,0 0,-1 0,1 1,-1-1,1 0,-1 0,1 0,-1 1,1 0,11 68,-14 163,3-226,-1 1,0 0,-1 0,1-1,-2 1,1 0,-1-1,0 1,0-1,-1 0,0 0,0 0,-1 0,0 0,0-1,-1 0,0 1,0-2,0 1,-1-1,-5 6,8-12,-1 1,1 0,0-1,0 0,0 0,0 0,0 0,0 0,0 0,0-1,1 1,-1-1,0 0,1 0,0 0,-1 0,1-1,0 1,0 0,0-1,0 0,0 1,1-1,0 0,-1 0,1 0,0 0,0 0,0 0,1 0,-1 0,1 0,-1 0,1-3,6-94,0 82</inkml:trace>
</inkml:ink>
</file>

<file path=ppt/ink/ink9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58,'88'-22,"108"4,-31 0,-165 18</inkml:trace>
</inkml:ink>
</file>

<file path=ppt/ink/ink9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50,'34'-4,"15"-3,5 1,-2 2,-6 0,-5 2,-5 1,-9-4,-3-2,-2 2,0 0,-3 7,-1 2,-2 1</inkml:trace>
</inkml:ink>
</file>

<file path=ppt/ink/ink9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26,'0'312,"-27"-145,25-149,3-39,-1 4,0-5,-1-9,1 1,2-1,1 0,1 1,2 0,1 0,10-27,-12 44,1-1,0 2,1-1,0 1,1 0,1 1,0-1,0 2,1-1,0 1,1 1,0 0,1 1,-1 0,2 0,-1 1,2 0,-11 6,0 0,0 0,0 0,1 0,-1 1,0-1,0 1,0 0,1 0,-1 0,0 0,0 0,0 1,0 0,1-1,-1 1,0 0,0 0,0 1,0-1,-1 1,1-1,0 1,-1 0,1 0,-1 0,1 1,-1-1,0 0,0 1,0 0,0-1,-1 1,1 0,-1 0,1 0,-1 0,0 0,0 0,-1 0,1 0,-1 0,1 1,-1-1,0 0,0 2,0 7,0 0,-1 0,0 0,-1-1,0 1,-1 0,-1 0,1-1,-2 0,-2 5,-18 59,24-74,1 0,-1 0,0-1,0 2,0-1,1 0,-1 0,1 0,-1 0,1 0,-1 0,1 1,-1-1,1 0,0 0,0 1,0-1,0 0,0 1,0-1,0 0,0 0,0 1,1-1,-1 0,0 0,1 0,-1 1,1-1,-1 0,1 0,0 0,-1 0,1 0,0 0,0 0,0 0,0 0,0 0,0-1,0 1,0 0,0-1,0 1,0-1,1 1,-1-1,0 1,0-1,0 0,1 1,-1-1,0 0,1 0,-1 0,0 0,0 0,1-1,-1 1,0 0,0 0,1-1,-1 1,103-110,-80 81,-9 9,1 0,1 1,1 1,1 0,0 1,1 2,5-3,-24 17,1 0,-1 0,1 1,0-1,0 0,-1 1,1-1,0 1,0-1,0 1,0 0,0 0,0 0,-1 0,1 0,0 0,0 1,0-1,0 1,-1-1,1 1,0 0,0-1,-1 1,1 0,0 0,-1 0,1 0,-1 1,0-1,1 0,-1 1,0-1,0 1,1-1,-1 1,-1-1,1 1,0 0,0 0,0-1,-1 2,18 80,-46 93,26-151</inkml:trace>
</inkml:ink>
</file>

<file path=ppt/ink/ink9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4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41,'33'5,"22"1,10 1,4-2,-1-2,4-1,-2-5,-3-3,-3-1,-3-3,-7 0,-3 2,-6 2,-5 2,-5-3,-8-1</inkml:trace>
</inkml:ink>
</file>

<file path=ppt/ink/ink9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0,'-25'6,"0"0,1 2,0 0,1 2,-1 1,2 0,0 2,0 0,-5 6,19-11,1 1,0 0,0-1,1 2,0-1,1 1,0 0,0 0,1 1,1-1,0 1,0 0,1 0,0 0,1 0,0 0,1 0,0 0,1 2,-1-10,0-1,0 1,0-1,1 1,-1-1,1 1,0-1,0 1,0-1,0 1,0-1,0 0,1 0,-1 0,1 0,0 0,-1 0,1 0,0 0,0-1,0 1,0-1,0 1,1-1,-1 0,0 0,1 0,-1 0,1 0,-1-1,1 1,-1-1,1 1,-1-1,1 0,2 0,3 0,-1-1,1 0,0 0,-1-1,1 1,-1-2,0 1,1-1,-1 0,0-1,6-3,15-16,0-2,-1 0,-2-2,-1 0,-1-2,-1-1,-1 0,13-30,-15 30,-19 31,0-1,0 0,0 1,0-1,1 0,-1 1,0-1,0 0,0 1,1-1,-1 0,0 0,0 1,1-1,-1 0,0 0,0 1,1-1,-1 0,0 0,1 0,-1 0,0 1,1-1,-1 0,1 0,-1 0,0 0,1 0,-1 0,0 0,1 0,-1 0,0 0,1 0,-1 0,1 0,-1 0,0-1,1 1,-1 0,0 0,1 0,-1 0,0-1,0 1,1 0,-1 0,0-1,0 1,1 0,-1 0,0-1,0 1,1 0,-1-1,0 1,0 0,0-1,0 1,2 37,-2-33,0 14,-1-9,0 1,0-1,1 1,1 0,-1-1,1 1,1-1,0 1,0-1,1 0,0 0,1 0,0 0,0-1,1 1,0-1,1 0,0 0,5 5,9 3</inkml:trace>
  <inkml:trace contextRef="#ctx0" brushRef="#br0" timeOffset="595.894">794 198,'-22'40,"15"-31,2 0,-1 0,2 0,-1 1,1 0,0 0,1 0,0 0,1 1,0-1,1 1,0 0,1 0,-1-10,1 1,0-1,0 1,0-1,1 1,-1-1,0 1,0-1,1 1,-1-1,1 1,0-1,-1 0,1 1,0-1,0 0,0 0,0 1,0-1,0 0,0 0,0 0,0 0,0 0,1-1,-1 1,0 0,1 0,-1-1,0 1,1-1,-1 1,1-1,-1 0,1 1,-1-1,1 0,-1 0,1 0,-1 0,1 0,-1-1,2 1,57-36,-36 6,-20 23,1 0,1 0,-1 1,1-1,0 1,0 1,1-1,0 1,0 0,0 1,4-2,-8 6,-1 1,0 0,0 0,1 0,-1 0,0 0,0 0,0 1,0-1,0 1,0-1,-1 1,1 0,0 0,-1 0,0-1,1 2,-1-1,0 0,0 0,0 0,0 0,0 1,-1-1,1 0,-1 1,1-1,-1 1,0-1,0 0,0 1,0-1,0 1,-1-1,1 1,-1-1,0 0,0 2,1 1,-5 231,6-232,-1 1,1-1,-1 1,0-1,-1 1,1-1,-1 1,0-1,0 0,0 1,-1-1,1 0,-1 0,0 0,0 0,-1 0,1 0,-1-1,0 1,-2 2,2-7,1 1,-1-1,1 0,-1 1,1-1,-1 0,1-1,0 1,0 0,-1-1,1 1,0-1,0 1,0-1,1 0,-1 0,0 0,1 0,-1 0,1-1,0 1,-1 0,1-1,0 1,0 0,1-1,-1 0,1 1,-1-1,1 1,0-1,0-1,-1-3,0 0,1 1,0-1,0 1,0-1,1 0,0 1,1-1,-1 1,1 0,0-1,1 1,-1 0,1 0,1 1,-1-1,1 1,2-3,10-13</inkml:trace>
</inkml:ink>
</file>

<file path=ppt/ink/ink9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0,'0'711,"-1"-698,1 1,-2 0,0 0,0-1,-1 1,-1-1,0 0,-6 11,0-6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0:36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23,'2'-2,"0"0,-1 0,1 1,0-1,0 0,0 1,0 0,0-1,0 1,0 0,1 0,-1 0,0 0,1 1,-1-1,1 1,-1-1,0 1,1 0,-1 0,1 0,-1 0,1 0,-1 0,1 1,-1-1,0 1,1 0,-1 0,2 1,12 1,0-1,1 0,-1-1,0-1,0-1,1 0,-1-1,9-2,-17 3,55-5,-61 6,-1 0,1 0,-1 1,0-1,1 0,-1 0,1 1,-1-1,0 1,0-1,1 1,-1 0,0-1,0 1,0 0,1 0,-1 0,0 0,0 0,0 0,-1 0,1 0,0 0,0 0,-1 1,1-1,0 0,-1 1,1-1,-1 0,0 1,1-1,-1 0,0 1,0-1,0 1,0-1,0 0,0 1,-1 0,-39 121,31-92,1 1,1-1,2 1,1 0,1 1,2-1,1 0,2 1,1-1,4 13,29 131,-30-138,-1 1,-3 0,-1-1,-1 1,-4 20,3-55,-1-1,1 1,0-1,-1 1,0-1,0 0,0 0,0 0,0 0,0 0,-1 0,0 0,1-1,-1 1,0-1,0 0,0 0,-1 0,1 0,0-1,-1 1,1-1,-1 0,0 0,1 0,-1-1,0 1,1-1,-1 0,0 0,0 0,1 0,-1-1,-3 0,-20 3,13-1,7-3</inkml:trace>
</inkml:ink>
</file>

<file path=ppt/ink/ink9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31.41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871 689,'110'6,"0"-3,0-6,0-5,-1-4,0-5,69-22,101-12,139-6,125 11,1032-76,745-3,-1218 103,-1-12,499-32,-642 18,-261 26,773 5,-986 19,-423-12,-78 22,0 2,0 0,2 0,0 2,1 0,0 0,-5 11,-37 40,-643 694,658-711,1 2,3 2,3 1,2 1,2 2,3 1,0 7,25-59,-9 26,-1 0,-2-1,-1 0,-1-1,-2 0,-1-2,-16 19,25-41,0 0,-1 0,0-1,0-1,-1 0,1 0,-1-1,0-1,0 0,-1 0,1-1,-1-1,1 0,-1-1,1 0,-1-1,1 0,0-1,-2 0,-37-1,-292 28,-426 68,140-32,-248 13,-95 21,455-58,10-16,-1 13,-169 6,252-15,-494 52,97 7,476-61,-44 11,58-12,-171 12,12-12,-6 12,-195 32,369-38,23-1,-48 3,-37-1,225-35,160 6,1 0,-1 0,1 0,-1 0,1 0,-1 0,1 0,-1 0,1-1,-1 1,1 0,-1 0,0-1,1 1,-1 0,1-1,-1 1,0 0,1-1,-1 1,0 0,1-1,-1 1,0-1,0 1,1-1,-1 1,0-1,0 1,0-1,0 1,1-1,-1 1,0-1,0 1,0-1,0 1,0-1,-1 1,1-1,0 1,0-1,0 1,0-1,0 1,-1-1,1 1,0 0,0-1,-1 1,1-1,0 1,-1 0,1-1,0 1,-1-1,1 1,-1 0,1 0,0-1,-1 1,1 0,-1 0,1 0,-1-1,1 1,-1 0,42-16,7 5,-39 11,0-1,-1-1,1 0,0 0,-1-1,0 1,1-2,-1 0,-1 0,1 0,0-1,-1 0,0 0,0-1,3-3,74-131,259-406,-279 440,246-378,240-227,-506 657</inkml:trace>
</inkml:ink>
</file>

<file path=ppt/ink/ink9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42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734 397,'0'-30,"0"31,0 12,-3 70,-3-1,-4-1,-4 0,-19 64,10-55,4 1,4 1,4 0,5 1,3 11,19-27,-15-75,-1-1,1 1,0-1,0 1,0-1,1 0,-1 1,0-1,0 0,1 0,-1 0,1 0,-1 0,1 0,-1 0,1 0,0 0,-1-1,1 1,0-1,0 1,0-1,-1 0,1 0,0 0,0 0,-1 0,1 0,0 0,0-1,0 1,-1-1,1 1,0-1,-1 1,1-1,0 0,-1 0,1 0,-1 0,2-1,116-116,40-34,-158 151,0 0,0 0,0-1,1 1,-1 0,0 0,1 1,-1-1,0 0,1 0,-1 1,1-1,-1 1,1-1,-1 1,1-1,0 1,-1 0,1 0,-1 0,1 0,0 0,-1 0,1 1,-1-1,1 0,-1 1,1-1,-1 1,1 0,-1-1,1 1,-1 0,0 0,1 0,-1 0,0 0,0 0,0 0,0 0,0 1,0-1,0 0,0 1,0-1,0 2,16 75,-17-69,0 0,1-1,0 1,0-1,1 1,0-1,1 1,0-1,0 0,1 0,0-1,0 1,0-1,1 0,1 0,-1 0,1-1,0 1,0-1,3 1,-5-5,0-1,0 0,0 0,0 0,0 0,0 0,0-1,0 0,0 0,1 0,-1 0,0 0,0-1,0 0,0 0,0 0,0-1,0 1,-1-1,1 0,0 0,-1 0,1 0,-1-1,0 1,0-1,0 0,2-3,68-98,-56 67,-3-2,-1 0,-2 0,-1-1,-3 0,-1-1,0-27,-6 8,-3 0,-3 0,-2 1,-3 0,-3 0,-2 1,-2 1,-3 1,-16-28,22 46,-3 1,-1 0,-1 2,-2 1,-2 0,-1 2,-1 0,-2 2,-9-7,32 32,0 0,0 1,0-1,0 1,-1 0,1 0,-1 1,0 0,0 0,-1 0,1 1,-1 0,1 0,-1 0,1 1,-1 0,0 1,0-1,0 1,1 0,-1 1,0 0,0 0,1 0,-1 1,1 0,-1 0,1 1,0 0,0 0,0 0,0 1,0 0,1 0,0 0,0 1,-5 4,-38 93,38-70</inkml:trace>
  <inkml:trace contextRef="#ctx0" brushRef="#br0" timeOffset="1659.288">1552 1187,'22'-6,"-1"-2,0 0,0-1,0-1,-1-1,-1-1,0 0,-1-2,0 0,-1-1,-1-1,0 0,-1-1,8-13,-17 22,1 1,-1-1,0 0,0-1,-1 1,0-1,0 0,-1 0,0-1,-1 1,0-1,-1 0,0 0,0-3,-2 11,0 1,-1-1,1 0,-1 0,0 1,1-1,-1 1,0-1,0 1,0-1,0 1,0-1,0 1,-1 0,1 0,0-1,-1 1,1 0,-1 0,1 1,-1-1,1 0,-1 0,0 1,1-1,-1 1,0-1,0 1,1 0,-1 0,0 0,0 0,0 0,1 0,-1 0,0 0,0 1,0-1,-68 19,52-8,0 1,1 1,0 0,1 1,0 0,1 2,1 0,1 0,0 1,1 1,1 0,-1 5,5-14,2 0,-1 1,1 0,1 0,0 1,0-1,1 1,1-1,0 1,0 0,1 0,0 0,1 1,0-1,1 0,0 0,1 0,0 0,0-1,2 1,-1 0,1-1,1 0,0 0,0 0,1-1,0 1,0-1,1-1,1 1,-1-1,1-1,1 1,-1-1,9 4,-4-5,0-1,0 0,0-1,0 0,0-1,1-1,-1 0,1-1,0 0,0-1,-1-1,1 0,0-1,-1 0,0-1,1-1,-1 0,0-1,-1 0,1-1,-1 0,0-1,2-2,30-21,-1-1,-2-2,-1-2,-2-2,-1-1,-2-2,-2-2,-2 0,-1-2,11-26,-14 23,-2-1,-2-1,-2-1,-2-1,-3-1,-1 0,-4-1,-1 0,-1-15,-8 61,1 1,-1-1,0 0,-1 1,0-1,0 0,0 1,-1-1,0 0,0 1,-1-1,0 1,0 0,0-1,-1 1,0 0,0 0,0 1,-1-1,0 1,0-1,-1 0,2 5,1 0,-1 1,0-1,1 0,-1 1,0 0,1-1,-1 1,0 0,1 1,-1-1,0 0,1 1,-1-1,1 1,-1 0,1 0,-1 0,1 0,-1 0,1 1,0-1,0 1,0-1,0 1,0 0,0 0,0 0,0 0,0 1,-45 71,36-40,1 0,2 1,2 0,1 0,0 34,-3 7,-6 130,11 194,5-202,-2 271,1-455,0 0,-1 0,-1 0,-1 0,0 0,-1 0,0 0,-1-1,0 1,-1-1,-1 0,0 0,-2 1,7-13,1 0,-1 1,0-1,0 0,0 0,0 1,-1-1,1 0,0 0,0 0,-1-1,1 1,-1 0,1 0,0-1,-1 1,0-1,1 1,-1-1,1 1,-1-1,1 0,-1 0,0 0,1 0,-1 0,1 0,-1-1,0 1,1 0,-1-1,1 1,-1-1,1 0,-1 1,1-1,0 0,-1 0,1 0,0 0,0 0,-1 0,1 0,0 0,0-1,0 1,0 0,1-1,-1 1,0-1,1 1,-1-1,0 1,1-1,0 1,-1-1,1 1,0-1,0 0,0 1,0-1,0 0,-2-42,1 1,2-1,3 0,1 0,2 1,2 0,1 0,3 1,2 1,1 0,2 1,2 1,2-2,176-296,-103 185,-85 137,-7 12,0 0,0 0,0 0,-1 0,0 0,1 0,-1-1,0 1,-1-1,1 0,-1 1,1-1,-1 0,0 0,-1 0,1 0,-1 0,1 0,-1 0,0 0,-1 0,1 0,-1 0,0 1,0-1,0 0,0 0,-1-1,0 4,0 1,0-1,0 1,0-1,0 1,0 0,0 0,0 0,0 0,0 0,0 0,0 0,0 1,0-1,0 1,0-1,0 1,0 0,1 0,-1 0,0 0,1 0,-1 0,0 1,1-1,-1 0,1 1,0-1,-1 1,1 0,0-1,0 1,0 0,0 0,0-1,1 1,-1 0,0 0,1 0,0 0,-1 0,1 1,-2 8,0 0,1-1,1 1,0 0,0 0,1 0,0-1,1 1,0 0,0-1,2 2,9 58,19 94,-31-161,-1 1,0-1,1 0,0 0,0 0,0 0,0 0,0 0,1 0,-1 0,1-1,0 1,0-1,0 1,0-1,0 1,0-1,1 0,-1 0,1 0,0-1,-1 1,1 0,0-1,0 0,0 0,0 0,0 0,0 0,0 0,0-1,1 0,-1 0,0 1,0-2,0 1,0 0,3-1,4-7,0 0,-1 0,0-1,0-1,-1 1,-1-1,1-1,-1 1,3-8,20-28,36-40,4 4,4 2,34-26,-107 105,-1-1,1 1,0 0,0-1,0 1,0 0,0-1,0 1,0 0,1 0,-1 0,0 0,1 0,-1 0,0 1,1-1,-1 0,1 1,-1-1,1 1,0-1,-1 1,1 0,-1-1,1 1,0 0,-1 0,1 0,-1 1,1-1,0 0,-1 1,1-1,-1 1,1-1,-1 1,1 0,-1-1,1 1,-1 0,0 0,1 0,-1 0,1 1,0 9,0-1,-1 0,0 0,-1 0,0 1,-1-1,0 0,0 0,-1 0,-1 0,1 0,-4 8,-1 6,-6 18,9-33,1 0,0 0,0 0,1 0,0 0,1 0,0 1,0-1,1 1,0-1,1 0,0 6,0-13,-1-1,1 1,-1 0,1-1,0 1,0-1,0 0,-1 1,1-1,0 1,1-1,-1 0,0 0,0 0,1 0,-1 0,0 0,1 0,-1 0,1 0,-1-1,1 1,-1 0,1-1,0 0,-1 1,1-1,0 0,-1 0,1 0,0 0,-1 0,1 0,0 0,-1-1,1 1,-1 0,1-1,0 0,-1 1,1-1,-1 0,1 0,-1 0,1 0,62-50,-16-3,-25 26,1 1,1 1,1 1,1 1,1 2,1 0,6-1,-34 22,1 0,-1 0,0-1,1 1,-1 0,1 0,-1 0,1 1,-1-1,1 0,0 1,-1-1,1 1,0-1,0 1,-1 0,1-1,0 1,0 0,0 0,-1 1,1-1,0 0,0 0,-1 1,1-1,0 1,-1 0,1-1,0 1,-1 0,1 0,-1 0,1 0,-1 0,0 1,0-1,1 0,-1 1,0-1,0 0,0 1,0-1,0 1,-1 0,1-1,0 1,-1 0,1-1,-1 1,0 0,1 0,-1-1,0 1,0 1,-7 79,4-68,0 0,2 0,-1 1,2-1,0 0,1 1,0-1,1 0,1 0,0 0,1 0,1 0,3 6,1-2,0-2</inkml:trace>
  <inkml:trace contextRef="#ctx0" brushRef="#br0" timeOffset="2063.151">3951 1158,'42'5,"1"-2,0-1,-1-3,1-1,0-3,29-6,-58 7,-1-1,-1 1,1-2,-1 0,0-1,0 0,-1 0,1-1,-2-1,1 0,-1 0,-1-1,0 0,0-1,-1 0,0 0,-1-1,-1 0,0 0,0-1,-1 0,2-7,-6 16,0 1,0 0,0-1,0 1,0-1,-1 1,0-1,0 0,0 1,0-1,0 1,-1-1,1 1,-1-1,0 1,0-1,-1 1,1 0,-1-1,1 1,-1 0,0 0,0 0,0 0,-1 1,1-1,-1 1,1-1,-1 1,0 0,0 0,0 0,0 0,0 0,-1 1,1 0,0-1,-1 1,1 1,-1-1,1 0,-1 1,1 0,-4-1,-8 2,-1-1,1 2,0 0,0 1,1 0,-1 1,1 1,-1 0,2 1,-1 1,1 0,-1 0,2 2,-1-1,1 2,-8 7,3 0,-1 0,2 1,0 1,2 0,0 1,1 1,1 0,1 1,1 0,-1 4,7-17,1-1,0 1,1 1,0-1,0 0,1 0,0 1,1-1,0 1,0-1,1 0,1 1,-1-1,1 0,1 0,0 0,0 0,1 0,0-1,0 0,1 1,0-1,0-1,1 1,0-1,0 0,1-1,0 1,0-1,1-1,-1 1,1-1,1 0,1 0,3 0,0 1,0-2,0 0,1 0,0-2,0 1,-1-2,1 0,0 0,0-2,0 0,0 0,0-1,0-1,0 0,-1-1,1 0,9-6,-6-1</inkml:trace>
  <inkml:trace contextRef="#ctx0" brushRef="#br0" timeOffset="2483.419">3076 312,'-9'10,"1"3,7-1,8-7,9-5,0-6,3-3,3-5,-2-4,-5 0</inkml:trace>
  <inkml:trace contextRef="#ctx0" brushRef="#br0" timeOffset="3028.181">0 2089,'78'-22,"1"2,1 4,0 4,0 3,76 2,-46 1,740-79,2178-264,-2707 310,-293 34,-9-2</inkml:trace>
  <inkml:trace contextRef="#ctx0" brushRef="#br0" timeOffset="3698.948">5334 877,'-9'-5,"-9"-2,4 1,10-4,9 0,9-3,3 6,-8 3,-4 8,-3 3</inkml:trace>
  <inkml:trace contextRef="#ctx0" brushRef="#br0" timeOffset="4129.99">5419 1215,'-5'5,"-6"6,-2 6,7 1,9-4,9-8,7-6,0-7,-8 2,-10 2,-6 2</inkml:trace>
</inkml:ink>
</file>

<file path=ppt/ink/ink9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9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9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9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9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9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9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9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9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9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49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678 58,'-9'43,"-4"34,-4 8,0 0,4-11,4-12,-2-7,2-9,2-7,2-5,-3-4,0-2,1-1,3 0,5-10,4-13,1-6</inkml:trace>
  <inkml:trace contextRef="#ctx0" brushRef="#br0" timeOffset="335.59">57 30,'48'0,"45"0,16-5,-2-1,-8 0,-12 1,-16 1,-10 2,-11 1,-9 0,-7 1,-4 1,-3-1,-1 0,0 0,-9 0,-7 1</inkml:trace>
  <inkml:trace contextRef="#ctx0" brushRef="#br0" timeOffset="4413.764">1 849,'29'-2,"0"-1,-1-2,1 0,-1-2,18-7,-37 11,32-5,0 1,0 2,1 2,0 2,-1 2,9 2,48-1,32-2,-118 0</inkml:trace>
</inkml:ink>
</file>

<file path=ppt/ink/ink9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9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9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9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9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9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9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9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9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9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28,'369'0,"-237"-25,-122 22</inkml:trace>
</inkml:ink>
</file>

<file path=ppt/ink/ink9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9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9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9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9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9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9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9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9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9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5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41,'38'-5,"28"-1,6 0,-3 1,-9 1,-10 2,-9 1,-6 1,-5-5,-7-2</inkml:trace>
</inkml:ink>
</file>

<file path=ppt/ink/ink9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2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9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9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9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9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9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9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9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9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9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1:55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31,'53'0,"22"0,3 0,-7 0,-11-5,-10-2,-10 1,-6 1,-4 2,-3 0,0 2,-6 1</inkml:trace>
</inkml:ink>
</file>

<file path=ppt/ink/ink9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9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9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9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9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9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9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3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9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9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9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1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58,'-1'-1,"1"1,0-1,-1 1,1-1,0 1,-1-1,1 1,0-1,0 1,-1-1,1 1,0-1,0 1,0-1,0 0,0 1,0-1,0 1,0-1,0 0,0 1,0-1,0 1,0-1,0 1,1-1,-1 1,0-1,0 1,1-1,-1 1,0-1,1 1,-1-1,0 1,1-1,-1 1,1 0,-1-1,1 1,-1 0,1-1,-1 1,1 0,-1 0,1-1,-1 1,1 0,-1 0,1 0,-1 0,1 0,0 0,-1 0,1 0,-1 0,1 0,-1 0,1 0,39-6,-39 6,455-1,-231-26,-190 42,-29-2</inkml:trace>
</inkml:ink>
</file>

<file path=ppt/ink/ink9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9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3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0 310,'226'-16,"58"-47,-221 68,-57 0</inkml:trace>
  <inkml:trace contextRef="#ctx0" brushRef="#br0" timeOffset="254.998">57 480,'33'-5,"17"-1,3 0,-1 1,-6 2,-5-4,-5-1,-4 2,-2 0,-2 3,-1 1,0 1,0 1,-4 0</inkml:trace>
  <inkml:trace contextRef="#ctx0" brushRef="#br0" timeOffset="724.5">338 0,'13'16,"0"0,0-1,2 0,0-1,0-1,1-1,1 0,0-1,1 0,0-2,0 0,1-1,1-1,-13-6,0 1,0 0,0 1,0-1,0 1,-1 1,1-1,-1 1,0 0,0 1,0-1,0 1,-1 0,0 1,0-1,0 1,-1 0,0 0,0 1,-1-1,1 1,-1 0,-1 0,1 0,-1 0,-1 0,1 0,-1 0,0 1,-1-1,0 3,-4 2,-1 1,0-1,-1 1,0-1,-1-1,0 0,-1 0,0 0,-1-1,0 0,0 0,-1-1,-1-1,-6 5,-31 31,-97 80,132-110</inkml:trace>
</inkml:ink>
</file>

<file path=ppt/ink/ink9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1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1,'10'0,"8"4,5 3,4-2,2 0,1-1,0-2,0-1,0-1,-1 0,-5 0</inkml:trace>
</inkml:ink>
</file>

<file path=ppt/ink/ink9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0 185,'24'-4,"13"-3,5 1,0 2,-3 0,-2 2,-4 1,-6 0</inkml:trace>
  <inkml:trace contextRef="#ctx0" brushRef="#br0" timeOffset="1381.029">395 440,'28'-78,"-23"47,2 3,-5 12,1 0,1 0,0 0,1 0,1 1,0 0,1 0,0 0,2 1,-1 0,2 1,0 0,0 0,1 1,11-8,-21 19,1 0,-1-1,1 1,0 1,-1-1,1 0,0 0,0 1,-1-1,1 1,0-1,0 1,0 0,0 0,0 0,0 0,0 0,-1 0,1 0,0 1,0-1,0 1,0-1,-1 1,1 0,0 0,-1-1,1 1,0 0,-1 1,1-1,-1 0,1 0,-1 1,0-1,0 1,0-1,0 1,0-1,1 2,31 76,-29-66,-2-6,-2-5,0-1,0 1,1 0,-1 0,0 0,1-1,-1 1,1 0,-1 0,1-1,0 1,0 0,-1-1,1 1,1-1,-1 1,0-1,0 0,0 1,1-1,-1 0,1 0,-1 0,1 0,-1 0,1 0,0 0,-1-1,1 1,0 0,0-1,-1 0,1 1,0-1,0 0,0 0,-1 0,1 0,1 0,7-5,-1-1,0 1,0-2,0 1,-1-1,0-1,0 1,-1-1,4-5,12-11,-3 4,1 1,0 1,2 1,0 2,22-13,-44 27,1 1,-1-1,1 0,-1 0,1 0,-1 1,1-1,0 1,-1-1,1 1,0 0,0 0,-1 0,1 0,0 0,-1 0,1 0,0 0,-1 1,1-1,0 0,-1 1,1 0,0-1,-1 1,1 0,-1 0,0 0,1 0,-1 0,0 0,1 0,-1 1,0-1,0 0,0 1,0-1,0 1,0-1,-1 1,1-1,0 1,-1-1,1 1,-1 0,0-1,1 1,7 85,-8-84,2 167,4-152</inkml:trace>
  <inkml:trace contextRef="#ctx0" brushRef="#br0" timeOffset="2047.885">1581 17,'-19'5,"0"1,0 1,0 0,1 2,0 0,1 1,0 0,0 2,1 0,1 1,0 0,1 1,0 1,1 0,1 1,0 1,1 0,0 2,10-17,-1 1,1-1,0 1,0 0,0 0,0 0,0 0,1 0,-1 0,1 0,0 0,0 0,0 0,0 0,0 0,1 0,-1 0,1 0,0 0,0 0,0-1,0 1,1 0,-1-1,1 1,-1 0,1-1,0 0,0 1,0-1,0 0,1 0,-1 0,1 0,-1-1,1 1,-1-1,1 1,0-1,0 0,0 0,-1 0,1-1,0 1,0-1,0 1,2-1,8-2,0-1,0-1,-1 0,0-1,0 0,0 0,0-2,-1 1,0-1,0-1,-1 0,0-1,-1 1,1-2,-2 0,5-5,6-5,110-116,-75 95,-52 41,-1-1,0 1,0 0,1-1,-1 1,0 0,0 0,1 0,-1 0,0 0,1 0,-1 0,0 0,1 0,-1 1,0-1,0 0,1 1,-1-1,0 1,0 0,0-1,0 1,0 0,0 0,0 0,0-1,0 1,0 0,0 0,0 0,-1 1,1-1,0 0,-1 0,1 0,-1 0,1 1,-1-1,0 0,1 1,-1-1,0 0,0 0,0 1,0-1,0 0,0 1,9 287,21-36,-28-240,1 0,-2 1,0-1,0 0,-2 1,1-1,-2 0,0 1,0-1,-1 0,-1 0,0-1,-1 1,0-1,-1 0,0 0,-1-1,0 1,4-8,0-1,-1 1,1-1,-1 0,0 0,0 0,0 0,0 0,0-1,0 0,-1 0,1 0,-1-1,0 1,1-1,-1 0,0 0,0-1,1 1,-1-1,0 0,0-1,0 1,0-1,1 0,-1 0,0 0,1-1,-1 1,1-1,-1-1,1 1,0 0,0-1,0 0,0 0,0 0,1 0,0-1,-1 1,1-1,0 0,1 0,-1 0,1-1,-1 1,2-5,-1 0,1-1,0 1,1 0,0 0,1 0,0-1,0 1,1 0,0 0,0 0,1 0,0 1,1-1,0 1,0 0,1 0,0 0,1 1,-1-1,1 1,1 0,17-18,2 1,0 1,2 2,0 0,6-1,7 0,-22 15</inkml:trace>
</inkml:ink>
</file>

<file path=ppt/ink/ink9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31,'0'499,"0"-487</inkml:trace>
  <inkml:trace contextRef="#ctx0" brushRef="#br0" timeOffset="384.034">0 59,'14'-8,"1"0,-1 1,1 0,1 1,-1 1,1 0,0 1,0 1,0 1,0 0,0 1,1 0,7 2,-20-1,0 0,0 0,0 0,0 1,0-1,0 1,0 0,0 0,-1 0,1 1,0-1,-1 1,1 0,-1 0,1 0,-1 1,0-1,0 1,0 0,0-1,-1 1,1 1,-1-1,1 0,-1 0,0 1,-1 0,1-1,-1 1,1 0,-1 0,0-1,0 1,-1 0,1 0,-1 0,0 0,0 0,0 0,-1 0,0 3,-6 6,0-1,-1 0,-1-1,1 0,-2 0,0-1,0 0,-1-1,0 0,0-1,-1 0,0-1,-1 0,1-1,-10 3,-12 9,14-7,2-1</inkml:trace>
  <inkml:trace contextRef="#ctx0" brushRef="#br0" timeOffset="1223.839">395 454,'-17'39,"15"-33,0 0,0-1,1 1,0 0,0 0,0 0,1 0,-1 0,2 0,-1 1,1-1,-1 0,2 0,-1-1,1 1,2 6,-2-12,0 1,0-1,0 0,1 0,-1 1,0-1,0-1,0 1,1 0,-1 0,0-1,0 0,0 1,0-1,0 0,0 0,0 0,0 0,0 0,-1 0,1-1,0 1,-1-1,1 1,-1-1,1 1,-1-1,0 0,1 0,-1-1,7-4,106-109,-113 115,-1 0,1 0,0 0,0 0,0 0,0 1,0-1,1 0,-1 1,0-1,0 0,0 1,1 0,-1-1,0 1,0 0,1-1,-1 1,0 0,1 0,-1 0,0 0,0 1,1-1,-1 0,0 0,0 1,1-1,-1 1,0-1,0 1,0-1,1 1,-1 0,0 0,0-1,0 1,0 0,-1 0,1 0,0 0,0 0,0 0,-1 0,1 1,-1-1,1 0,-1 0,1 0,-1 1,1 0,11 68,-14 163,3-226,-1 1,0 0,-1 0,1-1,-2 1,1 0,-1-1,0 1,0-1,-1 0,0 0,0 0,-1 0,0 0,0-1,-1 0,0 1,0-2,0 1,-1-1,-5 6,8-12,-1 1,1 0,0-1,0 0,0 0,0 0,0 0,0 0,0 0,0-1,1 1,-1-1,0 0,1 0,0 0,-1 0,1-1,0 1,0 0,0-1,0 0,0 1,1-1,0 0,-1 0,1 0,0 0,0 0,0 0,1 0,-1 0,1 0,-1 0,1-3,6-94,0 82</inkml:trace>
</inkml:ink>
</file>

<file path=ppt/ink/ink9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58,'88'-22,"108"4,-31 0,-165 18</inkml:trace>
</inkml:ink>
</file>

<file path=ppt/ink/ink9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50,'34'-4,"15"-3,5 1,-2 2,-6 0,-5 2,-5 1,-9-4,-3-2,-2 2,0 0,-3 7,-1 2,-2 1</inkml:trace>
</inkml:ink>
</file>

<file path=ppt/ink/ink9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26,'0'312,"-27"-145,25-149,3-39,-1 4,0-5,-1-9,1 1,2-1,1 0,1 1,2 0,1 0,10-27,-12 44,1-1,0 2,1-1,0 1,1 0,1 1,0-1,0 2,1-1,0 1,1 1,0 0,1 1,-1 0,2 0,-1 1,2 0,-11 6,0 0,0 0,0 0,1 0,-1 1,0-1,0 1,0 0,1 0,-1 0,0 0,0 0,0 1,0 0,1-1,-1 1,0 0,0 0,0 1,0-1,-1 1,1-1,0 1,-1 0,1 0,-1 0,1 1,-1-1,0 0,0 1,0 0,0-1,-1 1,1 0,-1 0,1 0,-1 0,0 0,0 0,-1 0,1 0,-1 0,1 1,-1-1,0 0,0 2,0 7,0 0,-1 0,0 0,-1-1,0 1,-1 0,-1 0,1-1,-2 0,-2 5,-18 59,24-74,1 0,-1 0,0-1,0 2,0-1,1 0,-1 0,1 0,-1 0,1 0,-1 0,1 1,-1-1,1 0,0 0,0 1,0-1,0 0,0 1,0-1,0 0,0 0,0 1,1-1,-1 0,0 0,1 0,-1 1,1-1,-1 0,1 0,0 0,-1 0,1 0,0 0,0 0,0 0,0 0,0 0,0-1,0 1,0 0,0-1,0 1,0-1,1 1,-1-1,0 1,0-1,0 0,1 1,-1-1,0 0,1 0,-1 0,0 0,0 0,1-1,-1 1,0 0,0 0,1-1,-1 1,103-110,-80 81,-9 9,1 0,1 1,1 1,1 0,0 1,1 2,5-3,-24 17,1 0,-1 0,1 1,0-1,0 0,-1 1,1-1,0 1,0-1,0 1,0 0,0 0,0 0,-1 0,1 0,0 0,0 1,0-1,0 1,-1-1,1 1,0 0,0-1,-1 1,1 0,0 0,-1 0,1 0,-1 1,0-1,1 0,-1 1,0-1,0 1,1-1,-1 1,-1-1,1 1,0 0,0 0,0-1,-1 2,18 80,-46 93,26-151</inkml:trace>
</inkml:ink>
</file>

<file path=ppt/ink/ink9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4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41,'33'5,"22"1,10 1,4-2,-1-2,4-1,-2-5,-3-3,-3-1,-3-3,-7 0,-3 2,-6 2,-5 2,-5-3,-8-1</inkml:trace>
</inkml:ink>
</file>

<file path=ppt/ink/ink9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0,'-25'6,"0"0,1 2,0 0,1 2,-1 1,2 0,0 2,0 0,-5 6,19-11,1 1,0 0,0-1,1 2,0-1,1 1,0 0,0 0,1 1,1-1,0 1,0 0,1 0,0 0,1 0,0 0,1 0,0 0,1 2,-1-10,0-1,0 1,0-1,1 1,-1-1,1 1,0-1,0 1,0-1,0 1,0-1,0 0,1 0,-1 0,1 0,0 0,-1 0,1 0,0 0,0-1,0 1,0-1,0 1,1-1,-1 0,0 0,1 0,-1 0,1 0,-1-1,1 1,-1-1,1 1,-1-1,1 0,2 0,3 0,-1-1,1 0,0 0,-1-1,1 1,-1-2,0 1,1-1,-1 0,0-1,6-3,15-16,0-2,-1 0,-2-2,-1 0,-1-2,-1-1,-1 0,13-30,-15 30,-19 31,0-1,0 0,0 1,0-1,1 0,-1 1,0-1,0 0,0 1,1-1,-1 0,0 0,0 1,1-1,-1 0,0 0,0 1,1-1,-1 0,0 0,1 0,-1 0,0 1,1-1,-1 0,1 0,-1 0,0 0,1 0,-1 0,0 0,1 0,-1 0,0 0,1 0,-1 0,1 0,-1 0,0-1,1 1,-1 0,0 0,1 0,-1 0,0-1,0 1,1 0,-1 0,0-1,0 1,1 0,-1 0,0-1,0 1,1 0,-1-1,0 1,0 0,0-1,0 1,2 37,-2-33,0 14,-1-9,0 1,0-1,1 1,1 0,-1-1,1 1,1-1,0 1,0-1,1 0,0 0,1 0,0 0,0-1,1 1,0-1,1 0,0 0,5 5,9 3</inkml:trace>
  <inkml:trace contextRef="#ctx0" brushRef="#br0" timeOffset="595.894">794 198,'-22'40,"15"-31,2 0,-1 0,2 0,-1 1,1 0,0 0,1 0,0 0,1 1,0-1,1 1,0 0,1 0,-1-10,1 1,0-1,0 1,0-1,1 1,-1-1,0 1,0-1,1 1,-1-1,1 1,0-1,-1 0,1 1,0-1,0 0,0 0,0 1,0-1,0 0,0 0,0 0,0 0,0 0,1-1,-1 1,0 0,1 0,-1-1,0 1,1-1,-1 1,1-1,-1 0,1 1,-1-1,1 0,-1 0,1 0,-1 0,1 0,-1-1,2 1,57-36,-36 6,-20 23,1 0,1 0,-1 1,1-1,0 1,0 1,1-1,0 1,0 0,0 1,4-2,-8 6,-1 1,0 0,0 0,1 0,-1 0,0 0,0 0,0 1,0-1,0 1,0-1,-1 1,1 0,0 0,-1 0,0-1,1 2,-1-1,0 0,0 0,0 0,0 0,0 1,-1-1,1 0,-1 1,1-1,-1 1,0-1,0 0,0 1,0-1,0 1,-1-1,1 1,-1-1,0 0,0 2,1 1,-5 231,6-232,-1 1,1-1,-1 1,0-1,-1 1,1-1,-1 1,0-1,0 0,0 1,-1-1,1 0,-1 0,0 0,0 0,-1 0,1 0,-1-1,0 1,-2 2,2-7,1 1,-1-1,1 0,-1 1,1-1,-1 0,1-1,0 1,0 0,-1-1,1 1,0-1,0 1,0-1,1 0,-1 0,0 0,1 0,-1 0,1-1,0 1,-1 0,1-1,0 1,0 0,1-1,-1 0,1 1,-1-1,1 1,0-1,0-1,-1-3,0 0,1 1,0-1,0 1,0-1,1 0,0 1,1-1,-1 1,1 0,0-1,1 1,-1 0,1 0,1 1,-1-1,1 1,2-3,10-13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5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49 728,'-6'8,"0"1,1 0,0 0,0 1,1-1,1 1,-1 0,1 0,1 0,0 1,1-1,0 0,0 1,1-1,0 1,1-1,0 1,2 6,-3-15,1-1,-1 1,0 0,1 0,0 0,-1 0,1-1,0 1,0 0,0-1,0 1,0-1,0 1,0-1,1 1,-1-1,0 0,1 0,-1 0,1 0,0 0,-1 0,1 0,0 0,-1 0,1-1,0 1,0-1,0 1,0-1,-1 0,1 0,0 0,0 0,0 0,0 0,0 0,0-1,-1 1,1-1,0 1,0-1,-1 0,1 0,0 0,-1 0,1 0,0 0,-1 0,0 0,1 0,-1-1,0 1,1-1,-1 0,7-5,-1 1,-1-2,1 1,-1-1,-1 1,1-2,-1 1,-1-1,1 1,-2-1,1 0,-1-1,0 1,-1-1,0 1,-1-1,0 1,0-1,-1 0,0 0,-1 1,0-1,-1 0,0 1,0-1,-1 1,0 0,-1 0,0-1,2 7,1 1,-1 0,1 0,-1 0,0 1,0-1,1 0,-1 1,-1-1,1 1,0-1,0 1,0 0,-1 0,1 0,0 0,-1 1,1-1,-1 1,1-1,-1 1,1 0,-1 0,0 0,1 0,-1 0,1 1,-1-1,0 1,31 3,-11-10,-1-2,1 0,-1 0,-1-2,0 0,0 0,-1-2,0 0,-1 0,0-1,6-9,-2 5,6-11,-1-2,-1 0,-2 0,-1-2,-1-1,-2 0,-1 0,-2-2,-2 0,0 0,-3-1,0-1,14-39,-20 76,-1-1,1 1,-1 0,1 0,0 0,-1 0,1 0,0-1,-1 1,1 0,0 0,-1 1,1-1,-1 0,1 0,0 0,-1 0,1 0,0 1,-1-1,1 0,-1 1,1-1,-1 0,1 1,-1-1,1 1,-1-1,1 1,-1-1,1 1,-1-1,0 1,1-1,-1 1,0-1,0 1,1 0,-1-1,0 1,0-1,0 1,0 0,0-1,0 1,0 0,0-1,0 1,0 0,0-1,0 1,0-1,35 228,6 59,-5-51,-10 2,-6 163,-22-337,-3 0,-3 0,-2-1,-3 0,-3-1,-19 46,34-101,-1 0,0-1,-1 1,0 0,0-1,0 1,-1-1,0 0,0 0,0-1,-1 1,0-1,0 0,0 0,-1-1,0 1,0-1,0-1,0 1,0-1,-1 0,-1 0,4-5,0 0,1 0,-1 0,0-1,1 0,-1 1,1-1,0-1,0 1,0 0,0-1,1 1,-1-1,1 0,0 0,0 0,0 0,1 0,-1 0,1-1,0 1,1 0,-1-1,1 1,-1-1,1 1,1-3,-6-45,4 0,1 0,2 1,3-1,2 0,3 1,1 1,3 0,2 0,2 2,2 0,8-10,-9 21</inkml:trace>
</inkml:ink>
</file>

<file path=ppt/ink/ink9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1 310,'225'0,"-25"-29,-99 29,-89 0</inkml:trace>
  <inkml:trace contextRef="#ctx0" brushRef="#br0" timeOffset="347.494">1 508,'14'0,"10"0,5 0,3 0,1 0,-1 0,-1 0,-1 0,0 0,-1 0,-1 0,1 0,-1 0,0 0,0 0,-5 0</inkml:trace>
  <inkml:trace contextRef="#ctx0" brushRef="#br0" timeOffset="1281.212">142 0,'6'13,"2"0,0-1,0 0,1 0,1-1,0 0,0-1,1 0,0 0,1-1,0-1,0 0,1-1,0 0,0-1,1 0,0-1,0-1,0 0,1-1,11 1,130 58,-132-48,-8-6,-1 1,0 0,0 1,-1 1,-1 0,0 1,0 1,2 4,-14-15,-1 1,1-1,-1 1,0-1,0 1,0-1,0 1,0 0,0-1,-1 1,1-1,-1 1,0-1,0 0,0 1,0-1,0 0,0 1,0-1,-1 0,1 0,-1 0,0 0,0 0,0-1,0 1,0 0,0-1,0 1,0-1,0 0,-1 0,1 0,0 0,-1 0,1-1,-1 1,-2 0,-15 11,-118 105,-24-5,125-94,43-22</inkml:trace>
</inkml:ink>
</file>

<file path=ppt/ink/ink9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82,'-22'87,"-52"167,24-103,129-360,92-77,-162 268,-7 15,-1-1,0 0,1 1,0-1,0 1,0-1,0 1,1 0,-1 0,1 0,-1 0,1 1,0-1,1 1,-1-1,0 1,0 0,1 0,0 1,3-2,-5 4,0 1,1 0,-1 0,0 0,0 0,0 0,-1 0,1 1,0-1,-1 1,1-1,-1 1,0-1,0 1,0 0,0 0,-1-1,1 1,-1 0,1 0,-1 0,0 0,0 0,0-1,-1 1,1 1,0 0,-2 402,29-322,-25-83,0-1,0 0,0 0,0 1,-1-1,1 0,0-1,0 1,0 0,0-1,0 1,0-1,0 1,0-1,0 0,-1 0,1 0,0 0,0 0,-1 0,1 0,-1-1,1 1,-1 0,0-1,0 1,1-1,-1 0,0 1,0-1,0 0,-1 0,1 0,0 0,-1 1,1-1,-1 0,0 0,1-1,1-1,217-379,-215 377,-3 3,0 0,1 0,0 0,-1 0,1 0,0 1,0-1,1 0,-1 1,0 0,1-1,0 1,-1 0,1 0,0 1,0-1,0 0,1 1,-3 2,0 0,1 1,-1-1,0 0,0 1,1-1,-1 1,0-1,0 1,-1 0,1-1,0 1,-1 0,1-1,-1 1,1 0,-1 0,0 0,1 0,-1-1,0 1,-1 0,1 0,0 1,0 0,9 194,12-107,-2-74,-8-15</inkml:trace>
</inkml:ink>
</file>

<file path=ppt/ink/ink9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29,'4'0,"7"0,6 0,5 0,4-5,2-1,1 0,0 1,1 2,-1 1,-5 0</inkml:trace>
</inkml:ink>
</file>

<file path=ppt/ink/ink9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40,'24'0,"13"0,5 0,-5-5,-4-2,-3 1,-1 1,-6-3,-7-1</inkml:trace>
</inkml:ink>
</file>

<file path=ppt/ink/ink9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51,'14'0,"10"0,6-5,2-1,0-1,5 2,1 2,-1 1,-3 0,-1 2,-3 0,0 0,-2 0,0-4,0-2,0 0,-5 1</inkml:trace>
</inkml:ink>
</file>

<file path=ppt/ink/ink9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2,'4'14,"3"10,4 1,0 0,-1 2,-3 0,-3 1,-1 1,-2-1,0 0,-7 1,-1-1,1 0,-4 0,-1 1,3-1,-3-5,1-6</inkml:trace>
  <inkml:trace contextRef="#ctx0" brushRef="#br0" timeOffset="253.712">1 30,'33'5,"22"1,5 0,2-6,1-2,-6-2,-3 0,-2-4,-4 0,0 0,-5 2,-4 2,-4 2,-3 1,-7 6,-8 1</inkml:trace>
  <inkml:trace contextRef="#ctx0" brushRef="#br0" timeOffset="497.945">29 454,'33'9,"21"4,7-1,-4-7,-5-4,-3-3,-4-1,-6-4,-4-2,-3 2,-3-4,-1 1,-1 1,0-2,-4 1</inkml:trace>
  <inkml:trace contextRef="#ctx0" brushRef="#br0" timeOffset="1946.247">1440 115,'-21'29,"-1"0,-2-1,0-1,-2-1,-1-2,-1 0,-1-2,-1-1,-1-2,0 0,-17 5,-41-3,86-20,0-1,0 1,1-1,-1 0,0 0,0 0,1 0,-1-1,0 1,0-1,1 1,-1-1,0 0,1 0,-1-1,1 1,-1 0,1-1,0 1,-1-1,1 0,0 0,0 0,0 0,1 0,-1 0,0 0,1-1,-1 1,1-1,1-4,1-1,0 1,0 0,1-1,0 1,0 0,1 0,0 1,0-1,0 0,1 1,0 0,0 0,1 0,0 0,0 1,0 0,0 0,1 0,0 0,0 1,-2 0,0 0,0 0,0 0,0 1,1-1,0 1,0 0,0 1,0-1,0 1,0 0,0 0,1 1,-1-1,1 1,-1 0,1 1,0-1,-1 1,1 1,-1-1,1 1,0-1,-1 2,1-1,-1 1,0-1,0 1,1 1,3 1,198 116,-161-92,-27-17</inkml:trace>
</inkml:ink>
</file>

<file path=ppt/ink/ink9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0,'-1'32,"-1"-1,-2 0,0 1,-3-1,0-1,-5 9,11-37,0 0,0 0,-1 0,1 0,1 1,-1-1,0 0,0 1,1-1,-1 0,1 1,0-1,0 1,0-1,0 0,0 1,1-1,-1 1,1-1,-1 0,1 1,0-1,0 0,0 0,0 0,0 1,0-1,1 0,-1-1,1 1,0 0,-1 0,1-1,0 1,0-1,0 1,0-1,0 0,0 0,0 0,1 0,-1 0,0 0,3 0,7-1,-1 0,1 0,0-2,-1 1,1-1,-1-1,1 0,-1-1,0 0,5-3,26-8,12 2,-29 9</inkml:trace>
  <inkml:trace contextRef="#ctx0" brushRef="#br0" timeOffset="738.98">621 649,'15'-1,"62"7,-75-6,0 0,-1 1,1-1,-1 0,1 1,-1 0,1-1,-1 1,1 0,-1 0,0-1,1 1,-1 0,0 1,0-1,0 0,0 0,0 0,0 1,0-1,0 0,0 1,-1-1,1 1,0-1,-1 1,1-1,-1 1,0-1,0 1,1 0,-1-1,0 1,0-1,0 1,-1 0,1-1,0 1,-1-1,1 1,-1 1,-5 9,0 0,-1 0,0-1,-1 0,0 0,-1-1,0 0,-1 0,-3 2,-15 17,-12 24,88-44,48-39,-74 20</inkml:trace>
  <inkml:trace contextRef="#ctx0" brushRef="#br0" timeOffset="-434.139">0 423,'34'0,"16"0,3 0,-1 0,-6 0,-5 0,-10 0</inkml:trace>
  <inkml:trace contextRef="#ctx0" brushRef="#br0" timeOffset="289.191">480 451,'34'5,"15"1,5 0,-2-1,-6-1,-10-7,-6-2,-4-1,-1 1,-6 2</inkml:trace>
  <inkml:trace contextRef="#ctx0" brushRef="#br0" timeOffset="2683.493">1016 564,'0'-12,"0"-1,1 1,1 0,0-1,0 1,1 0,1 0,0 0,1 1,0 0,1-1,0 2,0-1,1 1,2-2,-4 6,48-40,-51 48,0-1,0 1,-1-1,1 1,0 0,-1-1,1 1,-1 0,1 0,-1 0,0 0,0 1,0-1,0 0,0 0,-1 1,1-1,-1 0,1 1,-1-1,0 1,0-1,0 0,0 1,0-1,-1 1,1-1,0 2,0 102,1-105,-1-1,1 0,-1 1,1-1,-1 1,1-1,-1 0,1 0,0 1,-1-1,1 0,-1 0,1 0,0 1,-1-1,1 0,0 0,-1 0,1 0,0 0,-1 0,1-1,0 1,-1 0,1 0,-1 0,1-1,0 1,-1 0,1-1,-1 1,1 0,-1-1,1 1,-1-1,1 1,-1 0,1-1,-1 1,0-1,1 0,-1 1,0-1,1 1,-1-1,0 0,0 1,0-1,1 1,-1-1,0 0,0 1,0-1,1-1,21-26,1 1,1 1,2 2,0 0,2 1,8-3,-35 24,0 1,1 0,-1 0,0 0,1 0,-1 0,1 0,-1 1,1-1,-1 0,1 1,0-1,-1 1,1 0,0-1,-1 1,1 0,0 0,0 0,-1 0,1 0,0 1,-1-1,1 0,0 1,-1 0,1-1,-1 1,1 0,-1-1,1 1,-1 0,1 0,-1 0,0 1,1-1,-1 0,0 0,0 1,0-1,0 0,0 1,0-1,-1 1,1 0,0-1,-1 1,1-1,-1 1,0 0,1-1,-1 1,0 0,0 0,0 0,-24 118,21-94,2-2</inkml:trace>
  <inkml:trace contextRef="#ctx0" brushRef="#br0" timeOffset="3350.134">1806 311,'-41'19,"29"-15,0 0,0 1,0 0,1 1,0 0,0 1,0 1,1-1,0 2,1-1,-1 1,2 1,-1 0,2 0,-1 0,1 1,-3 7,9-17,1 0,-1 1,0-1,1 0,-1 0,1 0,-1 1,1-1,0 0,0 0,0 1,-1-1,1 0,0 1,1-1,-1 0,0 0,0 1,0-1,1 0,-1 0,1 1,-1-1,1 0,-1 0,1 0,0 0,-1 0,1 1,0-2,0 1,0 0,0 0,0 0,0 0,0 0,0-1,0 1,0-1,1 1,-1-1,0 1,0-1,1 1,-1-1,0 0,0 0,1 0,0 0,63-17,73-73,-136 89,0 0,0 0,1 1,-1-1,0 0,1 1,-1-1,0 1,1 0,-1 0,1 0,-1 0,1 0,-1 0,0 1,1-1,-1 1,0 0,1 0,-1 0,0 0,0 0,0 0,0 0,0 1,0-1,0 1,0-1,-1 1,1 0,0 0,-1 0,0 0,1 0,-1 0,0 0,0 0,0 1,0-1,-1 0,1 2,23 102,-11-22,-8-64,-1 1,-1 0,-1-1,-1 1,-1 0,0 0,-2 0,-3 16,5-32,-1-1,1 1,-1-1,0 1,-1-1,1 1,-1-1,0 0,0 1,0-1,0 0,-1 0,1-1,-1 1,0 0,-1-1,1 0,0 0,-1 0,0 0,0 0,1-1,-2 0,1 0,0 0,0 0,-1 0,1-1,-1 0,1 0,-1 0,1-1,-1 1,0-1,1 0,-1-1,0 1,1-1,-1 0,1 0,-1 0,1 0,-1-1,0 0,1-2,1 0,-1 0,1-1,-1 1,1-1,1 0,-1 1,1-1,-1 0,1-1,1 1,-1 0,1 0,0-1,0 1,1-1,-1 1,1-1,1 1,-1-1,1 1,-1-1,2 1,-1 0,1-1,-1 1,1 0,1 0,-1 0,1 0,0 1,0-1,0 1,4-4,89-85,-76 80</inkml:trace>
</inkml:ink>
</file>

<file path=ppt/ink/ink9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0 198,'5'0,"6"0,1-4,4-3,4 1,2 1,4 2,1 1,1 1,1 0,0 1,0 1,0-1,-10 0,-8 0</inkml:trace>
  <inkml:trace contextRef="#ctx0" brushRef="#br0" timeOffset="244.629">112 1,'-5'33,"-1"17,0 4,1-3,2-4,1-7,1-4,0-3,-4-9,-1-2,1-5</inkml:trace>
</inkml:ink>
</file>

<file path=ppt/ink/ink9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9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1,'0'0,"0"0,-1 1,1-1,0 0,0 0,-1 1,1-1,0 0,0 1,0-1,0 1,-1-1,1 0,0 1,0-1,0 0,0 1,0-1,0 1,0-1,0 0,0 1,0-1,0 1,0-1,0 0,1 1,-1-1,0 0,0 1,0-1,0 0,1 1,-1-1,0 0,0 1,1-1,-1 0,0 0,0 1,1-1,-1 0,0 0,1 1,-1-1,1 0,-1 0,0 0,1 0,-1 0,0 0,1 1,-1-1,1 0,-1 0,0 0,1 0,-1 0,0-1,1 1,-1 0,-10 40,-23 45,25-67,-1 1,2 1,1-1,0 1,2 0,0 0,-1 15,5-32,1 0,-1-1,0 1,1 0,0-1,-1 1,1-1,0 1,0-1,1 1,-1-1,0 0,1 1,-1-1,1 0,0 0,0 0,0 0,0-1,0 1,0-1,0 1,1-1,-1 1,1-1,-1 0,1 0,-1 0,1-1,-1 1,1-1,0 1,-1-1,1 0,1 0,99-7,30-30,-128 35,0 1,-1 0,1 0,0 0,0 0,0 1,0 0,0 0,-1 0,1 1,0 0,0-1,0 2,-1-1,1 0,0 1,-1 0,1 0,0 1,9 7</inkml:trace>
</inkml:ink>
</file>

<file path=ppt/ink/ink9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1 593,'14'0,"10"0,6 0,2 0,-4-5,-2-1,-1 0,-4 1</inkml:trace>
  <inkml:trace contextRef="#ctx0" brushRef="#br0" timeOffset="1013.459">424 819,'8'-26,"1"1,1 0,1 1,1 0,2 0,0 2,1 0,1 0,1 2,1 0,6-4,82-49,-105 72,0 1,0-1,0 1,0 0,0-1,0 1,0 0,0 0,0-1,0 1,0 0,0 0,0 0,0 0,0 1,0-1,0 0,0 0,0 1,0-1,0 0,0 1,0-1,0 1,0-1,-1 1,1 0,0-1,0 1,-1 0,1-1,0 1,-1 0,1 0,0 0,-1 0,1 0,-1-1,0 1,1 0,-1 0,0 0,1 0,-1 0,0 0,0 0,0 0,0 0,0 0,0 1,0-1,-6 55,4-54,1 0,0 1,-1-1,1 0,0 1,1 0,-1-1,0 1,1-1,0 1,-1 0,1-1,0 1,0 0,1-1,-1 1,1 0,-1-1,1 1,0 0,0-1,0 1,0-1,0 0,0 1,1-1,-1 0,1 0,0 0,0 0,0 0,0 0,0 0,0-1,0 1,0-1,1 1,-1-1,0 0,1 0,-1 0,1 0,0-1,11-2,-1 0,0-1,0-1,0 0,-1-1,1 0,-1-1,0-1,-1 1,0-2,0 0,0 0,1-3,52-32,-60 40,-2 1,1 0,-1-1,0 1,1 0,0 0,-1 0,1 1,0-1,0 1,0-1,0 1,0 0,0 0,0 0,1 1,-1-1,0 1,0 0,1 0,-1 0,0 0,0 0,1 1,-1-1,0 1,0 0,0 0,0 0,0 0,0 1,0-1,0 1,0 0,-1 0,1 0,-1 0,1 0,-1 1,0 0,18 120,-10-109,2-7</inkml:trace>
  <inkml:trace contextRef="#ctx0" brushRef="#br0" timeOffset="1523.406">1469 508,'-21'10,"0"0,1 1,0 1,1 1,1 1,0 1,-15 15,31-29,1 0,-1 0,1 0,-1 0,1 1,0-1,-1 0,1 0,0 1,0-1,0 1,0-1,0 1,0 0,0-1,1 1,-1 0,1-1,-1 1,1 0,-1 0,1-1,0 1,0 0,0 0,0 0,0-1,1 1,-1 0,0 0,1 0,-1-1,1 1,0 0,-1-1,1 1,0 0,0-1,0 1,0-1,1 0,-1 1,0-1,0 0,1 0,-1 0,1 0,-1 0,1 0,0 0,-1 0,1 0,0-1,-1 1,1-1,0 1,0-1,1 0,12-3,0 0,0-1,0-1,0-1,-1 0,0-1,0 0,-1-1,0 0,0-1,0-2,47-27,-58 36,0 1,1 0,-1 0,1 0,-1 1,1-1,-1 0,1 1,0 0,-1-1,1 1,0 0,-1 1,1-1,0 0,-1 1,1 0,-1-1,1 1,0 0,-1 0,0 0,1 1,-1-1,0 1,0-1,0 1,0 0,0-1,0 1,0 0,0 0,-1 1,1-1,-1 0,0 0,1 1,-1-1,0 1,-1-1,1 1,0-1,-1 1,1 0,-1-1,0 1,0 0,0 0,6 184,-9-112,3-71,2 9,-2 0,0-1,0 1,-1 0,0 0,-2 0,1 0,-1-1,-1 1,-1-1,1 0,-2 0,0-1,0 1,-1-1,-1 1,-39 33,45-45,1 1,0 0,0 0,-1 0,1-1,0 1,-1 0,1-1,-1 0,1 1,-1-1,1 0,-1 1,1-1,-1 0,1 0,-1 0,1-1,-1 1,1 0,-1 0,1-1,0 1,-1-1,1 1,-1-1,1 0,0 0,0 1,-1-1,1 0,0 0,0 0,0 0,0-1,0 1,0 0,0 0,0-2,-3-8,0-1,1 1,0-1,1 0,1 0,0 0,0 0,1 0,1 0,0 0,1 0,0 0,1 1,0-1,0 1,2-1,-1 1,2 0,4-17,-1 3</inkml:trace>
  <inkml:trace contextRef="#ctx0" brushRef="#br0" timeOffset="1921.319">1808 1,'31'46,"-2"1,-2 2,-2 0,12 36,-26-52,-1 0,-1 0,-2 1,-1 0,-2 0,-1 1,-2 1,-1-29,1 8,0 1,-1 0,-1-1,-1 1,0-1,-1 1,0-1,-1 0,-1 0,0 0,-2-1,0 1,-3 2,-1-1,0 0,-1-1,-1 0,0-1,-1-1,0 0,-1-1,-4 2,0-1,2-3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2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203 368,'-172'543,"141"-465,36-102,-5 24,21-54,2 2,2 1,30-47,152-215,-143 234,-64 78,1 1,-1-1,1 1,0-1,-1 1,1 0,0-1,-1 1,1 0,0 0,0-1,-1 1,1 0,0 0,0 0,-1 0,1 0,0 0,0 0,0 0,-1 0,1 0,0 0,0 1,-1-1,1 0,0 1,-1-1,1 0,0 1,-1-1,1 1,0-1,-1 1,1-1,-1 1,1-1,-1 1,1-1,-1 1,0 0,1-1,-1 1,0 0,1 0,-1-1,0 1,0 0,0 0,1-1,-1 1,0 0,0 0,0-1,0 1,3 49,-3-46,-1 73,9 113,14-56,-20-133,-1 0,0-1,0 1,0 0,0-1,0 1,0-1,1 1,-1-1,0 1,0-1,1 0,-1 0,0 0,1 0,-1 0,0 0,1 0,-1 0,0 0,0 0,1-1,-1 1,0-1,0 1,1-1,-1 1,0-1,0 0,0 1,0-1,0 0,0 0,0 0,0 0,0 0,0 0,-1 0,1 0,0 0,-1 0,1-1,-1 1,1 0,-1 0,1 0,-1-1,0 1,0 0,0-1,0 1,0-1,43-67,3 2,52-58,81-82,-179 206,0 0,0 0,0 1,0-1,0 0,0 1,0-1,1 0,-1 1,0-1,1 1,-1-1,0 0,1 1,-1-1,1 1,-1-1,1 1,-1-1,1 1,-1 0,1-1,-1 1,1-1,0 1,-1 0,1 0,-1-1,1 1,0 0,-1 0,1 0,0 0,-1 0,1 0,0 0,0 0,-1 0,1 0,0 0,-1 0,1 0,0 0,-1 1,1-1,-1 0,1 1,0-1,-1 0,1 1,-1-1,1 1,-1-1,1 1,-1-1,1 1,-1-1,1 1,-1-1,0 1,1 0,-1-1,0 1,0-1,1 1,-1 0,0-1,0 1,-6 49,-13 16,3-15,2 0,3 1,2 1,2 0,1 16,6-50,-1-11,0 1,1-1,0 1,0 0,1-1,0 1,1-1,0 1,0-1,1 0,0 1,0-2,1 1,2 3,5 1</inkml:trace>
  <inkml:trace contextRef="#ctx0" brushRef="#br0" timeOffset="330.06">1304 650,'-11'20,"1"-1,1 2,1-1,1 1,0 0,2 1,1-1,0 1,2 0,0 0,1 1,2-1,0 0,0-18,1 1,-1 0,1-1,0 1,1-1,-1 0,1 0,-1 0,1 0,1 0,-1 0,0-1,1 1,0-1,0 0,0-1,0 1,0 0,0-1,1 0,-1 0,1 0,-1-1,1 0,0 0,0 0,0 0,0-1,-1 1,1-1,0-1,0 1,0-1,0 0,0 0,-1 0,1 0,0-1,-1 0,1 0,-1 0,0-1,0 1,4-4,2 0,0 0,-1-1,1 0,-1-1,-1 0,0-1,0 0,0 0,-1 0,-1-1,1 0,-2-1,1 1,-1-1,-1 0,0 0,-1 0,0-1,-1 1,0-1,0-4,-1 9,0 1,0 0,-1 0,0 0,0 0,0-1,-1 1,0 0,0 0,0 0,-1 0,0 0,0 0,-1 1,1-1,-1 1,-1 0,1-1,-1 1,0 1,0-1,0 0,0 1,-1 0,0 0,0 0,0 1,0 0,-1 0,1 0,-1 1,0-1,0 1,0 1,0-1,0 1,0 0,0 0,0 1,0 0,-1 0,1 0,0 1,0 0,0 0,-3 1,-11 5</inkml:trace>
  <inkml:trace contextRef="#ctx0" brushRef="#br0" timeOffset="867.764">1671 1017,'79'-173,"-60"136,2 1,2 1,1 1,1 1,2 1,8-6,-34 37,-1 0,1 0,-1 0,1-1,0 1,0 0,-1 0,1 0,0 0,0 0,0 1,0-1,0 0,0 0,0 1,0-1,1 0,-1 1,0-1,0 1,0 0,1-1,-1 1,0 0,1 0,-1 0,0 0,0 0,1 0,-1 0,0 0,1 0,-1 1,0-1,0 0,0 1,1-1,-1 1,0-1,0 1,0 0,0 0,0-1,0 1,0 0,0 0,0 0,0 0,-1 0,1 0,0 0,0 1,0 5,0 0,-1 0,0 0,0 0,-1 0,1 0,-1 0,-1-1,1 1,-1 0,-1 0,1-1,-1 0,0 1,-4 4,4-5,-1 1,1 0,0-1,1 1,-1 1,1-1,1 0,-1 0,2 1,-1-1,1 1,0-1,0 6,1-12,-1 1,0-1,1 0,-1 0,0 1,1-1,0 0,-1 0,1 0,0 0,0 0,-1 0,1 0,0 0,0 0,0 0,0 0,0-1,0 1,1 0,-1-1,0 1,0-1,0 1,1-1,-1 1,0-1,0 0,1 0,-1 0,0 0,1 0,-1 0,0 0,1 0,-1 0,0 0,0-1,1 1,-1-1,0 1,0-1,0 1,1-1,-1 0,0 1,0-1,0 0,0 0,0 0,56-44,-21 7,-26 25,1 1,0 0,1 1,0 0,1 1,0 0,0 1,1 1,0 0,1 1,12-5,-25 12,1-1,-1 0,1 1,-1-1,1 1,-1 0,1-1,-1 1,1 1,-1-1,1 0,-1 1,1-1,-1 1,1 0,-1-1,0 1,1 0,-1 1,0-1,0 0,0 1,0-1,0 1,0 0,0-1,0 1,-1 0,1 0,-1 0,1 1,-1-1,0 0,0 0,0 1,0-1,0 0,-1 1,1-1,-1 1,1-1,-1 1,-1 228,1-147,0-60</inkml:trace>
  <inkml:trace contextRef="#ctx0" brushRef="#br0" timeOffset="1529.968">2574 904,'25'0,"-1"-1,1-1,-1-2,1 0,-1-2,0 0,-1-2,0 0,0-2,12-6,-33 15,1 0,0 0,0 0,0 0,-1 0,1 0,0-1,-1 1,1-1,-1 0,0 1,1-1,-1 0,0-1,0 1,0 0,-1-1,1 1,-1-1,1 1,-1-1,0 0,0 1,0-1,0 0,0 0,-1 0,1 0,-1 0,0 0,0 0,0 0,0 1,0-1,-1 0,1 0,-1 0,0 0,0 0,0 0,0 1,0-1,-1 1,1-1,-1 1,0-1,0 1,-2-2,-1 1,0 0,0 1,-1 0,1 0,-1 1,1-1,-1 1,0 0,0 1,1-1,-1 1,0 0,0 1,0 0,1 0,-1 0,0 0,1 1,-1 0,1 0,0 0,-1 1,1 0,0 0,1 0,-1 0,-2 3,-2 1,1 0,-1 0,1 1,1 0,0 0,0 1,0 0,1 0,0 1,1-1,0 1,1 0,0 1,0 2,1-6,1 0,1 0,-1 1,1-1,1 0,-1 1,1-1,0 1,1-1,0 1,0-1,1 0,0 1,0-1,0 0,1 0,0 0,1-1,-1 1,1-1,1 0,-1 0,1 0,0 0,0-1,1 0,-1 0,1-1,0 1,1-1,-1 0,1-1,-1 0,8 3,7-1,0-1,1-1,-1-1,1-1,0 0,-1-2,1-1,10-2,23-7,-31 5</inkml:trace>
  <inkml:trace contextRef="#ctx0" brushRef="#br0" timeOffset="1934.889">3138 1017,'120'-160,"-34"70,-86 89,1 1,-1 0,0-1,1 1,-1 0,0-1,1 1,-1 0,1-1,-1 1,1 0,-1 0,1-1,-1 1,1 0,-1 0,1 0,-1 0,1 0,-1 0,1 0,-1 0,1 0,-1 0,1 0,-1 0,1 0,-1 0,1 0,-1 1,1-1,-1 0,1 0,-1 0,1 1,-1-1,0 0,1 1,-1-1,0 0,1 1,-1-1,0 1,1-1,-1 0,0 1,1-1,-1 1,0-1,0 1,0-1,0 1,0-1,1 1,-1-1,0 1,0-1,0 1,0-1,0 1,0-1,-1 1,1-1,0 1,0 0,2 49,-2-37,1-2,0-1,1 1,1-1,-1 1,2-1,-1 0,1 0,1-1,0 1,0-1,1 0,5 7,-8-13,0 1,0-1,1 0,-1 1,1-1,0-1,-1 1,1-1,0 1,0-1,1 0,-1 0,0-1,1 0,-1 1,1-1,-1-1,1 1,0-1,-1 1,1-2,0 1,-1 0,1-1,0 0,-1 0,1 0,-1 0,0-1,2 0,8-8,1 0,-1-1,-1 0,0-1,-1-1,0 0,-1-1,0 0,-1 0,-1-1,0 0,-1-1,-1 0,-1 0,0-1,7-9,-3 4,-2 4</inkml:trace>
  <inkml:trace contextRef="#ctx0" brushRef="#br0" timeOffset="2196.575">4323 1,'-38'423,"19"-84,19-323,-1 0,-1-1,0 1,-1-1,0 1,-2-1,0 0,0 0,-4 6,0-3</inkml:trace>
  <inkml:trace contextRef="#ctx0" brushRef="#br0" timeOffset="2433.19">4013 537,'38'0,"33"5,8 1,-4 0,-6-1,-9-2,-11 0,-12-2</inkml:trace>
</inkml:ink>
</file>

<file path=ppt/ink/ink9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0,'-15'7,"1"0,-1 1,2 0,-1 1,1 0,0 2,1-1,0 1,1 1,0 0,1 1,0 0,1 0,1 1,0 0,0 1,2 0,0 0,1 0,-2 10,-3 6,3 0,0 1,2 1,2-1,0 0,3 3,-1 7,-1-27,0 0,1 1,1 0,1-1,0 1,0-1,2 0,0 1,1-1,0 0,1-1,1 1,0-1,1 0,1 0,0-1,0 0,2-1,-1 0,2 0,-7-8,-1 0,1-1,0 1,0-1,0 0,0-1,0 1,1-1,0 0,-1 0,1 0,0 0,0-1,0 0,0 0,0 0,0-1,0 0,0 0,0 0,0 0,12-5</inkml:trace>
  <inkml:trace contextRef="#ctx0" brushRef="#br0" timeOffset="403.847">487 311,'0'29,"0"14,0 4,0 0,0-4,0-4,0-4,0-4,0-1,0-2,0 0,0-1,0 0,0 1,0-5</inkml:trace>
  <inkml:trace contextRef="#ctx0" brushRef="#br0" timeOffset="708.727">487 311,'7'-4,"4"-5,0 0,1 1,0 1,0 0,1 1,0 0,0 1,0 1,1 0,-1 0,1 2,14-2,-26 4,0 0,0 1,0-1,0 0,0 1,0 0,0-1,0 1,0 0,0 0,0 0,0 0,-1 1,1-1,-1 0,1 1,-1-1,1 1,-1-1,0 1,1 0,-1 0,0-1,0 1,0 0,-1 0,1 0,0 0,-1 0,1 0,-1 0,0 0,0 0,0 0,0 1,0-1,0 0,0 0,-1 0,1 0,-1 1,-32 82,-60 2,52-55,23-16</inkml:trace>
  <inkml:trace contextRef="#ctx0" brushRef="#br0" timeOffset="1442.431">713 650,'1'2,"0"1,0-1,0 1,0-1,0 0,0 0,1 0,-1 0,1 0,-1 0,1 0,0 0,0 0,0-1,0 1,0-1,0 1,0-1,0 0,1 0,-1 0,1 0,-1 0,0-1,1 1,-1-1,1 1,-1-1,1 0,0 0,-1 0,1 0,-1-1,1 1,0-1,4-2,0-1,0 0,0 0,0 0,-1-1,0 0,0 0,0-1,-1 0,1 0,-2 0,1 0,0-1,1-4,24-28,-30 38,1 0,-1 0,1 0,-1 0,1 0,0 0,-1 0,1 0,0 1,0-1,-1 0,1 0,0 1,0-1,0 1,0-1,0 1,0-1,0 1,0-1,0 1,0 0,0 0,0 0,0-1,1 1,-1 0,0 0,0 1,0-1,0 0,0 0,0 0,0 1,0-1,0 0,0 1,0-1,0 1,0-1,0 1,0 0,0-1,0 1,-1 0,1 0,0 0,0-1,-1 1,1 0,20 57,-18-43,5 20,-2 0,-1 0,-2 1,-1 0,-2 0,-2 2,1 5,2-37,-1-1,0 1,0-1,0 1,-1 0,1-1,-2 1,1-1,0 0,-1 1,0-1,-1 0,1 0,-1 0,0 0,0-1,0 1,-1-1,1 0,-1 0,0 0,0 0,-1-1,1 1,-2 0,4-4,0 0,1 1,-1-1,0 0,1 0,-1 0,0 0,0-1,1 1,-1 0,0-1,1 1,-1-1,0 1,1-1,-1 0,1 0,-1 0,1 0,-1 0,1 0,0 0,-1 0,1-1,0 1,0 0,0-1,0 1,0-1,0 1,1-1,-1 1,0-1,1 0,-1 1,1-1,0 0,-1 1,1-1,0 0,0 0,0-1,5-76,46-6,-39 70</inkml:trace>
</inkml:ink>
</file>

<file path=ppt/ink/ink9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0 117,'39'-10,"17"-8,4 0,-4 2,-6 0,-7 1,-5 5,-6 3,-2 2,-2 4,-1 0,0 2,0-1,-5 6,-5 1</inkml:trace>
  <inkml:trace contextRef="#ctx0" brushRef="#br0" timeOffset="417.359">113 258,'27'-7,"0"-2,0 1,0 2,1 0,0 2,0 1,13 1,-39 2,-1-1,1 1,0 0,-1 0,1-1,0 1,-1 0,1 1,0-1,-1 0,1 0,0 1,-1-1,1 1,0-1,-1 1,1 0,-1-1,1 1,-1 0,0 0,1 0,-1 0,0 1,1-1,-1 0,0 0,0 1,0-1,0 1,-1-1,1 1,0-1,0 1,-1-1,1 1,-1 0,0-1,1 1,-1 0,0-1,0 1,0 0,0-1,0 1,-1 0,1 0,0-1,-1 1,1-1,-1 1,0 0,0 0,-70 67,64-64,-1 0,1 1,0-1,0 2,1-1,0 0,0 1,1 0,0 1,0-1,0 1,1 0,0 0,1 0,-3 9,5-15,1 0,0 0,0 0,0 1,0-1,0 0,0 0,1 0,-1 0,1 0,-1 0,1 0,0 0,0 0,0 0,0-1,0 1,0 0,0 0,1-1,-1 1,1-1,-1 1,1-1,-1 0,1 1,0-1,0 0,0 0,-1 0,1-1,0 1,0 0,0-1,0 1,0-1,1 0,-1 1,0-1,85-2,-33-18,-34 8</inkml:trace>
</inkml:ink>
</file>

<file path=ppt/ink/ink9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ink/ink9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0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0,'2'2,"0"-1,0 0,0 1,0-1,-1 1,1 0,-1-1,1 1,-1 0,0 0,1 0,-1 0,0 0,0 0,-1 1,1-1,0 0,-1 0,1 1,-1-1,0 0,0 0,0 1,0-1,0 2,0-1,32 310,-34-259,8 83,0-119</inkml:trace>
  <inkml:trace contextRef="#ctx0" brushRef="#br0" timeOffset="732.805">450 0,'-91'133,"-87"26,117-106,47-43,0 1,2 0,-1 0,1 2,1-1,1 1,-1 1,-3 8,5-3</inkml:trace>
</inkml:ink>
</file>

<file path=ppt/ink/ink9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10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 57,'-11'127,"-1"-48,12-77,0 0,0-1,0 1,0 0,0 0,1 0,-1 0,1-1,0 1,-1 0,1-1,0 1,0 0,0-1,0 1,0-1,0 1,1-1,-1 0,0 0,1 1,-1-1,1 0,-1 0,1 0,0-1,-1 1,1 0,0 0,0-1,-1 1,1-1,0 0,0 0,0 1,0-1,0 0,-1-1,1 1,1 0,133-26,-117 17</inkml:trace>
  <inkml:trace contextRef="#ctx0" brushRef="#br0" timeOffset="411.074">532 0,'-64'94,"4"2,-22 54,-40 15,70-96,51-58</inkml:trace>
  <inkml:trace contextRef="#ctx0" brushRef="#br0" timeOffset="18116.745">701 227,'32'-33,"50"12,-81 21,1 0,0 0,0 0,-1 0,1 0,0 0,-1 0,1 0,0 1,-1-1,1 1,0-1,-1 1,1 0,-1 0,1-1,-1 1,1 0,-1 0,0 1,0-1,1 0,-1 0,0 0,0 1,0-1,0 1,0-1,-1 1,1-1,0 1,-1-1,1 1,-1 0,1-1,-1 1,0 0,0 0,0-1,0 1,0 0,0-1,0 1,0 0,-1-1,1 1,-3 7,0 0,-1 0,1-1,-2 1,1-1,-1 0,0-1,-1 1,0-1,0 0,-1 0,1-1,-6 3,-56 81,67-89,1 0,-1 1,0-1,1 1,-1-1,1 1,0 0,-1-1,1 1,0-1,0 1,0 0,0-1,0 1,0-1,1 1,-1 0,1-1,-1 1,1-1,-1 1,1-1,0 0,0 1,-1-1,1 0,0 1,0-1,1 0,-1 0,0 0,0 0,0 0,1 0,-1 0,0 0,1 0,-1-1,1 1,-1-1,1 1,-1-1,1 1,0-1,-1 0,2 0,75-5,-34-3,-28 10</inkml:trace>
</inkml:ink>
</file>

<file path=ppt/ink/ink9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29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0,'1'225,"-1"-222,0 0,1-1,-1 1,1 0,-1-1,1 1,0 0,0-1,0 1,0-1,0 0,1 1,-1-1,1 0,0 0,-1 0,1 0,0 0,0 0,0 0,0-1,1 1,-1-1,0 0,1 1,-1-1,1 0,-1-1,1 1,0 0,-1-1,1 1,0-1,-1 0,1 0,0 0,-1 0,1 0,0-1,-1 1,1-1,107-37,-94 28</inkml:trace>
  <inkml:trace contextRef="#ctx0" brushRef="#br0" timeOffset="658.09">451 28,'-2'16,"-1"0,-1 1,0-2,-1 1,-1 0,0-1,-2 0,1-1,-2 1,0-2,-4 6,-12 20,-124 200,138-200,19-40</inkml:trace>
  <inkml:trace contextRef="#ctx0" brushRef="#br0" timeOffset="1176.081">480 395,'18'-15,"1"1,0 1,1 1,0 1,1 0,11-3,-21 9,-8 3,-1 0,0 0,1 0,-1 0,1 1,-1-1,1 1,0 0,0-1,-1 2,1-1,0 0,0 0,0 1,0 0,0-1,0 1,0 0,0 0,0 1,0-1,0 1,0-1,0 1,0 0,0 0,-1 1,1-1,0 0,-1 1,1 0,-1-1,1 1,-1 0,0 0,0 0,0 1,0-1,0 0,0 1,-1 0,1-1,-1 1,0 0,0-1,0 1,0 0,0 0,0 0,-3 8,0-1,-1 0,0 1,0-1,-1-1,0 1,-1 0,0-1,-1 0,1 0,-5 3,3-2,0-1,1 1,1 0,-1 1,2-1,-1 1,1 0,1 0,-1 5,4-14,0 0,-1 0,1 0,0 0,0 0,0 0,1 0,-1 0,0 0,1 0,0 0,-1 0,1 0,0 0,0 0,0 0,0 0,0-1,0 1,1 0,-1-1,0 1,1-1,0 1,-1-1,1 0,0 0,-1 0,1 0,0 0,0 0,0 0,0-1,0 1,0-1,0 1,0-1,0 0,0 0,0 1,0-2,1 1,88-16,-12-25,-65 30</inkml:trace>
</inkml:ink>
</file>

<file path=ppt/ink/ink9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0.07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60 8,'0'0,"-1"-1,0 0,1 1,-1-1,0 1,0-1,1 0,-1 1,0 0,0-1,0 1,0-1,0 1,1 0,-1 0,0 0,0-1,0 1,0 0,0 0,0 0,0 0,0 0,0 1,0-1,0 0,1 0,-1 1,0-1,0 0,0 1,0-1,0 1,1-1,-1 1,0-1,1 1,-1 0,0-1,1 1,-1 0,1 0,-1-1,1 1,-1 0,1 0,-1 0,1 0,-1 0,-15 46,13-31,2-1,0 1,0 0,2 0,0-1,0 1,2-1,0 1,0-1,2 0,0 0,0 0,2-1,0 1,0-2,1 1,1-1,0 0,1-1,1 0,4 4,3 2,-8-8,0 0,0 0,1-1,0 0,0-1,1 0,0-1,8 3,-13-8,3 3,-1 0,1-2,0 1,1-1,-1 0,0-1,1-1,0 1,-1-2,1 1,0-2,-1 1,6-2,-15 1,0-1,0 1,-1 0,1 0,-1-1,1 1,-1 0,1-1,-1 1,0-1,1 1,-1-1,0 1,0 0,0-1,-1 1,1-1,0 1,0 0,-1-1,1 1,-1-1,1 1,-1 0,1 0,-1-1,0 1,0 0,0 0,0 0,0 0,0 0,0 0,0 0,0 0,0 0,0 0,-1 1,1-1,0 0,0 1,-1-1,1 1,-1-1,1 1,-1 0,-11-12,-71-117,83 127,0 1,0 0,-1 0,1 0,-1 0,1 0,-1 0,1 0,-1 1,1-1,-1 1,0-1,1 1,-1-1,0 1,1 0,-1 0,0 0,1 0,-1 0,0 0,0 0,1 1,-1-1,0 0,1 1,-1 0,1-1,-1 1,1 0,-1 0,1 0,-1 0,1 0,0 0,-1 0,1 0,0 1,0-1,0 0,0 1,0-1,0 1,0 0,-31 72,-65 200,93-267,-5 13,19-21,225-177,-198 147,-24 16</inkml:trace>
</inkml:ink>
</file>

<file path=ppt/ink/ink9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1.2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83 42,'-17'195,"-34"-4,36-134,65-246,-33 151,2 1,2 0,1 2,1 0,2 2,2 1,1 0,-27 31,0 1,0 0,-1-1,1 1,0 0,0-1,0 1,0 0,0 0,0 0,0 0,-1 0,1 0,0 0,0 0,0 0,0 0,0 1,0-1,0 0,-1 1,1-1,0 0,0 1,0-1,-1 1,1-1,0 1,-1 0,1-1,0 1,-1 0,1-1,-1 1,1 0,-1 0,1-1,-1 1,1 0,-1 0,0 0,0 0,1 0,-1-1,0 1,0 0,0 0,0 0,0 0,0 0,0 0,-1 1,14 56,4 101,5-41,-21-117,0 0,0 0,0 0,0 0,1-1,-1 1,0 0,1 0,-1-1,1 1,-1-1,0 1,1-1,-1 0,1 0,-1 1,1-1,-1 0,1 0,-1-1,1 1,-1 0,1 0,-1-1,1 1,-1-1,1 1,-1-1,0 1,1-1,-1 0,0 0,1 0,-1 0,0 0,0 0,0 0,0 0,0 0,0-1,0 1,-1 0,1 0,0-1,-1 1,1-1,-1 1,1-1,-1 1,0 0,1-1,-1 1,143-228,-48 111,-94 117,-1 1,1-1,0 1,-1-1,1 1,0-1,0 1,-1-1,1 1,0 0,0 0,0-1,0 1,-1 0,1 0,0 0,0 0,0 0,0 0,-1 0,1 0,0 0,0 0,0 0,0 1,-1-1,1 0,0 1,0-1,0 0,-1 1,1-1,0 1,-1 0,1-1,0 1,-1-1,1 1,-1 0,1-1,-1 1,1 0,-1 0,0-1,1 1,-1 0,0 0,0 0,1-1,-1 1,0 0,0 0,0 0,0 0,0-1,0 1,0 0,0 1,4 59,-5-56,-19 202,8-72,12-135</inkml:trace>
</inkml:ink>
</file>

<file path=ppt/ink/ink9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4:52.0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0 223,'23'-8,"0"1,0 1,0 2,1 0,0 1,0 1,-1 2,1 0,19 4,15-3,72-1,-129-1,0 1,-1-1,1 0,-1 1,1-1,-1 0,1 0,-1 0,1 0,-1 1,0-1,0 0,1 0,-1 0,0 0,0 0,0 0,0 0,0 0,0 1,0-1,0 0,0 0,-1 0,1 0,0 0,-1 0,1 1,0-1,-1 0,1 0,-1 0,1 1,-1-1,0 0,1 1,-1-1,0 0,1 1,-1-1,0 1,0-1,0 1,1 0,-1-1,0 1,0 0,0-1,0 1,0 0,0 0,1 0,-1 0,-1 0,0-1,-145-97,125 59,17 19</inkml:trace>
</inkml:ink>
</file>

<file path=ppt/ink/ink9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1.91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85 146,'0'5,"0"6,0 7,0 4,5 4,1 2,1 1,-2 0,-2 1,-1-1,-1 0,-5-5,-2-2,-1 0,-3 1,0-3</inkml:trace>
  <inkml:trace contextRef="#ctx0" brushRef="#br0" timeOffset="526.933">1 146,'7'-11,"1"0,1 0,0 1,0 0,1 1,0 0,0 0,1 1,1 0,-1 1,1 1,0 0,1 0,-1 1,1 1,0 0,0 0,1 2,-1 0,1 0,6 1,-15 1,-1 1,0 0,0 0,0 0,1 1,-1 0,-1-1,1 1,0 1,0-1,-1 0,1 1,-1 0,0 0,0 0,0 0,0 0,0 1,-1-1,1 1,-1 0,0 0,0-1,-1 1,1 1,-1-1,0 0,0 0,0 0,-1 1,1 2,0 3,0-1,0 0,-1 1,-1-1,1 0,-2 1,1-1,-1 0,-1 0,1 0,-1 0,-1 0,0-1,-4 7,4-10,-1-1,1 1,-1 0,0-1,-1 0,1 0,-1-1,0 0,0 0,0 0,0-1,0 1,-1-1,1-1,-1 1,1-1,-1-1,0 1,1-1,-1 0,0 0,1-1,-4 0,-14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44:53.3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18,'48'5,"30"1,12-4,-1-4,-4 0,-14-1,-8 1,-5-5,-8-1,-13 2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08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0 678,'5'29,"1"19,0 6,-1-1,-2-5,-1-11</inkml:trace>
  <inkml:trace contextRef="#ctx0" brushRef="#br0" timeOffset="235.064">0 170,'0'0</inkml:trace>
  <inkml:trace contextRef="#ctx0" brushRef="#br0" timeOffset="620.377">310 1017,'120'-302,"-116"295,-3 3,0 0,0 0,1 0,0 1,-1-1,2 0,-1 1,0 0,0-1,1 1,0 0,0 0,0 0,0 1,0-1,0 1,1 0,-1 0,1 0,1-1,-4 4,1 0,-1 0,1 0,-1 1,1-1,-1 0,0 0,0 1,0-1,1 1,-1-1,-1 1,1-1,0 1,0 0,0-1,-1 1,1 0,-1 0,0-1,1 1,-1 0,0 0,0 0,0-1,0 3,1 4,3 19,-4-19,0 1,1-1,0 1,1-1,0 1,0-1,1 0,0 0,0 0,1 0,0 0,0-1,1 0,0 0,0 0,1 0,5 5,-9-11,0 0,1 0,-1 0,0-1,1 1,-1 0,1-1,-1 0,1 1,-1-1,1 0,-1 0,1 0,-1-1,1 1,-1-1,1 1,-1-1,0 0,1 0,-1 0,0 0,0 0,0-1,1 1,-1-1,-1 1,1-1,0 0,0 0,-1 1,2-3,44-71,-45 70,5-10,-1 1,-1-1,0-1,-1 1,-1 0,0-1,-1 0,-1-10,0 2</inkml:trace>
  <inkml:trace contextRef="#ctx0" brushRef="#br0" timeOffset="1335.59">1044 875,'44'-25,"-1"-2,-1-3,-2 0,24-26,-12-27,-51 80,0 1,-1-1,1 1,-1-1,1 1,-1-1,0 0,0 1,0-1,0 0,-1 1,1-1,-1 1,1-1,-1 0,0 1,0 0,0-1,-1 1,1 0,0-1,-1 1,1 0,-1 0,0 0,0 0,0 0,0 1,0-1,0 1,0-1,-1 1,1 0,0 0,-2-1,-5 1,0 0,0 1,0 0,-1 0,1 1,0 0,0 1,0 0,0 1,0-1,1 1,-1 1,1 0,0 0,0 1,0 0,0 0,1 1,0 0,0 0,1 0,-1 1,2 0,-1 1,-2 3,2-6,1 0,0 0,0 0,1 0,-1 1,1 0,0 0,1 0,-1 0,1 1,0-1,1 1,0 0,0-1,0 1,1 0,0 0,0 1,1-1,0 0,0 0,1 0,0 0,0 0,0 0,1 0,0 0,1-1,-1 1,1-1,1 1,-1-1,5 6,-1-5,1-1,0 1,0-1,0-1,1 0,0 0,0 0,0-1,1-1,0 1,-1-1,1-1,0 0,0-1,0 0,0 0,1-1,-1 0,0-1,0 0,0 0,0-1,0-1,0 0,-1 0,4-2,12-4,0-1,0-1,-1-1,-1-1,0-1,0-1,-2-1,0-1,-1-1,0-1,-2 0,0-2,-1 0,-1-1,-2 0,0-1,3-9,-9 18,-1 1,-1-1,0 0,-1 0,0-1,-1 0,-1 1,0-1,-1 0,-1-1,0-2,-1 16,0 0,0 0,-1 0,1 0,0 0,-1-1,1 1,-1 0,0 0,0 0,0 1,0-1,0 0,0 0,0 0,0 1,-1-1,1 0,-1 1,1 0,-1-1,0 1,1 0,-1 0,0 0,0 0,0 0,0 0,0 0,0 1,0-1,0 1,0-1,0 1,-1 0,1 0,0 0,-2 0,-77 31,76-27,-1 0,1 0,0 0,0 1,1 0,-1 0,1 0,0 0,0 1,1 0,0 0,0 0,0 0,1 0,-1 0,2 1,-1-1,1 1,0-1,0 1,0 0,1-1,0 1,1 0,0-1,0 1,0 0,0-1,1 0,0 1,1-1,-1 0,1 0,1 0,-1 0,1-1,3 5,3-3,1-1,-1 0,1-1,0 0,0 0,0-2,1 1,-1-1,1-1,8 1,47 13,-62-15,-1 1,0-1,1 1,-1 0,0 1,0-1,-1 1,1-1,0 1,-1 1,0-1,1 0,-1 1,0-1,-1 1,1 0,-1 0,0 0,0 0,0 1,0-1,-1 0,0 1,0-1,0 1,0 4,-10 121,7-115,-2 13,0-3</inkml:trace>
  <inkml:trace contextRef="#ctx0" brushRef="#br0" timeOffset="1705.053">2314 1,'-21'259,"13"236,9-343,-12-101,4-52</inkml:trace>
  <inkml:trace contextRef="#ctx0" brushRef="#br0" timeOffset="1937.77">2003 565,'43'-5,"29"-1,7 0,-5-4,-6 0,-10 2,-9 2,-9 2,-6 2,-9-4,-4 0,-5 0</inkml:trace>
  <inkml:trace contextRef="#ctx0" brushRef="#br0" timeOffset="2135.523">2709 707,'10'33,"7"17,2-6,-3-10</inkml:trace>
  <inkml:trace contextRef="#ctx0" brushRef="#br0" timeOffset="2368.406">2709 283,'15'15,"4"4</inkml:trace>
  <inkml:trace contextRef="#ctx0" brushRef="#br0" timeOffset="2688.474">3245 368,'-97'89,"69"-67,2 1,0 2,1 0,2 2,0 1,2 0,2 2,-9 17,11 34,16-79,2 0,-1 0,0 0,0 0,1 0,-1 0,1 0,-1 0,1 0,0 0,0-1,0 1,0 0,0 0,0-1,1 1,-1-1,0 1,1-1,-1 1,1-1,0 0,-1 0,1 0,0 0,0 0,0 0,0 0,0-1,0 1,-1-1,2 1,-1-1,0 0,0 0,0 0,0 0,1 0,11-3,0-1,-1-1,1 0,-1-1,0 0,0-1,-1-1,0 0,0 0,0-1,-1-1,-1 0,0 0,0-1,-1 0,0-2,16-13,19-25,60-49,-102 98,-1 1,1 0,0 0,0 0,0 0,0 0,0 0,0 0,0 0,0 1,0-1,0 1,0 0,0-1,1 1,-1 0,0 0,0 1,0-1,0 0,1 1,-1-1,0 1,0 0,0-1,0 1,0 0,0 0,0 0,-1 1,1-1,0 0,-1 1,1-1,-1 1,1 0,-1-1,0 1,1 0,-1 0,0 0,0 0,-1 0,1 0,0 0,-1 0,1 0,0 1,23 86,-23-80,0 0,1 1,0-1,0 0,1 0,0 0,0 0,1 0,0-1,1 0,0 0,0 0,1 0,0-1,0 0,0 0,1 0,0-1,1 0,-1-1,9 5,68-3,-58-10</inkml:trace>
</inkml:ink>
</file>

<file path=ppt/ink/ink9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17.46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53,'0'283,"26"-141,0-64,-15-60</inkml:trace>
  <inkml:trace contextRef="#ctx0" brushRef="#br0" timeOffset="606.925">1 53,'167'-51,"-157"50,0 0,0 1,0 0,-1 1,1 0,0 1,0 0,-1 0,1 1,-1 1,0-1,7 5,-12-7,0 1,1 1,-2-1,1 0,0 1,0 0,-1 0,0 0,1 0,-1 1,0-1,-1 1,1 0,-1-1,1 1,-1 1,-1-1,1 0,0 0,-1 1,0-1,0 1,0-1,-1 1,1-1,-1 1,0-1,-1 3,-34 60,32-65,0 0,1 0,0 1,-1-1,1 1,0-1,0 1,0 0,0 0,1 0,-1 0,1 0,0 1,0-1,0 0,0 0,1 1,-1-1,1 1,0-1,0 0,0 1,0-1,0 1,1-1,0 0,0 1,0-1,0 0,0 0,0 0,1 0,0 0,-1 0,1 0,1 0,38 34,-36-35,-1 1,1 0,-1 0,0 0,0 1,0-1,0 1,-1 0,0 0,1 0,-1 0,-1 1,1-1,-1 1,1 0,-1-1,-1 1,1 0,-1 0,0 0,0 1,0-1,-1 0,1 0,-1 1,-1-1,1 0,-1 0,-1 2,-1 0,0 0,0-1,0 1,-1-1,0 0,-1 0,1 0,-1-1,0 0,0 0,-1 0,1 0,-1-1,0 0,-1 0,1 0,-1-1,1 0,-1-1,0 1,0-1,0 0,0-1,0 0,-1 0,1-1,-7 0,1 2,0-1,-1-1,1 0,-1-1,1 0,-1-1,1-1,0 0,0-1,0 0,1-1,-1 0,-10-7,9 2</inkml:trace>
</inkml:ink>
</file>

<file path=ppt/ink/ink9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5:23.75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362 73,'1'0,"-1"-1,1 0,0 0,0 0,0 0,-1 0,1 0,-1 0,1 0,-1 0,1 0,-1-1,0 1,1 0,-1 0,0 0,0 0,0-1,0 1,0 0,0 0,0 0,0-1,-1 1,1 0,0 0,-1 0,1 0,-1 0,1-1,-1 1,1 0,-1 0,0 0,0 1,1-1,-1 0,0 0,0 0,0 0,0 1,0-1,0 1,0-1,0 0,0 1,0 0,-1-1,-5-3,0 1,0-1,0 1,-1 1,1-1,-1 1,1 1,-1-1,0 1,0 0,0 1,1 0,-1 0,0 1,0 0,1 1,-1-1,0 1,1 1,0-1,-1 1,1 1,0-1,0 1,1 0,-1 1,1 0,0 0,0 0,1 1,0-1,0 1,0 1,0-1,1 1,-1 2,-19 19,18-23,0 0,0 0,1 0,-1 0,1 1,1 0,-1 0,1 0,0 1,0 0,1-1,0 1,0 0,1 1,-1-1,2 0,-1 1,1-1,0 1,1-1,-1 1,2 0,-1-1,1 1,0-1,1 1,-1-1,1 0,1 1,2 3,-1-3,2 0,-1 0,1-1,0 0,0-1,1 1,0-1,0 0,1-1,-1 0,1 0,0 0,1-1,-1-1,1 1,0-1,-1-1,1 1,5-1,50 10,-56-9,1-1,-1 1,1-1,-1-1,1 0,0 0,-1 0,1-1,0 0,-1-1,1 0,0-1,-1 1,1-2,-1 1,0-1,0 0,0-1,0 0,0 0,5-4,-10 6,1 0,-1-1,0 1,0 0,0-1,0 0,0 0,-1 0,1 0,-1 0,1 0,-1-1,0 1,-1-1,1 0,-1 1,1-1,-1 0,0 0,-1 0,1 0,0 0,-1 0,0 0,0 0,0 0,-1 1,1-1,-1 0,0 0,0 0,-1 0,1 0,-1 1,1-1,-1 1,0-1,-1 1,1 0,0 0,-1 0,0 0,-1-1,-14-4,-1 1,0 1,0 1,0 0,-1 1,-15 0,93 8,-48-1,1 0,0 0,0 0,0-1,1 0,-1-1,1 0,-1-1,1-1,-1 1,11-3,43-6,-49 12</inkml:trace>
</inkml:ink>
</file>

<file path=ppt/ink/ink9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6:06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1298 58,'-1'-2,"0"0,-1 0,1 0,-1 0,0 1,0-1,1 1,-1-1,0 1,0 0,0 0,0 0,0 0,-1 0,1 0,0 0,0 1,-1-1,1 1,0 0,-1-1,1 1,0 0,-1 1,1-1,-1 0,-230-3,195 8,0 2,0 1,1 2,0 2,1 1,0 2,1 1,1 2,-27 18,57-35,-1 1,0 0,0 1,1-1,-1 1,1 0,0 0,0 0,0 0,0 1,1 0,-1-1,1 2,0-1,0 0,1 0,-1 1,1 0,0-1,0 1,0 0,1 0,0 0,-1 0,2 0,-1 0,1 0,0 0,0 1,0-1,1 0,-1 0,1 0,1 0,-1 0,1 0,0 0,0-1,0 1,3 3,6 1,1 0,0-1,1-1,-1 0,1-1,1 0,-1-1,1 0,0-1,0-1,0 0,1-1,-1-1,1 0,1-1,203 5,-219-5,-1 0,1 1,0-1,0 1,-1-1,1 1,0-1,0 1,-1-1,1 1,0-1,0 1,0-1,0 1,0-1,0 1,0 0,0-1,0 1,0-1,0 1,0-1,0 1,0-1,1 1,-1-1,0 1,0-1,1 1,-1-1,0 1,1-1,-1 0,0 1,1-1,-1 1,1-1,-1 0,0 1,1-1,-1 0,1 0,-1 1,1-1,-1 0,1 0,-1 0,1 0,-1 0,1 1,0-1,-1 0,1 0,-1 0,1 0,-1-1,1 1,-1 0,1 0,-1 0,1 0,-1 0,1-1,-1 1,1 0,-1-1,1 1,-1 0,-37 31,30-26,-137 89,104-72,2 2,1 2,1 1,-24 25,40-33,13-14,1 0,-1 1,1 0,0 0,1 1,-1-1,1 1,1 0,-1 1,1-1,0 1,1-1,0 1,-1 7,4-12,0-1,1 1,-1 0,1 0,0 0,0-1,0 1,0-1,0 1,1-1,-1 1,1-1,-1 1,1-1,0 0,0 0,0 0,0 0,0 0,1-1,-1 1,1-1,-1 1,1-1,-1 0,1 0,0 0,2 0,81 16,-38-15,0-3,0-2,-1-2,1-2,-1-2,0-2,34-13,56-19,-119 38</inkml:trace>
  <inkml:trace contextRef="#ctx0" brushRef="#br0" timeOffset="519.214">2004 481,'-34'54,"-113"281,142-327,0 0,0-1,-1 0,0 0,0 0,-1-1,0 0,0 0,-1 0,1-1,-6 2,-5 1</inkml:trace>
  <inkml:trace contextRef="#ctx0" brushRef="#br0" timeOffset="746.738">1750 452,'20'19,"10"12,5 4,2 3,-1-2,-2-7,-1-3,-2-6,-6-1,-3-5,0-4,1 0,1 0,2-3,1-3,-5-6,0-3,-4 0</inkml:trace>
  <inkml:trace contextRef="#ctx0" brushRef="#br0" timeOffset="1195.482">2682 509,'-16'4,"0"1,0 1,1 1,0 0,0 1,1 0,0 1,0 1,1 0,1 1,-1 0,2 1,0 1,0-1,1 2,1-1,0 1,1 1,0 0,1 0,1 0,0 1,1 0,1 0,-1 12,8 46,-3-73,0 1,1 0,-1 0,1 0,0-1,-1 1,1 0,0-1,0 1,0-1,0 1,0-1,1 1,-1-1,0 0,1 1,-1-1,0 0,1 0,0 0,-1 0,1 0,0-1,-1 1,1 0,0-1,0 1,-1-1,1 0,0 0,0 1,0-1,0 0,-1 0,1-1,0 1,1 0,8-5,-1 0,1 0,-1-1,0 0,-1 0,0-1,0-1,0 0,-1 0,0 0,0-1,-1 0,0-1,-1 1,0-1,3-9,4-1,90-119,-103 138,0-1,0 1,0 0,1 0,-1 0,1 0,-1 0,1 0,-1 1,1-1,-1 0,1 0,0 0,0 0,-1 1,1-1,0 0,0 1,0-1,0 1,0-1,0 1,0-1,0 1,0-1,0 1,0 0,0 0,0 0,0-1,0 1,0 0,0 0,0 0,0 1,0-1,0 0,0 0,0 1,1-1,-1 0,-1 1,1-1,0 1,0-1,0 1,0 0,0-1,0 1,-1 0,1-1,0 1,0 0,-1 0,1 0,-1 0,1 0,-1 0,7 70,-8-63,1-1,0 1,0-1,1 1,0-1,0 0,1 1,0-1,0 0,0 0,1 0,3 5,5 2</inkml:trace>
  <inkml:trace contextRef="#ctx0" brushRef="#br0" timeOffset="1595.19">2992 876,'15'-40,"2"2,2 0,1 1,2 1,1 1,19-21,2 17,-43 38,0 0,0 1,0-1,0 0,0 1,0-1,0 1,1-1,-1 1,0-1,0 1,0 0,1-1,-1 1,0 0,0 0,1 0,-1 0,0 0,0 0,1 1,-1-1,0 0,0 1,0-1,1 0,-1 1,0 0,0-1,0 1,0 0,0-1,0 1,0 0,0 0,0 0,-1 0,1 0,0 0,-1 0,1 0,0 0,-1 0,1 1,7 49,9 16,-13-66,1 0,-1-1,0 1,0-1,1 1,-1-1,0-1,1 1,-1 0,0-1,1 0,-1 0,0 0,0-1,0 0,0 1,0-1,0-1,-1 1,1 0,-1-1,1 0,-1 0,0 0,0 0,0 0,50-48,-45 42,0 1,0-1,1 1,0 1,0 0,0 0,1 1,0 0,1 1,-1 0,1 0,0 1,2 0,7 0</inkml:trace>
  <inkml:trace contextRef="#ctx0" brushRef="#br0" timeOffset="1993.396">3697 622,'9'69,"-3"1,-3-1,-4 1,-4 26,0-23,-20 105,24-179,1 0,0 0,0 1,-1-1,1 0,0 1,-1-1,1 1,0-1,-1 0,1 1,-1-1,1 1,-1-1,0 1,1-1,-1 1,1 0,-1-1,0 1,1 0,-1-1,0 1,1 0,-1 0,0 0,0 0,1 0,-1 0,0 0,0 0,1 0,-1 0,0 0,1 0,-1 0,0 0,0 1,1-1,-1 0,0 0,1 1,-1-1,1 1,-1-1,0 0,1 1,-1-1,1 1,-1 0,1-1,-1 1,1-1,0 1,-1 0,1-1,0 1,-1 0,1-1,-1-17,0-1,1 1,1-1,1 0,0 1,1-1,1 1,1 0,0 0,2-9,7-21,1 0,2 1,3 1,1 0,3 2,1 0,2 2,2 1,1 1,16-12,-31 35,0 1,1 1,1 1,0 0,1 1,0 1,1 1,0 0,8-2,-24 11,-1 0,1-1,0 1,0 0,1 0,-1 0,0 1,0-1,0 1,0 0,1 0,-1 0,0 0,0 1,0-1,1 1,-1-1,0 1,0 0,0 1,0-1,0 0,0 1,-1 0,1-1,0 1,-1 0,0 0,1 1,-1-1,0 1,0-1,0 1,0-1,-1 1,1 0,-1 0,1 0,-1 0,0 0,0 0,-1 0,1 0,-1 0,1 1,-1-1,0 0,0 0,0 1,-2 9,0 0,-1 1,-1-1,0 0,-1 0,0-1,-1 1,0-1,-1-1,0 1,-1-1,0 0,-1-1,0 0,-1 0,-5 4,-15 11,0-1,-2-2,0 0,-1-3,-11 4,-23 0,65-23,1 1,-1-1,1 0,0 0,-1 0,1 0,0 0,-1 0,1 0,-1 0,1 0,0-1,-1 1,1-1,0 1,-1-1,1 1,0-1,0 0,0 1,-1-1,1 0,0 0,0 0,0 0,0 0,0 0,1 0,-1 0,0-1,0 1,1 0,-1 0,1-1,-1 1,1 0,0-1,-1 1,1 0,0-1,0 1,0-1,0 1,0 0,0-1,0 1,1-2,3-16,1 1</inkml:trace>
  <inkml:trace contextRef="#ctx0" brushRef="#br0" timeOffset="2249.743">4516 1,'-23'34,"1"2,2 0,2 1,1 1,1 1,3 0,1 1,2 0,-3 26,11-44,1 0,1 0,1 0,1 0,1 0,3 9,6 54,13 44,-22-118</inkml:trace>
  <inkml:trace contextRef="#ctx0" brushRef="#br0" timeOffset="2566.016">4601 622,'32'10,"0"-2,1-1,-1-2,2-1,22 0,-47-4,0 0,1-1,-1 0,0 0,0-1,0 0,0-1,0 0,0 0,-1-1,1 0,-1-1,0 0,-1 0,1 0,-1-1,0 0,0-1,-1 0,0 0,0 0,3-6,-6 11,0-2,0 1,-1 0,1 0,-1-1,0 0,0 1,0-1,-1 0,1 0,-1 0,0 0,0 0,0 0,-1 0,1 0,-1 0,0 0,0-1,-1 1,1 0,-1 0,0 0,0 0,0 0,-1 0,1 0,-1 0,0 1,0-1,0 1,0-1,-1 1,0 0,1 0,-1 0,0 0,-3-2,1 3,1 0,-1 0,1 0,-1 1,0-1,0 1,0 0,0 1,0-1,0 1,0 0,0 0,0 1,0 0,0-1,0 2,0-1,1 0,-1 1,0 0,1 0,-1 1,1-1,-1 1,-99 76,91-67,0 0,0 0,1 1,1 1,0 0,0 1,2 0,0 0,1 1,0 0,1 0,1 1,1 0,0 0,2 1,-1-1,1 16,3-27,1 0,1 0,-1 1,1-1,0 0,1 0,-1 0,1-1,0 1,1-1,-1 1,1-1,0 0,0-1,1 1,-1-1,1 1,0-2,0 1,1 0,-1-1,1 0,0 0,0-1,149 44,-124-42</inkml:trace>
  <inkml:trace contextRef="#ctx0" brushRef="#br0" timeOffset="3754.721">0 1271,'321'-11,"78"-24,432-39,163-29,-312 71,-116 4,-154 1,-17-1,-74-1,-74-1,-23 32,-200-2</inkml:trace>
  <inkml:trace contextRef="#ctx0" brushRef="#br0" timeOffset="4591.353">3584 509,'0'-5,"5"-1,2 4,-1 9,-1 7,-2 6,-1 4,-5-1,-3-1,0 2,0 1,2-4</inkml:trace>
</inkml:ink>
</file>

<file path=ppt/ink/ink9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1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132 100,'5'-10,"-1"0,-4 18,-89 259,37-116,53-137,14-39,140-247,-44 102,-64 126,-46 43,0 0,0 1,0-1,1 0,-1 0,0 1,0-1,0 1,1-1,-1 1,0 0,1-1,-1 1,0 0,1 0,-1 0,1 0,-1 0,0 0,1 0,-1 0,0 1,1-1,-1 0,0 1,0-1,1 1,-1 0,0-1,0 1,0 0,0 0,0 0,0 0,0 0,0 0,0 0,0 0,0 0,-1 0,1 0,0 0,-1 1,4 10,-1 0,0 0,-1 0,-1 0,0 0,-1 0,0 1,0-1,-3 9,1 12,5 106,-2-138,0-1,0 1,0 0,0 0,0-1,0 1,0-1,0 1,0-1,1 1,-1-1,0 1,0-1,1 0,-1 0,0 0,0 0,1 0,-1 0,0 0,0 0,1 0,-1-1,0 1,0 0,0-1,0 1,1-1,-1 1,0-1,0 0,0 1,0-1,0 0,0 0,0 0,-1 0,1 0,0 0,0 0,-1 0,1 0,0 0,-1 0,1 0,-1 0,0-1,1 1,-1 0,0 0,0-1,37-48,-3 3,1 2,3 1,25-21,-58 60,-3 1,1 1,0 0,0 0,0 0,0 0,0 1,1-1,-1 1,1 0,0 0,0 0,-1 1,1-1,0 1,0 0,1 0,-1 0,0 0,0 1,0 0,0 0,2 0,-5 2,1 1,0-1,-1 1,0-1,1 1,-1 0,0 0,-1 0,1 0,0 0,-1 0,1-1,-1 1,0 0,0 0,0 0,-1 0,1 0,-1 0,1 0,-1 0,0 0,0 0,-2 2,1 7,-19 61,16-58,0-1,1 1,1 0,0-1,1 2,1-1,0 14,16 10,-2-26</inkml:trace>
  <inkml:trace contextRef="#ctx0" brushRef="#br0" timeOffset="665.153">1261 43,'-28'13,"0"0,1 2,1 1,1 0,0 2,1 2,1 0,0 1,1 2,18-18,1-1,-1 1,1-1,1 1,-1 0,0 0,1 1,0-1,1 0,-1 1,1-1,0 1,0-1,0 6,1-9,0 0,0 0,0 0,0 0,1 0,-1 0,0 0,1 0,0 0,-1 0,1 0,0 0,0-1,0 1,0 0,0 0,1-1,-1 1,0-1,1 1,-1-1,1 0,0 0,-1 0,1 1,0-2,0 1,0 0,-1 0,1 0,0-1,0 1,0-1,0 0,0 1,0-1,0 0,0 0,0 0,0-1,1 1,10-3,-1-1,0 0,0-1,-1 0,1-1,-1 0,0 0,-1-2,0 1,0-1,0-1,-1 0,7-8,-1 3,85-90,-100 103,1 1,-1-1,0 0,1 0,-1 1,1-1,-1 0,1 0,-1 1,1-1,0 1,-1-1,1 1,0-1,-1 1,1-1,0 1,0-1,-1 1,1 0,0-1,0 1,0 0,0 0,-1 0,1 0,0-1,0 1,0 0,0 1,0-1,-1 0,1 0,0 0,0 0,0 1,0-1,-1 0,1 1,0-1,0 1,-1-1,1 1,0-1,-1 1,1-1,0 1,-1 0,1-1,-1 1,1 0,-1-1,1 1,-1 0,0 0,1 0,5 53,-6-38,25 192,-25-191,-11 218,9-223,-1 1,0-1,0 0,-2 0,1 0,-1-1,-1 1,0-1,-1 0,0-1,-1 0,0 0,0 0,-1-1,0 0,-1-1,-2 2,-81 21,91-31,-1 0,1 1,-1-1,1-1,-1 1,1 0,0 0,-1-1,1 0,-1 1,1-1,0 0,0 0,-1 0,1 0,0-1,0 1,0-1,0 1,1-1,-1 1,0-1,1 0,-1 0,1 0,-1 0,1 0,0 0,0-1,0 1,0 0,0-1,1 1,-1 0,1-1,-1 1,1-3,1-5,1 0,1-1,0 1,0 0,1 0,0 1,1-1,0 1,0 0,1 0,0 0,1 1,-1 0,2 1,-1-1,9-5,3-2,0 0,1 2,0 1,1 0,1 1,0 2,6-2,21-11,94-24,-119 39</inkml:trace>
</inkml:ink>
</file>

<file path=ppt/ink/ink9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30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407 290,'197'27,"172"-26,-318-6,-33-1</inkml:trace>
  <inkml:trace contextRef="#ctx0" brushRef="#br0" timeOffset="319.265">379 516,'224'22,"5"-4,-117-3,-88-13</inkml:trace>
  <inkml:trace contextRef="#ctx0" brushRef="#br0" timeOffset="866.287">689 8,'0'-7,"21"20,147 79,-72-47,-89-41,0 0,0 0,0 0,0 1,-1 0,0 0,0 1,0 0,-1 0,0 0,0 1,-1 0,1 0,-2 0,1 0,-1 0,0 1,0 0,-1-1,0 1,0 0,-1 0,0 0,-1 0,0 0,0 1,0-1,-1 0,0 0,-1 0,0 0,0-1,-1 1,0 0,0-1,0 0,-1 0,-1 0,1 0,-6 6,-6 4,-1 0,0-1,-2 0,0-2,0 0,-1-1,-6 1,-247 123,229-99,33-24</inkml:trace>
  <inkml:trace contextRef="#ctx0" brushRef="#br0" timeOffset="-24991.692">2184 1616,'-4'10,"-3"7,1 7,2 3,0 2,2 1,1 1,1-1,-1-1,2 0,-1 0,0-1,0 0,1 0,-1 1,0-6</inkml:trace>
  <inkml:trace contextRef="#ctx0" brushRef="#br0" timeOffset="-21695.365">2270 1504,'117'16,"1"-5,0-5,99-9,-52 1,202 2,-141-28,395 28,-396-28,-10 0,23-2,212 31,-224-30,339 30,-368-29,227 27,-255-26,282 27,-307 25,-140-26,-1 1,0 0,0 0,1 1,-1-1,0 1,0-1,0 1,0 0,0 0,0 1,0-1,0 0,0 1,0 0,-1 0,1 0,-1 0,1 0,-1 0,0 1,0-1,0 1,0-1,0 1,-1 0,1 0,-1 0,1 0,-1 0,0 0,-1 0,1 1,1 13,-1 1,0-1,-2 1,0 0,-1-1,0 1,-2-1,0 0,-3 6,3-5,3-13,1 0,-1 0,0 0,0 0,-1 0,1 0,-1 0,0 0,-1-1,1 1,-1-1,0 1,0-1,0 0,0 0,-1 0,0-1,0 1,0-1,0 0,0 0,-1 0,1-1,-5 2,-122 17,63-12,0-2,0-4,0-3,-2-2,-42 0,-29 13,75-1,0-3,0-3,-1-3,-29-4,-23 1,-107 13,165-1,0-3,0-3,0-3,-38-4,-10 2,-427 1,366 27,-309-27,-1 0,384-13,-33 3,-97 34,-56-26,140-24,118 24,0 1,0 1,0 0,0 2,0 1,-18 5,2 0,-1-1,0-3,0-1,0-2,0-2,0-2,-51 1,-32 20,-107 5,209-18,3 0</inkml:trace>
  <inkml:trace contextRef="#ctx0" brushRef="#br0" timeOffset="-18313.655">4979 1532,'-4'-3,"0"1,-1 0,1 0,-1 0,1 1,-1-1,0 1,1 0,-1 1,0-1,0 1,0 0,0 0,1 0,-1 1,0 0,0-1,0 2,1-1,-1 1,1-1,-1 1,1 1,0-1,0 0,0 1,0 0,0 0,0 0,1 1,-1-1,1 1,0 0,0 0,1 0,-1 0,1 0,-2 4,3-5,1-1,-1 1,1-1,-1 1,1-1,0 1,0-1,0 1,0-1,1 1,-1-1,1 1,-1-1,1 1,0-1,0 0,0 1,0-1,0 0,1 0,-1 0,1 0,-1 0,1 0,0 0,0 0,0 0,0-1,0 1,0-1,0 0,0 0,1 0,-1 0,0 0,1 0,-1 0,3 0,-1 0,0 0,0 0,0 0,0-1,0 1,0-1,0 0,1-1,-1 1,0 0,0-1,0 0,0 0,0 0,0-1,0 1,0-1,-1 0,1 0,-1 0,1-1,-1 1,3-4,-4 5,0-1,0 1,-1-1,1 0,-1 0,1 0,-1 0,0 0,1 0,-1 0,0 0,0 0,-1-1,1 1,0 0,-1-1,1 1,-1 0,0-1,0 1,0-1,0 1,0-1,-1 1,1 0,-1-1,1 1,-1 0,0-1,0 1,0 0,0 0,0 0,0 0,-1 0,1 0,-1 0,0 0,1 1,-1-1,0 0,0 1,0 0,0-1,0 1,0 0,0 0,-1 0,1 0,0 1,-1-1,1 1,0-1,-1 1,1 0,-1 0,1 0,0 0,-1 0,1 0,-1 1,1-1,5-1,-1 1,1-1,0 0,0 1,-1-1,1 1,0 0,0 0,0 0,0 0,-1 1,1-1,0 1,0-1,-1 1,1 0,0 0,-1 1,1-1,-1 0,0 1,1-1,-1 1,0 0,0 0,0 0,0 0,0 0,0 0,-1 1,1-1,-1 0,1 1,-1-1,0 1,0 0,0-1,0 1,-1 0,1 0,-1-1,0 1,0 0,0 0,0 0,0-1,0 1,-1 0,1 0,-1 0,0-1,0 1,0 0,0-1,0 1,-1-1,1 0,-1 1,0-1,1 0,-1 0,0 0,0 0,-1 0,1 0,0-1,-1 1,1-1,-2 1,6-2,0-1,0 0,0 0,0 0,-1 0,1 0,0-1,-1 1,1 0,-1-1,1 1,-1-1,1 0,-1 1,0-1,0 0,0 0,0 0,0 0,-1 0,1 0,0 0,-1 0,0 0,1 0,-1 0,0 0,0 0,0 0,0 0,-1 0,1-1,0 1,-1 0,1 0,-1 0,0 0,0 1,0-1,0 0,0 0,0 0,0 1,-1-1,1 0,-1 1,1 0,-1-1,1 1,-1 0,0 0,0-1,0 1,0 1,1-1,-1 0,-2 0,-37 12,20 0</inkml:trace>
  <inkml:trace contextRef="#ctx0" brushRef="#br0" timeOffset="-17055.209">4979 1616,'11'139,"-4"-102,-1 1,-2 0,-2 0,-1 1,-4 29,-24 74,26 269,-1-423,0-1,-1 1,0-1,-1 1,0 0,-1 0,0 1,-1-1,0 1,-1 1,-1-1,1 1,-2 0,1 1,-1 0,-1 0,1 1,-1 0,-1 1,0 0,0 1,-9-4,19 10,0 0,0 0,0 0,0 0,0 0,0 0,1 0,-1 0,0 0,0 0,0 0,0 0,0-1,0 1,0 0,1-1,-1 1,0-1,0 1,0-1,1 1,-1-1,0 1,1-1,-1 0,0 1,1-1,-1 0,1 0,-1 1,1-1,0 0,-1 0,1 0,0 0,-1 0,1 1,0-1,0 0,0 0,0 0,0 0,0 0,0 0,0 0,0 0,0 0,1 1,-1-1,0 0,1 0,-1 0,0 0,1 1,-1-1,1 0,-1 0,1 0,232-32,39 5,-273 28,0 1,1-1,-1 1,0-1,1 1,-1-1,1 1,-1 0,1-1,-1 1,1 0,-1-1,1 1,0 0,-1 0,1-1,0 1,0 0,-1 0,1 0,0-1,0 1,0 0,0 0,0 0,0-1,0 1,1 0,-1 0,0 0,0-1,0 1,1 0,-1 0,1-1,-1 1,0 0,1-1,-1 1,1 0,0-1,-1 1,1-1,-1 1,1-1,0 1,-1-1,1 1,0-1,0 0,-1 1,1-1,0 0,0 0,-1 1,1-1,0 0,0 0,0 0,0 0,-1 0,-172 115,-47 12,201-113</inkml:trace>
  <inkml:trace contextRef="#ctx0" brushRef="#br0" timeOffset="-11202.625">2354 1616,'-3'0,"0"0,0 0,0 0,0 0,0 1,1-1,-1 1,0 0,0-1,0 1,1 1,-1-1,0 0,1 1,-1-1,1 1,-1 0,1 0,0 0,0 0,0 0,0 0,0 1,1-1,-1 0,1 1,-1 0,1-1,0 1,0 0,0 0,0-1,1 1,-1 0,1 0,0 0,-1 0,1 0,1 0,-1 0,0 0,1 0,-1 0,1-1,0 1,1 2,-1-4,1 1,-1 0,1-1,0 0,0 1,-1-1,1 0,0 0,0 0,0 0,0 0,1 0,-1-1,0 1,0-1,0 1,0-1,1 0,-1 0,0 0,0 0,0 0,1-1,-1 1,0-1,0 1,0-1,0 0,0 0,0 0,0 0,0 0,0 0,0 0,0-1,-1 1,1-1,-1 1,1-1,-1 0,1 0,-1 1,0-1,0 0,0 0,0 0,0 0,0 0,-1-1,1 1,-1 0,1-1,-1 4,1 0,-1 1,0-1,0 0,1 1,-1-1,0 1,0-1,0 0,0 1,-1-1,1 1,0-1,-1 0,1 1,0-1,-1 0,0 1,1-1,-1 0,0 0,0 0,1 0,-1 1,0-1,0 0,0-1,0 1,0 0,-1 0,1 0,0 0,0-1,-1 1,1-1,0 1,-1-1,1 1,0-1,-1 0,1 0,0 0,-1 0,1 0,-1 0,1 0,0 0,-1 0,1-1,-1 1,1 0,0-1,-1 1,1-1,0 0,0 1,0-1,-1 0,1 0,0 0,0 0,0 0,0 0,0 0,0 0,1 0,-1 0,0-1,10 17,0-2</inkml:trace>
  <inkml:trace contextRef="#ctx0" brushRef="#br0" timeOffset="3183.086">915 1786,'167'-11,"35"-8,-33-7,57-3,-56 1,-13 26,-157 2,1 0,0 0,-1 0,1-1,-1 1,1 0,-1-1,1 1,-1-1,1 1,-1 0,1-1,-1 1,1-1,-1 1,0-1,1 0,-1 1,0-1,1 1,-1-1,0 1,0-1,0 0,0 1,0-1,1 0,-1 1,0-1,0 0,0 1,-1-1,1 1,0-1,0 0,0 1,0-1,-1 1,1-1,0 0,0 1,-1-1,1 1,-1-1,1 1,0-1,-1 1,1-1,-1 1,1 0,-1-1,1 1,-1-1,1 1,-1 0,0 0,1-1,-1 1,0 0,-33-32,-56-51,90 83,-1-1,0 0,1 1,-1-1,0 1,0 0,1-1,-1 1,0-1,0 1,0 0,1 0,-1 0,0-1,0 1,0 0,0 0,0 0,0 0,1 0,-1 0,0 1,0-1,0 0,0 0,0 1,1-1,-1 0,0 1,0-1,1 1,-1-1,0 1,1-1,-1 1,0 0,1-1,-1 1,1 0,-1-1,1 1,-1 0,1 0,0-1,-1 1,1 0,0 0,-1 0,1 0,0-1,0 1,0 0,0 0,0 0,0 0,0 0,-4 58,4-53,0 28,2-12,-1 1,-1-1,-1 0,-1 0,0 0,-2 0,-1 0,-1 0,0-1,-2 0,0-1,-11 19,19-39,0-1,0 1,0-1,0 0,0 1,0-1,0 1,0-1,-1 1,1-1,0 1,0-1,0 1,-1-1,1 1,0-1,0 1,-1-1,1 1,-1-1,1 1,0-1,-1 1,1 0,-1-1,1 1,-1 0,1-1,-1 1,1 0,-1 0,1 0,-1-1,1 1,-1 0,1 0,-1 0,0 0,1 0,-1 0,1 0,-1 0,1 0,-1 0,0 0,1 1,-1-1,0 0,10-19,0 1,1-1,0 2,2-1,0 2,1-1,0 2,1 0,1 0,1 2,0 0,0 0,10-4,26-23,-37 30</inkml:trace>
  <inkml:trace contextRef="#ctx0" brushRef="#br0" timeOffset="4015.989">40 1702,'-28'224,"27"116,-3-316,-2-6</inkml:trace>
  <inkml:trace contextRef="#ctx0" brushRef="#br0" timeOffset="4336.347">12 1645,'23'-15,"1"1,1 0,0 2,1 1,0 1,0 2,1 0,0 2,19-2,-41 7,-1 1,1 0,0 0,-1 0,1 0,0 1,0 0,-1 0,1 0,-1 0,1 1,-1 0,0 0,1 0,-1 0,0 1,0 0,-1-1,1 2,0-1,-1 0,0 1,0-1,0 1,0 0,-1 0,1 0,-1 0,0 0,0 1,-1-1,2 3,-2 2,0-1,0 1,-1-1,0 1,0 0,-1-1,0 1,0-1,-1 1,0-1,-1 0,0 1,0-1,-1-1,0 1,0 0,-1-1,0 0,0 0,-1-1,0 1,0-1,0 0,-1-1,0 1,0-2,0 1,0-1,-9 4,-16 9,-1-1,-1-2,-1-1,-29 7,40-14</inkml:trace>
  <inkml:trace contextRef="#ctx0" brushRef="#br0" timeOffset="4665.633">492 2153,'-15'19,"-9"6,0 5,3 0,1 2,-2-1,0-1,2-5</inkml:trace>
  <inkml:trace contextRef="#ctx0" brushRef="#br0" timeOffset="5001.632">322 2068,'0'5,"5"6,1 7,5-1,1 2,2 3,0 2,1-3,-1 0,2 1,-3 1,3-2,-3-1,2-3,-2-1,-3-2</inkml:trace>
  <inkml:trace contextRef="#ctx0" brushRef="#br0" timeOffset="6337.805">2326 488,'25'138,"-10"186,-7-273,-2 0,-2 0,-2 0,-5 47,-19 3,22-100,1-1,-1 1,0-1,0 1,1-1,-1 1,0-1,0 1,1-1,-1 0,1 1,-1-1,0 1,1-1,-1 0,1 1,-1-1,1 0,-1 0,1 1,-1-1,1 0,-1 0,1 0,-1 0,1 1,-1-1,1 0,0 0,-1 0,1 0,-1 0,1-1,-1 1,1 0,-1 0,1 0,-1 0,1-1,-1 1,1 0,-1 0,1-1,-1 1,1 0,-1-1,1 1,-1 0,0-1,1 1,-1-1,0 1,1-1,-1 1,0-1,0 1,1-1,-1 1,0-1,0 1,0-1,0 1,0-1,0 0,0 1,0-1,0 1,0-1,10-12</inkml:trace>
  <inkml:trace contextRef="#ctx0" brushRef="#br0" timeOffset="6987.736">2383 375,'-181'115,"179"-115,0 1,1-1,-1 1,0 0,0-1,1 1,-1 0,0 0,1 0,-1 1,1-1,-1 0,1 1,0-1,-1 0,1 1,0 0,0-1,0 1,0 0,1-1,-1 1,0 0,1 0,-1 0,1-1,-1 1,1 0,0 0,0 0,0 0,0 0,0 0,0 0,1 0,-1 0,1-1,-1 1,1 0,0 0,0 0,-1-1,1 1,0-1,1 1,-1 0,0-1,0 0,1 1,-1-1,2 1,146 32,-71-23,147 55,-194-57,-35-31,-136-155,42 60,93 112,6 4</inkml:trace>
  <inkml:trace contextRef="#ctx0" brushRef="#br0" timeOffset="7619.125">2918 318,'77'399,"-77"-395,2 1,0-1,-1 1,0-1,0 1,0-1,0 1,-1 0,0 0,0-1,0 1,0 0,-1-1,0 1,0-1,0 1,0 0,-1-1,0 0,0 1,0-1,0 0,-1 0,0 0,1-1,-2 2,1-6,0 0,1 0,-1 1,0-2,1 1,-1 0,1 0,-1-1,1 0,-1 1,1-1,0 0,0 0,0 0,0 0,0-1,1 1,-1 0,1-1,-1 1,1-1,0 0,0 1,0-1,0 0,0 0,1 0,0 1,-1-1,1-2,-3-17,1 0,2-1,0 1,1 0,1-1,1 1,1 0,1 0,1 1,0 0,2 0,1 0,0 1,2 0,0 1,1 0,1 1,1 0,0 1,1 0,1 2,1 0,0 0,16-9,-21 16,1 1,-1 1,1 0,0 0,1 2,-1-1,1 2,0 0,0 1,0 0,6 0,-17 2,-1 0,0 0,0 0,1 0,-1 1,0-1,0 0,1 1,-1 0,0 0,0-1,0 1,0 0,0 1,0-1,0 0,0 1,0-1,-1 1,1-1,-1 1,1 0,-1-1,1 1,-1 0,0 0,0 0,0 0,0 0,0 1,-1-1,1 0,-1 0,1 0,-1 1,0-1,0 0,0 1,0-1,0 0,0 1,-33 91,19-74,-2-1,0 0,0-1,-2-1,0-1,-1-1,-1 0,0-2,-1 0,-9 4,8-7,2-3</inkml:trace>
  <inkml:trace contextRef="#ctx0" brushRef="#br0" timeOffset="8156.307">3398 601,'0'2,"0"0,0 0,0 1,0-1,0 0,0 0,0 1,1-1,-1 0,1 0,0 0,-1 0,1 0,0 0,0 0,1 0,-1 0,0 0,1 0,-1-1,1 1,-1-1,1 1,0-1,-1 1,1-1,0 0,0 0,0 0,0 0,0 0,0-1,1 1,-1 0,0-1,0 0,0 1,1-1,-1 0,0 0,0 0,0-1,1 1,-1 0,0-1,0 0,0 1,0-1,0 0,0 0,0 0,0 0,2-2,137-110,-139 112,0 0,-1-1,1 1,0 0,0 0,0 0,0 0,0 1,0-1,0 0,0 1,0-1,1 1,-1 0,0 0,0 0,0 0,0 0,1 0,-1 0,0 1,0-1,0 1,0 0,0 0,0-1,0 1,0 0,0 1,0-1,-1 0,1 0,0 1,-1-1,1 1,-1 0,1-1,-1 1,0 0,0 0,0 0,0 0,1 1,30 93,-3 107,-27-194,0 1,0-1,-1 0,-1 0,1 0,-2 1,1-1,-1 0,0 0,-1 0,0 0,-1 0,0 0,0 0,-1-1,0 0,0 1,-1-2,0 1,-1 0,0-1,0 0,-3 2,6-8,0 0,0-1,1 0,-1 0,0 1,0-2,0 1,0 0,0-1,0 1,0-1,0 0,1 0,-1 0,0 0,0 0,1-1,-1 1,1-1,0 0,-1 0,1 0,0 0,0 0,0 0,0 0,1-1,-1 1,0-1,1 1,0-1,0 0,0 0,0 1,0-1,0 0,1 0,-1 0,1 0,0 0,0 0,0 0,0 0,0 0,1 1,-1-1,1 0,0 0,0 0,4-15,1 1,0 0,1 1,1 0,0 0,2 0,-1 1,2 0,0 1,1 0,0 1,1 1,0-1,1 2,11-7,52-31,-59 36</inkml:trace>
</inkml:ink>
</file>

<file path=ppt/ink/ink9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44.6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31 367,'1'80,"-13"196,1-173,5 0,6 87,1-92,-2-96,0 1,1-1,-1 0,1 1,-1-1,1 0,0 1,0-1,0 1,1-1,-1 0,0 1,1-1,0 0,-1 0,1 1,0-1,0 0,0 0,1 0,-1 0,0 0,1 0,-1 0,1-1,0 1,-1 0,1-1,0 0,0 1,0-1,0 0,0 0,0 0,1 0,-1 0,0 0,1-1,-1 1,0-1,1 0,-1 0,0 0,1 0,-1 0,168-45,140 42,-280-8,-34 5</inkml:trace>
  <inkml:trace contextRef="#ctx0" brushRef="#br0" timeOffset="303.162">1076 1129,'-5'10,"-2"7,-4 2,0 2,-3 2,0 2,-1-3,1-1,-2 2,3 0,-2 2,1 2,-1-5,2 0,-2-5,1-4</inkml:trace>
  <inkml:trace contextRef="#ctx0" brushRef="#br0" timeOffset="586.918">822 988,'4'24,"8"13,0 5,4-6,3-2,0-4,0-1,2-6,2-2,2 0,2-3,-4 0,-1 1,-4 3,-1-3,-3 1,-3-4</inkml:trace>
  <inkml:trace contextRef="#ctx0" brushRef="#br0" timeOffset="1564.828">511 1,'0'0,"0"1,1-1,-1 1,0-1,0 1,0-1,0 1,-1-1,1 1,0-1,0 1,0-1,0 1,0-1,-1 1,1-1,0 1,0-1,-1 1,1-1,0 0,-1 1,1-1,-1 0,1 1,0-1,-1 0,1 1,-1-1,1 0,-1 0,1 1,-1-1,1 0,-1 0,1 0,-1 0,1 0,-1 0,1 0,-1 0,1 0,-1 0,1 0,-1 0,1 0,-1 0,1 0,-1 0,1-1,-1 1,1 0,-1 0,1-1,-1 1,1 0,-1-1,1 1,0 0,-1-1,1 1,0-1,-1 1,1-1,-2 9,0 1,0-1,1 1,0-1,0 1,1-1,0 1,1-1,0 1,0-1,1 0,0 1,0-1,1 0,0 0,1 0,0-1,0 1,0-1,1 0,0 0,0 0,1-1,3 3,-5-7,0-1,0-1,1 1,-1-1,0 1,0-1,1 0,-1-1,0 1,0-1,1 0,-1 0,0 0,0 0,0-1,0 1,0-1,-1 0,1-1,0 1,-1 0,0-1,1 0,-1 0,0 0,-1 0,1-1,0 1,1-3,28-23,-28 26,-1 0,1 0,0 0,0 0,0 1,0-1,0 1,1 0,-1 1,1-1,-1 1,1 0,-1 0,1 0,0 0,0 1,-1 0,1 0,0 0,0 1,-1 0,1 0,-1 0,1 0,0 1,-1-1,0 1,1 0,-1 1,0-1,0 1,0 0,-1 0,1 0,4 7,1 1,-2 0,0 0,0 1,-1 0,0 1,-1-1,0 1,-1 0,-1 0,0 0,-1 0,0 1,-1-1,-1 1,0-1,-1 1,0-1,-2 10,2 6,1-22,0 0,-1 0,1 0,-1 0,-1 0,1 0,-1-1,-1 1,1 0,-1-1,0 0,-1 0,1 0,-1 0,0 0,-1-1,1 0,-1 0,0 0,-1 0,1-1,-1 0,0 0,0 0,0-1,0 0,0 0,-1-1,0 1,1-2,-1 1,0-1,0 0,2 0,0 0,-1-1,1 0,0 0,-1 0,1-1,0 0,0 0,0 0,0 0,0-1,0 0,0 0,0 0,0-1,1 0,-1 0,1 0,0 0,0-1,0 1,1-1,-1 0,1 0,0-1,0 1,0 0,0-1,1 0,0 0,0 0,0 0,1 0,0 0,0 0,0 0,0-1,1 1,0 0,0 0,0-1,1 1,1-4,0 0,1 0,1 1,-1 0,1 0,0 0,1 0,0 0,0 1,1 0,0 0,0 1,0-1,1 1,0 1,0-1,1 1,0 0,-1 1,7-3,7-2,0 0,0 1,1 1,0 1,1 1,-1 1,16 0,-14 2</inkml:trace>
</inkml:ink>
</file>

<file path=ppt/ink/ink9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8:58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1 227,'1'10,"2"1,-1-1,1 1,1-1,0 0,0 0,1 0,0-1,1 1,0-1,1-1,0 1,0-1,6 5,126 104,-6-52,62-5,-78-38,-105-19,0-2,1 1,-1-2,0 0,1 0,-1-1,0 0,1-1,-1-1,6-2,7 0,0-2,0 0,-1-2,0-1,-1-1,0 0,-1-2,0-1,2-3,-12 9,-1-1,0-1,0 0,-1 0,0-1,-1 0,0-1,-1 0,-1 0,1-1,1-7,62-191,-66 198,-1 0,-1 0,0 0,-1 0,0 0,-1-1,-1 1,0 0,0-1,-2 1,0 0,0-3,0 16,1-1,0 0,0 0,-1 1,1-1,0 1,-1-1,1 1,-1 0,1-1,0 1,-1 0,1 0,-1 0,1 0,-1 0,1 0,0 1,-1-1,1 0,-1 1,1-1,0 1,-1-1,1 1,0 0,0 0,-1-1,1 1,0 0,0 0,0 0,0 0,0 0,0 0,0 1,1-1,-1 0,0 0,1 1,-1-1,1 0,-1 1,1-1,0 1,-1-1,1 0,0 1,0 0,-7 7,-3 1,0 0,0-1,-1 0,-1-1,1 0,-1-1,-1 0,1-1,-1 0,0-1,0-1,-1 0,1 0,-9 0,21-5,0 1,0 0,0 0,0 0,1 0,-1 0,0 0,0 0,0 0,0 1,0-1,0 0,1 1,-1-1,0 0,0 1,1-1,-1 1,0-1,0 1,1-1,-1 1,0 0,1-1,-1 1,1 0,-1-1,1 1,-1 0,1 0,0 0,-1-1,1 1,0 0,0 0,-1 0,1 0,0 0,0-1,0 1,0 0,0 0,0 0,0 0,1 0,-1 0,0-1,0 1,1 0,-1 0,0 0,1-1,-1 1,1 0,-1 0,1-1,-1 1,1 0,0-1,-1 1,1-1,0 1,-1-1,1 1,0-1,0 1,0-1,0 1,55 35,37 1,40 25,-59 9,-74-70,0-1,1 0,-1 1,0-1,1 1,-1-1,1 0,-1 1,0-1,1 0,-1 0,1 1,-1-1,1 0,-1 0,1 0,-1 0,1 1,0-1,-1 0,1 0,-1 0,1 0,-1 0,1 0,-1 0,1-1,-1 1,1 0,-1 0,1 0,-1 0,1-1,-1 1,1 0,-1-1,1 1,-1 0,1-1,-1 1,0 0,1-1,-1 1,0-1,1 1,-1-1,0 1,0 0,1-1,-1 1,0-1,0 0,0 1,0-1,0 1,0-1,0 1,0-1,0 1,0-1,0 1,0-1,0 1,0-1,0 1,0-1,-1 1,1-1,0 0,1-50,-1 44,0-43,1 28,0-1,-2 1,-1-1,0 1,-2 0,0 0,-2 0,-7-18,4 20</inkml:trace>
</inkml:ink>
</file>

<file path=ppt/ink/ink9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04.0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1 251,'1'-2,"0"1,0-1,1 0,-1 1,0-1,1 1,-1 0,1-1,0 1,-1 0,1 0,0 0,0 0,0 0,0 1,0-1,0 0,0 1,0-1,0 1,0 0,0 0,0 0,0 0,0 0,0 0,0 1,0-1,0 0,1 1,225 21,-87-34,-90 4,0 1,0 3,1 3,28 3,-38-2,-80-17,15 9,0 0,0-1,1-1,0-2,0 0,2-1,-1-1,2-1,0-1,-11-12,-24-29,44 54,3 6</inkml:trace>
</inkml:ink>
</file>

<file path=ppt/ink/ink9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29:47.7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27,'-29'104,"15"-69,-75 213,18-17,102-281,49-147,47-79,-60 163,-66 113,-1-1,1 0,0 1,-1-1,1 0,0 1,0-1,-1 1,1-1,0 1,0-1,0 1,0 0,0-1,0 1,-1 0,1 0,0 0,0 0,0-1,0 1,0 1,0-1,0 0,0 0,0 0,0 0,0 1,0-1,-1 0,1 1,0-1,0 1,0-1,0 1,-1-1,1 1,0 0,-1-1,1 1,0 0,-1-1,1 1,-1 0,1 0,-1 0,1-1,-1 1,0 0,1 0,-1 0,0 0,26 57,-23-50,43 162,-34-58,-12-111,0 0,0 0,0-1,-1 1,1 0,0 0,0 0,0-1,1 1,-1 0,0 0,0-1,0 1,0 0,1 0,-1-1,0 1,1 0,-1-1,1 1,-1 0,0-1,1 1,0-1,-1 1,1-1,-1 1,1-1,0 1,-1-1,1 0,0 1,-1-1,1 0,0 1,-1-1,1 0,0 0,0 0,-1 0,1 0,0 0,0 0,0 0,-1 0,1 0,0 0,0 0,-1 0,1-1,0 1,-1 0,1 0,0-1,0 1,-1-1,1 1,-1-1,1 1,0-1,38-37,-35 33,102-168,-11 27,-94 145,0 1,0-1,0 1,0-1,0 1,-1 0,1-1,0 1,0 0,0 0,1-1,-1 1,0 0,0 0,0 0,0 0,0 1,0-1,0 0,0 0,0 1,0-1,0 0,0 1,-1-1,1 1,0-1,0 1,0 0,0-1,-1 1,1 0,0-1,-1 1,1 0,0 0,-1 0,1 0,-1 0,1 0,-1-1,0 1,1 0,-1 0,0 0,0 0,0 0,0 1,1-1,-1 0,16 59,-16-57,5 30,-2 0,-1 0,-2 1,-1-1,-2 1,-1-1,-7 25,5-14,1 0,2 0,2 0,1 0,5 18,5-27,-4-29</inkml:trace>
</inkml:ink>
</file>

<file path=ppt/ink/ink9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1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613 367,'-30'-1,"1"2,-1 0,1 3,0 0,0 2,-21 6,-176 57,223-69,0 1,0 1,0-1,1 0,-1 1,0-1,1 1,-1 0,1 0,-1 0,1 0,0 0,0 1,0-1,0 1,1-1,-1 1,0 0,1 0,0-1,0 1,0 0,0 0,0 0,1 0,-1 0,1 0,0 1,0-1,0 0,0 0,0 0,1 0,-1 0,1 0,0 0,0 0,0 0,0 0,1 0,-1-1,1 1,0-1,0 1,0-1,0 1,0-1,2 2,4 4,0-1,0 1,1-1,0-1,0 0,1 0,0-1,0 0,0 0,7 1,-15-6,0 0,0 1,0-1,-1 0,1 1,0-1,0 1,-1 0,1 0,0-1,-1 1,1 0,0 0,-1 1,0-1,1 0,-1 0,0 1,1-1,-1 1,0-1,0 1,0-1,0 1,-1 0,1-1,0 1,-1 0,1 0,-1 0,1-1,-1 1,0 0,0 0,0 0,0 0,0 0,0-1,-1 1,1 0,-1 0,0 0,-127 138,115-127,-9 8,2 1,1 0,1 1,0 2,2-1,-4 11,19-32,0 0,0-1,0 1,0 0,1-1,-1 1,1 0,-1 0,1 0,0-1,0 1,1 0,-1 0,1 0,-1-1,1 1,0 0,0-1,0 1,0-1,0 1,1-1,-1 1,1-1,-1 0,1 0,0 0,0 0,0 0,0 0,1 0,-1-1,0 1,1-1,-1 1,1-1,-1 0,1 0,0 0,-1-1,1 1,0 0,0-1,0 0,-1 0,1 0,0 0,2 0,10 2,-1-1,1 0,0 0,0-2,-1 0,1 0,-1-2,1 0,-1 0,0-1,0-1,0 0,0-2,1-3</inkml:trace>
  <inkml:trace contextRef="#ctx0" brushRef="#br0" timeOffset="572.796">330 0,'-44'193,"-46"383,-1-170,44-165,25-75,12-110,6-32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1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1037,'-13'0,"-1"1,1 0,-1 1,1 0,0 2,-1-1,2 2,-1-1,0 2,1 0,0 0,0 1,1 1,0 0,0 0,1 1,0 0,1 1,0 0,0 1,1 0,0 0,1 0,1 1,0 0,0 1,1 0,0-1,2 1,-1 1,1-1,1 0,1 1,0-1,0 3,1-13,-1-1,1 0,0 1,0-1,0 0,0 1,0-1,0 0,1 0,-1 1,1-1,-1 0,1 0,0 1,0-1,0 0,0 0,0 0,1 0,-1 0,0-1,1 1,0 0,-1-1,1 1,0-1,0 1,0-1,0 0,0 0,0 0,0 0,0 0,0 0,1-1,-1 1,0-1,0 1,1-1,-1 0,0 0,1 0,-1 0,0-1,1 1,-1 0,0-1,2 0,9-8,-1 0,0-1,-1-1,0 1,-1-2,0 1,-1-2,2-2,20-24,164-194,-194 231,21-25,-10 50,-13 30,8 71,-6-120,0 0,0 0,1 1,-1-1,1 0,0-1,0 1,1 0,-1 0,1-1,0 0,0 1,0-1,0 0,0-1,1 1,-1 0,1-1,0 0,0 0,0 0,0 0,0-1,0 1,4 0,5-1,0 0,0 0,0-1,0 0,0-2,0 1,0-2,0 1,0-2,-1 0,1 0,-1-1,0-1,-1 0,1 0,-1-1,-1-1,1 0,-1 0,-1-1,1 0,-1-1,2-3,182-301,-163 257,-4-1,-1 0,-4-2,-2-1,-2-1,-4 0,-2 0,-1-16,-12 32,2 45,0 0,0 1,-1-1,1 0,0 1,0-1,-1 1,1-1,0 0,0 1,-1-1,1 1,-1-1,1 1,-1-1,1 1,-1-1,1 1,-1-1,1 1,-1 0,1-1,-1 1,1 0,-1 0,0-1,1 1,-1 0,0 0,1 0,-1 0,0 0,1 0,-1 0,0 0,1 0,-1 0,0 0,1 0,-1 0,0 0,1 1,-1-1,1 0,-1 1,0-1,1 0,-1 1,1-1,-1 1,1-1,-1 0,1 1,0-1,-1 1,1 0,-1-1,1 1,0-1,-1 1,1 0,0 0,-70 118,55-85,-7 8,1 0,3 2,1 0,3 0,1 2,3 0,1 0,2 0,3 1,1 0,3 21,0-56,1 0,0-1,1 1,0 0,1-1,0 0,1 1,0-1,1-1,0 1,0-1,1 0,1 0,0 0,0-1,1 0,0-1,0 1,1-2,0 1,1-1,-1 0,1-1,1-1,-1 1,1-1,0-1,9 3,-10-5,1-1,-1 1,0-2,0 1,1-1,-1-1,0 0,0 0,1-1,-1-1,0 1,-1-2,1 1,-1-1,1-1,-1 0,0 0,-1 0,1-1,-1-1,0 1,-1-2,6-5,-3 1,-2 1,1-1,-1-1,-1 1,0-1,-1-1,-1 1,0-1,0 0,-1 0,-1 0,-1-1,1-7,-2 16,-1-1,0 0,0 0,0 0,-1 0,0 0,0 0,0 1,-1-1,0 0,-1 1,0 0,0-1,0 1,0 0,-1 0,0 1,0-1,-1 1,0 0,0 0,0 1,0-1,-1 1,1 0,-1 0,0 1,0 0,-2-1,-4 0,1 1,-1 0,0 0,1 1,-1 0,0 1,0 1,0 0,0 0,0 1,0 1,0 0,0 1,0 0,1 0,0 2,0-1,-10 6,-12 9</inkml:trace>
  <inkml:trace contextRef="#ctx0" brushRef="#br0" timeOffset="420.109">1896 839,'-183'79,"172"-73,1 0,-1 1,2 0,-1 1,1 0,0 1,1 0,-1 0,2 1,0-1,0 2,0-1,2 1,-1 0,1 0,4-6,-1 0,1-1,0 1,0 0,0 0,1-1,0 1,0 0,0 0,0 0,1 0,0-1,0 1,0 0,0-1,1 1,0-1,0 1,0-1,1 0,-1 0,1 0,0 0,0 0,0 0,1-1,-1 0,1 0,0 0,3 2,2 1,1 0,0-1,0 0,0-1,0 0,1-1,0 0,-1-1,1 0,0 0,0-1,0-1,2 0,-2 0,-1 0,1-1,-1-1,1 0,-1 0,0-1,0-1,0 1,0-2,0 1,-1-1,0-1,0 1,-1-2,1 1,-1-1,-1 0,1-1,-1 0,0 0,-1 0,0-1,-1 0,1 0,0-5,-1 6,0 0,-1 0,-1 0,1 0,-1-1,0 1,-1-1,0 0,-1 0,0 0,0 0,-1 0,0 0,0 0,-1 0,0 0,-1 0,0 0,0 1,-1-1,0 0,-1 1,1 0,-2 0,1 0,-1 1,0-1,-1 1,-1-1,3 3,0 0,-1 1,1-1,-1 1,0 1,0-1,0 1,0-1,-1 1,1 1,-1-1,0 1,1 0,-1 0,0 1,0 0,-1 0,1 0,0 1,0 0,0 0,0 0,-1 1,1 0,0 0,0 1,0 0,1 0,-1 0,0 0,1 1,-1 0,1 0,-5 4,-8 10,2-3</inkml:trace>
  <inkml:trace contextRef="#ctx0" brushRef="#br0" timeOffset="1149.957">2292 896,'-5'9,"0"0,1 0,0 1,0 0,1-1,0 1,1 0,0 1,1-1,0 0,1 0,0 1,0-1,1 0,1 1,0-1,0 0,1 0,0 1,-1-9,-1 0,1 0,0 0,0 0,0 0,0 0,0-1,0 1,0-1,1 1,-1-1,1 0,-1 0,0 0,1 0,0-1,-1 1,1-1,0 1,-1-1,1 0,0 0,-1 0,1 0,0-1,-1 1,1-1,-1 1,1-1,-1 0,1 0,1-1,76-45,-56 29,0-2,-2-1,0 0,-1-2,-2 0,0-2,-18 23,21-24,-22 26,-1 1,1-1,0 0,0 1,0-1,0 0,-1 1,1-1,0 0,0 1,0-1,0 0,0 1,0-1,0 1,0-1,0 0,0 1,0-1,1 0,-1 1,0-1,0 0,0 1,0-1,0 0,1 1,-1-1,0 0,0 0,1 1,-1-1,0 0,0 0,1 1,-1-1,0 0,1 0,-1 0,0 1,0-1,1 0,-1 0,1 0,-1 0,0 0,1 0,-1 0,0 0,1 0,-1 0,0 0,1 0,-1 0,0 0,1 0,-3 6,0-1,0 1,1 0,0 1,0-1,0 0,1 0,0 0,0 0,0 1,1-1,0 0,0 0,1 0,0 0,0 0,0-1,1 1,-1 0,1-1,1 0,-1 0,1 0,0 0,0 0,0-1,1 1,-1-1,1-1,0 1,0-1,1 1,1-1,3 1,0-2,0 1,1-1,-1-1,0 0,1 0,-1-1,1 0,-1-1,1 0,-1-1,0 0,1-1,-1 0,0 0,-1-1,1 0,-1-1,3-2,20-12,-1-1,-1-2,-1-1,20-21,62-107,-84 110,-1-2,-3-2,-1 0,-2-1,-3-1,-1 0,-1-8,-7 22,-1-1,-2 1,-2-1,-1 0,-1 0,-2 0,-2 0,-6-31,9 61,0 1,0 0,0 0,-1-1,1 1,-1 0,0 0,0 0,0 0,-1 0,1 0,-1 0,1 0,-1 0,0 1,0-1,0 1,0-1,-1 1,1 0,-1 0,1 0,-1 0,0 0,0 1,0-1,0 1,0 0,0 0,0 0,0 0,0 0,-1 1,1 0,0-1,-1 1,1 0,0 0,0 1,-1-1,1 1,-1 0,-8 7,2 0,-1 1,2 0,-1 1,1 0,0 0,1 1,0 0,1 1,1 0,-1 0,2 0,0 0,0 1,1 0,1 0,0 0,1 1,0 2,-3 30,2 0,3-1,1 1,2 0,3-1,1 0,2 0,3-1,1 0,2-1,2 0,1-1,3-1,3 1,57 86,-118-157,19 15</inkml:trace>
  <inkml:trace contextRef="#ctx0" brushRef="#br0" timeOffset="1385.879">2772 529,'48'0,"44"-5,17-1,-1-5,-9 0,-12-4,-16 2,-11 2,-5-1,-8 1,-6-3,-7 2,-3 3,-7 2</inkml:trace>
</inkml:ink>
</file>

<file path=ppt/ink/ink9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8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0,'168'29,"144"-29,-288 0</inkml:trace>
</inkml:ink>
</file>

<file path=ppt/ink/ink9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16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124 113,'-27'76,"-37"141,46-142,4-40,40-121,-12 52,1 2,2 0,1 0,1 2,13-15,7-12,-27 38,0 1,2 0,0 1,1 0,0 2,2 0,15-12,-31 26,0 1,0-1,0 1,-1-1,1 1,0-1,0 1,0 0,0-1,0 1,0 0,0 0,0 0,0 0,0 0,-1 0,1 0,0 0,0 0,0 0,0 0,0 0,0 1,0-1,0 0,0 1,0-1,-1 1,1-1,0 1,0-1,-1 1,1 0,0-1,0 1,-1 0,1 0,-1-1,1 1,-1 0,1 0,-1 0,0 0,1 0,-1-1,0 1,1 0,-1 0,0 0,0 0,0 0,0 1,4 58,-4-54,-2 200,19-137,-16-67,-1-1,1 1,0-1,-1 0,1 0,0 1,0-1,0 0,0 0,0 0,0 0,0 0,0 0,0 0,1-1,-1 1,0 0,1-1,-1 1,0 0,1-1,-1 0,0 1,1-1,-1 0,1 0,-1 0,1 0,-1 0,1 0,-1 0,1 0,-1-1,0 1,1 0,-1-1,1 1,-1-1,0 0,0 1,1-1,-1 0,0 0,1 0,7-8,1 0,-1 0,-1-1,0 0,0-1,-1 0,0 0,-1 0,2-6,9-14,134-170,-109 169,-41 31,0 1,0 0,0 0,0 0,0-1,0 1,0 0,0 1,0-1,1 0,-1 0,0 0,0 1,0-1,0 0,0 1,0-1,0 1,0-1,0 1,0-1,-1 1,1 0,0 0,0-1,0 1,-1 0,1 0,-1 0,1 0,0 0,-1 0,1 0,-1 0,0 0,1 0,-1 0,0 0,0 0,0 0,1 0,-1 0,0 0,-1 0,1 1,3 20,-2-1,-1 0,0 1,-2-1,0 0,-1 0,-1 0,-2 1,-3 26,8-46,0 0,0 0,1 0,-1 0,1 0,0 0,-1 0,1 0,0 0,0 0,0 1,0-1,1 0,-1 0,1 0,-1 0,1 0,-1 0,1 0,0 0,0 0,0 0,0-1,1 1,-1 0,0-1,1 1,-1-1,1 1,0 0,10-2</inkml:trace>
  <inkml:trace contextRef="#ctx0" brushRef="#br0" timeOffset="472.769">1253 1,'-16'2,"-7"1,0 1,0 1,0 0,0 2,1 1,0 0,-16 11,32-14,1 1,0 0,1 1,0-1,0 1,0 0,0 0,1 0,1 0,-1 0,1 1,0-1,1 1,0 0,0 0,0-1,1 1,0 0,1 0,0-1,0 1,1 0,0-1,0 1,0-1,1 0,1 0,-1 1,-1-5,0 0,0 0,0 0,0 0,1 0,-1-1,1 1,0-1,-1 1,1-1,0 0,1 0,-1-1,0 1,0-1,1 1,-1-1,1 0,-1 0,1 0,-1-1,1 0,0 1,-1-1,1 0,-1-1,1 1,0 0,-1-1,1 0,-1 0,3-1,5-1,1-1,-1 0,0-1,0 0,0-1,0 0,-1-1,0 0,2-3,3-6,0 0,-1-2,-1 1,-1-2,0 1,4-12,21-32,-37 63,0 0,1 0,-1 0,0-1,1 1,-1 0,0-1,1 1,-1 0,1-1,-1 1,1 0,-1-1,1 1,0-1,-1 1,1-1,0 1,-1-1,1 0,0 1,0-1,-1 0,1 1,0-1,0 0,-1 0,1 0,0 0,0 0,0 0,0 0,-1 0,1 0,0 0,0 0,-1 0,1-1,0 1,0 0,0-1,-1 1,1 0,0-1,-1 1,1-1,0 1,-1-1,1 1,-1-1,1 0,-1 1,1-1,-1 0,1 1,-1-1,0 0,1 0,-1 1,0-1,0 0,0 0,1 1,-1-1,0 0,0 0,1 74,-2-66,-1 0,1 0,0 0,1 0,0 1,0-1,0 0,1 0,0 0,0 0,1 0,0-1,0 1,1 0,0-1,0 1,0-1,1 0,0 0,0 0,0-1,1 1,0-1,0 0,0-1,1 1,0-1,11 3</inkml:trace>
  <inkml:trace contextRef="#ctx0" brushRef="#br0" timeOffset="1010.904">1704 198,'-2'6,"0"1,1-1,-1 1,1-1,0 1,1 0,-1-1,1 1,1 0,-1-1,1 1,1-1,-1 1,1-1,0 1,0-1,1 0,0 0,0 0,0 0,1-1,0 1,0-1,3 3,-5-7,0 0,1 0,-1-1,1 1,-1-1,1 1,-1-1,1 0,-1 0,1 0,-1 0,1 0,-1-1,1 1,-1-1,1 0,-1 0,0 0,1 0,-1 0,0 0,0 0,0-1,0 1,0-1,0 0,0 1,0-1,-1 0,2-1,43-65,-13 17,-32 51,0 1,0-1,0 1,0-1,-1 1,1 0,0-1,0 1,0 0,0 0,-1-1,1 1,0 0,-1 0,1 0,-1 0,1 0,-1 0,1 0,-1 0,1 0,-1 0,0 0,0 0,0 0,0 0,1 0,-1 1,-1-1,1 0,0 0,0 0,0 0,0 0,29 230,-29-226,2 2,-1 1,-1-1,1 1,-1-1,-1 1,1-1,-1 1,-1-1,1 1,-1-1,-1 0,1 0,-1 0,0 0,-1 0,0-1,0 1,0-1,-5 5,6-9,1-1,0-1,-1 1,1 0,-1-1,1 1,-1-1,1 1,-1-1,1 0,-1 0,1-1,-1 1,1 0,-1-1,1 1,-1-1,1 0,-1 0,1 0,0 0,0 0,-1-1,1 1,0-1,0 1,1-1,-1 0,0 0,0 0,0-1,-44-68,38 42,3 2</inkml:trace>
</inkml:ink>
</file>

<file path=ppt/ink/ink9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22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49,'-123'314,"106"-242,32-112,2 1,1 1,2 1,2 1,1 0,11-10,-33 43,104-128,-105 130,1 0,-1 0,1 0,-1 0,1 0,0 1,0-1,-1 0,1 0,0 0,0 1,0-1,-1 1,1-1,0 1,0-1,0 1,0-1,0 1,0 0,0-1,0 1,1 0,-1 0,0 0,0 0,0 0,0 0,0 0,0 0,0 0,0 1,0-1,0 0,0 1,0-1,0 1,0-1,0 1,0-1,0 1,0 0,-1-1,1 1,0 0,0 0,-1 0,1-1,-1 1,1 0,0 0,-1 0,0 0,1 0,-1 0,0 0,1 1,4 64,-14-21,5-34,2-1,-1 1,1 0,1-1,0 1,0 0,1 0,1 0,-1 0,2-1,0 1,2 8,-4-18,1 0,-1 1,1-1,-1 0,1 1,0-1,-1 0,1 0,0 1,0-1,0 0,0 0,0 0,0 0,0 0,1 0,-1 0,0-1,0 1,1 0,-1-1,0 1,1-1,-1 1,0-1,1 0,-1 0,1 1,-1-1,1 0,-1 0,1 0,-1-1,1 1,-1 0,0 0,1-1,-1 1,1-1,-1 1,0-1,0 0,1 0,-1 1,0-1,0 0,0 0,0 0,0 0,1-1,52-59,-11-2,-29 40,1 1,1 0,0 1,2 1,1 0,12-9,-29 27,-1 0,1 0,0 0,-1 0,1 1,0-1,0 1,0-1,1 1,-1 0,0 0,0 0,1 0,-1 0,1 0,-1 1,1-1,-1 1,1 0,-1 0,1 0,-1 0,1 0,-1 0,1 1,-1-1,1 1,-1 0,0-1,1 1,-1 0,0 1,0-1,1 0,-1 1,0-1,0 1,-1-1,1 1,0 0,1 1,1 11,-1 0,0 0,-1 0,-1 0,0 0,-1 0,0 0,-1 0,-2 10,0 21,7 31,2-64</inkml:trace>
  <inkml:trace contextRef="#ctx0" brushRef="#br0" timeOffset="416.622">1242 21,'-62'34,"42"-26,1 1,0 1,1 1,0 1,0 0,1 1,1 1,0 1,1 0,1 1,0 1,1 0,-3 6,15-21,-1 0,1-1,0 1,0 0,0 0,0 0,0 0,0 0,0 0,1 1,-1-1,1 0,-1 0,1 0,0 1,0-1,0 0,0 0,0 1,1-1,-1 0,1 0,-1 0,1 0,0 0,0 0,0 0,0 0,0 0,0 0,1 0,-1 0,0-1,1 1,0 0,-1-1,1 0,0 1,0-1,0 0,0 0,0 0,0 0,0 0,0 0,0-1,0 1,0-1,1 1,1-1,4 0,0-1,0 1,0-1,0-1,0 0,0 0,0 0,0-1,-1 0,1-1,-1 0,0 0,0 0,-1-1,1 0,-1 0,4-5,91-110,-88 103,-9 12,25-30,-28 35,-1-1,1 1,-1-1,1 1,-1-1,1 1,-1 0,1-1,0 1,-1 0,1-1,0 1,-1 0,1 0,-1-1,1 1,0 0,0 0,-1 0,1 0,0 0,-1 0,1 0,0 0,-1 0,1 1,0-1,-1 0,1 0,0 0,-1 1,1-1,-1 0,1 1,-1-1,1 1,-1-1,1 1,-1-1,1 1,-1-1,1 1,-1-1,0 1,1-1,-1 1,0 0,1-1,-1 1,0 0,0-1,0 1,0 0,1-1,-1 1,0 0,-5 132,5-129,1 1,0 0,0-1,0 1,0-1,1 1,0-1,0 0,0 0,0 0,1 0,-1 0,1 0,0-1,0 1,1-1,-1 0,1 0,1 1,12 5</inkml:trace>
  <inkml:trace contextRef="#ctx0" brushRef="#br0" timeOffset="1054.61">1638 275,'-15'19,"-4"11,-4 1,2-1,4 0,1-5,3-2,-2-5,3-1,2-4</inkml:trace>
  <inkml:trace contextRef="#ctx0" brushRef="#br0" timeOffset="1299.379">1525 218,'14'24,"10"13,5 5,4-6,-1-7,-4-10</inkml:trace>
  <inkml:trace contextRef="#ctx0" brushRef="#br0" timeOffset="2851.827">1694 162,'0'5,"-4"1,-3 5,-4 0,0 4,-4-2,2 2,-3-1,2 2,-1-3,1-2</inkml:trace>
</inkml:ink>
</file>

<file path=ppt/ink/ink9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06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1037,'-41'167,"-3"35,6-101,30-83</inkml:trace>
  <inkml:trace contextRef="#ctx0" brushRef="#br0" timeOffset="3301.927">188 980,'39'-17,"-14"12,0 1,1 1,0 1,0 1,-1 2,12 1,114-5,120-21,11-5,282 30,-338-29,-102 10,-83 12,-1 1,1 2,0 2,41 3,0 0,314-2,-227-27,141 27,-140 27,225-27,-225-27,-159 26,-6 0,0 1,-1-1,1 1,0 0,-1 0,1 0,0 0,-1 1,1 0,0 0,-1 0,1 1,-1-1,0 1,1 0,-1 0,-3 1,0 0,0 0,-1 0,1 0,-1 0,0 0,1 0,-1 0,-1 0,1-1,0 1,-1 0,1 0,-1 0,0 0,0 0,0-1,0 1,-1 0,1-1,-1 1,0-1,1 1,-2 0,-3 9,-13 26,1-2,1 1,1 1,3 1,-5 22,18-56,-1-1,1 1,-1 0,0 0,0 0,0-1,-1 1,1 0,-1-1,0 1,-1-1,1 0,-1 0,0 0,0 0,0 0,0-1,-1 1,1-1,-1 0,0 0,0 0,0 0,0-1,-1 0,1 0,-1 0,1 0,-4 0,-121 10,76-4,0-2,0-2,-1-2,-40-5,-7 1,-40 13,80-1,1-4,-1-1,0-4,-39-4,-9 1,-173 31,141-18,90-3,-1-2,0-2,0-3,-9-2,47 0,-212 29,28-17,-27 4,83-12,-55 25,27-17,105-1,0-3,-1-3,0-3,-32-4,-21 1,-163 3,180 21,113-27</inkml:trace>
  <inkml:trace contextRef="#ctx0" brushRef="#br0" timeOffset="5936.009">2136 1037,'-2'-2,"0"1,-1 0,1 0,0 0,0 0,0 0,-1 0,1 1,0-1,-1 1,1 0,0-1,-1 1,1 0,-1 1,1-1,0 0,-1 1,1-1,0 1,-1-1,1 1,0 0,0 0,-1 0,1 1,0-1,0 0,1 1,-1-1,0 1,0 0,1-1,-1 1,1 0,-1 0,1 0,0 0,0 0,0 1,0-1,0 0,0 0,1 1,-1-1,1 0,0 1,-1-1,1 1,0 0,1-1,0-1,-1 1,1-1,0 1,0-1,0 1,0-1,0 0,1 1,-1-1,0 0,1 0,-1 0,0 0,1 0,0 0,-1 0,1-1,-1 1,1 0,0-1,-1 1,1-1,0 0,0 0,-1 0,1 0,0 0,0 0,-1 0,1 0,0 0,0-1,-1 1,1-1,0 0,60-29,-40-24,-21 53,-1 0,0 0,0 0,0-1,0 1,0 0,0 0,0 0,0 0,0 0,-1 0,1 0,0 0,-1 0,1 0,-1 0,1 0,-1 0,1 0,-1 0,0 0,1 0,-1 0,0 1,0-1,0 0,0 1,1-1,-1 0,0 1,0-1,0 1,0 0,0-1,-1 1,1 0,0-1,0 1,0 0,0 0,0 0,0 0,0 0,0 0,-1 0,1 1,0-1,0 0,0 1,-1-1,-13 7,2 2</inkml:trace>
  <inkml:trace contextRef="#ctx0" brushRef="#br0" timeOffset="6985.762">2136 1037,'0'-538,"-29"368,14 73,11 80,0-1,1 0,1 0,1 0,0 0,1 0,1 0,1 0,1 0,4-21,-8 26</inkml:trace>
  <inkml:trace contextRef="#ctx0" brushRef="#br0" timeOffset="8132.119">2079 21,'-6'3,"0"-1,0 1,1 1,-1-1,1 1,0-1,0 2,0-1,1 0,-1 1,1 0,0 0,0 0,-2 5,-70 113,75-121,0 0,1-1,-1 1,0 0,1 0,0-1,-1 1,1 0,0 0,0-1,0 1,0 0,0 0,0 0,1-1,-1 1,1 0,-1 0,1-1,0 1,-1 0,1-1,0 1,0-1,0 1,0-1,0 1,1-1,-1 0,0 0,1 0,-1 0,1 1,-1-2,1 1,-1 0,1 0,0 0,-1-1,1 1,0-1,0 1,0-1,83 8,-81-8,338-3,-341 4,0-1,-1 0,1 1,0-1,-1 0,1 1,0-1,-1 0,1 0,0 0,0 1,-1-1,1 0,0 0,0 0,-1 0,1 0,0-1,0 1,-1 0,1 0,0 0,-1-1,1 1,0 0,-1-1,1 1,0 0,-1-1,1 1,0-1,-1 1,1-1,-1 1,1-1,-1 0,0 1,1-1,-1 0,1 1,-1-1,0 0,0 1,1-1,-1 0,0 0,0 1,0-1,0 0,0 0,0 1,0-1,0 0,0 0,0 1,0-1,-1 0,1 1,0-1,0 0,-1 0,1 0,-10-15,0 0,-2 0,1 1,-2 0,0 1,-1 0,0 2,-1-1,0 2,-1 0,0 0,-1 2,-1-1,-5-4,5 1</inkml:trace>
  <inkml:trace contextRef="#ctx0" brushRef="#br0" timeOffset="15212.801">2333 1122,'56'-17,"-18"10,0 3,1 1,-1 1,29 4,128-11,8-9,0-10,-46 28,-157-1,0 1,0-1,1 1,-1-1,0 1,0-1,0 1,0-1,0 1,0-1,0 1,0-1,0 1,0-1,0 1,0-1,-1 1,1-1,0 1,0-1,0 1,-1 0,1-1,0 1,0-1,-1 1,1 0,0-1,-1 1,1-1,-1 1,1 0,0 0,-1-1,1 1,-1 0,1 0,-1-1,1 1,-1 0,1 0,-1 0,1 0,-1 0,1 0,-1 0,1 0,-1 0,1 0,-1 0,1 0,-1 0,1 0,-1 0,1 1,-1-1,-13-4,1 0,0-1,0 0,0-2,0 1,1-1,0-1,1 0,-1-1,2 0,-7-7,16 15,1 0,0 0,-1 0,1 0,-1 0,1 1,-1-1,1 0,-1 0,0 1,1-1,-1 0,0 1,0-1,0 0,1 1,-1-1,0 1,0-1,0 1,0 0,0-1,0 1,0 0,0 0,0 0,0 0,0 0,0 0,0 0,0 0,0 0,0 0,0 0,0 1,0-1,0 0,1 1,-1-1,0 0,0 1,0 0,0-1,0 1,1-1,-1 1,0 0,1-1,-1 1,0 0,1 0,-1 0,1 0,-1-1,1 1,-1 0,0 10,-1 0,1 0,1 0,0 1,0-1,2 0,-1 0,1 0,0-1,4 10,6 41,-9-47,-1 0,-1 0,-1 0,0 0,0 0,-1 0,-1 0,0 0,-1 0,-1 0,-2 3,107-142,-69 92,-15 16,-1 4</inkml:trace>
  <inkml:trace contextRef="#ctx0" brushRef="#br0" timeOffset="18229.726">3744 1460,'34'0,"15"0,5 0,-3 0,-4 0,-6-4,-5-3,-4 1,-3 1,-1 2,0 1,-6 1</inkml:trace>
</inkml:ink>
</file>

<file path=ppt/ink/ink9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30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1101 1,'-2'1,"0"0,1 1,-1-1,0 1,0 0,1-1,-1 1,1 0,-1 0,1 0,0 0,0 0,0 0,0 0,0 0,0 1,1-1,-1 0,1 0,0 1,-1-1,1 0,0 1,0-1,1 2,-2-1,1 7,0 0,0 0,1 0,1 0,-1 0,1-1,1 1,0 0,1-1,-1 0,2 0,-1 0,1 0,1-1,-1 1,1-2,1 1,0 0,0-1,0-1,2 2,13 10,0-1,2 0,0-2,0-1,1-1,26 10,-31-17,0 0,1-2,-1 0,1-1,0-1,0-1,7 0,28 1,18 10,-62-9,1-1,-1 1,1-2,0 0,-1 0,1-1,0-1,-1 0,1-1,2-1,141-39,-154 42,-1 0,1 0,-1 0,1 0,-1-1,1 1,-1 0,0-1,1 1,-1-1,0 1,1-1,-1 0,0 0,0 1,1-1,-1 0,0 0,0 0,0 0,0-1,0 1,0 0,-1 0,1 0,0-1,-1 1,1 0,-1-1,1 1,-1-1,0 1,1 0,-1-1,0 1,0-1,0 1,0-1,0 1,0-1,-1 1,1-1,0 1,-1 0,1-1,-1 1,1 0,-1-1,0 1,0 0,1 0,-1-1,0 1,0 0,-1 0,-85-92,41 16,45 77,1 0,-1 0,0 0,1 0,-1 1,0-1,1 0,-1 1,0-1,1 0,-1 1,1-1,-1 1,1-1,-1 1,1-1,-1 1,1 0,-1-1,1 1,0-1,-1 1,1 0,0-1,0 1,-1 0,1-1,0 1,0 0,0 0,0-1,0 1,0 0,0-1,0 1,0 0,0 0,0-1,1 1,-1 0,0-1,0 1,0 0,-9 199,1-142,2 0,2 0,5 47,-1-101,7 38,-6-42,-1 1,1-1,-1 1,0-1,1 1,-1-1,1 1,-1-1,1 0,0 1,-1-1,1 0,-1 0,1 1,-1-1,1 0,0 0,-1 0,1 0,0 0,-1 0,1 0,0 0,-1 0,1 0,-1 0,1 0,0 0,-1-1,1 1,-1 0,1 0,0-1,-1 1,1 0,-1-1,1 1,-1-1,1 1,-1 0,0-1,1 1,-1-1,1 1,-1-1,0 1,1-1,-1 0,0 1,0-1,0 1,1-1,-1 0,0 1,0-1,0 0,0 1,0-1,0 1,0-1,0 0,0 1,-1-1,92-246,-78 201,-9 26</inkml:trace>
  <inkml:trace contextRef="#ctx0" brushRef="#br0" timeOffset="767.453">367 903,'0'20,"0"10,0 6,0 1,0-1,0-2,0-1,0-2,-4-2,-3 0,-4-1,0 0,1-1,-2-3,1-12,2-8</inkml:trace>
  <inkml:trace contextRef="#ctx0" brushRef="#br0" timeOffset="10734.479">0 876,'1'-2,"1"0,-1 0,0 1,0-1,1 1,-1-1,0 1,1 0,0-1,-1 1,1 0,0 0,-1 0,1 0,0 0,0 1,0-1,0 1,0-1,0 1,0 0,0-1,0 1,0 0,0 0,0 0,8-1,205-31,164 33,-350 10,-33-4</inkml:trace>
  <inkml:trace contextRef="#ctx0" brushRef="#br0" timeOffset="11158.073">57 1270,'266'-17,"4"6,-212 11,15-10,-55 4</inkml:trace>
  <inkml:trace contextRef="#ctx0" brushRef="#br0" timeOffset="11931.322">536 565,'-369'0,"262"21,101-26,12 1</inkml:trace>
  <inkml:trace contextRef="#ctx0" brushRef="#br0" timeOffset="13241.174">1383 932,'-1'-1,"0"0,1 1,-1-1,0 0,0 0,0 1,0-1,0 1,0-1,0 1,0-1,0 1,0-1,0 1,0 0,0 0,0 0,-1-1,1 1,0 0,0 0,0 1,0-1,0 0,0 0,0 0,-1 1,1-1,0 1,0-1,0 1,0-1,0 1,1-1,-1 1,0 0,0 0,0-1,0 1,1 0,-1 0,0 0,1 0,-1 0,1 0,-1 0,1 0,-1 0,-157 170,119-142,29-20,0-1,0-1,-1 1,0-1,0-1,-1 0,0-1,0 0,0-1,0 0,-1-1,-4 0,12-1,1-1,-1 0,0 0,0 0,0-1,0 1,0-1,0 0,1-1,-1 1,0-1,0 0,0 0,1-1,-1 0,0 1,1-1,-1-1,1 1,0-1,0 1,0-1,0 0,1-1,-1 1,1-1,-1 1,1-1,1 0,-1 0,0-1,1 1,0-1,0-1,1-1,0 0,1 0,-1 0,2 0,-1 0,1 0,-1 0,2 0,-1 0,1 1,0-1,1 0,-1 1,1 0,1-1,-1 1,1 0,0 1,0-1,1 1,0 0,0 0,0 0,0 1,1 0,-1 0,1 0,0 0,1 1,-1 0,0 1,1-1,3 0,-2 4,-1 0,0 1,0-1,0 1,0 1,0-1,-1 1,1 1,-1-1,0 1,0 0,0 0,0 1,-1 0,0 0,0 0,0 0,0 1,-1 0,0 0,1 2,16 17,-2-4,-5-3,2-1,0-1,0 0,2-1,0-1,0-1,1 0,12 5,58 16,-54-14,-24-7</inkml:trace>
</inkml:ink>
</file>

<file path=ppt/ink/ink9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0:59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429 275,'-193'457,"79"-264,3-42,101-136,35-39,-11 5</inkml:trace>
  <inkml:trace contextRef="#ctx0" brushRef="#br0" timeOffset="695.904">372 303,'1'0,"-1"1,0-1,0 0,0 1,0-1,1 0,-1 1,0-1,0 0,1 0,-1 1,0-1,1 0,-1 0,0 1,1-1,-1 0,0 0,1 0,-1 0,0 1,1-1,-1 0,0 0,1 0,-1 0,1 0,-1 0,0 0,1 0,-1 0,0 0,1 0,-1 0,1-1,-1 1,0 0,1 0,-1 0,0 0,1-1,-1 1,0 0,1 0,-1-1,0 1,0 0,1 0,-1-1,0 1,0 0,0-1,1 1,-1 0,0-1,0 1,0 0,0-1,0 1,0-1,0 1,1 0,-1-1,0 1,0 0,-1-1,1 1,0-1,0 1,0-1,20 24,0 19,-2 1,-2 1,-2 0,-2 1,4 32,5 121,-17-176,2 0,0-1,1 0,0 0,2 0,1-1,2 2,-92-73,-253-120,168 112,156 56</inkml:trace>
  <inkml:trace contextRef="#ctx0" brushRef="#br0" timeOffset="1506.687">712 246,'11'198,"24"85,-24-40,44-371,25 23,-77 101,1 0,0 1,1-1,-1 1,0 0,1 0,0 1,-1-1,1 1,0 0,0 1,1-1,-1 1,0 0,0 0,1 0,-1 1,1 0,-1 0,0 0,1 1,-1 0,1 0,-1 1,0 1,0 0,0 0,0 0,0 0,-1 1,1 0,-1 0,0 0,-1 1,1-1,-1 1,1 0,-1 0,-1 0,1 0,-1 0,0 1,0-1,0 1,-1-1,0 1,0 0,-1-1,1 1,-1 0,0 0,-1-1,1 1,-1 0,-2 4,-1 0,0 0,-1 0,-1-1,0 0,0 0,-1 0,0-1,0 0,-1 0,0-1,0 0,-1 0,1-1,-2 0,1-1,-1 0,0 0,0-1,3-1,-1 0,1-1,-1 0,0 0,0 0,0-1,0-1,0 1,0-1,0-1,0 1,0-2,1 1,-1-1,0 0,0 0,1-1,-7-3,-4-23,17 13</inkml:trace>
  <inkml:trace contextRef="#ctx0" brushRef="#br0" timeOffset="1894.87">1304 726,'-74'99,"72"-96,0 0,1 1,-1-1,1 1,-1-1,1 1,1-1,-1 1,0-1,1 1,-1 0,1-1,0 1,1 0,-1-1,1 1,-1 0,1-1,0 1,0-1,1 1,-1-1,1 1,-1-1,1 0,0 0,0 0,1 0,-1 0,1-1,1 2,1-1,1-1,-1 0,1 0,0 0,0-1,0 1,0-2,0 1,0-1,0 1,0-2,0 1,0-1,0 0,0 0,-1 0,1-1,0 0,0 0,-1-1,1 1,-1-1,0-1,0 1,0-1,0 1,-1-1,0-1,1 1,-1-1,-1 1,1-1,-1 0,0 0,0-1,0 1,-1-1,0 1,0-1,0 0,0-3,0 5,-1-1,1 1,-1-1,0 1,-1 0,1-1,-1 0,0 1,0-1,0 1,-1-1,0 1,1-1,-1 1,-1-1,1 1,-1 0,0 0,0 0,0 0,0 0,-1 0,0 0,1 1,-1-1,-1 1,1 0,0 0,-1 0,1 0,-1 1,0-1,0 1,0 0,-1 0,-15-2</inkml:trace>
  <inkml:trace contextRef="#ctx0" brushRef="#br0" timeOffset="2728.192">1586 726,'-2'4,"0"-1,0 1,0-1,1 1,-1 0,1 0,0 0,0 0,1 0,-1 0,1 0,-1 0,1 0,0 0,1 0,-1 0,1 0,0 0,0-1,0 1,0 0,1 0,0-1,-1 1,1 0,0-1,1 0,-1 1,1-1,-1 0,1-1,0 1,0 0,0-1,1 1,-1-1,1 0,-1 0,1 0,0-1,-1 0,5 2,-2-4,1 0,0 0,-1-1,1 0,-1 0,0 0,0-1,0 0,0 0,0-1,0 1,-1-1,0-1,0 1,0-1,0 1,-1-2,1 1,-1 0,-1-1,1 1,-1-1,0 0,0-1,-1 1,2-5,-3 8,-1 2,0 0,0 0,0 0,0 0,0 0,0 0,0 0,0 0,0 0,1 0,-1 0,0 0,1 1,-1-1,1 0,-1 0,1 0,-1 0,1 0,0 1,-1-1,1 0,0 1,0-1,0 0,-1 1,1-1,0 1,0-1,0 1,0-1,0 1,0 0,0 0,0-1,0 1,0 0,0 0,0 0,0 0,0 0,0 0,0 0,0 1,0-1,0 0,0 0,0 1,0-1,0 1,0-1,-1 1,1-1,0 1,0 0,0-1,3 7,1-1,0 0,1-1,-1 1,1-1,0 0,0-1,1 1,-1-1,1 0,0-1,0 0,0 0,1 0,-1-1,1 0,-1-1,1 1,0-2,0 1,-1-1,1 0,0 0,0-1,-1 0,1-1,2 0,6-6,-1-1,0 0,-1-1,0 0,0-1,-1-1,-1 0,0 0,0-2,-2 1,1-1,-2-1,0 0,-1 0,0-1,2-7,5-5,5-9,-2 0,-1-1,-2-1,-2 0,-1-1,-3-1,-1 1,2-33,-8 64,-1-1,-1 1,1 0,-1 0,-1-1,0 1,0 0,-1 0,0 0,0 0,-1 0,0 0,-1 1,0-1,0 1,-1 0,-4-4,9 11,-1 0,0 0,-1 0,1 1,0-1,0 0,0 1,0-1,-1 1,1-1,0 1,0 0,-1 0,1-1,0 1,0 0,-1 0,1 0,0 0,-1 1,1-1,0 0,0 0,-1 1,1-1,0 1,0-1,0 1,-1-1,1 1,0 0,0 0,0 0,0-1,0 1,0 0,1 0,-1 0,0 0,0 0,0 1,-22 50,18-19,1 0,2 0,2 1,0-1,6 27,1-12,2 0,2 0,3-1,1-1,3 0,1-1,21 34,-37-74,1 0,-1 1,0 0,0 0,0 0,-1 0,0 0,0 1,-1-1,1 1,-1-1,-1 1,1 0,-1-1,0 2,-2-8,0 1,0-1,-1 0,1 0,0 0,0-1,0 1,0 0,0-1,0 1,1-1,-1 0,0 1,0-1,0 0,0 0,1 0,-1-1,0 1,1 0,-1-1,1 1,0-1,-1 1,1-1,0 1,0-1,0 0,-1-1,-14-17,0 0</inkml:trace>
  <inkml:trace contextRef="#ctx0" brushRef="#br0" timeOffset="2986.707">1953 359,'34'0,"20"0,11 0,4-4,0-3,-8 1,-3 2,-8-5,-2 1,-5 0,-5 3,-4 1,-3 2,-2 1,-5 1</inkml:trace>
</inkml:ink>
</file>

<file path=ppt/ink/ink9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4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421 5,'-11'-2,"-1"1,0 0,1 0,-1 1,1 1,-1 0,0 0,1 1,0 1,-1 0,1 0,0 1,1 1,-1-1,1 2,0 0,0 0,0 1,1 0,0 0,0 1,-4 6,-6 8,1 2,1 0,1 1,1 0,2 1,0 1,2 0,1 1,1 0,1 1,1 4,3-15,0 0,1 1,1-1,1 1,0 0,2-1,0 1,1 0,3 12,-3-24,-1 0,1 0,0 0,1-1,0 1,0-1,0 1,1-1,0 0,0 0,0-1,1 1,0-1,0 0,0 0,1-1,0 0,0 0,0 0,0 0,0-1,1 0,0 0,-1-1,1 0,4 1,7 0,0-1,1 0,-1-2,0 0,1-1,-1 0,0-2,1 0,-2-1,1-1,0 0,-1-2,0 0,0-1,-1 0,0-1,-1-1,0-1,0 0,-1-1,6-7,-16 15,0 0,0 0,0 0,-1 0,0-1,0 1,0-1,0 0,-1 0,0 0,0 0,0 0,0 0,-1-1,0 1,0-1,-1 1,1-1,-1 1,0-1,-1 1,1 0,-1-1,0 1,-1-1,1 1,-1 0,0 0,0 0,-1 0,1 0,-1 0,0 1,-1-1,1 1,-1 0,0 0,0 0,0 1,0-1,-4-1,-3 0,-1 1,1 0,-1 1,0 1,0 0,0 0,0 1,0 1,-10 0,145-1,82-23,-181 24</inkml:trace>
</inkml:ink>
</file>

<file path=ppt/ink/ink9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0,'-14'5,"-5"6,5-3,11-4,5-6,7-4,-2 0,-3 5,-7 3,-3 6,0 2</inkml:trace>
</inkml:ink>
</file>

<file path=ppt/ink/ink9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6.0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1,'0'5,"-5"1,-1 5,5 0,2-6,2 1,-5-1,-2 3,4 1,8-6,1-4</inkml:trace>
</inkml:ink>
</file>

<file path=ppt/ink/ink9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1,'34'0,"20"0,11 0,-1 0,-1 0,-3 0,-5 0,-9 0,-2 0,-3 0,-5 0,-8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4:02:16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443 109,'6'-6,"-2"3,0 0,-1 0,1-1,-1 1,1-1,-1 0,0 0,0 0,-1 0,0-1,1 1,-1-1,-1 0,1 1,-1-1,0 0,0 0,0-3,-1 7,0 0,-1 0,1-1,-1 1,1 0,-1 0,0 0,0 0,1 0,-1 0,0 0,0 0,0 1,0-1,0 0,0 0,0 1,0-1,0 1,0-1,0 1,-1-1,1 1,0 0,0-1,-1 1,1 0,0 0,0 0,0 0,-1 0,1 0,0 0,0 1,-1-1,1 0,0 1,0-1,0 1,0-1,-1 1,1 0,-52 23,52-24,-31 20,1 2,0 1,2 1,0 2,2 1,1 1,1 1,2 1,-17 29,24-34,2 1,1 0,1 0,1 1,2 1,0 0,2 0,-3 28,8-44,1-1,0 1,1 0,0-1,1 1,0 0,1-1,0 0,1 1,0-1,1 0,0 0,1-1,0 1,1-1,0 0,0 0,1-1,0 0,1 0,0-1,0 0,7 4,0-2,1-2,0 0,1-1,0-1,0 0,0-1,1-1,0-1,0 0,0-2,0 0,0-1,0 0,0-2,0 0,-1-1,1-1,0 0,-1-1,0-1,0-1,-1-1,0 0,0-1,-1 0,0-1,12-11,-20 14,-1 0,1 0,-1-1,-1 1,1-1,-1-1,-1 1,1-1,-1 1,-1-1,0 0,0-1,-1 1,0 0,0-1,-1 1,-1-1,0 0,0 1,0-1,-1 1,-1-1,0 1,0-1,-1 1,0 0,0 0,-1 0,0 1,-1-1,0 1,0 0,-1 0,0 1,0-1,-1 1,0 1,0-1,0 1,-9-4,-29-20,46 18,25 10,-18 2,199-24,46 25,-229-1</inkml:trace>
</inkml:ink>
</file>

<file path=ppt/ink/ink9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08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606 17,'-9'-4,"0"1,0 1,-1-1,1 1,-1 1,1 0,-1 0,1 1,-1 1,0-1,1 1,-1 1,1 0,-1 0,1 1,0 0,0 0,0 1,1 1,-1-1,1 1,0 1,0 0,1 0,-7 6,-9 9,0 1,2 0,1 2,1 0,1 1,1 1,1 1,1 0,2 1,-6 17,11-27,1 0,1 0,1 1,0-1,2 1,0 0,1 1,1-1,1 0,0 0,1 1,2-1,0 0,1 0,0-1,2 1,0-1,1 0,1 0,1-1,0 0,1-1,9 12,-11-20,-3-2,1 0,-1 0,1 0,0-1,1 1,-1-2,1 1,0-1,0 0,1 0,2 0,-9-4,-1 0,1-1,0 1,-1-1,1 1,0-1,-1 1,1-1,-1 1,1-1,-1 1,1-1,-1 0,1 1,-1-1,1 0,-1 1,0-1,0 0,1 0,-1 1,0-1,0 0,0 0,0 0,0 1,0-1,0 0,0 0,0 1,0-1,0 0,0 0,-1 0,1 1,0-1,0 0,-1 1,1-1,-1 0,1 1,-1-1,1 0,-1 1,1-1,-1 1,0-1,-14-18,-1 1,0 1,-1 0,-1 1,-1 1,0 1,-1 0,-10-4,21 13,-107-73,115 78,1-1,-1 0,0 0,1 0,-1 1,0-1,1 0,-1 0,1 0,0 0,-1 0,1 0,0 0,0 0,-1 0,1 0,0 0,0 0,0 0,0 0,0 0,1 0,-1 0,0 0,0 0,1 0,-1 0,0 0,1 0,-1 0,1 0,0 0,-1 0,1 0,-1 1,1-1,0 0,0 1,0-1,-1 0,1 1,0-1,0 1,0-1,1 0,44-17,132-9,-36 22,-141 5,0 0,1 0,-1 0,1 0,-1 0,1 0,-1 0,1 1,-1-1,0 1,1-1,-1 1,1-1,-1 1,0 0,0 0,1-1,-1 1,0 0,0 0,0 0,0 0,0 0,0 1,0-1,-1 0,1 0,0 1,0-1,-1 0,1 1,-1-1,0 1,1-1,-1 0,0 1,0-1,0 1,0-1,0 1,0-1,0 1,0-1,-1 1,1-1,0 0,-1 1,0-1,0 1,-40 65,-118 110,142-151,16-16</inkml:trace>
  <inkml:trace contextRef="#ctx0" brushRef="#br0" timeOffset="1033.086">973 411,'-220'457,"190"-387,35-98,134-227,-101 192,88-120,-126 181,1 1,-1-1,0 1,1-1,0 1,-1 0,1-1,0 1,-1 0,1-1,0 1,0 0,0 0,0 0,0 0,1 0,-1 0,0 0,0 0,1 0,-1 0,0 1,1-1,-1 1,1-1,-1 1,1 0,-1-1,1 1,-1 0,1 0,-1 0,1 0,-1 0,1 0,-1 0,1 1,-1-1,1 1,-1-1,1 1,-1-1,1 1,-1 0,0 0,0 0,1 0,10 21,0 1,-2 1,-1 0,-1 0,-1 0,-1 1,-1 0,-1 2,-3-22,27 164,-28-168,0-1,0 1,-1 0,1-1,0 1,0 0,0-1,0 1,0 0,0 0,0-1,1 1,-1 0,0-1,0 1,1 0,-1-1,0 1,1 0,-1-1,0 1,1-1,-1 1,1-1,-1 1,1-1,-1 1,1-1,-1 1,1-1,0 0,-1 1,1-1,-1 0,1 0,0 1,-1-1,1 0,0 0,0 0,-1 0,1 0,0 0,-1 0,1 0,0 0,-1 0,1 0,0 0,-1 0,1-1,0 1,-1 0,1-1,0 1,-1 0,1-1,-1 1,1-1,-1 1,1-1,-1 1,1-1,25-47,-20 33,185-324,-132 267,-46 104,-16 368,2-374,0-19,0 1,1 0,0-1,0 1,0 0,1-1,1 1,-1-1,1 1,0-1,1 0,0 1,0-1,0-1,2 2,20 2,-11-12</inkml:trace>
  <inkml:trace contextRef="#ctx0" brushRef="#br0" timeOffset="3063.783">1961 807,'-11'1,"0"-1,0 2,1 0,-1 0,1 1,-1 0,1 1,0 0,0 0,0 1,1 1,0-1,0 2,0-1,-4 5,5-3,0 0,0 1,1 0,0 0,1 0,0 1,1 0,0 0,0 0,1 1,0 0,-1 6,4-12,0 1,0-1,1 0,0 1,0-1,0 0,0 0,1 1,0-1,0 0,0 0,1 0,-1 0,1 0,0 0,1 0,-1-1,1 1,0-1,0 1,1-1,-1 0,1-1,0 1,0 0,0-1,3 2,3 1,-1-1,1 0,0-1,0 0,1-1,-1 0,1 0,0-1,-1 0,1-1,0-1,0 1,0-2,0 1,0-2,0 1,-1-1,1-1,-1 0,1-1,-1 0,0 0,0-1,-1 0,1-1,6-5,-14 10,0 0,-1 0,1 0,0 0,-1 0,1-1,-1 1,1 0,-1-1,0 1,1-1,-1 1,0-1,0 0,0 1,0-1,0 0,-1 0,1 0,-1 0,1 0,-1 0,1 1,-1-1,0 0,0 0,0 0,0 0,0 0,-1 0,1 0,-1 0,1 0,-1 0,1 0,-1 0,0 1,0-1,0 0,0 1,0-1,-1 0,1 1,0 0,-1-1,1 1,-1 0,1-1,-1 1,0 0,1 0,-1 1,0-1,0 0,0 0,0 1,0-1,0 1,-103-13,106 13,0 1,0-1,-1 0,1 0,0 0,0 0,0 0,-1 0,1 0,0 0,0 0,0 0,-1 0,1-1,0 1,0 0,-1 0,1-1,0 1,0-1,-1 1,1-1,0 1,-1-1,1 1,-1-1,1 1,-1-1,1 0,-1 1,1-1,-1 0,1 1,-1-1,0 0,0 0,1 1,-1-1,0 0,0 0,0 0,0 1,0-1,0 0,0 0,0 0,0 1,0-1,0 0,0 0,-1 0,1 1,0-1,-1 0,1 0,0 1,-1-1,1 0,-1 1,1-1,-1 1,0-1,1 0,-1 1,1-1,-1 1,0 0,0-1,1 1,-1-1,11-2,1 1,0-1,0 2,0 0,0 0,0 1,0 0,0 1,0 0,0 1,1 0,57-8,-53-2</inkml:trace>
</inkml:ink>
</file>

<file path=ppt/ink/ink9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12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1 311,'201'-11,"48"-34,-136 23,-103 26,-6 1</inkml:trace>
  <inkml:trace contextRef="#ctx0" brushRef="#br0" timeOffset="254.666">29 594,'38'0,"18"0,9-5,-2-2,-3 1,-5 1,-9-3,-6-1,-6 2,-3 2,-3 1,-1 2,-5 2</inkml:trace>
  <inkml:trace contextRef="#ctx0" brushRef="#br0" timeOffset="601.673">1157 114,'0'19,"0"11,0 6,0 1,0-1,5-2,2-2,-1-1,-1-1,-2-2,0 0,-2 0,-6 0,-1 0,-1-10,2-7</inkml:trace>
  <inkml:trace contextRef="#ctx0" brushRef="#br0" timeOffset="882.765">847 28,'59'0,"47"1,0-5,47-9,47 1,-196 12,0 1,0-1,0 1,0 0,0 0,0 0,-1 1,1-1,0 1,-1 0,1 0,-1 0,0 1,0-1,1 1,-2-1,1 1,1 1,7 14</inkml:trace>
  <inkml:trace contextRef="#ctx0" brushRef="#br0" timeOffset="1099.043">876 650,'38'-5,"18"-1,8-5,-1 0,-2 1,-7-2,-2 1,-6 2,-6 3,-4 2,-5-2,-2-1,-1 1,0 1,-6 2</inkml:trace>
  <inkml:trace contextRef="#ctx0" brushRef="#br0" timeOffset="3205.165">2343 198,'-124'146,"115"-134,0-1,-1-1,0 0,0 0,-1-1,-1 0,1-1,-1-1,-1 1,1-2,-1 0,0 0,-1-2,1 1,-1-2,0 1,0-2,0 0,0-1,0 0,-1-1,1-1,0 0,0-1,-2-1,12 2,0 0,0-1,1 0,-1 0,0 0,1 0,-1-1,1 1,-1-1,1 0,0 0,0 0,1 0,-1-1,1 1,-1-1,1 1,0-1,0 0,1 0,-1 0,1 0,0 0,0 0,0 0,1-1,-1 1,1 0,0 0,0-1,1 1,-1 0,1 0,0 0,0 0,0-1,1 1,-1 1,1-1,0 0,0 0,1 1,-1-1,1 1,-1-1,1 1,2-1,-2 0,0 0,1 1,0 0,-1 0,1 0,0 0,0 1,1-1,-1 1,0 0,1 0,-1 1,1-1,0 1,0 0,-1 0,1 1,0-1,0 1,0 0,0 1,-1-1,1 1,0 0,0 0,-1 0,1 1,-1-1,1 1,-1 0,1 1,-1-1,0 1,0 0,0 0,-1 0,4 3,78 80,44 31,44-29,-118-71,-42-18</inkml:trace>
</inkml:ink>
</file>

<file path=ppt/ink/ink9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1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1 284,'19'7,"0"-1,0-1,1-1,0 0,0-1,0-2,0 0,0-1,1-1,7-1,115-26,42 0,-178 31,-7 3</inkml:trace>
  <inkml:trace contextRef="#ctx0" brushRef="#br0" timeOffset="330.924">57 510,'34'0,"16"0,3-5,-1-2,-6 1,-5 1,-5 2,-4 0,-2 2,-2 1,-5-5,-3-1,2 0,0 2,-2 0</inkml:trace>
  <inkml:trace contextRef="#ctx0" brushRef="#br0" timeOffset="1004.792">283 1,'2'9,"1"0,0 0,0 0,1-1,0 1,0-1,1 0,0 0,0 0,1-1,0 0,0 0,1 0,0-1,0 0,1 0,-1-1,1 0,2 0,180 111,-187-114,0 1,0-1,-1 1,1-1,-1 1,1 0,-1 0,0 0,0 0,0 1,0-1,-1 0,1 1,-1-1,0 1,0 0,0-1,0 1,-1 0,0-1,0 1,0 0,0 0,0 0,-1-1,1 1,-1 0,0-1,0 1,-1-1,1 1,-1-1,0 2,-75 109,66-101,-5 5,-2-2,0 1,0-2,-2-1,0 0,0-2,-12 5,-96 70,109-60,18-16</inkml:trace>
</inkml:ink>
</file>

<file path=ppt/ink/ink9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50,'-149'371,"124"-310,48-92,92-125,-84 108,2 1,1 2,3 1,30-26,-66 69,0-1,0 0,0 0,1 1,-1-1,1 1,-1-1,1 1,-1 0,1-1,0 1,0 0,0 0,-1 0,1 0,0 1,0-1,0 0,0 1,0 0,1-1,-1 1,0 0,0 0,0 0,0 0,0 1,0-1,0 0,0 1,0 0,0-1,0 1,0 0,0 0,0 0,0 0,-1 0,1 0,0 1,-1-1,1 1,48 156,-3 9,-46-165,-1-1,1 0,0 1,0-1,0 0,0 0,0 0,0 0,0 0,0 0,0 0,0 0,0 0,1 0,-1-1,0 1,1 0,-1-1,0 1,1-1,-1 0,1 1,-1-1,1 0,-1 0,1 0,-1 0,0 0,1 0,-1 0,1-1,-1 1,1-1,-1 1,0-1,1 1,-1-1,0 0,1 1,0-2,48-45,-39 36,271-280,-255 271,-26 20,-1 0,1-1,-1 1,1 0,0 0,-1 0,1 0,-1 0,1 0,-1 0,1 0,-1 1,1-1,-1 0,1 0,-1 0,0 0,1 1,-1-1,1 0,-1 0,1 1,-1-1,0 0,1 1,-1-1,0 1,1-1,-1 0,0 1,1-1,-1 1,0-1,0 1,0-1,1 1,-1-1,0 1,0-1,0 1,0-1,0 1,0-1,0 1,0-1,0 1,0-1,0 1,0-1,-1 1,1-1,0 1,0-1,0 1,-1-1,1 1,0-1,-15 200,1-126,11-61,-1-1,2 1,0-1,0 1,1 0,1 0,0-1,0 1,2 0,1 7,-3-19,0 0,0 0,0-1,0 1,1 0,-1 0,0-1,0 1,1 0,-1 0,1-1,-1 1,1-1,-1 1,1 0,-1-1,1 1,-1-1,1 1,0-1,-1 0,1 1,0-1,-1 1,1-1,0 0,0 0,-1 1,1-1,0 0,0 0,-1 0,1 0,0 0,0 0,-1 0,1 0,0 0,0 0,0-1,-1 1,1 0,0 0,-1-1,1 1,0-1,-1 1,1-1,9-7</inkml:trace>
</inkml:ink>
</file>

<file path=ppt/ink/ink9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6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100 0,'-2'13,"-1"-1,0 1,-1-1,0 0,-1 0,0-1,-1 1,0-1,-1 0,-4 5,5-6,-4 4,8-12,0-1,0 0,0 1,0-1,0 1,1 0,-1 0,1-1,-1 1,1 0,0 0,-1 1,1-1,0 0,0 0,1 0,-1 1,0-1,1 0,0 1,-1-1,1 1,0-1,0 0,0 1,0-1,1 1,-1-1,1 0,-1 1,1-1,0 0,0 0,0 0,0 1,0-1,1 0,-1 0,1-1,-1 1,1 0,0 0,0 0,12 1,1 0,0 0,0-1,0-1,0-1,0 0,0-1,11-2,22 1,95 0,-119 2</inkml:trace>
</inkml:ink>
</file>

<file path=ppt/ink/ink9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29,'34'-5,"15"-1,5 0,-3 1,-4 2,-7 0,-8 2</inkml:trace>
  <inkml:trace contextRef="#ctx0" brushRef="#br0" timeOffset="799.891">565 114,'34'-5,"15"-1,10 0,-1 1,-6 1,-6 2,-7-4,-4-1,-5 1,-1 2,-2 0,0 3,0 0,-5 0</inkml:trace>
</inkml:ink>
</file>

<file path=ppt/ink/ink9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0 113,'16'-11,"2"-3,0 2,1 0,0 1,1 1,0 1,1 1,0 0,0 2,12-2,-31 7,-1 0,0 1,1 0,-1-1,1 1,-1 0,1 0,-1 0,1 0,-1 0,1 0,-1 0,1 1,-1-1,1 0,-1 1,0-1,1 1,-1 0,0-1,1 1,-1 0,0 0,0 0,1 0,-1 0,0 0,0 0,0 0,0 0,-1 0,1 1,0-1,0 0,-1 1,1-1,-1 1,1-1,-1 0,0 1,1-1,-1 1,0-1,0 1,0-1,0 1,0-1,-1 1,1-1,0 1,-1-1,1 1,-1-1,1 0,-1 1,0-1,1 0,-1 1,0-1,-89 85,33-40,56-45,-1-1,1 1,0 0,0 0,-1 0,1 0,0 0,0 0,0 0,0 0,0 0,0 0,1 1,-1-1,0 0,1 1,-1-1,1 0,-1 1,1-1,-1 1,1-1,0 1,0-1,0 1,0-1,0 1,0-1,0 1,0-1,1 0,-1 1,1-1,-1 1,1-1,-1 0,1 1,0-1,-1 0,1 1,0-1,0 0,0 0,0 0,0 0,1 0,-1 0,0 0,0 0,0-1,1 1,-1 0,1-1,-1 1,0-1,1 1,-1-1,1 0,-1 0,1 0,-1 0,1 0,0 0,13 2,0-1,1-1,-1-1,0 0,1-1,-1 0,0-1,7-3,15-3,-16 5</inkml:trace>
</inkml:ink>
</file>

<file path=ppt/ink/ink9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28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90,'0'67,"-11"173,-8 43,-2-165,18-94</inkml:trace>
  <inkml:trace contextRef="#ctx0" brushRef="#br0" timeOffset="309.717">27 118,'14'-13,"1"1,0 1,1 0,0 1,0 1,1 0,0 1,1 1,0 1,0 1,1 0,-1 1,1 1,0 1,0 0,13 2,-29 0,0 1,0 0,0 0,0 0,0 0,0 0,0 1,0-1,-1 1,1 0,0 0,-1 0,1 0,-1 0,0 0,0 1,0-1,0 1,0 0,-1-1,1 1,-1 0,1 0,-1 0,0 0,0 0,-1 0,1 0,-1 1,1-1,-1 0,0 0,0 0,-1 1,1-1,0 0,-1 0,0 0,0 0,0 0,0 0,0 0,-1 0,1 0,-2 1,-9 15,0-1,-2 0,0-1,0-1,-2 0,0-1,-1-1,0 0,-1-1,0-1,-1-1,-1-1,-17 8,9-8,3-3</inkml:trace>
  <inkml:trace contextRef="#ctx0" brushRef="#br0" timeOffset="1011.68">337 514,'16'95,"-16"-93,1 0,-1 0,1-1,0 1,0 0,0 0,0 0,0-1,0 1,0 0,0-1,0 1,1-1,-1 0,1 1,-1-1,1 0,0 0,-1 0,1 0,0 0,0 0,0-1,-1 1,1 0,0-1,0 0,0 1,0-1,0 0,0 0,0 0,0 0,0 0,0-1,0 1,0-1,0 1,0-1,-1 1,1-1,0 0,0 0,-1 0,2-1,6-5,0 1,-1-2,0 1,0-1,-1 0,0-1,0 0,-1 0,0 0,-1-1,0 1,2-9,22-35,-28 52,-1 0,0 0,0 0,0 0,0 1,1-1,-1 0,0 0,1 0,-1 1,1-1,-1 0,1 0,-1 1,1-1,-1 0,1 1,0-1,-1 1,1-1,0 1,0-1,-1 1,1-1,0 1,0 0,0 0,0-1,-1 1,1 0,0 0,0 0,0 0,0 0,0 0,0 0,-1 0,1 0,0 0,0 0,0 1,0-1,0 0,-1 1,1-1,0 0,0 1,-1-1,1 1,0-1,-1 1,1 0,0-1,-1 1,1 0,-1-1,1 1,-1 0,1 0,-1-1,0 1,1 1,2 13,-1 0,0 1,-1-1,0 1,-2 0,0-1,0 1,-2-1,0 0,-4 14,-9 67,-2 101,15-186,0 0,0-1,-1 0,0 0,0 0,-1 0,-1-1,1 0,-2 0,1 0,-3 1,8-10,1 1,-1 0,0-1,0 1,0 0,0-1,0 1,0-1,0 0,0 1,0-1,0 0,0 0,0 1,0-1,0 0,0 0,0 0,0 0,-1 0,1-1,0 1,0 0,0 0,0-1,0 1,0 0,0-1,0 1,0-1,1 0,-1 1,0-1,0 0,0 1,0-1,1 0,-1 0,0 0,1 0,-1 0,1 1,-1-1,1 0,-1 0,1-1,-15-49,19 30,1-1,0 1,2 0,0 1,1 0,1 0,1 0,12-16,33-21,-41 47</inkml:trace>
</inkml:ink>
</file>

<file path=ppt/ink/ink9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6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74,'34'-10,"15"-2,5-1,-2 4,-6 2,-5 2,-5 3,-4 1,-2 1,-2 0,-1 1,0 0,0-1,1-4,-1-3,-4 2</inkml:trace>
</inkml:ink>
</file>

<file path=ppt/ink/ink9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1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59,'38'0,"18"0,3 0,3-5,-6-2,-2 1,-5 1,-7-3,-6-1,-3 2,-4 2,-1 1,0 2,-6 2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4:13.736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7987 1384,'-1'-2,"-1"0,0 0,0 1,0-1,1 1,-2-1,1 1,0-1,0 1,0 0,-1 0,1 0,0 1,-1-1,1 0,-1 1,1 0,-1-1,1 1,-3 0,2 0,-258-18,214 10,0 2,-1 2,1 2,-1 2,-25 4,-97 23,-152 30,112-9,-112 46,-106 41,404-124,1 0,0 2,0 0,1 1,1 2,1 0,0 1,1 1,1 1,1 1,1 0,-15 22,-56 146,4 77,75-229,1 1,3 0,0 1,3-1,1 1,3 20,-1 29,27 250,-28-310,1 10,-1 0,-2 1,-2-1,-1 1,-2-1,-2 0,-1-1,-1 0,-3 2,-15 16,-2-2,-2 0,-28 32,52-73,-73 91,-84 50,91-102,-2-4,-73 32,111-57,1 1,2 1,0 3,-24 23,53-45,-8 8,-1 1,2 0,0 0,0 2,2-1,-1 2,2-1,0 1,1 1,1 0,0 0,2 1,0 0,0 0,2 0,0 1,1-1,1 1,1 5,1 6,1 0,2 0,1 0,1-1,1 1,2-1,1 0,1-1,2 0,1-1,13 21,104 175,-70-140,4-3,3-2,64 55,-11-29,5-5,4-6,81 42,155 62,-285-155,3-4,1-2,1-5,2-4,1-3,28 2,162 10,-229-34,0-2,1-2,-1-1,0-4,-1-1,11-5,-3 0,-1-4,0-1,-1-3,-1-3,-1-1,3-6,2-7,-3-2,-1-3,-2-2,42-49,26-23,-11 26,-70 62,-2-2,-1-1,-2-2,25-32,79-92,-102 123,10-8,-1-3,-2-1,-2-2,-3-2,15-28,61-91,89-145,-176 278,1 1,2 2,2 1,1 2,11-8,-25 28,-1-1,-1-1,0 0,-1-1,0-1,-1 0,-1-1,0-1,-1 0,-1 0,0-1,-2-1,0 0,-1 0,-1 0,-1-1,0 0,-2-1,2-14,-4 8,-1 0,-2-1,0 1,-2-1,-1 1,-1 0,-1 0,-1 1,-6-12,6 22,0 1,-1 0,0 0,-2 0,1 1,-2 0,0 1,0 0,-2 1,1 1,-1 0,-1 0,0 1,-6-3,-32-10,0 2,-1 3,-2 2,1 2,-36-4,-43-11,100 21,9 4,0-1,1-1,0-1,0-1,0-1,1-1,0-1,1 0,0-2,1-1,1 0,-6-7,12 5,0-1,1 0,1-1,1 0,1-1,0 0,1-1,1 0,1 0,1 0,1-1,1 1,-1-18,1 9,2 0,0 0,2 0,2 0,0 0,2 1,1-1,2 1,0 1,12-26,-4 17,2 2,1 0,1 1,2 1,1 1,2 1,12-11,96-112,-101 110,-12 19,-2-1,0 0,-2-2,0 0,1-9,-14 30,51-156,-52 153,-1 1,0-1,0 0,-1 0,0 0,0 0,-1 0,-1 1,1-1,-1 0,-1 1,1-1,-1 1,-1 0,0 0,0 0,-5-6,5 7,-1 0,-1 1,1-1,-1 1,0 1,0-1,-1 1,0 0,1 0,-2 1,1 0,0 0,-1 1,0 0,0 0,0 1,0 0,0 0,0 1,-1 0,-7 0,-64 3,66 0,1 0,-1-1,0 0,0-1,0-1,0 0,0-1,1-1,-1 0,1-1,0 0,0-1,0 0,0-1,1-1,0 0,0 0,-2-3,-97-105,76 69,-27-20,46 60,0 1,0 1,-1 1,1 0,-1 1,1 1,-1 1,0 0,0 1,1 1,-1 0,1 1,-1 1,1 1,-4 2,16-7,-42 22,33-8</inkml:trace>
  <inkml:trace contextRef="#ctx0" brushRef="#br0" timeOffset="1296.733">6915 3953,'1'19,"-1"1,-1-1,-1 0,-1 1,0-1,-2 0,-4 12,-78 193,84-216</inkml:trace>
  <inkml:trace contextRef="#ctx0" brushRef="#br0" timeOffset="1578.445">6660 4206,'24'0,"28"0,9 0,-1 0,-6 0,-7 0,-7 0,-5 0,-9 0</inkml:trace>
  <inkml:trace contextRef="#ctx0" brushRef="#br0" timeOffset="8615.253">6971 4798,'0'-3,"0"0,-1-1,1 1,-1-1,0 1,1-1,-2 1,1 0,0 0,0 0,-1 0,0 0,0 0,0 0,0 0,0 0,0 1,-1-1,1 1,-1 0,0 0,0 0,0 0,0 0,0 0,0 1,0 0,0-1,-1 1,1 1,0-1,-1 0,0 1,-5-2,0 1,1 1,-1 0,0 0,1 0,-1 1,0 1,1-1,-1 1,1 1,0-1,-8 5,0 0,1 1,1 0,-1 1,1 1,1 0,0 1,0 0,1 1,1 0,0 1,1 1,0-1,1 2,0-1,-2 8,5-12,1 1,0 0,1 0,1 0,-1 1,2-1,-1 1,2 0,-1 0,2 0,0-1,0 1,1 0,0 0,1 0,3 8,-2-6,2-1,0 1,0-1,1 0,1-1,0 0,0 0,1 0,1-1,0 0,1-1,0 0,0-1,1 1,6 2,-8-5,1-1,0 0,0-1,1 1,0-2,0 0,0 0,0-1,1 0,-1-1,1-1,-1 1,1-2,8 0,-6 1,0-1,-1-1,1 0,-1 0,1-2,-1 0,1 0,-1-1,-1-1,1 0,0 0,-1-2,0 1,0-2,-5 3,-1 1,1-1,-1 0,-1-1,1 0,-1 0,0 0,0 0,0-1,-1 0,0 0,-1 0,1 0,-1 0,-1-1,1 0,-2 1,1-1,-1 0,0 0,0 0,-1 0,0 0,0 0,-1 0,0 0,-1 0,0 1,0-1,0 0,-1 1,0-1,-1 1,-3-6,1 8,0 0,0 1,0-1,0 2,-1-1,1 1,-1 0,0 0,0 1,0-1,-1 2,1-1,0 1,-1 0,1 1,0-1,-1 2,1-1,-1 1,1 0,0 0,-1 1,1 0,0 0,0 1,1 0,-1 0,0 1,1 0,-4 2,51-1,248-9,-221-2,-56 6</inkml:trace>
  <inkml:trace contextRef="#ctx0" brushRef="#br1" timeOffset="39527.478">3697 650,'23'54,"-4"17,-3 1,-4 1,-2 0,-4 0,-3 1,-5 31,-6-7,28-114,10-27,2 2,1 2,3 1,1 1,10-4,4-1,2 2,2 3,1 2,2 2,1 3,16-3,-8 20,-65 13,-1 0,1 0,-1 1,1-1,-1 0,1 1,-1-1,0 1,1-1,-1 1,1 0,-1-1,0 1,0 0,1 0,-1 0,0 0,0 0,0 0,0 1,0-1,0 0,-1 0,1 1,0-1,-1 1,1-1,-1 0,1 1,-1-1,1 1,-1-1,0 1,0-1,0 1,0-1,0 1,0-1,0 1,-1-1,1 2,-5 13,-1 0,0 0,-1-1,0 0,-1 0,-1-1,-1 0,0 0,0-1,-1 0,-1-1,0-1,-1 0,0 0,-1-1,-8 4,-20 20,-2-2,-1-2,-1-2,-2-2,-1-2,-46 15,45-31,33-11</inkml:trace>
  <inkml:trace contextRef="#ctx0" brushRef="#br1" timeOffset="39841.094">4798 763,'-20'15,"1"0,1 2,0 0,1 1,1 0,1 1,0 1,2 1,0 0,1 0,2 1,-2 6,11-24,0-1,0 1,0 0,0 0,1 0,-1 0,1 0,0 0,1 0,-1 0,1 0,-1 0,1 0,0 0,1 0,-1-1,1 1,-1 0,1-1,0 1,1-1,-1 0,0 0,1 1,0-2,0 1,0 0,0-1,0 1,0-1,1 0,-1 0,1 0,0 0,-1-1,1 0,0 1,0-1,0-1,0 1,0-1,0 1,0-1,0 0,0 0,0-1,2 0,7 0,-1-1,0 0,1-1,-1-1,0 1,-1-2,1 0,-1 0,0-1,0-1,0 1,-1-2,0 0,-1 0,0 0,0-1,0-1,-1 1,-1-1,0-1,0 0,-1 1,0-2,-1 1,-1-1,1 0,-2 0,3-11,-6 16,0-1,-1 1,1-1,-1 1,-1 0,1-1,-1 1,-1 0,1 0,-1 0,0 0,-1 0,0 1,0 0,0 0,-1 0,0 0,0 0,0 1,-1 0,0 0,0 1,0-1,-5-1,-8-3</inkml:trace>
  <inkml:trace contextRef="#ctx0" brushRef="#br1" timeOffset="40323.718">5447 594,'-24'7,"0"0,0 2,1 1,0 1,1 1,0 1,1 1,0 1,1 1,1 0,-2 4,17-17,0 0,0 1,0-1,0 1,1 0,0 0,0 0,0 0,0 0,0 1,1-1,0 1,0 0,0-1,1 1,-1 0,1 0,0 0,1 0,-1 0,1 1,0-1,0 0,1 0,-1 0,1 0,0 0,1 0,-1 0,1 0,0-1,0 1,1 0,-1-1,1 0,0 0,0 1,1-1,3 1,-1 0,2 0,-1-1,0 0,1 0,0-1,0 0,0 0,0-1,0 0,0-1,1 1,-1-2,0 1,1-1,-1 0,1-1,-1 0,0 0,1-1,-1 0,0-1,0 0,0 0,-1 0,5-3,11-7,0-1,-1-1,0-1,-2 0,0-2,0-1,13-17,0-2,-2-2,-2-2,-2 0,-1-2,-3-1,-1 0,7-26,-20 45,-1-1,-1 0,-2 0,0-1,-2 1,-1-1,-1 0,-2 0,0 0,-2 1,-1-1,-3-7,7 32,-1 0,0 0,1 0,-1 0,0 0,-1 1,1-1,0 0,-1 1,1-1,-1 1,0-1,0 1,0 0,0 0,0 0,-1 0,1 0,-1 0,1 1,-1-1,1 1,-1 0,0-1,0 1,0 1,0-1,1 0,-1 1,0-1,0 1,0 0,0 0,0 0,0 0,0 1,0-1,0 1,0 0,0 0,0 0,1 0,-1 0,0 1,-12 7,2 1,-1 1,2 0,-1 0,1 1,1 1,0 0,1 1,1 0,0 0,0 1,2 0,0 1,1-1,0 1,1 0,1 1,0-1,2 1,0 0,0 0,2 9,-1-7,1 1,0-1,2 1,0-1,2 0,0 0,1 0,0-1,2 0,0 0,1 0,1-1,0 0,2 0,9 11,-9-15,0-1,0 0,1 0,1-2,0 1,0-2,1 0,0 0,1-1,0-1,0 0,0-1,1-1,0-1,0 0,0-1,1 0,-1-2,1 0,13-1,-6-1</inkml:trace>
  <inkml:trace contextRef="#ctx0" brushRef="#br1" timeOffset="40838.505">6125 481,'-4'20,"1"0,1 0,1 1,1-1,1 1,0-1,2 1,0-1,1 0,7 19,-10-36,0-1,0 0,0 0,0 0,0 0,0 0,1-1,-1 1,1 0,-1 0,1-1,0 1,-1-1,1 0,0 1,0-1,0 0,0 0,0 0,1-1,-1 1,0 0,0-1,0 1,1-1,-1 0,0 0,1 0,-1 0,0 0,0 0,1 0,-1-1,0 1,0-1,0 0,1 0,-1 0,0 0,0 0,0 0,-1 0,1-1,0 1,0-1,-1 1,1-1,0 0,10-11,-1-1,0 0,-1-1,-1 1,0-2,-1 1,0-1,2-11,18-32,1-3,-21 42,1 0,1 0,1 1,0 1,1 0,1 1,11-11,-24 27,1 0,-1 1,1-1,-1 0,1 1,0-1,-1 0,1 1,0-1,-1 1,1-1,0 1,0 0,0-1,-1 1,1 0,0 0,0-1,0 1,0 0,0 0,-1 0,1 0,0 0,0 0,0 0,0 0,0 0,0 1,-1-1,1 0,0 1,0-1,0 0,-1 1,1-1,0 1,0-1,-1 1,1-1,0 1,-1 0,1-1,-1 1,1 0,-1-1,1 1,-1 0,0 0,1 0,-1-1,0 1,1 0,-1 1,11 48,35 428,-38-394,-3 0,-8 85,4-167,-1 1,1-1,-1 1,0 0,0-1,0 1,-1 0,1-1,0 1,-1-1,0 1,0 0,1-1,-1 0,-1 1,1-1,0 0,-1 1,1-1,-1 0,0 0,1 0,-1 0,0 0,0-1,0 1,-1-1,1 1,0-1,-1 0,1 0,0 0,-1 0,1 0,-1 0,0-1,1 1,-1-1,1 0,-1 0,0 0,1 0,-1 0,0 0,1-1,-1 0,1 1,-1-1,1 0,-3-1,-2-7,0-1,1 1,1-1,-1-1,2 1,-1-1,1 0,1 0,0 0,1 0,0 0,0-1,1 1,1-1,0 1,1 0,0-1,0 1,2-3,0-10,2 1,0-1,1 2,2-1,0 1,2 0,0 0,1 1,1 1,1 0,1 1,1 0,0 1,2 1,0 0,15-11,88-58,-87 63</inkml:trace>
  <inkml:trace contextRef="#ctx0" brushRef="#br1" timeOffset="36051.856">226 1101,'-2'-27,"-7"39,-27 196,-25 259,55-247,6-196</inkml:trace>
  <inkml:trace contextRef="#ctx0" brushRef="#br1" timeOffset="36622.332">0 1187,'26'-30,"0"2,2 0,2 2,0 2,1 0,1 3,29-15,-36 18,2 1,0 2,0 0,2 2,-1 1,2 2,-1 1,2 1,-1 1,13 0,-39 6,1 1,0 1,-1-1,1 0,-1 1,1 0,-1 0,0 1,1-1,-1 1,0 0,0 0,0 0,0 0,0 1,0 0,-1-1,0 2,1-1,-1 0,0 1,0-1,-1 1,1 0,-1 0,0 0,0 0,0 0,0 0,-1 0,0 1,0-1,0 1,0-1,-1 1,1-1,-1 1,0 0,-1-1,1 1,-1-1,0 1,0-1,0 0,-2 4,-10 22,-1-1,-2-1,0 0,-2-1,-1 0,-1-2,-1 0,-2-2,0 0,-21 14,35-28,-36 35,-3-3,-1-1,-52 31,38-29,63-42,-1 0,1 0,0 1,-1-1,1 0,-1 0,1 1,-1-1,1 0,0 1,-1-1,1 1,0-1,-1 0,1 1,0-1,0 1,-1-1,1 1,0-1,0 1,0-1,0 1,0-1,0 1,-1-1,1 1,0-1,0 1,1-1,-1 1,0-1,0 1,0-1,0 1,0-1,0 1,1-1,-1 1,0-1,0 0,1 1,-1-1,0 1,1-1,-1 0,0 1,1-1,-1 0,1 1,-1-1,1 0,-1 1,0-1,1 0,-1 0,1 0,-1 0,1 1,-1-1,1 0,-1 0,1 0,-1 0,1 0,0 0,41 3,-39-3,12 0,-1 1,1 1,0 0,0 0,-1 1,0 1,1 1,-1 0,-1 1,1 0,-1 1,0 1,-1 0,0 0,0 1,-1 1,0 0,0 1,-1 0,-1 0,0 1,0 0,-1 1,-1 0,0 0,-1 0,0 3,34 93,-8-86,-14-22</inkml:trace>
  <inkml:trace contextRef="#ctx0" brushRef="#br1" timeOffset="37218.845">931 1581,'0'39,"0"17,0 4,0-4,0-6,0-11</inkml:trace>
  <inkml:trace contextRef="#ctx0" brushRef="#br1" timeOffset="37373.472">931 1243,'0'0</inkml:trace>
  <inkml:trace contextRef="#ctx0" brushRef="#br1" timeOffset="37939.434">1637 1384,'-34'20,"-6"2,1 1,1 2,1 1,1 2,1 2,2 1,1 2,-8 11,36-37,0 0,0 0,0 0,1 0,0 0,1 1,-1 0,2-1,-1 1,1 0,0 0,0 0,1 0,0 0,1 1,-1-6,1 1,-1 0,1-1,0 1,0-1,0 0,1 1,-1-1,1 0,0 0,0 0,0 0,0 0,0 0,1 0,-1-1,1 1,0-1,0 0,0 0,0 0,0 0,0 0,0-1,0 1,1-1,-1 0,1 0,-1 0,1-1,-1 1,1-1,2 0,3-1,1-2,0 1,0-1,-1-1,1 0,-1 0,0-1,0 0,-1-1,0 1,0-2,0 1,-1-1,1 0,-2-1,1 1,-1-2,0 1,-1 0,0-1,0 0,2-7,-2 8,22-36,2 2,2 1,1 1,2 2,33-28,-66 65,0 1,0-1,-1 0,1 1,0-1,0 0,0 1,0-1,-1 1,1 0,0-1,0 1,0 0,0-1,0 1,0 0,0 0,0 0,0 0,0 0,0 0,0 0,0 0,0 1,0-1,0 0,0 1,0-1,0 0,0 1,0-1,0 1,-1-1,1 1,0 0,0-1,0 1,-1 0,1 0,-1-1,1 1,0 0,-1 0,1 0,-1 0,0 0,1 0,-1-1,0 1,1 0,-1 0,0 0,0 0,0 1,9 58,-33 111,-35 265,55-400,0-1,-3 0,0 0,-3-1,-1 0,-1 0,-14 25,26-57,-1 0,1 1,-1-1,0 0,1 0,-1 1,0-1,-1 0,1 0,0 0,-1 0,1-1,-1 1,1 0,-1-1,0 1,0-1,1 1,-1-1,0 0,0 0,-1 0,1 0,0 0,0 0,0 0,-1-1,1 1,0-1,-1 0,1 0,0 0,-1 0,1 0,0 0,-1 0,1-1,0 1,0-1,-1 0,1 0,0 0,0 0,0 0,0 0,0 0,0-1,0 1,0-1,1 1,-2-2,-2-10,0 0,0 0,2 0,-1 0,2-1,0 0,0 1,2-1,-1 0,2 1,0-1,0 0,2 1,-1-1,4-7,-1-8,2 1,1 0,1 0,1 1,2 0,5-8,-3 11</inkml:trace>
  <inkml:trace contextRef="#ctx0" brushRef="#br1" timeOffset="38156.022">2061 1525,'5'33,"6"17,1-1</inkml:trace>
  <inkml:trace contextRef="#ctx0" brushRef="#br1" timeOffset="38325.118">2117 1243,'-9'-9,"-4"-4</inkml:trace>
  <inkml:trace contextRef="#ctx0" brushRef="#br1" timeOffset="38775.487">2540 1243,'-7'12,"-15"21,2 0,2 2,1 0,1 1,2 1,2 0,-2 15,13-47,0 0,0 0,1 0,0 1,0-1,0 0,1 0,0 0,0 1,0-1,1 0,-1 0,1 0,0-1,1 1,-1 0,1-1,0 0,0 1,0-1,1 0,-1-1,1 1,0-1,0 1,1-1,-1 0,0-1,1 1,0-1,0 0,-1 0,1 0,0-1,1 1,-1-1,3 0,-1 1,0 1,0-1,0 0,0-1,0 0,1 0,-1-1,0 1,1-2,-1 1,0-1,1 0,-1 0,0-1,0 0,0 0,0-1,0 0,-1 0,1-1,-1 0,0 0,0 0,0-1,1-2,14-16,-1-2,-2 0,0-1,-2-1,-1-1,11-28,9-14,-6 15,-3-1,-2-1,10-42,-28 79,0 0,-2-1,0 0,-2 0,0 0,-1 0,-2-1,0 1,-1 0,-1 0,-1 0,-4-12,7 28,0 0,-1-1,0 1,0 1,0-1,0 0,-1 0,0 1,0 0,0-1,0 1,-1 0,1 0,-1 1,0-1,0 1,-1 0,1 0,-1 0,1 1,-1 0,0 0,0 0,0 0,0 1,0-1,-1 1,1 1,0-1,0 1,-1 0,1 0,0 0,-1 1,1 0,0 0,0 0,0 1,-3 1,-7 4,1 0,1 1,-1 1,1 0,1 1,0 0,0 0,1 2,0-1,1 2,1-1,0 1,0 1,1-1,1 1,1 1,0-1,0 1,2 0,0 1,0-1,2 1,0 0,0 3,1 0,0 0,1 1,1-1,1 0,0 0,2 0,0 0,1-1,1 1,1-1,0-1,2 1,0-1,1-1,0 1,1-2,1 0,9 9,-2-3,2-1,0-1,1-1,1-1,0-1,1-1,1-1,1-1,-1-1,2-2,0 0,0-2,1-1,25 3,-25-8</inkml:trace>
  <inkml:trace contextRef="#ctx0" brushRef="#br1" timeOffset="42711.338">2569 2541,'594'-167,"-319"96,207-22,-470 92,-6-1,0 1,0 0,-1 0,1 1,0 0,0 0,0 0,0 1,0 0,0 0,-1 0,1 1,2 1,-7-2,-1 1,0 0,1 0,-1-1,0 1,0 0,0 0,-1-1,1 1,0 0,-1 0,1-1,-1 1,1 0,-1-1,0 1,0-1,0 1,0-1,0 1,0-1,0 1,0-1,0 0,-1 0,1 0,0 0,-1 0,1 0,-1 0,0 0,1 0,-1-1,0 1,1-1,-1 1,0-1,-1 1,-4 3,-101 68,30-23,3 4,3 3,-46 45,42-18,3 3,-55 85,82-81,46-88,-1 0,1 1,-1-1,1 1,0-1,0 1,0-1,0 0,0 1,1-1,-1 1,1-1,-1 0,1 1,0-1,0 0,0 0,0 1,0-1,1 0,-1 0,1 0,-1-1,1 1,0 0,0 0,-1-1,1 1,0-1,1 0,-1 0,0 0,0 0,0 0,1 0,-1 0,0-1,1 1,-1-1,26 5,-1-1,1-2,-1-1,1-1,0-1,-1-2,9-2,698-114,-235 37,-318 58,-158 19,-31-8,-28-7,1-2,1-1,2-1,0-2,1-2,-25-29,56 57,0 1,0-1,0 1,0-1,0 0,0 1,0-1,-1 1,1-1,0 1,0-1,0 0,0 1,-1-1,1 1,0-1,0 0,-1 1,1-1,0 0,-1 1,1-1,0 0,-1 0,1 1,-1-1,1 0,0 0,-1 0,1 0,-1 1,1-1,0 0,-1 0,1 0,-1 0,1 0,-1 0,1 0,-1 0,1 0,0 0,-1 0,1 0,-1-1,1 1,-1 0,1 0,0 0,-1-1,1 1,-1 0,1 0,0-1,-1 1,1 0,0-1,0 1,-1 0,1-1,7 46,-7-41,8 28,-2 2,-1-1,-2 0,-1 1,-1 0,-3-1,0 1,-2 0,-2-1,-1 0,-1-1,-2 1,-1-2,-6 11,5-22,-2-1,0-1,-1 0,0-1,-2 0,-4 2,34-34,292-214,-167 126,-113 85</inkml:trace>
</inkml:ink>
</file>

<file path=ppt/ink/ink9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3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17,'568'0,"-404"-17,-145 19</inkml:trace>
</inkml:ink>
</file>

<file path=ppt/ink/ink9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2.4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86,'0'454,"-10"-382,4-54</inkml:trace>
  <inkml:trace contextRef="#ctx0" brushRef="#br0" timeOffset="330.645">0 58,'296'-39,"-184"27,1 6,72 6,-124 0,-12 5,-31 2</inkml:trace>
  <inkml:trace contextRef="#ctx0" brushRef="#br0" timeOffset="614.486">57 651,'33'4,"17"3,3-1,-1-2,-1-5,-3-3,-1-1,-4 1,1 0,-3-3,-3-1,-3 1,2 2,-1 2,-2 1,-1 1,-2-4,-6-2</inkml:trace>
</inkml:ink>
</file>

<file path=ppt/ink/ink9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35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509 1,'-34'56,"21"-37,-3 5,-1 0,-1 0,-2-2,0 0,-1-1,0-2,-2 0,-1-1,-6 3,22-16,-1 0,0-1,-1 0,1 0,-1-1,1 0,-1-1,0 0,0-1,0 0,0 0,0-1,0 0,0-1,0 0,0-1,0 0,0 0,1-1,-1 0,0-1,7 2,1 0,-1 0,0 0,1 0,-1 0,1-1,0 1,0-1,-1 0,2 0,-1 1,0-1,1 0,-1-1,1 1,0 0,0 0,0 0,0-1,1 1,0 0,-1-1,1 1,0-1,0 1,1 0,-1-1,1 1,0 0,0-1,0 1,0 0,1-3,2-2,0 0,0 1,0-1,1 1,0 0,1 0,-1 0,1 1,1 0,-1 0,1 0,5-2,-3 2,2 1,-1 1,0 0,1 1,0 0,0 0,0 1,0 0,0 1,1 1,-1 0,0 0,0 1,0 0,1 1,-1 0,-1 1,1 0,0 1,-1 0,0 1,0 0,0 1,0 0,-1 0,0 1,0 0,1 2,129 105,-116-96,2-2,0 0,0-2,2-1,-1-1,2-1,20 5,-3-5,-25-8</inkml:trace>
</inkml:ink>
</file>

<file path=ppt/ink/ink9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3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1,'-10'2,"1"1,0 0,0 1,0 0,1 0,-1 1,1 0,0 0,0 1,1 0,-1 1,1 0,1 0,-1 0,1 1,1-1,-1 2,1-1,1 0,0 1,-4 9,-1-1,0 0,1 1,1 0,1 1,0-1,2 1,0 0,1 0,0 1,2-1,1 1,0-1,1 0,1 1,1-1,1 3,12 17,2 0,2-1,1-1,2-1,14 16,-18-27</inkml:trace>
</inkml:ink>
</file>

<file path=ppt/ink/ink9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8.8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0,'-7'268,"-15"-124,32-132,-3-16</inkml:trace>
</inkml:ink>
</file>

<file path=ppt/ink/ink9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1:59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1,'7'2,"0"0,0 0,-1 0,1 1,0 0,-1 1,0-1,0 1,0 0,0 1,0 0,4 5,1 1,0 1,-1 0,0 1,-1 0,0 0,-2 1,1 0,-2 1,1-1,-2 1,0 1,-1-1,-1 1,0-1,-1 1,-1 0,0 6,0-2,-1 0,-1 0,-1 0,-1 0,-1-1,0 1,-2-1,0 0,-1 0,-1-1,-4 7,-95 141,90-144,8-18</inkml:trace>
</inkml:ink>
</file>

<file path=ppt/ink/ink9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30,'0'24,"5"8,6-2,7-5,-1-13,2-7,3-6,-2-6,-1-3,2-4,-2-4,0 0,-4-1,1 3,-2-2,1-1,-2 2</inkml:trace>
</inkml:ink>
</file>

<file path=ppt/ink/ink9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0,'-10'5,"3"1,6 0,8-5,4 0,-6 2,-8 4,-3 6,-2 1</inkml:trace>
</inkml:ink>
</file>

<file path=ppt/ink/ink9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2.8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0,'5'0,"1"5,0 1</inkml:trace>
</inkml:ink>
</file>

<file path=ppt/ink/ink9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1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114 156,'0'39,"0"16,0 5,0-3,0-2,0-6,0-6,-5-5,-2-5,1 1,1 1,1-2,2-1,1-1,1-7</inkml:trace>
  <inkml:trace contextRef="#ctx0" brushRef="#br0" timeOffset="300.85">0 43,'20'-5,"176"-31,-184 35,0 1,0 0,0 1,0 0,0 0,-1 1,1 1,-1 0,1 1,-1 0,0 1,0 0,-1 0,0 1,5 4,-10-6,0 1,-1-1,0 1,0 0,0 0,-1 1,1-1,-1 1,0 0,-1 0,0 0,0 0,0 0,0 0,-1 0,0 1,-1-1,1 1,-1-1,0 0,-1 1,0-1,0 1,0-1,-1 0,1 0,-1 0,-1 0,1 0,-1 0,-1-1,1 1,-1-1,1 0,-1 0,-1 0,1 0,-1-1,0 0,0 1,-11 7,-1 0,0-1,-1-1,0-1,0 0,-1-1,0-1,0-1,-1-1,0 0,-5-1,1-1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9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308 44,'-1'-3,"-1"0,1 0,-1 1,0-1,0 1,0-1,0 1,-1 0,1-1,-1 1,1 0,-1 1,0-1,0 0,0 1,0 0,0 0,0-1,0 2,0-1,-1 0,-7 0,0 1,0 0,0 0,0 1,0 0,0 1,0 1,0 0,1 0,-1 1,1 0,0 1,0 0,-5 4,9-6,0 1,0 0,0 0,1 0,-1 0,1 1,0 0,1 0,-1 1,1-1,0 1,1 0,-1 0,1 0,0 1,0-1,1 1,0 0,0-1,1 1,0 0,0 0,0 0,1 0,0 0,1 0,-1 0,1 0,1 0,-1-1,1 1,2 4,2-1,1-1,0 0,1 0,0-1,0 0,1 0,0-1,0 0,1 0,0-1,0-1,0 1,1-2,-1 1,1-2,1 1,-1-1,0-1,1 0,-1-1,1 0,-1-1,1 0,-1-1,1 0,-1-1,1 0,-1 0,0-2,0 1,0-1,0-1,-1 0,0-1,6-4,2-4,-6 1</inkml:trace>
</inkml:ink>
</file>

<file path=ppt/ink/ink9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0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1,'-14'44,"2"0,2 1,2 0,1 1,3 0,1 27,27 67,-25-130,-1 0,0 0,0 0,0-1,-2 1,1-1,-1 0,0 1,-1-2,-1 2,-9 8</inkml:trace>
  <inkml:trace contextRef="#ctx0" brushRef="#br0" timeOffset="249.198">0 368,'34'0,"20"0,6 0,-2 0,-7 0,-6 0,-7 0,-5 0,-8 0</inkml:trace>
</inkml:ink>
</file>

<file path=ppt/ink/ink9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08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336 170,'-49'110,"-52"121,-10-18,110-214,1 1,0-1,0 1,-1 0,1-1,0 1,-1 0,1 0,0-1,-1 1,1 0,-1 0,1-1,0 1,-1 0,1 0,-1 0,1 0,-1 0,1 0,0 0,-1 0,1 0,-1 0,1 0,-1 0,1 0,-1 0,1 0,0 0,-1 0,1 0,-1 1,1-1,0 0,-1 0,1 0,-1 1,1-1,0 0,-1 1,1-1,0 0,0 1,-1-1,1 0,0 1,0-1,-1 0,1 1,0 0,6-41,73-169,-47 137,113-191,-82 176,-62 87,0 0,-1 1,1-1,0 0,0 0,-1 1,1-1,0 0,-1 1,1-1,0 1,-1-1,1 1,0-1,-1 1,1-1,-1 1,1 0,-1-1,0 1,1 0,-1-1,0 1,1 0,-1 0,0-1,0 1,1 0,-1 0,0 0,0-1,0 1,0 0,0 0,0 0,0-1,-1 1,1 0,0 0,0-1,-1 2,1-1,15 201,51 24,-44-63,-22-162,0 0,0 0,0-1,-1 1,1 0,0 0,0 0,-1-1,1 1,0 0,-1-1,1 1,-1 0,1-1,-1 1,1 0,-1-1,1 1,-1-1,0 1,1-1,-1 1,0-1,0 0,1 1,-1-1,0 0,0 1,1-1,-1 0,0 0,0 0,0 0,1 0,-1 0,0 0,0 0,0 0,0 0,1 0,-1 0,0-1,0 1,1 0,-1-1,0 1,0 0,1-1,-1 1,0-1,1 1,-1-1,1 0,-1 1,-36-31,36 30,-43-48,35 37,-1 0,0 1,-1 0,0 1,0 0,-1 1,-1 0,-10-5,14 10,-1-3,0 1,0 1,-1 0,0 0,0 1,0 1,0 0,0 0,-1 1,0 0,1 1,-1 1,0-1,1 2,-1 0,0 0,-9 3,-7 7,4 0</inkml:trace>
  <inkml:trace contextRef="#ctx0" brushRef="#br0" timeOffset="745.115">674 1,'-17'56,"10"-12,2 1,2 0,2 0,4 31,-1 10,-2 43,34-161,-21 18,1 0,1 1,0 0,0 2,1-1,1 2,0 0,1 1,-14 7,-1 1,0-1,1 1,-1 0,1 0,-1 0,1 1,-1-1,1 1,0 0,-1 0,1 0,0 0,-1 1,1-1,-1 1,1 0,-1 0,1 0,-1 1,0-1,1 1,-1 0,0 0,0 0,0 0,-1 1,1-1,0 1,-1-1,0 1,1 0,-1 0,0 0,-1 0,1 0,0 1,-1-1,0 0,0 1,0-1,0 1,0 0,-1-1,0 1,1-1,-1 1,-1 0,1 2,-1 0,-1 0,1 0,-1 0,0 0,0 0,-1-1,0 1,0-1,0 1,0-1,-1 0,0 0,0-1,-1 1,1-1,-1 0,0 0,0 0,0-1,0 0,-1 0,0 0,1-1,-1 1,0-1,0-1,0 1,0-1,0 0,-1-1,1 1,0-1,0 0,-1-1,1 0,0 0,0 0,0 0,0-1,0 0,-2-1,6 2,0 0,0 0,0-1,0 1,0 0,0-1,0 1,1-1,-1 1,0-1,1 0,0 0,-1 1,1-1,0 0,0-1,0 1,0 0,0 0,0 0,1 0,-1-1,1 1,0-1,1-11</inkml:trace>
  <inkml:trace contextRef="#ctx0" brushRef="#br0" timeOffset="1161.005">1097 396,'-5'6,"1"0,-1 0,1 1,0 0,1-1,-1 1,1 0,1 1,0-1,0 0,0 1,0-1,1 1,1-1,-1 1,1 0,1-1,-1 1,1 0,1-1,-1 1,1-1,1 1,-2-6,1 0,0 0,1 0,-1 0,0 0,0 0,1-1,-1 1,1-1,0 1,-1-1,1 0,0 0,0 0,0-1,-1 1,1-1,0 1,0-1,0 0,0 0,0 0,0-1,0 1,0-1,0 1,0-1,-1 0,1 0,0 0,78-46,-74 40,0-1,-1 1,1-1,-2-1,1 1,-1-1,0 0,-1 0,0-1,0 1,-1-1,1-7,-3 14,0-1,0 1,0-1,-1 1,0-1,0 1,0 0,0-1,0 1,0-1,-1 1,0-1,0 1,0 0,0 0,0-1,-1 1,1 0,-1 0,0 0,0 0,0 1,0-1,-1 0,1 1,-1 0,1-1,-1 1,0 0,0 1,0-1,0 0,0 1,0-1,0 1,-1 0,1 0,-1 1,-55 11,39 0</inkml:trace>
</inkml:ink>
</file>

<file path=ppt/ink/ink9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5.7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264 1,'-9'0,"0"0,0 1,0 0,1 1,-1 0,0 0,1 1,0 0,-1 0,1 1,0 0,1 1,-1-1,1 2,0-1,0 1,1 0,-1 0,1 1,1-1,-1 1,1 1,0-1,1 1,0 0,0 0,-2 7,-3 20,1 0,1 1,2-1,2 1,1 0,2 0,1 0,2 1,1-6,1-1,1 1,2-1,1 0,6 11,-8-28,0 0,2 0,-1-1,2 0,0 0,0-1,1-1,0 1,1-2,0 0,0 0,1-1,0-1,1 0,-1-1,7 2,19 13,-140-53,-76 8,176 24,0 0,0 1,0-1,0 0,-1 0,1 1,0-1,0 0,0 0,0 0,0 0,0-1,0 1,-1 0,1 0,0-1,0 1,0 0,0-1,0 1,0-1,0 0,0 1,0-1,1 0,-1 1,0-1,0 0,0 0,1 0,-1 0,1 0,-1 0,0 0,1 0,0 0,-1 0,1 0,0 0,-1 0,1 0,0 0,0 0,0 0,0 0,0-1,0 1,0 0,0 0,1 0,-1-1,110-85,32-19,-103 82,-39 24,1-1,0 1,-1 0,1 0,-1-1,1 1,0 0,-1 0,1 0,-1 0,1 0,0 0,-1 0,1 0,0 0,-1 0,1 0,0 0,-1 1,1-1,-1 0,1 0,0 1,-1-1,1 0,-1 1,1-1,-1 0,1 1,-1-1,1 1,-1-1,0 1,1-1,-1 1,0-1,1 1,-1 0,0-1,0 1,1-1,-1 1,0 0,0-1,0 1,0 0,0-1,0 1,0-1,0 1,0 0,0-1,0 1,0 0,-1-1,1 1,0-1,0 1,-1 0,1-1,0 1,-1-1,1 1,0-1,-1 1,1-1,-1 1,1-1,-68 143,43-63,27-62</inkml:trace>
</inkml:ink>
</file>

<file path=ppt/ink/ink9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6.7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1 671,'14'-42,"2"1,2 1,1 1,2 1,2 0,2 2,26-31,-30 38,89-127,-110 155,0 0,0 0,1 0,-1 0,0 0,1 0,-1 0,1 0,-1 0,1 0,-1 0,1 0,0 0,0 1,-1-1,1 0,0 1,0-1,0 0,0 1,-1-1,1 1,0-1,0 1,0 0,0-1,0 1,0 0,1 0,-1 0,0 0,0 0,0 0,0 0,0 0,0 0,0 0,0 0,0 1,0-1,0 0,0 1,0-1,0 1,0-1,0 1,-1 0,1-1,0 1,0 0,0-1,-1 1,1 0,0 0,-1 0,1 0,-1 0,1 0,-9 95,0-58,-1 108,9-144,0 0,0 1,0-1,0 0,1 0,-1 1,1-1,0 0,-1 0,1 0,0 0,0 1,1-2,-1 1,0 0,1 0,-1 0,1 0,-1-1,1 1,0-1,0 1,0-1,-1 0,1 0,1 0,-1 0,0 0,0 0,0 0,0-1,1 1,-1-1,0 0,1 1,-1-1,0 0,0-1,2 1,2-1,1 0,-1 0,0-1,0 0,0 0,-1 0,1-1,0 0,-1 0,0-1,0 1,0-1,0 0,1-2,18-22,-2 0,-2-2,0 0,14-33,13-18,-18 28,50-61,-78 113,0 1,0-1,0 1,0-1,0 1,0 0,0-1,0 1,0 0,0 0,0 0,0 0,0 0,0 0,0 0,0 0,0 0,0 0,0 1,0-1,0 0,-1 1,1-1,0 1,0-1,0 1,0-1,0 1,-1-1,1 1,0 0,0 0,-1-1,1 1,-1 0,1 0,-1 0,1 0,-1-1,1 1,-1 0,0 0,1 0,-1 0,0 0,0 0,0 0,0 0,0 0,0 0,0 0,0 0,0 0,0 0,-1 0,1 0,0 0,-1 0,1 0,0 0,-1 0,1 0,-1-1,0 1,0 1,-47 148,41-132,1 0,0 1,1-1,1 1,1 1,1-1,0 0,2 1,0-1,1 1,1-1,0 0,2 0,0 0,4 8,4-3</inkml:trace>
  <inkml:trace contextRef="#ctx0" brushRef="#br0" timeOffset="481.089">961 501,'-28'78,"-29"125,45-182,1-58,10 19,1 0,0 1,2-1,0 0,1 1,0 0,2 0,0 0,1 0,1 1,0 0,1 0,1 1,0 0,1 0,12-12,-11 13,1 1,0 1,0 0,1 1,1 0,0 1,1 1,0 0,0 1,1 1,-1 0,13-3,-26 9,1 0,-1 1,0-1,0 1,1-1,-1 1,1 0,-1 0,0 0,1 0,-1 0,0 1,1-1,-1 1,0-1,1 1,-1 0,0 0,0 0,0 0,0 0,0 1,0-1,0 1,0-1,-1 1,1 0,0-1,-1 1,1 0,-1 0,0 0,0 0,0 0,0 1,0-1,0 0,0 0,-1 1,1-1,-1 0,0 1,0-1,0 0,0 1,0-1,0 1,0-1,-1 0,1 1,-1-1,0 0,0 1,-1 6,0-1,-1 0,0-1,0 1,0-1,-1 1,0-1,-1 0,0 0,0-1,0 1,-1-1,0 0,0-1,0 1,-1-1,0-1,0 1,0-1,-6 2,-27-9,27-7</inkml:trace>
</inkml:ink>
</file>

<file path=ppt/ink/ink9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01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2,'19'5,"12"1,4 0,2-1,-1-2,-2-1,-1-5,-2-3,-2 0,0 1,-1 1,0 2,0 0,-1 2,1 0,-4 0</inkml:trace>
</inkml:ink>
</file>

<file path=ppt/ink/ink9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2:17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0 313,'22'7,"-1"-1,1-2,0 0,0-1,0-1,0-2,0 0,0-1,0-1,0-1,0-1,0-1,-1-1,0 0,10-6,8 1,28-12,-48 18</inkml:trace>
  <inkml:trace contextRef="#ctx0" brushRef="#br0" timeOffset="234.277">141 511,'20'0,"10"0,5 0,2 0,-1 0,-1-5,-3-2,-1 1,-2 1,0 2,-6 0</inkml:trace>
  <inkml:trace contextRef="#ctx0" brushRef="#br0" timeOffset="42730.651">1101 2,'-3'2,"1"0,-1 0,0 0,1 1,-1-1,1 1,0-1,0 1,0 0,0 0,1 0,-1 0,1 0,-1 0,1 1,0-1,0 0,1 1,-2-1,-5 24,1 0,1 1,2 0,0-1,2 1,1 0,4 23,-3 12,-1 225,-17-254,12-39</inkml:trace>
  <inkml:trace contextRef="#ctx0" brushRef="#br0" timeOffset="43243.805">678 59,'137'-25,"-24"9,-73 9,0 2,0 1,1 3,29 2,72 27,-37-21,-87-1</inkml:trace>
  <inkml:trace contextRef="#ctx0" brushRef="#br0" timeOffset="43597.762">734 708,'34'5,"15"-4,5-1,-3-1,-4 0,-6-1,-5 1,-4 1,-3-1,-1 1,0 0,-6-5,-1-2,0 1,-3 1</inkml:trace>
  <inkml:trace contextRef="#ctx0" brushRef="#br0" timeOffset="45614.405">1976 228,'-34'82,"21"-60,-1-1,0 0,-2 0,0-2,-1 0,-1-1,-1-1,-1 0,0-2,-1 0,0-2,-1 0,-1-1,0-1,-7 1,28-10,0 0,0-1,-1 1,1 0,-1-1,0 1,1-1,-1 0,0 0,0 0,0-1,0 1,1 0,-1-1,0 0,0 0,0 0,0 0,0 0,0-1,0 1,0-1,0 0,0 0,0 0,1 0,-1 0,0 0,1-1,-1 0,1 1,0-1,-1 0,1 0,0 0,0 0,0-1,0 1,1-1,-1 1,1-1,-1 1,1-1,0 0,0 0,-1-2,2-4,1 0,0 0,0 0,0 0,1 0,1 1,-1-1,2 1,-1-1,1 1,0 0,1 0,-1 1,2-1,-1 1,1 0,0 1,3-3,-5 7,0 0,0 0,0 0,0 1,0-1,0 1,0 0,0 0,1 1,-1-1,0 1,1 0,-1 0,0 0,1 1,-1 0,0 0,0 0,0 0,0 0,0 1,0 0,0 0,0 0,0 0,-1 1,2 0,87 81,66 141,-147-210</inkml:trace>
</inkml:ink>
</file>

<file path=ppt/ink/ink9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3:58.6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7 226,'-4'-5,"2"-1,7 0,7 1,7 2,4 1,4 0,1 2,2 0,-1-5,1-1,-1 0,0 1,0 2,-5-4,-7 0</inkml:trace>
  <inkml:trace contextRef="#ctx0" brushRef="#br0" timeOffset="556.324">176 1,'0'5,"0"6,0 6,0 5,0 4,0 1,0 2,0 1,0-1,0 0,0 1,0-2,0 1,0-1,0 0,5-4,1-8</inkml:trace>
</inkml:ink>
</file>

<file path=ppt/ink/ink9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04.3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30 124,'0'312,"-26"-180,23-173,49-137,-32 126,2 1,3 1,1 1,3 0,10-13,-33 60,1 0,0 0,-1 0,1 0,0 1,0-1,0 0,1 0,-1 1,0-1,1 1,-1-1,1 1,-1-1,1 1,0 0,-1 0,1 0,0 0,0 0,0 0,0 1,0-1,0 0,0 1,0 0,0-1,0 1,0 0,0 0,0 0,0 1,0-1,0 0,0 1,0-1,0 1,0 0,0-1,0 1,0 0,0 0,-1 0,1 1,0-1,-1 0,1 1,-1-1,1 1,-1-1,0 1,0 0,1 0,75 150,-73-144</inkml:trace>
  <inkml:trace contextRef="#ctx0" brushRef="#br0" timeOffset="1011.363">509 377,'-1'-1,"0"0,0 0,0-1,0 1,-1 0,1 0,0 0,-1 0,1 0,0 0,-1 0,1 1,-1-1,1 1,-1-1,1 1,-1-1,0 1,1 0,-1 0,1-1,-1 1,0 0,1 1,-1-1,0 0,1 0,-1 1,1-1,-1 1,1-1,-1 1,1 0,-1 0,1-1,0 1,-1 0,1 0,0 0,-1 1,-3 3,0 0,0 0,0 0,1 0,0 1,0-1,0 1,1 0,0 1,0-1,0 1,1-1,0 1,0 0,1-1,0 1,0 0,0 0,1 0,0 0,1 0,-1 0,1 0,1 0,-1-1,1 1,0 0,1-1,0 1,0-1,0 0,0 0,1 0,0-1,1 1,-1-1,3 3,-4-7,0 1,0-1,0 1,0-1,0 0,1 0,-1 0,0-1,0 1,1-1,-1 0,0 0,1 0,-1 0,0 0,1-1,-1 1,0-1,0 0,1 0,-1 0,0-1,0 1,0-1,-1 0,1 0,0 0,-1 0,1 0,-1 0,1-1,-1 1,0-1,0 1,0-1,-1 0,1 0,-1 0,1 0,-1 0,0 0,0 0,0-1,-1 1,1-2,-1-1,0 4,-1 0,1 0,0 0,0 0,0 0,0 0,0 0,0 0,0 0,1 0,-1 0,1 0,-1 1,1-1,0 0,-1 0,1 0,0 1,0-1,1 0,-1 1,0-1,0 1,1 0,-1-1,1 1,-1 0,1 0,0 0,-1 0,1 0,0 0,0 0,0 1,-1-1,1 1,0-1,2 1,15-3</inkml:trace>
  <inkml:trace contextRef="#ctx0" brushRef="#br0" timeOffset="1456.468">904 350,'-14'29,"-10"14,-5 4,1 0,2-9,5-6,1-8,4-3,0-2,3 3,-2-4,2 0,4-2</inkml:trace>
  <inkml:trace contextRef="#ctx0" brushRef="#br0" timeOffset="2103.542">961 604,'-101'257,"100"-255,1 0,-1 0,0 0,1 0,-1 0,0 0,0 0,-1 0,1 0,0 0,-1 0,1-1,-1 1,1-1,-1 1,0-1,1 0,-1 1,0-1,0 0,0 0,-1 0,10-42,5 17,1 1,1 1,0 0,2 1,1 1,0 0,2 2,0 0,1 1,0 0,7-2,-7 3,-9 7,0 0,1 0,0 2,0-1,1 1,0 1,0 0,1 1,0 1,0 0,5 0,-18 4,1 0,0 0,0 0,-1 1,1-1,0 0,-1 1,1 0,0-1,-1 1,1 0,-1 0,1 0,-1 0,1 0,-1 0,0 0,0 1,1-1,-1 0,0 1,0-1,0 1,0-1,-1 1,1-1,0 1,-1 0,1-1,-1 1,1 0,-1 0,0-1,0 1,0 0,0 0,0-1,0 1,0 0,-1 0,1-1,-1 1,1 0,-1-1,1 1,-1-1,0 1,0-1,0 1,0-1,0 1,0-1,0 0,-1 1,1-1,0 0,-1 0,1 0,-1 0,1 0,-2 0,0 5,-1-1,0 1,0-1,0 1,-1-1,0-1,0 1,0-1,-1 1,1-2,-1 1,0-1,0 1,0-2,0 1,-1-1,1 0,-1 0,0 0,1-1,-1 0,0-1,0 0,1 0,-6 0,-5-6</inkml:trace>
  <inkml:trace contextRef="#ctx0" brushRef="#br0" timeOffset="2998.525">1723 96,'-3'15,"0"-1,-1 1,0-1,-1 0,-1 0,0 0,-1-1,0 0,-1 0,-1-1,0 0,0 0,-1-1,-3 2,-2 5,-130 126,131-131,1-3</inkml:trace>
  <inkml:trace contextRef="#ctx0" brushRef="#br0" timeOffset="3338.997">1412 39,'19'34,"12"10,-1 4,1-3,-6-3,-2-10,0-4,1-3,-4-1,0 0,-4 2,0-5,-2 0,1 1,-2 1,-3-3</inkml:trace>
</inkml:ink>
</file>

<file path=ppt/ink/ink9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 46,'-26'142,"-3"-2,9-82,36-114,-1 22,0 1,2 1,1 0,2 1,1 1,1 1,2 1,1 1,7-5,-32 31,1-1,0 1,0-1,0 1,0 0,0-1,1 1,-1 0,0 0,1 0,-1 0,0 0,1 0,-1 0,1 1,0-1,-1 0,1 1,-1 0,1-1,0 1,0 0,-1-1,1 1,0 0,-1 0,1 1,0-1,-1 0,1 1,0-1,-1 0,1 1,0 0,-1-1,1 1,-1 0,1 0,-1 0,0 0,1 0,-1 0,0 1,0-1,0 0,0 0,0 1,0-1,1 2,1 9,0 1,-1-1,0 1,-1 0,-1 0,0 0,0-1,-1 1,-1 3,5 99,-3-114,1 0,-1 0,0-1,0 1,0 0,1 0,-1 0,0-1,1 1,-1 0,1-1,-1 1,1 0,-1-1,1 1,-1 0,1-1,0 1,-1-1,1 1,0-1,0 1,-1-1,1 0,0 1,0-1,0 0,-1 0,1 1,0-1,0 0,0 0,0 0,-1 0,1 0,0 0,0 0,0 0,0-1,-1 1,1 0,0 0,0-1,0 1,-1-1,1 1,0 0,-1-1,1 1,0-1,-1 0,1 1,0-1,-1 0,36-36,-35 36,133-171,-133 170,0 0,1 0,-1 0,1 0,-1 0,1 1,0-1,0 0,0 1,0 0,0-1,0 1,0 0,0 0,0 0,1 0,-1 0,0 1,1-1,-1 1,1-1,-1 1,0 0,1 0,-1 0,1 0,-1 0,0 1,1-1,-1 1,0 0,1 0,-1-1,0 1,0 1,1-1,-1 0,0 0,0 1,-1-1,2 2,3 10,0 1,-1 0,-1 1,0-1,-1 1,-1-1,0 1,-1 0,0 0,-1 0,-1 0,-1 0,0 0,0-1,-6 15,4-5</inkml:trace>
</inkml:ink>
</file>

<file path=ppt/ink/ink9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0.7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330 0,'-21'5,"1"1,-1 2,2-1,-1 2,1 1,0 0,1 2,0 0,1 0,1 2,0 0,0 1,2 1,0 0,-10 15,-11 73,34-102,0 0,1 0,0 0,-1 0,1 0,0 0,0 0,0 0,0 0,1 0,-1 1,0-1,1 0,-1 0,1 0,0 0,0-1,0 1,0 0,0 0,0 0,0-1,1 1,-1 0,1-1,-1 0,1 1,-1-1,1 0,0 0,0 1,0-2,-1 1,1 0,0 0,0 0,0-1,0 1,1-1,-1 0,0 0,0 1,0-1,90-17,-59-2,0-2,-1-1,-1-2,16-16,-34 29,1-3,0 0,0 0,-2-1,0-1,-1 0,0-1,6-14,-17 31,0-1,0 0,-1 0,1 1,0-1,0 0,0 0,0 1,1-1,-1 0,0 0,0 1,0-1,0 0,1 0,-1 1,0-1,1 0,-1 1,1-1,-1 0,1 1,-1-1,1 1,-1-1,1 1,-1-1,1 1,0-1,-1 1,1 0,0-1,-1 1,1 0,0-1,0 1,-1 0,1 0,0 0,0 0,-1 0,1 0,0 0,0 0,-1 0,1 0,0 0,0 0,-1 1,1-1,0 0,0 0,-1 1,1-1,0 0,-1 1,1-1,-1 1,1-1,0 1,-1-1,1 1,-1 0,0-1,1 1,-1 0,1 0,15 120,-15-115,1 0,0-1,0 1,1 0,-1-1,1 0,0 1,1-1,-1 0,1-1,0 1,0-1,0 0,1 1,0-2,-1 1,1-1,1 0,2 2,12 2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1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4 480,'-1'42,"-1"-27,1 1,1-1,1 0,0 0,0 1,2-1,0 0,0 0,2-1,0 1,0-1,5 8,-7-19,-1 0,0 0,1 0,0-1,0 1,0 0,0-1,0 0,0 0,1 0,-1 0,0 0,1-1,0 1,-1-1,1 0,0 0,0-1,0 1,0-1,-1 1,1-1,0-1,0 1,0 0,0-1,0 0,-1 0,1 0,0 0,-1-1,1 1,-1-1,2-1,111-75,-115 77,0-1,0 1,0 0,0 0,1 0,-1 0,0 0,0 0,1 1,-1-1,1 0,-1 1,1-1,-1 1,1-1,-1 1,1 0,-1-1,1 1,0 0,-1 0,1 0,-1 1,1-1,0 0,-1 0,1 1,-1-1,1 1,-1-1,1 1,-1 0,0 0,1 0,-1-1,0 1,0 0,1 1,-1-1,0 0,0 0,0 0,0 1,-1-1,1 0,0 1,0-1,-1 1,1-1,-1 1,1-1,-1 1,0-1,0 1,0 0,1-1,-1 1,-1-1,1 1,0 0,3 17,24 71,-26-87,0-1,1 0,-1-1,1 1,-1 0,1 0,0-1,-1 1,1 0,0-1,0 0,0 0,0 1,1-1,-1 0,0-1,0 1,1 0,-1-1,0 1,1-1,-1 0,1 0,-1 0,0 0,1 0,-1 0,1 0,-1-1,0 0,1 1,-1-1,0 0,0 0,0 0,2-1,4-3,0 0,0-1,-1 1,0-1,0-1,0 0,-1 0,0 0,0 0,-1-1,0 0,0 0,-1-1,3-7,12-18,35-104,-45 127,0 5</inkml:trace>
  <inkml:trace contextRef="#ctx0" brushRef="#br0" timeOffset="777.708">794 707,'-29'217,"34"-343,-2 109,1 0,1 0,0 1,1 0,1 0,0 1,1 0,1 0,1 0,0 1,0 1,1 0,1 0,0 1,1 1,1 0,4-2,-17 12,0 0,0 0,0 0,0 0,1 0,-1 0,0 1,1-1,-1 1,0-1,1 1,-1-1,1 1,-1 0,1 0,-1-1,1 1,-1 0,1 0,-1 1,1-1,-1 0,1 0,-1 1,0-1,1 1,-1-1,0 1,1 0,-1 0,0-1,1 1,-1 0,0 0,0 0,0 0,0 0,0 0,0 1,0-1,-1 0,1 0,0 1,-1-1,1 1,-1-1,1 0,-1 1,1-1,-1 1,0-1,0 1,6 164,-1-152,1-7</inkml:trace>
  <inkml:trace contextRef="#ctx0" brushRef="#br0" timeOffset="1014.54">1217 707,'5'33,"1"12</inkml:trace>
  <inkml:trace contextRef="#ctx0" brushRef="#br0" timeOffset="1184.119">1217 227</inkml:trace>
  <inkml:trace contextRef="#ctx0" brushRef="#br0" timeOffset="1447.022">1725 0,'2'15,"9"72,-4 1,-4-1,-3 1,-5 8,-66 179,41-172,28-105,1-9</inkml:trace>
  <inkml:trace contextRef="#ctx0" brushRef="#br0" timeOffset="1665.803">1443 565,'38'0,"32"0,9 0,-4 0,-10 0,-11 0,-15-5,-10-1,-4 0,-7 1</inkml:trace>
  <inkml:trace contextRef="#ctx0" brushRef="#br0" timeOffset="2017.361">2063 678,'38'-10,"0"-2,-1-1,-1-2,0-2,-1-1,-1-2,21-16,-3-29,-51 63,0 0,0 1,0-1,-1 0,1 1,0-1,-1 0,1 0,-1 0,0 1,0-1,1 0,-1 0,0 0,-1 0,1 0,0 1,0-1,-1 0,1 0,-1 0,0 1,1-1,-1 0,0 1,0-1,0 0,0 1,-1-1,1 1,0 0,0-1,-1 1,1 0,-1 0,1 0,-1 0,0 0,1 0,-1 0,0 1,-1-1,-6 0,1 0,-1 1,0 0,0 0,1 1,-1 0,0 1,1 0,0 0,-1 1,1 0,0 1,0-1,0 1,1 1,-1 0,1 0,-2 2,-7 3,1 0,0 1,1 0,0 1,1 1,0 0,1 0,0 2,1-1,1 1,0 1,1 0,1 0,1 1,0 0,1 1,1-1,0 1,2 0,-1 3,5-14,0 0,1 0,0 0,0 0,0 0,1-1,0 1,0-1,1 1,0-1,0 0,0-1,1 1,-1-1,2 0,-1 0,0 0,1 0,0-1,0 0,0-1,0 1,1-1,0 0,-1-1,1 0,0 0,0 0,0-1,0 0,1 0,-1-1,0 0,0 0,6-1,165-3,-150 3</inkml:trace>
</inkml:ink>
</file>

<file path=ppt/ink/ink9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84,'18'-6,"0"0,1 1,0 0,0 2,0 0,1 1,-1 1,0 1,1 1,8 2,123-9,-50-14,-205-5,78 21,2 2</inkml:trace>
</inkml:ink>
</file>

<file path=ppt/ink/ink9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2.5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30,'34'-5,"15"-1,5 0,2 1,-3 1,-6 2,-6 1,-6 0,-3 1,-8 1</inkml:trace>
</inkml:ink>
</file>

<file path=ppt/ink/ink9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26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1 171,'31'-17,"-18"15,1 1,0 0,0 1,0 0,-1 1,1 1,0 0,5 3,47 4,-38-6,-1-2,1-1,-1-1,0-1,1-2,5-2,-32 6,1-1,-1 1,0 0,1-1,-1 0,0 1,1-1,-1 0,0 0,0 1,1-1,-1 0,0 0,0 0,0-1,0 1,-1 0,1 0,0 0,0-1,-1 1,1 0,-1-1,1 1,-1-1,1 1,-1 0,0-1,0 1,0-1,0 1,0-1,0 1,0-1,0 1,-1-1,1 1,0 0,-1-1,1 1,-1-1,0 1,1 0,-1 0,0-1,0 1,0 0,0 0,0 0,0 0,0 0,0 0,0 0,-1 0,1 1,0-1,0 0,-1 1,1-1,-1 1,1-1,-1 1,-76-76,63 59</inkml:trace>
</inkml:ink>
</file>

<file path=ppt/ink/ink9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4:45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1 255,'5'0,"6"0,1-5,4-2,4 1,3 1,2 2,3 0,0 2,-4-4,-1-1,0 0,0 1,3 2,0 1,-9 1,-6 1</inkml:trace>
  <inkml:trace contextRef="#ctx0" brushRef="#br0" timeOffset="362.017">1 452,'5'0,"6"0,6 0,5 0,4 0,2 0,1 0,1 0,-1 0,0 0,0-5,0-1,0 0,-1 1,-5 2</inkml:trace>
  <inkml:trace contextRef="#ctx0" brushRef="#br0" timeOffset="1044.42">199 1,'33'46,"-15"-29,1-1,1 0,1-2,0 0,1-2,2 1,69 44,-88-55,0 0,0 1,0-1,0 1,0 0,-1 0,1 1,-1-1,0 1,0 0,-1 0,1 1,-1-1,0 1,0 0,0-1,0 1,-1 1,0-1,0 0,-1 0,1 1,-1-1,0 1,0-1,-1 1,0-1,0 1,0-1,-1 1,0 0,0-1,0 0,0 1,-2 3,-132 132,-102 90,223-217,3-1</inkml:trace>
</inkml:ink>
</file>

<file path=ppt/ink/ink9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0.0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47,'5'0,"6"0,6 0,6 0,2-5,3-1,1 0,1 1,-1 2,0 1,-5-4,-1-1,-6 1</inkml:trace>
</inkml:ink>
</file>

<file path=ppt/ink/ink9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11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1,'-38'108,"20"-70,-9 60,27-96,-1 0,1 1,0-1,0 1,0-1,0 1,0-1,1 0,-1 1,1-1,-1 0,1 1,0-1,0 0,0 0,0 0,1 1,-1-1,0-1,1 1,-1 0,1 0,0 0,0-1,0 1,0-1,0 1,0-1,0 0,0 0,0 0,0 0,1 0,-1-1,0 1,1-1,-1 1,1-1,0 0,13 0,0-1,0-1,0-1,0 0,-1-1,1-1,10-4,8-2,102-22,-123 34,-7 2</inkml:trace>
  <inkml:trace contextRef="#ctx0" brushRef="#br0" timeOffset="359.729">0 481,'34'-5,"15"-1,5-1,-2 2,-6 2,-5 1,-5 0,-4 2,-2 0,-7 0</inkml:trace>
  <inkml:trace contextRef="#ctx0" brushRef="#br0" timeOffset="965.303">0 706,'44'-2,"73"10,-115-8,-1 1,1 0,-1-1,1 1,-1 0,1 0,-1 0,0 0,1 0,-1 0,0 1,0-1,0 0,0 0,0 1,0-1,0 1,-1-1,1 1,0-1,-1 1,1-1,-1 1,0 0,1-1,-1 1,0 0,0-1,0 1,0 0,0-1,-1 1,1 0,0-1,-1 1,1-1,-1 1,0-1,1 1,-1-1,0 1,0-1,0 1,0-1,-1 1,-51 64,51-63,-27 25,-52 72,81-98,-1 1,1 0,0-1,1 1,-1-1,0 1,1 0,-1-1,1 1,0-1,0 1,0-1,0 0,0 1,1-1,-1 0,1 0,-1 0,1 0,0 0,0 0,0-1,0 1,0 0,0-1,0 0,0 1,1-1,-1 0,0 0,1 0,-1-1,1 1,0 0,-1-1,1 0,-1 0,1 1,0-2,-1 1,1 0,-1 0,2-1,172-43,-156 35,-4 1</inkml:trace>
  <inkml:trace contextRef="#ctx0" brushRef="#br0" timeOffset="2956.324">592 791,'-1'-1,"-1"0,1 0,0 0,-1 0,1-1,0 1,0-1,0 1,0-1,0 1,0-1,0 1,1-1,-1 0,0 1,1-1,0 0,-1 0,1 0,0 1,0-1,0 0,0 0,0 0,0 1,0-1,1 0,-1 0,1 1,-1-1,1 0,0 1,0-1,0 0,0 1,0-6,9-39,3 1,1 1,3 0,1 1,5-6,15-10,-37 58,0 0,0 0,0 0,0 0,-1 0,1 0,0 0,1 1,-1-1,0 0,0 1,0-1,0 0,1 1,-1-1,0 1,0 0,1-1,-1 1,0 0,1 0,-1 0,0 0,1 0,-1 0,0 0,1 1,-1-1,0 0,0 1,1-1,-1 1,0-1,0 1,0 0,1-1,-1 1,0 0,0 0,0 0,0 0,-1 0,1 0,0 0,0 0,0 0,0 1,3 6,-1 0,1 0,-2 0,1 0,-1 0,0 1,-1-1,0 1,0-1,-1 1,0 2,2 19,-2-29,0 0,0 0,0-1,0 1,0 0,0 0,0 0,0 0,0 0,0 0,0-1,0 1,1 0,-1 0,0 0,1 0,-1-1,0 1,1 0,-1 0,1-1,-1 1,1 0,0-1,-1 1,1-1,0 1,-1-1,1 1,0-1,0 1,-1-1,1 1,0-1,0 0,0 0,0 1,0-1,-1 0,1 0,0 0,0 0,0 0,0 0,0 0,0 0,-1-1,1 1,0 0,0 0,0-1,0 1,41-31,-34 24,117-110,-125 116,0 0,1 0,-1 0,1 0,-1 0,1 0,-1 1,1-1,0 0,-1 0,1 1,0-1,-1 0,1 1,0-1,0 1,0-1,0 1,0-1,0 1,0 0,0-1,0 1,-1 0,1 0,0 0,0 0,0 0,0 0,0 0,0 0,0 0,0 0,0 0,0 1,0-1,0 0,0 1,0-1,0 1,0-1,0 1,0-1,-1 1,1 0,0-1,-1 1,1 0,0-1,-1 1,1 0,-1 0,1 0,-1 0,1 0,-1 0,1 0,3 161,-4-137</inkml:trace>
  <inkml:trace contextRef="#ctx0" brushRef="#br0" timeOffset="3655.354">1525 311,'-214'145,"207"-139,1 1,0 0,0 0,1 0,0 0,0 1,1 0,0 0,1 1,-1-1,2 1,-1-1,1 1,0 0,1 0,0 8,0-16,1 1,0 0,0 0,0 0,0-1,1 1,-1 0,0 0,1 0,-1-1,1 1,0 0,0-1,-1 1,1-1,0 1,0-1,0 1,1-1,-1 0,0 1,1-1,-1 0,0 0,1 0,-1 0,1 0,0 0,-1 0,1-1,0 1,-1-1,1 1,0-1,0 1,-1-1,1 0,0 0,0 0,0 0,-1 0,1-1,0 1,0 0,0-1,79-27,-61 15,-2-1,0 0,-1-2,0 0,-1 0,-1-2,0 0,-2-1,2-3,-9 13,40-37,-45 45,0 1,0-1,0 1,0-1,0 1,0-1,0 1,0-1,0 1,0 0,0 0,0 0,1 0,-1-1,0 1,0 0,0 1,0-1,0 0,0 0,0 0,0 1,1-1,-1 1,0-1,0 1,0-1,-1 1,1-1,0 1,0 0,0 0,0-1,-1 1,1 0,0 0,0 0,-1 0,1 0,-1 0,1 0,-1 0,1 0,-1 0,0 0,0 0,1 0,-1 0,0 0,0 0,0 1,0-1,0 0,-1 1,2 229,-1-203,-2 0,0 0,-2 0,-1-1,-2 0,0 0,-2 0,-1-1,-1 0,-1-1,-1 0,-1-1,-1 0,-2-2,0 0,-8 7,24-27,-1 0,1 0,-1 0,0 0,0 0,0-1,0 1,0-1,0 1,0-1,0 0,0 0,-1 0,1 0,0 0,-1 0,1-1,-1 1,1-1,-1 0,1 1,-1-1,0 0,1-1,-1 1,1 0,-1-1,1 1,0-1,-1 0,1 0,-1 0,1 0,0 0,0-1,0 1,0-1,0 1,0-1,0 0,0 1,1-1,-1 0,1 0,-1-1,1 1,0 0,0 0,0-1,0 1,0 0,0-1,2-6,0-1,1 1,0 0,1 0,-1 0,2 0,-1 0,1 1,1-1,0 1,0 0,0 1,1-1,0 1,0 0,1 0,0 1,0 0,1 0,7-4,157-115,-128 98,-26 16</inkml:trace>
</inkml:ink>
</file>

<file path=ppt/ink/ink9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07.7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303 123,'-1'-1,"0"0,0 0,0 0,0 0,0 1,0-1,0 0,0 0,0 1,0-1,0 1,-1-1,1 1,0 0,0-1,0 1,-1 0,1 0,0 0,0 0,-1 0,1 0,0 0,0 0,-1 0,1 1,0-1,0 1,-1-1,1 1,0-1,0 1,0-1,0 1,0 0,0 0,0-1,0 1,0 0,0 0,1 0,-1 0,0 0,1 0,-1 0,0 1,1 0,-32 64,28-54,-80 247,61-192,28-94,29-42,2 1,4 1,26-31,40-38,-106 135,0 0,1 0,-1 0,0 0,1 1,-1-1,1 0,0 0,-1 0,1 1,0-1,-1 0,1 1,0-1,0 1,-1-1,1 1,0-1,0 1,0-1,0 1,0 0,0-1,0 1,0 0,0 0,0 0,0 0,0 0,0 0,0 0,0 0,-1 0,1 0,0 1,0-1,0 0,0 1,0-1,0 0,0 1,0-1,-1 1,1 0,0-1,0 1,-1 0,1-1,0 1,-1 0,1 0,-1-1,1 1,-1 0,1 0,-1 0,0 0,1 0,8 29,-2 1,0 0,-3 0,0 0,-2 9,23 130,-25-169,-1 0,1-1,0 1,0 0,-1 0,1 0,0 0,0 0,0 0,0 0,0 0,0 0,0 0,0 0,1 0,-1 0,0 0,1 0,-1 0,0-1,1 1,-1 0,1 0,-1 0,1-1,0 1,-1 0,1 0,0-1,-1 1,1-1,0 1,0-1,0 1,0-1,-1 1,1-1,0 0,0 1,0-1,0 0,0 0,0 0,0 1,0-1,0 0,0 0,0-1,0 1,0 0,0 0,0 0,-1-1,1 1,0 0,0-1,0 1,0-1,0 1,-1-1,1 1,0-1,0 0,-1 1,1-1,146-269,-52 141,-50 71,-28 86,-16-22,9 44,-2 0,-3 1,-1 0,-3 6,-2 139,1-171</inkml:trace>
  <inkml:trace contextRef="#ctx0" brushRef="#br0" timeOffset="8954.516">867 518,'0'4,"0"8,0 5,0 5,0 4,0 2,0 1,0 0,0 0,0 1,0-1,0-5</inkml:trace>
  <inkml:trace contextRef="#ctx0" brushRef="#br0" timeOffset="9780.881">133 490,'-5'0,"-1"4,-5 8,-5 5,0 5,-1 4,1 1,4 2,-1-4,1-2,4-5</inkml:trace>
</inkml:ink>
</file>

<file path=ppt/ink/ink9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3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59,'38'-9,"18"-4,4 1,-3 2,-7 3,-7 2,-6 3,-4 1,-4 1,-1 1,-1-1,-5 1</inkml:trace>
</inkml:ink>
</file>

<file path=ppt/ink/ink9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1.9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0 312,'5'5,"6"1,2-4,3-4,3 0,4-1,3 1,1 0,1 1,1 0,0 1,-5-5,-2-1,-4-1</inkml:trace>
  <inkml:trace contextRef="#ctx0" brushRef="#br0" timeOffset="302.072">28 481,'24'5,"13"1,5-4,0-4,-3-1,-2 1,-4-1,-6 2</inkml:trace>
  <inkml:trace contextRef="#ctx0" brushRef="#br0" timeOffset="727.394">847 30,'-28'196,"28"-117,1-59,-1 0,0 0,-2 0,0 1,-1-1,-1-1,-3 8,2-15</inkml:trace>
  <inkml:trace contextRef="#ctx0" brushRef="#br0" timeOffset="1076.4">537 30,'60'0,"176"-11,-197 4,1 1,0 2,0 2,0 2,3 2,-21 2,-4 2</inkml:trace>
  <inkml:trace contextRef="#ctx0" brushRef="#br0" timeOffset="1361.079">621 481,'15'10,"9"2,5 0,3-2,1-3,-1-2,4-8,1-2,-2-1,-1-4,-2-1,-2 2,-1-2,0 1,-6-4,-1 2,-1 3,-2 2</inkml:trace>
  <inkml:trace contextRef="#ctx0" brushRef="#br0" timeOffset="2581.747">1693 59,'-55'80,"26"-35,-1-2,-3-1,-1-1,-2-2,-26 21,61-58,-1 0,0 0,0 0,1 0,-1 0,0 0,-1 0,1-1,0 1,0-1,-1 1,1-1,-1 0,1 0,-1 0,0 0,1-1,-1 1,0-1,1 0,-1 1,0-1,0 0,1-1,-1 1,0 0,1-1,-1 1,0-1,1 0,-1 0,1 0,-1 0,1-1,-1 1,1-1,0 1,0-1,0 0,0 0,0 0,0 0,0 0,1 0,-1 0,1-1,-1 1,1-1,0 1,0-1,-1-8,1 0,0 0,1-1,0 1,1 0,0-1,0 1,1 0,1 0,0 0,1 0,0 1,0-1,1 1,0 0,1 1,0-1,1 1,0 0,0 0,1 1,7-6,-14 13,0-1,1 0,-1 1,1-1,0 1,-1-1,1 1,0 0,0 0,0 0,0 0,0 0,0 0,0 1,0-1,0 1,0-1,0 1,0 0,0 0,1 0,-1 0,0 0,0 0,0 0,0 1,1-1,-1 1,0 0,0 0,0-1,0 1,-1 1,1-1,0 0,0 0,-1 1,1-1,0 1,-1-1,1 1,-1 0,0-1,0 1,0 0,0 0,0 0,0 0,0 0,112 176,2-45,-104-119</inkml:trace>
</inkml:ink>
</file>

<file path=ppt/ink/ink9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26.4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1 142,'5'0,"6"-5,6-1,5 0,4 1,2 1,1-3,0 0,1 0,-1 3,0 0,-10 2,-8 2</inkml:trace>
  <inkml:trace contextRef="#ctx0" brushRef="#br0" timeOffset="277.687">142 1,'0'28,"0"16,0 3,0 0,0-4,0-4,0-4,0-4,0-1,0-7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0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65,'-37'9,"18"-6,-1 1,0 1,1 0,0 1,0 1,1 1,0 1,0 1,1 0,0 1,1 1,0 0,-3 5,16-14,1 0,-1 0,1 0,0 0,0 0,0 1,0-1,0 0,1 1,0 0,0-1,0 1,0 0,0-1,1 1,0 0,0 0,0 0,0 0,0-1,1 1,-1 0,1 0,0-1,1 1,-1-1,0 1,1-1,0 1,0-1,0 0,0 0,0 0,1 0,0 0,-1 0,1-1,0 1,0-1,0 0,1 0,-1 0,0 0,1-1,-1 1,1-1,0 0,-1 0,1 0,0-1,0 1,-1-1,2 0,9-3,0-1,1 0,-1-2,-1 1,1-2,-1 0,0 0,-1-1,0-1,0 0,-1 0,0-2,0 1,-1-1,0-1,60-76,-71 88,1-1,0 1,0-1,0 1,0-1,0 1,1-1,-1 1,0 0,0-1,0 1,0-1,0 1,1 0,-1-1,0 1,0-1,0 1,1 0,-1-1,0 1,1 0,-1-1,0 1,1 0,-1 0,0-1,1 1,-1 0,1 0,-1 0,0 0,1-1,-1 1,1 0,-1 0,1 0,-1 0,1 0,-1 0,0 0,1 0,-1 0,1 0,-1 0,1 1,-1-1,0 0,1 0,-1 0,1 0,-1 1,0-1,1 0,-1 0,0 1,1-1,-1 0,0 1,1-1,-1 0,0 1,0-1,1 0,-1 1,0-1,0 1,0-1,0 1,1-1,0 36,-1-30,-1 2,0 0,0 0,1 0,0 1,1-1,-1 0,2 0,-1 0,1 0,0 0,1-1,-1 1,2-1,-1 1,1-1,0 0,0 0,1-1,0 1,0-1,1 0,0-1,0 1,0-1,6 4,14 1,-2-3</inkml:trace>
  <inkml:trace contextRef="#ctx0" brushRef="#br0" timeOffset="515.153">629 291,'7'-2,"0"0,0 0,0-1,0 0,-1 0,1 0,-1-1,0 0,0 0,0 0,-1-1,1 0,-1 0,0 0,0-1,-1 0,0 0,0 0,0 0,-1-1,0 1,0-1,0-3,9-11,6-10,-12 17,1 0,1 1,1 0,0 0,0 1,1 0,1 1,0 0,1 0,-10 11,0 0,0 0,0 1,0-1,0 1,1 0,-1 0,-1-1,1 1,0 0,0 1,0-1,0 0,-1 0,1 1,-1-1,1 1,-1-1,1 1,-1 0,0 0,0 0,0-1,0 1,0 0,0 0,0 0,-1 0,1 1,-1-1,0 0,1 0,-1 0,0 0,0 0,0 0,-1 1,1-1,-1 1,4 11,4 12,34 86,-38-109,-1 1,0-1,1 0,0 0,0 0,0 0,0 0,0 0,1-1,-1 1,1-1,-1 0,1 0,0-1,0 1,0-1,0 0,0 0,0 0,0 0,0-1,0 0,1 0,-1 0,0 0,4-1,0-2,-1-1,1 1,-1-1,0-1,-1 0,1 0,-1 0,0 0,0-1,0 0,-1-1,0 1,0-1,0 0,-1 0,0 0,-1-1,0 1,0-1,0 0,0-5,9-16,15-28,-17 31</inkml:trace>
</inkml:ink>
</file>

<file path=ppt/ink/ink9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5:46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46 112,'4'8,"-1"-1,0 1,0 0,0 0,-1 0,-1 0,1 0,-1 0,-1 0,0 1,0-1,0 0,-1 0,0 1,-1-1,0 0,0 0,-1 0,0 1,2-4,-52 157,103-256,67-118,-117 211,0 0,0 0,0-1,1 1,-1 0,0 0,0 0,1 0,-1 0,1 0,-1 0,1 0,-1 0,1 1,0-1,-1 0,1 0,0 0,0 1,0-1,0 0,-1 1,1-1,0 1,0-1,0 1,0-1,0 1,0 0,0-1,1 1,-1 0,0 0,0 0,0 0,0 0,0 0,0 0,0 0,0 0,0 0,0 1,0-1,0 1,0-1,0 0,0 1,0 0,0-1,0 1,0-1,0 1,0 0,0 0,10 184,-11-184,0 0,0-1,0 1,0 0,0 0,0-1,0 1,0 0,1 0,-1-1,0 1,0 0,1-1,-1 1,1 0,-1-1,1 1,-1-1,1 1,-1 0,1-1,-1 1,1-1,-1 0,1 1,0-1,-1 1,1-1,0 0,0 1,-1-1,1 0,0 0,-1 0,1 0,0 0,0 0,0 0,-1 0,1 0,0 0,0 0,-1 0,1 0,0 0,0-1,-1 1,1 0,0-1,-1 1,1 0,0-1,-1 1,1-1,-1 1,1-1,-1 1,1-1,-1 0,1 1,-1-1,1 0,-1 0,34-45,-30 40,100-144,-49 87,-54 63,0 1,-1 0,1-1,0 1,0 0,-1-1,1 1,0 0,-1 0,1-1,-1 1,1 0,-1 0,0 0,1 0,-1 0,0 0,0 0,1 0,-1-1,0 1,0 0,0 0,0 0,0 0,0 0,0 0,-1 0,1 0,0 0,-1 0,1 0,0 0,-1 0,1 0,-1-1,1 1,-1 0,0 0,1-1,-1 1,-1 5,-10 181,10-66,-2-98,-2-5</inkml:trace>
  <inkml:trace contextRef="#ctx0" brushRef="#br0" timeOffset="852.894">667 0,'2'1,"-1"0,1 1,0-1,-1 0,1 1,-1-1,0 1,1 0,-1-1,0 1,0 0,0 0,0-1,-1 1,1 0,0 0,-1 0,1 0,-1 0,0 0,1 0,-1 0,0 0,-1 0,1 0,0 1,0-1,-1 0,1 0,-1 0,-3 19,-1 0,-1-1,0 1,-2-1,0 0,-11 18,18-37,-30 81,31-79,0 0,0 0,1-1,-1 1,1 0,-1-1,1 1,0 0,0-1,0 1,0-1,1 1,-1-1,1 0,-1 0,1 0,0 1,0-1,0-1,0 1,0 0,0 0,0-1,1 0,-1 1,1-1,-1 0,1 0,-1 0,1 0,0-1,-1 1,1-1,0 1,-1-1,1 0,0 0,0 0,-1-1,1 1,0-1,-1 1,1-1,0 0,-1 0,1 0,-1 0,1-1,-1 1,0-1,1 0,32-12,-24 11</inkml:trace>
  <inkml:trace contextRef="#ctx0" brushRef="#br0" timeOffset="2174.075">1204 84,'-7'-4,"1"1,-1-1,0 1,0 0,0 1,0-1,0 1,-1 1,1-1,-1 1,1 1,-1 0,1 0,-1 0,1 1,0 0,-1 0,-1 1,1 0,0 0,0 1,1 0,-1 1,1 0,0 0,0 0,0 1,0 0,1 1,0-1,0 1,0 0,1 0,0 1,0 0,1 0,-1 0,2 0,-1 1,1 0,0-1,0 1,1 0,0 0,1 1,0-1,0 0,1 0,0 1,0-1,1 0,0 3,1-7,0-1,0 1,0-1,0 0,0 0,1 0,0 0,-1 0,1-1,0 1,0-1,0 0,1 1,-1-2,1 1,-1 0,1-1,-1 1,1-1,0 0,0 0,-1-1,1 1,0-1,0 0,0 0,0 0,0 0,-1-1,1 1,0-1,0 0,0 0,-1-1,1 1,-1-1,1 0,-1 0,0 0,1 0,-1 0,0-1,0 0,26-19,-1 0,-2-2,0-1,-2 0,0-2,-2-1,4-9,-50 86,14-23,7-22,0 0,1 1,-1-1,1 0,0 1,0 0,1-1,0 1,-1 0,2 0,-1 0,0 0,1 0,0 0,0 0,1 0,-1 0,1 0,0 0,1-1,-1 1,1 0,0 0,0-1,0 1,0-1,1 0,0 0,2 2,14 8,1-5</inkml:trace>
  <inkml:trace contextRef="#ctx0" brushRef="#br0" timeOffset="6069.051">1429 225,'-11'98,"2"-39,8-58,1 0,0 0,0 0,0 0,0 0,0 1,0-1,0 0,0 0,1 0,-1 0,0 0,1 0,-1 0,1 0,-1 0,1 0,-1 0,1 0,-1 0,1 0,0 0,0-1,0 1,-1 0,1 0,0-1,0 1,0-1,0 1,0-1,0 1,0-1,0 1,0-1,1 0,-1 0,0 1,0-1,0 0,0 0,0 0,0 0,0-1,1 1,-1 0,0 0,0-1,1 1,3-4,1 0,-1 1,0-2,-1 1,1-1,-1 1,1-1,-2 0,1-1,0 1,-1-1,0 0,1-4,1 2,45-69,-49 77,-1 0,1 0,0 1,-1-1,1 0,0 0,-1 1,1-1,0 0,-1 1,1-1,0 0,-1 1,1-1,-1 1,1-1,-1 1,1-1,-1 1,0 0,1-1,-1 1,0 0,1-1,-1 1,0 0,0-1,1 1,-1 0,0-1,0 1,0 0,0 0,0-1,0 1,0 0,0-1,0 1,-1 0,1-1,0 1,0 0,-1 0,1 0,3 31,-2 1,-2 0,-1-1,-1 1,-2-1,-1 0,-2 0,-1-1,-1 0,-8 14,16-38,-1 0,0-1,-1 1,1-1,-1 1,0-1,-1 0,0-1,0 1,0-1,0 0,-1 0,0-1,0 0,0 0,-1 0,1 0,-1-1,0 0,0-1,0 0,0 0,0 0,0-1,-1 0,1 0,0-1,-1 0,1 0,0-1,-6 0,12 0,-1 0,1 1,-1-1,1 0,-1 0,1 0,0 0,0 0,-1 0,1 0,0 0,0-1,0 1,0 0,0-1,1 1,-1-1,0 1,1-1,-1 1,1-1,-1 1,1-1,0 0,-1 1,1-1,0 0,0 1,0-1,0 1,1-1,-1 0,0 1,1-1,-1 1,1-1,0 1,-1-1,1 1,0-1,0 1,0 0,0-1,1 0,49-59,-37 49,1 1,0 1,1 0,0 1,0 1,1 0,0 1,1 1,-1 1,1 0,13-1,-7 3</inkml:trace>
  <inkml:trace contextRef="#ctx0" brushRef="#br0" timeOffset="7193.338">159 592,'31'-5,"-1"1,1 2,-1 1,1 2,0 0,8 3,63 2,-55-4,0-2,0-3,0-1,0-3,7-3,211-63,-164 55,-91 27,-15-2</inkml:trace>
  <inkml:trace contextRef="#ctx0" brushRef="#br0" timeOffset="8172.847">441 818,'225'-28,"-223"28,0 0,0 0,0 0,0 0,0 1,0-1,0 1,0-1,0 1,-1 0,1 0,0-1,-1 1,1 1,0-1,-1 0,1 0,-1 1,0-1,1 0,-1 1,0-1,0 1,0 0,0-1,0 1,0 0,0 0,-1 0,1 0,-1-1,1 1,-1 0,0 0,0 0,0 0,0 0,0 0,0 0,0 0,-1 0,1 0,-1 0,1-1,-1 1,0 0,0 0,0-1,0 1,0 0,0-1,0 1,0-1,-1 1,1-1,0 0,-2 2,-142 160,143-161,-1 1,1 0,0 0,0 0,0 1,0-1,0 0,1 1,-1-1,1 1,0 0,0-1,0 1,1 0,-1 0,1-1,0 1,0 0,0 0,1 0,-1-1,1 1,0 0,0-1,0 1,1 0,-1-1,1 0,0 1,0-1,0 0,0 0,1 0,-1 0,1 0,0-1,-1 1,1-1,0 1,1-1,-1 0,0-1,1 1,-1 0,1-1,-1 0,1 0,0 0,-1 0,5 0,3-1,1 0,-1-1,0 0,1-1,-1-1,0 1,0-2,0 0,6-3,13-3,113-42,-121 44</inkml:trace>
</inkml:ink>
</file>

<file path=ppt/ink/ink9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15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340 240,'-7'20,"0"0,2 0,0 1,2 0,0 0,1 0,1 0,1 0,1 0,2 9,25 190,0 2,-31-199,-3-5</inkml:trace>
  <inkml:trace contextRef="#ctx0" brushRef="#br0" timeOffset="509.433">1 381,'6'-21,"0"0,2 1,0 1,2-1,0 1,1 1,0 0,2 0,0 1,1 1,1 0,0 1,1 1,1 0,0 2,0-1,2 2,-1 1,2 0,-1 1,1 1,0 1,1 1,0 0,0 2,16-2,65 5,-98 1,-1 1,0-1,1 1,-1 0,0 0,0 0,0 1,0-1,0 1,0-1,0 1,0 0,-1 0,1 0,-1 1,1-1,-1 1,0-1,0 1,0 0,0-1,-1 1,1 0,-1 0,0 1,1-1,-1 0,0 2,0 9,-1 1,-1 0,0 0,0-1,-2 1,0 0,0-1,-1 0,-1 0,-1 0,0-1,0 0,-1 0,-1 0,0-1,-5 5,-40 82,51-96,0 1,0 0,0-1,0 1,1 0,-1 0,1 1,0-1,1 0,-1 0,1 0,0 1,0-1,0 0,0 0,1 1,-1-1,1 0,0 0,1 0,-1 0,1 0,0 0,0 0,0-1,0 1,0-1,1 1,0-1,0 0,0 0,3 3,104 27,-96-31,-1 0,1 1,-1 1,0 0,0 1,-1 0,1 1,-1 0,0 1,-1 1,9 7,-17-12,0 0,0 0,-1 0,1 1,-1-1,0 1,0-1,-1 1,1 0,-1 0,0 0,1 0,-2 0,1 0,0 0,-1 0,0 1,0-1,0 0,-1 0,1 0,-1 0,0 0,0 0,0 0,-1 0,1 0,-1 0,0-1,-2 4,-84 98,67-86,-1-1,0 0,-1-2,-1-1,-1 0,0-2,-1-1,0-1,-1-1,-18 4,17-14,28-6</inkml:trace>
  <inkml:trace contextRef="#ctx0" brushRef="#br0" timeOffset="1169.647">1215 663,'-9'21,"-2"2,1 0,1 1,0 0,3 1,0 0,1 0,0 13,4-36,1 1,0-1,0 0,0 1,0-1,1 0,-1 1,1-1,-1 0,1 1,0-1,0 0,0 0,0 0,0 0,0 0,1 0,-1 0,1 0,-1-1,1 1,0 0,0-1,0 1,-1-1,1 0,0 0,1 0,-1 0,0 0,0 0,0 0,1-1,-1 1,0-1,1 0,-1 1,0-1,2 0,91-24,-75 11,0 0,-1-2,-1 0,0-1,-1 0,7-11,71-61,-94 87,0-1,1 1,-1 0,0 0,1 0,-1 0,1 0,0 1,-1-1,1 0,0 1,-1-1,1 1,0 0,0-1,0 1,-1 0,1 0,0 0,0 0,-1 1,1-1,0 0,0 1,-1-1,1 1,0-1,-1 1,1 0,0 0,-1 0,0 0,1 0,-1 0,1 0,-1 1,0-1,0 0,0 1,0-1,0 1,0-1,0 1,0-1,0 1,0 1,2 5,0-1,1 0,0 0,0 0,1 0,0-1,0 0,0 0,1 0,0-1,0 0,1 0,-1 0,1-1,0 0,0 0,0-1,1 0,-1 0,1 0,0-1,0 0,0-1,0 0,0 0,0-1,6 0,9-8,-1 0,0-1,-1-1,0-1,-1-1,0-1,-1-1,0 0,-1-2,-1 0,0-1,6-9,-17 20,22-22,0-2,-2-1,-2-1,-1-1,-1-1,-2-1,13-33,-25 51,-1-1,-1 0,-1 0,0 0,-1-1,-1 0,-1 0,-1 0,0 0,-2 0,0 0,-1 0,-1 1,0-1,-2 0,0 1,-5-12,9 28,1 0,0 0,-1 0,1 0,-1 0,0 0,0 0,0 0,0 0,0 1,0-1,0 0,0 1,-1-1,1 1,-1-1,1 1,-1-1,0 1,1 0,-1 0,0 0,0 0,0 0,0 1,0-1,0 0,0 1,0-1,0 1,0 0,0 0,0 0,0 0,0 0,0 0,0 0,0 1,0-1,0 1,0 0,0-1,0 1,0 0,0 0,1 0,-1 0,0 1,1-1,-1 0,-1 2,-7 9,1 0,0 1,1 0,0 0,1 1,1 0,0 0,1 1,0-1,1 1,1 0,0 0,1 1,0 3,-2 7,1 0,1 1,1-1,2 1,0-1,2 0,1 1,1-1,1-1,1 1,1-1,2 0,0-1,1 0,2-1,4 5,-9-17,88 96,-78-101,-17-8</inkml:trace>
  <inkml:trace contextRef="#ctx0" brushRef="#br0" timeOffset="1417.168">1751 409,'34'-9,"15"-4,10 1,3-3,2 2,-1 2,-1 4,-7-2,-3 0,-1 2,-4 3,0 1,-4 1,-4 2,-8 0</inkml:trace>
</inkml:ink>
</file>

<file path=ppt/ink/ink9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820 1,'-2'2,"1"0,0-1,-1 1,0 0,1 0,-1-1,0 1,0-1,0 0,0 1,0-1,0 0,0 0,0 0,0-1,-1 1,1 0,0-1,-1 0,1 1,0-1,-1 0,1 0,0 0,-1-1,0 2,-367 1,268-1,103-1,-1 0,1 0,-1 1,0-1,1 0,-1 0,0 0,1 0,-1 0,0 1,1-1,-1 0,0 0,1 1,-1-1,0 0,1 1,-1-1,0 0,0 1,1-1,-1 0,0 1,0-1,0 0,0 1,0-1,1 0,-1 1,0-1,0 1,0-1,0 0,0 1,0-1,0 1,0-1,0 0,-1 1,1-1,0 1,0-1,0 0,0 1,0-1,-1 0,1 1,0-1,0 0,-1 1,1-1,0 0,0 1,-1-1,1 0,0 0,-1 0,1 1,0-1,-1 0,1 0,-1 0,1 0,0 1,-1-1,1 0,-1 0,32 17,86 16,-49-17,-55-14,1 0,-1 1,0 1,0 0,0 0,0 1,0 1,-1 0,0 1,-1 0,1 1,-1 0,2 4,-11-11,-1 1,0 0,1-1,-1 1,0 0,0 0,0 0,-1 0,1 0,0 0,-1 0,1 0,-1 0,0 1,0-1,0 0,0 0,0 0,0 0,0 1,-1-1,1 0,-1 0,0 0,1 0,-1 0,0 0,0 0,0 0,0-1,-1 1,1 0,0-1,-1 1,0-1,1 1,-1-1,0 1,-73 49,75-51,-207 108,-132 55,284-129,56-32,0 0,-1 0,1-1,0 1,0-1,0 1,0-1,1 1,-1-1,0 0,1 0,-1 1,1-1,-1 0,1 0,-1 0,1-1,0 1,-1 0,1-1,0 1,0-1,-1 1,1-1,0 0,0 0,0 0,0 0,-1 0,1 0,0 0,2-1,-4 1,67 1,-1-2,0-4,0-2,-1-4,0-2,45-16,66-9,-148 33</inkml:trace>
</inkml:ink>
</file>

<file path=ppt/ink/ink9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0.5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51,'11'134,"-7"-103,0 0,-2 0,-2 0,-1 1,-2 10,-16 137,9-146,7-63,7 10</inkml:trace>
  <inkml:trace contextRef="#ctx0" brushRef="#br0" timeOffset="260.67">42 79,'93'-44,"69"19,-59 15,-103 11,1-1,-1 0,1 1,-1-1,1 1,-1-1,0 1,1 0,-1-1,0 1,1-1,-1 1,0 0,0-1,1 1,-1-1,0 1,0 0,0-1,0 1,0 0,0-1,0 1,0 0,0-1,0 1,0 0,-1-1,1 1,0 0,0-1,-1 1,1-1,0 1,-1-1,1 1,-1-1,1 1,0-1,-1 1,1-1,-1 1,0-1,1 1,-1-1,1 0,-1 0,0 1,-10 9</inkml:trace>
  <inkml:trace contextRef="#ctx0" brushRef="#br0" timeOffset="487.904">15 390,'33'0,"17"0,4-4,-3-3,-4 1,-6-4,-5 0,-4 2,-8 2</inkml:trace>
  <inkml:trace contextRef="#ctx0" brushRef="#br0" timeOffset="1153.075">438 475,'1'166,"-1"-165,-1 0,1 0,0 1,0-1,0 0,0 1,0-1,0 0,0 0,0 1,1-1,-1 0,0 0,1 1,-1-1,1 0,-1 0,1 0,0 0,-1 0,1 0,0 0,0 0,0 0,0 0,0 0,0 0,0-1,0 1,0 0,0-1,0 1,0-1,0 1,1-1,-1 1,0-1,0 0,1 0,-1 0,0 0,0 0,1 0,-1 0,0 0,1 0,-1 0,0-1,0 1,0 0,1-1,-1 1,0-1,0 0,0 1,0-1,0 0,0 0,0 0,1 0,153-188,-154 189,-1-1,0 0,1 1,-1-1,1 0,-1 1,1-1,-1 1,1-1,0 1,-1 0,1-1,0 1,-1 0,1-1,0 1,-1 0,1 0,0-1,0 1,-1 0,1 0,0 0,-1 0,1 0,0 0,0 0,-1 0,1 0,0 1,0-1,-1 0,1 0,0 1,-1-1,1 0,0 1,-1-1,1 1,0-1,-1 1,1-1,-1 1,1-1,-1 1,1-1,-1 1,0 0,1-1,-1 1,0 0,1-1,-1 1,0 0,0 0,0 0,13 43,-11-8,-1 0,-2 0,-1 0,-2 0,-2 0,-2 4,4-13,-27 117,31-140,0 0,-1-1,1 1,-1 0,0-1,0 1,-1-1,1 1,-1-1,0 1,0-1,0 0,0 0,0 0,-1 0,1 0,-1 0,0-1,0 0,0 1,0-1,0 0,0 0,-1-1,1 1,-1-1,1 1,-1-1,0 0,1-1,-1 1,0 0,0-1,1 0,-1 0,0 0,0-1,0 1,1-1,-4-1,3 1,-1 0,1-1,0 0,0 0,0 0,0 0,1-1,-1 1,1-1,-1 0,1 0,0 0,0-1,0 1,0-1,1 1,0-1,-1 0,1 0,1 0,-1 0,1-1,-1 1,1 0,0-1,1 1,-1 0,1-1,0 1,0-1,0 1,1-1,-1 1,1 0,0-1,0 1,1 0,-1 0,1-1,0 1,0 1,1-1,-1 0,1 0,0 1,0 0,2-3,82-58,-70 56</inkml:trace>
  <inkml:trace contextRef="#ctx0" brushRef="#br0" timeOffset="1473.31">975 334,'33'-5,"17"-2,3 1,-1 1,-11-3,-6 0,-5 0,-3 3,-1 2,0 1,0 1,-4 1</inkml:trace>
  <inkml:trace contextRef="#ctx0" brushRef="#br0" timeOffset="1728.158">1059 616,'34'0,"15"0,5 0,-3-5,-4-1,-6 0,-5-4,-4 0,-3 2,-1 1,-5 3</inkml:trace>
</inkml:ink>
</file>

<file path=ppt/ink/ink9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6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59,'34'-5,"16"-2,8 1,5-4,1 0,-1 2,-1 2,-7 2,-8 2,-11 1</inkml:trace>
</inkml:ink>
</file>

<file path=ppt/ink/ink9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24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80 211,'-55'166,"31"-81,44-109,-17 18,17-41,3 2,1 0,2 2,23-28,-16 28,-20 25,0-1,2 2,0 0,1 1,1 0,18-12,-34 28,-1-1,1 0,0 1,0-1,0 1,-1-1,1 1,0-1,0 1,0-1,0 1,0 0,0 0,0 0,0-1,0 1,0 0,0 0,0 0,0 0,0 1,0-1,0 0,0 0,0 0,0 1,0-1,0 1,0-1,-1 1,1-1,0 1,0-1,0 1,-1 0,1-1,0 1,-1 0,1 0,0-1,-1 1,1 0,-1 0,1 0,-1 0,0 0,1 0,-1 0,0 0,0 0,0 0,0 0,1 0,3 61,-4-56,-3 200,2-205,1 1,0 0,0-1,0 1,0 0,0-1,1 1,-1 0,0-1,1 1,-1 0,1-1,0 1,-1-1,1 1,0-1,0 0,0 1,0-1,0 0,0 0,1 1,-1-1,0 0,1 0,-1 0,0-1,1 1,-1 0,1 0,-1-1,1 1,0-1,-1 1,1-1,-1 0,1 0,0 0,-1 0,1 0,0 0,-1 0,1 0,0-1,-1 1,1-1,0 1,-1-1,72-44,90-105,-163 149,1-1,0 0,0 1,0-1,1 1,-1 0,0-1,0 1,1 0,-1 0,1 0,-1 0,1 0,-1 0,1 0,0 0,-1 1,1-1,0 0,0 1,0 0,-1-1,1 1,0 0,0 0,0 0,-1 0,1 0,0 1,0-1,0 1,-1-1,1 1,0-1,0 1,-1 0,1 0,-1 0,1 0,-1 0,1 0,-1 0,1 0,-1 1,0-1,0 1,0-1,0 1,0-1,0 1,0-1,0 1,-1 0,1 0,0 0,0 9,-1-1,1 0,-2 1,1-1,-1 0,-1 1,0-1,0 0,-1 0,-1 0,-5 27,4-16</inkml:trace>
  <inkml:trace contextRef="#ctx0" brushRef="#br0" timeOffset="392.482">1294 98,'-82'55,"-88"73,167-126,1-1,0 1,0-1,-1 1,1 0,0 0,1 0,-1 0,0 1,1-1,-1 0,1 1,0-1,-1 1,1-1,0 1,1 0,-1-1,0 1,1 0,0-1,-1 1,1 0,0 0,0 0,1-1,-1 1,1 0,-1-1,1 1,0 0,0-1,0 1,0-1,0 1,1-1,-1 1,1-1,0 0,0 0,-1 0,1 0,0 0,1 0,-1-1,0 1,0-1,1 1,-1-1,1 0,-1 0,1 0,0 0,-1 0,1-1,9-1,0-2,-1 1,1-2,-1 1,0-2,0 1,0-2,0 1,-1-1,0-1,-1 0,1 0,-1-1,0 0,-1-1,0 0,-1 0,1-1,8-6,74-87,-90 104,0-1,0 0,1 1,-1-1,0 1,0-1,1 0,-1 1,0-1,1 0,-1 1,1-1,-1 0,0 0,1 1,-1-1,1 0,-1 0,1 0,-1 1,0-1,1 0,-1 0,1 0,-1 0,1 0,-1 0,1 0,-1 0,1 0,-1 0,1 0,-1 0,1-1,-1 1,1 0,-1 0,0 0,1-1,-1 1,1 0,-1 0,0-1,1 1,-1 0,0-1,1 1,-1-1,0 1,1 0,-1-1,0 1,0-1,0 1,1-1,-1 1,0 0,0-1,0 1,0-1,-6 41,3-33,0 1,0 0,1 0,1 0,-1 0,1 0,0 1,1-1,0 0,1 1,-1-1,2 0,-1 0,1 0,0 0,1 0,-1 0,2 0,-1-1,1 0,3 5,48 33,-36-37</inkml:trace>
  <inkml:trace contextRef="#ctx0" brushRef="#br0" timeOffset="962.939">1689 324,'-1'3,"-15"138,16-135,0 0,1 0,0 1,0-1,0 0,1 0,0 0,0 0,0-1,1 1,-1-1,2 1,-1-1,0 0,1 0,0 0,0-1,1 1,-1-1,1 0,1 1,-3-5,1 1,-1-1,0 0,0 0,0 0,0 0,0-1,0 1,0-1,0 0,0 0,0 0,0 0,0-1,0 1,0-1,-1 1,1-1,-1 0,1 0,-1 0,0 0,0-1,0 1,0-1,0 1,0-1,-1 0,1 1,-1-1,0 0,0 0,0-2,11-10,-10 11,48-49,-49 52,0 0,0 0,0 0,0 0,0 0,0 1,0-1,1 0,-1 1,0-1,0 1,1-1,-1 1,1 0,-1-1,0 1,1 0,-1 0,0 0,1 0,-1 0,1 0,-1 1,0-1,1 0,-1 1,0-1,1 1,-1-1,0 1,0 0,1-1,-1 1,0 0,0 0,0 0,0 0,0 0,0 0,0 0,-1 0,1 0,0 0,-1 1,1-1,0 1,3 11,0 1,-1-1,0 0,-2 1,1-1,-2 1,1 0,-2-1,0 1,-1 2,0 23,2-18,1-10,0-1,-1 1,0-1,-1 1,0-1,-1 1,0-1,0 1,-1-1,0 0,-1 0,0-1,-1 1,0-1,0 0,-1 0,-5 5,9-12,-1 0,0 0,1-1,-1 1,0-1,0 0,0 1,0-1,0-1,0 1,0 0,0-1,0 1,0-1,-1 0,1 0,0-1,0 1,0 0,0-1,0 0,0 0,0 0,0 0,0 0,0-1,0 1,1-1,-1 0,0 1,1-1,0-1,-1 1,1 0,0 0,0-1,0 1,1-1,-1 0,0 0,1 1,0-1,0 0,0 0,0 0,0 0,1 0,-1-1,1 1,0 0,-1 0,2-2,-1-4,1 0,0 1,0-1,1 0,0 1,1 0,0-1,0 1,1 0,0 1,2-4,5-8</inkml:trace>
</inkml:ink>
</file>

<file path=ppt/ink/ink9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32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0 310,'226'-16,"58"-47,-221 68,-57 0</inkml:trace>
  <inkml:trace contextRef="#ctx0" brushRef="#br0" timeOffset="254.998">57 480,'33'-5,"17"-1,3 0,-1 1,-6 2,-5-4,-5-1,-4 2,-2 0,-2 3,-1 1,0 1,0 1,-4 0</inkml:trace>
  <inkml:trace contextRef="#ctx0" brushRef="#br0" timeOffset="724.5">338 0,'13'16,"0"0,0-1,2 0,0-1,0-1,1-1,1 0,0-1,1 0,0-2,0 0,1-1,1-1,-13-6,0 1,0 0,0 1,0-1,0 1,-1 1,1-1,-1 1,0 0,0 1,0-1,0 1,-1 0,0 1,0-1,0 1,-1 0,0 0,0 1,-1-1,1 1,-1 0,-1 0,1 0,-1 0,-1 0,1 0,-1 0,0 1,-1-1,0 3,-4 2,-1 1,0-1,-1 1,0-1,-1-1,0 0,-1 0,0 0,-1-1,0 0,0 0,-1-1,-1-1,-6 5,-31 31,-97 80,132-110</inkml:trace>
</inkml:ink>
</file>

<file path=ppt/ink/ink9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6:41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1,'10'0,"8"4,5 3,4-2,2 0,1-1,0-2,0-1,0-1,-1 0,-5 0</inkml:trace>
</inkml:ink>
</file>

<file path=ppt/ink/ink9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0 185,'24'-4,"13"-3,5 1,0 2,-3 0,-2 2,-4 1,-6 0</inkml:trace>
  <inkml:trace contextRef="#ctx0" brushRef="#br0" timeOffset="1381.029">395 440,'28'-78,"-23"47,2 3,-5 12,1 0,1 0,0 0,1 0,1 1,0 0,1 0,0 0,2 1,-1 0,2 1,0 0,0 0,1 1,11-8,-21 19,1 0,-1-1,1 1,0 1,-1-1,1 0,0 0,0 1,-1-1,1 1,0-1,0 1,0 0,0 0,0 0,0 0,0 0,-1 0,1 0,0 1,0-1,0 1,0-1,-1 1,1 0,0 0,-1-1,1 1,0 0,-1 1,1-1,-1 0,1 0,-1 1,0-1,0 1,0-1,0 1,0-1,1 2,31 76,-29-66,-2-6,-2-5,0-1,0 1,1 0,-1 0,0 0,1-1,-1 1,1 0,-1 0,1-1,0 1,0 0,-1-1,1 1,1-1,-1 1,0-1,0 0,0 1,1-1,-1 0,1 0,-1 0,1 0,-1 0,1 0,0 0,-1-1,1 1,0 0,0-1,-1 0,1 1,0-1,0 0,0 0,-1 0,1 0,1 0,7-5,-1-1,0 1,0-2,0 1,-1-1,0-1,0 1,-1-1,4-5,12-11,-3 4,1 1,0 1,2 1,0 2,22-13,-44 27,1 1,-1-1,1 0,-1 0,1 0,-1 1,1-1,0 1,-1-1,1 1,0 0,0 0,-1 0,1 0,0 0,-1 0,1 0,0 0,-1 1,1-1,0 0,-1 1,1 0,0-1,-1 1,1 0,-1 0,0 0,1 0,-1 0,0 0,1 0,-1 1,0-1,0 0,0 1,0-1,0 1,0-1,-1 1,1-1,0 1,-1-1,1 1,-1 0,0-1,1 1,7 85,-8-84,2 167,4-152</inkml:trace>
  <inkml:trace contextRef="#ctx0" brushRef="#br0" timeOffset="2047.885">1581 17,'-19'5,"0"1,0 1,0 0,1 2,0 0,1 1,0 0,0 2,1 0,1 1,0 0,1 1,0 1,1 0,1 1,0 1,1 0,0 2,10-17,-1 1,1-1,0 1,0 0,0 0,0 0,0 0,1 0,-1 0,1 0,0 0,0 0,0 0,0 0,0 0,1 0,-1 0,1 0,0 0,0 0,0-1,0 1,1 0,-1-1,1 1,-1 0,1-1,0 0,0 1,0-1,0 0,1 0,-1 0,1 0,-1-1,1 1,-1-1,1 1,0-1,0 0,0 0,-1 0,1-1,0 1,0-1,0 1,2-1,8-2,0-1,0-1,-1 0,0-1,0 0,0 0,0-2,-1 1,0-1,0-1,-1 0,0-1,-1 1,1-2,-2 0,5-5,6-5,110-116,-75 95,-52 41,-1-1,0 1,0 0,1-1,-1 1,0 0,0 0,1 0,-1 0,0 0,1 0,-1 0,0 0,1 0,-1 1,0-1,0 0,1 1,-1-1,0 1,0 0,0-1,0 1,0 0,0 0,0 0,0-1,0 1,0 0,0 0,0 0,-1 1,1-1,0 0,-1 0,1 0,-1 0,1 1,-1-1,0 0,1 1,-1-1,0 0,0 0,0 1,0-1,0 0,0 1,9 287,21-36,-28-240,1 0,-2 1,0-1,0 0,-2 1,1-1,-2 0,0 1,0-1,-1 0,-1 0,0-1,-1 1,0-1,-1 0,0 0,-1-1,0 1,4-8,0-1,-1 1,1-1,-1 0,0 0,0 0,0 0,0 0,0-1,0 0,-1 0,1 0,-1-1,0 1,1-1,-1 0,0 0,0-1,1 1,-1-1,0 0,0-1,0 1,0-1,1 0,-1 0,0 0,1-1,-1 1,1-1,-1-1,1 1,0 0,0-1,0 0,0 0,0 0,1 0,0-1,-1 1,1-1,0 0,1 0,-1 0,1-1,-1 1,2-5,-1 0,1-1,0 1,1 0,0 0,1 0,0-1,0 1,1 0,0 0,0 0,1 0,0 1,1-1,0 1,0 0,1 0,0 0,1 1,-1-1,1 1,1 0,17-18,2 1,0 1,2 2,0 0,6-1,7 0,-22 15</inkml:trace>
</inkml:ink>
</file>

<file path=ppt/ink/ink9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0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31,'0'499,"0"-487</inkml:trace>
  <inkml:trace contextRef="#ctx0" brushRef="#br0" timeOffset="384.034">0 59,'14'-8,"1"0,-1 1,1 0,1 1,-1 1,1 0,0 1,0 1,0 1,0 0,0 1,1 0,7 2,-20-1,0 0,0 0,0 0,0 1,0-1,0 1,0 0,0 0,-1 0,1 1,0-1,-1 1,1 0,-1 0,1 0,-1 1,0-1,0 1,0 0,0-1,-1 1,1 1,-1-1,1 0,-1 0,0 1,-1 0,1-1,-1 1,1 0,-1 0,0-1,0 1,-1 0,1 0,-1 0,0 0,0 0,0 0,-1 0,0 3,-6 6,0-1,-1 0,-1-1,1 0,-2 0,0-1,0 0,-1-1,0 0,0-1,-1 0,0-1,-1 0,1-1,-10 3,-12 9,14-7,2-1</inkml:trace>
  <inkml:trace contextRef="#ctx0" brushRef="#br0" timeOffset="1223.839">395 454,'-17'39,"15"-33,0 0,0-1,1 1,0 0,0 0,0 0,1 0,-1 0,2 0,-1 1,1-1,-1 0,2 0,-1-1,1 1,2 6,-2-12,0 1,0-1,0 0,1 0,-1 1,0-1,0-1,0 1,1 0,-1 0,0-1,0 0,0 1,0-1,0 0,0 0,0 0,0 0,0 0,-1 0,1-1,0 1,-1-1,1 1,-1-1,1 1,-1-1,0 0,1 0,-1-1,7-4,106-109,-113 115,-1 0,1 0,0 0,0 0,0 0,0 1,0-1,1 0,-1 1,0-1,0 0,0 1,1 0,-1-1,0 1,0 0,1-1,-1 1,0 0,1 0,-1 0,0 0,0 1,1-1,-1 0,0 0,0 1,1-1,-1 1,0-1,0 1,0-1,1 1,-1 0,0 0,0-1,0 1,0 0,-1 0,1 0,0 0,0 0,0 0,-1 0,1 1,-1-1,1 0,-1 0,1 0,-1 1,1 0,11 68,-14 163,3-226,-1 1,0 0,-1 0,1-1,-2 1,1 0,-1-1,0 1,0-1,-1 0,0 0,0 0,-1 0,0 0,0-1,-1 0,0 1,0-2,0 1,-1-1,-5 6,8-12,-1 1,1 0,0-1,0 0,0 0,0 0,0 0,0 0,0 0,0-1,1 1,-1-1,0 0,1 0,0 0,-1 0,1-1,0 1,0 0,0-1,0 0,0 1,1-1,0 0,-1 0,1 0,0 0,0 0,0 0,1 0,-1 0,1 0,-1 0,1-3,6-94,0 82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05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57,'0'-13,"1"-4,-7 26,-3 25,2 0,2 0,1 0,2 1,1 0,1-1,3 5,-2 24,-1-42,-1-13,0 0,0 0,1 1,0-1,1 0,0 0,0 0,0 0,1 0,0 0,1-1,0 1,0-1,1 1,0-1,0 0,0 0,5 4,-7-10,0 0,0 0,0 0,1 0,-1-1,0 1,0-1,1 1,-1-1,0 0,1 0,-1 0,0 0,1-1,-1 1,0 0,1-1,-1 0,0 1,0-1,0 0,0 0,0 0,0-1,0 1,0 0,0-1,0 1,-1-1,1 0,51-55,-50 53,124-151,-127 154,0 0,0 1,1-1,-1 0,0 1,0-1,1 1,-1-1,0 1,1-1,-1 1,1-1,-1 1,1-1,-1 1,1 0,-1-1,1 1,-1 0,1-1,0 1,-1 0,1 0,-1 0,1-1,0 1,-1 0,1 0,0 0,-1 0,1 0,-1 0,1 0,0 0,-1 0,1 1,0-1,-1 0,1 0,-1 1,1-1,0 0,-1 0,1 1,-1-1,1 1,-1-1,1 0,-1 1,1 0,10 33,-10-26,8 33,-8-30,0 1,1-1,0 0,1 0,1 0,0 0,0 0,1-1,0 0,1 0,0 0,0-1,1 0,1 0,6 6,-12-13,1 0,-1-1,1 0,-1 1,1-1,0 0,0 0,-1 0,1-1,0 1,0-1,0 1,0-1,0 0,0 0,0 0,0-1,0 1,0-1,-1 1,1-1,0 0,0 0,-1 0,1-1,0 1,-1-1,1 1,-1-1,0 0,1 0,-1 0,0-1,64-78,-39 34,-2 0,-2-2,-2-1,-3 0,-1-1,9-53,-16 22,-10 83</inkml:trace>
  <inkml:trace contextRef="#ctx0" brushRef="#br0" timeOffset="3337.976">881 367,'5'3,"0"0,0 0,0 0,1-1,-1 1,1-1,0-1,-1 1,1-1,0 0,0-1,0 1,0-1,0 0,0-1,0 1,0-1,-1 0,1-1,0 1,0-1,-3 0,0 1,-1 0,1-1,-1 0,0 1,1-1,-1 0,0 0,0 0,0 0,-1-1,1 1,0 0,-1-1,0 0,1 1,-1-1,0 0,0 1,-1-1,1 0,0 0,-1 0,0 1,0-1,0 0,0 0,0 0,0 0,-1 0,1 0,-1 1,0-1,0 0,0 1,0-1,-1 0,1 1,-1-1,1 1,-1 0,0-1,0 1,0 0,0 0,0 0,0 1,-1-1,1 0,-1 1,1 0,-1-1,1 1,-1 0,0 0,0 1,0-1,-6-2,0 1,0 1,-1-1,1 1,-1 1,1 0,-1 0,1 1,0 0,-1 1,1 0,0 0,0 1,0 0,0 1,0-1,1 2,0-1,0 2,0-1,-7 7,11-5,0 0,1 1,-1 0,2 0,-1 0,1 0,0 0,1 1,0-1,0 0,1 1,0-1,0 1,1-1,0 0,0 1,1-1,0 0,1 0,0 0,0 0,1 0,0-1,0 0,1 1,4 2,1 0,0 0,0-1,1 0,0-1,1 0,0 0,0-2,1 1,0-2,0 0,0 0,0-1,1-1,0 0,0-1,0 0,0-1,0-1,0 0,9-2,1 2</inkml:trace>
</inkml:ink>
</file>

<file path=ppt/ink/ink9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1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58,'88'-22,"108"4,-31 0,-165 18</inkml:trace>
</inkml:ink>
</file>

<file path=ppt/ink/ink9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5.4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50,'34'-4,"15"-3,5 1,-2 2,-6 0,-5 2,-5 1,-9-4,-3-2,-2 2,0 0,-3 7,-1 2,-2 1</inkml:trace>
</inkml:ink>
</file>

<file path=ppt/ink/ink9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26,'0'312,"-27"-145,25-149,3-39,-1 4,0-5,-1-9,1 1,2-1,1 0,1 1,2 0,1 0,10-27,-12 44,1-1,0 2,1-1,0 1,1 0,1 1,0-1,0 2,1-1,0 1,1 1,0 0,1 1,-1 0,2 0,-1 1,2 0,-11 6,0 0,0 0,0 0,1 0,-1 1,0-1,0 1,0 0,1 0,-1 0,0 0,0 0,0 1,0 0,1-1,-1 1,0 0,0 0,0 1,0-1,-1 1,1-1,0 1,-1 0,1 0,-1 0,1 1,-1-1,0 0,0 1,0 0,0-1,-1 1,1 0,-1 0,1 0,-1 0,0 0,0 0,-1 0,1 0,-1 0,1 1,-1-1,0 0,0 2,0 7,0 0,-1 0,0 0,-1-1,0 1,-1 0,-1 0,1-1,-2 0,-2 5,-18 59,24-74,1 0,-1 0,0-1,0 2,0-1,1 0,-1 0,1 0,-1 0,1 0,-1 0,1 1,-1-1,1 0,0 0,0 1,0-1,0 0,0 1,0-1,0 0,0 0,0 1,1-1,-1 0,0 0,1 0,-1 1,1-1,-1 0,1 0,0 0,-1 0,1 0,0 0,0 0,0 0,0 0,0 0,0-1,0 1,0 0,0-1,0 1,0-1,1 1,-1-1,0 1,0-1,0 0,1 1,-1-1,0 0,1 0,-1 0,0 0,0 0,1-1,-1 1,0 0,0 0,1-1,-1 1,103-110,-80 81,-9 9,1 0,1 1,1 1,1 0,0 1,1 2,5-3,-24 17,1 0,-1 0,1 1,0-1,0 0,-1 1,1-1,0 1,0-1,0 1,0 0,0 0,0 0,-1 0,1 0,0 0,0 1,0-1,0 1,-1-1,1 1,0 0,0-1,-1 1,1 0,0 0,-1 0,1 0,-1 1,0-1,1 0,-1 1,0-1,0 1,1-1,-1 1,-1-1,1 1,0 0,0 0,0-1,-1 2,18 80,-46 93,26-151</inkml:trace>
</inkml:ink>
</file>

<file path=ppt/ink/ink9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40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41,'33'5,"22"1,10 1,4-2,-1-2,4-1,-2-5,-3-3,-3-1,-3-3,-7 0,-3 2,-6 2,-5 2,-5-3,-8-1</inkml:trace>
</inkml:ink>
</file>

<file path=ppt/ink/ink9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7:39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0,'-25'6,"0"0,1 2,0 0,1 2,-1 1,2 0,0 2,0 0,-5 6,19-11,1 1,0 0,0-1,1 2,0-1,1 1,0 0,0 0,1 1,1-1,0 1,0 0,1 0,0 0,1 0,0 0,1 0,0 0,1 2,-1-10,0-1,0 1,0-1,1 1,-1-1,1 1,0-1,0 1,0-1,0 1,0-1,0 0,1 0,-1 0,1 0,0 0,-1 0,1 0,0 0,0-1,0 1,0-1,0 1,1-1,-1 0,0 0,1 0,-1 0,1 0,-1-1,1 1,-1-1,1 1,-1-1,1 0,2 0,3 0,-1-1,1 0,0 0,-1-1,1 1,-1-2,0 1,1-1,-1 0,0-1,6-3,15-16,0-2,-1 0,-2-2,-1 0,-1-2,-1-1,-1 0,13-30,-15 30,-19 31,0-1,0 0,0 1,0-1,1 0,-1 1,0-1,0 0,0 1,1-1,-1 0,0 0,0 1,1-1,-1 0,0 0,0 1,1-1,-1 0,0 0,1 0,-1 0,0 1,1-1,-1 0,1 0,-1 0,0 0,1 0,-1 0,0 0,1 0,-1 0,0 0,1 0,-1 0,1 0,-1 0,0-1,1 1,-1 0,0 0,1 0,-1 0,0-1,0 1,1 0,-1 0,0-1,0 1,1 0,-1 0,0-1,0 1,1 0,-1-1,0 1,0 0,0-1,0 1,2 37,-2-33,0 14,-1-9,0 1,0-1,1 1,1 0,-1-1,1 1,1-1,0 1,0-1,1 0,0 0,1 0,0 0,0-1,1 1,0-1,1 0,0 0,5 5,9 3</inkml:trace>
  <inkml:trace contextRef="#ctx0" brushRef="#br0" timeOffset="595.894">794 198,'-22'40,"15"-31,2 0,-1 0,2 0,-1 1,1 0,0 0,1 0,0 0,1 1,0-1,1 1,0 0,1 0,-1-10,1 1,0-1,0 1,0-1,1 1,-1-1,0 1,0-1,1 1,-1-1,1 1,0-1,-1 0,1 1,0-1,0 0,0 0,0 1,0-1,0 0,0 0,0 0,0 0,0 0,1-1,-1 1,0 0,1 0,-1-1,0 1,1-1,-1 1,1-1,-1 0,1 1,-1-1,1 0,-1 0,1 0,-1 0,1 0,-1-1,2 1,57-36,-36 6,-20 23,1 0,1 0,-1 1,1-1,0 1,0 1,1-1,0 1,0 0,0 1,4-2,-8 6,-1 1,0 0,0 0,1 0,-1 0,0 0,0 0,0 1,0-1,0 1,0-1,-1 1,1 0,0 0,-1 0,0-1,1 2,-1-1,0 0,0 0,0 0,0 0,0 1,-1-1,1 0,-1 1,1-1,-1 1,0-1,0 0,0 1,0-1,0 1,-1-1,1 1,-1-1,0 0,0 2,1 1,-5 231,6-232,-1 1,1-1,-1 1,0-1,-1 1,1-1,-1 1,0-1,0 0,0 1,-1-1,1 0,-1 0,0 0,0 0,-1 0,1 0,-1-1,0 1,-2 2,2-7,1 1,-1-1,1 0,-1 1,1-1,-1 0,1-1,0 1,0 0,-1-1,1 1,0-1,0 1,0-1,1 0,-1 0,0 0,1 0,-1 0,1-1,0 1,-1 0,1-1,0 1,0 0,1-1,-1 0,1 1,-1-1,1 1,0-1,0-1,-1-3,0 0,1 1,0-1,0 1,0-1,1 0,0 1,1-1,-1 1,1 0,0-1,1 1,-1 0,1 0,1 1,-1-1,1 1,2-3,10-13</inkml:trace>
</inkml:ink>
</file>

<file path=ppt/ink/ink9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3.1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1 310,'225'0,"-25"-29,-99 29,-89 0</inkml:trace>
  <inkml:trace contextRef="#ctx0" brushRef="#br0" timeOffset="347.494">1 508,'14'0,"10"0,5 0,3 0,1 0,-1 0,-1 0,-1 0,0 0,-1 0,-1 0,1 0,-1 0,0 0,0 0,-5 0</inkml:trace>
  <inkml:trace contextRef="#ctx0" brushRef="#br0" timeOffset="1281.212">142 0,'6'13,"2"0,0-1,0 0,1 0,1-1,0 0,0-1,1 0,0 0,1-1,0-1,0 0,1-1,0 0,0-1,1 0,0-1,0-1,0 0,1-1,11 1,130 58,-132-48,-8-6,-1 1,0 0,0 1,-1 1,-1 0,0 1,0 1,2 4,-14-15,-1 1,1-1,-1 1,0-1,0 1,0-1,0 1,0 0,0-1,-1 1,1-1,-1 1,0-1,0 0,0 1,0-1,0 0,0 1,0-1,-1 0,1 0,-1 0,0 0,0 0,0-1,0 1,0 0,0-1,0 1,0-1,0 0,-1 0,1 0,0 0,-1 0,1-1,-1 1,-2 0,-15 11,-118 105,-24-5,125-94,43-22</inkml:trace>
</inkml:ink>
</file>

<file path=ppt/ink/ink9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82,'-22'87,"-52"167,24-103,129-360,92-77,-162 268,-7 15,-1-1,0 0,1 1,0-1,0 1,0-1,0 1,1 0,-1 0,1 0,-1 0,1 1,0-1,1 1,-1-1,0 1,0 0,1 0,0 1,3-2,-5 4,0 1,1 0,-1 0,0 0,0 0,0 0,-1 0,1 1,0-1,-1 1,1-1,-1 1,0-1,0 1,0 0,0 0,-1-1,1 1,-1 0,1 0,-1 0,0 0,0 0,0-1,-1 1,1 1,0 0,-2 402,29-322,-25-83,0-1,0 0,0 0,0 1,-1-1,1 0,0-1,0 1,0 0,0-1,0 1,0-1,0 1,0-1,0 0,-1 0,1 0,0 0,0 0,-1 0,1 0,-1-1,1 1,-1 0,0-1,0 1,1-1,-1 0,0 1,0-1,0 0,-1 0,1 0,0 0,-1 1,1-1,-1 0,0 0,1-1,1-1,217-379,-215 377,-3 3,0 0,1 0,0 0,-1 0,1 0,0 1,0-1,1 0,-1 1,0 0,1-1,0 1,-1 0,1 0,0 1,0-1,0 0,1 1,-3 2,0 0,1 1,-1-1,0 0,0 1,1-1,-1 1,0-1,0 1,-1 0,1-1,0 1,-1 0,1-1,-1 1,1 0,-1 0,0 0,1 0,-1-1,0 1,-1 0,1 0,0 1,0 0,9 194,12-107,-2-74,-8-15</inkml:trace>
</inkml:ink>
</file>

<file path=ppt/ink/ink9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29,'4'0,"7"0,6 0,5 0,4-5,2-1,1 0,0 1,1 2,-1 1,-5 0</inkml:trace>
</inkml:ink>
</file>

<file path=ppt/ink/ink9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40,'24'0,"13"0,5 0,-5-5,-4-2,-3 1,-1 1,-6-3,-7-1</inkml:trace>
</inkml:ink>
</file>

<file path=ppt/ink/ink9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2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51,'14'0,"10"0,6-5,2-1,0-1,5 2,1 2,-1 1,-3 0,-1 2,-3 0,0 0,-2 0,0-4,0-2,0 0,-5 1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17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 1,'-12'138,"-17"221,12-122,12-180,-1-32</inkml:trace>
  <inkml:trace contextRef="#ctx0" brushRef="#br0" timeOffset="500.687">379 85,'-19'78,"4"1,3 1,0 51,13-106,1-1,1 1,1 0,1-1,1 1,4 6,18 89,-62-185,22 38,-1 1,-1 1,-2 0,0 1,-16-18,27 36,1 1,-1 0,0 0,-1 0,1 1,-1-1,0 1,0 1,0-1,0 1,-1 0,1 1,-1-1,0 1,0 0,0 1,0 0,0 0,0 0,0 1,0 0,0 1,0-1,0 1,0 1,-3 0,-14 8,6 2</inkml:trace>
  <inkml:trace contextRef="#ctx0" brushRef="#br0" timeOffset="1267.24">774 423,'-10'1,"1"1,-1 0,1 0,0 1,0 0,0 0,0 1,1 1,-1-1,1 1,0 1,0-1,1 1,0 1,0 0,0-1,1 2,0-1,0 1,1 0,0 0,1 1,0-1,0 1,0 0,1 0,1 0,-1 1,2-1,-1 1,1-1,1 1,0 6,0-8,0 0,1-1,0 1,1-1,0 1,0-1,0 0,1 0,0 0,1 0,-1 0,1-1,1 1,-1-1,1 0,0-1,0 1,1-1,0 0,0 0,0-1,0 0,1 0,0 0,-1-1,1 0,1 0,-1-1,0 1,7 0,-8-2,0 0,0 0,0-1,1 0,-1 0,0 0,1-1,-1 1,0-2,0 1,0-1,0 0,0 0,0 0,0-1,-1 0,1 0,-1-1,0 1,0-1,0 0,0 0,-1-1,0 0,0 0,0 0,0 0,1-3,-5 4,0 1,0-1,0 0,0 1,0-1,-1 0,0 1,0-1,0 0,0 1,0-1,-1 1,0 0,0-1,1 1,-2 0,1 0,0 0,-1 1,1-1,-1 0,0 1,0 0,0 0,0-1,0 2,0-1,-1 0,1 1,-1-1,1 1,-1 0,1 0,-4 0,7 1,0-1,0 1,0 0,0-1,0 1,1 0,-1-1,0 1,0-1,0 1,0-1,0 1,0 0,-1-1,1 1,0-1,0 1,0 0,0-1,0 1,-1 0,1-1,0 1,0 0,0-1,-1 1,1 0,0-1,-1 1,1 0,0 0,-1-1,1 1,0 0,-1 0,1 0,0-1,-1 1,1 0,-1 0,1 0,0 0,-1 0,1 0,-1 0,1 0,0 0,-1 0,1 0,-1 0,39-11,-35 10,98-5,-82 11</inkml:trace>
</inkml:ink>
</file>

<file path=ppt/ink/ink9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1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2,'4'14,"3"10,4 1,0 0,-1 2,-3 0,-3 1,-1 1,-2-1,0 0,-7 1,-1-1,1 0,-4 0,-1 1,3-1,-3-5,1-6</inkml:trace>
  <inkml:trace contextRef="#ctx0" brushRef="#br0" timeOffset="253.712">1 30,'33'5,"22"1,5 0,2-6,1-2,-6-2,-3 0,-2-4,-4 0,0 0,-5 2,-4 2,-4 2,-3 1,-7 6,-8 1</inkml:trace>
  <inkml:trace contextRef="#ctx0" brushRef="#br0" timeOffset="497.945">29 454,'33'9,"21"4,7-1,-4-7,-5-4,-3-3,-4-1,-6-4,-4-2,-3 2,-3-4,-1 1,-1 1,0-2,-4 1</inkml:trace>
  <inkml:trace contextRef="#ctx0" brushRef="#br0" timeOffset="1946.247">1440 115,'-21'29,"-1"0,-2-1,0-1,-2-1,-1-2,-1 0,-1-2,-1-1,-1-2,0 0,-17 5,-41-3,86-20,0-1,0 1,1-1,-1 0,0 0,0 0,1 0,-1-1,0 1,0-1,1 1,-1-1,0 0,1 0,-1-1,1 1,-1 0,1-1,0 1,-1-1,1 0,0 0,0 0,0 0,1 0,-1 0,0 0,1-1,-1 1,1-1,1-4,1-1,0 1,0 0,1-1,0 1,0 0,1 0,0 1,0-1,0 0,1 1,0 0,0 0,1 0,0 0,0 1,0 0,0 0,1 0,0 0,0 1,-2 0,0 0,0 0,0 0,0 1,1-1,0 1,0 0,0 1,0-1,0 1,0 0,0 0,1 1,-1-1,1 1,-1 0,1 1,0-1,-1 1,1 1,-1-1,1 1,0-1,-1 2,1-1,-1 1,0-1,0 1,1 1,3 1,198 116,-161-92,-27-17</inkml:trace>
</inkml:ink>
</file>

<file path=ppt/ink/ink9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06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0,'-1'32,"-1"-1,-2 0,0 1,-3-1,0-1,-5 9,11-37,0 0,0 0,-1 0,1 0,1 1,-1-1,0 0,0 1,1-1,-1 0,1 1,0-1,0 1,0-1,0 0,0 1,1-1,-1 1,1-1,-1 0,1 1,0-1,0 0,0 0,0 0,0 1,0-1,1 0,-1-1,1 1,0 0,-1 0,1-1,0 1,0-1,0 1,0-1,0 0,0 0,0 0,1 0,-1 0,0 0,3 0,7-1,-1 0,1 0,0-2,-1 1,1-1,-1-1,1 0,-1-1,0 0,5-3,26-8,12 2,-29 9</inkml:trace>
  <inkml:trace contextRef="#ctx0" brushRef="#br0" timeOffset="738.98">621 649,'15'-1,"62"7,-75-6,0 0,-1 1,1-1,-1 0,1 1,-1 0,1-1,-1 1,1 0,-1 0,0-1,1 1,-1 0,0 1,0-1,0 0,0 0,0 0,0 1,0-1,0 0,0 1,-1-1,1 1,0-1,-1 1,1-1,-1 1,0-1,0 1,1 0,-1-1,0 1,0-1,0 1,-1 0,1-1,0 1,-1-1,1 1,-1 1,-5 9,0 0,-1 0,0-1,-1 0,0 0,-1-1,0 0,-1 0,-3 2,-15 17,-12 24,88-44,48-39,-74 20</inkml:trace>
  <inkml:trace contextRef="#ctx0" brushRef="#br0" timeOffset="-434.139">0 423,'34'0,"16"0,3 0,-1 0,-6 0,-5 0,-10 0</inkml:trace>
  <inkml:trace contextRef="#ctx0" brushRef="#br0" timeOffset="289.191">480 451,'34'5,"15"1,5 0,-2-1,-6-1,-10-7,-6-2,-4-1,-1 1,-6 2</inkml:trace>
  <inkml:trace contextRef="#ctx0" brushRef="#br0" timeOffset="2683.493">1016 564,'0'-12,"0"-1,1 1,1 0,0-1,0 1,1 0,1 0,0 0,1 1,0 0,1-1,0 2,0-1,1 1,2-2,-4 6,48-40,-51 48,0-1,0 1,-1-1,1 1,0 0,-1-1,1 1,-1 0,1 0,-1 0,0 0,0 1,0-1,0 0,0 0,-1 1,1-1,-1 0,1 1,-1-1,0 1,0-1,0 0,0 1,0-1,-1 1,1-1,0 2,0 102,1-105,-1-1,1 0,-1 1,1-1,-1 1,1-1,-1 0,1 0,0 1,-1-1,1 0,-1 0,1 0,0 1,-1-1,1 0,0 0,-1 0,1 0,0 0,-1 0,1-1,0 1,-1 0,1 0,-1 0,1-1,0 1,-1 0,1-1,-1 1,1 0,-1-1,1 1,-1-1,1 1,-1 0,1-1,-1 1,0-1,1 0,-1 1,0-1,1 1,-1-1,0 0,0 1,0-1,1 1,-1-1,0 0,0 1,0-1,1-1,21-26,1 1,1 1,2 2,0 0,2 1,8-3,-35 24,0 1,1 0,-1 0,0 0,1 0,-1 0,1 0,-1 1,1-1,-1 0,1 1,0-1,-1 1,1 0,0-1,-1 1,1 0,0 0,0 0,-1 0,1 0,0 1,-1-1,1 0,0 1,-1 0,1-1,-1 1,1 0,-1-1,1 1,-1 0,1 0,-1 0,0 1,1-1,-1 0,0 0,0 1,0-1,0 0,0 1,0-1,-1 1,1 0,0-1,-1 1,1-1,-1 1,0 0,1-1,-1 1,0 0,0 0,0 0,-24 118,21-94,2-2</inkml:trace>
  <inkml:trace contextRef="#ctx0" brushRef="#br0" timeOffset="3350.134">1806 311,'-41'19,"29"-15,0 0,0 1,0 0,1 1,0 0,0 1,0 1,1-1,0 2,1-1,-1 1,2 1,-1 0,2 0,-1 0,1 1,-3 7,9-17,1 0,-1 1,0-1,1 0,-1 0,1 0,-1 1,1-1,0 0,0 0,0 1,-1-1,1 0,0 1,1-1,-1 0,0 0,0 1,0-1,1 0,-1 0,1 1,-1-1,1 0,-1 0,1 0,0 0,-1 0,1 1,0-2,0 1,0 0,0 0,0 0,0 0,0 0,0-1,0 1,0-1,1 1,-1-1,0 1,0-1,1 1,-1-1,0 0,0 0,1 0,0 0,63-17,73-73,-136 89,0 0,0 0,1 1,-1-1,0 0,1 1,-1-1,0 1,1 0,-1 0,1 0,-1 0,1 0,-1 0,0 1,1-1,-1 1,0 0,1 0,-1 0,0 0,0 0,0 0,0 0,0 1,0-1,0 1,0-1,-1 1,1 0,0 0,-1 0,0 0,1 0,-1 0,0 0,0 0,0 1,0-1,-1 0,1 2,23 102,-11-22,-8-64,-1 1,-1 0,-1-1,-1 1,-1 0,0 0,-2 0,-3 16,5-32,-1-1,1 1,-1-1,0 1,-1-1,1 1,-1-1,0 0,0 1,0-1,0 0,-1 0,1-1,-1 1,0 0,-1-1,1 0,0 0,-1 0,0 0,0 0,1-1,-2 0,1 0,0 0,0 0,-1 0,1-1,-1 0,1 0,-1 0,1-1,-1 1,0-1,1 0,-1-1,0 1,1-1,-1 0,1 0,-1 0,1 0,-1-1,0 0,1-2,1 0,-1 0,1-1,-1 1,1-1,1 0,-1 1,1-1,-1 0,1-1,1 1,-1 0,1 0,0-1,0 1,1-1,-1 1,1-1,1 1,-1-1,1 1,-1-1,2 1,-1 0,1-1,-1 1,1 0,1 0,-1 0,1 0,0 1,0-1,0 1,4-4,89-85,-76 80</inkml:trace>
</inkml:ink>
</file>

<file path=ppt/ink/ink9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5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0 198,'5'0,"6"0,1-4,4-3,4 1,2 1,4 2,1 1,1 1,1 0,0 1,0 1,0-1,-10 0,-8 0</inkml:trace>
  <inkml:trace contextRef="#ctx0" brushRef="#br0" timeOffset="244.629">112 1,'-5'33,"-1"17,0 4,1-3,2-4,1-7,1-4,0-3,-4-9,-1-2,1-5</inkml:trace>
</inkml:ink>
</file>

<file path=ppt/ink/ink9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19.9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1,'0'0,"0"0,-1 1,1-1,0 0,0 0,-1 1,1-1,0 0,0 1,0-1,0 1,-1-1,1 0,0 1,0-1,0 0,0 1,0-1,0 1,0-1,0 0,0 1,0-1,0 1,0-1,0 0,1 1,-1-1,0 0,0 1,0-1,0 0,1 1,-1-1,0 0,0 1,1-1,-1 0,0 0,0 1,1-1,-1 0,0 0,1 1,-1-1,1 0,-1 0,0 0,1 0,-1 0,0 0,1 1,-1-1,1 0,-1 0,0 0,1 0,-1 0,0-1,1 1,-1 0,-10 40,-23 45,25-67,-1 1,2 1,1-1,0 1,2 0,0 0,-1 15,5-32,1 0,-1-1,0 1,1 0,0-1,-1 1,1-1,0 1,0-1,1 1,-1-1,0 0,1 1,-1-1,1 0,0 0,0 0,0 0,0-1,0 1,0-1,0 1,1-1,-1 1,1-1,-1 0,1 0,-1 0,1-1,-1 1,1-1,0 1,-1-1,1 0,1 0,99-7,30-30,-128 35,0 1,-1 0,1 0,0 0,0 0,0 1,0 0,0 0,-1 0,1 1,0 0,0-1,0 2,-1-1,1 0,0 1,-1 0,1 0,0 1,9 7</inkml:trace>
</inkml:ink>
</file>

<file path=ppt/ink/ink9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3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1 593,'14'0,"10"0,6 0,2 0,-4-5,-2-1,-1 0,-4 1</inkml:trace>
  <inkml:trace contextRef="#ctx0" brushRef="#br0" timeOffset="1013.459">424 819,'8'-26,"1"1,1 0,1 1,1 0,2 0,0 2,1 0,1 0,1 2,1 0,6-4,82-49,-105 72,0 1,0-1,0 1,0 0,0-1,0 1,0 0,0 0,0-1,0 1,0 0,0 0,0 0,0 0,0 1,0-1,0 0,0 0,0 1,0-1,0 0,0 1,0-1,0 1,0-1,-1 1,1 0,0-1,0 1,-1 0,1-1,0 1,-1 0,1 0,0 0,-1 0,1 0,-1-1,0 1,1 0,-1 0,0 0,1 0,-1 0,0 0,0 0,0 0,0 0,0 0,0 1,0-1,-6 55,4-54,1 0,0 1,-1-1,1 0,0 1,1 0,-1-1,0 1,1-1,0 1,-1 0,1-1,0 1,0 0,1-1,-1 1,1 0,-1-1,1 1,0 0,0-1,0 1,0-1,0 0,0 1,1-1,-1 0,1 0,0 0,0 0,0 0,0 0,0 0,0-1,0 1,0-1,1 1,-1-1,0 0,1 0,-1 0,1 0,0-1,11-2,-1 0,0-1,0-1,0 0,-1-1,1 0,-1-1,0-1,-1 1,0-2,0 0,0 0,1-3,52-32,-60 40,-2 1,1 0,-1-1,0 1,1 0,0 0,-1 0,1 1,0-1,0 1,0-1,0 1,0 0,0 0,0 0,1 1,-1-1,0 1,0 0,1 0,-1 0,0 0,0 0,1 1,-1-1,0 1,0 0,0 0,0 0,0 0,0 1,0-1,0 1,0 0,-1 0,1 0,-1 0,1 0,-1 1,0 0,18 120,-10-109,2-7</inkml:trace>
  <inkml:trace contextRef="#ctx0" brushRef="#br0" timeOffset="1523.406">1469 508,'-21'10,"0"0,1 1,0 1,1 1,1 1,0 1,-15 15,31-29,1 0,-1 0,1 0,-1 0,1 1,0-1,-1 0,1 0,0 1,0-1,0 1,0-1,0 1,0 0,0-1,1 1,-1 0,1-1,-1 1,1 0,-1 0,1-1,0 1,0 0,0 0,0 0,0-1,1 1,-1 0,0 0,1 0,-1-1,1 1,0 0,-1-1,1 1,0 0,0-1,0 1,0-1,1 0,-1 1,0-1,0 0,1 0,-1 0,1 0,-1 0,1 0,0 0,-1 0,1 0,0-1,-1 1,1-1,0 1,0-1,1 0,12-3,0 0,0-1,0-1,0-1,-1 0,0-1,0 0,-1-1,0 0,0-1,0-2,47-27,-58 36,0 1,1 0,-1 0,1 0,-1 1,1-1,-1 0,1 1,0 0,-1-1,1 1,0 0,-1 1,1-1,0 0,-1 1,1 0,-1-1,1 1,0 0,-1 0,0 0,1 1,-1-1,0 1,0-1,0 1,0 0,0-1,0 1,0 0,0 0,-1 1,1-1,-1 0,0 0,1 1,-1-1,0 1,-1-1,1 1,0-1,-1 1,1 0,-1-1,0 1,0 0,0 0,6 184,-9-112,3-71,2 9,-2 0,0-1,0 1,-1 0,0 0,-2 0,1 0,-1-1,-1 1,-1-1,1 0,-2 0,0-1,0 1,-1-1,-1 1,-39 33,45-45,1 1,0 0,0 0,-1 0,1-1,0 1,-1 0,1-1,-1 0,1 1,-1-1,1 0,-1 1,1-1,-1 0,1 0,-1 0,1-1,-1 1,1 0,-1 0,1-1,0 1,-1-1,1 1,-1-1,1 0,0 0,0 1,-1-1,1 0,0 0,0 0,0 0,0-1,0 1,0 0,0 0,0-2,-3-8,0-1,1 1,0-1,1 0,1 0,0 0,0 0,1 0,1 0,0 0,1 0,0 0,1 1,0-1,0 1,2-1,-1 1,2 0,4-17,-1 3</inkml:trace>
  <inkml:trace contextRef="#ctx0" brushRef="#br0" timeOffset="1921.319">1808 1,'31'46,"-2"1,-2 2,-2 0,12 36,-26-52,-1 0,-1 0,-2 1,-1 0,-2 0,-1 1,-2 1,-1-29,1 8,0 1,-1 0,-1-1,-1 1,0-1,-1 1,0-1,-1 0,-1 0,0 0,-2-1,0 1,-3 2,-1-1,0 0,-1-1,-1 0,0-1,-1-1,0 0,-1-1,-4 2,0-1,2-3</inkml:trace>
</inkml:ink>
</file>

<file path=ppt/ink/ink9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1.2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0,'-15'7,"1"0,-1 1,2 0,-1 1,1 0,0 2,1-1,0 1,1 1,0 0,1 1,0 0,1 0,1 1,0 0,0 1,2 0,0 0,1 0,-2 10,-3 6,3 0,0 1,2 1,2-1,0 0,3 3,-1 7,-1-27,0 0,1 1,1 0,1-1,0 1,0-1,2 0,0 1,1-1,0 0,1-1,1 1,0-1,1 0,1 0,0-1,0 0,2-1,-1 0,2 0,-7-8,-1 0,1-1,0 1,0-1,0 0,0-1,0 1,1-1,0 0,-1 0,1 0,0 0,0-1,0 0,0 0,0 0,0-1,0 0,0 0,0 0,0 0,12-5</inkml:trace>
  <inkml:trace contextRef="#ctx0" brushRef="#br0" timeOffset="403.847">487 311,'0'29,"0"14,0 4,0 0,0-4,0-4,0-4,0-4,0-1,0-2,0 0,0-1,0 0,0 1,0-5</inkml:trace>
  <inkml:trace contextRef="#ctx0" brushRef="#br0" timeOffset="708.727">487 311,'7'-4,"4"-5,0 0,1 1,0 1,0 0,1 1,0 0,0 1,0 1,1 0,-1 0,1 2,14-2,-26 4,0 0,0 1,0-1,0 0,0 1,0 0,0-1,0 1,0 0,0 0,0 0,0 0,-1 1,1-1,-1 0,1 1,-1-1,1 1,-1-1,0 1,1 0,-1 0,0-1,0 1,0 0,-1 0,1 0,0 0,-1 0,1 0,-1 0,0 0,0 0,0 0,0 1,0-1,0 0,0 0,-1 0,1 0,-1 1,-32 82,-60 2,52-55,23-16</inkml:trace>
  <inkml:trace contextRef="#ctx0" brushRef="#br0" timeOffset="1442.431">713 650,'1'2,"0"1,0-1,0 1,0-1,0 0,0 0,1 0,-1 0,1 0,-1 0,1 0,0 0,0 0,0-1,0 1,0-1,0 1,0-1,0 0,1 0,-1 0,1 0,-1 0,0-1,1 1,-1-1,1 1,-1-1,1 0,0 0,-1 0,1 0,-1-1,1 1,0-1,4-2,0-1,0 0,0 0,0 0,-1-1,0 0,0 0,0-1,-1 0,1 0,-2 0,1 0,0-1,1-4,24-28,-30 38,1 0,-1 0,1 0,-1 0,1 0,0 0,-1 0,1 0,0 1,0-1,-1 0,1 0,0 1,0-1,0 1,0-1,0 1,0-1,0 1,0-1,0 1,0 0,0 0,0 0,0-1,1 1,-1 0,0 0,0 1,0-1,0 0,0 0,0 0,0 1,0-1,0 0,0 1,0-1,0 1,0-1,0 1,0 0,0-1,0 1,-1 0,1 0,0 0,0-1,-1 1,1 0,20 57,-18-43,5 20,-2 0,-1 0,-2 1,-1 0,-2 0,-2 2,1 5,2-37,-1-1,0 1,0-1,0 1,-1 0,1-1,-2 1,1-1,0 0,-1 1,0-1,-1 0,1 0,-1 0,0 0,0-1,0 1,-1-1,1 0,-1 0,0 0,0 0,-1-1,1 1,-2 0,4-4,0 0,1 1,-1-1,0 0,1 0,-1 0,0 0,0-1,1 1,-1 0,0-1,1 1,-1-1,0 1,1-1,-1 0,1 0,-1 0,1 0,-1 0,1 0,0 0,-1 0,1-1,0 1,0 0,0-1,0 1,0-1,0 1,1-1,-1 1,0-1,1 0,-1 1,1-1,0 0,-1 1,1-1,0 0,0 0,0-1,5-76,46-6,-39 70</inkml:trace>
</inkml:ink>
</file>

<file path=ppt/ink/ink9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20.2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0 117,'39'-10,"17"-8,4 0,-4 2,-6 0,-7 1,-5 5,-6 3,-2 2,-2 4,-1 0,0 2,0-1,-5 6,-5 1</inkml:trace>
  <inkml:trace contextRef="#ctx0" brushRef="#br0" timeOffset="417.359">113 258,'27'-7,"0"-2,0 1,0 2,1 0,0 2,0 1,13 1,-39 2,-1-1,1 1,0 0,-1 0,1-1,0 1,-1 0,1 1,0-1,-1 0,1 0,0 1,-1-1,1 1,0-1,-1 1,1 0,-1-1,1 1,-1 0,0 0,1 0,-1 0,0 1,1-1,-1 0,0 0,0 1,0-1,0 1,-1-1,1 1,0-1,0 1,-1-1,1 1,-1 0,0-1,1 1,-1 0,0-1,0 1,0 0,0-1,0 1,-1 0,1 0,0-1,-1 1,1-1,-1 1,0 0,0 0,-70 67,64-64,-1 0,1 1,0-1,0 2,1-1,0 0,0 1,1 0,0 1,0-1,0 1,1 0,0 0,1 0,-3 9,5-15,1 0,0 0,0 0,0 1,0-1,0 0,0 0,1 0,-1 0,1 0,-1 0,1 0,0 0,0 0,0 0,0-1,0 1,0 0,0 0,1-1,-1 1,1-1,-1 1,1-1,-1 0,1 1,0-1,0 0,0 0,-1 0,1-1,0 1,0 0,0-1,0 1,0-1,1 0,-1 1,0-1,85-2,-33-18,-34 8</inkml:trace>
</inkml:ink>
</file>

<file path=ppt/ink/ink9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3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0 311,'168'-11,"90"-23,-180 29,-60 10</inkml:trace>
  <inkml:trace contextRef="#ctx0" brushRef="#br0" timeOffset="297.75">29 509,'24'-5,"13"-1,4 0,1 1,-3 1,-2 2,1-4,0-1,-2 1,-3 2,-2 1,-1 1,-1 1,-1 1,-5 0</inkml:trace>
  <inkml:trace contextRef="#ctx0" brushRef="#br0" timeOffset="963.257">283 1,'-1'-1,"-1"1,1 0,0 0,-1 0,1 1,0-1,-1 0,1 0,0 1,0-1,-1 1,1-1,0 1,0 0,0-1,0 1,-1 0,1 0,0-1,1 1,-1 0,0 0,0 0,0 1,0-1,1 0,-1 0,1 0,-1 0,1 1,-1-1,1 0,-1 0,1 1,0-1,0 0,0 1,0-1,0 0,0 1,0-1,0 0,1 1,-1-1,0 0,1 0,-1 1,1-1,0 1,30 62,-16-49,-1 0,2-1,0-1,0 0,1-2,1 1,0-2,0-1,1 0,1-1,-1-1,1-1,0-1,1 0,22 8,-39-12,0-1,-1 1,1-1,-1 1,1 0,-1 0,1 1,-1-1,0 1,0 0,0 0,0 0,0 0,0 0,0 0,0 1,-1 0,0-1,1 1,-1 0,0 0,0 0,-1 1,1-1,-1 0,1 1,-1-1,0 1,0-1,-1 1,1-1,-1 1,1 0,-1-1,0 1,-1 0,1-1,-1 1,1-1,-2 3,-7 8,-1 0,0 0,-2-1,1 0,-1-1,-1 0,0-1,-1 0,-12 6,17-9,-172 128,139-99,37-29</inkml:trace>
</inkml:ink>
</file>

<file path=ppt/ink/ink9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8.9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95,'0'20,"-2"0,-1 0,0-1,-1 1,-1-1,-1 0,-1 0,-1-1,-3 7,-43 98,49-105,13-25,14-27,113-182,-114 187,1 1,1 1,2 1,0 1,5-1,-30 25,1 0,-1 0,1 0,-1 0,1 0,0 0,-1 0,1 1,0-1,0 0,0 0,-1 1,1-1,0 0,0 1,0-1,0 1,0-1,1 1,-1-1,0 1,0 0,0 0,0-1,0 1,0 0,0 0,1 0,-1 0,0 0,0 1,0-1,0 0,0 0,0 1,1-1,-1 1,0-1,0 1,0-1,0 1,-1 0,1-1,0 1,0 0,0 0,0 0,-1 0,1 0,0-1,-1 1,1 0,-1 1,1 1,4 9,0 1,-1 0,-1 0,0 1,-1-1,0 1,-1-1,0 1,-1 0,-1-1,-1 1,0 4,0-13,-1 5,0 0,1 0,0 0,0 1,1-1,0 0,1 1,0-1,1 0,0 2,0-11,0-1,0 1,0 0,0 0,0-1,0 1,0 0,0-1,1 1,-1-1,0 1,0-1,0 0,1 1,-1-1,0 0,1 0,-1 0,0 0,0 0,1 0,-1-1,0 1,0 0,1 0,-1-1,0 1,0-1,0 1,1-1,-1 0,0 0,0 1,0-1,0 0,0 0,-1 0,1 0,0 0,0 0,0 0,-1 0,1 0,-1 0,1 0,-1-1,1 1,-1-1,4-2,82-95,-71 79,0 0,1 2,0 0,2 1,0 0,1 2,1 0,0 1,8-3,-26 15,0 1,0 0,0 0,0 1,0-1,1 0,-1 1,0-1,0 1,0 0,1 0,-1 0,0 0,0 0,1 0,-1 1,0-1,0 1,0-1,0 1,1 0,-1 0,0 0,0 0,-1 0,1 0,0 1,0-1,-1 1,1-1,0 1,-1-1,0 1,1 0,-1 0,0 0,0 0,0 0,0 0,0 1,19 92,-38 32,5-8,13-107</inkml:trace>
</inkml:ink>
</file>

<file path=ppt/ink/ink9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39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23,'5'0,"6"0,6 0,5 0,3 0,3 0,1 0,1 0,-1 0,0 0,1-5,-2-1,-9 0,-8 1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03:55:21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0 187,'257'-29,"-61"29,-116-21,-102 2,0 10,1-1,0-1,1-1,1-1,0-1,-12-10,16 11,2 2</inkml:trace>
</inkml:ink>
</file>

<file path=ppt/ink/ink9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7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0,'0'3,"0"14,0 0,-1 1,0-1,-2 0,0 0,-1-1,0 1,-7 14,-4-5,11-20,0 0,0 1,0-1,1 1,0 0,0-1,0 1,1 1,1-1,-1 0,1 0,0 1,0-1,1 1,0-1,3-4,-1 0,1 0,0 0,0 0,0 0,1-1,-1 0,1 1,-1-1,1-1,0 1,-1 0,1-1,0 0,0 0,0 0,0 0,0-1,1 1,-1-1,0 0,0-1,0 1,0-1,1 0,0 1,199-4,-180 4</inkml:trace>
</inkml:ink>
</file>

<file path=ppt/ink/ink9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7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1,'34'0,"15"0,10 0,-1 0,-6 0,-6 0,-7 0,-4 0,-5 0,-1 0,-2 0,-5 0</inkml:trace>
</inkml:ink>
</file>

<file path=ppt/ink/ink9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8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81,'45'-36,"-28"28,1 1,-1 0,1 1,1 1,-1 1,1 1,6 0,-24 2,1 1,-1 0,1-1,-1 1,1 0,-1 0,1 0,0 0,-1 0,1 0,-1 1,1-1,-1 0,1 1,-1-1,0 1,1 0,-1-1,1 1,-1 0,0 0,0 0,0 0,1 0,-1 0,0 0,0 0,0 0,0 1,-1-1,1 0,0 0,0 1,-1-1,1 1,-1-1,1 1,-1-1,0 1,0-1,1 1,-1-1,0 1,0-1,-1 1,1-1,0 1,0-1,-1 1,1-1,-1 1,1-1,-1 1,-8 15,-2-1,1-1,-2 1,0-2,-1 0,0 0,-1-1,-1-1,0 0,-2 0,-11 11,13-11,-47 47,61-58,-1 1,1-1,-1 1,1 0,0 0,0 0,0 0,0 0,1 0,-1 0,0 0,1 0,-1 0,1 0,0 0,0 0,0 0,0 1,0-1,0 0,0 0,1 0,-1 0,1 0,-1 0,1 0,0 0,0 0,0 0,0 0,0 0,1-1,-1 1,1 0,6 2,-1-1,1 0,0-1,0 0,0 0,0-1,0 0,1 0,-1-1,0 0,0 0,1-1,-1 0,0-1,0 1,0-2,0 1,-1-1,1 0,2-2,-4 3,132-49,-120 38</inkml:trace>
</inkml:ink>
</file>

<file path=ppt/ink/ink9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4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0 125,'8'12,"0"0,-1 1,0-1,-1 1,-1 1,0-1,0 1,-2 0,0 0,0 0,-1 1,-1-1,-1 1,0-1,0 0,-2 1,-1 9,-24 117,6-57,16-60</inkml:trace>
  <inkml:trace contextRef="#ctx0" brushRef="#br0" timeOffset="316.212">0 267,'7'-24,"1"1,1 0,0 0,2 1,1 0,1 1,13-16,-22 31,0 0,0 1,1 0,0 0,0 0,0 1,1 0,0 0,-1 0,1 1,1-1,-1 1,0 1,1-1,-1 1,1 0,0 1,0 0,0 0,0 0,-1 1,1 0,0 0,0 1,0 0,0 0,0 0,-1 1,7 2,-10-3,0 1,0-1,0 1,0-1,0 1,0 0,-1 0,1 0,-1 1,1-1,-1 0,0 1,0 0,0-1,0 1,0 0,-1 0,1 0,-1 0,0 0,0 1,0-1,0 0,-1 1,1-1,-1 0,0 1,0-1,0 0,0 1,-1-1,1 0,-1 1,0-1,0 0,0 0,0 0,-1 0,1 0,-1 0,-1 2,-15 14,-2 1,0-2,0-1,-2 0,0-2,-1 0,-1-2,-13 6,-25 16,40-21</inkml:trace>
  <inkml:trace contextRef="#ctx0" brushRef="#br0" timeOffset="1110.976">283 521,'0'9,"6"53,-5-61,-1 1,1-1,0 0,0 1,-1-1,1 0,0 0,0 0,0 0,0 0,0 0,1 0,-1 0,0 0,0 0,1-1,-1 1,0 0,1-1,-1 1,1-1,-1 0,1 1,-1-1,1 0,-1 0,0 0,1 0,-1 0,1 0,-1-1,1 1,-1 0,1-1,-1 1,0-1,1 1,-1-1,1 0,14-6,0-1,0-1,-1-1,0 0,0-1,-1 0,-1-1,0 0,5-8,-17 19,0-1,0 1,-1-1,1 1,1-1,-1 1,0 0,0-1,0 1,1 0,-1 0,0 0,1 0,-1 0,1 0,-1 1,1-1,0 0,-1 1,1-1,0 1,-1 0,1 0,0-1,-1 1,1 0,0 0,0 0,-1 1,1-1,0 0,-1 1,1-1,0 1,-1 0,1-1,-1 1,1 0,-1 0,1 0,-1 0,0 0,1 0,-1 0,0 1,0-1,0 0,0 1,1 0,3 10,0 0,0 0,-1 0,0 1,-1 0,-1 0,0 0,-1 0,0 9,2 8,9 40,-9-58,0 0,-1 0,0 1,-1-1,-1 0,1 0,-2 1,0-1,0 0,-1 0,-1 1,-53 81,54-91,0-1,-1 1,1-1,0 0,-1 0,1 0,-1-1,0 1,0-1,1 1,-1-1,0 0,0 0,0 0,0 0,0-1,-1 1,1-1,0 0,0 0,0 0,0 0,0 0,-1-1,1 0,0 1,0-1,0 0,0-1,1 1,-1 0,0-1,0 0,0 0,1 0,0 1,0-1,0-1,0 1,0 0,1 0,-1-1,1 1,0-1,-1 1,1-1,0 0,0 0,1 1,-1-1,1 0,-1 0,1 0,0 1,0-1,0 0,0 0,1 0,-1 0,1 1,0-1,-1 0,1 0,1 1,-1-1,1 0,56-77,30-1,-74 69</inkml:trace>
</inkml:ink>
</file>

<file path=ppt/ink/ink9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0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28,'5'0,"6"0,6 0,5 0,3 0,3 0,1 0,1 0,-1-5,0-1,0 0,0 1,0 1,-6 2</inkml:trace>
</inkml:ink>
</file>

<file path=ppt/ink/ink9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0.3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28,'34'-5,"16"-1,4 0,-3 1,-4 1,-11 2</inkml:trace>
</inkml:ink>
</file>

<file path=ppt/ink/ink9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4.3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31,'167'-11,"-129"4,1 1,-1 2,1 2,0 2,26 3,-38 1,-3 2</inkml:trace>
</inkml:ink>
</file>

<file path=ppt/ink/ink9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5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417 1,'-40'26,"2"3,1 1,1 1,2 3,-11 14,-33 19,75-65,0 0,1 0,-1-1,0 1,0-1,0 0,0 0,0 0,0 0,0 0,0 0,-1-1,1 0,0 0,0 0,-1 0,1 0,0 0,0-1,0 0,0 0,0 0,-1 0,1 0,1 0,-1-1,0 1,0-1,1 0,-2 0,2-3,0-1,0 1,0 0,0-1,1 1,0-1,0 1,0-1,1 0,0 1,0-1,1 0,-1 1,1-1,0 1,1-1,-1 1,1-1,0 1,0 0,1 0,0 0,0 0,3-3,-4 3,0 0,1 1,0-1,0 1,0 0,1 0,-1 0,1 1,0-1,0 1,0 0,1 0,-1 0,1 1,0-1,-1 1,1 0,0 1,0-1,0 1,0 0,1 0,-1 0,0 1,0 0,1 0,-1 0,0 1,0 0,0 0,0 0,1 0,-2 1,1 0,0 0,0 0,0 1,0 0,211 153,-142-122,-56-25</inkml:trace>
</inkml:ink>
</file>

<file path=ppt/ink/ink9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38:5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371 0,'0'454,"-11"-381,4-55</inkml:trace>
  <inkml:trace contextRef="#ctx0" brushRef="#br0" timeOffset="340.414">145 0,'596'0,"-546"5,-32 2</inkml:trace>
  <inkml:trace contextRef="#ctx0" brushRef="#br0" timeOffset="649.21">258 509,'29'10,"14"2,0-4,-3-5,-3-2,-3-2,-3 0,-1-1,-2 1,0 0,0-4,-1-1,1-1,-5 7,-7 3</inkml:trace>
  <inkml:trace contextRef="#ctx0" brushRef="#br0" timeOffset="3279.685">512 565,'-7'-4,"0"0,0 0,-1 1,1 0,-1 0,0 1,1 0,-1 0,0 1,0 0,0 0,0 1,0 0,-8 1,1-1,-243 1,152 25,97-24</inkml:trace>
</inkml:ink>
</file>

<file path=ppt/ink/ink9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0T19:18:32.6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0 819,'67'-12,"1"3,0 3,0 3,52 4,-56 0,153-27,128-5,343 32,-397-31,-55 2,-11 0,-212 27,-8 0,0 0,0 1,-1 0,1 0,0 0,0 0,0 1,-1 0,1 0,0 0,-1 0,1 1,-1 0,1 0,1 1,-6 3,-5 0</inkml:trace>
  <inkml:trace contextRef="#ctx0" brushRef="#br0" timeOffset="6370.969">734 142,'-13'2,"0"2,0-1,1 2,0 0,0 0,0 1,0 1,1 0,0 1,0 0,1 0,0 1,1 0,0 1,0 0,1 1,0-1,-2 6,-17 16,-21 23,-15 20,-3-4,-52 42,110-101,31-24,69-56,-60 46</inkml:trace>
  <inkml:trace contextRef="#ctx0" brushRef="#br0" timeOffset="6619.452">1496 1,'-39'33,"-36"31,-10 9,-1-3,10-9,8-10,11-8,10-8,9-4,5-3,9-1,13-6,13-5,12-12,7-5,6-3,2-6,-3-1</inkml:trace>
  <inkml:trace contextRef="#ctx0" brushRef="#br0" timeOffset="7024.284">2427 142,'-39'33,"-31"31,-9 9,5-3,14-9,13-10,14-8,13-8,9-9</inkml:trace>
  <inkml:trace contextRef="#ctx0" brushRef="#br0" timeOffset="43996.784">1016 762,'-4'5,"1"1,0-1,0 1,0-1,1 1,0 0,0 0,1 0,-1 0,1 0,0 0,1 0,0 0,0 1,-7 38,-1-14,2-1,1 2,1-1,2 0,1 0,1 1,3 13,23 72,-25-108,-1 1,2 0,-1-1,1 0,1 1,0-1,0 0,1 0,0 0,0-1,1 1,0-1,1 0,0-1,0 1,0-1,1 0,0-1,1 0,1 1,138 59,-135-62,0-2,0 1,0-1,0-1,0 0,1-1,-1 0,0-1,0 0,0-1,0-1,0 1,0-2,-1 0,1 0,-1-1,0-1,0 1,-1-2,0 0,0 0,-1 0,8-8,27-27,-30 31,-1 0,-1 0,0-1,-1-1,0 0,0 0,-2-1,0 0,0-1,-1 0,-1-1,-1 1,3-10,46-173,-50-50,-5 223</inkml:trace>
  <inkml:trace contextRef="#ctx0" brushRef="#br0" timeOffset="44746.634">1298 1129,'0'-1,"-1"1,0-1,1 0,-1 0,0 1,0-1,0 1,0-1,0 1,1-1,-1 1,0-1,0 1,0 0,0-1,0 1,0 0,0 0,0 0,-1 0,1 0,0 0,0 0,0 0,0 0,0 0,0 1,0-1,0 0,0 1,0-1,1 1,-1-1,0 1,0-1,0 1,0 0,1-1,-1 1,0 0,0 0,1 0,-1 0,1-1,-1 1,1 0,-1 0,1 0,0 0,-1 0,1 0,0 0,0 1,-2 0,0 0,1 0,0 1,0-1,0 1,0-1,0 1,0 0,0-1,1 1,0 0,-1 0,1-1,0 1,0 0,0 0,1-1,-1 1,1 0,0-1,-1 1,1 0,0-1,0 1,1-1,-1 0,0 1,1-1,0 0,-1 0,1 0,0 0,0 0,0 0,1 0,-1-1,0 1,0-1,1 0,-1 1,1-1,-1 0,1 0,0-1,-1 1,1-1,0 1,0-1,-1 0,1 0,0 0,0 0,-1-1,1 1,1-1,0 0,1 0,-1 0,1-1,-1 0,0 0,0 0,0 0,0-1,0 1,0-1,0 0,-1 0,0-1,1 1,-1-1,0 1,-1-1,1 0,-1 0,0 0,0-1,0 1,0 0,-1-1,0 1,1-1,-2 1,1-1,-1 0,1 0,-1 1,-1-1,1 0,0 1,-1-1,0 1,0-1,-1 1,1-1,-1 1,0 0,0-1,-1 1,1 0,-1 0,0 1,0-1,0 2,0 0,0 0,0 1,0 0,-1-1,1 1,0 0,-1 1,1-1,0 1,-1-1,1 1,-1 0,1 0,-1 0,1 1,-1-1,1 1,0 0,-1 0,1 0,-2 1,-20 9</inkml:trace>
  <inkml:trace contextRef="#ctx0" brushRef="#br0" timeOffset="-161795.78">1496 1383,'4'2,"0"0,0 0,0 0,1-1,-1 1,1-1,-1 0,1 0,-1-1,1 0,0 1,-1-2,1 1,-1 0,1-1,-1 0,1 0,2-1,15-1,350-4,-174-20,310 27,-338-28,-65 27,71-9,-110 0,0 3,1 3,0 3,27 4,26-1,275-2,-225-28,281 27,-282-10,-103 1,0 3,0 3,1 3,28 4,25-1,106-30,-29 0,-27-1,124 22,-139-14,-139 21,-13 1,-1 0,1 0,0-1,-1 1,1-1,0 1,0-1,-1 0,1 0,0 0,0 0,0-1,-1 1,1-1,0 0,0 1,-1-1,1 0,-1-1,1 1,-1 0,1-1,-1 1,0-1,0 0,0 0,0 0,0 0,0 0,0 0,-1-1,1 1,-1 0,0-1,1 1,-1-1,0 0,-1 1,1-2,-4-18,-2 0,-1 0,0 0,-2 0,0 1,-1 0,-2 0,-21-127,-1-24,33 166,2 4</inkml:trace>
  <inkml:trace contextRef="#ctx0" brushRef="#br0" timeOffset="-158510.815">1806 875,'162'-18,"1"6,1 8,28 8,4-2,-141-2,144-11,-134 1,1 3,0 3,1 2,29 6,23-2,107-13,-28-24,14 23,-170 13,128 28,224-29,-196-28,-18 10,-138 12,0 1,0 2,1 2,33 4,7-1,47-14,-91 4,1 2,0 1,1 2,-1 2,1 2,4 2,47-1,331-2,-305-22,-97 19</inkml:trace>
  <inkml:trace contextRef="#ctx0" brushRef="#br0" timeOffset="-152346.176">1156 1609,'6'-5,"14"148,12 59,-28-10,2-174</inkml:trace>
  <inkml:trace contextRef="#ctx0" brushRef="#br0" timeOffset="-150931.066">6463 1609,'2'2,"0"-1,0 0,0 1,-1 0,1-1,-1 1,1 0,-1 0,1 0,-1 0,0 0,0 0,0 0,0 0,0 0,-1 1,1-1,-1 0,1 1,-1-1,0 0,0 1,0-1,0 0,0 1,0 0,3 366,-3-323,0-34</inkml:trace>
  <inkml:trace contextRef="#ctx0" brushRef="#br0" timeOffset="-149578.831">931 1920,'108'-22,"1"6,1 4,-1 5,101 7,-152 0,314-11,-5-5,-170 13,142-23,142-3,-143 18,-260 2,2 4,-1 3,0 3,39 7,178 13,36 5,44-15,-201 3,1-7,57-10,-38 1,437 2,-463 29,-143-28,-2-1</inkml:trace>
  <inkml:trace contextRef="#ctx0" brushRef="#br0" timeOffset="-149245.598">6688 1666,'-43'14,"-38"15,-16 6,1 3,5 0,5-2,7-3,8-1,5-3,6 0,7 0,-1-1,8-5</inkml:trace>
  <inkml:trace contextRef="#ctx0" brushRef="#br0" timeOffset="-148426.048">1552 1694,'-38'23,"-28"19,-6 1,3-1,9-4,10-8,9-4,6-6,4-3,3-3,2 0,-1 3,6-2</inkml:trace>
  <inkml:trace contextRef="#ctx0" brushRef="#br0" timeOffset="-144760.186">3951 960,'-4'21,"-2"19,6-39,0-1,0 1,1 0,-1-1,0 1,0 0,0-1,1 1,-1 0,0-1,1 1,-1-1,1 1,-1-1,0 1,1-1,-1 1,1-1,0 1,-1-1,1 0,-1 1,1-1,0 0,-1 1,1-1,-1 0,1 0,0 0,-1 1,1-1,0 0,0 0,-1 0,1 0,0 0,-1-1,1 1,0 0,-1 0,1 0,0 0,-1-1,1 1,-1 0,1-1,0 1,-1 0,1-1,16-15,-26 26,8-8,0-1,0 0,0 1,0-1,0 1,1 0,-1-1,0 1,1-1,-1 1,1 0,0 0,-1-1,1 1,0 0,0 0,0-1,0 1,1 0,-1-1,0 1,1 0,-1 0,1-1,0 1,-1-1,1 1,0 0,0-1,0 0,0 1,0-1,0 0,0 1,1-1,-1 0,0 0,1 0,-1 0,1 0,-1 0,1 0,0-1,-1 1,1-1,0 1,-1-1,1 1,0-1,-1 0,1 0,0 0,0 0,-1 0,1 0,0-1,0 1,-1-1,2 1,1-3,1 1,-1-1,0 0,0 0,0 0,0 0,-1-1,1 1,-1-1,0 0,0 0,-1 0,1-1,-1 1,0-1,0 1,0-1,0 0,-1 0,0 1,0-1,0 0,-1-5,0 9,0 0,0 0,-1 0,1 0,0 0,-1 0,1 0,-1 0,1 0,-1 0,0 0,1 0,-1 0,0 0,1 1,-1-1,0 0,0 1,0-1,0 0,0 1,0-1,0 1,0-1,0 1,0 0,0-1,0 1,0 0,0 0,0 0,-1 0,1 0,0 0,0 0,0 0,0 0,0 1,0-1,0 0,0 1,0-1,0 0,0 1,0 0,0-1,0 1,0-1,0 2,-47 33,46-35,1 1,0-1,0 1,-1 0,1-1,0 1,0 0,0 0,0 0,0 0,0 0,0 0,0 0,1 0,-1 1,0-1,0 0,1 0,-1 1,1-1,0 0,-1 1,1-1,0 0,0 1,-1-1,1 0,0 1,0-1,1 1,-1-1,0 0,0 1,1-1,-1 0,1 1,-1-1,1 0,0 0,-1 1,1-1,0 0,0 0,0 0,0 0,0 0,0 0,0 0,3-1,-1 0,1 0,0 0,-1-1,1 0,-1 1,1-1,-1-1,0 1,1 0,-1-1,0 0,0 1,0-1,0-1,0 1,0 0,-1-1,1 1,-1-1,1 0,-1 0,0 0,0 0,-1 0,1 0,-1 0,1-1,-1 1,0-1,0 1,0-1,-1 1,1-1,-1 1,0-2,-2 4,0 1,0-1,0 0,0 1,0-1,0 1,0-1,0 1,0 0,0 0,0 0,0 0,0 0,0 0,0 1,0-1,0 1,0-1,0 1,0 0,0 0,0 0,0 0,1 0,-1 0,0 1,1-1,-1 0,1 1,-1-1,1 1,0 0,0-1,-1 1,1 0,-9 29,11-16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.xml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5" Type="http://schemas.openxmlformats.org/officeDocument/2006/relationships/image" Target="../media/image4.png"/><Relationship Id="rId9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1.xml"/><Relationship Id="rId117" Type="http://schemas.openxmlformats.org/officeDocument/2006/relationships/image" Target="../media/image80.png"/><Relationship Id="rId21" Type="http://schemas.openxmlformats.org/officeDocument/2006/relationships/image" Target="../media/image30.png"/><Relationship Id="rId42" Type="http://schemas.openxmlformats.org/officeDocument/2006/relationships/customXml" Target="../ink/ink249.xml"/><Relationship Id="rId47" Type="http://schemas.openxmlformats.org/officeDocument/2006/relationships/image" Target="../media/image43.png"/><Relationship Id="rId63" Type="http://schemas.openxmlformats.org/officeDocument/2006/relationships/image" Target="../media/image53.png"/><Relationship Id="rId68" Type="http://schemas.openxmlformats.org/officeDocument/2006/relationships/customXml" Target="../ink/ink262.xml"/><Relationship Id="rId84" Type="http://schemas.openxmlformats.org/officeDocument/2006/relationships/customXml" Target="../ink/ink270.xml"/><Relationship Id="rId89" Type="http://schemas.openxmlformats.org/officeDocument/2006/relationships/image" Target="../media/image66.png"/><Relationship Id="rId112" Type="http://schemas.openxmlformats.org/officeDocument/2006/relationships/customXml" Target="../ink/ink284.xml"/><Relationship Id="rId16" Type="http://schemas.openxmlformats.org/officeDocument/2006/relationships/customXml" Target="../ink/ink236.xml"/><Relationship Id="rId107" Type="http://schemas.openxmlformats.org/officeDocument/2006/relationships/image" Target="../media/image75.png"/><Relationship Id="rId11" Type="http://schemas.openxmlformats.org/officeDocument/2006/relationships/image" Target="../media/image25.png"/><Relationship Id="rId32" Type="http://schemas.openxmlformats.org/officeDocument/2006/relationships/customXml" Target="../ink/ink244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257.xml"/><Relationship Id="rId74" Type="http://schemas.openxmlformats.org/officeDocument/2006/relationships/customXml" Target="../ink/ink265.xml"/><Relationship Id="rId79" Type="http://schemas.openxmlformats.org/officeDocument/2006/relationships/image" Target="../media/image61.png"/><Relationship Id="rId102" Type="http://schemas.openxmlformats.org/officeDocument/2006/relationships/customXml" Target="../ink/ink279.xml"/><Relationship Id="rId123" Type="http://schemas.openxmlformats.org/officeDocument/2006/relationships/image" Target="../media/image83.png"/><Relationship Id="rId5" Type="http://schemas.openxmlformats.org/officeDocument/2006/relationships/image" Target="../media/image22.png"/><Relationship Id="rId90" Type="http://schemas.openxmlformats.org/officeDocument/2006/relationships/customXml" Target="../ink/ink273.xml"/><Relationship Id="rId95" Type="http://schemas.openxmlformats.org/officeDocument/2006/relationships/image" Target="../media/image69.png"/><Relationship Id="rId22" Type="http://schemas.openxmlformats.org/officeDocument/2006/relationships/customXml" Target="../ink/ink239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252.xml"/><Relationship Id="rId64" Type="http://schemas.openxmlformats.org/officeDocument/2006/relationships/customXml" Target="../ink/ink260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287.xml"/><Relationship Id="rId80" Type="http://schemas.openxmlformats.org/officeDocument/2006/relationships/customXml" Target="../ink/ink268.xml"/><Relationship Id="rId85" Type="http://schemas.openxmlformats.org/officeDocument/2006/relationships/image" Target="../media/image64.png"/><Relationship Id="rId12" Type="http://schemas.openxmlformats.org/officeDocument/2006/relationships/customXml" Target="../ink/ink234.xml"/><Relationship Id="rId17" Type="http://schemas.openxmlformats.org/officeDocument/2006/relationships/image" Target="../media/image28.png"/><Relationship Id="rId33" Type="http://schemas.openxmlformats.org/officeDocument/2006/relationships/image" Target="../media/image36.png"/><Relationship Id="rId38" Type="http://schemas.openxmlformats.org/officeDocument/2006/relationships/customXml" Target="../ink/ink24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282.xml"/><Relationship Id="rId124" Type="http://schemas.openxmlformats.org/officeDocument/2006/relationships/customXml" Target="../ink/ink290.xml"/><Relationship Id="rId54" Type="http://schemas.openxmlformats.org/officeDocument/2006/relationships/customXml" Target="../ink/ink255.xml"/><Relationship Id="rId70" Type="http://schemas.openxmlformats.org/officeDocument/2006/relationships/customXml" Target="../ink/ink263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2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.xml"/><Relationship Id="rId23" Type="http://schemas.openxmlformats.org/officeDocument/2006/relationships/image" Target="../media/image31.png"/><Relationship Id="rId28" Type="http://schemas.openxmlformats.org/officeDocument/2006/relationships/customXml" Target="../ink/ink242.xml"/><Relationship Id="rId49" Type="http://schemas.openxmlformats.org/officeDocument/2006/relationships/image" Target="../media/image44.png"/><Relationship Id="rId114" Type="http://schemas.openxmlformats.org/officeDocument/2006/relationships/customXml" Target="../ink/ink285.xml"/><Relationship Id="rId119" Type="http://schemas.openxmlformats.org/officeDocument/2006/relationships/image" Target="../media/image81.png"/><Relationship Id="rId44" Type="http://schemas.openxmlformats.org/officeDocument/2006/relationships/customXml" Target="../ink/ink250.xml"/><Relationship Id="rId60" Type="http://schemas.openxmlformats.org/officeDocument/2006/relationships/customXml" Target="../ink/ink258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271.xml"/><Relationship Id="rId13" Type="http://schemas.openxmlformats.org/officeDocument/2006/relationships/image" Target="../media/image26.png"/><Relationship Id="rId18" Type="http://schemas.openxmlformats.org/officeDocument/2006/relationships/customXml" Target="../ink/ink237.xml"/><Relationship Id="rId39" Type="http://schemas.openxmlformats.org/officeDocument/2006/relationships/image" Target="../media/image39.png"/><Relationship Id="rId109" Type="http://schemas.openxmlformats.org/officeDocument/2006/relationships/image" Target="../media/image76.png"/><Relationship Id="rId34" Type="http://schemas.openxmlformats.org/officeDocument/2006/relationships/customXml" Target="../ink/ink245.xml"/><Relationship Id="rId50" Type="http://schemas.openxmlformats.org/officeDocument/2006/relationships/customXml" Target="../ink/ink253.xml"/><Relationship Id="rId55" Type="http://schemas.openxmlformats.org/officeDocument/2006/relationships/image" Target="../media/image49.png"/><Relationship Id="rId76" Type="http://schemas.openxmlformats.org/officeDocument/2006/relationships/customXml" Target="../ink/ink266.xml"/><Relationship Id="rId97" Type="http://schemas.openxmlformats.org/officeDocument/2006/relationships/image" Target="../media/image70.png"/><Relationship Id="rId104" Type="http://schemas.openxmlformats.org/officeDocument/2006/relationships/customXml" Target="../ink/ink280.xml"/><Relationship Id="rId120" Type="http://schemas.openxmlformats.org/officeDocument/2006/relationships/customXml" Target="../ink/ink288.xml"/><Relationship Id="rId125" Type="http://schemas.openxmlformats.org/officeDocument/2006/relationships/image" Target="../media/image84.png"/><Relationship Id="rId7" Type="http://schemas.openxmlformats.org/officeDocument/2006/relationships/image" Target="../media/image23.png"/><Relationship Id="rId71" Type="http://schemas.openxmlformats.org/officeDocument/2006/relationships/image" Target="../media/image57.png"/><Relationship Id="rId92" Type="http://schemas.openxmlformats.org/officeDocument/2006/relationships/customXml" Target="../ink/ink274.xml"/><Relationship Id="rId2" Type="http://schemas.openxmlformats.org/officeDocument/2006/relationships/customXml" Target="../ink/ink229.xml"/><Relationship Id="rId29" Type="http://schemas.openxmlformats.org/officeDocument/2006/relationships/image" Target="../media/image34.png"/><Relationship Id="rId24" Type="http://schemas.openxmlformats.org/officeDocument/2006/relationships/customXml" Target="../ink/ink240.xml"/><Relationship Id="rId40" Type="http://schemas.openxmlformats.org/officeDocument/2006/relationships/customXml" Target="../ink/ink248.xml"/><Relationship Id="rId45" Type="http://schemas.openxmlformats.org/officeDocument/2006/relationships/image" Target="../media/image42.png"/><Relationship Id="rId66" Type="http://schemas.openxmlformats.org/officeDocument/2006/relationships/customXml" Target="../ink/ink261.xml"/><Relationship Id="rId87" Type="http://schemas.openxmlformats.org/officeDocument/2006/relationships/image" Target="../media/image65.png"/><Relationship Id="rId110" Type="http://schemas.openxmlformats.org/officeDocument/2006/relationships/customXml" Target="../ink/ink283.xml"/><Relationship Id="rId115" Type="http://schemas.openxmlformats.org/officeDocument/2006/relationships/image" Target="../media/image79.png"/><Relationship Id="rId61" Type="http://schemas.openxmlformats.org/officeDocument/2006/relationships/image" Target="../media/image52.png"/><Relationship Id="rId82" Type="http://schemas.openxmlformats.org/officeDocument/2006/relationships/customXml" Target="../ink/ink269.xml"/><Relationship Id="rId19" Type="http://schemas.openxmlformats.org/officeDocument/2006/relationships/image" Target="../media/image29.png"/><Relationship Id="rId14" Type="http://schemas.openxmlformats.org/officeDocument/2006/relationships/customXml" Target="../ink/ink235.xml"/><Relationship Id="rId30" Type="http://schemas.openxmlformats.org/officeDocument/2006/relationships/customXml" Target="../ink/ink243.xml"/><Relationship Id="rId35" Type="http://schemas.openxmlformats.org/officeDocument/2006/relationships/image" Target="../media/image37.png"/><Relationship Id="rId56" Type="http://schemas.openxmlformats.org/officeDocument/2006/relationships/customXml" Target="../ink/ink256.xml"/><Relationship Id="rId77" Type="http://schemas.openxmlformats.org/officeDocument/2006/relationships/image" Target="../media/image60.png"/><Relationship Id="rId100" Type="http://schemas.openxmlformats.org/officeDocument/2006/relationships/customXml" Target="../ink/ink278.xml"/><Relationship Id="rId105" Type="http://schemas.openxmlformats.org/officeDocument/2006/relationships/image" Target="../media/image74.png"/><Relationship Id="rId126" Type="http://schemas.openxmlformats.org/officeDocument/2006/relationships/customXml" Target="../ink/ink291.xml"/><Relationship Id="rId8" Type="http://schemas.openxmlformats.org/officeDocument/2006/relationships/customXml" Target="../ink/ink232.xml"/><Relationship Id="rId51" Type="http://schemas.openxmlformats.org/officeDocument/2006/relationships/image" Target="../media/image45.png"/><Relationship Id="rId72" Type="http://schemas.openxmlformats.org/officeDocument/2006/relationships/customXml" Target="../ink/ink264.xml"/><Relationship Id="rId93" Type="http://schemas.openxmlformats.org/officeDocument/2006/relationships/image" Target="../media/image68.png"/><Relationship Id="rId98" Type="http://schemas.openxmlformats.org/officeDocument/2006/relationships/customXml" Target="../ink/ink277.xml"/><Relationship Id="rId121" Type="http://schemas.openxmlformats.org/officeDocument/2006/relationships/image" Target="../media/image82.png"/><Relationship Id="rId3" Type="http://schemas.openxmlformats.org/officeDocument/2006/relationships/image" Target="../media/image21.png"/><Relationship Id="rId25" Type="http://schemas.openxmlformats.org/officeDocument/2006/relationships/image" Target="../media/image32.png"/><Relationship Id="rId46" Type="http://schemas.openxmlformats.org/officeDocument/2006/relationships/customXml" Target="../ink/ink251.xml"/><Relationship Id="rId67" Type="http://schemas.openxmlformats.org/officeDocument/2006/relationships/image" Target="../media/image55.png"/><Relationship Id="rId116" Type="http://schemas.openxmlformats.org/officeDocument/2006/relationships/customXml" Target="../ink/ink286.xml"/><Relationship Id="rId20" Type="http://schemas.openxmlformats.org/officeDocument/2006/relationships/customXml" Target="../ink/ink238.xml"/><Relationship Id="rId41" Type="http://schemas.openxmlformats.org/officeDocument/2006/relationships/image" Target="../media/image40.png"/><Relationship Id="rId62" Type="http://schemas.openxmlformats.org/officeDocument/2006/relationships/customXml" Target="../ink/ink259.xml"/><Relationship Id="rId83" Type="http://schemas.openxmlformats.org/officeDocument/2006/relationships/image" Target="../media/image63.png"/><Relationship Id="rId88" Type="http://schemas.openxmlformats.org/officeDocument/2006/relationships/customXml" Target="../ink/ink272.xml"/><Relationship Id="rId111" Type="http://schemas.openxmlformats.org/officeDocument/2006/relationships/image" Target="../media/image77.png"/><Relationship Id="rId15" Type="http://schemas.openxmlformats.org/officeDocument/2006/relationships/image" Target="../media/image27.png"/><Relationship Id="rId36" Type="http://schemas.openxmlformats.org/officeDocument/2006/relationships/customXml" Target="../ink/ink246.xml"/><Relationship Id="rId57" Type="http://schemas.openxmlformats.org/officeDocument/2006/relationships/image" Target="../media/image50.png"/><Relationship Id="rId106" Type="http://schemas.openxmlformats.org/officeDocument/2006/relationships/customXml" Target="../ink/ink281.xml"/><Relationship Id="rId127" Type="http://schemas.openxmlformats.org/officeDocument/2006/relationships/image" Target="../media/image85.png"/><Relationship Id="rId10" Type="http://schemas.openxmlformats.org/officeDocument/2006/relationships/customXml" Target="../ink/ink233.xml"/><Relationship Id="rId31" Type="http://schemas.openxmlformats.org/officeDocument/2006/relationships/image" Target="../media/image35.png"/><Relationship Id="rId52" Type="http://schemas.openxmlformats.org/officeDocument/2006/relationships/customXml" Target="../ink/ink254.xml"/><Relationship Id="rId73" Type="http://schemas.openxmlformats.org/officeDocument/2006/relationships/image" Target="../media/image58.png"/><Relationship Id="rId78" Type="http://schemas.openxmlformats.org/officeDocument/2006/relationships/customXml" Target="../ink/ink267.xml"/><Relationship Id="rId94" Type="http://schemas.openxmlformats.org/officeDocument/2006/relationships/customXml" Target="../ink/ink27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289.xml"/><Relationship Id="rId4" Type="http://schemas.openxmlformats.org/officeDocument/2006/relationships/customXml" Target="../ink/ink230.xml"/><Relationship Id="rId9" Type="http://schemas.openxmlformats.org/officeDocument/2006/relationships/image" Target="../media/image24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40.png"/><Relationship Id="rId7" Type="http://schemas.openxmlformats.org/officeDocument/2006/relationships/image" Target="../media/image7160.png"/><Relationship Id="rId2" Type="http://schemas.openxmlformats.org/officeDocument/2006/relationships/customXml" Target="../ink/ink46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03.xml"/><Relationship Id="rId5" Type="http://schemas.openxmlformats.org/officeDocument/2006/relationships/image" Target="../media/image7150.png"/><Relationship Id="rId4" Type="http://schemas.openxmlformats.org/officeDocument/2006/relationships/customXml" Target="../ink/ink4602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607.xml"/><Relationship Id="rId13" Type="http://schemas.openxmlformats.org/officeDocument/2006/relationships/image" Target="../media/image7190.png"/><Relationship Id="rId18" Type="http://schemas.openxmlformats.org/officeDocument/2006/relationships/customXml" Target="../ink/ink4612.xml"/><Relationship Id="rId3" Type="http://schemas.openxmlformats.org/officeDocument/2006/relationships/image" Target="../media/image7140.png"/><Relationship Id="rId21" Type="http://schemas.openxmlformats.org/officeDocument/2006/relationships/image" Target="../media/image725.png"/><Relationship Id="rId7" Type="http://schemas.openxmlformats.org/officeDocument/2006/relationships/image" Target="../media/image7160.png"/><Relationship Id="rId12" Type="http://schemas.openxmlformats.org/officeDocument/2006/relationships/customXml" Target="../ink/ink4609.xml"/><Relationship Id="rId17" Type="http://schemas.openxmlformats.org/officeDocument/2006/relationships/image" Target="../media/image723.png"/><Relationship Id="rId2" Type="http://schemas.openxmlformats.org/officeDocument/2006/relationships/customXml" Target="../ink/ink4604.xml"/><Relationship Id="rId16" Type="http://schemas.openxmlformats.org/officeDocument/2006/relationships/customXml" Target="../ink/ink4611.xml"/><Relationship Id="rId20" Type="http://schemas.openxmlformats.org/officeDocument/2006/relationships/customXml" Target="../ink/ink46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06.xml"/><Relationship Id="rId11" Type="http://schemas.openxmlformats.org/officeDocument/2006/relationships/image" Target="../media/image7180.png"/><Relationship Id="rId5" Type="http://schemas.openxmlformats.org/officeDocument/2006/relationships/image" Target="../media/image7150.png"/><Relationship Id="rId15" Type="http://schemas.openxmlformats.org/officeDocument/2006/relationships/image" Target="../media/image7200.png"/><Relationship Id="rId10" Type="http://schemas.openxmlformats.org/officeDocument/2006/relationships/customXml" Target="../ink/ink4608.xml"/><Relationship Id="rId19" Type="http://schemas.openxmlformats.org/officeDocument/2006/relationships/image" Target="../media/image724.png"/><Relationship Id="rId4" Type="http://schemas.openxmlformats.org/officeDocument/2006/relationships/customXml" Target="../ink/ink4605.xml"/><Relationship Id="rId9" Type="http://schemas.openxmlformats.org/officeDocument/2006/relationships/image" Target="../media/image7170.png"/><Relationship Id="rId14" Type="http://schemas.openxmlformats.org/officeDocument/2006/relationships/customXml" Target="../ink/ink4610.xml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0.png"/><Relationship Id="rId18" Type="http://schemas.openxmlformats.org/officeDocument/2006/relationships/customXml" Target="../ink/ink4622.xml"/><Relationship Id="rId26" Type="http://schemas.openxmlformats.org/officeDocument/2006/relationships/customXml" Target="../ink/ink4626.xml"/><Relationship Id="rId3" Type="http://schemas.openxmlformats.org/officeDocument/2006/relationships/image" Target="../media/image7140.png"/><Relationship Id="rId21" Type="http://schemas.openxmlformats.org/officeDocument/2006/relationships/image" Target="../media/image725.png"/><Relationship Id="rId34" Type="http://schemas.openxmlformats.org/officeDocument/2006/relationships/customXml" Target="../ink/ink4630.xml"/><Relationship Id="rId7" Type="http://schemas.openxmlformats.org/officeDocument/2006/relationships/image" Target="../media/image7160.png"/><Relationship Id="rId12" Type="http://schemas.openxmlformats.org/officeDocument/2006/relationships/customXml" Target="../ink/ink4619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2" Type="http://schemas.openxmlformats.org/officeDocument/2006/relationships/customXml" Target="../ink/ink4614.xml"/><Relationship Id="rId16" Type="http://schemas.openxmlformats.org/officeDocument/2006/relationships/customXml" Target="../ink/ink4621.xml"/><Relationship Id="rId20" Type="http://schemas.openxmlformats.org/officeDocument/2006/relationships/customXml" Target="../ink/ink4623.xml"/><Relationship Id="rId29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16.xml"/><Relationship Id="rId11" Type="http://schemas.openxmlformats.org/officeDocument/2006/relationships/image" Target="../media/image7180.png"/><Relationship Id="rId24" Type="http://schemas.openxmlformats.org/officeDocument/2006/relationships/customXml" Target="../ink/ink4625.xml"/><Relationship Id="rId32" Type="http://schemas.openxmlformats.org/officeDocument/2006/relationships/customXml" Target="../ink/ink4629.xml"/><Relationship Id="rId5" Type="http://schemas.openxmlformats.org/officeDocument/2006/relationships/image" Target="../media/image7150.png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4627.xml"/><Relationship Id="rId10" Type="http://schemas.openxmlformats.org/officeDocument/2006/relationships/customXml" Target="../ink/ink4618.xml"/><Relationship Id="rId19" Type="http://schemas.openxmlformats.org/officeDocument/2006/relationships/image" Target="../media/image724.png"/><Relationship Id="rId31" Type="http://schemas.openxmlformats.org/officeDocument/2006/relationships/image" Target="../media/image730.png"/><Relationship Id="rId4" Type="http://schemas.openxmlformats.org/officeDocument/2006/relationships/customXml" Target="../ink/ink4615.xml"/><Relationship Id="rId9" Type="http://schemas.openxmlformats.org/officeDocument/2006/relationships/image" Target="../media/image7170.png"/><Relationship Id="rId14" Type="http://schemas.openxmlformats.org/officeDocument/2006/relationships/customXml" Target="../ink/ink4620.xml"/><Relationship Id="rId22" Type="http://schemas.openxmlformats.org/officeDocument/2006/relationships/customXml" Target="../ink/ink4624.xml"/><Relationship Id="rId27" Type="http://schemas.openxmlformats.org/officeDocument/2006/relationships/image" Target="../media/image728.png"/><Relationship Id="rId30" Type="http://schemas.openxmlformats.org/officeDocument/2006/relationships/customXml" Target="../ink/ink4628.xml"/><Relationship Id="rId35" Type="http://schemas.openxmlformats.org/officeDocument/2006/relationships/image" Target="../media/image732.png"/><Relationship Id="rId8" Type="http://schemas.openxmlformats.org/officeDocument/2006/relationships/customXml" Target="../ink/ink4617.xml"/></Relationships>
</file>

<file path=ppt/slides/_rels/slide1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0.png"/><Relationship Id="rId18" Type="http://schemas.openxmlformats.org/officeDocument/2006/relationships/customXml" Target="../ink/ink4639.xml"/><Relationship Id="rId26" Type="http://schemas.openxmlformats.org/officeDocument/2006/relationships/customXml" Target="../ink/ink4643.xml"/><Relationship Id="rId39" Type="http://schemas.openxmlformats.org/officeDocument/2006/relationships/image" Target="../media/image734.png"/><Relationship Id="rId21" Type="http://schemas.openxmlformats.org/officeDocument/2006/relationships/image" Target="../media/image725.png"/><Relationship Id="rId34" Type="http://schemas.openxmlformats.org/officeDocument/2006/relationships/customXml" Target="../ink/ink4647.xml"/><Relationship Id="rId42" Type="http://schemas.openxmlformats.org/officeDocument/2006/relationships/customXml" Target="../ink/ink4651.xml"/><Relationship Id="rId47" Type="http://schemas.openxmlformats.org/officeDocument/2006/relationships/image" Target="../media/image738.png"/><Relationship Id="rId7" Type="http://schemas.openxmlformats.org/officeDocument/2006/relationships/image" Target="../media/image7160.png"/><Relationship Id="rId2" Type="http://schemas.openxmlformats.org/officeDocument/2006/relationships/customXml" Target="../ink/ink4631.xml"/><Relationship Id="rId16" Type="http://schemas.openxmlformats.org/officeDocument/2006/relationships/customXml" Target="../ink/ink4638.xml"/><Relationship Id="rId29" Type="http://schemas.openxmlformats.org/officeDocument/2006/relationships/image" Target="../media/image7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33.xml"/><Relationship Id="rId11" Type="http://schemas.openxmlformats.org/officeDocument/2006/relationships/image" Target="../media/image7180.png"/><Relationship Id="rId24" Type="http://schemas.openxmlformats.org/officeDocument/2006/relationships/customXml" Target="../ink/ink4642.xml"/><Relationship Id="rId32" Type="http://schemas.openxmlformats.org/officeDocument/2006/relationships/customXml" Target="../ink/ink4646.xml"/><Relationship Id="rId37" Type="http://schemas.openxmlformats.org/officeDocument/2006/relationships/image" Target="../media/image733.png"/><Relationship Id="rId40" Type="http://schemas.openxmlformats.org/officeDocument/2006/relationships/customXml" Target="../ink/ink4650.xml"/><Relationship Id="rId45" Type="http://schemas.openxmlformats.org/officeDocument/2006/relationships/image" Target="../media/image737.png"/><Relationship Id="rId5" Type="http://schemas.openxmlformats.org/officeDocument/2006/relationships/image" Target="../media/image7150.png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4644.xml"/><Relationship Id="rId36" Type="http://schemas.openxmlformats.org/officeDocument/2006/relationships/customXml" Target="../ink/ink4648.xml"/><Relationship Id="rId10" Type="http://schemas.openxmlformats.org/officeDocument/2006/relationships/customXml" Target="../ink/ink4635.xml"/><Relationship Id="rId19" Type="http://schemas.openxmlformats.org/officeDocument/2006/relationships/image" Target="../media/image724.png"/><Relationship Id="rId31" Type="http://schemas.openxmlformats.org/officeDocument/2006/relationships/image" Target="../media/image730.png"/><Relationship Id="rId44" Type="http://schemas.openxmlformats.org/officeDocument/2006/relationships/customXml" Target="../ink/ink4652.xml"/><Relationship Id="rId4" Type="http://schemas.openxmlformats.org/officeDocument/2006/relationships/customXml" Target="../ink/ink4632.xml"/><Relationship Id="rId9" Type="http://schemas.openxmlformats.org/officeDocument/2006/relationships/image" Target="../media/image7170.png"/><Relationship Id="rId14" Type="http://schemas.openxmlformats.org/officeDocument/2006/relationships/customXml" Target="../ink/ink4637.xml"/><Relationship Id="rId22" Type="http://schemas.openxmlformats.org/officeDocument/2006/relationships/customXml" Target="../ink/ink4641.xml"/><Relationship Id="rId27" Type="http://schemas.openxmlformats.org/officeDocument/2006/relationships/image" Target="../media/image728.png"/><Relationship Id="rId30" Type="http://schemas.openxmlformats.org/officeDocument/2006/relationships/customXml" Target="../ink/ink4645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8" Type="http://schemas.openxmlformats.org/officeDocument/2006/relationships/customXml" Target="../ink/ink4634.xml"/><Relationship Id="rId3" Type="http://schemas.openxmlformats.org/officeDocument/2006/relationships/image" Target="../media/image7140.png"/><Relationship Id="rId12" Type="http://schemas.openxmlformats.org/officeDocument/2006/relationships/customXml" Target="../ink/ink4636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4649.xml"/><Relationship Id="rId46" Type="http://schemas.openxmlformats.org/officeDocument/2006/relationships/customXml" Target="../ink/ink4653.xml"/><Relationship Id="rId20" Type="http://schemas.openxmlformats.org/officeDocument/2006/relationships/customXml" Target="../ink/ink4640.xml"/><Relationship Id="rId41" Type="http://schemas.openxmlformats.org/officeDocument/2006/relationships/image" Target="../media/image735.png"/></Relationships>
</file>

<file path=ppt/slides/_rels/slide10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0.png"/><Relationship Id="rId18" Type="http://schemas.openxmlformats.org/officeDocument/2006/relationships/customXml" Target="../ink/ink4662.xml"/><Relationship Id="rId26" Type="http://schemas.openxmlformats.org/officeDocument/2006/relationships/customXml" Target="../ink/ink4666.xml"/><Relationship Id="rId39" Type="http://schemas.openxmlformats.org/officeDocument/2006/relationships/image" Target="../media/image734.png"/><Relationship Id="rId21" Type="http://schemas.openxmlformats.org/officeDocument/2006/relationships/image" Target="../media/image725.png"/><Relationship Id="rId34" Type="http://schemas.openxmlformats.org/officeDocument/2006/relationships/customXml" Target="../ink/ink4670.xml"/><Relationship Id="rId42" Type="http://schemas.openxmlformats.org/officeDocument/2006/relationships/customXml" Target="../ink/ink4674.xml"/><Relationship Id="rId47" Type="http://schemas.openxmlformats.org/officeDocument/2006/relationships/image" Target="../media/image738.png"/><Relationship Id="rId50" Type="http://schemas.openxmlformats.org/officeDocument/2006/relationships/customXml" Target="../ink/ink4678.xml"/><Relationship Id="rId7" Type="http://schemas.openxmlformats.org/officeDocument/2006/relationships/image" Target="../media/image7160.png"/><Relationship Id="rId2" Type="http://schemas.openxmlformats.org/officeDocument/2006/relationships/customXml" Target="../ink/ink4654.xml"/><Relationship Id="rId16" Type="http://schemas.openxmlformats.org/officeDocument/2006/relationships/customXml" Target="../ink/ink4661.xml"/><Relationship Id="rId29" Type="http://schemas.openxmlformats.org/officeDocument/2006/relationships/image" Target="../media/image729.png"/><Relationship Id="rId11" Type="http://schemas.openxmlformats.org/officeDocument/2006/relationships/image" Target="../media/image7180.png"/><Relationship Id="rId24" Type="http://schemas.openxmlformats.org/officeDocument/2006/relationships/customXml" Target="../ink/ink4665.xml"/><Relationship Id="rId32" Type="http://schemas.openxmlformats.org/officeDocument/2006/relationships/customXml" Target="../ink/ink4669.xml"/><Relationship Id="rId37" Type="http://schemas.openxmlformats.org/officeDocument/2006/relationships/image" Target="../media/image733.png"/><Relationship Id="rId40" Type="http://schemas.openxmlformats.org/officeDocument/2006/relationships/customXml" Target="../ink/ink4673.xml"/><Relationship Id="rId45" Type="http://schemas.openxmlformats.org/officeDocument/2006/relationships/image" Target="../media/image737.png"/><Relationship Id="rId53" Type="http://schemas.openxmlformats.org/officeDocument/2006/relationships/image" Target="../media/image741.png"/><Relationship Id="rId5" Type="http://schemas.openxmlformats.org/officeDocument/2006/relationships/image" Target="../media/image7150.png"/><Relationship Id="rId10" Type="http://schemas.openxmlformats.org/officeDocument/2006/relationships/customXml" Target="../ink/ink4658.xml"/><Relationship Id="rId19" Type="http://schemas.openxmlformats.org/officeDocument/2006/relationships/image" Target="../media/image724.png"/><Relationship Id="rId31" Type="http://schemas.openxmlformats.org/officeDocument/2006/relationships/image" Target="../media/image730.png"/><Relationship Id="rId44" Type="http://schemas.openxmlformats.org/officeDocument/2006/relationships/customXml" Target="../ink/ink4675.xml"/><Relationship Id="rId52" Type="http://schemas.openxmlformats.org/officeDocument/2006/relationships/customXml" Target="../ink/ink4679.xml"/><Relationship Id="rId4" Type="http://schemas.openxmlformats.org/officeDocument/2006/relationships/customXml" Target="../ink/ink4655.xml"/><Relationship Id="rId9" Type="http://schemas.openxmlformats.org/officeDocument/2006/relationships/image" Target="../media/image7170.png"/><Relationship Id="rId14" Type="http://schemas.openxmlformats.org/officeDocument/2006/relationships/customXml" Target="../ink/ink4660.xml"/><Relationship Id="rId22" Type="http://schemas.openxmlformats.org/officeDocument/2006/relationships/customXml" Target="../ink/ink4664.xml"/><Relationship Id="rId27" Type="http://schemas.openxmlformats.org/officeDocument/2006/relationships/image" Target="../media/image728.png"/><Relationship Id="rId30" Type="http://schemas.openxmlformats.org/officeDocument/2006/relationships/customXml" Target="../ink/ink4668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48" Type="http://schemas.openxmlformats.org/officeDocument/2006/relationships/customXml" Target="../ink/ink4677.xml"/><Relationship Id="rId8" Type="http://schemas.openxmlformats.org/officeDocument/2006/relationships/customXml" Target="../ink/ink4657.xml"/><Relationship Id="rId51" Type="http://schemas.openxmlformats.org/officeDocument/2006/relationships/image" Target="../media/image740.png"/><Relationship Id="rId3" Type="http://schemas.openxmlformats.org/officeDocument/2006/relationships/image" Target="../media/image7140.png"/><Relationship Id="rId12" Type="http://schemas.openxmlformats.org/officeDocument/2006/relationships/customXml" Target="../ink/ink4659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4672.xml"/><Relationship Id="rId46" Type="http://schemas.openxmlformats.org/officeDocument/2006/relationships/customXml" Target="../ink/ink4676.xml"/><Relationship Id="rId20" Type="http://schemas.openxmlformats.org/officeDocument/2006/relationships/customXml" Target="../ink/ink4663.xml"/><Relationship Id="rId41" Type="http://schemas.openxmlformats.org/officeDocument/2006/relationships/image" Target="../media/image7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56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4667.xml"/><Relationship Id="rId36" Type="http://schemas.openxmlformats.org/officeDocument/2006/relationships/customXml" Target="../ink/ink4671.xml"/><Relationship Id="rId49" Type="http://schemas.openxmlformats.org/officeDocument/2006/relationships/image" Target="../media/image739.png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0.png"/><Relationship Id="rId18" Type="http://schemas.openxmlformats.org/officeDocument/2006/relationships/customXml" Target="../ink/ink4688.xml"/><Relationship Id="rId26" Type="http://schemas.openxmlformats.org/officeDocument/2006/relationships/customXml" Target="../ink/ink4692.xml"/><Relationship Id="rId39" Type="http://schemas.openxmlformats.org/officeDocument/2006/relationships/image" Target="../media/image734.png"/><Relationship Id="rId21" Type="http://schemas.openxmlformats.org/officeDocument/2006/relationships/image" Target="../media/image725.png"/><Relationship Id="rId34" Type="http://schemas.openxmlformats.org/officeDocument/2006/relationships/customXml" Target="../ink/ink4696.xml"/><Relationship Id="rId42" Type="http://schemas.openxmlformats.org/officeDocument/2006/relationships/customXml" Target="../ink/ink4700.xml"/><Relationship Id="rId47" Type="http://schemas.openxmlformats.org/officeDocument/2006/relationships/image" Target="../media/image738.png"/><Relationship Id="rId50" Type="http://schemas.openxmlformats.org/officeDocument/2006/relationships/customXml" Target="../ink/ink4704.xml"/><Relationship Id="rId55" Type="http://schemas.openxmlformats.org/officeDocument/2006/relationships/image" Target="../media/image742.png"/><Relationship Id="rId7" Type="http://schemas.openxmlformats.org/officeDocument/2006/relationships/image" Target="../media/image7160.png"/><Relationship Id="rId2" Type="http://schemas.openxmlformats.org/officeDocument/2006/relationships/customXml" Target="../ink/ink4680.xml"/><Relationship Id="rId16" Type="http://schemas.openxmlformats.org/officeDocument/2006/relationships/customXml" Target="../ink/ink4687.xml"/><Relationship Id="rId29" Type="http://schemas.openxmlformats.org/officeDocument/2006/relationships/image" Target="../media/image729.png"/><Relationship Id="rId11" Type="http://schemas.openxmlformats.org/officeDocument/2006/relationships/image" Target="../media/image7180.png"/><Relationship Id="rId24" Type="http://schemas.openxmlformats.org/officeDocument/2006/relationships/customXml" Target="../ink/ink4691.xml"/><Relationship Id="rId32" Type="http://schemas.openxmlformats.org/officeDocument/2006/relationships/customXml" Target="../ink/ink4695.xml"/><Relationship Id="rId37" Type="http://schemas.openxmlformats.org/officeDocument/2006/relationships/image" Target="../media/image733.png"/><Relationship Id="rId40" Type="http://schemas.openxmlformats.org/officeDocument/2006/relationships/customXml" Target="../ink/ink4699.xml"/><Relationship Id="rId45" Type="http://schemas.openxmlformats.org/officeDocument/2006/relationships/image" Target="../media/image737.png"/><Relationship Id="rId53" Type="http://schemas.openxmlformats.org/officeDocument/2006/relationships/image" Target="../media/image741.png"/><Relationship Id="rId5" Type="http://schemas.openxmlformats.org/officeDocument/2006/relationships/image" Target="../media/image7150.png"/><Relationship Id="rId10" Type="http://schemas.openxmlformats.org/officeDocument/2006/relationships/customXml" Target="../ink/ink4684.xml"/><Relationship Id="rId19" Type="http://schemas.openxmlformats.org/officeDocument/2006/relationships/image" Target="../media/image724.png"/><Relationship Id="rId31" Type="http://schemas.openxmlformats.org/officeDocument/2006/relationships/image" Target="../media/image730.png"/><Relationship Id="rId44" Type="http://schemas.openxmlformats.org/officeDocument/2006/relationships/customXml" Target="../ink/ink4701.xml"/><Relationship Id="rId52" Type="http://schemas.openxmlformats.org/officeDocument/2006/relationships/customXml" Target="../ink/ink4705.xml"/><Relationship Id="rId4" Type="http://schemas.openxmlformats.org/officeDocument/2006/relationships/customXml" Target="../ink/ink4681.xml"/><Relationship Id="rId9" Type="http://schemas.openxmlformats.org/officeDocument/2006/relationships/image" Target="../media/image7170.png"/><Relationship Id="rId14" Type="http://schemas.openxmlformats.org/officeDocument/2006/relationships/customXml" Target="../ink/ink4686.xml"/><Relationship Id="rId22" Type="http://schemas.openxmlformats.org/officeDocument/2006/relationships/customXml" Target="../ink/ink4690.xml"/><Relationship Id="rId27" Type="http://schemas.openxmlformats.org/officeDocument/2006/relationships/image" Target="../media/image728.png"/><Relationship Id="rId30" Type="http://schemas.openxmlformats.org/officeDocument/2006/relationships/customXml" Target="../ink/ink4694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48" Type="http://schemas.openxmlformats.org/officeDocument/2006/relationships/customXml" Target="../ink/ink4703.xml"/><Relationship Id="rId8" Type="http://schemas.openxmlformats.org/officeDocument/2006/relationships/customXml" Target="../ink/ink4683.xml"/><Relationship Id="rId51" Type="http://schemas.openxmlformats.org/officeDocument/2006/relationships/image" Target="../media/image740.png"/><Relationship Id="rId3" Type="http://schemas.openxmlformats.org/officeDocument/2006/relationships/image" Target="../media/image7140.png"/><Relationship Id="rId12" Type="http://schemas.openxmlformats.org/officeDocument/2006/relationships/customXml" Target="../ink/ink4685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4698.xml"/><Relationship Id="rId46" Type="http://schemas.openxmlformats.org/officeDocument/2006/relationships/customXml" Target="../ink/ink4702.xml"/><Relationship Id="rId20" Type="http://schemas.openxmlformats.org/officeDocument/2006/relationships/customXml" Target="../ink/ink4689.xml"/><Relationship Id="rId41" Type="http://schemas.openxmlformats.org/officeDocument/2006/relationships/image" Target="../media/image735.png"/><Relationship Id="rId54" Type="http://schemas.openxmlformats.org/officeDocument/2006/relationships/customXml" Target="../ink/ink47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82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4693.xml"/><Relationship Id="rId36" Type="http://schemas.openxmlformats.org/officeDocument/2006/relationships/customXml" Target="../ink/ink4697.xml"/><Relationship Id="rId49" Type="http://schemas.openxmlformats.org/officeDocument/2006/relationships/image" Target="../media/image739.png"/></Relationships>
</file>

<file path=ppt/slides/_rels/slide1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19.xml"/><Relationship Id="rId21" Type="http://schemas.openxmlformats.org/officeDocument/2006/relationships/image" Target="../media/image725.png"/><Relationship Id="rId42" Type="http://schemas.openxmlformats.org/officeDocument/2006/relationships/customXml" Target="../ink/ink4727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4740.xml"/><Relationship Id="rId2" Type="http://schemas.openxmlformats.org/officeDocument/2006/relationships/customXml" Target="../ink/ink4707.xml"/><Relationship Id="rId16" Type="http://schemas.openxmlformats.org/officeDocument/2006/relationships/customXml" Target="../ink/ink4714.xml"/><Relationship Id="rId29" Type="http://schemas.openxmlformats.org/officeDocument/2006/relationships/image" Target="../media/image729.png"/><Relationship Id="rId11" Type="http://schemas.openxmlformats.org/officeDocument/2006/relationships/image" Target="../media/image7180.png"/><Relationship Id="rId24" Type="http://schemas.openxmlformats.org/officeDocument/2006/relationships/customXml" Target="../ink/ink4718.xml"/><Relationship Id="rId32" Type="http://schemas.openxmlformats.org/officeDocument/2006/relationships/customXml" Target="../ink/ink4722.xml"/><Relationship Id="rId37" Type="http://schemas.openxmlformats.org/officeDocument/2006/relationships/image" Target="../media/image733.png"/><Relationship Id="rId40" Type="http://schemas.openxmlformats.org/officeDocument/2006/relationships/customXml" Target="../ink/ink4726.xml"/><Relationship Id="rId45" Type="http://schemas.openxmlformats.org/officeDocument/2006/relationships/image" Target="../media/image737.png"/><Relationship Id="rId53" Type="http://schemas.openxmlformats.org/officeDocument/2006/relationships/image" Target="../media/image741.png"/><Relationship Id="rId58" Type="http://schemas.openxmlformats.org/officeDocument/2006/relationships/customXml" Target="../ink/ink4735.xml"/><Relationship Id="rId66" Type="http://schemas.openxmlformats.org/officeDocument/2006/relationships/customXml" Target="../ink/ink4739.xml"/><Relationship Id="rId5" Type="http://schemas.openxmlformats.org/officeDocument/2006/relationships/image" Target="../media/image7150.png"/><Relationship Id="rId61" Type="http://schemas.openxmlformats.org/officeDocument/2006/relationships/image" Target="../media/image745.png"/><Relationship Id="rId19" Type="http://schemas.openxmlformats.org/officeDocument/2006/relationships/image" Target="../media/image724.png"/><Relationship Id="rId14" Type="http://schemas.openxmlformats.org/officeDocument/2006/relationships/customXml" Target="../ink/ink4713.xml"/><Relationship Id="rId22" Type="http://schemas.openxmlformats.org/officeDocument/2006/relationships/customXml" Target="../ink/ink4717.xml"/><Relationship Id="rId27" Type="http://schemas.openxmlformats.org/officeDocument/2006/relationships/image" Target="../media/image728.png"/><Relationship Id="rId30" Type="http://schemas.openxmlformats.org/officeDocument/2006/relationships/customXml" Target="../ink/ink4721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48" Type="http://schemas.openxmlformats.org/officeDocument/2006/relationships/customXml" Target="../ink/ink4730.xml"/><Relationship Id="rId56" Type="http://schemas.openxmlformats.org/officeDocument/2006/relationships/customXml" Target="../ink/ink4734.xml"/><Relationship Id="rId64" Type="http://schemas.openxmlformats.org/officeDocument/2006/relationships/customXml" Target="../ink/ink4738.xml"/><Relationship Id="rId69" Type="http://schemas.openxmlformats.org/officeDocument/2006/relationships/image" Target="../media/image749.png"/><Relationship Id="rId8" Type="http://schemas.openxmlformats.org/officeDocument/2006/relationships/customXml" Target="../ink/ink4710.xml"/><Relationship Id="rId51" Type="http://schemas.openxmlformats.org/officeDocument/2006/relationships/image" Target="../media/image740.png"/><Relationship Id="rId72" Type="http://schemas.openxmlformats.org/officeDocument/2006/relationships/customXml" Target="../ink/ink4742.xml"/><Relationship Id="rId3" Type="http://schemas.openxmlformats.org/officeDocument/2006/relationships/image" Target="../media/image7140.png"/><Relationship Id="rId12" Type="http://schemas.openxmlformats.org/officeDocument/2006/relationships/customXml" Target="../ink/ink4712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4725.xml"/><Relationship Id="rId46" Type="http://schemas.openxmlformats.org/officeDocument/2006/relationships/customXml" Target="../ink/ink4729.xml"/><Relationship Id="rId59" Type="http://schemas.openxmlformats.org/officeDocument/2006/relationships/image" Target="../media/image744.png"/><Relationship Id="rId67" Type="http://schemas.openxmlformats.org/officeDocument/2006/relationships/image" Target="../media/image748.png"/><Relationship Id="rId20" Type="http://schemas.openxmlformats.org/officeDocument/2006/relationships/customXml" Target="../ink/ink4716.xml"/><Relationship Id="rId41" Type="http://schemas.openxmlformats.org/officeDocument/2006/relationships/image" Target="../media/image735.png"/><Relationship Id="rId54" Type="http://schemas.openxmlformats.org/officeDocument/2006/relationships/customXml" Target="../ink/ink4733.xml"/><Relationship Id="rId62" Type="http://schemas.openxmlformats.org/officeDocument/2006/relationships/customXml" Target="../ink/ink4737.xml"/><Relationship Id="rId70" Type="http://schemas.openxmlformats.org/officeDocument/2006/relationships/customXml" Target="../ink/ink47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09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4720.xml"/><Relationship Id="rId36" Type="http://schemas.openxmlformats.org/officeDocument/2006/relationships/customXml" Target="../ink/ink4724.xml"/><Relationship Id="rId49" Type="http://schemas.openxmlformats.org/officeDocument/2006/relationships/image" Target="../media/image739.png"/><Relationship Id="rId57" Type="http://schemas.openxmlformats.org/officeDocument/2006/relationships/image" Target="../media/image743.png"/><Relationship Id="rId10" Type="http://schemas.openxmlformats.org/officeDocument/2006/relationships/customXml" Target="../ink/ink4711.xml"/><Relationship Id="rId31" Type="http://schemas.openxmlformats.org/officeDocument/2006/relationships/image" Target="../media/image730.png"/><Relationship Id="rId44" Type="http://schemas.openxmlformats.org/officeDocument/2006/relationships/customXml" Target="../ink/ink4728.xml"/><Relationship Id="rId52" Type="http://schemas.openxmlformats.org/officeDocument/2006/relationships/customXml" Target="../ink/ink4732.xml"/><Relationship Id="rId60" Type="http://schemas.openxmlformats.org/officeDocument/2006/relationships/customXml" Target="../ink/ink4736.xml"/><Relationship Id="rId65" Type="http://schemas.openxmlformats.org/officeDocument/2006/relationships/image" Target="../media/image747.png"/><Relationship Id="rId73" Type="http://schemas.openxmlformats.org/officeDocument/2006/relationships/image" Target="../media/image751.png"/><Relationship Id="rId4" Type="http://schemas.openxmlformats.org/officeDocument/2006/relationships/customXml" Target="../ink/ink4708.xml"/><Relationship Id="rId9" Type="http://schemas.openxmlformats.org/officeDocument/2006/relationships/image" Target="../media/image7170.png"/><Relationship Id="rId13" Type="http://schemas.openxmlformats.org/officeDocument/2006/relationships/image" Target="../media/image7190.png"/><Relationship Id="rId18" Type="http://schemas.openxmlformats.org/officeDocument/2006/relationships/customXml" Target="../ink/ink4715.xml"/><Relationship Id="rId39" Type="http://schemas.openxmlformats.org/officeDocument/2006/relationships/image" Target="../media/image734.png"/><Relationship Id="rId34" Type="http://schemas.openxmlformats.org/officeDocument/2006/relationships/customXml" Target="../ink/ink4723.xml"/><Relationship Id="rId50" Type="http://schemas.openxmlformats.org/officeDocument/2006/relationships/customXml" Target="../ink/ink4731.xml"/><Relationship Id="rId55" Type="http://schemas.openxmlformats.org/officeDocument/2006/relationships/image" Target="../media/image742.png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55.xml"/><Relationship Id="rId21" Type="http://schemas.openxmlformats.org/officeDocument/2006/relationships/image" Target="../media/image725.png"/><Relationship Id="rId42" Type="http://schemas.openxmlformats.org/officeDocument/2006/relationships/customXml" Target="../ink/ink4763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4776.xml"/><Relationship Id="rId16" Type="http://schemas.openxmlformats.org/officeDocument/2006/relationships/customXml" Target="../ink/ink4750.xml"/><Relationship Id="rId11" Type="http://schemas.openxmlformats.org/officeDocument/2006/relationships/image" Target="../media/image7180.png"/><Relationship Id="rId32" Type="http://schemas.openxmlformats.org/officeDocument/2006/relationships/customXml" Target="../ink/ink4758.xml"/><Relationship Id="rId37" Type="http://schemas.openxmlformats.org/officeDocument/2006/relationships/image" Target="../media/image733.png"/><Relationship Id="rId53" Type="http://schemas.openxmlformats.org/officeDocument/2006/relationships/image" Target="../media/image741.png"/><Relationship Id="rId58" Type="http://schemas.openxmlformats.org/officeDocument/2006/relationships/customXml" Target="../ink/ink4771.xml"/><Relationship Id="rId74" Type="http://schemas.openxmlformats.org/officeDocument/2006/relationships/customXml" Target="../ink/ink4779.xml"/><Relationship Id="rId79" Type="http://schemas.openxmlformats.org/officeDocument/2006/relationships/image" Target="../media/image754.png"/><Relationship Id="rId5" Type="http://schemas.openxmlformats.org/officeDocument/2006/relationships/image" Target="../media/image7150.png"/><Relationship Id="rId61" Type="http://schemas.openxmlformats.org/officeDocument/2006/relationships/image" Target="../media/image745.png"/><Relationship Id="rId19" Type="http://schemas.openxmlformats.org/officeDocument/2006/relationships/image" Target="../media/image724.png"/><Relationship Id="rId14" Type="http://schemas.openxmlformats.org/officeDocument/2006/relationships/customXml" Target="../ink/ink4749.xml"/><Relationship Id="rId22" Type="http://schemas.openxmlformats.org/officeDocument/2006/relationships/customXml" Target="../ink/ink4753.xml"/><Relationship Id="rId27" Type="http://schemas.openxmlformats.org/officeDocument/2006/relationships/image" Target="../media/image728.png"/><Relationship Id="rId30" Type="http://schemas.openxmlformats.org/officeDocument/2006/relationships/customXml" Target="../ink/ink4757.xml"/><Relationship Id="rId35" Type="http://schemas.openxmlformats.org/officeDocument/2006/relationships/image" Target="../media/image732.png"/><Relationship Id="rId43" Type="http://schemas.openxmlformats.org/officeDocument/2006/relationships/image" Target="../media/image736.png"/><Relationship Id="rId48" Type="http://schemas.openxmlformats.org/officeDocument/2006/relationships/customXml" Target="../ink/ink4766.xml"/><Relationship Id="rId56" Type="http://schemas.openxmlformats.org/officeDocument/2006/relationships/customXml" Target="../ink/ink4770.xml"/><Relationship Id="rId64" Type="http://schemas.openxmlformats.org/officeDocument/2006/relationships/customXml" Target="../ink/ink4774.xml"/><Relationship Id="rId69" Type="http://schemas.openxmlformats.org/officeDocument/2006/relationships/image" Target="../media/image749.png"/><Relationship Id="rId77" Type="http://schemas.openxmlformats.org/officeDocument/2006/relationships/image" Target="../media/image753.png"/><Relationship Id="rId8" Type="http://schemas.openxmlformats.org/officeDocument/2006/relationships/customXml" Target="../ink/ink4746.xml"/><Relationship Id="rId51" Type="http://schemas.openxmlformats.org/officeDocument/2006/relationships/image" Target="../media/image740.png"/><Relationship Id="rId72" Type="http://schemas.openxmlformats.org/officeDocument/2006/relationships/customXml" Target="../ink/ink4778.xml"/><Relationship Id="rId80" Type="http://schemas.openxmlformats.org/officeDocument/2006/relationships/customXml" Target="../ink/ink4782.xml"/><Relationship Id="rId3" Type="http://schemas.openxmlformats.org/officeDocument/2006/relationships/image" Target="../media/image7140.png"/><Relationship Id="rId12" Type="http://schemas.openxmlformats.org/officeDocument/2006/relationships/customXml" Target="../ink/ink4748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4761.xml"/><Relationship Id="rId46" Type="http://schemas.openxmlformats.org/officeDocument/2006/relationships/customXml" Target="../ink/ink4765.xml"/><Relationship Id="rId59" Type="http://schemas.openxmlformats.org/officeDocument/2006/relationships/image" Target="../media/image744.png"/><Relationship Id="rId67" Type="http://schemas.openxmlformats.org/officeDocument/2006/relationships/image" Target="../media/image748.png"/><Relationship Id="rId20" Type="http://schemas.openxmlformats.org/officeDocument/2006/relationships/customXml" Target="../ink/ink4752.xml"/><Relationship Id="rId41" Type="http://schemas.openxmlformats.org/officeDocument/2006/relationships/image" Target="../media/image735.png"/><Relationship Id="rId54" Type="http://schemas.openxmlformats.org/officeDocument/2006/relationships/customXml" Target="../ink/ink4769.xml"/><Relationship Id="rId62" Type="http://schemas.openxmlformats.org/officeDocument/2006/relationships/customXml" Target="../ink/ink4773.xml"/><Relationship Id="rId70" Type="http://schemas.openxmlformats.org/officeDocument/2006/relationships/customXml" Target="../ink/ink4777.xml"/><Relationship Id="rId75" Type="http://schemas.openxmlformats.org/officeDocument/2006/relationships/image" Target="../media/image7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45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4756.xml"/><Relationship Id="rId36" Type="http://schemas.openxmlformats.org/officeDocument/2006/relationships/customXml" Target="../ink/ink4760.xml"/><Relationship Id="rId49" Type="http://schemas.openxmlformats.org/officeDocument/2006/relationships/image" Target="../media/image739.png"/><Relationship Id="rId57" Type="http://schemas.openxmlformats.org/officeDocument/2006/relationships/image" Target="../media/image743.png"/><Relationship Id="rId10" Type="http://schemas.openxmlformats.org/officeDocument/2006/relationships/customXml" Target="../ink/ink4747.xml"/><Relationship Id="rId31" Type="http://schemas.openxmlformats.org/officeDocument/2006/relationships/image" Target="../media/image730.png"/><Relationship Id="rId44" Type="http://schemas.openxmlformats.org/officeDocument/2006/relationships/customXml" Target="../ink/ink4764.xml"/><Relationship Id="rId52" Type="http://schemas.openxmlformats.org/officeDocument/2006/relationships/customXml" Target="../ink/ink4768.xml"/><Relationship Id="rId60" Type="http://schemas.openxmlformats.org/officeDocument/2006/relationships/customXml" Target="../ink/ink4772.xml"/><Relationship Id="rId65" Type="http://schemas.openxmlformats.org/officeDocument/2006/relationships/image" Target="../media/image747.png"/><Relationship Id="rId73" Type="http://schemas.openxmlformats.org/officeDocument/2006/relationships/image" Target="../media/image751.png"/><Relationship Id="rId78" Type="http://schemas.openxmlformats.org/officeDocument/2006/relationships/customXml" Target="../ink/ink4781.xml"/><Relationship Id="rId81" Type="http://schemas.openxmlformats.org/officeDocument/2006/relationships/image" Target="../media/image755.png"/><Relationship Id="rId4" Type="http://schemas.openxmlformats.org/officeDocument/2006/relationships/customXml" Target="../ink/ink4744.xml"/><Relationship Id="rId9" Type="http://schemas.openxmlformats.org/officeDocument/2006/relationships/image" Target="../media/image7170.png"/><Relationship Id="rId13" Type="http://schemas.openxmlformats.org/officeDocument/2006/relationships/image" Target="../media/image7190.png"/><Relationship Id="rId18" Type="http://schemas.openxmlformats.org/officeDocument/2006/relationships/customXml" Target="../ink/ink4751.xml"/><Relationship Id="rId39" Type="http://schemas.openxmlformats.org/officeDocument/2006/relationships/image" Target="../media/image734.png"/><Relationship Id="rId34" Type="http://schemas.openxmlformats.org/officeDocument/2006/relationships/customXml" Target="../ink/ink4759.xml"/><Relationship Id="rId50" Type="http://schemas.openxmlformats.org/officeDocument/2006/relationships/customXml" Target="../ink/ink4767.xml"/><Relationship Id="rId55" Type="http://schemas.openxmlformats.org/officeDocument/2006/relationships/image" Target="../media/image742.png"/><Relationship Id="rId76" Type="http://schemas.openxmlformats.org/officeDocument/2006/relationships/customXml" Target="../ink/ink4780.xml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Relationship Id="rId2" Type="http://schemas.openxmlformats.org/officeDocument/2006/relationships/customXml" Target="../ink/ink4743.xml"/><Relationship Id="rId29" Type="http://schemas.openxmlformats.org/officeDocument/2006/relationships/image" Target="../media/image729.png"/><Relationship Id="rId24" Type="http://schemas.openxmlformats.org/officeDocument/2006/relationships/customXml" Target="../ink/ink4754.xml"/><Relationship Id="rId40" Type="http://schemas.openxmlformats.org/officeDocument/2006/relationships/customXml" Target="../ink/ink4762.xml"/><Relationship Id="rId45" Type="http://schemas.openxmlformats.org/officeDocument/2006/relationships/image" Target="../media/image737.png"/><Relationship Id="rId66" Type="http://schemas.openxmlformats.org/officeDocument/2006/relationships/customXml" Target="../ink/ink4775.xml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95.xml"/><Relationship Id="rId21" Type="http://schemas.openxmlformats.org/officeDocument/2006/relationships/image" Target="../media/image725.png"/><Relationship Id="rId42" Type="http://schemas.openxmlformats.org/officeDocument/2006/relationships/customXml" Target="../ink/ink4803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4816.xml"/><Relationship Id="rId84" Type="http://schemas.openxmlformats.org/officeDocument/2006/relationships/customXml" Target="../ink/ink4824.xml"/><Relationship Id="rId89" Type="http://schemas.openxmlformats.org/officeDocument/2006/relationships/image" Target="../media/image759.png"/><Relationship Id="rId16" Type="http://schemas.openxmlformats.org/officeDocument/2006/relationships/customXml" Target="../ink/ink4790.xml"/><Relationship Id="rId11" Type="http://schemas.openxmlformats.org/officeDocument/2006/relationships/image" Target="../media/image7180.png"/><Relationship Id="rId32" Type="http://schemas.openxmlformats.org/officeDocument/2006/relationships/customXml" Target="../ink/ink4798.xml"/><Relationship Id="rId37" Type="http://schemas.openxmlformats.org/officeDocument/2006/relationships/image" Target="../media/image733.png"/><Relationship Id="rId53" Type="http://schemas.openxmlformats.org/officeDocument/2006/relationships/image" Target="../media/image741.png"/><Relationship Id="rId58" Type="http://schemas.openxmlformats.org/officeDocument/2006/relationships/customXml" Target="../ink/ink4811.xml"/><Relationship Id="rId74" Type="http://schemas.openxmlformats.org/officeDocument/2006/relationships/customXml" Target="../ink/ink4819.xml"/><Relationship Id="rId79" Type="http://schemas.openxmlformats.org/officeDocument/2006/relationships/image" Target="../media/image754.png"/><Relationship Id="rId5" Type="http://schemas.openxmlformats.org/officeDocument/2006/relationships/image" Target="../media/image7150.png"/><Relationship Id="rId90" Type="http://schemas.openxmlformats.org/officeDocument/2006/relationships/customXml" Target="../ink/ink4827.xml"/><Relationship Id="rId22" Type="http://schemas.openxmlformats.org/officeDocument/2006/relationships/customXml" Target="../ink/ink4793.xml"/><Relationship Id="rId27" Type="http://schemas.openxmlformats.org/officeDocument/2006/relationships/image" Target="../media/image728.png"/><Relationship Id="rId43" Type="http://schemas.openxmlformats.org/officeDocument/2006/relationships/image" Target="../media/image736.png"/><Relationship Id="rId48" Type="http://schemas.openxmlformats.org/officeDocument/2006/relationships/customXml" Target="../ink/ink4806.xml"/><Relationship Id="rId64" Type="http://schemas.openxmlformats.org/officeDocument/2006/relationships/customXml" Target="../ink/ink4814.xml"/><Relationship Id="rId69" Type="http://schemas.openxmlformats.org/officeDocument/2006/relationships/image" Target="../media/image749.png"/><Relationship Id="rId8" Type="http://schemas.openxmlformats.org/officeDocument/2006/relationships/customXml" Target="../ink/ink4786.xml"/><Relationship Id="rId51" Type="http://schemas.openxmlformats.org/officeDocument/2006/relationships/image" Target="../media/image740.png"/><Relationship Id="rId72" Type="http://schemas.openxmlformats.org/officeDocument/2006/relationships/customXml" Target="../ink/ink4818.xml"/><Relationship Id="rId80" Type="http://schemas.openxmlformats.org/officeDocument/2006/relationships/customXml" Target="../ink/ink4822.xml"/><Relationship Id="rId85" Type="http://schemas.openxmlformats.org/officeDocument/2006/relationships/image" Target="../media/image757.png"/><Relationship Id="rId93" Type="http://schemas.openxmlformats.org/officeDocument/2006/relationships/image" Target="../media/image761.png"/><Relationship Id="rId3" Type="http://schemas.openxmlformats.org/officeDocument/2006/relationships/image" Target="../media/image7140.png"/><Relationship Id="rId12" Type="http://schemas.openxmlformats.org/officeDocument/2006/relationships/customXml" Target="../ink/ink4788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4801.xml"/><Relationship Id="rId46" Type="http://schemas.openxmlformats.org/officeDocument/2006/relationships/customXml" Target="../ink/ink4805.xml"/><Relationship Id="rId59" Type="http://schemas.openxmlformats.org/officeDocument/2006/relationships/image" Target="../media/image744.png"/><Relationship Id="rId67" Type="http://schemas.openxmlformats.org/officeDocument/2006/relationships/image" Target="../media/image748.png"/><Relationship Id="rId20" Type="http://schemas.openxmlformats.org/officeDocument/2006/relationships/customXml" Target="../ink/ink4792.xml"/><Relationship Id="rId41" Type="http://schemas.openxmlformats.org/officeDocument/2006/relationships/image" Target="../media/image735.png"/><Relationship Id="rId54" Type="http://schemas.openxmlformats.org/officeDocument/2006/relationships/customXml" Target="../ink/ink4809.xml"/><Relationship Id="rId62" Type="http://schemas.openxmlformats.org/officeDocument/2006/relationships/customXml" Target="../ink/ink4813.xml"/><Relationship Id="rId70" Type="http://schemas.openxmlformats.org/officeDocument/2006/relationships/customXml" Target="../ink/ink4817.xml"/><Relationship Id="rId75" Type="http://schemas.openxmlformats.org/officeDocument/2006/relationships/image" Target="../media/image752.png"/><Relationship Id="rId83" Type="http://schemas.openxmlformats.org/officeDocument/2006/relationships/image" Target="../media/image756.png"/><Relationship Id="rId88" Type="http://schemas.openxmlformats.org/officeDocument/2006/relationships/customXml" Target="../ink/ink4826.xml"/><Relationship Id="rId91" Type="http://schemas.openxmlformats.org/officeDocument/2006/relationships/image" Target="../media/image7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85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4796.xml"/><Relationship Id="rId36" Type="http://schemas.openxmlformats.org/officeDocument/2006/relationships/customXml" Target="../ink/ink4800.xml"/><Relationship Id="rId49" Type="http://schemas.openxmlformats.org/officeDocument/2006/relationships/image" Target="../media/image739.png"/><Relationship Id="rId57" Type="http://schemas.openxmlformats.org/officeDocument/2006/relationships/image" Target="../media/image743.png"/><Relationship Id="rId10" Type="http://schemas.openxmlformats.org/officeDocument/2006/relationships/customXml" Target="../ink/ink4787.xml"/><Relationship Id="rId31" Type="http://schemas.openxmlformats.org/officeDocument/2006/relationships/image" Target="../media/image730.png"/><Relationship Id="rId44" Type="http://schemas.openxmlformats.org/officeDocument/2006/relationships/customXml" Target="../ink/ink4804.xml"/><Relationship Id="rId52" Type="http://schemas.openxmlformats.org/officeDocument/2006/relationships/customXml" Target="../ink/ink4808.xml"/><Relationship Id="rId60" Type="http://schemas.openxmlformats.org/officeDocument/2006/relationships/customXml" Target="../ink/ink4812.xml"/><Relationship Id="rId65" Type="http://schemas.openxmlformats.org/officeDocument/2006/relationships/image" Target="../media/image747.png"/><Relationship Id="rId73" Type="http://schemas.openxmlformats.org/officeDocument/2006/relationships/image" Target="../media/image751.png"/><Relationship Id="rId78" Type="http://schemas.openxmlformats.org/officeDocument/2006/relationships/customXml" Target="../ink/ink4821.xml"/><Relationship Id="rId81" Type="http://schemas.openxmlformats.org/officeDocument/2006/relationships/image" Target="../media/image755.png"/><Relationship Id="rId86" Type="http://schemas.openxmlformats.org/officeDocument/2006/relationships/customXml" Target="../ink/ink4825.xml"/><Relationship Id="rId4" Type="http://schemas.openxmlformats.org/officeDocument/2006/relationships/customXml" Target="../ink/ink4784.xml"/><Relationship Id="rId9" Type="http://schemas.openxmlformats.org/officeDocument/2006/relationships/image" Target="../media/image7170.png"/><Relationship Id="rId13" Type="http://schemas.openxmlformats.org/officeDocument/2006/relationships/image" Target="../media/image7190.png"/><Relationship Id="rId18" Type="http://schemas.openxmlformats.org/officeDocument/2006/relationships/customXml" Target="../ink/ink4791.xml"/><Relationship Id="rId39" Type="http://schemas.openxmlformats.org/officeDocument/2006/relationships/image" Target="../media/image734.png"/><Relationship Id="rId34" Type="http://schemas.openxmlformats.org/officeDocument/2006/relationships/customXml" Target="../ink/ink4799.xml"/><Relationship Id="rId50" Type="http://schemas.openxmlformats.org/officeDocument/2006/relationships/customXml" Target="../ink/ink4807.xml"/><Relationship Id="rId55" Type="http://schemas.openxmlformats.org/officeDocument/2006/relationships/image" Target="../media/image742.png"/><Relationship Id="rId76" Type="http://schemas.openxmlformats.org/officeDocument/2006/relationships/customXml" Target="../ink/ink4820.xml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Relationship Id="rId92" Type="http://schemas.openxmlformats.org/officeDocument/2006/relationships/customXml" Target="../ink/ink4828.xml"/><Relationship Id="rId2" Type="http://schemas.openxmlformats.org/officeDocument/2006/relationships/customXml" Target="../ink/ink4783.xml"/><Relationship Id="rId29" Type="http://schemas.openxmlformats.org/officeDocument/2006/relationships/image" Target="../media/image729.png"/><Relationship Id="rId24" Type="http://schemas.openxmlformats.org/officeDocument/2006/relationships/customXml" Target="../ink/ink4794.xml"/><Relationship Id="rId40" Type="http://schemas.openxmlformats.org/officeDocument/2006/relationships/customXml" Target="../ink/ink4802.xml"/><Relationship Id="rId45" Type="http://schemas.openxmlformats.org/officeDocument/2006/relationships/image" Target="../media/image737.png"/><Relationship Id="rId66" Type="http://schemas.openxmlformats.org/officeDocument/2006/relationships/customXml" Target="../ink/ink4815.xml"/><Relationship Id="rId87" Type="http://schemas.openxmlformats.org/officeDocument/2006/relationships/image" Target="../media/image758.png"/><Relationship Id="rId61" Type="http://schemas.openxmlformats.org/officeDocument/2006/relationships/image" Target="../media/image745.png"/><Relationship Id="rId82" Type="http://schemas.openxmlformats.org/officeDocument/2006/relationships/customXml" Target="../ink/ink4823.xml"/><Relationship Id="rId19" Type="http://schemas.openxmlformats.org/officeDocument/2006/relationships/image" Target="../media/image724.png"/><Relationship Id="rId14" Type="http://schemas.openxmlformats.org/officeDocument/2006/relationships/customXml" Target="../ink/ink4789.xml"/><Relationship Id="rId30" Type="http://schemas.openxmlformats.org/officeDocument/2006/relationships/customXml" Target="../ink/ink4797.xml"/><Relationship Id="rId35" Type="http://schemas.openxmlformats.org/officeDocument/2006/relationships/image" Target="../media/image732.png"/><Relationship Id="rId56" Type="http://schemas.openxmlformats.org/officeDocument/2006/relationships/customXml" Target="../ink/ink4810.xml"/><Relationship Id="rId77" Type="http://schemas.openxmlformats.org/officeDocument/2006/relationships/image" Target="../media/image753.png"/></Relationships>
</file>

<file path=ppt/slides/_rels/slide10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41.xml"/><Relationship Id="rId21" Type="http://schemas.openxmlformats.org/officeDocument/2006/relationships/image" Target="../media/image725.png"/><Relationship Id="rId42" Type="http://schemas.openxmlformats.org/officeDocument/2006/relationships/customXml" Target="../ink/ink4849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4862.xml"/><Relationship Id="rId84" Type="http://schemas.openxmlformats.org/officeDocument/2006/relationships/customXml" Target="../ink/ink4870.xml"/><Relationship Id="rId89" Type="http://schemas.openxmlformats.org/officeDocument/2006/relationships/image" Target="../media/image759.png"/><Relationship Id="rId16" Type="http://schemas.openxmlformats.org/officeDocument/2006/relationships/customXml" Target="../ink/ink4836.xml"/><Relationship Id="rId11" Type="http://schemas.openxmlformats.org/officeDocument/2006/relationships/image" Target="../media/image7180.png"/><Relationship Id="rId32" Type="http://schemas.openxmlformats.org/officeDocument/2006/relationships/customXml" Target="../ink/ink4844.xml"/><Relationship Id="rId37" Type="http://schemas.openxmlformats.org/officeDocument/2006/relationships/image" Target="../media/image733.png"/><Relationship Id="rId53" Type="http://schemas.openxmlformats.org/officeDocument/2006/relationships/image" Target="../media/image741.png"/><Relationship Id="rId58" Type="http://schemas.openxmlformats.org/officeDocument/2006/relationships/customXml" Target="../ink/ink4857.xml"/><Relationship Id="rId74" Type="http://schemas.openxmlformats.org/officeDocument/2006/relationships/customXml" Target="../ink/ink4865.xml"/><Relationship Id="rId79" Type="http://schemas.openxmlformats.org/officeDocument/2006/relationships/image" Target="../media/image754.png"/><Relationship Id="rId5" Type="http://schemas.openxmlformats.org/officeDocument/2006/relationships/image" Target="../media/image7150.png"/><Relationship Id="rId90" Type="http://schemas.openxmlformats.org/officeDocument/2006/relationships/customXml" Target="../ink/ink4873.xml"/><Relationship Id="rId95" Type="http://schemas.openxmlformats.org/officeDocument/2006/relationships/image" Target="../media/image763.png"/><Relationship Id="rId22" Type="http://schemas.openxmlformats.org/officeDocument/2006/relationships/customXml" Target="../ink/ink4839.xml"/><Relationship Id="rId27" Type="http://schemas.openxmlformats.org/officeDocument/2006/relationships/image" Target="../media/image728.png"/><Relationship Id="rId43" Type="http://schemas.openxmlformats.org/officeDocument/2006/relationships/image" Target="../media/image736.png"/><Relationship Id="rId48" Type="http://schemas.openxmlformats.org/officeDocument/2006/relationships/customXml" Target="../ink/ink4852.xml"/><Relationship Id="rId64" Type="http://schemas.openxmlformats.org/officeDocument/2006/relationships/customXml" Target="../ink/ink4860.xml"/><Relationship Id="rId69" Type="http://schemas.openxmlformats.org/officeDocument/2006/relationships/image" Target="../media/image749.png"/><Relationship Id="rId80" Type="http://schemas.openxmlformats.org/officeDocument/2006/relationships/customXml" Target="../ink/ink4868.xml"/><Relationship Id="rId85" Type="http://schemas.openxmlformats.org/officeDocument/2006/relationships/image" Target="../media/image757.png"/><Relationship Id="rId12" Type="http://schemas.openxmlformats.org/officeDocument/2006/relationships/customXml" Target="../ink/ink4834.xml"/><Relationship Id="rId17" Type="http://schemas.openxmlformats.org/officeDocument/2006/relationships/image" Target="../media/image723.png"/><Relationship Id="rId25" Type="http://schemas.openxmlformats.org/officeDocument/2006/relationships/image" Target="../media/image727.png"/><Relationship Id="rId33" Type="http://schemas.openxmlformats.org/officeDocument/2006/relationships/image" Target="../media/image731.png"/><Relationship Id="rId38" Type="http://schemas.openxmlformats.org/officeDocument/2006/relationships/customXml" Target="../ink/ink4847.xml"/><Relationship Id="rId46" Type="http://schemas.openxmlformats.org/officeDocument/2006/relationships/customXml" Target="../ink/ink4851.xml"/><Relationship Id="rId59" Type="http://schemas.openxmlformats.org/officeDocument/2006/relationships/image" Target="../media/image744.png"/><Relationship Id="rId67" Type="http://schemas.openxmlformats.org/officeDocument/2006/relationships/image" Target="../media/image748.png"/><Relationship Id="rId20" Type="http://schemas.openxmlformats.org/officeDocument/2006/relationships/customXml" Target="../ink/ink4838.xml"/><Relationship Id="rId41" Type="http://schemas.openxmlformats.org/officeDocument/2006/relationships/image" Target="../media/image735.png"/><Relationship Id="rId54" Type="http://schemas.openxmlformats.org/officeDocument/2006/relationships/customXml" Target="../ink/ink4855.xml"/><Relationship Id="rId62" Type="http://schemas.openxmlformats.org/officeDocument/2006/relationships/customXml" Target="../ink/ink4859.xml"/><Relationship Id="rId70" Type="http://schemas.openxmlformats.org/officeDocument/2006/relationships/customXml" Target="../ink/ink4863.xml"/><Relationship Id="rId75" Type="http://schemas.openxmlformats.org/officeDocument/2006/relationships/image" Target="../media/image752.png"/><Relationship Id="rId83" Type="http://schemas.openxmlformats.org/officeDocument/2006/relationships/image" Target="../media/image756.png"/><Relationship Id="rId88" Type="http://schemas.openxmlformats.org/officeDocument/2006/relationships/customXml" Target="../ink/ink4872.xml"/><Relationship Id="rId91" Type="http://schemas.openxmlformats.org/officeDocument/2006/relationships/image" Target="../media/image760.png"/><Relationship Id="rId96" Type="http://schemas.openxmlformats.org/officeDocument/2006/relationships/customXml" Target="../ink/ink48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31.xml"/><Relationship Id="rId15" Type="http://schemas.openxmlformats.org/officeDocument/2006/relationships/image" Target="../media/image7200.png"/><Relationship Id="rId23" Type="http://schemas.openxmlformats.org/officeDocument/2006/relationships/image" Target="../media/image726.png"/><Relationship Id="rId28" Type="http://schemas.openxmlformats.org/officeDocument/2006/relationships/customXml" Target="../ink/ink4842.xml"/><Relationship Id="rId36" Type="http://schemas.openxmlformats.org/officeDocument/2006/relationships/customXml" Target="../ink/ink4846.xml"/><Relationship Id="rId49" Type="http://schemas.openxmlformats.org/officeDocument/2006/relationships/image" Target="../media/image739.png"/><Relationship Id="rId57" Type="http://schemas.openxmlformats.org/officeDocument/2006/relationships/image" Target="../media/image743.png"/><Relationship Id="rId10" Type="http://schemas.openxmlformats.org/officeDocument/2006/relationships/customXml" Target="../ink/ink4833.xml"/><Relationship Id="rId31" Type="http://schemas.openxmlformats.org/officeDocument/2006/relationships/image" Target="../media/image730.png"/><Relationship Id="rId44" Type="http://schemas.openxmlformats.org/officeDocument/2006/relationships/customXml" Target="../ink/ink4850.xml"/><Relationship Id="rId52" Type="http://schemas.openxmlformats.org/officeDocument/2006/relationships/customXml" Target="../ink/ink4854.xml"/><Relationship Id="rId60" Type="http://schemas.openxmlformats.org/officeDocument/2006/relationships/customXml" Target="../ink/ink4858.xml"/><Relationship Id="rId65" Type="http://schemas.openxmlformats.org/officeDocument/2006/relationships/image" Target="../media/image747.png"/><Relationship Id="rId73" Type="http://schemas.openxmlformats.org/officeDocument/2006/relationships/image" Target="../media/image751.png"/><Relationship Id="rId78" Type="http://schemas.openxmlformats.org/officeDocument/2006/relationships/customXml" Target="../ink/ink4867.xml"/><Relationship Id="rId81" Type="http://schemas.openxmlformats.org/officeDocument/2006/relationships/image" Target="../media/image755.png"/><Relationship Id="rId86" Type="http://schemas.openxmlformats.org/officeDocument/2006/relationships/customXml" Target="../ink/ink4871.xml"/><Relationship Id="rId94" Type="http://schemas.openxmlformats.org/officeDocument/2006/relationships/customXml" Target="../ink/ink4875.xml"/><Relationship Id="rId99" Type="http://schemas.openxmlformats.org/officeDocument/2006/relationships/image" Target="../media/image765.png"/><Relationship Id="rId101" Type="http://schemas.openxmlformats.org/officeDocument/2006/relationships/image" Target="../media/image766.png"/><Relationship Id="rId4" Type="http://schemas.openxmlformats.org/officeDocument/2006/relationships/customXml" Target="../ink/ink4830.xml"/><Relationship Id="rId9" Type="http://schemas.openxmlformats.org/officeDocument/2006/relationships/image" Target="../media/image7170.png"/><Relationship Id="rId13" Type="http://schemas.openxmlformats.org/officeDocument/2006/relationships/image" Target="../media/image7190.png"/><Relationship Id="rId18" Type="http://schemas.openxmlformats.org/officeDocument/2006/relationships/customXml" Target="../ink/ink4837.xml"/><Relationship Id="rId39" Type="http://schemas.openxmlformats.org/officeDocument/2006/relationships/image" Target="../media/image734.png"/><Relationship Id="rId34" Type="http://schemas.openxmlformats.org/officeDocument/2006/relationships/customXml" Target="../ink/ink4845.xml"/><Relationship Id="rId50" Type="http://schemas.openxmlformats.org/officeDocument/2006/relationships/customXml" Target="../ink/ink4853.xml"/><Relationship Id="rId55" Type="http://schemas.openxmlformats.org/officeDocument/2006/relationships/image" Target="../media/image742.png"/><Relationship Id="rId76" Type="http://schemas.openxmlformats.org/officeDocument/2006/relationships/customXml" Target="../ink/ink4866.xml"/><Relationship Id="rId97" Type="http://schemas.openxmlformats.org/officeDocument/2006/relationships/image" Target="../media/image764.png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Relationship Id="rId92" Type="http://schemas.openxmlformats.org/officeDocument/2006/relationships/customXml" Target="../ink/ink4874.xml"/><Relationship Id="rId2" Type="http://schemas.openxmlformats.org/officeDocument/2006/relationships/customXml" Target="../ink/ink4829.xml"/><Relationship Id="rId29" Type="http://schemas.openxmlformats.org/officeDocument/2006/relationships/image" Target="../media/image729.png"/><Relationship Id="rId24" Type="http://schemas.openxmlformats.org/officeDocument/2006/relationships/customXml" Target="../ink/ink4840.xml"/><Relationship Id="rId40" Type="http://schemas.openxmlformats.org/officeDocument/2006/relationships/customXml" Target="../ink/ink4848.xml"/><Relationship Id="rId45" Type="http://schemas.openxmlformats.org/officeDocument/2006/relationships/image" Target="../media/image737.png"/><Relationship Id="rId66" Type="http://schemas.openxmlformats.org/officeDocument/2006/relationships/customXml" Target="../ink/ink4861.xml"/><Relationship Id="rId87" Type="http://schemas.openxmlformats.org/officeDocument/2006/relationships/image" Target="../media/image758.png"/><Relationship Id="rId61" Type="http://schemas.openxmlformats.org/officeDocument/2006/relationships/image" Target="../media/image745.png"/><Relationship Id="rId82" Type="http://schemas.openxmlformats.org/officeDocument/2006/relationships/customXml" Target="../ink/ink4869.xml"/><Relationship Id="rId19" Type="http://schemas.openxmlformats.org/officeDocument/2006/relationships/image" Target="../media/image724.png"/><Relationship Id="rId14" Type="http://schemas.openxmlformats.org/officeDocument/2006/relationships/customXml" Target="../ink/ink4835.xml"/><Relationship Id="rId30" Type="http://schemas.openxmlformats.org/officeDocument/2006/relationships/customXml" Target="../ink/ink4843.xml"/><Relationship Id="rId35" Type="http://schemas.openxmlformats.org/officeDocument/2006/relationships/image" Target="../media/image732.png"/><Relationship Id="rId56" Type="http://schemas.openxmlformats.org/officeDocument/2006/relationships/customXml" Target="../ink/ink4856.xml"/><Relationship Id="rId77" Type="http://schemas.openxmlformats.org/officeDocument/2006/relationships/image" Target="../media/image753.png"/><Relationship Id="rId100" Type="http://schemas.openxmlformats.org/officeDocument/2006/relationships/customXml" Target="../ink/ink4878.xml"/><Relationship Id="rId8" Type="http://schemas.openxmlformats.org/officeDocument/2006/relationships/customXml" Target="../ink/ink4832.xml"/><Relationship Id="rId51" Type="http://schemas.openxmlformats.org/officeDocument/2006/relationships/image" Target="../media/image740.png"/><Relationship Id="rId72" Type="http://schemas.openxmlformats.org/officeDocument/2006/relationships/customXml" Target="../ink/ink4864.xml"/><Relationship Id="rId93" Type="http://schemas.openxmlformats.org/officeDocument/2006/relationships/image" Target="../media/image762.png"/><Relationship Id="rId98" Type="http://schemas.openxmlformats.org/officeDocument/2006/relationships/customXml" Target="../ink/ink4877.xml"/><Relationship Id="rId3" Type="http://schemas.openxmlformats.org/officeDocument/2006/relationships/image" Target="../media/image7140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0.png"/><Relationship Id="rId42" Type="http://schemas.openxmlformats.org/officeDocument/2006/relationships/customXml" Target="../ink/ink312.xml"/><Relationship Id="rId63" Type="http://schemas.openxmlformats.org/officeDocument/2006/relationships/image" Target="../media/image53.png"/><Relationship Id="rId84" Type="http://schemas.openxmlformats.org/officeDocument/2006/relationships/customXml" Target="../ink/ink333.xml"/><Relationship Id="rId16" Type="http://schemas.openxmlformats.org/officeDocument/2006/relationships/customXml" Target="../ink/ink299.xml"/><Relationship Id="rId107" Type="http://schemas.openxmlformats.org/officeDocument/2006/relationships/image" Target="../media/image75.png"/><Relationship Id="rId11" Type="http://schemas.openxmlformats.org/officeDocument/2006/relationships/image" Target="../media/image25.png"/><Relationship Id="rId32" Type="http://schemas.openxmlformats.org/officeDocument/2006/relationships/customXml" Target="../ink/ink307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320.xml"/><Relationship Id="rId74" Type="http://schemas.openxmlformats.org/officeDocument/2006/relationships/customXml" Target="../ink/ink328.xml"/><Relationship Id="rId79" Type="http://schemas.openxmlformats.org/officeDocument/2006/relationships/image" Target="../media/image61.png"/><Relationship Id="rId102" Type="http://schemas.openxmlformats.org/officeDocument/2006/relationships/customXml" Target="../ink/ink342.xml"/><Relationship Id="rId123" Type="http://schemas.openxmlformats.org/officeDocument/2006/relationships/image" Target="../media/image83.png"/><Relationship Id="rId128" Type="http://schemas.openxmlformats.org/officeDocument/2006/relationships/customXml" Target="../ink/ink355.xml"/><Relationship Id="rId5" Type="http://schemas.openxmlformats.org/officeDocument/2006/relationships/image" Target="../media/image22.png"/><Relationship Id="rId90" Type="http://schemas.openxmlformats.org/officeDocument/2006/relationships/customXml" Target="../ink/ink336.xml"/><Relationship Id="rId95" Type="http://schemas.openxmlformats.org/officeDocument/2006/relationships/image" Target="../media/image69.png"/><Relationship Id="rId22" Type="http://schemas.openxmlformats.org/officeDocument/2006/relationships/customXml" Target="../ink/ink302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315.xml"/><Relationship Id="rId64" Type="http://schemas.openxmlformats.org/officeDocument/2006/relationships/customXml" Target="../ink/ink323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350.xml"/><Relationship Id="rId134" Type="http://schemas.openxmlformats.org/officeDocument/2006/relationships/customXml" Target="../ink/ink358.xml"/><Relationship Id="rId80" Type="http://schemas.openxmlformats.org/officeDocument/2006/relationships/customXml" Target="../ink/ink331.xml"/><Relationship Id="rId85" Type="http://schemas.openxmlformats.org/officeDocument/2006/relationships/image" Target="../media/image64.png"/><Relationship Id="rId12" Type="http://schemas.openxmlformats.org/officeDocument/2006/relationships/customXml" Target="../ink/ink297.xml"/><Relationship Id="rId17" Type="http://schemas.openxmlformats.org/officeDocument/2006/relationships/image" Target="../media/image28.png"/><Relationship Id="rId33" Type="http://schemas.openxmlformats.org/officeDocument/2006/relationships/image" Target="../media/image36.png"/><Relationship Id="rId38" Type="http://schemas.openxmlformats.org/officeDocument/2006/relationships/customXml" Target="../ink/ink310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345.xml"/><Relationship Id="rId124" Type="http://schemas.openxmlformats.org/officeDocument/2006/relationships/customXml" Target="../ink/ink353.xml"/><Relationship Id="rId129" Type="http://schemas.openxmlformats.org/officeDocument/2006/relationships/image" Target="../media/image86.png"/><Relationship Id="rId54" Type="http://schemas.openxmlformats.org/officeDocument/2006/relationships/customXml" Target="../ink/ink318.xml"/><Relationship Id="rId70" Type="http://schemas.openxmlformats.org/officeDocument/2006/relationships/customXml" Target="../ink/ink326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3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4.xml"/><Relationship Id="rId23" Type="http://schemas.openxmlformats.org/officeDocument/2006/relationships/image" Target="../media/image31.png"/><Relationship Id="rId28" Type="http://schemas.openxmlformats.org/officeDocument/2006/relationships/customXml" Target="../ink/ink305.xml"/><Relationship Id="rId49" Type="http://schemas.openxmlformats.org/officeDocument/2006/relationships/image" Target="../media/image44.png"/><Relationship Id="rId114" Type="http://schemas.openxmlformats.org/officeDocument/2006/relationships/customXml" Target="../ink/ink348.xml"/><Relationship Id="rId119" Type="http://schemas.openxmlformats.org/officeDocument/2006/relationships/image" Target="../media/image81.png"/><Relationship Id="rId44" Type="http://schemas.openxmlformats.org/officeDocument/2006/relationships/customXml" Target="../ink/ink313.xml"/><Relationship Id="rId60" Type="http://schemas.openxmlformats.org/officeDocument/2006/relationships/customXml" Target="../ink/ink321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334.xml"/><Relationship Id="rId130" Type="http://schemas.openxmlformats.org/officeDocument/2006/relationships/customXml" Target="../ink/ink356.xml"/><Relationship Id="rId135" Type="http://schemas.openxmlformats.org/officeDocument/2006/relationships/image" Target="../media/image89.png"/><Relationship Id="rId13" Type="http://schemas.openxmlformats.org/officeDocument/2006/relationships/image" Target="../media/image26.png"/><Relationship Id="rId18" Type="http://schemas.openxmlformats.org/officeDocument/2006/relationships/customXml" Target="../ink/ink300.xml"/><Relationship Id="rId39" Type="http://schemas.openxmlformats.org/officeDocument/2006/relationships/image" Target="../media/image39.png"/><Relationship Id="rId109" Type="http://schemas.openxmlformats.org/officeDocument/2006/relationships/image" Target="../media/image76.png"/><Relationship Id="rId34" Type="http://schemas.openxmlformats.org/officeDocument/2006/relationships/customXml" Target="../ink/ink308.xml"/><Relationship Id="rId50" Type="http://schemas.openxmlformats.org/officeDocument/2006/relationships/customXml" Target="../ink/ink316.xml"/><Relationship Id="rId55" Type="http://schemas.openxmlformats.org/officeDocument/2006/relationships/image" Target="../media/image49.png"/><Relationship Id="rId76" Type="http://schemas.openxmlformats.org/officeDocument/2006/relationships/customXml" Target="../ink/ink329.xml"/><Relationship Id="rId97" Type="http://schemas.openxmlformats.org/officeDocument/2006/relationships/image" Target="../media/image70.png"/><Relationship Id="rId104" Type="http://schemas.openxmlformats.org/officeDocument/2006/relationships/customXml" Target="../ink/ink343.xml"/><Relationship Id="rId120" Type="http://schemas.openxmlformats.org/officeDocument/2006/relationships/customXml" Target="../ink/ink351.xml"/><Relationship Id="rId125" Type="http://schemas.openxmlformats.org/officeDocument/2006/relationships/image" Target="../media/image84.png"/><Relationship Id="rId7" Type="http://schemas.openxmlformats.org/officeDocument/2006/relationships/image" Target="../media/image23.png"/><Relationship Id="rId71" Type="http://schemas.openxmlformats.org/officeDocument/2006/relationships/image" Target="../media/image57.png"/><Relationship Id="rId92" Type="http://schemas.openxmlformats.org/officeDocument/2006/relationships/customXml" Target="../ink/ink337.xml"/><Relationship Id="rId2" Type="http://schemas.openxmlformats.org/officeDocument/2006/relationships/customXml" Target="../ink/ink292.xml"/><Relationship Id="rId29" Type="http://schemas.openxmlformats.org/officeDocument/2006/relationships/image" Target="../media/image34.png"/><Relationship Id="rId24" Type="http://schemas.openxmlformats.org/officeDocument/2006/relationships/customXml" Target="../ink/ink303.xml"/><Relationship Id="rId40" Type="http://schemas.openxmlformats.org/officeDocument/2006/relationships/customXml" Target="../ink/ink311.xml"/><Relationship Id="rId45" Type="http://schemas.openxmlformats.org/officeDocument/2006/relationships/image" Target="../media/image42.png"/><Relationship Id="rId66" Type="http://schemas.openxmlformats.org/officeDocument/2006/relationships/customXml" Target="../ink/ink324.xml"/><Relationship Id="rId87" Type="http://schemas.openxmlformats.org/officeDocument/2006/relationships/image" Target="../media/image65.png"/><Relationship Id="rId110" Type="http://schemas.openxmlformats.org/officeDocument/2006/relationships/customXml" Target="../ink/ink346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61" Type="http://schemas.openxmlformats.org/officeDocument/2006/relationships/image" Target="../media/image52.png"/><Relationship Id="rId82" Type="http://schemas.openxmlformats.org/officeDocument/2006/relationships/customXml" Target="../ink/ink332.xml"/><Relationship Id="rId19" Type="http://schemas.openxmlformats.org/officeDocument/2006/relationships/image" Target="../media/image29.png"/><Relationship Id="rId14" Type="http://schemas.openxmlformats.org/officeDocument/2006/relationships/customXml" Target="../ink/ink298.xml"/><Relationship Id="rId30" Type="http://schemas.openxmlformats.org/officeDocument/2006/relationships/customXml" Target="../ink/ink306.xml"/><Relationship Id="rId35" Type="http://schemas.openxmlformats.org/officeDocument/2006/relationships/image" Target="../media/image37.png"/><Relationship Id="rId56" Type="http://schemas.openxmlformats.org/officeDocument/2006/relationships/customXml" Target="../ink/ink319.xml"/><Relationship Id="rId77" Type="http://schemas.openxmlformats.org/officeDocument/2006/relationships/image" Target="../media/image60.png"/><Relationship Id="rId100" Type="http://schemas.openxmlformats.org/officeDocument/2006/relationships/customXml" Target="../ink/ink341.xml"/><Relationship Id="rId105" Type="http://schemas.openxmlformats.org/officeDocument/2006/relationships/image" Target="../media/image74.png"/><Relationship Id="rId126" Type="http://schemas.openxmlformats.org/officeDocument/2006/relationships/customXml" Target="../ink/ink354.xml"/><Relationship Id="rId8" Type="http://schemas.openxmlformats.org/officeDocument/2006/relationships/customXml" Target="../ink/ink295.xml"/><Relationship Id="rId51" Type="http://schemas.openxmlformats.org/officeDocument/2006/relationships/image" Target="../media/image45.png"/><Relationship Id="rId72" Type="http://schemas.openxmlformats.org/officeDocument/2006/relationships/customXml" Target="../ink/ink327.xml"/><Relationship Id="rId93" Type="http://schemas.openxmlformats.org/officeDocument/2006/relationships/image" Target="../media/image68.png"/><Relationship Id="rId98" Type="http://schemas.openxmlformats.org/officeDocument/2006/relationships/customXml" Target="../ink/ink340.xml"/><Relationship Id="rId121" Type="http://schemas.openxmlformats.org/officeDocument/2006/relationships/image" Target="../media/image82.png"/><Relationship Id="rId3" Type="http://schemas.openxmlformats.org/officeDocument/2006/relationships/image" Target="../media/image21.png"/><Relationship Id="rId25" Type="http://schemas.openxmlformats.org/officeDocument/2006/relationships/image" Target="../media/image32.png"/><Relationship Id="rId46" Type="http://schemas.openxmlformats.org/officeDocument/2006/relationships/customXml" Target="../ink/ink314.xml"/><Relationship Id="rId67" Type="http://schemas.openxmlformats.org/officeDocument/2006/relationships/image" Target="../media/image55.png"/><Relationship Id="rId116" Type="http://schemas.openxmlformats.org/officeDocument/2006/relationships/customXml" Target="../ink/ink349.xml"/><Relationship Id="rId20" Type="http://schemas.openxmlformats.org/officeDocument/2006/relationships/customXml" Target="../ink/ink301.xml"/><Relationship Id="rId41" Type="http://schemas.openxmlformats.org/officeDocument/2006/relationships/image" Target="../media/image40.png"/><Relationship Id="rId62" Type="http://schemas.openxmlformats.org/officeDocument/2006/relationships/customXml" Target="../ink/ink322.xml"/><Relationship Id="rId83" Type="http://schemas.openxmlformats.org/officeDocument/2006/relationships/image" Target="../media/image63.png"/><Relationship Id="rId88" Type="http://schemas.openxmlformats.org/officeDocument/2006/relationships/customXml" Target="../ink/ink335.xml"/><Relationship Id="rId111" Type="http://schemas.openxmlformats.org/officeDocument/2006/relationships/image" Target="../media/image77.png"/><Relationship Id="rId132" Type="http://schemas.openxmlformats.org/officeDocument/2006/relationships/customXml" Target="../ink/ink357.xml"/><Relationship Id="rId15" Type="http://schemas.openxmlformats.org/officeDocument/2006/relationships/image" Target="../media/image27.png"/><Relationship Id="rId36" Type="http://schemas.openxmlformats.org/officeDocument/2006/relationships/customXml" Target="../ink/ink309.xml"/><Relationship Id="rId57" Type="http://schemas.openxmlformats.org/officeDocument/2006/relationships/image" Target="../media/image50.png"/><Relationship Id="rId106" Type="http://schemas.openxmlformats.org/officeDocument/2006/relationships/customXml" Target="../ink/ink344.xml"/><Relationship Id="rId127" Type="http://schemas.openxmlformats.org/officeDocument/2006/relationships/image" Target="../media/image85.png"/><Relationship Id="rId10" Type="http://schemas.openxmlformats.org/officeDocument/2006/relationships/customXml" Target="../ink/ink296.xml"/><Relationship Id="rId31" Type="http://schemas.openxmlformats.org/officeDocument/2006/relationships/image" Target="../media/image35.png"/><Relationship Id="rId52" Type="http://schemas.openxmlformats.org/officeDocument/2006/relationships/customXml" Target="../ink/ink317.xml"/><Relationship Id="rId73" Type="http://schemas.openxmlformats.org/officeDocument/2006/relationships/image" Target="../media/image58.png"/><Relationship Id="rId78" Type="http://schemas.openxmlformats.org/officeDocument/2006/relationships/customXml" Target="../ink/ink330.xml"/><Relationship Id="rId94" Type="http://schemas.openxmlformats.org/officeDocument/2006/relationships/customXml" Target="../ink/ink338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352.xml"/><Relationship Id="rId4" Type="http://schemas.openxmlformats.org/officeDocument/2006/relationships/customXml" Target="../ink/ink293.xml"/><Relationship Id="rId9" Type="http://schemas.openxmlformats.org/officeDocument/2006/relationships/image" Target="../media/image24.png"/><Relationship Id="rId26" Type="http://schemas.openxmlformats.org/officeDocument/2006/relationships/customXml" Target="../ink/ink304.xml"/><Relationship Id="rId47" Type="http://schemas.openxmlformats.org/officeDocument/2006/relationships/image" Target="../media/image43.png"/><Relationship Id="rId68" Type="http://schemas.openxmlformats.org/officeDocument/2006/relationships/customXml" Target="../ink/ink325.xml"/><Relationship Id="rId89" Type="http://schemas.openxmlformats.org/officeDocument/2006/relationships/image" Target="../media/image66.png"/><Relationship Id="rId112" Type="http://schemas.openxmlformats.org/officeDocument/2006/relationships/customXml" Target="../ink/ink347.xml"/><Relationship Id="rId133" Type="http://schemas.openxmlformats.org/officeDocument/2006/relationships/image" Target="../media/image88.png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91.xml"/><Relationship Id="rId117" Type="http://schemas.openxmlformats.org/officeDocument/2006/relationships/image" Target="../media/image774.png"/><Relationship Id="rId21" Type="http://schemas.openxmlformats.org/officeDocument/2006/relationships/image" Target="../media/image725.png"/><Relationship Id="rId42" Type="http://schemas.openxmlformats.org/officeDocument/2006/relationships/customXml" Target="../ink/ink4899.xml"/><Relationship Id="rId47" Type="http://schemas.openxmlformats.org/officeDocument/2006/relationships/image" Target="../media/image738.png"/><Relationship Id="rId63" Type="http://schemas.openxmlformats.org/officeDocument/2006/relationships/image" Target="../media/image746.png"/><Relationship Id="rId68" Type="http://schemas.openxmlformats.org/officeDocument/2006/relationships/customXml" Target="../ink/ink4912.xml"/><Relationship Id="rId84" Type="http://schemas.openxmlformats.org/officeDocument/2006/relationships/customXml" Target="../ink/ink4920.xml"/><Relationship Id="rId89" Type="http://schemas.openxmlformats.org/officeDocument/2006/relationships/image" Target="../media/image759.png"/><Relationship Id="rId112" Type="http://schemas.openxmlformats.org/officeDocument/2006/relationships/customXml" Target="../ink/ink4934.xml"/><Relationship Id="rId16" Type="http://schemas.openxmlformats.org/officeDocument/2006/relationships/customXml" Target="../ink/ink4886.xml"/><Relationship Id="rId107" Type="http://schemas.openxmlformats.org/officeDocument/2006/relationships/image" Target="../media/image769.png"/><Relationship Id="rId11" Type="http://schemas.openxmlformats.org/officeDocument/2006/relationships/image" Target="../media/image7180.png"/><Relationship Id="rId32" Type="http://schemas.openxmlformats.org/officeDocument/2006/relationships/customXml" Target="../ink/ink4894.xml"/><Relationship Id="rId37" Type="http://schemas.openxmlformats.org/officeDocument/2006/relationships/image" Target="../media/image733.png"/><Relationship Id="rId53" Type="http://schemas.openxmlformats.org/officeDocument/2006/relationships/image" Target="../media/image741.png"/><Relationship Id="rId58" Type="http://schemas.openxmlformats.org/officeDocument/2006/relationships/customXml" Target="../ink/ink4907.xml"/><Relationship Id="rId74" Type="http://schemas.openxmlformats.org/officeDocument/2006/relationships/customXml" Target="../ink/ink4915.xml"/><Relationship Id="rId79" Type="http://schemas.openxmlformats.org/officeDocument/2006/relationships/image" Target="../media/image754.png"/><Relationship Id="rId102" Type="http://schemas.openxmlformats.org/officeDocument/2006/relationships/customXml" Target="../ink/ink4929.xml"/><Relationship Id="rId5" Type="http://schemas.openxmlformats.org/officeDocument/2006/relationships/image" Target="../media/image7150.png"/><Relationship Id="rId90" Type="http://schemas.openxmlformats.org/officeDocument/2006/relationships/customXml" Target="../ink/ink4923.xml"/><Relationship Id="rId95" Type="http://schemas.openxmlformats.org/officeDocument/2006/relationships/image" Target="../media/image763.png"/><Relationship Id="rId22" Type="http://schemas.openxmlformats.org/officeDocument/2006/relationships/customXml" Target="../ink/ink4889.xml"/><Relationship Id="rId27" Type="http://schemas.openxmlformats.org/officeDocument/2006/relationships/image" Target="../media/image728.png"/><Relationship Id="rId43" Type="http://schemas.openxmlformats.org/officeDocument/2006/relationships/image" Target="../media/image736.png"/><Relationship Id="rId48" Type="http://schemas.openxmlformats.org/officeDocument/2006/relationships/customXml" Target="../ink/ink4902.xml"/><Relationship Id="rId64" Type="http://schemas.openxmlformats.org/officeDocument/2006/relationships/customXml" Target="../ink/ink4910.xml"/><Relationship Id="rId69" Type="http://schemas.openxmlformats.org/officeDocument/2006/relationships/image" Target="../media/image749.png"/><Relationship Id="rId113" Type="http://schemas.openxmlformats.org/officeDocument/2006/relationships/image" Target="../media/image772.png"/><Relationship Id="rId118" Type="http://schemas.openxmlformats.org/officeDocument/2006/relationships/customXml" Target="../ink/ink4937.xml"/><Relationship Id="rId80" Type="http://schemas.openxmlformats.org/officeDocument/2006/relationships/customXml" Target="../ink/ink4918.xml"/><Relationship Id="rId85" Type="http://schemas.openxmlformats.org/officeDocument/2006/relationships/image" Target="../media/image757.png"/><Relationship Id="rId12" Type="http://schemas.openxmlformats.org/officeDocument/2006/relationships/customXml" Target="../ink/ink4884.xml"/><Relationship Id="rId17" Type="http://schemas.openxmlformats.org/officeDocument/2006/relationships/image" Target="../media/image723.png"/><Relationship Id="rId33" Type="http://schemas.openxmlformats.org/officeDocument/2006/relationships/image" Target="../media/image731.png"/><Relationship Id="rId38" Type="http://schemas.openxmlformats.org/officeDocument/2006/relationships/customXml" Target="../ink/ink4897.xml"/><Relationship Id="rId59" Type="http://schemas.openxmlformats.org/officeDocument/2006/relationships/image" Target="../media/image744.png"/><Relationship Id="rId103" Type="http://schemas.openxmlformats.org/officeDocument/2006/relationships/image" Target="../media/image767.png"/><Relationship Id="rId108" Type="http://schemas.openxmlformats.org/officeDocument/2006/relationships/customXml" Target="../ink/ink4932.xml"/><Relationship Id="rId54" Type="http://schemas.openxmlformats.org/officeDocument/2006/relationships/customXml" Target="../ink/ink4905.xml"/><Relationship Id="rId70" Type="http://schemas.openxmlformats.org/officeDocument/2006/relationships/customXml" Target="../ink/ink4913.xml"/><Relationship Id="rId75" Type="http://schemas.openxmlformats.org/officeDocument/2006/relationships/image" Target="../media/image752.png"/><Relationship Id="rId91" Type="http://schemas.openxmlformats.org/officeDocument/2006/relationships/image" Target="../media/image760.png"/><Relationship Id="rId96" Type="http://schemas.openxmlformats.org/officeDocument/2006/relationships/customXml" Target="../ink/ink49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81.xml"/><Relationship Id="rId23" Type="http://schemas.openxmlformats.org/officeDocument/2006/relationships/image" Target="../media/image726.png"/><Relationship Id="rId28" Type="http://schemas.openxmlformats.org/officeDocument/2006/relationships/customXml" Target="../ink/ink4892.xml"/><Relationship Id="rId49" Type="http://schemas.openxmlformats.org/officeDocument/2006/relationships/image" Target="../media/image739.png"/><Relationship Id="rId114" Type="http://schemas.openxmlformats.org/officeDocument/2006/relationships/customXml" Target="../ink/ink4935.xml"/><Relationship Id="rId119" Type="http://schemas.openxmlformats.org/officeDocument/2006/relationships/image" Target="../media/image775.png"/><Relationship Id="rId44" Type="http://schemas.openxmlformats.org/officeDocument/2006/relationships/customXml" Target="../ink/ink4900.xml"/><Relationship Id="rId60" Type="http://schemas.openxmlformats.org/officeDocument/2006/relationships/customXml" Target="../ink/ink4908.xml"/><Relationship Id="rId65" Type="http://schemas.openxmlformats.org/officeDocument/2006/relationships/image" Target="../media/image747.png"/><Relationship Id="rId81" Type="http://schemas.openxmlformats.org/officeDocument/2006/relationships/image" Target="../media/image755.png"/><Relationship Id="rId86" Type="http://schemas.openxmlformats.org/officeDocument/2006/relationships/customXml" Target="../ink/ink4921.xml"/><Relationship Id="rId4" Type="http://schemas.openxmlformats.org/officeDocument/2006/relationships/customXml" Target="../ink/ink4880.xml"/><Relationship Id="rId9" Type="http://schemas.openxmlformats.org/officeDocument/2006/relationships/image" Target="../media/image7170.png"/><Relationship Id="rId13" Type="http://schemas.openxmlformats.org/officeDocument/2006/relationships/image" Target="../media/image7190.png"/><Relationship Id="rId18" Type="http://schemas.openxmlformats.org/officeDocument/2006/relationships/customXml" Target="../ink/ink4887.xml"/><Relationship Id="rId39" Type="http://schemas.openxmlformats.org/officeDocument/2006/relationships/image" Target="../media/image734.png"/><Relationship Id="rId109" Type="http://schemas.openxmlformats.org/officeDocument/2006/relationships/image" Target="../media/image770.png"/><Relationship Id="rId34" Type="http://schemas.openxmlformats.org/officeDocument/2006/relationships/customXml" Target="../ink/ink4895.xml"/><Relationship Id="rId50" Type="http://schemas.openxmlformats.org/officeDocument/2006/relationships/customXml" Target="../ink/ink4903.xml"/><Relationship Id="rId55" Type="http://schemas.openxmlformats.org/officeDocument/2006/relationships/image" Target="../media/image742.png"/><Relationship Id="rId76" Type="http://schemas.openxmlformats.org/officeDocument/2006/relationships/customXml" Target="../ink/ink4916.xml"/><Relationship Id="rId97" Type="http://schemas.openxmlformats.org/officeDocument/2006/relationships/image" Target="../media/image764.png"/><Relationship Id="rId104" Type="http://schemas.openxmlformats.org/officeDocument/2006/relationships/customXml" Target="../ink/ink4930.xml"/><Relationship Id="rId120" Type="http://schemas.openxmlformats.org/officeDocument/2006/relationships/customXml" Target="../ink/ink4938.xml"/><Relationship Id="rId7" Type="http://schemas.openxmlformats.org/officeDocument/2006/relationships/image" Target="../media/image7160.png"/><Relationship Id="rId71" Type="http://schemas.openxmlformats.org/officeDocument/2006/relationships/image" Target="../media/image750.png"/><Relationship Id="rId92" Type="http://schemas.openxmlformats.org/officeDocument/2006/relationships/customXml" Target="../ink/ink4924.xml"/><Relationship Id="rId2" Type="http://schemas.openxmlformats.org/officeDocument/2006/relationships/customXml" Target="../ink/ink4879.xml"/><Relationship Id="rId29" Type="http://schemas.openxmlformats.org/officeDocument/2006/relationships/image" Target="../media/image729.png"/><Relationship Id="rId24" Type="http://schemas.openxmlformats.org/officeDocument/2006/relationships/customXml" Target="../ink/ink4890.xml"/><Relationship Id="rId40" Type="http://schemas.openxmlformats.org/officeDocument/2006/relationships/customXml" Target="../ink/ink4898.xml"/><Relationship Id="rId45" Type="http://schemas.openxmlformats.org/officeDocument/2006/relationships/image" Target="../media/image737.png"/><Relationship Id="rId66" Type="http://schemas.openxmlformats.org/officeDocument/2006/relationships/customXml" Target="../ink/ink4911.xml"/><Relationship Id="rId87" Type="http://schemas.openxmlformats.org/officeDocument/2006/relationships/image" Target="../media/image758.png"/><Relationship Id="rId110" Type="http://schemas.openxmlformats.org/officeDocument/2006/relationships/customXml" Target="../ink/ink4933.xml"/><Relationship Id="rId115" Type="http://schemas.openxmlformats.org/officeDocument/2006/relationships/image" Target="../media/image773.png"/><Relationship Id="rId61" Type="http://schemas.openxmlformats.org/officeDocument/2006/relationships/image" Target="../media/image745.png"/><Relationship Id="rId82" Type="http://schemas.openxmlformats.org/officeDocument/2006/relationships/customXml" Target="../ink/ink4919.xml"/><Relationship Id="rId19" Type="http://schemas.openxmlformats.org/officeDocument/2006/relationships/image" Target="../media/image724.png"/><Relationship Id="rId14" Type="http://schemas.openxmlformats.org/officeDocument/2006/relationships/customXml" Target="../ink/ink4885.xml"/><Relationship Id="rId30" Type="http://schemas.openxmlformats.org/officeDocument/2006/relationships/customXml" Target="../ink/ink4893.xml"/><Relationship Id="rId35" Type="http://schemas.openxmlformats.org/officeDocument/2006/relationships/image" Target="../media/image732.png"/><Relationship Id="rId56" Type="http://schemas.openxmlformats.org/officeDocument/2006/relationships/customXml" Target="../ink/ink4906.xml"/><Relationship Id="rId77" Type="http://schemas.openxmlformats.org/officeDocument/2006/relationships/image" Target="../media/image753.png"/><Relationship Id="rId100" Type="http://schemas.openxmlformats.org/officeDocument/2006/relationships/customXml" Target="../ink/ink4928.xml"/><Relationship Id="rId105" Type="http://schemas.openxmlformats.org/officeDocument/2006/relationships/image" Target="../media/image768.png"/><Relationship Id="rId8" Type="http://schemas.openxmlformats.org/officeDocument/2006/relationships/customXml" Target="../ink/ink4882.xml"/><Relationship Id="rId51" Type="http://schemas.openxmlformats.org/officeDocument/2006/relationships/image" Target="../media/image740.png"/><Relationship Id="rId72" Type="http://schemas.openxmlformats.org/officeDocument/2006/relationships/customXml" Target="../ink/ink4914.xml"/><Relationship Id="rId93" Type="http://schemas.openxmlformats.org/officeDocument/2006/relationships/image" Target="../media/image762.png"/><Relationship Id="rId98" Type="http://schemas.openxmlformats.org/officeDocument/2006/relationships/customXml" Target="../ink/ink4927.xml"/><Relationship Id="rId121" Type="http://schemas.openxmlformats.org/officeDocument/2006/relationships/image" Target="../media/image776.png"/><Relationship Id="rId3" Type="http://schemas.openxmlformats.org/officeDocument/2006/relationships/image" Target="../media/image7140.png"/><Relationship Id="rId25" Type="http://schemas.openxmlformats.org/officeDocument/2006/relationships/image" Target="../media/image727.png"/><Relationship Id="rId46" Type="http://schemas.openxmlformats.org/officeDocument/2006/relationships/customXml" Target="../ink/ink4901.xml"/><Relationship Id="rId67" Type="http://schemas.openxmlformats.org/officeDocument/2006/relationships/image" Target="../media/image748.png"/><Relationship Id="rId116" Type="http://schemas.openxmlformats.org/officeDocument/2006/relationships/customXml" Target="../ink/ink4936.xml"/><Relationship Id="rId20" Type="http://schemas.openxmlformats.org/officeDocument/2006/relationships/customXml" Target="../ink/ink4888.xml"/><Relationship Id="rId41" Type="http://schemas.openxmlformats.org/officeDocument/2006/relationships/image" Target="../media/image735.png"/><Relationship Id="rId62" Type="http://schemas.openxmlformats.org/officeDocument/2006/relationships/customXml" Target="../ink/ink4909.xml"/><Relationship Id="rId83" Type="http://schemas.openxmlformats.org/officeDocument/2006/relationships/image" Target="../media/image756.png"/><Relationship Id="rId88" Type="http://schemas.openxmlformats.org/officeDocument/2006/relationships/customXml" Target="../ink/ink4922.xml"/><Relationship Id="rId111" Type="http://schemas.openxmlformats.org/officeDocument/2006/relationships/image" Target="../media/image771.png"/><Relationship Id="rId15" Type="http://schemas.openxmlformats.org/officeDocument/2006/relationships/image" Target="../media/image7200.png"/><Relationship Id="rId36" Type="http://schemas.openxmlformats.org/officeDocument/2006/relationships/customXml" Target="../ink/ink4896.xml"/><Relationship Id="rId57" Type="http://schemas.openxmlformats.org/officeDocument/2006/relationships/image" Target="../media/image743.png"/><Relationship Id="rId106" Type="http://schemas.openxmlformats.org/officeDocument/2006/relationships/customXml" Target="../ink/ink4931.xml"/><Relationship Id="rId10" Type="http://schemas.openxmlformats.org/officeDocument/2006/relationships/customXml" Target="../ink/ink4883.xml"/><Relationship Id="rId31" Type="http://schemas.openxmlformats.org/officeDocument/2006/relationships/image" Target="../media/image730.png"/><Relationship Id="rId52" Type="http://schemas.openxmlformats.org/officeDocument/2006/relationships/customXml" Target="../ink/ink4904.xml"/><Relationship Id="rId73" Type="http://schemas.openxmlformats.org/officeDocument/2006/relationships/image" Target="../media/image751.png"/><Relationship Id="rId78" Type="http://schemas.openxmlformats.org/officeDocument/2006/relationships/customXml" Target="../ink/ink4917.xml"/><Relationship Id="rId94" Type="http://schemas.openxmlformats.org/officeDocument/2006/relationships/customXml" Target="../ink/ink4925.xml"/><Relationship Id="rId99" Type="http://schemas.openxmlformats.org/officeDocument/2006/relationships/image" Target="../media/image765.png"/><Relationship Id="rId101" Type="http://schemas.openxmlformats.org/officeDocument/2006/relationships/image" Target="../media/image766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0.png"/><Relationship Id="rId2" Type="http://schemas.openxmlformats.org/officeDocument/2006/relationships/customXml" Target="../ink/ink4939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0.png"/><Relationship Id="rId7" Type="http://schemas.openxmlformats.org/officeDocument/2006/relationships/image" Target="../media/image888.png"/><Relationship Id="rId2" Type="http://schemas.openxmlformats.org/officeDocument/2006/relationships/customXml" Target="../ink/ink49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42.xml"/><Relationship Id="rId5" Type="http://schemas.openxmlformats.org/officeDocument/2006/relationships/image" Target="../media/image7100.png"/><Relationship Id="rId4" Type="http://schemas.openxmlformats.org/officeDocument/2006/relationships/customXml" Target="../ink/ink4941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46.xml"/><Relationship Id="rId3" Type="http://schemas.openxmlformats.org/officeDocument/2006/relationships/image" Target="../media/image6100.png"/><Relationship Id="rId7" Type="http://schemas.openxmlformats.org/officeDocument/2006/relationships/image" Target="../media/image910.png"/><Relationship Id="rId2" Type="http://schemas.openxmlformats.org/officeDocument/2006/relationships/customXml" Target="../ink/ink49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45.xml"/><Relationship Id="rId5" Type="http://schemas.openxmlformats.org/officeDocument/2006/relationships/image" Target="../media/image7100.png"/><Relationship Id="rId4" Type="http://schemas.openxmlformats.org/officeDocument/2006/relationships/customXml" Target="../ink/ink4944.xml"/><Relationship Id="rId9" Type="http://schemas.openxmlformats.org/officeDocument/2006/relationships/image" Target="../media/image1010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50.xml"/><Relationship Id="rId13" Type="http://schemas.openxmlformats.org/officeDocument/2006/relationships/image" Target="../media/image14.png"/><Relationship Id="rId3" Type="http://schemas.openxmlformats.org/officeDocument/2006/relationships/image" Target="../media/image6100.png"/><Relationship Id="rId7" Type="http://schemas.openxmlformats.org/officeDocument/2006/relationships/image" Target="../media/image1110.png"/><Relationship Id="rId12" Type="http://schemas.openxmlformats.org/officeDocument/2006/relationships/customXml" Target="../ink/ink4952.xml"/><Relationship Id="rId2" Type="http://schemas.openxmlformats.org/officeDocument/2006/relationships/customXml" Target="../ink/ink49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49.xml"/><Relationship Id="rId11" Type="http://schemas.openxmlformats.org/officeDocument/2006/relationships/image" Target="../media/image1310.png"/><Relationship Id="rId5" Type="http://schemas.openxmlformats.org/officeDocument/2006/relationships/image" Target="../media/image7100.png"/><Relationship Id="rId15" Type="http://schemas.openxmlformats.org/officeDocument/2006/relationships/image" Target="../media/image15.png"/><Relationship Id="rId10" Type="http://schemas.openxmlformats.org/officeDocument/2006/relationships/customXml" Target="../ink/ink4951.xml"/><Relationship Id="rId4" Type="http://schemas.openxmlformats.org/officeDocument/2006/relationships/customXml" Target="../ink/ink4948.xml"/><Relationship Id="rId9" Type="http://schemas.openxmlformats.org/officeDocument/2006/relationships/image" Target="../media/image1210.png"/><Relationship Id="rId14" Type="http://schemas.openxmlformats.org/officeDocument/2006/relationships/customXml" Target="../ink/ink4953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0.png"/><Relationship Id="rId7" Type="http://schemas.openxmlformats.org/officeDocument/2006/relationships/image" Target="../media/image1610.png"/><Relationship Id="rId2" Type="http://schemas.openxmlformats.org/officeDocument/2006/relationships/customXml" Target="../ink/ink49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56.xml"/><Relationship Id="rId5" Type="http://schemas.openxmlformats.org/officeDocument/2006/relationships/image" Target="../media/image7100.png"/><Relationship Id="rId4" Type="http://schemas.openxmlformats.org/officeDocument/2006/relationships/customXml" Target="../ink/ink4955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0.png"/><Relationship Id="rId7" Type="http://schemas.openxmlformats.org/officeDocument/2006/relationships/image" Target="../media/image1610.png"/><Relationship Id="rId2" Type="http://schemas.openxmlformats.org/officeDocument/2006/relationships/customXml" Target="../ink/ink49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59.xml"/><Relationship Id="rId5" Type="http://schemas.openxmlformats.org/officeDocument/2006/relationships/image" Target="../media/image7100.png"/><Relationship Id="rId4" Type="http://schemas.openxmlformats.org/officeDocument/2006/relationships/customXml" Target="../ink/ink4958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63.xml"/><Relationship Id="rId13" Type="http://schemas.openxmlformats.org/officeDocument/2006/relationships/image" Target="../media/image2210.png"/><Relationship Id="rId18" Type="http://schemas.openxmlformats.org/officeDocument/2006/relationships/customXml" Target="../ink/ink4968.xml"/><Relationship Id="rId3" Type="http://schemas.openxmlformats.org/officeDocument/2006/relationships/image" Target="../media/image17.png"/><Relationship Id="rId7" Type="http://schemas.openxmlformats.org/officeDocument/2006/relationships/image" Target="../media/image19.png"/><Relationship Id="rId12" Type="http://schemas.openxmlformats.org/officeDocument/2006/relationships/customXml" Target="../ink/ink4965.xml"/><Relationship Id="rId17" Type="http://schemas.openxmlformats.org/officeDocument/2006/relationships/image" Target="../media/image2410.png"/><Relationship Id="rId2" Type="http://schemas.openxmlformats.org/officeDocument/2006/relationships/customXml" Target="../ink/ink4960.xml"/><Relationship Id="rId16" Type="http://schemas.openxmlformats.org/officeDocument/2006/relationships/customXml" Target="../ink/ink49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62.xml"/><Relationship Id="rId11" Type="http://schemas.openxmlformats.org/officeDocument/2006/relationships/image" Target="../media/image2110.png"/><Relationship Id="rId5" Type="http://schemas.openxmlformats.org/officeDocument/2006/relationships/image" Target="../media/image18.png"/><Relationship Id="rId15" Type="http://schemas.openxmlformats.org/officeDocument/2006/relationships/image" Target="../media/image2310.png"/><Relationship Id="rId10" Type="http://schemas.openxmlformats.org/officeDocument/2006/relationships/customXml" Target="../ink/ink4964.xml"/><Relationship Id="rId19" Type="http://schemas.openxmlformats.org/officeDocument/2006/relationships/image" Target="../media/image2510.png"/><Relationship Id="rId4" Type="http://schemas.openxmlformats.org/officeDocument/2006/relationships/customXml" Target="../ink/ink4961.xml"/><Relationship Id="rId9" Type="http://schemas.openxmlformats.org/officeDocument/2006/relationships/image" Target="../media/image20.png"/><Relationship Id="rId14" Type="http://schemas.openxmlformats.org/officeDocument/2006/relationships/customXml" Target="../ink/ink4966.xml"/></Relationships>
</file>

<file path=ppt/slides/_rels/slide1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10.png"/><Relationship Id="rId18" Type="http://schemas.openxmlformats.org/officeDocument/2006/relationships/customXml" Target="../ink/ink4977.xml"/><Relationship Id="rId26" Type="http://schemas.openxmlformats.org/officeDocument/2006/relationships/customXml" Target="../ink/ink4981.xml"/><Relationship Id="rId39" Type="http://schemas.openxmlformats.org/officeDocument/2006/relationships/customXml" Target="../ink/ink4988.xml"/><Relationship Id="rId21" Type="http://schemas.openxmlformats.org/officeDocument/2006/relationships/image" Target="../media/image2610.png"/><Relationship Id="rId34" Type="http://schemas.openxmlformats.org/officeDocument/2006/relationships/image" Target="../media/image3210.png"/><Relationship Id="rId7" Type="http://schemas.openxmlformats.org/officeDocument/2006/relationships/image" Target="../media/image19.png"/><Relationship Id="rId12" Type="http://schemas.openxmlformats.org/officeDocument/2006/relationships/customXml" Target="../ink/ink4974.xml"/><Relationship Id="rId17" Type="http://schemas.openxmlformats.org/officeDocument/2006/relationships/image" Target="../media/image2410.png"/><Relationship Id="rId25" Type="http://schemas.openxmlformats.org/officeDocument/2006/relationships/image" Target="../media/image2810.png"/><Relationship Id="rId33" Type="http://schemas.openxmlformats.org/officeDocument/2006/relationships/customXml" Target="../ink/ink4985.xml"/><Relationship Id="rId38" Type="http://schemas.openxmlformats.org/officeDocument/2006/relationships/image" Target="../media/image3410.png"/><Relationship Id="rId2" Type="http://schemas.openxmlformats.org/officeDocument/2006/relationships/customXml" Target="../ink/ink4969.xml"/><Relationship Id="rId16" Type="http://schemas.openxmlformats.org/officeDocument/2006/relationships/customXml" Target="../ink/ink4976.xml"/><Relationship Id="rId20" Type="http://schemas.openxmlformats.org/officeDocument/2006/relationships/customXml" Target="../ink/ink4978.xml"/><Relationship Id="rId29" Type="http://schemas.openxmlformats.org/officeDocument/2006/relationships/image" Target="../media/image30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71.xml"/><Relationship Id="rId11" Type="http://schemas.openxmlformats.org/officeDocument/2006/relationships/image" Target="../media/image2110.png"/><Relationship Id="rId24" Type="http://schemas.openxmlformats.org/officeDocument/2006/relationships/customXml" Target="../ink/ink4980.xml"/><Relationship Id="rId32" Type="http://schemas.openxmlformats.org/officeDocument/2006/relationships/customXml" Target="../ink/ink4984.xml"/><Relationship Id="rId37" Type="http://schemas.openxmlformats.org/officeDocument/2006/relationships/customXml" Target="../ink/ink4987.xml"/><Relationship Id="rId40" Type="http://schemas.openxmlformats.org/officeDocument/2006/relationships/image" Target="../media/image3510.png"/><Relationship Id="rId5" Type="http://schemas.openxmlformats.org/officeDocument/2006/relationships/image" Target="../media/image18.png"/><Relationship Id="rId15" Type="http://schemas.openxmlformats.org/officeDocument/2006/relationships/image" Target="../media/image2310.png"/><Relationship Id="rId23" Type="http://schemas.openxmlformats.org/officeDocument/2006/relationships/image" Target="../media/image2710.png"/><Relationship Id="rId28" Type="http://schemas.openxmlformats.org/officeDocument/2006/relationships/customXml" Target="../ink/ink4982.xml"/><Relationship Id="rId36" Type="http://schemas.openxmlformats.org/officeDocument/2006/relationships/image" Target="../media/image3310.png"/><Relationship Id="rId10" Type="http://schemas.openxmlformats.org/officeDocument/2006/relationships/customXml" Target="../ink/ink4973.xml"/><Relationship Id="rId19" Type="http://schemas.openxmlformats.org/officeDocument/2006/relationships/image" Target="../media/image2510.png"/><Relationship Id="rId31" Type="http://schemas.openxmlformats.org/officeDocument/2006/relationships/image" Target="../media/image3110.png"/><Relationship Id="rId4" Type="http://schemas.openxmlformats.org/officeDocument/2006/relationships/customXml" Target="../ink/ink4970.xml"/><Relationship Id="rId9" Type="http://schemas.openxmlformats.org/officeDocument/2006/relationships/image" Target="../media/image20.png"/><Relationship Id="rId14" Type="http://schemas.openxmlformats.org/officeDocument/2006/relationships/customXml" Target="../ink/ink4975.xml"/><Relationship Id="rId22" Type="http://schemas.openxmlformats.org/officeDocument/2006/relationships/customXml" Target="../ink/ink4979.xml"/><Relationship Id="rId27" Type="http://schemas.openxmlformats.org/officeDocument/2006/relationships/image" Target="../media/image2910.png"/><Relationship Id="rId30" Type="http://schemas.openxmlformats.org/officeDocument/2006/relationships/customXml" Target="../ink/ink4983.xml"/><Relationship Id="rId35" Type="http://schemas.openxmlformats.org/officeDocument/2006/relationships/customXml" Target="../ink/ink4986.xml"/><Relationship Id="rId8" Type="http://schemas.openxmlformats.org/officeDocument/2006/relationships/customXml" Target="../ink/ink4972.xml"/><Relationship Id="rId3" Type="http://schemas.openxmlformats.org/officeDocument/2006/relationships/image" Target="../media/image17.png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10.png"/><Relationship Id="rId18" Type="http://schemas.openxmlformats.org/officeDocument/2006/relationships/customXml" Target="../ink/ink4997.xml"/><Relationship Id="rId26" Type="http://schemas.openxmlformats.org/officeDocument/2006/relationships/customXml" Target="../ink/ink5001.xml"/><Relationship Id="rId39" Type="http://schemas.openxmlformats.org/officeDocument/2006/relationships/customXml" Target="../ink/ink5008.xml"/><Relationship Id="rId21" Type="http://schemas.openxmlformats.org/officeDocument/2006/relationships/image" Target="../media/image2610.png"/><Relationship Id="rId34" Type="http://schemas.openxmlformats.org/officeDocument/2006/relationships/image" Target="../media/image3210.png"/><Relationship Id="rId42" Type="http://schemas.openxmlformats.org/officeDocument/2006/relationships/image" Target="../media/image3610.png"/><Relationship Id="rId47" Type="http://schemas.openxmlformats.org/officeDocument/2006/relationships/customXml" Target="../ink/ink5012.xml"/><Relationship Id="rId50" Type="http://schemas.openxmlformats.org/officeDocument/2006/relationships/image" Target="../media/image4010.png"/><Relationship Id="rId55" Type="http://schemas.openxmlformats.org/officeDocument/2006/relationships/customXml" Target="../ink/ink5016.xml"/><Relationship Id="rId7" Type="http://schemas.openxmlformats.org/officeDocument/2006/relationships/image" Target="../media/image19.png"/><Relationship Id="rId2" Type="http://schemas.openxmlformats.org/officeDocument/2006/relationships/customXml" Target="../ink/ink4989.xml"/><Relationship Id="rId16" Type="http://schemas.openxmlformats.org/officeDocument/2006/relationships/customXml" Target="../ink/ink4996.xml"/><Relationship Id="rId29" Type="http://schemas.openxmlformats.org/officeDocument/2006/relationships/image" Target="../media/image3010.png"/><Relationship Id="rId11" Type="http://schemas.openxmlformats.org/officeDocument/2006/relationships/image" Target="../media/image2110.png"/><Relationship Id="rId24" Type="http://schemas.openxmlformats.org/officeDocument/2006/relationships/customXml" Target="../ink/ink5000.xml"/><Relationship Id="rId32" Type="http://schemas.openxmlformats.org/officeDocument/2006/relationships/customXml" Target="../ink/ink5004.xml"/><Relationship Id="rId37" Type="http://schemas.openxmlformats.org/officeDocument/2006/relationships/customXml" Target="../ink/ink5007.xml"/><Relationship Id="rId40" Type="http://schemas.openxmlformats.org/officeDocument/2006/relationships/image" Target="../media/image3510.png"/><Relationship Id="rId45" Type="http://schemas.openxmlformats.org/officeDocument/2006/relationships/customXml" Target="../ink/ink5011.xml"/><Relationship Id="rId53" Type="http://schemas.openxmlformats.org/officeDocument/2006/relationships/customXml" Target="../ink/ink5015.xml"/><Relationship Id="rId5" Type="http://schemas.openxmlformats.org/officeDocument/2006/relationships/image" Target="../media/image18.png"/><Relationship Id="rId10" Type="http://schemas.openxmlformats.org/officeDocument/2006/relationships/customXml" Target="../ink/ink4993.xml"/><Relationship Id="rId19" Type="http://schemas.openxmlformats.org/officeDocument/2006/relationships/image" Target="../media/image2510.png"/><Relationship Id="rId31" Type="http://schemas.openxmlformats.org/officeDocument/2006/relationships/image" Target="../media/image3110.png"/><Relationship Id="rId44" Type="http://schemas.openxmlformats.org/officeDocument/2006/relationships/image" Target="../media/image3710.png"/><Relationship Id="rId52" Type="http://schemas.openxmlformats.org/officeDocument/2006/relationships/image" Target="../media/image4110.png"/><Relationship Id="rId4" Type="http://schemas.openxmlformats.org/officeDocument/2006/relationships/customXml" Target="../ink/ink4990.xml"/><Relationship Id="rId9" Type="http://schemas.openxmlformats.org/officeDocument/2006/relationships/image" Target="../media/image20.png"/><Relationship Id="rId14" Type="http://schemas.openxmlformats.org/officeDocument/2006/relationships/customXml" Target="../ink/ink4995.xml"/><Relationship Id="rId22" Type="http://schemas.openxmlformats.org/officeDocument/2006/relationships/customXml" Target="../ink/ink4999.xml"/><Relationship Id="rId27" Type="http://schemas.openxmlformats.org/officeDocument/2006/relationships/image" Target="../media/image2910.png"/><Relationship Id="rId30" Type="http://schemas.openxmlformats.org/officeDocument/2006/relationships/customXml" Target="../ink/ink5003.xml"/><Relationship Id="rId35" Type="http://schemas.openxmlformats.org/officeDocument/2006/relationships/customXml" Target="../ink/ink5006.xml"/><Relationship Id="rId43" Type="http://schemas.openxmlformats.org/officeDocument/2006/relationships/customXml" Target="../ink/ink5010.xml"/><Relationship Id="rId48" Type="http://schemas.openxmlformats.org/officeDocument/2006/relationships/image" Target="../media/image3910.png"/><Relationship Id="rId56" Type="http://schemas.openxmlformats.org/officeDocument/2006/relationships/image" Target="../media/image4310.png"/><Relationship Id="rId8" Type="http://schemas.openxmlformats.org/officeDocument/2006/relationships/customXml" Target="../ink/ink4992.xml"/><Relationship Id="rId51" Type="http://schemas.openxmlformats.org/officeDocument/2006/relationships/customXml" Target="../ink/ink5014.xml"/><Relationship Id="rId3" Type="http://schemas.openxmlformats.org/officeDocument/2006/relationships/image" Target="../media/image17.png"/><Relationship Id="rId12" Type="http://schemas.openxmlformats.org/officeDocument/2006/relationships/customXml" Target="../ink/ink4994.xml"/><Relationship Id="rId17" Type="http://schemas.openxmlformats.org/officeDocument/2006/relationships/image" Target="../media/image2410.png"/><Relationship Id="rId25" Type="http://schemas.openxmlformats.org/officeDocument/2006/relationships/image" Target="../media/image2810.png"/><Relationship Id="rId33" Type="http://schemas.openxmlformats.org/officeDocument/2006/relationships/customXml" Target="../ink/ink5005.xml"/><Relationship Id="rId38" Type="http://schemas.openxmlformats.org/officeDocument/2006/relationships/image" Target="../media/image3410.png"/><Relationship Id="rId46" Type="http://schemas.openxmlformats.org/officeDocument/2006/relationships/image" Target="../media/image3810.png"/><Relationship Id="rId20" Type="http://schemas.openxmlformats.org/officeDocument/2006/relationships/customXml" Target="../ink/ink4998.xml"/><Relationship Id="rId41" Type="http://schemas.openxmlformats.org/officeDocument/2006/relationships/customXml" Target="../ink/ink5009.xml"/><Relationship Id="rId54" Type="http://schemas.openxmlformats.org/officeDocument/2006/relationships/image" Target="../media/image4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91.xml"/><Relationship Id="rId15" Type="http://schemas.openxmlformats.org/officeDocument/2006/relationships/image" Target="../media/image2310.png"/><Relationship Id="rId23" Type="http://schemas.openxmlformats.org/officeDocument/2006/relationships/image" Target="../media/image2710.png"/><Relationship Id="rId28" Type="http://schemas.openxmlformats.org/officeDocument/2006/relationships/customXml" Target="../ink/ink5002.xml"/><Relationship Id="rId36" Type="http://schemas.openxmlformats.org/officeDocument/2006/relationships/image" Target="../media/image3310.png"/><Relationship Id="rId49" Type="http://schemas.openxmlformats.org/officeDocument/2006/relationships/customXml" Target="../ink/ink5013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0.png"/><Relationship Id="rId42" Type="http://schemas.openxmlformats.org/officeDocument/2006/relationships/customXml" Target="../ink/ink379.xml"/><Relationship Id="rId63" Type="http://schemas.openxmlformats.org/officeDocument/2006/relationships/image" Target="../media/image53.png"/><Relationship Id="rId84" Type="http://schemas.openxmlformats.org/officeDocument/2006/relationships/customXml" Target="../ink/ink400.xml"/><Relationship Id="rId138" Type="http://schemas.openxmlformats.org/officeDocument/2006/relationships/customXml" Target="../ink/ink427.xml"/><Relationship Id="rId107" Type="http://schemas.openxmlformats.org/officeDocument/2006/relationships/image" Target="../media/image75.png"/><Relationship Id="rId11" Type="http://schemas.openxmlformats.org/officeDocument/2006/relationships/image" Target="../media/image25.png"/><Relationship Id="rId32" Type="http://schemas.openxmlformats.org/officeDocument/2006/relationships/customXml" Target="../ink/ink374.xml"/><Relationship Id="rId53" Type="http://schemas.openxmlformats.org/officeDocument/2006/relationships/image" Target="../media/image46.png"/><Relationship Id="rId74" Type="http://schemas.openxmlformats.org/officeDocument/2006/relationships/customXml" Target="../ink/ink395.xml"/><Relationship Id="rId128" Type="http://schemas.openxmlformats.org/officeDocument/2006/relationships/customXml" Target="../ink/ink422.xml"/><Relationship Id="rId149" Type="http://schemas.openxmlformats.org/officeDocument/2006/relationships/image" Target="../media/image96.png"/><Relationship Id="rId5" Type="http://schemas.openxmlformats.org/officeDocument/2006/relationships/image" Target="../media/image22.png"/><Relationship Id="rId95" Type="http://schemas.openxmlformats.org/officeDocument/2006/relationships/image" Target="../media/image69.png"/><Relationship Id="rId22" Type="http://schemas.openxmlformats.org/officeDocument/2006/relationships/customXml" Target="../ink/ink369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382.xml"/><Relationship Id="rId64" Type="http://schemas.openxmlformats.org/officeDocument/2006/relationships/customXml" Target="../ink/ink390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18" Type="http://schemas.openxmlformats.org/officeDocument/2006/relationships/customXml" Target="../ink/ink417.xml"/><Relationship Id="rId134" Type="http://schemas.openxmlformats.org/officeDocument/2006/relationships/customXml" Target="../ink/ink425.xml"/><Relationship Id="rId139" Type="http://schemas.openxmlformats.org/officeDocument/2006/relationships/image" Target="../media/image91.png"/><Relationship Id="rId80" Type="http://schemas.openxmlformats.org/officeDocument/2006/relationships/customXml" Target="../ink/ink398.xml"/><Relationship Id="rId85" Type="http://schemas.openxmlformats.org/officeDocument/2006/relationships/image" Target="../media/image64.png"/><Relationship Id="rId150" Type="http://schemas.openxmlformats.org/officeDocument/2006/relationships/customXml" Target="../ink/ink433.xml"/><Relationship Id="rId155" Type="http://schemas.openxmlformats.org/officeDocument/2006/relationships/image" Target="../media/image99.png"/><Relationship Id="rId12" Type="http://schemas.openxmlformats.org/officeDocument/2006/relationships/customXml" Target="../ink/ink364.xml"/><Relationship Id="rId17" Type="http://schemas.openxmlformats.org/officeDocument/2006/relationships/image" Target="../media/image28.png"/><Relationship Id="rId33" Type="http://schemas.openxmlformats.org/officeDocument/2006/relationships/image" Target="../media/image36.png"/><Relationship Id="rId38" Type="http://schemas.openxmlformats.org/officeDocument/2006/relationships/customXml" Target="../ink/ink377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412.xml"/><Relationship Id="rId124" Type="http://schemas.openxmlformats.org/officeDocument/2006/relationships/customXml" Target="../ink/ink420.xml"/><Relationship Id="rId129" Type="http://schemas.openxmlformats.org/officeDocument/2006/relationships/image" Target="../media/image86.png"/><Relationship Id="rId54" Type="http://schemas.openxmlformats.org/officeDocument/2006/relationships/customXml" Target="../ink/ink385.xml"/><Relationship Id="rId70" Type="http://schemas.openxmlformats.org/officeDocument/2006/relationships/customXml" Target="../ink/ink393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406.xml"/><Relationship Id="rId140" Type="http://schemas.openxmlformats.org/officeDocument/2006/relationships/customXml" Target="../ink/ink428.xml"/><Relationship Id="rId145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1.xml"/><Relationship Id="rId23" Type="http://schemas.openxmlformats.org/officeDocument/2006/relationships/image" Target="../media/image31.png"/><Relationship Id="rId28" Type="http://schemas.openxmlformats.org/officeDocument/2006/relationships/customXml" Target="../ink/ink372.xml"/><Relationship Id="rId49" Type="http://schemas.openxmlformats.org/officeDocument/2006/relationships/image" Target="../media/image44.png"/><Relationship Id="rId114" Type="http://schemas.openxmlformats.org/officeDocument/2006/relationships/customXml" Target="../ink/ink415.xml"/><Relationship Id="rId119" Type="http://schemas.openxmlformats.org/officeDocument/2006/relationships/image" Target="../media/image81.png"/><Relationship Id="rId44" Type="http://schemas.openxmlformats.org/officeDocument/2006/relationships/customXml" Target="../ink/ink380.xml"/><Relationship Id="rId60" Type="http://schemas.openxmlformats.org/officeDocument/2006/relationships/customXml" Target="../ink/ink388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401.xml"/><Relationship Id="rId130" Type="http://schemas.openxmlformats.org/officeDocument/2006/relationships/customXml" Target="../ink/ink423.xml"/><Relationship Id="rId135" Type="http://schemas.openxmlformats.org/officeDocument/2006/relationships/image" Target="../media/image89.png"/><Relationship Id="rId151" Type="http://schemas.openxmlformats.org/officeDocument/2006/relationships/image" Target="../media/image97.png"/><Relationship Id="rId13" Type="http://schemas.openxmlformats.org/officeDocument/2006/relationships/image" Target="../media/image26.png"/><Relationship Id="rId18" Type="http://schemas.openxmlformats.org/officeDocument/2006/relationships/customXml" Target="../ink/ink367.xml"/><Relationship Id="rId39" Type="http://schemas.openxmlformats.org/officeDocument/2006/relationships/image" Target="../media/image39.png"/><Relationship Id="rId109" Type="http://schemas.openxmlformats.org/officeDocument/2006/relationships/image" Target="../media/image76.png"/><Relationship Id="rId34" Type="http://schemas.openxmlformats.org/officeDocument/2006/relationships/customXml" Target="../ink/ink375.xml"/><Relationship Id="rId50" Type="http://schemas.openxmlformats.org/officeDocument/2006/relationships/customXml" Target="../ink/ink383.xml"/><Relationship Id="rId55" Type="http://schemas.openxmlformats.org/officeDocument/2006/relationships/image" Target="../media/image49.png"/><Relationship Id="rId76" Type="http://schemas.openxmlformats.org/officeDocument/2006/relationships/customXml" Target="../ink/ink396.xml"/><Relationship Id="rId97" Type="http://schemas.openxmlformats.org/officeDocument/2006/relationships/image" Target="../media/image70.png"/><Relationship Id="rId104" Type="http://schemas.openxmlformats.org/officeDocument/2006/relationships/customXml" Target="../ink/ink410.xml"/><Relationship Id="rId120" Type="http://schemas.openxmlformats.org/officeDocument/2006/relationships/customXml" Target="../ink/ink418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146" Type="http://schemas.openxmlformats.org/officeDocument/2006/relationships/customXml" Target="../ink/ink431.xml"/><Relationship Id="rId7" Type="http://schemas.openxmlformats.org/officeDocument/2006/relationships/image" Target="../media/image23.png"/><Relationship Id="rId71" Type="http://schemas.openxmlformats.org/officeDocument/2006/relationships/image" Target="../media/image57.png"/><Relationship Id="rId92" Type="http://schemas.openxmlformats.org/officeDocument/2006/relationships/customXml" Target="../ink/ink404.xml"/><Relationship Id="rId2" Type="http://schemas.openxmlformats.org/officeDocument/2006/relationships/customXml" Target="../ink/ink359.xml"/><Relationship Id="rId29" Type="http://schemas.openxmlformats.org/officeDocument/2006/relationships/image" Target="../media/image34.png"/><Relationship Id="rId24" Type="http://schemas.openxmlformats.org/officeDocument/2006/relationships/customXml" Target="../ink/ink370.xml"/><Relationship Id="rId40" Type="http://schemas.openxmlformats.org/officeDocument/2006/relationships/customXml" Target="../ink/ink378.xml"/><Relationship Id="rId45" Type="http://schemas.openxmlformats.org/officeDocument/2006/relationships/image" Target="../media/image42.png"/><Relationship Id="rId66" Type="http://schemas.openxmlformats.org/officeDocument/2006/relationships/customXml" Target="../ink/ink391.xml"/><Relationship Id="rId87" Type="http://schemas.openxmlformats.org/officeDocument/2006/relationships/image" Target="../media/image65.png"/><Relationship Id="rId110" Type="http://schemas.openxmlformats.org/officeDocument/2006/relationships/customXml" Target="../ink/ink413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426.xml"/><Relationship Id="rId61" Type="http://schemas.openxmlformats.org/officeDocument/2006/relationships/image" Target="../media/image52.png"/><Relationship Id="rId82" Type="http://schemas.openxmlformats.org/officeDocument/2006/relationships/customXml" Target="../ink/ink399.xml"/><Relationship Id="rId152" Type="http://schemas.openxmlformats.org/officeDocument/2006/relationships/customXml" Target="../ink/ink434.xml"/><Relationship Id="rId19" Type="http://schemas.openxmlformats.org/officeDocument/2006/relationships/image" Target="../media/image29.png"/><Relationship Id="rId14" Type="http://schemas.openxmlformats.org/officeDocument/2006/relationships/customXml" Target="../ink/ink365.xml"/><Relationship Id="rId30" Type="http://schemas.openxmlformats.org/officeDocument/2006/relationships/customXml" Target="../ink/ink373.xml"/><Relationship Id="rId35" Type="http://schemas.openxmlformats.org/officeDocument/2006/relationships/image" Target="../media/image37.png"/><Relationship Id="rId56" Type="http://schemas.openxmlformats.org/officeDocument/2006/relationships/customXml" Target="../ink/ink386.xml"/><Relationship Id="rId77" Type="http://schemas.openxmlformats.org/officeDocument/2006/relationships/image" Target="../media/image60.png"/><Relationship Id="rId100" Type="http://schemas.openxmlformats.org/officeDocument/2006/relationships/customXml" Target="../ink/ink408.xml"/><Relationship Id="rId105" Type="http://schemas.openxmlformats.org/officeDocument/2006/relationships/image" Target="../media/image74.png"/><Relationship Id="rId126" Type="http://schemas.openxmlformats.org/officeDocument/2006/relationships/customXml" Target="../ink/ink421.xml"/><Relationship Id="rId147" Type="http://schemas.openxmlformats.org/officeDocument/2006/relationships/image" Target="../media/image95.png"/><Relationship Id="rId8" Type="http://schemas.openxmlformats.org/officeDocument/2006/relationships/customXml" Target="../ink/ink362.xml"/><Relationship Id="rId51" Type="http://schemas.openxmlformats.org/officeDocument/2006/relationships/image" Target="../media/image45.png"/><Relationship Id="rId72" Type="http://schemas.openxmlformats.org/officeDocument/2006/relationships/customXml" Target="../ink/ink394.xml"/><Relationship Id="rId93" Type="http://schemas.openxmlformats.org/officeDocument/2006/relationships/image" Target="../media/image68.png"/><Relationship Id="rId98" Type="http://schemas.openxmlformats.org/officeDocument/2006/relationships/customXml" Target="../ink/ink407.xml"/><Relationship Id="rId121" Type="http://schemas.openxmlformats.org/officeDocument/2006/relationships/image" Target="../media/image82.png"/><Relationship Id="rId142" Type="http://schemas.openxmlformats.org/officeDocument/2006/relationships/customXml" Target="../ink/ink429.xml"/><Relationship Id="rId3" Type="http://schemas.openxmlformats.org/officeDocument/2006/relationships/image" Target="../media/image21.png"/><Relationship Id="rId25" Type="http://schemas.openxmlformats.org/officeDocument/2006/relationships/image" Target="../media/image32.png"/><Relationship Id="rId46" Type="http://schemas.openxmlformats.org/officeDocument/2006/relationships/customXml" Target="../ink/ink381.xml"/><Relationship Id="rId67" Type="http://schemas.openxmlformats.org/officeDocument/2006/relationships/image" Target="../media/image55.png"/><Relationship Id="rId116" Type="http://schemas.openxmlformats.org/officeDocument/2006/relationships/customXml" Target="../ink/ink416.xml"/><Relationship Id="rId137" Type="http://schemas.openxmlformats.org/officeDocument/2006/relationships/image" Target="../media/image90.png"/><Relationship Id="rId20" Type="http://schemas.openxmlformats.org/officeDocument/2006/relationships/customXml" Target="../ink/ink368.xml"/><Relationship Id="rId41" Type="http://schemas.openxmlformats.org/officeDocument/2006/relationships/image" Target="../media/image40.png"/><Relationship Id="rId62" Type="http://schemas.openxmlformats.org/officeDocument/2006/relationships/customXml" Target="../ink/ink389.xml"/><Relationship Id="rId83" Type="http://schemas.openxmlformats.org/officeDocument/2006/relationships/image" Target="../media/image63.png"/><Relationship Id="rId88" Type="http://schemas.openxmlformats.org/officeDocument/2006/relationships/customXml" Target="../ink/ink402.xml"/><Relationship Id="rId111" Type="http://schemas.openxmlformats.org/officeDocument/2006/relationships/image" Target="../media/image77.png"/><Relationship Id="rId132" Type="http://schemas.openxmlformats.org/officeDocument/2006/relationships/customXml" Target="../ink/ink424.xml"/><Relationship Id="rId153" Type="http://schemas.openxmlformats.org/officeDocument/2006/relationships/image" Target="../media/image98.png"/><Relationship Id="rId15" Type="http://schemas.openxmlformats.org/officeDocument/2006/relationships/image" Target="../media/image27.png"/><Relationship Id="rId36" Type="http://schemas.openxmlformats.org/officeDocument/2006/relationships/customXml" Target="../ink/ink376.xml"/><Relationship Id="rId57" Type="http://schemas.openxmlformats.org/officeDocument/2006/relationships/image" Target="../media/image50.png"/><Relationship Id="rId106" Type="http://schemas.openxmlformats.org/officeDocument/2006/relationships/customXml" Target="../ink/ink411.xml"/><Relationship Id="rId127" Type="http://schemas.openxmlformats.org/officeDocument/2006/relationships/image" Target="../media/image85.png"/><Relationship Id="rId10" Type="http://schemas.openxmlformats.org/officeDocument/2006/relationships/customXml" Target="../ink/ink363.xml"/><Relationship Id="rId31" Type="http://schemas.openxmlformats.org/officeDocument/2006/relationships/image" Target="../media/image35.png"/><Relationship Id="rId52" Type="http://schemas.openxmlformats.org/officeDocument/2006/relationships/customXml" Target="../ink/ink384.xml"/><Relationship Id="rId73" Type="http://schemas.openxmlformats.org/officeDocument/2006/relationships/image" Target="../media/image58.png"/><Relationship Id="rId78" Type="http://schemas.openxmlformats.org/officeDocument/2006/relationships/customXml" Target="../ink/ink397.xml"/><Relationship Id="rId94" Type="http://schemas.openxmlformats.org/officeDocument/2006/relationships/customXml" Target="../ink/ink405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419.xml"/><Relationship Id="rId143" Type="http://schemas.openxmlformats.org/officeDocument/2006/relationships/image" Target="../media/image93.png"/><Relationship Id="rId148" Type="http://schemas.openxmlformats.org/officeDocument/2006/relationships/customXml" Target="../ink/ink432.xml"/><Relationship Id="rId4" Type="http://schemas.openxmlformats.org/officeDocument/2006/relationships/customXml" Target="../ink/ink360.xml"/><Relationship Id="rId9" Type="http://schemas.openxmlformats.org/officeDocument/2006/relationships/image" Target="../media/image24.png"/><Relationship Id="rId26" Type="http://schemas.openxmlformats.org/officeDocument/2006/relationships/customXml" Target="../ink/ink371.xml"/><Relationship Id="rId47" Type="http://schemas.openxmlformats.org/officeDocument/2006/relationships/image" Target="../media/image43.png"/><Relationship Id="rId68" Type="http://schemas.openxmlformats.org/officeDocument/2006/relationships/customXml" Target="../ink/ink392.xml"/><Relationship Id="rId89" Type="http://schemas.openxmlformats.org/officeDocument/2006/relationships/image" Target="../media/image66.png"/><Relationship Id="rId112" Type="http://schemas.openxmlformats.org/officeDocument/2006/relationships/customXml" Target="../ink/ink414.xml"/><Relationship Id="rId133" Type="http://schemas.openxmlformats.org/officeDocument/2006/relationships/image" Target="../media/image88.png"/><Relationship Id="rId154" Type="http://schemas.openxmlformats.org/officeDocument/2006/relationships/customXml" Target="../ink/ink435.xml"/><Relationship Id="rId16" Type="http://schemas.openxmlformats.org/officeDocument/2006/relationships/customXml" Target="../ink/ink366.xml"/><Relationship Id="rId37" Type="http://schemas.openxmlformats.org/officeDocument/2006/relationships/image" Target="../media/image38.png"/><Relationship Id="rId58" Type="http://schemas.openxmlformats.org/officeDocument/2006/relationships/customXml" Target="../ink/ink387.xml"/><Relationship Id="rId79" Type="http://schemas.openxmlformats.org/officeDocument/2006/relationships/image" Target="../media/image61.png"/><Relationship Id="rId102" Type="http://schemas.openxmlformats.org/officeDocument/2006/relationships/customXml" Target="../ink/ink409.xml"/><Relationship Id="rId123" Type="http://schemas.openxmlformats.org/officeDocument/2006/relationships/image" Target="../media/image83.png"/><Relationship Id="rId144" Type="http://schemas.openxmlformats.org/officeDocument/2006/relationships/customXml" Target="../ink/ink430.xml"/><Relationship Id="rId90" Type="http://schemas.openxmlformats.org/officeDocument/2006/relationships/customXml" Target="../ink/ink403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29.xml"/><Relationship Id="rId21" Type="http://schemas.openxmlformats.org/officeDocument/2006/relationships/image" Target="../media/image2610.png"/><Relationship Id="rId34" Type="http://schemas.openxmlformats.org/officeDocument/2006/relationships/image" Target="../media/image3210.png"/><Relationship Id="rId42" Type="http://schemas.openxmlformats.org/officeDocument/2006/relationships/image" Target="../media/image3610.png"/><Relationship Id="rId47" Type="http://schemas.openxmlformats.org/officeDocument/2006/relationships/customXml" Target="../ink/ink5040.xml"/><Relationship Id="rId50" Type="http://schemas.openxmlformats.org/officeDocument/2006/relationships/image" Target="../media/image4010.png"/><Relationship Id="rId55" Type="http://schemas.openxmlformats.org/officeDocument/2006/relationships/customXml" Target="../ink/ink5044.xml"/><Relationship Id="rId63" Type="http://schemas.openxmlformats.org/officeDocument/2006/relationships/customXml" Target="../ink/ink5048.xml"/><Relationship Id="rId68" Type="http://schemas.openxmlformats.org/officeDocument/2006/relationships/image" Target="../media/image4910.png"/><Relationship Id="rId7" Type="http://schemas.openxmlformats.org/officeDocument/2006/relationships/image" Target="../media/image19.png"/><Relationship Id="rId2" Type="http://schemas.openxmlformats.org/officeDocument/2006/relationships/customXml" Target="../ink/ink5017.xml"/><Relationship Id="rId16" Type="http://schemas.openxmlformats.org/officeDocument/2006/relationships/customXml" Target="../ink/ink5024.xml"/><Relationship Id="rId29" Type="http://schemas.openxmlformats.org/officeDocument/2006/relationships/image" Target="../media/image3010.png"/><Relationship Id="rId11" Type="http://schemas.openxmlformats.org/officeDocument/2006/relationships/image" Target="../media/image2110.png"/><Relationship Id="rId24" Type="http://schemas.openxmlformats.org/officeDocument/2006/relationships/customXml" Target="../ink/ink5028.xml"/><Relationship Id="rId32" Type="http://schemas.openxmlformats.org/officeDocument/2006/relationships/customXml" Target="../ink/ink5032.xml"/><Relationship Id="rId37" Type="http://schemas.openxmlformats.org/officeDocument/2006/relationships/customXml" Target="../ink/ink5035.xml"/><Relationship Id="rId40" Type="http://schemas.openxmlformats.org/officeDocument/2006/relationships/image" Target="../media/image3510.png"/><Relationship Id="rId45" Type="http://schemas.openxmlformats.org/officeDocument/2006/relationships/customXml" Target="../ink/ink5039.xml"/><Relationship Id="rId53" Type="http://schemas.openxmlformats.org/officeDocument/2006/relationships/customXml" Target="../ink/ink5043.xml"/><Relationship Id="rId58" Type="http://schemas.openxmlformats.org/officeDocument/2006/relationships/image" Target="../media/image4410.png"/><Relationship Id="rId66" Type="http://schemas.openxmlformats.org/officeDocument/2006/relationships/image" Target="../media/image4810.png"/><Relationship Id="rId5" Type="http://schemas.openxmlformats.org/officeDocument/2006/relationships/image" Target="../media/image18.png"/><Relationship Id="rId61" Type="http://schemas.openxmlformats.org/officeDocument/2006/relationships/customXml" Target="../ink/ink5047.xml"/><Relationship Id="rId19" Type="http://schemas.openxmlformats.org/officeDocument/2006/relationships/image" Target="../media/image2510.png"/><Relationship Id="rId14" Type="http://schemas.openxmlformats.org/officeDocument/2006/relationships/customXml" Target="../ink/ink5023.xml"/><Relationship Id="rId22" Type="http://schemas.openxmlformats.org/officeDocument/2006/relationships/customXml" Target="../ink/ink5027.xml"/><Relationship Id="rId27" Type="http://schemas.openxmlformats.org/officeDocument/2006/relationships/image" Target="../media/image2910.png"/><Relationship Id="rId30" Type="http://schemas.openxmlformats.org/officeDocument/2006/relationships/customXml" Target="../ink/ink5031.xml"/><Relationship Id="rId35" Type="http://schemas.openxmlformats.org/officeDocument/2006/relationships/customXml" Target="../ink/ink5034.xml"/><Relationship Id="rId43" Type="http://schemas.openxmlformats.org/officeDocument/2006/relationships/customXml" Target="../ink/ink5038.xml"/><Relationship Id="rId48" Type="http://schemas.openxmlformats.org/officeDocument/2006/relationships/image" Target="../media/image3910.png"/><Relationship Id="rId56" Type="http://schemas.openxmlformats.org/officeDocument/2006/relationships/image" Target="../media/image4310.png"/><Relationship Id="rId64" Type="http://schemas.openxmlformats.org/officeDocument/2006/relationships/image" Target="../media/image4710.png"/><Relationship Id="rId8" Type="http://schemas.openxmlformats.org/officeDocument/2006/relationships/customXml" Target="../ink/ink5020.xml"/><Relationship Id="rId51" Type="http://schemas.openxmlformats.org/officeDocument/2006/relationships/customXml" Target="../ink/ink5042.xml"/><Relationship Id="rId3" Type="http://schemas.openxmlformats.org/officeDocument/2006/relationships/image" Target="../media/image17.png"/><Relationship Id="rId12" Type="http://schemas.openxmlformats.org/officeDocument/2006/relationships/customXml" Target="../ink/ink5022.xml"/><Relationship Id="rId17" Type="http://schemas.openxmlformats.org/officeDocument/2006/relationships/image" Target="../media/image2410.png"/><Relationship Id="rId25" Type="http://schemas.openxmlformats.org/officeDocument/2006/relationships/image" Target="../media/image2810.png"/><Relationship Id="rId33" Type="http://schemas.openxmlformats.org/officeDocument/2006/relationships/customXml" Target="../ink/ink5033.xml"/><Relationship Id="rId38" Type="http://schemas.openxmlformats.org/officeDocument/2006/relationships/image" Target="../media/image3410.png"/><Relationship Id="rId46" Type="http://schemas.openxmlformats.org/officeDocument/2006/relationships/image" Target="../media/image3810.png"/><Relationship Id="rId59" Type="http://schemas.openxmlformats.org/officeDocument/2006/relationships/customXml" Target="../ink/ink5046.xml"/><Relationship Id="rId67" Type="http://schemas.openxmlformats.org/officeDocument/2006/relationships/customXml" Target="../ink/ink5050.xml"/><Relationship Id="rId20" Type="http://schemas.openxmlformats.org/officeDocument/2006/relationships/customXml" Target="../ink/ink5026.xml"/><Relationship Id="rId41" Type="http://schemas.openxmlformats.org/officeDocument/2006/relationships/customXml" Target="../ink/ink5037.xml"/><Relationship Id="rId54" Type="http://schemas.openxmlformats.org/officeDocument/2006/relationships/image" Target="../media/image4210.png"/><Relationship Id="rId62" Type="http://schemas.openxmlformats.org/officeDocument/2006/relationships/image" Target="../media/image4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9.xml"/><Relationship Id="rId15" Type="http://schemas.openxmlformats.org/officeDocument/2006/relationships/image" Target="../media/image2310.png"/><Relationship Id="rId23" Type="http://schemas.openxmlformats.org/officeDocument/2006/relationships/image" Target="../media/image2710.png"/><Relationship Id="rId28" Type="http://schemas.openxmlformats.org/officeDocument/2006/relationships/customXml" Target="../ink/ink5030.xml"/><Relationship Id="rId36" Type="http://schemas.openxmlformats.org/officeDocument/2006/relationships/image" Target="../media/image3310.png"/><Relationship Id="rId49" Type="http://schemas.openxmlformats.org/officeDocument/2006/relationships/customXml" Target="../ink/ink5041.xml"/><Relationship Id="rId57" Type="http://schemas.openxmlformats.org/officeDocument/2006/relationships/customXml" Target="../ink/ink5045.xml"/><Relationship Id="rId10" Type="http://schemas.openxmlformats.org/officeDocument/2006/relationships/customXml" Target="../ink/ink5021.xml"/><Relationship Id="rId31" Type="http://schemas.openxmlformats.org/officeDocument/2006/relationships/image" Target="../media/image3110.png"/><Relationship Id="rId44" Type="http://schemas.openxmlformats.org/officeDocument/2006/relationships/image" Target="../media/image3710.png"/><Relationship Id="rId52" Type="http://schemas.openxmlformats.org/officeDocument/2006/relationships/image" Target="../media/image4110.png"/><Relationship Id="rId60" Type="http://schemas.openxmlformats.org/officeDocument/2006/relationships/image" Target="../media/image4510.png"/><Relationship Id="rId65" Type="http://schemas.openxmlformats.org/officeDocument/2006/relationships/customXml" Target="../ink/ink5049.xml"/><Relationship Id="rId4" Type="http://schemas.openxmlformats.org/officeDocument/2006/relationships/customXml" Target="../ink/ink5018.xml"/><Relationship Id="rId9" Type="http://schemas.openxmlformats.org/officeDocument/2006/relationships/image" Target="../media/image20.png"/><Relationship Id="rId13" Type="http://schemas.openxmlformats.org/officeDocument/2006/relationships/image" Target="../media/image2210.png"/><Relationship Id="rId18" Type="http://schemas.openxmlformats.org/officeDocument/2006/relationships/customXml" Target="../ink/ink5025.xml"/><Relationship Id="rId39" Type="http://schemas.openxmlformats.org/officeDocument/2006/relationships/customXml" Target="../ink/ink5036.xml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63.xml"/><Relationship Id="rId117" Type="http://schemas.openxmlformats.org/officeDocument/2006/relationships/customXml" Target="../ink/ink5109.xml"/><Relationship Id="rId21" Type="http://schemas.openxmlformats.org/officeDocument/2006/relationships/image" Target="../media/image2610.png"/><Relationship Id="rId42" Type="http://schemas.openxmlformats.org/officeDocument/2006/relationships/image" Target="../media/image3610.png"/><Relationship Id="rId47" Type="http://schemas.openxmlformats.org/officeDocument/2006/relationships/customXml" Target="../ink/ink5074.xml"/><Relationship Id="rId63" Type="http://schemas.openxmlformats.org/officeDocument/2006/relationships/customXml" Target="../ink/ink5082.xml"/><Relationship Id="rId68" Type="http://schemas.openxmlformats.org/officeDocument/2006/relationships/image" Target="../media/image4910.png"/><Relationship Id="rId84" Type="http://schemas.openxmlformats.org/officeDocument/2006/relationships/image" Target="../media/image5710.png"/><Relationship Id="rId89" Type="http://schemas.openxmlformats.org/officeDocument/2006/relationships/customXml" Target="../ink/ink5095.xml"/><Relationship Id="rId112" Type="http://schemas.openxmlformats.org/officeDocument/2006/relationships/image" Target="../media/image7110.png"/><Relationship Id="rId16" Type="http://schemas.openxmlformats.org/officeDocument/2006/relationships/customXml" Target="../ink/ink5058.xml"/><Relationship Id="rId107" Type="http://schemas.openxmlformats.org/officeDocument/2006/relationships/customXml" Target="../ink/ink5104.xml"/><Relationship Id="rId11" Type="http://schemas.openxmlformats.org/officeDocument/2006/relationships/image" Target="../media/image2110.png"/><Relationship Id="rId32" Type="http://schemas.openxmlformats.org/officeDocument/2006/relationships/customXml" Target="../ink/ink5066.xml"/><Relationship Id="rId37" Type="http://schemas.openxmlformats.org/officeDocument/2006/relationships/customXml" Target="../ink/ink5069.xml"/><Relationship Id="rId53" Type="http://schemas.openxmlformats.org/officeDocument/2006/relationships/customXml" Target="../ink/ink5077.xml"/><Relationship Id="rId58" Type="http://schemas.openxmlformats.org/officeDocument/2006/relationships/image" Target="../media/image4410.png"/><Relationship Id="rId74" Type="http://schemas.openxmlformats.org/officeDocument/2006/relationships/image" Target="../media/image5210.png"/><Relationship Id="rId79" Type="http://schemas.openxmlformats.org/officeDocument/2006/relationships/customXml" Target="../ink/ink5090.xml"/><Relationship Id="rId102" Type="http://schemas.openxmlformats.org/officeDocument/2006/relationships/image" Target="../media/image6611.png"/><Relationship Id="rId123" Type="http://schemas.openxmlformats.org/officeDocument/2006/relationships/customXml" Target="../ink/ink5112.xml"/><Relationship Id="rId128" Type="http://schemas.openxmlformats.org/officeDocument/2006/relationships/image" Target="../media/image7910.png"/><Relationship Id="rId5" Type="http://schemas.openxmlformats.org/officeDocument/2006/relationships/image" Target="../media/image18.png"/><Relationship Id="rId90" Type="http://schemas.openxmlformats.org/officeDocument/2006/relationships/image" Target="../media/image6010.png"/><Relationship Id="rId95" Type="http://schemas.openxmlformats.org/officeDocument/2006/relationships/customXml" Target="../ink/ink5098.xml"/><Relationship Id="rId22" Type="http://schemas.openxmlformats.org/officeDocument/2006/relationships/customXml" Target="../ink/ink5061.xml"/><Relationship Id="rId27" Type="http://schemas.openxmlformats.org/officeDocument/2006/relationships/image" Target="../media/image2910.png"/><Relationship Id="rId43" Type="http://schemas.openxmlformats.org/officeDocument/2006/relationships/customXml" Target="../ink/ink5072.xml"/><Relationship Id="rId48" Type="http://schemas.openxmlformats.org/officeDocument/2006/relationships/image" Target="../media/image3910.png"/><Relationship Id="rId64" Type="http://schemas.openxmlformats.org/officeDocument/2006/relationships/image" Target="../media/image4710.png"/><Relationship Id="rId69" Type="http://schemas.openxmlformats.org/officeDocument/2006/relationships/customXml" Target="../ink/ink5085.xml"/><Relationship Id="rId113" Type="http://schemas.openxmlformats.org/officeDocument/2006/relationships/customXml" Target="../ink/ink5107.xml"/><Relationship Id="rId118" Type="http://schemas.openxmlformats.org/officeDocument/2006/relationships/image" Target="../media/image7410.png"/><Relationship Id="rId80" Type="http://schemas.openxmlformats.org/officeDocument/2006/relationships/image" Target="../media/image5510.png"/><Relationship Id="rId85" Type="http://schemas.openxmlformats.org/officeDocument/2006/relationships/customXml" Target="../ink/ink5093.xml"/><Relationship Id="rId12" Type="http://schemas.openxmlformats.org/officeDocument/2006/relationships/customXml" Target="../ink/ink5056.xml"/><Relationship Id="rId17" Type="http://schemas.openxmlformats.org/officeDocument/2006/relationships/image" Target="../media/image2410.png"/><Relationship Id="rId33" Type="http://schemas.openxmlformats.org/officeDocument/2006/relationships/customXml" Target="../ink/ink5067.xml"/><Relationship Id="rId38" Type="http://schemas.openxmlformats.org/officeDocument/2006/relationships/image" Target="../media/image3410.png"/><Relationship Id="rId59" Type="http://schemas.openxmlformats.org/officeDocument/2006/relationships/customXml" Target="../ink/ink5080.xml"/><Relationship Id="rId103" Type="http://schemas.openxmlformats.org/officeDocument/2006/relationships/customXml" Target="../ink/ink5102.xml"/><Relationship Id="rId108" Type="http://schemas.openxmlformats.org/officeDocument/2006/relationships/image" Target="../media/image6910.png"/><Relationship Id="rId124" Type="http://schemas.openxmlformats.org/officeDocument/2006/relationships/image" Target="../media/image7710.png"/><Relationship Id="rId54" Type="http://schemas.openxmlformats.org/officeDocument/2006/relationships/image" Target="../media/image4210.png"/><Relationship Id="rId70" Type="http://schemas.openxmlformats.org/officeDocument/2006/relationships/image" Target="../media/image5010.png"/><Relationship Id="rId75" Type="http://schemas.openxmlformats.org/officeDocument/2006/relationships/customXml" Target="../ink/ink5088.xml"/><Relationship Id="rId91" Type="http://schemas.openxmlformats.org/officeDocument/2006/relationships/customXml" Target="../ink/ink5096.xml"/><Relationship Id="rId96" Type="http://schemas.openxmlformats.org/officeDocument/2006/relationships/image" Target="../media/image63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53.xml"/><Relationship Id="rId23" Type="http://schemas.openxmlformats.org/officeDocument/2006/relationships/image" Target="../media/image2710.png"/><Relationship Id="rId28" Type="http://schemas.openxmlformats.org/officeDocument/2006/relationships/customXml" Target="../ink/ink5064.xml"/><Relationship Id="rId49" Type="http://schemas.openxmlformats.org/officeDocument/2006/relationships/customXml" Target="../ink/ink5075.xml"/><Relationship Id="rId114" Type="http://schemas.openxmlformats.org/officeDocument/2006/relationships/image" Target="../media/image7210.png"/><Relationship Id="rId119" Type="http://schemas.openxmlformats.org/officeDocument/2006/relationships/customXml" Target="../ink/ink5110.xml"/><Relationship Id="rId44" Type="http://schemas.openxmlformats.org/officeDocument/2006/relationships/image" Target="../media/image3710.png"/><Relationship Id="rId60" Type="http://schemas.openxmlformats.org/officeDocument/2006/relationships/image" Target="../media/image4510.png"/><Relationship Id="rId65" Type="http://schemas.openxmlformats.org/officeDocument/2006/relationships/customXml" Target="../ink/ink5083.xml"/><Relationship Id="rId81" Type="http://schemas.openxmlformats.org/officeDocument/2006/relationships/customXml" Target="../ink/ink5091.xml"/><Relationship Id="rId86" Type="http://schemas.openxmlformats.org/officeDocument/2006/relationships/image" Target="../media/image5810.png"/><Relationship Id="rId13" Type="http://schemas.openxmlformats.org/officeDocument/2006/relationships/image" Target="../media/image2210.png"/><Relationship Id="rId18" Type="http://schemas.openxmlformats.org/officeDocument/2006/relationships/customXml" Target="../ink/ink5059.xml"/><Relationship Id="rId39" Type="http://schemas.openxmlformats.org/officeDocument/2006/relationships/customXml" Target="../ink/ink5070.xml"/><Relationship Id="rId109" Type="http://schemas.openxmlformats.org/officeDocument/2006/relationships/customXml" Target="../ink/ink5105.xml"/><Relationship Id="rId34" Type="http://schemas.openxmlformats.org/officeDocument/2006/relationships/image" Target="../media/image3210.png"/><Relationship Id="rId50" Type="http://schemas.openxmlformats.org/officeDocument/2006/relationships/image" Target="../media/image4010.png"/><Relationship Id="rId55" Type="http://schemas.openxmlformats.org/officeDocument/2006/relationships/customXml" Target="../ink/ink5078.xml"/><Relationship Id="rId76" Type="http://schemas.openxmlformats.org/officeDocument/2006/relationships/image" Target="../media/image5310.png"/><Relationship Id="rId97" Type="http://schemas.openxmlformats.org/officeDocument/2006/relationships/customXml" Target="../ink/ink5099.xml"/><Relationship Id="rId104" Type="http://schemas.openxmlformats.org/officeDocument/2006/relationships/image" Target="../media/image6710.png"/><Relationship Id="rId120" Type="http://schemas.openxmlformats.org/officeDocument/2006/relationships/image" Target="../media/image7510.png"/><Relationship Id="rId125" Type="http://schemas.openxmlformats.org/officeDocument/2006/relationships/customXml" Target="../ink/ink5113.xml"/><Relationship Id="rId7" Type="http://schemas.openxmlformats.org/officeDocument/2006/relationships/image" Target="../media/image19.png"/><Relationship Id="rId71" Type="http://schemas.openxmlformats.org/officeDocument/2006/relationships/customXml" Target="../ink/ink5086.xml"/><Relationship Id="rId92" Type="http://schemas.openxmlformats.org/officeDocument/2006/relationships/image" Target="../media/image6110.png"/><Relationship Id="rId2" Type="http://schemas.openxmlformats.org/officeDocument/2006/relationships/customXml" Target="../ink/ink5051.xml"/><Relationship Id="rId29" Type="http://schemas.openxmlformats.org/officeDocument/2006/relationships/image" Target="../media/image3010.png"/><Relationship Id="rId24" Type="http://schemas.openxmlformats.org/officeDocument/2006/relationships/customXml" Target="../ink/ink5062.xml"/><Relationship Id="rId40" Type="http://schemas.openxmlformats.org/officeDocument/2006/relationships/image" Target="../media/image3510.png"/><Relationship Id="rId45" Type="http://schemas.openxmlformats.org/officeDocument/2006/relationships/customXml" Target="../ink/ink5073.xml"/><Relationship Id="rId66" Type="http://schemas.openxmlformats.org/officeDocument/2006/relationships/image" Target="../media/image4810.png"/><Relationship Id="rId87" Type="http://schemas.openxmlformats.org/officeDocument/2006/relationships/customXml" Target="../ink/ink5094.xml"/><Relationship Id="rId110" Type="http://schemas.openxmlformats.org/officeDocument/2006/relationships/image" Target="../media/image7010.png"/><Relationship Id="rId115" Type="http://schemas.openxmlformats.org/officeDocument/2006/relationships/customXml" Target="../ink/ink5108.xml"/><Relationship Id="rId61" Type="http://schemas.openxmlformats.org/officeDocument/2006/relationships/customXml" Target="../ink/ink5081.xml"/><Relationship Id="rId82" Type="http://schemas.openxmlformats.org/officeDocument/2006/relationships/image" Target="../media/image5610.png"/><Relationship Id="rId19" Type="http://schemas.openxmlformats.org/officeDocument/2006/relationships/image" Target="../media/image2510.png"/><Relationship Id="rId14" Type="http://schemas.openxmlformats.org/officeDocument/2006/relationships/customXml" Target="../ink/ink5057.xml"/><Relationship Id="rId30" Type="http://schemas.openxmlformats.org/officeDocument/2006/relationships/customXml" Target="../ink/ink5065.xml"/><Relationship Id="rId35" Type="http://schemas.openxmlformats.org/officeDocument/2006/relationships/customXml" Target="../ink/ink5068.xml"/><Relationship Id="rId56" Type="http://schemas.openxmlformats.org/officeDocument/2006/relationships/image" Target="../media/image4310.png"/><Relationship Id="rId77" Type="http://schemas.openxmlformats.org/officeDocument/2006/relationships/customXml" Target="../ink/ink5089.xml"/><Relationship Id="rId100" Type="http://schemas.openxmlformats.org/officeDocument/2006/relationships/image" Target="../media/image6511.png"/><Relationship Id="rId105" Type="http://schemas.openxmlformats.org/officeDocument/2006/relationships/customXml" Target="../ink/ink5103.xml"/><Relationship Id="rId126" Type="http://schemas.openxmlformats.org/officeDocument/2006/relationships/image" Target="../media/image7810.png"/><Relationship Id="rId8" Type="http://schemas.openxmlformats.org/officeDocument/2006/relationships/customXml" Target="../ink/ink5054.xml"/><Relationship Id="rId51" Type="http://schemas.openxmlformats.org/officeDocument/2006/relationships/customXml" Target="../ink/ink5076.xml"/><Relationship Id="rId72" Type="http://schemas.openxmlformats.org/officeDocument/2006/relationships/image" Target="../media/image5110.png"/><Relationship Id="rId93" Type="http://schemas.openxmlformats.org/officeDocument/2006/relationships/customXml" Target="../ink/ink5097.xml"/><Relationship Id="rId98" Type="http://schemas.openxmlformats.org/officeDocument/2006/relationships/image" Target="../media/image6411.png"/><Relationship Id="rId121" Type="http://schemas.openxmlformats.org/officeDocument/2006/relationships/customXml" Target="../ink/ink5111.xml"/><Relationship Id="rId3" Type="http://schemas.openxmlformats.org/officeDocument/2006/relationships/image" Target="../media/image17.png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084.xml"/><Relationship Id="rId116" Type="http://schemas.openxmlformats.org/officeDocument/2006/relationships/image" Target="../media/image7310.png"/><Relationship Id="rId20" Type="http://schemas.openxmlformats.org/officeDocument/2006/relationships/customXml" Target="../ink/ink5060.xml"/><Relationship Id="rId41" Type="http://schemas.openxmlformats.org/officeDocument/2006/relationships/customXml" Target="../ink/ink5071.xml"/><Relationship Id="rId62" Type="http://schemas.openxmlformats.org/officeDocument/2006/relationships/image" Target="../media/image4610.png"/><Relationship Id="rId83" Type="http://schemas.openxmlformats.org/officeDocument/2006/relationships/customXml" Target="../ink/ink5092.xml"/><Relationship Id="rId88" Type="http://schemas.openxmlformats.org/officeDocument/2006/relationships/image" Target="../media/image5910.png"/><Relationship Id="rId111" Type="http://schemas.openxmlformats.org/officeDocument/2006/relationships/customXml" Target="../ink/ink5106.xml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079.xml"/><Relationship Id="rId106" Type="http://schemas.openxmlformats.org/officeDocument/2006/relationships/image" Target="../media/image6810.png"/><Relationship Id="rId127" Type="http://schemas.openxmlformats.org/officeDocument/2006/relationships/customXml" Target="../ink/ink5114.xml"/><Relationship Id="rId10" Type="http://schemas.openxmlformats.org/officeDocument/2006/relationships/customXml" Target="../ink/ink5055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087.xml"/><Relationship Id="rId78" Type="http://schemas.openxmlformats.org/officeDocument/2006/relationships/image" Target="../media/image5410.png"/><Relationship Id="rId94" Type="http://schemas.openxmlformats.org/officeDocument/2006/relationships/image" Target="../media/image6210.png"/><Relationship Id="rId99" Type="http://schemas.openxmlformats.org/officeDocument/2006/relationships/customXml" Target="../ink/ink5100.xml"/><Relationship Id="rId101" Type="http://schemas.openxmlformats.org/officeDocument/2006/relationships/customXml" Target="../ink/ink5101.xml"/><Relationship Id="rId122" Type="http://schemas.openxmlformats.org/officeDocument/2006/relationships/image" Target="../media/image7610.png"/><Relationship Id="rId4" Type="http://schemas.openxmlformats.org/officeDocument/2006/relationships/customXml" Target="../ink/ink5052.xml"/><Relationship Id="rId9" Type="http://schemas.openxmlformats.org/officeDocument/2006/relationships/image" Target="../media/image20.png"/></Relationships>
</file>

<file path=ppt/slides/_rels/slide1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173.xml"/><Relationship Id="rId21" Type="http://schemas.openxmlformats.org/officeDocument/2006/relationships/image" Target="../media/image2610.png"/><Relationship Id="rId42" Type="http://schemas.openxmlformats.org/officeDocument/2006/relationships/image" Target="../media/image3610.png"/><Relationship Id="rId47" Type="http://schemas.openxmlformats.org/officeDocument/2006/relationships/customXml" Target="../ink/ink5138.xml"/><Relationship Id="rId63" Type="http://schemas.openxmlformats.org/officeDocument/2006/relationships/customXml" Target="../ink/ink5146.xml"/><Relationship Id="rId68" Type="http://schemas.openxmlformats.org/officeDocument/2006/relationships/image" Target="../media/image4910.png"/><Relationship Id="rId84" Type="http://schemas.openxmlformats.org/officeDocument/2006/relationships/image" Target="../media/image5710.png"/><Relationship Id="rId89" Type="http://schemas.openxmlformats.org/officeDocument/2006/relationships/customXml" Target="../ink/ink5159.xml"/><Relationship Id="rId112" Type="http://schemas.openxmlformats.org/officeDocument/2006/relationships/image" Target="../media/image7110.png"/><Relationship Id="rId16" Type="http://schemas.openxmlformats.org/officeDocument/2006/relationships/customXml" Target="../ink/ink5122.xml"/><Relationship Id="rId107" Type="http://schemas.openxmlformats.org/officeDocument/2006/relationships/customXml" Target="../ink/ink5168.xml"/><Relationship Id="rId11" Type="http://schemas.openxmlformats.org/officeDocument/2006/relationships/image" Target="../media/image2110.png"/><Relationship Id="rId32" Type="http://schemas.openxmlformats.org/officeDocument/2006/relationships/customXml" Target="../ink/ink5130.xml"/><Relationship Id="rId37" Type="http://schemas.openxmlformats.org/officeDocument/2006/relationships/customXml" Target="../ink/ink5133.xml"/><Relationship Id="rId53" Type="http://schemas.openxmlformats.org/officeDocument/2006/relationships/customXml" Target="../ink/ink5141.xml"/><Relationship Id="rId58" Type="http://schemas.openxmlformats.org/officeDocument/2006/relationships/image" Target="../media/image4410.png"/><Relationship Id="rId74" Type="http://schemas.openxmlformats.org/officeDocument/2006/relationships/image" Target="../media/image5210.png"/><Relationship Id="rId79" Type="http://schemas.openxmlformats.org/officeDocument/2006/relationships/customXml" Target="../ink/ink5154.xml"/><Relationship Id="rId102" Type="http://schemas.openxmlformats.org/officeDocument/2006/relationships/image" Target="../media/image6611.png"/><Relationship Id="rId123" Type="http://schemas.openxmlformats.org/officeDocument/2006/relationships/customXml" Target="../ink/ink5176.xml"/><Relationship Id="rId128" Type="http://schemas.openxmlformats.org/officeDocument/2006/relationships/image" Target="../media/image7910.png"/><Relationship Id="rId5" Type="http://schemas.openxmlformats.org/officeDocument/2006/relationships/image" Target="../media/image18.png"/><Relationship Id="rId90" Type="http://schemas.openxmlformats.org/officeDocument/2006/relationships/image" Target="../media/image6010.png"/><Relationship Id="rId95" Type="http://schemas.openxmlformats.org/officeDocument/2006/relationships/customXml" Target="../ink/ink5162.xml"/><Relationship Id="rId22" Type="http://schemas.openxmlformats.org/officeDocument/2006/relationships/customXml" Target="../ink/ink5125.xml"/><Relationship Id="rId27" Type="http://schemas.openxmlformats.org/officeDocument/2006/relationships/image" Target="../media/image2910.png"/><Relationship Id="rId43" Type="http://schemas.openxmlformats.org/officeDocument/2006/relationships/customXml" Target="../ink/ink5136.xml"/><Relationship Id="rId48" Type="http://schemas.openxmlformats.org/officeDocument/2006/relationships/image" Target="../media/image3910.png"/><Relationship Id="rId64" Type="http://schemas.openxmlformats.org/officeDocument/2006/relationships/image" Target="../media/image4710.png"/><Relationship Id="rId69" Type="http://schemas.openxmlformats.org/officeDocument/2006/relationships/customXml" Target="../ink/ink5149.xml"/><Relationship Id="rId113" Type="http://schemas.openxmlformats.org/officeDocument/2006/relationships/customXml" Target="../ink/ink5171.xml"/><Relationship Id="rId118" Type="http://schemas.openxmlformats.org/officeDocument/2006/relationships/image" Target="../media/image7410.png"/><Relationship Id="rId80" Type="http://schemas.openxmlformats.org/officeDocument/2006/relationships/image" Target="../media/image5510.png"/><Relationship Id="rId85" Type="http://schemas.openxmlformats.org/officeDocument/2006/relationships/customXml" Target="../ink/ink5157.xml"/><Relationship Id="rId12" Type="http://schemas.openxmlformats.org/officeDocument/2006/relationships/customXml" Target="../ink/ink5120.xml"/><Relationship Id="rId17" Type="http://schemas.openxmlformats.org/officeDocument/2006/relationships/image" Target="../media/image2410.png"/><Relationship Id="rId33" Type="http://schemas.openxmlformats.org/officeDocument/2006/relationships/customXml" Target="../ink/ink5131.xml"/><Relationship Id="rId38" Type="http://schemas.openxmlformats.org/officeDocument/2006/relationships/image" Target="../media/image3410.png"/><Relationship Id="rId59" Type="http://schemas.openxmlformats.org/officeDocument/2006/relationships/customXml" Target="../ink/ink5144.xml"/><Relationship Id="rId103" Type="http://schemas.openxmlformats.org/officeDocument/2006/relationships/customXml" Target="../ink/ink5166.xml"/><Relationship Id="rId108" Type="http://schemas.openxmlformats.org/officeDocument/2006/relationships/image" Target="../media/image6910.png"/><Relationship Id="rId124" Type="http://schemas.openxmlformats.org/officeDocument/2006/relationships/image" Target="../media/image7710.png"/><Relationship Id="rId129" Type="http://schemas.openxmlformats.org/officeDocument/2006/relationships/customXml" Target="../ink/ink5179.xml"/><Relationship Id="rId54" Type="http://schemas.openxmlformats.org/officeDocument/2006/relationships/image" Target="../media/image4210.png"/><Relationship Id="rId70" Type="http://schemas.openxmlformats.org/officeDocument/2006/relationships/image" Target="../media/image5010.png"/><Relationship Id="rId75" Type="http://schemas.openxmlformats.org/officeDocument/2006/relationships/customXml" Target="../ink/ink5152.xml"/><Relationship Id="rId91" Type="http://schemas.openxmlformats.org/officeDocument/2006/relationships/customXml" Target="../ink/ink5160.xml"/><Relationship Id="rId96" Type="http://schemas.openxmlformats.org/officeDocument/2006/relationships/image" Target="../media/image63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17.xml"/><Relationship Id="rId23" Type="http://schemas.openxmlformats.org/officeDocument/2006/relationships/image" Target="../media/image2710.png"/><Relationship Id="rId28" Type="http://schemas.openxmlformats.org/officeDocument/2006/relationships/customXml" Target="../ink/ink5128.xml"/><Relationship Id="rId49" Type="http://schemas.openxmlformats.org/officeDocument/2006/relationships/customXml" Target="../ink/ink5139.xml"/><Relationship Id="rId114" Type="http://schemas.openxmlformats.org/officeDocument/2006/relationships/image" Target="../media/image7210.png"/><Relationship Id="rId119" Type="http://schemas.openxmlformats.org/officeDocument/2006/relationships/customXml" Target="../ink/ink5174.xml"/><Relationship Id="rId44" Type="http://schemas.openxmlformats.org/officeDocument/2006/relationships/image" Target="../media/image3710.png"/><Relationship Id="rId60" Type="http://schemas.openxmlformats.org/officeDocument/2006/relationships/image" Target="../media/image4510.png"/><Relationship Id="rId65" Type="http://schemas.openxmlformats.org/officeDocument/2006/relationships/customXml" Target="../ink/ink5147.xml"/><Relationship Id="rId81" Type="http://schemas.openxmlformats.org/officeDocument/2006/relationships/customXml" Target="../ink/ink5155.xml"/><Relationship Id="rId86" Type="http://schemas.openxmlformats.org/officeDocument/2006/relationships/image" Target="../media/image5810.png"/><Relationship Id="rId130" Type="http://schemas.openxmlformats.org/officeDocument/2006/relationships/image" Target="../media/image8010.png"/><Relationship Id="rId13" Type="http://schemas.openxmlformats.org/officeDocument/2006/relationships/image" Target="../media/image2210.png"/><Relationship Id="rId18" Type="http://schemas.openxmlformats.org/officeDocument/2006/relationships/customXml" Target="../ink/ink5123.xml"/><Relationship Id="rId39" Type="http://schemas.openxmlformats.org/officeDocument/2006/relationships/customXml" Target="../ink/ink5134.xml"/><Relationship Id="rId109" Type="http://schemas.openxmlformats.org/officeDocument/2006/relationships/customXml" Target="../ink/ink5169.xml"/><Relationship Id="rId34" Type="http://schemas.openxmlformats.org/officeDocument/2006/relationships/image" Target="../media/image3210.png"/><Relationship Id="rId50" Type="http://schemas.openxmlformats.org/officeDocument/2006/relationships/image" Target="../media/image4010.png"/><Relationship Id="rId55" Type="http://schemas.openxmlformats.org/officeDocument/2006/relationships/customXml" Target="../ink/ink5142.xml"/><Relationship Id="rId76" Type="http://schemas.openxmlformats.org/officeDocument/2006/relationships/image" Target="../media/image5310.png"/><Relationship Id="rId97" Type="http://schemas.openxmlformats.org/officeDocument/2006/relationships/customXml" Target="../ink/ink5163.xml"/><Relationship Id="rId104" Type="http://schemas.openxmlformats.org/officeDocument/2006/relationships/image" Target="../media/image6710.png"/><Relationship Id="rId120" Type="http://schemas.openxmlformats.org/officeDocument/2006/relationships/image" Target="../media/image7510.png"/><Relationship Id="rId125" Type="http://schemas.openxmlformats.org/officeDocument/2006/relationships/customXml" Target="../ink/ink5177.xml"/><Relationship Id="rId7" Type="http://schemas.openxmlformats.org/officeDocument/2006/relationships/image" Target="../media/image19.png"/><Relationship Id="rId71" Type="http://schemas.openxmlformats.org/officeDocument/2006/relationships/customXml" Target="../ink/ink5150.xml"/><Relationship Id="rId92" Type="http://schemas.openxmlformats.org/officeDocument/2006/relationships/image" Target="../media/image6110.png"/><Relationship Id="rId2" Type="http://schemas.openxmlformats.org/officeDocument/2006/relationships/customXml" Target="../ink/ink5115.xml"/><Relationship Id="rId29" Type="http://schemas.openxmlformats.org/officeDocument/2006/relationships/image" Target="../media/image3010.png"/><Relationship Id="rId24" Type="http://schemas.openxmlformats.org/officeDocument/2006/relationships/customXml" Target="../ink/ink5126.xml"/><Relationship Id="rId40" Type="http://schemas.openxmlformats.org/officeDocument/2006/relationships/image" Target="../media/image3510.png"/><Relationship Id="rId45" Type="http://schemas.openxmlformats.org/officeDocument/2006/relationships/customXml" Target="../ink/ink5137.xml"/><Relationship Id="rId66" Type="http://schemas.openxmlformats.org/officeDocument/2006/relationships/image" Target="../media/image4810.png"/><Relationship Id="rId87" Type="http://schemas.openxmlformats.org/officeDocument/2006/relationships/customXml" Target="../ink/ink5158.xml"/><Relationship Id="rId110" Type="http://schemas.openxmlformats.org/officeDocument/2006/relationships/image" Target="../media/image7010.png"/><Relationship Id="rId115" Type="http://schemas.openxmlformats.org/officeDocument/2006/relationships/customXml" Target="../ink/ink5172.xml"/><Relationship Id="rId61" Type="http://schemas.openxmlformats.org/officeDocument/2006/relationships/customXml" Target="../ink/ink5145.xml"/><Relationship Id="rId82" Type="http://schemas.openxmlformats.org/officeDocument/2006/relationships/image" Target="../media/image5610.png"/><Relationship Id="rId19" Type="http://schemas.openxmlformats.org/officeDocument/2006/relationships/image" Target="../media/image2510.png"/><Relationship Id="rId14" Type="http://schemas.openxmlformats.org/officeDocument/2006/relationships/customXml" Target="../ink/ink5121.xml"/><Relationship Id="rId30" Type="http://schemas.openxmlformats.org/officeDocument/2006/relationships/customXml" Target="../ink/ink5129.xml"/><Relationship Id="rId35" Type="http://schemas.openxmlformats.org/officeDocument/2006/relationships/customXml" Target="../ink/ink5132.xml"/><Relationship Id="rId56" Type="http://schemas.openxmlformats.org/officeDocument/2006/relationships/image" Target="../media/image4310.png"/><Relationship Id="rId77" Type="http://schemas.openxmlformats.org/officeDocument/2006/relationships/customXml" Target="../ink/ink5153.xml"/><Relationship Id="rId100" Type="http://schemas.openxmlformats.org/officeDocument/2006/relationships/image" Target="../media/image6511.png"/><Relationship Id="rId105" Type="http://schemas.openxmlformats.org/officeDocument/2006/relationships/customXml" Target="../ink/ink5167.xml"/><Relationship Id="rId126" Type="http://schemas.openxmlformats.org/officeDocument/2006/relationships/image" Target="../media/image7810.png"/><Relationship Id="rId8" Type="http://schemas.openxmlformats.org/officeDocument/2006/relationships/customXml" Target="../ink/ink5118.xml"/><Relationship Id="rId51" Type="http://schemas.openxmlformats.org/officeDocument/2006/relationships/customXml" Target="../ink/ink5140.xml"/><Relationship Id="rId72" Type="http://schemas.openxmlformats.org/officeDocument/2006/relationships/image" Target="../media/image5110.png"/><Relationship Id="rId93" Type="http://schemas.openxmlformats.org/officeDocument/2006/relationships/customXml" Target="../ink/ink5161.xml"/><Relationship Id="rId98" Type="http://schemas.openxmlformats.org/officeDocument/2006/relationships/image" Target="../media/image6411.png"/><Relationship Id="rId121" Type="http://schemas.openxmlformats.org/officeDocument/2006/relationships/customXml" Target="../ink/ink5175.xml"/><Relationship Id="rId3" Type="http://schemas.openxmlformats.org/officeDocument/2006/relationships/image" Target="../media/image17.png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148.xml"/><Relationship Id="rId116" Type="http://schemas.openxmlformats.org/officeDocument/2006/relationships/image" Target="../media/image7310.png"/><Relationship Id="rId20" Type="http://schemas.openxmlformats.org/officeDocument/2006/relationships/customXml" Target="../ink/ink5124.xml"/><Relationship Id="rId41" Type="http://schemas.openxmlformats.org/officeDocument/2006/relationships/customXml" Target="../ink/ink5135.xml"/><Relationship Id="rId62" Type="http://schemas.openxmlformats.org/officeDocument/2006/relationships/image" Target="../media/image4610.png"/><Relationship Id="rId83" Type="http://schemas.openxmlformats.org/officeDocument/2006/relationships/customXml" Target="../ink/ink5156.xml"/><Relationship Id="rId88" Type="http://schemas.openxmlformats.org/officeDocument/2006/relationships/image" Target="../media/image5910.png"/><Relationship Id="rId111" Type="http://schemas.openxmlformats.org/officeDocument/2006/relationships/customXml" Target="../ink/ink5170.xml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143.xml"/><Relationship Id="rId106" Type="http://schemas.openxmlformats.org/officeDocument/2006/relationships/image" Target="../media/image6810.png"/><Relationship Id="rId127" Type="http://schemas.openxmlformats.org/officeDocument/2006/relationships/customXml" Target="../ink/ink5178.xml"/><Relationship Id="rId10" Type="http://schemas.openxmlformats.org/officeDocument/2006/relationships/customXml" Target="../ink/ink5119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151.xml"/><Relationship Id="rId78" Type="http://schemas.openxmlformats.org/officeDocument/2006/relationships/image" Target="../media/image5410.png"/><Relationship Id="rId94" Type="http://schemas.openxmlformats.org/officeDocument/2006/relationships/image" Target="../media/image6210.png"/><Relationship Id="rId99" Type="http://schemas.openxmlformats.org/officeDocument/2006/relationships/customXml" Target="../ink/ink5164.xml"/><Relationship Id="rId101" Type="http://schemas.openxmlformats.org/officeDocument/2006/relationships/customXml" Target="../ink/ink5165.xml"/><Relationship Id="rId122" Type="http://schemas.openxmlformats.org/officeDocument/2006/relationships/image" Target="../media/image7610.png"/><Relationship Id="rId4" Type="http://schemas.openxmlformats.org/officeDocument/2006/relationships/customXml" Target="../ink/ink5116.xml"/><Relationship Id="rId9" Type="http://schemas.openxmlformats.org/officeDocument/2006/relationships/image" Target="../media/image20.png"/><Relationship Id="rId26" Type="http://schemas.openxmlformats.org/officeDocument/2006/relationships/customXml" Target="../ink/ink5127.xml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238.xml"/><Relationship Id="rId21" Type="http://schemas.openxmlformats.org/officeDocument/2006/relationships/image" Target="../media/image2610.png"/><Relationship Id="rId42" Type="http://schemas.openxmlformats.org/officeDocument/2006/relationships/image" Target="../media/image3610.png"/><Relationship Id="rId63" Type="http://schemas.openxmlformats.org/officeDocument/2006/relationships/customXml" Target="../ink/ink5211.xml"/><Relationship Id="rId84" Type="http://schemas.openxmlformats.org/officeDocument/2006/relationships/image" Target="../media/image5710.png"/><Relationship Id="rId138" Type="http://schemas.openxmlformats.org/officeDocument/2006/relationships/image" Target="../media/image8410.png"/><Relationship Id="rId107" Type="http://schemas.openxmlformats.org/officeDocument/2006/relationships/customXml" Target="../ink/ink5233.xml"/><Relationship Id="rId11" Type="http://schemas.openxmlformats.org/officeDocument/2006/relationships/image" Target="../media/image2110.png"/><Relationship Id="rId32" Type="http://schemas.openxmlformats.org/officeDocument/2006/relationships/customXml" Target="../ink/ink5195.xml"/><Relationship Id="rId37" Type="http://schemas.openxmlformats.org/officeDocument/2006/relationships/customXml" Target="../ink/ink5198.xml"/><Relationship Id="rId53" Type="http://schemas.openxmlformats.org/officeDocument/2006/relationships/customXml" Target="../ink/ink5206.xml"/><Relationship Id="rId58" Type="http://schemas.openxmlformats.org/officeDocument/2006/relationships/image" Target="../media/image4410.png"/><Relationship Id="rId74" Type="http://schemas.openxmlformats.org/officeDocument/2006/relationships/image" Target="../media/image5210.png"/><Relationship Id="rId79" Type="http://schemas.openxmlformats.org/officeDocument/2006/relationships/customXml" Target="../ink/ink5219.xml"/><Relationship Id="rId102" Type="http://schemas.openxmlformats.org/officeDocument/2006/relationships/image" Target="../media/image6611.png"/><Relationship Id="rId123" Type="http://schemas.openxmlformats.org/officeDocument/2006/relationships/customXml" Target="../ink/ink5241.xml"/><Relationship Id="rId128" Type="http://schemas.openxmlformats.org/officeDocument/2006/relationships/image" Target="../media/image7910.png"/><Relationship Id="rId5" Type="http://schemas.openxmlformats.org/officeDocument/2006/relationships/image" Target="../media/image18.png"/><Relationship Id="rId90" Type="http://schemas.openxmlformats.org/officeDocument/2006/relationships/image" Target="../media/image6010.png"/><Relationship Id="rId95" Type="http://schemas.openxmlformats.org/officeDocument/2006/relationships/customXml" Target="../ink/ink5227.xml"/><Relationship Id="rId22" Type="http://schemas.openxmlformats.org/officeDocument/2006/relationships/customXml" Target="../ink/ink5190.xml"/><Relationship Id="rId27" Type="http://schemas.openxmlformats.org/officeDocument/2006/relationships/image" Target="../media/image2910.png"/><Relationship Id="rId43" Type="http://schemas.openxmlformats.org/officeDocument/2006/relationships/customXml" Target="../ink/ink5201.xml"/><Relationship Id="rId48" Type="http://schemas.openxmlformats.org/officeDocument/2006/relationships/image" Target="../media/image3910.png"/><Relationship Id="rId64" Type="http://schemas.openxmlformats.org/officeDocument/2006/relationships/image" Target="../media/image4710.png"/><Relationship Id="rId69" Type="http://schemas.openxmlformats.org/officeDocument/2006/relationships/customXml" Target="../ink/ink5214.xml"/><Relationship Id="rId113" Type="http://schemas.openxmlformats.org/officeDocument/2006/relationships/customXml" Target="../ink/ink5236.xml"/><Relationship Id="rId118" Type="http://schemas.openxmlformats.org/officeDocument/2006/relationships/image" Target="../media/image7410.png"/><Relationship Id="rId134" Type="http://schemas.openxmlformats.org/officeDocument/2006/relationships/image" Target="../media/image8210.png"/><Relationship Id="rId139" Type="http://schemas.openxmlformats.org/officeDocument/2006/relationships/customXml" Target="../ink/ink5249.xml"/><Relationship Id="rId80" Type="http://schemas.openxmlformats.org/officeDocument/2006/relationships/image" Target="../media/image5510.png"/><Relationship Id="rId85" Type="http://schemas.openxmlformats.org/officeDocument/2006/relationships/customXml" Target="../ink/ink5222.xml"/><Relationship Id="rId12" Type="http://schemas.openxmlformats.org/officeDocument/2006/relationships/customXml" Target="../ink/ink5185.xml"/><Relationship Id="rId17" Type="http://schemas.openxmlformats.org/officeDocument/2006/relationships/image" Target="../media/image2410.png"/><Relationship Id="rId33" Type="http://schemas.openxmlformats.org/officeDocument/2006/relationships/customXml" Target="../ink/ink5196.xml"/><Relationship Id="rId38" Type="http://schemas.openxmlformats.org/officeDocument/2006/relationships/image" Target="../media/image3410.png"/><Relationship Id="rId59" Type="http://schemas.openxmlformats.org/officeDocument/2006/relationships/customXml" Target="../ink/ink5209.xml"/><Relationship Id="rId103" Type="http://schemas.openxmlformats.org/officeDocument/2006/relationships/customXml" Target="../ink/ink5231.xml"/><Relationship Id="rId108" Type="http://schemas.openxmlformats.org/officeDocument/2006/relationships/image" Target="../media/image6910.png"/><Relationship Id="rId124" Type="http://schemas.openxmlformats.org/officeDocument/2006/relationships/image" Target="../media/image7710.png"/><Relationship Id="rId129" Type="http://schemas.openxmlformats.org/officeDocument/2006/relationships/customXml" Target="../ink/ink5244.xml"/><Relationship Id="rId54" Type="http://schemas.openxmlformats.org/officeDocument/2006/relationships/image" Target="../media/image4210.png"/><Relationship Id="rId70" Type="http://schemas.openxmlformats.org/officeDocument/2006/relationships/image" Target="../media/image5010.png"/><Relationship Id="rId75" Type="http://schemas.openxmlformats.org/officeDocument/2006/relationships/customXml" Target="../ink/ink5217.xml"/><Relationship Id="rId91" Type="http://schemas.openxmlformats.org/officeDocument/2006/relationships/customXml" Target="../ink/ink5225.xml"/><Relationship Id="rId96" Type="http://schemas.openxmlformats.org/officeDocument/2006/relationships/image" Target="../media/image6311.png"/><Relationship Id="rId140" Type="http://schemas.openxmlformats.org/officeDocument/2006/relationships/image" Target="../media/image85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82.xml"/><Relationship Id="rId23" Type="http://schemas.openxmlformats.org/officeDocument/2006/relationships/image" Target="../media/image2710.png"/><Relationship Id="rId28" Type="http://schemas.openxmlformats.org/officeDocument/2006/relationships/customXml" Target="../ink/ink5193.xml"/><Relationship Id="rId49" Type="http://schemas.openxmlformats.org/officeDocument/2006/relationships/customXml" Target="../ink/ink5204.xml"/><Relationship Id="rId114" Type="http://schemas.openxmlformats.org/officeDocument/2006/relationships/image" Target="../media/image7210.png"/><Relationship Id="rId119" Type="http://schemas.openxmlformats.org/officeDocument/2006/relationships/customXml" Target="../ink/ink5239.xml"/><Relationship Id="rId44" Type="http://schemas.openxmlformats.org/officeDocument/2006/relationships/image" Target="../media/image3710.png"/><Relationship Id="rId60" Type="http://schemas.openxmlformats.org/officeDocument/2006/relationships/image" Target="../media/image4510.png"/><Relationship Id="rId65" Type="http://schemas.openxmlformats.org/officeDocument/2006/relationships/customXml" Target="../ink/ink5212.xml"/><Relationship Id="rId81" Type="http://schemas.openxmlformats.org/officeDocument/2006/relationships/customXml" Target="../ink/ink5220.xml"/><Relationship Id="rId86" Type="http://schemas.openxmlformats.org/officeDocument/2006/relationships/image" Target="../media/image5810.png"/><Relationship Id="rId130" Type="http://schemas.openxmlformats.org/officeDocument/2006/relationships/image" Target="../media/image8010.png"/><Relationship Id="rId135" Type="http://schemas.openxmlformats.org/officeDocument/2006/relationships/customXml" Target="../ink/ink5247.xml"/><Relationship Id="rId13" Type="http://schemas.openxmlformats.org/officeDocument/2006/relationships/image" Target="../media/image2210.png"/><Relationship Id="rId18" Type="http://schemas.openxmlformats.org/officeDocument/2006/relationships/customXml" Target="../ink/ink5188.xml"/><Relationship Id="rId39" Type="http://schemas.openxmlformats.org/officeDocument/2006/relationships/customXml" Target="../ink/ink5199.xml"/><Relationship Id="rId109" Type="http://schemas.openxmlformats.org/officeDocument/2006/relationships/customXml" Target="../ink/ink5234.xml"/><Relationship Id="rId34" Type="http://schemas.openxmlformats.org/officeDocument/2006/relationships/image" Target="../media/image3210.png"/><Relationship Id="rId50" Type="http://schemas.openxmlformats.org/officeDocument/2006/relationships/image" Target="../media/image4010.png"/><Relationship Id="rId55" Type="http://schemas.openxmlformats.org/officeDocument/2006/relationships/customXml" Target="../ink/ink5207.xml"/><Relationship Id="rId76" Type="http://schemas.openxmlformats.org/officeDocument/2006/relationships/image" Target="../media/image5310.png"/><Relationship Id="rId97" Type="http://schemas.openxmlformats.org/officeDocument/2006/relationships/customXml" Target="../ink/ink5228.xml"/><Relationship Id="rId104" Type="http://schemas.openxmlformats.org/officeDocument/2006/relationships/image" Target="../media/image6710.png"/><Relationship Id="rId120" Type="http://schemas.openxmlformats.org/officeDocument/2006/relationships/image" Target="../media/image7510.png"/><Relationship Id="rId125" Type="http://schemas.openxmlformats.org/officeDocument/2006/relationships/customXml" Target="../ink/ink5242.xml"/><Relationship Id="rId141" Type="http://schemas.openxmlformats.org/officeDocument/2006/relationships/customXml" Target="../ink/ink5250.xml"/><Relationship Id="rId7" Type="http://schemas.openxmlformats.org/officeDocument/2006/relationships/image" Target="../media/image19.png"/><Relationship Id="rId71" Type="http://schemas.openxmlformats.org/officeDocument/2006/relationships/customXml" Target="../ink/ink5215.xml"/><Relationship Id="rId92" Type="http://schemas.openxmlformats.org/officeDocument/2006/relationships/image" Target="../media/image6110.png"/><Relationship Id="rId2" Type="http://schemas.openxmlformats.org/officeDocument/2006/relationships/customXml" Target="../ink/ink5180.xml"/><Relationship Id="rId29" Type="http://schemas.openxmlformats.org/officeDocument/2006/relationships/image" Target="../media/image3010.png"/><Relationship Id="rId24" Type="http://schemas.openxmlformats.org/officeDocument/2006/relationships/customXml" Target="../ink/ink5191.xml"/><Relationship Id="rId40" Type="http://schemas.openxmlformats.org/officeDocument/2006/relationships/image" Target="../media/image3510.png"/><Relationship Id="rId45" Type="http://schemas.openxmlformats.org/officeDocument/2006/relationships/customXml" Target="../ink/ink5202.xml"/><Relationship Id="rId66" Type="http://schemas.openxmlformats.org/officeDocument/2006/relationships/image" Target="../media/image4810.png"/><Relationship Id="rId87" Type="http://schemas.openxmlformats.org/officeDocument/2006/relationships/customXml" Target="../ink/ink5223.xml"/><Relationship Id="rId110" Type="http://schemas.openxmlformats.org/officeDocument/2006/relationships/image" Target="../media/image7010.png"/><Relationship Id="rId115" Type="http://schemas.openxmlformats.org/officeDocument/2006/relationships/customXml" Target="../ink/ink5237.xml"/><Relationship Id="rId131" Type="http://schemas.openxmlformats.org/officeDocument/2006/relationships/customXml" Target="../ink/ink5245.xml"/><Relationship Id="rId136" Type="http://schemas.openxmlformats.org/officeDocument/2006/relationships/image" Target="../media/image8310.png"/><Relationship Id="rId61" Type="http://schemas.openxmlformats.org/officeDocument/2006/relationships/customXml" Target="../ink/ink5210.xml"/><Relationship Id="rId82" Type="http://schemas.openxmlformats.org/officeDocument/2006/relationships/image" Target="../media/image5610.png"/><Relationship Id="rId19" Type="http://schemas.openxmlformats.org/officeDocument/2006/relationships/image" Target="../media/image2510.png"/><Relationship Id="rId14" Type="http://schemas.openxmlformats.org/officeDocument/2006/relationships/customXml" Target="../ink/ink5186.xml"/><Relationship Id="rId30" Type="http://schemas.openxmlformats.org/officeDocument/2006/relationships/customXml" Target="../ink/ink5194.xml"/><Relationship Id="rId35" Type="http://schemas.openxmlformats.org/officeDocument/2006/relationships/customXml" Target="../ink/ink5197.xml"/><Relationship Id="rId56" Type="http://schemas.openxmlformats.org/officeDocument/2006/relationships/image" Target="../media/image4310.png"/><Relationship Id="rId77" Type="http://schemas.openxmlformats.org/officeDocument/2006/relationships/customXml" Target="../ink/ink5218.xml"/><Relationship Id="rId100" Type="http://schemas.openxmlformats.org/officeDocument/2006/relationships/image" Target="../media/image6511.png"/><Relationship Id="rId105" Type="http://schemas.openxmlformats.org/officeDocument/2006/relationships/customXml" Target="../ink/ink5232.xml"/><Relationship Id="rId126" Type="http://schemas.openxmlformats.org/officeDocument/2006/relationships/image" Target="../media/image7810.png"/><Relationship Id="rId8" Type="http://schemas.openxmlformats.org/officeDocument/2006/relationships/customXml" Target="../ink/ink5183.xml"/><Relationship Id="rId51" Type="http://schemas.openxmlformats.org/officeDocument/2006/relationships/customXml" Target="../ink/ink5205.xml"/><Relationship Id="rId72" Type="http://schemas.openxmlformats.org/officeDocument/2006/relationships/image" Target="../media/image5110.png"/><Relationship Id="rId93" Type="http://schemas.openxmlformats.org/officeDocument/2006/relationships/customXml" Target="../ink/ink5226.xml"/><Relationship Id="rId98" Type="http://schemas.openxmlformats.org/officeDocument/2006/relationships/image" Target="../media/image6411.png"/><Relationship Id="rId121" Type="http://schemas.openxmlformats.org/officeDocument/2006/relationships/customXml" Target="../ink/ink5240.xml"/><Relationship Id="rId142" Type="http://schemas.openxmlformats.org/officeDocument/2006/relationships/image" Target="../media/image8610.png"/><Relationship Id="rId3" Type="http://schemas.openxmlformats.org/officeDocument/2006/relationships/image" Target="../media/image17.png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213.xml"/><Relationship Id="rId116" Type="http://schemas.openxmlformats.org/officeDocument/2006/relationships/image" Target="../media/image7310.png"/><Relationship Id="rId137" Type="http://schemas.openxmlformats.org/officeDocument/2006/relationships/customXml" Target="../ink/ink5248.xml"/><Relationship Id="rId20" Type="http://schemas.openxmlformats.org/officeDocument/2006/relationships/customXml" Target="../ink/ink5189.xml"/><Relationship Id="rId41" Type="http://schemas.openxmlformats.org/officeDocument/2006/relationships/customXml" Target="../ink/ink5200.xml"/><Relationship Id="rId62" Type="http://schemas.openxmlformats.org/officeDocument/2006/relationships/image" Target="../media/image4610.png"/><Relationship Id="rId83" Type="http://schemas.openxmlformats.org/officeDocument/2006/relationships/customXml" Target="../ink/ink5221.xml"/><Relationship Id="rId88" Type="http://schemas.openxmlformats.org/officeDocument/2006/relationships/image" Target="../media/image5910.png"/><Relationship Id="rId111" Type="http://schemas.openxmlformats.org/officeDocument/2006/relationships/customXml" Target="../ink/ink5235.xml"/><Relationship Id="rId132" Type="http://schemas.openxmlformats.org/officeDocument/2006/relationships/image" Target="../media/image8110.png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208.xml"/><Relationship Id="rId106" Type="http://schemas.openxmlformats.org/officeDocument/2006/relationships/image" Target="../media/image6810.png"/><Relationship Id="rId127" Type="http://schemas.openxmlformats.org/officeDocument/2006/relationships/customXml" Target="../ink/ink5243.xml"/><Relationship Id="rId10" Type="http://schemas.openxmlformats.org/officeDocument/2006/relationships/customXml" Target="../ink/ink5184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216.xml"/><Relationship Id="rId78" Type="http://schemas.openxmlformats.org/officeDocument/2006/relationships/image" Target="../media/image5410.png"/><Relationship Id="rId94" Type="http://schemas.openxmlformats.org/officeDocument/2006/relationships/image" Target="../media/image6210.png"/><Relationship Id="rId99" Type="http://schemas.openxmlformats.org/officeDocument/2006/relationships/customXml" Target="../ink/ink5229.xml"/><Relationship Id="rId101" Type="http://schemas.openxmlformats.org/officeDocument/2006/relationships/customXml" Target="../ink/ink5230.xml"/><Relationship Id="rId122" Type="http://schemas.openxmlformats.org/officeDocument/2006/relationships/image" Target="../media/image7610.png"/><Relationship Id="rId4" Type="http://schemas.openxmlformats.org/officeDocument/2006/relationships/customXml" Target="../ink/ink5181.xml"/><Relationship Id="rId9" Type="http://schemas.openxmlformats.org/officeDocument/2006/relationships/image" Target="../media/image20.png"/><Relationship Id="rId26" Type="http://schemas.openxmlformats.org/officeDocument/2006/relationships/customXml" Target="../ink/ink5192.xml"/><Relationship Id="rId47" Type="http://schemas.openxmlformats.org/officeDocument/2006/relationships/customXml" Target="../ink/ink5203.xml"/><Relationship Id="rId68" Type="http://schemas.openxmlformats.org/officeDocument/2006/relationships/image" Target="../media/image4910.png"/><Relationship Id="rId89" Type="http://schemas.openxmlformats.org/officeDocument/2006/relationships/customXml" Target="../ink/ink5224.xml"/><Relationship Id="rId112" Type="http://schemas.openxmlformats.org/officeDocument/2006/relationships/image" Target="../media/image7110.png"/><Relationship Id="rId133" Type="http://schemas.openxmlformats.org/officeDocument/2006/relationships/customXml" Target="../ink/ink5246.xml"/><Relationship Id="rId16" Type="http://schemas.openxmlformats.org/officeDocument/2006/relationships/customXml" Target="../ink/ink5187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309.xml"/><Relationship Id="rId21" Type="http://schemas.openxmlformats.org/officeDocument/2006/relationships/image" Target="../media/image2610.png"/><Relationship Id="rId42" Type="http://schemas.openxmlformats.org/officeDocument/2006/relationships/image" Target="../media/image3610.png"/><Relationship Id="rId63" Type="http://schemas.openxmlformats.org/officeDocument/2006/relationships/customXml" Target="../ink/ink5282.xml"/><Relationship Id="rId84" Type="http://schemas.openxmlformats.org/officeDocument/2006/relationships/image" Target="../media/image5710.png"/><Relationship Id="rId138" Type="http://schemas.openxmlformats.org/officeDocument/2006/relationships/image" Target="../media/image8410.png"/><Relationship Id="rId107" Type="http://schemas.openxmlformats.org/officeDocument/2006/relationships/customXml" Target="../ink/ink5304.xml"/><Relationship Id="rId11" Type="http://schemas.openxmlformats.org/officeDocument/2006/relationships/image" Target="../media/image2110.png"/><Relationship Id="rId32" Type="http://schemas.openxmlformats.org/officeDocument/2006/relationships/customXml" Target="../ink/ink5266.xml"/><Relationship Id="rId53" Type="http://schemas.openxmlformats.org/officeDocument/2006/relationships/customXml" Target="../ink/ink5277.xml"/><Relationship Id="rId74" Type="http://schemas.openxmlformats.org/officeDocument/2006/relationships/image" Target="../media/image5210.png"/><Relationship Id="rId128" Type="http://schemas.openxmlformats.org/officeDocument/2006/relationships/image" Target="../media/image7910.png"/><Relationship Id="rId149" Type="http://schemas.openxmlformats.org/officeDocument/2006/relationships/customXml" Target="../ink/ink5325.xml"/><Relationship Id="rId5" Type="http://schemas.openxmlformats.org/officeDocument/2006/relationships/image" Target="../media/image18.png"/><Relationship Id="rId95" Type="http://schemas.openxmlformats.org/officeDocument/2006/relationships/customXml" Target="../ink/ink5298.xml"/><Relationship Id="rId22" Type="http://schemas.openxmlformats.org/officeDocument/2006/relationships/customXml" Target="../ink/ink5261.xml"/><Relationship Id="rId43" Type="http://schemas.openxmlformats.org/officeDocument/2006/relationships/customXml" Target="../ink/ink5272.xml"/><Relationship Id="rId64" Type="http://schemas.openxmlformats.org/officeDocument/2006/relationships/image" Target="../media/image4710.png"/><Relationship Id="rId118" Type="http://schemas.openxmlformats.org/officeDocument/2006/relationships/image" Target="../media/image7410.png"/><Relationship Id="rId139" Type="http://schemas.openxmlformats.org/officeDocument/2006/relationships/customXml" Target="../ink/ink5320.xml"/><Relationship Id="rId80" Type="http://schemas.openxmlformats.org/officeDocument/2006/relationships/image" Target="../media/image5510.png"/><Relationship Id="rId85" Type="http://schemas.openxmlformats.org/officeDocument/2006/relationships/customXml" Target="../ink/ink5293.xml"/><Relationship Id="rId150" Type="http://schemas.openxmlformats.org/officeDocument/2006/relationships/image" Target="../media/image900.png"/><Relationship Id="rId155" Type="http://schemas.openxmlformats.org/officeDocument/2006/relationships/customXml" Target="../ink/ink5328.xml"/><Relationship Id="rId12" Type="http://schemas.openxmlformats.org/officeDocument/2006/relationships/customXml" Target="../ink/ink5256.xml"/><Relationship Id="rId17" Type="http://schemas.openxmlformats.org/officeDocument/2006/relationships/image" Target="../media/image2410.png"/><Relationship Id="rId33" Type="http://schemas.openxmlformats.org/officeDocument/2006/relationships/customXml" Target="../ink/ink5267.xml"/><Relationship Id="rId38" Type="http://schemas.openxmlformats.org/officeDocument/2006/relationships/image" Target="../media/image3410.png"/><Relationship Id="rId59" Type="http://schemas.openxmlformats.org/officeDocument/2006/relationships/customXml" Target="../ink/ink5280.xml"/><Relationship Id="rId103" Type="http://schemas.openxmlformats.org/officeDocument/2006/relationships/customXml" Target="../ink/ink5302.xml"/><Relationship Id="rId108" Type="http://schemas.openxmlformats.org/officeDocument/2006/relationships/image" Target="../media/image6910.png"/><Relationship Id="rId124" Type="http://schemas.openxmlformats.org/officeDocument/2006/relationships/image" Target="../media/image7710.png"/><Relationship Id="rId129" Type="http://schemas.openxmlformats.org/officeDocument/2006/relationships/customXml" Target="../ink/ink5315.xml"/><Relationship Id="rId54" Type="http://schemas.openxmlformats.org/officeDocument/2006/relationships/image" Target="../media/image4210.png"/><Relationship Id="rId70" Type="http://schemas.openxmlformats.org/officeDocument/2006/relationships/image" Target="../media/image5010.png"/><Relationship Id="rId75" Type="http://schemas.openxmlformats.org/officeDocument/2006/relationships/customXml" Target="../ink/ink5288.xml"/><Relationship Id="rId91" Type="http://schemas.openxmlformats.org/officeDocument/2006/relationships/customXml" Target="../ink/ink5296.xml"/><Relationship Id="rId96" Type="http://schemas.openxmlformats.org/officeDocument/2006/relationships/image" Target="../media/image6311.png"/><Relationship Id="rId140" Type="http://schemas.openxmlformats.org/officeDocument/2006/relationships/image" Target="../media/image8510.png"/><Relationship Id="rId145" Type="http://schemas.openxmlformats.org/officeDocument/2006/relationships/customXml" Target="../ink/ink53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3.xml"/><Relationship Id="rId23" Type="http://schemas.openxmlformats.org/officeDocument/2006/relationships/image" Target="../media/image2710.png"/><Relationship Id="rId28" Type="http://schemas.openxmlformats.org/officeDocument/2006/relationships/customXml" Target="../ink/ink5264.xml"/><Relationship Id="rId49" Type="http://schemas.openxmlformats.org/officeDocument/2006/relationships/customXml" Target="../ink/ink5275.xml"/><Relationship Id="rId114" Type="http://schemas.openxmlformats.org/officeDocument/2006/relationships/image" Target="../media/image7210.png"/><Relationship Id="rId119" Type="http://schemas.openxmlformats.org/officeDocument/2006/relationships/customXml" Target="../ink/ink5310.xml"/><Relationship Id="rId44" Type="http://schemas.openxmlformats.org/officeDocument/2006/relationships/image" Target="../media/image3710.png"/><Relationship Id="rId60" Type="http://schemas.openxmlformats.org/officeDocument/2006/relationships/image" Target="../media/image4510.png"/><Relationship Id="rId65" Type="http://schemas.openxmlformats.org/officeDocument/2006/relationships/customXml" Target="../ink/ink5283.xml"/><Relationship Id="rId81" Type="http://schemas.openxmlformats.org/officeDocument/2006/relationships/customXml" Target="../ink/ink5291.xml"/><Relationship Id="rId86" Type="http://schemas.openxmlformats.org/officeDocument/2006/relationships/image" Target="../media/image5810.png"/><Relationship Id="rId130" Type="http://schemas.openxmlformats.org/officeDocument/2006/relationships/image" Target="../media/image8010.png"/><Relationship Id="rId135" Type="http://schemas.openxmlformats.org/officeDocument/2006/relationships/customXml" Target="../ink/ink5318.xml"/><Relationship Id="rId151" Type="http://schemas.openxmlformats.org/officeDocument/2006/relationships/customXml" Target="../ink/ink5326.xml"/><Relationship Id="rId156" Type="http://schemas.openxmlformats.org/officeDocument/2006/relationships/image" Target="../media/image930.png"/><Relationship Id="rId13" Type="http://schemas.openxmlformats.org/officeDocument/2006/relationships/image" Target="../media/image2210.png"/><Relationship Id="rId18" Type="http://schemas.openxmlformats.org/officeDocument/2006/relationships/customXml" Target="../ink/ink5259.xml"/><Relationship Id="rId39" Type="http://schemas.openxmlformats.org/officeDocument/2006/relationships/customXml" Target="../ink/ink5270.xml"/><Relationship Id="rId109" Type="http://schemas.openxmlformats.org/officeDocument/2006/relationships/customXml" Target="../ink/ink5305.xml"/><Relationship Id="rId34" Type="http://schemas.openxmlformats.org/officeDocument/2006/relationships/image" Target="../media/image3210.png"/><Relationship Id="rId50" Type="http://schemas.openxmlformats.org/officeDocument/2006/relationships/image" Target="../media/image4010.png"/><Relationship Id="rId55" Type="http://schemas.openxmlformats.org/officeDocument/2006/relationships/customXml" Target="../ink/ink5278.xml"/><Relationship Id="rId76" Type="http://schemas.openxmlformats.org/officeDocument/2006/relationships/image" Target="../media/image5310.png"/><Relationship Id="rId97" Type="http://schemas.openxmlformats.org/officeDocument/2006/relationships/customXml" Target="../ink/ink5299.xml"/><Relationship Id="rId104" Type="http://schemas.openxmlformats.org/officeDocument/2006/relationships/image" Target="../media/image6710.png"/><Relationship Id="rId120" Type="http://schemas.openxmlformats.org/officeDocument/2006/relationships/image" Target="../media/image7510.png"/><Relationship Id="rId125" Type="http://schemas.openxmlformats.org/officeDocument/2006/relationships/customXml" Target="../ink/ink5313.xml"/><Relationship Id="rId141" Type="http://schemas.openxmlformats.org/officeDocument/2006/relationships/customXml" Target="../ink/ink5321.xml"/><Relationship Id="rId146" Type="http://schemas.openxmlformats.org/officeDocument/2006/relationships/image" Target="../media/image889.png"/><Relationship Id="rId7" Type="http://schemas.openxmlformats.org/officeDocument/2006/relationships/image" Target="../media/image19.png"/><Relationship Id="rId71" Type="http://schemas.openxmlformats.org/officeDocument/2006/relationships/customXml" Target="../ink/ink5286.xml"/><Relationship Id="rId92" Type="http://schemas.openxmlformats.org/officeDocument/2006/relationships/image" Target="../media/image6110.png"/><Relationship Id="rId2" Type="http://schemas.openxmlformats.org/officeDocument/2006/relationships/customXml" Target="../ink/ink5251.xml"/><Relationship Id="rId29" Type="http://schemas.openxmlformats.org/officeDocument/2006/relationships/image" Target="../media/image3010.png"/><Relationship Id="rId24" Type="http://schemas.openxmlformats.org/officeDocument/2006/relationships/customXml" Target="../ink/ink5262.xml"/><Relationship Id="rId40" Type="http://schemas.openxmlformats.org/officeDocument/2006/relationships/image" Target="../media/image3510.png"/><Relationship Id="rId45" Type="http://schemas.openxmlformats.org/officeDocument/2006/relationships/customXml" Target="../ink/ink5273.xml"/><Relationship Id="rId66" Type="http://schemas.openxmlformats.org/officeDocument/2006/relationships/image" Target="../media/image4810.png"/><Relationship Id="rId87" Type="http://schemas.openxmlformats.org/officeDocument/2006/relationships/customXml" Target="../ink/ink5294.xml"/><Relationship Id="rId110" Type="http://schemas.openxmlformats.org/officeDocument/2006/relationships/image" Target="../media/image7010.png"/><Relationship Id="rId115" Type="http://schemas.openxmlformats.org/officeDocument/2006/relationships/customXml" Target="../ink/ink5308.xml"/><Relationship Id="rId131" Type="http://schemas.openxmlformats.org/officeDocument/2006/relationships/customXml" Target="../ink/ink5316.xml"/><Relationship Id="rId136" Type="http://schemas.openxmlformats.org/officeDocument/2006/relationships/image" Target="../media/image8310.png"/><Relationship Id="rId157" Type="http://schemas.openxmlformats.org/officeDocument/2006/relationships/customXml" Target="../ink/ink5329.xml"/><Relationship Id="rId61" Type="http://schemas.openxmlformats.org/officeDocument/2006/relationships/customXml" Target="../ink/ink5281.xml"/><Relationship Id="rId82" Type="http://schemas.openxmlformats.org/officeDocument/2006/relationships/image" Target="../media/image5610.png"/><Relationship Id="rId152" Type="http://schemas.openxmlformats.org/officeDocument/2006/relationships/image" Target="../media/image911.png"/><Relationship Id="rId19" Type="http://schemas.openxmlformats.org/officeDocument/2006/relationships/image" Target="../media/image2510.png"/><Relationship Id="rId14" Type="http://schemas.openxmlformats.org/officeDocument/2006/relationships/customXml" Target="../ink/ink5257.xml"/><Relationship Id="rId30" Type="http://schemas.openxmlformats.org/officeDocument/2006/relationships/customXml" Target="../ink/ink5265.xml"/><Relationship Id="rId35" Type="http://schemas.openxmlformats.org/officeDocument/2006/relationships/customXml" Target="../ink/ink5268.xml"/><Relationship Id="rId56" Type="http://schemas.openxmlformats.org/officeDocument/2006/relationships/image" Target="../media/image4310.png"/><Relationship Id="rId77" Type="http://schemas.openxmlformats.org/officeDocument/2006/relationships/customXml" Target="../ink/ink5289.xml"/><Relationship Id="rId100" Type="http://schemas.openxmlformats.org/officeDocument/2006/relationships/image" Target="../media/image6511.png"/><Relationship Id="rId105" Type="http://schemas.openxmlformats.org/officeDocument/2006/relationships/customXml" Target="../ink/ink5303.xml"/><Relationship Id="rId126" Type="http://schemas.openxmlformats.org/officeDocument/2006/relationships/image" Target="../media/image7810.png"/><Relationship Id="rId147" Type="http://schemas.openxmlformats.org/officeDocument/2006/relationships/customXml" Target="../ink/ink5324.xml"/><Relationship Id="rId8" Type="http://schemas.openxmlformats.org/officeDocument/2006/relationships/customXml" Target="../ink/ink5254.xml"/><Relationship Id="rId51" Type="http://schemas.openxmlformats.org/officeDocument/2006/relationships/customXml" Target="../ink/ink5276.xml"/><Relationship Id="rId72" Type="http://schemas.openxmlformats.org/officeDocument/2006/relationships/image" Target="../media/image5110.png"/><Relationship Id="rId93" Type="http://schemas.openxmlformats.org/officeDocument/2006/relationships/customXml" Target="../ink/ink5297.xml"/><Relationship Id="rId98" Type="http://schemas.openxmlformats.org/officeDocument/2006/relationships/image" Target="../media/image6411.png"/><Relationship Id="rId121" Type="http://schemas.openxmlformats.org/officeDocument/2006/relationships/customXml" Target="../ink/ink5311.xml"/><Relationship Id="rId142" Type="http://schemas.openxmlformats.org/officeDocument/2006/relationships/image" Target="../media/image8610.png"/><Relationship Id="rId3" Type="http://schemas.openxmlformats.org/officeDocument/2006/relationships/image" Target="../media/image17.png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284.xml"/><Relationship Id="rId116" Type="http://schemas.openxmlformats.org/officeDocument/2006/relationships/image" Target="../media/image7310.png"/><Relationship Id="rId137" Type="http://schemas.openxmlformats.org/officeDocument/2006/relationships/customXml" Target="../ink/ink5319.xml"/><Relationship Id="rId158" Type="http://schemas.openxmlformats.org/officeDocument/2006/relationships/image" Target="../media/image940.png"/><Relationship Id="rId20" Type="http://schemas.openxmlformats.org/officeDocument/2006/relationships/customXml" Target="../ink/ink5260.xml"/><Relationship Id="rId41" Type="http://schemas.openxmlformats.org/officeDocument/2006/relationships/customXml" Target="../ink/ink5271.xml"/><Relationship Id="rId62" Type="http://schemas.openxmlformats.org/officeDocument/2006/relationships/image" Target="../media/image4610.png"/><Relationship Id="rId83" Type="http://schemas.openxmlformats.org/officeDocument/2006/relationships/customXml" Target="../ink/ink5292.xml"/><Relationship Id="rId88" Type="http://schemas.openxmlformats.org/officeDocument/2006/relationships/image" Target="../media/image5910.png"/><Relationship Id="rId111" Type="http://schemas.openxmlformats.org/officeDocument/2006/relationships/customXml" Target="../ink/ink5306.xml"/><Relationship Id="rId132" Type="http://schemas.openxmlformats.org/officeDocument/2006/relationships/image" Target="../media/image8110.png"/><Relationship Id="rId153" Type="http://schemas.openxmlformats.org/officeDocument/2006/relationships/customXml" Target="../ink/ink5327.xml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279.xml"/><Relationship Id="rId106" Type="http://schemas.openxmlformats.org/officeDocument/2006/relationships/image" Target="../media/image6810.png"/><Relationship Id="rId127" Type="http://schemas.openxmlformats.org/officeDocument/2006/relationships/customXml" Target="../ink/ink5314.xml"/><Relationship Id="rId10" Type="http://schemas.openxmlformats.org/officeDocument/2006/relationships/customXml" Target="../ink/ink5255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287.xml"/><Relationship Id="rId78" Type="http://schemas.openxmlformats.org/officeDocument/2006/relationships/image" Target="../media/image5410.png"/><Relationship Id="rId94" Type="http://schemas.openxmlformats.org/officeDocument/2006/relationships/image" Target="../media/image6210.png"/><Relationship Id="rId99" Type="http://schemas.openxmlformats.org/officeDocument/2006/relationships/customXml" Target="../ink/ink5300.xml"/><Relationship Id="rId101" Type="http://schemas.openxmlformats.org/officeDocument/2006/relationships/customXml" Target="../ink/ink5301.xml"/><Relationship Id="rId122" Type="http://schemas.openxmlformats.org/officeDocument/2006/relationships/image" Target="../media/image7610.png"/><Relationship Id="rId143" Type="http://schemas.openxmlformats.org/officeDocument/2006/relationships/customXml" Target="../ink/ink5322.xml"/><Relationship Id="rId148" Type="http://schemas.openxmlformats.org/officeDocument/2006/relationships/image" Target="../media/image890.png"/><Relationship Id="rId4" Type="http://schemas.openxmlformats.org/officeDocument/2006/relationships/customXml" Target="../ink/ink5252.xml"/><Relationship Id="rId9" Type="http://schemas.openxmlformats.org/officeDocument/2006/relationships/image" Target="../media/image20.png"/><Relationship Id="rId26" Type="http://schemas.openxmlformats.org/officeDocument/2006/relationships/customXml" Target="../ink/ink5263.xml"/><Relationship Id="rId47" Type="http://schemas.openxmlformats.org/officeDocument/2006/relationships/customXml" Target="../ink/ink5274.xml"/><Relationship Id="rId68" Type="http://schemas.openxmlformats.org/officeDocument/2006/relationships/image" Target="../media/image4910.png"/><Relationship Id="rId89" Type="http://schemas.openxmlformats.org/officeDocument/2006/relationships/customXml" Target="../ink/ink5295.xml"/><Relationship Id="rId112" Type="http://schemas.openxmlformats.org/officeDocument/2006/relationships/image" Target="../media/image7110.png"/><Relationship Id="rId133" Type="http://schemas.openxmlformats.org/officeDocument/2006/relationships/customXml" Target="../ink/ink5317.xml"/><Relationship Id="rId154" Type="http://schemas.openxmlformats.org/officeDocument/2006/relationships/image" Target="../media/image920.png"/><Relationship Id="rId16" Type="http://schemas.openxmlformats.org/officeDocument/2006/relationships/customXml" Target="../ink/ink5258.xml"/><Relationship Id="rId37" Type="http://schemas.openxmlformats.org/officeDocument/2006/relationships/customXml" Target="../ink/ink5269.xml"/><Relationship Id="rId58" Type="http://schemas.openxmlformats.org/officeDocument/2006/relationships/image" Target="../media/image4410.png"/><Relationship Id="rId79" Type="http://schemas.openxmlformats.org/officeDocument/2006/relationships/customXml" Target="../ink/ink5290.xml"/><Relationship Id="rId102" Type="http://schemas.openxmlformats.org/officeDocument/2006/relationships/image" Target="../media/image6611.png"/><Relationship Id="rId123" Type="http://schemas.openxmlformats.org/officeDocument/2006/relationships/customXml" Target="../ink/ink5312.xml"/><Relationship Id="rId144" Type="http://schemas.openxmlformats.org/officeDocument/2006/relationships/image" Target="../media/image8710.png"/><Relationship Id="rId90" Type="http://schemas.openxmlformats.org/officeDocument/2006/relationships/image" Target="../media/image6010.png"/><Relationship Id="rId27" Type="http://schemas.openxmlformats.org/officeDocument/2006/relationships/image" Target="../media/image2910.png"/><Relationship Id="rId48" Type="http://schemas.openxmlformats.org/officeDocument/2006/relationships/image" Target="../media/image3910.png"/><Relationship Id="rId69" Type="http://schemas.openxmlformats.org/officeDocument/2006/relationships/customXml" Target="../ink/ink5285.xml"/><Relationship Id="rId113" Type="http://schemas.openxmlformats.org/officeDocument/2006/relationships/customXml" Target="../ink/ink5307.xml"/><Relationship Id="rId134" Type="http://schemas.openxmlformats.org/officeDocument/2006/relationships/image" Target="../media/image8210.png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388.xml"/><Relationship Id="rId21" Type="http://schemas.openxmlformats.org/officeDocument/2006/relationships/image" Target="../media/image2610.png"/><Relationship Id="rId42" Type="http://schemas.openxmlformats.org/officeDocument/2006/relationships/image" Target="../media/image3610.png"/><Relationship Id="rId63" Type="http://schemas.openxmlformats.org/officeDocument/2006/relationships/customXml" Target="../ink/ink5361.xml"/><Relationship Id="rId84" Type="http://schemas.openxmlformats.org/officeDocument/2006/relationships/image" Target="../media/image5710.png"/><Relationship Id="rId138" Type="http://schemas.openxmlformats.org/officeDocument/2006/relationships/image" Target="../media/image8410.png"/><Relationship Id="rId159" Type="http://schemas.openxmlformats.org/officeDocument/2006/relationships/customXml" Target="../ink/ink5409.xml"/><Relationship Id="rId170" Type="http://schemas.openxmlformats.org/officeDocument/2006/relationships/image" Target="../media/image1000.png"/><Relationship Id="rId191" Type="http://schemas.openxmlformats.org/officeDocument/2006/relationships/image" Target="../media/image1100.png"/><Relationship Id="rId205" Type="http://schemas.openxmlformats.org/officeDocument/2006/relationships/image" Target="../media/image1170.png"/><Relationship Id="rId107" Type="http://schemas.openxmlformats.org/officeDocument/2006/relationships/customXml" Target="../ink/ink5383.xml"/><Relationship Id="rId11" Type="http://schemas.openxmlformats.org/officeDocument/2006/relationships/image" Target="../media/image2110.png"/><Relationship Id="rId32" Type="http://schemas.openxmlformats.org/officeDocument/2006/relationships/customXml" Target="../ink/ink5345.xml"/><Relationship Id="rId53" Type="http://schemas.openxmlformats.org/officeDocument/2006/relationships/customXml" Target="../ink/ink5356.xml"/><Relationship Id="rId74" Type="http://schemas.openxmlformats.org/officeDocument/2006/relationships/image" Target="../media/image5210.png"/><Relationship Id="rId128" Type="http://schemas.openxmlformats.org/officeDocument/2006/relationships/image" Target="../media/image7910.png"/><Relationship Id="rId149" Type="http://schemas.openxmlformats.org/officeDocument/2006/relationships/customXml" Target="../ink/ink5404.xml"/><Relationship Id="rId5" Type="http://schemas.openxmlformats.org/officeDocument/2006/relationships/image" Target="../media/image18.png"/><Relationship Id="rId95" Type="http://schemas.openxmlformats.org/officeDocument/2006/relationships/customXml" Target="../ink/ink5377.xml"/><Relationship Id="rId160" Type="http://schemas.openxmlformats.org/officeDocument/2006/relationships/image" Target="../media/image950.png"/><Relationship Id="rId181" Type="http://schemas.openxmlformats.org/officeDocument/2006/relationships/customXml" Target="../ink/ink5420.xml"/><Relationship Id="rId22" Type="http://schemas.openxmlformats.org/officeDocument/2006/relationships/customXml" Target="../ink/ink5340.xml"/><Relationship Id="rId43" Type="http://schemas.openxmlformats.org/officeDocument/2006/relationships/customXml" Target="../ink/ink5351.xml"/><Relationship Id="rId64" Type="http://schemas.openxmlformats.org/officeDocument/2006/relationships/image" Target="../media/image4710.png"/><Relationship Id="rId118" Type="http://schemas.openxmlformats.org/officeDocument/2006/relationships/image" Target="../media/image7410.png"/><Relationship Id="rId139" Type="http://schemas.openxmlformats.org/officeDocument/2006/relationships/customXml" Target="../ink/ink5399.xml"/><Relationship Id="rId85" Type="http://schemas.openxmlformats.org/officeDocument/2006/relationships/customXml" Target="../ink/ink5372.xml"/><Relationship Id="rId150" Type="http://schemas.openxmlformats.org/officeDocument/2006/relationships/image" Target="../media/image900.png"/><Relationship Id="rId171" Type="http://schemas.openxmlformats.org/officeDocument/2006/relationships/customXml" Target="../ink/ink5415.xml"/><Relationship Id="rId192" Type="http://schemas.openxmlformats.org/officeDocument/2006/relationships/customXml" Target="../ink/ink5426.xml"/><Relationship Id="rId206" Type="http://schemas.openxmlformats.org/officeDocument/2006/relationships/customXml" Target="../ink/ink5433.xml"/><Relationship Id="rId12" Type="http://schemas.openxmlformats.org/officeDocument/2006/relationships/customXml" Target="../ink/ink5335.xml"/><Relationship Id="rId33" Type="http://schemas.openxmlformats.org/officeDocument/2006/relationships/customXml" Target="../ink/ink5346.xml"/><Relationship Id="rId108" Type="http://schemas.openxmlformats.org/officeDocument/2006/relationships/image" Target="../media/image6910.png"/><Relationship Id="rId129" Type="http://schemas.openxmlformats.org/officeDocument/2006/relationships/customXml" Target="../ink/ink5394.xml"/><Relationship Id="rId54" Type="http://schemas.openxmlformats.org/officeDocument/2006/relationships/image" Target="../media/image4210.png"/><Relationship Id="rId75" Type="http://schemas.openxmlformats.org/officeDocument/2006/relationships/customXml" Target="../ink/ink5367.xml"/><Relationship Id="rId96" Type="http://schemas.openxmlformats.org/officeDocument/2006/relationships/image" Target="../media/image6311.png"/><Relationship Id="rId140" Type="http://schemas.openxmlformats.org/officeDocument/2006/relationships/image" Target="../media/image8510.png"/><Relationship Id="rId161" Type="http://schemas.openxmlformats.org/officeDocument/2006/relationships/customXml" Target="../ink/ink5410.xml"/><Relationship Id="rId182" Type="http://schemas.openxmlformats.org/officeDocument/2006/relationships/image" Target="../media/image1060.png"/><Relationship Id="rId6" Type="http://schemas.openxmlformats.org/officeDocument/2006/relationships/customXml" Target="../ink/ink5332.xml"/><Relationship Id="rId23" Type="http://schemas.openxmlformats.org/officeDocument/2006/relationships/image" Target="../media/image2710.png"/><Relationship Id="rId119" Type="http://schemas.openxmlformats.org/officeDocument/2006/relationships/customXml" Target="../ink/ink5389.xml"/><Relationship Id="rId44" Type="http://schemas.openxmlformats.org/officeDocument/2006/relationships/image" Target="../media/image3710.png"/><Relationship Id="rId65" Type="http://schemas.openxmlformats.org/officeDocument/2006/relationships/customXml" Target="../ink/ink5362.xml"/><Relationship Id="rId86" Type="http://schemas.openxmlformats.org/officeDocument/2006/relationships/image" Target="../media/image5810.png"/><Relationship Id="rId130" Type="http://schemas.openxmlformats.org/officeDocument/2006/relationships/image" Target="../media/image8010.png"/><Relationship Id="rId151" Type="http://schemas.openxmlformats.org/officeDocument/2006/relationships/customXml" Target="../ink/ink5405.xml"/><Relationship Id="rId172" Type="http://schemas.openxmlformats.org/officeDocument/2006/relationships/image" Target="../media/image1011.png"/><Relationship Id="rId193" Type="http://schemas.openxmlformats.org/officeDocument/2006/relationships/image" Target="../media/image1111.png"/><Relationship Id="rId207" Type="http://schemas.openxmlformats.org/officeDocument/2006/relationships/image" Target="../media/image1180.png"/><Relationship Id="rId13" Type="http://schemas.openxmlformats.org/officeDocument/2006/relationships/image" Target="../media/image2210.png"/><Relationship Id="rId109" Type="http://schemas.openxmlformats.org/officeDocument/2006/relationships/customXml" Target="../ink/ink5384.xml"/><Relationship Id="rId34" Type="http://schemas.openxmlformats.org/officeDocument/2006/relationships/image" Target="../media/image3210.png"/><Relationship Id="rId55" Type="http://schemas.openxmlformats.org/officeDocument/2006/relationships/customXml" Target="../ink/ink5357.xml"/><Relationship Id="rId76" Type="http://schemas.openxmlformats.org/officeDocument/2006/relationships/image" Target="../media/image5310.png"/><Relationship Id="rId97" Type="http://schemas.openxmlformats.org/officeDocument/2006/relationships/customXml" Target="../ink/ink5378.xml"/><Relationship Id="rId120" Type="http://schemas.openxmlformats.org/officeDocument/2006/relationships/image" Target="../media/image7510.png"/><Relationship Id="rId141" Type="http://schemas.openxmlformats.org/officeDocument/2006/relationships/customXml" Target="../ink/ink5400.xml"/><Relationship Id="rId7" Type="http://schemas.openxmlformats.org/officeDocument/2006/relationships/image" Target="../media/image19.png"/><Relationship Id="rId162" Type="http://schemas.openxmlformats.org/officeDocument/2006/relationships/image" Target="../media/image960.png"/><Relationship Id="rId183" Type="http://schemas.openxmlformats.org/officeDocument/2006/relationships/customXml" Target="../ink/ink5421.xml"/><Relationship Id="rId24" Type="http://schemas.openxmlformats.org/officeDocument/2006/relationships/customXml" Target="../ink/ink5341.xml"/><Relationship Id="rId40" Type="http://schemas.openxmlformats.org/officeDocument/2006/relationships/image" Target="../media/image3510.png"/><Relationship Id="rId45" Type="http://schemas.openxmlformats.org/officeDocument/2006/relationships/customXml" Target="../ink/ink5352.xml"/><Relationship Id="rId66" Type="http://schemas.openxmlformats.org/officeDocument/2006/relationships/image" Target="../media/image4810.png"/><Relationship Id="rId87" Type="http://schemas.openxmlformats.org/officeDocument/2006/relationships/customXml" Target="../ink/ink5373.xml"/><Relationship Id="rId110" Type="http://schemas.openxmlformats.org/officeDocument/2006/relationships/image" Target="../media/image7010.png"/><Relationship Id="rId115" Type="http://schemas.openxmlformats.org/officeDocument/2006/relationships/customXml" Target="../ink/ink5387.xml"/><Relationship Id="rId131" Type="http://schemas.openxmlformats.org/officeDocument/2006/relationships/customXml" Target="../ink/ink5395.xml"/><Relationship Id="rId136" Type="http://schemas.openxmlformats.org/officeDocument/2006/relationships/image" Target="../media/image8310.png"/><Relationship Id="rId157" Type="http://schemas.openxmlformats.org/officeDocument/2006/relationships/customXml" Target="../ink/ink5408.xml"/><Relationship Id="rId178" Type="http://schemas.openxmlformats.org/officeDocument/2006/relationships/image" Target="../media/image1040.png"/><Relationship Id="rId61" Type="http://schemas.openxmlformats.org/officeDocument/2006/relationships/customXml" Target="../ink/ink5360.xml"/><Relationship Id="rId82" Type="http://schemas.openxmlformats.org/officeDocument/2006/relationships/image" Target="../media/image5610.png"/><Relationship Id="rId152" Type="http://schemas.openxmlformats.org/officeDocument/2006/relationships/image" Target="../media/image911.png"/><Relationship Id="rId173" Type="http://schemas.openxmlformats.org/officeDocument/2006/relationships/customXml" Target="../ink/ink5416.xml"/><Relationship Id="rId194" Type="http://schemas.openxmlformats.org/officeDocument/2006/relationships/customXml" Target="../ink/ink5427.xml"/><Relationship Id="rId199" Type="http://schemas.openxmlformats.org/officeDocument/2006/relationships/image" Target="../media/image1140.png"/><Relationship Id="rId203" Type="http://schemas.openxmlformats.org/officeDocument/2006/relationships/image" Target="../media/image1160.png"/><Relationship Id="rId19" Type="http://schemas.openxmlformats.org/officeDocument/2006/relationships/image" Target="../media/image2510.png"/><Relationship Id="rId14" Type="http://schemas.openxmlformats.org/officeDocument/2006/relationships/customXml" Target="../ink/ink5336.xml"/><Relationship Id="rId30" Type="http://schemas.openxmlformats.org/officeDocument/2006/relationships/customXml" Target="../ink/ink5344.xml"/><Relationship Id="rId35" Type="http://schemas.openxmlformats.org/officeDocument/2006/relationships/customXml" Target="../ink/ink5347.xml"/><Relationship Id="rId56" Type="http://schemas.openxmlformats.org/officeDocument/2006/relationships/image" Target="../media/image4310.png"/><Relationship Id="rId77" Type="http://schemas.openxmlformats.org/officeDocument/2006/relationships/customXml" Target="../ink/ink5368.xml"/><Relationship Id="rId100" Type="http://schemas.openxmlformats.org/officeDocument/2006/relationships/image" Target="../media/image6511.png"/><Relationship Id="rId105" Type="http://schemas.openxmlformats.org/officeDocument/2006/relationships/customXml" Target="../ink/ink5382.xml"/><Relationship Id="rId126" Type="http://schemas.openxmlformats.org/officeDocument/2006/relationships/image" Target="../media/image7810.png"/><Relationship Id="rId147" Type="http://schemas.openxmlformats.org/officeDocument/2006/relationships/customXml" Target="../ink/ink5403.xml"/><Relationship Id="rId168" Type="http://schemas.openxmlformats.org/officeDocument/2006/relationships/image" Target="../media/image990.png"/><Relationship Id="rId8" Type="http://schemas.openxmlformats.org/officeDocument/2006/relationships/customXml" Target="../ink/ink5333.xml"/><Relationship Id="rId51" Type="http://schemas.openxmlformats.org/officeDocument/2006/relationships/customXml" Target="../ink/ink5355.xml"/><Relationship Id="rId72" Type="http://schemas.openxmlformats.org/officeDocument/2006/relationships/image" Target="../media/image5110.png"/><Relationship Id="rId93" Type="http://schemas.openxmlformats.org/officeDocument/2006/relationships/customXml" Target="../ink/ink5376.xml"/><Relationship Id="rId98" Type="http://schemas.openxmlformats.org/officeDocument/2006/relationships/image" Target="../media/image6411.png"/><Relationship Id="rId121" Type="http://schemas.openxmlformats.org/officeDocument/2006/relationships/customXml" Target="../ink/ink5390.xml"/><Relationship Id="rId142" Type="http://schemas.openxmlformats.org/officeDocument/2006/relationships/image" Target="../media/image8610.png"/><Relationship Id="rId163" Type="http://schemas.openxmlformats.org/officeDocument/2006/relationships/customXml" Target="../ink/ink5411.xml"/><Relationship Id="rId184" Type="http://schemas.openxmlformats.org/officeDocument/2006/relationships/customXml" Target="../ink/ink5422.xml"/><Relationship Id="rId189" Type="http://schemas.openxmlformats.org/officeDocument/2006/relationships/image" Target="../media/image1090.png"/><Relationship Id="rId3" Type="http://schemas.openxmlformats.org/officeDocument/2006/relationships/image" Target="../media/image17.png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363.xml"/><Relationship Id="rId116" Type="http://schemas.openxmlformats.org/officeDocument/2006/relationships/image" Target="../media/image7310.png"/><Relationship Id="rId137" Type="http://schemas.openxmlformats.org/officeDocument/2006/relationships/customXml" Target="../ink/ink5398.xml"/><Relationship Id="rId158" Type="http://schemas.openxmlformats.org/officeDocument/2006/relationships/image" Target="../media/image940.png"/><Relationship Id="rId20" Type="http://schemas.openxmlformats.org/officeDocument/2006/relationships/customXml" Target="../ink/ink5339.xml"/><Relationship Id="rId41" Type="http://schemas.openxmlformats.org/officeDocument/2006/relationships/customXml" Target="../ink/ink5350.xml"/><Relationship Id="rId62" Type="http://schemas.openxmlformats.org/officeDocument/2006/relationships/image" Target="../media/image4610.png"/><Relationship Id="rId83" Type="http://schemas.openxmlformats.org/officeDocument/2006/relationships/customXml" Target="../ink/ink5371.xml"/><Relationship Id="rId88" Type="http://schemas.openxmlformats.org/officeDocument/2006/relationships/image" Target="../media/image5910.png"/><Relationship Id="rId111" Type="http://schemas.openxmlformats.org/officeDocument/2006/relationships/customXml" Target="../ink/ink5385.xml"/><Relationship Id="rId132" Type="http://schemas.openxmlformats.org/officeDocument/2006/relationships/image" Target="../media/image8110.png"/><Relationship Id="rId153" Type="http://schemas.openxmlformats.org/officeDocument/2006/relationships/customXml" Target="../ink/ink5406.xml"/><Relationship Id="rId174" Type="http://schemas.openxmlformats.org/officeDocument/2006/relationships/image" Target="../media/image1020.png"/><Relationship Id="rId179" Type="http://schemas.openxmlformats.org/officeDocument/2006/relationships/customXml" Target="../ink/ink5419.xml"/><Relationship Id="rId195" Type="http://schemas.openxmlformats.org/officeDocument/2006/relationships/image" Target="../media/image1120.png"/><Relationship Id="rId190" Type="http://schemas.openxmlformats.org/officeDocument/2006/relationships/customXml" Target="../ink/ink5425.xml"/><Relationship Id="rId204" Type="http://schemas.openxmlformats.org/officeDocument/2006/relationships/customXml" Target="../ink/ink5432.xml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358.xml"/><Relationship Id="rId106" Type="http://schemas.openxmlformats.org/officeDocument/2006/relationships/image" Target="../media/image6810.png"/><Relationship Id="rId127" Type="http://schemas.openxmlformats.org/officeDocument/2006/relationships/customXml" Target="../ink/ink5393.xml"/><Relationship Id="rId10" Type="http://schemas.openxmlformats.org/officeDocument/2006/relationships/customXml" Target="../ink/ink5334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366.xml"/><Relationship Id="rId78" Type="http://schemas.openxmlformats.org/officeDocument/2006/relationships/image" Target="../media/image5410.png"/><Relationship Id="rId94" Type="http://schemas.openxmlformats.org/officeDocument/2006/relationships/image" Target="../media/image6210.png"/><Relationship Id="rId99" Type="http://schemas.openxmlformats.org/officeDocument/2006/relationships/customXml" Target="../ink/ink5379.xml"/><Relationship Id="rId101" Type="http://schemas.openxmlformats.org/officeDocument/2006/relationships/customXml" Target="../ink/ink5380.xml"/><Relationship Id="rId122" Type="http://schemas.openxmlformats.org/officeDocument/2006/relationships/image" Target="../media/image7610.png"/><Relationship Id="rId143" Type="http://schemas.openxmlformats.org/officeDocument/2006/relationships/customXml" Target="../ink/ink5401.xml"/><Relationship Id="rId148" Type="http://schemas.openxmlformats.org/officeDocument/2006/relationships/image" Target="../media/image890.png"/><Relationship Id="rId164" Type="http://schemas.openxmlformats.org/officeDocument/2006/relationships/image" Target="../media/image970.png"/><Relationship Id="rId169" Type="http://schemas.openxmlformats.org/officeDocument/2006/relationships/customXml" Target="../ink/ink5414.xml"/><Relationship Id="rId185" Type="http://schemas.openxmlformats.org/officeDocument/2006/relationships/image" Target="../media/image1070.png"/><Relationship Id="rId4" Type="http://schemas.openxmlformats.org/officeDocument/2006/relationships/customXml" Target="../ink/ink5331.xml"/><Relationship Id="rId9" Type="http://schemas.openxmlformats.org/officeDocument/2006/relationships/image" Target="../media/image20.png"/><Relationship Id="rId180" Type="http://schemas.openxmlformats.org/officeDocument/2006/relationships/image" Target="../media/image1050.png"/><Relationship Id="rId26" Type="http://schemas.openxmlformats.org/officeDocument/2006/relationships/customXml" Target="../ink/ink5342.xml"/><Relationship Id="rId47" Type="http://schemas.openxmlformats.org/officeDocument/2006/relationships/customXml" Target="../ink/ink5353.xml"/><Relationship Id="rId68" Type="http://schemas.openxmlformats.org/officeDocument/2006/relationships/image" Target="../media/image4910.png"/><Relationship Id="rId89" Type="http://schemas.openxmlformats.org/officeDocument/2006/relationships/customXml" Target="../ink/ink5374.xml"/><Relationship Id="rId112" Type="http://schemas.openxmlformats.org/officeDocument/2006/relationships/image" Target="../media/image7110.png"/><Relationship Id="rId133" Type="http://schemas.openxmlformats.org/officeDocument/2006/relationships/customXml" Target="../ink/ink5396.xml"/><Relationship Id="rId154" Type="http://schemas.openxmlformats.org/officeDocument/2006/relationships/image" Target="../media/image920.png"/><Relationship Id="rId175" Type="http://schemas.openxmlformats.org/officeDocument/2006/relationships/customXml" Target="../ink/ink5417.xml"/><Relationship Id="rId196" Type="http://schemas.openxmlformats.org/officeDocument/2006/relationships/customXml" Target="../ink/ink5428.xml"/><Relationship Id="rId200" Type="http://schemas.openxmlformats.org/officeDocument/2006/relationships/customXml" Target="../ink/ink5430.xml"/><Relationship Id="rId16" Type="http://schemas.openxmlformats.org/officeDocument/2006/relationships/customXml" Target="../ink/ink5337.xml"/><Relationship Id="rId37" Type="http://schemas.openxmlformats.org/officeDocument/2006/relationships/customXml" Target="../ink/ink5348.xml"/><Relationship Id="rId58" Type="http://schemas.openxmlformats.org/officeDocument/2006/relationships/image" Target="../media/image4410.png"/><Relationship Id="rId79" Type="http://schemas.openxmlformats.org/officeDocument/2006/relationships/customXml" Target="../ink/ink5369.xml"/><Relationship Id="rId102" Type="http://schemas.openxmlformats.org/officeDocument/2006/relationships/image" Target="../media/image6611.png"/><Relationship Id="rId123" Type="http://schemas.openxmlformats.org/officeDocument/2006/relationships/customXml" Target="../ink/ink5391.xml"/><Relationship Id="rId144" Type="http://schemas.openxmlformats.org/officeDocument/2006/relationships/image" Target="../media/image8710.png"/><Relationship Id="rId90" Type="http://schemas.openxmlformats.org/officeDocument/2006/relationships/image" Target="../media/image6010.png"/><Relationship Id="rId165" Type="http://schemas.openxmlformats.org/officeDocument/2006/relationships/customXml" Target="../ink/ink5412.xml"/><Relationship Id="rId186" Type="http://schemas.openxmlformats.org/officeDocument/2006/relationships/customXml" Target="../ink/ink5423.xml"/><Relationship Id="rId27" Type="http://schemas.openxmlformats.org/officeDocument/2006/relationships/image" Target="../media/image2910.png"/><Relationship Id="rId48" Type="http://schemas.openxmlformats.org/officeDocument/2006/relationships/image" Target="../media/image3910.png"/><Relationship Id="rId69" Type="http://schemas.openxmlformats.org/officeDocument/2006/relationships/customXml" Target="../ink/ink5364.xml"/><Relationship Id="rId113" Type="http://schemas.openxmlformats.org/officeDocument/2006/relationships/customXml" Target="../ink/ink5386.xml"/><Relationship Id="rId134" Type="http://schemas.openxmlformats.org/officeDocument/2006/relationships/image" Target="../media/image8210.png"/><Relationship Id="rId80" Type="http://schemas.openxmlformats.org/officeDocument/2006/relationships/image" Target="../media/image5510.png"/><Relationship Id="rId155" Type="http://schemas.openxmlformats.org/officeDocument/2006/relationships/customXml" Target="../ink/ink5407.xml"/><Relationship Id="rId176" Type="http://schemas.openxmlformats.org/officeDocument/2006/relationships/image" Target="../media/image1030.png"/><Relationship Id="rId197" Type="http://schemas.openxmlformats.org/officeDocument/2006/relationships/image" Target="../media/image1130.png"/><Relationship Id="rId201" Type="http://schemas.openxmlformats.org/officeDocument/2006/relationships/image" Target="../media/image1150.png"/><Relationship Id="rId17" Type="http://schemas.openxmlformats.org/officeDocument/2006/relationships/image" Target="../media/image2410.png"/><Relationship Id="rId38" Type="http://schemas.openxmlformats.org/officeDocument/2006/relationships/image" Target="../media/image3410.png"/><Relationship Id="rId59" Type="http://schemas.openxmlformats.org/officeDocument/2006/relationships/customXml" Target="../ink/ink5359.xml"/><Relationship Id="rId103" Type="http://schemas.openxmlformats.org/officeDocument/2006/relationships/customXml" Target="../ink/ink5381.xml"/><Relationship Id="rId124" Type="http://schemas.openxmlformats.org/officeDocument/2006/relationships/image" Target="../media/image7710.png"/><Relationship Id="rId70" Type="http://schemas.openxmlformats.org/officeDocument/2006/relationships/image" Target="../media/image5010.png"/><Relationship Id="rId91" Type="http://schemas.openxmlformats.org/officeDocument/2006/relationships/customXml" Target="../ink/ink5375.xml"/><Relationship Id="rId145" Type="http://schemas.openxmlformats.org/officeDocument/2006/relationships/customXml" Target="../ink/ink5402.xml"/><Relationship Id="rId166" Type="http://schemas.openxmlformats.org/officeDocument/2006/relationships/image" Target="../media/image980.png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343.xml"/><Relationship Id="rId49" Type="http://schemas.openxmlformats.org/officeDocument/2006/relationships/customXml" Target="../ink/ink5354.xml"/><Relationship Id="rId114" Type="http://schemas.openxmlformats.org/officeDocument/2006/relationships/image" Target="../media/image7210.png"/><Relationship Id="rId60" Type="http://schemas.openxmlformats.org/officeDocument/2006/relationships/image" Target="../media/image4510.png"/><Relationship Id="rId81" Type="http://schemas.openxmlformats.org/officeDocument/2006/relationships/customXml" Target="../ink/ink5370.xml"/><Relationship Id="rId135" Type="http://schemas.openxmlformats.org/officeDocument/2006/relationships/customXml" Target="../ink/ink5397.xml"/><Relationship Id="rId156" Type="http://schemas.openxmlformats.org/officeDocument/2006/relationships/image" Target="../media/image930.png"/><Relationship Id="rId177" Type="http://schemas.openxmlformats.org/officeDocument/2006/relationships/customXml" Target="../ink/ink5418.xml"/><Relationship Id="rId198" Type="http://schemas.openxmlformats.org/officeDocument/2006/relationships/customXml" Target="../ink/ink5429.xml"/><Relationship Id="rId202" Type="http://schemas.openxmlformats.org/officeDocument/2006/relationships/customXml" Target="../ink/ink5431.xml"/><Relationship Id="rId18" Type="http://schemas.openxmlformats.org/officeDocument/2006/relationships/customXml" Target="../ink/ink5338.xml"/><Relationship Id="rId39" Type="http://schemas.openxmlformats.org/officeDocument/2006/relationships/customXml" Target="../ink/ink5349.xml"/><Relationship Id="rId50" Type="http://schemas.openxmlformats.org/officeDocument/2006/relationships/image" Target="../media/image4010.png"/><Relationship Id="rId104" Type="http://schemas.openxmlformats.org/officeDocument/2006/relationships/image" Target="../media/image6710.png"/><Relationship Id="rId125" Type="http://schemas.openxmlformats.org/officeDocument/2006/relationships/customXml" Target="../ink/ink5392.xml"/><Relationship Id="rId146" Type="http://schemas.openxmlformats.org/officeDocument/2006/relationships/image" Target="../media/image889.png"/><Relationship Id="rId167" Type="http://schemas.openxmlformats.org/officeDocument/2006/relationships/customXml" Target="../ink/ink5413.xml"/><Relationship Id="rId188" Type="http://schemas.openxmlformats.org/officeDocument/2006/relationships/customXml" Target="../ink/ink5424.xml"/><Relationship Id="rId71" Type="http://schemas.openxmlformats.org/officeDocument/2006/relationships/customXml" Target="../ink/ink5365.xml"/><Relationship Id="rId92" Type="http://schemas.openxmlformats.org/officeDocument/2006/relationships/image" Target="../media/image6110.png"/><Relationship Id="rId2" Type="http://schemas.openxmlformats.org/officeDocument/2006/relationships/customXml" Target="../ink/ink5330.xml"/><Relationship Id="rId29" Type="http://schemas.openxmlformats.org/officeDocument/2006/relationships/image" Target="../media/image3010.png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492.xml"/><Relationship Id="rId21" Type="http://schemas.openxmlformats.org/officeDocument/2006/relationships/image" Target="../media/image2610.png"/><Relationship Id="rId42" Type="http://schemas.openxmlformats.org/officeDocument/2006/relationships/image" Target="../media/image3610.png"/><Relationship Id="rId63" Type="http://schemas.openxmlformats.org/officeDocument/2006/relationships/customXml" Target="../ink/ink5465.xml"/><Relationship Id="rId84" Type="http://schemas.openxmlformats.org/officeDocument/2006/relationships/image" Target="../media/image5710.png"/><Relationship Id="rId138" Type="http://schemas.openxmlformats.org/officeDocument/2006/relationships/image" Target="../media/image8410.png"/><Relationship Id="rId159" Type="http://schemas.openxmlformats.org/officeDocument/2006/relationships/customXml" Target="../ink/ink5513.xml"/><Relationship Id="rId170" Type="http://schemas.openxmlformats.org/officeDocument/2006/relationships/image" Target="../media/image1000.png"/><Relationship Id="rId191" Type="http://schemas.openxmlformats.org/officeDocument/2006/relationships/image" Target="../media/image1100.png"/><Relationship Id="rId205" Type="http://schemas.openxmlformats.org/officeDocument/2006/relationships/image" Target="../media/image1170.png"/><Relationship Id="rId226" Type="http://schemas.openxmlformats.org/officeDocument/2006/relationships/customXml" Target="../ink/ink5547.xml"/><Relationship Id="rId107" Type="http://schemas.openxmlformats.org/officeDocument/2006/relationships/customXml" Target="../ink/ink5487.xml"/><Relationship Id="rId11" Type="http://schemas.openxmlformats.org/officeDocument/2006/relationships/image" Target="../media/image2110.png"/><Relationship Id="rId32" Type="http://schemas.openxmlformats.org/officeDocument/2006/relationships/customXml" Target="../ink/ink5449.xml"/><Relationship Id="rId53" Type="http://schemas.openxmlformats.org/officeDocument/2006/relationships/customXml" Target="../ink/ink5460.xml"/><Relationship Id="rId74" Type="http://schemas.openxmlformats.org/officeDocument/2006/relationships/image" Target="../media/image5210.png"/><Relationship Id="rId128" Type="http://schemas.openxmlformats.org/officeDocument/2006/relationships/image" Target="../media/image7910.png"/><Relationship Id="rId149" Type="http://schemas.openxmlformats.org/officeDocument/2006/relationships/customXml" Target="../ink/ink5508.xml"/><Relationship Id="rId5" Type="http://schemas.openxmlformats.org/officeDocument/2006/relationships/image" Target="../media/image18.png"/><Relationship Id="rId95" Type="http://schemas.openxmlformats.org/officeDocument/2006/relationships/customXml" Target="../ink/ink5481.xml"/><Relationship Id="rId160" Type="http://schemas.openxmlformats.org/officeDocument/2006/relationships/image" Target="../media/image950.png"/><Relationship Id="rId181" Type="http://schemas.openxmlformats.org/officeDocument/2006/relationships/customXml" Target="../ink/ink5524.xml"/><Relationship Id="rId216" Type="http://schemas.openxmlformats.org/officeDocument/2006/relationships/customXml" Target="../ink/ink5542.xml"/><Relationship Id="rId22" Type="http://schemas.openxmlformats.org/officeDocument/2006/relationships/customXml" Target="../ink/ink5444.xml"/><Relationship Id="rId43" Type="http://schemas.openxmlformats.org/officeDocument/2006/relationships/customXml" Target="../ink/ink5455.xml"/><Relationship Id="rId64" Type="http://schemas.openxmlformats.org/officeDocument/2006/relationships/image" Target="../media/image4710.png"/><Relationship Id="rId118" Type="http://schemas.openxmlformats.org/officeDocument/2006/relationships/image" Target="../media/image7410.png"/><Relationship Id="rId139" Type="http://schemas.openxmlformats.org/officeDocument/2006/relationships/customXml" Target="../ink/ink5503.xml"/><Relationship Id="rId85" Type="http://schemas.openxmlformats.org/officeDocument/2006/relationships/customXml" Target="../ink/ink5476.xml"/><Relationship Id="rId150" Type="http://schemas.openxmlformats.org/officeDocument/2006/relationships/image" Target="../media/image900.png"/><Relationship Id="rId171" Type="http://schemas.openxmlformats.org/officeDocument/2006/relationships/customXml" Target="../ink/ink5519.xml"/><Relationship Id="rId192" Type="http://schemas.openxmlformats.org/officeDocument/2006/relationships/customXml" Target="../ink/ink5530.xml"/><Relationship Id="rId206" Type="http://schemas.openxmlformats.org/officeDocument/2006/relationships/customXml" Target="../ink/ink5537.xml"/><Relationship Id="rId227" Type="http://schemas.openxmlformats.org/officeDocument/2006/relationships/customXml" Target="../ink/ink5548.xml"/><Relationship Id="rId12" Type="http://schemas.openxmlformats.org/officeDocument/2006/relationships/customXml" Target="../ink/ink5439.xml"/><Relationship Id="rId33" Type="http://schemas.openxmlformats.org/officeDocument/2006/relationships/customXml" Target="../ink/ink5450.xml"/><Relationship Id="rId108" Type="http://schemas.openxmlformats.org/officeDocument/2006/relationships/image" Target="../media/image6910.png"/><Relationship Id="rId129" Type="http://schemas.openxmlformats.org/officeDocument/2006/relationships/customXml" Target="../ink/ink5498.xml"/><Relationship Id="rId54" Type="http://schemas.openxmlformats.org/officeDocument/2006/relationships/image" Target="../media/image4210.png"/><Relationship Id="rId75" Type="http://schemas.openxmlformats.org/officeDocument/2006/relationships/customXml" Target="../ink/ink5471.xml"/><Relationship Id="rId96" Type="http://schemas.openxmlformats.org/officeDocument/2006/relationships/image" Target="../media/image6311.png"/><Relationship Id="rId140" Type="http://schemas.openxmlformats.org/officeDocument/2006/relationships/image" Target="../media/image8510.png"/><Relationship Id="rId161" Type="http://schemas.openxmlformats.org/officeDocument/2006/relationships/customXml" Target="../ink/ink5514.xml"/><Relationship Id="rId182" Type="http://schemas.openxmlformats.org/officeDocument/2006/relationships/image" Target="../media/image1060.png"/><Relationship Id="rId217" Type="http://schemas.openxmlformats.org/officeDocument/2006/relationships/image" Target="../media/image1230.png"/><Relationship Id="rId6" Type="http://schemas.openxmlformats.org/officeDocument/2006/relationships/customXml" Target="../ink/ink5436.xml"/><Relationship Id="rId23" Type="http://schemas.openxmlformats.org/officeDocument/2006/relationships/image" Target="../media/image2710.png"/><Relationship Id="rId119" Type="http://schemas.openxmlformats.org/officeDocument/2006/relationships/customXml" Target="../ink/ink5493.xml"/><Relationship Id="rId44" Type="http://schemas.openxmlformats.org/officeDocument/2006/relationships/image" Target="../media/image3710.png"/><Relationship Id="rId65" Type="http://schemas.openxmlformats.org/officeDocument/2006/relationships/customXml" Target="../ink/ink5466.xml"/><Relationship Id="rId86" Type="http://schemas.openxmlformats.org/officeDocument/2006/relationships/image" Target="../media/image5810.png"/><Relationship Id="rId130" Type="http://schemas.openxmlformats.org/officeDocument/2006/relationships/image" Target="../media/image8010.png"/><Relationship Id="rId151" Type="http://schemas.openxmlformats.org/officeDocument/2006/relationships/customXml" Target="../ink/ink5509.xml"/><Relationship Id="rId172" Type="http://schemas.openxmlformats.org/officeDocument/2006/relationships/image" Target="../media/image1011.png"/><Relationship Id="rId193" Type="http://schemas.openxmlformats.org/officeDocument/2006/relationships/image" Target="../media/image1111.png"/><Relationship Id="rId207" Type="http://schemas.openxmlformats.org/officeDocument/2006/relationships/image" Target="../media/image1180.png"/><Relationship Id="rId228" Type="http://schemas.openxmlformats.org/officeDocument/2006/relationships/image" Target="../media/image1280.png"/><Relationship Id="rId13" Type="http://schemas.openxmlformats.org/officeDocument/2006/relationships/image" Target="../media/image2210.png"/><Relationship Id="rId109" Type="http://schemas.openxmlformats.org/officeDocument/2006/relationships/customXml" Target="../ink/ink5488.xml"/><Relationship Id="rId34" Type="http://schemas.openxmlformats.org/officeDocument/2006/relationships/image" Target="../media/image3210.png"/><Relationship Id="rId55" Type="http://schemas.openxmlformats.org/officeDocument/2006/relationships/customXml" Target="../ink/ink5461.xml"/><Relationship Id="rId76" Type="http://schemas.openxmlformats.org/officeDocument/2006/relationships/image" Target="../media/image5310.png"/><Relationship Id="rId97" Type="http://schemas.openxmlformats.org/officeDocument/2006/relationships/customXml" Target="../ink/ink5482.xml"/><Relationship Id="rId120" Type="http://schemas.openxmlformats.org/officeDocument/2006/relationships/image" Target="../media/image7510.png"/><Relationship Id="rId141" Type="http://schemas.openxmlformats.org/officeDocument/2006/relationships/customXml" Target="../ink/ink5504.xml"/><Relationship Id="rId7" Type="http://schemas.openxmlformats.org/officeDocument/2006/relationships/image" Target="../media/image19.png"/><Relationship Id="rId162" Type="http://schemas.openxmlformats.org/officeDocument/2006/relationships/image" Target="../media/image960.png"/><Relationship Id="rId183" Type="http://schemas.openxmlformats.org/officeDocument/2006/relationships/customXml" Target="../ink/ink5525.xml"/><Relationship Id="rId218" Type="http://schemas.openxmlformats.org/officeDocument/2006/relationships/customXml" Target="../ink/ink5543.xml"/><Relationship Id="rId24" Type="http://schemas.openxmlformats.org/officeDocument/2006/relationships/customXml" Target="../ink/ink5445.xml"/><Relationship Id="rId45" Type="http://schemas.openxmlformats.org/officeDocument/2006/relationships/customXml" Target="../ink/ink5456.xml"/><Relationship Id="rId66" Type="http://schemas.openxmlformats.org/officeDocument/2006/relationships/image" Target="../media/image4810.png"/><Relationship Id="rId87" Type="http://schemas.openxmlformats.org/officeDocument/2006/relationships/customXml" Target="../ink/ink5477.xml"/><Relationship Id="rId110" Type="http://schemas.openxmlformats.org/officeDocument/2006/relationships/image" Target="../media/image7010.png"/><Relationship Id="rId131" Type="http://schemas.openxmlformats.org/officeDocument/2006/relationships/customXml" Target="../ink/ink5499.xml"/><Relationship Id="rId152" Type="http://schemas.openxmlformats.org/officeDocument/2006/relationships/image" Target="../media/image911.png"/><Relationship Id="rId173" Type="http://schemas.openxmlformats.org/officeDocument/2006/relationships/customXml" Target="../ink/ink5520.xml"/><Relationship Id="rId194" Type="http://schemas.openxmlformats.org/officeDocument/2006/relationships/customXml" Target="../ink/ink5531.xml"/><Relationship Id="rId208" Type="http://schemas.openxmlformats.org/officeDocument/2006/relationships/customXml" Target="../ink/ink5538.xml"/><Relationship Id="rId229" Type="http://schemas.openxmlformats.org/officeDocument/2006/relationships/customXml" Target="../ink/ink5549.xml"/><Relationship Id="rId14" Type="http://schemas.openxmlformats.org/officeDocument/2006/relationships/customXml" Target="../ink/ink5440.xml"/><Relationship Id="rId35" Type="http://schemas.openxmlformats.org/officeDocument/2006/relationships/customXml" Target="../ink/ink5451.xml"/><Relationship Id="rId56" Type="http://schemas.openxmlformats.org/officeDocument/2006/relationships/image" Target="../media/image4310.png"/><Relationship Id="rId77" Type="http://schemas.openxmlformats.org/officeDocument/2006/relationships/customXml" Target="../ink/ink5472.xml"/><Relationship Id="rId100" Type="http://schemas.openxmlformats.org/officeDocument/2006/relationships/image" Target="../media/image6511.png"/><Relationship Id="rId8" Type="http://schemas.openxmlformats.org/officeDocument/2006/relationships/customXml" Target="../ink/ink5437.xml"/><Relationship Id="rId98" Type="http://schemas.openxmlformats.org/officeDocument/2006/relationships/image" Target="../media/image6411.png"/><Relationship Id="rId121" Type="http://schemas.openxmlformats.org/officeDocument/2006/relationships/customXml" Target="../ink/ink5494.xml"/><Relationship Id="rId142" Type="http://schemas.openxmlformats.org/officeDocument/2006/relationships/image" Target="../media/image8610.png"/><Relationship Id="rId163" Type="http://schemas.openxmlformats.org/officeDocument/2006/relationships/customXml" Target="../ink/ink5515.xml"/><Relationship Id="rId184" Type="http://schemas.openxmlformats.org/officeDocument/2006/relationships/customXml" Target="../ink/ink5526.xml"/><Relationship Id="rId219" Type="http://schemas.openxmlformats.org/officeDocument/2006/relationships/image" Target="../media/image1240.png"/><Relationship Id="rId230" Type="http://schemas.openxmlformats.org/officeDocument/2006/relationships/customXml" Target="../ink/ink5550.xml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467.xml"/><Relationship Id="rId20" Type="http://schemas.openxmlformats.org/officeDocument/2006/relationships/customXml" Target="../ink/ink5443.xml"/><Relationship Id="rId41" Type="http://schemas.openxmlformats.org/officeDocument/2006/relationships/customXml" Target="../ink/ink5454.xml"/><Relationship Id="rId62" Type="http://schemas.openxmlformats.org/officeDocument/2006/relationships/image" Target="../media/image4610.png"/><Relationship Id="rId83" Type="http://schemas.openxmlformats.org/officeDocument/2006/relationships/customXml" Target="../ink/ink5475.xml"/><Relationship Id="rId88" Type="http://schemas.openxmlformats.org/officeDocument/2006/relationships/image" Target="../media/image5910.png"/><Relationship Id="rId111" Type="http://schemas.openxmlformats.org/officeDocument/2006/relationships/customXml" Target="../ink/ink5489.xml"/><Relationship Id="rId132" Type="http://schemas.openxmlformats.org/officeDocument/2006/relationships/image" Target="../media/image8110.png"/><Relationship Id="rId153" Type="http://schemas.openxmlformats.org/officeDocument/2006/relationships/customXml" Target="../ink/ink5510.xml"/><Relationship Id="rId174" Type="http://schemas.openxmlformats.org/officeDocument/2006/relationships/image" Target="../media/image1020.png"/><Relationship Id="rId179" Type="http://schemas.openxmlformats.org/officeDocument/2006/relationships/customXml" Target="../ink/ink5523.xml"/><Relationship Id="rId195" Type="http://schemas.openxmlformats.org/officeDocument/2006/relationships/image" Target="../media/image1120.png"/><Relationship Id="rId209" Type="http://schemas.openxmlformats.org/officeDocument/2006/relationships/image" Target="../media/image1190.png"/><Relationship Id="rId190" Type="http://schemas.openxmlformats.org/officeDocument/2006/relationships/customXml" Target="../ink/ink5529.xml"/><Relationship Id="rId204" Type="http://schemas.openxmlformats.org/officeDocument/2006/relationships/customXml" Target="../ink/ink5536.xml"/><Relationship Id="rId220" Type="http://schemas.openxmlformats.org/officeDocument/2006/relationships/customXml" Target="../ink/ink5544.xml"/><Relationship Id="rId225" Type="http://schemas.openxmlformats.org/officeDocument/2006/relationships/image" Target="../media/image1270.png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462.xml"/><Relationship Id="rId106" Type="http://schemas.openxmlformats.org/officeDocument/2006/relationships/image" Target="../media/image6810.png"/><Relationship Id="rId127" Type="http://schemas.openxmlformats.org/officeDocument/2006/relationships/customXml" Target="../ink/ink5497.xml"/><Relationship Id="rId10" Type="http://schemas.openxmlformats.org/officeDocument/2006/relationships/customXml" Target="../ink/ink5438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470.xml"/><Relationship Id="rId78" Type="http://schemas.openxmlformats.org/officeDocument/2006/relationships/image" Target="../media/image5410.png"/><Relationship Id="rId94" Type="http://schemas.openxmlformats.org/officeDocument/2006/relationships/image" Target="../media/image6210.png"/><Relationship Id="rId99" Type="http://schemas.openxmlformats.org/officeDocument/2006/relationships/customXml" Target="../ink/ink5483.xml"/><Relationship Id="rId101" Type="http://schemas.openxmlformats.org/officeDocument/2006/relationships/customXml" Target="../ink/ink5484.xml"/><Relationship Id="rId122" Type="http://schemas.openxmlformats.org/officeDocument/2006/relationships/image" Target="../media/image7610.png"/><Relationship Id="rId143" Type="http://schemas.openxmlformats.org/officeDocument/2006/relationships/customXml" Target="../ink/ink5505.xml"/><Relationship Id="rId148" Type="http://schemas.openxmlformats.org/officeDocument/2006/relationships/image" Target="../media/image890.png"/><Relationship Id="rId164" Type="http://schemas.openxmlformats.org/officeDocument/2006/relationships/image" Target="../media/image970.png"/><Relationship Id="rId169" Type="http://schemas.openxmlformats.org/officeDocument/2006/relationships/customXml" Target="../ink/ink5518.xml"/><Relationship Id="rId185" Type="http://schemas.openxmlformats.org/officeDocument/2006/relationships/image" Target="../media/image1070.png"/><Relationship Id="rId4" Type="http://schemas.openxmlformats.org/officeDocument/2006/relationships/customXml" Target="../ink/ink5435.xml"/><Relationship Id="rId9" Type="http://schemas.openxmlformats.org/officeDocument/2006/relationships/image" Target="../media/image20.png"/><Relationship Id="rId180" Type="http://schemas.openxmlformats.org/officeDocument/2006/relationships/image" Target="../media/image1050.png"/><Relationship Id="rId210" Type="http://schemas.openxmlformats.org/officeDocument/2006/relationships/customXml" Target="../ink/ink5539.xml"/><Relationship Id="rId215" Type="http://schemas.openxmlformats.org/officeDocument/2006/relationships/image" Target="../media/image1220.png"/><Relationship Id="rId26" Type="http://schemas.openxmlformats.org/officeDocument/2006/relationships/customXml" Target="../ink/ink5446.xml"/><Relationship Id="rId231" Type="http://schemas.openxmlformats.org/officeDocument/2006/relationships/image" Target="../media/image1290.png"/><Relationship Id="rId47" Type="http://schemas.openxmlformats.org/officeDocument/2006/relationships/customXml" Target="../ink/ink5457.xml"/><Relationship Id="rId68" Type="http://schemas.openxmlformats.org/officeDocument/2006/relationships/image" Target="../media/image4910.png"/><Relationship Id="rId89" Type="http://schemas.openxmlformats.org/officeDocument/2006/relationships/customXml" Target="../ink/ink5478.xml"/><Relationship Id="rId112" Type="http://schemas.openxmlformats.org/officeDocument/2006/relationships/image" Target="../media/image7110.png"/><Relationship Id="rId133" Type="http://schemas.openxmlformats.org/officeDocument/2006/relationships/customXml" Target="../ink/ink5500.xml"/><Relationship Id="rId154" Type="http://schemas.openxmlformats.org/officeDocument/2006/relationships/image" Target="../media/image920.png"/><Relationship Id="rId175" Type="http://schemas.openxmlformats.org/officeDocument/2006/relationships/customXml" Target="../ink/ink5521.xml"/><Relationship Id="rId196" Type="http://schemas.openxmlformats.org/officeDocument/2006/relationships/customXml" Target="../ink/ink5532.xml"/><Relationship Id="rId200" Type="http://schemas.openxmlformats.org/officeDocument/2006/relationships/customXml" Target="../ink/ink5534.xml"/><Relationship Id="rId16" Type="http://schemas.openxmlformats.org/officeDocument/2006/relationships/customXml" Target="../ink/ink5441.xml"/><Relationship Id="rId221" Type="http://schemas.openxmlformats.org/officeDocument/2006/relationships/image" Target="../media/image1250.png"/><Relationship Id="rId37" Type="http://schemas.openxmlformats.org/officeDocument/2006/relationships/customXml" Target="../ink/ink5452.xml"/><Relationship Id="rId58" Type="http://schemas.openxmlformats.org/officeDocument/2006/relationships/image" Target="../media/image4410.png"/><Relationship Id="rId79" Type="http://schemas.openxmlformats.org/officeDocument/2006/relationships/customXml" Target="../ink/ink5473.xml"/><Relationship Id="rId102" Type="http://schemas.openxmlformats.org/officeDocument/2006/relationships/image" Target="../media/image6611.png"/><Relationship Id="rId123" Type="http://schemas.openxmlformats.org/officeDocument/2006/relationships/customXml" Target="../ink/ink5495.xml"/><Relationship Id="rId144" Type="http://schemas.openxmlformats.org/officeDocument/2006/relationships/image" Target="../media/image8710.png"/><Relationship Id="rId90" Type="http://schemas.openxmlformats.org/officeDocument/2006/relationships/image" Target="../media/image6010.png"/><Relationship Id="rId165" Type="http://schemas.openxmlformats.org/officeDocument/2006/relationships/customXml" Target="../ink/ink5516.xml"/><Relationship Id="rId186" Type="http://schemas.openxmlformats.org/officeDocument/2006/relationships/customXml" Target="../ink/ink5527.xml"/><Relationship Id="rId211" Type="http://schemas.openxmlformats.org/officeDocument/2006/relationships/image" Target="../media/image1200.png"/><Relationship Id="rId232" Type="http://schemas.openxmlformats.org/officeDocument/2006/relationships/customXml" Target="../ink/ink5551.xml"/><Relationship Id="rId27" Type="http://schemas.openxmlformats.org/officeDocument/2006/relationships/image" Target="../media/image2910.png"/><Relationship Id="rId48" Type="http://schemas.openxmlformats.org/officeDocument/2006/relationships/image" Target="../media/image3910.png"/><Relationship Id="rId69" Type="http://schemas.openxmlformats.org/officeDocument/2006/relationships/customXml" Target="../ink/ink5468.xml"/><Relationship Id="rId113" Type="http://schemas.openxmlformats.org/officeDocument/2006/relationships/customXml" Target="../ink/ink5490.xml"/><Relationship Id="rId134" Type="http://schemas.openxmlformats.org/officeDocument/2006/relationships/image" Target="../media/image8210.png"/><Relationship Id="rId80" Type="http://schemas.openxmlformats.org/officeDocument/2006/relationships/image" Target="../media/image5510.png"/><Relationship Id="rId155" Type="http://schemas.openxmlformats.org/officeDocument/2006/relationships/customXml" Target="../ink/ink5511.xml"/><Relationship Id="rId176" Type="http://schemas.openxmlformats.org/officeDocument/2006/relationships/image" Target="../media/image1030.png"/><Relationship Id="rId197" Type="http://schemas.openxmlformats.org/officeDocument/2006/relationships/image" Target="../media/image1130.png"/><Relationship Id="rId201" Type="http://schemas.openxmlformats.org/officeDocument/2006/relationships/image" Target="../media/image1150.png"/><Relationship Id="rId222" Type="http://schemas.openxmlformats.org/officeDocument/2006/relationships/customXml" Target="../ink/ink5545.xml"/><Relationship Id="rId17" Type="http://schemas.openxmlformats.org/officeDocument/2006/relationships/image" Target="../media/image2410.png"/><Relationship Id="rId38" Type="http://schemas.openxmlformats.org/officeDocument/2006/relationships/image" Target="../media/image3410.png"/><Relationship Id="rId59" Type="http://schemas.openxmlformats.org/officeDocument/2006/relationships/customXml" Target="../ink/ink5463.xml"/><Relationship Id="rId103" Type="http://schemas.openxmlformats.org/officeDocument/2006/relationships/customXml" Target="../ink/ink5485.xml"/><Relationship Id="rId124" Type="http://schemas.openxmlformats.org/officeDocument/2006/relationships/image" Target="../media/image7710.png"/><Relationship Id="rId70" Type="http://schemas.openxmlformats.org/officeDocument/2006/relationships/image" Target="../media/image5010.png"/><Relationship Id="rId91" Type="http://schemas.openxmlformats.org/officeDocument/2006/relationships/customXml" Target="../ink/ink5479.xml"/><Relationship Id="rId145" Type="http://schemas.openxmlformats.org/officeDocument/2006/relationships/customXml" Target="../ink/ink5506.xml"/><Relationship Id="rId166" Type="http://schemas.openxmlformats.org/officeDocument/2006/relationships/image" Target="../media/image980.png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540.xml"/><Relationship Id="rId233" Type="http://schemas.openxmlformats.org/officeDocument/2006/relationships/image" Target="../media/image1300.png"/><Relationship Id="rId28" Type="http://schemas.openxmlformats.org/officeDocument/2006/relationships/customXml" Target="../ink/ink5447.xml"/><Relationship Id="rId49" Type="http://schemas.openxmlformats.org/officeDocument/2006/relationships/customXml" Target="../ink/ink5458.xml"/><Relationship Id="rId114" Type="http://schemas.openxmlformats.org/officeDocument/2006/relationships/image" Target="../media/image7210.png"/><Relationship Id="rId60" Type="http://schemas.openxmlformats.org/officeDocument/2006/relationships/image" Target="../media/image4510.png"/><Relationship Id="rId81" Type="http://schemas.openxmlformats.org/officeDocument/2006/relationships/customXml" Target="../ink/ink5474.xml"/><Relationship Id="rId135" Type="http://schemas.openxmlformats.org/officeDocument/2006/relationships/customXml" Target="../ink/ink5501.xml"/><Relationship Id="rId156" Type="http://schemas.openxmlformats.org/officeDocument/2006/relationships/image" Target="../media/image930.png"/><Relationship Id="rId177" Type="http://schemas.openxmlformats.org/officeDocument/2006/relationships/customXml" Target="../ink/ink5522.xml"/><Relationship Id="rId198" Type="http://schemas.openxmlformats.org/officeDocument/2006/relationships/customXml" Target="../ink/ink5533.xml"/><Relationship Id="rId202" Type="http://schemas.openxmlformats.org/officeDocument/2006/relationships/customXml" Target="../ink/ink5535.xml"/><Relationship Id="rId223" Type="http://schemas.openxmlformats.org/officeDocument/2006/relationships/image" Target="../media/image1260.png"/><Relationship Id="rId18" Type="http://schemas.openxmlformats.org/officeDocument/2006/relationships/customXml" Target="../ink/ink5442.xml"/><Relationship Id="rId39" Type="http://schemas.openxmlformats.org/officeDocument/2006/relationships/customXml" Target="../ink/ink5453.xml"/><Relationship Id="rId50" Type="http://schemas.openxmlformats.org/officeDocument/2006/relationships/image" Target="../media/image4010.png"/><Relationship Id="rId104" Type="http://schemas.openxmlformats.org/officeDocument/2006/relationships/image" Target="../media/image6710.png"/><Relationship Id="rId125" Type="http://schemas.openxmlformats.org/officeDocument/2006/relationships/customXml" Target="../ink/ink5496.xml"/><Relationship Id="rId146" Type="http://schemas.openxmlformats.org/officeDocument/2006/relationships/image" Target="../media/image889.png"/><Relationship Id="rId167" Type="http://schemas.openxmlformats.org/officeDocument/2006/relationships/customXml" Target="../ink/ink5517.xml"/><Relationship Id="rId188" Type="http://schemas.openxmlformats.org/officeDocument/2006/relationships/customXml" Target="../ink/ink5528.xml"/><Relationship Id="rId71" Type="http://schemas.openxmlformats.org/officeDocument/2006/relationships/customXml" Target="../ink/ink5469.xml"/><Relationship Id="rId92" Type="http://schemas.openxmlformats.org/officeDocument/2006/relationships/image" Target="../media/image6110.png"/><Relationship Id="rId213" Type="http://schemas.openxmlformats.org/officeDocument/2006/relationships/image" Target="../media/image1211.png"/><Relationship Id="rId234" Type="http://schemas.openxmlformats.org/officeDocument/2006/relationships/customXml" Target="../ink/ink5552.xml"/><Relationship Id="rId2" Type="http://schemas.openxmlformats.org/officeDocument/2006/relationships/customXml" Target="../ink/ink5434.xml"/><Relationship Id="rId29" Type="http://schemas.openxmlformats.org/officeDocument/2006/relationships/image" Target="../media/image3010.png"/><Relationship Id="rId40" Type="http://schemas.openxmlformats.org/officeDocument/2006/relationships/image" Target="../media/image3510.png"/><Relationship Id="rId115" Type="http://schemas.openxmlformats.org/officeDocument/2006/relationships/customXml" Target="../ink/ink5491.xml"/><Relationship Id="rId136" Type="http://schemas.openxmlformats.org/officeDocument/2006/relationships/image" Target="../media/image8310.png"/><Relationship Id="rId157" Type="http://schemas.openxmlformats.org/officeDocument/2006/relationships/customXml" Target="../ink/ink5512.xml"/><Relationship Id="rId178" Type="http://schemas.openxmlformats.org/officeDocument/2006/relationships/image" Target="../media/image1040.png"/><Relationship Id="rId61" Type="http://schemas.openxmlformats.org/officeDocument/2006/relationships/customXml" Target="../ink/ink5464.xml"/><Relationship Id="rId82" Type="http://schemas.openxmlformats.org/officeDocument/2006/relationships/image" Target="../media/image5610.png"/><Relationship Id="rId199" Type="http://schemas.openxmlformats.org/officeDocument/2006/relationships/image" Target="../media/image1140.png"/><Relationship Id="rId203" Type="http://schemas.openxmlformats.org/officeDocument/2006/relationships/image" Target="../media/image1160.png"/><Relationship Id="rId19" Type="http://schemas.openxmlformats.org/officeDocument/2006/relationships/image" Target="../media/image2510.png"/><Relationship Id="rId224" Type="http://schemas.openxmlformats.org/officeDocument/2006/relationships/customXml" Target="../ink/ink5546.xml"/><Relationship Id="rId30" Type="http://schemas.openxmlformats.org/officeDocument/2006/relationships/customXml" Target="../ink/ink5448.xml"/><Relationship Id="rId105" Type="http://schemas.openxmlformats.org/officeDocument/2006/relationships/customXml" Target="../ink/ink5486.xml"/><Relationship Id="rId126" Type="http://schemas.openxmlformats.org/officeDocument/2006/relationships/image" Target="../media/image7810.png"/><Relationship Id="rId147" Type="http://schemas.openxmlformats.org/officeDocument/2006/relationships/customXml" Target="../ink/ink5507.xml"/><Relationship Id="rId168" Type="http://schemas.openxmlformats.org/officeDocument/2006/relationships/image" Target="../media/image990.png"/><Relationship Id="rId51" Type="http://schemas.openxmlformats.org/officeDocument/2006/relationships/customXml" Target="../ink/ink5459.xml"/><Relationship Id="rId72" Type="http://schemas.openxmlformats.org/officeDocument/2006/relationships/image" Target="../media/image5110.png"/><Relationship Id="rId93" Type="http://schemas.openxmlformats.org/officeDocument/2006/relationships/customXml" Target="../ink/ink5480.xml"/><Relationship Id="rId189" Type="http://schemas.openxmlformats.org/officeDocument/2006/relationships/image" Target="../media/image1090.png"/><Relationship Id="rId3" Type="http://schemas.openxmlformats.org/officeDocument/2006/relationships/image" Target="../media/image17.png"/><Relationship Id="rId214" Type="http://schemas.openxmlformats.org/officeDocument/2006/relationships/customXml" Target="../ink/ink5541.xml"/><Relationship Id="rId235" Type="http://schemas.openxmlformats.org/officeDocument/2006/relationships/image" Target="../media/image1311.png"/><Relationship Id="rId116" Type="http://schemas.openxmlformats.org/officeDocument/2006/relationships/image" Target="../media/image7310.png"/><Relationship Id="rId137" Type="http://schemas.openxmlformats.org/officeDocument/2006/relationships/customXml" Target="../ink/ink5502.xml"/><Relationship Id="rId158" Type="http://schemas.openxmlformats.org/officeDocument/2006/relationships/image" Target="../media/image940.png"/></Relationships>
</file>

<file path=ppt/slides/_rels/slide1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611.xml"/><Relationship Id="rId21" Type="http://schemas.openxmlformats.org/officeDocument/2006/relationships/image" Target="../media/image2610.png"/><Relationship Id="rId42" Type="http://schemas.openxmlformats.org/officeDocument/2006/relationships/image" Target="../media/image3610.png"/><Relationship Id="rId63" Type="http://schemas.openxmlformats.org/officeDocument/2006/relationships/customXml" Target="../ink/ink5584.xml"/><Relationship Id="rId84" Type="http://schemas.openxmlformats.org/officeDocument/2006/relationships/image" Target="../media/image5710.png"/><Relationship Id="rId138" Type="http://schemas.openxmlformats.org/officeDocument/2006/relationships/image" Target="../media/image8410.png"/><Relationship Id="rId159" Type="http://schemas.openxmlformats.org/officeDocument/2006/relationships/customXml" Target="../ink/ink5632.xml"/><Relationship Id="rId170" Type="http://schemas.openxmlformats.org/officeDocument/2006/relationships/image" Target="../media/image1000.png"/><Relationship Id="rId191" Type="http://schemas.openxmlformats.org/officeDocument/2006/relationships/image" Target="../media/image1100.png"/><Relationship Id="rId205" Type="http://schemas.openxmlformats.org/officeDocument/2006/relationships/image" Target="../media/image1170.png"/><Relationship Id="rId226" Type="http://schemas.openxmlformats.org/officeDocument/2006/relationships/customXml" Target="../ink/ink5666.xml"/><Relationship Id="rId247" Type="http://schemas.openxmlformats.org/officeDocument/2006/relationships/image" Target="../media/image1370.png"/><Relationship Id="rId107" Type="http://schemas.openxmlformats.org/officeDocument/2006/relationships/customXml" Target="../ink/ink5606.xml"/><Relationship Id="rId11" Type="http://schemas.openxmlformats.org/officeDocument/2006/relationships/image" Target="../media/image2110.png"/><Relationship Id="rId32" Type="http://schemas.openxmlformats.org/officeDocument/2006/relationships/customXml" Target="../ink/ink5568.xml"/><Relationship Id="rId53" Type="http://schemas.openxmlformats.org/officeDocument/2006/relationships/customXml" Target="../ink/ink5579.xml"/><Relationship Id="rId74" Type="http://schemas.openxmlformats.org/officeDocument/2006/relationships/image" Target="../media/image5210.png"/><Relationship Id="rId128" Type="http://schemas.openxmlformats.org/officeDocument/2006/relationships/image" Target="../media/image7910.png"/><Relationship Id="rId149" Type="http://schemas.openxmlformats.org/officeDocument/2006/relationships/customXml" Target="../ink/ink5627.xml"/><Relationship Id="rId5" Type="http://schemas.openxmlformats.org/officeDocument/2006/relationships/image" Target="../media/image18.png"/><Relationship Id="rId95" Type="http://schemas.openxmlformats.org/officeDocument/2006/relationships/customXml" Target="../ink/ink5600.xml"/><Relationship Id="rId160" Type="http://schemas.openxmlformats.org/officeDocument/2006/relationships/image" Target="../media/image950.png"/><Relationship Id="rId181" Type="http://schemas.openxmlformats.org/officeDocument/2006/relationships/customXml" Target="../ink/ink5643.xml"/><Relationship Id="rId216" Type="http://schemas.openxmlformats.org/officeDocument/2006/relationships/customXml" Target="../ink/ink5661.xml"/><Relationship Id="rId237" Type="http://schemas.openxmlformats.org/officeDocument/2006/relationships/image" Target="../media/image1320.png"/><Relationship Id="rId22" Type="http://schemas.openxmlformats.org/officeDocument/2006/relationships/customXml" Target="../ink/ink5563.xml"/><Relationship Id="rId43" Type="http://schemas.openxmlformats.org/officeDocument/2006/relationships/customXml" Target="../ink/ink5574.xml"/><Relationship Id="rId64" Type="http://schemas.openxmlformats.org/officeDocument/2006/relationships/image" Target="../media/image4710.png"/><Relationship Id="rId118" Type="http://schemas.openxmlformats.org/officeDocument/2006/relationships/image" Target="../media/image7410.png"/><Relationship Id="rId139" Type="http://schemas.openxmlformats.org/officeDocument/2006/relationships/customXml" Target="../ink/ink5622.xml"/><Relationship Id="rId85" Type="http://schemas.openxmlformats.org/officeDocument/2006/relationships/customXml" Target="../ink/ink5595.xml"/><Relationship Id="rId150" Type="http://schemas.openxmlformats.org/officeDocument/2006/relationships/image" Target="../media/image900.png"/><Relationship Id="rId171" Type="http://schemas.openxmlformats.org/officeDocument/2006/relationships/customXml" Target="../ink/ink5638.xml"/><Relationship Id="rId192" Type="http://schemas.openxmlformats.org/officeDocument/2006/relationships/customXml" Target="../ink/ink5649.xml"/><Relationship Id="rId206" Type="http://schemas.openxmlformats.org/officeDocument/2006/relationships/customXml" Target="../ink/ink5656.xml"/><Relationship Id="rId227" Type="http://schemas.openxmlformats.org/officeDocument/2006/relationships/customXml" Target="../ink/ink5667.xml"/><Relationship Id="rId12" Type="http://schemas.openxmlformats.org/officeDocument/2006/relationships/customXml" Target="../ink/ink5558.xml"/><Relationship Id="rId33" Type="http://schemas.openxmlformats.org/officeDocument/2006/relationships/customXml" Target="../ink/ink5569.xml"/><Relationship Id="rId108" Type="http://schemas.openxmlformats.org/officeDocument/2006/relationships/image" Target="../media/image6910.png"/><Relationship Id="rId129" Type="http://schemas.openxmlformats.org/officeDocument/2006/relationships/customXml" Target="../ink/ink5617.xml"/><Relationship Id="rId54" Type="http://schemas.openxmlformats.org/officeDocument/2006/relationships/image" Target="../media/image4210.png"/><Relationship Id="rId75" Type="http://schemas.openxmlformats.org/officeDocument/2006/relationships/customXml" Target="../ink/ink5590.xml"/><Relationship Id="rId96" Type="http://schemas.openxmlformats.org/officeDocument/2006/relationships/image" Target="../media/image6311.png"/><Relationship Id="rId140" Type="http://schemas.openxmlformats.org/officeDocument/2006/relationships/image" Target="../media/image8510.png"/><Relationship Id="rId161" Type="http://schemas.openxmlformats.org/officeDocument/2006/relationships/customXml" Target="../ink/ink5633.xml"/><Relationship Id="rId182" Type="http://schemas.openxmlformats.org/officeDocument/2006/relationships/image" Target="../media/image1060.png"/><Relationship Id="rId217" Type="http://schemas.openxmlformats.org/officeDocument/2006/relationships/image" Target="../media/image1230.png"/><Relationship Id="rId6" Type="http://schemas.openxmlformats.org/officeDocument/2006/relationships/customXml" Target="../ink/ink5555.xml"/><Relationship Id="rId238" Type="http://schemas.openxmlformats.org/officeDocument/2006/relationships/customXml" Target="../ink/ink5673.xml"/><Relationship Id="rId23" Type="http://schemas.openxmlformats.org/officeDocument/2006/relationships/image" Target="../media/image2710.png"/><Relationship Id="rId119" Type="http://schemas.openxmlformats.org/officeDocument/2006/relationships/customXml" Target="../ink/ink5612.xml"/><Relationship Id="rId44" Type="http://schemas.openxmlformats.org/officeDocument/2006/relationships/image" Target="../media/image3710.png"/><Relationship Id="rId65" Type="http://schemas.openxmlformats.org/officeDocument/2006/relationships/customXml" Target="../ink/ink5585.xml"/><Relationship Id="rId86" Type="http://schemas.openxmlformats.org/officeDocument/2006/relationships/image" Target="../media/image5810.png"/><Relationship Id="rId130" Type="http://schemas.openxmlformats.org/officeDocument/2006/relationships/image" Target="../media/image8010.png"/><Relationship Id="rId151" Type="http://schemas.openxmlformats.org/officeDocument/2006/relationships/customXml" Target="../ink/ink5628.xml"/><Relationship Id="rId172" Type="http://schemas.openxmlformats.org/officeDocument/2006/relationships/image" Target="../media/image1011.png"/><Relationship Id="rId193" Type="http://schemas.openxmlformats.org/officeDocument/2006/relationships/image" Target="../media/image1111.png"/><Relationship Id="rId207" Type="http://schemas.openxmlformats.org/officeDocument/2006/relationships/image" Target="../media/image1180.png"/><Relationship Id="rId228" Type="http://schemas.openxmlformats.org/officeDocument/2006/relationships/image" Target="../media/image1280.png"/><Relationship Id="rId13" Type="http://schemas.openxmlformats.org/officeDocument/2006/relationships/image" Target="../media/image2210.png"/><Relationship Id="rId109" Type="http://schemas.openxmlformats.org/officeDocument/2006/relationships/customXml" Target="../ink/ink5607.xml"/><Relationship Id="rId34" Type="http://schemas.openxmlformats.org/officeDocument/2006/relationships/image" Target="../media/image3210.png"/><Relationship Id="rId55" Type="http://schemas.openxmlformats.org/officeDocument/2006/relationships/customXml" Target="../ink/ink5580.xml"/><Relationship Id="rId76" Type="http://schemas.openxmlformats.org/officeDocument/2006/relationships/image" Target="../media/image5310.png"/><Relationship Id="rId97" Type="http://schemas.openxmlformats.org/officeDocument/2006/relationships/customXml" Target="../ink/ink5601.xml"/><Relationship Id="rId120" Type="http://schemas.openxmlformats.org/officeDocument/2006/relationships/image" Target="../media/image7510.png"/><Relationship Id="rId141" Type="http://schemas.openxmlformats.org/officeDocument/2006/relationships/customXml" Target="../ink/ink5623.xml"/><Relationship Id="rId7" Type="http://schemas.openxmlformats.org/officeDocument/2006/relationships/image" Target="../media/image19.png"/><Relationship Id="rId162" Type="http://schemas.openxmlformats.org/officeDocument/2006/relationships/image" Target="../media/image960.png"/><Relationship Id="rId183" Type="http://schemas.openxmlformats.org/officeDocument/2006/relationships/customXml" Target="../ink/ink5644.xml"/><Relationship Id="rId218" Type="http://schemas.openxmlformats.org/officeDocument/2006/relationships/customXml" Target="../ink/ink5662.xml"/><Relationship Id="rId239" Type="http://schemas.openxmlformats.org/officeDocument/2006/relationships/image" Target="../media/image1330.png"/><Relationship Id="rId24" Type="http://schemas.openxmlformats.org/officeDocument/2006/relationships/customXml" Target="../ink/ink5564.xml"/><Relationship Id="rId45" Type="http://schemas.openxmlformats.org/officeDocument/2006/relationships/customXml" Target="../ink/ink5575.xml"/><Relationship Id="rId66" Type="http://schemas.openxmlformats.org/officeDocument/2006/relationships/image" Target="../media/image4810.png"/><Relationship Id="rId87" Type="http://schemas.openxmlformats.org/officeDocument/2006/relationships/customXml" Target="../ink/ink5596.xml"/><Relationship Id="rId110" Type="http://schemas.openxmlformats.org/officeDocument/2006/relationships/image" Target="../media/image7010.png"/><Relationship Id="rId131" Type="http://schemas.openxmlformats.org/officeDocument/2006/relationships/customXml" Target="../ink/ink5618.xml"/><Relationship Id="rId152" Type="http://schemas.openxmlformats.org/officeDocument/2006/relationships/image" Target="../media/image911.png"/><Relationship Id="rId173" Type="http://schemas.openxmlformats.org/officeDocument/2006/relationships/customXml" Target="../ink/ink5639.xml"/><Relationship Id="rId194" Type="http://schemas.openxmlformats.org/officeDocument/2006/relationships/customXml" Target="../ink/ink5650.xml"/><Relationship Id="rId208" Type="http://schemas.openxmlformats.org/officeDocument/2006/relationships/customXml" Target="../ink/ink5657.xml"/><Relationship Id="rId229" Type="http://schemas.openxmlformats.org/officeDocument/2006/relationships/customXml" Target="../ink/ink5668.xml"/><Relationship Id="rId240" Type="http://schemas.openxmlformats.org/officeDocument/2006/relationships/customXml" Target="../ink/ink5674.xml"/><Relationship Id="rId14" Type="http://schemas.openxmlformats.org/officeDocument/2006/relationships/customXml" Target="../ink/ink5559.xml"/><Relationship Id="rId35" Type="http://schemas.openxmlformats.org/officeDocument/2006/relationships/customXml" Target="../ink/ink5570.xml"/><Relationship Id="rId56" Type="http://schemas.openxmlformats.org/officeDocument/2006/relationships/image" Target="../media/image4310.png"/><Relationship Id="rId77" Type="http://schemas.openxmlformats.org/officeDocument/2006/relationships/customXml" Target="../ink/ink5591.xml"/><Relationship Id="rId100" Type="http://schemas.openxmlformats.org/officeDocument/2006/relationships/image" Target="../media/image6511.png"/><Relationship Id="rId8" Type="http://schemas.openxmlformats.org/officeDocument/2006/relationships/customXml" Target="../ink/ink5556.xml"/><Relationship Id="rId98" Type="http://schemas.openxmlformats.org/officeDocument/2006/relationships/image" Target="../media/image6411.png"/><Relationship Id="rId121" Type="http://schemas.openxmlformats.org/officeDocument/2006/relationships/customXml" Target="../ink/ink5613.xml"/><Relationship Id="rId142" Type="http://schemas.openxmlformats.org/officeDocument/2006/relationships/image" Target="../media/image8610.png"/><Relationship Id="rId163" Type="http://schemas.openxmlformats.org/officeDocument/2006/relationships/customXml" Target="../ink/ink5634.xml"/><Relationship Id="rId184" Type="http://schemas.openxmlformats.org/officeDocument/2006/relationships/customXml" Target="../ink/ink5645.xml"/><Relationship Id="rId219" Type="http://schemas.openxmlformats.org/officeDocument/2006/relationships/image" Target="../media/image1240.png"/><Relationship Id="rId230" Type="http://schemas.openxmlformats.org/officeDocument/2006/relationships/customXml" Target="../ink/ink5669.xml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586.xml"/><Relationship Id="rId88" Type="http://schemas.openxmlformats.org/officeDocument/2006/relationships/image" Target="../media/image5910.png"/><Relationship Id="rId111" Type="http://schemas.openxmlformats.org/officeDocument/2006/relationships/customXml" Target="../ink/ink5608.xml"/><Relationship Id="rId132" Type="http://schemas.openxmlformats.org/officeDocument/2006/relationships/image" Target="../media/image8110.png"/><Relationship Id="rId153" Type="http://schemas.openxmlformats.org/officeDocument/2006/relationships/customXml" Target="../ink/ink5629.xml"/><Relationship Id="rId174" Type="http://schemas.openxmlformats.org/officeDocument/2006/relationships/image" Target="../media/image1020.png"/><Relationship Id="rId195" Type="http://schemas.openxmlformats.org/officeDocument/2006/relationships/image" Target="../media/image1120.png"/><Relationship Id="rId209" Type="http://schemas.openxmlformats.org/officeDocument/2006/relationships/image" Target="../media/image1190.png"/><Relationship Id="rId220" Type="http://schemas.openxmlformats.org/officeDocument/2006/relationships/customXml" Target="../ink/ink5663.xml"/><Relationship Id="rId241" Type="http://schemas.openxmlformats.org/officeDocument/2006/relationships/image" Target="../media/image1340.png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581.xml"/><Relationship Id="rId10" Type="http://schemas.openxmlformats.org/officeDocument/2006/relationships/customXml" Target="../ink/ink5557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589.xml"/><Relationship Id="rId78" Type="http://schemas.openxmlformats.org/officeDocument/2006/relationships/image" Target="../media/image5410.png"/><Relationship Id="rId94" Type="http://schemas.openxmlformats.org/officeDocument/2006/relationships/image" Target="../media/image6210.png"/><Relationship Id="rId99" Type="http://schemas.openxmlformats.org/officeDocument/2006/relationships/customXml" Target="../ink/ink5602.xml"/><Relationship Id="rId101" Type="http://schemas.openxmlformats.org/officeDocument/2006/relationships/customXml" Target="../ink/ink5603.xml"/><Relationship Id="rId122" Type="http://schemas.openxmlformats.org/officeDocument/2006/relationships/image" Target="../media/image7610.png"/><Relationship Id="rId143" Type="http://schemas.openxmlformats.org/officeDocument/2006/relationships/customXml" Target="../ink/ink5624.xml"/><Relationship Id="rId148" Type="http://schemas.openxmlformats.org/officeDocument/2006/relationships/image" Target="../media/image890.png"/><Relationship Id="rId164" Type="http://schemas.openxmlformats.org/officeDocument/2006/relationships/image" Target="../media/image970.png"/><Relationship Id="rId169" Type="http://schemas.openxmlformats.org/officeDocument/2006/relationships/customXml" Target="../ink/ink5637.xml"/><Relationship Id="rId185" Type="http://schemas.openxmlformats.org/officeDocument/2006/relationships/image" Target="../media/image1070.png"/><Relationship Id="rId4" Type="http://schemas.openxmlformats.org/officeDocument/2006/relationships/customXml" Target="../ink/ink5554.xml"/><Relationship Id="rId9" Type="http://schemas.openxmlformats.org/officeDocument/2006/relationships/image" Target="../media/image20.png"/><Relationship Id="rId180" Type="http://schemas.openxmlformats.org/officeDocument/2006/relationships/image" Target="../media/image1050.png"/><Relationship Id="rId210" Type="http://schemas.openxmlformats.org/officeDocument/2006/relationships/customXml" Target="../ink/ink5658.xml"/><Relationship Id="rId215" Type="http://schemas.openxmlformats.org/officeDocument/2006/relationships/image" Target="../media/image1220.png"/><Relationship Id="rId236" Type="http://schemas.openxmlformats.org/officeDocument/2006/relationships/customXml" Target="../ink/ink5672.xml"/><Relationship Id="rId26" Type="http://schemas.openxmlformats.org/officeDocument/2006/relationships/customXml" Target="../ink/ink5565.xml"/><Relationship Id="rId231" Type="http://schemas.openxmlformats.org/officeDocument/2006/relationships/image" Target="../media/image1290.png"/><Relationship Id="rId47" Type="http://schemas.openxmlformats.org/officeDocument/2006/relationships/customXml" Target="../ink/ink5576.xml"/><Relationship Id="rId68" Type="http://schemas.openxmlformats.org/officeDocument/2006/relationships/image" Target="../media/image4910.png"/><Relationship Id="rId89" Type="http://schemas.openxmlformats.org/officeDocument/2006/relationships/customXml" Target="../ink/ink5597.xml"/><Relationship Id="rId112" Type="http://schemas.openxmlformats.org/officeDocument/2006/relationships/image" Target="../media/image7110.png"/><Relationship Id="rId133" Type="http://schemas.openxmlformats.org/officeDocument/2006/relationships/customXml" Target="../ink/ink5619.xml"/><Relationship Id="rId154" Type="http://schemas.openxmlformats.org/officeDocument/2006/relationships/image" Target="../media/image920.png"/><Relationship Id="rId175" Type="http://schemas.openxmlformats.org/officeDocument/2006/relationships/customXml" Target="../ink/ink5640.xml"/><Relationship Id="rId196" Type="http://schemas.openxmlformats.org/officeDocument/2006/relationships/customXml" Target="../ink/ink5651.xml"/><Relationship Id="rId200" Type="http://schemas.openxmlformats.org/officeDocument/2006/relationships/customXml" Target="../ink/ink5653.xml"/><Relationship Id="rId16" Type="http://schemas.openxmlformats.org/officeDocument/2006/relationships/customXml" Target="../ink/ink5560.xml"/><Relationship Id="rId221" Type="http://schemas.openxmlformats.org/officeDocument/2006/relationships/image" Target="../media/image1250.png"/><Relationship Id="rId242" Type="http://schemas.openxmlformats.org/officeDocument/2006/relationships/customXml" Target="../ink/ink5675.xml"/><Relationship Id="rId37" Type="http://schemas.openxmlformats.org/officeDocument/2006/relationships/customXml" Target="../ink/ink5571.xml"/><Relationship Id="rId58" Type="http://schemas.openxmlformats.org/officeDocument/2006/relationships/image" Target="../media/image4410.png"/><Relationship Id="rId79" Type="http://schemas.openxmlformats.org/officeDocument/2006/relationships/customXml" Target="../ink/ink5592.xml"/><Relationship Id="rId102" Type="http://schemas.openxmlformats.org/officeDocument/2006/relationships/image" Target="../media/image6611.png"/><Relationship Id="rId123" Type="http://schemas.openxmlformats.org/officeDocument/2006/relationships/customXml" Target="../ink/ink5614.xml"/><Relationship Id="rId144" Type="http://schemas.openxmlformats.org/officeDocument/2006/relationships/image" Target="../media/image8710.png"/><Relationship Id="rId90" Type="http://schemas.openxmlformats.org/officeDocument/2006/relationships/image" Target="../media/image6010.png"/><Relationship Id="rId165" Type="http://schemas.openxmlformats.org/officeDocument/2006/relationships/customXml" Target="../ink/ink5635.xml"/><Relationship Id="rId186" Type="http://schemas.openxmlformats.org/officeDocument/2006/relationships/customXml" Target="../ink/ink5646.xml"/><Relationship Id="rId211" Type="http://schemas.openxmlformats.org/officeDocument/2006/relationships/image" Target="../media/image1200.png"/><Relationship Id="rId232" Type="http://schemas.openxmlformats.org/officeDocument/2006/relationships/customXml" Target="../ink/ink5670.xml"/><Relationship Id="rId27" Type="http://schemas.openxmlformats.org/officeDocument/2006/relationships/image" Target="../media/image2910.png"/><Relationship Id="rId48" Type="http://schemas.openxmlformats.org/officeDocument/2006/relationships/image" Target="../media/image3910.png"/><Relationship Id="rId69" Type="http://schemas.openxmlformats.org/officeDocument/2006/relationships/customXml" Target="../ink/ink5587.xml"/><Relationship Id="rId113" Type="http://schemas.openxmlformats.org/officeDocument/2006/relationships/customXml" Target="../ink/ink5609.xml"/><Relationship Id="rId134" Type="http://schemas.openxmlformats.org/officeDocument/2006/relationships/image" Target="../media/image8210.png"/><Relationship Id="rId80" Type="http://schemas.openxmlformats.org/officeDocument/2006/relationships/image" Target="../media/image5510.png"/><Relationship Id="rId155" Type="http://schemas.openxmlformats.org/officeDocument/2006/relationships/customXml" Target="../ink/ink5630.xml"/><Relationship Id="rId176" Type="http://schemas.openxmlformats.org/officeDocument/2006/relationships/image" Target="../media/image1030.png"/><Relationship Id="rId197" Type="http://schemas.openxmlformats.org/officeDocument/2006/relationships/image" Target="../media/image1130.png"/><Relationship Id="rId201" Type="http://schemas.openxmlformats.org/officeDocument/2006/relationships/image" Target="../media/image1150.png"/><Relationship Id="rId222" Type="http://schemas.openxmlformats.org/officeDocument/2006/relationships/customXml" Target="../ink/ink5664.xml"/><Relationship Id="rId243" Type="http://schemas.openxmlformats.org/officeDocument/2006/relationships/image" Target="../media/image1350.png"/><Relationship Id="rId17" Type="http://schemas.openxmlformats.org/officeDocument/2006/relationships/image" Target="../media/image2410.png"/><Relationship Id="rId38" Type="http://schemas.openxmlformats.org/officeDocument/2006/relationships/image" Target="../media/image3410.png"/><Relationship Id="rId59" Type="http://schemas.openxmlformats.org/officeDocument/2006/relationships/customXml" Target="../ink/ink5582.xml"/><Relationship Id="rId103" Type="http://schemas.openxmlformats.org/officeDocument/2006/relationships/customXml" Target="../ink/ink5604.xml"/><Relationship Id="rId124" Type="http://schemas.openxmlformats.org/officeDocument/2006/relationships/image" Target="../media/image7710.png"/><Relationship Id="rId70" Type="http://schemas.openxmlformats.org/officeDocument/2006/relationships/image" Target="../media/image5010.png"/><Relationship Id="rId91" Type="http://schemas.openxmlformats.org/officeDocument/2006/relationships/customXml" Target="../ink/ink5598.xml"/><Relationship Id="rId145" Type="http://schemas.openxmlformats.org/officeDocument/2006/relationships/customXml" Target="../ink/ink5625.xml"/><Relationship Id="rId166" Type="http://schemas.openxmlformats.org/officeDocument/2006/relationships/image" Target="../media/image980.png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659.xml"/><Relationship Id="rId233" Type="http://schemas.openxmlformats.org/officeDocument/2006/relationships/image" Target="../media/image1300.png"/><Relationship Id="rId28" Type="http://schemas.openxmlformats.org/officeDocument/2006/relationships/customXml" Target="../ink/ink5566.xml"/><Relationship Id="rId49" Type="http://schemas.openxmlformats.org/officeDocument/2006/relationships/customXml" Target="../ink/ink5577.xml"/><Relationship Id="rId114" Type="http://schemas.openxmlformats.org/officeDocument/2006/relationships/image" Target="../media/image7210.png"/><Relationship Id="rId60" Type="http://schemas.openxmlformats.org/officeDocument/2006/relationships/image" Target="../media/image4510.png"/><Relationship Id="rId81" Type="http://schemas.openxmlformats.org/officeDocument/2006/relationships/customXml" Target="../ink/ink5593.xml"/><Relationship Id="rId135" Type="http://schemas.openxmlformats.org/officeDocument/2006/relationships/customXml" Target="../ink/ink5620.xml"/><Relationship Id="rId156" Type="http://schemas.openxmlformats.org/officeDocument/2006/relationships/image" Target="../media/image930.png"/><Relationship Id="rId177" Type="http://schemas.openxmlformats.org/officeDocument/2006/relationships/customXml" Target="../ink/ink5641.xml"/><Relationship Id="rId198" Type="http://schemas.openxmlformats.org/officeDocument/2006/relationships/customXml" Target="../ink/ink5652.xml"/><Relationship Id="rId202" Type="http://schemas.openxmlformats.org/officeDocument/2006/relationships/customXml" Target="../ink/ink5654.xml"/><Relationship Id="rId223" Type="http://schemas.openxmlformats.org/officeDocument/2006/relationships/image" Target="../media/image1260.png"/><Relationship Id="rId244" Type="http://schemas.openxmlformats.org/officeDocument/2006/relationships/customXml" Target="../ink/ink5676.xml"/><Relationship Id="rId18" Type="http://schemas.openxmlformats.org/officeDocument/2006/relationships/customXml" Target="../ink/ink5561.xml"/><Relationship Id="rId39" Type="http://schemas.openxmlformats.org/officeDocument/2006/relationships/customXml" Target="../ink/ink5572.xml"/><Relationship Id="rId50" Type="http://schemas.openxmlformats.org/officeDocument/2006/relationships/image" Target="../media/image4010.png"/><Relationship Id="rId104" Type="http://schemas.openxmlformats.org/officeDocument/2006/relationships/image" Target="../media/image6710.png"/><Relationship Id="rId125" Type="http://schemas.openxmlformats.org/officeDocument/2006/relationships/customXml" Target="../ink/ink5615.xml"/><Relationship Id="rId146" Type="http://schemas.openxmlformats.org/officeDocument/2006/relationships/image" Target="../media/image889.png"/><Relationship Id="rId167" Type="http://schemas.openxmlformats.org/officeDocument/2006/relationships/customXml" Target="../ink/ink5636.xml"/><Relationship Id="rId188" Type="http://schemas.openxmlformats.org/officeDocument/2006/relationships/customXml" Target="../ink/ink5647.xml"/><Relationship Id="rId71" Type="http://schemas.openxmlformats.org/officeDocument/2006/relationships/customXml" Target="../ink/ink5588.xml"/><Relationship Id="rId92" Type="http://schemas.openxmlformats.org/officeDocument/2006/relationships/image" Target="../media/image6110.png"/><Relationship Id="rId213" Type="http://schemas.openxmlformats.org/officeDocument/2006/relationships/image" Target="../media/image1211.png"/><Relationship Id="rId234" Type="http://schemas.openxmlformats.org/officeDocument/2006/relationships/customXml" Target="../ink/ink5671.xml"/><Relationship Id="rId2" Type="http://schemas.openxmlformats.org/officeDocument/2006/relationships/customXml" Target="../ink/ink5553.xml"/><Relationship Id="rId29" Type="http://schemas.openxmlformats.org/officeDocument/2006/relationships/image" Target="../media/image3010.png"/><Relationship Id="rId40" Type="http://schemas.openxmlformats.org/officeDocument/2006/relationships/image" Target="../media/image3510.png"/><Relationship Id="rId115" Type="http://schemas.openxmlformats.org/officeDocument/2006/relationships/customXml" Target="../ink/ink5610.xml"/><Relationship Id="rId136" Type="http://schemas.openxmlformats.org/officeDocument/2006/relationships/image" Target="../media/image8310.png"/><Relationship Id="rId157" Type="http://schemas.openxmlformats.org/officeDocument/2006/relationships/customXml" Target="../ink/ink5631.xml"/><Relationship Id="rId178" Type="http://schemas.openxmlformats.org/officeDocument/2006/relationships/image" Target="../media/image1040.png"/><Relationship Id="rId61" Type="http://schemas.openxmlformats.org/officeDocument/2006/relationships/customXml" Target="../ink/ink5583.xml"/><Relationship Id="rId82" Type="http://schemas.openxmlformats.org/officeDocument/2006/relationships/image" Target="../media/image5610.png"/><Relationship Id="rId199" Type="http://schemas.openxmlformats.org/officeDocument/2006/relationships/image" Target="../media/image1140.png"/><Relationship Id="rId203" Type="http://schemas.openxmlformats.org/officeDocument/2006/relationships/image" Target="../media/image1160.png"/><Relationship Id="rId19" Type="http://schemas.openxmlformats.org/officeDocument/2006/relationships/image" Target="../media/image2510.png"/><Relationship Id="rId224" Type="http://schemas.openxmlformats.org/officeDocument/2006/relationships/customXml" Target="../ink/ink5665.xml"/><Relationship Id="rId245" Type="http://schemas.openxmlformats.org/officeDocument/2006/relationships/image" Target="../media/image1360.png"/><Relationship Id="rId30" Type="http://schemas.openxmlformats.org/officeDocument/2006/relationships/customXml" Target="../ink/ink5567.xml"/><Relationship Id="rId105" Type="http://schemas.openxmlformats.org/officeDocument/2006/relationships/customXml" Target="../ink/ink5605.xml"/><Relationship Id="rId126" Type="http://schemas.openxmlformats.org/officeDocument/2006/relationships/image" Target="../media/image7810.png"/><Relationship Id="rId147" Type="http://schemas.openxmlformats.org/officeDocument/2006/relationships/customXml" Target="../ink/ink5626.xml"/><Relationship Id="rId168" Type="http://schemas.openxmlformats.org/officeDocument/2006/relationships/image" Target="../media/image990.png"/><Relationship Id="rId51" Type="http://schemas.openxmlformats.org/officeDocument/2006/relationships/customXml" Target="../ink/ink5578.xml"/><Relationship Id="rId72" Type="http://schemas.openxmlformats.org/officeDocument/2006/relationships/image" Target="../media/image5110.png"/><Relationship Id="rId93" Type="http://schemas.openxmlformats.org/officeDocument/2006/relationships/customXml" Target="../ink/ink5599.xml"/><Relationship Id="rId189" Type="http://schemas.openxmlformats.org/officeDocument/2006/relationships/image" Target="../media/image1090.png"/><Relationship Id="rId3" Type="http://schemas.openxmlformats.org/officeDocument/2006/relationships/image" Target="../media/image17.png"/><Relationship Id="rId214" Type="http://schemas.openxmlformats.org/officeDocument/2006/relationships/customXml" Target="../ink/ink5660.xml"/><Relationship Id="rId235" Type="http://schemas.openxmlformats.org/officeDocument/2006/relationships/image" Target="../media/image1311.png"/><Relationship Id="rId116" Type="http://schemas.openxmlformats.org/officeDocument/2006/relationships/image" Target="../media/image7310.png"/><Relationship Id="rId137" Type="http://schemas.openxmlformats.org/officeDocument/2006/relationships/customXml" Target="../ink/ink5621.xml"/><Relationship Id="rId158" Type="http://schemas.openxmlformats.org/officeDocument/2006/relationships/image" Target="../media/image940.png"/><Relationship Id="rId20" Type="http://schemas.openxmlformats.org/officeDocument/2006/relationships/customXml" Target="../ink/ink5562.xml"/><Relationship Id="rId41" Type="http://schemas.openxmlformats.org/officeDocument/2006/relationships/customXml" Target="../ink/ink5573.xml"/><Relationship Id="rId62" Type="http://schemas.openxmlformats.org/officeDocument/2006/relationships/image" Target="../media/image4610.png"/><Relationship Id="rId83" Type="http://schemas.openxmlformats.org/officeDocument/2006/relationships/customXml" Target="../ink/ink5594.xml"/><Relationship Id="rId179" Type="http://schemas.openxmlformats.org/officeDocument/2006/relationships/customXml" Target="../ink/ink5642.xml"/><Relationship Id="rId190" Type="http://schemas.openxmlformats.org/officeDocument/2006/relationships/customXml" Target="../ink/ink5648.xml"/><Relationship Id="rId204" Type="http://schemas.openxmlformats.org/officeDocument/2006/relationships/customXml" Target="../ink/ink5655.xml"/><Relationship Id="rId225" Type="http://schemas.openxmlformats.org/officeDocument/2006/relationships/image" Target="../media/image1270.png"/><Relationship Id="rId246" Type="http://schemas.openxmlformats.org/officeDocument/2006/relationships/customXml" Target="../ink/ink5677.xml"/><Relationship Id="rId106" Type="http://schemas.openxmlformats.org/officeDocument/2006/relationships/image" Target="../media/image6810.png"/><Relationship Id="rId127" Type="http://schemas.openxmlformats.org/officeDocument/2006/relationships/customXml" Target="../ink/ink5616.xml"/></Relationships>
</file>

<file path=ppt/slides/_rels/slide12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736.xml"/><Relationship Id="rId21" Type="http://schemas.openxmlformats.org/officeDocument/2006/relationships/image" Target="../media/image2610.png"/><Relationship Id="rId42" Type="http://schemas.openxmlformats.org/officeDocument/2006/relationships/image" Target="../media/image3610.png"/><Relationship Id="rId63" Type="http://schemas.openxmlformats.org/officeDocument/2006/relationships/customXml" Target="../ink/ink5709.xml"/><Relationship Id="rId84" Type="http://schemas.openxmlformats.org/officeDocument/2006/relationships/image" Target="../media/image5710.png"/><Relationship Id="rId138" Type="http://schemas.openxmlformats.org/officeDocument/2006/relationships/image" Target="../media/image8410.png"/><Relationship Id="rId159" Type="http://schemas.openxmlformats.org/officeDocument/2006/relationships/customXml" Target="../ink/ink5757.xml"/><Relationship Id="rId170" Type="http://schemas.openxmlformats.org/officeDocument/2006/relationships/image" Target="../media/image1000.png"/><Relationship Id="rId191" Type="http://schemas.openxmlformats.org/officeDocument/2006/relationships/image" Target="../media/image1100.png"/><Relationship Id="rId205" Type="http://schemas.openxmlformats.org/officeDocument/2006/relationships/image" Target="../media/image1170.png"/><Relationship Id="rId226" Type="http://schemas.openxmlformats.org/officeDocument/2006/relationships/customXml" Target="../ink/ink5791.xml"/><Relationship Id="rId247" Type="http://schemas.openxmlformats.org/officeDocument/2006/relationships/image" Target="../media/image1370.png"/><Relationship Id="rId107" Type="http://schemas.openxmlformats.org/officeDocument/2006/relationships/customXml" Target="../ink/ink5731.xml"/><Relationship Id="rId11" Type="http://schemas.openxmlformats.org/officeDocument/2006/relationships/image" Target="../media/image2110.png"/><Relationship Id="rId32" Type="http://schemas.openxmlformats.org/officeDocument/2006/relationships/customXml" Target="../ink/ink5693.xml"/><Relationship Id="rId53" Type="http://schemas.openxmlformats.org/officeDocument/2006/relationships/customXml" Target="../ink/ink5704.xml"/><Relationship Id="rId74" Type="http://schemas.openxmlformats.org/officeDocument/2006/relationships/image" Target="../media/image5210.png"/><Relationship Id="rId128" Type="http://schemas.openxmlformats.org/officeDocument/2006/relationships/image" Target="../media/image7910.png"/><Relationship Id="rId149" Type="http://schemas.openxmlformats.org/officeDocument/2006/relationships/customXml" Target="../ink/ink5752.xml"/><Relationship Id="rId5" Type="http://schemas.openxmlformats.org/officeDocument/2006/relationships/image" Target="../media/image18.png"/><Relationship Id="rId95" Type="http://schemas.openxmlformats.org/officeDocument/2006/relationships/customXml" Target="../ink/ink5725.xml"/><Relationship Id="rId160" Type="http://schemas.openxmlformats.org/officeDocument/2006/relationships/image" Target="../media/image950.png"/><Relationship Id="rId181" Type="http://schemas.openxmlformats.org/officeDocument/2006/relationships/customXml" Target="../ink/ink5768.xml"/><Relationship Id="rId216" Type="http://schemas.openxmlformats.org/officeDocument/2006/relationships/customXml" Target="../ink/ink5786.xml"/><Relationship Id="rId237" Type="http://schemas.openxmlformats.org/officeDocument/2006/relationships/image" Target="../media/image1320.png"/><Relationship Id="rId22" Type="http://schemas.openxmlformats.org/officeDocument/2006/relationships/customXml" Target="../ink/ink5688.xml"/><Relationship Id="rId43" Type="http://schemas.openxmlformats.org/officeDocument/2006/relationships/customXml" Target="../ink/ink5699.xml"/><Relationship Id="rId64" Type="http://schemas.openxmlformats.org/officeDocument/2006/relationships/image" Target="../media/image4710.png"/><Relationship Id="rId118" Type="http://schemas.openxmlformats.org/officeDocument/2006/relationships/image" Target="../media/image7410.png"/><Relationship Id="rId139" Type="http://schemas.openxmlformats.org/officeDocument/2006/relationships/customXml" Target="../ink/ink5747.xml"/><Relationship Id="rId85" Type="http://schemas.openxmlformats.org/officeDocument/2006/relationships/customXml" Target="../ink/ink5720.xml"/><Relationship Id="rId150" Type="http://schemas.openxmlformats.org/officeDocument/2006/relationships/image" Target="../media/image900.png"/><Relationship Id="rId171" Type="http://schemas.openxmlformats.org/officeDocument/2006/relationships/customXml" Target="../ink/ink5763.xml"/><Relationship Id="rId192" Type="http://schemas.openxmlformats.org/officeDocument/2006/relationships/customXml" Target="../ink/ink5774.xml"/><Relationship Id="rId206" Type="http://schemas.openxmlformats.org/officeDocument/2006/relationships/customXml" Target="../ink/ink5781.xml"/><Relationship Id="rId227" Type="http://schemas.openxmlformats.org/officeDocument/2006/relationships/customXml" Target="../ink/ink5792.xml"/><Relationship Id="rId248" Type="http://schemas.openxmlformats.org/officeDocument/2006/relationships/customXml" Target="../ink/ink5803.xml"/><Relationship Id="rId12" Type="http://schemas.openxmlformats.org/officeDocument/2006/relationships/customXml" Target="../ink/ink5683.xml"/><Relationship Id="rId33" Type="http://schemas.openxmlformats.org/officeDocument/2006/relationships/customXml" Target="../ink/ink5694.xml"/><Relationship Id="rId108" Type="http://schemas.openxmlformats.org/officeDocument/2006/relationships/image" Target="../media/image6910.png"/><Relationship Id="rId129" Type="http://schemas.openxmlformats.org/officeDocument/2006/relationships/customXml" Target="../ink/ink5742.xml"/><Relationship Id="rId54" Type="http://schemas.openxmlformats.org/officeDocument/2006/relationships/image" Target="../media/image4210.png"/><Relationship Id="rId75" Type="http://schemas.openxmlformats.org/officeDocument/2006/relationships/customXml" Target="../ink/ink5715.xml"/><Relationship Id="rId96" Type="http://schemas.openxmlformats.org/officeDocument/2006/relationships/image" Target="../media/image6311.png"/><Relationship Id="rId140" Type="http://schemas.openxmlformats.org/officeDocument/2006/relationships/image" Target="../media/image8510.png"/><Relationship Id="rId161" Type="http://schemas.openxmlformats.org/officeDocument/2006/relationships/customXml" Target="../ink/ink5758.xml"/><Relationship Id="rId182" Type="http://schemas.openxmlformats.org/officeDocument/2006/relationships/image" Target="../media/image1060.png"/><Relationship Id="rId217" Type="http://schemas.openxmlformats.org/officeDocument/2006/relationships/image" Target="../media/image1230.png"/><Relationship Id="rId6" Type="http://schemas.openxmlformats.org/officeDocument/2006/relationships/customXml" Target="../ink/ink5680.xml"/><Relationship Id="rId238" Type="http://schemas.openxmlformats.org/officeDocument/2006/relationships/customXml" Target="../ink/ink5798.xml"/><Relationship Id="rId23" Type="http://schemas.openxmlformats.org/officeDocument/2006/relationships/image" Target="../media/image2710.png"/><Relationship Id="rId119" Type="http://schemas.openxmlformats.org/officeDocument/2006/relationships/customXml" Target="../ink/ink5737.xml"/><Relationship Id="rId44" Type="http://schemas.openxmlformats.org/officeDocument/2006/relationships/image" Target="../media/image3710.png"/><Relationship Id="rId65" Type="http://schemas.openxmlformats.org/officeDocument/2006/relationships/customXml" Target="../ink/ink5710.xml"/><Relationship Id="rId86" Type="http://schemas.openxmlformats.org/officeDocument/2006/relationships/image" Target="../media/image5810.png"/><Relationship Id="rId130" Type="http://schemas.openxmlformats.org/officeDocument/2006/relationships/image" Target="../media/image8010.png"/><Relationship Id="rId151" Type="http://schemas.openxmlformats.org/officeDocument/2006/relationships/customXml" Target="../ink/ink5753.xml"/><Relationship Id="rId172" Type="http://schemas.openxmlformats.org/officeDocument/2006/relationships/image" Target="../media/image1011.png"/><Relationship Id="rId193" Type="http://schemas.openxmlformats.org/officeDocument/2006/relationships/image" Target="../media/image1111.png"/><Relationship Id="rId207" Type="http://schemas.openxmlformats.org/officeDocument/2006/relationships/image" Target="../media/image1180.png"/><Relationship Id="rId228" Type="http://schemas.openxmlformats.org/officeDocument/2006/relationships/image" Target="../media/image1280.png"/><Relationship Id="rId249" Type="http://schemas.openxmlformats.org/officeDocument/2006/relationships/image" Target="../media/image1380.png"/><Relationship Id="rId13" Type="http://schemas.openxmlformats.org/officeDocument/2006/relationships/image" Target="../media/image2210.png"/><Relationship Id="rId109" Type="http://schemas.openxmlformats.org/officeDocument/2006/relationships/customXml" Target="../ink/ink5732.xml"/><Relationship Id="rId34" Type="http://schemas.openxmlformats.org/officeDocument/2006/relationships/image" Target="../media/image3210.png"/><Relationship Id="rId55" Type="http://schemas.openxmlformats.org/officeDocument/2006/relationships/customXml" Target="../ink/ink5705.xml"/><Relationship Id="rId76" Type="http://schemas.openxmlformats.org/officeDocument/2006/relationships/image" Target="../media/image5310.png"/><Relationship Id="rId97" Type="http://schemas.openxmlformats.org/officeDocument/2006/relationships/customXml" Target="../ink/ink5726.xml"/><Relationship Id="rId120" Type="http://schemas.openxmlformats.org/officeDocument/2006/relationships/image" Target="../media/image7510.png"/><Relationship Id="rId141" Type="http://schemas.openxmlformats.org/officeDocument/2006/relationships/customXml" Target="../ink/ink5748.xml"/><Relationship Id="rId7" Type="http://schemas.openxmlformats.org/officeDocument/2006/relationships/image" Target="../media/image19.png"/><Relationship Id="rId162" Type="http://schemas.openxmlformats.org/officeDocument/2006/relationships/image" Target="../media/image960.png"/><Relationship Id="rId183" Type="http://schemas.openxmlformats.org/officeDocument/2006/relationships/customXml" Target="../ink/ink5769.xml"/><Relationship Id="rId218" Type="http://schemas.openxmlformats.org/officeDocument/2006/relationships/customXml" Target="../ink/ink5787.xml"/><Relationship Id="rId239" Type="http://schemas.openxmlformats.org/officeDocument/2006/relationships/image" Target="../media/image1330.png"/><Relationship Id="rId250" Type="http://schemas.openxmlformats.org/officeDocument/2006/relationships/customXml" Target="../ink/ink5804.xml"/><Relationship Id="rId24" Type="http://schemas.openxmlformats.org/officeDocument/2006/relationships/customXml" Target="../ink/ink5689.xml"/><Relationship Id="rId45" Type="http://schemas.openxmlformats.org/officeDocument/2006/relationships/customXml" Target="../ink/ink5700.xml"/><Relationship Id="rId66" Type="http://schemas.openxmlformats.org/officeDocument/2006/relationships/image" Target="../media/image4810.png"/><Relationship Id="rId87" Type="http://schemas.openxmlformats.org/officeDocument/2006/relationships/customXml" Target="../ink/ink5721.xml"/><Relationship Id="rId110" Type="http://schemas.openxmlformats.org/officeDocument/2006/relationships/image" Target="../media/image7010.png"/><Relationship Id="rId131" Type="http://schemas.openxmlformats.org/officeDocument/2006/relationships/customXml" Target="../ink/ink5743.xml"/><Relationship Id="rId152" Type="http://schemas.openxmlformats.org/officeDocument/2006/relationships/image" Target="../media/image911.png"/><Relationship Id="rId173" Type="http://schemas.openxmlformats.org/officeDocument/2006/relationships/customXml" Target="../ink/ink5764.xml"/><Relationship Id="rId194" Type="http://schemas.openxmlformats.org/officeDocument/2006/relationships/customXml" Target="../ink/ink5775.xml"/><Relationship Id="rId208" Type="http://schemas.openxmlformats.org/officeDocument/2006/relationships/customXml" Target="../ink/ink5782.xml"/><Relationship Id="rId229" Type="http://schemas.openxmlformats.org/officeDocument/2006/relationships/customXml" Target="../ink/ink5793.xml"/><Relationship Id="rId240" Type="http://schemas.openxmlformats.org/officeDocument/2006/relationships/customXml" Target="../ink/ink5799.xml"/><Relationship Id="rId14" Type="http://schemas.openxmlformats.org/officeDocument/2006/relationships/customXml" Target="../ink/ink5684.xml"/><Relationship Id="rId35" Type="http://schemas.openxmlformats.org/officeDocument/2006/relationships/customXml" Target="../ink/ink5695.xml"/><Relationship Id="rId56" Type="http://schemas.openxmlformats.org/officeDocument/2006/relationships/image" Target="../media/image4310.png"/><Relationship Id="rId77" Type="http://schemas.openxmlformats.org/officeDocument/2006/relationships/customXml" Target="../ink/ink5716.xml"/><Relationship Id="rId100" Type="http://schemas.openxmlformats.org/officeDocument/2006/relationships/image" Target="../media/image6511.png"/><Relationship Id="rId8" Type="http://schemas.openxmlformats.org/officeDocument/2006/relationships/customXml" Target="../ink/ink5681.xml"/><Relationship Id="rId98" Type="http://schemas.openxmlformats.org/officeDocument/2006/relationships/image" Target="../media/image6411.png"/><Relationship Id="rId121" Type="http://schemas.openxmlformats.org/officeDocument/2006/relationships/customXml" Target="../ink/ink5738.xml"/><Relationship Id="rId142" Type="http://schemas.openxmlformats.org/officeDocument/2006/relationships/image" Target="../media/image8610.png"/><Relationship Id="rId163" Type="http://schemas.openxmlformats.org/officeDocument/2006/relationships/customXml" Target="../ink/ink5759.xml"/><Relationship Id="rId184" Type="http://schemas.openxmlformats.org/officeDocument/2006/relationships/customXml" Target="../ink/ink5770.xml"/><Relationship Id="rId219" Type="http://schemas.openxmlformats.org/officeDocument/2006/relationships/image" Target="../media/image1240.png"/><Relationship Id="rId230" Type="http://schemas.openxmlformats.org/officeDocument/2006/relationships/customXml" Target="../ink/ink5794.xml"/><Relationship Id="rId251" Type="http://schemas.openxmlformats.org/officeDocument/2006/relationships/image" Target="../media/image1390.png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711.xml"/><Relationship Id="rId88" Type="http://schemas.openxmlformats.org/officeDocument/2006/relationships/image" Target="../media/image5910.png"/><Relationship Id="rId111" Type="http://schemas.openxmlformats.org/officeDocument/2006/relationships/customXml" Target="../ink/ink5733.xml"/><Relationship Id="rId132" Type="http://schemas.openxmlformats.org/officeDocument/2006/relationships/image" Target="../media/image8110.png"/><Relationship Id="rId153" Type="http://schemas.openxmlformats.org/officeDocument/2006/relationships/customXml" Target="../ink/ink5754.xml"/><Relationship Id="rId174" Type="http://schemas.openxmlformats.org/officeDocument/2006/relationships/image" Target="../media/image1020.png"/><Relationship Id="rId195" Type="http://schemas.openxmlformats.org/officeDocument/2006/relationships/image" Target="../media/image1120.png"/><Relationship Id="rId209" Type="http://schemas.openxmlformats.org/officeDocument/2006/relationships/image" Target="../media/image1190.png"/><Relationship Id="rId220" Type="http://schemas.openxmlformats.org/officeDocument/2006/relationships/customXml" Target="../ink/ink5788.xml"/><Relationship Id="rId241" Type="http://schemas.openxmlformats.org/officeDocument/2006/relationships/image" Target="../media/image1340.png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706.xml"/><Relationship Id="rId78" Type="http://schemas.openxmlformats.org/officeDocument/2006/relationships/image" Target="../media/image5410.png"/><Relationship Id="rId99" Type="http://schemas.openxmlformats.org/officeDocument/2006/relationships/customXml" Target="../ink/ink5727.xml"/><Relationship Id="rId101" Type="http://schemas.openxmlformats.org/officeDocument/2006/relationships/customXml" Target="../ink/ink5728.xml"/><Relationship Id="rId122" Type="http://schemas.openxmlformats.org/officeDocument/2006/relationships/image" Target="../media/image7610.png"/><Relationship Id="rId143" Type="http://schemas.openxmlformats.org/officeDocument/2006/relationships/customXml" Target="../ink/ink5749.xml"/><Relationship Id="rId164" Type="http://schemas.openxmlformats.org/officeDocument/2006/relationships/image" Target="../media/image970.png"/><Relationship Id="rId185" Type="http://schemas.openxmlformats.org/officeDocument/2006/relationships/image" Target="../media/image1070.png"/><Relationship Id="rId9" Type="http://schemas.openxmlformats.org/officeDocument/2006/relationships/image" Target="../media/image20.png"/><Relationship Id="rId210" Type="http://schemas.openxmlformats.org/officeDocument/2006/relationships/customXml" Target="../ink/ink5783.xml"/><Relationship Id="rId26" Type="http://schemas.openxmlformats.org/officeDocument/2006/relationships/customXml" Target="../ink/ink5690.xml"/><Relationship Id="rId231" Type="http://schemas.openxmlformats.org/officeDocument/2006/relationships/image" Target="../media/image1290.png"/><Relationship Id="rId252" Type="http://schemas.openxmlformats.org/officeDocument/2006/relationships/customXml" Target="../ink/ink5805.xml"/><Relationship Id="rId47" Type="http://schemas.openxmlformats.org/officeDocument/2006/relationships/customXml" Target="../ink/ink5701.xml"/><Relationship Id="rId68" Type="http://schemas.openxmlformats.org/officeDocument/2006/relationships/image" Target="../media/image4910.png"/><Relationship Id="rId89" Type="http://schemas.openxmlformats.org/officeDocument/2006/relationships/customXml" Target="../ink/ink5722.xml"/><Relationship Id="rId112" Type="http://schemas.openxmlformats.org/officeDocument/2006/relationships/image" Target="../media/image7110.png"/><Relationship Id="rId133" Type="http://schemas.openxmlformats.org/officeDocument/2006/relationships/customXml" Target="../ink/ink5744.xml"/><Relationship Id="rId154" Type="http://schemas.openxmlformats.org/officeDocument/2006/relationships/image" Target="../media/image920.png"/><Relationship Id="rId175" Type="http://schemas.openxmlformats.org/officeDocument/2006/relationships/customXml" Target="../ink/ink5765.xml"/><Relationship Id="rId196" Type="http://schemas.openxmlformats.org/officeDocument/2006/relationships/customXml" Target="../ink/ink5776.xml"/><Relationship Id="rId200" Type="http://schemas.openxmlformats.org/officeDocument/2006/relationships/customXml" Target="../ink/ink5778.xml"/><Relationship Id="rId16" Type="http://schemas.openxmlformats.org/officeDocument/2006/relationships/customXml" Target="../ink/ink5685.xml"/><Relationship Id="rId221" Type="http://schemas.openxmlformats.org/officeDocument/2006/relationships/image" Target="../media/image1250.png"/><Relationship Id="rId242" Type="http://schemas.openxmlformats.org/officeDocument/2006/relationships/customXml" Target="../ink/ink5800.xml"/><Relationship Id="rId37" Type="http://schemas.openxmlformats.org/officeDocument/2006/relationships/customXml" Target="../ink/ink5696.xml"/><Relationship Id="rId58" Type="http://schemas.openxmlformats.org/officeDocument/2006/relationships/image" Target="../media/image4410.png"/><Relationship Id="rId79" Type="http://schemas.openxmlformats.org/officeDocument/2006/relationships/customXml" Target="../ink/ink5717.xml"/><Relationship Id="rId102" Type="http://schemas.openxmlformats.org/officeDocument/2006/relationships/image" Target="../media/image6611.png"/><Relationship Id="rId123" Type="http://schemas.openxmlformats.org/officeDocument/2006/relationships/customXml" Target="../ink/ink5739.xml"/><Relationship Id="rId144" Type="http://schemas.openxmlformats.org/officeDocument/2006/relationships/image" Target="../media/image8710.png"/><Relationship Id="rId90" Type="http://schemas.openxmlformats.org/officeDocument/2006/relationships/image" Target="../media/image6010.png"/><Relationship Id="rId165" Type="http://schemas.openxmlformats.org/officeDocument/2006/relationships/customXml" Target="../ink/ink5760.xml"/><Relationship Id="rId186" Type="http://schemas.openxmlformats.org/officeDocument/2006/relationships/customXml" Target="../ink/ink5771.xml"/><Relationship Id="rId211" Type="http://schemas.openxmlformats.org/officeDocument/2006/relationships/image" Target="../media/image1200.png"/><Relationship Id="rId232" Type="http://schemas.openxmlformats.org/officeDocument/2006/relationships/customXml" Target="../ink/ink5795.xml"/><Relationship Id="rId253" Type="http://schemas.openxmlformats.org/officeDocument/2006/relationships/image" Target="../media/image1400.png"/><Relationship Id="rId27" Type="http://schemas.openxmlformats.org/officeDocument/2006/relationships/image" Target="../media/image2910.png"/><Relationship Id="rId48" Type="http://schemas.openxmlformats.org/officeDocument/2006/relationships/image" Target="../media/image3910.png"/><Relationship Id="rId69" Type="http://schemas.openxmlformats.org/officeDocument/2006/relationships/customXml" Target="../ink/ink5712.xml"/><Relationship Id="rId113" Type="http://schemas.openxmlformats.org/officeDocument/2006/relationships/customXml" Target="../ink/ink5734.xml"/><Relationship Id="rId134" Type="http://schemas.openxmlformats.org/officeDocument/2006/relationships/image" Target="../media/image8210.png"/><Relationship Id="rId80" Type="http://schemas.openxmlformats.org/officeDocument/2006/relationships/image" Target="../media/image5510.png"/><Relationship Id="rId155" Type="http://schemas.openxmlformats.org/officeDocument/2006/relationships/customXml" Target="../ink/ink5755.xml"/><Relationship Id="rId176" Type="http://schemas.openxmlformats.org/officeDocument/2006/relationships/image" Target="../media/image1030.png"/><Relationship Id="rId197" Type="http://schemas.openxmlformats.org/officeDocument/2006/relationships/image" Target="../media/image1130.png"/><Relationship Id="rId201" Type="http://schemas.openxmlformats.org/officeDocument/2006/relationships/image" Target="../media/image1150.png"/><Relationship Id="rId222" Type="http://schemas.openxmlformats.org/officeDocument/2006/relationships/customXml" Target="../ink/ink5789.xml"/><Relationship Id="rId243" Type="http://schemas.openxmlformats.org/officeDocument/2006/relationships/image" Target="../media/image1350.png"/><Relationship Id="rId17" Type="http://schemas.openxmlformats.org/officeDocument/2006/relationships/image" Target="../media/image2410.png"/><Relationship Id="rId38" Type="http://schemas.openxmlformats.org/officeDocument/2006/relationships/image" Target="../media/image3410.png"/><Relationship Id="rId59" Type="http://schemas.openxmlformats.org/officeDocument/2006/relationships/customXml" Target="../ink/ink5707.xml"/><Relationship Id="rId103" Type="http://schemas.openxmlformats.org/officeDocument/2006/relationships/customXml" Target="../ink/ink5729.xml"/><Relationship Id="rId124" Type="http://schemas.openxmlformats.org/officeDocument/2006/relationships/image" Target="../media/image7710.png"/><Relationship Id="rId70" Type="http://schemas.openxmlformats.org/officeDocument/2006/relationships/image" Target="../media/image5010.png"/><Relationship Id="rId91" Type="http://schemas.openxmlformats.org/officeDocument/2006/relationships/customXml" Target="../ink/ink5723.xml"/><Relationship Id="rId145" Type="http://schemas.openxmlformats.org/officeDocument/2006/relationships/customXml" Target="../ink/ink5750.xml"/><Relationship Id="rId166" Type="http://schemas.openxmlformats.org/officeDocument/2006/relationships/image" Target="../media/image980.png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784.xml"/><Relationship Id="rId233" Type="http://schemas.openxmlformats.org/officeDocument/2006/relationships/image" Target="../media/image1300.png"/><Relationship Id="rId254" Type="http://schemas.openxmlformats.org/officeDocument/2006/relationships/customXml" Target="../ink/ink5806.xml"/><Relationship Id="rId28" Type="http://schemas.openxmlformats.org/officeDocument/2006/relationships/customXml" Target="../ink/ink5691.xml"/><Relationship Id="rId49" Type="http://schemas.openxmlformats.org/officeDocument/2006/relationships/customXml" Target="../ink/ink5702.xml"/><Relationship Id="rId114" Type="http://schemas.openxmlformats.org/officeDocument/2006/relationships/image" Target="../media/image7210.png"/><Relationship Id="rId60" Type="http://schemas.openxmlformats.org/officeDocument/2006/relationships/image" Target="../media/image4510.png"/><Relationship Id="rId81" Type="http://schemas.openxmlformats.org/officeDocument/2006/relationships/customXml" Target="../ink/ink5718.xml"/><Relationship Id="rId135" Type="http://schemas.openxmlformats.org/officeDocument/2006/relationships/customXml" Target="../ink/ink5745.xml"/><Relationship Id="rId156" Type="http://schemas.openxmlformats.org/officeDocument/2006/relationships/image" Target="../media/image930.png"/><Relationship Id="rId177" Type="http://schemas.openxmlformats.org/officeDocument/2006/relationships/customXml" Target="../ink/ink5766.xml"/><Relationship Id="rId198" Type="http://schemas.openxmlformats.org/officeDocument/2006/relationships/customXml" Target="../ink/ink5777.xml"/><Relationship Id="rId202" Type="http://schemas.openxmlformats.org/officeDocument/2006/relationships/customXml" Target="../ink/ink5779.xml"/><Relationship Id="rId223" Type="http://schemas.openxmlformats.org/officeDocument/2006/relationships/image" Target="../media/image1260.png"/><Relationship Id="rId244" Type="http://schemas.openxmlformats.org/officeDocument/2006/relationships/customXml" Target="../ink/ink5801.xml"/><Relationship Id="rId18" Type="http://schemas.openxmlformats.org/officeDocument/2006/relationships/customXml" Target="../ink/ink5686.xml"/><Relationship Id="rId39" Type="http://schemas.openxmlformats.org/officeDocument/2006/relationships/customXml" Target="../ink/ink5697.xml"/><Relationship Id="rId50" Type="http://schemas.openxmlformats.org/officeDocument/2006/relationships/image" Target="../media/image4010.png"/><Relationship Id="rId104" Type="http://schemas.openxmlformats.org/officeDocument/2006/relationships/image" Target="../media/image6710.png"/><Relationship Id="rId125" Type="http://schemas.openxmlformats.org/officeDocument/2006/relationships/customXml" Target="../ink/ink5740.xml"/><Relationship Id="rId146" Type="http://schemas.openxmlformats.org/officeDocument/2006/relationships/image" Target="../media/image889.png"/><Relationship Id="rId167" Type="http://schemas.openxmlformats.org/officeDocument/2006/relationships/customXml" Target="../ink/ink5761.xml"/><Relationship Id="rId188" Type="http://schemas.openxmlformats.org/officeDocument/2006/relationships/customXml" Target="../ink/ink5772.xml"/><Relationship Id="rId71" Type="http://schemas.openxmlformats.org/officeDocument/2006/relationships/customXml" Target="../ink/ink5713.xml"/><Relationship Id="rId92" Type="http://schemas.openxmlformats.org/officeDocument/2006/relationships/image" Target="../media/image6110.png"/><Relationship Id="rId213" Type="http://schemas.openxmlformats.org/officeDocument/2006/relationships/image" Target="../media/image1211.png"/><Relationship Id="rId234" Type="http://schemas.openxmlformats.org/officeDocument/2006/relationships/customXml" Target="../ink/ink5796.xml"/><Relationship Id="rId2" Type="http://schemas.openxmlformats.org/officeDocument/2006/relationships/customXml" Target="../ink/ink5678.xml"/><Relationship Id="rId29" Type="http://schemas.openxmlformats.org/officeDocument/2006/relationships/image" Target="../media/image3010.png"/><Relationship Id="rId255" Type="http://schemas.openxmlformats.org/officeDocument/2006/relationships/image" Target="../media/image1410.png"/><Relationship Id="rId40" Type="http://schemas.openxmlformats.org/officeDocument/2006/relationships/image" Target="../media/image3510.png"/><Relationship Id="rId115" Type="http://schemas.openxmlformats.org/officeDocument/2006/relationships/customXml" Target="../ink/ink5735.xml"/><Relationship Id="rId136" Type="http://schemas.openxmlformats.org/officeDocument/2006/relationships/image" Target="../media/image8310.png"/><Relationship Id="rId157" Type="http://schemas.openxmlformats.org/officeDocument/2006/relationships/customXml" Target="../ink/ink5756.xml"/><Relationship Id="rId178" Type="http://schemas.openxmlformats.org/officeDocument/2006/relationships/image" Target="../media/image1040.png"/><Relationship Id="rId61" Type="http://schemas.openxmlformats.org/officeDocument/2006/relationships/customXml" Target="../ink/ink5708.xml"/><Relationship Id="rId82" Type="http://schemas.openxmlformats.org/officeDocument/2006/relationships/image" Target="../media/image5610.png"/><Relationship Id="rId199" Type="http://schemas.openxmlformats.org/officeDocument/2006/relationships/image" Target="../media/image1140.png"/><Relationship Id="rId203" Type="http://schemas.openxmlformats.org/officeDocument/2006/relationships/image" Target="../media/image1160.png"/><Relationship Id="rId19" Type="http://schemas.openxmlformats.org/officeDocument/2006/relationships/image" Target="../media/image2510.png"/><Relationship Id="rId224" Type="http://schemas.openxmlformats.org/officeDocument/2006/relationships/customXml" Target="../ink/ink5790.xml"/><Relationship Id="rId245" Type="http://schemas.openxmlformats.org/officeDocument/2006/relationships/image" Target="../media/image1360.png"/><Relationship Id="rId30" Type="http://schemas.openxmlformats.org/officeDocument/2006/relationships/customXml" Target="../ink/ink5692.xml"/><Relationship Id="rId105" Type="http://schemas.openxmlformats.org/officeDocument/2006/relationships/customXml" Target="../ink/ink5730.xml"/><Relationship Id="rId126" Type="http://schemas.openxmlformats.org/officeDocument/2006/relationships/image" Target="../media/image7810.png"/><Relationship Id="rId147" Type="http://schemas.openxmlformats.org/officeDocument/2006/relationships/customXml" Target="../ink/ink5751.xml"/><Relationship Id="rId168" Type="http://schemas.openxmlformats.org/officeDocument/2006/relationships/image" Target="../media/image990.png"/><Relationship Id="rId51" Type="http://schemas.openxmlformats.org/officeDocument/2006/relationships/customXml" Target="../ink/ink5703.xml"/><Relationship Id="rId72" Type="http://schemas.openxmlformats.org/officeDocument/2006/relationships/image" Target="../media/image5110.png"/><Relationship Id="rId93" Type="http://schemas.openxmlformats.org/officeDocument/2006/relationships/customXml" Target="../ink/ink5724.xml"/><Relationship Id="rId189" Type="http://schemas.openxmlformats.org/officeDocument/2006/relationships/image" Target="../media/image1090.png"/><Relationship Id="rId3" Type="http://schemas.openxmlformats.org/officeDocument/2006/relationships/image" Target="../media/image17.png"/><Relationship Id="rId214" Type="http://schemas.openxmlformats.org/officeDocument/2006/relationships/customXml" Target="../ink/ink5785.xml"/><Relationship Id="rId235" Type="http://schemas.openxmlformats.org/officeDocument/2006/relationships/image" Target="../media/image1311.png"/><Relationship Id="rId256" Type="http://schemas.openxmlformats.org/officeDocument/2006/relationships/customXml" Target="../ink/ink5807.xml"/><Relationship Id="rId116" Type="http://schemas.openxmlformats.org/officeDocument/2006/relationships/image" Target="../media/image7310.png"/><Relationship Id="rId137" Type="http://schemas.openxmlformats.org/officeDocument/2006/relationships/customXml" Target="../ink/ink5746.xml"/><Relationship Id="rId158" Type="http://schemas.openxmlformats.org/officeDocument/2006/relationships/image" Target="../media/image940.png"/><Relationship Id="rId20" Type="http://schemas.openxmlformats.org/officeDocument/2006/relationships/customXml" Target="../ink/ink5687.xml"/><Relationship Id="rId41" Type="http://schemas.openxmlformats.org/officeDocument/2006/relationships/customXml" Target="../ink/ink5698.xml"/><Relationship Id="rId62" Type="http://schemas.openxmlformats.org/officeDocument/2006/relationships/image" Target="../media/image4610.png"/><Relationship Id="rId83" Type="http://schemas.openxmlformats.org/officeDocument/2006/relationships/customXml" Target="../ink/ink5719.xml"/><Relationship Id="rId179" Type="http://schemas.openxmlformats.org/officeDocument/2006/relationships/customXml" Target="../ink/ink5767.xml"/><Relationship Id="rId190" Type="http://schemas.openxmlformats.org/officeDocument/2006/relationships/customXml" Target="../ink/ink5773.xml"/><Relationship Id="rId204" Type="http://schemas.openxmlformats.org/officeDocument/2006/relationships/customXml" Target="../ink/ink5780.xml"/><Relationship Id="rId225" Type="http://schemas.openxmlformats.org/officeDocument/2006/relationships/image" Target="../media/image1270.png"/><Relationship Id="rId246" Type="http://schemas.openxmlformats.org/officeDocument/2006/relationships/customXml" Target="../ink/ink5802.xml"/><Relationship Id="rId106" Type="http://schemas.openxmlformats.org/officeDocument/2006/relationships/image" Target="../media/image6810.png"/><Relationship Id="rId127" Type="http://schemas.openxmlformats.org/officeDocument/2006/relationships/customXml" Target="../ink/ink5741.xml"/><Relationship Id="rId10" Type="http://schemas.openxmlformats.org/officeDocument/2006/relationships/customXml" Target="../ink/ink5682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714.xml"/><Relationship Id="rId94" Type="http://schemas.openxmlformats.org/officeDocument/2006/relationships/image" Target="../media/image6210.png"/><Relationship Id="rId148" Type="http://schemas.openxmlformats.org/officeDocument/2006/relationships/image" Target="../media/image890.png"/><Relationship Id="rId169" Type="http://schemas.openxmlformats.org/officeDocument/2006/relationships/customXml" Target="../ink/ink5762.xml"/><Relationship Id="rId4" Type="http://schemas.openxmlformats.org/officeDocument/2006/relationships/customXml" Target="../ink/ink5679.xml"/><Relationship Id="rId180" Type="http://schemas.openxmlformats.org/officeDocument/2006/relationships/image" Target="../media/image1050.png"/><Relationship Id="rId215" Type="http://schemas.openxmlformats.org/officeDocument/2006/relationships/image" Target="../media/image1220.png"/><Relationship Id="rId236" Type="http://schemas.openxmlformats.org/officeDocument/2006/relationships/customXml" Target="../ink/ink5797.xml"/><Relationship Id="rId257" Type="http://schemas.openxmlformats.org/officeDocument/2006/relationships/image" Target="../media/image1420.png"/></Relationships>
</file>

<file path=ppt/slides/_rels/slide1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866.xml"/><Relationship Id="rId21" Type="http://schemas.openxmlformats.org/officeDocument/2006/relationships/image" Target="../media/image2610.png"/><Relationship Id="rId63" Type="http://schemas.openxmlformats.org/officeDocument/2006/relationships/customXml" Target="../ink/ink5839.xml"/><Relationship Id="rId159" Type="http://schemas.openxmlformats.org/officeDocument/2006/relationships/customXml" Target="../ink/ink5887.xml"/><Relationship Id="rId170" Type="http://schemas.openxmlformats.org/officeDocument/2006/relationships/image" Target="../media/image1000.png"/><Relationship Id="rId226" Type="http://schemas.openxmlformats.org/officeDocument/2006/relationships/customXml" Target="../ink/ink5921.xml"/><Relationship Id="rId268" Type="http://schemas.openxmlformats.org/officeDocument/2006/relationships/customXml" Target="../ink/ink5943.xml"/><Relationship Id="rId32" Type="http://schemas.openxmlformats.org/officeDocument/2006/relationships/customXml" Target="../ink/ink5823.xml"/><Relationship Id="rId74" Type="http://schemas.openxmlformats.org/officeDocument/2006/relationships/image" Target="../media/image5210.png"/><Relationship Id="rId128" Type="http://schemas.openxmlformats.org/officeDocument/2006/relationships/image" Target="../media/image7910.png"/><Relationship Id="rId5" Type="http://schemas.openxmlformats.org/officeDocument/2006/relationships/image" Target="../media/image18.png"/><Relationship Id="rId181" Type="http://schemas.openxmlformats.org/officeDocument/2006/relationships/customXml" Target="../ink/ink5898.xml"/><Relationship Id="rId237" Type="http://schemas.openxmlformats.org/officeDocument/2006/relationships/image" Target="../media/image1320.png"/><Relationship Id="rId258" Type="http://schemas.openxmlformats.org/officeDocument/2006/relationships/customXml" Target="../ink/ink5938.xml"/><Relationship Id="rId279" Type="http://schemas.openxmlformats.org/officeDocument/2006/relationships/image" Target="../media/image1530.png"/><Relationship Id="rId22" Type="http://schemas.openxmlformats.org/officeDocument/2006/relationships/customXml" Target="../ink/ink5818.xml"/><Relationship Id="rId43" Type="http://schemas.openxmlformats.org/officeDocument/2006/relationships/customXml" Target="../ink/ink5829.xml"/><Relationship Id="rId64" Type="http://schemas.openxmlformats.org/officeDocument/2006/relationships/image" Target="../media/image4710.png"/><Relationship Id="rId118" Type="http://schemas.openxmlformats.org/officeDocument/2006/relationships/image" Target="../media/image7410.png"/><Relationship Id="rId139" Type="http://schemas.openxmlformats.org/officeDocument/2006/relationships/customXml" Target="../ink/ink5877.xml"/><Relationship Id="rId85" Type="http://schemas.openxmlformats.org/officeDocument/2006/relationships/customXml" Target="../ink/ink5850.xml"/><Relationship Id="rId150" Type="http://schemas.openxmlformats.org/officeDocument/2006/relationships/image" Target="../media/image900.png"/><Relationship Id="rId171" Type="http://schemas.openxmlformats.org/officeDocument/2006/relationships/customXml" Target="../ink/ink5893.xml"/><Relationship Id="rId192" Type="http://schemas.openxmlformats.org/officeDocument/2006/relationships/customXml" Target="../ink/ink5904.xml"/><Relationship Id="rId206" Type="http://schemas.openxmlformats.org/officeDocument/2006/relationships/customXml" Target="../ink/ink5911.xml"/><Relationship Id="rId227" Type="http://schemas.openxmlformats.org/officeDocument/2006/relationships/customXml" Target="../ink/ink5922.xml"/><Relationship Id="rId248" Type="http://schemas.openxmlformats.org/officeDocument/2006/relationships/customXml" Target="../ink/ink5933.xml"/><Relationship Id="rId269" Type="http://schemas.openxmlformats.org/officeDocument/2006/relationships/image" Target="../media/image1480.png"/><Relationship Id="rId12" Type="http://schemas.openxmlformats.org/officeDocument/2006/relationships/customXml" Target="../ink/ink5813.xml"/><Relationship Id="rId33" Type="http://schemas.openxmlformats.org/officeDocument/2006/relationships/customXml" Target="../ink/ink5824.xml"/><Relationship Id="rId108" Type="http://schemas.openxmlformats.org/officeDocument/2006/relationships/image" Target="../media/image6910.png"/><Relationship Id="rId129" Type="http://schemas.openxmlformats.org/officeDocument/2006/relationships/customXml" Target="../ink/ink5872.xml"/><Relationship Id="rId54" Type="http://schemas.openxmlformats.org/officeDocument/2006/relationships/image" Target="../media/image4210.png"/><Relationship Id="rId75" Type="http://schemas.openxmlformats.org/officeDocument/2006/relationships/customXml" Target="../ink/ink5845.xml"/><Relationship Id="rId96" Type="http://schemas.openxmlformats.org/officeDocument/2006/relationships/image" Target="../media/image6311.png"/><Relationship Id="rId140" Type="http://schemas.openxmlformats.org/officeDocument/2006/relationships/image" Target="../media/image8510.png"/><Relationship Id="rId161" Type="http://schemas.openxmlformats.org/officeDocument/2006/relationships/customXml" Target="../ink/ink5888.xml"/><Relationship Id="rId182" Type="http://schemas.openxmlformats.org/officeDocument/2006/relationships/image" Target="../media/image1060.png"/><Relationship Id="rId217" Type="http://schemas.openxmlformats.org/officeDocument/2006/relationships/image" Target="../media/image1230.png"/><Relationship Id="rId6" Type="http://schemas.openxmlformats.org/officeDocument/2006/relationships/customXml" Target="../ink/ink5810.xml"/><Relationship Id="rId238" Type="http://schemas.openxmlformats.org/officeDocument/2006/relationships/customXml" Target="../ink/ink5928.xml"/><Relationship Id="rId259" Type="http://schemas.openxmlformats.org/officeDocument/2006/relationships/image" Target="../media/image1430.png"/><Relationship Id="rId23" Type="http://schemas.openxmlformats.org/officeDocument/2006/relationships/image" Target="../media/image2710.png"/><Relationship Id="rId119" Type="http://schemas.openxmlformats.org/officeDocument/2006/relationships/customXml" Target="../ink/ink5867.xml"/><Relationship Id="rId270" Type="http://schemas.openxmlformats.org/officeDocument/2006/relationships/customXml" Target="../ink/ink5944.xml"/><Relationship Id="rId44" Type="http://schemas.openxmlformats.org/officeDocument/2006/relationships/image" Target="../media/image3710.png"/><Relationship Id="rId65" Type="http://schemas.openxmlformats.org/officeDocument/2006/relationships/customXml" Target="../ink/ink5840.xml"/><Relationship Id="rId86" Type="http://schemas.openxmlformats.org/officeDocument/2006/relationships/image" Target="../media/image5810.png"/><Relationship Id="rId130" Type="http://schemas.openxmlformats.org/officeDocument/2006/relationships/image" Target="../media/image8010.png"/><Relationship Id="rId151" Type="http://schemas.openxmlformats.org/officeDocument/2006/relationships/customXml" Target="../ink/ink5883.xml"/><Relationship Id="rId172" Type="http://schemas.openxmlformats.org/officeDocument/2006/relationships/image" Target="../media/image1011.png"/><Relationship Id="rId193" Type="http://schemas.openxmlformats.org/officeDocument/2006/relationships/image" Target="../media/image1111.png"/><Relationship Id="rId207" Type="http://schemas.openxmlformats.org/officeDocument/2006/relationships/image" Target="../media/image1180.png"/><Relationship Id="rId228" Type="http://schemas.openxmlformats.org/officeDocument/2006/relationships/image" Target="../media/image1280.png"/><Relationship Id="rId249" Type="http://schemas.openxmlformats.org/officeDocument/2006/relationships/image" Target="../media/image1380.png"/><Relationship Id="rId13" Type="http://schemas.openxmlformats.org/officeDocument/2006/relationships/image" Target="../media/image2210.png"/><Relationship Id="rId109" Type="http://schemas.openxmlformats.org/officeDocument/2006/relationships/customXml" Target="../ink/ink5862.xml"/><Relationship Id="rId260" Type="http://schemas.openxmlformats.org/officeDocument/2006/relationships/customXml" Target="../ink/ink5939.xml"/><Relationship Id="rId34" Type="http://schemas.openxmlformats.org/officeDocument/2006/relationships/image" Target="../media/image3210.png"/><Relationship Id="rId55" Type="http://schemas.openxmlformats.org/officeDocument/2006/relationships/customXml" Target="../ink/ink5835.xml"/><Relationship Id="rId76" Type="http://schemas.openxmlformats.org/officeDocument/2006/relationships/image" Target="../media/image5310.png"/><Relationship Id="rId97" Type="http://schemas.openxmlformats.org/officeDocument/2006/relationships/customXml" Target="../ink/ink5856.xml"/><Relationship Id="rId120" Type="http://schemas.openxmlformats.org/officeDocument/2006/relationships/image" Target="../media/image7510.png"/><Relationship Id="rId141" Type="http://schemas.openxmlformats.org/officeDocument/2006/relationships/customXml" Target="../ink/ink5878.xml"/><Relationship Id="rId7" Type="http://schemas.openxmlformats.org/officeDocument/2006/relationships/image" Target="../media/image19.png"/><Relationship Id="rId162" Type="http://schemas.openxmlformats.org/officeDocument/2006/relationships/image" Target="../media/image960.png"/><Relationship Id="rId183" Type="http://schemas.openxmlformats.org/officeDocument/2006/relationships/customXml" Target="../ink/ink5899.xml"/><Relationship Id="rId218" Type="http://schemas.openxmlformats.org/officeDocument/2006/relationships/customXml" Target="../ink/ink5917.xml"/><Relationship Id="rId239" Type="http://schemas.openxmlformats.org/officeDocument/2006/relationships/image" Target="../media/image1330.png"/><Relationship Id="rId250" Type="http://schemas.openxmlformats.org/officeDocument/2006/relationships/customXml" Target="../ink/ink5934.xml"/><Relationship Id="rId271" Type="http://schemas.openxmlformats.org/officeDocument/2006/relationships/image" Target="../media/image1490.png"/><Relationship Id="rId24" Type="http://schemas.openxmlformats.org/officeDocument/2006/relationships/customXml" Target="../ink/ink5819.xml"/><Relationship Id="rId45" Type="http://schemas.openxmlformats.org/officeDocument/2006/relationships/customXml" Target="../ink/ink5830.xml"/><Relationship Id="rId66" Type="http://schemas.openxmlformats.org/officeDocument/2006/relationships/image" Target="../media/image4810.png"/><Relationship Id="rId87" Type="http://schemas.openxmlformats.org/officeDocument/2006/relationships/customXml" Target="../ink/ink5851.xml"/><Relationship Id="rId110" Type="http://schemas.openxmlformats.org/officeDocument/2006/relationships/image" Target="../media/image7010.png"/><Relationship Id="rId131" Type="http://schemas.openxmlformats.org/officeDocument/2006/relationships/customXml" Target="../ink/ink5873.xml"/><Relationship Id="rId152" Type="http://schemas.openxmlformats.org/officeDocument/2006/relationships/image" Target="../media/image911.png"/><Relationship Id="rId173" Type="http://schemas.openxmlformats.org/officeDocument/2006/relationships/customXml" Target="../ink/ink5894.xml"/><Relationship Id="rId194" Type="http://schemas.openxmlformats.org/officeDocument/2006/relationships/customXml" Target="../ink/ink5905.xml"/><Relationship Id="rId208" Type="http://schemas.openxmlformats.org/officeDocument/2006/relationships/customXml" Target="../ink/ink5912.xml"/><Relationship Id="rId229" Type="http://schemas.openxmlformats.org/officeDocument/2006/relationships/customXml" Target="../ink/ink5923.xml"/><Relationship Id="rId240" Type="http://schemas.openxmlformats.org/officeDocument/2006/relationships/customXml" Target="../ink/ink5929.xml"/><Relationship Id="rId261" Type="http://schemas.openxmlformats.org/officeDocument/2006/relationships/image" Target="../media/image1440.png"/><Relationship Id="rId14" Type="http://schemas.openxmlformats.org/officeDocument/2006/relationships/customXml" Target="../ink/ink5814.xml"/><Relationship Id="rId35" Type="http://schemas.openxmlformats.org/officeDocument/2006/relationships/customXml" Target="../ink/ink5825.xml"/><Relationship Id="rId56" Type="http://schemas.openxmlformats.org/officeDocument/2006/relationships/image" Target="../media/image4310.png"/><Relationship Id="rId77" Type="http://schemas.openxmlformats.org/officeDocument/2006/relationships/customXml" Target="../ink/ink5846.xml"/><Relationship Id="rId100" Type="http://schemas.openxmlformats.org/officeDocument/2006/relationships/image" Target="../media/image6511.png"/><Relationship Id="rId8" Type="http://schemas.openxmlformats.org/officeDocument/2006/relationships/customXml" Target="../ink/ink5811.xml"/><Relationship Id="rId98" Type="http://schemas.openxmlformats.org/officeDocument/2006/relationships/image" Target="../media/image6411.png"/><Relationship Id="rId121" Type="http://schemas.openxmlformats.org/officeDocument/2006/relationships/customXml" Target="../ink/ink5868.xml"/><Relationship Id="rId142" Type="http://schemas.openxmlformats.org/officeDocument/2006/relationships/image" Target="../media/image8610.png"/><Relationship Id="rId163" Type="http://schemas.openxmlformats.org/officeDocument/2006/relationships/customXml" Target="../ink/ink5889.xml"/><Relationship Id="rId184" Type="http://schemas.openxmlformats.org/officeDocument/2006/relationships/customXml" Target="../ink/ink5900.xml"/><Relationship Id="rId219" Type="http://schemas.openxmlformats.org/officeDocument/2006/relationships/image" Target="../media/image1240.png"/><Relationship Id="rId230" Type="http://schemas.openxmlformats.org/officeDocument/2006/relationships/customXml" Target="../ink/ink5924.xml"/><Relationship Id="rId251" Type="http://schemas.openxmlformats.org/officeDocument/2006/relationships/image" Target="../media/image1390.png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841.xml"/><Relationship Id="rId272" Type="http://schemas.openxmlformats.org/officeDocument/2006/relationships/customXml" Target="../ink/ink5945.xml"/><Relationship Id="rId88" Type="http://schemas.openxmlformats.org/officeDocument/2006/relationships/image" Target="../media/image5910.png"/><Relationship Id="rId111" Type="http://schemas.openxmlformats.org/officeDocument/2006/relationships/customXml" Target="../ink/ink5863.xml"/><Relationship Id="rId132" Type="http://schemas.openxmlformats.org/officeDocument/2006/relationships/image" Target="../media/image8110.png"/><Relationship Id="rId153" Type="http://schemas.openxmlformats.org/officeDocument/2006/relationships/customXml" Target="../ink/ink5884.xml"/><Relationship Id="rId174" Type="http://schemas.openxmlformats.org/officeDocument/2006/relationships/image" Target="../media/image1020.png"/><Relationship Id="rId195" Type="http://schemas.openxmlformats.org/officeDocument/2006/relationships/image" Target="../media/image1120.png"/><Relationship Id="rId209" Type="http://schemas.openxmlformats.org/officeDocument/2006/relationships/image" Target="../media/image1190.png"/><Relationship Id="rId220" Type="http://schemas.openxmlformats.org/officeDocument/2006/relationships/customXml" Target="../ink/ink5918.xml"/><Relationship Id="rId241" Type="http://schemas.openxmlformats.org/officeDocument/2006/relationships/image" Target="../media/image1340.png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836.xml"/><Relationship Id="rId262" Type="http://schemas.openxmlformats.org/officeDocument/2006/relationships/customXml" Target="../ink/ink5940.xml"/><Relationship Id="rId78" Type="http://schemas.openxmlformats.org/officeDocument/2006/relationships/image" Target="../media/image5410.png"/><Relationship Id="rId99" Type="http://schemas.openxmlformats.org/officeDocument/2006/relationships/customXml" Target="../ink/ink5857.xml"/><Relationship Id="rId101" Type="http://schemas.openxmlformats.org/officeDocument/2006/relationships/customXml" Target="../ink/ink5858.xml"/><Relationship Id="rId122" Type="http://schemas.openxmlformats.org/officeDocument/2006/relationships/image" Target="../media/image7610.png"/><Relationship Id="rId143" Type="http://schemas.openxmlformats.org/officeDocument/2006/relationships/customXml" Target="../ink/ink5879.xml"/><Relationship Id="rId164" Type="http://schemas.openxmlformats.org/officeDocument/2006/relationships/image" Target="../media/image970.png"/><Relationship Id="rId185" Type="http://schemas.openxmlformats.org/officeDocument/2006/relationships/image" Target="../media/image1070.png"/><Relationship Id="rId9" Type="http://schemas.openxmlformats.org/officeDocument/2006/relationships/image" Target="../media/image20.png"/><Relationship Id="rId210" Type="http://schemas.openxmlformats.org/officeDocument/2006/relationships/customXml" Target="../ink/ink5913.xml"/><Relationship Id="rId26" Type="http://schemas.openxmlformats.org/officeDocument/2006/relationships/customXml" Target="../ink/ink5820.xml"/><Relationship Id="rId231" Type="http://schemas.openxmlformats.org/officeDocument/2006/relationships/image" Target="../media/image1290.png"/><Relationship Id="rId252" Type="http://schemas.openxmlformats.org/officeDocument/2006/relationships/customXml" Target="../ink/ink5935.xml"/><Relationship Id="rId273" Type="http://schemas.openxmlformats.org/officeDocument/2006/relationships/image" Target="../media/image1500.png"/><Relationship Id="rId47" Type="http://schemas.openxmlformats.org/officeDocument/2006/relationships/customXml" Target="../ink/ink5831.xml"/><Relationship Id="rId68" Type="http://schemas.openxmlformats.org/officeDocument/2006/relationships/image" Target="../media/image4910.png"/><Relationship Id="rId89" Type="http://schemas.openxmlformats.org/officeDocument/2006/relationships/customXml" Target="../ink/ink5852.xml"/><Relationship Id="rId112" Type="http://schemas.openxmlformats.org/officeDocument/2006/relationships/image" Target="../media/image7110.png"/><Relationship Id="rId133" Type="http://schemas.openxmlformats.org/officeDocument/2006/relationships/customXml" Target="../ink/ink5874.xml"/><Relationship Id="rId154" Type="http://schemas.openxmlformats.org/officeDocument/2006/relationships/image" Target="../media/image920.png"/><Relationship Id="rId175" Type="http://schemas.openxmlformats.org/officeDocument/2006/relationships/customXml" Target="../ink/ink5895.xml"/><Relationship Id="rId196" Type="http://schemas.openxmlformats.org/officeDocument/2006/relationships/customXml" Target="../ink/ink5906.xml"/><Relationship Id="rId200" Type="http://schemas.openxmlformats.org/officeDocument/2006/relationships/customXml" Target="../ink/ink5908.xml"/><Relationship Id="rId16" Type="http://schemas.openxmlformats.org/officeDocument/2006/relationships/customXml" Target="../ink/ink5815.xml"/><Relationship Id="rId221" Type="http://schemas.openxmlformats.org/officeDocument/2006/relationships/image" Target="../media/image1250.png"/><Relationship Id="rId242" Type="http://schemas.openxmlformats.org/officeDocument/2006/relationships/customXml" Target="../ink/ink5930.xml"/><Relationship Id="rId263" Type="http://schemas.openxmlformats.org/officeDocument/2006/relationships/image" Target="../media/image1450.png"/><Relationship Id="rId37" Type="http://schemas.openxmlformats.org/officeDocument/2006/relationships/customXml" Target="../ink/ink5826.xml"/><Relationship Id="rId58" Type="http://schemas.openxmlformats.org/officeDocument/2006/relationships/image" Target="../media/image4410.png"/><Relationship Id="rId79" Type="http://schemas.openxmlformats.org/officeDocument/2006/relationships/customXml" Target="../ink/ink5847.xml"/><Relationship Id="rId102" Type="http://schemas.openxmlformats.org/officeDocument/2006/relationships/image" Target="../media/image6611.png"/><Relationship Id="rId123" Type="http://schemas.openxmlformats.org/officeDocument/2006/relationships/customXml" Target="../ink/ink5869.xml"/><Relationship Id="rId144" Type="http://schemas.openxmlformats.org/officeDocument/2006/relationships/image" Target="../media/image8710.png"/><Relationship Id="rId90" Type="http://schemas.openxmlformats.org/officeDocument/2006/relationships/image" Target="../media/image6010.png"/><Relationship Id="rId165" Type="http://schemas.openxmlformats.org/officeDocument/2006/relationships/customXml" Target="../ink/ink5890.xml"/><Relationship Id="rId186" Type="http://schemas.openxmlformats.org/officeDocument/2006/relationships/customXml" Target="../ink/ink5901.xml"/><Relationship Id="rId211" Type="http://schemas.openxmlformats.org/officeDocument/2006/relationships/image" Target="../media/image1200.png"/><Relationship Id="rId232" Type="http://schemas.openxmlformats.org/officeDocument/2006/relationships/customXml" Target="../ink/ink5925.xml"/><Relationship Id="rId253" Type="http://schemas.openxmlformats.org/officeDocument/2006/relationships/image" Target="../media/image1400.png"/><Relationship Id="rId274" Type="http://schemas.openxmlformats.org/officeDocument/2006/relationships/customXml" Target="../ink/ink5946.xml"/><Relationship Id="rId27" Type="http://schemas.openxmlformats.org/officeDocument/2006/relationships/image" Target="../media/image2910.png"/><Relationship Id="rId48" Type="http://schemas.openxmlformats.org/officeDocument/2006/relationships/image" Target="../media/image3910.png"/><Relationship Id="rId69" Type="http://schemas.openxmlformats.org/officeDocument/2006/relationships/customXml" Target="../ink/ink5842.xml"/><Relationship Id="rId113" Type="http://schemas.openxmlformats.org/officeDocument/2006/relationships/customXml" Target="../ink/ink5864.xml"/><Relationship Id="rId134" Type="http://schemas.openxmlformats.org/officeDocument/2006/relationships/image" Target="../media/image8210.png"/><Relationship Id="rId80" Type="http://schemas.openxmlformats.org/officeDocument/2006/relationships/image" Target="../media/image5510.png"/><Relationship Id="rId155" Type="http://schemas.openxmlformats.org/officeDocument/2006/relationships/customXml" Target="../ink/ink5885.xml"/><Relationship Id="rId176" Type="http://schemas.openxmlformats.org/officeDocument/2006/relationships/image" Target="../media/image1030.png"/><Relationship Id="rId197" Type="http://schemas.openxmlformats.org/officeDocument/2006/relationships/image" Target="../media/image1130.png"/><Relationship Id="rId201" Type="http://schemas.openxmlformats.org/officeDocument/2006/relationships/image" Target="../media/image1150.png"/><Relationship Id="rId222" Type="http://schemas.openxmlformats.org/officeDocument/2006/relationships/customXml" Target="../ink/ink5919.xml"/><Relationship Id="rId243" Type="http://schemas.openxmlformats.org/officeDocument/2006/relationships/image" Target="../media/image1350.png"/><Relationship Id="rId264" Type="http://schemas.openxmlformats.org/officeDocument/2006/relationships/customXml" Target="../ink/ink5941.xml"/><Relationship Id="rId17" Type="http://schemas.openxmlformats.org/officeDocument/2006/relationships/image" Target="../media/image2410.png"/><Relationship Id="rId38" Type="http://schemas.openxmlformats.org/officeDocument/2006/relationships/image" Target="../media/image3410.png"/><Relationship Id="rId59" Type="http://schemas.openxmlformats.org/officeDocument/2006/relationships/customXml" Target="../ink/ink5837.xml"/><Relationship Id="rId103" Type="http://schemas.openxmlformats.org/officeDocument/2006/relationships/customXml" Target="../ink/ink5859.xml"/><Relationship Id="rId124" Type="http://schemas.openxmlformats.org/officeDocument/2006/relationships/image" Target="../media/image7710.png"/><Relationship Id="rId70" Type="http://schemas.openxmlformats.org/officeDocument/2006/relationships/image" Target="../media/image5010.png"/><Relationship Id="rId91" Type="http://schemas.openxmlformats.org/officeDocument/2006/relationships/customXml" Target="../ink/ink5853.xml"/><Relationship Id="rId145" Type="http://schemas.openxmlformats.org/officeDocument/2006/relationships/customXml" Target="../ink/ink5880.xml"/><Relationship Id="rId166" Type="http://schemas.openxmlformats.org/officeDocument/2006/relationships/image" Target="../media/image980.png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914.xml"/><Relationship Id="rId233" Type="http://schemas.openxmlformats.org/officeDocument/2006/relationships/image" Target="../media/image1300.png"/><Relationship Id="rId254" Type="http://schemas.openxmlformats.org/officeDocument/2006/relationships/customXml" Target="../ink/ink5936.xml"/><Relationship Id="rId28" Type="http://schemas.openxmlformats.org/officeDocument/2006/relationships/customXml" Target="../ink/ink5821.xml"/><Relationship Id="rId49" Type="http://schemas.openxmlformats.org/officeDocument/2006/relationships/customXml" Target="../ink/ink5832.xml"/><Relationship Id="rId114" Type="http://schemas.openxmlformats.org/officeDocument/2006/relationships/image" Target="../media/image7210.png"/><Relationship Id="rId275" Type="http://schemas.openxmlformats.org/officeDocument/2006/relationships/image" Target="../media/image1510.png"/><Relationship Id="rId60" Type="http://schemas.openxmlformats.org/officeDocument/2006/relationships/image" Target="../media/image4510.png"/><Relationship Id="rId81" Type="http://schemas.openxmlformats.org/officeDocument/2006/relationships/customXml" Target="../ink/ink5848.xml"/><Relationship Id="rId135" Type="http://schemas.openxmlformats.org/officeDocument/2006/relationships/customXml" Target="../ink/ink5875.xml"/><Relationship Id="rId156" Type="http://schemas.openxmlformats.org/officeDocument/2006/relationships/image" Target="../media/image930.png"/><Relationship Id="rId177" Type="http://schemas.openxmlformats.org/officeDocument/2006/relationships/customXml" Target="../ink/ink5896.xml"/><Relationship Id="rId198" Type="http://schemas.openxmlformats.org/officeDocument/2006/relationships/customXml" Target="../ink/ink5907.xml"/><Relationship Id="rId202" Type="http://schemas.openxmlformats.org/officeDocument/2006/relationships/customXml" Target="../ink/ink5909.xml"/><Relationship Id="rId223" Type="http://schemas.openxmlformats.org/officeDocument/2006/relationships/image" Target="../media/image1260.png"/><Relationship Id="rId244" Type="http://schemas.openxmlformats.org/officeDocument/2006/relationships/customXml" Target="../ink/ink5931.xml"/><Relationship Id="rId18" Type="http://schemas.openxmlformats.org/officeDocument/2006/relationships/customXml" Target="../ink/ink5816.xml"/><Relationship Id="rId39" Type="http://schemas.openxmlformats.org/officeDocument/2006/relationships/customXml" Target="../ink/ink5827.xml"/><Relationship Id="rId265" Type="http://schemas.openxmlformats.org/officeDocument/2006/relationships/image" Target="../media/image1460.png"/><Relationship Id="rId50" Type="http://schemas.openxmlformats.org/officeDocument/2006/relationships/image" Target="../media/image4010.png"/><Relationship Id="rId104" Type="http://schemas.openxmlformats.org/officeDocument/2006/relationships/image" Target="../media/image6710.png"/><Relationship Id="rId125" Type="http://schemas.openxmlformats.org/officeDocument/2006/relationships/customXml" Target="../ink/ink5870.xml"/><Relationship Id="rId146" Type="http://schemas.openxmlformats.org/officeDocument/2006/relationships/image" Target="../media/image889.png"/><Relationship Id="rId167" Type="http://schemas.openxmlformats.org/officeDocument/2006/relationships/customXml" Target="../ink/ink5891.xml"/><Relationship Id="rId188" Type="http://schemas.openxmlformats.org/officeDocument/2006/relationships/customXml" Target="../ink/ink5902.xml"/><Relationship Id="rId71" Type="http://schemas.openxmlformats.org/officeDocument/2006/relationships/customXml" Target="../ink/ink5843.xml"/><Relationship Id="rId92" Type="http://schemas.openxmlformats.org/officeDocument/2006/relationships/image" Target="../media/image6110.png"/><Relationship Id="rId213" Type="http://schemas.openxmlformats.org/officeDocument/2006/relationships/image" Target="../media/image1211.png"/><Relationship Id="rId234" Type="http://schemas.openxmlformats.org/officeDocument/2006/relationships/customXml" Target="../ink/ink5926.xml"/><Relationship Id="rId2" Type="http://schemas.openxmlformats.org/officeDocument/2006/relationships/customXml" Target="../ink/ink5808.xml"/><Relationship Id="rId29" Type="http://schemas.openxmlformats.org/officeDocument/2006/relationships/image" Target="../media/image3010.png"/><Relationship Id="rId255" Type="http://schemas.openxmlformats.org/officeDocument/2006/relationships/image" Target="../media/image1410.png"/><Relationship Id="rId276" Type="http://schemas.openxmlformats.org/officeDocument/2006/relationships/customXml" Target="../ink/ink5947.xml"/><Relationship Id="rId40" Type="http://schemas.openxmlformats.org/officeDocument/2006/relationships/image" Target="../media/image3510.png"/><Relationship Id="rId115" Type="http://schemas.openxmlformats.org/officeDocument/2006/relationships/customXml" Target="../ink/ink5865.xml"/><Relationship Id="rId136" Type="http://schemas.openxmlformats.org/officeDocument/2006/relationships/image" Target="../media/image8310.png"/><Relationship Id="rId157" Type="http://schemas.openxmlformats.org/officeDocument/2006/relationships/customXml" Target="../ink/ink5886.xml"/><Relationship Id="rId178" Type="http://schemas.openxmlformats.org/officeDocument/2006/relationships/image" Target="../media/image1040.png"/><Relationship Id="rId61" Type="http://schemas.openxmlformats.org/officeDocument/2006/relationships/customXml" Target="../ink/ink5838.xml"/><Relationship Id="rId82" Type="http://schemas.openxmlformats.org/officeDocument/2006/relationships/image" Target="../media/image5610.png"/><Relationship Id="rId199" Type="http://schemas.openxmlformats.org/officeDocument/2006/relationships/image" Target="../media/image1140.png"/><Relationship Id="rId203" Type="http://schemas.openxmlformats.org/officeDocument/2006/relationships/image" Target="../media/image1160.png"/><Relationship Id="rId19" Type="http://schemas.openxmlformats.org/officeDocument/2006/relationships/image" Target="../media/image2510.png"/><Relationship Id="rId224" Type="http://schemas.openxmlformats.org/officeDocument/2006/relationships/customXml" Target="../ink/ink5920.xml"/><Relationship Id="rId245" Type="http://schemas.openxmlformats.org/officeDocument/2006/relationships/image" Target="../media/image1360.png"/><Relationship Id="rId266" Type="http://schemas.openxmlformats.org/officeDocument/2006/relationships/customXml" Target="../ink/ink5942.xml"/><Relationship Id="rId30" Type="http://schemas.openxmlformats.org/officeDocument/2006/relationships/customXml" Target="../ink/ink5822.xml"/><Relationship Id="rId105" Type="http://schemas.openxmlformats.org/officeDocument/2006/relationships/customXml" Target="../ink/ink5860.xml"/><Relationship Id="rId126" Type="http://schemas.openxmlformats.org/officeDocument/2006/relationships/image" Target="../media/image7810.png"/><Relationship Id="rId147" Type="http://schemas.openxmlformats.org/officeDocument/2006/relationships/customXml" Target="../ink/ink5881.xml"/><Relationship Id="rId168" Type="http://schemas.openxmlformats.org/officeDocument/2006/relationships/image" Target="../media/image990.png"/><Relationship Id="rId51" Type="http://schemas.openxmlformats.org/officeDocument/2006/relationships/customXml" Target="../ink/ink5833.xml"/><Relationship Id="rId72" Type="http://schemas.openxmlformats.org/officeDocument/2006/relationships/image" Target="../media/image5110.png"/><Relationship Id="rId93" Type="http://schemas.openxmlformats.org/officeDocument/2006/relationships/customXml" Target="../ink/ink5854.xml"/><Relationship Id="rId189" Type="http://schemas.openxmlformats.org/officeDocument/2006/relationships/image" Target="../media/image1090.png"/><Relationship Id="rId3" Type="http://schemas.openxmlformats.org/officeDocument/2006/relationships/image" Target="../media/image17.png"/><Relationship Id="rId214" Type="http://schemas.openxmlformats.org/officeDocument/2006/relationships/customXml" Target="../ink/ink5915.xml"/><Relationship Id="rId235" Type="http://schemas.openxmlformats.org/officeDocument/2006/relationships/image" Target="../media/image1311.png"/><Relationship Id="rId256" Type="http://schemas.openxmlformats.org/officeDocument/2006/relationships/customXml" Target="../ink/ink5937.xml"/><Relationship Id="rId277" Type="http://schemas.openxmlformats.org/officeDocument/2006/relationships/image" Target="../media/image1520.png"/><Relationship Id="rId116" Type="http://schemas.openxmlformats.org/officeDocument/2006/relationships/image" Target="../media/image7310.png"/><Relationship Id="rId137" Type="http://schemas.openxmlformats.org/officeDocument/2006/relationships/customXml" Target="../ink/ink5876.xml"/><Relationship Id="rId158" Type="http://schemas.openxmlformats.org/officeDocument/2006/relationships/image" Target="../media/image940.png"/><Relationship Id="rId20" Type="http://schemas.openxmlformats.org/officeDocument/2006/relationships/customXml" Target="../ink/ink5817.xml"/><Relationship Id="rId41" Type="http://schemas.openxmlformats.org/officeDocument/2006/relationships/customXml" Target="../ink/ink5828.xml"/><Relationship Id="rId62" Type="http://schemas.openxmlformats.org/officeDocument/2006/relationships/image" Target="../media/image4610.png"/><Relationship Id="rId83" Type="http://schemas.openxmlformats.org/officeDocument/2006/relationships/customXml" Target="../ink/ink5849.xml"/><Relationship Id="rId179" Type="http://schemas.openxmlformats.org/officeDocument/2006/relationships/customXml" Target="../ink/ink5897.xml"/><Relationship Id="rId190" Type="http://schemas.openxmlformats.org/officeDocument/2006/relationships/customXml" Target="../ink/ink5903.xml"/><Relationship Id="rId204" Type="http://schemas.openxmlformats.org/officeDocument/2006/relationships/customXml" Target="../ink/ink5910.xml"/><Relationship Id="rId225" Type="http://schemas.openxmlformats.org/officeDocument/2006/relationships/image" Target="../media/image1270.png"/><Relationship Id="rId246" Type="http://schemas.openxmlformats.org/officeDocument/2006/relationships/customXml" Target="../ink/ink5932.xml"/><Relationship Id="rId267" Type="http://schemas.openxmlformats.org/officeDocument/2006/relationships/image" Target="../media/image1470.png"/><Relationship Id="rId106" Type="http://schemas.openxmlformats.org/officeDocument/2006/relationships/image" Target="../media/image6810.png"/><Relationship Id="rId127" Type="http://schemas.openxmlformats.org/officeDocument/2006/relationships/customXml" Target="../ink/ink5871.xml"/><Relationship Id="rId10" Type="http://schemas.openxmlformats.org/officeDocument/2006/relationships/customXml" Target="../ink/ink5812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844.xml"/><Relationship Id="rId94" Type="http://schemas.openxmlformats.org/officeDocument/2006/relationships/image" Target="../media/image6210.png"/><Relationship Id="rId148" Type="http://schemas.openxmlformats.org/officeDocument/2006/relationships/image" Target="../media/image890.png"/><Relationship Id="rId169" Type="http://schemas.openxmlformats.org/officeDocument/2006/relationships/customXml" Target="../ink/ink5892.xml"/><Relationship Id="rId4" Type="http://schemas.openxmlformats.org/officeDocument/2006/relationships/customXml" Target="../ink/ink5809.xml"/><Relationship Id="rId180" Type="http://schemas.openxmlformats.org/officeDocument/2006/relationships/image" Target="../media/image1050.png"/><Relationship Id="rId215" Type="http://schemas.openxmlformats.org/officeDocument/2006/relationships/image" Target="../media/image1220.png"/><Relationship Id="rId236" Type="http://schemas.openxmlformats.org/officeDocument/2006/relationships/customXml" Target="../ink/ink5927.xml"/><Relationship Id="rId257" Type="http://schemas.openxmlformats.org/officeDocument/2006/relationships/image" Target="../media/image1420.png"/><Relationship Id="rId278" Type="http://schemas.openxmlformats.org/officeDocument/2006/relationships/customXml" Target="../ink/ink5948.xml"/><Relationship Id="rId42" Type="http://schemas.openxmlformats.org/officeDocument/2006/relationships/image" Target="../media/image3610.png"/><Relationship Id="rId84" Type="http://schemas.openxmlformats.org/officeDocument/2006/relationships/image" Target="../media/image5710.png"/><Relationship Id="rId138" Type="http://schemas.openxmlformats.org/officeDocument/2006/relationships/image" Target="../media/image8410.png"/><Relationship Id="rId191" Type="http://schemas.openxmlformats.org/officeDocument/2006/relationships/image" Target="../media/image1100.png"/><Relationship Id="rId205" Type="http://schemas.openxmlformats.org/officeDocument/2006/relationships/image" Target="../media/image1170.png"/><Relationship Id="rId247" Type="http://schemas.openxmlformats.org/officeDocument/2006/relationships/image" Target="../media/image1370.png"/><Relationship Id="rId107" Type="http://schemas.openxmlformats.org/officeDocument/2006/relationships/customXml" Target="../ink/ink5861.xml"/><Relationship Id="rId11" Type="http://schemas.openxmlformats.org/officeDocument/2006/relationships/image" Target="../media/image2110.png"/><Relationship Id="rId53" Type="http://schemas.openxmlformats.org/officeDocument/2006/relationships/customXml" Target="../ink/ink5834.xml"/><Relationship Id="rId149" Type="http://schemas.openxmlformats.org/officeDocument/2006/relationships/customXml" Target="../ink/ink5882.xml"/><Relationship Id="rId95" Type="http://schemas.openxmlformats.org/officeDocument/2006/relationships/customXml" Target="../ink/ink5855.xml"/><Relationship Id="rId160" Type="http://schemas.openxmlformats.org/officeDocument/2006/relationships/image" Target="../media/image950.png"/><Relationship Id="rId216" Type="http://schemas.openxmlformats.org/officeDocument/2006/relationships/customXml" Target="../ink/ink5916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.png"/><Relationship Id="rId21" Type="http://schemas.openxmlformats.org/officeDocument/2006/relationships/image" Target="../media/image30.png"/><Relationship Id="rId42" Type="http://schemas.openxmlformats.org/officeDocument/2006/relationships/customXml" Target="../ink/ink456.xml"/><Relationship Id="rId63" Type="http://schemas.openxmlformats.org/officeDocument/2006/relationships/image" Target="../media/image53.png"/><Relationship Id="rId84" Type="http://schemas.openxmlformats.org/officeDocument/2006/relationships/customXml" Target="../ink/ink477.xml"/><Relationship Id="rId138" Type="http://schemas.openxmlformats.org/officeDocument/2006/relationships/customXml" Target="../ink/ink504.xml"/><Relationship Id="rId159" Type="http://schemas.openxmlformats.org/officeDocument/2006/relationships/image" Target="../media/image101.png"/><Relationship Id="rId107" Type="http://schemas.openxmlformats.org/officeDocument/2006/relationships/image" Target="../media/image75.png"/><Relationship Id="rId11" Type="http://schemas.openxmlformats.org/officeDocument/2006/relationships/image" Target="../media/image25.png"/><Relationship Id="rId32" Type="http://schemas.openxmlformats.org/officeDocument/2006/relationships/customXml" Target="../ink/ink451.xml"/><Relationship Id="rId53" Type="http://schemas.openxmlformats.org/officeDocument/2006/relationships/image" Target="../media/image46.png"/><Relationship Id="rId74" Type="http://schemas.openxmlformats.org/officeDocument/2006/relationships/customXml" Target="../ink/ink472.xml"/><Relationship Id="rId128" Type="http://schemas.openxmlformats.org/officeDocument/2006/relationships/customXml" Target="../ink/ink499.xml"/><Relationship Id="rId149" Type="http://schemas.openxmlformats.org/officeDocument/2006/relationships/image" Target="../media/image96.png"/><Relationship Id="rId5" Type="http://schemas.openxmlformats.org/officeDocument/2006/relationships/image" Target="../media/image22.png"/><Relationship Id="rId95" Type="http://schemas.openxmlformats.org/officeDocument/2006/relationships/image" Target="../media/image69.png"/><Relationship Id="rId160" Type="http://schemas.openxmlformats.org/officeDocument/2006/relationships/customXml" Target="../ink/ink515.xml"/><Relationship Id="rId22" Type="http://schemas.openxmlformats.org/officeDocument/2006/relationships/customXml" Target="../ink/ink446.xml"/><Relationship Id="rId43" Type="http://schemas.openxmlformats.org/officeDocument/2006/relationships/image" Target="../media/image41.png"/><Relationship Id="rId64" Type="http://schemas.openxmlformats.org/officeDocument/2006/relationships/customXml" Target="../ink/ink467.xml"/><Relationship Id="rId118" Type="http://schemas.openxmlformats.org/officeDocument/2006/relationships/customXml" Target="../ink/ink494.xml"/><Relationship Id="rId139" Type="http://schemas.openxmlformats.org/officeDocument/2006/relationships/image" Target="../media/image91.png"/><Relationship Id="rId85" Type="http://schemas.openxmlformats.org/officeDocument/2006/relationships/image" Target="../media/image64.png"/><Relationship Id="rId150" Type="http://schemas.openxmlformats.org/officeDocument/2006/relationships/customXml" Target="../ink/ink510.xml"/><Relationship Id="rId12" Type="http://schemas.openxmlformats.org/officeDocument/2006/relationships/customXml" Target="../ink/ink441.xml"/><Relationship Id="rId17" Type="http://schemas.openxmlformats.org/officeDocument/2006/relationships/image" Target="../media/image28.png"/><Relationship Id="rId33" Type="http://schemas.openxmlformats.org/officeDocument/2006/relationships/image" Target="../media/image36.png"/><Relationship Id="rId38" Type="http://schemas.openxmlformats.org/officeDocument/2006/relationships/customXml" Target="../ink/ink454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489.xml"/><Relationship Id="rId124" Type="http://schemas.openxmlformats.org/officeDocument/2006/relationships/customXml" Target="../ink/ink497.xml"/><Relationship Id="rId129" Type="http://schemas.openxmlformats.org/officeDocument/2006/relationships/image" Target="../media/image86.png"/><Relationship Id="rId54" Type="http://schemas.openxmlformats.org/officeDocument/2006/relationships/customXml" Target="../ink/ink462.xml"/><Relationship Id="rId70" Type="http://schemas.openxmlformats.org/officeDocument/2006/relationships/customXml" Target="../ink/ink470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483.xml"/><Relationship Id="rId140" Type="http://schemas.openxmlformats.org/officeDocument/2006/relationships/customXml" Target="../ink/ink505.xml"/><Relationship Id="rId145" Type="http://schemas.openxmlformats.org/officeDocument/2006/relationships/image" Target="../media/image94.png"/><Relationship Id="rId161" Type="http://schemas.openxmlformats.org/officeDocument/2006/relationships/image" Target="../media/image102.png"/><Relationship Id="rId166" Type="http://schemas.openxmlformats.org/officeDocument/2006/relationships/customXml" Target="../ink/ink5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8.xml"/><Relationship Id="rId23" Type="http://schemas.openxmlformats.org/officeDocument/2006/relationships/image" Target="../media/image31.png"/><Relationship Id="rId28" Type="http://schemas.openxmlformats.org/officeDocument/2006/relationships/customXml" Target="../ink/ink449.xml"/><Relationship Id="rId49" Type="http://schemas.openxmlformats.org/officeDocument/2006/relationships/image" Target="../media/image44.png"/><Relationship Id="rId114" Type="http://schemas.openxmlformats.org/officeDocument/2006/relationships/customXml" Target="../ink/ink492.xml"/><Relationship Id="rId119" Type="http://schemas.openxmlformats.org/officeDocument/2006/relationships/image" Target="../media/image81.png"/><Relationship Id="rId44" Type="http://schemas.openxmlformats.org/officeDocument/2006/relationships/customXml" Target="../ink/ink457.xml"/><Relationship Id="rId60" Type="http://schemas.openxmlformats.org/officeDocument/2006/relationships/customXml" Target="../ink/ink465.xml"/><Relationship Id="rId65" Type="http://schemas.openxmlformats.org/officeDocument/2006/relationships/image" Target="../media/image54.png"/><Relationship Id="rId81" Type="http://schemas.openxmlformats.org/officeDocument/2006/relationships/image" Target="../media/image62.png"/><Relationship Id="rId86" Type="http://schemas.openxmlformats.org/officeDocument/2006/relationships/customXml" Target="../ink/ink478.xml"/><Relationship Id="rId130" Type="http://schemas.openxmlformats.org/officeDocument/2006/relationships/customXml" Target="../ink/ink500.xml"/><Relationship Id="rId135" Type="http://schemas.openxmlformats.org/officeDocument/2006/relationships/image" Target="../media/image89.png"/><Relationship Id="rId151" Type="http://schemas.openxmlformats.org/officeDocument/2006/relationships/image" Target="../media/image97.png"/><Relationship Id="rId156" Type="http://schemas.openxmlformats.org/officeDocument/2006/relationships/customXml" Target="../ink/ink513.xml"/><Relationship Id="rId13" Type="http://schemas.openxmlformats.org/officeDocument/2006/relationships/image" Target="../media/image26.png"/><Relationship Id="rId18" Type="http://schemas.openxmlformats.org/officeDocument/2006/relationships/customXml" Target="../ink/ink444.xml"/><Relationship Id="rId39" Type="http://schemas.openxmlformats.org/officeDocument/2006/relationships/image" Target="../media/image39.png"/><Relationship Id="rId109" Type="http://schemas.openxmlformats.org/officeDocument/2006/relationships/image" Target="../media/image76.png"/><Relationship Id="rId34" Type="http://schemas.openxmlformats.org/officeDocument/2006/relationships/customXml" Target="../ink/ink452.xml"/><Relationship Id="rId50" Type="http://schemas.openxmlformats.org/officeDocument/2006/relationships/customXml" Target="../ink/ink460.xml"/><Relationship Id="rId55" Type="http://schemas.openxmlformats.org/officeDocument/2006/relationships/image" Target="../media/image49.png"/><Relationship Id="rId76" Type="http://schemas.openxmlformats.org/officeDocument/2006/relationships/customXml" Target="../ink/ink473.xml"/><Relationship Id="rId97" Type="http://schemas.openxmlformats.org/officeDocument/2006/relationships/image" Target="../media/image70.png"/><Relationship Id="rId104" Type="http://schemas.openxmlformats.org/officeDocument/2006/relationships/customXml" Target="../ink/ink487.xml"/><Relationship Id="rId120" Type="http://schemas.openxmlformats.org/officeDocument/2006/relationships/customXml" Target="../ink/ink495.xml"/><Relationship Id="rId125" Type="http://schemas.openxmlformats.org/officeDocument/2006/relationships/image" Target="../media/image84.png"/><Relationship Id="rId141" Type="http://schemas.openxmlformats.org/officeDocument/2006/relationships/image" Target="../media/image92.png"/><Relationship Id="rId146" Type="http://schemas.openxmlformats.org/officeDocument/2006/relationships/customXml" Target="../ink/ink508.xml"/><Relationship Id="rId167" Type="http://schemas.openxmlformats.org/officeDocument/2006/relationships/image" Target="../media/image105.png"/><Relationship Id="rId7" Type="http://schemas.openxmlformats.org/officeDocument/2006/relationships/image" Target="../media/image23.png"/><Relationship Id="rId71" Type="http://schemas.openxmlformats.org/officeDocument/2006/relationships/image" Target="../media/image57.png"/><Relationship Id="rId92" Type="http://schemas.openxmlformats.org/officeDocument/2006/relationships/customXml" Target="../ink/ink481.xml"/><Relationship Id="rId162" Type="http://schemas.openxmlformats.org/officeDocument/2006/relationships/customXml" Target="../ink/ink516.xml"/><Relationship Id="rId2" Type="http://schemas.openxmlformats.org/officeDocument/2006/relationships/customXml" Target="../ink/ink436.xml"/><Relationship Id="rId29" Type="http://schemas.openxmlformats.org/officeDocument/2006/relationships/image" Target="../media/image34.png"/><Relationship Id="rId24" Type="http://schemas.openxmlformats.org/officeDocument/2006/relationships/customXml" Target="../ink/ink447.xml"/><Relationship Id="rId40" Type="http://schemas.openxmlformats.org/officeDocument/2006/relationships/customXml" Target="../ink/ink455.xml"/><Relationship Id="rId45" Type="http://schemas.openxmlformats.org/officeDocument/2006/relationships/image" Target="../media/image42.png"/><Relationship Id="rId66" Type="http://schemas.openxmlformats.org/officeDocument/2006/relationships/customXml" Target="../ink/ink468.xml"/><Relationship Id="rId87" Type="http://schemas.openxmlformats.org/officeDocument/2006/relationships/image" Target="../media/image65.png"/><Relationship Id="rId110" Type="http://schemas.openxmlformats.org/officeDocument/2006/relationships/customXml" Target="../ink/ink490.xml"/><Relationship Id="rId115" Type="http://schemas.openxmlformats.org/officeDocument/2006/relationships/image" Target="../media/image79.png"/><Relationship Id="rId131" Type="http://schemas.openxmlformats.org/officeDocument/2006/relationships/image" Target="../media/image87.png"/><Relationship Id="rId136" Type="http://schemas.openxmlformats.org/officeDocument/2006/relationships/customXml" Target="../ink/ink503.xml"/><Relationship Id="rId157" Type="http://schemas.openxmlformats.org/officeDocument/2006/relationships/image" Target="../media/image100.png"/><Relationship Id="rId61" Type="http://schemas.openxmlformats.org/officeDocument/2006/relationships/image" Target="../media/image52.png"/><Relationship Id="rId82" Type="http://schemas.openxmlformats.org/officeDocument/2006/relationships/customXml" Target="../ink/ink476.xml"/><Relationship Id="rId152" Type="http://schemas.openxmlformats.org/officeDocument/2006/relationships/customXml" Target="../ink/ink511.xml"/><Relationship Id="rId19" Type="http://schemas.openxmlformats.org/officeDocument/2006/relationships/image" Target="../media/image29.png"/><Relationship Id="rId14" Type="http://schemas.openxmlformats.org/officeDocument/2006/relationships/customXml" Target="../ink/ink442.xml"/><Relationship Id="rId30" Type="http://schemas.openxmlformats.org/officeDocument/2006/relationships/customXml" Target="../ink/ink450.xml"/><Relationship Id="rId35" Type="http://schemas.openxmlformats.org/officeDocument/2006/relationships/image" Target="../media/image37.png"/><Relationship Id="rId56" Type="http://schemas.openxmlformats.org/officeDocument/2006/relationships/customXml" Target="../ink/ink463.xml"/><Relationship Id="rId77" Type="http://schemas.openxmlformats.org/officeDocument/2006/relationships/image" Target="../media/image60.png"/><Relationship Id="rId100" Type="http://schemas.openxmlformats.org/officeDocument/2006/relationships/customXml" Target="../ink/ink485.xml"/><Relationship Id="rId105" Type="http://schemas.openxmlformats.org/officeDocument/2006/relationships/image" Target="../media/image74.png"/><Relationship Id="rId126" Type="http://schemas.openxmlformats.org/officeDocument/2006/relationships/customXml" Target="../ink/ink498.xml"/><Relationship Id="rId147" Type="http://schemas.openxmlformats.org/officeDocument/2006/relationships/image" Target="../media/image95.png"/><Relationship Id="rId8" Type="http://schemas.openxmlformats.org/officeDocument/2006/relationships/customXml" Target="../ink/ink439.xml"/><Relationship Id="rId51" Type="http://schemas.openxmlformats.org/officeDocument/2006/relationships/image" Target="../media/image45.png"/><Relationship Id="rId72" Type="http://schemas.openxmlformats.org/officeDocument/2006/relationships/customXml" Target="../ink/ink471.xml"/><Relationship Id="rId93" Type="http://schemas.openxmlformats.org/officeDocument/2006/relationships/image" Target="../media/image68.png"/><Relationship Id="rId98" Type="http://schemas.openxmlformats.org/officeDocument/2006/relationships/customXml" Target="../ink/ink484.xml"/><Relationship Id="rId121" Type="http://schemas.openxmlformats.org/officeDocument/2006/relationships/image" Target="../media/image82.png"/><Relationship Id="rId142" Type="http://schemas.openxmlformats.org/officeDocument/2006/relationships/customXml" Target="../ink/ink506.xml"/><Relationship Id="rId163" Type="http://schemas.openxmlformats.org/officeDocument/2006/relationships/image" Target="../media/image103.png"/><Relationship Id="rId3" Type="http://schemas.openxmlformats.org/officeDocument/2006/relationships/image" Target="../media/image21.png"/><Relationship Id="rId25" Type="http://schemas.openxmlformats.org/officeDocument/2006/relationships/image" Target="../media/image32.png"/><Relationship Id="rId46" Type="http://schemas.openxmlformats.org/officeDocument/2006/relationships/customXml" Target="../ink/ink458.xml"/><Relationship Id="rId67" Type="http://schemas.openxmlformats.org/officeDocument/2006/relationships/image" Target="../media/image55.png"/><Relationship Id="rId116" Type="http://schemas.openxmlformats.org/officeDocument/2006/relationships/customXml" Target="../ink/ink493.xml"/><Relationship Id="rId137" Type="http://schemas.openxmlformats.org/officeDocument/2006/relationships/image" Target="../media/image90.png"/><Relationship Id="rId158" Type="http://schemas.openxmlformats.org/officeDocument/2006/relationships/customXml" Target="../ink/ink514.xml"/><Relationship Id="rId20" Type="http://schemas.openxmlformats.org/officeDocument/2006/relationships/customXml" Target="../ink/ink445.xml"/><Relationship Id="rId41" Type="http://schemas.openxmlformats.org/officeDocument/2006/relationships/image" Target="../media/image40.png"/><Relationship Id="rId62" Type="http://schemas.openxmlformats.org/officeDocument/2006/relationships/customXml" Target="../ink/ink466.xml"/><Relationship Id="rId83" Type="http://schemas.openxmlformats.org/officeDocument/2006/relationships/image" Target="../media/image63.png"/><Relationship Id="rId88" Type="http://schemas.openxmlformats.org/officeDocument/2006/relationships/customXml" Target="../ink/ink479.xml"/><Relationship Id="rId111" Type="http://schemas.openxmlformats.org/officeDocument/2006/relationships/image" Target="../media/image77.png"/><Relationship Id="rId132" Type="http://schemas.openxmlformats.org/officeDocument/2006/relationships/customXml" Target="../ink/ink501.xml"/><Relationship Id="rId153" Type="http://schemas.openxmlformats.org/officeDocument/2006/relationships/image" Target="../media/image98.png"/><Relationship Id="rId15" Type="http://schemas.openxmlformats.org/officeDocument/2006/relationships/image" Target="../media/image27.png"/><Relationship Id="rId36" Type="http://schemas.openxmlformats.org/officeDocument/2006/relationships/customXml" Target="../ink/ink453.xml"/><Relationship Id="rId57" Type="http://schemas.openxmlformats.org/officeDocument/2006/relationships/image" Target="../media/image50.png"/><Relationship Id="rId106" Type="http://schemas.openxmlformats.org/officeDocument/2006/relationships/customXml" Target="../ink/ink488.xml"/><Relationship Id="rId127" Type="http://schemas.openxmlformats.org/officeDocument/2006/relationships/image" Target="../media/image85.png"/><Relationship Id="rId10" Type="http://schemas.openxmlformats.org/officeDocument/2006/relationships/customXml" Target="../ink/ink440.xml"/><Relationship Id="rId31" Type="http://schemas.openxmlformats.org/officeDocument/2006/relationships/image" Target="../media/image35.png"/><Relationship Id="rId52" Type="http://schemas.openxmlformats.org/officeDocument/2006/relationships/customXml" Target="../ink/ink461.xml"/><Relationship Id="rId73" Type="http://schemas.openxmlformats.org/officeDocument/2006/relationships/image" Target="../media/image58.png"/><Relationship Id="rId78" Type="http://schemas.openxmlformats.org/officeDocument/2006/relationships/customXml" Target="../ink/ink474.xml"/><Relationship Id="rId94" Type="http://schemas.openxmlformats.org/officeDocument/2006/relationships/customXml" Target="../ink/ink482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122" Type="http://schemas.openxmlformats.org/officeDocument/2006/relationships/customXml" Target="../ink/ink496.xml"/><Relationship Id="rId143" Type="http://schemas.openxmlformats.org/officeDocument/2006/relationships/image" Target="../media/image93.png"/><Relationship Id="rId148" Type="http://schemas.openxmlformats.org/officeDocument/2006/relationships/customXml" Target="../ink/ink509.xml"/><Relationship Id="rId164" Type="http://schemas.openxmlformats.org/officeDocument/2006/relationships/customXml" Target="../ink/ink517.xml"/><Relationship Id="rId4" Type="http://schemas.openxmlformats.org/officeDocument/2006/relationships/customXml" Target="../ink/ink437.xml"/><Relationship Id="rId9" Type="http://schemas.openxmlformats.org/officeDocument/2006/relationships/image" Target="../media/image24.png"/><Relationship Id="rId26" Type="http://schemas.openxmlformats.org/officeDocument/2006/relationships/customXml" Target="../ink/ink448.xml"/><Relationship Id="rId47" Type="http://schemas.openxmlformats.org/officeDocument/2006/relationships/image" Target="../media/image43.png"/><Relationship Id="rId68" Type="http://schemas.openxmlformats.org/officeDocument/2006/relationships/customXml" Target="../ink/ink469.xml"/><Relationship Id="rId89" Type="http://schemas.openxmlformats.org/officeDocument/2006/relationships/image" Target="../media/image66.png"/><Relationship Id="rId112" Type="http://schemas.openxmlformats.org/officeDocument/2006/relationships/customXml" Target="../ink/ink491.xml"/><Relationship Id="rId133" Type="http://schemas.openxmlformats.org/officeDocument/2006/relationships/image" Target="../media/image88.png"/><Relationship Id="rId154" Type="http://schemas.openxmlformats.org/officeDocument/2006/relationships/customXml" Target="../ink/ink512.xml"/><Relationship Id="rId16" Type="http://schemas.openxmlformats.org/officeDocument/2006/relationships/customXml" Target="../ink/ink443.xml"/><Relationship Id="rId37" Type="http://schemas.openxmlformats.org/officeDocument/2006/relationships/image" Target="../media/image38.png"/><Relationship Id="rId58" Type="http://schemas.openxmlformats.org/officeDocument/2006/relationships/customXml" Target="../ink/ink464.xml"/><Relationship Id="rId79" Type="http://schemas.openxmlformats.org/officeDocument/2006/relationships/image" Target="../media/image61.png"/><Relationship Id="rId102" Type="http://schemas.openxmlformats.org/officeDocument/2006/relationships/customXml" Target="../ink/ink486.xml"/><Relationship Id="rId123" Type="http://schemas.openxmlformats.org/officeDocument/2006/relationships/image" Target="../media/image83.png"/><Relationship Id="rId144" Type="http://schemas.openxmlformats.org/officeDocument/2006/relationships/customXml" Target="../ink/ink507.xml"/><Relationship Id="rId90" Type="http://schemas.openxmlformats.org/officeDocument/2006/relationships/customXml" Target="../ink/ink480.xml"/><Relationship Id="rId165" Type="http://schemas.openxmlformats.org/officeDocument/2006/relationships/image" Target="../media/image104.png"/><Relationship Id="rId27" Type="http://schemas.openxmlformats.org/officeDocument/2006/relationships/image" Target="../media/image33.png"/><Relationship Id="rId48" Type="http://schemas.openxmlformats.org/officeDocument/2006/relationships/customXml" Target="../ink/ink459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134" Type="http://schemas.openxmlformats.org/officeDocument/2006/relationships/customXml" Target="../ink/ink502.xml"/><Relationship Id="rId80" Type="http://schemas.openxmlformats.org/officeDocument/2006/relationships/customXml" Target="../ink/ink475.xml"/><Relationship Id="rId155" Type="http://schemas.openxmlformats.org/officeDocument/2006/relationships/image" Target="../media/image99.png"/></Relationships>
</file>

<file path=ppt/slides/_rels/slide13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6007.xml"/><Relationship Id="rId21" Type="http://schemas.openxmlformats.org/officeDocument/2006/relationships/image" Target="../media/image2610.png"/><Relationship Id="rId63" Type="http://schemas.openxmlformats.org/officeDocument/2006/relationships/customXml" Target="../ink/ink5980.xml"/><Relationship Id="rId159" Type="http://schemas.openxmlformats.org/officeDocument/2006/relationships/customXml" Target="../ink/ink6028.xml"/><Relationship Id="rId170" Type="http://schemas.openxmlformats.org/officeDocument/2006/relationships/image" Target="../media/image1000.png"/><Relationship Id="rId226" Type="http://schemas.openxmlformats.org/officeDocument/2006/relationships/customXml" Target="../ink/ink6062.xml"/><Relationship Id="rId268" Type="http://schemas.openxmlformats.org/officeDocument/2006/relationships/customXml" Target="../ink/ink6084.xml"/><Relationship Id="rId32" Type="http://schemas.openxmlformats.org/officeDocument/2006/relationships/customXml" Target="../ink/ink5964.xml"/><Relationship Id="rId74" Type="http://schemas.openxmlformats.org/officeDocument/2006/relationships/image" Target="../media/image5210.png"/><Relationship Id="rId128" Type="http://schemas.openxmlformats.org/officeDocument/2006/relationships/image" Target="../media/image7910.png"/><Relationship Id="rId5" Type="http://schemas.openxmlformats.org/officeDocument/2006/relationships/image" Target="../media/image18.png"/><Relationship Id="rId181" Type="http://schemas.openxmlformats.org/officeDocument/2006/relationships/customXml" Target="../ink/ink6039.xml"/><Relationship Id="rId237" Type="http://schemas.openxmlformats.org/officeDocument/2006/relationships/image" Target="../media/image1320.png"/><Relationship Id="rId279" Type="http://schemas.openxmlformats.org/officeDocument/2006/relationships/image" Target="../media/image1530.png"/><Relationship Id="rId43" Type="http://schemas.openxmlformats.org/officeDocument/2006/relationships/customXml" Target="../ink/ink5970.xml"/><Relationship Id="rId139" Type="http://schemas.openxmlformats.org/officeDocument/2006/relationships/customXml" Target="../ink/ink6018.xml"/><Relationship Id="rId85" Type="http://schemas.openxmlformats.org/officeDocument/2006/relationships/customXml" Target="../ink/ink5991.xml"/><Relationship Id="rId150" Type="http://schemas.openxmlformats.org/officeDocument/2006/relationships/image" Target="../media/image900.png"/><Relationship Id="rId171" Type="http://schemas.openxmlformats.org/officeDocument/2006/relationships/customXml" Target="../ink/ink6034.xml"/><Relationship Id="rId192" Type="http://schemas.openxmlformats.org/officeDocument/2006/relationships/customXml" Target="../ink/ink6045.xml"/><Relationship Id="rId206" Type="http://schemas.openxmlformats.org/officeDocument/2006/relationships/customXml" Target="../ink/ink6052.xml"/><Relationship Id="rId227" Type="http://schemas.openxmlformats.org/officeDocument/2006/relationships/customXml" Target="../ink/ink6063.xml"/><Relationship Id="rId248" Type="http://schemas.openxmlformats.org/officeDocument/2006/relationships/customXml" Target="../ink/ink6074.xml"/><Relationship Id="rId269" Type="http://schemas.openxmlformats.org/officeDocument/2006/relationships/image" Target="../media/image1480.png"/><Relationship Id="rId12" Type="http://schemas.openxmlformats.org/officeDocument/2006/relationships/customXml" Target="../ink/ink5954.xml"/><Relationship Id="rId33" Type="http://schemas.openxmlformats.org/officeDocument/2006/relationships/customXml" Target="../ink/ink5965.xml"/><Relationship Id="rId108" Type="http://schemas.openxmlformats.org/officeDocument/2006/relationships/image" Target="../media/image6910.png"/><Relationship Id="rId129" Type="http://schemas.openxmlformats.org/officeDocument/2006/relationships/customXml" Target="../ink/ink6013.xml"/><Relationship Id="rId280" Type="http://schemas.openxmlformats.org/officeDocument/2006/relationships/customXml" Target="../ink/ink6090.xml"/><Relationship Id="rId54" Type="http://schemas.openxmlformats.org/officeDocument/2006/relationships/image" Target="../media/image4210.png"/><Relationship Id="rId75" Type="http://schemas.openxmlformats.org/officeDocument/2006/relationships/customXml" Target="../ink/ink5986.xml"/><Relationship Id="rId96" Type="http://schemas.openxmlformats.org/officeDocument/2006/relationships/image" Target="../media/image6311.png"/><Relationship Id="rId140" Type="http://schemas.openxmlformats.org/officeDocument/2006/relationships/image" Target="../media/image8510.png"/><Relationship Id="rId161" Type="http://schemas.openxmlformats.org/officeDocument/2006/relationships/customXml" Target="../ink/ink6029.xml"/><Relationship Id="rId182" Type="http://schemas.openxmlformats.org/officeDocument/2006/relationships/image" Target="../media/image1060.png"/><Relationship Id="rId217" Type="http://schemas.openxmlformats.org/officeDocument/2006/relationships/image" Target="../media/image1230.png"/><Relationship Id="rId6" Type="http://schemas.openxmlformats.org/officeDocument/2006/relationships/customXml" Target="../ink/ink5951.xml"/><Relationship Id="rId238" Type="http://schemas.openxmlformats.org/officeDocument/2006/relationships/customXml" Target="../ink/ink6069.xml"/><Relationship Id="rId259" Type="http://schemas.openxmlformats.org/officeDocument/2006/relationships/image" Target="../media/image1430.png"/><Relationship Id="rId23" Type="http://schemas.openxmlformats.org/officeDocument/2006/relationships/image" Target="../media/image2710.png"/><Relationship Id="rId119" Type="http://schemas.openxmlformats.org/officeDocument/2006/relationships/customXml" Target="../ink/ink6008.xml"/><Relationship Id="rId270" Type="http://schemas.openxmlformats.org/officeDocument/2006/relationships/customXml" Target="../ink/ink6085.xml"/><Relationship Id="rId44" Type="http://schemas.openxmlformats.org/officeDocument/2006/relationships/image" Target="../media/image3710.png"/><Relationship Id="rId65" Type="http://schemas.openxmlformats.org/officeDocument/2006/relationships/customXml" Target="../ink/ink5981.xml"/><Relationship Id="rId86" Type="http://schemas.openxmlformats.org/officeDocument/2006/relationships/image" Target="../media/image5810.png"/><Relationship Id="rId130" Type="http://schemas.openxmlformats.org/officeDocument/2006/relationships/image" Target="../media/image8010.png"/><Relationship Id="rId151" Type="http://schemas.openxmlformats.org/officeDocument/2006/relationships/customXml" Target="../ink/ink6024.xml"/><Relationship Id="rId172" Type="http://schemas.openxmlformats.org/officeDocument/2006/relationships/image" Target="../media/image1011.png"/><Relationship Id="rId193" Type="http://schemas.openxmlformats.org/officeDocument/2006/relationships/image" Target="../media/image1111.png"/><Relationship Id="rId207" Type="http://schemas.openxmlformats.org/officeDocument/2006/relationships/image" Target="../media/image1180.png"/><Relationship Id="rId228" Type="http://schemas.openxmlformats.org/officeDocument/2006/relationships/image" Target="../media/image1280.png"/><Relationship Id="rId249" Type="http://schemas.openxmlformats.org/officeDocument/2006/relationships/image" Target="../media/image1380.png"/><Relationship Id="rId13" Type="http://schemas.openxmlformats.org/officeDocument/2006/relationships/image" Target="../media/image2210.png"/><Relationship Id="rId109" Type="http://schemas.openxmlformats.org/officeDocument/2006/relationships/customXml" Target="../ink/ink6003.xml"/><Relationship Id="rId260" Type="http://schemas.openxmlformats.org/officeDocument/2006/relationships/customXml" Target="../ink/ink6080.xml"/><Relationship Id="rId281" Type="http://schemas.openxmlformats.org/officeDocument/2006/relationships/image" Target="../media/image1540.png"/><Relationship Id="rId34" Type="http://schemas.openxmlformats.org/officeDocument/2006/relationships/image" Target="../media/image3210.png"/><Relationship Id="rId55" Type="http://schemas.openxmlformats.org/officeDocument/2006/relationships/customXml" Target="../ink/ink5976.xml"/><Relationship Id="rId76" Type="http://schemas.openxmlformats.org/officeDocument/2006/relationships/image" Target="../media/image5310.png"/><Relationship Id="rId97" Type="http://schemas.openxmlformats.org/officeDocument/2006/relationships/customXml" Target="../ink/ink5997.xml"/><Relationship Id="rId120" Type="http://schemas.openxmlformats.org/officeDocument/2006/relationships/image" Target="../media/image7510.png"/><Relationship Id="rId141" Type="http://schemas.openxmlformats.org/officeDocument/2006/relationships/customXml" Target="../ink/ink6019.xml"/><Relationship Id="rId7" Type="http://schemas.openxmlformats.org/officeDocument/2006/relationships/image" Target="../media/image19.png"/><Relationship Id="rId162" Type="http://schemas.openxmlformats.org/officeDocument/2006/relationships/image" Target="../media/image960.png"/><Relationship Id="rId183" Type="http://schemas.openxmlformats.org/officeDocument/2006/relationships/customXml" Target="../ink/ink6040.xml"/><Relationship Id="rId218" Type="http://schemas.openxmlformats.org/officeDocument/2006/relationships/customXml" Target="../ink/ink6058.xml"/><Relationship Id="rId239" Type="http://schemas.openxmlformats.org/officeDocument/2006/relationships/image" Target="../media/image1330.png"/><Relationship Id="rId250" Type="http://schemas.openxmlformats.org/officeDocument/2006/relationships/customXml" Target="../ink/ink6075.xml"/><Relationship Id="rId271" Type="http://schemas.openxmlformats.org/officeDocument/2006/relationships/image" Target="../media/image1490.png"/><Relationship Id="rId24" Type="http://schemas.openxmlformats.org/officeDocument/2006/relationships/customXml" Target="../ink/ink5960.xml"/><Relationship Id="rId45" Type="http://schemas.openxmlformats.org/officeDocument/2006/relationships/customXml" Target="../ink/ink5971.xml"/><Relationship Id="rId66" Type="http://schemas.openxmlformats.org/officeDocument/2006/relationships/image" Target="../media/image4810.png"/><Relationship Id="rId87" Type="http://schemas.openxmlformats.org/officeDocument/2006/relationships/customXml" Target="../ink/ink5992.xml"/><Relationship Id="rId110" Type="http://schemas.openxmlformats.org/officeDocument/2006/relationships/image" Target="../media/image7010.png"/><Relationship Id="rId131" Type="http://schemas.openxmlformats.org/officeDocument/2006/relationships/customXml" Target="../ink/ink6014.xml"/><Relationship Id="rId152" Type="http://schemas.openxmlformats.org/officeDocument/2006/relationships/image" Target="../media/image911.png"/><Relationship Id="rId173" Type="http://schemas.openxmlformats.org/officeDocument/2006/relationships/customXml" Target="../ink/ink6035.xml"/><Relationship Id="rId194" Type="http://schemas.openxmlformats.org/officeDocument/2006/relationships/customXml" Target="../ink/ink6046.xml"/><Relationship Id="rId208" Type="http://schemas.openxmlformats.org/officeDocument/2006/relationships/customXml" Target="../ink/ink6053.xml"/><Relationship Id="rId229" Type="http://schemas.openxmlformats.org/officeDocument/2006/relationships/customXml" Target="../ink/ink6064.xml"/><Relationship Id="rId240" Type="http://schemas.openxmlformats.org/officeDocument/2006/relationships/customXml" Target="../ink/ink6070.xml"/><Relationship Id="rId261" Type="http://schemas.openxmlformats.org/officeDocument/2006/relationships/image" Target="../media/image1440.png"/><Relationship Id="rId14" Type="http://schemas.openxmlformats.org/officeDocument/2006/relationships/customXml" Target="../ink/ink5955.xml"/><Relationship Id="rId35" Type="http://schemas.openxmlformats.org/officeDocument/2006/relationships/customXml" Target="../ink/ink5966.xml"/><Relationship Id="rId56" Type="http://schemas.openxmlformats.org/officeDocument/2006/relationships/image" Target="../media/image4310.png"/><Relationship Id="rId77" Type="http://schemas.openxmlformats.org/officeDocument/2006/relationships/customXml" Target="../ink/ink5987.xml"/><Relationship Id="rId100" Type="http://schemas.openxmlformats.org/officeDocument/2006/relationships/image" Target="../media/image6511.png"/><Relationship Id="rId282" Type="http://schemas.openxmlformats.org/officeDocument/2006/relationships/customXml" Target="../ink/ink6091.xml"/><Relationship Id="rId8" Type="http://schemas.openxmlformats.org/officeDocument/2006/relationships/customXml" Target="../ink/ink5952.xml"/><Relationship Id="rId98" Type="http://schemas.openxmlformats.org/officeDocument/2006/relationships/image" Target="../media/image6411.png"/><Relationship Id="rId121" Type="http://schemas.openxmlformats.org/officeDocument/2006/relationships/customXml" Target="../ink/ink6009.xml"/><Relationship Id="rId142" Type="http://schemas.openxmlformats.org/officeDocument/2006/relationships/image" Target="../media/image8610.png"/><Relationship Id="rId163" Type="http://schemas.openxmlformats.org/officeDocument/2006/relationships/customXml" Target="../ink/ink6030.xml"/><Relationship Id="rId184" Type="http://schemas.openxmlformats.org/officeDocument/2006/relationships/customXml" Target="../ink/ink6041.xml"/><Relationship Id="rId219" Type="http://schemas.openxmlformats.org/officeDocument/2006/relationships/image" Target="../media/image1240.png"/><Relationship Id="rId230" Type="http://schemas.openxmlformats.org/officeDocument/2006/relationships/customXml" Target="../ink/ink6065.xml"/><Relationship Id="rId251" Type="http://schemas.openxmlformats.org/officeDocument/2006/relationships/image" Target="../media/image1390.png"/><Relationship Id="rId25" Type="http://schemas.openxmlformats.org/officeDocument/2006/relationships/image" Target="../media/image2810.png"/><Relationship Id="rId46" Type="http://schemas.openxmlformats.org/officeDocument/2006/relationships/image" Target="../media/image3810.png"/><Relationship Id="rId67" Type="http://schemas.openxmlformats.org/officeDocument/2006/relationships/customXml" Target="../ink/ink5982.xml"/><Relationship Id="rId272" Type="http://schemas.openxmlformats.org/officeDocument/2006/relationships/customXml" Target="../ink/ink6086.xml"/><Relationship Id="rId88" Type="http://schemas.openxmlformats.org/officeDocument/2006/relationships/image" Target="../media/image5910.png"/><Relationship Id="rId111" Type="http://schemas.openxmlformats.org/officeDocument/2006/relationships/customXml" Target="../ink/ink6004.xml"/><Relationship Id="rId132" Type="http://schemas.openxmlformats.org/officeDocument/2006/relationships/image" Target="../media/image8110.png"/><Relationship Id="rId153" Type="http://schemas.openxmlformats.org/officeDocument/2006/relationships/customXml" Target="../ink/ink6025.xml"/><Relationship Id="rId174" Type="http://schemas.openxmlformats.org/officeDocument/2006/relationships/image" Target="../media/image1020.png"/><Relationship Id="rId195" Type="http://schemas.openxmlformats.org/officeDocument/2006/relationships/image" Target="../media/image1120.png"/><Relationship Id="rId209" Type="http://schemas.openxmlformats.org/officeDocument/2006/relationships/image" Target="../media/image1190.png"/><Relationship Id="rId220" Type="http://schemas.openxmlformats.org/officeDocument/2006/relationships/customXml" Target="../ink/ink6059.xml"/><Relationship Id="rId241" Type="http://schemas.openxmlformats.org/officeDocument/2006/relationships/image" Target="../media/image1340.png"/><Relationship Id="rId15" Type="http://schemas.openxmlformats.org/officeDocument/2006/relationships/image" Target="../media/image2310.png"/><Relationship Id="rId36" Type="http://schemas.openxmlformats.org/officeDocument/2006/relationships/image" Target="../media/image3310.png"/><Relationship Id="rId57" Type="http://schemas.openxmlformats.org/officeDocument/2006/relationships/customXml" Target="../ink/ink5977.xml"/><Relationship Id="rId262" Type="http://schemas.openxmlformats.org/officeDocument/2006/relationships/customXml" Target="../ink/ink6081.xml"/><Relationship Id="rId283" Type="http://schemas.openxmlformats.org/officeDocument/2006/relationships/image" Target="../media/image1550.png"/><Relationship Id="rId78" Type="http://schemas.openxmlformats.org/officeDocument/2006/relationships/image" Target="../media/image5410.png"/><Relationship Id="rId99" Type="http://schemas.openxmlformats.org/officeDocument/2006/relationships/customXml" Target="../ink/ink5998.xml"/><Relationship Id="rId101" Type="http://schemas.openxmlformats.org/officeDocument/2006/relationships/customXml" Target="../ink/ink5999.xml"/><Relationship Id="rId122" Type="http://schemas.openxmlformats.org/officeDocument/2006/relationships/image" Target="../media/image7610.png"/><Relationship Id="rId143" Type="http://schemas.openxmlformats.org/officeDocument/2006/relationships/customXml" Target="../ink/ink6020.xml"/><Relationship Id="rId164" Type="http://schemas.openxmlformats.org/officeDocument/2006/relationships/image" Target="../media/image970.png"/><Relationship Id="rId185" Type="http://schemas.openxmlformats.org/officeDocument/2006/relationships/image" Target="../media/image1070.png"/><Relationship Id="rId9" Type="http://schemas.openxmlformats.org/officeDocument/2006/relationships/image" Target="../media/image20.png"/><Relationship Id="rId210" Type="http://schemas.openxmlformats.org/officeDocument/2006/relationships/customXml" Target="../ink/ink6054.xml"/><Relationship Id="rId26" Type="http://schemas.openxmlformats.org/officeDocument/2006/relationships/customXml" Target="../ink/ink5961.xml"/><Relationship Id="rId231" Type="http://schemas.openxmlformats.org/officeDocument/2006/relationships/image" Target="../media/image1290.png"/><Relationship Id="rId252" Type="http://schemas.openxmlformats.org/officeDocument/2006/relationships/customXml" Target="../ink/ink6076.xml"/><Relationship Id="rId273" Type="http://schemas.openxmlformats.org/officeDocument/2006/relationships/image" Target="../media/image1500.png"/><Relationship Id="rId47" Type="http://schemas.openxmlformats.org/officeDocument/2006/relationships/customXml" Target="../ink/ink5972.xml"/><Relationship Id="rId68" Type="http://schemas.openxmlformats.org/officeDocument/2006/relationships/image" Target="../media/image4910.png"/><Relationship Id="rId89" Type="http://schemas.openxmlformats.org/officeDocument/2006/relationships/customXml" Target="../ink/ink5993.xml"/><Relationship Id="rId112" Type="http://schemas.openxmlformats.org/officeDocument/2006/relationships/image" Target="../media/image7110.png"/><Relationship Id="rId133" Type="http://schemas.openxmlformats.org/officeDocument/2006/relationships/customXml" Target="../ink/ink6015.xml"/><Relationship Id="rId154" Type="http://schemas.openxmlformats.org/officeDocument/2006/relationships/image" Target="../media/image920.png"/><Relationship Id="rId175" Type="http://schemas.openxmlformats.org/officeDocument/2006/relationships/customXml" Target="../ink/ink6036.xml"/><Relationship Id="rId196" Type="http://schemas.openxmlformats.org/officeDocument/2006/relationships/customXml" Target="../ink/ink6047.xml"/><Relationship Id="rId200" Type="http://schemas.openxmlformats.org/officeDocument/2006/relationships/customXml" Target="../ink/ink6049.xml"/><Relationship Id="rId16" Type="http://schemas.openxmlformats.org/officeDocument/2006/relationships/customXml" Target="../ink/ink5956.xml"/><Relationship Id="rId221" Type="http://schemas.openxmlformats.org/officeDocument/2006/relationships/image" Target="../media/image1250.png"/><Relationship Id="rId242" Type="http://schemas.openxmlformats.org/officeDocument/2006/relationships/customXml" Target="../ink/ink6071.xml"/><Relationship Id="rId263" Type="http://schemas.openxmlformats.org/officeDocument/2006/relationships/image" Target="../media/image1450.png"/><Relationship Id="rId284" Type="http://schemas.openxmlformats.org/officeDocument/2006/relationships/customXml" Target="../ink/ink6092.xml"/><Relationship Id="rId37" Type="http://schemas.openxmlformats.org/officeDocument/2006/relationships/customXml" Target="../ink/ink5967.xml"/><Relationship Id="rId58" Type="http://schemas.openxmlformats.org/officeDocument/2006/relationships/image" Target="../media/image4410.png"/><Relationship Id="rId79" Type="http://schemas.openxmlformats.org/officeDocument/2006/relationships/customXml" Target="../ink/ink5988.xml"/><Relationship Id="rId102" Type="http://schemas.openxmlformats.org/officeDocument/2006/relationships/image" Target="../media/image6611.png"/><Relationship Id="rId123" Type="http://schemas.openxmlformats.org/officeDocument/2006/relationships/customXml" Target="../ink/ink6010.xml"/><Relationship Id="rId144" Type="http://schemas.openxmlformats.org/officeDocument/2006/relationships/image" Target="../media/image8710.png"/><Relationship Id="rId90" Type="http://schemas.openxmlformats.org/officeDocument/2006/relationships/image" Target="../media/image6010.png"/><Relationship Id="rId165" Type="http://schemas.openxmlformats.org/officeDocument/2006/relationships/customXml" Target="../ink/ink6031.xml"/><Relationship Id="rId186" Type="http://schemas.openxmlformats.org/officeDocument/2006/relationships/customXml" Target="../ink/ink6042.xml"/><Relationship Id="rId211" Type="http://schemas.openxmlformats.org/officeDocument/2006/relationships/image" Target="../media/image1200.png"/><Relationship Id="rId232" Type="http://schemas.openxmlformats.org/officeDocument/2006/relationships/customXml" Target="../ink/ink6066.xml"/><Relationship Id="rId253" Type="http://schemas.openxmlformats.org/officeDocument/2006/relationships/image" Target="../media/image1400.png"/><Relationship Id="rId274" Type="http://schemas.openxmlformats.org/officeDocument/2006/relationships/customXml" Target="../ink/ink6087.xml"/><Relationship Id="rId27" Type="http://schemas.openxmlformats.org/officeDocument/2006/relationships/image" Target="../media/image2910.png"/><Relationship Id="rId48" Type="http://schemas.openxmlformats.org/officeDocument/2006/relationships/image" Target="../media/image3910.png"/><Relationship Id="rId69" Type="http://schemas.openxmlformats.org/officeDocument/2006/relationships/customXml" Target="../ink/ink5983.xml"/><Relationship Id="rId113" Type="http://schemas.openxmlformats.org/officeDocument/2006/relationships/customXml" Target="../ink/ink6005.xml"/><Relationship Id="rId134" Type="http://schemas.openxmlformats.org/officeDocument/2006/relationships/image" Target="../media/image8210.png"/><Relationship Id="rId80" Type="http://schemas.openxmlformats.org/officeDocument/2006/relationships/image" Target="../media/image5510.png"/><Relationship Id="rId155" Type="http://schemas.openxmlformats.org/officeDocument/2006/relationships/customXml" Target="../ink/ink6026.xml"/><Relationship Id="rId176" Type="http://schemas.openxmlformats.org/officeDocument/2006/relationships/image" Target="../media/image1030.png"/><Relationship Id="rId197" Type="http://schemas.openxmlformats.org/officeDocument/2006/relationships/image" Target="../media/image1130.png"/><Relationship Id="rId201" Type="http://schemas.openxmlformats.org/officeDocument/2006/relationships/image" Target="../media/image1150.png"/><Relationship Id="rId222" Type="http://schemas.openxmlformats.org/officeDocument/2006/relationships/customXml" Target="../ink/ink6060.xml"/><Relationship Id="rId243" Type="http://schemas.openxmlformats.org/officeDocument/2006/relationships/image" Target="../media/image1350.png"/><Relationship Id="rId264" Type="http://schemas.openxmlformats.org/officeDocument/2006/relationships/customXml" Target="../ink/ink6082.xml"/><Relationship Id="rId285" Type="http://schemas.openxmlformats.org/officeDocument/2006/relationships/image" Target="../media/image1560.png"/><Relationship Id="rId17" Type="http://schemas.openxmlformats.org/officeDocument/2006/relationships/image" Target="../media/image2410.png"/><Relationship Id="rId38" Type="http://schemas.openxmlformats.org/officeDocument/2006/relationships/image" Target="../media/image3410.png"/><Relationship Id="rId59" Type="http://schemas.openxmlformats.org/officeDocument/2006/relationships/customXml" Target="../ink/ink5978.xml"/><Relationship Id="rId103" Type="http://schemas.openxmlformats.org/officeDocument/2006/relationships/customXml" Target="../ink/ink6000.xml"/><Relationship Id="rId124" Type="http://schemas.openxmlformats.org/officeDocument/2006/relationships/image" Target="../media/image7710.png"/><Relationship Id="rId70" Type="http://schemas.openxmlformats.org/officeDocument/2006/relationships/image" Target="../media/image5010.png"/><Relationship Id="rId91" Type="http://schemas.openxmlformats.org/officeDocument/2006/relationships/customXml" Target="../ink/ink5994.xml"/><Relationship Id="rId145" Type="http://schemas.openxmlformats.org/officeDocument/2006/relationships/customXml" Target="../ink/ink6021.xml"/><Relationship Id="rId166" Type="http://schemas.openxmlformats.org/officeDocument/2006/relationships/image" Target="../media/image980.png"/><Relationship Id="rId187" Type="http://schemas.openxmlformats.org/officeDocument/2006/relationships/image" Target="../media/image108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055.xml"/><Relationship Id="rId233" Type="http://schemas.openxmlformats.org/officeDocument/2006/relationships/image" Target="../media/image1300.png"/><Relationship Id="rId254" Type="http://schemas.openxmlformats.org/officeDocument/2006/relationships/customXml" Target="../ink/ink6077.xml"/><Relationship Id="rId28" Type="http://schemas.openxmlformats.org/officeDocument/2006/relationships/customXml" Target="../ink/ink5962.xml"/><Relationship Id="rId49" Type="http://schemas.openxmlformats.org/officeDocument/2006/relationships/customXml" Target="../ink/ink5973.xml"/><Relationship Id="rId114" Type="http://schemas.openxmlformats.org/officeDocument/2006/relationships/image" Target="../media/image7210.png"/><Relationship Id="rId275" Type="http://schemas.openxmlformats.org/officeDocument/2006/relationships/image" Target="../media/image1510.png"/><Relationship Id="rId60" Type="http://schemas.openxmlformats.org/officeDocument/2006/relationships/image" Target="../media/image4510.png"/><Relationship Id="rId81" Type="http://schemas.openxmlformats.org/officeDocument/2006/relationships/customXml" Target="../ink/ink5989.xml"/><Relationship Id="rId135" Type="http://schemas.openxmlformats.org/officeDocument/2006/relationships/customXml" Target="../ink/ink6016.xml"/><Relationship Id="rId156" Type="http://schemas.openxmlformats.org/officeDocument/2006/relationships/image" Target="../media/image930.png"/><Relationship Id="rId177" Type="http://schemas.openxmlformats.org/officeDocument/2006/relationships/customXml" Target="../ink/ink6037.xml"/><Relationship Id="rId198" Type="http://schemas.openxmlformats.org/officeDocument/2006/relationships/customXml" Target="../ink/ink6048.xml"/><Relationship Id="rId202" Type="http://schemas.openxmlformats.org/officeDocument/2006/relationships/customXml" Target="../ink/ink6050.xml"/><Relationship Id="rId223" Type="http://schemas.openxmlformats.org/officeDocument/2006/relationships/image" Target="../media/image1260.png"/><Relationship Id="rId244" Type="http://schemas.openxmlformats.org/officeDocument/2006/relationships/customXml" Target="../ink/ink6072.xml"/><Relationship Id="rId18" Type="http://schemas.openxmlformats.org/officeDocument/2006/relationships/customXml" Target="../ink/ink5957.xml"/><Relationship Id="rId39" Type="http://schemas.openxmlformats.org/officeDocument/2006/relationships/customXml" Target="../ink/ink5968.xml"/><Relationship Id="rId265" Type="http://schemas.openxmlformats.org/officeDocument/2006/relationships/image" Target="../media/image1460.png"/><Relationship Id="rId50" Type="http://schemas.openxmlformats.org/officeDocument/2006/relationships/image" Target="../media/image4010.png"/><Relationship Id="rId104" Type="http://schemas.openxmlformats.org/officeDocument/2006/relationships/image" Target="../media/image6710.png"/><Relationship Id="rId125" Type="http://schemas.openxmlformats.org/officeDocument/2006/relationships/customXml" Target="../ink/ink6011.xml"/><Relationship Id="rId146" Type="http://schemas.openxmlformats.org/officeDocument/2006/relationships/image" Target="../media/image889.png"/><Relationship Id="rId167" Type="http://schemas.openxmlformats.org/officeDocument/2006/relationships/customXml" Target="../ink/ink6032.xml"/><Relationship Id="rId188" Type="http://schemas.openxmlformats.org/officeDocument/2006/relationships/customXml" Target="../ink/ink6043.xml"/><Relationship Id="rId71" Type="http://schemas.openxmlformats.org/officeDocument/2006/relationships/customXml" Target="../ink/ink5984.xml"/><Relationship Id="rId92" Type="http://schemas.openxmlformats.org/officeDocument/2006/relationships/image" Target="../media/image6110.png"/><Relationship Id="rId213" Type="http://schemas.openxmlformats.org/officeDocument/2006/relationships/image" Target="../media/image1211.png"/><Relationship Id="rId234" Type="http://schemas.openxmlformats.org/officeDocument/2006/relationships/customXml" Target="../ink/ink6067.xml"/><Relationship Id="rId2" Type="http://schemas.openxmlformats.org/officeDocument/2006/relationships/customXml" Target="../ink/ink5949.xml"/><Relationship Id="rId29" Type="http://schemas.openxmlformats.org/officeDocument/2006/relationships/image" Target="../media/image3010.png"/><Relationship Id="rId255" Type="http://schemas.openxmlformats.org/officeDocument/2006/relationships/image" Target="../media/image1410.png"/><Relationship Id="rId276" Type="http://schemas.openxmlformats.org/officeDocument/2006/relationships/customXml" Target="../ink/ink6088.xml"/><Relationship Id="rId40" Type="http://schemas.openxmlformats.org/officeDocument/2006/relationships/image" Target="../media/image3510.png"/><Relationship Id="rId115" Type="http://schemas.openxmlformats.org/officeDocument/2006/relationships/customXml" Target="../ink/ink6006.xml"/><Relationship Id="rId136" Type="http://schemas.openxmlformats.org/officeDocument/2006/relationships/image" Target="../media/image8310.png"/><Relationship Id="rId157" Type="http://schemas.openxmlformats.org/officeDocument/2006/relationships/customXml" Target="../ink/ink6027.xml"/><Relationship Id="rId178" Type="http://schemas.openxmlformats.org/officeDocument/2006/relationships/image" Target="../media/image1040.png"/><Relationship Id="rId61" Type="http://schemas.openxmlformats.org/officeDocument/2006/relationships/customXml" Target="../ink/ink5979.xml"/><Relationship Id="rId82" Type="http://schemas.openxmlformats.org/officeDocument/2006/relationships/image" Target="../media/image5610.png"/><Relationship Id="rId199" Type="http://schemas.openxmlformats.org/officeDocument/2006/relationships/image" Target="../media/image1140.png"/><Relationship Id="rId203" Type="http://schemas.openxmlformats.org/officeDocument/2006/relationships/image" Target="../media/image1160.png"/><Relationship Id="rId19" Type="http://schemas.openxmlformats.org/officeDocument/2006/relationships/image" Target="../media/image2510.png"/><Relationship Id="rId224" Type="http://schemas.openxmlformats.org/officeDocument/2006/relationships/customXml" Target="../ink/ink6061.xml"/><Relationship Id="rId245" Type="http://schemas.openxmlformats.org/officeDocument/2006/relationships/image" Target="../media/image1360.png"/><Relationship Id="rId266" Type="http://schemas.openxmlformats.org/officeDocument/2006/relationships/customXml" Target="../ink/ink6083.xml"/><Relationship Id="rId30" Type="http://schemas.openxmlformats.org/officeDocument/2006/relationships/customXml" Target="../ink/ink5963.xml"/><Relationship Id="rId105" Type="http://schemas.openxmlformats.org/officeDocument/2006/relationships/customXml" Target="../ink/ink6001.xml"/><Relationship Id="rId126" Type="http://schemas.openxmlformats.org/officeDocument/2006/relationships/image" Target="../media/image7810.png"/><Relationship Id="rId147" Type="http://schemas.openxmlformats.org/officeDocument/2006/relationships/customXml" Target="../ink/ink6022.xml"/><Relationship Id="rId168" Type="http://schemas.openxmlformats.org/officeDocument/2006/relationships/image" Target="../media/image990.png"/><Relationship Id="rId51" Type="http://schemas.openxmlformats.org/officeDocument/2006/relationships/customXml" Target="../ink/ink5974.xml"/><Relationship Id="rId72" Type="http://schemas.openxmlformats.org/officeDocument/2006/relationships/image" Target="../media/image5110.png"/><Relationship Id="rId93" Type="http://schemas.openxmlformats.org/officeDocument/2006/relationships/customXml" Target="../ink/ink5995.xml"/><Relationship Id="rId189" Type="http://schemas.openxmlformats.org/officeDocument/2006/relationships/image" Target="../media/image1090.png"/><Relationship Id="rId3" Type="http://schemas.openxmlformats.org/officeDocument/2006/relationships/image" Target="../media/image17.png"/><Relationship Id="rId214" Type="http://schemas.openxmlformats.org/officeDocument/2006/relationships/customXml" Target="../ink/ink6056.xml"/><Relationship Id="rId235" Type="http://schemas.openxmlformats.org/officeDocument/2006/relationships/image" Target="../media/image1311.png"/><Relationship Id="rId256" Type="http://schemas.openxmlformats.org/officeDocument/2006/relationships/customXml" Target="../ink/ink6078.xml"/><Relationship Id="rId277" Type="http://schemas.openxmlformats.org/officeDocument/2006/relationships/image" Target="../media/image1520.png"/><Relationship Id="rId116" Type="http://schemas.openxmlformats.org/officeDocument/2006/relationships/image" Target="../media/image7310.png"/><Relationship Id="rId137" Type="http://schemas.openxmlformats.org/officeDocument/2006/relationships/customXml" Target="../ink/ink6017.xml"/><Relationship Id="rId158" Type="http://schemas.openxmlformats.org/officeDocument/2006/relationships/image" Target="../media/image940.png"/><Relationship Id="rId20" Type="http://schemas.openxmlformats.org/officeDocument/2006/relationships/customXml" Target="../ink/ink5958.xml"/><Relationship Id="rId41" Type="http://schemas.openxmlformats.org/officeDocument/2006/relationships/customXml" Target="../ink/ink5969.xml"/><Relationship Id="rId62" Type="http://schemas.openxmlformats.org/officeDocument/2006/relationships/image" Target="../media/image4610.png"/><Relationship Id="rId83" Type="http://schemas.openxmlformats.org/officeDocument/2006/relationships/customXml" Target="../ink/ink5990.xml"/><Relationship Id="rId179" Type="http://schemas.openxmlformats.org/officeDocument/2006/relationships/customXml" Target="../ink/ink6038.xml"/><Relationship Id="rId190" Type="http://schemas.openxmlformats.org/officeDocument/2006/relationships/customXml" Target="../ink/ink6044.xml"/><Relationship Id="rId204" Type="http://schemas.openxmlformats.org/officeDocument/2006/relationships/customXml" Target="../ink/ink6051.xml"/><Relationship Id="rId225" Type="http://schemas.openxmlformats.org/officeDocument/2006/relationships/image" Target="../media/image1270.png"/><Relationship Id="rId246" Type="http://schemas.openxmlformats.org/officeDocument/2006/relationships/customXml" Target="../ink/ink6073.xml"/><Relationship Id="rId267" Type="http://schemas.openxmlformats.org/officeDocument/2006/relationships/image" Target="../media/image1470.png"/><Relationship Id="rId106" Type="http://schemas.openxmlformats.org/officeDocument/2006/relationships/image" Target="../media/image6810.png"/><Relationship Id="rId127" Type="http://schemas.openxmlformats.org/officeDocument/2006/relationships/customXml" Target="../ink/ink6012.xml"/><Relationship Id="rId10" Type="http://schemas.openxmlformats.org/officeDocument/2006/relationships/customXml" Target="../ink/ink5953.xml"/><Relationship Id="rId31" Type="http://schemas.openxmlformats.org/officeDocument/2006/relationships/image" Target="../media/image3110.png"/><Relationship Id="rId52" Type="http://schemas.openxmlformats.org/officeDocument/2006/relationships/image" Target="../media/image4110.png"/><Relationship Id="rId73" Type="http://schemas.openxmlformats.org/officeDocument/2006/relationships/customXml" Target="../ink/ink5985.xml"/><Relationship Id="rId94" Type="http://schemas.openxmlformats.org/officeDocument/2006/relationships/image" Target="../media/image6210.png"/><Relationship Id="rId148" Type="http://schemas.openxmlformats.org/officeDocument/2006/relationships/image" Target="../media/image890.png"/><Relationship Id="rId169" Type="http://schemas.openxmlformats.org/officeDocument/2006/relationships/customXml" Target="../ink/ink6033.xml"/><Relationship Id="rId4" Type="http://schemas.openxmlformats.org/officeDocument/2006/relationships/customXml" Target="../ink/ink5950.xml"/><Relationship Id="rId180" Type="http://schemas.openxmlformats.org/officeDocument/2006/relationships/image" Target="../media/image1050.png"/><Relationship Id="rId215" Type="http://schemas.openxmlformats.org/officeDocument/2006/relationships/image" Target="../media/image1220.png"/><Relationship Id="rId236" Type="http://schemas.openxmlformats.org/officeDocument/2006/relationships/customXml" Target="../ink/ink6068.xml"/><Relationship Id="rId257" Type="http://schemas.openxmlformats.org/officeDocument/2006/relationships/image" Target="../media/image1420.png"/><Relationship Id="rId278" Type="http://schemas.openxmlformats.org/officeDocument/2006/relationships/customXml" Target="../ink/ink6089.xml"/><Relationship Id="rId42" Type="http://schemas.openxmlformats.org/officeDocument/2006/relationships/image" Target="../media/image3610.png"/><Relationship Id="rId84" Type="http://schemas.openxmlformats.org/officeDocument/2006/relationships/image" Target="../media/image5710.png"/><Relationship Id="rId138" Type="http://schemas.openxmlformats.org/officeDocument/2006/relationships/image" Target="../media/image8410.png"/><Relationship Id="rId191" Type="http://schemas.openxmlformats.org/officeDocument/2006/relationships/image" Target="../media/image1100.png"/><Relationship Id="rId205" Type="http://schemas.openxmlformats.org/officeDocument/2006/relationships/image" Target="../media/image1170.png"/><Relationship Id="rId247" Type="http://schemas.openxmlformats.org/officeDocument/2006/relationships/image" Target="../media/image1370.png"/><Relationship Id="rId107" Type="http://schemas.openxmlformats.org/officeDocument/2006/relationships/customXml" Target="../ink/ink6002.xml"/><Relationship Id="rId11" Type="http://schemas.openxmlformats.org/officeDocument/2006/relationships/image" Target="../media/image2110.png"/><Relationship Id="rId53" Type="http://schemas.openxmlformats.org/officeDocument/2006/relationships/customXml" Target="../ink/ink5975.xml"/><Relationship Id="rId149" Type="http://schemas.openxmlformats.org/officeDocument/2006/relationships/customXml" Target="../ink/ink6023.xml"/><Relationship Id="rId95" Type="http://schemas.openxmlformats.org/officeDocument/2006/relationships/customXml" Target="../ink/ink5996.xml"/><Relationship Id="rId160" Type="http://schemas.openxmlformats.org/officeDocument/2006/relationships/image" Target="../media/image950.png"/><Relationship Id="rId216" Type="http://schemas.openxmlformats.org/officeDocument/2006/relationships/customXml" Target="../ink/ink6057.xml"/><Relationship Id="rId258" Type="http://schemas.openxmlformats.org/officeDocument/2006/relationships/customXml" Target="../ink/ink6079.xml"/><Relationship Id="rId22" Type="http://schemas.openxmlformats.org/officeDocument/2006/relationships/customXml" Target="../ink/ink5959.xml"/><Relationship Id="rId64" Type="http://schemas.openxmlformats.org/officeDocument/2006/relationships/image" Target="../media/image4710.png"/><Relationship Id="rId118" Type="http://schemas.openxmlformats.org/officeDocument/2006/relationships/image" Target="../media/image7410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0.png"/><Relationship Id="rId2" Type="http://schemas.openxmlformats.org/officeDocument/2006/relationships/customXml" Target="../ink/ink6093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0.png"/><Relationship Id="rId18" Type="http://schemas.openxmlformats.org/officeDocument/2006/relationships/customXml" Target="../ink/ink6102.xml"/><Relationship Id="rId26" Type="http://schemas.openxmlformats.org/officeDocument/2006/relationships/customXml" Target="../ink/ink6106.xml"/><Relationship Id="rId3" Type="http://schemas.openxmlformats.org/officeDocument/2006/relationships/image" Target="../media/image1570.png"/><Relationship Id="rId21" Type="http://schemas.openxmlformats.org/officeDocument/2006/relationships/image" Target="../media/image1660.png"/><Relationship Id="rId34" Type="http://schemas.openxmlformats.org/officeDocument/2006/relationships/customXml" Target="../ink/ink6110.xml"/><Relationship Id="rId7" Type="http://schemas.openxmlformats.org/officeDocument/2006/relationships/image" Target="../media/image1590.png"/><Relationship Id="rId12" Type="http://schemas.openxmlformats.org/officeDocument/2006/relationships/customXml" Target="../ink/ink6099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2" Type="http://schemas.openxmlformats.org/officeDocument/2006/relationships/customXml" Target="../ink/ink6094.xml"/><Relationship Id="rId16" Type="http://schemas.openxmlformats.org/officeDocument/2006/relationships/customXml" Target="../ink/ink6101.xml"/><Relationship Id="rId20" Type="http://schemas.openxmlformats.org/officeDocument/2006/relationships/customXml" Target="../ink/ink6103.xml"/><Relationship Id="rId29" Type="http://schemas.openxmlformats.org/officeDocument/2006/relationships/image" Target="../media/image17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96.xml"/><Relationship Id="rId11" Type="http://schemas.openxmlformats.org/officeDocument/2006/relationships/image" Target="../media/image1611.png"/><Relationship Id="rId24" Type="http://schemas.openxmlformats.org/officeDocument/2006/relationships/customXml" Target="../ink/ink6105.xml"/><Relationship Id="rId32" Type="http://schemas.openxmlformats.org/officeDocument/2006/relationships/customXml" Target="../ink/ink6109.xml"/><Relationship Id="rId5" Type="http://schemas.openxmlformats.org/officeDocument/2006/relationships/image" Target="../media/image1580.png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6107.xml"/><Relationship Id="rId10" Type="http://schemas.openxmlformats.org/officeDocument/2006/relationships/customXml" Target="../ink/ink6098.xml"/><Relationship Id="rId19" Type="http://schemas.openxmlformats.org/officeDocument/2006/relationships/image" Target="../media/image1650.png"/><Relationship Id="rId31" Type="http://schemas.openxmlformats.org/officeDocument/2006/relationships/image" Target="../media/image1710.png"/><Relationship Id="rId4" Type="http://schemas.openxmlformats.org/officeDocument/2006/relationships/customXml" Target="../ink/ink6095.xml"/><Relationship Id="rId9" Type="http://schemas.openxmlformats.org/officeDocument/2006/relationships/image" Target="../media/image1600.png"/><Relationship Id="rId14" Type="http://schemas.openxmlformats.org/officeDocument/2006/relationships/customXml" Target="../ink/ink6100.xml"/><Relationship Id="rId22" Type="http://schemas.openxmlformats.org/officeDocument/2006/relationships/customXml" Target="../ink/ink6104.xml"/><Relationship Id="rId27" Type="http://schemas.openxmlformats.org/officeDocument/2006/relationships/image" Target="../media/image1690.png"/><Relationship Id="rId30" Type="http://schemas.openxmlformats.org/officeDocument/2006/relationships/customXml" Target="../ink/ink6108.xml"/><Relationship Id="rId35" Type="http://schemas.openxmlformats.org/officeDocument/2006/relationships/image" Target="../media/image1730.png"/><Relationship Id="rId8" Type="http://schemas.openxmlformats.org/officeDocument/2006/relationships/customXml" Target="../ink/ink6097.xml"/></Relationships>
</file>

<file path=ppt/slides/_rels/slide1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20.png"/><Relationship Id="rId18" Type="http://schemas.openxmlformats.org/officeDocument/2006/relationships/customXml" Target="../ink/ink6119.xml"/><Relationship Id="rId26" Type="http://schemas.openxmlformats.org/officeDocument/2006/relationships/customXml" Target="../ink/ink6123.xml"/><Relationship Id="rId39" Type="http://schemas.openxmlformats.org/officeDocument/2006/relationships/image" Target="../media/image1750.png"/><Relationship Id="rId21" Type="http://schemas.openxmlformats.org/officeDocument/2006/relationships/image" Target="../media/image1660.png"/><Relationship Id="rId34" Type="http://schemas.openxmlformats.org/officeDocument/2006/relationships/customXml" Target="../ink/ink6127.xml"/><Relationship Id="rId42" Type="http://schemas.openxmlformats.org/officeDocument/2006/relationships/customXml" Target="../ink/ink6131.xml"/><Relationship Id="rId47" Type="http://schemas.openxmlformats.org/officeDocument/2006/relationships/image" Target="../media/image1780.png"/><Relationship Id="rId50" Type="http://schemas.openxmlformats.org/officeDocument/2006/relationships/customXml" Target="../ink/ink6135.xml"/><Relationship Id="rId55" Type="http://schemas.openxmlformats.org/officeDocument/2006/relationships/image" Target="../media/image1820.png"/><Relationship Id="rId63" Type="http://schemas.openxmlformats.org/officeDocument/2006/relationships/image" Target="../media/image1860.png"/><Relationship Id="rId7" Type="http://schemas.openxmlformats.org/officeDocument/2006/relationships/image" Target="../media/image1590.png"/><Relationship Id="rId2" Type="http://schemas.openxmlformats.org/officeDocument/2006/relationships/customXml" Target="../ink/ink6111.xml"/><Relationship Id="rId16" Type="http://schemas.openxmlformats.org/officeDocument/2006/relationships/customXml" Target="../ink/ink6118.xml"/><Relationship Id="rId29" Type="http://schemas.openxmlformats.org/officeDocument/2006/relationships/image" Target="../media/image1700.png"/><Relationship Id="rId11" Type="http://schemas.openxmlformats.org/officeDocument/2006/relationships/image" Target="../media/image1611.png"/><Relationship Id="rId24" Type="http://schemas.openxmlformats.org/officeDocument/2006/relationships/customXml" Target="../ink/ink6122.xml"/><Relationship Id="rId32" Type="http://schemas.openxmlformats.org/officeDocument/2006/relationships/customXml" Target="../ink/ink6126.xml"/><Relationship Id="rId37" Type="http://schemas.openxmlformats.org/officeDocument/2006/relationships/image" Target="../media/image1740.png"/><Relationship Id="rId40" Type="http://schemas.openxmlformats.org/officeDocument/2006/relationships/customXml" Target="../ink/ink6130.xml"/><Relationship Id="rId45" Type="http://schemas.openxmlformats.org/officeDocument/2006/relationships/image" Target="../media/image1770.png"/><Relationship Id="rId53" Type="http://schemas.openxmlformats.org/officeDocument/2006/relationships/image" Target="../media/image1810.png"/><Relationship Id="rId58" Type="http://schemas.openxmlformats.org/officeDocument/2006/relationships/customXml" Target="../ink/ink6139.xml"/><Relationship Id="rId5" Type="http://schemas.openxmlformats.org/officeDocument/2006/relationships/image" Target="../media/image1580.png"/><Relationship Id="rId61" Type="http://schemas.openxmlformats.org/officeDocument/2006/relationships/image" Target="../media/image1850.png"/><Relationship Id="rId19" Type="http://schemas.openxmlformats.org/officeDocument/2006/relationships/image" Target="../media/image1650.png"/><Relationship Id="rId14" Type="http://schemas.openxmlformats.org/officeDocument/2006/relationships/customXml" Target="../ink/ink6117.xml"/><Relationship Id="rId22" Type="http://schemas.openxmlformats.org/officeDocument/2006/relationships/customXml" Target="../ink/ink6121.xml"/><Relationship Id="rId27" Type="http://schemas.openxmlformats.org/officeDocument/2006/relationships/image" Target="../media/image1690.png"/><Relationship Id="rId30" Type="http://schemas.openxmlformats.org/officeDocument/2006/relationships/customXml" Target="../ink/ink6125.xml"/><Relationship Id="rId35" Type="http://schemas.openxmlformats.org/officeDocument/2006/relationships/image" Target="../media/image1730.png"/><Relationship Id="rId43" Type="http://schemas.openxmlformats.org/officeDocument/2006/relationships/image" Target="../media/image1760.png"/><Relationship Id="rId48" Type="http://schemas.openxmlformats.org/officeDocument/2006/relationships/customXml" Target="../ink/ink6134.xml"/><Relationship Id="rId56" Type="http://schemas.openxmlformats.org/officeDocument/2006/relationships/customXml" Target="../ink/ink6138.xml"/><Relationship Id="rId8" Type="http://schemas.openxmlformats.org/officeDocument/2006/relationships/customXml" Target="../ink/ink6114.xml"/><Relationship Id="rId51" Type="http://schemas.openxmlformats.org/officeDocument/2006/relationships/image" Target="../media/image1800.png"/><Relationship Id="rId3" Type="http://schemas.openxmlformats.org/officeDocument/2006/relationships/image" Target="../media/image1570.png"/><Relationship Id="rId12" Type="http://schemas.openxmlformats.org/officeDocument/2006/relationships/customXml" Target="../ink/ink6116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6129.xml"/><Relationship Id="rId46" Type="http://schemas.openxmlformats.org/officeDocument/2006/relationships/customXml" Target="../ink/ink6133.xml"/><Relationship Id="rId59" Type="http://schemas.openxmlformats.org/officeDocument/2006/relationships/image" Target="../media/image1840.png"/><Relationship Id="rId20" Type="http://schemas.openxmlformats.org/officeDocument/2006/relationships/customXml" Target="../ink/ink6120.xml"/><Relationship Id="rId41" Type="http://schemas.openxmlformats.org/officeDocument/2006/relationships/image" Target="../media/image3010.png"/><Relationship Id="rId54" Type="http://schemas.openxmlformats.org/officeDocument/2006/relationships/customXml" Target="../ink/ink6137.xml"/><Relationship Id="rId62" Type="http://schemas.openxmlformats.org/officeDocument/2006/relationships/customXml" Target="../ink/ink61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13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6124.xml"/><Relationship Id="rId36" Type="http://schemas.openxmlformats.org/officeDocument/2006/relationships/customXml" Target="../ink/ink6128.xml"/><Relationship Id="rId49" Type="http://schemas.openxmlformats.org/officeDocument/2006/relationships/image" Target="../media/image1790.png"/><Relationship Id="rId57" Type="http://schemas.openxmlformats.org/officeDocument/2006/relationships/image" Target="../media/image1830.png"/><Relationship Id="rId10" Type="http://schemas.openxmlformats.org/officeDocument/2006/relationships/customXml" Target="../ink/ink6115.xml"/><Relationship Id="rId31" Type="http://schemas.openxmlformats.org/officeDocument/2006/relationships/image" Target="../media/image1710.png"/><Relationship Id="rId44" Type="http://schemas.openxmlformats.org/officeDocument/2006/relationships/customXml" Target="../ink/ink6132.xml"/><Relationship Id="rId52" Type="http://schemas.openxmlformats.org/officeDocument/2006/relationships/customXml" Target="../ink/ink6136.xml"/><Relationship Id="rId60" Type="http://schemas.openxmlformats.org/officeDocument/2006/relationships/customXml" Target="../ink/ink6140.xml"/><Relationship Id="rId4" Type="http://schemas.openxmlformats.org/officeDocument/2006/relationships/customXml" Target="../ink/ink6112.xml"/><Relationship Id="rId9" Type="http://schemas.openxmlformats.org/officeDocument/2006/relationships/image" Target="../media/image1600.png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154.xml"/><Relationship Id="rId21" Type="http://schemas.openxmlformats.org/officeDocument/2006/relationships/image" Target="../media/image1660.png"/><Relationship Id="rId34" Type="http://schemas.openxmlformats.org/officeDocument/2006/relationships/customXml" Target="../ink/ink6158.xml"/><Relationship Id="rId42" Type="http://schemas.openxmlformats.org/officeDocument/2006/relationships/customXml" Target="../ink/ink6162.xml"/><Relationship Id="rId47" Type="http://schemas.openxmlformats.org/officeDocument/2006/relationships/image" Target="../media/image1780.png"/><Relationship Id="rId50" Type="http://schemas.openxmlformats.org/officeDocument/2006/relationships/customXml" Target="../ink/ink6166.xml"/><Relationship Id="rId55" Type="http://schemas.openxmlformats.org/officeDocument/2006/relationships/image" Target="../media/image1820.png"/><Relationship Id="rId63" Type="http://schemas.openxmlformats.org/officeDocument/2006/relationships/image" Target="../media/image1860.png"/><Relationship Id="rId7" Type="http://schemas.openxmlformats.org/officeDocument/2006/relationships/image" Target="../media/image1590.png"/><Relationship Id="rId2" Type="http://schemas.openxmlformats.org/officeDocument/2006/relationships/customXml" Target="../ink/ink6142.xml"/><Relationship Id="rId16" Type="http://schemas.openxmlformats.org/officeDocument/2006/relationships/customXml" Target="../ink/ink6149.xml"/><Relationship Id="rId29" Type="http://schemas.openxmlformats.org/officeDocument/2006/relationships/image" Target="../media/image1700.png"/><Relationship Id="rId11" Type="http://schemas.openxmlformats.org/officeDocument/2006/relationships/image" Target="../media/image1611.png"/><Relationship Id="rId24" Type="http://schemas.openxmlformats.org/officeDocument/2006/relationships/customXml" Target="../ink/ink6153.xml"/><Relationship Id="rId32" Type="http://schemas.openxmlformats.org/officeDocument/2006/relationships/customXml" Target="../ink/ink6157.xml"/><Relationship Id="rId37" Type="http://schemas.openxmlformats.org/officeDocument/2006/relationships/image" Target="../media/image1740.png"/><Relationship Id="rId40" Type="http://schemas.openxmlformats.org/officeDocument/2006/relationships/customXml" Target="../ink/ink6161.xml"/><Relationship Id="rId45" Type="http://schemas.openxmlformats.org/officeDocument/2006/relationships/image" Target="../media/image1770.png"/><Relationship Id="rId53" Type="http://schemas.openxmlformats.org/officeDocument/2006/relationships/image" Target="../media/image1810.png"/><Relationship Id="rId58" Type="http://schemas.openxmlformats.org/officeDocument/2006/relationships/customXml" Target="../ink/ink6170.xml"/><Relationship Id="rId66" Type="http://schemas.openxmlformats.org/officeDocument/2006/relationships/customXml" Target="../ink/ink6174.xml"/><Relationship Id="rId5" Type="http://schemas.openxmlformats.org/officeDocument/2006/relationships/image" Target="../media/image1580.png"/><Relationship Id="rId61" Type="http://schemas.openxmlformats.org/officeDocument/2006/relationships/image" Target="../media/image1850.png"/><Relationship Id="rId19" Type="http://schemas.openxmlformats.org/officeDocument/2006/relationships/image" Target="../media/image1650.png"/><Relationship Id="rId14" Type="http://schemas.openxmlformats.org/officeDocument/2006/relationships/customXml" Target="../ink/ink6148.xml"/><Relationship Id="rId22" Type="http://schemas.openxmlformats.org/officeDocument/2006/relationships/customXml" Target="../ink/ink6152.xml"/><Relationship Id="rId27" Type="http://schemas.openxmlformats.org/officeDocument/2006/relationships/image" Target="../media/image1690.png"/><Relationship Id="rId30" Type="http://schemas.openxmlformats.org/officeDocument/2006/relationships/customXml" Target="../ink/ink6156.xml"/><Relationship Id="rId35" Type="http://schemas.openxmlformats.org/officeDocument/2006/relationships/image" Target="../media/image1730.png"/><Relationship Id="rId43" Type="http://schemas.openxmlformats.org/officeDocument/2006/relationships/image" Target="../media/image1760.png"/><Relationship Id="rId48" Type="http://schemas.openxmlformats.org/officeDocument/2006/relationships/customXml" Target="../ink/ink6165.xml"/><Relationship Id="rId56" Type="http://schemas.openxmlformats.org/officeDocument/2006/relationships/customXml" Target="../ink/ink6169.xml"/><Relationship Id="rId64" Type="http://schemas.openxmlformats.org/officeDocument/2006/relationships/customXml" Target="../ink/ink6173.xml"/><Relationship Id="rId8" Type="http://schemas.openxmlformats.org/officeDocument/2006/relationships/customXml" Target="../ink/ink6145.xml"/><Relationship Id="rId51" Type="http://schemas.openxmlformats.org/officeDocument/2006/relationships/image" Target="../media/image1800.png"/><Relationship Id="rId3" Type="http://schemas.openxmlformats.org/officeDocument/2006/relationships/image" Target="../media/image1570.png"/><Relationship Id="rId12" Type="http://schemas.openxmlformats.org/officeDocument/2006/relationships/customXml" Target="../ink/ink6147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6160.xml"/><Relationship Id="rId46" Type="http://schemas.openxmlformats.org/officeDocument/2006/relationships/customXml" Target="../ink/ink6164.xml"/><Relationship Id="rId59" Type="http://schemas.openxmlformats.org/officeDocument/2006/relationships/image" Target="../media/image1840.png"/><Relationship Id="rId67" Type="http://schemas.openxmlformats.org/officeDocument/2006/relationships/image" Target="../media/image1880.png"/><Relationship Id="rId20" Type="http://schemas.openxmlformats.org/officeDocument/2006/relationships/customXml" Target="../ink/ink6151.xml"/><Relationship Id="rId41" Type="http://schemas.openxmlformats.org/officeDocument/2006/relationships/image" Target="../media/image3010.png"/><Relationship Id="rId54" Type="http://schemas.openxmlformats.org/officeDocument/2006/relationships/customXml" Target="../ink/ink6168.xml"/><Relationship Id="rId62" Type="http://schemas.openxmlformats.org/officeDocument/2006/relationships/customXml" Target="../ink/ink61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44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6155.xml"/><Relationship Id="rId36" Type="http://schemas.openxmlformats.org/officeDocument/2006/relationships/customXml" Target="../ink/ink6159.xml"/><Relationship Id="rId49" Type="http://schemas.openxmlformats.org/officeDocument/2006/relationships/image" Target="../media/image1790.png"/><Relationship Id="rId57" Type="http://schemas.openxmlformats.org/officeDocument/2006/relationships/image" Target="../media/image1830.png"/><Relationship Id="rId10" Type="http://schemas.openxmlformats.org/officeDocument/2006/relationships/customXml" Target="../ink/ink6146.xml"/><Relationship Id="rId31" Type="http://schemas.openxmlformats.org/officeDocument/2006/relationships/image" Target="../media/image1710.png"/><Relationship Id="rId44" Type="http://schemas.openxmlformats.org/officeDocument/2006/relationships/customXml" Target="../ink/ink6163.xml"/><Relationship Id="rId52" Type="http://schemas.openxmlformats.org/officeDocument/2006/relationships/customXml" Target="../ink/ink6167.xml"/><Relationship Id="rId60" Type="http://schemas.openxmlformats.org/officeDocument/2006/relationships/customXml" Target="../ink/ink6171.xml"/><Relationship Id="rId65" Type="http://schemas.openxmlformats.org/officeDocument/2006/relationships/image" Target="../media/image1870.png"/><Relationship Id="rId4" Type="http://schemas.openxmlformats.org/officeDocument/2006/relationships/customXml" Target="../ink/ink6143.xml"/><Relationship Id="rId9" Type="http://schemas.openxmlformats.org/officeDocument/2006/relationships/image" Target="../media/image1600.png"/><Relationship Id="rId13" Type="http://schemas.openxmlformats.org/officeDocument/2006/relationships/image" Target="../media/image1620.png"/><Relationship Id="rId18" Type="http://schemas.openxmlformats.org/officeDocument/2006/relationships/customXml" Target="../ink/ink6150.xml"/><Relationship Id="rId39" Type="http://schemas.openxmlformats.org/officeDocument/2006/relationships/image" Target="../media/image1750.png"/></Relationships>
</file>

<file path=ppt/slides/_rels/slide1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187.xml"/><Relationship Id="rId21" Type="http://schemas.openxmlformats.org/officeDocument/2006/relationships/image" Target="../media/image1660.png"/><Relationship Id="rId42" Type="http://schemas.openxmlformats.org/officeDocument/2006/relationships/customXml" Target="../ink/ink6195.xml"/><Relationship Id="rId47" Type="http://schemas.openxmlformats.org/officeDocument/2006/relationships/image" Target="../media/image1780.png"/><Relationship Id="rId63" Type="http://schemas.openxmlformats.org/officeDocument/2006/relationships/image" Target="../media/image1860.png"/><Relationship Id="rId68" Type="http://schemas.openxmlformats.org/officeDocument/2006/relationships/customXml" Target="../ink/ink6208.xml"/><Relationship Id="rId7" Type="http://schemas.openxmlformats.org/officeDocument/2006/relationships/image" Target="../media/image1590.png"/><Relationship Id="rId2" Type="http://schemas.openxmlformats.org/officeDocument/2006/relationships/customXml" Target="../ink/ink6175.xml"/><Relationship Id="rId16" Type="http://schemas.openxmlformats.org/officeDocument/2006/relationships/customXml" Target="../ink/ink6182.xml"/><Relationship Id="rId29" Type="http://schemas.openxmlformats.org/officeDocument/2006/relationships/image" Target="../media/image1700.png"/><Relationship Id="rId11" Type="http://schemas.openxmlformats.org/officeDocument/2006/relationships/image" Target="../media/image1611.png"/><Relationship Id="rId24" Type="http://schemas.openxmlformats.org/officeDocument/2006/relationships/customXml" Target="../ink/ink6186.xml"/><Relationship Id="rId32" Type="http://schemas.openxmlformats.org/officeDocument/2006/relationships/customXml" Target="../ink/ink6190.xml"/><Relationship Id="rId37" Type="http://schemas.openxmlformats.org/officeDocument/2006/relationships/image" Target="../media/image1740.png"/><Relationship Id="rId40" Type="http://schemas.openxmlformats.org/officeDocument/2006/relationships/customXml" Target="../ink/ink6194.xml"/><Relationship Id="rId45" Type="http://schemas.openxmlformats.org/officeDocument/2006/relationships/image" Target="../media/image1770.png"/><Relationship Id="rId53" Type="http://schemas.openxmlformats.org/officeDocument/2006/relationships/image" Target="../media/image1810.png"/><Relationship Id="rId58" Type="http://schemas.openxmlformats.org/officeDocument/2006/relationships/customXml" Target="../ink/ink6203.xml"/><Relationship Id="rId66" Type="http://schemas.openxmlformats.org/officeDocument/2006/relationships/customXml" Target="../ink/ink6207.xml"/><Relationship Id="rId5" Type="http://schemas.openxmlformats.org/officeDocument/2006/relationships/image" Target="../media/image1580.png"/><Relationship Id="rId61" Type="http://schemas.openxmlformats.org/officeDocument/2006/relationships/image" Target="../media/image1850.png"/><Relationship Id="rId19" Type="http://schemas.openxmlformats.org/officeDocument/2006/relationships/image" Target="../media/image1650.png"/><Relationship Id="rId14" Type="http://schemas.openxmlformats.org/officeDocument/2006/relationships/customXml" Target="../ink/ink6181.xml"/><Relationship Id="rId22" Type="http://schemas.openxmlformats.org/officeDocument/2006/relationships/customXml" Target="../ink/ink6185.xml"/><Relationship Id="rId27" Type="http://schemas.openxmlformats.org/officeDocument/2006/relationships/image" Target="../media/image1690.png"/><Relationship Id="rId30" Type="http://schemas.openxmlformats.org/officeDocument/2006/relationships/customXml" Target="../ink/ink6189.xml"/><Relationship Id="rId35" Type="http://schemas.openxmlformats.org/officeDocument/2006/relationships/image" Target="../media/image1730.png"/><Relationship Id="rId43" Type="http://schemas.openxmlformats.org/officeDocument/2006/relationships/image" Target="../media/image1760.png"/><Relationship Id="rId48" Type="http://schemas.openxmlformats.org/officeDocument/2006/relationships/customXml" Target="../ink/ink6198.xml"/><Relationship Id="rId56" Type="http://schemas.openxmlformats.org/officeDocument/2006/relationships/customXml" Target="../ink/ink6202.xml"/><Relationship Id="rId64" Type="http://schemas.openxmlformats.org/officeDocument/2006/relationships/customXml" Target="../ink/ink6206.xml"/><Relationship Id="rId69" Type="http://schemas.openxmlformats.org/officeDocument/2006/relationships/image" Target="../media/image1890.png"/><Relationship Id="rId8" Type="http://schemas.openxmlformats.org/officeDocument/2006/relationships/customXml" Target="../ink/ink6178.xml"/><Relationship Id="rId51" Type="http://schemas.openxmlformats.org/officeDocument/2006/relationships/image" Target="../media/image1800.png"/><Relationship Id="rId3" Type="http://schemas.openxmlformats.org/officeDocument/2006/relationships/image" Target="../media/image1570.png"/><Relationship Id="rId12" Type="http://schemas.openxmlformats.org/officeDocument/2006/relationships/customXml" Target="../ink/ink6180.xml"/><Relationship Id="rId17" Type="http://schemas.openxmlformats.org/officeDocument/2006/relationships/image" Target="../media/image1640.png"/><Relationship Id="rId25" Type="http://schemas.openxmlformats.org/officeDocument/2006/relationships/image" Target="../media/image1680.png"/><Relationship Id="rId33" Type="http://schemas.openxmlformats.org/officeDocument/2006/relationships/image" Target="../media/image1720.png"/><Relationship Id="rId38" Type="http://schemas.openxmlformats.org/officeDocument/2006/relationships/customXml" Target="../ink/ink6193.xml"/><Relationship Id="rId46" Type="http://schemas.openxmlformats.org/officeDocument/2006/relationships/customXml" Target="../ink/ink6197.xml"/><Relationship Id="rId59" Type="http://schemas.openxmlformats.org/officeDocument/2006/relationships/image" Target="../media/image1840.png"/><Relationship Id="rId67" Type="http://schemas.openxmlformats.org/officeDocument/2006/relationships/image" Target="../media/image1880.png"/><Relationship Id="rId20" Type="http://schemas.openxmlformats.org/officeDocument/2006/relationships/customXml" Target="../ink/ink6184.xml"/><Relationship Id="rId41" Type="http://schemas.openxmlformats.org/officeDocument/2006/relationships/image" Target="../media/image3010.png"/><Relationship Id="rId54" Type="http://schemas.openxmlformats.org/officeDocument/2006/relationships/customXml" Target="../ink/ink6201.xml"/><Relationship Id="rId62" Type="http://schemas.openxmlformats.org/officeDocument/2006/relationships/customXml" Target="../ink/ink62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77.xml"/><Relationship Id="rId15" Type="http://schemas.openxmlformats.org/officeDocument/2006/relationships/image" Target="../media/image1630.png"/><Relationship Id="rId23" Type="http://schemas.openxmlformats.org/officeDocument/2006/relationships/image" Target="../media/image1670.png"/><Relationship Id="rId28" Type="http://schemas.openxmlformats.org/officeDocument/2006/relationships/customXml" Target="../ink/ink6188.xml"/><Relationship Id="rId36" Type="http://schemas.openxmlformats.org/officeDocument/2006/relationships/customXml" Target="../ink/ink6192.xml"/><Relationship Id="rId49" Type="http://schemas.openxmlformats.org/officeDocument/2006/relationships/image" Target="../media/image1790.png"/><Relationship Id="rId57" Type="http://schemas.openxmlformats.org/officeDocument/2006/relationships/image" Target="../media/image1830.png"/><Relationship Id="rId10" Type="http://schemas.openxmlformats.org/officeDocument/2006/relationships/customXml" Target="../ink/ink6179.xml"/><Relationship Id="rId31" Type="http://schemas.openxmlformats.org/officeDocument/2006/relationships/image" Target="../media/image1710.png"/><Relationship Id="rId44" Type="http://schemas.openxmlformats.org/officeDocument/2006/relationships/customXml" Target="../ink/ink6196.xml"/><Relationship Id="rId52" Type="http://schemas.openxmlformats.org/officeDocument/2006/relationships/customXml" Target="../ink/ink6200.xml"/><Relationship Id="rId60" Type="http://schemas.openxmlformats.org/officeDocument/2006/relationships/customXml" Target="../ink/ink6204.xml"/><Relationship Id="rId65" Type="http://schemas.openxmlformats.org/officeDocument/2006/relationships/image" Target="../media/image1870.png"/><Relationship Id="rId4" Type="http://schemas.openxmlformats.org/officeDocument/2006/relationships/customXml" Target="../ink/ink6176.xml"/><Relationship Id="rId9" Type="http://schemas.openxmlformats.org/officeDocument/2006/relationships/image" Target="../media/image1600.png"/><Relationship Id="rId13" Type="http://schemas.openxmlformats.org/officeDocument/2006/relationships/image" Target="../media/image1620.png"/><Relationship Id="rId18" Type="http://schemas.openxmlformats.org/officeDocument/2006/relationships/customXml" Target="../ink/ink6183.xml"/><Relationship Id="rId39" Type="http://schemas.openxmlformats.org/officeDocument/2006/relationships/image" Target="../media/image1750.png"/><Relationship Id="rId34" Type="http://schemas.openxmlformats.org/officeDocument/2006/relationships/customXml" Target="../ink/ink6191.xml"/><Relationship Id="rId50" Type="http://schemas.openxmlformats.org/officeDocument/2006/relationships/customXml" Target="../ink/ink6199.xml"/><Relationship Id="rId55" Type="http://schemas.openxmlformats.org/officeDocument/2006/relationships/image" Target="../media/image1820.pn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12.xml"/><Relationship Id="rId3" Type="http://schemas.openxmlformats.org/officeDocument/2006/relationships/image" Target="../media/image1900.png"/><Relationship Id="rId7" Type="http://schemas.openxmlformats.org/officeDocument/2006/relationships/image" Target="../media/image1920.png"/><Relationship Id="rId2" Type="http://schemas.openxmlformats.org/officeDocument/2006/relationships/customXml" Target="../ink/ink62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1.xml"/><Relationship Id="rId5" Type="http://schemas.openxmlformats.org/officeDocument/2006/relationships/image" Target="../media/image1910.png"/><Relationship Id="rId4" Type="http://schemas.openxmlformats.org/officeDocument/2006/relationships/customXml" Target="../ink/ink6210.xml"/><Relationship Id="rId9" Type="http://schemas.openxmlformats.org/officeDocument/2006/relationships/image" Target="../media/image1930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16.xml"/><Relationship Id="rId13" Type="http://schemas.openxmlformats.org/officeDocument/2006/relationships/image" Target="../media/image1950.png"/><Relationship Id="rId3" Type="http://schemas.openxmlformats.org/officeDocument/2006/relationships/image" Target="../media/image1900.png"/><Relationship Id="rId7" Type="http://schemas.openxmlformats.org/officeDocument/2006/relationships/image" Target="../media/image1920.png"/><Relationship Id="rId12" Type="http://schemas.openxmlformats.org/officeDocument/2006/relationships/customXml" Target="../ink/ink6218.xml"/><Relationship Id="rId2" Type="http://schemas.openxmlformats.org/officeDocument/2006/relationships/customXml" Target="../ink/ink62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5.xml"/><Relationship Id="rId11" Type="http://schemas.openxmlformats.org/officeDocument/2006/relationships/image" Target="../media/image1940.png"/><Relationship Id="rId5" Type="http://schemas.openxmlformats.org/officeDocument/2006/relationships/image" Target="../media/image1910.png"/><Relationship Id="rId10" Type="http://schemas.openxmlformats.org/officeDocument/2006/relationships/customXml" Target="../ink/ink6217.xml"/><Relationship Id="rId4" Type="http://schemas.openxmlformats.org/officeDocument/2006/relationships/customXml" Target="../ink/ink6214.xml"/><Relationship Id="rId9" Type="http://schemas.openxmlformats.org/officeDocument/2006/relationships/image" Target="../media/image1930.png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6222.xml"/><Relationship Id="rId13" Type="http://schemas.openxmlformats.org/officeDocument/2006/relationships/image" Target="../media/image1960.png"/><Relationship Id="rId18" Type="http://schemas.openxmlformats.org/officeDocument/2006/relationships/customXml" Target="../ink/ink6227.xml"/><Relationship Id="rId3" Type="http://schemas.openxmlformats.org/officeDocument/2006/relationships/image" Target="../media/image1900.png"/><Relationship Id="rId21" Type="http://schemas.openxmlformats.org/officeDocument/2006/relationships/image" Target="../media/image1950.png"/><Relationship Id="rId7" Type="http://schemas.openxmlformats.org/officeDocument/2006/relationships/image" Target="../media/image1920.png"/><Relationship Id="rId12" Type="http://schemas.openxmlformats.org/officeDocument/2006/relationships/customXml" Target="../ink/ink6224.xml"/><Relationship Id="rId17" Type="http://schemas.openxmlformats.org/officeDocument/2006/relationships/image" Target="../media/image1980.png"/><Relationship Id="rId2" Type="http://schemas.openxmlformats.org/officeDocument/2006/relationships/customXml" Target="../ink/ink6219.xml"/><Relationship Id="rId16" Type="http://schemas.openxmlformats.org/officeDocument/2006/relationships/customXml" Target="../ink/ink6226.xml"/><Relationship Id="rId20" Type="http://schemas.openxmlformats.org/officeDocument/2006/relationships/customXml" Target="../ink/ink62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21.xml"/><Relationship Id="rId11" Type="http://schemas.openxmlformats.org/officeDocument/2006/relationships/image" Target="../media/image1940.png"/><Relationship Id="rId5" Type="http://schemas.openxmlformats.org/officeDocument/2006/relationships/image" Target="../media/image1910.png"/><Relationship Id="rId15" Type="http://schemas.openxmlformats.org/officeDocument/2006/relationships/image" Target="../media/image1970.png"/><Relationship Id="rId10" Type="http://schemas.openxmlformats.org/officeDocument/2006/relationships/customXml" Target="../ink/ink6223.xml"/><Relationship Id="rId19" Type="http://schemas.openxmlformats.org/officeDocument/2006/relationships/image" Target="../media/image1990.png"/><Relationship Id="rId4" Type="http://schemas.openxmlformats.org/officeDocument/2006/relationships/customXml" Target="../ink/ink6220.xml"/><Relationship Id="rId9" Type="http://schemas.openxmlformats.org/officeDocument/2006/relationships/image" Target="../media/image1930.png"/><Relationship Id="rId14" Type="http://schemas.openxmlformats.org/officeDocument/2006/relationships/customXml" Target="../ink/ink6225.xml"/></Relationships>
</file>

<file path=ppt/slides/_rels/slide1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60.png"/><Relationship Id="rId18" Type="http://schemas.openxmlformats.org/officeDocument/2006/relationships/customXml" Target="../ink/ink6237.xml"/><Relationship Id="rId26" Type="http://schemas.openxmlformats.org/officeDocument/2006/relationships/customXml" Target="../ink/ink6241.xml"/><Relationship Id="rId39" Type="http://schemas.openxmlformats.org/officeDocument/2006/relationships/image" Target="../media/image2080.png"/><Relationship Id="rId21" Type="http://schemas.openxmlformats.org/officeDocument/2006/relationships/image" Target="../media/image1950.png"/><Relationship Id="rId34" Type="http://schemas.openxmlformats.org/officeDocument/2006/relationships/customXml" Target="../ink/ink6245.xml"/><Relationship Id="rId42" Type="http://schemas.openxmlformats.org/officeDocument/2006/relationships/customXml" Target="../ink/ink6249.xml"/><Relationship Id="rId47" Type="http://schemas.openxmlformats.org/officeDocument/2006/relationships/image" Target="../media/image2120.png"/><Relationship Id="rId50" Type="http://schemas.openxmlformats.org/officeDocument/2006/relationships/customXml" Target="../ink/ink6253.xml"/><Relationship Id="rId55" Type="http://schemas.openxmlformats.org/officeDocument/2006/relationships/image" Target="../media/image2160.png"/><Relationship Id="rId7" Type="http://schemas.openxmlformats.org/officeDocument/2006/relationships/image" Target="../media/image1920.png"/><Relationship Id="rId2" Type="http://schemas.openxmlformats.org/officeDocument/2006/relationships/customXml" Target="../ink/ink6229.xml"/><Relationship Id="rId16" Type="http://schemas.openxmlformats.org/officeDocument/2006/relationships/customXml" Target="../ink/ink6236.xml"/><Relationship Id="rId29" Type="http://schemas.openxmlformats.org/officeDocument/2006/relationships/image" Target="../media/image2030.png"/><Relationship Id="rId11" Type="http://schemas.openxmlformats.org/officeDocument/2006/relationships/image" Target="../media/image1940.png"/><Relationship Id="rId24" Type="http://schemas.openxmlformats.org/officeDocument/2006/relationships/customXml" Target="../ink/ink6240.xml"/><Relationship Id="rId32" Type="http://schemas.openxmlformats.org/officeDocument/2006/relationships/customXml" Target="../ink/ink6244.xml"/><Relationship Id="rId37" Type="http://schemas.openxmlformats.org/officeDocument/2006/relationships/image" Target="../media/image2070.png"/><Relationship Id="rId40" Type="http://schemas.openxmlformats.org/officeDocument/2006/relationships/customXml" Target="../ink/ink6248.xml"/><Relationship Id="rId45" Type="http://schemas.openxmlformats.org/officeDocument/2006/relationships/image" Target="../media/image2111.png"/><Relationship Id="rId53" Type="http://schemas.openxmlformats.org/officeDocument/2006/relationships/image" Target="../media/image2150.png"/><Relationship Id="rId58" Type="http://schemas.openxmlformats.org/officeDocument/2006/relationships/customXml" Target="../ink/ink6257.xml"/><Relationship Id="rId5" Type="http://schemas.openxmlformats.org/officeDocument/2006/relationships/image" Target="../media/image1910.png"/><Relationship Id="rId19" Type="http://schemas.openxmlformats.org/officeDocument/2006/relationships/image" Target="../media/image1990.png"/><Relationship Id="rId4" Type="http://schemas.openxmlformats.org/officeDocument/2006/relationships/customXml" Target="../ink/ink6230.xml"/><Relationship Id="rId9" Type="http://schemas.openxmlformats.org/officeDocument/2006/relationships/image" Target="../media/image1930.png"/><Relationship Id="rId14" Type="http://schemas.openxmlformats.org/officeDocument/2006/relationships/customXml" Target="../ink/ink6235.xml"/><Relationship Id="rId22" Type="http://schemas.openxmlformats.org/officeDocument/2006/relationships/customXml" Target="../ink/ink6239.xml"/><Relationship Id="rId27" Type="http://schemas.openxmlformats.org/officeDocument/2006/relationships/image" Target="../media/image2020.png"/><Relationship Id="rId30" Type="http://schemas.openxmlformats.org/officeDocument/2006/relationships/customXml" Target="../ink/ink6243.xml"/><Relationship Id="rId35" Type="http://schemas.openxmlformats.org/officeDocument/2006/relationships/image" Target="../media/image2060.png"/><Relationship Id="rId43" Type="http://schemas.openxmlformats.org/officeDocument/2006/relationships/image" Target="../media/image2100.png"/><Relationship Id="rId48" Type="http://schemas.openxmlformats.org/officeDocument/2006/relationships/customXml" Target="../ink/ink6252.xml"/><Relationship Id="rId56" Type="http://schemas.openxmlformats.org/officeDocument/2006/relationships/customXml" Target="../ink/ink6256.xml"/><Relationship Id="rId8" Type="http://schemas.openxmlformats.org/officeDocument/2006/relationships/customXml" Target="../ink/ink6232.xml"/><Relationship Id="rId51" Type="http://schemas.openxmlformats.org/officeDocument/2006/relationships/image" Target="../media/image2140.png"/><Relationship Id="rId3" Type="http://schemas.openxmlformats.org/officeDocument/2006/relationships/image" Target="../media/image1900.png"/><Relationship Id="rId12" Type="http://schemas.openxmlformats.org/officeDocument/2006/relationships/customXml" Target="../ink/ink6234.xml"/><Relationship Id="rId17" Type="http://schemas.openxmlformats.org/officeDocument/2006/relationships/image" Target="../media/image1980.png"/><Relationship Id="rId25" Type="http://schemas.openxmlformats.org/officeDocument/2006/relationships/image" Target="../media/image2010.png"/><Relationship Id="rId33" Type="http://schemas.openxmlformats.org/officeDocument/2006/relationships/image" Target="../media/image2050.png"/><Relationship Id="rId38" Type="http://schemas.openxmlformats.org/officeDocument/2006/relationships/customXml" Target="../ink/ink6247.xml"/><Relationship Id="rId46" Type="http://schemas.openxmlformats.org/officeDocument/2006/relationships/customXml" Target="../ink/ink6251.xml"/><Relationship Id="rId59" Type="http://schemas.openxmlformats.org/officeDocument/2006/relationships/image" Target="../media/image2180.png"/><Relationship Id="rId20" Type="http://schemas.openxmlformats.org/officeDocument/2006/relationships/customXml" Target="../ink/ink6238.xml"/><Relationship Id="rId41" Type="http://schemas.openxmlformats.org/officeDocument/2006/relationships/image" Target="../media/image2090.png"/><Relationship Id="rId54" Type="http://schemas.openxmlformats.org/officeDocument/2006/relationships/customXml" Target="../ink/ink62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31.xml"/><Relationship Id="rId15" Type="http://schemas.openxmlformats.org/officeDocument/2006/relationships/image" Target="../media/image1970.png"/><Relationship Id="rId23" Type="http://schemas.openxmlformats.org/officeDocument/2006/relationships/image" Target="../media/image2000.png"/><Relationship Id="rId28" Type="http://schemas.openxmlformats.org/officeDocument/2006/relationships/customXml" Target="../ink/ink6242.xml"/><Relationship Id="rId36" Type="http://schemas.openxmlformats.org/officeDocument/2006/relationships/customXml" Target="../ink/ink6246.xml"/><Relationship Id="rId49" Type="http://schemas.openxmlformats.org/officeDocument/2006/relationships/image" Target="../media/image2130.png"/><Relationship Id="rId57" Type="http://schemas.openxmlformats.org/officeDocument/2006/relationships/image" Target="../media/image2170.png"/><Relationship Id="rId10" Type="http://schemas.openxmlformats.org/officeDocument/2006/relationships/customXml" Target="../ink/ink6233.xml"/><Relationship Id="rId31" Type="http://schemas.openxmlformats.org/officeDocument/2006/relationships/image" Target="../media/image2040.png"/><Relationship Id="rId44" Type="http://schemas.openxmlformats.org/officeDocument/2006/relationships/customXml" Target="../ink/ink6250.xml"/><Relationship Id="rId52" Type="http://schemas.openxmlformats.org/officeDocument/2006/relationships/customXml" Target="../ink/ink625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customXml" Target="../ink/ink519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70.xml"/><Relationship Id="rId21" Type="http://schemas.openxmlformats.org/officeDocument/2006/relationships/image" Target="../media/image2190.png"/><Relationship Id="rId42" Type="http://schemas.openxmlformats.org/officeDocument/2006/relationships/customXml" Target="../ink/ink6278.xml"/><Relationship Id="rId47" Type="http://schemas.openxmlformats.org/officeDocument/2006/relationships/image" Target="../media/image2100.png"/><Relationship Id="rId63" Type="http://schemas.openxmlformats.org/officeDocument/2006/relationships/image" Target="../media/image2180.png"/><Relationship Id="rId68" Type="http://schemas.openxmlformats.org/officeDocument/2006/relationships/customXml" Target="../ink/ink6291.xml"/><Relationship Id="rId16" Type="http://schemas.openxmlformats.org/officeDocument/2006/relationships/customXml" Target="../ink/ink6265.xml"/><Relationship Id="rId11" Type="http://schemas.openxmlformats.org/officeDocument/2006/relationships/image" Target="../media/image1940.png"/><Relationship Id="rId24" Type="http://schemas.openxmlformats.org/officeDocument/2006/relationships/customXml" Target="../ink/ink6269.xml"/><Relationship Id="rId32" Type="http://schemas.openxmlformats.org/officeDocument/2006/relationships/customXml" Target="../ink/ink6273.xml"/><Relationship Id="rId37" Type="http://schemas.openxmlformats.org/officeDocument/2006/relationships/image" Target="../media/image2050.png"/><Relationship Id="rId40" Type="http://schemas.openxmlformats.org/officeDocument/2006/relationships/customXml" Target="../ink/ink6277.xml"/><Relationship Id="rId45" Type="http://schemas.openxmlformats.org/officeDocument/2006/relationships/image" Target="../media/image2090.png"/><Relationship Id="rId53" Type="http://schemas.openxmlformats.org/officeDocument/2006/relationships/image" Target="../media/image2130.png"/><Relationship Id="rId58" Type="http://schemas.openxmlformats.org/officeDocument/2006/relationships/customXml" Target="../ink/ink6286.xml"/><Relationship Id="rId66" Type="http://schemas.openxmlformats.org/officeDocument/2006/relationships/customXml" Target="../ink/ink6290.xml"/><Relationship Id="rId74" Type="http://schemas.openxmlformats.org/officeDocument/2006/relationships/customXml" Target="../ink/ink6294.xml"/><Relationship Id="rId5" Type="http://schemas.openxmlformats.org/officeDocument/2006/relationships/image" Target="../media/image1910.png"/><Relationship Id="rId61" Type="http://schemas.openxmlformats.org/officeDocument/2006/relationships/image" Target="../media/image2170.png"/><Relationship Id="rId19" Type="http://schemas.openxmlformats.org/officeDocument/2006/relationships/image" Target="../media/image1990.png"/><Relationship Id="rId14" Type="http://schemas.openxmlformats.org/officeDocument/2006/relationships/customXml" Target="../ink/ink6264.xml"/><Relationship Id="rId22" Type="http://schemas.openxmlformats.org/officeDocument/2006/relationships/customXml" Target="../ink/ink6268.xml"/><Relationship Id="rId27" Type="http://schemas.openxmlformats.org/officeDocument/2006/relationships/image" Target="../media/image2000.png"/><Relationship Id="rId30" Type="http://schemas.openxmlformats.org/officeDocument/2006/relationships/customXml" Target="../ink/ink6272.xml"/><Relationship Id="rId35" Type="http://schemas.openxmlformats.org/officeDocument/2006/relationships/image" Target="../media/image2040.png"/><Relationship Id="rId43" Type="http://schemas.openxmlformats.org/officeDocument/2006/relationships/image" Target="../media/image2080.png"/><Relationship Id="rId48" Type="http://schemas.openxmlformats.org/officeDocument/2006/relationships/customXml" Target="../ink/ink6281.xml"/><Relationship Id="rId56" Type="http://schemas.openxmlformats.org/officeDocument/2006/relationships/customXml" Target="../ink/ink6285.xml"/><Relationship Id="rId64" Type="http://schemas.openxmlformats.org/officeDocument/2006/relationships/customXml" Target="../ink/ink6289.xml"/><Relationship Id="rId69" Type="http://schemas.openxmlformats.org/officeDocument/2006/relationships/image" Target="../media/image2230.png"/><Relationship Id="rId77" Type="http://schemas.openxmlformats.org/officeDocument/2006/relationships/image" Target="../media/image2270.png"/><Relationship Id="rId8" Type="http://schemas.openxmlformats.org/officeDocument/2006/relationships/customXml" Target="../ink/ink6261.xml"/><Relationship Id="rId51" Type="http://schemas.openxmlformats.org/officeDocument/2006/relationships/image" Target="../media/image2120.png"/><Relationship Id="rId72" Type="http://schemas.openxmlformats.org/officeDocument/2006/relationships/customXml" Target="../ink/ink6293.xml"/><Relationship Id="rId3" Type="http://schemas.openxmlformats.org/officeDocument/2006/relationships/image" Target="../media/image1900.png"/><Relationship Id="rId12" Type="http://schemas.openxmlformats.org/officeDocument/2006/relationships/customXml" Target="../ink/ink6263.xml"/><Relationship Id="rId17" Type="http://schemas.openxmlformats.org/officeDocument/2006/relationships/image" Target="../media/image1980.png"/><Relationship Id="rId25" Type="http://schemas.openxmlformats.org/officeDocument/2006/relationships/image" Target="../media/image1950.png"/><Relationship Id="rId33" Type="http://schemas.openxmlformats.org/officeDocument/2006/relationships/image" Target="../media/image2030.png"/><Relationship Id="rId38" Type="http://schemas.openxmlformats.org/officeDocument/2006/relationships/customXml" Target="../ink/ink6276.xml"/><Relationship Id="rId46" Type="http://schemas.openxmlformats.org/officeDocument/2006/relationships/customXml" Target="../ink/ink6280.xml"/><Relationship Id="rId59" Type="http://schemas.openxmlformats.org/officeDocument/2006/relationships/image" Target="../media/image2160.png"/><Relationship Id="rId67" Type="http://schemas.openxmlformats.org/officeDocument/2006/relationships/image" Target="../media/image2220.png"/><Relationship Id="rId20" Type="http://schemas.openxmlformats.org/officeDocument/2006/relationships/customXml" Target="../ink/ink6267.xml"/><Relationship Id="rId41" Type="http://schemas.openxmlformats.org/officeDocument/2006/relationships/image" Target="../media/image2070.png"/><Relationship Id="rId54" Type="http://schemas.openxmlformats.org/officeDocument/2006/relationships/customXml" Target="../ink/ink6284.xml"/><Relationship Id="rId62" Type="http://schemas.openxmlformats.org/officeDocument/2006/relationships/customXml" Target="../ink/ink6288.xml"/><Relationship Id="rId70" Type="http://schemas.openxmlformats.org/officeDocument/2006/relationships/customXml" Target="../ink/ink6292.xml"/><Relationship Id="rId75" Type="http://schemas.openxmlformats.org/officeDocument/2006/relationships/image" Target="../media/image22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60.xml"/><Relationship Id="rId15" Type="http://schemas.openxmlformats.org/officeDocument/2006/relationships/image" Target="../media/image1970.png"/><Relationship Id="rId23" Type="http://schemas.openxmlformats.org/officeDocument/2006/relationships/image" Target="../media/image2200.png"/><Relationship Id="rId28" Type="http://schemas.openxmlformats.org/officeDocument/2006/relationships/customXml" Target="../ink/ink6271.xml"/><Relationship Id="rId36" Type="http://schemas.openxmlformats.org/officeDocument/2006/relationships/customXml" Target="../ink/ink6275.xml"/><Relationship Id="rId49" Type="http://schemas.openxmlformats.org/officeDocument/2006/relationships/image" Target="../media/image2111.png"/><Relationship Id="rId57" Type="http://schemas.openxmlformats.org/officeDocument/2006/relationships/image" Target="../media/image2150.png"/><Relationship Id="rId10" Type="http://schemas.openxmlformats.org/officeDocument/2006/relationships/customXml" Target="../ink/ink6262.xml"/><Relationship Id="rId31" Type="http://schemas.openxmlformats.org/officeDocument/2006/relationships/image" Target="../media/image2020.png"/><Relationship Id="rId44" Type="http://schemas.openxmlformats.org/officeDocument/2006/relationships/customXml" Target="../ink/ink6279.xml"/><Relationship Id="rId52" Type="http://schemas.openxmlformats.org/officeDocument/2006/relationships/customXml" Target="../ink/ink6283.xml"/><Relationship Id="rId60" Type="http://schemas.openxmlformats.org/officeDocument/2006/relationships/customXml" Target="../ink/ink6287.xml"/><Relationship Id="rId65" Type="http://schemas.openxmlformats.org/officeDocument/2006/relationships/image" Target="../media/image2211.png"/><Relationship Id="rId73" Type="http://schemas.openxmlformats.org/officeDocument/2006/relationships/image" Target="../media/image2250.png"/><Relationship Id="rId4" Type="http://schemas.openxmlformats.org/officeDocument/2006/relationships/customXml" Target="../ink/ink6259.xml"/><Relationship Id="rId9" Type="http://schemas.openxmlformats.org/officeDocument/2006/relationships/image" Target="../media/image1930.png"/><Relationship Id="rId13" Type="http://schemas.openxmlformats.org/officeDocument/2006/relationships/image" Target="../media/image1960.png"/><Relationship Id="rId18" Type="http://schemas.openxmlformats.org/officeDocument/2006/relationships/customXml" Target="../ink/ink6266.xml"/><Relationship Id="rId39" Type="http://schemas.openxmlformats.org/officeDocument/2006/relationships/image" Target="../media/image2060.png"/><Relationship Id="rId34" Type="http://schemas.openxmlformats.org/officeDocument/2006/relationships/customXml" Target="../ink/ink6274.xml"/><Relationship Id="rId50" Type="http://schemas.openxmlformats.org/officeDocument/2006/relationships/customXml" Target="../ink/ink6282.xml"/><Relationship Id="rId55" Type="http://schemas.openxmlformats.org/officeDocument/2006/relationships/image" Target="../media/image2140.png"/><Relationship Id="rId76" Type="http://schemas.openxmlformats.org/officeDocument/2006/relationships/customXml" Target="../ink/ink6295.xml"/><Relationship Id="rId7" Type="http://schemas.openxmlformats.org/officeDocument/2006/relationships/image" Target="../media/image1920.png"/><Relationship Id="rId71" Type="http://schemas.openxmlformats.org/officeDocument/2006/relationships/image" Target="../media/image2240.png"/><Relationship Id="rId2" Type="http://schemas.openxmlformats.org/officeDocument/2006/relationships/customXml" Target="../ink/ink6258.xml"/><Relationship Id="rId29" Type="http://schemas.openxmlformats.org/officeDocument/2006/relationships/image" Target="../media/image2010.png"/></Relationships>
</file>

<file path=ppt/slides/_rels/slide1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08.xml"/><Relationship Id="rId21" Type="http://schemas.openxmlformats.org/officeDocument/2006/relationships/image" Target="../media/image2190.png"/><Relationship Id="rId42" Type="http://schemas.openxmlformats.org/officeDocument/2006/relationships/customXml" Target="../ink/ink6316.xml"/><Relationship Id="rId47" Type="http://schemas.openxmlformats.org/officeDocument/2006/relationships/image" Target="../media/image2090.png"/><Relationship Id="rId63" Type="http://schemas.openxmlformats.org/officeDocument/2006/relationships/image" Target="../media/image2170.png"/><Relationship Id="rId68" Type="http://schemas.openxmlformats.org/officeDocument/2006/relationships/customXml" Target="../ink/ink6329.xml"/><Relationship Id="rId84" Type="http://schemas.openxmlformats.org/officeDocument/2006/relationships/customXml" Target="../ink/ink6337.xml"/><Relationship Id="rId89" Type="http://schemas.openxmlformats.org/officeDocument/2006/relationships/image" Target="../media/image2350.png"/><Relationship Id="rId16" Type="http://schemas.openxmlformats.org/officeDocument/2006/relationships/customXml" Target="../ink/ink6303.xml"/><Relationship Id="rId11" Type="http://schemas.openxmlformats.org/officeDocument/2006/relationships/image" Target="../media/image1940.png"/><Relationship Id="rId32" Type="http://schemas.openxmlformats.org/officeDocument/2006/relationships/customXml" Target="../ink/ink6311.xml"/><Relationship Id="rId37" Type="http://schemas.openxmlformats.org/officeDocument/2006/relationships/image" Target="../media/image2040.png"/><Relationship Id="rId53" Type="http://schemas.openxmlformats.org/officeDocument/2006/relationships/image" Target="../media/image2120.png"/><Relationship Id="rId58" Type="http://schemas.openxmlformats.org/officeDocument/2006/relationships/customXml" Target="../ink/ink6324.xml"/><Relationship Id="rId74" Type="http://schemas.openxmlformats.org/officeDocument/2006/relationships/customXml" Target="../ink/ink6332.xml"/><Relationship Id="rId79" Type="http://schemas.openxmlformats.org/officeDocument/2006/relationships/image" Target="../media/image2300.png"/><Relationship Id="rId5" Type="http://schemas.openxmlformats.org/officeDocument/2006/relationships/image" Target="../media/image1910.png"/><Relationship Id="rId90" Type="http://schemas.openxmlformats.org/officeDocument/2006/relationships/customXml" Target="../ink/ink6340.xml"/><Relationship Id="rId95" Type="http://schemas.openxmlformats.org/officeDocument/2006/relationships/image" Target="../media/image2380.png"/><Relationship Id="rId22" Type="http://schemas.openxmlformats.org/officeDocument/2006/relationships/customXml" Target="../ink/ink6306.xml"/><Relationship Id="rId27" Type="http://schemas.openxmlformats.org/officeDocument/2006/relationships/image" Target="../media/image1950.png"/><Relationship Id="rId43" Type="http://schemas.openxmlformats.org/officeDocument/2006/relationships/image" Target="../media/image2070.png"/><Relationship Id="rId48" Type="http://schemas.openxmlformats.org/officeDocument/2006/relationships/customXml" Target="../ink/ink6319.xml"/><Relationship Id="rId64" Type="http://schemas.openxmlformats.org/officeDocument/2006/relationships/customXml" Target="../ink/ink6327.xml"/><Relationship Id="rId69" Type="http://schemas.openxmlformats.org/officeDocument/2006/relationships/image" Target="../media/image2220.png"/><Relationship Id="rId8" Type="http://schemas.openxmlformats.org/officeDocument/2006/relationships/customXml" Target="../ink/ink6299.xml"/><Relationship Id="rId51" Type="http://schemas.openxmlformats.org/officeDocument/2006/relationships/image" Target="../media/image2111.png"/><Relationship Id="rId72" Type="http://schemas.openxmlformats.org/officeDocument/2006/relationships/customXml" Target="../ink/ink6331.xml"/><Relationship Id="rId80" Type="http://schemas.openxmlformats.org/officeDocument/2006/relationships/customXml" Target="../ink/ink6335.xml"/><Relationship Id="rId85" Type="http://schemas.openxmlformats.org/officeDocument/2006/relationships/image" Target="../media/image2330.png"/><Relationship Id="rId93" Type="http://schemas.openxmlformats.org/officeDocument/2006/relationships/image" Target="../media/image2370.png"/><Relationship Id="rId3" Type="http://schemas.openxmlformats.org/officeDocument/2006/relationships/image" Target="../media/image1900.png"/><Relationship Id="rId12" Type="http://schemas.openxmlformats.org/officeDocument/2006/relationships/customXml" Target="../ink/ink6301.xml"/><Relationship Id="rId17" Type="http://schemas.openxmlformats.org/officeDocument/2006/relationships/image" Target="../media/image1980.png"/><Relationship Id="rId25" Type="http://schemas.openxmlformats.org/officeDocument/2006/relationships/image" Target="../media/image2290.png"/><Relationship Id="rId33" Type="http://schemas.openxmlformats.org/officeDocument/2006/relationships/image" Target="../media/image2020.png"/><Relationship Id="rId38" Type="http://schemas.openxmlformats.org/officeDocument/2006/relationships/customXml" Target="../ink/ink6314.xml"/><Relationship Id="rId46" Type="http://schemas.openxmlformats.org/officeDocument/2006/relationships/customXml" Target="../ink/ink6318.xml"/><Relationship Id="rId59" Type="http://schemas.openxmlformats.org/officeDocument/2006/relationships/image" Target="../media/image2150.png"/><Relationship Id="rId67" Type="http://schemas.openxmlformats.org/officeDocument/2006/relationships/image" Target="../media/image2211.png"/><Relationship Id="rId20" Type="http://schemas.openxmlformats.org/officeDocument/2006/relationships/customXml" Target="../ink/ink6305.xml"/><Relationship Id="rId41" Type="http://schemas.openxmlformats.org/officeDocument/2006/relationships/image" Target="../media/image2060.png"/><Relationship Id="rId54" Type="http://schemas.openxmlformats.org/officeDocument/2006/relationships/customXml" Target="../ink/ink6322.xml"/><Relationship Id="rId62" Type="http://schemas.openxmlformats.org/officeDocument/2006/relationships/customXml" Target="../ink/ink6326.xml"/><Relationship Id="rId70" Type="http://schemas.openxmlformats.org/officeDocument/2006/relationships/customXml" Target="../ink/ink6330.xml"/><Relationship Id="rId75" Type="http://schemas.openxmlformats.org/officeDocument/2006/relationships/image" Target="../media/image2250.png"/><Relationship Id="rId83" Type="http://schemas.openxmlformats.org/officeDocument/2006/relationships/image" Target="../media/image2320.png"/><Relationship Id="rId88" Type="http://schemas.openxmlformats.org/officeDocument/2006/relationships/customXml" Target="../ink/ink6339.xml"/><Relationship Id="rId91" Type="http://schemas.openxmlformats.org/officeDocument/2006/relationships/image" Target="../media/image23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98.xml"/><Relationship Id="rId15" Type="http://schemas.openxmlformats.org/officeDocument/2006/relationships/image" Target="../media/image1970.png"/><Relationship Id="rId23" Type="http://schemas.openxmlformats.org/officeDocument/2006/relationships/image" Target="../media/image2280.png"/><Relationship Id="rId28" Type="http://schemas.openxmlformats.org/officeDocument/2006/relationships/customXml" Target="../ink/ink6309.xml"/><Relationship Id="rId36" Type="http://schemas.openxmlformats.org/officeDocument/2006/relationships/customXml" Target="../ink/ink6313.xml"/><Relationship Id="rId49" Type="http://schemas.openxmlformats.org/officeDocument/2006/relationships/image" Target="../media/image2100.png"/><Relationship Id="rId57" Type="http://schemas.openxmlformats.org/officeDocument/2006/relationships/image" Target="../media/image2140.png"/><Relationship Id="rId10" Type="http://schemas.openxmlformats.org/officeDocument/2006/relationships/customXml" Target="../ink/ink6300.xml"/><Relationship Id="rId31" Type="http://schemas.openxmlformats.org/officeDocument/2006/relationships/image" Target="../media/image2010.png"/><Relationship Id="rId44" Type="http://schemas.openxmlformats.org/officeDocument/2006/relationships/customXml" Target="../ink/ink6317.xml"/><Relationship Id="rId52" Type="http://schemas.openxmlformats.org/officeDocument/2006/relationships/customXml" Target="../ink/ink6321.xml"/><Relationship Id="rId60" Type="http://schemas.openxmlformats.org/officeDocument/2006/relationships/customXml" Target="../ink/ink6325.xml"/><Relationship Id="rId65" Type="http://schemas.openxmlformats.org/officeDocument/2006/relationships/image" Target="../media/image2180.png"/><Relationship Id="rId73" Type="http://schemas.openxmlformats.org/officeDocument/2006/relationships/image" Target="../media/image2240.png"/><Relationship Id="rId78" Type="http://schemas.openxmlformats.org/officeDocument/2006/relationships/customXml" Target="../ink/ink6334.xml"/><Relationship Id="rId81" Type="http://schemas.openxmlformats.org/officeDocument/2006/relationships/image" Target="../media/image2311.png"/><Relationship Id="rId86" Type="http://schemas.openxmlformats.org/officeDocument/2006/relationships/customXml" Target="../ink/ink6338.xml"/><Relationship Id="rId94" Type="http://schemas.openxmlformats.org/officeDocument/2006/relationships/customXml" Target="../ink/ink6342.xml"/><Relationship Id="rId4" Type="http://schemas.openxmlformats.org/officeDocument/2006/relationships/customXml" Target="../ink/ink6297.xml"/><Relationship Id="rId9" Type="http://schemas.openxmlformats.org/officeDocument/2006/relationships/image" Target="../media/image1930.png"/><Relationship Id="rId13" Type="http://schemas.openxmlformats.org/officeDocument/2006/relationships/image" Target="../media/image1960.png"/><Relationship Id="rId18" Type="http://schemas.openxmlformats.org/officeDocument/2006/relationships/customXml" Target="../ink/ink6304.xml"/><Relationship Id="rId39" Type="http://schemas.openxmlformats.org/officeDocument/2006/relationships/image" Target="../media/image2050.png"/><Relationship Id="rId34" Type="http://schemas.openxmlformats.org/officeDocument/2006/relationships/customXml" Target="../ink/ink6312.xml"/><Relationship Id="rId50" Type="http://schemas.openxmlformats.org/officeDocument/2006/relationships/customXml" Target="../ink/ink6320.xml"/><Relationship Id="rId55" Type="http://schemas.openxmlformats.org/officeDocument/2006/relationships/image" Target="../media/image2130.png"/><Relationship Id="rId76" Type="http://schemas.openxmlformats.org/officeDocument/2006/relationships/customXml" Target="../ink/ink6333.xml"/><Relationship Id="rId7" Type="http://schemas.openxmlformats.org/officeDocument/2006/relationships/image" Target="../media/image1920.png"/><Relationship Id="rId71" Type="http://schemas.openxmlformats.org/officeDocument/2006/relationships/image" Target="../media/image2230.png"/><Relationship Id="rId92" Type="http://schemas.openxmlformats.org/officeDocument/2006/relationships/customXml" Target="../ink/ink6341.xml"/><Relationship Id="rId2" Type="http://schemas.openxmlformats.org/officeDocument/2006/relationships/customXml" Target="../ink/ink6296.xml"/><Relationship Id="rId29" Type="http://schemas.openxmlformats.org/officeDocument/2006/relationships/image" Target="../media/image2000.png"/><Relationship Id="rId24" Type="http://schemas.openxmlformats.org/officeDocument/2006/relationships/customXml" Target="../ink/ink6307.xml"/><Relationship Id="rId40" Type="http://schemas.openxmlformats.org/officeDocument/2006/relationships/customXml" Target="../ink/ink6315.xml"/><Relationship Id="rId45" Type="http://schemas.openxmlformats.org/officeDocument/2006/relationships/image" Target="../media/image2080.png"/><Relationship Id="rId66" Type="http://schemas.openxmlformats.org/officeDocument/2006/relationships/customXml" Target="../ink/ink6328.xml"/><Relationship Id="rId87" Type="http://schemas.openxmlformats.org/officeDocument/2006/relationships/image" Target="../media/image2340.png"/><Relationship Id="rId61" Type="http://schemas.openxmlformats.org/officeDocument/2006/relationships/image" Target="../media/image2160.png"/><Relationship Id="rId82" Type="http://schemas.openxmlformats.org/officeDocument/2006/relationships/customXml" Target="../ink/ink6336.xml"/><Relationship Id="rId19" Type="http://schemas.openxmlformats.org/officeDocument/2006/relationships/image" Target="../media/image1990.png"/><Relationship Id="rId14" Type="http://schemas.openxmlformats.org/officeDocument/2006/relationships/customXml" Target="../ink/ink6302.xml"/><Relationship Id="rId30" Type="http://schemas.openxmlformats.org/officeDocument/2006/relationships/customXml" Target="../ink/ink6310.xml"/><Relationship Id="rId35" Type="http://schemas.openxmlformats.org/officeDocument/2006/relationships/image" Target="../media/image2030.png"/><Relationship Id="rId56" Type="http://schemas.openxmlformats.org/officeDocument/2006/relationships/customXml" Target="../ink/ink6323.xml"/><Relationship Id="rId77" Type="http://schemas.openxmlformats.org/officeDocument/2006/relationships/image" Target="../media/image2260.png"/></Relationships>
</file>

<file path=ppt/slides/_rels/slide1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55.xml"/><Relationship Id="rId21" Type="http://schemas.openxmlformats.org/officeDocument/2006/relationships/image" Target="../media/image2190.png"/><Relationship Id="rId42" Type="http://schemas.openxmlformats.org/officeDocument/2006/relationships/customXml" Target="../ink/ink6363.xml"/><Relationship Id="rId47" Type="http://schemas.openxmlformats.org/officeDocument/2006/relationships/image" Target="../media/image2090.png"/><Relationship Id="rId63" Type="http://schemas.openxmlformats.org/officeDocument/2006/relationships/image" Target="../media/image2170.png"/><Relationship Id="rId68" Type="http://schemas.openxmlformats.org/officeDocument/2006/relationships/customXml" Target="../ink/ink6376.xml"/><Relationship Id="rId84" Type="http://schemas.openxmlformats.org/officeDocument/2006/relationships/customXml" Target="../ink/ink6384.xml"/><Relationship Id="rId89" Type="http://schemas.openxmlformats.org/officeDocument/2006/relationships/image" Target="../media/image2350.png"/><Relationship Id="rId16" Type="http://schemas.openxmlformats.org/officeDocument/2006/relationships/customXml" Target="../ink/ink6350.xml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6358.xml"/><Relationship Id="rId37" Type="http://schemas.openxmlformats.org/officeDocument/2006/relationships/image" Target="../media/image2040.png"/><Relationship Id="rId53" Type="http://schemas.openxmlformats.org/officeDocument/2006/relationships/image" Target="../media/image2120.png"/><Relationship Id="rId58" Type="http://schemas.openxmlformats.org/officeDocument/2006/relationships/customXml" Target="../ink/ink6371.xml"/><Relationship Id="rId74" Type="http://schemas.openxmlformats.org/officeDocument/2006/relationships/customXml" Target="../ink/ink6379.xml"/><Relationship Id="rId79" Type="http://schemas.openxmlformats.org/officeDocument/2006/relationships/image" Target="../media/image2300.png"/><Relationship Id="rId102" Type="http://schemas.openxmlformats.org/officeDocument/2006/relationships/customXml" Target="../ink/ink6393.xml"/><Relationship Id="rId5" Type="http://schemas.openxmlformats.org/officeDocument/2006/relationships/image" Target="../media/image1910.png"/><Relationship Id="rId90" Type="http://schemas.openxmlformats.org/officeDocument/2006/relationships/customXml" Target="../ink/ink6387.xml"/><Relationship Id="rId95" Type="http://schemas.openxmlformats.org/officeDocument/2006/relationships/image" Target="../media/image2380.png"/><Relationship Id="rId22" Type="http://schemas.openxmlformats.org/officeDocument/2006/relationships/customXml" Target="../ink/ink6353.xml"/><Relationship Id="rId27" Type="http://schemas.openxmlformats.org/officeDocument/2006/relationships/image" Target="../media/image1950.png"/><Relationship Id="rId43" Type="http://schemas.openxmlformats.org/officeDocument/2006/relationships/image" Target="../media/image2070.png"/><Relationship Id="rId48" Type="http://schemas.openxmlformats.org/officeDocument/2006/relationships/customXml" Target="../ink/ink6366.xml"/><Relationship Id="rId64" Type="http://schemas.openxmlformats.org/officeDocument/2006/relationships/customXml" Target="../ink/ink6374.xml"/><Relationship Id="rId69" Type="http://schemas.openxmlformats.org/officeDocument/2006/relationships/image" Target="../media/image2220.png"/><Relationship Id="rId80" Type="http://schemas.openxmlformats.org/officeDocument/2006/relationships/customXml" Target="../ink/ink6382.xml"/><Relationship Id="rId85" Type="http://schemas.openxmlformats.org/officeDocument/2006/relationships/image" Target="../media/image2330.png"/><Relationship Id="rId12" Type="http://schemas.openxmlformats.org/officeDocument/2006/relationships/customXml" Target="../ink/ink6348.xml"/><Relationship Id="rId17" Type="http://schemas.openxmlformats.org/officeDocument/2006/relationships/image" Target="../media/image1980.png"/><Relationship Id="rId33" Type="http://schemas.openxmlformats.org/officeDocument/2006/relationships/image" Target="../media/image2020.png"/><Relationship Id="rId38" Type="http://schemas.openxmlformats.org/officeDocument/2006/relationships/customXml" Target="../ink/ink6361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08" Type="http://schemas.openxmlformats.org/officeDocument/2006/relationships/customXml" Target="../ink/ink6396.xml"/><Relationship Id="rId54" Type="http://schemas.openxmlformats.org/officeDocument/2006/relationships/customXml" Target="../ink/ink6369.xml"/><Relationship Id="rId70" Type="http://schemas.openxmlformats.org/officeDocument/2006/relationships/customXml" Target="../ink/ink6377.xml"/><Relationship Id="rId75" Type="http://schemas.openxmlformats.org/officeDocument/2006/relationships/image" Target="../media/image2250.png"/><Relationship Id="rId91" Type="http://schemas.openxmlformats.org/officeDocument/2006/relationships/image" Target="../media/image2360.png"/><Relationship Id="rId96" Type="http://schemas.openxmlformats.org/officeDocument/2006/relationships/customXml" Target="../ink/ink63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45.xml"/><Relationship Id="rId15" Type="http://schemas.openxmlformats.org/officeDocument/2006/relationships/image" Target="../media/image1970.png"/><Relationship Id="rId23" Type="http://schemas.openxmlformats.org/officeDocument/2006/relationships/image" Target="../media/image2280.png"/><Relationship Id="rId28" Type="http://schemas.openxmlformats.org/officeDocument/2006/relationships/customXml" Target="../ink/ink6356.xml"/><Relationship Id="rId36" Type="http://schemas.openxmlformats.org/officeDocument/2006/relationships/customXml" Target="../ink/ink6360.xml"/><Relationship Id="rId49" Type="http://schemas.openxmlformats.org/officeDocument/2006/relationships/image" Target="../media/image2100.png"/><Relationship Id="rId57" Type="http://schemas.openxmlformats.org/officeDocument/2006/relationships/image" Target="../media/image2140.png"/><Relationship Id="rId106" Type="http://schemas.openxmlformats.org/officeDocument/2006/relationships/customXml" Target="../ink/ink6395.xml"/><Relationship Id="rId10" Type="http://schemas.openxmlformats.org/officeDocument/2006/relationships/customXml" Target="../ink/ink6347.xml"/><Relationship Id="rId31" Type="http://schemas.openxmlformats.org/officeDocument/2006/relationships/image" Target="../media/image2010.png"/><Relationship Id="rId44" Type="http://schemas.openxmlformats.org/officeDocument/2006/relationships/customXml" Target="../ink/ink6364.xml"/><Relationship Id="rId52" Type="http://schemas.openxmlformats.org/officeDocument/2006/relationships/customXml" Target="../ink/ink6368.xml"/><Relationship Id="rId60" Type="http://schemas.openxmlformats.org/officeDocument/2006/relationships/customXml" Target="../ink/ink6372.xml"/><Relationship Id="rId65" Type="http://schemas.openxmlformats.org/officeDocument/2006/relationships/image" Target="../media/image2180.png"/><Relationship Id="rId73" Type="http://schemas.openxmlformats.org/officeDocument/2006/relationships/image" Target="../media/image2240.png"/><Relationship Id="rId78" Type="http://schemas.openxmlformats.org/officeDocument/2006/relationships/customXml" Target="../ink/ink6381.xml"/><Relationship Id="rId81" Type="http://schemas.openxmlformats.org/officeDocument/2006/relationships/image" Target="../media/image2311.png"/><Relationship Id="rId86" Type="http://schemas.openxmlformats.org/officeDocument/2006/relationships/customXml" Target="../ink/ink6385.xml"/><Relationship Id="rId94" Type="http://schemas.openxmlformats.org/officeDocument/2006/relationships/customXml" Target="../ink/ink6389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4" Type="http://schemas.openxmlformats.org/officeDocument/2006/relationships/customXml" Target="../ink/ink6344.xml"/><Relationship Id="rId9" Type="http://schemas.openxmlformats.org/officeDocument/2006/relationships/image" Target="../media/image1930.png"/><Relationship Id="rId13" Type="http://schemas.openxmlformats.org/officeDocument/2006/relationships/image" Target="../media/image1960.png"/><Relationship Id="rId18" Type="http://schemas.openxmlformats.org/officeDocument/2006/relationships/customXml" Target="../ink/ink6351.xml"/><Relationship Id="rId39" Type="http://schemas.openxmlformats.org/officeDocument/2006/relationships/image" Target="../media/image2050.png"/><Relationship Id="rId109" Type="http://schemas.openxmlformats.org/officeDocument/2006/relationships/image" Target="../media/image2450.png"/><Relationship Id="rId34" Type="http://schemas.openxmlformats.org/officeDocument/2006/relationships/customXml" Target="../ink/ink6359.xml"/><Relationship Id="rId50" Type="http://schemas.openxmlformats.org/officeDocument/2006/relationships/customXml" Target="../ink/ink6367.xml"/><Relationship Id="rId55" Type="http://schemas.openxmlformats.org/officeDocument/2006/relationships/image" Target="../media/image2130.png"/><Relationship Id="rId76" Type="http://schemas.openxmlformats.org/officeDocument/2006/relationships/customXml" Target="../ink/ink6380.xml"/><Relationship Id="rId97" Type="http://schemas.openxmlformats.org/officeDocument/2006/relationships/image" Target="../media/image2390.png"/><Relationship Id="rId104" Type="http://schemas.openxmlformats.org/officeDocument/2006/relationships/customXml" Target="../ink/ink6394.xml"/><Relationship Id="rId7" Type="http://schemas.openxmlformats.org/officeDocument/2006/relationships/image" Target="../media/image1920.png"/><Relationship Id="rId71" Type="http://schemas.openxmlformats.org/officeDocument/2006/relationships/image" Target="../media/image2230.png"/><Relationship Id="rId92" Type="http://schemas.openxmlformats.org/officeDocument/2006/relationships/customXml" Target="../ink/ink6388.xml"/><Relationship Id="rId2" Type="http://schemas.openxmlformats.org/officeDocument/2006/relationships/customXml" Target="../ink/ink6343.xml"/><Relationship Id="rId29" Type="http://schemas.openxmlformats.org/officeDocument/2006/relationships/image" Target="../media/image2000.png"/><Relationship Id="rId24" Type="http://schemas.openxmlformats.org/officeDocument/2006/relationships/customXml" Target="../ink/ink6354.xml"/><Relationship Id="rId40" Type="http://schemas.openxmlformats.org/officeDocument/2006/relationships/customXml" Target="../ink/ink6362.xml"/><Relationship Id="rId45" Type="http://schemas.openxmlformats.org/officeDocument/2006/relationships/image" Target="../media/image2080.png"/><Relationship Id="rId66" Type="http://schemas.openxmlformats.org/officeDocument/2006/relationships/customXml" Target="../ink/ink6375.xml"/><Relationship Id="rId87" Type="http://schemas.openxmlformats.org/officeDocument/2006/relationships/image" Target="../media/image2340.png"/><Relationship Id="rId110" Type="http://schemas.openxmlformats.org/officeDocument/2006/relationships/customXml" Target="../ink/ink6397.xml"/><Relationship Id="rId61" Type="http://schemas.openxmlformats.org/officeDocument/2006/relationships/image" Target="../media/image2160.png"/><Relationship Id="rId82" Type="http://schemas.openxmlformats.org/officeDocument/2006/relationships/customXml" Target="../ink/ink6383.xml"/><Relationship Id="rId19" Type="http://schemas.openxmlformats.org/officeDocument/2006/relationships/image" Target="../media/image1990.png"/><Relationship Id="rId14" Type="http://schemas.openxmlformats.org/officeDocument/2006/relationships/customXml" Target="../ink/ink6349.xml"/><Relationship Id="rId30" Type="http://schemas.openxmlformats.org/officeDocument/2006/relationships/customXml" Target="../ink/ink6357.xml"/><Relationship Id="rId35" Type="http://schemas.openxmlformats.org/officeDocument/2006/relationships/image" Target="../media/image2030.png"/><Relationship Id="rId56" Type="http://schemas.openxmlformats.org/officeDocument/2006/relationships/customXml" Target="../ink/ink6370.xml"/><Relationship Id="rId77" Type="http://schemas.openxmlformats.org/officeDocument/2006/relationships/image" Target="../media/image2260.png"/><Relationship Id="rId100" Type="http://schemas.openxmlformats.org/officeDocument/2006/relationships/customXml" Target="../ink/ink6392.xml"/><Relationship Id="rId105" Type="http://schemas.openxmlformats.org/officeDocument/2006/relationships/image" Target="../media/image2430.png"/><Relationship Id="rId8" Type="http://schemas.openxmlformats.org/officeDocument/2006/relationships/customXml" Target="../ink/ink6346.xml"/><Relationship Id="rId51" Type="http://schemas.openxmlformats.org/officeDocument/2006/relationships/image" Target="../media/image2111.png"/><Relationship Id="rId72" Type="http://schemas.openxmlformats.org/officeDocument/2006/relationships/customXml" Target="../ink/ink6378.xml"/><Relationship Id="rId93" Type="http://schemas.openxmlformats.org/officeDocument/2006/relationships/image" Target="../media/image2370.png"/><Relationship Id="rId98" Type="http://schemas.openxmlformats.org/officeDocument/2006/relationships/customXml" Target="../ink/ink6391.xml"/><Relationship Id="rId3" Type="http://schemas.openxmlformats.org/officeDocument/2006/relationships/image" Target="../media/image1900.png"/><Relationship Id="rId25" Type="http://schemas.openxmlformats.org/officeDocument/2006/relationships/image" Target="../media/image2290.png"/><Relationship Id="rId46" Type="http://schemas.openxmlformats.org/officeDocument/2006/relationships/customXml" Target="../ink/ink6365.xml"/><Relationship Id="rId67" Type="http://schemas.openxmlformats.org/officeDocument/2006/relationships/image" Target="../media/image2211.png"/><Relationship Id="rId20" Type="http://schemas.openxmlformats.org/officeDocument/2006/relationships/customXml" Target="../ink/ink6352.xml"/><Relationship Id="rId41" Type="http://schemas.openxmlformats.org/officeDocument/2006/relationships/image" Target="../media/image2060.png"/><Relationship Id="rId62" Type="http://schemas.openxmlformats.org/officeDocument/2006/relationships/customXml" Target="../ink/ink6373.xml"/><Relationship Id="rId83" Type="http://schemas.openxmlformats.org/officeDocument/2006/relationships/image" Target="../media/image2320.png"/><Relationship Id="rId88" Type="http://schemas.openxmlformats.org/officeDocument/2006/relationships/customXml" Target="../ink/ink6386.xml"/><Relationship Id="rId111" Type="http://schemas.openxmlformats.org/officeDocument/2006/relationships/image" Target="../media/image2460.png"/></Relationships>
</file>

<file path=ppt/slides/_rels/slide1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10.xml"/><Relationship Id="rId21" Type="http://schemas.openxmlformats.org/officeDocument/2006/relationships/image" Target="../media/image2190.png"/><Relationship Id="rId42" Type="http://schemas.openxmlformats.org/officeDocument/2006/relationships/customXml" Target="../ink/ink6418.xml"/><Relationship Id="rId47" Type="http://schemas.openxmlformats.org/officeDocument/2006/relationships/image" Target="../media/image2090.png"/><Relationship Id="rId63" Type="http://schemas.openxmlformats.org/officeDocument/2006/relationships/image" Target="../media/image2170.png"/><Relationship Id="rId68" Type="http://schemas.openxmlformats.org/officeDocument/2006/relationships/customXml" Target="../ink/ink6431.xml"/><Relationship Id="rId84" Type="http://schemas.openxmlformats.org/officeDocument/2006/relationships/customXml" Target="../ink/ink6439.xml"/><Relationship Id="rId89" Type="http://schemas.openxmlformats.org/officeDocument/2006/relationships/image" Target="../media/image2350.png"/><Relationship Id="rId112" Type="http://schemas.openxmlformats.org/officeDocument/2006/relationships/customXml" Target="../ink/ink6453.xml"/><Relationship Id="rId16" Type="http://schemas.openxmlformats.org/officeDocument/2006/relationships/customXml" Target="../ink/ink6405.xml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6413.xml"/><Relationship Id="rId37" Type="http://schemas.openxmlformats.org/officeDocument/2006/relationships/image" Target="../media/image2040.png"/><Relationship Id="rId53" Type="http://schemas.openxmlformats.org/officeDocument/2006/relationships/image" Target="../media/image2120.png"/><Relationship Id="rId58" Type="http://schemas.openxmlformats.org/officeDocument/2006/relationships/customXml" Target="../ink/ink6426.xml"/><Relationship Id="rId74" Type="http://schemas.openxmlformats.org/officeDocument/2006/relationships/customXml" Target="../ink/ink6434.xml"/><Relationship Id="rId79" Type="http://schemas.openxmlformats.org/officeDocument/2006/relationships/image" Target="../media/image2300.png"/><Relationship Id="rId102" Type="http://schemas.openxmlformats.org/officeDocument/2006/relationships/customXml" Target="../ink/ink6448.xml"/><Relationship Id="rId5" Type="http://schemas.openxmlformats.org/officeDocument/2006/relationships/image" Target="../media/image1910.png"/><Relationship Id="rId90" Type="http://schemas.openxmlformats.org/officeDocument/2006/relationships/customXml" Target="../ink/ink6442.xml"/><Relationship Id="rId95" Type="http://schemas.openxmlformats.org/officeDocument/2006/relationships/image" Target="../media/image2380.png"/><Relationship Id="rId22" Type="http://schemas.openxmlformats.org/officeDocument/2006/relationships/customXml" Target="../ink/ink6408.xml"/><Relationship Id="rId27" Type="http://schemas.openxmlformats.org/officeDocument/2006/relationships/image" Target="../media/image1950.png"/><Relationship Id="rId43" Type="http://schemas.openxmlformats.org/officeDocument/2006/relationships/image" Target="../media/image2070.png"/><Relationship Id="rId48" Type="http://schemas.openxmlformats.org/officeDocument/2006/relationships/customXml" Target="../ink/ink6421.xml"/><Relationship Id="rId64" Type="http://schemas.openxmlformats.org/officeDocument/2006/relationships/customXml" Target="../ink/ink6429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80" Type="http://schemas.openxmlformats.org/officeDocument/2006/relationships/customXml" Target="../ink/ink6437.xml"/><Relationship Id="rId85" Type="http://schemas.openxmlformats.org/officeDocument/2006/relationships/image" Target="../media/image2330.png"/><Relationship Id="rId12" Type="http://schemas.openxmlformats.org/officeDocument/2006/relationships/customXml" Target="../ink/ink6403.xml"/><Relationship Id="rId17" Type="http://schemas.openxmlformats.org/officeDocument/2006/relationships/image" Target="../media/image1980.png"/><Relationship Id="rId33" Type="http://schemas.openxmlformats.org/officeDocument/2006/relationships/image" Target="../media/image2020.png"/><Relationship Id="rId38" Type="http://schemas.openxmlformats.org/officeDocument/2006/relationships/customXml" Target="../ink/ink6416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08" Type="http://schemas.openxmlformats.org/officeDocument/2006/relationships/customXml" Target="../ink/ink6451.xml"/><Relationship Id="rId54" Type="http://schemas.openxmlformats.org/officeDocument/2006/relationships/customXml" Target="../ink/ink6424.xml"/><Relationship Id="rId70" Type="http://schemas.openxmlformats.org/officeDocument/2006/relationships/customXml" Target="../ink/ink6432.xml"/><Relationship Id="rId75" Type="http://schemas.openxmlformats.org/officeDocument/2006/relationships/image" Target="../media/image2250.png"/><Relationship Id="rId91" Type="http://schemas.openxmlformats.org/officeDocument/2006/relationships/image" Target="../media/image2360.png"/><Relationship Id="rId96" Type="http://schemas.openxmlformats.org/officeDocument/2006/relationships/customXml" Target="../ink/ink64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00.xml"/><Relationship Id="rId15" Type="http://schemas.openxmlformats.org/officeDocument/2006/relationships/image" Target="../media/image1970.png"/><Relationship Id="rId23" Type="http://schemas.openxmlformats.org/officeDocument/2006/relationships/image" Target="../media/image2280.png"/><Relationship Id="rId28" Type="http://schemas.openxmlformats.org/officeDocument/2006/relationships/customXml" Target="../ink/ink6411.xml"/><Relationship Id="rId36" Type="http://schemas.openxmlformats.org/officeDocument/2006/relationships/customXml" Target="../ink/ink6415.xml"/><Relationship Id="rId49" Type="http://schemas.openxmlformats.org/officeDocument/2006/relationships/image" Target="../media/image2100.png"/><Relationship Id="rId57" Type="http://schemas.openxmlformats.org/officeDocument/2006/relationships/image" Target="../media/image2140.png"/><Relationship Id="rId106" Type="http://schemas.openxmlformats.org/officeDocument/2006/relationships/customXml" Target="../ink/ink6450.xml"/><Relationship Id="rId10" Type="http://schemas.openxmlformats.org/officeDocument/2006/relationships/customXml" Target="../ink/ink6402.xml"/><Relationship Id="rId31" Type="http://schemas.openxmlformats.org/officeDocument/2006/relationships/image" Target="../media/image2010.png"/><Relationship Id="rId44" Type="http://schemas.openxmlformats.org/officeDocument/2006/relationships/customXml" Target="../ink/ink6419.xml"/><Relationship Id="rId52" Type="http://schemas.openxmlformats.org/officeDocument/2006/relationships/customXml" Target="../ink/ink6423.xml"/><Relationship Id="rId60" Type="http://schemas.openxmlformats.org/officeDocument/2006/relationships/customXml" Target="../ink/ink6427.xml"/><Relationship Id="rId65" Type="http://schemas.openxmlformats.org/officeDocument/2006/relationships/image" Target="../media/image2180.png"/><Relationship Id="rId73" Type="http://schemas.openxmlformats.org/officeDocument/2006/relationships/image" Target="../media/image2240.png"/><Relationship Id="rId78" Type="http://schemas.openxmlformats.org/officeDocument/2006/relationships/customXml" Target="../ink/ink6436.xml"/><Relationship Id="rId81" Type="http://schemas.openxmlformats.org/officeDocument/2006/relationships/image" Target="../media/image2311.png"/><Relationship Id="rId86" Type="http://schemas.openxmlformats.org/officeDocument/2006/relationships/customXml" Target="../ink/ink6440.xml"/><Relationship Id="rId94" Type="http://schemas.openxmlformats.org/officeDocument/2006/relationships/customXml" Target="../ink/ink6444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4" Type="http://schemas.openxmlformats.org/officeDocument/2006/relationships/customXml" Target="../ink/ink6399.xml"/><Relationship Id="rId9" Type="http://schemas.openxmlformats.org/officeDocument/2006/relationships/image" Target="../media/image1930.png"/><Relationship Id="rId13" Type="http://schemas.openxmlformats.org/officeDocument/2006/relationships/image" Target="../media/image1960.png"/><Relationship Id="rId18" Type="http://schemas.openxmlformats.org/officeDocument/2006/relationships/customXml" Target="../ink/ink6406.xml"/><Relationship Id="rId39" Type="http://schemas.openxmlformats.org/officeDocument/2006/relationships/image" Target="../media/image2050.png"/><Relationship Id="rId109" Type="http://schemas.openxmlformats.org/officeDocument/2006/relationships/image" Target="../media/image2450.png"/><Relationship Id="rId34" Type="http://schemas.openxmlformats.org/officeDocument/2006/relationships/customXml" Target="../ink/ink6414.xml"/><Relationship Id="rId50" Type="http://schemas.openxmlformats.org/officeDocument/2006/relationships/customXml" Target="../ink/ink6422.xml"/><Relationship Id="rId55" Type="http://schemas.openxmlformats.org/officeDocument/2006/relationships/image" Target="../media/image2130.png"/><Relationship Id="rId76" Type="http://schemas.openxmlformats.org/officeDocument/2006/relationships/customXml" Target="../ink/ink6435.xml"/><Relationship Id="rId97" Type="http://schemas.openxmlformats.org/officeDocument/2006/relationships/image" Target="../media/image2390.png"/><Relationship Id="rId104" Type="http://schemas.openxmlformats.org/officeDocument/2006/relationships/customXml" Target="../ink/ink6449.xml"/><Relationship Id="rId7" Type="http://schemas.openxmlformats.org/officeDocument/2006/relationships/image" Target="../media/image1920.png"/><Relationship Id="rId71" Type="http://schemas.openxmlformats.org/officeDocument/2006/relationships/image" Target="../media/image2230.png"/><Relationship Id="rId92" Type="http://schemas.openxmlformats.org/officeDocument/2006/relationships/customXml" Target="../ink/ink6443.xml"/><Relationship Id="rId2" Type="http://schemas.openxmlformats.org/officeDocument/2006/relationships/customXml" Target="../ink/ink6398.xml"/><Relationship Id="rId29" Type="http://schemas.openxmlformats.org/officeDocument/2006/relationships/image" Target="../media/image2000.png"/><Relationship Id="rId24" Type="http://schemas.openxmlformats.org/officeDocument/2006/relationships/customXml" Target="../ink/ink6409.xml"/><Relationship Id="rId40" Type="http://schemas.openxmlformats.org/officeDocument/2006/relationships/customXml" Target="../ink/ink6417.xml"/><Relationship Id="rId45" Type="http://schemas.openxmlformats.org/officeDocument/2006/relationships/image" Target="../media/image2080.png"/><Relationship Id="rId66" Type="http://schemas.openxmlformats.org/officeDocument/2006/relationships/customXml" Target="../ink/ink6430.xml"/><Relationship Id="rId87" Type="http://schemas.openxmlformats.org/officeDocument/2006/relationships/image" Target="../media/image2340.png"/><Relationship Id="rId110" Type="http://schemas.openxmlformats.org/officeDocument/2006/relationships/customXml" Target="../ink/ink6452.xml"/><Relationship Id="rId61" Type="http://schemas.openxmlformats.org/officeDocument/2006/relationships/image" Target="../media/image2160.png"/><Relationship Id="rId82" Type="http://schemas.openxmlformats.org/officeDocument/2006/relationships/customXml" Target="../ink/ink6438.xml"/><Relationship Id="rId19" Type="http://schemas.openxmlformats.org/officeDocument/2006/relationships/image" Target="../media/image1990.png"/><Relationship Id="rId14" Type="http://schemas.openxmlformats.org/officeDocument/2006/relationships/customXml" Target="../ink/ink6404.xml"/><Relationship Id="rId30" Type="http://schemas.openxmlformats.org/officeDocument/2006/relationships/customXml" Target="../ink/ink6412.xml"/><Relationship Id="rId35" Type="http://schemas.openxmlformats.org/officeDocument/2006/relationships/image" Target="../media/image2030.png"/><Relationship Id="rId56" Type="http://schemas.openxmlformats.org/officeDocument/2006/relationships/customXml" Target="../ink/ink6425.xml"/><Relationship Id="rId77" Type="http://schemas.openxmlformats.org/officeDocument/2006/relationships/image" Target="../media/image2260.png"/><Relationship Id="rId100" Type="http://schemas.openxmlformats.org/officeDocument/2006/relationships/customXml" Target="../ink/ink6447.xml"/><Relationship Id="rId105" Type="http://schemas.openxmlformats.org/officeDocument/2006/relationships/image" Target="../media/image2430.png"/><Relationship Id="rId8" Type="http://schemas.openxmlformats.org/officeDocument/2006/relationships/customXml" Target="../ink/ink6401.xml"/><Relationship Id="rId51" Type="http://schemas.openxmlformats.org/officeDocument/2006/relationships/image" Target="../media/image2111.png"/><Relationship Id="rId72" Type="http://schemas.openxmlformats.org/officeDocument/2006/relationships/customXml" Target="../ink/ink6433.xml"/><Relationship Id="rId93" Type="http://schemas.openxmlformats.org/officeDocument/2006/relationships/image" Target="../media/image2370.png"/><Relationship Id="rId98" Type="http://schemas.openxmlformats.org/officeDocument/2006/relationships/customXml" Target="../ink/ink6446.xml"/><Relationship Id="rId3" Type="http://schemas.openxmlformats.org/officeDocument/2006/relationships/image" Target="../media/image1900.png"/><Relationship Id="rId25" Type="http://schemas.openxmlformats.org/officeDocument/2006/relationships/image" Target="../media/image2290.png"/><Relationship Id="rId46" Type="http://schemas.openxmlformats.org/officeDocument/2006/relationships/customXml" Target="../ink/ink6420.xml"/><Relationship Id="rId67" Type="http://schemas.openxmlformats.org/officeDocument/2006/relationships/image" Target="../media/image2211.png"/><Relationship Id="rId20" Type="http://schemas.openxmlformats.org/officeDocument/2006/relationships/customXml" Target="../ink/ink6407.xml"/><Relationship Id="rId41" Type="http://schemas.openxmlformats.org/officeDocument/2006/relationships/image" Target="../media/image2060.png"/><Relationship Id="rId62" Type="http://schemas.openxmlformats.org/officeDocument/2006/relationships/customXml" Target="../ink/ink6428.xml"/><Relationship Id="rId83" Type="http://schemas.openxmlformats.org/officeDocument/2006/relationships/image" Target="../media/image2320.png"/><Relationship Id="rId88" Type="http://schemas.openxmlformats.org/officeDocument/2006/relationships/customXml" Target="../ink/ink6441.xml"/><Relationship Id="rId111" Type="http://schemas.openxmlformats.org/officeDocument/2006/relationships/image" Target="../media/image2460.png"/></Relationships>
</file>

<file path=ppt/slides/_rels/slide1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466.xml"/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42" Type="http://schemas.openxmlformats.org/officeDocument/2006/relationships/customXml" Target="../ink/ink6474.xml"/><Relationship Id="rId47" Type="http://schemas.openxmlformats.org/officeDocument/2006/relationships/image" Target="../media/image2090.png"/><Relationship Id="rId63" Type="http://schemas.openxmlformats.org/officeDocument/2006/relationships/image" Target="../media/image2170.png"/><Relationship Id="rId68" Type="http://schemas.openxmlformats.org/officeDocument/2006/relationships/customXml" Target="../ink/ink6487.xml"/><Relationship Id="rId84" Type="http://schemas.openxmlformats.org/officeDocument/2006/relationships/customXml" Target="../ink/ink6495.xml"/><Relationship Id="rId89" Type="http://schemas.openxmlformats.org/officeDocument/2006/relationships/image" Target="../media/image2350.png"/><Relationship Id="rId112" Type="http://schemas.openxmlformats.org/officeDocument/2006/relationships/customXml" Target="../ink/ink6509.xml"/><Relationship Id="rId16" Type="http://schemas.openxmlformats.org/officeDocument/2006/relationships/customXml" Target="../ink/ink6461.xml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6469.xml"/><Relationship Id="rId37" Type="http://schemas.openxmlformats.org/officeDocument/2006/relationships/image" Target="../media/image2040.png"/><Relationship Id="rId53" Type="http://schemas.openxmlformats.org/officeDocument/2006/relationships/image" Target="../media/image2120.png"/><Relationship Id="rId58" Type="http://schemas.openxmlformats.org/officeDocument/2006/relationships/customXml" Target="../ink/ink6482.xml"/><Relationship Id="rId74" Type="http://schemas.openxmlformats.org/officeDocument/2006/relationships/customXml" Target="../ink/ink6490.xml"/><Relationship Id="rId79" Type="http://schemas.openxmlformats.org/officeDocument/2006/relationships/image" Target="../media/image2300.png"/><Relationship Id="rId102" Type="http://schemas.openxmlformats.org/officeDocument/2006/relationships/customXml" Target="../ink/ink6504.xml"/><Relationship Id="rId123" Type="http://schemas.openxmlformats.org/officeDocument/2006/relationships/image" Target="../media/image2520.png"/><Relationship Id="rId5" Type="http://schemas.openxmlformats.org/officeDocument/2006/relationships/image" Target="../media/image1910.png"/><Relationship Id="rId90" Type="http://schemas.openxmlformats.org/officeDocument/2006/relationships/customXml" Target="../ink/ink6498.xml"/><Relationship Id="rId95" Type="http://schemas.openxmlformats.org/officeDocument/2006/relationships/image" Target="../media/image2380.png"/><Relationship Id="rId22" Type="http://schemas.openxmlformats.org/officeDocument/2006/relationships/customXml" Target="../ink/ink6464.xml"/><Relationship Id="rId27" Type="http://schemas.openxmlformats.org/officeDocument/2006/relationships/image" Target="../media/image1950.png"/><Relationship Id="rId43" Type="http://schemas.openxmlformats.org/officeDocument/2006/relationships/image" Target="../media/image2070.png"/><Relationship Id="rId48" Type="http://schemas.openxmlformats.org/officeDocument/2006/relationships/customXml" Target="../ink/ink6477.xml"/><Relationship Id="rId64" Type="http://schemas.openxmlformats.org/officeDocument/2006/relationships/customXml" Target="../ink/ink6485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18" Type="http://schemas.openxmlformats.org/officeDocument/2006/relationships/customXml" Target="../ink/ink6512.xml"/><Relationship Id="rId80" Type="http://schemas.openxmlformats.org/officeDocument/2006/relationships/customXml" Target="../ink/ink6493.xml"/><Relationship Id="rId85" Type="http://schemas.openxmlformats.org/officeDocument/2006/relationships/image" Target="../media/image2330.png"/><Relationship Id="rId12" Type="http://schemas.openxmlformats.org/officeDocument/2006/relationships/customXml" Target="../ink/ink6459.xml"/><Relationship Id="rId17" Type="http://schemas.openxmlformats.org/officeDocument/2006/relationships/image" Target="../media/image1980.png"/><Relationship Id="rId33" Type="http://schemas.openxmlformats.org/officeDocument/2006/relationships/image" Target="../media/image2020.png"/><Relationship Id="rId38" Type="http://schemas.openxmlformats.org/officeDocument/2006/relationships/customXml" Target="../ink/ink6472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08" Type="http://schemas.openxmlformats.org/officeDocument/2006/relationships/customXml" Target="../ink/ink6507.xml"/><Relationship Id="rId124" Type="http://schemas.openxmlformats.org/officeDocument/2006/relationships/customXml" Target="../ink/ink6515.xml"/><Relationship Id="rId54" Type="http://schemas.openxmlformats.org/officeDocument/2006/relationships/customXml" Target="../ink/ink6480.xml"/><Relationship Id="rId70" Type="http://schemas.openxmlformats.org/officeDocument/2006/relationships/customXml" Target="../ink/ink6488.xml"/><Relationship Id="rId75" Type="http://schemas.openxmlformats.org/officeDocument/2006/relationships/image" Target="../media/image2250.png"/><Relationship Id="rId91" Type="http://schemas.openxmlformats.org/officeDocument/2006/relationships/image" Target="../media/image2360.png"/><Relationship Id="rId96" Type="http://schemas.openxmlformats.org/officeDocument/2006/relationships/customXml" Target="../ink/ink65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56.xml"/><Relationship Id="rId23" Type="http://schemas.openxmlformats.org/officeDocument/2006/relationships/image" Target="../media/image2280.png"/><Relationship Id="rId28" Type="http://schemas.openxmlformats.org/officeDocument/2006/relationships/customXml" Target="../ink/ink6467.xml"/><Relationship Id="rId49" Type="http://schemas.openxmlformats.org/officeDocument/2006/relationships/image" Target="../media/image2100.png"/><Relationship Id="rId114" Type="http://schemas.openxmlformats.org/officeDocument/2006/relationships/customXml" Target="../ink/ink6510.xml"/><Relationship Id="rId119" Type="http://schemas.openxmlformats.org/officeDocument/2006/relationships/image" Target="../media/image2500.png"/><Relationship Id="rId44" Type="http://schemas.openxmlformats.org/officeDocument/2006/relationships/customXml" Target="../ink/ink6475.xml"/><Relationship Id="rId60" Type="http://schemas.openxmlformats.org/officeDocument/2006/relationships/customXml" Target="../ink/ink6483.xml"/><Relationship Id="rId65" Type="http://schemas.openxmlformats.org/officeDocument/2006/relationships/image" Target="../media/image2180.png"/><Relationship Id="rId81" Type="http://schemas.openxmlformats.org/officeDocument/2006/relationships/image" Target="../media/image2311.png"/><Relationship Id="rId86" Type="http://schemas.openxmlformats.org/officeDocument/2006/relationships/customXml" Target="../ink/ink6496.xml"/><Relationship Id="rId13" Type="http://schemas.openxmlformats.org/officeDocument/2006/relationships/image" Target="../media/image1960.png"/><Relationship Id="rId18" Type="http://schemas.openxmlformats.org/officeDocument/2006/relationships/customXml" Target="../ink/ink6462.xml"/><Relationship Id="rId39" Type="http://schemas.openxmlformats.org/officeDocument/2006/relationships/image" Target="../media/image2050.png"/><Relationship Id="rId109" Type="http://schemas.openxmlformats.org/officeDocument/2006/relationships/image" Target="../media/image2450.png"/><Relationship Id="rId34" Type="http://schemas.openxmlformats.org/officeDocument/2006/relationships/customXml" Target="../ink/ink6470.xml"/><Relationship Id="rId50" Type="http://schemas.openxmlformats.org/officeDocument/2006/relationships/customXml" Target="../ink/ink6478.xml"/><Relationship Id="rId55" Type="http://schemas.openxmlformats.org/officeDocument/2006/relationships/image" Target="../media/image2130.png"/><Relationship Id="rId76" Type="http://schemas.openxmlformats.org/officeDocument/2006/relationships/customXml" Target="../ink/ink6491.xml"/><Relationship Id="rId97" Type="http://schemas.openxmlformats.org/officeDocument/2006/relationships/image" Target="../media/image2390.png"/><Relationship Id="rId104" Type="http://schemas.openxmlformats.org/officeDocument/2006/relationships/customXml" Target="../ink/ink6505.xml"/><Relationship Id="rId120" Type="http://schemas.openxmlformats.org/officeDocument/2006/relationships/customXml" Target="../ink/ink6513.xml"/><Relationship Id="rId125" Type="http://schemas.openxmlformats.org/officeDocument/2006/relationships/image" Target="../media/image2530.png"/><Relationship Id="rId7" Type="http://schemas.openxmlformats.org/officeDocument/2006/relationships/image" Target="../media/image1920.png"/><Relationship Id="rId71" Type="http://schemas.openxmlformats.org/officeDocument/2006/relationships/image" Target="../media/image2230.png"/><Relationship Id="rId92" Type="http://schemas.openxmlformats.org/officeDocument/2006/relationships/customXml" Target="../ink/ink6499.xml"/><Relationship Id="rId2" Type="http://schemas.openxmlformats.org/officeDocument/2006/relationships/customXml" Target="../ink/ink6454.xml"/><Relationship Id="rId29" Type="http://schemas.openxmlformats.org/officeDocument/2006/relationships/image" Target="../media/image2000.png"/><Relationship Id="rId24" Type="http://schemas.openxmlformats.org/officeDocument/2006/relationships/customXml" Target="../ink/ink6465.xml"/><Relationship Id="rId40" Type="http://schemas.openxmlformats.org/officeDocument/2006/relationships/customXml" Target="../ink/ink6473.xml"/><Relationship Id="rId45" Type="http://schemas.openxmlformats.org/officeDocument/2006/relationships/image" Target="../media/image2080.png"/><Relationship Id="rId66" Type="http://schemas.openxmlformats.org/officeDocument/2006/relationships/customXml" Target="../ink/ink6486.xml"/><Relationship Id="rId87" Type="http://schemas.openxmlformats.org/officeDocument/2006/relationships/image" Target="../media/image2340.png"/><Relationship Id="rId110" Type="http://schemas.openxmlformats.org/officeDocument/2006/relationships/customXml" Target="../ink/ink6508.xml"/><Relationship Id="rId115" Type="http://schemas.openxmlformats.org/officeDocument/2006/relationships/image" Target="../media/image2480.png"/><Relationship Id="rId61" Type="http://schemas.openxmlformats.org/officeDocument/2006/relationships/image" Target="../media/image2160.png"/><Relationship Id="rId82" Type="http://schemas.openxmlformats.org/officeDocument/2006/relationships/customXml" Target="../ink/ink6494.xml"/><Relationship Id="rId19" Type="http://schemas.openxmlformats.org/officeDocument/2006/relationships/image" Target="../media/image1990.png"/><Relationship Id="rId14" Type="http://schemas.openxmlformats.org/officeDocument/2006/relationships/customXml" Target="../ink/ink6460.xml"/><Relationship Id="rId30" Type="http://schemas.openxmlformats.org/officeDocument/2006/relationships/customXml" Target="../ink/ink6468.xml"/><Relationship Id="rId35" Type="http://schemas.openxmlformats.org/officeDocument/2006/relationships/image" Target="../media/image2030.png"/><Relationship Id="rId56" Type="http://schemas.openxmlformats.org/officeDocument/2006/relationships/customXml" Target="../ink/ink6481.xml"/><Relationship Id="rId77" Type="http://schemas.openxmlformats.org/officeDocument/2006/relationships/image" Target="../media/image2260.png"/><Relationship Id="rId100" Type="http://schemas.openxmlformats.org/officeDocument/2006/relationships/customXml" Target="../ink/ink6503.xml"/><Relationship Id="rId105" Type="http://schemas.openxmlformats.org/officeDocument/2006/relationships/image" Target="../media/image2430.png"/><Relationship Id="rId8" Type="http://schemas.openxmlformats.org/officeDocument/2006/relationships/customXml" Target="../ink/ink6457.xml"/><Relationship Id="rId51" Type="http://schemas.openxmlformats.org/officeDocument/2006/relationships/image" Target="../media/image2111.png"/><Relationship Id="rId72" Type="http://schemas.openxmlformats.org/officeDocument/2006/relationships/customXml" Target="../ink/ink6489.xml"/><Relationship Id="rId93" Type="http://schemas.openxmlformats.org/officeDocument/2006/relationships/image" Target="../media/image2370.png"/><Relationship Id="rId98" Type="http://schemas.openxmlformats.org/officeDocument/2006/relationships/customXml" Target="../ink/ink6502.xml"/><Relationship Id="rId121" Type="http://schemas.openxmlformats.org/officeDocument/2006/relationships/image" Target="../media/image2511.png"/><Relationship Id="rId3" Type="http://schemas.openxmlformats.org/officeDocument/2006/relationships/image" Target="../media/image1900.png"/><Relationship Id="rId25" Type="http://schemas.openxmlformats.org/officeDocument/2006/relationships/image" Target="../media/image2290.png"/><Relationship Id="rId46" Type="http://schemas.openxmlformats.org/officeDocument/2006/relationships/customXml" Target="../ink/ink6476.xml"/><Relationship Id="rId67" Type="http://schemas.openxmlformats.org/officeDocument/2006/relationships/image" Target="../media/image2211.png"/><Relationship Id="rId116" Type="http://schemas.openxmlformats.org/officeDocument/2006/relationships/customXml" Target="../ink/ink6511.xml"/><Relationship Id="rId20" Type="http://schemas.openxmlformats.org/officeDocument/2006/relationships/customXml" Target="../ink/ink6463.xml"/><Relationship Id="rId41" Type="http://schemas.openxmlformats.org/officeDocument/2006/relationships/image" Target="../media/image2060.png"/><Relationship Id="rId62" Type="http://schemas.openxmlformats.org/officeDocument/2006/relationships/customXml" Target="../ink/ink6484.xml"/><Relationship Id="rId83" Type="http://schemas.openxmlformats.org/officeDocument/2006/relationships/image" Target="../media/image2320.png"/><Relationship Id="rId88" Type="http://schemas.openxmlformats.org/officeDocument/2006/relationships/customXml" Target="../ink/ink6497.xml"/><Relationship Id="rId111" Type="http://schemas.openxmlformats.org/officeDocument/2006/relationships/image" Target="../media/image2460.png"/><Relationship Id="rId15" Type="http://schemas.openxmlformats.org/officeDocument/2006/relationships/image" Target="../media/image1970.png"/><Relationship Id="rId36" Type="http://schemas.openxmlformats.org/officeDocument/2006/relationships/customXml" Target="../ink/ink6471.xml"/><Relationship Id="rId57" Type="http://schemas.openxmlformats.org/officeDocument/2006/relationships/image" Target="../media/image2140.png"/><Relationship Id="rId106" Type="http://schemas.openxmlformats.org/officeDocument/2006/relationships/customXml" Target="../ink/ink6506.xml"/><Relationship Id="rId10" Type="http://schemas.openxmlformats.org/officeDocument/2006/relationships/customXml" Target="../ink/ink6458.xml"/><Relationship Id="rId31" Type="http://schemas.openxmlformats.org/officeDocument/2006/relationships/image" Target="../media/image2010.png"/><Relationship Id="rId52" Type="http://schemas.openxmlformats.org/officeDocument/2006/relationships/customXml" Target="../ink/ink6479.xml"/><Relationship Id="rId73" Type="http://schemas.openxmlformats.org/officeDocument/2006/relationships/image" Target="../media/image2240.png"/><Relationship Id="rId78" Type="http://schemas.openxmlformats.org/officeDocument/2006/relationships/customXml" Target="../ink/ink6492.xml"/><Relationship Id="rId94" Type="http://schemas.openxmlformats.org/officeDocument/2006/relationships/customXml" Target="../ink/ink6500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6514.xml"/><Relationship Id="rId4" Type="http://schemas.openxmlformats.org/officeDocument/2006/relationships/customXml" Target="../ink/ink6455.xml"/><Relationship Id="rId9" Type="http://schemas.openxmlformats.org/officeDocument/2006/relationships/image" Target="../media/image1930.png"/></Relationships>
</file>

<file path=ppt/slides/_rels/slide1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42" Type="http://schemas.openxmlformats.org/officeDocument/2006/relationships/customXml" Target="../ink/ink6536.xml"/><Relationship Id="rId63" Type="http://schemas.openxmlformats.org/officeDocument/2006/relationships/image" Target="../media/image2170.png"/><Relationship Id="rId84" Type="http://schemas.openxmlformats.org/officeDocument/2006/relationships/customXml" Target="../ink/ink6557.xml"/><Relationship Id="rId16" Type="http://schemas.openxmlformats.org/officeDocument/2006/relationships/customXml" Target="../ink/ink6523.xml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6531.xml"/><Relationship Id="rId37" Type="http://schemas.openxmlformats.org/officeDocument/2006/relationships/image" Target="../media/image2040.png"/><Relationship Id="rId53" Type="http://schemas.openxmlformats.org/officeDocument/2006/relationships/image" Target="../media/image2120.png"/><Relationship Id="rId58" Type="http://schemas.openxmlformats.org/officeDocument/2006/relationships/customXml" Target="../ink/ink6544.xml"/><Relationship Id="rId74" Type="http://schemas.openxmlformats.org/officeDocument/2006/relationships/customXml" Target="../ink/ink6552.xml"/><Relationship Id="rId79" Type="http://schemas.openxmlformats.org/officeDocument/2006/relationships/image" Target="../media/image2300.png"/><Relationship Id="rId102" Type="http://schemas.openxmlformats.org/officeDocument/2006/relationships/customXml" Target="../ink/ink6566.xml"/><Relationship Id="rId123" Type="http://schemas.openxmlformats.org/officeDocument/2006/relationships/image" Target="../media/image2520.png"/><Relationship Id="rId128" Type="http://schemas.openxmlformats.org/officeDocument/2006/relationships/customXml" Target="../ink/ink6579.xml"/><Relationship Id="rId5" Type="http://schemas.openxmlformats.org/officeDocument/2006/relationships/image" Target="../media/image1910.png"/><Relationship Id="rId90" Type="http://schemas.openxmlformats.org/officeDocument/2006/relationships/customXml" Target="../ink/ink6560.xml"/><Relationship Id="rId95" Type="http://schemas.openxmlformats.org/officeDocument/2006/relationships/image" Target="../media/image2380.png"/><Relationship Id="rId22" Type="http://schemas.openxmlformats.org/officeDocument/2006/relationships/customXml" Target="../ink/ink6526.xml"/><Relationship Id="rId27" Type="http://schemas.openxmlformats.org/officeDocument/2006/relationships/image" Target="../media/image1950.png"/><Relationship Id="rId43" Type="http://schemas.openxmlformats.org/officeDocument/2006/relationships/image" Target="../media/image2070.png"/><Relationship Id="rId48" Type="http://schemas.openxmlformats.org/officeDocument/2006/relationships/customXml" Target="../ink/ink6539.xml"/><Relationship Id="rId64" Type="http://schemas.openxmlformats.org/officeDocument/2006/relationships/customXml" Target="../ink/ink6547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18" Type="http://schemas.openxmlformats.org/officeDocument/2006/relationships/customXml" Target="../ink/ink6574.xml"/><Relationship Id="rId80" Type="http://schemas.openxmlformats.org/officeDocument/2006/relationships/customXml" Target="../ink/ink6555.xml"/><Relationship Id="rId85" Type="http://schemas.openxmlformats.org/officeDocument/2006/relationships/image" Target="../media/image2330.png"/><Relationship Id="rId12" Type="http://schemas.openxmlformats.org/officeDocument/2006/relationships/customXml" Target="../ink/ink6521.xml"/><Relationship Id="rId17" Type="http://schemas.openxmlformats.org/officeDocument/2006/relationships/image" Target="../media/image1980.png"/><Relationship Id="rId33" Type="http://schemas.openxmlformats.org/officeDocument/2006/relationships/image" Target="../media/image2020.png"/><Relationship Id="rId38" Type="http://schemas.openxmlformats.org/officeDocument/2006/relationships/customXml" Target="../ink/ink6534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08" Type="http://schemas.openxmlformats.org/officeDocument/2006/relationships/customXml" Target="../ink/ink6569.xml"/><Relationship Id="rId124" Type="http://schemas.openxmlformats.org/officeDocument/2006/relationships/customXml" Target="../ink/ink6577.xml"/><Relationship Id="rId129" Type="http://schemas.openxmlformats.org/officeDocument/2006/relationships/image" Target="../media/image2550.png"/><Relationship Id="rId54" Type="http://schemas.openxmlformats.org/officeDocument/2006/relationships/customXml" Target="../ink/ink6542.xml"/><Relationship Id="rId70" Type="http://schemas.openxmlformats.org/officeDocument/2006/relationships/customXml" Target="../ink/ink6550.xml"/><Relationship Id="rId75" Type="http://schemas.openxmlformats.org/officeDocument/2006/relationships/image" Target="../media/image2250.png"/><Relationship Id="rId91" Type="http://schemas.openxmlformats.org/officeDocument/2006/relationships/image" Target="../media/image2360.png"/><Relationship Id="rId96" Type="http://schemas.openxmlformats.org/officeDocument/2006/relationships/customXml" Target="../ink/ink65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18.xml"/><Relationship Id="rId23" Type="http://schemas.openxmlformats.org/officeDocument/2006/relationships/image" Target="../media/image2280.png"/><Relationship Id="rId28" Type="http://schemas.openxmlformats.org/officeDocument/2006/relationships/customXml" Target="../ink/ink6529.xml"/><Relationship Id="rId49" Type="http://schemas.openxmlformats.org/officeDocument/2006/relationships/image" Target="../media/image2100.png"/><Relationship Id="rId114" Type="http://schemas.openxmlformats.org/officeDocument/2006/relationships/customXml" Target="../ink/ink6572.xml"/><Relationship Id="rId119" Type="http://schemas.openxmlformats.org/officeDocument/2006/relationships/image" Target="../media/image2500.png"/><Relationship Id="rId44" Type="http://schemas.openxmlformats.org/officeDocument/2006/relationships/customXml" Target="../ink/ink6537.xml"/><Relationship Id="rId60" Type="http://schemas.openxmlformats.org/officeDocument/2006/relationships/customXml" Target="../ink/ink6545.xml"/><Relationship Id="rId65" Type="http://schemas.openxmlformats.org/officeDocument/2006/relationships/image" Target="../media/image2180.png"/><Relationship Id="rId81" Type="http://schemas.openxmlformats.org/officeDocument/2006/relationships/image" Target="../media/image2311.png"/><Relationship Id="rId86" Type="http://schemas.openxmlformats.org/officeDocument/2006/relationships/customXml" Target="../ink/ink6558.xml"/><Relationship Id="rId130" Type="http://schemas.openxmlformats.org/officeDocument/2006/relationships/customXml" Target="../ink/ink6580.xml"/><Relationship Id="rId13" Type="http://schemas.openxmlformats.org/officeDocument/2006/relationships/image" Target="../media/image1960.png"/><Relationship Id="rId18" Type="http://schemas.openxmlformats.org/officeDocument/2006/relationships/customXml" Target="../ink/ink6524.xml"/><Relationship Id="rId39" Type="http://schemas.openxmlformats.org/officeDocument/2006/relationships/image" Target="../media/image2050.png"/><Relationship Id="rId109" Type="http://schemas.openxmlformats.org/officeDocument/2006/relationships/image" Target="../media/image2450.png"/><Relationship Id="rId34" Type="http://schemas.openxmlformats.org/officeDocument/2006/relationships/customXml" Target="../ink/ink6532.xml"/><Relationship Id="rId50" Type="http://schemas.openxmlformats.org/officeDocument/2006/relationships/customXml" Target="../ink/ink6540.xml"/><Relationship Id="rId55" Type="http://schemas.openxmlformats.org/officeDocument/2006/relationships/image" Target="../media/image2130.png"/><Relationship Id="rId76" Type="http://schemas.openxmlformats.org/officeDocument/2006/relationships/customXml" Target="../ink/ink6553.xml"/><Relationship Id="rId97" Type="http://schemas.openxmlformats.org/officeDocument/2006/relationships/image" Target="../media/image2390.png"/><Relationship Id="rId104" Type="http://schemas.openxmlformats.org/officeDocument/2006/relationships/customXml" Target="../ink/ink6567.xml"/><Relationship Id="rId120" Type="http://schemas.openxmlformats.org/officeDocument/2006/relationships/customXml" Target="../ink/ink6575.xml"/><Relationship Id="rId125" Type="http://schemas.openxmlformats.org/officeDocument/2006/relationships/image" Target="../media/image2530.png"/><Relationship Id="rId7" Type="http://schemas.openxmlformats.org/officeDocument/2006/relationships/image" Target="../media/image1920.png"/><Relationship Id="rId71" Type="http://schemas.openxmlformats.org/officeDocument/2006/relationships/image" Target="../media/image2230.png"/><Relationship Id="rId92" Type="http://schemas.openxmlformats.org/officeDocument/2006/relationships/customXml" Target="../ink/ink6561.xml"/><Relationship Id="rId2" Type="http://schemas.openxmlformats.org/officeDocument/2006/relationships/customXml" Target="../ink/ink6516.xml"/><Relationship Id="rId29" Type="http://schemas.openxmlformats.org/officeDocument/2006/relationships/image" Target="../media/image2000.png"/><Relationship Id="rId24" Type="http://schemas.openxmlformats.org/officeDocument/2006/relationships/customXml" Target="../ink/ink6527.xml"/><Relationship Id="rId40" Type="http://schemas.openxmlformats.org/officeDocument/2006/relationships/customXml" Target="../ink/ink6535.xml"/><Relationship Id="rId45" Type="http://schemas.openxmlformats.org/officeDocument/2006/relationships/image" Target="../media/image2080.png"/><Relationship Id="rId66" Type="http://schemas.openxmlformats.org/officeDocument/2006/relationships/customXml" Target="../ink/ink6548.xml"/><Relationship Id="rId87" Type="http://schemas.openxmlformats.org/officeDocument/2006/relationships/image" Target="../media/image2340.png"/><Relationship Id="rId110" Type="http://schemas.openxmlformats.org/officeDocument/2006/relationships/customXml" Target="../ink/ink6570.xml"/><Relationship Id="rId115" Type="http://schemas.openxmlformats.org/officeDocument/2006/relationships/image" Target="../media/image2480.png"/><Relationship Id="rId131" Type="http://schemas.openxmlformats.org/officeDocument/2006/relationships/image" Target="../media/image2560.png"/><Relationship Id="rId61" Type="http://schemas.openxmlformats.org/officeDocument/2006/relationships/image" Target="../media/image2160.png"/><Relationship Id="rId82" Type="http://schemas.openxmlformats.org/officeDocument/2006/relationships/customXml" Target="../ink/ink6556.xml"/><Relationship Id="rId19" Type="http://schemas.openxmlformats.org/officeDocument/2006/relationships/image" Target="../media/image1990.png"/><Relationship Id="rId14" Type="http://schemas.openxmlformats.org/officeDocument/2006/relationships/customXml" Target="../ink/ink6522.xml"/><Relationship Id="rId30" Type="http://schemas.openxmlformats.org/officeDocument/2006/relationships/customXml" Target="../ink/ink6530.xml"/><Relationship Id="rId35" Type="http://schemas.openxmlformats.org/officeDocument/2006/relationships/image" Target="../media/image2030.png"/><Relationship Id="rId56" Type="http://schemas.openxmlformats.org/officeDocument/2006/relationships/customXml" Target="../ink/ink6543.xml"/><Relationship Id="rId77" Type="http://schemas.openxmlformats.org/officeDocument/2006/relationships/image" Target="../media/image2260.png"/><Relationship Id="rId100" Type="http://schemas.openxmlformats.org/officeDocument/2006/relationships/customXml" Target="../ink/ink6565.xml"/><Relationship Id="rId105" Type="http://schemas.openxmlformats.org/officeDocument/2006/relationships/image" Target="../media/image2430.png"/><Relationship Id="rId126" Type="http://schemas.openxmlformats.org/officeDocument/2006/relationships/customXml" Target="../ink/ink6578.xml"/><Relationship Id="rId8" Type="http://schemas.openxmlformats.org/officeDocument/2006/relationships/customXml" Target="../ink/ink6519.xml"/><Relationship Id="rId51" Type="http://schemas.openxmlformats.org/officeDocument/2006/relationships/image" Target="../media/image2111.png"/><Relationship Id="rId72" Type="http://schemas.openxmlformats.org/officeDocument/2006/relationships/customXml" Target="../ink/ink6551.xml"/><Relationship Id="rId93" Type="http://schemas.openxmlformats.org/officeDocument/2006/relationships/image" Target="../media/image2370.png"/><Relationship Id="rId98" Type="http://schemas.openxmlformats.org/officeDocument/2006/relationships/customXml" Target="../ink/ink6564.xml"/><Relationship Id="rId121" Type="http://schemas.openxmlformats.org/officeDocument/2006/relationships/image" Target="../media/image2511.png"/><Relationship Id="rId3" Type="http://schemas.openxmlformats.org/officeDocument/2006/relationships/image" Target="../media/image1900.png"/><Relationship Id="rId25" Type="http://schemas.openxmlformats.org/officeDocument/2006/relationships/image" Target="../media/image2290.png"/><Relationship Id="rId46" Type="http://schemas.openxmlformats.org/officeDocument/2006/relationships/customXml" Target="../ink/ink6538.xml"/><Relationship Id="rId67" Type="http://schemas.openxmlformats.org/officeDocument/2006/relationships/image" Target="../media/image2211.png"/><Relationship Id="rId116" Type="http://schemas.openxmlformats.org/officeDocument/2006/relationships/customXml" Target="../ink/ink6573.xml"/><Relationship Id="rId20" Type="http://schemas.openxmlformats.org/officeDocument/2006/relationships/customXml" Target="../ink/ink6525.xml"/><Relationship Id="rId41" Type="http://schemas.openxmlformats.org/officeDocument/2006/relationships/image" Target="../media/image2060.png"/><Relationship Id="rId62" Type="http://schemas.openxmlformats.org/officeDocument/2006/relationships/customXml" Target="../ink/ink6546.xml"/><Relationship Id="rId83" Type="http://schemas.openxmlformats.org/officeDocument/2006/relationships/image" Target="../media/image2320.png"/><Relationship Id="rId88" Type="http://schemas.openxmlformats.org/officeDocument/2006/relationships/customXml" Target="../ink/ink6559.xml"/><Relationship Id="rId111" Type="http://schemas.openxmlformats.org/officeDocument/2006/relationships/image" Target="../media/image2460.png"/><Relationship Id="rId132" Type="http://schemas.openxmlformats.org/officeDocument/2006/relationships/customXml" Target="../ink/ink6581.xml"/><Relationship Id="rId15" Type="http://schemas.openxmlformats.org/officeDocument/2006/relationships/image" Target="../media/image1970.png"/><Relationship Id="rId36" Type="http://schemas.openxmlformats.org/officeDocument/2006/relationships/customXml" Target="../ink/ink6533.xml"/><Relationship Id="rId57" Type="http://schemas.openxmlformats.org/officeDocument/2006/relationships/image" Target="../media/image2140.png"/><Relationship Id="rId106" Type="http://schemas.openxmlformats.org/officeDocument/2006/relationships/customXml" Target="../ink/ink6568.xml"/><Relationship Id="rId127" Type="http://schemas.openxmlformats.org/officeDocument/2006/relationships/image" Target="../media/image2540.png"/><Relationship Id="rId10" Type="http://schemas.openxmlformats.org/officeDocument/2006/relationships/customXml" Target="../ink/ink6520.xml"/><Relationship Id="rId31" Type="http://schemas.openxmlformats.org/officeDocument/2006/relationships/image" Target="../media/image2010.png"/><Relationship Id="rId52" Type="http://schemas.openxmlformats.org/officeDocument/2006/relationships/customXml" Target="../ink/ink6541.xml"/><Relationship Id="rId73" Type="http://schemas.openxmlformats.org/officeDocument/2006/relationships/image" Target="../media/image2240.png"/><Relationship Id="rId78" Type="http://schemas.openxmlformats.org/officeDocument/2006/relationships/customXml" Target="../ink/ink6554.xml"/><Relationship Id="rId94" Type="http://schemas.openxmlformats.org/officeDocument/2006/relationships/customXml" Target="../ink/ink6562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6576.xml"/><Relationship Id="rId4" Type="http://schemas.openxmlformats.org/officeDocument/2006/relationships/customXml" Target="../ink/ink6517.xml"/><Relationship Id="rId9" Type="http://schemas.openxmlformats.org/officeDocument/2006/relationships/image" Target="../media/image1930.png"/><Relationship Id="rId26" Type="http://schemas.openxmlformats.org/officeDocument/2006/relationships/customXml" Target="../ink/ink6528.xml"/><Relationship Id="rId47" Type="http://schemas.openxmlformats.org/officeDocument/2006/relationships/image" Target="../media/image2090.png"/><Relationship Id="rId68" Type="http://schemas.openxmlformats.org/officeDocument/2006/relationships/customXml" Target="../ink/ink6549.xml"/><Relationship Id="rId89" Type="http://schemas.openxmlformats.org/officeDocument/2006/relationships/image" Target="../media/image2350.png"/><Relationship Id="rId112" Type="http://schemas.openxmlformats.org/officeDocument/2006/relationships/customXml" Target="../ink/ink6571.xml"/><Relationship Id="rId133" Type="http://schemas.openxmlformats.org/officeDocument/2006/relationships/image" Target="../media/image2570.png"/></Relationships>
</file>

<file path=ppt/slides/_rels/slide1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42" Type="http://schemas.openxmlformats.org/officeDocument/2006/relationships/customXml" Target="../ink/ink6602.xml"/><Relationship Id="rId63" Type="http://schemas.openxmlformats.org/officeDocument/2006/relationships/image" Target="../media/image2170.png"/><Relationship Id="rId84" Type="http://schemas.openxmlformats.org/officeDocument/2006/relationships/customXml" Target="../ink/ink6623.xml"/><Relationship Id="rId138" Type="http://schemas.openxmlformats.org/officeDocument/2006/relationships/customXml" Target="../ink/ink6650.xml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6597.xml"/><Relationship Id="rId53" Type="http://schemas.openxmlformats.org/officeDocument/2006/relationships/image" Target="../media/image2120.png"/><Relationship Id="rId74" Type="http://schemas.openxmlformats.org/officeDocument/2006/relationships/customXml" Target="../ink/ink6618.xml"/><Relationship Id="rId128" Type="http://schemas.openxmlformats.org/officeDocument/2006/relationships/customXml" Target="../ink/ink6645.xml"/><Relationship Id="rId149" Type="http://schemas.openxmlformats.org/officeDocument/2006/relationships/image" Target="../media/image2650.png"/><Relationship Id="rId5" Type="http://schemas.openxmlformats.org/officeDocument/2006/relationships/image" Target="../media/image1910.png"/><Relationship Id="rId95" Type="http://schemas.openxmlformats.org/officeDocument/2006/relationships/image" Target="../media/image2380.png"/><Relationship Id="rId22" Type="http://schemas.openxmlformats.org/officeDocument/2006/relationships/customXml" Target="../ink/ink6592.xml"/><Relationship Id="rId27" Type="http://schemas.openxmlformats.org/officeDocument/2006/relationships/image" Target="../media/image1950.png"/><Relationship Id="rId43" Type="http://schemas.openxmlformats.org/officeDocument/2006/relationships/image" Target="../media/image2070.png"/><Relationship Id="rId48" Type="http://schemas.openxmlformats.org/officeDocument/2006/relationships/customXml" Target="../ink/ink6605.xml"/><Relationship Id="rId64" Type="http://schemas.openxmlformats.org/officeDocument/2006/relationships/customXml" Target="../ink/ink6613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18" Type="http://schemas.openxmlformats.org/officeDocument/2006/relationships/customXml" Target="../ink/ink6640.xml"/><Relationship Id="rId134" Type="http://schemas.openxmlformats.org/officeDocument/2006/relationships/customXml" Target="../ink/ink6648.xml"/><Relationship Id="rId139" Type="http://schemas.openxmlformats.org/officeDocument/2006/relationships/image" Target="../media/image2600.png"/><Relationship Id="rId80" Type="http://schemas.openxmlformats.org/officeDocument/2006/relationships/customXml" Target="../ink/ink6621.xml"/><Relationship Id="rId85" Type="http://schemas.openxmlformats.org/officeDocument/2006/relationships/image" Target="../media/image2330.png"/><Relationship Id="rId150" Type="http://schemas.openxmlformats.org/officeDocument/2006/relationships/customXml" Target="../ink/ink6656.xml"/><Relationship Id="rId155" Type="http://schemas.openxmlformats.org/officeDocument/2006/relationships/image" Target="../media/image2680.png"/><Relationship Id="rId12" Type="http://schemas.openxmlformats.org/officeDocument/2006/relationships/customXml" Target="../ink/ink6587.xml"/><Relationship Id="rId17" Type="http://schemas.openxmlformats.org/officeDocument/2006/relationships/image" Target="../media/image1980.png"/><Relationship Id="rId33" Type="http://schemas.openxmlformats.org/officeDocument/2006/relationships/image" Target="../media/image2020.png"/><Relationship Id="rId38" Type="http://schemas.openxmlformats.org/officeDocument/2006/relationships/customXml" Target="../ink/ink6600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08" Type="http://schemas.openxmlformats.org/officeDocument/2006/relationships/customXml" Target="../ink/ink6635.xml"/><Relationship Id="rId124" Type="http://schemas.openxmlformats.org/officeDocument/2006/relationships/customXml" Target="../ink/ink6643.xml"/><Relationship Id="rId129" Type="http://schemas.openxmlformats.org/officeDocument/2006/relationships/image" Target="../media/image2550.png"/><Relationship Id="rId54" Type="http://schemas.openxmlformats.org/officeDocument/2006/relationships/customXml" Target="../ink/ink6608.xml"/><Relationship Id="rId70" Type="http://schemas.openxmlformats.org/officeDocument/2006/relationships/customXml" Target="../ink/ink6616.xml"/><Relationship Id="rId75" Type="http://schemas.openxmlformats.org/officeDocument/2006/relationships/image" Target="../media/image2250.png"/><Relationship Id="rId91" Type="http://schemas.openxmlformats.org/officeDocument/2006/relationships/image" Target="../media/image2360.png"/><Relationship Id="rId96" Type="http://schemas.openxmlformats.org/officeDocument/2006/relationships/customXml" Target="../ink/ink6629.xml"/><Relationship Id="rId140" Type="http://schemas.openxmlformats.org/officeDocument/2006/relationships/customXml" Target="../ink/ink6651.xml"/><Relationship Id="rId145" Type="http://schemas.openxmlformats.org/officeDocument/2006/relationships/image" Target="../media/image26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84.xml"/><Relationship Id="rId23" Type="http://schemas.openxmlformats.org/officeDocument/2006/relationships/image" Target="../media/image2280.png"/><Relationship Id="rId28" Type="http://schemas.openxmlformats.org/officeDocument/2006/relationships/customXml" Target="../ink/ink6595.xml"/><Relationship Id="rId49" Type="http://schemas.openxmlformats.org/officeDocument/2006/relationships/image" Target="../media/image2100.png"/><Relationship Id="rId114" Type="http://schemas.openxmlformats.org/officeDocument/2006/relationships/customXml" Target="../ink/ink6638.xml"/><Relationship Id="rId119" Type="http://schemas.openxmlformats.org/officeDocument/2006/relationships/image" Target="../media/image2500.png"/><Relationship Id="rId44" Type="http://schemas.openxmlformats.org/officeDocument/2006/relationships/customXml" Target="../ink/ink6603.xml"/><Relationship Id="rId60" Type="http://schemas.openxmlformats.org/officeDocument/2006/relationships/customXml" Target="../ink/ink6611.xml"/><Relationship Id="rId65" Type="http://schemas.openxmlformats.org/officeDocument/2006/relationships/image" Target="../media/image2180.png"/><Relationship Id="rId81" Type="http://schemas.openxmlformats.org/officeDocument/2006/relationships/image" Target="../media/image2311.png"/><Relationship Id="rId86" Type="http://schemas.openxmlformats.org/officeDocument/2006/relationships/customXml" Target="../ink/ink6624.xml"/><Relationship Id="rId130" Type="http://schemas.openxmlformats.org/officeDocument/2006/relationships/customXml" Target="../ink/ink6646.xml"/><Relationship Id="rId135" Type="http://schemas.openxmlformats.org/officeDocument/2006/relationships/image" Target="../media/image2580.png"/><Relationship Id="rId151" Type="http://schemas.openxmlformats.org/officeDocument/2006/relationships/image" Target="../media/image2660.png"/><Relationship Id="rId13" Type="http://schemas.openxmlformats.org/officeDocument/2006/relationships/image" Target="../media/image1960.png"/><Relationship Id="rId18" Type="http://schemas.openxmlformats.org/officeDocument/2006/relationships/customXml" Target="../ink/ink6590.xml"/><Relationship Id="rId39" Type="http://schemas.openxmlformats.org/officeDocument/2006/relationships/image" Target="../media/image2050.png"/><Relationship Id="rId109" Type="http://schemas.openxmlformats.org/officeDocument/2006/relationships/image" Target="../media/image2450.png"/><Relationship Id="rId34" Type="http://schemas.openxmlformats.org/officeDocument/2006/relationships/customXml" Target="../ink/ink6598.xml"/><Relationship Id="rId50" Type="http://schemas.openxmlformats.org/officeDocument/2006/relationships/customXml" Target="../ink/ink6606.xml"/><Relationship Id="rId55" Type="http://schemas.openxmlformats.org/officeDocument/2006/relationships/image" Target="../media/image2130.png"/><Relationship Id="rId76" Type="http://schemas.openxmlformats.org/officeDocument/2006/relationships/customXml" Target="../ink/ink6619.xml"/><Relationship Id="rId97" Type="http://schemas.openxmlformats.org/officeDocument/2006/relationships/image" Target="../media/image2390.png"/><Relationship Id="rId104" Type="http://schemas.openxmlformats.org/officeDocument/2006/relationships/customXml" Target="../ink/ink6633.xml"/><Relationship Id="rId120" Type="http://schemas.openxmlformats.org/officeDocument/2006/relationships/customXml" Target="../ink/ink6641.xml"/><Relationship Id="rId125" Type="http://schemas.openxmlformats.org/officeDocument/2006/relationships/image" Target="../media/image2530.png"/><Relationship Id="rId141" Type="http://schemas.openxmlformats.org/officeDocument/2006/relationships/image" Target="../media/image2611.png"/><Relationship Id="rId146" Type="http://schemas.openxmlformats.org/officeDocument/2006/relationships/customXml" Target="../ink/ink6654.xml"/><Relationship Id="rId7" Type="http://schemas.openxmlformats.org/officeDocument/2006/relationships/image" Target="../media/image1920.png"/><Relationship Id="rId71" Type="http://schemas.openxmlformats.org/officeDocument/2006/relationships/image" Target="../media/image2230.png"/><Relationship Id="rId92" Type="http://schemas.openxmlformats.org/officeDocument/2006/relationships/customXml" Target="../ink/ink6627.xml"/><Relationship Id="rId2" Type="http://schemas.openxmlformats.org/officeDocument/2006/relationships/customXml" Target="../ink/ink6582.xml"/><Relationship Id="rId29" Type="http://schemas.openxmlformats.org/officeDocument/2006/relationships/image" Target="../media/image2000.png"/><Relationship Id="rId24" Type="http://schemas.openxmlformats.org/officeDocument/2006/relationships/customXml" Target="../ink/ink6593.xml"/><Relationship Id="rId40" Type="http://schemas.openxmlformats.org/officeDocument/2006/relationships/customXml" Target="../ink/ink6601.xml"/><Relationship Id="rId45" Type="http://schemas.openxmlformats.org/officeDocument/2006/relationships/image" Target="../media/image2080.png"/><Relationship Id="rId66" Type="http://schemas.openxmlformats.org/officeDocument/2006/relationships/customXml" Target="../ink/ink6614.xml"/><Relationship Id="rId87" Type="http://schemas.openxmlformats.org/officeDocument/2006/relationships/image" Target="../media/image2340.png"/><Relationship Id="rId110" Type="http://schemas.openxmlformats.org/officeDocument/2006/relationships/customXml" Target="../ink/ink6636.xml"/><Relationship Id="rId115" Type="http://schemas.openxmlformats.org/officeDocument/2006/relationships/image" Target="../media/image2480.png"/><Relationship Id="rId131" Type="http://schemas.openxmlformats.org/officeDocument/2006/relationships/image" Target="../media/image2560.png"/><Relationship Id="rId136" Type="http://schemas.openxmlformats.org/officeDocument/2006/relationships/customXml" Target="../ink/ink6649.xml"/><Relationship Id="rId61" Type="http://schemas.openxmlformats.org/officeDocument/2006/relationships/image" Target="../media/image2160.png"/><Relationship Id="rId82" Type="http://schemas.openxmlformats.org/officeDocument/2006/relationships/customXml" Target="../ink/ink6622.xml"/><Relationship Id="rId152" Type="http://schemas.openxmlformats.org/officeDocument/2006/relationships/customXml" Target="../ink/ink6657.xml"/><Relationship Id="rId19" Type="http://schemas.openxmlformats.org/officeDocument/2006/relationships/image" Target="../media/image1990.png"/><Relationship Id="rId14" Type="http://schemas.openxmlformats.org/officeDocument/2006/relationships/customXml" Target="../ink/ink6588.xml"/><Relationship Id="rId30" Type="http://schemas.openxmlformats.org/officeDocument/2006/relationships/customXml" Target="../ink/ink6596.xml"/><Relationship Id="rId35" Type="http://schemas.openxmlformats.org/officeDocument/2006/relationships/image" Target="../media/image2030.png"/><Relationship Id="rId56" Type="http://schemas.openxmlformats.org/officeDocument/2006/relationships/customXml" Target="../ink/ink6609.xml"/><Relationship Id="rId77" Type="http://schemas.openxmlformats.org/officeDocument/2006/relationships/image" Target="../media/image2260.png"/><Relationship Id="rId100" Type="http://schemas.openxmlformats.org/officeDocument/2006/relationships/customXml" Target="../ink/ink6631.xml"/><Relationship Id="rId105" Type="http://schemas.openxmlformats.org/officeDocument/2006/relationships/image" Target="../media/image2430.png"/><Relationship Id="rId126" Type="http://schemas.openxmlformats.org/officeDocument/2006/relationships/customXml" Target="../ink/ink6644.xml"/><Relationship Id="rId147" Type="http://schemas.openxmlformats.org/officeDocument/2006/relationships/image" Target="../media/image2640.png"/><Relationship Id="rId8" Type="http://schemas.openxmlformats.org/officeDocument/2006/relationships/customXml" Target="../ink/ink6585.xml"/><Relationship Id="rId51" Type="http://schemas.openxmlformats.org/officeDocument/2006/relationships/image" Target="../media/image2111.png"/><Relationship Id="rId72" Type="http://schemas.openxmlformats.org/officeDocument/2006/relationships/customXml" Target="../ink/ink6617.xml"/><Relationship Id="rId93" Type="http://schemas.openxmlformats.org/officeDocument/2006/relationships/image" Target="../media/image2370.png"/><Relationship Id="rId98" Type="http://schemas.openxmlformats.org/officeDocument/2006/relationships/customXml" Target="../ink/ink6630.xml"/><Relationship Id="rId121" Type="http://schemas.openxmlformats.org/officeDocument/2006/relationships/image" Target="../media/image2511.png"/><Relationship Id="rId142" Type="http://schemas.openxmlformats.org/officeDocument/2006/relationships/customXml" Target="../ink/ink6652.xml"/><Relationship Id="rId3" Type="http://schemas.openxmlformats.org/officeDocument/2006/relationships/image" Target="../media/image1900.png"/><Relationship Id="rId25" Type="http://schemas.openxmlformats.org/officeDocument/2006/relationships/image" Target="../media/image2290.png"/><Relationship Id="rId46" Type="http://schemas.openxmlformats.org/officeDocument/2006/relationships/customXml" Target="../ink/ink6604.xml"/><Relationship Id="rId67" Type="http://schemas.openxmlformats.org/officeDocument/2006/relationships/image" Target="../media/image2211.png"/><Relationship Id="rId116" Type="http://schemas.openxmlformats.org/officeDocument/2006/relationships/customXml" Target="../ink/ink6639.xml"/><Relationship Id="rId137" Type="http://schemas.openxmlformats.org/officeDocument/2006/relationships/image" Target="../media/image2590.png"/><Relationship Id="rId20" Type="http://schemas.openxmlformats.org/officeDocument/2006/relationships/customXml" Target="../ink/ink6591.xml"/><Relationship Id="rId41" Type="http://schemas.openxmlformats.org/officeDocument/2006/relationships/image" Target="../media/image2060.png"/><Relationship Id="rId62" Type="http://schemas.openxmlformats.org/officeDocument/2006/relationships/customXml" Target="../ink/ink6612.xml"/><Relationship Id="rId83" Type="http://schemas.openxmlformats.org/officeDocument/2006/relationships/image" Target="../media/image2320.png"/><Relationship Id="rId88" Type="http://schemas.openxmlformats.org/officeDocument/2006/relationships/customXml" Target="../ink/ink6625.xml"/><Relationship Id="rId111" Type="http://schemas.openxmlformats.org/officeDocument/2006/relationships/image" Target="../media/image2460.png"/><Relationship Id="rId132" Type="http://schemas.openxmlformats.org/officeDocument/2006/relationships/customXml" Target="../ink/ink6647.xml"/><Relationship Id="rId153" Type="http://schemas.openxmlformats.org/officeDocument/2006/relationships/image" Target="../media/image2670.png"/><Relationship Id="rId15" Type="http://schemas.openxmlformats.org/officeDocument/2006/relationships/image" Target="../media/image1970.png"/><Relationship Id="rId36" Type="http://schemas.openxmlformats.org/officeDocument/2006/relationships/customXml" Target="../ink/ink6599.xml"/><Relationship Id="rId57" Type="http://schemas.openxmlformats.org/officeDocument/2006/relationships/image" Target="../media/image2140.png"/><Relationship Id="rId106" Type="http://schemas.openxmlformats.org/officeDocument/2006/relationships/customXml" Target="../ink/ink6634.xml"/><Relationship Id="rId127" Type="http://schemas.openxmlformats.org/officeDocument/2006/relationships/image" Target="../media/image2540.png"/><Relationship Id="rId10" Type="http://schemas.openxmlformats.org/officeDocument/2006/relationships/customXml" Target="../ink/ink6586.xml"/><Relationship Id="rId31" Type="http://schemas.openxmlformats.org/officeDocument/2006/relationships/image" Target="../media/image2010.png"/><Relationship Id="rId52" Type="http://schemas.openxmlformats.org/officeDocument/2006/relationships/customXml" Target="../ink/ink6607.xml"/><Relationship Id="rId73" Type="http://schemas.openxmlformats.org/officeDocument/2006/relationships/image" Target="../media/image2240.png"/><Relationship Id="rId78" Type="http://schemas.openxmlformats.org/officeDocument/2006/relationships/customXml" Target="../ink/ink6620.xml"/><Relationship Id="rId94" Type="http://schemas.openxmlformats.org/officeDocument/2006/relationships/customXml" Target="../ink/ink6628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6642.xml"/><Relationship Id="rId143" Type="http://schemas.openxmlformats.org/officeDocument/2006/relationships/image" Target="../media/image2620.png"/><Relationship Id="rId148" Type="http://schemas.openxmlformats.org/officeDocument/2006/relationships/customXml" Target="../ink/ink6655.xml"/><Relationship Id="rId4" Type="http://schemas.openxmlformats.org/officeDocument/2006/relationships/customXml" Target="../ink/ink6583.xml"/><Relationship Id="rId9" Type="http://schemas.openxmlformats.org/officeDocument/2006/relationships/image" Target="../media/image1930.png"/><Relationship Id="rId26" Type="http://schemas.openxmlformats.org/officeDocument/2006/relationships/customXml" Target="../ink/ink6594.xml"/><Relationship Id="rId47" Type="http://schemas.openxmlformats.org/officeDocument/2006/relationships/image" Target="../media/image2090.png"/><Relationship Id="rId68" Type="http://schemas.openxmlformats.org/officeDocument/2006/relationships/customXml" Target="../ink/ink6615.xml"/><Relationship Id="rId89" Type="http://schemas.openxmlformats.org/officeDocument/2006/relationships/image" Target="../media/image2350.png"/><Relationship Id="rId112" Type="http://schemas.openxmlformats.org/officeDocument/2006/relationships/customXml" Target="../ink/ink6637.xml"/><Relationship Id="rId133" Type="http://schemas.openxmlformats.org/officeDocument/2006/relationships/image" Target="../media/image2570.png"/><Relationship Id="rId154" Type="http://schemas.openxmlformats.org/officeDocument/2006/relationships/customXml" Target="../ink/ink6658.xml"/><Relationship Id="rId16" Type="http://schemas.openxmlformats.org/officeDocument/2006/relationships/customXml" Target="../ink/ink6589.xml"/><Relationship Id="rId37" Type="http://schemas.openxmlformats.org/officeDocument/2006/relationships/image" Target="../media/image2040.png"/><Relationship Id="rId58" Type="http://schemas.openxmlformats.org/officeDocument/2006/relationships/customXml" Target="../ink/ink6610.xml"/><Relationship Id="rId79" Type="http://schemas.openxmlformats.org/officeDocument/2006/relationships/image" Target="../media/image2300.png"/><Relationship Id="rId102" Type="http://schemas.openxmlformats.org/officeDocument/2006/relationships/customXml" Target="../ink/ink6632.xml"/><Relationship Id="rId123" Type="http://schemas.openxmlformats.org/officeDocument/2006/relationships/image" Target="../media/image2520.png"/><Relationship Id="rId144" Type="http://schemas.openxmlformats.org/officeDocument/2006/relationships/customXml" Target="../ink/ink6653.xml"/><Relationship Id="rId90" Type="http://schemas.openxmlformats.org/officeDocument/2006/relationships/customXml" Target="../ink/ink6626.xml"/></Relationships>
</file>

<file path=ppt/slides/_rels/slide1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42" Type="http://schemas.openxmlformats.org/officeDocument/2006/relationships/customXml" Target="../ink/ink6679.xml"/><Relationship Id="rId63" Type="http://schemas.openxmlformats.org/officeDocument/2006/relationships/image" Target="../media/image2170.png"/><Relationship Id="rId84" Type="http://schemas.openxmlformats.org/officeDocument/2006/relationships/customXml" Target="../ink/ink6700.xml"/><Relationship Id="rId138" Type="http://schemas.openxmlformats.org/officeDocument/2006/relationships/customXml" Target="../ink/ink6727.xml"/><Relationship Id="rId159" Type="http://schemas.openxmlformats.org/officeDocument/2006/relationships/image" Target="../media/image2700.png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6674.xml"/><Relationship Id="rId53" Type="http://schemas.openxmlformats.org/officeDocument/2006/relationships/image" Target="../media/image2120.png"/><Relationship Id="rId74" Type="http://schemas.openxmlformats.org/officeDocument/2006/relationships/customXml" Target="../ink/ink6695.xml"/><Relationship Id="rId128" Type="http://schemas.openxmlformats.org/officeDocument/2006/relationships/customXml" Target="../ink/ink6722.xml"/><Relationship Id="rId149" Type="http://schemas.openxmlformats.org/officeDocument/2006/relationships/image" Target="../media/image2650.png"/><Relationship Id="rId5" Type="http://schemas.openxmlformats.org/officeDocument/2006/relationships/image" Target="../media/image1910.png"/><Relationship Id="rId95" Type="http://schemas.openxmlformats.org/officeDocument/2006/relationships/image" Target="../media/image2380.png"/><Relationship Id="rId160" Type="http://schemas.openxmlformats.org/officeDocument/2006/relationships/customXml" Target="../ink/ink6738.xml"/><Relationship Id="rId22" Type="http://schemas.openxmlformats.org/officeDocument/2006/relationships/customXml" Target="../ink/ink6669.xml"/><Relationship Id="rId43" Type="http://schemas.openxmlformats.org/officeDocument/2006/relationships/image" Target="../media/image2070.png"/><Relationship Id="rId64" Type="http://schemas.openxmlformats.org/officeDocument/2006/relationships/customXml" Target="../ink/ink6690.xml"/><Relationship Id="rId118" Type="http://schemas.openxmlformats.org/officeDocument/2006/relationships/customXml" Target="../ink/ink6717.xml"/><Relationship Id="rId139" Type="http://schemas.openxmlformats.org/officeDocument/2006/relationships/image" Target="../media/image2600.png"/><Relationship Id="rId85" Type="http://schemas.openxmlformats.org/officeDocument/2006/relationships/image" Target="../media/image2330.png"/><Relationship Id="rId150" Type="http://schemas.openxmlformats.org/officeDocument/2006/relationships/customXml" Target="../ink/ink6733.xml"/><Relationship Id="rId12" Type="http://schemas.openxmlformats.org/officeDocument/2006/relationships/customXml" Target="../ink/ink6664.xml"/><Relationship Id="rId17" Type="http://schemas.openxmlformats.org/officeDocument/2006/relationships/image" Target="../media/image1980.png"/><Relationship Id="rId33" Type="http://schemas.openxmlformats.org/officeDocument/2006/relationships/image" Target="../media/image2020.png"/><Relationship Id="rId38" Type="http://schemas.openxmlformats.org/officeDocument/2006/relationships/customXml" Target="../ink/ink6677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08" Type="http://schemas.openxmlformats.org/officeDocument/2006/relationships/customXml" Target="../ink/ink6712.xml"/><Relationship Id="rId124" Type="http://schemas.openxmlformats.org/officeDocument/2006/relationships/customXml" Target="../ink/ink6720.xml"/><Relationship Id="rId129" Type="http://schemas.openxmlformats.org/officeDocument/2006/relationships/image" Target="../media/image2550.png"/><Relationship Id="rId54" Type="http://schemas.openxmlformats.org/officeDocument/2006/relationships/customXml" Target="../ink/ink6685.xml"/><Relationship Id="rId70" Type="http://schemas.openxmlformats.org/officeDocument/2006/relationships/customXml" Target="../ink/ink6693.xml"/><Relationship Id="rId75" Type="http://schemas.openxmlformats.org/officeDocument/2006/relationships/image" Target="../media/image2250.png"/><Relationship Id="rId91" Type="http://schemas.openxmlformats.org/officeDocument/2006/relationships/image" Target="../media/image2360.png"/><Relationship Id="rId96" Type="http://schemas.openxmlformats.org/officeDocument/2006/relationships/customXml" Target="../ink/ink6706.xml"/><Relationship Id="rId140" Type="http://schemas.openxmlformats.org/officeDocument/2006/relationships/customXml" Target="../ink/ink6728.xml"/><Relationship Id="rId145" Type="http://schemas.openxmlformats.org/officeDocument/2006/relationships/image" Target="../media/image2630.png"/><Relationship Id="rId161" Type="http://schemas.openxmlformats.org/officeDocument/2006/relationships/image" Target="../media/image27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61.xml"/><Relationship Id="rId23" Type="http://schemas.openxmlformats.org/officeDocument/2006/relationships/image" Target="../media/image2280.png"/><Relationship Id="rId28" Type="http://schemas.openxmlformats.org/officeDocument/2006/relationships/customXml" Target="../ink/ink6672.xml"/><Relationship Id="rId49" Type="http://schemas.openxmlformats.org/officeDocument/2006/relationships/image" Target="../media/image2100.png"/><Relationship Id="rId114" Type="http://schemas.openxmlformats.org/officeDocument/2006/relationships/customXml" Target="../ink/ink6715.xml"/><Relationship Id="rId119" Type="http://schemas.openxmlformats.org/officeDocument/2006/relationships/image" Target="../media/image2500.png"/><Relationship Id="rId44" Type="http://schemas.openxmlformats.org/officeDocument/2006/relationships/customXml" Target="../ink/ink6680.xml"/><Relationship Id="rId60" Type="http://schemas.openxmlformats.org/officeDocument/2006/relationships/customXml" Target="../ink/ink6688.xml"/><Relationship Id="rId65" Type="http://schemas.openxmlformats.org/officeDocument/2006/relationships/image" Target="../media/image2180.png"/><Relationship Id="rId81" Type="http://schemas.openxmlformats.org/officeDocument/2006/relationships/image" Target="../media/image2311.png"/><Relationship Id="rId86" Type="http://schemas.openxmlformats.org/officeDocument/2006/relationships/customXml" Target="../ink/ink6701.xml"/><Relationship Id="rId130" Type="http://schemas.openxmlformats.org/officeDocument/2006/relationships/customXml" Target="../ink/ink6723.xml"/><Relationship Id="rId135" Type="http://schemas.openxmlformats.org/officeDocument/2006/relationships/image" Target="../media/image2580.png"/><Relationship Id="rId151" Type="http://schemas.openxmlformats.org/officeDocument/2006/relationships/image" Target="../media/image2660.png"/><Relationship Id="rId156" Type="http://schemas.openxmlformats.org/officeDocument/2006/relationships/customXml" Target="../ink/ink6736.xml"/><Relationship Id="rId13" Type="http://schemas.openxmlformats.org/officeDocument/2006/relationships/image" Target="../media/image1960.png"/><Relationship Id="rId18" Type="http://schemas.openxmlformats.org/officeDocument/2006/relationships/customXml" Target="../ink/ink6667.xml"/><Relationship Id="rId39" Type="http://schemas.openxmlformats.org/officeDocument/2006/relationships/image" Target="../media/image2050.png"/><Relationship Id="rId109" Type="http://schemas.openxmlformats.org/officeDocument/2006/relationships/image" Target="../media/image2450.png"/><Relationship Id="rId34" Type="http://schemas.openxmlformats.org/officeDocument/2006/relationships/customXml" Target="../ink/ink6675.xml"/><Relationship Id="rId50" Type="http://schemas.openxmlformats.org/officeDocument/2006/relationships/customXml" Target="../ink/ink6683.xml"/><Relationship Id="rId55" Type="http://schemas.openxmlformats.org/officeDocument/2006/relationships/image" Target="../media/image2130.png"/><Relationship Id="rId76" Type="http://schemas.openxmlformats.org/officeDocument/2006/relationships/customXml" Target="../ink/ink6696.xml"/><Relationship Id="rId97" Type="http://schemas.openxmlformats.org/officeDocument/2006/relationships/image" Target="../media/image2390.png"/><Relationship Id="rId104" Type="http://schemas.openxmlformats.org/officeDocument/2006/relationships/customXml" Target="../ink/ink6710.xml"/><Relationship Id="rId120" Type="http://schemas.openxmlformats.org/officeDocument/2006/relationships/customXml" Target="../ink/ink6718.xml"/><Relationship Id="rId125" Type="http://schemas.openxmlformats.org/officeDocument/2006/relationships/image" Target="../media/image2530.png"/><Relationship Id="rId141" Type="http://schemas.openxmlformats.org/officeDocument/2006/relationships/image" Target="../media/image2611.png"/><Relationship Id="rId146" Type="http://schemas.openxmlformats.org/officeDocument/2006/relationships/customXml" Target="../ink/ink6731.xml"/><Relationship Id="rId7" Type="http://schemas.openxmlformats.org/officeDocument/2006/relationships/image" Target="../media/image1920.png"/><Relationship Id="rId71" Type="http://schemas.openxmlformats.org/officeDocument/2006/relationships/image" Target="../media/image2230.png"/><Relationship Id="rId92" Type="http://schemas.openxmlformats.org/officeDocument/2006/relationships/customXml" Target="../ink/ink6704.xml"/><Relationship Id="rId2" Type="http://schemas.openxmlformats.org/officeDocument/2006/relationships/customXml" Target="../ink/ink6659.xml"/><Relationship Id="rId29" Type="http://schemas.openxmlformats.org/officeDocument/2006/relationships/image" Target="../media/image2000.png"/><Relationship Id="rId24" Type="http://schemas.openxmlformats.org/officeDocument/2006/relationships/customXml" Target="../ink/ink6670.xml"/><Relationship Id="rId40" Type="http://schemas.openxmlformats.org/officeDocument/2006/relationships/customXml" Target="../ink/ink6678.xml"/><Relationship Id="rId45" Type="http://schemas.openxmlformats.org/officeDocument/2006/relationships/image" Target="../media/image2080.png"/><Relationship Id="rId66" Type="http://schemas.openxmlformats.org/officeDocument/2006/relationships/customXml" Target="../ink/ink6691.xml"/><Relationship Id="rId87" Type="http://schemas.openxmlformats.org/officeDocument/2006/relationships/image" Target="../media/image2340.png"/><Relationship Id="rId110" Type="http://schemas.openxmlformats.org/officeDocument/2006/relationships/customXml" Target="../ink/ink6713.xml"/><Relationship Id="rId115" Type="http://schemas.openxmlformats.org/officeDocument/2006/relationships/image" Target="../media/image2480.png"/><Relationship Id="rId131" Type="http://schemas.openxmlformats.org/officeDocument/2006/relationships/image" Target="../media/image2560.png"/><Relationship Id="rId136" Type="http://schemas.openxmlformats.org/officeDocument/2006/relationships/customXml" Target="../ink/ink6726.xml"/><Relationship Id="rId157" Type="http://schemas.openxmlformats.org/officeDocument/2006/relationships/image" Target="../media/image2690.png"/><Relationship Id="rId61" Type="http://schemas.openxmlformats.org/officeDocument/2006/relationships/image" Target="../media/image2160.png"/><Relationship Id="rId82" Type="http://schemas.openxmlformats.org/officeDocument/2006/relationships/customXml" Target="../ink/ink6699.xml"/><Relationship Id="rId152" Type="http://schemas.openxmlformats.org/officeDocument/2006/relationships/customXml" Target="../ink/ink6734.xml"/><Relationship Id="rId19" Type="http://schemas.openxmlformats.org/officeDocument/2006/relationships/image" Target="../media/image1990.png"/><Relationship Id="rId14" Type="http://schemas.openxmlformats.org/officeDocument/2006/relationships/customXml" Target="../ink/ink6665.xml"/><Relationship Id="rId30" Type="http://schemas.openxmlformats.org/officeDocument/2006/relationships/customXml" Target="../ink/ink6673.xml"/><Relationship Id="rId35" Type="http://schemas.openxmlformats.org/officeDocument/2006/relationships/image" Target="../media/image2030.png"/><Relationship Id="rId56" Type="http://schemas.openxmlformats.org/officeDocument/2006/relationships/customXml" Target="../ink/ink6686.xml"/><Relationship Id="rId77" Type="http://schemas.openxmlformats.org/officeDocument/2006/relationships/image" Target="../media/image2260.png"/><Relationship Id="rId100" Type="http://schemas.openxmlformats.org/officeDocument/2006/relationships/customXml" Target="../ink/ink6708.xml"/><Relationship Id="rId105" Type="http://schemas.openxmlformats.org/officeDocument/2006/relationships/image" Target="../media/image2430.png"/><Relationship Id="rId126" Type="http://schemas.openxmlformats.org/officeDocument/2006/relationships/customXml" Target="../ink/ink6721.xml"/><Relationship Id="rId147" Type="http://schemas.openxmlformats.org/officeDocument/2006/relationships/image" Target="../media/image2640.png"/><Relationship Id="rId8" Type="http://schemas.openxmlformats.org/officeDocument/2006/relationships/customXml" Target="../ink/ink6662.xml"/><Relationship Id="rId51" Type="http://schemas.openxmlformats.org/officeDocument/2006/relationships/image" Target="../media/image2111.png"/><Relationship Id="rId72" Type="http://schemas.openxmlformats.org/officeDocument/2006/relationships/customXml" Target="../ink/ink6694.xml"/><Relationship Id="rId93" Type="http://schemas.openxmlformats.org/officeDocument/2006/relationships/image" Target="../media/image2370.png"/><Relationship Id="rId98" Type="http://schemas.openxmlformats.org/officeDocument/2006/relationships/customXml" Target="../ink/ink6707.xml"/><Relationship Id="rId121" Type="http://schemas.openxmlformats.org/officeDocument/2006/relationships/image" Target="../media/image2511.png"/><Relationship Id="rId142" Type="http://schemas.openxmlformats.org/officeDocument/2006/relationships/customXml" Target="../ink/ink6729.xml"/><Relationship Id="rId3" Type="http://schemas.openxmlformats.org/officeDocument/2006/relationships/image" Target="../media/image1900.png"/><Relationship Id="rId25" Type="http://schemas.openxmlformats.org/officeDocument/2006/relationships/image" Target="../media/image2290.png"/><Relationship Id="rId46" Type="http://schemas.openxmlformats.org/officeDocument/2006/relationships/customXml" Target="../ink/ink6681.xml"/><Relationship Id="rId67" Type="http://schemas.openxmlformats.org/officeDocument/2006/relationships/image" Target="../media/image2211.png"/><Relationship Id="rId116" Type="http://schemas.openxmlformats.org/officeDocument/2006/relationships/customXml" Target="../ink/ink6716.xml"/><Relationship Id="rId137" Type="http://schemas.openxmlformats.org/officeDocument/2006/relationships/image" Target="../media/image2590.png"/><Relationship Id="rId158" Type="http://schemas.openxmlformats.org/officeDocument/2006/relationships/customXml" Target="../ink/ink6737.xml"/><Relationship Id="rId20" Type="http://schemas.openxmlformats.org/officeDocument/2006/relationships/customXml" Target="../ink/ink6668.xml"/><Relationship Id="rId41" Type="http://schemas.openxmlformats.org/officeDocument/2006/relationships/image" Target="../media/image2060.png"/><Relationship Id="rId62" Type="http://schemas.openxmlformats.org/officeDocument/2006/relationships/customXml" Target="../ink/ink6689.xml"/><Relationship Id="rId83" Type="http://schemas.openxmlformats.org/officeDocument/2006/relationships/image" Target="../media/image2320.png"/><Relationship Id="rId88" Type="http://schemas.openxmlformats.org/officeDocument/2006/relationships/customXml" Target="../ink/ink6702.xml"/><Relationship Id="rId111" Type="http://schemas.openxmlformats.org/officeDocument/2006/relationships/image" Target="../media/image2460.png"/><Relationship Id="rId132" Type="http://schemas.openxmlformats.org/officeDocument/2006/relationships/customXml" Target="../ink/ink6724.xml"/><Relationship Id="rId153" Type="http://schemas.openxmlformats.org/officeDocument/2006/relationships/image" Target="../media/image2670.png"/><Relationship Id="rId15" Type="http://schemas.openxmlformats.org/officeDocument/2006/relationships/image" Target="../media/image1970.png"/><Relationship Id="rId36" Type="http://schemas.openxmlformats.org/officeDocument/2006/relationships/customXml" Target="../ink/ink6676.xml"/><Relationship Id="rId57" Type="http://schemas.openxmlformats.org/officeDocument/2006/relationships/image" Target="../media/image2140.png"/><Relationship Id="rId106" Type="http://schemas.openxmlformats.org/officeDocument/2006/relationships/customXml" Target="../ink/ink6711.xml"/><Relationship Id="rId127" Type="http://schemas.openxmlformats.org/officeDocument/2006/relationships/image" Target="../media/image2540.png"/><Relationship Id="rId10" Type="http://schemas.openxmlformats.org/officeDocument/2006/relationships/customXml" Target="../ink/ink6663.xml"/><Relationship Id="rId31" Type="http://schemas.openxmlformats.org/officeDocument/2006/relationships/image" Target="../media/image2010.png"/><Relationship Id="rId52" Type="http://schemas.openxmlformats.org/officeDocument/2006/relationships/customXml" Target="../ink/ink6684.xml"/><Relationship Id="rId73" Type="http://schemas.openxmlformats.org/officeDocument/2006/relationships/image" Target="../media/image2240.png"/><Relationship Id="rId78" Type="http://schemas.openxmlformats.org/officeDocument/2006/relationships/customXml" Target="../ink/ink6697.xml"/><Relationship Id="rId94" Type="http://schemas.openxmlformats.org/officeDocument/2006/relationships/customXml" Target="../ink/ink6705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6719.xml"/><Relationship Id="rId143" Type="http://schemas.openxmlformats.org/officeDocument/2006/relationships/image" Target="../media/image2620.png"/><Relationship Id="rId148" Type="http://schemas.openxmlformats.org/officeDocument/2006/relationships/customXml" Target="../ink/ink6732.xml"/><Relationship Id="rId4" Type="http://schemas.openxmlformats.org/officeDocument/2006/relationships/customXml" Target="../ink/ink6660.xml"/><Relationship Id="rId9" Type="http://schemas.openxmlformats.org/officeDocument/2006/relationships/image" Target="../media/image1930.png"/><Relationship Id="rId26" Type="http://schemas.openxmlformats.org/officeDocument/2006/relationships/customXml" Target="../ink/ink6671.xml"/><Relationship Id="rId47" Type="http://schemas.openxmlformats.org/officeDocument/2006/relationships/image" Target="../media/image2090.png"/><Relationship Id="rId68" Type="http://schemas.openxmlformats.org/officeDocument/2006/relationships/customXml" Target="../ink/ink6692.xml"/><Relationship Id="rId89" Type="http://schemas.openxmlformats.org/officeDocument/2006/relationships/image" Target="../media/image2350.png"/><Relationship Id="rId112" Type="http://schemas.openxmlformats.org/officeDocument/2006/relationships/customXml" Target="../ink/ink6714.xml"/><Relationship Id="rId133" Type="http://schemas.openxmlformats.org/officeDocument/2006/relationships/image" Target="../media/image2570.png"/><Relationship Id="rId154" Type="http://schemas.openxmlformats.org/officeDocument/2006/relationships/customXml" Target="../ink/ink6735.xml"/><Relationship Id="rId16" Type="http://schemas.openxmlformats.org/officeDocument/2006/relationships/customXml" Target="../ink/ink6666.xml"/><Relationship Id="rId37" Type="http://schemas.openxmlformats.org/officeDocument/2006/relationships/image" Target="../media/image2040.png"/><Relationship Id="rId58" Type="http://schemas.openxmlformats.org/officeDocument/2006/relationships/customXml" Target="../ink/ink6687.xml"/><Relationship Id="rId79" Type="http://schemas.openxmlformats.org/officeDocument/2006/relationships/image" Target="../media/image2300.png"/><Relationship Id="rId102" Type="http://schemas.openxmlformats.org/officeDocument/2006/relationships/customXml" Target="../ink/ink6709.xml"/><Relationship Id="rId123" Type="http://schemas.openxmlformats.org/officeDocument/2006/relationships/image" Target="../media/image2520.png"/><Relationship Id="rId144" Type="http://schemas.openxmlformats.org/officeDocument/2006/relationships/customXml" Target="../ink/ink6730.xml"/><Relationship Id="rId90" Type="http://schemas.openxmlformats.org/officeDocument/2006/relationships/customXml" Target="../ink/ink6703.xml"/><Relationship Id="rId27" Type="http://schemas.openxmlformats.org/officeDocument/2006/relationships/image" Target="../media/image1950.png"/><Relationship Id="rId48" Type="http://schemas.openxmlformats.org/officeDocument/2006/relationships/customXml" Target="../ink/ink6682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6725.xml"/><Relationship Id="rId80" Type="http://schemas.openxmlformats.org/officeDocument/2006/relationships/customXml" Target="../ink/ink6698.xml"/><Relationship Id="rId155" Type="http://schemas.openxmlformats.org/officeDocument/2006/relationships/image" Target="../media/image2680.png"/></Relationships>
</file>

<file path=ppt/slides/_rels/slide1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42" Type="http://schemas.openxmlformats.org/officeDocument/2006/relationships/customXml" Target="../ink/ink6759.xml"/><Relationship Id="rId63" Type="http://schemas.openxmlformats.org/officeDocument/2006/relationships/image" Target="../media/image2170.png"/><Relationship Id="rId84" Type="http://schemas.openxmlformats.org/officeDocument/2006/relationships/customXml" Target="../ink/ink6780.xml"/><Relationship Id="rId138" Type="http://schemas.openxmlformats.org/officeDocument/2006/relationships/customXml" Target="../ink/ink6807.xml"/><Relationship Id="rId159" Type="http://schemas.openxmlformats.org/officeDocument/2006/relationships/image" Target="../media/image2700.png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6754.xml"/><Relationship Id="rId53" Type="http://schemas.openxmlformats.org/officeDocument/2006/relationships/image" Target="../media/image2120.png"/><Relationship Id="rId74" Type="http://schemas.openxmlformats.org/officeDocument/2006/relationships/customXml" Target="../ink/ink6775.xml"/><Relationship Id="rId128" Type="http://schemas.openxmlformats.org/officeDocument/2006/relationships/customXml" Target="../ink/ink6802.xml"/><Relationship Id="rId149" Type="http://schemas.openxmlformats.org/officeDocument/2006/relationships/image" Target="../media/image2650.png"/><Relationship Id="rId5" Type="http://schemas.openxmlformats.org/officeDocument/2006/relationships/image" Target="../media/image1910.png"/><Relationship Id="rId95" Type="http://schemas.openxmlformats.org/officeDocument/2006/relationships/image" Target="../media/image2380.png"/><Relationship Id="rId160" Type="http://schemas.openxmlformats.org/officeDocument/2006/relationships/customXml" Target="../ink/ink6818.xml"/><Relationship Id="rId22" Type="http://schemas.openxmlformats.org/officeDocument/2006/relationships/customXml" Target="../ink/ink6749.xml"/><Relationship Id="rId43" Type="http://schemas.openxmlformats.org/officeDocument/2006/relationships/image" Target="../media/image2070.png"/><Relationship Id="rId64" Type="http://schemas.openxmlformats.org/officeDocument/2006/relationships/customXml" Target="../ink/ink6770.xml"/><Relationship Id="rId118" Type="http://schemas.openxmlformats.org/officeDocument/2006/relationships/customXml" Target="../ink/ink6797.xml"/><Relationship Id="rId139" Type="http://schemas.openxmlformats.org/officeDocument/2006/relationships/image" Target="../media/image2600.png"/><Relationship Id="rId85" Type="http://schemas.openxmlformats.org/officeDocument/2006/relationships/image" Target="../media/image2330.png"/><Relationship Id="rId150" Type="http://schemas.openxmlformats.org/officeDocument/2006/relationships/customXml" Target="../ink/ink6813.xml"/><Relationship Id="rId12" Type="http://schemas.openxmlformats.org/officeDocument/2006/relationships/customXml" Target="../ink/ink6744.xml"/><Relationship Id="rId17" Type="http://schemas.openxmlformats.org/officeDocument/2006/relationships/image" Target="../media/image1980.png"/><Relationship Id="rId33" Type="http://schemas.openxmlformats.org/officeDocument/2006/relationships/image" Target="../media/image2020.png"/><Relationship Id="rId38" Type="http://schemas.openxmlformats.org/officeDocument/2006/relationships/customXml" Target="../ink/ink6757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08" Type="http://schemas.openxmlformats.org/officeDocument/2006/relationships/customXml" Target="../ink/ink6792.xml"/><Relationship Id="rId124" Type="http://schemas.openxmlformats.org/officeDocument/2006/relationships/customXml" Target="../ink/ink6800.xml"/><Relationship Id="rId129" Type="http://schemas.openxmlformats.org/officeDocument/2006/relationships/image" Target="../media/image2550.png"/><Relationship Id="rId54" Type="http://schemas.openxmlformats.org/officeDocument/2006/relationships/customXml" Target="../ink/ink6765.xml"/><Relationship Id="rId70" Type="http://schemas.openxmlformats.org/officeDocument/2006/relationships/customXml" Target="../ink/ink6773.xml"/><Relationship Id="rId75" Type="http://schemas.openxmlformats.org/officeDocument/2006/relationships/image" Target="../media/image2250.png"/><Relationship Id="rId91" Type="http://schemas.openxmlformats.org/officeDocument/2006/relationships/image" Target="../media/image2360.png"/><Relationship Id="rId96" Type="http://schemas.openxmlformats.org/officeDocument/2006/relationships/customXml" Target="../ink/ink6786.xml"/><Relationship Id="rId140" Type="http://schemas.openxmlformats.org/officeDocument/2006/relationships/customXml" Target="../ink/ink6808.xml"/><Relationship Id="rId145" Type="http://schemas.openxmlformats.org/officeDocument/2006/relationships/image" Target="../media/image2630.png"/><Relationship Id="rId161" Type="http://schemas.openxmlformats.org/officeDocument/2006/relationships/image" Target="../media/image27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41.xml"/><Relationship Id="rId23" Type="http://schemas.openxmlformats.org/officeDocument/2006/relationships/image" Target="../media/image2280.png"/><Relationship Id="rId28" Type="http://schemas.openxmlformats.org/officeDocument/2006/relationships/customXml" Target="../ink/ink6752.xml"/><Relationship Id="rId49" Type="http://schemas.openxmlformats.org/officeDocument/2006/relationships/image" Target="../media/image2100.png"/><Relationship Id="rId114" Type="http://schemas.openxmlformats.org/officeDocument/2006/relationships/customXml" Target="../ink/ink6795.xml"/><Relationship Id="rId119" Type="http://schemas.openxmlformats.org/officeDocument/2006/relationships/image" Target="../media/image2500.png"/><Relationship Id="rId44" Type="http://schemas.openxmlformats.org/officeDocument/2006/relationships/customXml" Target="../ink/ink6760.xml"/><Relationship Id="rId60" Type="http://schemas.openxmlformats.org/officeDocument/2006/relationships/customXml" Target="../ink/ink6768.xml"/><Relationship Id="rId65" Type="http://schemas.openxmlformats.org/officeDocument/2006/relationships/image" Target="../media/image2180.png"/><Relationship Id="rId81" Type="http://schemas.openxmlformats.org/officeDocument/2006/relationships/image" Target="../media/image2311.png"/><Relationship Id="rId86" Type="http://schemas.openxmlformats.org/officeDocument/2006/relationships/customXml" Target="../ink/ink6781.xml"/><Relationship Id="rId130" Type="http://schemas.openxmlformats.org/officeDocument/2006/relationships/customXml" Target="../ink/ink6803.xml"/><Relationship Id="rId135" Type="http://schemas.openxmlformats.org/officeDocument/2006/relationships/image" Target="../media/image2580.png"/><Relationship Id="rId151" Type="http://schemas.openxmlformats.org/officeDocument/2006/relationships/image" Target="../media/image2660.png"/><Relationship Id="rId156" Type="http://schemas.openxmlformats.org/officeDocument/2006/relationships/customXml" Target="../ink/ink6816.xml"/><Relationship Id="rId13" Type="http://schemas.openxmlformats.org/officeDocument/2006/relationships/image" Target="../media/image1960.png"/><Relationship Id="rId18" Type="http://schemas.openxmlformats.org/officeDocument/2006/relationships/customXml" Target="../ink/ink6747.xml"/><Relationship Id="rId39" Type="http://schemas.openxmlformats.org/officeDocument/2006/relationships/image" Target="../media/image2050.png"/><Relationship Id="rId109" Type="http://schemas.openxmlformats.org/officeDocument/2006/relationships/image" Target="../media/image2450.png"/><Relationship Id="rId34" Type="http://schemas.openxmlformats.org/officeDocument/2006/relationships/customXml" Target="../ink/ink6755.xml"/><Relationship Id="rId50" Type="http://schemas.openxmlformats.org/officeDocument/2006/relationships/customXml" Target="../ink/ink6763.xml"/><Relationship Id="rId55" Type="http://schemas.openxmlformats.org/officeDocument/2006/relationships/image" Target="../media/image2130.png"/><Relationship Id="rId76" Type="http://schemas.openxmlformats.org/officeDocument/2006/relationships/customXml" Target="../ink/ink6776.xml"/><Relationship Id="rId97" Type="http://schemas.openxmlformats.org/officeDocument/2006/relationships/image" Target="../media/image2390.png"/><Relationship Id="rId104" Type="http://schemas.openxmlformats.org/officeDocument/2006/relationships/customXml" Target="../ink/ink6790.xml"/><Relationship Id="rId120" Type="http://schemas.openxmlformats.org/officeDocument/2006/relationships/customXml" Target="../ink/ink6798.xml"/><Relationship Id="rId125" Type="http://schemas.openxmlformats.org/officeDocument/2006/relationships/image" Target="../media/image2530.png"/><Relationship Id="rId141" Type="http://schemas.openxmlformats.org/officeDocument/2006/relationships/image" Target="../media/image2611.png"/><Relationship Id="rId146" Type="http://schemas.openxmlformats.org/officeDocument/2006/relationships/customXml" Target="../ink/ink6811.xml"/><Relationship Id="rId7" Type="http://schemas.openxmlformats.org/officeDocument/2006/relationships/image" Target="../media/image1920.png"/><Relationship Id="rId71" Type="http://schemas.openxmlformats.org/officeDocument/2006/relationships/image" Target="../media/image2230.png"/><Relationship Id="rId92" Type="http://schemas.openxmlformats.org/officeDocument/2006/relationships/customXml" Target="../ink/ink6784.xml"/><Relationship Id="rId162" Type="http://schemas.openxmlformats.org/officeDocument/2006/relationships/customXml" Target="../ink/ink6819.xml"/><Relationship Id="rId2" Type="http://schemas.openxmlformats.org/officeDocument/2006/relationships/customXml" Target="../ink/ink6739.xml"/><Relationship Id="rId29" Type="http://schemas.openxmlformats.org/officeDocument/2006/relationships/image" Target="../media/image2000.png"/><Relationship Id="rId24" Type="http://schemas.openxmlformats.org/officeDocument/2006/relationships/customXml" Target="../ink/ink6750.xml"/><Relationship Id="rId40" Type="http://schemas.openxmlformats.org/officeDocument/2006/relationships/customXml" Target="../ink/ink6758.xml"/><Relationship Id="rId45" Type="http://schemas.openxmlformats.org/officeDocument/2006/relationships/image" Target="../media/image2080.png"/><Relationship Id="rId66" Type="http://schemas.openxmlformats.org/officeDocument/2006/relationships/customXml" Target="../ink/ink6771.xml"/><Relationship Id="rId87" Type="http://schemas.openxmlformats.org/officeDocument/2006/relationships/image" Target="../media/image2340.png"/><Relationship Id="rId110" Type="http://schemas.openxmlformats.org/officeDocument/2006/relationships/customXml" Target="../ink/ink6793.xml"/><Relationship Id="rId115" Type="http://schemas.openxmlformats.org/officeDocument/2006/relationships/image" Target="../media/image2480.png"/><Relationship Id="rId131" Type="http://schemas.openxmlformats.org/officeDocument/2006/relationships/image" Target="../media/image2560.png"/><Relationship Id="rId136" Type="http://schemas.openxmlformats.org/officeDocument/2006/relationships/customXml" Target="../ink/ink6806.xml"/><Relationship Id="rId157" Type="http://schemas.openxmlformats.org/officeDocument/2006/relationships/image" Target="../media/image2690.png"/><Relationship Id="rId61" Type="http://schemas.openxmlformats.org/officeDocument/2006/relationships/image" Target="../media/image2160.png"/><Relationship Id="rId82" Type="http://schemas.openxmlformats.org/officeDocument/2006/relationships/customXml" Target="../ink/ink6779.xml"/><Relationship Id="rId152" Type="http://schemas.openxmlformats.org/officeDocument/2006/relationships/customXml" Target="../ink/ink6814.xml"/><Relationship Id="rId19" Type="http://schemas.openxmlformats.org/officeDocument/2006/relationships/image" Target="../media/image1990.png"/><Relationship Id="rId14" Type="http://schemas.openxmlformats.org/officeDocument/2006/relationships/customXml" Target="../ink/ink6745.xml"/><Relationship Id="rId30" Type="http://schemas.openxmlformats.org/officeDocument/2006/relationships/customXml" Target="../ink/ink6753.xml"/><Relationship Id="rId35" Type="http://schemas.openxmlformats.org/officeDocument/2006/relationships/image" Target="../media/image2030.png"/><Relationship Id="rId56" Type="http://schemas.openxmlformats.org/officeDocument/2006/relationships/customXml" Target="../ink/ink6766.xml"/><Relationship Id="rId77" Type="http://schemas.openxmlformats.org/officeDocument/2006/relationships/image" Target="../media/image2260.png"/><Relationship Id="rId100" Type="http://schemas.openxmlformats.org/officeDocument/2006/relationships/customXml" Target="../ink/ink6788.xml"/><Relationship Id="rId105" Type="http://schemas.openxmlformats.org/officeDocument/2006/relationships/image" Target="../media/image2430.png"/><Relationship Id="rId126" Type="http://schemas.openxmlformats.org/officeDocument/2006/relationships/customXml" Target="../ink/ink6801.xml"/><Relationship Id="rId147" Type="http://schemas.openxmlformats.org/officeDocument/2006/relationships/image" Target="../media/image2640.png"/><Relationship Id="rId8" Type="http://schemas.openxmlformats.org/officeDocument/2006/relationships/customXml" Target="../ink/ink6742.xml"/><Relationship Id="rId51" Type="http://schemas.openxmlformats.org/officeDocument/2006/relationships/image" Target="../media/image2111.png"/><Relationship Id="rId72" Type="http://schemas.openxmlformats.org/officeDocument/2006/relationships/customXml" Target="../ink/ink6774.xml"/><Relationship Id="rId93" Type="http://schemas.openxmlformats.org/officeDocument/2006/relationships/image" Target="../media/image2370.png"/><Relationship Id="rId98" Type="http://schemas.openxmlformats.org/officeDocument/2006/relationships/customXml" Target="../ink/ink6787.xml"/><Relationship Id="rId121" Type="http://schemas.openxmlformats.org/officeDocument/2006/relationships/image" Target="../media/image2511.png"/><Relationship Id="rId142" Type="http://schemas.openxmlformats.org/officeDocument/2006/relationships/customXml" Target="../ink/ink6809.xml"/><Relationship Id="rId163" Type="http://schemas.openxmlformats.org/officeDocument/2006/relationships/image" Target="../media/image2720.png"/><Relationship Id="rId3" Type="http://schemas.openxmlformats.org/officeDocument/2006/relationships/image" Target="../media/image1900.png"/><Relationship Id="rId25" Type="http://schemas.openxmlformats.org/officeDocument/2006/relationships/image" Target="../media/image2290.png"/><Relationship Id="rId46" Type="http://schemas.openxmlformats.org/officeDocument/2006/relationships/customXml" Target="../ink/ink6761.xml"/><Relationship Id="rId67" Type="http://schemas.openxmlformats.org/officeDocument/2006/relationships/image" Target="../media/image2211.png"/><Relationship Id="rId116" Type="http://schemas.openxmlformats.org/officeDocument/2006/relationships/customXml" Target="../ink/ink6796.xml"/><Relationship Id="rId137" Type="http://schemas.openxmlformats.org/officeDocument/2006/relationships/image" Target="../media/image2590.png"/><Relationship Id="rId158" Type="http://schemas.openxmlformats.org/officeDocument/2006/relationships/customXml" Target="../ink/ink6817.xml"/><Relationship Id="rId20" Type="http://schemas.openxmlformats.org/officeDocument/2006/relationships/customXml" Target="../ink/ink6748.xml"/><Relationship Id="rId41" Type="http://schemas.openxmlformats.org/officeDocument/2006/relationships/image" Target="../media/image2060.png"/><Relationship Id="rId62" Type="http://schemas.openxmlformats.org/officeDocument/2006/relationships/customXml" Target="../ink/ink6769.xml"/><Relationship Id="rId83" Type="http://schemas.openxmlformats.org/officeDocument/2006/relationships/image" Target="../media/image2320.png"/><Relationship Id="rId88" Type="http://schemas.openxmlformats.org/officeDocument/2006/relationships/customXml" Target="../ink/ink6782.xml"/><Relationship Id="rId111" Type="http://schemas.openxmlformats.org/officeDocument/2006/relationships/image" Target="../media/image2460.png"/><Relationship Id="rId132" Type="http://schemas.openxmlformats.org/officeDocument/2006/relationships/customXml" Target="../ink/ink6804.xml"/><Relationship Id="rId153" Type="http://schemas.openxmlformats.org/officeDocument/2006/relationships/image" Target="../media/image2670.png"/><Relationship Id="rId15" Type="http://schemas.openxmlformats.org/officeDocument/2006/relationships/image" Target="../media/image1970.png"/><Relationship Id="rId36" Type="http://schemas.openxmlformats.org/officeDocument/2006/relationships/customXml" Target="../ink/ink6756.xml"/><Relationship Id="rId57" Type="http://schemas.openxmlformats.org/officeDocument/2006/relationships/image" Target="../media/image2140.png"/><Relationship Id="rId106" Type="http://schemas.openxmlformats.org/officeDocument/2006/relationships/customXml" Target="../ink/ink6791.xml"/><Relationship Id="rId127" Type="http://schemas.openxmlformats.org/officeDocument/2006/relationships/image" Target="../media/image2540.png"/><Relationship Id="rId10" Type="http://schemas.openxmlformats.org/officeDocument/2006/relationships/customXml" Target="../ink/ink6743.xml"/><Relationship Id="rId31" Type="http://schemas.openxmlformats.org/officeDocument/2006/relationships/image" Target="../media/image2010.png"/><Relationship Id="rId52" Type="http://schemas.openxmlformats.org/officeDocument/2006/relationships/customXml" Target="../ink/ink6764.xml"/><Relationship Id="rId73" Type="http://schemas.openxmlformats.org/officeDocument/2006/relationships/image" Target="../media/image2240.png"/><Relationship Id="rId78" Type="http://schemas.openxmlformats.org/officeDocument/2006/relationships/customXml" Target="../ink/ink6777.xml"/><Relationship Id="rId94" Type="http://schemas.openxmlformats.org/officeDocument/2006/relationships/customXml" Target="../ink/ink6785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6799.xml"/><Relationship Id="rId143" Type="http://schemas.openxmlformats.org/officeDocument/2006/relationships/image" Target="../media/image2620.png"/><Relationship Id="rId148" Type="http://schemas.openxmlformats.org/officeDocument/2006/relationships/customXml" Target="../ink/ink6812.xml"/><Relationship Id="rId4" Type="http://schemas.openxmlformats.org/officeDocument/2006/relationships/customXml" Target="../ink/ink6740.xml"/><Relationship Id="rId9" Type="http://schemas.openxmlformats.org/officeDocument/2006/relationships/image" Target="../media/image1930.png"/><Relationship Id="rId26" Type="http://schemas.openxmlformats.org/officeDocument/2006/relationships/customXml" Target="../ink/ink6751.xml"/><Relationship Id="rId47" Type="http://schemas.openxmlformats.org/officeDocument/2006/relationships/image" Target="../media/image2090.png"/><Relationship Id="rId68" Type="http://schemas.openxmlformats.org/officeDocument/2006/relationships/customXml" Target="../ink/ink6772.xml"/><Relationship Id="rId89" Type="http://schemas.openxmlformats.org/officeDocument/2006/relationships/image" Target="../media/image2350.png"/><Relationship Id="rId112" Type="http://schemas.openxmlformats.org/officeDocument/2006/relationships/customXml" Target="../ink/ink6794.xml"/><Relationship Id="rId133" Type="http://schemas.openxmlformats.org/officeDocument/2006/relationships/image" Target="../media/image2570.png"/><Relationship Id="rId154" Type="http://schemas.openxmlformats.org/officeDocument/2006/relationships/customXml" Target="../ink/ink6815.xml"/><Relationship Id="rId16" Type="http://schemas.openxmlformats.org/officeDocument/2006/relationships/customXml" Target="../ink/ink6746.xml"/><Relationship Id="rId37" Type="http://schemas.openxmlformats.org/officeDocument/2006/relationships/image" Target="../media/image2040.png"/><Relationship Id="rId58" Type="http://schemas.openxmlformats.org/officeDocument/2006/relationships/customXml" Target="../ink/ink6767.xml"/><Relationship Id="rId79" Type="http://schemas.openxmlformats.org/officeDocument/2006/relationships/image" Target="../media/image2300.png"/><Relationship Id="rId102" Type="http://schemas.openxmlformats.org/officeDocument/2006/relationships/customXml" Target="../ink/ink6789.xml"/><Relationship Id="rId123" Type="http://schemas.openxmlformats.org/officeDocument/2006/relationships/image" Target="../media/image2520.png"/><Relationship Id="rId144" Type="http://schemas.openxmlformats.org/officeDocument/2006/relationships/customXml" Target="../ink/ink6810.xml"/><Relationship Id="rId90" Type="http://schemas.openxmlformats.org/officeDocument/2006/relationships/customXml" Target="../ink/ink6783.xml"/><Relationship Id="rId27" Type="http://schemas.openxmlformats.org/officeDocument/2006/relationships/image" Target="../media/image1950.png"/><Relationship Id="rId48" Type="http://schemas.openxmlformats.org/officeDocument/2006/relationships/customXml" Target="../ink/ink6762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6805.xml"/><Relationship Id="rId80" Type="http://schemas.openxmlformats.org/officeDocument/2006/relationships/customXml" Target="../ink/ink6778.xml"/><Relationship Id="rId155" Type="http://schemas.openxmlformats.org/officeDocument/2006/relationships/image" Target="../media/image2680.png"/></Relationships>
</file>

<file path=ppt/slides/_rels/slide1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42" Type="http://schemas.openxmlformats.org/officeDocument/2006/relationships/customXml" Target="../ink/ink6840.xml"/><Relationship Id="rId63" Type="http://schemas.openxmlformats.org/officeDocument/2006/relationships/image" Target="../media/image2170.png"/><Relationship Id="rId84" Type="http://schemas.openxmlformats.org/officeDocument/2006/relationships/customXml" Target="../ink/ink6861.xml"/><Relationship Id="rId138" Type="http://schemas.openxmlformats.org/officeDocument/2006/relationships/customXml" Target="../ink/ink6888.xml"/><Relationship Id="rId159" Type="http://schemas.openxmlformats.org/officeDocument/2006/relationships/image" Target="../media/image2700.png"/><Relationship Id="rId170" Type="http://schemas.openxmlformats.org/officeDocument/2006/relationships/customXml" Target="../ink/ink6904.xml"/><Relationship Id="rId191" Type="http://schemas.openxmlformats.org/officeDocument/2006/relationships/image" Target="../media/image2860.png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6835.xml"/><Relationship Id="rId53" Type="http://schemas.openxmlformats.org/officeDocument/2006/relationships/image" Target="../media/image2120.png"/><Relationship Id="rId74" Type="http://schemas.openxmlformats.org/officeDocument/2006/relationships/customXml" Target="../ink/ink6856.xml"/><Relationship Id="rId128" Type="http://schemas.openxmlformats.org/officeDocument/2006/relationships/customXml" Target="../ink/ink6883.xml"/><Relationship Id="rId149" Type="http://schemas.openxmlformats.org/officeDocument/2006/relationships/image" Target="../media/image2650.png"/><Relationship Id="rId5" Type="http://schemas.openxmlformats.org/officeDocument/2006/relationships/image" Target="../media/image1910.png"/><Relationship Id="rId95" Type="http://schemas.openxmlformats.org/officeDocument/2006/relationships/image" Target="../media/image2380.png"/><Relationship Id="rId160" Type="http://schemas.openxmlformats.org/officeDocument/2006/relationships/customXml" Target="../ink/ink6899.xml"/><Relationship Id="rId181" Type="http://schemas.openxmlformats.org/officeDocument/2006/relationships/image" Target="../media/image2811.png"/><Relationship Id="rId22" Type="http://schemas.openxmlformats.org/officeDocument/2006/relationships/customXml" Target="../ink/ink6830.xml"/><Relationship Id="rId43" Type="http://schemas.openxmlformats.org/officeDocument/2006/relationships/image" Target="../media/image2070.png"/><Relationship Id="rId64" Type="http://schemas.openxmlformats.org/officeDocument/2006/relationships/customXml" Target="../ink/ink6851.xml"/><Relationship Id="rId118" Type="http://schemas.openxmlformats.org/officeDocument/2006/relationships/customXml" Target="../ink/ink6878.xml"/><Relationship Id="rId139" Type="http://schemas.openxmlformats.org/officeDocument/2006/relationships/image" Target="../media/image2600.png"/><Relationship Id="rId85" Type="http://schemas.openxmlformats.org/officeDocument/2006/relationships/image" Target="../media/image2330.png"/><Relationship Id="rId150" Type="http://schemas.openxmlformats.org/officeDocument/2006/relationships/customXml" Target="../ink/ink6894.xml"/><Relationship Id="rId171" Type="http://schemas.openxmlformats.org/officeDocument/2006/relationships/image" Target="../media/image2760.png"/><Relationship Id="rId12" Type="http://schemas.openxmlformats.org/officeDocument/2006/relationships/customXml" Target="../ink/ink6825.xml"/><Relationship Id="rId33" Type="http://schemas.openxmlformats.org/officeDocument/2006/relationships/image" Target="../media/image2020.png"/><Relationship Id="rId108" Type="http://schemas.openxmlformats.org/officeDocument/2006/relationships/customXml" Target="../ink/ink6873.xml"/><Relationship Id="rId129" Type="http://schemas.openxmlformats.org/officeDocument/2006/relationships/image" Target="../media/image2550.png"/><Relationship Id="rId54" Type="http://schemas.openxmlformats.org/officeDocument/2006/relationships/customXml" Target="../ink/ink6846.xml"/><Relationship Id="rId75" Type="http://schemas.openxmlformats.org/officeDocument/2006/relationships/image" Target="../media/image2250.png"/><Relationship Id="rId96" Type="http://schemas.openxmlformats.org/officeDocument/2006/relationships/customXml" Target="../ink/ink6867.xml"/><Relationship Id="rId140" Type="http://schemas.openxmlformats.org/officeDocument/2006/relationships/customXml" Target="../ink/ink6889.xml"/><Relationship Id="rId161" Type="http://schemas.openxmlformats.org/officeDocument/2006/relationships/image" Target="../media/image2711.png"/><Relationship Id="rId182" Type="http://schemas.openxmlformats.org/officeDocument/2006/relationships/customXml" Target="../ink/ink6910.xml"/><Relationship Id="rId6" Type="http://schemas.openxmlformats.org/officeDocument/2006/relationships/customXml" Target="../ink/ink6822.xml"/><Relationship Id="rId23" Type="http://schemas.openxmlformats.org/officeDocument/2006/relationships/image" Target="../media/image2280.png"/><Relationship Id="rId119" Type="http://schemas.openxmlformats.org/officeDocument/2006/relationships/image" Target="../media/image2500.png"/><Relationship Id="rId44" Type="http://schemas.openxmlformats.org/officeDocument/2006/relationships/customXml" Target="../ink/ink6841.xml"/><Relationship Id="rId65" Type="http://schemas.openxmlformats.org/officeDocument/2006/relationships/image" Target="../media/image2180.png"/><Relationship Id="rId86" Type="http://schemas.openxmlformats.org/officeDocument/2006/relationships/customXml" Target="../ink/ink6862.xml"/><Relationship Id="rId130" Type="http://schemas.openxmlformats.org/officeDocument/2006/relationships/customXml" Target="../ink/ink6884.xml"/><Relationship Id="rId151" Type="http://schemas.openxmlformats.org/officeDocument/2006/relationships/image" Target="../media/image2660.png"/><Relationship Id="rId172" Type="http://schemas.openxmlformats.org/officeDocument/2006/relationships/customXml" Target="../ink/ink6905.xml"/><Relationship Id="rId13" Type="http://schemas.openxmlformats.org/officeDocument/2006/relationships/image" Target="../media/image1960.png"/><Relationship Id="rId18" Type="http://schemas.openxmlformats.org/officeDocument/2006/relationships/customXml" Target="../ink/ink6828.xml"/><Relationship Id="rId39" Type="http://schemas.openxmlformats.org/officeDocument/2006/relationships/image" Target="../media/image2050.png"/><Relationship Id="rId109" Type="http://schemas.openxmlformats.org/officeDocument/2006/relationships/image" Target="../media/image2450.png"/><Relationship Id="rId34" Type="http://schemas.openxmlformats.org/officeDocument/2006/relationships/customXml" Target="../ink/ink6836.xml"/><Relationship Id="rId50" Type="http://schemas.openxmlformats.org/officeDocument/2006/relationships/customXml" Target="../ink/ink6844.xml"/><Relationship Id="rId55" Type="http://schemas.openxmlformats.org/officeDocument/2006/relationships/image" Target="../media/image2130.png"/><Relationship Id="rId76" Type="http://schemas.openxmlformats.org/officeDocument/2006/relationships/customXml" Target="../ink/ink6857.xml"/><Relationship Id="rId97" Type="http://schemas.openxmlformats.org/officeDocument/2006/relationships/image" Target="../media/image2390.png"/><Relationship Id="rId104" Type="http://schemas.openxmlformats.org/officeDocument/2006/relationships/customXml" Target="../ink/ink6871.xml"/><Relationship Id="rId120" Type="http://schemas.openxmlformats.org/officeDocument/2006/relationships/customXml" Target="../ink/ink6879.xml"/><Relationship Id="rId125" Type="http://schemas.openxmlformats.org/officeDocument/2006/relationships/image" Target="../media/image2530.png"/><Relationship Id="rId141" Type="http://schemas.openxmlformats.org/officeDocument/2006/relationships/image" Target="../media/image2611.png"/><Relationship Id="rId146" Type="http://schemas.openxmlformats.org/officeDocument/2006/relationships/customXml" Target="../ink/ink6892.xml"/><Relationship Id="rId167" Type="http://schemas.openxmlformats.org/officeDocument/2006/relationships/image" Target="../media/image2740.png"/><Relationship Id="rId188" Type="http://schemas.openxmlformats.org/officeDocument/2006/relationships/customXml" Target="../ink/ink6913.xml"/><Relationship Id="rId7" Type="http://schemas.openxmlformats.org/officeDocument/2006/relationships/image" Target="../media/image1920.png"/><Relationship Id="rId71" Type="http://schemas.openxmlformats.org/officeDocument/2006/relationships/image" Target="../media/image2230.png"/><Relationship Id="rId92" Type="http://schemas.openxmlformats.org/officeDocument/2006/relationships/customXml" Target="../ink/ink6865.xml"/><Relationship Id="rId162" Type="http://schemas.openxmlformats.org/officeDocument/2006/relationships/customXml" Target="../ink/ink6900.xml"/><Relationship Id="rId183" Type="http://schemas.openxmlformats.org/officeDocument/2006/relationships/image" Target="../media/image2820.png"/><Relationship Id="rId2" Type="http://schemas.openxmlformats.org/officeDocument/2006/relationships/customXml" Target="../ink/ink6820.xml"/><Relationship Id="rId29" Type="http://schemas.openxmlformats.org/officeDocument/2006/relationships/image" Target="../media/image2000.png"/><Relationship Id="rId24" Type="http://schemas.openxmlformats.org/officeDocument/2006/relationships/customXml" Target="../ink/ink6831.xml"/><Relationship Id="rId40" Type="http://schemas.openxmlformats.org/officeDocument/2006/relationships/customXml" Target="../ink/ink6839.xml"/><Relationship Id="rId45" Type="http://schemas.openxmlformats.org/officeDocument/2006/relationships/image" Target="../media/image2080.png"/><Relationship Id="rId66" Type="http://schemas.openxmlformats.org/officeDocument/2006/relationships/customXml" Target="../ink/ink6852.xml"/><Relationship Id="rId87" Type="http://schemas.openxmlformats.org/officeDocument/2006/relationships/image" Target="../media/image2340.png"/><Relationship Id="rId110" Type="http://schemas.openxmlformats.org/officeDocument/2006/relationships/customXml" Target="../ink/ink6874.xml"/><Relationship Id="rId115" Type="http://schemas.openxmlformats.org/officeDocument/2006/relationships/image" Target="../media/image2480.png"/><Relationship Id="rId131" Type="http://schemas.openxmlformats.org/officeDocument/2006/relationships/image" Target="../media/image2560.png"/><Relationship Id="rId136" Type="http://schemas.openxmlformats.org/officeDocument/2006/relationships/customXml" Target="../ink/ink6887.xml"/><Relationship Id="rId157" Type="http://schemas.openxmlformats.org/officeDocument/2006/relationships/image" Target="../media/image2690.png"/><Relationship Id="rId178" Type="http://schemas.openxmlformats.org/officeDocument/2006/relationships/customXml" Target="../ink/ink6908.xml"/><Relationship Id="rId61" Type="http://schemas.openxmlformats.org/officeDocument/2006/relationships/image" Target="../media/image2160.png"/><Relationship Id="rId82" Type="http://schemas.openxmlformats.org/officeDocument/2006/relationships/customXml" Target="../ink/ink6860.xml"/><Relationship Id="rId152" Type="http://schemas.openxmlformats.org/officeDocument/2006/relationships/customXml" Target="../ink/ink6895.xml"/><Relationship Id="rId173" Type="http://schemas.openxmlformats.org/officeDocument/2006/relationships/image" Target="../media/image2770.png"/><Relationship Id="rId19" Type="http://schemas.openxmlformats.org/officeDocument/2006/relationships/image" Target="../media/image1990.png"/><Relationship Id="rId14" Type="http://schemas.openxmlformats.org/officeDocument/2006/relationships/customXml" Target="../ink/ink6826.xml"/><Relationship Id="rId30" Type="http://schemas.openxmlformats.org/officeDocument/2006/relationships/customXml" Target="../ink/ink6834.xml"/><Relationship Id="rId35" Type="http://schemas.openxmlformats.org/officeDocument/2006/relationships/image" Target="../media/image2030.png"/><Relationship Id="rId56" Type="http://schemas.openxmlformats.org/officeDocument/2006/relationships/customXml" Target="../ink/ink6847.xml"/><Relationship Id="rId77" Type="http://schemas.openxmlformats.org/officeDocument/2006/relationships/image" Target="../media/image2260.png"/><Relationship Id="rId100" Type="http://schemas.openxmlformats.org/officeDocument/2006/relationships/customXml" Target="../ink/ink6869.xml"/><Relationship Id="rId105" Type="http://schemas.openxmlformats.org/officeDocument/2006/relationships/image" Target="../media/image2430.png"/><Relationship Id="rId126" Type="http://schemas.openxmlformats.org/officeDocument/2006/relationships/customXml" Target="../ink/ink6882.xml"/><Relationship Id="rId147" Type="http://schemas.openxmlformats.org/officeDocument/2006/relationships/image" Target="../media/image2640.png"/><Relationship Id="rId168" Type="http://schemas.openxmlformats.org/officeDocument/2006/relationships/customXml" Target="../ink/ink6903.xml"/><Relationship Id="rId8" Type="http://schemas.openxmlformats.org/officeDocument/2006/relationships/customXml" Target="../ink/ink6823.xml"/><Relationship Id="rId51" Type="http://schemas.openxmlformats.org/officeDocument/2006/relationships/image" Target="../media/image2111.png"/><Relationship Id="rId72" Type="http://schemas.openxmlformats.org/officeDocument/2006/relationships/customXml" Target="../ink/ink6855.xml"/><Relationship Id="rId93" Type="http://schemas.openxmlformats.org/officeDocument/2006/relationships/image" Target="../media/image2370.png"/><Relationship Id="rId98" Type="http://schemas.openxmlformats.org/officeDocument/2006/relationships/customXml" Target="../ink/ink6868.xml"/><Relationship Id="rId121" Type="http://schemas.openxmlformats.org/officeDocument/2006/relationships/image" Target="../media/image2511.png"/><Relationship Id="rId142" Type="http://schemas.openxmlformats.org/officeDocument/2006/relationships/customXml" Target="../ink/ink6890.xml"/><Relationship Id="rId163" Type="http://schemas.openxmlformats.org/officeDocument/2006/relationships/image" Target="../media/image2720.png"/><Relationship Id="rId184" Type="http://schemas.openxmlformats.org/officeDocument/2006/relationships/customXml" Target="../ink/ink6911.xml"/><Relationship Id="rId189" Type="http://schemas.openxmlformats.org/officeDocument/2006/relationships/image" Target="../media/image2850.png"/><Relationship Id="rId3" Type="http://schemas.openxmlformats.org/officeDocument/2006/relationships/image" Target="../media/image1900.png"/><Relationship Id="rId25" Type="http://schemas.openxmlformats.org/officeDocument/2006/relationships/image" Target="../media/image2290.png"/><Relationship Id="rId46" Type="http://schemas.openxmlformats.org/officeDocument/2006/relationships/customXml" Target="../ink/ink6842.xml"/><Relationship Id="rId67" Type="http://schemas.openxmlformats.org/officeDocument/2006/relationships/image" Target="../media/image2211.png"/><Relationship Id="rId116" Type="http://schemas.openxmlformats.org/officeDocument/2006/relationships/customXml" Target="../ink/ink6877.xml"/><Relationship Id="rId137" Type="http://schemas.openxmlformats.org/officeDocument/2006/relationships/image" Target="../media/image2590.png"/><Relationship Id="rId158" Type="http://schemas.openxmlformats.org/officeDocument/2006/relationships/customXml" Target="../ink/ink6898.xml"/><Relationship Id="rId20" Type="http://schemas.openxmlformats.org/officeDocument/2006/relationships/customXml" Target="../ink/ink6829.xml"/><Relationship Id="rId41" Type="http://schemas.openxmlformats.org/officeDocument/2006/relationships/image" Target="../media/image2060.png"/><Relationship Id="rId62" Type="http://schemas.openxmlformats.org/officeDocument/2006/relationships/customXml" Target="../ink/ink6850.xml"/><Relationship Id="rId83" Type="http://schemas.openxmlformats.org/officeDocument/2006/relationships/image" Target="../media/image2320.png"/><Relationship Id="rId88" Type="http://schemas.openxmlformats.org/officeDocument/2006/relationships/customXml" Target="../ink/ink6863.xml"/><Relationship Id="rId111" Type="http://schemas.openxmlformats.org/officeDocument/2006/relationships/image" Target="../media/image2460.png"/><Relationship Id="rId132" Type="http://schemas.openxmlformats.org/officeDocument/2006/relationships/customXml" Target="../ink/ink6885.xml"/><Relationship Id="rId153" Type="http://schemas.openxmlformats.org/officeDocument/2006/relationships/image" Target="../media/image2670.png"/><Relationship Id="rId174" Type="http://schemas.openxmlformats.org/officeDocument/2006/relationships/customXml" Target="../ink/ink6906.xml"/><Relationship Id="rId179" Type="http://schemas.openxmlformats.org/officeDocument/2006/relationships/image" Target="../media/image2800.png"/><Relationship Id="rId190" Type="http://schemas.openxmlformats.org/officeDocument/2006/relationships/customXml" Target="../ink/ink6914.xml"/><Relationship Id="rId15" Type="http://schemas.openxmlformats.org/officeDocument/2006/relationships/image" Target="../media/image1970.png"/><Relationship Id="rId36" Type="http://schemas.openxmlformats.org/officeDocument/2006/relationships/customXml" Target="../ink/ink6837.xml"/><Relationship Id="rId57" Type="http://schemas.openxmlformats.org/officeDocument/2006/relationships/image" Target="../media/image2140.png"/><Relationship Id="rId106" Type="http://schemas.openxmlformats.org/officeDocument/2006/relationships/customXml" Target="../ink/ink6872.xml"/><Relationship Id="rId127" Type="http://schemas.openxmlformats.org/officeDocument/2006/relationships/image" Target="../media/image2540.png"/><Relationship Id="rId10" Type="http://schemas.openxmlformats.org/officeDocument/2006/relationships/customXml" Target="../ink/ink6824.xml"/><Relationship Id="rId31" Type="http://schemas.openxmlformats.org/officeDocument/2006/relationships/image" Target="../media/image2010.png"/><Relationship Id="rId52" Type="http://schemas.openxmlformats.org/officeDocument/2006/relationships/customXml" Target="../ink/ink6845.xml"/><Relationship Id="rId73" Type="http://schemas.openxmlformats.org/officeDocument/2006/relationships/image" Target="../media/image2240.png"/><Relationship Id="rId78" Type="http://schemas.openxmlformats.org/officeDocument/2006/relationships/customXml" Target="../ink/ink6858.xml"/><Relationship Id="rId94" Type="http://schemas.openxmlformats.org/officeDocument/2006/relationships/customXml" Target="../ink/ink6866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6880.xml"/><Relationship Id="rId143" Type="http://schemas.openxmlformats.org/officeDocument/2006/relationships/image" Target="../media/image2620.png"/><Relationship Id="rId148" Type="http://schemas.openxmlformats.org/officeDocument/2006/relationships/customXml" Target="../ink/ink6893.xml"/><Relationship Id="rId164" Type="http://schemas.openxmlformats.org/officeDocument/2006/relationships/customXml" Target="../ink/ink6901.xml"/><Relationship Id="rId169" Type="http://schemas.openxmlformats.org/officeDocument/2006/relationships/image" Target="../media/image2750.png"/><Relationship Id="rId185" Type="http://schemas.openxmlformats.org/officeDocument/2006/relationships/image" Target="../media/image2830.png"/><Relationship Id="rId4" Type="http://schemas.openxmlformats.org/officeDocument/2006/relationships/customXml" Target="../ink/ink6821.xml"/><Relationship Id="rId9" Type="http://schemas.openxmlformats.org/officeDocument/2006/relationships/image" Target="../media/image1930.png"/><Relationship Id="rId180" Type="http://schemas.openxmlformats.org/officeDocument/2006/relationships/customXml" Target="../ink/ink6909.xml"/><Relationship Id="rId26" Type="http://schemas.openxmlformats.org/officeDocument/2006/relationships/customXml" Target="../ink/ink6832.xml"/><Relationship Id="rId47" Type="http://schemas.openxmlformats.org/officeDocument/2006/relationships/image" Target="../media/image2090.png"/><Relationship Id="rId68" Type="http://schemas.openxmlformats.org/officeDocument/2006/relationships/customXml" Target="../ink/ink6853.xml"/><Relationship Id="rId89" Type="http://schemas.openxmlformats.org/officeDocument/2006/relationships/image" Target="../media/image2350.png"/><Relationship Id="rId112" Type="http://schemas.openxmlformats.org/officeDocument/2006/relationships/customXml" Target="../ink/ink6875.xml"/><Relationship Id="rId133" Type="http://schemas.openxmlformats.org/officeDocument/2006/relationships/image" Target="../media/image2570.png"/><Relationship Id="rId154" Type="http://schemas.openxmlformats.org/officeDocument/2006/relationships/customXml" Target="../ink/ink6896.xml"/><Relationship Id="rId175" Type="http://schemas.openxmlformats.org/officeDocument/2006/relationships/image" Target="../media/image2780.png"/><Relationship Id="rId16" Type="http://schemas.openxmlformats.org/officeDocument/2006/relationships/customXml" Target="../ink/ink6827.xml"/><Relationship Id="rId37" Type="http://schemas.openxmlformats.org/officeDocument/2006/relationships/image" Target="../media/image2040.png"/><Relationship Id="rId58" Type="http://schemas.openxmlformats.org/officeDocument/2006/relationships/customXml" Target="../ink/ink6848.xml"/><Relationship Id="rId79" Type="http://schemas.openxmlformats.org/officeDocument/2006/relationships/image" Target="../media/image2300.png"/><Relationship Id="rId102" Type="http://schemas.openxmlformats.org/officeDocument/2006/relationships/customXml" Target="../ink/ink6870.xml"/><Relationship Id="rId123" Type="http://schemas.openxmlformats.org/officeDocument/2006/relationships/image" Target="../media/image2520.png"/><Relationship Id="rId144" Type="http://schemas.openxmlformats.org/officeDocument/2006/relationships/customXml" Target="../ink/ink6891.xml"/><Relationship Id="rId90" Type="http://schemas.openxmlformats.org/officeDocument/2006/relationships/customXml" Target="../ink/ink6864.xml"/><Relationship Id="rId165" Type="http://schemas.openxmlformats.org/officeDocument/2006/relationships/image" Target="../media/image2730.png"/><Relationship Id="rId186" Type="http://schemas.openxmlformats.org/officeDocument/2006/relationships/customXml" Target="../ink/ink6912.xml"/><Relationship Id="rId27" Type="http://schemas.openxmlformats.org/officeDocument/2006/relationships/image" Target="../media/image1950.png"/><Relationship Id="rId48" Type="http://schemas.openxmlformats.org/officeDocument/2006/relationships/customXml" Target="../ink/ink6843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6886.xml"/><Relationship Id="rId80" Type="http://schemas.openxmlformats.org/officeDocument/2006/relationships/customXml" Target="../ink/ink6859.xml"/><Relationship Id="rId155" Type="http://schemas.openxmlformats.org/officeDocument/2006/relationships/image" Target="../media/image2680.png"/><Relationship Id="rId176" Type="http://schemas.openxmlformats.org/officeDocument/2006/relationships/customXml" Target="../ink/ink6907.xml"/><Relationship Id="rId17" Type="http://schemas.openxmlformats.org/officeDocument/2006/relationships/image" Target="../media/image1980.png"/><Relationship Id="rId38" Type="http://schemas.openxmlformats.org/officeDocument/2006/relationships/customXml" Target="../ink/ink6838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24" Type="http://schemas.openxmlformats.org/officeDocument/2006/relationships/customXml" Target="../ink/ink6881.xml"/><Relationship Id="rId70" Type="http://schemas.openxmlformats.org/officeDocument/2006/relationships/customXml" Target="../ink/ink6854.xml"/><Relationship Id="rId91" Type="http://schemas.openxmlformats.org/officeDocument/2006/relationships/image" Target="../media/image2360.png"/><Relationship Id="rId145" Type="http://schemas.openxmlformats.org/officeDocument/2006/relationships/image" Target="../media/image2630.png"/><Relationship Id="rId166" Type="http://schemas.openxmlformats.org/officeDocument/2006/relationships/customXml" Target="../ink/ink6902.xml"/><Relationship Id="rId187" Type="http://schemas.openxmlformats.org/officeDocument/2006/relationships/image" Target="../media/image284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833.xml"/><Relationship Id="rId49" Type="http://schemas.openxmlformats.org/officeDocument/2006/relationships/image" Target="../media/image2100.png"/><Relationship Id="rId114" Type="http://schemas.openxmlformats.org/officeDocument/2006/relationships/customXml" Target="../ink/ink6876.xml"/><Relationship Id="rId60" Type="http://schemas.openxmlformats.org/officeDocument/2006/relationships/customXml" Target="../ink/ink6849.xml"/><Relationship Id="rId81" Type="http://schemas.openxmlformats.org/officeDocument/2006/relationships/image" Target="../media/image2311.png"/><Relationship Id="rId135" Type="http://schemas.openxmlformats.org/officeDocument/2006/relationships/image" Target="../media/image2580.png"/><Relationship Id="rId156" Type="http://schemas.openxmlformats.org/officeDocument/2006/relationships/customXml" Target="../ink/ink6897.xml"/><Relationship Id="rId177" Type="http://schemas.openxmlformats.org/officeDocument/2006/relationships/image" Target="../media/image2790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.png"/><Relationship Id="rId18" Type="http://schemas.openxmlformats.org/officeDocument/2006/relationships/customXml" Target="../ink/ink528.xml"/><Relationship Id="rId26" Type="http://schemas.openxmlformats.org/officeDocument/2006/relationships/customXml" Target="../ink/ink532.xml"/><Relationship Id="rId39" Type="http://schemas.openxmlformats.org/officeDocument/2006/relationships/image" Target="../media/image124.png"/><Relationship Id="rId21" Type="http://schemas.openxmlformats.org/officeDocument/2006/relationships/image" Target="../media/image115.png"/><Relationship Id="rId34" Type="http://schemas.openxmlformats.org/officeDocument/2006/relationships/customXml" Target="../ink/ink536.xml"/><Relationship Id="rId7" Type="http://schemas.openxmlformats.org/officeDocument/2006/relationships/image" Target="../media/image108.png"/><Relationship Id="rId2" Type="http://schemas.openxmlformats.org/officeDocument/2006/relationships/customXml" Target="../ink/ink520.xml"/><Relationship Id="rId16" Type="http://schemas.openxmlformats.org/officeDocument/2006/relationships/customXml" Target="../ink/ink527.xml"/><Relationship Id="rId20" Type="http://schemas.openxmlformats.org/officeDocument/2006/relationships/customXml" Target="../ink/ink529.xml"/><Relationship Id="rId29" Type="http://schemas.openxmlformats.org/officeDocument/2006/relationships/image" Target="../media/image119.png"/><Relationship Id="rId41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2.xml"/><Relationship Id="rId11" Type="http://schemas.openxmlformats.org/officeDocument/2006/relationships/image" Target="../media/image110.png"/><Relationship Id="rId24" Type="http://schemas.openxmlformats.org/officeDocument/2006/relationships/customXml" Target="../ink/ink531.xml"/><Relationship Id="rId32" Type="http://schemas.openxmlformats.org/officeDocument/2006/relationships/customXml" Target="../ink/ink535.xml"/><Relationship Id="rId37" Type="http://schemas.openxmlformats.org/officeDocument/2006/relationships/image" Target="../media/image123.png"/><Relationship Id="rId40" Type="http://schemas.openxmlformats.org/officeDocument/2006/relationships/customXml" Target="../ink/ink539.xml"/><Relationship Id="rId5" Type="http://schemas.openxmlformats.org/officeDocument/2006/relationships/image" Target="../media/image107.png"/><Relationship Id="rId15" Type="http://schemas.openxmlformats.org/officeDocument/2006/relationships/image" Target="../media/image112.png"/><Relationship Id="rId23" Type="http://schemas.openxmlformats.org/officeDocument/2006/relationships/image" Target="../media/image116.png"/><Relationship Id="rId28" Type="http://schemas.openxmlformats.org/officeDocument/2006/relationships/customXml" Target="../ink/ink533.xml"/><Relationship Id="rId36" Type="http://schemas.openxmlformats.org/officeDocument/2006/relationships/customXml" Target="../ink/ink537.xml"/><Relationship Id="rId10" Type="http://schemas.openxmlformats.org/officeDocument/2006/relationships/customXml" Target="../ink/ink524.xml"/><Relationship Id="rId19" Type="http://schemas.openxmlformats.org/officeDocument/2006/relationships/image" Target="../media/image114.png"/><Relationship Id="rId31" Type="http://schemas.openxmlformats.org/officeDocument/2006/relationships/image" Target="../media/image120.png"/><Relationship Id="rId4" Type="http://schemas.openxmlformats.org/officeDocument/2006/relationships/customXml" Target="../ink/ink521.xml"/><Relationship Id="rId9" Type="http://schemas.openxmlformats.org/officeDocument/2006/relationships/image" Target="../media/image109.png"/><Relationship Id="rId14" Type="http://schemas.openxmlformats.org/officeDocument/2006/relationships/customXml" Target="../ink/ink526.xml"/><Relationship Id="rId22" Type="http://schemas.openxmlformats.org/officeDocument/2006/relationships/customXml" Target="../ink/ink530.xml"/><Relationship Id="rId27" Type="http://schemas.openxmlformats.org/officeDocument/2006/relationships/image" Target="../media/image118.png"/><Relationship Id="rId30" Type="http://schemas.openxmlformats.org/officeDocument/2006/relationships/customXml" Target="../ink/ink534.xml"/><Relationship Id="rId35" Type="http://schemas.openxmlformats.org/officeDocument/2006/relationships/image" Target="../media/image122.png"/><Relationship Id="rId8" Type="http://schemas.openxmlformats.org/officeDocument/2006/relationships/customXml" Target="../ink/ink523.xml"/><Relationship Id="rId3" Type="http://schemas.openxmlformats.org/officeDocument/2006/relationships/image" Target="../media/image106.png"/><Relationship Id="rId12" Type="http://schemas.openxmlformats.org/officeDocument/2006/relationships/customXml" Target="../ink/ink525.xml"/><Relationship Id="rId17" Type="http://schemas.openxmlformats.org/officeDocument/2006/relationships/image" Target="../media/image113.png"/><Relationship Id="rId25" Type="http://schemas.openxmlformats.org/officeDocument/2006/relationships/image" Target="../media/image117.png"/><Relationship Id="rId33" Type="http://schemas.openxmlformats.org/officeDocument/2006/relationships/image" Target="../media/image121.png"/><Relationship Id="rId38" Type="http://schemas.openxmlformats.org/officeDocument/2006/relationships/customXml" Target="../ink/ink538.xml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42" Type="http://schemas.openxmlformats.org/officeDocument/2006/relationships/customXml" Target="../ink/ink6935.xml"/><Relationship Id="rId63" Type="http://schemas.openxmlformats.org/officeDocument/2006/relationships/image" Target="../media/image2170.png"/><Relationship Id="rId84" Type="http://schemas.openxmlformats.org/officeDocument/2006/relationships/customXml" Target="../ink/ink6956.xml"/><Relationship Id="rId138" Type="http://schemas.openxmlformats.org/officeDocument/2006/relationships/customXml" Target="../ink/ink6983.xml"/><Relationship Id="rId159" Type="http://schemas.openxmlformats.org/officeDocument/2006/relationships/image" Target="../media/image2700.png"/><Relationship Id="rId170" Type="http://schemas.openxmlformats.org/officeDocument/2006/relationships/customXml" Target="../ink/ink6999.xml"/><Relationship Id="rId191" Type="http://schemas.openxmlformats.org/officeDocument/2006/relationships/image" Target="../media/image2860.png"/><Relationship Id="rId205" Type="http://schemas.openxmlformats.org/officeDocument/2006/relationships/image" Target="../media/image2930.png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6930.xml"/><Relationship Id="rId53" Type="http://schemas.openxmlformats.org/officeDocument/2006/relationships/image" Target="../media/image2120.png"/><Relationship Id="rId74" Type="http://schemas.openxmlformats.org/officeDocument/2006/relationships/customXml" Target="../ink/ink6951.xml"/><Relationship Id="rId128" Type="http://schemas.openxmlformats.org/officeDocument/2006/relationships/customXml" Target="../ink/ink6978.xml"/><Relationship Id="rId149" Type="http://schemas.openxmlformats.org/officeDocument/2006/relationships/image" Target="../media/image2650.png"/><Relationship Id="rId5" Type="http://schemas.openxmlformats.org/officeDocument/2006/relationships/image" Target="../media/image1910.png"/><Relationship Id="rId95" Type="http://schemas.openxmlformats.org/officeDocument/2006/relationships/image" Target="../media/image2380.png"/><Relationship Id="rId160" Type="http://schemas.openxmlformats.org/officeDocument/2006/relationships/customXml" Target="../ink/ink6994.xml"/><Relationship Id="rId181" Type="http://schemas.openxmlformats.org/officeDocument/2006/relationships/image" Target="../media/image2811.png"/><Relationship Id="rId216" Type="http://schemas.openxmlformats.org/officeDocument/2006/relationships/customXml" Target="../ink/ink7022.xml"/><Relationship Id="rId22" Type="http://schemas.openxmlformats.org/officeDocument/2006/relationships/customXml" Target="../ink/ink6925.xml"/><Relationship Id="rId43" Type="http://schemas.openxmlformats.org/officeDocument/2006/relationships/image" Target="../media/image2070.png"/><Relationship Id="rId64" Type="http://schemas.openxmlformats.org/officeDocument/2006/relationships/customXml" Target="../ink/ink6946.xml"/><Relationship Id="rId118" Type="http://schemas.openxmlformats.org/officeDocument/2006/relationships/customXml" Target="../ink/ink6973.xml"/><Relationship Id="rId139" Type="http://schemas.openxmlformats.org/officeDocument/2006/relationships/image" Target="../media/image2600.png"/><Relationship Id="rId85" Type="http://schemas.openxmlformats.org/officeDocument/2006/relationships/image" Target="../media/image2330.png"/><Relationship Id="rId150" Type="http://schemas.openxmlformats.org/officeDocument/2006/relationships/customXml" Target="../ink/ink6989.xml"/><Relationship Id="rId171" Type="http://schemas.openxmlformats.org/officeDocument/2006/relationships/image" Target="../media/image2760.png"/><Relationship Id="rId192" Type="http://schemas.openxmlformats.org/officeDocument/2006/relationships/customXml" Target="../ink/ink7010.xml"/><Relationship Id="rId206" Type="http://schemas.openxmlformats.org/officeDocument/2006/relationships/customXml" Target="../ink/ink7017.xml"/><Relationship Id="rId12" Type="http://schemas.openxmlformats.org/officeDocument/2006/relationships/customXml" Target="../ink/ink6920.xml"/><Relationship Id="rId33" Type="http://schemas.openxmlformats.org/officeDocument/2006/relationships/image" Target="../media/image2020.png"/><Relationship Id="rId108" Type="http://schemas.openxmlformats.org/officeDocument/2006/relationships/customXml" Target="../ink/ink6968.xml"/><Relationship Id="rId129" Type="http://schemas.openxmlformats.org/officeDocument/2006/relationships/image" Target="../media/image2550.png"/><Relationship Id="rId54" Type="http://schemas.openxmlformats.org/officeDocument/2006/relationships/customXml" Target="../ink/ink6941.xml"/><Relationship Id="rId75" Type="http://schemas.openxmlformats.org/officeDocument/2006/relationships/image" Target="../media/image2250.png"/><Relationship Id="rId96" Type="http://schemas.openxmlformats.org/officeDocument/2006/relationships/customXml" Target="../ink/ink6962.xml"/><Relationship Id="rId140" Type="http://schemas.openxmlformats.org/officeDocument/2006/relationships/customXml" Target="../ink/ink6984.xml"/><Relationship Id="rId161" Type="http://schemas.openxmlformats.org/officeDocument/2006/relationships/image" Target="../media/image2711.png"/><Relationship Id="rId182" Type="http://schemas.openxmlformats.org/officeDocument/2006/relationships/customXml" Target="../ink/ink7005.xml"/><Relationship Id="rId217" Type="http://schemas.openxmlformats.org/officeDocument/2006/relationships/image" Target="../media/image2990.png"/><Relationship Id="rId6" Type="http://schemas.openxmlformats.org/officeDocument/2006/relationships/customXml" Target="../ink/ink6917.xml"/><Relationship Id="rId23" Type="http://schemas.openxmlformats.org/officeDocument/2006/relationships/image" Target="../media/image2280.png"/><Relationship Id="rId119" Type="http://schemas.openxmlformats.org/officeDocument/2006/relationships/image" Target="../media/image2500.png"/><Relationship Id="rId44" Type="http://schemas.openxmlformats.org/officeDocument/2006/relationships/customXml" Target="../ink/ink6936.xml"/><Relationship Id="rId65" Type="http://schemas.openxmlformats.org/officeDocument/2006/relationships/image" Target="../media/image2180.png"/><Relationship Id="rId86" Type="http://schemas.openxmlformats.org/officeDocument/2006/relationships/customXml" Target="../ink/ink6957.xml"/><Relationship Id="rId130" Type="http://schemas.openxmlformats.org/officeDocument/2006/relationships/customXml" Target="../ink/ink6979.xml"/><Relationship Id="rId151" Type="http://schemas.openxmlformats.org/officeDocument/2006/relationships/image" Target="../media/image2660.png"/><Relationship Id="rId172" Type="http://schemas.openxmlformats.org/officeDocument/2006/relationships/customXml" Target="../ink/ink7000.xml"/><Relationship Id="rId193" Type="http://schemas.openxmlformats.org/officeDocument/2006/relationships/image" Target="../media/image2870.png"/><Relationship Id="rId207" Type="http://schemas.openxmlformats.org/officeDocument/2006/relationships/image" Target="../media/image2940.png"/><Relationship Id="rId13" Type="http://schemas.openxmlformats.org/officeDocument/2006/relationships/image" Target="../media/image1960.png"/><Relationship Id="rId109" Type="http://schemas.openxmlformats.org/officeDocument/2006/relationships/image" Target="../media/image2450.png"/><Relationship Id="rId34" Type="http://schemas.openxmlformats.org/officeDocument/2006/relationships/customXml" Target="../ink/ink6931.xml"/><Relationship Id="rId55" Type="http://schemas.openxmlformats.org/officeDocument/2006/relationships/image" Target="../media/image2130.png"/><Relationship Id="rId76" Type="http://schemas.openxmlformats.org/officeDocument/2006/relationships/customXml" Target="../ink/ink6952.xml"/><Relationship Id="rId97" Type="http://schemas.openxmlformats.org/officeDocument/2006/relationships/image" Target="../media/image2390.png"/><Relationship Id="rId120" Type="http://schemas.openxmlformats.org/officeDocument/2006/relationships/customXml" Target="../ink/ink6974.xml"/><Relationship Id="rId141" Type="http://schemas.openxmlformats.org/officeDocument/2006/relationships/image" Target="../media/image2611.png"/><Relationship Id="rId7" Type="http://schemas.openxmlformats.org/officeDocument/2006/relationships/image" Target="../media/image1920.png"/><Relationship Id="rId162" Type="http://schemas.openxmlformats.org/officeDocument/2006/relationships/customXml" Target="../ink/ink6995.xml"/><Relationship Id="rId183" Type="http://schemas.openxmlformats.org/officeDocument/2006/relationships/image" Target="../media/image2820.png"/><Relationship Id="rId218" Type="http://schemas.openxmlformats.org/officeDocument/2006/relationships/customXml" Target="../ink/ink7023.xml"/><Relationship Id="rId24" Type="http://schemas.openxmlformats.org/officeDocument/2006/relationships/customXml" Target="../ink/ink6926.xml"/><Relationship Id="rId45" Type="http://schemas.openxmlformats.org/officeDocument/2006/relationships/image" Target="../media/image2080.png"/><Relationship Id="rId66" Type="http://schemas.openxmlformats.org/officeDocument/2006/relationships/customXml" Target="../ink/ink6947.xml"/><Relationship Id="rId87" Type="http://schemas.openxmlformats.org/officeDocument/2006/relationships/image" Target="../media/image2340.png"/><Relationship Id="rId110" Type="http://schemas.openxmlformats.org/officeDocument/2006/relationships/customXml" Target="../ink/ink6969.xml"/><Relationship Id="rId131" Type="http://schemas.openxmlformats.org/officeDocument/2006/relationships/image" Target="../media/image2560.png"/><Relationship Id="rId152" Type="http://schemas.openxmlformats.org/officeDocument/2006/relationships/customXml" Target="../ink/ink6990.xml"/><Relationship Id="rId173" Type="http://schemas.openxmlformats.org/officeDocument/2006/relationships/image" Target="../media/image2770.png"/><Relationship Id="rId194" Type="http://schemas.openxmlformats.org/officeDocument/2006/relationships/customXml" Target="../ink/ink7011.xml"/><Relationship Id="rId208" Type="http://schemas.openxmlformats.org/officeDocument/2006/relationships/customXml" Target="../ink/ink7018.xml"/><Relationship Id="rId14" Type="http://schemas.openxmlformats.org/officeDocument/2006/relationships/customXml" Target="../ink/ink6921.xml"/><Relationship Id="rId35" Type="http://schemas.openxmlformats.org/officeDocument/2006/relationships/image" Target="../media/image2030.png"/><Relationship Id="rId56" Type="http://schemas.openxmlformats.org/officeDocument/2006/relationships/customXml" Target="../ink/ink6942.xml"/><Relationship Id="rId77" Type="http://schemas.openxmlformats.org/officeDocument/2006/relationships/image" Target="../media/image2260.png"/><Relationship Id="rId100" Type="http://schemas.openxmlformats.org/officeDocument/2006/relationships/customXml" Target="../ink/ink6964.xml"/><Relationship Id="rId8" Type="http://schemas.openxmlformats.org/officeDocument/2006/relationships/customXml" Target="../ink/ink6918.xml"/><Relationship Id="rId51" Type="http://schemas.openxmlformats.org/officeDocument/2006/relationships/image" Target="../media/image2111.png"/><Relationship Id="rId72" Type="http://schemas.openxmlformats.org/officeDocument/2006/relationships/customXml" Target="../ink/ink6950.xml"/><Relationship Id="rId93" Type="http://schemas.openxmlformats.org/officeDocument/2006/relationships/image" Target="../media/image2370.png"/><Relationship Id="rId98" Type="http://schemas.openxmlformats.org/officeDocument/2006/relationships/customXml" Target="../ink/ink6963.xml"/><Relationship Id="rId121" Type="http://schemas.openxmlformats.org/officeDocument/2006/relationships/image" Target="../media/image2511.png"/><Relationship Id="rId142" Type="http://schemas.openxmlformats.org/officeDocument/2006/relationships/customXml" Target="../ink/ink6985.xml"/><Relationship Id="rId163" Type="http://schemas.openxmlformats.org/officeDocument/2006/relationships/image" Target="../media/image2720.png"/><Relationship Id="rId184" Type="http://schemas.openxmlformats.org/officeDocument/2006/relationships/customXml" Target="../ink/ink7006.xml"/><Relationship Id="rId189" Type="http://schemas.openxmlformats.org/officeDocument/2006/relationships/image" Target="../media/image2850.png"/><Relationship Id="rId219" Type="http://schemas.openxmlformats.org/officeDocument/2006/relationships/image" Target="../media/image3000.png"/><Relationship Id="rId3" Type="http://schemas.openxmlformats.org/officeDocument/2006/relationships/image" Target="../media/image1900.png"/><Relationship Id="rId214" Type="http://schemas.openxmlformats.org/officeDocument/2006/relationships/customXml" Target="../ink/ink7021.xml"/><Relationship Id="rId25" Type="http://schemas.openxmlformats.org/officeDocument/2006/relationships/image" Target="../media/image2290.png"/><Relationship Id="rId46" Type="http://schemas.openxmlformats.org/officeDocument/2006/relationships/customXml" Target="../ink/ink6937.xml"/><Relationship Id="rId67" Type="http://schemas.openxmlformats.org/officeDocument/2006/relationships/image" Target="../media/image2211.png"/><Relationship Id="rId116" Type="http://schemas.openxmlformats.org/officeDocument/2006/relationships/customXml" Target="../ink/ink6972.xml"/><Relationship Id="rId137" Type="http://schemas.openxmlformats.org/officeDocument/2006/relationships/image" Target="../media/image2590.png"/><Relationship Id="rId158" Type="http://schemas.openxmlformats.org/officeDocument/2006/relationships/customXml" Target="../ink/ink6993.xml"/><Relationship Id="rId20" Type="http://schemas.openxmlformats.org/officeDocument/2006/relationships/customXml" Target="../ink/ink6924.xml"/><Relationship Id="rId41" Type="http://schemas.openxmlformats.org/officeDocument/2006/relationships/image" Target="../media/image2060.png"/><Relationship Id="rId62" Type="http://schemas.openxmlformats.org/officeDocument/2006/relationships/customXml" Target="../ink/ink6945.xml"/><Relationship Id="rId83" Type="http://schemas.openxmlformats.org/officeDocument/2006/relationships/image" Target="../media/image2320.png"/><Relationship Id="rId88" Type="http://schemas.openxmlformats.org/officeDocument/2006/relationships/customXml" Target="../ink/ink6958.xml"/><Relationship Id="rId111" Type="http://schemas.openxmlformats.org/officeDocument/2006/relationships/image" Target="../media/image2460.png"/><Relationship Id="rId132" Type="http://schemas.openxmlformats.org/officeDocument/2006/relationships/customXml" Target="../ink/ink6980.xml"/><Relationship Id="rId153" Type="http://schemas.openxmlformats.org/officeDocument/2006/relationships/image" Target="../media/image2670.png"/><Relationship Id="rId174" Type="http://schemas.openxmlformats.org/officeDocument/2006/relationships/customXml" Target="../ink/ink7001.xml"/><Relationship Id="rId179" Type="http://schemas.openxmlformats.org/officeDocument/2006/relationships/image" Target="../media/image2800.png"/><Relationship Id="rId195" Type="http://schemas.openxmlformats.org/officeDocument/2006/relationships/image" Target="../media/image2880.png"/><Relationship Id="rId209" Type="http://schemas.openxmlformats.org/officeDocument/2006/relationships/image" Target="../media/image2950.png"/><Relationship Id="rId190" Type="http://schemas.openxmlformats.org/officeDocument/2006/relationships/customXml" Target="../ink/ink7009.xml"/><Relationship Id="rId204" Type="http://schemas.openxmlformats.org/officeDocument/2006/relationships/customXml" Target="../ink/ink7016.xml"/><Relationship Id="rId220" Type="http://schemas.openxmlformats.org/officeDocument/2006/relationships/customXml" Target="../ink/ink7024.xml"/><Relationship Id="rId15" Type="http://schemas.openxmlformats.org/officeDocument/2006/relationships/image" Target="../media/image1970.png"/><Relationship Id="rId36" Type="http://schemas.openxmlformats.org/officeDocument/2006/relationships/customXml" Target="../ink/ink6932.xml"/><Relationship Id="rId57" Type="http://schemas.openxmlformats.org/officeDocument/2006/relationships/image" Target="../media/image2140.png"/><Relationship Id="rId106" Type="http://schemas.openxmlformats.org/officeDocument/2006/relationships/customXml" Target="../ink/ink6967.xml"/><Relationship Id="rId127" Type="http://schemas.openxmlformats.org/officeDocument/2006/relationships/image" Target="../media/image2540.png"/><Relationship Id="rId10" Type="http://schemas.openxmlformats.org/officeDocument/2006/relationships/customXml" Target="../ink/ink6919.xml"/><Relationship Id="rId31" Type="http://schemas.openxmlformats.org/officeDocument/2006/relationships/image" Target="../media/image2010.png"/><Relationship Id="rId52" Type="http://schemas.openxmlformats.org/officeDocument/2006/relationships/customXml" Target="../ink/ink6940.xml"/><Relationship Id="rId73" Type="http://schemas.openxmlformats.org/officeDocument/2006/relationships/image" Target="../media/image2240.png"/><Relationship Id="rId78" Type="http://schemas.openxmlformats.org/officeDocument/2006/relationships/customXml" Target="../ink/ink6953.xml"/><Relationship Id="rId94" Type="http://schemas.openxmlformats.org/officeDocument/2006/relationships/customXml" Target="../ink/ink6961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6975.xml"/><Relationship Id="rId143" Type="http://schemas.openxmlformats.org/officeDocument/2006/relationships/image" Target="../media/image2620.png"/><Relationship Id="rId148" Type="http://schemas.openxmlformats.org/officeDocument/2006/relationships/customXml" Target="../ink/ink6988.xml"/><Relationship Id="rId164" Type="http://schemas.openxmlformats.org/officeDocument/2006/relationships/customXml" Target="../ink/ink6996.xml"/><Relationship Id="rId169" Type="http://schemas.openxmlformats.org/officeDocument/2006/relationships/image" Target="../media/image2750.png"/><Relationship Id="rId185" Type="http://schemas.openxmlformats.org/officeDocument/2006/relationships/image" Target="../media/image2830.png"/><Relationship Id="rId4" Type="http://schemas.openxmlformats.org/officeDocument/2006/relationships/customXml" Target="../ink/ink6916.xml"/><Relationship Id="rId9" Type="http://schemas.openxmlformats.org/officeDocument/2006/relationships/image" Target="../media/image1930.png"/><Relationship Id="rId180" Type="http://schemas.openxmlformats.org/officeDocument/2006/relationships/customXml" Target="../ink/ink7004.xml"/><Relationship Id="rId210" Type="http://schemas.openxmlformats.org/officeDocument/2006/relationships/customXml" Target="../ink/ink7019.xml"/><Relationship Id="rId215" Type="http://schemas.openxmlformats.org/officeDocument/2006/relationships/image" Target="../media/image2980.png"/><Relationship Id="rId26" Type="http://schemas.openxmlformats.org/officeDocument/2006/relationships/customXml" Target="../ink/ink6927.xml"/><Relationship Id="rId47" Type="http://schemas.openxmlformats.org/officeDocument/2006/relationships/image" Target="../media/image2090.png"/><Relationship Id="rId68" Type="http://schemas.openxmlformats.org/officeDocument/2006/relationships/customXml" Target="../ink/ink6948.xml"/><Relationship Id="rId89" Type="http://schemas.openxmlformats.org/officeDocument/2006/relationships/image" Target="../media/image2350.png"/><Relationship Id="rId112" Type="http://schemas.openxmlformats.org/officeDocument/2006/relationships/customXml" Target="../ink/ink6970.xml"/><Relationship Id="rId133" Type="http://schemas.openxmlformats.org/officeDocument/2006/relationships/image" Target="../media/image2570.png"/><Relationship Id="rId154" Type="http://schemas.openxmlformats.org/officeDocument/2006/relationships/customXml" Target="../ink/ink6991.xml"/><Relationship Id="rId175" Type="http://schemas.openxmlformats.org/officeDocument/2006/relationships/image" Target="../media/image2780.png"/><Relationship Id="rId196" Type="http://schemas.openxmlformats.org/officeDocument/2006/relationships/customXml" Target="../ink/ink7012.xml"/><Relationship Id="rId200" Type="http://schemas.openxmlformats.org/officeDocument/2006/relationships/customXml" Target="../ink/ink7014.xml"/><Relationship Id="rId16" Type="http://schemas.openxmlformats.org/officeDocument/2006/relationships/customXml" Target="../ink/ink6922.xml"/><Relationship Id="rId221" Type="http://schemas.openxmlformats.org/officeDocument/2006/relationships/image" Target="../media/image3011.png"/><Relationship Id="rId37" Type="http://schemas.openxmlformats.org/officeDocument/2006/relationships/image" Target="../media/image2040.png"/><Relationship Id="rId58" Type="http://schemas.openxmlformats.org/officeDocument/2006/relationships/customXml" Target="../ink/ink6943.xml"/><Relationship Id="rId79" Type="http://schemas.openxmlformats.org/officeDocument/2006/relationships/image" Target="../media/image2300.png"/><Relationship Id="rId102" Type="http://schemas.openxmlformats.org/officeDocument/2006/relationships/customXml" Target="../ink/ink6965.xml"/><Relationship Id="rId123" Type="http://schemas.openxmlformats.org/officeDocument/2006/relationships/image" Target="../media/image2520.png"/><Relationship Id="rId144" Type="http://schemas.openxmlformats.org/officeDocument/2006/relationships/customXml" Target="../ink/ink6986.xml"/><Relationship Id="rId90" Type="http://schemas.openxmlformats.org/officeDocument/2006/relationships/customXml" Target="../ink/ink6959.xml"/><Relationship Id="rId165" Type="http://schemas.openxmlformats.org/officeDocument/2006/relationships/image" Target="../media/image2730.png"/><Relationship Id="rId186" Type="http://schemas.openxmlformats.org/officeDocument/2006/relationships/customXml" Target="../ink/ink7007.xml"/><Relationship Id="rId211" Type="http://schemas.openxmlformats.org/officeDocument/2006/relationships/image" Target="../media/image2960.png"/><Relationship Id="rId27" Type="http://schemas.openxmlformats.org/officeDocument/2006/relationships/image" Target="../media/image1950.png"/><Relationship Id="rId48" Type="http://schemas.openxmlformats.org/officeDocument/2006/relationships/customXml" Target="../ink/ink6938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6981.xml"/><Relationship Id="rId80" Type="http://schemas.openxmlformats.org/officeDocument/2006/relationships/customXml" Target="../ink/ink6954.xml"/><Relationship Id="rId155" Type="http://schemas.openxmlformats.org/officeDocument/2006/relationships/image" Target="../media/image2680.png"/><Relationship Id="rId176" Type="http://schemas.openxmlformats.org/officeDocument/2006/relationships/customXml" Target="../ink/ink7002.xml"/><Relationship Id="rId197" Type="http://schemas.openxmlformats.org/officeDocument/2006/relationships/image" Target="../media/image2890.png"/><Relationship Id="rId201" Type="http://schemas.openxmlformats.org/officeDocument/2006/relationships/image" Target="../media/image2911.png"/><Relationship Id="rId17" Type="http://schemas.openxmlformats.org/officeDocument/2006/relationships/image" Target="../media/image1980.png"/><Relationship Id="rId38" Type="http://schemas.openxmlformats.org/officeDocument/2006/relationships/customXml" Target="../ink/ink6933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24" Type="http://schemas.openxmlformats.org/officeDocument/2006/relationships/customXml" Target="../ink/ink6976.xml"/><Relationship Id="rId70" Type="http://schemas.openxmlformats.org/officeDocument/2006/relationships/customXml" Target="../ink/ink6949.xml"/><Relationship Id="rId91" Type="http://schemas.openxmlformats.org/officeDocument/2006/relationships/image" Target="../media/image2360.png"/><Relationship Id="rId145" Type="http://schemas.openxmlformats.org/officeDocument/2006/relationships/image" Target="../media/image2630.png"/><Relationship Id="rId166" Type="http://schemas.openxmlformats.org/officeDocument/2006/relationships/customXml" Target="../ink/ink6997.xml"/><Relationship Id="rId187" Type="http://schemas.openxmlformats.org/officeDocument/2006/relationships/image" Target="../media/image28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020.xml"/><Relationship Id="rId28" Type="http://schemas.openxmlformats.org/officeDocument/2006/relationships/customXml" Target="../ink/ink6928.xml"/><Relationship Id="rId49" Type="http://schemas.openxmlformats.org/officeDocument/2006/relationships/image" Target="../media/image2100.png"/><Relationship Id="rId114" Type="http://schemas.openxmlformats.org/officeDocument/2006/relationships/customXml" Target="../ink/ink6971.xml"/><Relationship Id="rId60" Type="http://schemas.openxmlformats.org/officeDocument/2006/relationships/customXml" Target="../ink/ink6944.xml"/><Relationship Id="rId81" Type="http://schemas.openxmlformats.org/officeDocument/2006/relationships/image" Target="../media/image2311.png"/><Relationship Id="rId135" Type="http://schemas.openxmlformats.org/officeDocument/2006/relationships/image" Target="../media/image2580.png"/><Relationship Id="rId156" Type="http://schemas.openxmlformats.org/officeDocument/2006/relationships/customXml" Target="../ink/ink6992.xml"/><Relationship Id="rId177" Type="http://schemas.openxmlformats.org/officeDocument/2006/relationships/image" Target="../media/image2790.png"/><Relationship Id="rId198" Type="http://schemas.openxmlformats.org/officeDocument/2006/relationships/customXml" Target="../ink/ink7013.xml"/><Relationship Id="rId202" Type="http://schemas.openxmlformats.org/officeDocument/2006/relationships/customXml" Target="../ink/ink7015.xml"/><Relationship Id="rId18" Type="http://schemas.openxmlformats.org/officeDocument/2006/relationships/customXml" Target="../ink/ink6923.xml"/><Relationship Id="rId39" Type="http://schemas.openxmlformats.org/officeDocument/2006/relationships/image" Target="../media/image2050.png"/><Relationship Id="rId50" Type="http://schemas.openxmlformats.org/officeDocument/2006/relationships/customXml" Target="../ink/ink6939.xml"/><Relationship Id="rId104" Type="http://schemas.openxmlformats.org/officeDocument/2006/relationships/customXml" Target="../ink/ink6966.xml"/><Relationship Id="rId125" Type="http://schemas.openxmlformats.org/officeDocument/2006/relationships/image" Target="../media/image2530.png"/><Relationship Id="rId146" Type="http://schemas.openxmlformats.org/officeDocument/2006/relationships/customXml" Target="../ink/ink6987.xml"/><Relationship Id="rId167" Type="http://schemas.openxmlformats.org/officeDocument/2006/relationships/image" Target="../media/image2740.png"/><Relationship Id="rId188" Type="http://schemas.openxmlformats.org/officeDocument/2006/relationships/customXml" Target="../ink/ink7008.xml"/><Relationship Id="rId71" Type="http://schemas.openxmlformats.org/officeDocument/2006/relationships/image" Target="../media/image2230.png"/><Relationship Id="rId92" Type="http://schemas.openxmlformats.org/officeDocument/2006/relationships/customXml" Target="../ink/ink6960.xml"/><Relationship Id="rId213" Type="http://schemas.openxmlformats.org/officeDocument/2006/relationships/image" Target="../media/image2970.png"/><Relationship Id="rId2" Type="http://schemas.openxmlformats.org/officeDocument/2006/relationships/customXml" Target="../ink/ink6915.xml"/><Relationship Id="rId29" Type="http://schemas.openxmlformats.org/officeDocument/2006/relationships/image" Target="../media/image2000.png"/><Relationship Id="rId40" Type="http://schemas.openxmlformats.org/officeDocument/2006/relationships/customXml" Target="../ink/ink6934.xml"/><Relationship Id="rId115" Type="http://schemas.openxmlformats.org/officeDocument/2006/relationships/image" Target="../media/image2480.png"/><Relationship Id="rId136" Type="http://schemas.openxmlformats.org/officeDocument/2006/relationships/customXml" Target="../ink/ink6982.xml"/><Relationship Id="rId157" Type="http://schemas.openxmlformats.org/officeDocument/2006/relationships/image" Target="../media/image2690.png"/><Relationship Id="rId178" Type="http://schemas.openxmlformats.org/officeDocument/2006/relationships/customXml" Target="../ink/ink7003.xml"/><Relationship Id="rId61" Type="http://schemas.openxmlformats.org/officeDocument/2006/relationships/image" Target="../media/image2160.png"/><Relationship Id="rId82" Type="http://schemas.openxmlformats.org/officeDocument/2006/relationships/customXml" Target="../ink/ink6955.xml"/><Relationship Id="rId199" Type="http://schemas.openxmlformats.org/officeDocument/2006/relationships/image" Target="../media/image2900.png"/><Relationship Id="rId203" Type="http://schemas.openxmlformats.org/officeDocument/2006/relationships/image" Target="../media/image2920.png"/><Relationship Id="rId19" Type="http://schemas.openxmlformats.org/officeDocument/2006/relationships/image" Target="../media/image1990.png"/><Relationship Id="rId30" Type="http://schemas.openxmlformats.org/officeDocument/2006/relationships/customXml" Target="../ink/ink6929.xml"/><Relationship Id="rId105" Type="http://schemas.openxmlformats.org/officeDocument/2006/relationships/image" Target="../media/image2430.png"/><Relationship Id="rId126" Type="http://schemas.openxmlformats.org/officeDocument/2006/relationships/customXml" Target="../ink/ink6977.xml"/><Relationship Id="rId147" Type="http://schemas.openxmlformats.org/officeDocument/2006/relationships/image" Target="../media/image2640.png"/><Relationship Id="rId168" Type="http://schemas.openxmlformats.org/officeDocument/2006/relationships/customXml" Target="../ink/ink6998.xml"/></Relationships>
</file>

<file path=ppt/slides/_rels/slide1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42" Type="http://schemas.openxmlformats.org/officeDocument/2006/relationships/customXml" Target="../ink/ink7045.xml"/><Relationship Id="rId63" Type="http://schemas.openxmlformats.org/officeDocument/2006/relationships/image" Target="../media/image2170.png"/><Relationship Id="rId84" Type="http://schemas.openxmlformats.org/officeDocument/2006/relationships/customXml" Target="../ink/ink7066.xml"/><Relationship Id="rId138" Type="http://schemas.openxmlformats.org/officeDocument/2006/relationships/customXml" Target="../ink/ink7093.xml"/><Relationship Id="rId159" Type="http://schemas.openxmlformats.org/officeDocument/2006/relationships/image" Target="../media/image2700.png"/><Relationship Id="rId170" Type="http://schemas.openxmlformats.org/officeDocument/2006/relationships/customXml" Target="../ink/ink7109.xml"/><Relationship Id="rId191" Type="http://schemas.openxmlformats.org/officeDocument/2006/relationships/image" Target="../media/image2860.png"/><Relationship Id="rId205" Type="http://schemas.openxmlformats.org/officeDocument/2006/relationships/image" Target="../media/image2930.png"/><Relationship Id="rId226" Type="http://schemas.openxmlformats.org/officeDocument/2006/relationships/customXml" Target="../ink/ink7137.xml"/><Relationship Id="rId247" Type="http://schemas.openxmlformats.org/officeDocument/2006/relationships/image" Target="../media/image3130.png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32" Type="http://schemas.openxmlformats.org/officeDocument/2006/relationships/customXml" Target="../ink/ink7040.xml"/><Relationship Id="rId53" Type="http://schemas.openxmlformats.org/officeDocument/2006/relationships/image" Target="../media/image2120.png"/><Relationship Id="rId74" Type="http://schemas.openxmlformats.org/officeDocument/2006/relationships/customXml" Target="../ink/ink7061.xml"/><Relationship Id="rId128" Type="http://schemas.openxmlformats.org/officeDocument/2006/relationships/customXml" Target="../ink/ink7088.xml"/><Relationship Id="rId149" Type="http://schemas.openxmlformats.org/officeDocument/2006/relationships/image" Target="../media/image2650.png"/><Relationship Id="rId5" Type="http://schemas.openxmlformats.org/officeDocument/2006/relationships/image" Target="../media/image1910.png"/><Relationship Id="rId95" Type="http://schemas.openxmlformats.org/officeDocument/2006/relationships/image" Target="../media/image2380.png"/><Relationship Id="rId160" Type="http://schemas.openxmlformats.org/officeDocument/2006/relationships/customXml" Target="../ink/ink7104.xml"/><Relationship Id="rId181" Type="http://schemas.openxmlformats.org/officeDocument/2006/relationships/image" Target="../media/image2811.png"/><Relationship Id="rId216" Type="http://schemas.openxmlformats.org/officeDocument/2006/relationships/customXml" Target="../ink/ink7132.xml"/><Relationship Id="rId237" Type="http://schemas.openxmlformats.org/officeDocument/2006/relationships/image" Target="../media/image3080.png"/><Relationship Id="rId22" Type="http://schemas.openxmlformats.org/officeDocument/2006/relationships/customXml" Target="../ink/ink7035.xml"/><Relationship Id="rId43" Type="http://schemas.openxmlformats.org/officeDocument/2006/relationships/image" Target="../media/image2070.png"/><Relationship Id="rId64" Type="http://schemas.openxmlformats.org/officeDocument/2006/relationships/customXml" Target="../ink/ink7056.xml"/><Relationship Id="rId118" Type="http://schemas.openxmlformats.org/officeDocument/2006/relationships/customXml" Target="../ink/ink7083.xml"/><Relationship Id="rId139" Type="http://schemas.openxmlformats.org/officeDocument/2006/relationships/image" Target="../media/image2600.png"/><Relationship Id="rId85" Type="http://schemas.openxmlformats.org/officeDocument/2006/relationships/image" Target="../media/image2330.png"/><Relationship Id="rId150" Type="http://schemas.openxmlformats.org/officeDocument/2006/relationships/customXml" Target="../ink/ink7099.xml"/><Relationship Id="rId171" Type="http://schemas.openxmlformats.org/officeDocument/2006/relationships/image" Target="../media/image2760.png"/><Relationship Id="rId192" Type="http://schemas.openxmlformats.org/officeDocument/2006/relationships/customXml" Target="../ink/ink7120.xml"/><Relationship Id="rId206" Type="http://schemas.openxmlformats.org/officeDocument/2006/relationships/customXml" Target="../ink/ink7127.xml"/><Relationship Id="rId227" Type="http://schemas.openxmlformats.org/officeDocument/2006/relationships/image" Target="../media/image3010.png"/><Relationship Id="rId248" Type="http://schemas.openxmlformats.org/officeDocument/2006/relationships/customXml" Target="../ink/ink7148.xml"/><Relationship Id="rId12" Type="http://schemas.openxmlformats.org/officeDocument/2006/relationships/customXml" Target="../ink/ink7030.xml"/><Relationship Id="rId33" Type="http://schemas.openxmlformats.org/officeDocument/2006/relationships/image" Target="../media/image2020.png"/><Relationship Id="rId108" Type="http://schemas.openxmlformats.org/officeDocument/2006/relationships/customXml" Target="../ink/ink7078.xml"/><Relationship Id="rId129" Type="http://schemas.openxmlformats.org/officeDocument/2006/relationships/image" Target="../media/image2550.png"/><Relationship Id="rId54" Type="http://schemas.openxmlformats.org/officeDocument/2006/relationships/customXml" Target="../ink/ink7051.xml"/><Relationship Id="rId75" Type="http://schemas.openxmlformats.org/officeDocument/2006/relationships/image" Target="../media/image2250.png"/><Relationship Id="rId96" Type="http://schemas.openxmlformats.org/officeDocument/2006/relationships/customXml" Target="../ink/ink7072.xml"/><Relationship Id="rId140" Type="http://schemas.openxmlformats.org/officeDocument/2006/relationships/customXml" Target="../ink/ink7094.xml"/><Relationship Id="rId161" Type="http://schemas.openxmlformats.org/officeDocument/2006/relationships/image" Target="../media/image2711.png"/><Relationship Id="rId182" Type="http://schemas.openxmlformats.org/officeDocument/2006/relationships/customXml" Target="../ink/ink7115.xml"/><Relationship Id="rId217" Type="http://schemas.openxmlformats.org/officeDocument/2006/relationships/image" Target="../media/image2990.png"/><Relationship Id="rId6" Type="http://schemas.openxmlformats.org/officeDocument/2006/relationships/customXml" Target="../ink/ink7027.xml"/><Relationship Id="rId238" Type="http://schemas.openxmlformats.org/officeDocument/2006/relationships/customXml" Target="../ink/ink7143.xml"/><Relationship Id="rId23" Type="http://schemas.openxmlformats.org/officeDocument/2006/relationships/image" Target="../media/image2280.png"/><Relationship Id="rId119" Type="http://schemas.openxmlformats.org/officeDocument/2006/relationships/image" Target="../media/image2500.png"/><Relationship Id="rId44" Type="http://schemas.openxmlformats.org/officeDocument/2006/relationships/customXml" Target="../ink/ink7046.xml"/><Relationship Id="rId65" Type="http://schemas.openxmlformats.org/officeDocument/2006/relationships/image" Target="../media/image2180.png"/><Relationship Id="rId86" Type="http://schemas.openxmlformats.org/officeDocument/2006/relationships/customXml" Target="../ink/ink7067.xml"/><Relationship Id="rId130" Type="http://schemas.openxmlformats.org/officeDocument/2006/relationships/customXml" Target="../ink/ink7089.xml"/><Relationship Id="rId151" Type="http://schemas.openxmlformats.org/officeDocument/2006/relationships/image" Target="../media/image2660.png"/><Relationship Id="rId172" Type="http://schemas.openxmlformats.org/officeDocument/2006/relationships/customXml" Target="../ink/ink7110.xml"/><Relationship Id="rId193" Type="http://schemas.openxmlformats.org/officeDocument/2006/relationships/image" Target="../media/image2870.png"/><Relationship Id="rId207" Type="http://schemas.openxmlformats.org/officeDocument/2006/relationships/image" Target="../media/image2940.png"/><Relationship Id="rId228" Type="http://schemas.openxmlformats.org/officeDocument/2006/relationships/customXml" Target="../ink/ink7138.xml"/><Relationship Id="rId249" Type="http://schemas.openxmlformats.org/officeDocument/2006/relationships/image" Target="../media/image3140.png"/><Relationship Id="rId13" Type="http://schemas.openxmlformats.org/officeDocument/2006/relationships/image" Target="../media/image1960.png"/><Relationship Id="rId109" Type="http://schemas.openxmlformats.org/officeDocument/2006/relationships/image" Target="../media/image2450.png"/><Relationship Id="rId34" Type="http://schemas.openxmlformats.org/officeDocument/2006/relationships/customXml" Target="../ink/ink7041.xml"/><Relationship Id="rId55" Type="http://schemas.openxmlformats.org/officeDocument/2006/relationships/image" Target="../media/image2130.png"/><Relationship Id="rId76" Type="http://schemas.openxmlformats.org/officeDocument/2006/relationships/customXml" Target="../ink/ink7062.xml"/><Relationship Id="rId97" Type="http://schemas.openxmlformats.org/officeDocument/2006/relationships/image" Target="../media/image2390.png"/><Relationship Id="rId120" Type="http://schemas.openxmlformats.org/officeDocument/2006/relationships/customXml" Target="../ink/ink7084.xml"/><Relationship Id="rId141" Type="http://schemas.openxmlformats.org/officeDocument/2006/relationships/image" Target="../media/image2611.png"/><Relationship Id="rId7" Type="http://schemas.openxmlformats.org/officeDocument/2006/relationships/image" Target="../media/image1920.png"/><Relationship Id="rId162" Type="http://schemas.openxmlformats.org/officeDocument/2006/relationships/customXml" Target="../ink/ink7105.xml"/><Relationship Id="rId183" Type="http://schemas.openxmlformats.org/officeDocument/2006/relationships/image" Target="../media/image2820.png"/><Relationship Id="rId218" Type="http://schemas.openxmlformats.org/officeDocument/2006/relationships/customXml" Target="../ink/ink7133.xml"/><Relationship Id="rId239" Type="http://schemas.openxmlformats.org/officeDocument/2006/relationships/image" Target="../media/image3090.png"/><Relationship Id="rId250" Type="http://schemas.openxmlformats.org/officeDocument/2006/relationships/customXml" Target="../ink/ink7149.xml"/><Relationship Id="rId24" Type="http://schemas.openxmlformats.org/officeDocument/2006/relationships/customXml" Target="../ink/ink7036.xml"/><Relationship Id="rId45" Type="http://schemas.openxmlformats.org/officeDocument/2006/relationships/image" Target="../media/image2080.png"/><Relationship Id="rId66" Type="http://schemas.openxmlformats.org/officeDocument/2006/relationships/customXml" Target="../ink/ink7057.xml"/><Relationship Id="rId87" Type="http://schemas.openxmlformats.org/officeDocument/2006/relationships/image" Target="../media/image2340.png"/><Relationship Id="rId110" Type="http://schemas.openxmlformats.org/officeDocument/2006/relationships/customXml" Target="../ink/ink7079.xml"/><Relationship Id="rId131" Type="http://schemas.openxmlformats.org/officeDocument/2006/relationships/image" Target="../media/image2560.png"/><Relationship Id="rId152" Type="http://schemas.openxmlformats.org/officeDocument/2006/relationships/customXml" Target="../ink/ink7100.xml"/><Relationship Id="rId173" Type="http://schemas.openxmlformats.org/officeDocument/2006/relationships/image" Target="../media/image2770.png"/><Relationship Id="rId194" Type="http://schemas.openxmlformats.org/officeDocument/2006/relationships/customXml" Target="../ink/ink7121.xml"/><Relationship Id="rId208" Type="http://schemas.openxmlformats.org/officeDocument/2006/relationships/customXml" Target="../ink/ink7128.xml"/><Relationship Id="rId229" Type="http://schemas.openxmlformats.org/officeDocument/2006/relationships/image" Target="../media/image3040.png"/><Relationship Id="rId240" Type="http://schemas.openxmlformats.org/officeDocument/2006/relationships/customXml" Target="../ink/ink7144.xml"/><Relationship Id="rId14" Type="http://schemas.openxmlformats.org/officeDocument/2006/relationships/customXml" Target="../ink/ink7031.xml"/><Relationship Id="rId35" Type="http://schemas.openxmlformats.org/officeDocument/2006/relationships/image" Target="../media/image2030.png"/><Relationship Id="rId56" Type="http://schemas.openxmlformats.org/officeDocument/2006/relationships/customXml" Target="../ink/ink7052.xml"/><Relationship Id="rId77" Type="http://schemas.openxmlformats.org/officeDocument/2006/relationships/image" Target="../media/image2260.png"/><Relationship Id="rId100" Type="http://schemas.openxmlformats.org/officeDocument/2006/relationships/customXml" Target="../ink/ink7074.xml"/><Relationship Id="rId8" Type="http://schemas.openxmlformats.org/officeDocument/2006/relationships/customXml" Target="../ink/ink7028.xml"/><Relationship Id="rId98" Type="http://schemas.openxmlformats.org/officeDocument/2006/relationships/customXml" Target="../ink/ink7073.xml"/><Relationship Id="rId121" Type="http://schemas.openxmlformats.org/officeDocument/2006/relationships/image" Target="../media/image2511.png"/><Relationship Id="rId142" Type="http://schemas.openxmlformats.org/officeDocument/2006/relationships/customXml" Target="../ink/ink7095.xml"/><Relationship Id="rId163" Type="http://schemas.openxmlformats.org/officeDocument/2006/relationships/image" Target="../media/image2720.png"/><Relationship Id="rId184" Type="http://schemas.openxmlformats.org/officeDocument/2006/relationships/customXml" Target="../ink/ink7116.xml"/><Relationship Id="rId219" Type="http://schemas.openxmlformats.org/officeDocument/2006/relationships/image" Target="../media/image3000.png"/><Relationship Id="rId230" Type="http://schemas.openxmlformats.org/officeDocument/2006/relationships/customXml" Target="../ink/ink7139.xml"/><Relationship Id="rId251" Type="http://schemas.openxmlformats.org/officeDocument/2006/relationships/image" Target="../media/image3150.png"/><Relationship Id="rId25" Type="http://schemas.openxmlformats.org/officeDocument/2006/relationships/image" Target="../media/image2290.png"/><Relationship Id="rId46" Type="http://schemas.openxmlformats.org/officeDocument/2006/relationships/customXml" Target="../ink/ink7047.xml"/><Relationship Id="rId67" Type="http://schemas.openxmlformats.org/officeDocument/2006/relationships/image" Target="../media/image2211.png"/><Relationship Id="rId88" Type="http://schemas.openxmlformats.org/officeDocument/2006/relationships/customXml" Target="../ink/ink7068.xml"/><Relationship Id="rId111" Type="http://schemas.openxmlformats.org/officeDocument/2006/relationships/image" Target="../media/image2460.png"/><Relationship Id="rId132" Type="http://schemas.openxmlformats.org/officeDocument/2006/relationships/customXml" Target="../ink/ink7090.xml"/><Relationship Id="rId153" Type="http://schemas.openxmlformats.org/officeDocument/2006/relationships/image" Target="../media/image2670.png"/><Relationship Id="rId174" Type="http://schemas.openxmlformats.org/officeDocument/2006/relationships/customXml" Target="../ink/ink7111.xml"/><Relationship Id="rId195" Type="http://schemas.openxmlformats.org/officeDocument/2006/relationships/image" Target="../media/image2880.png"/><Relationship Id="rId209" Type="http://schemas.openxmlformats.org/officeDocument/2006/relationships/image" Target="../media/image2950.png"/><Relationship Id="rId220" Type="http://schemas.openxmlformats.org/officeDocument/2006/relationships/customXml" Target="../ink/ink7134.xml"/><Relationship Id="rId241" Type="http://schemas.openxmlformats.org/officeDocument/2006/relationships/image" Target="../media/image3100.png"/><Relationship Id="rId15" Type="http://schemas.openxmlformats.org/officeDocument/2006/relationships/image" Target="../media/image1970.png"/><Relationship Id="rId36" Type="http://schemas.openxmlformats.org/officeDocument/2006/relationships/customXml" Target="../ink/ink7042.xml"/><Relationship Id="rId57" Type="http://schemas.openxmlformats.org/officeDocument/2006/relationships/image" Target="../media/image2140.png"/><Relationship Id="rId78" Type="http://schemas.openxmlformats.org/officeDocument/2006/relationships/customXml" Target="../ink/ink7063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7085.xml"/><Relationship Id="rId143" Type="http://schemas.openxmlformats.org/officeDocument/2006/relationships/image" Target="../media/image2620.png"/><Relationship Id="rId164" Type="http://schemas.openxmlformats.org/officeDocument/2006/relationships/customXml" Target="../ink/ink7106.xml"/><Relationship Id="rId185" Type="http://schemas.openxmlformats.org/officeDocument/2006/relationships/image" Target="../media/image2830.png"/><Relationship Id="rId9" Type="http://schemas.openxmlformats.org/officeDocument/2006/relationships/image" Target="../media/image1930.png"/><Relationship Id="rId210" Type="http://schemas.openxmlformats.org/officeDocument/2006/relationships/customXml" Target="../ink/ink7129.xml"/><Relationship Id="rId26" Type="http://schemas.openxmlformats.org/officeDocument/2006/relationships/customXml" Target="../ink/ink7037.xml"/><Relationship Id="rId231" Type="http://schemas.openxmlformats.org/officeDocument/2006/relationships/image" Target="../media/image3050.png"/><Relationship Id="rId252" Type="http://schemas.openxmlformats.org/officeDocument/2006/relationships/customXml" Target="../ink/ink7150.xml"/><Relationship Id="rId47" Type="http://schemas.openxmlformats.org/officeDocument/2006/relationships/image" Target="../media/image2090.png"/><Relationship Id="rId68" Type="http://schemas.openxmlformats.org/officeDocument/2006/relationships/customXml" Target="../ink/ink7058.xml"/><Relationship Id="rId89" Type="http://schemas.openxmlformats.org/officeDocument/2006/relationships/image" Target="../media/image2350.png"/><Relationship Id="rId112" Type="http://schemas.openxmlformats.org/officeDocument/2006/relationships/customXml" Target="../ink/ink7080.xml"/><Relationship Id="rId133" Type="http://schemas.openxmlformats.org/officeDocument/2006/relationships/image" Target="../media/image2570.png"/><Relationship Id="rId154" Type="http://schemas.openxmlformats.org/officeDocument/2006/relationships/customXml" Target="../ink/ink7101.xml"/><Relationship Id="rId175" Type="http://schemas.openxmlformats.org/officeDocument/2006/relationships/image" Target="../media/image2780.png"/><Relationship Id="rId196" Type="http://schemas.openxmlformats.org/officeDocument/2006/relationships/customXml" Target="../ink/ink7122.xml"/><Relationship Id="rId200" Type="http://schemas.openxmlformats.org/officeDocument/2006/relationships/customXml" Target="../ink/ink7124.xml"/><Relationship Id="rId16" Type="http://schemas.openxmlformats.org/officeDocument/2006/relationships/customXml" Target="../ink/ink7032.xml"/><Relationship Id="rId221" Type="http://schemas.openxmlformats.org/officeDocument/2006/relationships/image" Target="../media/image3011.png"/><Relationship Id="rId242" Type="http://schemas.openxmlformats.org/officeDocument/2006/relationships/customXml" Target="../ink/ink7145.xml"/><Relationship Id="rId37" Type="http://schemas.openxmlformats.org/officeDocument/2006/relationships/image" Target="../media/image2040.png"/><Relationship Id="rId58" Type="http://schemas.openxmlformats.org/officeDocument/2006/relationships/customXml" Target="../ink/ink7053.xml"/><Relationship Id="rId79" Type="http://schemas.openxmlformats.org/officeDocument/2006/relationships/image" Target="../media/image2300.png"/><Relationship Id="rId102" Type="http://schemas.openxmlformats.org/officeDocument/2006/relationships/customXml" Target="../ink/ink7075.xml"/><Relationship Id="rId123" Type="http://schemas.openxmlformats.org/officeDocument/2006/relationships/image" Target="../media/image2520.png"/><Relationship Id="rId144" Type="http://schemas.openxmlformats.org/officeDocument/2006/relationships/customXml" Target="../ink/ink7096.xml"/><Relationship Id="rId90" Type="http://schemas.openxmlformats.org/officeDocument/2006/relationships/customXml" Target="../ink/ink7069.xml"/><Relationship Id="rId165" Type="http://schemas.openxmlformats.org/officeDocument/2006/relationships/image" Target="../media/image2730.png"/><Relationship Id="rId186" Type="http://schemas.openxmlformats.org/officeDocument/2006/relationships/customXml" Target="../ink/ink7117.xml"/><Relationship Id="rId211" Type="http://schemas.openxmlformats.org/officeDocument/2006/relationships/image" Target="../media/image2960.png"/><Relationship Id="rId232" Type="http://schemas.openxmlformats.org/officeDocument/2006/relationships/customXml" Target="../ink/ink7140.xml"/><Relationship Id="rId253" Type="http://schemas.openxmlformats.org/officeDocument/2006/relationships/image" Target="../media/image3160.png"/><Relationship Id="rId27" Type="http://schemas.openxmlformats.org/officeDocument/2006/relationships/image" Target="../media/image1950.png"/><Relationship Id="rId48" Type="http://schemas.openxmlformats.org/officeDocument/2006/relationships/customXml" Target="../ink/ink7048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7091.xml"/><Relationship Id="rId80" Type="http://schemas.openxmlformats.org/officeDocument/2006/relationships/customXml" Target="../ink/ink7064.xml"/><Relationship Id="rId155" Type="http://schemas.openxmlformats.org/officeDocument/2006/relationships/image" Target="../media/image2680.png"/><Relationship Id="rId176" Type="http://schemas.openxmlformats.org/officeDocument/2006/relationships/customXml" Target="../ink/ink7112.xml"/><Relationship Id="rId197" Type="http://schemas.openxmlformats.org/officeDocument/2006/relationships/image" Target="../media/image2890.png"/><Relationship Id="rId201" Type="http://schemas.openxmlformats.org/officeDocument/2006/relationships/image" Target="../media/image2911.png"/><Relationship Id="rId222" Type="http://schemas.openxmlformats.org/officeDocument/2006/relationships/customXml" Target="../ink/ink7135.xml"/><Relationship Id="rId243" Type="http://schemas.openxmlformats.org/officeDocument/2006/relationships/image" Target="../media/image3111.png"/><Relationship Id="rId17" Type="http://schemas.openxmlformats.org/officeDocument/2006/relationships/image" Target="../media/image1980.png"/><Relationship Id="rId38" Type="http://schemas.openxmlformats.org/officeDocument/2006/relationships/customXml" Target="../ink/ink7043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24" Type="http://schemas.openxmlformats.org/officeDocument/2006/relationships/customXml" Target="../ink/ink7086.xml"/><Relationship Id="rId70" Type="http://schemas.openxmlformats.org/officeDocument/2006/relationships/customXml" Target="../ink/ink7059.xml"/><Relationship Id="rId91" Type="http://schemas.openxmlformats.org/officeDocument/2006/relationships/image" Target="../media/image2360.png"/><Relationship Id="rId145" Type="http://schemas.openxmlformats.org/officeDocument/2006/relationships/image" Target="../media/image2630.png"/><Relationship Id="rId166" Type="http://schemas.openxmlformats.org/officeDocument/2006/relationships/customXml" Target="../ink/ink7107.xml"/><Relationship Id="rId187" Type="http://schemas.openxmlformats.org/officeDocument/2006/relationships/image" Target="../media/image28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130.xml"/><Relationship Id="rId233" Type="http://schemas.openxmlformats.org/officeDocument/2006/relationships/image" Target="../media/image3060.png"/><Relationship Id="rId28" Type="http://schemas.openxmlformats.org/officeDocument/2006/relationships/customXml" Target="../ink/ink7038.xml"/><Relationship Id="rId49" Type="http://schemas.openxmlformats.org/officeDocument/2006/relationships/image" Target="../media/image2100.png"/><Relationship Id="rId114" Type="http://schemas.openxmlformats.org/officeDocument/2006/relationships/customXml" Target="../ink/ink7081.xml"/><Relationship Id="rId60" Type="http://schemas.openxmlformats.org/officeDocument/2006/relationships/customXml" Target="../ink/ink7054.xml"/><Relationship Id="rId81" Type="http://schemas.openxmlformats.org/officeDocument/2006/relationships/image" Target="../media/image2311.png"/><Relationship Id="rId135" Type="http://schemas.openxmlformats.org/officeDocument/2006/relationships/image" Target="../media/image2580.png"/><Relationship Id="rId156" Type="http://schemas.openxmlformats.org/officeDocument/2006/relationships/customXml" Target="../ink/ink7102.xml"/><Relationship Id="rId177" Type="http://schemas.openxmlformats.org/officeDocument/2006/relationships/image" Target="../media/image2790.png"/><Relationship Id="rId198" Type="http://schemas.openxmlformats.org/officeDocument/2006/relationships/customXml" Target="../ink/ink7123.xml"/><Relationship Id="rId202" Type="http://schemas.openxmlformats.org/officeDocument/2006/relationships/customXml" Target="../ink/ink7125.xml"/><Relationship Id="rId223" Type="http://schemas.openxmlformats.org/officeDocument/2006/relationships/image" Target="../media/image3020.png"/><Relationship Id="rId244" Type="http://schemas.openxmlformats.org/officeDocument/2006/relationships/customXml" Target="../ink/ink7146.xml"/><Relationship Id="rId18" Type="http://schemas.openxmlformats.org/officeDocument/2006/relationships/customXml" Target="../ink/ink7033.xml"/><Relationship Id="rId39" Type="http://schemas.openxmlformats.org/officeDocument/2006/relationships/image" Target="../media/image2050.png"/><Relationship Id="rId50" Type="http://schemas.openxmlformats.org/officeDocument/2006/relationships/customXml" Target="../ink/ink7049.xml"/><Relationship Id="rId104" Type="http://schemas.openxmlformats.org/officeDocument/2006/relationships/customXml" Target="../ink/ink7076.xml"/><Relationship Id="rId125" Type="http://schemas.openxmlformats.org/officeDocument/2006/relationships/image" Target="../media/image2530.png"/><Relationship Id="rId146" Type="http://schemas.openxmlformats.org/officeDocument/2006/relationships/customXml" Target="../ink/ink7097.xml"/><Relationship Id="rId167" Type="http://schemas.openxmlformats.org/officeDocument/2006/relationships/image" Target="../media/image2740.png"/><Relationship Id="rId188" Type="http://schemas.openxmlformats.org/officeDocument/2006/relationships/customXml" Target="../ink/ink7118.xml"/><Relationship Id="rId71" Type="http://schemas.openxmlformats.org/officeDocument/2006/relationships/image" Target="../media/image2230.png"/><Relationship Id="rId92" Type="http://schemas.openxmlformats.org/officeDocument/2006/relationships/customXml" Target="../ink/ink7070.xml"/><Relationship Id="rId213" Type="http://schemas.openxmlformats.org/officeDocument/2006/relationships/image" Target="../media/image2970.png"/><Relationship Id="rId234" Type="http://schemas.openxmlformats.org/officeDocument/2006/relationships/customXml" Target="../ink/ink7141.xml"/><Relationship Id="rId2" Type="http://schemas.openxmlformats.org/officeDocument/2006/relationships/customXml" Target="../ink/ink7025.xml"/><Relationship Id="rId29" Type="http://schemas.openxmlformats.org/officeDocument/2006/relationships/image" Target="../media/image2000.png"/><Relationship Id="rId40" Type="http://schemas.openxmlformats.org/officeDocument/2006/relationships/customXml" Target="../ink/ink7044.xml"/><Relationship Id="rId115" Type="http://schemas.openxmlformats.org/officeDocument/2006/relationships/image" Target="../media/image2480.png"/><Relationship Id="rId136" Type="http://schemas.openxmlformats.org/officeDocument/2006/relationships/customXml" Target="../ink/ink7092.xml"/><Relationship Id="rId157" Type="http://schemas.openxmlformats.org/officeDocument/2006/relationships/image" Target="../media/image2690.png"/><Relationship Id="rId178" Type="http://schemas.openxmlformats.org/officeDocument/2006/relationships/customXml" Target="../ink/ink7113.xml"/><Relationship Id="rId61" Type="http://schemas.openxmlformats.org/officeDocument/2006/relationships/image" Target="../media/image2160.png"/><Relationship Id="rId82" Type="http://schemas.openxmlformats.org/officeDocument/2006/relationships/customXml" Target="../ink/ink7065.xml"/><Relationship Id="rId199" Type="http://schemas.openxmlformats.org/officeDocument/2006/relationships/image" Target="../media/image2900.png"/><Relationship Id="rId203" Type="http://schemas.openxmlformats.org/officeDocument/2006/relationships/image" Target="../media/image2920.png"/><Relationship Id="rId19" Type="http://schemas.openxmlformats.org/officeDocument/2006/relationships/image" Target="../media/image1990.png"/><Relationship Id="rId224" Type="http://schemas.openxmlformats.org/officeDocument/2006/relationships/customXml" Target="../ink/ink7136.xml"/><Relationship Id="rId245" Type="http://schemas.openxmlformats.org/officeDocument/2006/relationships/image" Target="../media/image3120.png"/><Relationship Id="rId30" Type="http://schemas.openxmlformats.org/officeDocument/2006/relationships/customXml" Target="../ink/ink7039.xml"/><Relationship Id="rId105" Type="http://schemas.openxmlformats.org/officeDocument/2006/relationships/image" Target="../media/image2430.png"/><Relationship Id="rId126" Type="http://schemas.openxmlformats.org/officeDocument/2006/relationships/customXml" Target="../ink/ink7087.xml"/><Relationship Id="rId147" Type="http://schemas.openxmlformats.org/officeDocument/2006/relationships/image" Target="../media/image2640.png"/><Relationship Id="rId168" Type="http://schemas.openxmlformats.org/officeDocument/2006/relationships/customXml" Target="../ink/ink7108.xml"/><Relationship Id="rId51" Type="http://schemas.openxmlformats.org/officeDocument/2006/relationships/image" Target="../media/image2111.png"/><Relationship Id="rId72" Type="http://schemas.openxmlformats.org/officeDocument/2006/relationships/customXml" Target="../ink/ink7060.xml"/><Relationship Id="rId93" Type="http://schemas.openxmlformats.org/officeDocument/2006/relationships/image" Target="../media/image2370.png"/><Relationship Id="rId189" Type="http://schemas.openxmlformats.org/officeDocument/2006/relationships/image" Target="../media/image2850.png"/><Relationship Id="rId3" Type="http://schemas.openxmlformats.org/officeDocument/2006/relationships/image" Target="../media/image1900.png"/><Relationship Id="rId214" Type="http://schemas.openxmlformats.org/officeDocument/2006/relationships/customXml" Target="../ink/ink7131.xml"/><Relationship Id="rId235" Type="http://schemas.openxmlformats.org/officeDocument/2006/relationships/image" Target="../media/image3070.png"/><Relationship Id="rId116" Type="http://schemas.openxmlformats.org/officeDocument/2006/relationships/customXml" Target="../ink/ink7082.xml"/><Relationship Id="rId137" Type="http://schemas.openxmlformats.org/officeDocument/2006/relationships/image" Target="../media/image2590.png"/><Relationship Id="rId158" Type="http://schemas.openxmlformats.org/officeDocument/2006/relationships/customXml" Target="../ink/ink7103.xml"/><Relationship Id="rId20" Type="http://schemas.openxmlformats.org/officeDocument/2006/relationships/customXml" Target="../ink/ink7034.xml"/><Relationship Id="rId41" Type="http://schemas.openxmlformats.org/officeDocument/2006/relationships/image" Target="../media/image2060.png"/><Relationship Id="rId62" Type="http://schemas.openxmlformats.org/officeDocument/2006/relationships/customXml" Target="../ink/ink7055.xml"/><Relationship Id="rId83" Type="http://schemas.openxmlformats.org/officeDocument/2006/relationships/image" Target="../media/image2320.png"/><Relationship Id="rId179" Type="http://schemas.openxmlformats.org/officeDocument/2006/relationships/image" Target="../media/image2800.png"/><Relationship Id="rId190" Type="http://schemas.openxmlformats.org/officeDocument/2006/relationships/customXml" Target="../ink/ink7119.xml"/><Relationship Id="rId204" Type="http://schemas.openxmlformats.org/officeDocument/2006/relationships/customXml" Target="../ink/ink7126.xml"/><Relationship Id="rId225" Type="http://schemas.openxmlformats.org/officeDocument/2006/relationships/image" Target="../media/image3030.png"/><Relationship Id="rId246" Type="http://schemas.openxmlformats.org/officeDocument/2006/relationships/customXml" Target="../ink/ink7147.xml"/><Relationship Id="rId106" Type="http://schemas.openxmlformats.org/officeDocument/2006/relationships/customXml" Target="../ink/ink7077.xml"/><Relationship Id="rId127" Type="http://schemas.openxmlformats.org/officeDocument/2006/relationships/image" Target="../media/image2540.png"/><Relationship Id="rId10" Type="http://schemas.openxmlformats.org/officeDocument/2006/relationships/customXml" Target="../ink/ink7029.xml"/><Relationship Id="rId31" Type="http://schemas.openxmlformats.org/officeDocument/2006/relationships/image" Target="../media/image2010.png"/><Relationship Id="rId52" Type="http://schemas.openxmlformats.org/officeDocument/2006/relationships/customXml" Target="../ink/ink7050.xml"/><Relationship Id="rId73" Type="http://schemas.openxmlformats.org/officeDocument/2006/relationships/image" Target="../media/image2240.png"/><Relationship Id="rId94" Type="http://schemas.openxmlformats.org/officeDocument/2006/relationships/customXml" Target="../ink/ink7071.xml"/><Relationship Id="rId148" Type="http://schemas.openxmlformats.org/officeDocument/2006/relationships/customXml" Target="../ink/ink7098.xml"/><Relationship Id="rId169" Type="http://schemas.openxmlformats.org/officeDocument/2006/relationships/image" Target="../media/image2750.png"/><Relationship Id="rId4" Type="http://schemas.openxmlformats.org/officeDocument/2006/relationships/customXml" Target="../ink/ink7026.xml"/><Relationship Id="rId180" Type="http://schemas.openxmlformats.org/officeDocument/2006/relationships/customXml" Target="../ink/ink7114.xml"/><Relationship Id="rId215" Type="http://schemas.openxmlformats.org/officeDocument/2006/relationships/image" Target="../media/image2980.png"/><Relationship Id="rId236" Type="http://schemas.openxmlformats.org/officeDocument/2006/relationships/customXml" Target="../ink/ink7142.xml"/></Relationships>
</file>

<file path=ppt/slides/_rels/slide15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63" Type="http://schemas.openxmlformats.org/officeDocument/2006/relationships/image" Target="../media/image2170.png"/><Relationship Id="rId159" Type="http://schemas.openxmlformats.org/officeDocument/2006/relationships/image" Target="../media/image2700.png"/><Relationship Id="rId170" Type="http://schemas.openxmlformats.org/officeDocument/2006/relationships/customXml" Target="../ink/ink7235.xml"/><Relationship Id="rId226" Type="http://schemas.openxmlformats.org/officeDocument/2006/relationships/customXml" Target="../ink/ink7263.xml"/><Relationship Id="rId268" Type="http://schemas.openxmlformats.org/officeDocument/2006/relationships/customXml" Target="../ink/ink7284.xml"/><Relationship Id="rId32" Type="http://schemas.openxmlformats.org/officeDocument/2006/relationships/customXml" Target="../ink/ink7166.xml"/><Relationship Id="rId74" Type="http://schemas.openxmlformats.org/officeDocument/2006/relationships/customXml" Target="../ink/ink7187.xml"/><Relationship Id="rId128" Type="http://schemas.openxmlformats.org/officeDocument/2006/relationships/customXml" Target="../ink/ink7214.xml"/><Relationship Id="rId5" Type="http://schemas.openxmlformats.org/officeDocument/2006/relationships/image" Target="../media/image1910.png"/><Relationship Id="rId181" Type="http://schemas.openxmlformats.org/officeDocument/2006/relationships/image" Target="../media/image2811.png"/><Relationship Id="rId237" Type="http://schemas.openxmlformats.org/officeDocument/2006/relationships/image" Target="../media/image3080.png"/><Relationship Id="rId258" Type="http://schemas.openxmlformats.org/officeDocument/2006/relationships/customXml" Target="../ink/ink7279.xml"/><Relationship Id="rId22" Type="http://schemas.openxmlformats.org/officeDocument/2006/relationships/customXml" Target="../ink/ink7161.xml"/><Relationship Id="rId43" Type="http://schemas.openxmlformats.org/officeDocument/2006/relationships/image" Target="../media/image2070.png"/><Relationship Id="rId64" Type="http://schemas.openxmlformats.org/officeDocument/2006/relationships/customXml" Target="../ink/ink7182.xml"/><Relationship Id="rId118" Type="http://schemas.openxmlformats.org/officeDocument/2006/relationships/customXml" Target="../ink/ink7209.xml"/><Relationship Id="rId139" Type="http://schemas.openxmlformats.org/officeDocument/2006/relationships/image" Target="../media/image2600.png"/><Relationship Id="rId85" Type="http://schemas.openxmlformats.org/officeDocument/2006/relationships/image" Target="../media/image2330.png"/><Relationship Id="rId150" Type="http://schemas.openxmlformats.org/officeDocument/2006/relationships/customXml" Target="../ink/ink7225.xml"/><Relationship Id="rId171" Type="http://schemas.openxmlformats.org/officeDocument/2006/relationships/image" Target="../media/image2760.png"/><Relationship Id="rId192" Type="http://schemas.openxmlformats.org/officeDocument/2006/relationships/customXml" Target="../ink/ink7246.xml"/><Relationship Id="rId206" Type="http://schemas.openxmlformats.org/officeDocument/2006/relationships/customXml" Target="../ink/ink7253.xml"/><Relationship Id="rId227" Type="http://schemas.openxmlformats.org/officeDocument/2006/relationships/image" Target="../media/image3010.png"/><Relationship Id="rId248" Type="http://schemas.openxmlformats.org/officeDocument/2006/relationships/customXml" Target="../ink/ink7274.xml"/><Relationship Id="rId269" Type="http://schemas.openxmlformats.org/officeDocument/2006/relationships/image" Target="../media/image3240.png"/><Relationship Id="rId12" Type="http://schemas.openxmlformats.org/officeDocument/2006/relationships/customXml" Target="../ink/ink7156.xml"/><Relationship Id="rId33" Type="http://schemas.openxmlformats.org/officeDocument/2006/relationships/image" Target="../media/image2020.png"/><Relationship Id="rId108" Type="http://schemas.openxmlformats.org/officeDocument/2006/relationships/customXml" Target="../ink/ink7204.xml"/><Relationship Id="rId129" Type="http://schemas.openxmlformats.org/officeDocument/2006/relationships/image" Target="../media/image2550.png"/><Relationship Id="rId54" Type="http://schemas.openxmlformats.org/officeDocument/2006/relationships/customXml" Target="../ink/ink7177.xml"/><Relationship Id="rId75" Type="http://schemas.openxmlformats.org/officeDocument/2006/relationships/image" Target="../media/image2250.png"/><Relationship Id="rId96" Type="http://schemas.openxmlformats.org/officeDocument/2006/relationships/customXml" Target="../ink/ink7198.xml"/><Relationship Id="rId140" Type="http://schemas.openxmlformats.org/officeDocument/2006/relationships/customXml" Target="../ink/ink7220.xml"/><Relationship Id="rId161" Type="http://schemas.openxmlformats.org/officeDocument/2006/relationships/image" Target="../media/image2711.png"/><Relationship Id="rId182" Type="http://schemas.openxmlformats.org/officeDocument/2006/relationships/customXml" Target="../ink/ink7241.xml"/><Relationship Id="rId217" Type="http://schemas.openxmlformats.org/officeDocument/2006/relationships/image" Target="../media/image2990.png"/><Relationship Id="rId6" Type="http://schemas.openxmlformats.org/officeDocument/2006/relationships/customXml" Target="../ink/ink7153.xml"/><Relationship Id="rId238" Type="http://schemas.openxmlformats.org/officeDocument/2006/relationships/customXml" Target="../ink/ink7269.xml"/><Relationship Id="rId259" Type="http://schemas.openxmlformats.org/officeDocument/2006/relationships/image" Target="../media/image3190.png"/><Relationship Id="rId23" Type="http://schemas.openxmlformats.org/officeDocument/2006/relationships/image" Target="../media/image2280.png"/><Relationship Id="rId119" Type="http://schemas.openxmlformats.org/officeDocument/2006/relationships/image" Target="../media/image2500.png"/><Relationship Id="rId270" Type="http://schemas.openxmlformats.org/officeDocument/2006/relationships/customXml" Target="../ink/ink7285.xml"/><Relationship Id="rId44" Type="http://schemas.openxmlformats.org/officeDocument/2006/relationships/customXml" Target="../ink/ink7172.xml"/><Relationship Id="rId65" Type="http://schemas.openxmlformats.org/officeDocument/2006/relationships/image" Target="../media/image2180.png"/><Relationship Id="rId86" Type="http://schemas.openxmlformats.org/officeDocument/2006/relationships/customXml" Target="../ink/ink7193.xml"/><Relationship Id="rId130" Type="http://schemas.openxmlformats.org/officeDocument/2006/relationships/customXml" Target="../ink/ink7215.xml"/><Relationship Id="rId151" Type="http://schemas.openxmlformats.org/officeDocument/2006/relationships/image" Target="../media/image2660.png"/><Relationship Id="rId172" Type="http://schemas.openxmlformats.org/officeDocument/2006/relationships/customXml" Target="../ink/ink7236.xml"/><Relationship Id="rId193" Type="http://schemas.openxmlformats.org/officeDocument/2006/relationships/image" Target="../media/image2870.png"/><Relationship Id="rId207" Type="http://schemas.openxmlformats.org/officeDocument/2006/relationships/image" Target="../media/image2940.png"/><Relationship Id="rId228" Type="http://schemas.openxmlformats.org/officeDocument/2006/relationships/customXml" Target="../ink/ink7264.xml"/><Relationship Id="rId249" Type="http://schemas.openxmlformats.org/officeDocument/2006/relationships/image" Target="../media/image3140.png"/><Relationship Id="rId13" Type="http://schemas.openxmlformats.org/officeDocument/2006/relationships/image" Target="../media/image1960.png"/><Relationship Id="rId109" Type="http://schemas.openxmlformats.org/officeDocument/2006/relationships/image" Target="../media/image2450.png"/><Relationship Id="rId260" Type="http://schemas.openxmlformats.org/officeDocument/2006/relationships/customXml" Target="../ink/ink7280.xml"/><Relationship Id="rId34" Type="http://schemas.openxmlformats.org/officeDocument/2006/relationships/customXml" Target="../ink/ink7167.xml"/><Relationship Id="rId55" Type="http://schemas.openxmlformats.org/officeDocument/2006/relationships/image" Target="../media/image2130.png"/><Relationship Id="rId76" Type="http://schemas.openxmlformats.org/officeDocument/2006/relationships/customXml" Target="../ink/ink7188.xml"/><Relationship Id="rId97" Type="http://schemas.openxmlformats.org/officeDocument/2006/relationships/image" Target="../media/image2390.png"/><Relationship Id="rId120" Type="http://schemas.openxmlformats.org/officeDocument/2006/relationships/customXml" Target="../ink/ink7210.xml"/><Relationship Id="rId141" Type="http://schemas.openxmlformats.org/officeDocument/2006/relationships/image" Target="../media/image2611.png"/><Relationship Id="rId7" Type="http://schemas.openxmlformats.org/officeDocument/2006/relationships/image" Target="../media/image1920.png"/><Relationship Id="rId162" Type="http://schemas.openxmlformats.org/officeDocument/2006/relationships/customXml" Target="../ink/ink7231.xml"/><Relationship Id="rId183" Type="http://schemas.openxmlformats.org/officeDocument/2006/relationships/image" Target="../media/image2820.png"/><Relationship Id="rId218" Type="http://schemas.openxmlformats.org/officeDocument/2006/relationships/customXml" Target="../ink/ink7259.xml"/><Relationship Id="rId239" Type="http://schemas.openxmlformats.org/officeDocument/2006/relationships/image" Target="../media/image3090.png"/><Relationship Id="rId250" Type="http://schemas.openxmlformats.org/officeDocument/2006/relationships/customXml" Target="../ink/ink7275.xml"/><Relationship Id="rId271" Type="http://schemas.openxmlformats.org/officeDocument/2006/relationships/image" Target="../media/image3250.png"/><Relationship Id="rId24" Type="http://schemas.openxmlformats.org/officeDocument/2006/relationships/customXml" Target="../ink/ink7162.xml"/><Relationship Id="rId45" Type="http://schemas.openxmlformats.org/officeDocument/2006/relationships/image" Target="../media/image2080.png"/><Relationship Id="rId66" Type="http://schemas.openxmlformats.org/officeDocument/2006/relationships/customXml" Target="../ink/ink7183.xml"/><Relationship Id="rId87" Type="http://schemas.openxmlformats.org/officeDocument/2006/relationships/image" Target="../media/image2340.png"/><Relationship Id="rId110" Type="http://schemas.openxmlformats.org/officeDocument/2006/relationships/customXml" Target="../ink/ink7205.xml"/><Relationship Id="rId131" Type="http://schemas.openxmlformats.org/officeDocument/2006/relationships/image" Target="../media/image2560.png"/><Relationship Id="rId152" Type="http://schemas.openxmlformats.org/officeDocument/2006/relationships/customXml" Target="../ink/ink7226.xml"/><Relationship Id="rId173" Type="http://schemas.openxmlformats.org/officeDocument/2006/relationships/image" Target="../media/image2770.png"/><Relationship Id="rId194" Type="http://schemas.openxmlformats.org/officeDocument/2006/relationships/customXml" Target="../ink/ink7247.xml"/><Relationship Id="rId208" Type="http://schemas.openxmlformats.org/officeDocument/2006/relationships/customXml" Target="../ink/ink7254.xml"/><Relationship Id="rId229" Type="http://schemas.openxmlformats.org/officeDocument/2006/relationships/image" Target="../media/image3040.png"/><Relationship Id="rId240" Type="http://schemas.openxmlformats.org/officeDocument/2006/relationships/customXml" Target="../ink/ink7270.xml"/><Relationship Id="rId261" Type="http://schemas.openxmlformats.org/officeDocument/2006/relationships/image" Target="../media/image3200.png"/><Relationship Id="rId14" Type="http://schemas.openxmlformats.org/officeDocument/2006/relationships/customXml" Target="../ink/ink7157.xml"/><Relationship Id="rId35" Type="http://schemas.openxmlformats.org/officeDocument/2006/relationships/image" Target="../media/image2030.png"/><Relationship Id="rId56" Type="http://schemas.openxmlformats.org/officeDocument/2006/relationships/customXml" Target="../ink/ink7178.xml"/><Relationship Id="rId77" Type="http://schemas.openxmlformats.org/officeDocument/2006/relationships/image" Target="../media/image2260.png"/><Relationship Id="rId100" Type="http://schemas.openxmlformats.org/officeDocument/2006/relationships/customXml" Target="../ink/ink7200.xml"/><Relationship Id="rId8" Type="http://schemas.openxmlformats.org/officeDocument/2006/relationships/customXml" Target="../ink/ink7154.xml"/><Relationship Id="rId98" Type="http://schemas.openxmlformats.org/officeDocument/2006/relationships/customXml" Target="../ink/ink7199.xml"/><Relationship Id="rId121" Type="http://schemas.openxmlformats.org/officeDocument/2006/relationships/image" Target="../media/image2511.png"/><Relationship Id="rId142" Type="http://schemas.openxmlformats.org/officeDocument/2006/relationships/customXml" Target="../ink/ink7221.xml"/><Relationship Id="rId163" Type="http://schemas.openxmlformats.org/officeDocument/2006/relationships/image" Target="../media/image2720.png"/><Relationship Id="rId184" Type="http://schemas.openxmlformats.org/officeDocument/2006/relationships/customXml" Target="../ink/ink7242.xml"/><Relationship Id="rId219" Type="http://schemas.openxmlformats.org/officeDocument/2006/relationships/image" Target="../media/image3000.png"/><Relationship Id="rId230" Type="http://schemas.openxmlformats.org/officeDocument/2006/relationships/customXml" Target="../ink/ink7265.xml"/><Relationship Id="rId251" Type="http://schemas.openxmlformats.org/officeDocument/2006/relationships/image" Target="../media/image3150.png"/><Relationship Id="rId25" Type="http://schemas.openxmlformats.org/officeDocument/2006/relationships/image" Target="../media/image2290.png"/><Relationship Id="rId46" Type="http://schemas.openxmlformats.org/officeDocument/2006/relationships/customXml" Target="../ink/ink7173.xml"/><Relationship Id="rId67" Type="http://schemas.openxmlformats.org/officeDocument/2006/relationships/image" Target="../media/image2211.png"/><Relationship Id="rId272" Type="http://schemas.openxmlformats.org/officeDocument/2006/relationships/customXml" Target="../ink/ink7286.xml"/><Relationship Id="rId88" Type="http://schemas.openxmlformats.org/officeDocument/2006/relationships/customXml" Target="../ink/ink7194.xml"/><Relationship Id="rId111" Type="http://schemas.openxmlformats.org/officeDocument/2006/relationships/image" Target="../media/image2460.png"/><Relationship Id="rId132" Type="http://schemas.openxmlformats.org/officeDocument/2006/relationships/customXml" Target="../ink/ink7216.xml"/><Relationship Id="rId153" Type="http://schemas.openxmlformats.org/officeDocument/2006/relationships/image" Target="../media/image2670.png"/><Relationship Id="rId174" Type="http://schemas.openxmlformats.org/officeDocument/2006/relationships/customXml" Target="../ink/ink7237.xml"/><Relationship Id="rId195" Type="http://schemas.openxmlformats.org/officeDocument/2006/relationships/image" Target="../media/image2880.png"/><Relationship Id="rId209" Type="http://schemas.openxmlformats.org/officeDocument/2006/relationships/image" Target="../media/image2950.png"/><Relationship Id="rId220" Type="http://schemas.openxmlformats.org/officeDocument/2006/relationships/customXml" Target="../ink/ink7260.xml"/><Relationship Id="rId241" Type="http://schemas.openxmlformats.org/officeDocument/2006/relationships/image" Target="../media/image3100.png"/><Relationship Id="rId15" Type="http://schemas.openxmlformats.org/officeDocument/2006/relationships/image" Target="../media/image1970.png"/><Relationship Id="rId36" Type="http://schemas.openxmlformats.org/officeDocument/2006/relationships/customXml" Target="../ink/ink7168.xml"/><Relationship Id="rId57" Type="http://schemas.openxmlformats.org/officeDocument/2006/relationships/image" Target="../media/image2140.png"/><Relationship Id="rId262" Type="http://schemas.openxmlformats.org/officeDocument/2006/relationships/customXml" Target="../ink/ink7281.xml"/><Relationship Id="rId78" Type="http://schemas.openxmlformats.org/officeDocument/2006/relationships/customXml" Target="../ink/ink7189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7211.xml"/><Relationship Id="rId143" Type="http://schemas.openxmlformats.org/officeDocument/2006/relationships/image" Target="../media/image2620.png"/><Relationship Id="rId164" Type="http://schemas.openxmlformats.org/officeDocument/2006/relationships/customXml" Target="../ink/ink7232.xml"/><Relationship Id="rId185" Type="http://schemas.openxmlformats.org/officeDocument/2006/relationships/image" Target="../media/image2830.png"/><Relationship Id="rId9" Type="http://schemas.openxmlformats.org/officeDocument/2006/relationships/image" Target="../media/image1930.png"/><Relationship Id="rId210" Type="http://schemas.openxmlformats.org/officeDocument/2006/relationships/customXml" Target="../ink/ink7255.xml"/><Relationship Id="rId26" Type="http://schemas.openxmlformats.org/officeDocument/2006/relationships/customXml" Target="../ink/ink7163.xml"/><Relationship Id="rId231" Type="http://schemas.openxmlformats.org/officeDocument/2006/relationships/image" Target="../media/image3050.png"/><Relationship Id="rId252" Type="http://schemas.openxmlformats.org/officeDocument/2006/relationships/customXml" Target="../ink/ink7276.xml"/><Relationship Id="rId273" Type="http://schemas.openxmlformats.org/officeDocument/2006/relationships/image" Target="../media/image3260.png"/><Relationship Id="rId47" Type="http://schemas.openxmlformats.org/officeDocument/2006/relationships/image" Target="../media/image2090.png"/><Relationship Id="rId68" Type="http://schemas.openxmlformats.org/officeDocument/2006/relationships/customXml" Target="../ink/ink7184.xml"/><Relationship Id="rId89" Type="http://schemas.openxmlformats.org/officeDocument/2006/relationships/image" Target="../media/image2350.png"/><Relationship Id="rId112" Type="http://schemas.openxmlformats.org/officeDocument/2006/relationships/customXml" Target="../ink/ink7206.xml"/><Relationship Id="rId133" Type="http://schemas.openxmlformats.org/officeDocument/2006/relationships/image" Target="../media/image2570.png"/><Relationship Id="rId154" Type="http://schemas.openxmlformats.org/officeDocument/2006/relationships/customXml" Target="../ink/ink7227.xml"/><Relationship Id="rId175" Type="http://schemas.openxmlformats.org/officeDocument/2006/relationships/image" Target="../media/image2780.png"/><Relationship Id="rId196" Type="http://schemas.openxmlformats.org/officeDocument/2006/relationships/customXml" Target="../ink/ink7248.xml"/><Relationship Id="rId200" Type="http://schemas.openxmlformats.org/officeDocument/2006/relationships/customXml" Target="../ink/ink7250.xml"/><Relationship Id="rId16" Type="http://schemas.openxmlformats.org/officeDocument/2006/relationships/customXml" Target="../ink/ink7158.xml"/><Relationship Id="rId221" Type="http://schemas.openxmlformats.org/officeDocument/2006/relationships/image" Target="../media/image3011.png"/><Relationship Id="rId242" Type="http://schemas.openxmlformats.org/officeDocument/2006/relationships/customXml" Target="../ink/ink7271.xml"/><Relationship Id="rId263" Type="http://schemas.openxmlformats.org/officeDocument/2006/relationships/image" Target="../media/image3211.png"/><Relationship Id="rId37" Type="http://schemas.openxmlformats.org/officeDocument/2006/relationships/image" Target="../media/image2040.png"/><Relationship Id="rId58" Type="http://schemas.openxmlformats.org/officeDocument/2006/relationships/customXml" Target="../ink/ink7179.xml"/><Relationship Id="rId79" Type="http://schemas.openxmlformats.org/officeDocument/2006/relationships/image" Target="../media/image2300.png"/><Relationship Id="rId102" Type="http://schemas.openxmlformats.org/officeDocument/2006/relationships/customXml" Target="../ink/ink7201.xml"/><Relationship Id="rId123" Type="http://schemas.openxmlformats.org/officeDocument/2006/relationships/image" Target="../media/image2520.png"/><Relationship Id="rId144" Type="http://schemas.openxmlformats.org/officeDocument/2006/relationships/customXml" Target="../ink/ink7222.xml"/><Relationship Id="rId90" Type="http://schemas.openxmlformats.org/officeDocument/2006/relationships/customXml" Target="../ink/ink7195.xml"/><Relationship Id="rId165" Type="http://schemas.openxmlformats.org/officeDocument/2006/relationships/image" Target="../media/image2730.png"/><Relationship Id="rId186" Type="http://schemas.openxmlformats.org/officeDocument/2006/relationships/customXml" Target="../ink/ink7243.xml"/><Relationship Id="rId211" Type="http://schemas.openxmlformats.org/officeDocument/2006/relationships/image" Target="../media/image2960.png"/><Relationship Id="rId232" Type="http://schemas.openxmlformats.org/officeDocument/2006/relationships/customXml" Target="../ink/ink7266.xml"/><Relationship Id="rId253" Type="http://schemas.openxmlformats.org/officeDocument/2006/relationships/image" Target="../media/image3160.png"/><Relationship Id="rId274" Type="http://schemas.openxmlformats.org/officeDocument/2006/relationships/customXml" Target="../ink/ink7287.xml"/><Relationship Id="rId27" Type="http://schemas.openxmlformats.org/officeDocument/2006/relationships/image" Target="../media/image1950.png"/><Relationship Id="rId48" Type="http://schemas.openxmlformats.org/officeDocument/2006/relationships/customXml" Target="../ink/ink7174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7217.xml"/><Relationship Id="rId80" Type="http://schemas.openxmlformats.org/officeDocument/2006/relationships/customXml" Target="../ink/ink7190.xml"/><Relationship Id="rId155" Type="http://schemas.openxmlformats.org/officeDocument/2006/relationships/image" Target="../media/image2680.png"/><Relationship Id="rId176" Type="http://schemas.openxmlformats.org/officeDocument/2006/relationships/customXml" Target="../ink/ink7238.xml"/><Relationship Id="rId197" Type="http://schemas.openxmlformats.org/officeDocument/2006/relationships/image" Target="../media/image2890.png"/><Relationship Id="rId201" Type="http://schemas.openxmlformats.org/officeDocument/2006/relationships/image" Target="../media/image2911.png"/><Relationship Id="rId222" Type="http://schemas.openxmlformats.org/officeDocument/2006/relationships/customXml" Target="../ink/ink7261.xml"/><Relationship Id="rId243" Type="http://schemas.openxmlformats.org/officeDocument/2006/relationships/image" Target="../media/image3111.png"/><Relationship Id="rId264" Type="http://schemas.openxmlformats.org/officeDocument/2006/relationships/customXml" Target="../ink/ink7282.xml"/><Relationship Id="rId17" Type="http://schemas.openxmlformats.org/officeDocument/2006/relationships/image" Target="../media/image1980.png"/><Relationship Id="rId38" Type="http://schemas.openxmlformats.org/officeDocument/2006/relationships/customXml" Target="../ink/ink7169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24" Type="http://schemas.openxmlformats.org/officeDocument/2006/relationships/customXml" Target="../ink/ink7212.xml"/><Relationship Id="rId70" Type="http://schemas.openxmlformats.org/officeDocument/2006/relationships/customXml" Target="../ink/ink7185.xml"/><Relationship Id="rId91" Type="http://schemas.openxmlformats.org/officeDocument/2006/relationships/image" Target="../media/image2360.png"/><Relationship Id="rId145" Type="http://schemas.openxmlformats.org/officeDocument/2006/relationships/image" Target="../media/image2630.png"/><Relationship Id="rId166" Type="http://schemas.openxmlformats.org/officeDocument/2006/relationships/customXml" Target="../ink/ink7233.xml"/><Relationship Id="rId187" Type="http://schemas.openxmlformats.org/officeDocument/2006/relationships/image" Target="../media/image28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256.xml"/><Relationship Id="rId233" Type="http://schemas.openxmlformats.org/officeDocument/2006/relationships/image" Target="../media/image3060.png"/><Relationship Id="rId254" Type="http://schemas.openxmlformats.org/officeDocument/2006/relationships/customXml" Target="../ink/ink7277.xml"/><Relationship Id="rId28" Type="http://schemas.openxmlformats.org/officeDocument/2006/relationships/customXml" Target="../ink/ink7164.xml"/><Relationship Id="rId49" Type="http://schemas.openxmlformats.org/officeDocument/2006/relationships/image" Target="../media/image2100.png"/><Relationship Id="rId114" Type="http://schemas.openxmlformats.org/officeDocument/2006/relationships/customXml" Target="../ink/ink7207.xml"/><Relationship Id="rId275" Type="http://schemas.openxmlformats.org/officeDocument/2006/relationships/image" Target="../media/image3270.png"/><Relationship Id="rId60" Type="http://schemas.openxmlformats.org/officeDocument/2006/relationships/customXml" Target="../ink/ink7180.xml"/><Relationship Id="rId81" Type="http://schemas.openxmlformats.org/officeDocument/2006/relationships/image" Target="../media/image2311.png"/><Relationship Id="rId135" Type="http://schemas.openxmlformats.org/officeDocument/2006/relationships/image" Target="../media/image2580.png"/><Relationship Id="rId156" Type="http://schemas.openxmlformats.org/officeDocument/2006/relationships/customXml" Target="../ink/ink7228.xml"/><Relationship Id="rId177" Type="http://schemas.openxmlformats.org/officeDocument/2006/relationships/image" Target="../media/image2790.png"/><Relationship Id="rId198" Type="http://schemas.openxmlformats.org/officeDocument/2006/relationships/customXml" Target="../ink/ink7249.xml"/><Relationship Id="rId202" Type="http://schemas.openxmlformats.org/officeDocument/2006/relationships/customXml" Target="../ink/ink7251.xml"/><Relationship Id="rId223" Type="http://schemas.openxmlformats.org/officeDocument/2006/relationships/image" Target="../media/image3020.png"/><Relationship Id="rId244" Type="http://schemas.openxmlformats.org/officeDocument/2006/relationships/customXml" Target="../ink/ink7272.xml"/><Relationship Id="rId18" Type="http://schemas.openxmlformats.org/officeDocument/2006/relationships/customXml" Target="../ink/ink7159.xml"/><Relationship Id="rId39" Type="http://schemas.openxmlformats.org/officeDocument/2006/relationships/image" Target="../media/image2050.png"/><Relationship Id="rId265" Type="http://schemas.openxmlformats.org/officeDocument/2006/relationships/image" Target="../media/image3220.png"/><Relationship Id="rId50" Type="http://schemas.openxmlformats.org/officeDocument/2006/relationships/customXml" Target="../ink/ink7175.xml"/><Relationship Id="rId104" Type="http://schemas.openxmlformats.org/officeDocument/2006/relationships/customXml" Target="../ink/ink7202.xml"/><Relationship Id="rId125" Type="http://schemas.openxmlformats.org/officeDocument/2006/relationships/image" Target="../media/image2530.png"/><Relationship Id="rId146" Type="http://schemas.openxmlformats.org/officeDocument/2006/relationships/customXml" Target="../ink/ink7223.xml"/><Relationship Id="rId167" Type="http://schemas.openxmlformats.org/officeDocument/2006/relationships/image" Target="../media/image2740.png"/><Relationship Id="rId188" Type="http://schemas.openxmlformats.org/officeDocument/2006/relationships/customXml" Target="../ink/ink7244.xml"/><Relationship Id="rId71" Type="http://schemas.openxmlformats.org/officeDocument/2006/relationships/image" Target="../media/image2230.png"/><Relationship Id="rId92" Type="http://schemas.openxmlformats.org/officeDocument/2006/relationships/customXml" Target="../ink/ink7196.xml"/><Relationship Id="rId213" Type="http://schemas.openxmlformats.org/officeDocument/2006/relationships/image" Target="../media/image2970.png"/><Relationship Id="rId234" Type="http://schemas.openxmlformats.org/officeDocument/2006/relationships/customXml" Target="../ink/ink7267.xml"/><Relationship Id="rId2" Type="http://schemas.openxmlformats.org/officeDocument/2006/relationships/customXml" Target="../ink/ink7151.xml"/><Relationship Id="rId29" Type="http://schemas.openxmlformats.org/officeDocument/2006/relationships/image" Target="../media/image2000.png"/><Relationship Id="rId255" Type="http://schemas.openxmlformats.org/officeDocument/2006/relationships/image" Target="../media/image3170.png"/><Relationship Id="rId276" Type="http://schemas.openxmlformats.org/officeDocument/2006/relationships/customXml" Target="../ink/ink7288.xml"/><Relationship Id="rId40" Type="http://schemas.openxmlformats.org/officeDocument/2006/relationships/customXml" Target="../ink/ink7170.xml"/><Relationship Id="rId115" Type="http://schemas.openxmlformats.org/officeDocument/2006/relationships/image" Target="../media/image2480.png"/><Relationship Id="rId136" Type="http://schemas.openxmlformats.org/officeDocument/2006/relationships/customXml" Target="../ink/ink7218.xml"/><Relationship Id="rId157" Type="http://schemas.openxmlformats.org/officeDocument/2006/relationships/image" Target="../media/image2690.png"/><Relationship Id="rId178" Type="http://schemas.openxmlformats.org/officeDocument/2006/relationships/customXml" Target="../ink/ink7239.xml"/><Relationship Id="rId61" Type="http://schemas.openxmlformats.org/officeDocument/2006/relationships/image" Target="../media/image2160.png"/><Relationship Id="rId82" Type="http://schemas.openxmlformats.org/officeDocument/2006/relationships/customXml" Target="../ink/ink7191.xml"/><Relationship Id="rId199" Type="http://schemas.openxmlformats.org/officeDocument/2006/relationships/image" Target="../media/image2900.png"/><Relationship Id="rId203" Type="http://schemas.openxmlformats.org/officeDocument/2006/relationships/image" Target="../media/image2920.png"/><Relationship Id="rId19" Type="http://schemas.openxmlformats.org/officeDocument/2006/relationships/image" Target="../media/image1990.png"/><Relationship Id="rId224" Type="http://schemas.openxmlformats.org/officeDocument/2006/relationships/customXml" Target="../ink/ink7262.xml"/><Relationship Id="rId245" Type="http://schemas.openxmlformats.org/officeDocument/2006/relationships/image" Target="../media/image3120.png"/><Relationship Id="rId266" Type="http://schemas.openxmlformats.org/officeDocument/2006/relationships/customXml" Target="../ink/ink7283.xml"/><Relationship Id="rId30" Type="http://schemas.openxmlformats.org/officeDocument/2006/relationships/customXml" Target="../ink/ink7165.xml"/><Relationship Id="rId105" Type="http://schemas.openxmlformats.org/officeDocument/2006/relationships/image" Target="../media/image2430.png"/><Relationship Id="rId126" Type="http://schemas.openxmlformats.org/officeDocument/2006/relationships/customXml" Target="../ink/ink7213.xml"/><Relationship Id="rId147" Type="http://schemas.openxmlformats.org/officeDocument/2006/relationships/image" Target="../media/image2640.png"/><Relationship Id="rId168" Type="http://schemas.openxmlformats.org/officeDocument/2006/relationships/customXml" Target="../ink/ink7234.xml"/><Relationship Id="rId51" Type="http://schemas.openxmlformats.org/officeDocument/2006/relationships/image" Target="../media/image2111.png"/><Relationship Id="rId72" Type="http://schemas.openxmlformats.org/officeDocument/2006/relationships/customXml" Target="../ink/ink7186.xml"/><Relationship Id="rId93" Type="http://schemas.openxmlformats.org/officeDocument/2006/relationships/image" Target="../media/image2370.png"/><Relationship Id="rId189" Type="http://schemas.openxmlformats.org/officeDocument/2006/relationships/image" Target="../media/image2850.png"/><Relationship Id="rId3" Type="http://schemas.openxmlformats.org/officeDocument/2006/relationships/image" Target="../media/image1900.png"/><Relationship Id="rId214" Type="http://schemas.openxmlformats.org/officeDocument/2006/relationships/customXml" Target="../ink/ink7257.xml"/><Relationship Id="rId235" Type="http://schemas.openxmlformats.org/officeDocument/2006/relationships/image" Target="../media/image3070.png"/><Relationship Id="rId256" Type="http://schemas.openxmlformats.org/officeDocument/2006/relationships/customXml" Target="../ink/ink7278.xml"/><Relationship Id="rId277" Type="http://schemas.openxmlformats.org/officeDocument/2006/relationships/image" Target="../media/image3280.png"/><Relationship Id="rId116" Type="http://schemas.openxmlformats.org/officeDocument/2006/relationships/customXml" Target="../ink/ink7208.xml"/><Relationship Id="rId137" Type="http://schemas.openxmlformats.org/officeDocument/2006/relationships/image" Target="../media/image2590.png"/><Relationship Id="rId158" Type="http://schemas.openxmlformats.org/officeDocument/2006/relationships/customXml" Target="../ink/ink7229.xml"/><Relationship Id="rId20" Type="http://schemas.openxmlformats.org/officeDocument/2006/relationships/customXml" Target="../ink/ink7160.xml"/><Relationship Id="rId41" Type="http://schemas.openxmlformats.org/officeDocument/2006/relationships/image" Target="../media/image2060.png"/><Relationship Id="rId62" Type="http://schemas.openxmlformats.org/officeDocument/2006/relationships/customXml" Target="../ink/ink7181.xml"/><Relationship Id="rId83" Type="http://schemas.openxmlformats.org/officeDocument/2006/relationships/image" Target="../media/image2320.png"/><Relationship Id="rId179" Type="http://schemas.openxmlformats.org/officeDocument/2006/relationships/image" Target="../media/image2800.png"/><Relationship Id="rId190" Type="http://schemas.openxmlformats.org/officeDocument/2006/relationships/customXml" Target="../ink/ink7245.xml"/><Relationship Id="rId204" Type="http://schemas.openxmlformats.org/officeDocument/2006/relationships/customXml" Target="../ink/ink7252.xml"/><Relationship Id="rId225" Type="http://schemas.openxmlformats.org/officeDocument/2006/relationships/image" Target="../media/image3030.png"/><Relationship Id="rId246" Type="http://schemas.openxmlformats.org/officeDocument/2006/relationships/customXml" Target="../ink/ink7273.xml"/><Relationship Id="rId267" Type="http://schemas.openxmlformats.org/officeDocument/2006/relationships/image" Target="../media/image3230.png"/><Relationship Id="rId106" Type="http://schemas.openxmlformats.org/officeDocument/2006/relationships/customXml" Target="../ink/ink7203.xml"/><Relationship Id="rId127" Type="http://schemas.openxmlformats.org/officeDocument/2006/relationships/image" Target="../media/image2540.png"/><Relationship Id="rId10" Type="http://schemas.openxmlformats.org/officeDocument/2006/relationships/customXml" Target="../ink/ink7155.xml"/><Relationship Id="rId31" Type="http://schemas.openxmlformats.org/officeDocument/2006/relationships/image" Target="../media/image2010.png"/><Relationship Id="rId52" Type="http://schemas.openxmlformats.org/officeDocument/2006/relationships/customXml" Target="../ink/ink7176.xml"/><Relationship Id="rId73" Type="http://schemas.openxmlformats.org/officeDocument/2006/relationships/image" Target="../media/image2240.png"/><Relationship Id="rId94" Type="http://schemas.openxmlformats.org/officeDocument/2006/relationships/customXml" Target="../ink/ink7197.xml"/><Relationship Id="rId148" Type="http://schemas.openxmlformats.org/officeDocument/2006/relationships/customXml" Target="../ink/ink7224.xml"/><Relationship Id="rId169" Type="http://schemas.openxmlformats.org/officeDocument/2006/relationships/image" Target="../media/image2750.png"/><Relationship Id="rId4" Type="http://schemas.openxmlformats.org/officeDocument/2006/relationships/customXml" Target="../ink/ink7152.xml"/><Relationship Id="rId180" Type="http://schemas.openxmlformats.org/officeDocument/2006/relationships/customXml" Target="../ink/ink7240.xml"/><Relationship Id="rId215" Type="http://schemas.openxmlformats.org/officeDocument/2006/relationships/image" Target="../media/image2980.png"/><Relationship Id="rId236" Type="http://schemas.openxmlformats.org/officeDocument/2006/relationships/customXml" Target="../ink/ink7268.xml"/><Relationship Id="rId257" Type="http://schemas.openxmlformats.org/officeDocument/2006/relationships/image" Target="../media/image3180.png"/><Relationship Id="rId42" Type="http://schemas.openxmlformats.org/officeDocument/2006/relationships/customXml" Target="../ink/ink7171.xml"/><Relationship Id="rId84" Type="http://schemas.openxmlformats.org/officeDocument/2006/relationships/customXml" Target="../ink/ink7192.xml"/><Relationship Id="rId138" Type="http://schemas.openxmlformats.org/officeDocument/2006/relationships/customXml" Target="../ink/ink7219.xml"/><Relationship Id="rId191" Type="http://schemas.openxmlformats.org/officeDocument/2006/relationships/image" Target="../media/image2860.png"/><Relationship Id="rId205" Type="http://schemas.openxmlformats.org/officeDocument/2006/relationships/image" Target="../media/image2930.png"/><Relationship Id="rId247" Type="http://schemas.openxmlformats.org/officeDocument/2006/relationships/image" Target="../media/image3130.png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53" Type="http://schemas.openxmlformats.org/officeDocument/2006/relationships/image" Target="../media/image2120.png"/><Relationship Id="rId149" Type="http://schemas.openxmlformats.org/officeDocument/2006/relationships/image" Target="../media/image2650.png"/><Relationship Id="rId95" Type="http://schemas.openxmlformats.org/officeDocument/2006/relationships/image" Target="../media/image2380.png"/><Relationship Id="rId160" Type="http://schemas.openxmlformats.org/officeDocument/2006/relationships/customXml" Target="../ink/ink7230.xml"/><Relationship Id="rId216" Type="http://schemas.openxmlformats.org/officeDocument/2006/relationships/customXml" Target="../ink/ink7258.xml"/></Relationships>
</file>

<file path=ppt/slides/_rels/slide15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63" Type="http://schemas.openxmlformats.org/officeDocument/2006/relationships/image" Target="../media/image2170.png"/><Relationship Id="rId159" Type="http://schemas.openxmlformats.org/officeDocument/2006/relationships/image" Target="../media/image2700.png"/><Relationship Id="rId170" Type="http://schemas.openxmlformats.org/officeDocument/2006/relationships/customXml" Target="../ink/ink7373.xml"/><Relationship Id="rId226" Type="http://schemas.openxmlformats.org/officeDocument/2006/relationships/customXml" Target="../ink/ink7401.xml"/><Relationship Id="rId268" Type="http://schemas.openxmlformats.org/officeDocument/2006/relationships/customXml" Target="../ink/ink7422.xml"/><Relationship Id="rId32" Type="http://schemas.openxmlformats.org/officeDocument/2006/relationships/customXml" Target="../ink/ink7304.xml"/><Relationship Id="rId74" Type="http://schemas.openxmlformats.org/officeDocument/2006/relationships/customXml" Target="../ink/ink7325.xml"/><Relationship Id="rId128" Type="http://schemas.openxmlformats.org/officeDocument/2006/relationships/customXml" Target="../ink/ink7352.xml"/><Relationship Id="rId5" Type="http://schemas.openxmlformats.org/officeDocument/2006/relationships/image" Target="../media/image1910.png"/><Relationship Id="rId181" Type="http://schemas.openxmlformats.org/officeDocument/2006/relationships/image" Target="../media/image2811.png"/><Relationship Id="rId237" Type="http://schemas.openxmlformats.org/officeDocument/2006/relationships/image" Target="../media/image3080.png"/><Relationship Id="rId279" Type="http://schemas.openxmlformats.org/officeDocument/2006/relationships/image" Target="../media/image3290.png"/><Relationship Id="rId43" Type="http://schemas.openxmlformats.org/officeDocument/2006/relationships/image" Target="../media/image2070.png"/><Relationship Id="rId139" Type="http://schemas.openxmlformats.org/officeDocument/2006/relationships/image" Target="../media/image2600.png"/><Relationship Id="rId85" Type="http://schemas.openxmlformats.org/officeDocument/2006/relationships/image" Target="../media/image2330.png"/><Relationship Id="rId150" Type="http://schemas.openxmlformats.org/officeDocument/2006/relationships/customXml" Target="../ink/ink7363.xml"/><Relationship Id="rId171" Type="http://schemas.openxmlformats.org/officeDocument/2006/relationships/image" Target="../media/image2760.png"/><Relationship Id="rId192" Type="http://schemas.openxmlformats.org/officeDocument/2006/relationships/customXml" Target="../ink/ink7384.xml"/><Relationship Id="rId206" Type="http://schemas.openxmlformats.org/officeDocument/2006/relationships/customXml" Target="../ink/ink7391.xml"/><Relationship Id="rId227" Type="http://schemas.openxmlformats.org/officeDocument/2006/relationships/image" Target="../media/image3010.png"/><Relationship Id="rId248" Type="http://schemas.openxmlformats.org/officeDocument/2006/relationships/customXml" Target="../ink/ink7412.xml"/><Relationship Id="rId269" Type="http://schemas.openxmlformats.org/officeDocument/2006/relationships/image" Target="../media/image3240.png"/><Relationship Id="rId12" Type="http://schemas.openxmlformats.org/officeDocument/2006/relationships/customXml" Target="../ink/ink7294.xml"/><Relationship Id="rId33" Type="http://schemas.openxmlformats.org/officeDocument/2006/relationships/image" Target="../media/image2020.png"/><Relationship Id="rId108" Type="http://schemas.openxmlformats.org/officeDocument/2006/relationships/customXml" Target="../ink/ink7342.xml"/><Relationship Id="rId129" Type="http://schemas.openxmlformats.org/officeDocument/2006/relationships/image" Target="../media/image2550.png"/><Relationship Id="rId280" Type="http://schemas.openxmlformats.org/officeDocument/2006/relationships/customXml" Target="../ink/ink7428.xml"/><Relationship Id="rId54" Type="http://schemas.openxmlformats.org/officeDocument/2006/relationships/customXml" Target="../ink/ink7315.xml"/><Relationship Id="rId75" Type="http://schemas.openxmlformats.org/officeDocument/2006/relationships/image" Target="../media/image2250.png"/><Relationship Id="rId96" Type="http://schemas.openxmlformats.org/officeDocument/2006/relationships/customXml" Target="../ink/ink7336.xml"/><Relationship Id="rId140" Type="http://schemas.openxmlformats.org/officeDocument/2006/relationships/customXml" Target="../ink/ink7358.xml"/><Relationship Id="rId161" Type="http://schemas.openxmlformats.org/officeDocument/2006/relationships/image" Target="../media/image2711.png"/><Relationship Id="rId182" Type="http://schemas.openxmlformats.org/officeDocument/2006/relationships/customXml" Target="../ink/ink7379.xml"/><Relationship Id="rId217" Type="http://schemas.openxmlformats.org/officeDocument/2006/relationships/image" Target="../media/image2990.png"/><Relationship Id="rId6" Type="http://schemas.openxmlformats.org/officeDocument/2006/relationships/customXml" Target="../ink/ink7291.xml"/><Relationship Id="rId238" Type="http://schemas.openxmlformats.org/officeDocument/2006/relationships/customXml" Target="../ink/ink7407.xml"/><Relationship Id="rId259" Type="http://schemas.openxmlformats.org/officeDocument/2006/relationships/image" Target="../media/image3190.png"/><Relationship Id="rId23" Type="http://schemas.openxmlformats.org/officeDocument/2006/relationships/image" Target="../media/image2280.png"/><Relationship Id="rId119" Type="http://schemas.openxmlformats.org/officeDocument/2006/relationships/image" Target="../media/image2500.png"/><Relationship Id="rId270" Type="http://schemas.openxmlformats.org/officeDocument/2006/relationships/customXml" Target="../ink/ink7423.xml"/><Relationship Id="rId44" Type="http://schemas.openxmlformats.org/officeDocument/2006/relationships/customXml" Target="../ink/ink7310.xml"/><Relationship Id="rId65" Type="http://schemas.openxmlformats.org/officeDocument/2006/relationships/image" Target="../media/image2180.png"/><Relationship Id="rId86" Type="http://schemas.openxmlformats.org/officeDocument/2006/relationships/customXml" Target="../ink/ink7331.xml"/><Relationship Id="rId130" Type="http://schemas.openxmlformats.org/officeDocument/2006/relationships/customXml" Target="../ink/ink7353.xml"/><Relationship Id="rId151" Type="http://schemas.openxmlformats.org/officeDocument/2006/relationships/image" Target="../media/image2660.png"/><Relationship Id="rId172" Type="http://schemas.openxmlformats.org/officeDocument/2006/relationships/customXml" Target="../ink/ink7374.xml"/><Relationship Id="rId193" Type="http://schemas.openxmlformats.org/officeDocument/2006/relationships/image" Target="../media/image2870.png"/><Relationship Id="rId207" Type="http://schemas.openxmlformats.org/officeDocument/2006/relationships/image" Target="../media/image2940.png"/><Relationship Id="rId228" Type="http://schemas.openxmlformats.org/officeDocument/2006/relationships/customXml" Target="../ink/ink7402.xml"/><Relationship Id="rId249" Type="http://schemas.openxmlformats.org/officeDocument/2006/relationships/image" Target="../media/image3140.png"/><Relationship Id="rId13" Type="http://schemas.openxmlformats.org/officeDocument/2006/relationships/image" Target="../media/image1960.png"/><Relationship Id="rId109" Type="http://schemas.openxmlformats.org/officeDocument/2006/relationships/image" Target="../media/image2450.png"/><Relationship Id="rId260" Type="http://schemas.openxmlformats.org/officeDocument/2006/relationships/customXml" Target="../ink/ink7418.xml"/><Relationship Id="rId281" Type="http://schemas.openxmlformats.org/officeDocument/2006/relationships/image" Target="../media/image3300.png"/><Relationship Id="rId34" Type="http://schemas.openxmlformats.org/officeDocument/2006/relationships/customXml" Target="../ink/ink7305.xml"/><Relationship Id="rId55" Type="http://schemas.openxmlformats.org/officeDocument/2006/relationships/image" Target="../media/image2130.png"/><Relationship Id="rId76" Type="http://schemas.openxmlformats.org/officeDocument/2006/relationships/customXml" Target="../ink/ink7326.xml"/><Relationship Id="rId97" Type="http://schemas.openxmlformats.org/officeDocument/2006/relationships/image" Target="../media/image2390.png"/><Relationship Id="rId120" Type="http://schemas.openxmlformats.org/officeDocument/2006/relationships/customXml" Target="../ink/ink7348.xml"/><Relationship Id="rId141" Type="http://schemas.openxmlformats.org/officeDocument/2006/relationships/image" Target="../media/image2611.png"/><Relationship Id="rId7" Type="http://schemas.openxmlformats.org/officeDocument/2006/relationships/image" Target="../media/image1920.png"/><Relationship Id="rId162" Type="http://schemas.openxmlformats.org/officeDocument/2006/relationships/customXml" Target="../ink/ink7369.xml"/><Relationship Id="rId183" Type="http://schemas.openxmlformats.org/officeDocument/2006/relationships/image" Target="../media/image2820.png"/><Relationship Id="rId218" Type="http://schemas.openxmlformats.org/officeDocument/2006/relationships/customXml" Target="../ink/ink7397.xml"/><Relationship Id="rId239" Type="http://schemas.openxmlformats.org/officeDocument/2006/relationships/image" Target="../media/image3090.png"/><Relationship Id="rId250" Type="http://schemas.openxmlformats.org/officeDocument/2006/relationships/customXml" Target="../ink/ink7413.xml"/><Relationship Id="rId271" Type="http://schemas.openxmlformats.org/officeDocument/2006/relationships/image" Target="../media/image3250.png"/><Relationship Id="rId24" Type="http://schemas.openxmlformats.org/officeDocument/2006/relationships/customXml" Target="../ink/ink7300.xml"/><Relationship Id="rId45" Type="http://schemas.openxmlformats.org/officeDocument/2006/relationships/image" Target="../media/image2080.png"/><Relationship Id="rId66" Type="http://schemas.openxmlformats.org/officeDocument/2006/relationships/customXml" Target="../ink/ink7321.xml"/><Relationship Id="rId87" Type="http://schemas.openxmlformats.org/officeDocument/2006/relationships/image" Target="../media/image2340.png"/><Relationship Id="rId110" Type="http://schemas.openxmlformats.org/officeDocument/2006/relationships/customXml" Target="../ink/ink7343.xml"/><Relationship Id="rId131" Type="http://schemas.openxmlformats.org/officeDocument/2006/relationships/image" Target="../media/image2560.png"/><Relationship Id="rId152" Type="http://schemas.openxmlformats.org/officeDocument/2006/relationships/customXml" Target="../ink/ink7364.xml"/><Relationship Id="rId173" Type="http://schemas.openxmlformats.org/officeDocument/2006/relationships/image" Target="../media/image2770.png"/><Relationship Id="rId194" Type="http://schemas.openxmlformats.org/officeDocument/2006/relationships/customXml" Target="../ink/ink7385.xml"/><Relationship Id="rId208" Type="http://schemas.openxmlformats.org/officeDocument/2006/relationships/customXml" Target="../ink/ink7392.xml"/><Relationship Id="rId229" Type="http://schemas.openxmlformats.org/officeDocument/2006/relationships/image" Target="../media/image3040.png"/><Relationship Id="rId240" Type="http://schemas.openxmlformats.org/officeDocument/2006/relationships/customXml" Target="../ink/ink7408.xml"/><Relationship Id="rId261" Type="http://schemas.openxmlformats.org/officeDocument/2006/relationships/image" Target="../media/image3200.png"/><Relationship Id="rId14" Type="http://schemas.openxmlformats.org/officeDocument/2006/relationships/customXml" Target="../ink/ink7295.xml"/><Relationship Id="rId35" Type="http://schemas.openxmlformats.org/officeDocument/2006/relationships/image" Target="../media/image2030.png"/><Relationship Id="rId56" Type="http://schemas.openxmlformats.org/officeDocument/2006/relationships/customXml" Target="../ink/ink7316.xml"/><Relationship Id="rId77" Type="http://schemas.openxmlformats.org/officeDocument/2006/relationships/image" Target="../media/image2260.png"/><Relationship Id="rId100" Type="http://schemas.openxmlformats.org/officeDocument/2006/relationships/customXml" Target="../ink/ink7338.xml"/><Relationship Id="rId282" Type="http://schemas.openxmlformats.org/officeDocument/2006/relationships/customXml" Target="../ink/ink7429.xml"/><Relationship Id="rId8" Type="http://schemas.openxmlformats.org/officeDocument/2006/relationships/customXml" Target="../ink/ink7292.xml"/><Relationship Id="rId98" Type="http://schemas.openxmlformats.org/officeDocument/2006/relationships/customXml" Target="../ink/ink7337.xml"/><Relationship Id="rId121" Type="http://schemas.openxmlformats.org/officeDocument/2006/relationships/image" Target="../media/image2511.png"/><Relationship Id="rId142" Type="http://schemas.openxmlformats.org/officeDocument/2006/relationships/customXml" Target="../ink/ink7359.xml"/><Relationship Id="rId163" Type="http://schemas.openxmlformats.org/officeDocument/2006/relationships/image" Target="../media/image2720.png"/><Relationship Id="rId184" Type="http://schemas.openxmlformats.org/officeDocument/2006/relationships/customXml" Target="../ink/ink7380.xml"/><Relationship Id="rId219" Type="http://schemas.openxmlformats.org/officeDocument/2006/relationships/image" Target="../media/image3000.png"/><Relationship Id="rId230" Type="http://schemas.openxmlformats.org/officeDocument/2006/relationships/customXml" Target="../ink/ink7403.xml"/><Relationship Id="rId251" Type="http://schemas.openxmlformats.org/officeDocument/2006/relationships/image" Target="../media/image3150.png"/><Relationship Id="rId25" Type="http://schemas.openxmlformats.org/officeDocument/2006/relationships/image" Target="../media/image2290.png"/><Relationship Id="rId46" Type="http://schemas.openxmlformats.org/officeDocument/2006/relationships/customXml" Target="../ink/ink7311.xml"/><Relationship Id="rId67" Type="http://schemas.openxmlformats.org/officeDocument/2006/relationships/image" Target="../media/image2211.png"/><Relationship Id="rId272" Type="http://schemas.openxmlformats.org/officeDocument/2006/relationships/customXml" Target="../ink/ink7424.xml"/><Relationship Id="rId88" Type="http://schemas.openxmlformats.org/officeDocument/2006/relationships/customXml" Target="../ink/ink7332.xml"/><Relationship Id="rId111" Type="http://schemas.openxmlformats.org/officeDocument/2006/relationships/image" Target="../media/image2460.png"/><Relationship Id="rId132" Type="http://schemas.openxmlformats.org/officeDocument/2006/relationships/customXml" Target="../ink/ink7354.xml"/><Relationship Id="rId153" Type="http://schemas.openxmlformats.org/officeDocument/2006/relationships/image" Target="../media/image2670.png"/><Relationship Id="rId174" Type="http://schemas.openxmlformats.org/officeDocument/2006/relationships/customXml" Target="../ink/ink7375.xml"/><Relationship Id="rId195" Type="http://schemas.openxmlformats.org/officeDocument/2006/relationships/image" Target="../media/image2880.png"/><Relationship Id="rId209" Type="http://schemas.openxmlformats.org/officeDocument/2006/relationships/image" Target="../media/image2950.png"/><Relationship Id="rId220" Type="http://schemas.openxmlformats.org/officeDocument/2006/relationships/customXml" Target="../ink/ink7398.xml"/><Relationship Id="rId241" Type="http://schemas.openxmlformats.org/officeDocument/2006/relationships/image" Target="../media/image3100.png"/><Relationship Id="rId15" Type="http://schemas.openxmlformats.org/officeDocument/2006/relationships/image" Target="../media/image1970.png"/><Relationship Id="rId36" Type="http://schemas.openxmlformats.org/officeDocument/2006/relationships/customXml" Target="../ink/ink7306.xml"/><Relationship Id="rId57" Type="http://schemas.openxmlformats.org/officeDocument/2006/relationships/image" Target="../media/image2140.png"/><Relationship Id="rId262" Type="http://schemas.openxmlformats.org/officeDocument/2006/relationships/customXml" Target="../ink/ink7419.xml"/><Relationship Id="rId283" Type="http://schemas.openxmlformats.org/officeDocument/2006/relationships/image" Target="../media/image3311.png"/><Relationship Id="rId78" Type="http://schemas.openxmlformats.org/officeDocument/2006/relationships/customXml" Target="../ink/ink7327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7349.xml"/><Relationship Id="rId143" Type="http://schemas.openxmlformats.org/officeDocument/2006/relationships/image" Target="../media/image2620.png"/><Relationship Id="rId164" Type="http://schemas.openxmlformats.org/officeDocument/2006/relationships/customXml" Target="../ink/ink7370.xml"/><Relationship Id="rId185" Type="http://schemas.openxmlformats.org/officeDocument/2006/relationships/image" Target="../media/image2830.png"/><Relationship Id="rId9" Type="http://schemas.openxmlformats.org/officeDocument/2006/relationships/image" Target="../media/image1930.png"/><Relationship Id="rId210" Type="http://schemas.openxmlformats.org/officeDocument/2006/relationships/customXml" Target="../ink/ink7393.xml"/><Relationship Id="rId26" Type="http://schemas.openxmlformats.org/officeDocument/2006/relationships/customXml" Target="../ink/ink7301.xml"/><Relationship Id="rId231" Type="http://schemas.openxmlformats.org/officeDocument/2006/relationships/image" Target="../media/image3050.png"/><Relationship Id="rId252" Type="http://schemas.openxmlformats.org/officeDocument/2006/relationships/customXml" Target="../ink/ink7414.xml"/><Relationship Id="rId273" Type="http://schemas.openxmlformats.org/officeDocument/2006/relationships/image" Target="../media/image3260.png"/><Relationship Id="rId47" Type="http://schemas.openxmlformats.org/officeDocument/2006/relationships/image" Target="../media/image2090.png"/><Relationship Id="rId68" Type="http://schemas.openxmlformats.org/officeDocument/2006/relationships/customXml" Target="../ink/ink7322.xml"/><Relationship Id="rId89" Type="http://schemas.openxmlformats.org/officeDocument/2006/relationships/image" Target="../media/image2350.png"/><Relationship Id="rId112" Type="http://schemas.openxmlformats.org/officeDocument/2006/relationships/customXml" Target="../ink/ink7344.xml"/><Relationship Id="rId133" Type="http://schemas.openxmlformats.org/officeDocument/2006/relationships/image" Target="../media/image2570.png"/><Relationship Id="rId154" Type="http://schemas.openxmlformats.org/officeDocument/2006/relationships/customXml" Target="../ink/ink7365.xml"/><Relationship Id="rId175" Type="http://schemas.openxmlformats.org/officeDocument/2006/relationships/image" Target="../media/image2780.png"/><Relationship Id="rId196" Type="http://schemas.openxmlformats.org/officeDocument/2006/relationships/customXml" Target="../ink/ink7386.xml"/><Relationship Id="rId200" Type="http://schemas.openxmlformats.org/officeDocument/2006/relationships/customXml" Target="../ink/ink7388.xml"/><Relationship Id="rId16" Type="http://schemas.openxmlformats.org/officeDocument/2006/relationships/customXml" Target="../ink/ink7296.xml"/><Relationship Id="rId221" Type="http://schemas.openxmlformats.org/officeDocument/2006/relationships/image" Target="../media/image3011.png"/><Relationship Id="rId242" Type="http://schemas.openxmlformats.org/officeDocument/2006/relationships/customXml" Target="../ink/ink7409.xml"/><Relationship Id="rId263" Type="http://schemas.openxmlformats.org/officeDocument/2006/relationships/image" Target="../media/image3211.png"/><Relationship Id="rId284" Type="http://schemas.openxmlformats.org/officeDocument/2006/relationships/customXml" Target="../ink/ink7430.xml"/><Relationship Id="rId37" Type="http://schemas.openxmlformats.org/officeDocument/2006/relationships/image" Target="../media/image2040.png"/><Relationship Id="rId58" Type="http://schemas.openxmlformats.org/officeDocument/2006/relationships/customXml" Target="../ink/ink7317.xml"/><Relationship Id="rId79" Type="http://schemas.openxmlformats.org/officeDocument/2006/relationships/image" Target="../media/image2300.png"/><Relationship Id="rId102" Type="http://schemas.openxmlformats.org/officeDocument/2006/relationships/customXml" Target="../ink/ink7339.xml"/><Relationship Id="rId123" Type="http://schemas.openxmlformats.org/officeDocument/2006/relationships/image" Target="../media/image2520.png"/><Relationship Id="rId144" Type="http://schemas.openxmlformats.org/officeDocument/2006/relationships/customXml" Target="../ink/ink7360.xml"/><Relationship Id="rId90" Type="http://schemas.openxmlformats.org/officeDocument/2006/relationships/customXml" Target="../ink/ink7333.xml"/><Relationship Id="rId165" Type="http://schemas.openxmlformats.org/officeDocument/2006/relationships/image" Target="../media/image2730.png"/><Relationship Id="rId186" Type="http://schemas.openxmlformats.org/officeDocument/2006/relationships/customXml" Target="../ink/ink7381.xml"/><Relationship Id="rId211" Type="http://schemas.openxmlformats.org/officeDocument/2006/relationships/image" Target="../media/image2960.png"/><Relationship Id="rId232" Type="http://schemas.openxmlformats.org/officeDocument/2006/relationships/customXml" Target="../ink/ink7404.xml"/><Relationship Id="rId253" Type="http://schemas.openxmlformats.org/officeDocument/2006/relationships/image" Target="../media/image3160.png"/><Relationship Id="rId274" Type="http://schemas.openxmlformats.org/officeDocument/2006/relationships/customXml" Target="../ink/ink7425.xml"/><Relationship Id="rId27" Type="http://schemas.openxmlformats.org/officeDocument/2006/relationships/image" Target="../media/image1950.png"/><Relationship Id="rId48" Type="http://schemas.openxmlformats.org/officeDocument/2006/relationships/customXml" Target="../ink/ink7312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7355.xml"/><Relationship Id="rId80" Type="http://schemas.openxmlformats.org/officeDocument/2006/relationships/customXml" Target="../ink/ink7328.xml"/><Relationship Id="rId155" Type="http://schemas.openxmlformats.org/officeDocument/2006/relationships/image" Target="../media/image2680.png"/><Relationship Id="rId176" Type="http://schemas.openxmlformats.org/officeDocument/2006/relationships/customXml" Target="../ink/ink7376.xml"/><Relationship Id="rId197" Type="http://schemas.openxmlformats.org/officeDocument/2006/relationships/image" Target="../media/image2890.png"/><Relationship Id="rId201" Type="http://schemas.openxmlformats.org/officeDocument/2006/relationships/image" Target="../media/image2911.png"/><Relationship Id="rId222" Type="http://schemas.openxmlformats.org/officeDocument/2006/relationships/customXml" Target="../ink/ink7399.xml"/><Relationship Id="rId243" Type="http://schemas.openxmlformats.org/officeDocument/2006/relationships/image" Target="../media/image3111.png"/><Relationship Id="rId264" Type="http://schemas.openxmlformats.org/officeDocument/2006/relationships/customXml" Target="../ink/ink7420.xml"/><Relationship Id="rId285" Type="http://schemas.openxmlformats.org/officeDocument/2006/relationships/image" Target="../media/image3320.png"/><Relationship Id="rId17" Type="http://schemas.openxmlformats.org/officeDocument/2006/relationships/image" Target="../media/image1980.png"/><Relationship Id="rId38" Type="http://schemas.openxmlformats.org/officeDocument/2006/relationships/customXml" Target="../ink/ink7307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24" Type="http://schemas.openxmlformats.org/officeDocument/2006/relationships/customXml" Target="../ink/ink7350.xml"/><Relationship Id="rId70" Type="http://schemas.openxmlformats.org/officeDocument/2006/relationships/customXml" Target="../ink/ink7323.xml"/><Relationship Id="rId91" Type="http://schemas.openxmlformats.org/officeDocument/2006/relationships/image" Target="../media/image2360.png"/><Relationship Id="rId145" Type="http://schemas.openxmlformats.org/officeDocument/2006/relationships/image" Target="../media/image2630.png"/><Relationship Id="rId166" Type="http://schemas.openxmlformats.org/officeDocument/2006/relationships/customXml" Target="../ink/ink7371.xml"/><Relationship Id="rId187" Type="http://schemas.openxmlformats.org/officeDocument/2006/relationships/image" Target="../media/image28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394.xml"/><Relationship Id="rId233" Type="http://schemas.openxmlformats.org/officeDocument/2006/relationships/image" Target="../media/image3060.png"/><Relationship Id="rId254" Type="http://schemas.openxmlformats.org/officeDocument/2006/relationships/customXml" Target="../ink/ink7415.xml"/><Relationship Id="rId28" Type="http://schemas.openxmlformats.org/officeDocument/2006/relationships/customXml" Target="../ink/ink7302.xml"/><Relationship Id="rId49" Type="http://schemas.openxmlformats.org/officeDocument/2006/relationships/image" Target="../media/image2100.png"/><Relationship Id="rId114" Type="http://schemas.openxmlformats.org/officeDocument/2006/relationships/customXml" Target="../ink/ink7345.xml"/><Relationship Id="rId275" Type="http://schemas.openxmlformats.org/officeDocument/2006/relationships/image" Target="../media/image3270.png"/><Relationship Id="rId60" Type="http://schemas.openxmlformats.org/officeDocument/2006/relationships/customXml" Target="../ink/ink7318.xml"/><Relationship Id="rId81" Type="http://schemas.openxmlformats.org/officeDocument/2006/relationships/image" Target="../media/image2311.png"/><Relationship Id="rId135" Type="http://schemas.openxmlformats.org/officeDocument/2006/relationships/image" Target="../media/image2580.png"/><Relationship Id="rId156" Type="http://schemas.openxmlformats.org/officeDocument/2006/relationships/customXml" Target="../ink/ink7366.xml"/><Relationship Id="rId177" Type="http://schemas.openxmlformats.org/officeDocument/2006/relationships/image" Target="../media/image2790.png"/><Relationship Id="rId198" Type="http://schemas.openxmlformats.org/officeDocument/2006/relationships/customXml" Target="../ink/ink7387.xml"/><Relationship Id="rId202" Type="http://schemas.openxmlformats.org/officeDocument/2006/relationships/customXml" Target="../ink/ink7389.xml"/><Relationship Id="rId223" Type="http://schemas.openxmlformats.org/officeDocument/2006/relationships/image" Target="../media/image3020.png"/><Relationship Id="rId244" Type="http://schemas.openxmlformats.org/officeDocument/2006/relationships/customXml" Target="../ink/ink7410.xml"/><Relationship Id="rId18" Type="http://schemas.openxmlformats.org/officeDocument/2006/relationships/customXml" Target="../ink/ink7297.xml"/><Relationship Id="rId39" Type="http://schemas.openxmlformats.org/officeDocument/2006/relationships/image" Target="../media/image2050.png"/><Relationship Id="rId265" Type="http://schemas.openxmlformats.org/officeDocument/2006/relationships/image" Target="../media/image3220.png"/><Relationship Id="rId286" Type="http://schemas.openxmlformats.org/officeDocument/2006/relationships/customXml" Target="../ink/ink7431.xml"/><Relationship Id="rId50" Type="http://schemas.openxmlformats.org/officeDocument/2006/relationships/customXml" Target="../ink/ink7313.xml"/><Relationship Id="rId104" Type="http://schemas.openxmlformats.org/officeDocument/2006/relationships/customXml" Target="../ink/ink7340.xml"/><Relationship Id="rId125" Type="http://schemas.openxmlformats.org/officeDocument/2006/relationships/image" Target="../media/image2530.png"/><Relationship Id="rId146" Type="http://schemas.openxmlformats.org/officeDocument/2006/relationships/customXml" Target="../ink/ink7361.xml"/><Relationship Id="rId167" Type="http://schemas.openxmlformats.org/officeDocument/2006/relationships/image" Target="../media/image2740.png"/><Relationship Id="rId188" Type="http://schemas.openxmlformats.org/officeDocument/2006/relationships/customXml" Target="../ink/ink7382.xml"/><Relationship Id="rId71" Type="http://schemas.openxmlformats.org/officeDocument/2006/relationships/image" Target="../media/image2230.png"/><Relationship Id="rId92" Type="http://schemas.openxmlformats.org/officeDocument/2006/relationships/customXml" Target="../ink/ink7334.xml"/><Relationship Id="rId213" Type="http://schemas.openxmlformats.org/officeDocument/2006/relationships/image" Target="../media/image2970.png"/><Relationship Id="rId234" Type="http://schemas.openxmlformats.org/officeDocument/2006/relationships/customXml" Target="../ink/ink7405.xml"/><Relationship Id="rId2" Type="http://schemas.openxmlformats.org/officeDocument/2006/relationships/customXml" Target="../ink/ink7289.xml"/><Relationship Id="rId29" Type="http://schemas.openxmlformats.org/officeDocument/2006/relationships/image" Target="../media/image2000.png"/><Relationship Id="rId255" Type="http://schemas.openxmlformats.org/officeDocument/2006/relationships/image" Target="../media/image3170.png"/><Relationship Id="rId276" Type="http://schemas.openxmlformats.org/officeDocument/2006/relationships/customXml" Target="../ink/ink7426.xml"/><Relationship Id="rId40" Type="http://schemas.openxmlformats.org/officeDocument/2006/relationships/customXml" Target="../ink/ink7308.xml"/><Relationship Id="rId115" Type="http://schemas.openxmlformats.org/officeDocument/2006/relationships/image" Target="../media/image2480.png"/><Relationship Id="rId136" Type="http://schemas.openxmlformats.org/officeDocument/2006/relationships/customXml" Target="../ink/ink7356.xml"/><Relationship Id="rId157" Type="http://schemas.openxmlformats.org/officeDocument/2006/relationships/image" Target="../media/image2690.png"/><Relationship Id="rId178" Type="http://schemas.openxmlformats.org/officeDocument/2006/relationships/customXml" Target="../ink/ink7377.xml"/><Relationship Id="rId61" Type="http://schemas.openxmlformats.org/officeDocument/2006/relationships/image" Target="../media/image2160.png"/><Relationship Id="rId82" Type="http://schemas.openxmlformats.org/officeDocument/2006/relationships/customXml" Target="../ink/ink7329.xml"/><Relationship Id="rId199" Type="http://schemas.openxmlformats.org/officeDocument/2006/relationships/image" Target="../media/image2900.png"/><Relationship Id="rId203" Type="http://schemas.openxmlformats.org/officeDocument/2006/relationships/image" Target="../media/image2920.png"/><Relationship Id="rId19" Type="http://schemas.openxmlformats.org/officeDocument/2006/relationships/image" Target="../media/image1990.png"/><Relationship Id="rId224" Type="http://schemas.openxmlformats.org/officeDocument/2006/relationships/customXml" Target="../ink/ink7400.xml"/><Relationship Id="rId245" Type="http://schemas.openxmlformats.org/officeDocument/2006/relationships/image" Target="../media/image3120.png"/><Relationship Id="rId266" Type="http://schemas.openxmlformats.org/officeDocument/2006/relationships/customXml" Target="../ink/ink7421.xml"/><Relationship Id="rId287" Type="http://schemas.openxmlformats.org/officeDocument/2006/relationships/image" Target="../media/image3330.png"/><Relationship Id="rId30" Type="http://schemas.openxmlformats.org/officeDocument/2006/relationships/customXml" Target="../ink/ink7303.xml"/><Relationship Id="rId105" Type="http://schemas.openxmlformats.org/officeDocument/2006/relationships/image" Target="../media/image2430.png"/><Relationship Id="rId126" Type="http://schemas.openxmlformats.org/officeDocument/2006/relationships/customXml" Target="../ink/ink7351.xml"/><Relationship Id="rId147" Type="http://schemas.openxmlformats.org/officeDocument/2006/relationships/image" Target="../media/image2640.png"/><Relationship Id="rId168" Type="http://schemas.openxmlformats.org/officeDocument/2006/relationships/customXml" Target="../ink/ink7372.xml"/><Relationship Id="rId51" Type="http://schemas.openxmlformats.org/officeDocument/2006/relationships/image" Target="../media/image2111.png"/><Relationship Id="rId72" Type="http://schemas.openxmlformats.org/officeDocument/2006/relationships/customXml" Target="../ink/ink7324.xml"/><Relationship Id="rId93" Type="http://schemas.openxmlformats.org/officeDocument/2006/relationships/image" Target="../media/image2370.png"/><Relationship Id="rId189" Type="http://schemas.openxmlformats.org/officeDocument/2006/relationships/image" Target="../media/image2850.png"/><Relationship Id="rId3" Type="http://schemas.openxmlformats.org/officeDocument/2006/relationships/image" Target="../media/image1900.png"/><Relationship Id="rId214" Type="http://schemas.openxmlformats.org/officeDocument/2006/relationships/customXml" Target="../ink/ink7395.xml"/><Relationship Id="rId235" Type="http://schemas.openxmlformats.org/officeDocument/2006/relationships/image" Target="../media/image3070.png"/><Relationship Id="rId256" Type="http://schemas.openxmlformats.org/officeDocument/2006/relationships/customXml" Target="../ink/ink7416.xml"/><Relationship Id="rId277" Type="http://schemas.openxmlformats.org/officeDocument/2006/relationships/image" Target="../media/image3280.png"/><Relationship Id="rId116" Type="http://schemas.openxmlformats.org/officeDocument/2006/relationships/customXml" Target="../ink/ink7346.xml"/><Relationship Id="rId137" Type="http://schemas.openxmlformats.org/officeDocument/2006/relationships/image" Target="../media/image2590.png"/><Relationship Id="rId158" Type="http://schemas.openxmlformats.org/officeDocument/2006/relationships/customXml" Target="../ink/ink7367.xml"/><Relationship Id="rId20" Type="http://schemas.openxmlformats.org/officeDocument/2006/relationships/customXml" Target="../ink/ink7298.xml"/><Relationship Id="rId41" Type="http://schemas.openxmlformats.org/officeDocument/2006/relationships/image" Target="../media/image2060.png"/><Relationship Id="rId62" Type="http://schemas.openxmlformats.org/officeDocument/2006/relationships/customXml" Target="../ink/ink7319.xml"/><Relationship Id="rId83" Type="http://schemas.openxmlformats.org/officeDocument/2006/relationships/image" Target="../media/image2320.png"/><Relationship Id="rId179" Type="http://schemas.openxmlformats.org/officeDocument/2006/relationships/image" Target="../media/image2800.png"/><Relationship Id="rId190" Type="http://schemas.openxmlformats.org/officeDocument/2006/relationships/customXml" Target="../ink/ink7383.xml"/><Relationship Id="rId204" Type="http://schemas.openxmlformats.org/officeDocument/2006/relationships/customXml" Target="../ink/ink7390.xml"/><Relationship Id="rId225" Type="http://schemas.openxmlformats.org/officeDocument/2006/relationships/image" Target="../media/image3030.png"/><Relationship Id="rId246" Type="http://schemas.openxmlformats.org/officeDocument/2006/relationships/customXml" Target="../ink/ink7411.xml"/><Relationship Id="rId267" Type="http://schemas.openxmlformats.org/officeDocument/2006/relationships/image" Target="../media/image3230.png"/><Relationship Id="rId106" Type="http://schemas.openxmlformats.org/officeDocument/2006/relationships/customXml" Target="../ink/ink7341.xml"/><Relationship Id="rId127" Type="http://schemas.openxmlformats.org/officeDocument/2006/relationships/image" Target="../media/image2540.png"/><Relationship Id="rId10" Type="http://schemas.openxmlformats.org/officeDocument/2006/relationships/customXml" Target="../ink/ink7293.xml"/><Relationship Id="rId31" Type="http://schemas.openxmlformats.org/officeDocument/2006/relationships/image" Target="../media/image2010.png"/><Relationship Id="rId52" Type="http://schemas.openxmlformats.org/officeDocument/2006/relationships/customXml" Target="../ink/ink7314.xml"/><Relationship Id="rId73" Type="http://schemas.openxmlformats.org/officeDocument/2006/relationships/image" Target="../media/image2240.png"/><Relationship Id="rId94" Type="http://schemas.openxmlformats.org/officeDocument/2006/relationships/customXml" Target="../ink/ink7335.xml"/><Relationship Id="rId148" Type="http://schemas.openxmlformats.org/officeDocument/2006/relationships/customXml" Target="../ink/ink7362.xml"/><Relationship Id="rId169" Type="http://schemas.openxmlformats.org/officeDocument/2006/relationships/image" Target="../media/image2750.png"/><Relationship Id="rId4" Type="http://schemas.openxmlformats.org/officeDocument/2006/relationships/customXml" Target="../ink/ink7290.xml"/><Relationship Id="rId180" Type="http://schemas.openxmlformats.org/officeDocument/2006/relationships/customXml" Target="../ink/ink7378.xml"/><Relationship Id="rId215" Type="http://schemas.openxmlformats.org/officeDocument/2006/relationships/image" Target="../media/image2980.png"/><Relationship Id="rId236" Type="http://schemas.openxmlformats.org/officeDocument/2006/relationships/customXml" Target="../ink/ink7406.xml"/><Relationship Id="rId257" Type="http://schemas.openxmlformats.org/officeDocument/2006/relationships/image" Target="../media/image3180.png"/><Relationship Id="rId278" Type="http://schemas.openxmlformats.org/officeDocument/2006/relationships/customXml" Target="../ink/ink7427.xml"/><Relationship Id="rId42" Type="http://schemas.openxmlformats.org/officeDocument/2006/relationships/customXml" Target="../ink/ink7309.xml"/><Relationship Id="rId84" Type="http://schemas.openxmlformats.org/officeDocument/2006/relationships/customXml" Target="../ink/ink7330.xml"/><Relationship Id="rId138" Type="http://schemas.openxmlformats.org/officeDocument/2006/relationships/customXml" Target="../ink/ink7357.xml"/><Relationship Id="rId191" Type="http://schemas.openxmlformats.org/officeDocument/2006/relationships/image" Target="../media/image2860.png"/><Relationship Id="rId205" Type="http://schemas.openxmlformats.org/officeDocument/2006/relationships/image" Target="../media/image2930.png"/><Relationship Id="rId247" Type="http://schemas.openxmlformats.org/officeDocument/2006/relationships/image" Target="../media/image3130.png"/><Relationship Id="rId107" Type="http://schemas.openxmlformats.org/officeDocument/2006/relationships/image" Target="../media/image2440.png"/><Relationship Id="rId11" Type="http://schemas.openxmlformats.org/officeDocument/2006/relationships/image" Target="../media/image1940.png"/><Relationship Id="rId53" Type="http://schemas.openxmlformats.org/officeDocument/2006/relationships/image" Target="../media/image2120.png"/><Relationship Id="rId149" Type="http://schemas.openxmlformats.org/officeDocument/2006/relationships/image" Target="../media/image2650.png"/><Relationship Id="rId95" Type="http://schemas.openxmlformats.org/officeDocument/2006/relationships/image" Target="../media/image2380.png"/><Relationship Id="rId160" Type="http://schemas.openxmlformats.org/officeDocument/2006/relationships/customXml" Target="../ink/ink7368.xml"/><Relationship Id="rId216" Type="http://schemas.openxmlformats.org/officeDocument/2006/relationships/customXml" Target="../ink/ink7396.xml"/><Relationship Id="rId258" Type="http://schemas.openxmlformats.org/officeDocument/2006/relationships/customXml" Target="../ink/ink7417.xml"/><Relationship Id="rId22" Type="http://schemas.openxmlformats.org/officeDocument/2006/relationships/customXml" Target="../ink/ink7299.xml"/><Relationship Id="rId64" Type="http://schemas.openxmlformats.org/officeDocument/2006/relationships/customXml" Target="../ink/ink7320.xml"/><Relationship Id="rId118" Type="http://schemas.openxmlformats.org/officeDocument/2006/relationships/customXml" Target="../ink/ink7347.xml"/></Relationships>
</file>

<file path=ppt/slides/_rels/slide15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1" Type="http://schemas.openxmlformats.org/officeDocument/2006/relationships/image" Target="../media/image2190.png"/><Relationship Id="rId63" Type="http://schemas.openxmlformats.org/officeDocument/2006/relationships/image" Target="../media/image2170.png"/><Relationship Id="rId159" Type="http://schemas.openxmlformats.org/officeDocument/2006/relationships/image" Target="../media/image2700.png"/><Relationship Id="rId170" Type="http://schemas.openxmlformats.org/officeDocument/2006/relationships/customXml" Target="../ink/ink7516.xml"/><Relationship Id="rId226" Type="http://schemas.openxmlformats.org/officeDocument/2006/relationships/customXml" Target="../ink/ink7544.xml"/><Relationship Id="rId268" Type="http://schemas.openxmlformats.org/officeDocument/2006/relationships/customXml" Target="../ink/ink7565.xml"/><Relationship Id="rId32" Type="http://schemas.openxmlformats.org/officeDocument/2006/relationships/customXml" Target="../ink/ink7447.xml"/><Relationship Id="rId74" Type="http://schemas.openxmlformats.org/officeDocument/2006/relationships/customXml" Target="../ink/ink7468.xml"/><Relationship Id="rId128" Type="http://schemas.openxmlformats.org/officeDocument/2006/relationships/customXml" Target="../ink/ink7495.xml"/><Relationship Id="rId5" Type="http://schemas.openxmlformats.org/officeDocument/2006/relationships/image" Target="../media/image1910.png"/><Relationship Id="rId181" Type="http://schemas.openxmlformats.org/officeDocument/2006/relationships/image" Target="../media/image2811.png"/><Relationship Id="rId237" Type="http://schemas.openxmlformats.org/officeDocument/2006/relationships/image" Target="../media/image3080.png"/><Relationship Id="rId279" Type="http://schemas.openxmlformats.org/officeDocument/2006/relationships/image" Target="../media/image3290.png"/><Relationship Id="rId43" Type="http://schemas.openxmlformats.org/officeDocument/2006/relationships/image" Target="../media/image2070.png"/><Relationship Id="rId139" Type="http://schemas.openxmlformats.org/officeDocument/2006/relationships/image" Target="../media/image2600.png"/><Relationship Id="rId85" Type="http://schemas.openxmlformats.org/officeDocument/2006/relationships/image" Target="../media/image2330.png"/><Relationship Id="rId150" Type="http://schemas.openxmlformats.org/officeDocument/2006/relationships/customXml" Target="../ink/ink7506.xml"/><Relationship Id="rId192" Type="http://schemas.openxmlformats.org/officeDocument/2006/relationships/customXml" Target="../ink/ink7527.xml"/><Relationship Id="rId206" Type="http://schemas.openxmlformats.org/officeDocument/2006/relationships/customXml" Target="../ink/ink7534.xml"/><Relationship Id="rId248" Type="http://schemas.openxmlformats.org/officeDocument/2006/relationships/customXml" Target="../ink/ink7555.xml"/><Relationship Id="rId269" Type="http://schemas.openxmlformats.org/officeDocument/2006/relationships/image" Target="../media/image3240.png"/><Relationship Id="rId12" Type="http://schemas.openxmlformats.org/officeDocument/2006/relationships/customXml" Target="../ink/ink7437.xml"/><Relationship Id="rId33" Type="http://schemas.openxmlformats.org/officeDocument/2006/relationships/image" Target="../media/image2020.png"/><Relationship Id="rId108" Type="http://schemas.openxmlformats.org/officeDocument/2006/relationships/customXml" Target="../ink/ink7485.xml"/><Relationship Id="rId129" Type="http://schemas.openxmlformats.org/officeDocument/2006/relationships/image" Target="../media/image2550.png"/><Relationship Id="rId280" Type="http://schemas.openxmlformats.org/officeDocument/2006/relationships/customXml" Target="../ink/ink7571.xml"/><Relationship Id="rId54" Type="http://schemas.openxmlformats.org/officeDocument/2006/relationships/customXml" Target="../ink/ink7458.xml"/><Relationship Id="rId75" Type="http://schemas.openxmlformats.org/officeDocument/2006/relationships/image" Target="../media/image2250.png"/><Relationship Id="rId96" Type="http://schemas.openxmlformats.org/officeDocument/2006/relationships/customXml" Target="../ink/ink7479.xml"/><Relationship Id="rId140" Type="http://schemas.openxmlformats.org/officeDocument/2006/relationships/customXml" Target="../ink/ink7501.xml"/><Relationship Id="rId161" Type="http://schemas.openxmlformats.org/officeDocument/2006/relationships/image" Target="../media/image2711.png"/><Relationship Id="rId182" Type="http://schemas.openxmlformats.org/officeDocument/2006/relationships/customXml" Target="../ink/ink7522.xml"/><Relationship Id="rId217" Type="http://schemas.openxmlformats.org/officeDocument/2006/relationships/image" Target="../media/image2990.png"/><Relationship Id="rId6" Type="http://schemas.openxmlformats.org/officeDocument/2006/relationships/customXml" Target="../ink/ink7434.xml"/><Relationship Id="rId238" Type="http://schemas.openxmlformats.org/officeDocument/2006/relationships/customXml" Target="../ink/ink7550.xml"/><Relationship Id="rId259" Type="http://schemas.openxmlformats.org/officeDocument/2006/relationships/image" Target="../media/image3190.png"/><Relationship Id="rId23" Type="http://schemas.openxmlformats.org/officeDocument/2006/relationships/image" Target="../media/image2280.png"/><Relationship Id="rId119" Type="http://schemas.openxmlformats.org/officeDocument/2006/relationships/image" Target="../media/image2500.png"/><Relationship Id="rId270" Type="http://schemas.openxmlformats.org/officeDocument/2006/relationships/customXml" Target="../ink/ink7566.xml"/><Relationship Id="rId44" Type="http://schemas.openxmlformats.org/officeDocument/2006/relationships/customXml" Target="../ink/ink7453.xml"/><Relationship Id="rId65" Type="http://schemas.openxmlformats.org/officeDocument/2006/relationships/image" Target="../media/image2180.png"/><Relationship Id="rId86" Type="http://schemas.openxmlformats.org/officeDocument/2006/relationships/customXml" Target="../ink/ink7474.xml"/><Relationship Id="rId130" Type="http://schemas.openxmlformats.org/officeDocument/2006/relationships/customXml" Target="../ink/ink7496.xml"/><Relationship Id="rId151" Type="http://schemas.openxmlformats.org/officeDocument/2006/relationships/image" Target="../media/image2660.png"/><Relationship Id="rId172" Type="http://schemas.openxmlformats.org/officeDocument/2006/relationships/customXml" Target="../ink/ink7517.xml"/><Relationship Id="rId193" Type="http://schemas.openxmlformats.org/officeDocument/2006/relationships/image" Target="../media/image2870.png"/><Relationship Id="rId207" Type="http://schemas.openxmlformats.org/officeDocument/2006/relationships/image" Target="../media/image2940.png"/><Relationship Id="rId228" Type="http://schemas.openxmlformats.org/officeDocument/2006/relationships/customXml" Target="../ink/ink7545.xml"/><Relationship Id="rId249" Type="http://schemas.openxmlformats.org/officeDocument/2006/relationships/image" Target="../media/image3140.png"/><Relationship Id="rId13" Type="http://schemas.openxmlformats.org/officeDocument/2006/relationships/image" Target="../media/image1960.png"/><Relationship Id="rId109" Type="http://schemas.openxmlformats.org/officeDocument/2006/relationships/image" Target="../media/image2450.png"/><Relationship Id="rId260" Type="http://schemas.openxmlformats.org/officeDocument/2006/relationships/customXml" Target="../ink/ink7561.xml"/><Relationship Id="rId281" Type="http://schemas.openxmlformats.org/officeDocument/2006/relationships/image" Target="../media/image3300.png"/><Relationship Id="rId34" Type="http://schemas.openxmlformats.org/officeDocument/2006/relationships/customXml" Target="../ink/ink7448.xml"/><Relationship Id="rId55" Type="http://schemas.openxmlformats.org/officeDocument/2006/relationships/image" Target="../media/image2130.png"/><Relationship Id="rId76" Type="http://schemas.openxmlformats.org/officeDocument/2006/relationships/customXml" Target="../ink/ink7469.xml"/><Relationship Id="rId97" Type="http://schemas.openxmlformats.org/officeDocument/2006/relationships/image" Target="../media/image2390.png"/><Relationship Id="rId120" Type="http://schemas.openxmlformats.org/officeDocument/2006/relationships/customXml" Target="../ink/ink7491.xml"/><Relationship Id="rId141" Type="http://schemas.openxmlformats.org/officeDocument/2006/relationships/image" Target="../media/image2611.png"/><Relationship Id="rId7" Type="http://schemas.openxmlformats.org/officeDocument/2006/relationships/image" Target="../media/image1920.png"/><Relationship Id="rId162" Type="http://schemas.openxmlformats.org/officeDocument/2006/relationships/customXml" Target="../ink/ink7512.xml"/><Relationship Id="rId183" Type="http://schemas.openxmlformats.org/officeDocument/2006/relationships/image" Target="../media/image2820.png"/><Relationship Id="rId218" Type="http://schemas.openxmlformats.org/officeDocument/2006/relationships/customXml" Target="../ink/ink7540.xml"/><Relationship Id="rId239" Type="http://schemas.openxmlformats.org/officeDocument/2006/relationships/image" Target="../media/image3090.png"/><Relationship Id="rId250" Type="http://schemas.openxmlformats.org/officeDocument/2006/relationships/customXml" Target="../ink/ink7556.xml"/><Relationship Id="rId271" Type="http://schemas.openxmlformats.org/officeDocument/2006/relationships/image" Target="../media/image3250.png"/><Relationship Id="rId24" Type="http://schemas.openxmlformats.org/officeDocument/2006/relationships/customXml" Target="../ink/ink7443.xml"/><Relationship Id="rId45" Type="http://schemas.openxmlformats.org/officeDocument/2006/relationships/image" Target="../media/image2080.png"/><Relationship Id="rId66" Type="http://schemas.openxmlformats.org/officeDocument/2006/relationships/customXml" Target="../ink/ink7464.xml"/><Relationship Id="rId87" Type="http://schemas.openxmlformats.org/officeDocument/2006/relationships/image" Target="../media/image2340.png"/><Relationship Id="rId110" Type="http://schemas.openxmlformats.org/officeDocument/2006/relationships/customXml" Target="../ink/ink7486.xml"/><Relationship Id="rId131" Type="http://schemas.openxmlformats.org/officeDocument/2006/relationships/image" Target="../media/image2560.png"/><Relationship Id="rId152" Type="http://schemas.openxmlformats.org/officeDocument/2006/relationships/customXml" Target="../ink/ink7507.xml"/><Relationship Id="rId173" Type="http://schemas.openxmlformats.org/officeDocument/2006/relationships/image" Target="../media/image2770.png"/><Relationship Id="rId194" Type="http://schemas.openxmlformats.org/officeDocument/2006/relationships/customXml" Target="../ink/ink7528.xml"/><Relationship Id="rId208" Type="http://schemas.openxmlformats.org/officeDocument/2006/relationships/customXml" Target="../ink/ink7535.xml"/><Relationship Id="rId229" Type="http://schemas.openxmlformats.org/officeDocument/2006/relationships/image" Target="../media/image3040.png"/><Relationship Id="rId240" Type="http://schemas.openxmlformats.org/officeDocument/2006/relationships/customXml" Target="../ink/ink7551.xml"/><Relationship Id="rId261" Type="http://schemas.openxmlformats.org/officeDocument/2006/relationships/image" Target="../media/image3200.png"/><Relationship Id="rId14" Type="http://schemas.openxmlformats.org/officeDocument/2006/relationships/customXml" Target="../ink/ink7438.xml"/><Relationship Id="rId35" Type="http://schemas.openxmlformats.org/officeDocument/2006/relationships/image" Target="../media/image2030.png"/><Relationship Id="rId56" Type="http://schemas.openxmlformats.org/officeDocument/2006/relationships/customXml" Target="../ink/ink7459.xml"/><Relationship Id="rId77" Type="http://schemas.openxmlformats.org/officeDocument/2006/relationships/image" Target="../media/image2260.png"/><Relationship Id="rId100" Type="http://schemas.openxmlformats.org/officeDocument/2006/relationships/customXml" Target="../ink/ink7481.xml"/><Relationship Id="rId282" Type="http://schemas.openxmlformats.org/officeDocument/2006/relationships/customXml" Target="../ink/ink7572.xml"/><Relationship Id="rId8" Type="http://schemas.openxmlformats.org/officeDocument/2006/relationships/customXml" Target="../ink/ink7435.xml"/><Relationship Id="rId98" Type="http://schemas.openxmlformats.org/officeDocument/2006/relationships/customXml" Target="../ink/ink7480.xml"/><Relationship Id="rId121" Type="http://schemas.openxmlformats.org/officeDocument/2006/relationships/image" Target="../media/image2511.png"/><Relationship Id="rId142" Type="http://schemas.openxmlformats.org/officeDocument/2006/relationships/customXml" Target="../ink/ink7502.xml"/><Relationship Id="rId163" Type="http://schemas.openxmlformats.org/officeDocument/2006/relationships/image" Target="../media/image2720.png"/><Relationship Id="rId184" Type="http://schemas.openxmlformats.org/officeDocument/2006/relationships/customXml" Target="../ink/ink7523.xml"/><Relationship Id="rId219" Type="http://schemas.openxmlformats.org/officeDocument/2006/relationships/image" Target="../media/image3000.png"/><Relationship Id="rId230" Type="http://schemas.openxmlformats.org/officeDocument/2006/relationships/customXml" Target="../ink/ink7546.xml"/><Relationship Id="rId251" Type="http://schemas.openxmlformats.org/officeDocument/2006/relationships/image" Target="../media/image3150.png"/><Relationship Id="rId25" Type="http://schemas.openxmlformats.org/officeDocument/2006/relationships/image" Target="../media/image2290.png"/><Relationship Id="rId46" Type="http://schemas.openxmlformats.org/officeDocument/2006/relationships/customXml" Target="../ink/ink7454.xml"/><Relationship Id="rId67" Type="http://schemas.openxmlformats.org/officeDocument/2006/relationships/image" Target="../media/image2211.png"/><Relationship Id="rId272" Type="http://schemas.openxmlformats.org/officeDocument/2006/relationships/customXml" Target="../ink/ink7567.xml"/><Relationship Id="rId88" Type="http://schemas.openxmlformats.org/officeDocument/2006/relationships/customXml" Target="../ink/ink7475.xml"/><Relationship Id="rId111" Type="http://schemas.openxmlformats.org/officeDocument/2006/relationships/image" Target="../media/image2460.png"/><Relationship Id="rId132" Type="http://schemas.openxmlformats.org/officeDocument/2006/relationships/customXml" Target="../ink/ink7497.xml"/><Relationship Id="rId153" Type="http://schemas.openxmlformats.org/officeDocument/2006/relationships/image" Target="../media/image2670.png"/><Relationship Id="rId174" Type="http://schemas.openxmlformats.org/officeDocument/2006/relationships/customXml" Target="../ink/ink7518.xml"/><Relationship Id="rId195" Type="http://schemas.openxmlformats.org/officeDocument/2006/relationships/image" Target="../media/image2880.png"/><Relationship Id="rId209" Type="http://schemas.openxmlformats.org/officeDocument/2006/relationships/image" Target="../media/image2950.png"/><Relationship Id="rId220" Type="http://schemas.openxmlformats.org/officeDocument/2006/relationships/customXml" Target="../ink/ink7541.xml"/><Relationship Id="rId241" Type="http://schemas.openxmlformats.org/officeDocument/2006/relationships/image" Target="../media/image3100.png"/><Relationship Id="rId15" Type="http://schemas.openxmlformats.org/officeDocument/2006/relationships/image" Target="../media/image1970.png"/><Relationship Id="rId36" Type="http://schemas.openxmlformats.org/officeDocument/2006/relationships/customXml" Target="../ink/ink7449.xml"/><Relationship Id="rId57" Type="http://schemas.openxmlformats.org/officeDocument/2006/relationships/image" Target="../media/image2140.png"/><Relationship Id="rId262" Type="http://schemas.openxmlformats.org/officeDocument/2006/relationships/customXml" Target="../ink/ink7562.xml"/><Relationship Id="rId283" Type="http://schemas.openxmlformats.org/officeDocument/2006/relationships/image" Target="../media/image3311.png"/><Relationship Id="rId78" Type="http://schemas.openxmlformats.org/officeDocument/2006/relationships/customXml" Target="../ink/ink7470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7492.xml"/><Relationship Id="rId143" Type="http://schemas.openxmlformats.org/officeDocument/2006/relationships/image" Target="../media/image2620.png"/><Relationship Id="rId164" Type="http://schemas.openxmlformats.org/officeDocument/2006/relationships/customXml" Target="../ink/ink7513.xml"/><Relationship Id="rId185" Type="http://schemas.openxmlformats.org/officeDocument/2006/relationships/image" Target="../media/image2830.png"/><Relationship Id="rId9" Type="http://schemas.openxmlformats.org/officeDocument/2006/relationships/image" Target="../media/image1930.png"/><Relationship Id="rId210" Type="http://schemas.openxmlformats.org/officeDocument/2006/relationships/customXml" Target="../ink/ink7536.xml"/><Relationship Id="rId26" Type="http://schemas.openxmlformats.org/officeDocument/2006/relationships/customXml" Target="../ink/ink7444.xml"/><Relationship Id="rId231" Type="http://schemas.openxmlformats.org/officeDocument/2006/relationships/image" Target="../media/image3050.png"/><Relationship Id="rId252" Type="http://schemas.openxmlformats.org/officeDocument/2006/relationships/customXml" Target="../ink/ink7557.xml"/><Relationship Id="rId273" Type="http://schemas.openxmlformats.org/officeDocument/2006/relationships/image" Target="../media/image3260.png"/><Relationship Id="rId47" Type="http://schemas.openxmlformats.org/officeDocument/2006/relationships/image" Target="../media/image2090.png"/><Relationship Id="rId68" Type="http://schemas.openxmlformats.org/officeDocument/2006/relationships/customXml" Target="../ink/ink7465.xml"/><Relationship Id="rId89" Type="http://schemas.openxmlformats.org/officeDocument/2006/relationships/image" Target="../media/image2350.png"/><Relationship Id="rId112" Type="http://schemas.openxmlformats.org/officeDocument/2006/relationships/customXml" Target="../ink/ink7487.xml"/><Relationship Id="rId133" Type="http://schemas.openxmlformats.org/officeDocument/2006/relationships/image" Target="../media/image2570.png"/><Relationship Id="rId154" Type="http://schemas.openxmlformats.org/officeDocument/2006/relationships/customXml" Target="../ink/ink7508.xml"/><Relationship Id="rId175" Type="http://schemas.openxmlformats.org/officeDocument/2006/relationships/image" Target="../media/image2780.png"/><Relationship Id="rId196" Type="http://schemas.openxmlformats.org/officeDocument/2006/relationships/customXml" Target="../ink/ink7529.xml"/><Relationship Id="rId200" Type="http://schemas.openxmlformats.org/officeDocument/2006/relationships/customXml" Target="../ink/ink7531.xml"/><Relationship Id="rId16" Type="http://schemas.openxmlformats.org/officeDocument/2006/relationships/customXml" Target="../ink/ink7439.xml"/><Relationship Id="rId221" Type="http://schemas.openxmlformats.org/officeDocument/2006/relationships/image" Target="../media/image3011.png"/><Relationship Id="rId242" Type="http://schemas.openxmlformats.org/officeDocument/2006/relationships/customXml" Target="../ink/ink7552.xml"/><Relationship Id="rId263" Type="http://schemas.openxmlformats.org/officeDocument/2006/relationships/image" Target="../media/image3211.png"/><Relationship Id="rId284" Type="http://schemas.openxmlformats.org/officeDocument/2006/relationships/customXml" Target="../ink/ink7573.xml"/><Relationship Id="rId37" Type="http://schemas.openxmlformats.org/officeDocument/2006/relationships/image" Target="../media/image2040.png"/><Relationship Id="rId58" Type="http://schemas.openxmlformats.org/officeDocument/2006/relationships/customXml" Target="../ink/ink7460.xml"/><Relationship Id="rId79" Type="http://schemas.openxmlformats.org/officeDocument/2006/relationships/image" Target="../media/image2300.png"/><Relationship Id="rId102" Type="http://schemas.openxmlformats.org/officeDocument/2006/relationships/customXml" Target="../ink/ink7482.xml"/><Relationship Id="rId123" Type="http://schemas.openxmlformats.org/officeDocument/2006/relationships/image" Target="../media/image2520.png"/><Relationship Id="rId144" Type="http://schemas.openxmlformats.org/officeDocument/2006/relationships/customXml" Target="../ink/ink7503.xml"/><Relationship Id="rId90" Type="http://schemas.openxmlformats.org/officeDocument/2006/relationships/customXml" Target="../ink/ink7476.xml"/><Relationship Id="rId165" Type="http://schemas.openxmlformats.org/officeDocument/2006/relationships/image" Target="../media/image2730.png"/><Relationship Id="rId186" Type="http://schemas.openxmlformats.org/officeDocument/2006/relationships/customXml" Target="../ink/ink7524.xml"/><Relationship Id="rId211" Type="http://schemas.openxmlformats.org/officeDocument/2006/relationships/image" Target="../media/image2960.png"/><Relationship Id="rId232" Type="http://schemas.openxmlformats.org/officeDocument/2006/relationships/customXml" Target="../ink/ink7547.xml"/><Relationship Id="rId253" Type="http://schemas.openxmlformats.org/officeDocument/2006/relationships/image" Target="../media/image3160.png"/><Relationship Id="rId274" Type="http://schemas.openxmlformats.org/officeDocument/2006/relationships/customXml" Target="../ink/ink7568.xml"/><Relationship Id="rId27" Type="http://schemas.openxmlformats.org/officeDocument/2006/relationships/image" Target="../media/image1950.png"/><Relationship Id="rId48" Type="http://schemas.openxmlformats.org/officeDocument/2006/relationships/customXml" Target="../ink/ink7455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7498.xml"/><Relationship Id="rId80" Type="http://schemas.openxmlformats.org/officeDocument/2006/relationships/customXml" Target="../ink/ink7471.xml"/><Relationship Id="rId155" Type="http://schemas.openxmlformats.org/officeDocument/2006/relationships/image" Target="../media/image2680.png"/><Relationship Id="rId176" Type="http://schemas.openxmlformats.org/officeDocument/2006/relationships/customXml" Target="../ink/ink7519.xml"/><Relationship Id="rId197" Type="http://schemas.openxmlformats.org/officeDocument/2006/relationships/image" Target="../media/image2890.png"/><Relationship Id="rId201" Type="http://schemas.openxmlformats.org/officeDocument/2006/relationships/image" Target="../media/image2911.png"/><Relationship Id="rId222" Type="http://schemas.openxmlformats.org/officeDocument/2006/relationships/customXml" Target="../ink/ink7542.xml"/><Relationship Id="rId243" Type="http://schemas.openxmlformats.org/officeDocument/2006/relationships/image" Target="../media/image3111.png"/><Relationship Id="rId264" Type="http://schemas.openxmlformats.org/officeDocument/2006/relationships/customXml" Target="../ink/ink7563.xml"/><Relationship Id="rId285" Type="http://schemas.openxmlformats.org/officeDocument/2006/relationships/image" Target="../media/image3320.png"/><Relationship Id="rId17" Type="http://schemas.openxmlformats.org/officeDocument/2006/relationships/image" Target="../media/image1980.png"/><Relationship Id="rId38" Type="http://schemas.openxmlformats.org/officeDocument/2006/relationships/customXml" Target="../ink/ink7450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24" Type="http://schemas.openxmlformats.org/officeDocument/2006/relationships/customXml" Target="../ink/ink7493.xml"/><Relationship Id="rId70" Type="http://schemas.openxmlformats.org/officeDocument/2006/relationships/customXml" Target="../ink/ink7466.xml"/><Relationship Id="rId91" Type="http://schemas.openxmlformats.org/officeDocument/2006/relationships/image" Target="../media/image2360.png"/><Relationship Id="rId145" Type="http://schemas.openxmlformats.org/officeDocument/2006/relationships/image" Target="../media/image2630.png"/><Relationship Id="rId166" Type="http://schemas.openxmlformats.org/officeDocument/2006/relationships/customXml" Target="../ink/ink7514.xml"/><Relationship Id="rId187" Type="http://schemas.openxmlformats.org/officeDocument/2006/relationships/image" Target="../media/image28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537.xml"/><Relationship Id="rId233" Type="http://schemas.openxmlformats.org/officeDocument/2006/relationships/image" Target="../media/image3060.png"/><Relationship Id="rId254" Type="http://schemas.openxmlformats.org/officeDocument/2006/relationships/customXml" Target="../ink/ink7558.xml"/><Relationship Id="rId28" Type="http://schemas.openxmlformats.org/officeDocument/2006/relationships/customXml" Target="../ink/ink7445.xml"/><Relationship Id="rId49" Type="http://schemas.openxmlformats.org/officeDocument/2006/relationships/image" Target="../media/image2100.png"/><Relationship Id="rId114" Type="http://schemas.openxmlformats.org/officeDocument/2006/relationships/customXml" Target="../ink/ink7488.xml"/><Relationship Id="rId275" Type="http://schemas.openxmlformats.org/officeDocument/2006/relationships/image" Target="../media/image3270.png"/><Relationship Id="rId60" Type="http://schemas.openxmlformats.org/officeDocument/2006/relationships/customXml" Target="../ink/ink7461.xml"/><Relationship Id="rId81" Type="http://schemas.openxmlformats.org/officeDocument/2006/relationships/image" Target="../media/image2311.png"/><Relationship Id="rId135" Type="http://schemas.openxmlformats.org/officeDocument/2006/relationships/image" Target="../media/image2580.png"/><Relationship Id="rId156" Type="http://schemas.openxmlformats.org/officeDocument/2006/relationships/customXml" Target="../ink/ink7509.xml"/><Relationship Id="rId177" Type="http://schemas.openxmlformats.org/officeDocument/2006/relationships/image" Target="../media/image2790.png"/><Relationship Id="rId198" Type="http://schemas.openxmlformats.org/officeDocument/2006/relationships/customXml" Target="../ink/ink7530.xml"/><Relationship Id="rId202" Type="http://schemas.openxmlformats.org/officeDocument/2006/relationships/customXml" Target="../ink/ink7532.xml"/><Relationship Id="rId223" Type="http://schemas.openxmlformats.org/officeDocument/2006/relationships/image" Target="../media/image3020.png"/><Relationship Id="rId244" Type="http://schemas.openxmlformats.org/officeDocument/2006/relationships/customXml" Target="../ink/ink7553.xml"/><Relationship Id="rId18" Type="http://schemas.openxmlformats.org/officeDocument/2006/relationships/customXml" Target="../ink/ink7440.xml"/><Relationship Id="rId39" Type="http://schemas.openxmlformats.org/officeDocument/2006/relationships/image" Target="../media/image2050.png"/><Relationship Id="rId265" Type="http://schemas.openxmlformats.org/officeDocument/2006/relationships/image" Target="../media/image3220.png"/><Relationship Id="rId286" Type="http://schemas.openxmlformats.org/officeDocument/2006/relationships/customXml" Target="../ink/ink7574.xml"/><Relationship Id="rId50" Type="http://schemas.openxmlformats.org/officeDocument/2006/relationships/customXml" Target="../ink/ink7456.xml"/><Relationship Id="rId104" Type="http://schemas.openxmlformats.org/officeDocument/2006/relationships/customXml" Target="../ink/ink7483.xml"/><Relationship Id="rId125" Type="http://schemas.openxmlformats.org/officeDocument/2006/relationships/image" Target="../media/image2530.png"/><Relationship Id="rId146" Type="http://schemas.openxmlformats.org/officeDocument/2006/relationships/customXml" Target="../ink/ink7504.xml"/><Relationship Id="rId167" Type="http://schemas.openxmlformats.org/officeDocument/2006/relationships/image" Target="../media/image2740.png"/><Relationship Id="rId188" Type="http://schemas.openxmlformats.org/officeDocument/2006/relationships/customXml" Target="../ink/ink7525.xml"/><Relationship Id="rId71" Type="http://schemas.openxmlformats.org/officeDocument/2006/relationships/image" Target="../media/image2230.png"/><Relationship Id="rId92" Type="http://schemas.openxmlformats.org/officeDocument/2006/relationships/customXml" Target="../ink/ink7477.xml"/><Relationship Id="rId213" Type="http://schemas.openxmlformats.org/officeDocument/2006/relationships/image" Target="../media/image2970.png"/><Relationship Id="rId234" Type="http://schemas.openxmlformats.org/officeDocument/2006/relationships/customXml" Target="../ink/ink7548.xml"/><Relationship Id="rId2" Type="http://schemas.openxmlformats.org/officeDocument/2006/relationships/customXml" Target="../ink/ink7432.xml"/><Relationship Id="rId29" Type="http://schemas.openxmlformats.org/officeDocument/2006/relationships/image" Target="../media/image2000.png"/><Relationship Id="rId255" Type="http://schemas.openxmlformats.org/officeDocument/2006/relationships/image" Target="../media/image3170.png"/><Relationship Id="rId276" Type="http://schemas.openxmlformats.org/officeDocument/2006/relationships/customXml" Target="../ink/ink7569.xml"/><Relationship Id="rId40" Type="http://schemas.openxmlformats.org/officeDocument/2006/relationships/customXml" Target="../ink/ink7451.xml"/><Relationship Id="rId115" Type="http://schemas.openxmlformats.org/officeDocument/2006/relationships/image" Target="../media/image2480.png"/><Relationship Id="rId136" Type="http://schemas.openxmlformats.org/officeDocument/2006/relationships/customXml" Target="../ink/ink7499.xml"/><Relationship Id="rId157" Type="http://schemas.openxmlformats.org/officeDocument/2006/relationships/image" Target="../media/image2690.png"/><Relationship Id="rId178" Type="http://schemas.openxmlformats.org/officeDocument/2006/relationships/customXml" Target="../ink/ink7520.xml"/><Relationship Id="rId61" Type="http://schemas.openxmlformats.org/officeDocument/2006/relationships/image" Target="../media/image2160.png"/><Relationship Id="rId82" Type="http://schemas.openxmlformats.org/officeDocument/2006/relationships/customXml" Target="../ink/ink7472.xml"/><Relationship Id="rId199" Type="http://schemas.openxmlformats.org/officeDocument/2006/relationships/image" Target="../media/image2900.png"/><Relationship Id="rId203" Type="http://schemas.openxmlformats.org/officeDocument/2006/relationships/image" Target="../media/image2920.png"/><Relationship Id="rId19" Type="http://schemas.openxmlformats.org/officeDocument/2006/relationships/image" Target="../media/image1990.png"/><Relationship Id="rId224" Type="http://schemas.openxmlformats.org/officeDocument/2006/relationships/customXml" Target="../ink/ink7543.xml"/><Relationship Id="rId245" Type="http://schemas.openxmlformats.org/officeDocument/2006/relationships/image" Target="../media/image3120.png"/><Relationship Id="rId266" Type="http://schemas.openxmlformats.org/officeDocument/2006/relationships/customXml" Target="../ink/ink7564.xml"/><Relationship Id="rId287" Type="http://schemas.openxmlformats.org/officeDocument/2006/relationships/image" Target="../media/image3330.png"/><Relationship Id="rId30" Type="http://schemas.openxmlformats.org/officeDocument/2006/relationships/customXml" Target="../ink/ink7446.xml"/><Relationship Id="rId105" Type="http://schemas.openxmlformats.org/officeDocument/2006/relationships/image" Target="../media/image2430.png"/><Relationship Id="rId126" Type="http://schemas.openxmlformats.org/officeDocument/2006/relationships/customXml" Target="../ink/ink7494.xml"/><Relationship Id="rId147" Type="http://schemas.openxmlformats.org/officeDocument/2006/relationships/image" Target="../media/image2640.png"/><Relationship Id="rId168" Type="http://schemas.openxmlformats.org/officeDocument/2006/relationships/customXml" Target="../ink/ink7515.xml"/><Relationship Id="rId51" Type="http://schemas.openxmlformats.org/officeDocument/2006/relationships/image" Target="../media/image2111.png"/><Relationship Id="rId72" Type="http://schemas.openxmlformats.org/officeDocument/2006/relationships/customXml" Target="../ink/ink7467.xml"/><Relationship Id="rId93" Type="http://schemas.openxmlformats.org/officeDocument/2006/relationships/image" Target="../media/image2370.png"/><Relationship Id="rId189" Type="http://schemas.openxmlformats.org/officeDocument/2006/relationships/image" Target="../media/image2850.png"/><Relationship Id="rId3" Type="http://schemas.openxmlformats.org/officeDocument/2006/relationships/image" Target="../media/image1900.png"/><Relationship Id="rId214" Type="http://schemas.openxmlformats.org/officeDocument/2006/relationships/customXml" Target="../ink/ink7538.xml"/><Relationship Id="rId235" Type="http://schemas.openxmlformats.org/officeDocument/2006/relationships/image" Target="../media/image3070.png"/><Relationship Id="rId256" Type="http://schemas.openxmlformats.org/officeDocument/2006/relationships/customXml" Target="../ink/ink7559.xml"/><Relationship Id="rId277" Type="http://schemas.openxmlformats.org/officeDocument/2006/relationships/image" Target="../media/image3280.png"/><Relationship Id="rId116" Type="http://schemas.openxmlformats.org/officeDocument/2006/relationships/customXml" Target="../ink/ink7489.xml"/><Relationship Id="rId137" Type="http://schemas.openxmlformats.org/officeDocument/2006/relationships/image" Target="../media/image2590.png"/><Relationship Id="rId158" Type="http://schemas.openxmlformats.org/officeDocument/2006/relationships/customXml" Target="../ink/ink7510.xml"/><Relationship Id="rId20" Type="http://schemas.openxmlformats.org/officeDocument/2006/relationships/customXml" Target="../ink/ink7441.xml"/><Relationship Id="rId41" Type="http://schemas.openxmlformats.org/officeDocument/2006/relationships/image" Target="../media/image2060.png"/><Relationship Id="rId62" Type="http://schemas.openxmlformats.org/officeDocument/2006/relationships/customXml" Target="../ink/ink7462.xml"/><Relationship Id="rId83" Type="http://schemas.openxmlformats.org/officeDocument/2006/relationships/image" Target="../media/image2320.png"/><Relationship Id="rId179" Type="http://schemas.openxmlformats.org/officeDocument/2006/relationships/image" Target="../media/image2800.png"/><Relationship Id="rId190" Type="http://schemas.openxmlformats.org/officeDocument/2006/relationships/customXml" Target="../ink/ink7526.xml"/><Relationship Id="rId204" Type="http://schemas.openxmlformats.org/officeDocument/2006/relationships/customXml" Target="../ink/ink7533.xml"/><Relationship Id="rId225" Type="http://schemas.openxmlformats.org/officeDocument/2006/relationships/image" Target="../media/image3030.png"/><Relationship Id="rId246" Type="http://schemas.openxmlformats.org/officeDocument/2006/relationships/customXml" Target="../ink/ink7554.xml"/><Relationship Id="rId267" Type="http://schemas.openxmlformats.org/officeDocument/2006/relationships/image" Target="../media/image3230.png"/><Relationship Id="rId288" Type="http://schemas.openxmlformats.org/officeDocument/2006/relationships/customXml" Target="../ink/ink7575.xml"/><Relationship Id="rId106" Type="http://schemas.openxmlformats.org/officeDocument/2006/relationships/customXml" Target="../ink/ink7484.xml"/><Relationship Id="rId127" Type="http://schemas.openxmlformats.org/officeDocument/2006/relationships/image" Target="../media/image2540.png"/><Relationship Id="rId10" Type="http://schemas.openxmlformats.org/officeDocument/2006/relationships/customXml" Target="../ink/ink7436.xml"/><Relationship Id="rId31" Type="http://schemas.openxmlformats.org/officeDocument/2006/relationships/image" Target="../media/image2010.png"/><Relationship Id="rId52" Type="http://schemas.openxmlformats.org/officeDocument/2006/relationships/customXml" Target="../ink/ink7457.xml"/><Relationship Id="rId73" Type="http://schemas.openxmlformats.org/officeDocument/2006/relationships/image" Target="../media/image2240.png"/><Relationship Id="rId94" Type="http://schemas.openxmlformats.org/officeDocument/2006/relationships/customXml" Target="../ink/ink7478.xml"/><Relationship Id="rId148" Type="http://schemas.openxmlformats.org/officeDocument/2006/relationships/customXml" Target="../ink/ink7505.xml"/><Relationship Id="rId169" Type="http://schemas.openxmlformats.org/officeDocument/2006/relationships/image" Target="../media/image2750.png"/><Relationship Id="rId4" Type="http://schemas.openxmlformats.org/officeDocument/2006/relationships/customXml" Target="../ink/ink7433.xml"/><Relationship Id="rId180" Type="http://schemas.openxmlformats.org/officeDocument/2006/relationships/customXml" Target="../ink/ink7521.xml"/><Relationship Id="rId215" Type="http://schemas.openxmlformats.org/officeDocument/2006/relationships/image" Target="../media/image2980.png"/><Relationship Id="rId236" Type="http://schemas.openxmlformats.org/officeDocument/2006/relationships/customXml" Target="../ink/ink7549.xml"/><Relationship Id="rId257" Type="http://schemas.openxmlformats.org/officeDocument/2006/relationships/image" Target="../media/image3180.png"/><Relationship Id="rId278" Type="http://schemas.openxmlformats.org/officeDocument/2006/relationships/customXml" Target="../ink/ink7570.xml"/><Relationship Id="rId42" Type="http://schemas.openxmlformats.org/officeDocument/2006/relationships/customXml" Target="../ink/ink7452.xml"/><Relationship Id="rId84" Type="http://schemas.openxmlformats.org/officeDocument/2006/relationships/customXml" Target="../ink/ink7473.xml"/><Relationship Id="rId138" Type="http://schemas.openxmlformats.org/officeDocument/2006/relationships/customXml" Target="../ink/ink7500.xml"/><Relationship Id="rId191" Type="http://schemas.openxmlformats.org/officeDocument/2006/relationships/image" Target="../media/image2860.png"/><Relationship Id="rId205" Type="http://schemas.openxmlformats.org/officeDocument/2006/relationships/image" Target="../media/image2930.png"/><Relationship Id="rId247" Type="http://schemas.openxmlformats.org/officeDocument/2006/relationships/image" Target="../media/image3130.png"/><Relationship Id="rId107" Type="http://schemas.openxmlformats.org/officeDocument/2006/relationships/image" Target="../media/image2440.png"/><Relationship Id="rId289" Type="http://schemas.openxmlformats.org/officeDocument/2006/relationships/image" Target="../media/image3340.png"/><Relationship Id="rId11" Type="http://schemas.openxmlformats.org/officeDocument/2006/relationships/image" Target="../media/image1940.png"/><Relationship Id="rId53" Type="http://schemas.openxmlformats.org/officeDocument/2006/relationships/image" Target="../media/image2120.png"/><Relationship Id="rId149" Type="http://schemas.openxmlformats.org/officeDocument/2006/relationships/image" Target="../media/image2650.png"/><Relationship Id="rId95" Type="http://schemas.openxmlformats.org/officeDocument/2006/relationships/image" Target="../media/image2380.png"/><Relationship Id="rId160" Type="http://schemas.openxmlformats.org/officeDocument/2006/relationships/customXml" Target="../ink/ink7511.xml"/><Relationship Id="rId216" Type="http://schemas.openxmlformats.org/officeDocument/2006/relationships/customXml" Target="../ink/ink7539.xml"/><Relationship Id="rId258" Type="http://schemas.openxmlformats.org/officeDocument/2006/relationships/customXml" Target="../ink/ink7560.xml"/><Relationship Id="rId22" Type="http://schemas.openxmlformats.org/officeDocument/2006/relationships/customXml" Target="../ink/ink7442.xml"/><Relationship Id="rId64" Type="http://schemas.openxmlformats.org/officeDocument/2006/relationships/customXml" Target="../ink/ink7463.xml"/><Relationship Id="rId118" Type="http://schemas.openxmlformats.org/officeDocument/2006/relationships/customXml" Target="../ink/ink7490.xml"/><Relationship Id="rId171" Type="http://schemas.openxmlformats.org/officeDocument/2006/relationships/image" Target="../media/image2760.png"/><Relationship Id="rId227" Type="http://schemas.openxmlformats.org/officeDocument/2006/relationships/image" Target="../media/image3010.png"/></Relationships>
</file>

<file path=ppt/slides/_rels/slide15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99" Type="http://schemas.openxmlformats.org/officeDocument/2006/relationships/image" Target="../media/image3390.png"/><Relationship Id="rId21" Type="http://schemas.openxmlformats.org/officeDocument/2006/relationships/image" Target="../media/image2190.png"/><Relationship Id="rId63" Type="http://schemas.openxmlformats.org/officeDocument/2006/relationships/image" Target="../media/image2170.png"/><Relationship Id="rId159" Type="http://schemas.openxmlformats.org/officeDocument/2006/relationships/image" Target="../media/image2700.png"/><Relationship Id="rId170" Type="http://schemas.openxmlformats.org/officeDocument/2006/relationships/customXml" Target="../ink/ink7660.xml"/><Relationship Id="rId226" Type="http://schemas.openxmlformats.org/officeDocument/2006/relationships/customXml" Target="../ink/ink7688.xml"/><Relationship Id="rId268" Type="http://schemas.openxmlformats.org/officeDocument/2006/relationships/customXml" Target="../ink/ink7709.xml"/><Relationship Id="rId32" Type="http://schemas.openxmlformats.org/officeDocument/2006/relationships/customXml" Target="../ink/ink7591.xml"/><Relationship Id="rId74" Type="http://schemas.openxmlformats.org/officeDocument/2006/relationships/customXml" Target="../ink/ink7612.xml"/><Relationship Id="rId128" Type="http://schemas.openxmlformats.org/officeDocument/2006/relationships/customXml" Target="../ink/ink7639.xml"/><Relationship Id="rId5" Type="http://schemas.openxmlformats.org/officeDocument/2006/relationships/image" Target="../media/image1910.png"/><Relationship Id="rId181" Type="http://schemas.openxmlformats.org/officeDocument/2006/relationships/image" Target="../media/image2811.png"/><Relationship Id="rId237" Type="http://schemas.openxmlformats.org/officeDocument/2006/relationships/image" Target="../media/image3080.png"/><Relationship Id="rId279" Type="http://schemas.openxmlformats.org/officeDocument/2006/relationships/image" Target="../media/image3290.png"/><Relationship Id="rId43" Type="http://schemas.openxmlformats.org/officeDocument/2006/relationships/image" Target="../media/image2070.png"/><Relationship Id="rId139" Type="http://schemas.openxmlformats.org/officeDocument/2006/relationships/image" Target="../media/image2600.png"/><Relationship Id="rId290" Type="http://schemas.openxmlformats.org/officeDocument/2006/relationships/customXml" Target="../ink/ink7720.xml"/><Relationship Id="rId85" Type="http://schemas.openxmlformats.org/officeDocument/2006/relationships/image" Target="../media/image2330.png"/><Relationship Id="rId150" Type="http://schemas.openxmlformats.org/officeDocument/2006/relationships/customXml" Target="../ink/ink7650.xml"/><Relationship Id="rId192" Type="http://schemas.openxmlformats.org/officeDocument/2006/relationships/customXml" Target="../ink/ink7671.xml"/><Relationship Id="rId206" Type="http://schemas.openxmlformats.org/officeDocument/2006/relationships/customXml" Target="../ink/ink7678.xml"/><Relationship Id="rId248" Type="http://schemas.openxmlformats.org/officeDocument/2006/relationships/customXml" Target="../ink/ink7699.xml"/><Relationship Id="rId12" Type="http://schemas.openxmlformats.org/officeDocument/2006/relationships/customXml" Target="../ink/ink7581.xml"/><Relationship Id="rId108" Type="http://schemas.openxmlformats.org/officeDocument/2006/relationships/customXml" Target="../ink/ink7629.xml"/><Relationship Id="rId54" Type="http://schemas.openxmlformats.org/officeDocument/2006/relationships/customXml" Target="../ink/ink7602.xml"/><Relationship Id="rId96" Type="http://schemas.openxmlformats.org/officeDocument/2006/relationships/customXml" Target="../ink/ink7623.xml"/><Relationship Id="rId161" Type="http://schemas.openxmlformats.org/officeDocument/2006/relationships/image" Target="../media/image2711.png"/><Relationship Id="rId217" Type="http://schemas.openxmlformats.org/officeDocument/2006/relationships/image" Target="../media/image2990.png"/><Relationship Id="rId6" Type="http://schemas.openxmlformats.org/officeDocument/2006/relationships/customXml" Target="../ink/ink7578.xml"/><Relationship Id="rId238" Type="http://schemas.openxmlformats.org/officeDocument/2006/relationships/customXml" Target="../ink/ink7694.xml"/><Relationship Id="rId259" Type="http://schemas.openxmlformats.org/officeDocument/2006/relationships/image" Target="../media/image3190.png"/><Relationship Id="rId23" Type="http://schemas.openxmlformats.org/officeDocument/2006/relationships/image" Target="../media/image2280.png"/><Relationship Id="rId119" Type="http://schemas.openxmlformats.org/officeDocument/2006/relationships/image" Target="../media/image2500.png"/><Relationship Id="rId270" Type="http://schemas.openxmlformats.org/officeDocument/2006/relationships/customXml" Target="../ink/ink7710.xml"/><Relationship Id="rId291" Type="http://schemas.openxmlformats.org/officeDocument/2006/relationships/image" Target="../media/image3350.png"/><Relationship Id="rId44" Type="http://schemas.openxmlformats.org/officeDocument/2006/relationships/customXml" Target="../ink/ink7597.xml"/><Relationship Id="rId65" Type="http://schemas.openxmlformats.org/officeDocument/2006/relationships/image" Target="../media/image2180.png"/><Relationship Id="rId86" Type="http://schemas.openxmlformats.org/officeDocument/2006/relationships/customXml" Target="../ink/ink7618.xml"/><Relationship Id="rId130" Type="http://schemas.openxmlformats.org/officeDocument/2006/relationships/customXml" Target="../ink/ink7640.xml"/><Relationship Id="rId151" Type="http://schemas.openxmlformats.org/officeDocument/2006/relationships/image" Target="../media/image2660.png"/><Relationship Id="rId172" Type="http://schemas.openxmlformats.org/officeDocument/2006/relationships/customXml" Target="../ink/ink7661.xml"/><Relationship Id="rId193" Type="http://schemas.openxmlformats.org/officeDocument/2006/relationships/image" Target="../media/image2870.png"/><Relationship Id="rId207" Type="http://schemas.openxmlformats.org/officeDocument/2006/relationships/image" Target="../media/image2940.png"/><Relationship Id="rId228" Type="http://schemas.openxmlformats.org/officeDocument/2006/relationships/customXml" Target="../ink/ink7689.xml"/><Relationship Id="rId249" Type="http://schemas.openxmlformats.org/officeDocument/2006/relationships/image" Target="../media/image3140.png"/><Relationship Id="rId13" Type="http://schemas.openxmlformats.org/officeDocument/2006/relationships/image" Target="../media/image1960.png"/><Relationship Id="rId109" Type="http://schemas.openxmlformats.org/officeDocument/2006/relationships/image" Target="../media/image2450.png"/><Relationship Id="rId260" Type="http://schemas.openxmlformats.org/officeDocument/2006/relationships/customXml" Target="../ink/ink7705.xml"/><Relationship Id="rId281" Type="http://schemas.openxmlformats.org/officeDocument/2006/relationships/image" Target="../media/image3300.png"/><Relationship Id="rId34" Type="http://schemas.openxmlformats.org/officeDocument/2006/relationships/customXml" Target="../ink/ink7592.xml"/><Relationship Id="rId55" Type="http://schemas.openxmlformats.org/officeDocument/2006/relationships/image" Target="../media/image2130.png"/><Relationship Id="rId76" Type="http://schemas.openxmlformats.org/officeDocument/2006/relationships/customXml" Target="../ink/ink7613.xml"/><Relationship Id="rId97" Type="http://schemas.openxmlformats.org/officeDocument/2006/relationships/image" Target="../media/image2390.png"/><Relationship Id="rId120" Type="http://schemas.openxmlformats.org/officeDocument/2006/relationships/customXml" Target="../ink/ink7635.xml"/><Relationship Id="rId141" Type="http://schemas.openxmlformats.org/officeDocument/2006/relationships/image" Target="../media/image2611.png"/><Relationship Id="rId7" Type="http://schemas.openxmlformats.org/officeDocument/2006/relationships/image" Target="../media/image1920.png"/><Relationship Id="rId162" Type="http://schemas.openxmlformats.org/officeDocument/2006/relationships/customXml" Target="../ink/ink7656.xml"/><Relationship Id="rId183" Type="http://schemas.openxmlformats.org/officeDocument/2006/relationships/image" Target="../media/image2820.png"/><Relationship Id="rId218" Type="http://schemas.openxmlformats.org/officeDocument/2006/relationships/customXml" Target="../ink/ink7684.xml"/><Relationship Id="rId239" Type="http://schemas.openxmlformats.org/officeDocument/2006/relationships/image" Target="../media/image3090.png"/><Relationship Id="rId250" Type="http://schemas.openxmlformats.org/officeDocument/2006/relationships/customXml" Target="../ink/ink7700.xml"/><Relationship Id="rId271" Type="http://schemas.openxmlformats.org/officeDocument/2006/relationships/image" Target="../media/image3250.png"/><Relationship Id="rId292" Type="http://schemas.openxmlformats.org/officeDocument/2006/relationships/customXml" Target="../ink/ink7721.xml"/><Relationship Id="rId24" Type="http://schemas.openxmlformats.org/officeDocument/2006/relationships/customXml" Target="../ink/ink7587.xml"/><Relationship Id="rId45" Type="http://schemas.openxmlformats.org/officeDocument/2006/relationships/image" Target="../media/image2080.png"/><Relationship Id="rId66" Type="http://schemas.openxmlformats.org/officeDocument/2006/relationships/customXml" Target="../ink/ink7608.xml"/><Relationship Id="rId87" Type="http://schemas.openxmlformats.org/officeDocument/2006/relationships/image" Target="../media/image2340.png"/><Relationship Id="rId110" Type="http://schemas.openxmlformats.org/officeDocument/2006/relationships/customXml" Target="../ink/ink7630.xml"/><Relationship Id="rId131" Type="http://schemas.openxmlformats.org/officeDocument/2006/relationships/image" Target="../media/image2560.png"/><Relationship Id="rId152" Type="http://schemas.openxmlformats.org/officeDocument/2006/relationships/customXml" Target="../ink/ink7651.xml"/><Relationship Id="rId173" Type="http://schemas.openxmlformats.org/officeDocument/2006/relationships/image" Target="../media/image2770.png"/><Relationship Id="rId194" Type="http://schemas.openxmlformats.org/officeDocument/2006/relationships/customXml" Target="../ink/ink7672.xml"/><Relationship Id="rId208" Type="http://schemas.openxmlformats.org/officeDocument/2006/relationships/customXml" Target="../ink/ink7679.xml"/><Relationship Id="rId229" Type="http://schemas.openxmlformats.org/officeDocument/2006/relationships/image" Target="../media/image3040.png"/><Relationship Id="rId240" Type="http://schemas.openxmlformats.org/officeDocument/2006/relationships/customXml" Target="../ink/ink7695.xml"/><Relationship Id="rId261" Type="http://schemas.openxmlformats.org/officeDocument/2006/relationships/image" Target="../media/image3200.png"/><Relationship Id="rId14" Type="http://schemas.openxmlformats.org/officeDocument/2006/relationships/customXml" Target="../ink/ink7582.xml"/><Relationship Id="rId35" Type="http://schemas.openxmlformats.org/officeDocument/2006/relationships/image" Target="../media/image2030.png"/><Relationship Id="rId56" Type="http://schemas.openxmlformats.org/officeDocument/2006/relationships/customXml" Target="../ink/ink7603.xml"/><Relationship Id="rId77" Type="http://schemas.openxmlformats.org/officeDocument/2006/relationships/image" Target="../media/image2260.png"/><Relationship Id="rId100" Type="http://schemas.openxmlformats.org/officeDocument/2006/relationships/customXml" Target="../ink/ink7625.xml"/><Relationship Id="rId282" Type="http://schemas.openxmlformats.org/officeDocument/2006/relationships/customXml" Target="../ink/ink7716.xml"/><Relationship Id="rId8" Type="http://schemas.openxmlformats.org/officeDocument/2006/relationships/customXml" Target="../ink/ink7579.xml"/><Relationship Id="rId98" Type="http://schemas.openxmlformats.org/officeDocument/2006/relationships/customXml" Target="../ink/ink7624.xml"/><Relationship Id="rId121" Type="http://schemas.openxmlformats.org/officeDocument/2006/relationships/image" Target="../media/image2511.png"/><Relationship Id="rId142" Type="http://schemas.openxmlformats.org/officeDocument/2006/relationships/customXml" Target="../ink/ink7646.xml"/><Relationship Id="rId163" Type="http://schemas.openxmlformats.org/officeDocument/2006/relationships/image" Target="../media/image2720.png"/><Relationship Id="rId184" Type="http://schemas.openxmlformats.org/officeDocument/2006/relationships/customXml" Target="../ink/ink7667.xml"/><Relationship Id="rId219" Type="http://schemas.openxmlformats.org/officeDocument/2006/relationships/image" Target="../media/image3000.png"/><Relationship Id="rId230" Type="http://schemas.openxmlformats.org/officeDocument/2006/relationships/customXml" Target="../ink/ink7690.xml"/><Relationship Id="rId251" Type="http://schemas.openxmlformats.org/officeDocument/2006/relationships/image" Target="../media/image3150.png"/><Relationship Id="rId25" Type="http://schemas.openxmlformats.org/officeDocument/2006/relationships/image" Target="../media/image2290.png"/><Relationship Id="rId46" Type="http://schemas.openxmlformats.org/officeDocument/2006/relationships/customXml" Target="../ink/ink7598.xml"/><Relationship Id="rId67" Type="http://schemas.openxmlformats.org/officeDocument/2006/relationships/image" Target="../media/image2211.png"/><Relationship Id="rId272" Type="http://schemas.openxmlformats.org/officeDocument/2006/relationships/customXml" Target="../ink/ink7711.xml"/><Relationship Id="rId293" Type="http://schemas.openxmlformats.org/officeDocument/2006/relationships/image" Target="../media/image3360.png"/><Relationship Id="rId88" Type="http://schemas.openxmlformats.org/officeDocument/2006/relationships/customXml" Target="../ink/ink7619.xml"/><Relationship Id="rId111" Type="http://schemas.openxmlformats.org/officeDocument/2006/relationships/image" Target="../media/image2460.png"/><Relationship Id="rId132" Type="http://schemas.openxmlformats.org/officeDocument/2006/relationships/customXml" Target="../ink/ink7641.xml"/><Relationship Id="rId153" Type="http://schemas.openxmlformats.org/officeDocument/2006/relationships/image" Target="../media/image2670.png"/><Relationship Id="rId174" Type="http://schemas.openxmlformats.org/officeDocument/2006/relationships/customXml" Target="../ink/ink7662.xml"/><Relationship Id="rId195" Type="http://schemas.openxmlformats.org/officeDocument/2006/relationships/image" Target="../media/image2880.png"/><Relationship Id="rId209" Type="http://schemas.openxmlformats.org/officeDocument/2006/relationships/image" Target="../media/image2950.png"/><Relationship Id="rId220" Type="http://schemas.openxmlformats.org/officeDocument/2006/relationships/customXml" Target="../ink/ink7685.xml"/><Relationship Id="rId241" Type="http://schemas.openxmlformats.org/officeDocument/2006/relationships/image" Target="../media/image3100.png"/><Relationship Id="rId15" Type="http://schemas.openxmlformats.org/officeDocument/2006/relationships/image" Target="../media/image1970.png"/><Relationship Id="rId36" Type="http://schemas.openxmlformats.org/officeDocument/2006/relationships/customXml" Target="../ink/ink7593.xml"/><Relationship Id="rId57" Type="http://schemas.openxmlformats.org/officeDocument/2006/relationships/image" Target="../media/image2140.png"/><Relationship Id="rId262" Type="http://schemas.openxmlformats.org/officeDocument/2006/relationships/customXml" Target="../ink/ink7706.xml"/><Relationship Id="rId283" Type="http://schemas.openxmlformats.org/officeDocument/2006/relationships/image" Target="../media/image3311.png"/><Relationship Id="rId78" Type="http://schemas.openxmlformats.org/officeDocument/2006/relationships/customXml" Target="../ink/ink7614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7636.xml"/><Relationship Id="rId143" Type="http://schemas.openxmlformats.org/officeDocument/2006/relationships/image" Target="../media/image2620.png"/><Relationship Id="rId164" Type="http://schemas.openxmlformats.org/officeDocument/2006/relationships/customXml" Target="../ink/ink7657.xml"/><Relationship Id="rId185" Type="http://schemas.openxmlformats.org/officeDocument/2006/relationships/image" Target="../media/image2830.png"/><Relationship Id="rId9" Type="http://schemas.openxmlformats.org/officeDocument/2006/relationships/image" Target="../media/image1930.png"/><Relationship Id="rId210" Type="http://schemas.openxmlformats.org/officeDocument/2006/relationships/customXml" Target="../ink/ink7680.xml"/><Relationship Id="rId26" Type="http://schemas.openxmlformats.org/officeDocument/2006/relationships/customXml" Target="../ink/ink7588.xml"/><Relationship Id="rId231" Type="http://schemas.openxmlformats.org/officeDocument/2006/relationships/image" Target="../media/image3050.png"/><Relationship Id="rId252" Type="http://schemas.openxmlformats.org/officeDocument/2006/relationships/customXml" Target="../ink/ink7701.xml"/><Relationship Id="rId273" Type="http://schemas.openxmlformats.org/officeDocument/2006/relationships/image" Target="../media/image3260.png"/><Relationship Id="rId294" Type="http://schemas.openxmlformats.org/officeDocument/2006/relationships/customXml" Target="../ink/ink7722.xml"/><Relationship Id="rId47" Type="http://schemas.openxmlformats.org/officeDocument/2006/relationships/image" Target="../media/image2090.png"/><Relationship Id="rId68" Type="http://schemas.openxmlformats.org/officeDocument/2006/relationships/customXml" Target="../ink/ink7609.xml"/><Relationship Id="rId89" Type="http://schemas.openxmlformats.org/officeDocument/2006/relationships/image" Target="../media/image2350.png"/><Relationship Id="rId112" Type="http://schemas.openxmlformats.org/officeDocument/2006/relationships/customXml" Target="../ink/ink7631.xml"/><Relationship Id="rId133" Type="http://schemas.openxmlformats.org/officeDocument/2006/relationships/image" Target="../media/image2570.png"/><Relationship Id="rId154" Type="http://schemas.openxmlformats.org/officeDocument/2006/relationships/customXml" Target="../ink/ink7652.xml"/><Relationship Id="rId175" Type="http://schemas.openxmlformats.org/officeDocument/2006/relationships/image" Target="../media/image2780.png"/><Relationship Id="rId196" Type="http://schemas.openxmlformats.org/officeDocument/2006/relationships/customXml" Target="../ink/ink7673.xml"/><Relationship Id="rId200" Type="http://schemas.openxmlformats.org/officeDocument/2006/relationships/customXml" Target="../ink/ink7675.xml"/><Relationship Id="rId16" Type="http://schemas.openxmlformats.org/officeDocument/2006/relationships/customXml" Target="../ink/ink7583.xml"/><Relationship Id="rId221" Type="http://schemas.openxmlformats.org/officeDocument/2006/relationships/image" Target="../media/image3011.png"/><Relationship Id="rId242" Type="http://schemas.openxmlformats.org/officeDocument/2006/relationships/customXml" Target="../ink/ink7696.xml"/><Relationship Id="rId263" Type="http://schemas.openxmlformats.org/officeDocument/2006/relationships/image" Target="../media/image3211.png"/><Relationship Id="rId284" Type="http://schemas.openxmlformats.org/officeDocument/2006/relationships/customXml" Target="../ink/ink7717.xml"/><Relationship Id="rId37" Type="http://schemas.openxmlformats.org/officeDocument/2006/relationships/image" Target="../media/image2040.png"/><Relationship Id="rId58" Type="http://schemas.openxmlformats.org/officeDocument/2006/relationships/customXml" Target="../ink/ink7604.xml"/><Relationship Id="rId79" Type="http://schemas.openxmlformats.org/officeDocument/2006/relationships/image" Target="../media/image2300.png"/><Relationship Id="rId102" Type="http://schemas.openxmlformats.org/officeDocument/2006/relationships/customXml" Target="../ink/ink7626.xml"/><Relationship Id="rId123" Type="http://schemas.openxmlformats.org/officeDocument/2006/relationships/image" Target="../media/image2520.png"/><Relationship Id="rId144" Type="http://schemas.openxmlformats.org/officeDocument/2006/relationships/customXml" Target="../ink/ink7647.xml"/><Relationship Id="rId90" Type="http://schemas.openxmlformats.org/officeDocument/2006/relationships/customXml" Target="../ink/ink7620.xml"/><Relationship Id="rId165" Type="http://schemas.openxmlformats.org/officeDocument/2006/relationships/image" Target="../media/image2730.png"/><Relationship Id="rId186" Type="http://schemas.openxmlformats.org/officeDocument/2006/relationships/customXml" Target="../ink/ink7668.xml"/><Relationship Id="rId211" Type="http://schemas.openxmlformats.org/officeDocument/2006/relationships/image" Target="../media/image2960.png"/><Relationship Id="rId232" Type="http://schemas.openxmlformats.org/officeDocument/2006/relationships/customXml" Target="../ink/ink7691.xml"/><Relationship Id="rId253" Type="http://schemas.openxmlformats.org/officeDocument/2006/relationships/image" Target="../media/image3160.png"/><Relationship Id="rId274" Type="http://schemas.openxmlformats.org/officeDocument/2006/relationships/customXml" Target="../ink/ink7712.xml"/><Relationship Id="rId295" Type="http://schemas.openxmlformats.org/officeDocument/2006/relationships/image" Target="../media/image3370.png"/><Relationship Id="rId27" Type="http://schemas.openxmlformats.org/officeDocument/2006/relationships/image" Target="../media/image1950.png"/><Relationship Id="rId48" Type="http://schemas.openxmlformats.org/officeDocument/2006/relationships/customXml" Target="../ink/ink7599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7642.xml"/><Relationship Id="rId80" Type="http://schemas.openxmlformats.org/officeDocument/2006/relationships/customXml" Target="../ink/ink7615.xml"/><Relationship Id="rId155" Type="http://schemas.openxmlformats.org/officeDocument/2006/relationships/image" Target="../media/image2680.png"/><Relationship Id="rId176" Type="http://schemas.openxmlformats.org/officeDocument/2006/relationships/customXml" Target="../ink/ink7663.xml"/><Relationship Id="rId197" Type="http://schemas.openxmlformats.org/officeDocument/2006/relationships/image" Target="../media/image2890.png"/><Relationship Id="rId201" Type="http://schemas.openxmlformats.org/officeDocument/2006/relationships/image" Target="../media/image2911.png"/><Relationship Id="rId222" Type="http://schemas.openxmlformats.org/officeDocument/2006/relationships/customXml" Target="../ink/ink7686.xml"/><Relationship Id="rId243" Type="http://schemas.openxmlformats.org/officeDocument/2006/relationships/image" Target="../media/image3111.png"/><Relationship Id="rId264" Type="http://schemas.openxmlformats.org/officeDocument/2006/relationships/customXml" Target="../ink/ink7707.xml"/><Relationship Id="rId285" Type="http://schemas.openxmlformats.org/officeDocument/2006/relationships/image" Target="../media/image3320.png"/><Relationship Id="rId17" Type="http://schemas.openxmlformats.org/officeDocument/2006/relationships/image" Target="../media/image1980.png"/><Relationship Id="rId38" Type="http://schemas.openxmlformats.org/officeDocument/2006/relationships/customXml" Target="../ink/ink7594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24" Type="http://schemas.openxmlformats.org/officeDocument/2006/relationships/customXml" Target="../ink/ink7637.xml"/><Relationship Id="rId70" Type="http://schemas.openxmlformats.org/officeDocument/2006/relationships/customXml" Target="../ink/ink7610.xml"/><Relationship Id="rId91" Type="http://schemas.openxmlformats.org/officeDocument/2006/relationships/image" Target="../media/image2360.png"/><Relationship Id="rId145" Type="http://schemas.openxmlformats.org/officeDocument/2006/relationships/image" Target="../media/image2630.png"/><Relationship Id="rId166" Type="http://schemas.openxmlformats.org/officeDocument/2006/relationships/customXml" Target="../ink/ink7658.xml"/><Relationship Id="rId187" Type="http://schemas.openxmlformats.org/officeDocument/2006/relationships/image" Target="../media/image28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681.xml"/><Relationship Id="rId233" Type="http://schemas.openxmlformats.org/officeDocument/2006/relationships/image" Target="../media/image3060.png"/><Relationship Id="rId254" Type="http://schemas.openxmlformats.org/officeDocument/2006/relationships/customXml" Target="../ink/ink7702.xml"/><Relationship Id="rId28" Type="http://schemas.openxmlformats.org/officeDocument/2006/relationships/customXml" Target="../ink/ink7589.xml"/><Relationship Id="rId49" Type="http://schemas.openxmlformats.org/officeDocument/2006/relationships/image" Target="../media/image2100.png"/><Relationship Id="rId114" Type="http://schemas.openxmlformats.org/officeDocument/2006/relationships/customXml" Target="../ink/ink7632.xml"/><Relationship Id="rId275" Type="http://schemas.openxmlformats.org/officeDocument/2006/relationships/image" Target="../media/image3270.png"/><Relationship Id="rId296" Type="http://schemas.openxmlformats.org/officeDocument/2006/relationships/customXml" Target="../ink/ink7723.xml"/><Relationship Id="rId300" Type="http://schemas.openxmlformats.org/officeDocument/2006/relationships/customXml" Target="../ink/ink7725.xml"/><Relationship Id="rId60" Type="http://schemas.openxmlformats.org/officeDocument/2006/relationships/customXml" Target="../ink/ink7605.xml"/><Relationship Id="rId81" Type="http://schemas.openxmlformats.org/officeDocument/2006/relationships/image" Target="../media/image2311.png"/><Relationship Id="rId135" Type="http://schemas.openxmlformats.org/officeDocument/2006/relationships/image" Target="../media/image2580.png"/><Relationship Id="rId156" Type="http://schemas.openxmlformats.org/officeDocument/2006/relationships/customXml" Target="../ink/ink7653.xml"/><Relationship Id="rId177" Type="http://schemas.openxmlformats.org/officeDocument/2006/relationships/image" Target="../media/image2790.png"/><Relationship Id="rId198" Type="http://schemas.openxmlformats.org/officeDocument/2006/relationships/customXml" Target="../ink/ink7674.xml"/><Relationship Id="rId202" Type="http://schemas.openxmlformats.org/officeDocument/2006/relationships/customXml" Target="../ink/ink7676.xml"/><Relationship Id="rId223" Type="http://schemas.openxmlformats.org/officeDocument/2006/relationships/image" Target="../media/image3020.png"/><Relationship Id="rId244" Type="http://schemas.openxmlformats.org/officeDocument/2006/relationships/customXml" Target="../ink/ink7697.xml"/><Relationship Id="rId18" Type="http://schemas.openxmlformats.org/officeDocument/2006/relationships/customXml" Target="../ink/ink7584.xml"/><Relationship Id="rId39" Type="http://schemas.openxmlformats.org/officeDocument/2006/relationships/image" Target="../media/image2050.png"/><Relationship Id="rId265" Type="http://schemas.openxmlformats.org/officeDocument/2006/relationships/image" Target="../media/image3220.png"/><Relationship Id="rId286" Type="http://schemas.openxmlformats.org/officeDocument/2006/relationships/customXml" Target="../ink/ink7718.xml"/><Relationship Id="rId50" Type="http://schemas.openxmlformats.org/officeDocument/2006/relationships/customXml" Target="../ink/ink7600.xml"/><Relationship Id="rId104" Type="http://schemas.openxmlformats.org/officeDocument/2006/relationships/customXml" Target="../ink/ink7627.xml"/><Relationship Id="rId125" Type="http://schemas.openxmlformats.org/officeDocument/2006/relationships/image" Target="../media/image2530.png"/><Relationship Id="rId146" Type="http://schemas.openxmlformats.org/officeDocument/2006/relationships/customXml" Target="../ink/ink7648.xml"/><Relationship Id="rId167" Type="http://schemas.openxmlformats.org/officeDocument/2006/relationships/image" Target="../media/image2740.png"/><Relationship Id="rId188" Type="http://schemas.openxmlformats.org/officeDocument/2006/relationships/customXml" Target="../ink/ink7669.xml"/><Relationship Id="rId71" Type="http://schemas.openxmlformats.org/officeDocument/2006/relationships/image" Target="../media/image2230.png"/><Relationship Id="rId92" Type="http://schemas.openxmlformats.org/officeDocument/2006/relationships/customXml" Target="../ink/ink7621.xml"/><Relationship Id="rId213" Type="http://schemas.openxmlformats.org/officeDocument/2006/relationships/image" Target="../media/image2970.png"/><Relationship Id="rId234" Type="http://schemas.openxmlformats.org/officeDocument/2006/relationships/customXml" Target="../ink/ink7692.xml"/><Relationship Id="rId2" Type="http://schemas.openxmlformats.org/officeDocument/2006/relationships/customXml" Target="../ink/ink7576.xml"/><Relationship Id="rId29" Type="http://schemas.openxmlformats.org/officeDocument/2006/relationships/image" Target="../media/image2000.png"/><Relationship Id="rId255" Type="http://schemas.openxmlformats.org/officeDocument/2006/relationships/image" Target="../media/image3170.png"/><Relationship Id="rId276" Type="http://schemas.openxmlformats.org/officeDocument/2006/relationships/customXml" Target="../ink/ink7713.xml"/><Relationship Id="rId297" Type="http://schemas.openxmlformats.org/officeDocument/2006/relationships/image" Target="../media/image3380.png"/><Relationship Id="rId40" Type="http://schemas.openxmlformats.org/officeDocument/2006/relationships/customXml" Target="../ink/ink7595.xml"/><Relationship Id="rId115" Type="http://schemas.openxmlformats.org/officeDocument/2006/relationships/image" Target="../media/image2480.png"/><Relationship Id="rId136" Type="http://schemas.openxmlformats.org/officeDocument/2006/relationships/customXml" Target="../ink/ink7643.xml"/><Relationship Id="rId157" Type="http://schemas.openxmlformats.org/officeDocument/2006/relationships/image" Target="../media/image2690.png"/><Relationship Id="rId178" Type="http://schemas.openxmlformats.org/officeDocument/2006/relationships/customXml" Target="../ink/ink7664.xml"/><Relationship Id="rId301" Type="http://schemas.openxmlformats.org/officeDocument/2006/relationships/image" Target="../media/image3400.png"/><Relationship Id="rId61" Type="http://schemas.openxmlformats.org/officeDocument/2006/relationships/image" Target="../media/image2160.png"/><Relationship Id="rId82" Type="http://schemas.openxmlformats.org/officeDocument/2006/relationships/customXml" Target="../ink/ink7616.xml"/><Relationship Id="rId199" Type="http://schemas.openxmlformats.org/officeDocument/2006/relationships/image" Target="../media/image2900.png"/><Relationship Id="rId203" Type="http://schemas.openxmlformats.org/officeDocument/2006/relationships/image" Target="../media/image2920.png"/><Relationship Id="rId19" Type="http://schemas.openxmlformats.org/officeDocument/2006/relationships/image" Target="../media/image1990.png"/><Relationship Id="rId224" Type="http://schemas.openxmlformats.org/officeDocument/2006/relationships/customXml" Target="../ink/ink7687.xml"/><Relationship Id="rId245" Type="http://schemas.openxmlformats.org/officeDocument/2006/relationships/image" Target="../media/image3120.png"/><Relationship Id="rId266" Type="http://schemas.openxmlformats.org/officeDocument/2006/relationships/customXml" Target="../ink/ink7708.xml"/><Relationship Id="rId287" Type="http://schemas.openxmlformats.org/officeDocument/2006/relationships/image" Target="../media/image3330.png"/><Relationship Id="rId30" Type="http://schemas.openxmlformats.org/officeDocument/2006/relationships/customXml" Target="../ink/ink7590.xml"/><Relationship Id="rId105" Type="http://schemas.openxmlformats.org/officeDocument/2006/relationships/image" Target="../media/image2430.png"/><Relationship Id="rId126" Type="http://schemas.openxmlformats.org/officeDocument/2006/relationships/customXml" Target="../ink/ink7638.xml"/><Relationship Id="rId147" Type="http://schemas.openxmlformats.org/officeDocument/2006/relationships/image" Target="../media/image2640.png"/><Relationship Id="rId168" Type="http://schemas.openxmlformats.org/officeDocument/2006/relationships/customXml" Target="../ink/ink7659.xml"/><Relationship Id="rId51" Type="http://schemas.openxmlformats.org/officeDocument/2006/relationships/image" Target="../media/image2111.png"/><Relationship Id="rId72" Type="http://schemas.openxmlformats.org/officeDocument/2006/relationships/customXml" Target="../ink/ink7611.xml"/><Relationship Id="rId93" Type="http://schemas.openxmlformats.org/officeDocument/2006/relationships/image" Target="../media/image2370.png"/><Relationship Id="rId189" Type="http://schemas.openxmlformats.org/officeDocument/2006/relationships/image" Target="../media/image2850.png"/><Relationship Id="rId3" Type="http://schemas.openxmlformats.org/officeDocument/2006/relationships/image" Target="../media/image1900.png"/><Relationship Id="rId214" Type="http://schemas.openxmlformats.org/officeDocument/2006/relationships/customXml" Target="../ink/ink7682.xml"/><Relationship Id="rId235" Type="http://schemas.openxmlformats.org/officeDocument/2006/relationships/image" Target="../media/image3070.png"/><Relationship Id="rId256" Type="http://schemas.openxmlformats.org/officeDocument/2006/relationships/customXml" Target="../ink/ink7703.xml"/><Relationship Id="rId277" Type="http://schemas.openxmlformats.org/officeDocument/2006/relationships/image" Target="../media/image3280.png"/><Relationship Id="rId298" Type="http://schemas.openxmlformats.org/officeDocument/2006/relationships/customXml" Target="../ink/ink7724.xml"/><Relationship Id="rId116" Type="http://schemas.openxmlformats.org/officeDocument/2006/relationships/customXml" Target="../ink/ink7633.xml"/><Relationship Id="rId137" Type="http://schemas.openxmlformats.org/officeDocument/2006/relationships/image" Target="../media/image2590.png"/><Relationship Id="rId158" Type="http://schemas.openxmlformats.org/officeDocument/2006/relationships/customXml" Target="../ink/ink7654.xml"/><Relationship Id="rId302" Type="http://schemas.openxmlformats.org/officeDocument/2006/relationships/customXml" Target="../ink/ink7726.xml"/><Relationship Id="rId20" Type="http://schemas.openxmlformats.org/officeDocument/2006/relationships/customXml" Target="../ink/ink7585.xml"/><Relationship Id="rId41" Type="http://schemas.openxmlformats.org/officeDocument/2006/relationships/image" Target="../media/image2060.png"/><Relationship Id="rId62" Type="http://schemas.openxmlformats.org/officeDocument/2006/relationships/customXml" Target="../ink/ink7606.xml"/><Relationship Id="rId83" Type="http://schemas.openxmlformats.org/officeDocument/2006/relationships/image" Target="../media/image2320.png"/><Relationship Id="rId179" Type="http://schemas.openxmlformats.org/officeDocument/2006/relationships/image" Target="../media/image2800.png"/><Relationship Id="rId190" Type="http://schemas.openxmlformats.org/officeDocument/2006/relationships/customXml" Target="../ink/ink7670.xml"/><Relationship Id="rId204" Type="http://schemas.openxmlformats.org/officeDocument/2006/relationships/customXml" Target="../ink/ink7677.xml"/><Relationship Id="rId225" Type="http://schemas.openxmlformats.org/officeDocument/2006/relationships/image" Target="../media/image3030.png"/><Relationship Id="rId246" Type="http://schemas.openxmlformats.org/officeDocument/2006/relationships/customXml" Target="../ink/ink7698.xml"/><Relationship Id="rId267" Type="http://schemas.openxmlformats.org/officeDocument/2006/relationships/image" Target="../media/image3230.png"/><Relationship Id="rId288" Type="http://schemas.openxmlformats.org/officeDocument/2006/relationships/customXml" Target="../ink/ink7719.xml"/><Relationship Id="rId106" Type="http://schemas.openxmlformats.org/officeDocument/2006/relationships/customXml" Target="../ink/ink7628.xml"/><Relationship Id="rId127" Type="http://schemas.openxmlformats.org/officeDocument/2006/relationships/image" Target="../media/image2540.png"/><Relationship Id="rId10" Type="http://schemas.openxmlformats.org/officeDocument/2006/relationships/customXml" Target="../ink/ink7580.xml"/><Relationship Id="rId31" Type="http://schemas.openxmlformats.org/officeDocument/2006/relationships/image" Target="../media/image2010.png"/><Relationship Id="rId52" Type="http://schemas.openxmlformats.org/officeDocument/2006/relationships/customXml" Target="../ink/ink7601.xml"/><Relationship Id="rId73" Type="http://schemas.openxmlformats.org/officeDocument/2006/relationships/image" Target="../media/image2240.png"/><Relationship Id="rId94" Type="http://schemas.openxmlformats.org/officeDocument/2006/relationships/customXml" Target="../ink/ink7622.xml"/><Relationship Id="rId148" Type="http://schemas.openxmlformats.org/officeDocument/2006/relationships/customXml" Target="../ink/ink7649.xml"/><Relationship Id="rId169" Type="http://schemas.openxmlformats.org/officeDocument/2006/relationships/image" Target="../media/image2750.png"/><Relationship Id="rId4" Type="http://schemas.openxmlformats.org/officeDocument/2006/relationships/customXml" Target="../ink/ink7577.xml"/><Relationship Id="rId180" Type="http://schemas.openxmlformats.org/officeDocument/2006/relationships/customXml" Target="../ink/ink7665.xml"/><Relationship Id="rId215" Type="http://schemas.openxmlformats.org/officeDocument/2006/relationships/image" Target="../media/image2980.png"/><Relationship Id="rId236" Type="http://schemas.openxmlformats.org/officeDocument/2006/relationships/customXml" Target="../ink/ink7693.xml"/><Relationship Id="rId257" Type="http://schemas.openxmlformats.org/officeDocument/2006/relationships/image" Target="../media/image3180.png"/><Relationship Id="rId278" Type="http://schemas.openxmlformats.org/officeDocument/2006/relationships/customXml" Target="../ink/ink7714.xml"/><Relationship Id="rId303" Type="http://schemas.openxmlformats.org/officeDocument/2006/relationships/image" Target="../media/image3411.png"/><Relationship Id="rId42" Type="http://schemas.openxmlformats.org/officeDocument/2006/relationships/customXml" Target="../ink/ink7596.xml"/><Relationship Id="rId84" Type="http://schemas.openxmlformats.org/officeDocument/2006/relationships/customXml" Target="../ink/ink7617.xml"/><Relationship Id="rId138" Type="http://schemas.openxmlformats.org/officeDocument/2006/relationships/customXml" Target="../ink/ink7644.xml"/><Relationship Id="rId191" Type="http://schemas.openxmlformats.org/officeDocument/2006/relationships/image" Target="../media/image2860.png"/><Relationship Id="rId205" Type="http://schemas.openxmlformats.org/officeDocument/2006/relationships/image" Target="../media/image2930.png"/><Relationship Id="rId247" Type="http://schemas.openxmlformats.org/officeDocument/2006/relationships/image" Target="../media/image3130.png"/><Relationship Id="rId107" Type="http://schemas.openxmlformats.org/officeDocument/2006/relationships/image" Target="../media/image2440.png"/><Relationship Id="rId289" Type="http://schemas.openxmlformats.org/officeDocument/2006/relationships/image" Target="../media/image3340.png"/><Relationship Id="rId11" Type="http://schemas.openxmlformats.org/officeDocument/2006/relationships/image" Target="../media/image1940.png"/><Relationship Id="rId53" Type="http://schemas.openxmlformats.org/officeDocument/2006/relationships/image" Target="../media/image2120.png"/><Relationship Id="rId149" Type="http://schemas.openxmlformats.org/officeDocument/2006/relationships/image" Target="../media/image2650.png"/><Relationship Id="rId95" Type="http://schemas.openxmlformats.org/officeDocument/2006/relationships/image" Target="../media/image2380.png"/><Relationship Id="rId160" Type="http://schemas.openxmlformats.org/officeDocument/2006/relationships/customXml" Target="../ink/ink7655.xml"/><Relationship Id="rId216" Type="http://schemas.openxmlformats.org/officeDocument/2006/relationships/customXml" Target="../ink/ink7683.xml"/><Relationship Id="rId258" Type="http://schemas.openxmlformats.org/officeDocument/2006/relationships/customXml" Target="../ink/ink7704.xml"/><Relationship Id="rId22" Type="http://schemas.openxmlformats.org/officeDocument/2006/relationships/customXml" Target="../ink/ink7586.xml"/><Relationship Id="rId64" Type="http://schemas.openxmlformats.org/officeDocument/2006/relationships/customXml" Target="../ink/ink7607.xml"/><Relationship Id="rId118" Type="http://schemas.openxmlformats.org/officeDocument/2006/relationships/customXml" Target="../ink/ink7634.xml"/><Relationship Id="rId171" Type="http://schemas.openxmlformats.org/officeDocument/2006/relationships/image" Target="../media/image2760.png"/><Relationship Id="rId227" Type="http://schemas.openxmlformats.org/officeDocument/2006/relationships/image" Target="../media/image3010.png"/><Relationship Id="rId269" Type="http://schemas.openxmlformats.org/officeDocument/2006/relationships/image" Target="../media/image3240.png"/><Relationship Id="rId33" Type="http://schemas.openxmlformats.org/officeDocument/2006/relationships/image" Target="../media/image2020.png"/><Relationship Id="rId129" Type="http://schemas.openxmlformats.org/officeDocument/2006/relationships/image" Target="../media/image2550.png"/><Relationship Id="rId280" Type="http://schemas.openxmlformats.org/officeDocument/2006/relationships/customXml" Target="../ink/ink7715.xml"/><Relationship Id="rId75" Type="http://schemas.openxmlformats.org/officeDocument/2006/relationships/image" Target="../media/image2250.png"/><Relationship Id="rId140" Type="http://schemas.openxmlformats.org/officeDocument/2006/relationships/customXml" Target="../ink/ink7645.xml"/><Relationship Id="rId182" Type="http://schemas.openxmlformats.org/officeDocument/2006/relationships/customXml" Target="../ink/ink7666.xml"/></Relationships>
</file>

<file path=ppt/slides/_rels/slide1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0.png"/><Relationship Id="rId299" Type="http://schemas.openxmlformats.org/officeDocument/2006/relationships/image" Target="../media/image3390.png"/><Relationship Id="rId21" Type="http://schemas.openxmlformats.org/officeDocument/2006/relationships/image" Target="../media/image2190.png"/><Relationship Id="rId63" Type="http://schemas.openxmlformats.org/officeDocument/2006/relationships/image" Target="../media/image2170.png"/><Relationship Id="rId159" Type="http://schemas.openxmlformats.org/officeDocument/2006/relationships/image" Target="../media/image2700.png"/><Relationship Id="rId324" Type="http://schemas.openxmlformats.org/officeDocument/2006/relationships/customXml" Target="../ink/ink7888.xml"/><Relationship Id="rId170" Type="http://schemas.openxmlformats.org/officeDocument/2006/relationships/customXml" Target="../ink/ink7811.xml"/><Relationship Id="rId226" Type="http://schemas.openxmlformats.org/officeDocument/2006/relationships/customXml" Target="../ink/ink7839.xml"/><Relationship Id="rId268" Type="http://schemas.openxmlformats.org/officeDocument/2006/relationships/customXml" Target="../ink/ink7860.xml"/><Relationship Id="rId32" Type="http://schemas.openxmlformats.org/officeDocument/2006/relationships/customXml" Target="../ink/ink7742.xml"/><Relationship Id="rId74" Type="http://schemas.openxmlformats.org/officeDocument/2006/relationships/customXml" Target="../ink/ink7763.xml"/><Relationship Id="rId128" Type="http://schemas.openxmlformats.org/officeDocument/2006/relationships/customXml" Target="../ink/ink7790.xml"/><Relationship Id="rId5" Type="http://schemas.openxmlformats.org/officeDocument/2006/relationships/image" Target="../media/image1910.png"/><Relationship Id="rId181" Type="http://schemas.openxmlformats.org/officeDocument/2006/relationships/image" Target="../media/image2811.png"/><Relationship Id="rId237" Type="http://schemas.openxmlformats.org/officeDocument/2006/relationships/image" Target="../media/image3080.png"/><Relationship Id="rId279" Type="http://schemas.openxmlformats.org/officeDocument/2006/relationships/image" Target="../media/image3290.png"/><Relationship Id="rId43" Type="http://schemas.openxmlformats.org/officeDocument/2006/relationships/image" Target="../media/image2070.png"/><Relationship Id="rId139" Type="http://schemas.openxmlformats.org/officeDocument/2006/relationships/image" Target="../media/image2600.png"/><Relationship Id="rId290" Type="http://schemas.openxmlformats.org/officeDocument/2006/relationships/customXml" Target="../ink/ink7871.xml"/><Relationship Id="rId304" Type="http://schemas.openxmlformats.org/officeDocument/2006/relationships/customXml" Target="../ink/ink7878.xml"/><Relationship Id="rId85" Type="http://schemas.openxmlformats.org/officeDocument/2006/relationships/image" Target="../media/image2330.png"/><Relationship Id="rId150" Type="http://schemas.openxmlformats.org/officeDocument/2006/relationships/customXml" Target="../ink/ink7801.xml"/><Relationship Id="rId192" Type="http://schemas.openxmlformats.org/officeDocument/2006/relationships/customXml" Target="../ink/ink7822.xml"/><Relationship Id="rId206" Type="http://schemas.openxmlformats.org/officeDocument/2006/relationships/customXml" Target="../ink/ink7829.xml"/><Relationship Id="rId248" Type="http://schemas.openxmlformats.org/officeDocument/2006/relationships/customXml" Target="../ink/ink7850.xml"/><Relationship Id="rId12" Type="http://schemas.openxmlformats.org/officeDocument/2006/relationships/customXml" Target="../ink/ink7732.xml"/><Relationship Id="rId108" Type="http://schemas.openxmlformats.org/officeDocument/2006/relationships/customXml" Target="../ink/ink7780.xml"/><Relationship Id="rId315" Type="http://schemas.openxmlformats.org/officeDocument/2006/relationships/image" Target="../media/image3470.png"/><Relationship Id="rId54" Type="http://schemas.openxmlformats.org/officeDocument/2006/relationships/customXml" Target="../ink/ink7753.xml"/><Relationship Id="rId96" Type="http://schemas.openxmlformats.org/officeDocument/2006/relationships/customXml" Target="../ink/ink7774.xml"/><Relationship Id="rId161" Type="http://schemas.openxmlformats.org/officeDocument/2006/relationships/image" Target="../media/image2711.png"/><Relationship Id="rId217" Type="http://schemas.openxmlformats.org/officeDocument/2006/relationships/image" Target="../media/image2990.png"/><Relationship Id="rId259" Type="http://schemas.openxmlformats.org/officeDocument/2006/relationships/image" Target="../media/image3190.png"/><Relationship Id="rId23" Type="http://schemas.openxmlformats.org/officeDocument/2006/relationships/image" Target="../media/image2280.png"/><Relationship Id="rId119" Type="http://schemas.openxmlformats.org/officeDocument/2006/relationships/image" Target="../media/image2500.png"/><Relationship Id="rId270" Type="http://schemas.openxmlformats.org/officeDocument/2006/relationships/customXml" Target="../ink/ink7861.xml"/><Relationship Id="rId326" Type="http://schemas.openxmlformats.org/officeDocument/2006/relationships/customXml" Target="../ink/ink7889.xml"/><Relationship Id="rId65" Type="http://schemas.openxmlformats.org/officeDocument/2006/relationships/image" Target="../media/image2180.png"/><Relationship Id="rId130" Type="http://schemas.openxmlformats.org/officeDocument/2006/relationships/customXml" Target="../ink/ink7791.xml"/><Relationship Id="rId172" Type="http://schemas.openxmlformats.org/officeDocument/2006/relationships/customXml" Target="../ink/ink7812.xml"/><Relationship Id="rId228" Type="http://schemas.openxmlformats.org/officeDocument/2006/relationships/customXml" Target="../ink/ink7840.xml"/><Relationship Id="rId281" Type="http://schemas.openxmlformats.org/officeDocument/2006/relationships/image" Target="../media/image3300.png"/><Relationship Id="rId34" Type="http://schemas.openxmlformats.org/officeDocument/2006/relationships/customXml" Target="../ink/ink7743.xml"/><Relationship Id="rId76" Type="http://schemas.openxmlformats.org/officeDocument/2006/relationships/customXml" Target="../ink/ink7764.xml"/><Relationship Id="rId141" Type="http://schemas.openxmlformats.org/officeDocument/2006/relationships/image" Target="../media/image2611.png"/><Relationship Id="rId7" Type="http://schemas.openxmlformats.org/officeDocument/2006/relationships/image" Target="../media/image1920.png"/><Relationship Id="rId183" Type="http://schemas.openxmlformats.org/officeDocument/2006/relationships/image" Target="../media/image2820.png"/><Relationship Id="rId239" Type="http://schemas.openxmlformats.org/officeDocument/2006/relationships/image" Target="../media/image3090.png"/><Relationship Id="rId250" Type="http://schemas.openxmlformats.org/officeDocument/2006/relationships/customXml" Target="../ink/ink7851.xml"/><Relationship Id="rId271" Type="http://schemas.openxmlformats.org/officeDocument/2006/relationships/image" Target="../media/image3250.png"/><Relationship Id="rId292" Type="http://schemas.openxmlformats.org/officeDocument/2006/relationships/customXml" Target="../ink/ink7872.xml"/><Relationship Id="rId306" Type="http://schemas.openxmlformats.org/officeDocument/2006/relationships/customXml" Target="../ink/ink7879.xml"/><Relationship Id="rId24" Type="http://schemas.openxmlformats.org/officeDocument/2006/relationships/customXml" Target="../ink/ink7738.xml"/><Relationship Id="rId45" Type="http://schemas.openxmlformats.org/officeDocument/2006/relationships/image" Target="../media/image2080.png"/><Relationship Id="rId66" Type="http://schemas.openxmlformats.org/officeDocument/2006/relationships/customXml" Target="../ink/ink7759.xml"/><Relationship Id="rId87" Type="http://schemas.openxmlformats.org/officeDocument/2006/relationships/image" Target="../media/image2340.png"/><Relationship Id="rId110" Type="http://schemas.openxmlformats.org/officeDocument/2006/relationships/customXml" Target="../ink/ink7781.xml"/><Relationship Id="rId131" Type="http://schemas.openxmlformats.org/officeDocument/2006/relationships/image" Target="../media/image2560.png"/><Relationship Id="rId327" Type="http://schemas.openxmlformats.org/officeDocument/2006/relationships/image" Target="../media/image3530.png"/><Relationship Id="rId152" Type="http://schemas.openxmlformats.org/officeDocument/2006/relationships/customXml" Target="../ink/ink7802.xml"/><Relationship Id="rId173" Type="http://schemas.openxmlformats.org/officeDocument/2006/relationships/image" Target="../media/image2770.png"/><Relationship Id="rId194" Type="http://schemas.openxmlformats.org/officeDocument/2006/relationships/customXml" Target="../ink/ink7823.xml"/><Relationship Id="rId208" Type="http://schemas.openxmlformats.org/officeDocument/2006/relationships/customXml" Target="../ink/ink7830.xml"/><Relationship Id="rId229" Type="http://schemas.openxmlformats.org/officeDocument/2006/relationships/image" Target="../media/image3040.png"/><Relationship Id="rId240" Type="http://schemas.openxmlformats.org/officeDocument/2006/relationships/customXml" Target="../ink/ink7846.xml"/><Relationship Id="rId261" Type="http://schemas.openxmlformats.org/officeDocument/2006/relationships/image" Target="../media/image3200.png"/><Relationship Id="rId14" Type="http://schemas.openxmlformats.org/officeDocument/2006/relationships/customXml" Target="../ink/ink7733.xml"/><Relationship Id="rId35" Type="http://schemas.openxmlformats.org/officeDocument/2006/relationships/image" Target="../media/image2030.png"/><Relationship Id="rId56" Type="http://schemas.openxmlformats.org/officeDocument/2006/relationships/customXml" Target="../ink/ink7754.xml"/><Relationship Id="rId77" Type="http://schemas.openxmlformats.org/officeDocument/2006/relationships/image" Target="../media/image2260.png"/><Relationship Id="rId100" Type="http://schemas.openxmlformats.org/officeDocument/2006/relationships/customXml" Target="../ink/ink7776.xml"/><Relationship Id="rId282" Type="http://schemas.openxmlformats.org/officeDocument/2006/relationships/customXml" Target="../ink/ink7867.xml"/><Relationship Id="rId317" Type="http://schemas.openxmlformats.org/officeDocument/2006/relationships/image" Target="../media/image3480.png"/><Relationship Id="rId8" Type="http://schemas.openxmlformats.org/officeDocument/2006/relationships/customXml" Target="../ink/ink7730.xml"/><Relationship Id="rId98" Type="http://schemas.openxmlformats.org/officeDocument/2006/relationships/customXml" Target="../ink/ink7775.xml"/><Relationship Id="rId121" Type="http://schemas.openxmlformats.org/officeDocument/2006/relationships/image" Target="../media/image2511.png"/><Relationship Id="rId142" Type="http://schemas.openxmlformats.org/officeDocument/2006/relationships/customXml" Target="../ink/ink7797.xml"/><Relationship Id="rId163" Type="http://schemas.openxmlformats.org/officeDocument/2006/relationships/image" Target="../media/image2720.png"/><Relationship Id="rId184" Type="http://schemas.openxmlformats.org/officeDocument/2006/relationships/customXml" Target="../ink/ink7818.xml"/><Relationship Id="rId219" Type="http://schemas.openxmlformats.org/officeDocument/2006/relationships/image" Target="../media/image3000.png"/><Relationship Id="rId230" Type="http://schemas.openxmlformats.org/officeDocument/2006/relationships/customXml" Target="../ink/ink7841.xml"/><Relationship Id="rId251" Type="http://schemas.openxmlformats.org/officeDocument/2006/relationships/image" Target="../media/image3150.png"/><Relationship Id="rId25" Type="http://schemas.openxmlformats.org/officeDocument/2006/relationships/image" Target="../media/image2290.png"/><Relationship Id="rId46" Type="http://schemas.openxmlformats.org/officeDocument/2006/relationships/customXml" Target="../ink/ink7749.xml"/><Relationship Id="rId67" Type="http://schemas.openxmlformats.org/officeDocument/2006/relationships/image" Target="../media/image2211.png"/><Relationship Id="rId272" Type="http://schemas.openxmlformats.org/officeDocument/2006/relationships/customXml" Target="../ink/ink7862.xml"/><Relationship Id="rId293" Type="http://schemas.openxmlformats.org/officeDocument/2006/relationships/image" Target="../media/image3360.png"/><Relationship Id="rId307" Type="http://schemas.openxmlformats.org/officeDocument/2006/relationships/image" Target="../media/image3430.png"/><Relationship Id="rId328" Type="http://schemas.openxmlformats.org/officeDocument/2006/relationships/customXml" Target="../ink/ink7890.xml"/><Relationship Id="rId88" Type="http://schemas.openxmlformats.org/officeDocument/2006/relationships/customXml" Target="../ink/ink7770.xml"/><Relationship Id="rId111" Type="http://schemas.openxmlformats.org/officeDocument/2006/relationships/image" Target="../media/image2460.png"/><Relationship Id="rId132" Type="http://schemas.openxmlformats.org/officeDocument/2006/relationships/customXml" Target="../ink/ink7792.xml"/><Relationship Id="rId153" Type="http://schemas.openxmlformats.org/officeDocument/2006/relationships/image" Target="../media/image2670.png"/><Relationship Id="rId174" Type="http://schemas.openxmlformats.org/officeDocument/2006/relationships/customXml" Target="../ink/ink7813.xml"/><Relationship Id="rId195" Type="http://schemas.openxmlformats.org/officeDocument/2006/relationships/image" Target="../media/image2880.png"/><Relationship Id="rId209" Type="http://schemas.openxmlformats.org/officeDocument/2006/relationships/image" Target="../media/image2950.png"/><Relationship Id="rId220" Type="http://schemas.openxmlformats.org/officeDocument/2006/relationships/customXml" Target="../ink/ink7836.xml"/><Relationship Id="rId241" Type="http://schemas.openxmlformats.org/officeDocument/2006/relationships/image" Target="../media/image3100.png"/><Relationship Id="rId15" Type="http://schemas.openxmlformats.org/officeDocument/2006/relationships/image" Target="../media/image1970.png"/><Relationship Id="rId36" Type="http://schemas.openxmlformats.org/officeDocument/2006/relationships/customXml" Target="../ink/ink7744.xml"/><Relationship Id="rId57" Type="http://schemas.openxmlformats.org/officeDocument/2006/relationships/image" Target="../media/image2140.png"/><Relationship Id="rId262" Type="http://schemas.openxmlformats.org/officeDocument/2006/relationships/customXml" Target="../ink/ink7857.xml"/><Relationship Id="rId283" Type="http://schemas.openxmlformats.org/officeDocument/2006/relationships/image" Target="../media/image3311.png"/><Relationship Id="rId318" Type="http://schemas.openxmlformats.org/officeDocument/2006/relationships/customXml" Target="../ink/ink7885.xml"/><Relationship Id="rId78" Type="http://schemas.openxmlformats.org/officeDocument/2006/relationships/customXml" Target="../ink/ink7765.xml"/><Relationship Id="rId99" Type="http://schemas.openxmlformats.org/officeDocument/2006/relationships/image" Target="../media/image2400.png"/><Relationship Id="rId101" Type="http://schemas.openxmlformats.org/officeDocument/2006/relationships/image" Target="../media/image2411.png"/><Relationship Id="rId122" Type="http://schemas.openxmlformats.org/officeDocument/2006/relationships/customXml" Target="../ink/ink7787.xml"/><Relationship Id="rId143" Type="http://schemas.openxmlformats.org/officeDocument/2006/relationships/image" Target="../media/image2620.png"/><Relationship Id="rId164" Type="http://schemas.openxmlformats.org/officeDocument/2006/relationships/customXml" Target="../ink/ink7808.xml"/><Relationship Id="rId185" Type="http://schemas.openxmlformats.org/officeDocument/2006/relationships/image" Target="../media/image2830.png"/><Relationship Id="rId9" Type="http://schemas.openxmlformats.org/officeDocument/2006/relationships/image" Target="../media/image1930.png"/><Relationship Id="rId210" Type="http://schemas.openxmlformats.org/officeDocument/2006/relationships/customXml" Target="../ink/ink7831.xml"/><Relationship Id="rId26" Type="http://schemas.openxmlformats.org/officeDocument/2006/relationships/customXml" Target="../ink/ink7739.xml"/><Relationship Id="rId231" Type="http://schemas.openxmlformats.org/officeDocument/2006/relationships/image" Target="../media/image3050.png"/><Relationship Id="rId252" Type="http://schemas.openxmlformats.org/officeDocument/2006/relationships/customXml" Target="../ink/ink7852.xml"/><Relationship Id="rId273" Type="http://schemas.openxmlformats.org/officeDocument/2006/relationships/image" Target="../media/image3260.png"/><Relationship Id="rId294" Type="http://schemas.openxmlformats.org/officeDocument/2006/relationships/customXml" Target="../ink/ink7873.xml"/><Relationship Id="rId308" Type="http://schemas.openxmlformats.org/officeDocument/2006/relationships/customXml" Target="../ink/ink7880.xml"/><Relationship Id="rId329" Type="http://schemas.openxmlformats.org/officeDocument/2006/relationships/image" Target="../media/image3540.png"/><Relationship Id="rId47" Type="http://schemas.openxmlformats.org/officeDocument/2006/relationships/image" Target="../media/image2090.png"/><Relationship Id="rId68" Type="http://schemas.openxmlformats.org/officeDocument/2006/relationships/customXml" Target="../ink/ink7760.xml"/><Relationship Id="rId89" Type="http://schemas.openxmlformats.org/officeDocument/2006/relationships/image" Target="../media/image2350.png"/><Relationship Id="rId112" Type="http://schemas.openxmlformats.org/officeDocument/2006/relationships/customXml" Target="../ink/ink7782.xml"/><Relationship Id="rId133" Type="http://schemas.openxmlformats.org/officeDocument/2006/relationships/image" Target="../media/image2570.png"/><Relationship Id="rId154" Type="http://schemas.openxmlformats.org/officeDocument/2006/relationships/customXml" Target="../ink/ink7803.xml"/><Relationship Id="rId175" Type="http://schemas.openxmlformats.org/officeDocument/2006/relationships/image" Target="../media/image2780.png"/><Relationship Id="rId196" Type="http://schemas.openxmlformats.org/officeDocument/2006/relationships/customXml" Target="../ink/ink7824.xml"/><Relationship Id="rId200" Type="http://schemas.openxmlformats.org/officeDocument/2006/relationships/customXml" Target="../ink/ink7826.xml"/><Relationship Id="rId16" Type="http://schemas.openxmlformats.org/officeDocument/2006/relationships/customXml" Target="../ink/ink7734.xml"/><Relationship Id="rId221" Type="http://schemas.openxmlformats.org/officeDocument/2006/relationships/image" Target="../media/image3011.png"/><Relationship Id="rId242" Type="http://schemas.openxmlformats.org/officeDocument/2006/relationships/customXml" Target="../ink/ink7847.xml"/><Relationship Id="rId263" Type="http://schemas.openxmlformats.org/officeDocument/2006/relationships/image" Target="../media/image3211.png"/><Relationship Id="rId284" Type="http://schemas.openxmlformats.org/officeDocument/2006/relationships/customXml" Target="../ink/ink7868.xml"/><Relationship Id="rId319" Type="http://schemas.openxmlformats.org/officeDocument/2006/relationships/image" Target="../media/image3490.png"/><Relationship Id="rId37" Type="http://schemas.openxmlformats.org/officeDocument/2006/relationships/image" Target="../media/image2040.png"/><Relationship Id="rId58" Type="http://schemas.openxmlformats.org/officeDocument/2006/relationships/customXml" Target="../ink/ink7755.xml"/><Relationship Id="rId79" Type="http://schemas.openxmlformats.org/officeDocument/2006/relationships/image" Target="../media/image2300.png"/><Relationship Id="rId102" Type="http://schemas.openxmlformats.org/officeDocument/2006/relationships/customXml" Target="../ink/ink7777.xml"/><Relationship Id="rId123" Type="http://schemas.openxmlformats.org/officeDocument/2006/relationships/image" Target="../media/image2520.png"/><Relationship Id="rId144" Type="http://schemas.openxmlformats.org/officeDocument/2006/relationships/customXml" Target="../ink/ink7798.xml"/><Relationship Id="rId90" Type="http://schemas.openxmlformats.org/officeDocument/2006/relationships/customXml" Target="../ink/ink7771.xml"/><Relationship Id="rId165" Type="http://schemas.openxmlformats.org/officeDocument/2006/relationships/image" Target="../media/image2730.png"/><Relationship Id="rId186" Type="http://schemas.openxmlformats.org/officeDocument/2006/relationships/customXml" Target="../ink/ink7819.xml"/><Relationship Id="rId211" Type="http://schemas.openxmlformats.org/officeDocument/2006/relationships/image" Target="../media/image2960.png"/><Relationship Id="rId232" Type="http://schemas.openxmlformats.org/officeDocument/2006/relationships/customXml" Target="../ink/ink7842.xml"/><Relationship Id="rId253" Type="http://schemas.openxmlformats.org/officeDocument/2006/relationships/image" Target="../media/image3160.png"/><Relationship Id="rId274" Type="http://schemas.openxmlformats.org/officeDocument/2006/relationships/customXml" Target="../ink/ink7863.xml"/><Relationship Id="rId295" Type="http://schemas.openxmlformats.org/officeDocument/2006/relationships/image" Target="../media/image3370.png"/><Relationship Id="rId309" Type="http://schemas.openxmlformats.org/officeDocument/2006/relationships/image" Target="../media/image3440.png"/><Relationship Id="rId27" Type="http://schemas.openxmlformats.org/officeDocument/2006/relationships/image" Target="../media/image1950.png"/><Relationship Id="rId48" Type="http://schemas.openxmlformats.org/officeDocument/2006/relationships/customXml" Target="../ink/ink7750.xml"/><Relationship Id="rId69" Type="http://schemas.openxmlformats.org/officeDocument/2006/relationships/image" Target="../media/image2220.png"/><Relationship Id="rId113" Type="http://schemas.openxmlformats.org/officeDocument/2006/relationships/image" Target="../media/image2470.png"/><Relationship Id="rId134" Type="http://schemas.openxmlformats.org/officeDocument/2006/relationships/customXml" Target="../ink/ink7793.xml"/><Relationship Id="rId320" Type="http://schemas.openxmlformats.org/officeDocument/2006/relationships/customXml" Target="../ink/ink7886.xml"/><Relationship Id="rId80" Type="http://schemas.openxmlformats.org/officeDocument/2006/relationships/customXml" Target="../ink/ink7766.xml"/><Relationship Id="rId155" Type="http://schemas.openxmlformats.org/officeDocument/2006/relationships/image" Target="../media/image2680.png"/><Relationship Id="rId176" Type="http://schemas.openxmlformats.org/officeDocument/2006/relationships/customXml" Target="../ink/ink7814.xml"/><Relationship Id="rId197" Type="http://schemas.openxmlformats.org/officeDocument/2006/relationships/image" Target="../media/image2890.png"/><Relationship Id="rId201" Type="http://schemas.openxmlformats.org/officeDocument/2006/relationships/image" Target="../media/image2911.png"/><Relationship Id="rId222" Type="http://schemas.openxmlformats.org/officeDocument/2006/relationships/customXml" Target="../ink/ink7837.xml"/><Relationship Id="rId243" Type="http://schemas.openxmlformats.org/officeDocument/2006/relationships/image" Target="../media/image3111.png"/><Relationship Id="rId264" Type="http://schemas.openxmlformats.org/officeDocument/2006/relationships/customXml" Target="../ink/ink7858.xml"/><Relationship Id="rId285" Type="http://schemas.openxmlformats.org/officeDocument/2006/relationships/image" Target="../media/image3320.png"/><Relationship Id="rId17" Type="http://schemas.openxmlformats.org/officeDocument/2006/relationships/image" Target="../media/image1980.png"/><Relationship Id="rId38" Type="http://schemas.openxmlformats.org/officeDocument/2006/relationships/customXml" Target="../ink/ink7745.xml"/><Relationship Id="rId59" Type="http://schemas.openxmlformats.org/officeDocument/2006/relationships/image" Target="../media/image2150.png"/><Relationship Id="rId103" Type="http://schemas.openxmlformats.org/officeDocument/2006/relationships/image" Target="../media/image2420.png"/><Relationship Id="rId124" Type="http://schemas.openxmlformats.org/officeDocument/2006/relationships/customXml" Target="../ink/ink7788.xml"/><Relationship Id="rId310" Type="http://schemas.openxmlformats.org/officeDocument/2006/relationships/customXml" Target="../ink/ink7881.xml"/><Relationship Id="rId70" Type="http://schemas.openxmlformats.org/officeDocument/2006/relationships/customXml" Target="../ink/ink7761.xml"/><Relationship Id="rId91" Type="http://schemas.openxmlformats.org/officeDocument/2006/relationships/image" Target="../media/image2360.png"/><Relationship Id="rId145" Type="http://schemas.openxmlformats.org/officeDocument/2006/relationships/image" Target="../media/image2630.png"/><Relationship Id="rId166" Type="http://schemas.openxmlformats.org/officeDocument/2006/relationships/customXml" Target="../ink/ink7809.xml"/><Relationship Id="rId187" Type="http://schemas.openxmlformats.org/officeDocument/2006/relationships/image" Target="../media/image28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832.xml"/><Relationship Id="rId233" Type="http://schemas.openxmlformats.org/officeDocument/2006/relationships/image" Target="../media/image3060.png"/><Relationship Id="rId254" Type="http://schemas.openxmlformats.org/officeDocument/2006/relationships/customXml" Target="../ink/ink7853.xml"/><Relationship Id="rId28" Type="http://schemas.openxmlformats.org/officeDocument/2006/relationships/customXml" Target="../ink/ink7740.xml"/><Relationship Id="rId49" Type="http://schemas.openxmlformats.org/officeDocument/2006/relationships/image" Target="../media/image2100.png"/><Relationship Id="rId114" Type="http://schemas.openxmlformats.org/officeDocument/2006/relationships/customXml" Target="../ink/ink7783.xml"/><Relationship Id="rId275" Type="http://schemas.openxmlformats.org/officeDocument/2006/relationships/image" Target="../media/image3270.png"/><Relationship Id="rId296" Type="http://schemas.openxmlformats.org/officeDocument/2006/relationships/customXml" Target="../ink/ink7874.xml"/><Relationship Id="rId300" Type="http://schemas.openxmlformats.org/officeDocument/2006/relationships/customXml" Target="../ink/ink7876.xml"/><Relationship Id="rId60" Type="http://schemas.openxmlformats.org/officeDocument/2006/relationships/customXml" Target="../ink/ink7756.xml"/><Relationship Id="rId81" Type="http://schemas.openxmlformats.org/officeDocument/2006/relationships/image" Target="../media/image2311.png"/><Relationship Id="rId135" Type="http://schemas.openxmlformats.org/officeDocument/2006/relationships/image" Target="../media/image2580.png"/><Relationship Id="rId156" Type="http://schemas.openxmlformats.org/officeDocument/2006/relationships/customXml" Target="../ink/ink7804.xml"/><Relationship Id="rId177" Type="http://schemas.openxmlformats.org/officeDocument/2006/relationships/image" Target="../media/image2790.png"/><Relationship Id="rId198" Type="http://schemas.openxmlformats.org/officeDocument/2006/relationships/customXml" Target="../ink/ink7825.xml"/><Relationship Id="rId321" Type="http://schemas.openxmlformats.org/officeDocument/2006/relationships/image" Target="../media/image3500.png"/><Relationship Id="rId202" Type="http://schemas.openxmlformats.org/officeDocument/2006/relationships/customXml" Target="../ink/ink7827.xml"/><Relationship Id="rId223" Type="http://schemas.openxmlformats.org/officeDocument/2006/relationships/image" Target="../media/image3020.png"/><Relationship Id="rId244" Type="http://schemas.openxmlformats.org/officeDocument/2006/relationships/customXml" Target="../ink/ink7848.xml"/><Relationship Id="rId18" Type="http://schemas.openxmlformats.org/officeDocument/2006/relationships/customXml" Target="../ink/ink7735.xml"/><Relationship Id="rId39" Type="http://schemas.openxmlformats.org/officeDocument/2006/relationships/image" Target="../media/image2050.png"/><Relationship Id="rId265" Type="http://schemas.openxmlformats.org/officeDocument/2006/relationships/image" Target="../media/image3220.png"/><Relationship Id="rId286" Type="http://schemas.openxmlformats.org/officeDocument/2006/relationships/customXml" Target="../ink/ink7869.xml"/><Relationship Id="rId50" Type="http://schemas.openxmlformats.org/officeDocument/2006/relationships/customXml" Target="../ink/ink7751.xml"/><Relationship Id="rId104" Type="http://schemas.openxmlformats.org/officeDocument/2006/relationships/customXml" Target="../ink/ink7778.xml"/><Relationship Id="rId125" Type="http://schemas.openxmlformats.org/officeDocument/2006/relationships/image" Target="../media/image2530.png"/><Relationship Id="rId146" Type="http://schemas.openxmlformats.org/officeDocument/2006/relationships/customXml" Target="../ink/ink7799.xml"/><Relationship Id="rId167" Type="http://schemas.openxmlformats.org/officeDocument/2006/relationships/image" Target="../media/image2740.png"/><Relationship Id="rId188" Type="http://schemas.openxmlformats.org/officeDocument/2006/relationships/customXml" Target="../ink/ink7820.xml"/><Relationship Id="rId311" Type="http://schemas.openxmlformats.org/officeDocument/2006/relationships/image" Target="../media/image3450.png"/><Relationship Id="rId71" Type="http://schemas.openxmlformats.org/officeDocument/2006/relationships/image" Target="../media/image2230.png"/><Relationship Id="rId92" Type="http://schemas.openxmlformats.org/officeDocument/2006/relationships/customXml" Target="../ink/ink7772.xml"/><Relationship Id="rId213" Type="http://schemas.openxmlformats.org/officeDocument/2006/relationships/image" Target="../media/image2970.png"/><Relationship Id="rId234" Type="http://schemas.openxmlformats.org/officeDocument/2006/relationships/customXml" Target="../ink/ink7843.xml"/><Relationship Id="rId2" Type="http://schemas.openxmlformats.org/officeDocument/2006/relationships/customXml" Target="../ink/ink7727.xml"/><Relationship Id="rId29" Type="http://schemas.openxmlformats.org/officeDocument/2006/relationships/image" Target="../media/image2000.png"/><Relationship Id="rId255" Type="http://schemas.openxmlformats.org/officeDocument/2006/relationships/image" Target="../media/image3170.png"/><Relationship Id="rId276" Type="http://schemas.openxmlformats.org/officeDocument/2006/relationships/customXml" Target="../ink/ink7864.xml"/><Relationship Id="rId297" Type="http://schemas.openxmlformats.org/officeDocument/2006/relationships/image" Target="../media/image3380.png"/><Relationship Id="rId40" Type="http://schemas.openxmlformats.org/officeDocument/2006/relationships/customXml" Target="../ink/ink7746.xml"/><Relationship Id="rId115" Type="http://schemas.openxmlformats.org/officeDocument/2006/relationships/image" Target="../media/image2480.png"/><Relationship Id="rId136" Type="http://schemas.openxmlformats.org/officeDocument/2006/relationships/customXml" Target="../ink/ink7794.xml"/><Relationship Id="rId157" Type="http://schemas.openxmlformats.org/officeDocument/2006/relationships/image" Target="../media/image2690.png"/><Relationship Id="rId178" Type="http://schemas.openxmlformats.org/officeDocument/2006/relationships/customXml" Target="../ink/ink7815.xml"/><Relationship Id="rId301" Type="http://schemas.openxmlformats.org/officeDocument/2006/relationships/image" Target="../media/image3400.png"/><Relationship Id="rId322" Type="http://schemas.openxmlformats.org/officeDocument/2006/relationships/customXml" Target="../ink/ink7887.xml"/><Relationship Id="rId61" Type="http://schemas.openxmlformats.org/officeDocument/2006/relationships/image" Target="../media/image2160.png"/><Relationship Id="rId82" Type="http://schemas.openxmlformats.org/officeDocument/2006/relationships/customXml" Target="../ink/ink7767.xml"/><Relationship Id="rId199" Type="http://schemas.openxmlformats.org/officeDocument/2006/relationships/image" Target="../media/image2900.png"/><Relationship Id="rId203" Type="http://schemas.openxmlformats.org/officeDocument/2006/relationships/image" Target="../media/image2920.png"/><Relationship Id="rId19" Type="http://schemas.openxmlformats.org/officeDocument/2006/relationships/image" Target="../media/image1990.png"/><Relationship Id="rId224" Type="http://schemas.openxmlformats.org/officeDocument/2006/relationships/customXml" Target="../ink/ink7838.xml"/><Relationship Id="rId245" Type="http://schemas.openxmlformats.org/officeDocument/2006/relationships/image" Target="../media/image3120.png"/><Relationship Id="rId266" Type="http://schemas.openxmlformats.org/officeDocument/2006/relationships/customXml" Target="../ink/ink7859.xml"/><Relationship Id="rId287" Type="http://schemas.openxmlformats.org/officeDocument/2006/relationships/image" Target="../media/image3330.png"/><Relationship Id="rId30" Type="http://schemas.openxmlformats.org/officeDocument/2006/relationships/customXml" Target="../ink/ink7741.xml"/><Relationship Id="rId105" Type="http://schemas.openxmlformats.org/officeDocument/2006/relationships/image" Target="../media/image2430.png"/><Relationship Id="rId126" Type="http://schemas.openxmlformats.org/officeDocument/2006/relationships/customXml" Target="../ink/ink7789.xml"/><Relationship Id="rId147" Type="http://schemas.openxmlformats.org/officeDocument/2006/relationships/image" Target="../media/image2640.png"/><Relationship Id="rId168" Type="http://schemas.openxmlformats.org/officeDocument/2006/relationships/customXml" Target="../ink/ink7810.xml"/><Relationship Id="rId312" Type="http://schemas.openxmlformats.org/officeDocument/2006/relationships/customXml" Target="../ink/ink7882.xml"/><Relationship Id="rId51" Type="http://schemas.openxmlformats.org/officeDocument/2006/relationships/image" Target="../media/image2111.png"/><Relationship Id="rId72" Type="http://schemas.openxmlformats.org/officeDocument/2006/relationships/customXml" Target="../ink/ink7762.xml"/><Relationship Id="rId93" Type="http://schemas.openxmlformats.org/officeDocument/2006/relationships/image" Target="../media/image2370.png"/><Relationship Id="rId189" Type="http://schemas.openxmlformats.org/officeDocument/2006/relationships/image" Target="../media/image2850.png"/><Relationship Id="rId3" Type="http://schemas.openxmlformats.org/officeDocument/2006/relationships/image" Target="../media/image1900.png"/><Relationship Id="rId214" Type="http://schemas.openxmlformats.org/officeDocument/2006/relationships/customXml" Target="../ink/ink7833.xml"/><Relationship Id="rId235" Type="http://schemas.openxmlformats.org/officeDocument/2006/relationships/image" Target="../media/image3070.png"/><Relationship Id="rId256" Type="http://schemas.openxmlformats.org/officeDocument/2006/relationships/customXml" Target="../ink/ink7854.xml"/><Relationship Id="rId277" Type="http://schemas.openxmlformats.org/officeDocument/2006/relationships/image" Target="../media/image3280.png"/><Relationship Id="rId298" Type="http://schemas.openxmlformats.org/officeDocument/2006/relationships/customXml" Target="../ink/ink7875.xml"/><Relationship Id="rId116" Type="http://schemas.openxmlformats.org/officeDocument/2006/relationships/customXml" Target="../ink/ink7784.xml"/><Relationship Id="rId137" Type="http://schemas.openxmlformats.org/officeDocument/2006/relationships/image" Target="../media/image2590.png"/><Relationship Id="rId158" Type="http://schemas.openxmlformats.org/officeDocument/2006/relationships/customXml" Target="../ink/ink7805.xml"/><Relationship Id="rId302" Type="http://schemas.openxmlformats.org/officeDocument/2006/relationships/customXml" Target="../ink/ink7877.xml"/><Relationship Id="rId323" Type="http://schemas.openxmlformats.org/officeDocument/2006/relationships/image" Target="../media/image3511.png"/><Relationship Id="rId20" Type="http://schemas.openxmlformats.org/officeDocument/2006/relationships/customXml" Target="../ink/ink7736.xml"/><Relationship Id="rId41" Type="http://schemas.openxmlformats.org/officeDocument/2006/relationships/image" Target="../media/image2060.png"/><Relationship Id="rId62" Type="http://schemas.openxmlformats.org/officeDocument/2006/relationships/customXml" Target="../ink/ink7757.xml"/><Relationship Id="rId83" Type="http://schemas.openxmlformats.org/officeDocument/2006/relationships/image" Target="../media/image2320.png"/><Relationship Id="rId179" Type="http://schemas.openxmlformats.org/officeDocument/2006/relationships/image" Target="../media/image2800.png"/><Relationship Id="rId190" Type="http://schemas.openxmlformats.org/officeDocument/2006/relationships/customXml" Target="../ink/ink7821.xml"/><Relationship Id="rId204" Type="http://schemas.openxmlformats.org/officeDocument/2006/relationships/customXml" Target="../ink/ink7828.xml"/><Relationship Id="rId225" Type="http://schemas.openxmlformats.org/officeDocument/2006/relationships/image" Target="../media/image3030.png"/><Relationship Id="rId246" Type="http://schemas.openxmlformats.org/officeDocument/2006/relationships/customXml" Target="../ink/ink7849.xml"/><Relationship Id="rId267" Type="http://schemas.openxmlformats.org/officeDocument/2006/relationships/image" Target="../media/image3230.png"/><Relationship Id="rId288" Type="http://schemas.openxmlformats.org/officeDocument/2006/relationships/customXml" Target="../ink/ink7870.xml"/><Relationship Id="rId106" Type="http://schemas.openxmlformats.org/officeDocument/2006/relationships/customXml" Target="../ink/ink7779.xml"/><Relationship Id="rId127" Type="http://schemas.openxmlformats.org/officeDocument/2006/relationships/image" Target="../media/image2540.png"/><Relationship Id="rId313" Type="http://schemas.openxmlformats.org/officeDocument/2006/relationships/image" Target="../media/image3460.png"/><Relationship Id="rId10" Type="http://schemas.openxmlformats.org/officeDocument/2006/relationships/customXml" Target="../ink/ink7731.xml"/><Relationship Id="rId31" Type="http://schemas.openxmlformats.org/officeDocument/2006/relationships/image" Target="../media/image2010.png"/><Relationship Id="rId52" Type="http://schemas.openxmlformats.org/officeDocument/2006/relationships/customXml" Target="../ink/ink7752.xml"/><Relationship Id="rId73" Type="http://schemas.openxmlformats.org/officeDocument/2006/relationships/image" Target="../media/image2240.png"/><Relationship Id="rId94" Type="http://schemas.openxmlformats.org/officeDocument/2006/relationships/customXml" Target="../ink/ink7773.xml"/><Relationship Id="rId148" Type="http://schemas.openxmlformats.org/officeDocument/2006/relationships/customXml" Target="../ink/ink7800.xml"/><Relationship Id="rId169" Type="http://schemas.openxmlformats.org/officeDocument/2006/relationships/image" Target="../media/image2750.png"/><Relationship Id="rId4" Type="http://schemas.openxmlformats.org/officeDocument/2006/relationships/customXml" Target="../ink/ink7728.xml"/><Relationship Id="rId180" Type="http://schemas.openxmlformats.org/officeDocument/2006/relationships/customXml" Target="../ink/ink7816.xml"/><Relationship Id="rId215" Type="http://schemas.openxmlformats.org/officeDocument/2006/relationships/image" Target="../media/image2980.png"/><Relationship Id="rId236" Type="http://schemas.openxmlformats.org/officeDocument/2006/relationships/customXml" Target="../ink/ink7844.xml"/><Relationship Id="rId257" Type="http://schemas.openxmlformats.org/officeDocument/2006/relationships/image" Target="../media/image3180.png"/><Relationship Id="rId278" Type="http://schemas.openxmlformats.org/officeDocument/2006/relationships/customXml" Target="../ink/ink7865.xml"/><Relationship Id="rId303" Type="http://schemas.openxmlformats.org/officeDocument/2006/relationships/image" Target="../media/image3411.png"/><Relationship Id="rId42" Type="http://schemas.openxmlformats.org/officeDocument/2006/relationships/customXml" Target="../ink/ink7747.xml"/><Relationship Id="rId84" Type="http://schemas.openxmlformats.org/officeDocument/2006/relationships/customXml" Target="../ink/ink7768.xml"/><Relationship Id="rId138" Type="http://schemas.openxmlformats.org/officeDocument/2006/relationships/customXml" Target="../ink/ink7795.xml"/><Relationship Id="rId191" Type="http://schemas.openxmlformats.org/officeDocument/2006/relationships/image" Target="../media/image2860.png"/><Relationship Id="rId205" Type="http://schemas.openxmlformats.org/officeDocument/2006/relationships/image" Target="../media/image2930.png"/><Relationship Id="rId247" Type="http://schemas.openxmlformats.org/officeDocument/2006/relationships/image" Target="../media/image3130.png"/><Relationship Id="rId107" Type="http://schemas.openxmlformats.org/officeDocument/2006/relationships/image" Target="../media/image2440.png"/><Relationship Id="rId289" Type="http://schemas.openxmlformats.org/officeDocument/2006/relationships/image" Target="../media/image3340.png"/><Relationship Id="rId11" Type="http://schemas.openxmlformats.org/officeDocument/2006/relationships/image" Target="../media/image1940.png"/><Relationship Id="rId53" Type="http://schemas.openxmlformats.org/officeDocument/2006/relationships/image" Target="../media/image2120.png"/><Relationship Id="rId149" Type="http://schemas.openxmlformats.org/officeDocument/2006/relationships/image" Target="../media/image2650.png"/><Relationship Id="rId314" Type="http://schemas.openxmlformats.org/officeDocument/2006/relationships/customXml" Target="../ink/ink7883.xml"/><Relationship Id="rId95" Type="http://schemas.openxmlformats.org/officeDocument/2006/relationships/image" Target="../media/image2380.png"/><Relationship Id="rId160" Type="http://schemas.openxmlformats.org/officeDocument/2006/relationships/customXml" Target="../ink/ink7806.xml"/><Relationship Id="rId216" Type="http://schemas.openxmlformats.org/officeDocument/2006/relationships/customXml" Target="../ink/ink7834.xml"/><Relationship Id="rId258" Type="http://schemas.openxmlformats.org/officeDocument/2006/relationships/customXml" Target="../ink/ink7855.xml"/><Relationship Id="rId22" Type="http://schemas.openxmlformats.org/officeDocument/2006/relationships/customXml" Target="../ink/ink7737.xml"/><Relationship Id="rId64" Type="http://schemas.openxmlformats.org/officeDocument/2006/relationships/customXml" Target="../ink/ink7758.xml"/><Relationship Id="rId118" Type="http://schemas.openxmlformats.org/officeDocument/2006/relationships/customXml" Target="../ink/ink7785.xml"/><Relationship Id="rId325" Type="http://schemas.openxmlformats.org/officeDocument/2006/relationships/image" Target="../media/image3520.png"/><Relationship Id="rId171" Type="http://schemas.openxmlformats.org/officeDocument/2006/relationships/image" Target="../media/image2760.png"/><Relationship Id="rId227" Type="http://schemas.openxmlformats.org/officeDocument/2006/relationships/image" Target="../media/image3010.png"/><Relationship Id="rId269" Type="http://schemas.openxmlformats.org/officeDocument/2006/relationships/image" Target="../media/image3240.png"/><Relationship Id="rId33" Type="http://schemas.openxmlformats.org/officeDocument/2006/relationships/image" Target="../media/image2020.png"/><Relationship Id="rId129" Type="http://schemas.openxmlformats.org/officeDocument/2006/relationships/image" Target="../media/image2550.png"/><Relationship Id="rId280" Type="http://schemas.openxmlformats.org/officeDocument/2006/relationships/customXml" Target="../ink/ink7866.xml"/><Relationship Id="rId75" Type="http://schemas.openxmlformats.org/officeDocument/2006/relationships/image" Target="../media/image2250.png"/><Relationship Id="rId140" Type="http://schemas.openxmlformats.org/officeDocument/2006/relationships/customXml" Target="../ink/ink7796.xml"/><Relationship Id="rId182" Type="http://schemas.openxmlformats.org/officeDocument/2006/relationships/customXml" Target="../ink/ink7817.xml"/><Relationship Id="rId6" Type="http://schemas.openxmlformats.org/officeDocument/2006/relationships/customXml" Target="../ink/ink7729.xml"/><Relationship Id="rId238" Type="http://schemas.openxmlformats.org/officeDocument/2006/relationships/customXml" Target="../ink/ink7845.xml"/><Relationship Id="rId291" Type="http://schemas.openxmlformats.org/officeDocument/2006/relationships/image" Target="../media/image3350.png"/><Relationship Id="rId305" Type="http://schemas.openxmlformats.org/officeDocument/2006/relationships/image" Target="../media/image3420.png"/><Relationship Id="rId44" Type="http://schemas.openxmlformats.org/officeDocument/2006/relationships/customXml" Target="../ink/ink7748.xml"/><Relationship Id="rId86" Type="http://schemas.openxmlformats.org/officeDocument/2006/relationships/customXml" Target="../ink/ink7769.xml"/><Relationship Id="rId151" Type="http://schemas.openxmlformats.org/officeDocument/2006/relationships/image" Target="../media/image2660.png"/><Relationship Id="rId193" Type="http://schemas.openxmlformats.org/officeDocument/2006/relationships/image" Target="../media/image2870.png"/><Relationship Id="rId207" Type="http://schemas.openxmlformats.org/officeDocument/2006/relationships/image" Target="../media/image2940.png"/><Relationship Id="rId249" Type="http://schemas.openxmlformats.org/officeDocument/2006/relationships/image" Target="../media/image3140.png"/><Relationship Id="rId13" Type="http://schemas.openxmlformats.org/officeDocument/2006/relationships/image" Target="../media/image1960.png"/><Relationship Id="rId109" Type="http://schemas.openxmlformats.org/officeDocument/2006/relationships/image" Target="../media/image2450.png"/><Relationship Id="rId260" Type="http://schemas.openxmlformats.org/officeDocument/2006/relationships/customXml" Target="../ink/ink7856.xml"/><Relationship Id="rId316" Type="http://schemas.openxmlformats.org/officeDocument/2006/relationships/customXml" Target="../ink/ink7884.xml"/><Relationship Id="rId55" Type="http://schemas.openxmlformats.org/officeDocument/2006/relationships/image" Target="../media/image2130.png"/><Relationship Id="rId97" Type="http://schemas.openxmlformats.org/officeDocument/2006/relationships/image" Target="../media/image2390.png"/><Relationship Id="rId120" Type="http://schemas.openxmlformats.org/officeDocument/2006/relationships/customXml" Target="../ink/ink7786.xml"/><Relationship Id="rId162" Type="http://schemas.openxmlformats.org/officeDocument/2006/relationships/customXml" Target="../ink/ink7807.xml"/><Relationship Id="rId218" Type="http://schemas.openxmlformats.org/officeDocument/2006/relationships/customXml" Target="../ink/ink7835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0.png"/><Relationship Id="rId2" Type="http://schemas.openxmlformats.org/officeDocument/2006/relationships/customXml" Target="../ink/ink7891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0.png"/><Relationship Id="rId2" Type="http://schemas.openxmlformats.org/officeDocument/2006/relationships/customXml" Target="../ink/ink789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60.png"/><Relationship Id="rId4" Type="http://schemas.openxmlformats.org/officeDocument/2006/relationships/customXml" Target="../ink/ink7893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0.png"/><Relationship Id="rId2" Type="http://schemas.openxmlformats.org/officeDocument/2006/relationships/customXml" Target="../ink/ink789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70.png"/><Relationship Id="rId4" Type="http://schemas.openxmlformats.org/officeDocument/2006/relationships/customXml" Target="../ink/ink7895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2.xml"/><Relationship Id="rId21" Type="http://schemas.openxmlformats.org/officeDocument/2006/relationships/image" Target="../media/image115.png"/><Relationship Id="rId42" Type="http://schemas.openxmlformats.org/officeDocument/2006/relationships/customXml" Target="../ink/ink560.xml"/><Relationship Id="rId47" Type="http://schemas.openxmlformats.org/officeDocument/2006/relationships/image" Target="../media/image128.png"/><Relationship Id="rId63" Type="http://schemas.openxmlformats.org/officeDocument/2006/relationships/image" Target="../media/image136.png"/><Relationship Id="rId68" Type="http://schemas.openxmlformats.org/officeDocument/2006/relationships/customXml" Target="../ink/ink573.xml"/><Relationship Id="rId16" Type="http://schemas.openxmlformats.org/officeDocument/2006/relationships/customXml" Target="../ink/ink547.xml"/><Relationship Id="rId11" Type="http://schemas.openxmlformats.org/officeDocument/2006/relationships/image" Target="../media/image110.png"/><Relationship Id="rId24" Type="http://schemas.openxmlformats.org/officeDocument/2006/relationships/customXml" Target="../ink/ink551.xml"/><Relationship Id="rId32" Type="http://schemas.openxmlformats.org/officeDocument/2006/relationships/customXml" Target="../ink/ink555.xml"/><Relationship Id="rId37" Type="http://schemas.openxmlformats.org/officeDocument/2006/relationships/image" Target="../media/image123.png"/><Relationship Id="rId40" Type="http://schemas.openxmlformats.org/officeDocument/2006/relationships/customXml" Target="../ink/ink559.xml"/><Relationship Id="rId45" Type="http://schemas.openxmlformats.org/officeDocument/2006/relationships/image" Target="../media/image127.png"/><Relationship Id="rId53" Type="http://schemas.openxmlformats.org/officeDocument/2006/relationships/image" Target="../media/image131.png"/><Relationship Id="rId58" Type="http://schemas.openxmlformats.org/officeDocument/2006/relationships/customXml" Target="../ink/ink568.xml"/><Relationship Id="rId66" Type="http://schemas.openxmlformats.org/officeDocument/2006/relationships/customXml" Target="../ink/ink572.xml"/><Relationship Id="rId74" Type="http://schemas.openxmlformats.org/officeDocument/2006/relationships/customXml" Target="../ink/ink576.xml"/><Relationship Id="rId79" Type="http://schemas.openxmlformats.org/officeDocument/2006/relationships/image" Target="../media/image144.png"/><Relationship Id="rId5" Type="http://schemas.openxmlformats.org/officeDocument/2006/relationships/image" Target="../media/image107.png"/><Relationship Id="rId61" Type="http://schemas.openxmlformats.org/officeDocument/2006/relationships/image" Target="../media/image135.png"/><Relationship Id="rId19" Type="http://schemas.openxmlformats.org/officeDocument/2006/relationships/image" Target="../media/image114.png"/><Relationship Id="rId14" Type="http://schemas.openxmlformats.org/officeDocument/2006/relationships/customXml" Target="../ink/ink546.xml"/><Relationship Id="rId22" Type="http://schemas.openxmlformats.org/officeDocument/2006/relationships/customXml" Target="../ink/ink550.xml"/><Relationship Id="rId27" Type="http://schemas.openxmlformats.org/officeDocument/2006/relationships/image" Target="../media/image118.png"/><Relationship Id="rId30" Type="http://schemas.openxmlformats.org/officeDocument/2006/relationships/customXml" Target="../ink/ink554.xml"/><Relationship Id="rId35" Type="http://schemas.openxmlformats.org/officeDocument/2006/relationships/image" Target="../media/image122.png"/><Relationship Id="rId43" Type="http://schemas.openxmlformats.org/officeDocument/2006/relationships/image" Target="../media/image126.png"/><Relationship Id="rId48" Type="http://schemas.openxmlformats.org/officeDocument/2006/relationships/customXml" Target="../ink/ink563.xml"/><Relationship Id="rId56" Type="http://schemas.openxmlformats.org/officeDocument/2006/relationships/customXml" Target="../ink/ink567.xml"/><Relationship Id="rId64" Type="http://schemas.openxmlformats.org/officeDocument/2006/relationships/customXml" Target="../ink/ink571.xml"/><Relationship Id="rId69" Type="http://schemas.openxmlformats.org/officeDocument/2006/relationships/image" Target="../media/image139.png"/><Relationship Id="rId77" Type="http://schemas.openxmlformats.org/officeDocument/2006/relationships/image" Target="../media/image143.png"/><Relationship Id="rId8" Type="http://schemas.openxmlformats.org/officeDocument/2006/relationships/customXml" Target="../ink/ink543.xml"/><Relationship Id="rId51" Type="http://schemas.openxmlformats.org/officeDocument/2006/relationships/image" Target="../media/image130.png"/><Relationship Id="rId72" Type="http://schemas.openxmlformats.org/officeDocument/2006/relationships/customXml" Target="../ink/ink575.xml"/><Relationship Id="rId3" Type="http://schemas.openxmlformats.org/officeDocument/2006/relationships/image" Target="../media/image106.png"/><Relationship Id="rId12" Type="http://schemas.openxmlformats.org/officeDocument/2006/relationships/customXml" Target="../ink/ink545.xml"/><Relationship Id="rId17" Type="http://schemas.openxmlformats.org/officeDocument/2006/relationships/image" Target="../media/image113.png"/><Relationship Id="rId25" Type="http://schemas.openxmlformats.org/officeDocument/2006/relationships/image" Target="../media/image117.png"/><Relationship Id="rId33" Type="http://schemas.openxmlformats.org/officeDocument/2006/relationships/image" Target="../media/image121.png"/><Relationship Id="rId38" Type="http://schemas.openxmlformats.org/officeDocument/2006/relationships/customXml" Target="../ink/ink558.xml"/><Relationship Id="rId46" Type="http://schemas.openxmlformats.org/officeDocument/2006/relationships/customXml" Target="../ink/ink562.xml"/><Relationship Id="rId59" Type="http://schemas.openxmlformats.org/officeDocument/2006/relationships/image" Target="../media/image134.png"/><Relationship Id="rId67" Type="http://schemas.openxmlformats.org/officeDocument/2006/relationships/image" Target="../media/image138.png"/><Relationship Id="rId20" Type="http://schemas.openxmlformats.org/officeDocument/2006/relationships/customXml" Target="../ink/ink549.xml"/><Relationship Id="rId41" Type="http://schemas.openxmlformats.org/officeDocument/2006/relationships/image" Target="../media/image125.png"/><Relationship Id="rId54" Type="http://schemas.openxmlformats.org/officeDocument/2006/relationships/customXml" Target="../ink/ink566.xml"/><Relationship Id="rId62" Type="http://schemas.openxmlformats.org/officeDocument/2006/relationships/customXml" Target="../ink/ink570.xml"/><Relationship Id="rId70" Type="http://schemas.openxmlformats.org/officeDocument/2006/relationships/customXml" Target="../ink/ink574.xml"/><Relationship Id="rId75" Type="http://schemas.openxmlformats.org/officeDocument/2006/relationships/image" Target="../media/image1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2.xml"/><Relationship Id="rId15" Type="http://schemas.openxmlformats.org/officeDocument/2006/relationships/image" Target="../media/image112.png"/><Relationship Id="rId23" Type="http://schemas.openxmlformats.org/officeDocument/2006/relationships/image" Target="../media/image116.png"/><Relationship Id="rId28" Type="http://schemas.openxmlformats.org/officeDocument/2006/relationships/customXml" Target="../ink/ink553.xml"/><Relationship Id="rId36" Type="http://schemas.openxmlformats.org/officeDocument/2006/relationships/customXml" Target="../ink/ink557.xml"/><Relationship Id="rId49" Type="http://schemas.openxmlformats.org/officeDocument/2006/relationships/image" Target="../media/image129.png"/><Relationship Id="rId57" Type="http://schemas.openxmlformats.org/officeDocument/2006/relationships/image" Target="../media/image133.png"/><Relationship Id="rId10" Type="http://schemas.openxmlformats.org/officeDocument/2006/relationships/customXml" Target="../ink/ink544.xml"/><Relationship Id="rId31" Type="http://schemas.openxmlformats.org/officeDocument/2006/relationships/image" Target="../media/image120.png"/><Relationship Id="rId44" Type="http://schemas.openxmlformats.org/officeDocument/2006/relationships/customXml" Target="../ink/ink561.xml"/><Relationship Id="rId52" Type="http://schemas.openxmlformats.org/officeDocument/2006/relationships/customXml" Target="../ink/ink565.xml"/><Relationship Id="rId60" Type="http://schemas.openxmlformats.org/officeDocument/2006/relationships/customXml" Target="../ink/ink569.xml"/><Relationship Id="rId65" Type="http://schemas.openxmlformats.org/officeDocument/2006/relationships/image" Target="../media/image137.png"/><Relationship Id="rId73" Type="http://schemas.openxmlformats.org/officeDocument/2006/relationships/image" Target="../media/image141.png"/><Relationship Id="rId78" Type="http://schemas.openxmlformats.org/officeDocument/2006/relationships/customXml" Target="../ink/ink578.xml"/><Relationship Id="rId4" Type="http://schemas.openxmlformats.org/officeDocument/2006/relationships/customXml" Target="../ink/ink541.xml"/><Relationship Id="rId9" Type="http://schemas.openxmlformats.org/officeDocument/2006/relationships/image" Target="../media/image109.png"/><Relationship Id="rId13" Type="http://schemas.openxmlformats.org/officeDocument/2006/relationships/image" Target="../media/image111.png"/><Relationship Id="rId18" Type="http://schemas.openxmlformats.org/officeDocument/2006/relationships/customXml" Target="../ink/ink548.xml"/><Relationship Id="rId39" Type="http://schemas.openxmlformats.org/officeDocument/2006/relationships/image" Target="../media/image124.png"/><Relationship Id="rId34" Type="http://schemas.openxmlformats.org/officeDocument/2006/relationships/customXml" Target="../ink/ink556.xml"/><Relationship Id="rId50" Type="http://schemas.openxmlformats.org/officeDocument/2006/relationships/customXml" Target="../ink/ink564.xml"/><Relationship Id="rId55" Type="http://schemas.openxmlformats.org/officeDocument/2006/relationships/image" Target="../media/image132.png"/><Relationship Id="rId76" Type="http://schemas.openxmlformats.org/officeDocument/2006/relationships/customXml" Target="../ink/ink577.xml"/><Relationship Id="rId7" Type="http://schemas.openxmlformats.org/officeDocument/2006/relationships/image" Target="../media/image108.png"/><Relationship Id="rId71" Type="http://schemas.openxmlformats.org/officeDocument/2006/relationships/image" Target="../media/image140.png"/><Relationship Id="rId2" Type="http://schemas.openxmlformats.org/officeDocument/2006/relationships/customXml" Target="../ink/ink540.xml"/><Relationship Id="rId29" Type="http://schemas.openxmlformats.org/officeDocument/2006/relationships/image" Target="../media/image119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50.png"/><Relationship Id="rId2" Type="http://schemas.openxmlformats.org/officeDocument/2006/relationships/customXml" Target="../ink/ink789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70.png"/><Relationship Id="rId4" Type="http://schemas.openxmlformats.org/officeDocument/2006/relationships/customXml" Target="../ink/ink7897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customXml" Target="../ink/ink7901.xml"/><Relationship Id="rId3" Type="http://schemas.openxmlformats.org/officeDocument/2006/relationships/image" Target="../media/image3550.png"/><Relationship Id="rId7" Type="http://schemas.openxmlformats.org/officeDocument/2006/relationships/image" Target="../media/image3590.png"/><Relationship Id="rId2" Type="http://schemas.openxmlformats.org/officeDocument/2006/relationships/customXml" Target="../ink/ink78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00.xml"/><Relationship Id="rId5" Type="http://schemas.openxmlformats.org/officeDocument/2006/relationships/image" Target="../media/image3580.png"/><Relationship Id="rId4" Type="http://schemas.openxmlformats.org/officeDocument/2006/relationships/customXml" Target="../ink/ink7899.xml"/><Relationship Id="rId9" Type="http://schemas.openxmlformats.org/officeDocument/2006/relationships/image" Target="../media/image3600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905.xml"/><Relationship Id="rId13" Type="http://schemas.openxmlformats.org/officeDocument/2006/relationships/image" Target="../media/image3640.png"/><Relationship Id="rId18" Type="http://schemas.openxmlformats.org/officeDocument/2006/relationships/customXml" Target="../ink/ink7910.xml"/><Relationship Id="rId26" Type="http://schemas.openxmlformats.org/officeDocument/2006/relationships/customXml" Target="../ink/ink7914.xml"/><Relationship Id="rId3" Type="http://schemas.openxmlformats.org/officeDocument/2006/relationships/image" Target="../media/image3550.png"/><Relationship Id="rId21" Type="http://schemas.openxmlformats.org/officeDocument/2006/relationships/image" Target="../media/image3680.png"/><Relationship Id="rId7" Type="http://schemas.openxmlformats.org/officeDocument/2006/relationships/image" Target="../media/image3611.png"/><Relationship Id="rId12" Type="http://schemas.openxmlformats.org/officeDocument/2006/relationships/customXml" Target="../ink/ink7907.xml"/><Relationship Id="rId17" Type="http://schemas.openxmlformats.org/officeDocument/2006/relationships/image" Target="../media/image3660.png"/><Relationship Id="rId25" Type="http://schemas.openxmlformats.org/officeDocument/2006/relationships/image" Target="../media/image3590.png"/><Relationship Id="rId2" Type="http://schemas.openxmlformats.org/officeDocument/2006/relationships/customXml" Target="../ink/ink7902.xml"/><Relationship Id="rId16" Type="http://schemas.openxmlformats.org/officeDocument/2006/relationships/customXml" Target="../ink/ink7909.xml"/><Relationship Id="rId20" Type="http://schemas.openxmlformats.org/officeDocument/2006/relationships/customXml" Target="../ink/ink79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04.xml"/><Relationship Id="rId11" Type="http://schemas.openxmlformats.org/officeDocument/2006/relationships/image" Target="../media/image3630.png"/><Relationship Id="rId24" Type="http://schemas.openxmlformats.org/officeDocument/2006/relationships/customXml" Target="../ink/ink7913.xml"/><Relationship Id="rId5" Type="http://schemas.openxmlformats.org/officeDocument/2006/relationships/image" Target="../media/image3580.png"/><Relationship Id="rId15" Type="http://schemas.openxmlformats.org/officeDocument/2006/relationships/image" Target="../media/image3650.png"/><Relationship Id="rId23" Type="http://schemas.openxmlformats.org/officeDocument/2006/relationships/image" Target="../media/image3690.png"/><Relationship Id="rId10" Type="http://schemas.openxmlformats.org/officeDocument/2006/relationships/customXml" Target="../ink/ink7906.xml"/><Relationship Id="rId19" Type="http://schemas.openxmlformats.org/officeDocument/2006/relationships/image" Target="../media/image3670.png"/><Relationship Id="rId4" Type="http://schemas.openxmlformats.org/officeDocument/2006/relationships/customXml" Target="../ink/ink7903.xml"/><Relationship Id="rId9" Type="http://schemas.openxmlformats.org/officeDocument/2006/relationships/image" Target="../media/image3620.png"/><Relationship Id="rId14" Type="http://schemas.openxmlformats.org/officeDocument/2006/relationships/customXml" Target="../ink/ink7908.xml"/><Relationship Id="rId22" Type="http://schemas.openxmlformats.org/officeDocument/2006/relationships/customXml" Target="../ink/ink7912.xml"/><Relationship Id="rId27" Type="http://schemas.openxmlformats.org/officeDocument/2006/relationships/image" Target="../media/image3600.png"/></Relationships>
</file>

<file path=ppt/slides/_rels/slide16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40.png"/><Relationship Id="rId18" Type="http://schemas.openxmlformats.org/officeDocument/2006/relationships/customXml" Target="../ink/ink7923.xml"/><Relationship Id="rId26" Type="http://schemas.openxmlformats.org/officeDocument/2006/relationships/customXml" Target="../ink/ink7927.xml"/><Relationship Id="rId39" Type="http://schemas.openxmlformats.org/officeDocument/2006/relationships/image" Target="../media/image3770.png"/><Relationship Id="rId21" Type="http://schemas.openxmlformats.org/officeDocument/2006/relationships/image" Target="../media/image3680.png"/><Relationship Id="rId34" Type="http://schemas.openxmlformats.org/officeDocument/2006/relationships/customXml" Target="../ink/ink7931.xml"/><Relationship Id="rId42" Type="http://schemas.openxmlformats.org/officeDocument/2006/relationships/customXml" Target="../ink/ink7935.xml"/><Relationship Id="rId47" Type="http://schemas.openxmlformats.org/officeDocument/2006/relationships/image" Target="../media/image3590.png"/><Relationship Id="rId50" Type="http://schemas.openxmlformats.org/officeDocument/2006/relationships/customXml" Target="../ink/ink7939.xml"/><Relationship Id="rId7" Type="http://schemas.openxmlformats.org/officeDocument/2006/relationships/image" Target="../media/image3611.png"/><Relationship Id="rId2" Type="http://schemas.openxmlformats.org/officeDocument/2006/relationships/customXml" Target="../ink/ink7915.xml"/><Relationship Id="rId16" Type="http://schemas.openxmlformats.org/officeDocument/2006/relationships/customXml" Target="../ink/ink7922.xml"/><Relationship Id="rId29" Type="http://schemas.openxmlformats.org/officeDocument/2006/relationships/image" Target="../media/image3720.png"/><Relationship Id="rId11" Type="http://schemas.openxmlformats.org/officeDocument/2006/relationships/image" Target="../media/image3630.png"/><Relationship Id="rId24" Type="http://schemas.openxmlformats.org/officeDocument/2006/relationships/customXml" Target="../ink/ink7926.xml"/><Relationship Id="rId32" Type="http://schemas.openxmlformats.org/officeDocument/2006/relationships/customXml" Target="../ink/ink7930.xml"/><Relationship Id="rId37" Type="http://schemas.openxmlformats.org/officeDocument/2006/relationships/image" Target="../media/image3760.png"/><Relationship Id="rId40" Type="http://schemas.openxmlformats.org/officeDocument/2006/relationships/customXml" Target="../ink/ink7934.xml"/><Relationship Id="rId45" Type="http://schemas.openxmlformats.org/officeDocument/2006/relationships/image" Target="../media/image3800.png"/><Relationship Id="rId5" Type="http://schemas.openxmlformats.org/officeDocument/2006/relationships/image" Target="../media/image3580.png"/><Relationship Id="rId15" Type="http://schemas.openxmlformats.org/officeDocument/2006/relationships/image" Target="../media/image3650.png"/><Relationship Id="rId23" Type="http://schemas.openxmlformats.org/officeDocument/2006/relationships/image" Target="../media/image3690.png"/><Relationship Id="rId28" Type="http://schemas.openxmlformats.org/officeDocument/2006/relationships/customXml" Target="../ink/ink7928.xml"/><Relationship Id="rId36" Type="http://schemas.openxmlformats.org/officeDocument/2006/relationships/customXml" Target="../ink/ink7932.xml"/><Relationship Id="rId49" Type="http://schemas.openxmlformats.org/officeDocument/2006/relationships/image" Target="../media/image3600.png"/><Relationship Id="rId10" Type="http://schemas.openxmlformats.org/officeDocument/2006/relationships/customXml" Target="../ink/ink7919.xml"/><Relationship Id="rId19" Type="http://schemas.openxmlformats.org/officeDocument/2006/relationships/image" Target="../media/image3670.png"/><Relationship Id="rId31" Type="http://schemas.openxmlformats.org/officeDocument/2006/relationships/image" Target="../media/image3730.png"/><Relationship Id="rId44" Type="http://schemas.openxmlformats.org/officeDocument/2006/relationships/customXml" Target="../ink/ink7936.xml"/><Relationship Id="rId4" Type="http://schemas.openxmlformats.org/officeDocument/2006/relationships/customXml" Target="../ink/ink7916.xml"/><Relationship Id="rId9" Type="http://schemas.openxmlformats.org/officeDocument/2006/relationships/image" Target="../media/image3620.png"/><Relationship Id="rId14" Type="http://schemas.openxmlformats.org/officeDocument/2006/relationships/customXml" Target="../ink/ink7921.xml"/><Relationship Id="rId22" Type="http://schemas.openxmlformats.org/officeDocument/2006/relationships/customXml" Target="../ink/ink7925.xml"/><Relationship Id="rId27" Type="http://schemas.openxmlformats.org/officeDocument/2006/relationships/image" Target="../media/image3711.png"/><Relationship Id="rId30" Type="http://schemas.openxmlformats.org/officeDocument/2006/relationships/customXml" Target="../ink/ink7929.xml"/><Relationship Id="rId35" Type="http://schemas.openxmlformats.org/officeDocument/2006/relationships/image" Target="../media/image3750.png"/><Relationship Id="rId43" Type="http://schemas.openxmlformats.org/officeDocument/2006/relationships/image" Target="../media/image3790.png"/><Relationship Id="rId48" Type="http://schemas.openxmlformats.org/officeDocument/2006/relationships/customXml" Target="../ink/ink7938.xml"/><Relationship Id="rId8" Type="http://schemas.openxmlformats.org/officeDocument/2006/relationships/customXml" Target="../ink/ink7918.xml"/><Relationship Id="rId51" Type="http://schemas.openxmlformats.org/officeDocument/2006/relationships/image" Target="../media/image3811.png"/><Relationship Id="rId3" Type="http://schemas.openxmlformats.org/officeDocument/2006/relationships/image" Target="../media/image3550.png"/><Relationship Id="rId12" Type="http://schemas.openxmlformats.org/officeDocument/2006/relationships/customXml" Target="../ink/ink7920.xml"/><Relationship Id="rId17" Type="http://schemas.openxmlformats.org/officeDocument/2006/relationships/image" Target="../media/image3660.png"/><Relationship Id="rId25" Type="http://schemas.openxmlformats.org/officeDocument/2006/relationships/image" Target="../media/image3700.png"/><Relationship Id="rId33" Type="http://schemas.openxmlformats.org/officeDocument/2006/relationships/image" Target="../media/image3740.png"/><Relationship Id="rId38" Type="http://schemas.openxmlformats.org/officeDocument/2006/relationships/customXml" Target="../ink/ink7933.xml"/><Relationship Id="rId46" Type="http://schemas.openxmlformats.org/officeDocument/2006/relationships/customXml" Target="../ink/ink7937.xml"/><Relationship Id="rId20" Type="http://schemas.openxmlformats.org/officeDocument/2006/relationships/customXml" Target="../ink/ink7924.xml"/><Relationship Id="rId41" Type="http://schemas.openxmlformats.org/officeDocument/2006/relationships/image" Target="../media/image37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17.xml"/></Relationships>
</file>

<file path=ppt/slides/_rels/slide1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640.png"/><Relationship Id="rId18" Type="http://schemas.openxmlformats.org/officeDocument/2006/relationships/customXml" Target="../ink/ink7948.xml"/><Relationship Id="rId26" Type="http://schemas.openxmlformats.org/officeDocument/2006/relationships/customXml" Target="../ink/ink7952.xml"/><Relationship Id="rId39" Type="http://schemas.openxmlformats.org/officeDocument/2006/relationships/image" Target="../media/image3770.png"/><Relationship Id="rId21" Type="http://schemas.openxmlformats.org/officeDocument/2006/relationships/image" Target="../media/image3680.png"/><Relationship Id="rId34" Type="http://schemas.openxmlformats.org/officeDocument/2006/relationships/customXml" Target="../ink/ink7956.xml"/><Relationship Id="rId42" Type="http://schemas.openxmlformats.org/officeDocument/2006/relationships/customXml" Target="../ink/ink7960.xml"/><Relationship Id="rId47" Type="http://schemas.openxmlformats.org/officeDocument/2006/relationships/image" Target="../media/image3820.png"/><Relationship Id="rId50" Type="http://schemas.openxmlformats.org/officeDocument/2006/relationships/customXml" Target="../ink/ink7964.xml"/><Relationship Id="rId55" Type="http://schemas.openxmlformats.org/officeDocument/2006/relationships/image" Target="../media/image3860.png"/><Relationship Id="rId63" Type="http://schemas.openxmlformats.org/officeDocument/2006/relationships/image" Target="../media/image3870.png"/><Relationship Id="rId7" Type="http://schemas.openxmlformats.org/officeDocument/2006/relationships/image" Target="../media/image3611.png"/><Relationship Id="rId2" Type="http://schemas.openxmlformats.org/officeDocument/2006/relationships/customXml" Target="../ink/ink7940.xml"/><Relationship Id="rId16" Type="http://schemas.openxmlformats.org/officeDocument/2006/relationships/customXml" Target="../ink/ink7947.xml"/><Relationship Id="rId29" Type="http://schemas.openxmlformats.org/officeDocument/2006/relationships/image" Target="../media/image3720.png"/><Relationship Id="rId11" Type="http://schemas.openxmlformats.org/officeDocument/2006/relationships/image" Target="../media/image3630.png"/><Relationship Id="rId24" Type="http://schemas.openxmlformats.org/officeDocument/2006/relationships/customXml" Target="../ink/ink7951.xml"/><Relationship Id="rId32" Type="http://schemas.openxmlformats.org/officeDocument/2006/relationships/customXml" Target="../ink/ink7955.xml"/><Relationship Id="rId37" Type="http://schemas.openxmlformats.org/officeDocument/2006/relationships/image" Target="../media/image3760.png"/><Relationship Id="rId40" Type="http://schemas.openxmlformats.org/officeDocument/2006/relationships/customXml" Target="../ink/ink7959.xml"/><Relationship Id="rId45" Type="http://schemas.openxmlformats.org/officeDocument/2006/relationships/image" Target="../media/image3800.png"/><Relationship Id="rId53" Type="http://schemas.openxmlformats.org/officeDocument/2006/relationships/image" Target="../media/image3850.png"/><Relationship Id="rId58" Type="http://schemas.openxmlformats.org/officeDocument/2006/relationships/customXml" Target="../ink/ink7968.xml"/><Relationship Id="rId5" Type="http://schemas.openxmlformats.org/officeDocument/2006/relationships/image" Target="../media/image3580.png"/><Relationship Id="rId61" Type="http://schemas.openxmlformats.org/officeDocument/2006/relationships/image" Target="../media/image3811.png"/><Relationship Id="rId19" Type="http://schemas.openxmlformats.org/officeDocument/2006/relationships/image" Target="../media/image3670.png"/><Relationship Id="rId14" Type="http://schemas.openxmlformats.org/officeDocument/2006/relationships/customXml" Target="../ink/ink7946.xml"/><Relationship Id="rId22" Type="http://schemas.openxmlformats.org/officeDocument/2006/relationships/customXml" Target="../ink/ink7950.xml"/><Relationship Id="rId27" Type="http://schemas.openxmlformats.org/officeDocument/2006/relationships/image" Target="../media/image3711.png"/><Relationship Id="rId30" Type="http://schemas.openxmlformats.org/officeDocument/2006/relationships/customXml" Target="../ink/ink7954.xml"/><Relationship Id="rId35" Type="http://schemas.openxmlformats.org/officeDocument/2006/relationships/image" Target="../media/image3750.png"/><Relationship Id="rId43" Type="http://schemas.openxmlformats.org/officeDocument/2006/relationships/image" Target="../media/image3790.png"/><Relationship Id="rId48" Type="http://schemas.openxmlformats.org/officeDocument/2006/relationships/customXml" Target="../ink/ink7963.xml"/><Relationship Id="rId56" Type="http://schemas.openxmlformats.org/officeDocument/2006/relationships/customXml" Target="../ink/ink7967.xml"/><Relationship Id="rId8" Type="http://schemas.openxmlformats.org/officeDocument/2006/relationships/customXml" Target="../ink/ink7943.xml"/><Relationship Id="rId51" Type="http://schemas.openxmlformats.org/officeDocument/2006/relationships/image" Target="../media/image3840.png"/><Relationship Id="rId3" Type="http://schemas.openxmlformats.org/officeDocument/2006/relationships/image" Target="../media/image3550.png"/><Relationship Id="rId12" Type="http://schemas.openxmlformats.org/officeDocument/2006/relationships/customXml" Target="../ink/ink7945.xml"/><Relationship Id="rId17" Type="http://schemas.openxmlformats.org/officeDocument/2006/relationships/image" Target="../media/image3660.png"/><Relationship Id="rId25" Type="http://schemas.openxmlformats.org/officeDocument/2006/relationships/image" Target="../media/image3700.png"/><Relationship Id="rId33" Type="http://schemas.openxmlformats.org/officeDocument/2006/relationships/image" Target="../media/image3740.png"/><Relationship Id="rId38" Type="http://schemas.openxmlformats.org/officeDocument/2006/relationships/customXml" Target="../ink/ink7958.xml"/><Relationship Id="rId46" Type="http://schemas.openxmlformats.org/officeDocument/2006/relationships/customXml" Target="../ink/ink7962.xml"/><Relationship Id="rId59" Type="http://schemas.openxmlformats.org/officeDocument/2006/relationships/image" Target="../media/image3600.png"/><Relationship Id="rId20" Type="http://schemas.openxmlformats.org/officeDocument/2006/relationships/customXml" Target="../ink/ink7949.xml"/><Relationship Id="rId41" Type="http://schemas.openxmlformats.org/officeDocument/2006/relationships/image" Target="../media/image3780.png"/><Relationship Id="rId54" Type="http://schemas.openxmlformats.org/officeDocument/2006/relationships/customXml" Target="../ink/ink7966.xml"/><Relationship Id="rId62" Type="http://schemas.openxmlformats.org/officeDocument/2006/relationships/customXml" Target="../ink/ink79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42.xml"/><Relationship Id="rId15" Type="http://schemas.openxmlformats.org/officeDocument/2006/relationships/image" Target="../media/image3650.png"/><Relationship Id="rId23" Type="http://schemas.openxmlformats.org/officeDocument/2006/relationships/image" Target="../media/image3690.png"/><Relationship Id="rId28" Type="http://schemas.openxmlformats.org/officeDocument/2006/relationships/customXml" Target="../ink/ink7953.xml"/><Relationship Id="rId36" Type="http://schemas.openxmlformats.org/officeDocument/2006/relationships/customXml" Target="../ink/ink7957.xml"/><Relationship Id="rId49" Type="http://schemas.openxmlformats.org/officeDocument/2006/relationships/image" Target="../media/image3830.png"/><Relationship Id="rId57" Type="http://schemas.openxmlformats.org/officeDocument/2006/relationships/image" Target="../media/image3590.png"/><Relationship Id="rId10" Type="http://schemas.openxmlformats.org/officeDocument/2006/relationships/customXml" Target="../ink/ink7944.xml"/><Relationship Id="rId31" Type="http://schemas.openxmlformats.org/officeDocument/2006/relationships/image" Target="../media/image3730.png"/><Relationship Id="rId44" Type="http://schemas.openxmlformats.org/officeDocument/2006/relationships/customXml" Target="../ink/ink7961.xml"/><Relationship Id="rId52" Type="http://schemas.openxmlformats.org/officeDocument/2006/relationships/customXml" Target="../ink/ink7965.xml"/><Relationship Id="rId60" Type="http://schemas.openxmlformats.org/officeDocument/2006/relationships/customXml" Target="../ink/ink7969.xml"/><Relationship Id="rId4" Type="http://schemas.openxmlformats.org/officeDocument/2006/relationships/customXml" Target="../ink/ink7941.xml"/><Relationship Id="rId9" Type="http://schemas.openxmlformats.org/officeDocument/2006/relationships/image" Target="../media/image3620.png"/></Relationships>
</file>

<file path=ppt/slides/_rels/slide1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983.xml"/><Relationship Id="rId21" Type="http://schemas.openxmlformats.org/officeDocument/2006/relationships/image" Target="../media/image3680.png"/><Relationship Id="rId42" Type="http://schemas.openxmlformats.org/officeDocument/2006/relationships/customXml" Target="../ink/ink7991.xml"/><Relationship Id="rId47" Type="http://schemas.openxmlformats.org/officeDocument/2006/relationships/image" Target="../media/image3820.png"/><Relationship Id="rId63" Type="http://schemas.openxmlformats.org/officeDocument/2006/relationships/image" Target="../media/image3911.png"/><Relationship Id="rId68" Type="http://schemas.openxmlformats.org/officeDocument/2006/relationships/customXml" Target="../ink/ink8004.xml"/><Relationship Id="rId2" Type="http://schemas.openxmlformats.org/officeDocument/2006/relationships/customXml" Target="../ink/ink7971.xml"/><Relationship Id="rId16" Type="http://schemas.openxmlformats.org/officeDocument/2006/relationships/customXml" Target="../ink/ink7978.xml"/><Relationship Id="rId29" Type="http://schemas.openxmlformats.org/officeDocument/2006/relationships/image" Target="../media/image3720.png"/><Relationship Id="rId11" Type="http://schemas.openxmlformats.org/officeDocument/2006/relationships/image" Target="../media/image3630.png"/><Relationship Id="rId24" Type="http://schemas.openxmlformats.org/officeDocument/2006/relationships/customXml" Target="../ink/ink7982.xml"/><Relationship Id="rId32" Type="http://schemas.openxmlformats.org/officeDocument/2006/relationships/customXml" Target="../ink/ink7986.xml"/><Relationship Id="rId37" Type="http://schemas.openxmlformats.org/officeDocument/2006/relationships/image" Target="../media/image3760.png"/><Relationship Id="rId40" Type="http://schemas.openxmlformats.org/officeDocument/2006/relationships/customXml" Target="../ink/ink7990.xml"/><Relationship Id="rId45" Type="http://schemas.openxmlformats.org/officeDocument/2006/relationships/image" Target="../media/image3800.png"/><Relationship Id="rId53" Type="http://schemas.openxmlformats.org/officeDocument/2006/relationships/image" Target="../media/image3850.png"/><Relationship Id="rId58" Type="http://schemas.openxmlformats.org/officeDocument/2006/relationships/customXml" Target="../ink/ink7999.xml"/><Relationship Id="rId66" Type="http://schemas.openxmlformats.org/officeDocument/2006/relationships/customXml" Target="../ink/ink8003.xml"/><Relationship Id="rId74" Type="http://schemas.openxmlformats.org/officeDocument/2006/relationships/customXml" Target="../ink/ink8007.xml"/><Relationship Id="rId5" Type="http://schemas.openxmlformats.org/officeDocument/2006/relationships/image" Target="../media/image3580.png"/><Relationship Id="rId61" Type="http://schemas.openxmlformats.org/officeDocument/2006/relationships/image" Target="../media/image3900.png"/><Relationship Id="rId19" Type="http://schemas.openxmlformats.org/officeDocument/2006/relationships/image" Target="../media/image3670.png"/><Relationship Id="rId14" Type="http://schemas.openxmlformats.org/officeDocument/2006/relationships/customXml" Target="../ink/ink7977.xml"/><Relationship Id="rId22" Type="http://schemas.openxmlformats.org/officeDocument/2006/relationships/customXml" Target="../ink/ink7981.xml"/><Relationship Id="rId27" Type="http://schemas.openxmlformats.org/officeDocument/2006/relationships/image" Target="../media/image3711.png"/><Relationship Id="rId30" Type="http://schemas.openxmlformats.org/officeDocument/2006/relationships/customXml" Target="../ink/ink7985.xml"/><Relationship Id="rId35" Type="http://schemas.openxmlformats.org/officeDocument/2006/relationships/image" Target="../media/image3750.png"/><Relationship Id="rId43" Type="http://schemas.openxmlformats.org/officeDocument/2006/relationships/image" Target="../media/image3790.png"/><Relationship Id="rId48" Type="http://schemas.openxmlformats.org/officeDocument/2006/relationships/customXml" Target="../ink/ink7994.xml"/><Relationship Id="rId56" Type="http://schemas.openxmlformats.org/officeDocument/2006/relationships/customXml" Target="../ink/ink7998.xml"/><Relationship Id="rId64" Type="http://schemas.openxmlformats.org/officeDocument/2006/relationships/customXml" Target="../ink/ink8002.xml"/><Relationship Id="rId69" Type="http://schemas.openxmlformats.org/officeDocument/2006/relationships/image" Target="../media/image3590.png"/><Relationship Id="rId8" Type="http://schemas.openxmlformats.org/officeDocument/2006/relationships/customXml" Target="../ink/ink7974.xml"/><Relationship Id="rId51" Type="http://schemas.openxmlformats.org/officeDocument/2006/relationships/image" Target="../media/image3840.png"/><Relationship Id="rId72" Type="http://schemas.openxmlformats.org/officeDocument/2006/relationships/customXml" Target="../ink/ink8006.xml"/><Relationship Id="rId3" Type="http://schemas.openxmlformats.org/officeDocument/2006/relationships/image" Target="../media/image3550.png"/><Relationship Id="rId12" Type="http://schemas.openxmlformats.org/officeDocument/2006/relationships/customXml" Target="../ink/ink7976.xml"/><Relationship Id="rId17" Type="http://schemas.openxmlformats.org/officeDocument/2006/relationships/image" Target="../media/image3660.png"/><Relationship Id="rId25" Type="http://schemas.openxmlformats.org/officeDocument/2006/relationships/image" Target="../media/image3700.png"/><Relationship Id="rId33" Type="http://schemas.openxmlformats.org/officeDocument/2006/relationships/image" Target="../media/image3740.png"/><Relationship Id="rId38" Type="http://schemas.openxmlformats.org/officeDocument/2006/relationships/customXml" Target="../ink/ink7989.xml"/><Relationship Id="rId46" Type="http://schemas.openxmlformats.org/officeDocument/2006/relationships/customXml" Target="../ink/ink7993.xml"/><Relationship Id="rId59" Type="http://schemas.openxmlformats.org/officeDocument/2006/relationships/image" Target="../media/image3890.png"/><Relationship Id="rId67" Type="http://schemas.openxmlformats.org/officeDocument/2006/relationships/image" Target="../media/image3930.png"/><Relationship Id="rId20" Type="http://schemas.openxmlformats.org/officeDocument/2006/relationships/customXml" Target="../ink/ink7980.xml"/><Relationship Id="rId41" Type="http://schemas.openxmlformats.org/officeDocument/2006/relationships/image" Target="../media/image3780.png"/><Relationship Id="rId54" Type="http://schemas.openxmlformats.org/officeDocument/2006/relationships/customXml" Target="../ink/ink7997.xml"/><Relationship Id="rId62" Type="http://schemas.openxmlformats.org/officeDocument/2006/relationships/customXml" Target="../ink/ink8001.xml"/><Relationship Id="rId70" Type="http://schemas.openxmlformats.org/officeDocument/2006/relationships/customXml" Target="../ink/ink8005.xml"/><Relationship Id="rId75" Type="http://schemas.openxmlformats.org/officeDocument/2006/relationships/image" Target="../media/image38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73.xml"/><Relationship Id="rId15" Type="http://schemas.openxmlformats.org/officeDocument/2006/relationships/image" Target="../media/image3650.png"/><Relationship Id="rId23" Type="http://schemas.openxmlformats.org/officeDocument/2006/relationships/image" Target="../media/image3690.png"/><Relationship Id="rId28" Type="http://schemas.openxmlformats.org/officeDocument/2006/relationships/customXml" Target="../ink/ink7984.xml"/><Relationship Id="rId36" Type="http://schemas.openxmlformats.org/officeDocument/2006/relationships/customXml" Target="../ink/ink7988.xml"/><Relationship Id="rId49" Type="http://schemas.openxmlformats.org/officeDocument/2006/relationships/image" Target="../media/image3830.png"/><Relationship Id="rId57" Type="http://schemas.openxmlformats.org/officeDocument/2006/relationships/image" Target="../media/image3880.png"/><Relationship Id="rId10" Type="http://schemas.openxmlformats.org/officeDocument/2006/relationships/customXml" Target="../ink/ink7975.xml"/><Relationship Id="rId31" Type="http://schemas.openxmlformats.org/officeDocument/2006/relationships/image" Target="../media/image3730.png"/><Relationship Id="rId44" Type="http://schemas.openxmlformats.org/officeDocument/2006/relationships/customXml" Target="../ink/ink7992.xml"/><Relationship Id="rId52" Type="http://schemas.openxmlformats.org/officeDocument/2006/relationships/customXml" Target="../ink/ink7996.xml"/><Relationship Id="rId60" Type="http://schemas.openxmlformats.org/officeDocument/2006/relationships/customXml" Target="../ink/ink8000.xml"/><Relationship Id="rId65" Type="http://schemas.openxmlformats.org/officeDocument/2006/relationships/image" Target="../media/image3920.png"/><Relationship Id="rId73" Type="http://schemas.openxmlformats.org/officeDocument/2006/relationships/image" Target="../media/image3811.png"/><Relationship Id="rId4" Type="http://schemas.openxmlformats.org/officeDocument/2006/relationships/customXml" Target="../ink/ink7972.xml"/><Relationship Id="rId9" Type="http://schemas.openxmlformats.org/officeDocument/2006/relationships/image" Target="../media/image3620.png"/><Relationship Id="rId13" Type="http://schemas.openxmlformats.org/officeDocument/2006/relationships/image" Target="../media/image3640.png"/><Relationship Id="rId18" Type="http://schemas.openxmlformats.org/officeDocument/2006/relationships/customXml" Target="../ink/ink7979.xml"/><Relationship Id="rId39" Type="http://schemas.openxmlformats.org/officeDocument/2006/relationships/image" Target="../media/image3770.png"/><Relationship Id="rId34" Type="http://schemas.openxmlformats.org/officeDocument/2006/relationships/customXml" Target="../ink/ink7987.xml"/><Relationship Id="rId50" Type="http://schemas.openxmlformats.org/officeDocument/2006/relationships/customXml" Target="../ink/ink7995.xml"/><Relationship Id="rId55" Type="http://schemas.openxmlformats.org/officeDocument/2006/relationships/image" Target="../media/image3860.png"/><Relationship Id="rId7" Type="http://schemas.openxmlformats.org/officeDocument/2006/relationships/image" Target="../media/image3611.png"/><Relationship Id="rId71" Type="http://schemas.openxmlformats.org/officeDocument/2006/relationships/image" Target="../media/image3600.png"/></Relationships>
</file>

<file path=ppt/slides/_rels/slide1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20.xml"/><Relationship Id="rId21" Type="http://schemas.openxmlformats.org/officeDocument/2006/relationships/image" Target="../media/image3680.png"/><Relationship Id="rId42" Type="http://schemas.openxmlformats.org/officeDocument/2006/relationships/customXml" Target="../ink/ink8028.xml"/><Relationship Id="rId47" Type="http://schemas.openxmlformats.org/officeDocument/2006/relationships/image" Target="../media/image3820.png"/><Relationship Id="rId63" Type="http://schemas.openxmlformats.org/officeDocument/2006/relationships/image" Target="../media/image3911.png"/><Relationship Id="rId68" Type="http://schemas.openxmlformats.org/officeDocument/2006/relationships/customXml" Target="../ink/ink8041.xml"/><Relationship Id="rId16" Type="http://schemas.openxmlformats.org/officeDocument/2006/relationships/customXml" Target="../ink/ink8015.xml"/><Relationship Id="rId11" Type="http://schemas.openxmlformats.org/officeDocument/2006/relationships/image" Target="../media/image3630.png"/><Relationship Id="rId32" Type="http://schemas.openxmlformats.org/officeDocument/2006/relationships/customXml" Target="../ink/ink8023.xml"/><Relationship Id="rId37" Type="http://schemas.openxmlformats.org/officeDocument/2006/relationships/image" Target="../media/image3760.png"/><Relationship Id="rId53" Type="http://schemas.openxmlformats.org/officeDocument/2006/relationships/image" Target="../media/image3850.png"/><Relationship Id="rId58" Type="http://schemas.openxmlformats.org/officeDocument/2006/relationships/customXml" Target="../ink/ink8036.xml"/><Relationship Id="rId74" Type="http://schemas.openxmlformats.org/officeDocument/2006/relationships/customXml" Target="../ink/ink8044.xml"/><Relationship Id="rId79" Type="http://schemas.openxmlformats.org/officeDocument/2006/relationships/image" Target="../media/image3811.png"/><Relationship Id="rId5" Type="http://schemas.openxmlformats.org/officeDocument/2006/relationships/image" Target="../media/image3580.png"/><Relationship Id="rId61" Type="http://schemas.openxmlformats.org/officeDocument/2006/relationships/image" Target="../media/image3900.png"/><Relationship Id="rId19" Type="http://schemas.openxmlformats.org/officeDocument/2006/relationships/image" Target="../media/image3670.png"/><Relationship Id="rId14" Type="http://schemas.openxmlformats.org/officeDocument/2006/relationships/customXml" Target="../ink/ink8014.xml"/><Relationship Id="rId22" Type="http://schemas.openxmlformats.org/officeDocument/2006/relationships/customXml" Target="../ink/ink8018.xml"/><Relationship Id="rId27" Type="http://schemas.openxmlformats.org/officeDocument/2006/relationships/image" Target="../media/image3711.png"/><Relationship Id="rId30" Type="http://schemas.openxmlformats.org/officeDocument/2006/relationships/customXml" Target="../ink/ink8022.xml"/><Relationship Id="rId35" Type="http://schemas.openxmlformats.org/officeDocument/2006/relationships/image" Target="../media/image3750.png"/><Relationship Id="rId43" Type="http://schemas.openxmlformats.org/officeDocument/2006/relationships/image" Target="../media/image3790.png"/><Relationship Id="rId48" Type="http://schemas.openxmlformats.org/officeDocument/2006/relationships/customXml" Target="../ink/ink8031.xml"/><Relationship Id="rId56" Type="http://schemas.openxmlformats.org/officeDocument/2006/relationships/customXml" Target="../ink/ink8035.xml"/><Relationship Id="rId64" Type="http://schemas.openxmlformats.org/officeDocument/2006/relationships/customXml" Target="../ink/ink8039.xml"/><Relationship Id="rId69" Type="http://schemas.openxmlformats.org/officeDocument/2006/relationships/image" Target="../media/image3940.png"/><Relationship Id="rId77" Type="http://schemas.openxmlformats.org/officeDocument/2006/relationships/image" Target="../media/image3600.png"/><Relationship Id="rId8" Type="http://schemas.openxmlformats.org/officeDocument/2006/relationships/customXml" Target="../ink/ink8011.xml"/><Relationship Id="rId51" Type="http://schemas.openxmlformats.org/officeDocument/2006/relationships/image" Target="../media/image3840.png"/><Relationship Id="rId72" Type="http://schemas.openxmlformats.org/officeDocument/2006/relationships/customXml" Target="../ink/ink8043.xml"/><Relationship Id="rId80" Type="http://schemas.openxmlformats.org/officeDocument/2006/relationships/customXml" Target="../ink/ink8047.xml"/><Relationship Id="rId3" Type="http://schemas.openxmlformats.org/officeDocument/2006/relationships/image" Target="../media/image3550.png"/><Relationship Id="rId12" Type="http://schemas.openxmlformats.org/officeDocument/2006/relationships/customXml" Target="../ink/ink8013.xml"/><Relationship Id="rId17" Type="http://schemas.openxmlformats.org/officeDocument/2006/relationships/image" Target="../media/image3660.png"/><Relationship Id="rId25" Type="http://schemas.openxmlformats.org/officeDocument/2006/relationships/image" Target="../media/image3700.png"/><Relationship Id="rId33" Type="http://schemas.openxmlformats.org/officeDocument/2006/relationships/image" Target="../media/image3740.png"/><Relationship Id="rId38" Type="http://schemas.openxmlformats.org/officeDocument/2006/relationships/customXml" Target="../ink/ink8026.xml"/><Relationship Id="rId46" Type="http://schemas.openxmlformats.org/officeDocument/2006/relationships/customXml" Target="../ink/ink8030.xml"/><Relationship Id="rId59" Type="http://schemas.openxmlformats.org/officeDocument/2006/relationships/image" Target="../media/image3890.png"/><Relationship Id="rId67" Type="http://schemas.openxmlformats.org/officeDocument/2006/relationships/image" Target="../media/image3930.png"/><Relationship Id="rId20" Type="http://schemas.openxmlformats.org/officeDocument/2006/relationships/customXml" Target="../ink/ink8017.xml"/><Relationship Id="rId41" Type="http://schemas.openxmlformats.org/officeDocument/2006/relationships/image" Target="../media/image3780.png"/><Relationship Id="rId54" Type="http://schemas.openxmlformats.org/officeDocument/2006/relationships/customXml" Target="../ink/ink8034.xml"/><Relationship Id="rId62" Type="http://schemas.openxmlformats.org/officeDocument/2006/relationships/customXml" Target="../ink/ink8038.xml"/><Relationship Id="rId70" Type="http://schemas.openxmlformats.org/officeDocument/2006/relationships/customXml" Target="../ink/ink8042.xml"/><Relationship Id="rId75" Type="http://schemas.openxmlformats.org/officeDocument/2006/relationships/image" Target="../media/image35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10.xml"/><Relationship Id="rId15" Type="http://schemas.openxmlformats.org/officeDocument/2006/relationships/image" Target="../media/image3650.png"/><Relationship Id="rId23" Type="http://schemas.openxmlformats.org/officeDocument/2006/relationships/image" Target="../media/image3690.png"/><Relationship Id="rId28" Type="http://schemas.openxmlformats.org/officeDocument/2006/relationships/customXml" Target="../ink/ink8021.xml"/><Relationship Id="rId36" Type="http://schemas.openxmlformats.org/officeDocument/2006/relationships/customXml" Target="../ink/ink8025.xml"/><Relationship Id="rId49" Type="http://schemas.openxmlformats.org/officeDocument/2006/relationships/image" Target="../media/image3830.png"/><Relationship Id="rId57" Type="http://schemas.openxmlformats.org/officeDocument/2006/relationships/image" Target="../media/image3880.png"/><Relationship Id="rId10" Type="http://schemas.openxmlformats.org/officeDocument/2006/relationships/customXml" Target="../ink/ink8012.xml"/><Relationship Id="rId31" Type="http://schemas.openxmlformats.org/officeDocument/2006/relationships/image" Target="../media/image3730.png"/><Relationship Id="rId44" Type="http://schemas.openxmlformats.org/officeDocument/2006/relationships/customXml" Target="../ink/ink8029.xml"/><Relationship Id="rId52" Type="http://schemas.openxmlformats.org/officeDocument/2006/relationships/customXml" Target="../ink/ink8033.xml"/><Relationship Id="rId60" Type="http://schemas.openxmlformats.org/officeDocument/2006/relationships/customXml" Target="../ink/ink8037.xml"/><Relationship Id="rId65" Type="http://schemas.openxmlformats.org/officeDocument/2006/relationships/image" Target="../media/image3920.png"/><Relationship Id="rId73" Type="http://schemas.openxmlformats.org/officeDocument/2006/relationships/image" Target="../media/image3960.png"/><Relationship Id="rId78" Type="http://schemas.openxmlformats.org/officeDocument/2006/relationships/customXml" Target="../ink/ink8046.xml"/><Relationship Id="rId81" Type="http://schemas.openxmlformats.org/officeDocument/2006/relationships/image" Target="../media/image3870.png"/><Relationship Id="rId4" Type="http://schemas.openxmlformats.org/officeDocument/2006/relationships/customXml" Target="../ink/ink8009.xml"/><Relationship Id="rId9" Type="http://schemas.openxmlformats.org/officeDocument/2006/relationships/image" Target="../media/image3620.png"/><Relationship Id="rId13" Type="http://schemas.openxmlformats.org/officeDocument/2006/relationships/image" Target="../media/image3640.png"/><Relationship Id="rId18" Type="http://schemas.openxmlformats.org/officeDocument/2006/relationships/customXml" Target="../ink/ink8016.xml"/><Relationship Id="rId39" Type="http://schemas.openxmlformats.org/officeDocument/2006/relationships/image" Target="../media/image3770.png"/><Relationship Id="rId34" Type="http://schemas.openxmlformats.org/officeDocument/2006/relationships/customXml" Target="../ink/ink8024.xml"/><Relationship Id="rId50" Type="http://schemas.openxmlformats.org/officeDocument/2006/relationships/customXml" Target="../ink/ink8032.xml"/><Relationship Id="rId55" Type="http://schemas.openxmlformats.org/officeDocument/2006/relationships/image" Target="../media/image3860.png"/><Relationship Id="rId76" Type="http://schemas.openxmlformats.org/officeDocument/2006/relationships/customXml" Target="../ink/ink8045.xml"/><Relationship Id="rId7" Type="http://schemas.openxmlformats.org/officeDocument/2006/relationships/image" Target="../media/image3611.png"/><Relationship Id="rId71" Type="http://schemas.openxmlformats.org/officeDocument/2006/relationships/image" Target="../media/image3950.png"/><Relationship Id="rId2" Type="http://schemas.openxmlformats.org/officeDocument/2006/relationships/customXml" Target="../ink/ink8008.xml"/><Relationship Id="rId29" Type="http://schemas.openxmlformats.org/officeDocument/2006/relationships/image" Target="../media/image3720.png"/><Relationship Id="rId24" Type="http://schemas.openxmlformats.org/officeDocument/2006/relationships/customXml" Target="../ink/ink8019.xml"/><Relationship Id="rId40" Type="http://schemas.openxmlformats.org/officeDocument/2006/relationships/customXml" Target="../ink/ink8027.xml"/><Relationship Id="rId45" Type="http://schemas.openxmlformats.org/officeDocument/2006/relationships/image" Target="../media/image3800.png"/><Relationship Id="rId66" Type="http://schemas.openxmlformats.org/officeDocument/2006/relationships/customXml" Target="../ink/ink8040.xml"/></Relationships>
</file>

<file path=ppt/slides/_rels/slide16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60.xml"/><Relationship Id="rId21" Type="http://schemas.openxmlformats.org/officeDocument/2006/relationships/image" Target="../media/image3680.png"/><Relationship Id="rId42" Type="http://schemas.openxmlformats.org/officeDocument/2006/relationships/customXml" Target="../ink/ink8068.xml"/><Relationship Id="rId47" Type="http://schemas.openxmlformats.org/officeDocument/2006/relationships/image" Target="../media/image3820.png"/><Relationship Id="rId63" Type="http://schemas.openxmlformats.org/officeDocument/2006/relationships/image" Target="../media/image3911.png"/><Relationship Id="rId68" Type="http://schemas.openxmlformats.org/officeDocument/2006/relationships/customXml" Target="../ink/ink8081.xml"/><Relationship Id="rId84" Type="http://schemas.openxmlformats.org/officeDocument/2006/relationships/customXml" Target="../ink/ink8089.xml"/><Relationship Id="rId89" Type="http://schemas.openxmlformats.org/officeDocument/2006/relationships/image" Target="../media/image3590.png"/><Relationship Id="rId16" Type="http://schemas.openxmlformats.org/officeDocument/2006/relationships/customXml" Target="../ink/ink8055.xml"/><Relationship Id="rId11" Type="http://schemas.openxmlformats.org/officeDocument/2006/relationships/image" Target="../media/image3630.png"/><Relationship Id="rId32" Type="http://schemas.openxmlformats.org/officeDocument/2006/relationships/customXml" Target="../ink/ink8063.xml"/><Relationship Id="rId37" Type="http://schemas.openxmlformats.org/officeDocument/2006/relationships/image" Target="../media/image3760.png"/><Relationship Id="rId53" Type="http://schemas.openxmlformats.org/officeDocument/2006/relationships/image" Target="../media/image3850.png"/><Relationship Id="rId58" Type="http://schemas.openxmlformats.org/officeDocument/2006/relationships/customXml" Target="../ink/ink8076.xml"/><Relationship Id="rId74" Type="http://schemas.openxmlformats.org/officeDocument/2006/relationships/customXml" Target="../ink/ink8084.xml"/><Relationship Id="rId79" Type="http://schemas.openxmlformats.org/officeDocument/2006/relationships/image" Target="../media/image3990.png"/><Relationship Id="rId5" Type="http://schemas.openxmlformats.org/officeDocument/2006/relationships/image" Target="../media/image3580.png"/><Relationship Id="rId90" Type="http://schemas.openxmlformats.org/officeDocument/2006/relationships/customXml" Target="../ink/ink8092.xml"/><Relationship Id="rId95" Type="http://schemas.openxmlformats.org/officeDocument/2006/relationships/image" Target="../media/image3870.png"/><Relationship Id="rId22" Type="http://schemas.openxmlformats.org/officeDocument/2006/relationships/customXml" Target="../ink/ink8058.xml"/><Relationship Id="rId27" Type="http://schemas.openxmlformats.org/officeDocument/2006/relationships/image" Target="../media/image3711.png"/><Relationship Id="rId43" Type="http://schemas.openxmlformats.org/officeDocument/2006/relationships/image" Target="../media/image3790.png"/><Relationship Id="rId48" Type="http://schemas.openxmlformats.org/officeDocument/2006/relationships/customXml" Target="../ink/ink8071.xml"/><Relationship Id="rId64" Type="http://schemas.openxmlformats.org/officeDocument/2006/relationships/customXml" Target="../ink/ink8079.xml"/><Relationship Id="rId69" Type="http://schemas.openxmlformats.org/officeDocument/2006/relationships/image" Target="../media/image3940.png"/><Relationship Id="rId8" Type="http://schemas.openxmlformats.org/officeDocument/2006/relationships/customXml" Target="../ink/ink8051.xml"/><Relationship Id="rId51" Type="http://schemas.openxmlformats.org/officeDocument/2006/relationships/image" Target="../media/image3840.png"/><Relationship Id="rId72" Type="http://schemas.openxmlformats.org/officeDocument/2006/relationships/customXml" Target="../ink/ink8083.xml"/><Relationship Id="rId80" Type="http://schemas.openxmlformats.org/officeDocument/2006/relationships/customXml" Target="../ink/ink8087.xml"/><Relationship Id="rId85" Type="http://schemas.openxmlformats.org/officeDocument/2006/relationships/image" Target="../media/image4020.png"/><Relationship Id="rId93" Type="http://schemas.openxmlformats.org/officeDocument/2006/relationships/image" Target="../media/image3811.png"/><Relationship Id="rId3" Type="http://schemas.openxmlformats.org/officeDocument/2006/relationships/image" Target="../media/image3550.png"/><Relationship Id="rId12" Type="http://schemas.openxmlformats.org/officeDocument/2006/relationships/customXml" Target="../ink/ink8053.xml"/><Relationship Id="rId17" Type="http://schemas.openxmlformats.org/officeDocument/2006/relationships/image" Target="../media/image3660.png"/><Relationship Id="rId25" Type="http://schemas.openxmlformats.org/officeDocument/2006/relationships/image" Target="../media/image3700.png"/><Relationship Id="rId33" Type="http://schemas.openxmlformats.org/officeDocument/2006/relationships/image" Target="../media/image3740.png"/><Relationship Id="rId38" Type="http://schemas.openxmlformats.org/officeDocument/2006/relationships/customXml" Target="../ink/ink8066.xml"/><Relationship Id="rId46" Type="http://schemas.openxmlformats.org/officeDocument/2006/relationships/customXml" Target="../ink/ink8070.xml"/><Relationship Id="rId59" Type="http://schemas.openxmlformats.org/officeDocument/2006/relationships/image" Target="../media/image3890.png"/><Relationship Id="rId67" Type="http://schemas.openxmlformats.org/officeDocument/2006/relationships/image" Target="../media/image3930.png"/><Relationship Id="rId20" Type="http://schemas.openxmlformats.org/officeDocument/2006/relationships/customXml" Target="../ink/ink8057.xml"/><Relationship Id="rId41" Type="http://schemas.openxmlformats.org/officeDocument/2006/relationships/image" Target="../media/image3780.png"/><Relationship Id="rId54" Type="http://schemas.openxmlformats.org/officeDocument/2006/relationships/customXml" Target="../ink/ink8074.xml"/><Relationship Id="rId62" Type="http://schemas.openxmlformats.org/officeDocument/2006/relationships/customXml" Target="../ink/ink8078.xml"/><Relationship Id="rId70" Type="http://schemas.openxmlformats.org/officeDocument/2006/relationships/customXml" Target="../ink/ink8082.xml"/><Relationship Id="rId75" Type="http://schemas.openxmlformats.org/officeDocument/2006/relationships/image" Target="../media/image3970.png"/><Relationship Id="rId83" Type="http://schemas.openxmlformats.org/officeDocument/2006/relationships/image" Target="../media/image4011.png"/><Relationship Id="rId88" Type="http://schemas.openxmlformats.org/officeDocument/2006/relationships/customXml" Target="../ink/ink8091.xml"/><Relationship Id="rId91" Type="http://schemas.openxmlformats.org/officeDocument/2006/relationships/image" Target="../media/image36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50.xml"/><Relationship Id="rId15" Type="http://schemas.openxmlformats.org/officeDocument/2006/relationships/image" Target="../media/image3650.png"/><Relationship Id="rId23" Type="http://schemas.openxmlformats.org/officeDocument/2006/relationships/image" Target="../media/image3690.png"/><Relationship Id="rId28" Type="http://schemas.openxmlformats.org/officeDocument/2006/relationships/customXml" Target="../ink/ink8061.xml"/><Relationship Id="rId36" Type="http://schemas.openxmlformats.org/officeDocument/2006/relationships/customXml" Target="../ink/ink8065.xml"/><Relationship Id="rId49" Type="http://schemas.openxmlformats.org/officeDocument/2006/relationships/image" Target="../media/image3830.png"/><Relationship Id="rId57" Type="http://schemas.openxmlformats.org/officeDocument/2006/relationships/image" Target="../media/image3880.png"/><Relationship Id="rId10" Type="http://schemas.openxmlformats.org/officeDocument/2006/relationships/customXml" Target="../ink/ink8052.xml"/><Relationship Id="rId31" Type="http://schemas.openxmlformats.org/officeDocument/2006/relationships/image" Target="../media/image3730.png"/><Relationship Id="rId44" Type="http://schemas.openxmlformats.org/officeDocument/2006/relationships/customXml" Target="../ink/ink8069.xml"/><Relationship Id="rId52" Type="http://schemas.openxmlformats.org/officeDocument/2006/relationships/customXml" Target="../ink/ink8073.xml"/><Relationship Id="rId60" Type="http://schemas.openxmlformats.org/officeDocument/2006/relationships/customXml" Target="../ink/ink8077.xml"/><Relationship Id="rId65" Type="http://schemas.openxmlformats.org/officeDocument/2006/relationships/image" Target="../media/image3920.png"/><Relationship Id="rId73" Type="http://schemas.openxmlformats.org/officeDocument/2006/relationships/image" Target="../media/image3960.png"/><Relationship Id="rId78" Type="http://schemas.openxmlformats.org/officeDocument/2006/relationships/customXml" Target="../ink/ink8086.xml"/><Relationship Id="rId81" Type="http://schemas.openxmlformats.org/officeDocument/2006/relationships/image" Target="../media/image4000.png"/><Relationship Id="rId86" Type="http://schemas.openxmlformats.org/officeDocument/2006/relationships/customXml" Target="../ink/ink8090.xml"/><Relationship Id="rId94" Type="http://schemas.openxmlformats.org/officeDocument/2006/relationships/customXml" Target="../ink/ink8094.xml"/><Relationship Id="rId4" Type="http://schemas.openxmlformats.org/officeDocument/2006/relationships/customXml" Target="../ink/ink8049.xml"/><Relationship Id="rId9" Type="http://schemas.openxmlformats.org/officeDocument/2006/relationships/image" Target="../media/image3620.png"/><Relationship Id="rId13" Type="http://schemas.openxmlformats.org/officeDocument/2006/relationships/image" Target="../media/image3640.png"/><Relationship Id="rId18" Type="http://schemas.openxmlformats.org/officeDocument/2006/relationships/customXml" Target="../ink/ink8056.xml"/><Relationship Id="rId39" Type="http://schemas.openxmlformats.org/officeDocument/2006/relationships/image" Target="../media/image3770.png"/><Relationship Id="rId34" Type="http://schemas.openxmlformats.org/officeDocument/2006/relationships/customXml" Target="../ink/ink8064.xml"/><Relationship Id="rId50" Type="http://schemas.openxmlformats.org/officeDocument/2006/relationships/customXml" Target="../ink/ink8072.xml"/><Relationship Id="rId55" Type="http://schemas.openxmlformats.org/officeDocument/2006/relationships/image" Target="../media/image3860.png"/><Relationship Id="rId76" Type="http://schemas.openxmlformats.org/officeDocument/2006/relationships/customXml" Target="../ink/ink8085.xml"/><Relationship Id="rId7" Type="http://schemas.openxmlformats.org/officeDocument/2006/relationships/image" Target="../media/image3611.png"/><Relationship Id="rId71" Type="http://schemas.openxmlformats.org/officeDocument/2006/relationships/image" Target="../media/image3950.png"/><Relationship Id="rId92" Type="http://schemas.openxmlformats.org/officeDocument/2006/relationships/customXml" Target="../ink/ink8093.xml"/><Relationship Id="rId2" Type="http://schemas.openxmlformats.org/officeDocument/2006/relationships/customXml" Target="../ink/ink8048.xml"/><Relationship Id="rId29" Type="http://schemas.openxmlformats.org/officeDocument/2006/relationships/image" Target="../media/image3720.png"/><Relationship Id="rId24" Type="http://schemas.openxmlformats.org/officeDocument/2006/relationships/customXml" Target="../ink/ink8059.xml"/><Relationship Id="rId40" Type="http://schemas.openxmlformats.org/officeDocument/2006/relationships/customXml" Target="../ink/ink8067.xml"/><Relationship Id="rId45" Type="http://schemas.openxmlformats.org/officeDocument/2006/relationships/image" Target="../media/image3800.png"/><Relationship Id="rId66" Type="http://schemas.openxmlformats.org/officeDocument/2006/relationships/customXml" Target="../ink/ink8080.xml"/><Relationship Id="rId87" Type="http://schemas.openxmlformats.org/officeDocument/2006/relationships/image" Target="../media/image4030.png"/><Relationship Id="rId61" Type="http://schemas.openxmlformats.org/officeDocument/2006/relationships/image" Target="../media/image3900.png"/><Relationship Id="rId82" Type="http://schemas.openxmlformats.org/officeDocument/2006/relationships/customXml" Target="../ink/ink8088.xml"/><Relationship Id="rId19" Type="http://schemas.openxmlformats.org/officeDocument/2006/relationships/image" Target="../media/image3670.png"/><Relationship Id="rId14" Type="http://schemas.openxmlformats.org/officeDocument/2006/relationships/customXml" Target="../ink/ink8054.xml"/><Relationship Id="rId30" Type="http://schemas.openxmlformats.org/officeDocument/2006/relationships/customXml" Target="../ink/ink8062.xml"/><Relationship Id="rId35" Type="http://schemas.openxmlformats.org/officeDocument/2006/relationships/image" Target="../media/image3750.png"/><Relationship Id="rId56" Type="http://schemas.openxmlformats.org/officeDocument/2006/relationships/customXml" Target="../ink/ink8075.xml"/><Relationship Id="rId77" Type="http://schemas.openxmlformats.org/officeDocument/2006/relationships/image" Target="../media/image3980.png"/></Relationships>
</file>

<file path=ppt/slides/_rels/slide16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07.xml"/><Relationship Id="rId21" Type="http://schemas.openxmlformats.org/officeDocument/2006/relationships/image" Target="../media/image3680.png"/><Relationship Id="rId42" Type="http://schemas.openxmlformats.org/officeDocument/2006/relationships/customXml" Target="../ink/ink8115.xml"/><Relationship Id="rId47" Type="http://schemas.openxmlformats.org/officeDocument/2006/relationships/image" Target="../media/image3820.png"/><Relationship Id="rId63" Type="http://schemas.openxmlformats.org/officeDocument/2006/relationships/image" Target="../media/image3911.png"/><Relationship Id="rId68" Type="http://schemas.openxmlformats.org/officeDocument/2006/relationships/customXml" Target="../ink/ink8128.xml"/><Relationship Id="rId84" Type="http://schemas.openxmlformats.org/officeDocument/2006/relationships/customXml" Target="../ink/ink8136.xml"/><Relationship Id="rId89" Type="http://schemas.openxmlformats.org/officeDocument/2006/relationships/image" Target="../media/image4090.png"/><Relationship Id="rId112" Type="http://schemas.openxmlformats.org/officeDocument/2006/relationships/customXml" Target="../ink/ink8150.xml"/><Relationship Id="rId16" Type="http://schemas.openxmlformats.org/officeDocument/2006/relationships/customXml" Target="../ink/ink8102.xml"/><Relationship Id="rId107" Type="http://schemas.openxmlformats.org/officeDocument/2006/relationships/image" Target="../media/image3590.png"/><Relationship Id="rId11" Type="http://schemas.openxmlformats.org/officeDocument/2006/relationships/image" Target="../media/image3630.png"/><Relationship Id="rId32" Type="http://schemas.openxmlformats.org/officeDocument/2006/relationships/customXml" Target="../ink/ink8110.xml"/><Relationship Id="rId37" Type="http://schemas.openxmlformats.org/officeDocument/2006/relationships/image" Target="../media/image3760.png"/><Relationship Id="rId53" Type="http://schemas.openxmlformats.org/officeDocument/2006/relationships/image" Target="../media/image3850.png"/><Relationship Id="rId58" Type="http://schemas.openxmlformats.org/officeDocument/2006/relationships/customXml" Target="../ink/ink8123.xml"/><Relationship Id="rId74" Type="http://schemas.openxmlformats.org/officeDocument/2006/relationships/customXml" Target="../ink/ink8131.xml"/><Relationship Id="rId79" Type="http://schemas.openxmlformats.org/officeDocument/2006/relationships/image" Target="../media/image4040.png"/><Relationship Id="rId102" Type="http://schemas.openxmlformats.org/officeDocument/2006/relationships/customXml" Target="../ink/ink8145.xml"/><Relationship Id="rId5" Type="http://schemas.openxmlformats.org/officeDocument/2006/relationships/image" Target="../media/image3580.png"/><Relationship Id="rId90" Type="http://schemas.openxmlformats.org/officeDocument/2006/relationships/customXml" Target="../ink/ink8139.xml"/><Relationship Id="rId95" Type="http://schemas.openxmlformats.org/officeDocument/2006/relationships/image" Target="../media/image4011.png"/><Relationship Id="rId22" Type="http://schemas.openxmlformats.org/officeDocument/2006/relationships/customXml" Target="../ink/ink8105.xml"/><Relationship Id="rId27" Type="http://schemas.openxmlformats.org/officeDocument/2006/relationships/image" Target="../media/image3711.png"/><Relationship Id="rId43" Type="http://schemas.openxmlformats.org/officeDocument/2006/relationships/image" Target="../media/image3790.png"/><Relationship Id="rId48" Type="http://schemas.openxmlformats.org/officeDocument/2006/relationships/customXml" Target="../ink/ink8118.xml"/><Relationship Id="rId64" Type="http://schemas.openxmlformats.org/officeDocument/2006/relationships/customXml" Target="../ink/ink8126.xml"/><Relationship Id="rId69" Type="http://schemas.openxmlformats.org/officeDocument/2006/relationships/image" Target="../media/image3940.png"/><Relationship Id="rId113" Type="http://schemas.openxmlformats.org/officeDocument/2006/relationships/image" Target="../media/image3870.png"/><Relationship Id="rId80" Type="http://schemas.openxmlformats.org/officeDocument/2006/relationships/customXml" Target="../ink/ink8134.xml"/><Relationship Id="rId85" Type="http://schemas.openxmlformats.org/officeDocument/2006/relationships/image" Target="../media/image4070.png"/><Relationship Id="rId12" Type="http://schemas.openxmlformats.org/officeDocument/2006/relationships/customXml" Target="../ink/ink8100.xml"/><Relationship Id="rId17" Type="http://schemas.openxmlformats.org/officeDocument/2006/relationships/image" Target="../media/image3660.png"/><Relationship Id="rId33" Type="http://schemas.openxmlformats.org/officeDocument/2006/relationships/image" Target="../media/image3740.png"/><Relationship Id="rId38" Type="http://schemas.openxmlformats.org/officeDocument/2006/relationships/customXml" Target="../ink/ink8113.xml"/><Relationship Id="rId59" Type="http://schemas.openxmlformats.org/officeDocument/2006/relationships/image" Target="../media/image3890.png"/><Relationship Id="rId103" Type="http://schemas.openxmlformats.org/officeDocument/2006/relationships/image" Target="../media/image4111.png"/><Relationship Id="rId108" Type="http://schemas.openxmlformats.org/officeDocument/2006/relationships/customXml" Target="../ink/ink8148.xml"/><Relationship Id="rId54" Type="http://schemas.openxmlformats.org/officeDocument/2006/relationships/customXml" Target="../ink/ink8121.xml"/><Relationship Id="rId70" Type="http://schemas.openxmlformats.org/officeDocument/2006/relationships/customXml" Target="../ink/ink8129.xml"/><Relationship Id="rId75" Type="http://schemas.openxmlformats.org/officeDocument/2006/relationships/image" Target="../media/image3970.png"/><Relationship Id="rId91" Type="http://schemas.openxmlformats.org/officeDocument/2006/relationships/image" Target="../media/image3990.png"/><Relationship Id="rId96" Type="http://schemas.openxmlformats.org/officeDocument/2006/relationships/customXml" Target="../ink/ink81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97.xml"/><Relationship Id="rId15" Type="http://schemas.openxmlformats.org/officeDocument/2006/relationships/image" Target="../media/image3650.png"/><Relationship Id="rId23" Type="http://schemas.openxmlformats.org/officeDocument/2006/relationships/image" Target="../media/image3690.png"/><Relationship Id="rId28" Type="http://schemas.openxmlformats.org/officeDocument/2006/relationships/customXml" Target="../ink/ink8108.xml"/><Relationship Id="rId36" Type="http://schemas.openxmlformats.org/officeDocument/2006/relationships/customXml" Target="../ink/ink8112.xml"/><Relationship Id="rId49" Type="http://schemas.openxmlformats.org/officeDocument/2006/relationships/image" Target="../media/image3830.png"/><Relationship Id="rId57" Type="http://schemas.openxmlformats.org/officeDocument/2006/relationships/image" Target="../media/image3880.png"/><Relationship Id="rId106" Type="http://schemas.openxmlformats.org/officeDocument/2006/relationships/customXml" Target="../ink/ink8147.xml"/><Relationship Id="rId10" Type="http://schemas.openxmlformats.org/officeDocument/2006/relationships/customXml" Target="../ink/ink8099.xml"/><Relationship Id="rId31" Type="http://schemas.openxmlformats.org/officeDocument/2006/relationships/image" Target="../media/image3730.png"/><Relationship Id="rId44" Type="http://schemas.openxmlformats.org/officeDocument/2006/relationships/customXml" Target="../ink/ink8116.xml"/><Relationship Id="rId52" Type="http://schemas.openxmlformats.org/officeDocument/2006/relationships/customXml" Target="../ink/ink8120.xml"/><Relationship Id="rId60" Type="http://schemas.openxmlformats.org/officeDocument/2006/relationships/customXml" Target="../ink/ink8124.xml"/><Relationship Id="rId65" Type="http://schemas.openxmlformats.org/officeDocument/2006/relationships/image" Target="../media/image3920.png"/><Relationship Id="rId73" Type="http://schemas.openxmlformats.org/officeDocument/2006/relationships/image" Target="../media/image3960.png"/><Relationship Id="rId78" Type="http://schemas.openxmlformats.org/officeDocument/2006/relationships/customXml" Target="../ink/ink8133.xml"/><Relationship Id="rId81" Type="http://schemas.openxmlformats.org/officeDocument/2006/relationships/image" Target="../media/image4050.png"/><Relationship Id="rId86" Type="http://schemas.openxmlformats.org/officeDocument/2006/relationships/customXml" Target="../ink/ink8137.xml"/><Relationship Id="rId94" Type="http://schemas.openxmlformats.org/officeDocument/2006/relationships/customXml" Target="../ink/ink8141.xml"/><Relationship Id="rId99" Type="http://schemas.openxmlformats.org/officeDocument/2006/relationships/image" Target="../media/image4030.png"/><Relationship Id="rId101" Type="http://schemas.openxmlformats.org/officeDocument/2006/relationships/image" Target="../media/image4100.png"/><Relationship Id="rId4" Type="http://schemas.openxmlformats.org/officeDocument/2006/relationships/customXml" Target="../ink/ink8096.xml"/><Relationship Id="rId9" Type="http://schemas.openxmlformats.org/officeDocument/2006/relationships/image" Target="../media/image3620.png"/><Relationship Id="rId13" Type="http://schemas.openxmlformats.org/officeDocument/2006/relationships/image" Target="../media/image3640.png"/><Relationship Id="rId18" Type="http://schemas.openxmlformats.org/officeDocument/2006/relationships/customXml" Target="../ink/ink8103.xml"/><Relationship Id="rId39" Type="http://schemas.openxmlformats.org/officeDocument/2006/relationships/image" Target="../media/image3770.png"/><Relationship Id="rId109" Type="http://schemas.openxmlformats.org/officeDocument/2006/relationships/image" Target="../media/image3600.png"/><Relationship Id="rId34" Type="http://schemas.openxmlformats.org/officeDocument/2006/relationships/customXml" Target="../ink/ink8111.xml"/><Relationship Id="rId50" Type="http://schemas.openxmlformats.org/officeDocument/2006/relationships/customXml" Target="../ink/ink8119.xml"/><Relationship Id="rId55" Type="http://schemas.openxmlformats.org/officeDocument/2006/relationships/image" Target="../media/image3860.png"/><Relationship Id="rId76" Type="http://schemas.openxmlformats.org/officeDocument/2006/relationships/customXml" Target="../ink/ink8132.xml"/><Relationship Id="rId97" Type="http://schemas.openxmlformats.org/officeDocument/2006/relationships/image" Target="../media/image4020.png"/><Relationship Id="rId104" Type="http://schemas.openxmlformats.org/officeDocument/2006/relationships/customXml" Target="../ink/ink8146.xml"/><Relationship Id="rId7" Type="http://schemas.openxmlformats.org/officeDocument/2006/relationships/image" Target="../media/image3611.png"/><Relationship Id="rId71" Type="http://schemas.openxmlformats.org/officeDocument/2006/relationships/image" Target="../media/image3950.png"/><Relationship Id="rId92" Type="http://schemas.openxmlformats.org/officeDocument/2006/relationships/customXml" Target="../ink/ink8140.xml"/><Relationship Id="rId2" Type="http://schemas.openxmlformats.org/officeDocument/2006/relationships/customXml" Target="../ink/ink8095.xml"/><Relationship Id="rId29" Type="http://schemas.openxmlformats.org/officeDocument/2006/relationships/image" Target="../media/image3720.png"/><Relationship Id="rId24" Type="http://schemas.openxmlformats.org/officeDocument/2006/relationships/customXml" Target="../ink/ink8106.xml"/><Relationship Id="rId40" Type="http://schemas.openxmlformats.org/officeDocument/2006/relationships/customXml" Target="../ink/ink8114.xml"/><Relationship Id="rId45" Type="http://schemas.openxmlformats.org/officeDocument/2006/relationships/image" Target="../media/image3800.png"/><Relationship Id="rId66" Type="http://schemas.openxmlformats.org/officeDocument/2006/relationships/customXml" Target="../ink/ink8127.xml"/><Relationship Id="rId87" Type="http://schemas.openxmlformats.org/officeDocument/2006/relationships/image" Target="../media/image4080.png"/><Relationship Id="rId110" Type="http://schemas.openxmlformats.org/officeDocument/2006/relationships/customXml" Target="../ink/ink8149.xml"/><Relationship Id="rId61" Type="http://schemas.openxmlformats.org/officeDocument/2006/relationships/image" Target="../media/image3900.png"/><Relationship Id="rId82" Type="http://schemas.openxmlformats.org/officeDocument/2006/relationships/customXml" Target="../ink/ink8135.xml"/><Relationship Id="rId19" Type="http://schemas.openxmlformats.org/officeDocument/2006/relationships/image" Target="../media/image3670.png"/><Relationship Id="rId14" Type="http://schemas.openxmlformats.org/officeDocument/2006/relationships/customXml" Target="../ink/ink8101.xml"/><Relationship Id="rId30" Type="http://schemas.openxmlformats.org/officeDocument/2006/relationships/customXml" Target="../ink/ink8109.xml"/><Relationship Id="rId35" Type="http://schemas.openxmlformats.org/officeDocument/2006/relationships/image" Target="../media/image3750.png"/><Relationship Id="rId56" Type="http://schemas.openxmlformats.org/officeDocument/2006/relationships/customXml" Target="../ink/ink8122.xml"/><Relationship Id="rId77" Type="http://schemas.openxmlformats.org/officeDocument/2006/relationships/image" Target="../media/image3980.png"/><Relationship Id="rId100" Type="http://schemas.openxmlformats.org/officeDocument/2006/relationships/customXml" Target="../ink/ink8144.xml"/><Relationship Id="rId105" Type="http://schemas.openxmlformats.org/officeDocument/2006/relationships/image" Target="../media/image4120.png"/><Relationship Id="rId8" Type="http://schemas.openxmlformats.org/officeDocument/2006/relationships/customXml" Target="../ink/ink8098.xml"/><Relationship Id="rId51" Type="http://schemas.openxmlformats.org/officeDocument/2006/relationships/image" Target="../media/image3840.png"/><Relationship Id="rId72" Type="http://schemas.openxmlformats.org/officeDocument/2006/relationships/customXml" Target="../ink/ink8130.xml"/><Relationship Id="rId93" Type="http://schemas.openxmlformats.org/officeDocument/2006/relationships/image" Target="../media/image4000.png"/><Relationship Id="rId98" Type="http://schemas.openxmlformats.org/officeDocument/2006/relationships/customXml" Target="../ink/ink8143.xml"/><Relationship Id="rId3" Type="http://schemas.openxmlformats.org/officeDocument/2006/relationships/image" Target="../media/image3550.png"/><Relationship Id="rId25" Type="http://schemas.openxmlformats.org/officeDocument/2006/relationships/image" Target="../media/image3700.png"/><Relationship Id="rId46" Type="http://schemas.openxmlformats.org/officeDocument/2006/relationships/customXml" Target="../ink/ink8117.xml"/><Relationship Id="rId67" Type="http://schemas.openxmlformats.org/officeDocument/2006/relationships/image" Target="../media/image3930.png"/><Relationship Id="rId20" Type="http://schemas.openxmlformats.org/officeDocument/2006/relationships/customXml" Target="../ink/ink8104.xml"/><Relationship Id="rId41" Type="http://schemas.openxmlformats.org/officeDocument/2006/relationships/image" Target="../media/image3780.png"/><Relationship Id="rId62" Type="http://schemas.openxmlformats.org/officeDocument/2006/relationships/customXml" Target="../ink/ink8125.xml"/><Relationship Id="rId83" Type="http://schemas.openxmlformats.org/officeDocument/2006/relationships/image" Target="../media/image4060.png"/><Relationship Id="rId88" Type="http://schemas.openxmlformats.org/officeDocument/2006/relationships/customXml" Target="../ink/ink8138.xml"/><Relationship Id="rId111" Type="http://schemas.openxmlformats.org/officeDocument/2006/relationships/image" Target="../media/image3811.png"/></Relationships>
</file>

<file path=ppt/slides/_rels/slide1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63.xml"/><Relationship Id="rId21" Type="http://schemas.openxmlformats.org/officeDocument/2006/relationships/image" Target="../media/image3680.png"/><Relationship Id="rId42" Type="http://schemas.openxmlformats.org/officeDocument/2006/relationships/customXml" Target="../ink/ink8171.xml"/><Relationship Id="rId47" Type="http://schemas.openxmlformats.org/officeDocument/2006/relationships/image" Target="../media/image3820.png"/><Relationship Id="rId63" Type="http://schemas.openxmlformats.org/officeDocument/2006/relationships/image" Target="../media/image3911.png"/><Relationship Id="rId68" Type="http://schemas.openxmlformats.org/officeDocument/2006/relationships/customXml" Target="../ink/ink8184.xml"/><Relationship Id="rId84" Type="http://schemas.openxmlformats.org/officeDocument/2006/relationships/customXml" Target="../ink/ink8192.xml"/><Relationship Id="rId89" Type="http://schemas.openxmlformats.org/officeDocument/2006/relationships/image" Target="../media/image4090.png"/><Relationship Id="rId112" Type="http://schemas.openxmlformats.org/officeDocument/2006/relationships/customXml" Target="../ink/ink8206.xml"/><Relationship Id="rId16" Type="http://schemas.openxmlformats.org/officeDocument/2006/relationships/customXml" Target="../ink/ink8158.xml"/><Relationship Id="rId107" Type="http://schemas.openxmlformats.org/officeDocument/2006/relationships/image" Target="../media/image4130.png"/><Relationship Id="rId11" Type="http://schemas.openxmlformats.org/officeDocument/2006/relationships/image" Target="../media/image3630.png"/><Relationship Id="rId32" Type="http://schemas.openxmlformats.org/officeDocument/2006/relationships/customXml" Target="../ink/ink8166.xml"/><Relationship Id="rId37" Type="http://schemas.openxmlformats.org/officeDocument/2006/relationships/image" Target="../media/image3760.png"/><Relationship Id="rId53" Type="http://schemas.openxmlformats.org/officeDocument/2006/relationships/image" Target="../media/image3850.png"/><Relationship Id="rId58" Type="http://schemas.openxmlformats.org/officeDocument/2006/relationships/customXml" Target="../ink/ink8179.xml"/><Relationship Id="rId74" Type="http://schemas.openxmlformats.org/officeDocument/2006/relationships/customXml" Target="../ink/ink8187.xml"/><Relationship Id="rId79" Type="http://schemas.openxmlformats.org/officeDocument/2006/relationships/image" Target="../media/image4040.png"/><Relationship Id="rId102" Type="http://schemas.openxmlformats.org/officeDocument/2006/relationships/customXml" Target="../ink/ink8201.xml"/><Relationship Id="rId5" Type="http://schemas.openxmlformats.org/officeDocument/2006/relationships/image" Target="../media/image3580.png"/><Relationship Id="rId90" Type="http://schemas.openxmlformats.org/officeDocument/2006/relationships/customXml" Target="../ink/ink8195.xml"/><Relationship Id="rId95" Type="http://schemas.openxmlformats.org/officeDocument/2006/relationships/image" Target="../media/image4011.png"/><Relationship Id="rId22" Type="http://schemas.openxmlformats.org/officeDocument/2006/relationships/customXml" Target="../ink/ink8161.xml"/><Relationship Id="rId27" Type="http://schemas.openxmlformats.org/officeDocument/2006/relationships/image" Target="../media/image3711.png"/><Relationship Id="rId43" Type="http://schemas.openxmlformats.org/officeDocument/2006/relationships/image" Target="../media/image3790.png"/><Relationship Id="rId48" Type="http://schemas.openxmlformats.org/officeDocument/2006/relationships/customXml" Target="../ink/ink8174.xml"/><Relationship Id="rId64" Type="http://schemas.openxmlformats.org/officeDocument/2006/relationships/customXml" Target="../ink/ink8182.xml"/><Relationship Id="rId69" Type="http://schemas.openxmlformats.org/officeDocument/2006/relationships/image" Target="../media/image3940.png"/><Relationship Id="rId113" Type="http://schemas.openxmlformats.org/officeDocument/2006/relationships/image" Target="../media/image3811.png"/><Relationship Id="rId80" Type="http://schemas.openxmlformats.org/officeDocument/2006/relationships/customXml" Target="../ink/ink8190.xml"/><Relationship Id="rId85" Type="http://schemas.openxmlformats.org/officeDocument/2006/relationships/image" Target="../media/image4070.png"/><Relationship Id="rId12" Type="http://schemas.openxmlformats.org/officeDocument/2006/relationships/customXml" Target="../ink/ink8156.xml"/><Relationship Id="rId17" Type="http://schemas.openxmlformats.org/officeDocument/2006/relationships/image" Target="../media/image3660.png"/><Relationship Id="rId33" Type="http://schemas.openxmlformats.org/officeDocument/2006/relationships/image" Target="../media/image3740.png"/><Relationship Id="rId38" Type="http://schemas.openxmlformats.org/officeDocument/2006/relationships/customXml" Target="../ink/ink8169.xml"/><Relationship Id="rId59" Type="http://schemas.openxmlformats.org/officeDocument/2006/relationships/image" Target="../media/image3890.png"/><Relationship Id="rId103" Type="http://schemas.openxmlformats.org/officeDocument/2006/relationships/image" Target="../media/image4111.png"/><Relationship Id="rId108" Type="http://schemas.openxmlformats.org/officeDocument/2006/relationships/customXml" Target="../ink/ink8204.xml"/><Relationship Id="rId54" Type="http://schemas.openxmlformats.org/officeDocument/2006/relationships/customXml" Target="../ink/ink8177.xml"/><Relationship Id="rId70" Type="http://schemas.openxmlformats.org/officeDocument/2006/relationships/customXml" Target="../ink/ink8185.xml"/><Relationship Id="rId75" Type="http://schemas.openxmlformats.org/officeDocument/2006/relationships/image" Target="../media/image3970.png"/><Relationship Id="rId91" Type="http://schemas.openxmlformats.org/officeDocument/2006/relationships/image" Target="../media/image3990.png"/><Relationship Id="rId96" Type="http://schemas.openxmlformats.org/officeDocument/2006/relationships/customXml" Target="../ink/ink81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53.xml"/><Relationship Id="rId15" Type="http://schemas.openxmlformats.org/officeDocument/2006/relationships/image" Target="../media/image3650.png"/><Relationship Id="rId23" Type="http://schemas.openxmlformats.org/officeDocument/2006/relationships/image" Target="../media/image3690.png"/><Relationship Id="rId28" Type="http://schemas.openxmlformats.org/officeDocument/2006/relationships/customXml" Target="../ink/ink8164.xml"/><Relationship Id="rId36" Type="http://schemas.openxmlformats.org/officeDocument/2006/relationships/customXml" Target="../ink/ink8168.xml"/><Relationship Id="rId49" Type="http://schemas.openxmlformats.org/officeDocument/2006/relationships/image" Target="../media/image3830.png"/><Relationship Id="rId57" Type="http://schemas.openxmlformats.org/officeDocument/2006/relationships/image" Target="../media/image3880.png"/><Relationship Id="rId106" Type="http://schemas.openxmlformats.org/officeDocument/2006/relationships/customXml" Target="../ink/ink8203.xml"/><Relationship Id="rId10" Type="http://schemas.openxmlformats.org/officeDocument/2006/relationships/customXml" Target="../ink/ink8155.xml"/><Relationship Id="rId31" Type="http://schemas.openxmlformats.org/officeDocument/2006/relationships/image" Target="../media/image3730.png"/><Relationship Id="rId44" Type="http://schemas.openxmlformats.org/officeDocument/2006/relationships/customXml" Target="../ink/ink8172.xml"/><Relationship Id="rId52" Type="http://schemas.openxmlformats.org/officeDocument/2006/relationships/customXml" Target="../ink/ink8176.xml"/><Relationship Id="rId60" Type="http://schemas.openxmlformats.org/officeDocument/2006/relationships/customXml" Target="../ink/ink8180.xml"/><Relationship Id="rId65" Type="http://schemas.openxmlformats.org/officeDocument/2006/relationships/image" Target="../media/image3920.png"/><Relationship Id="rId73" Type="http://schemas.openxmlformats.org/officeDocument/2006/relationships/image" Target="../media/image3960.png"/><Relationship Id="rId78" Type="http://schemas.openxmlformats.org/officeDocument/2006/relationships/customXml" Target="../ink/ink8189.xml"/><Relationship Id="rId81" Type="http://schemas.openxmlformats.org/officeDocument/2006/relationships/image" Target="../media/image4050.png"/><Relationship Id="rId86" Type="http://schemas.openxmlformats.org/officeDocument/2006/relationships/customXml" Target="../ink/ink8193.xml"/><Relationship Id="rId94" Type="http://schemas.openxmlformats.org/officeDocument/2006/relationships/customXml" Target="../ink/ink8197.xml"/><Relationship Id="rId99" Type="http://schemas.openxmlformats.org/officeDocument/2006/relationships/image" Target="../media/image4030.png"/><Relationship Id="rId101" Type="http://schemas.openxmlformats.org/officeDocument/2006/relationships/image" Target="../media/image4100.png"/><Relationship Id="rId4" Type="http://schemas.openxmlformats.org/officeDocument/2006/relationships/customXml" Target="../ink/ink8152.xml"/><Relationship Id="rId9" Type="http://schemas.openxmlformats.org/officeDocument/2006/relationships/image" Target="../media/image3620.png"/><Relationship Id="rId13" Type="http://schemas.openxmlformats.org/officeDocument/2006/relationships/image" Target="../media/image3640.png"/><Relationship Id="rId18" Type="http://schemas.openxmlformats.org/officeDocument/2006/relationships/customXml" Target="../ink/ink8159.xml"/><Relationship Id="rId39" Type="http://schemas.openxmlformats.org/officeDocument/2006/relationships/image" Target="../media/image3770.png"/><Relationship Id="rId109" Type="http://schemas.openxmlformats.org/officeDocument/2006/relationships/image" Target="../media/image3590.png"/><Relationship Id="rId34" Type="http://schemas.openxmlformats.org/officeDocument/2006/relationships/customXml" Target="../ink/ink8167.xml"/><Relationship Id="rId50" Type="http://schemas.openxmlformats.org/officeDocument/2006/relationships/customXml" Target="../ink/ink8175.xml"/><Relationship Id="rId55" Type="http://schemas.openxmlformats.org/officeDocument/2006/relationships/image" Target="../media/image3860.png"/><Relationship Id="rId76" Type="http://schemas.openxmlformats.org/officeDocument/2006/relationships/customXml" Target="../ink/ink8188.xml"/><Relationship Id="rId97" Type="http://schemas.openxmlformats.org/officeDocument/2006/relationships/image" Target="../media/image4020.png"/><Relationship Id="rId104" Type="http://schemas.openxmlformats.org/officeDocument/2006/relationships/customXml" Target="../ink/ink8202.xml"/><Relationship Id="rId7" Type="http://schemas.openxmlformats.org/officeDocument/2006/relationships/image" Target="../media/image3611.png"/><Relationship Id="rId71" Type="http://schemas.openxmlformats.org/officeDocument/2006/relationships/image" Target="../media/image3950.png"/><Relationship Id="rId92" Type="http://schemas.openxmlformats.org/officeDocument/2006/relationships/customXml" Target="../ink/ink8196.xml"/><Relationship Id="rId2" Type="http://schemas.openxmlformats.org/officeDocument/2006/relationships/customXml" Target="../ink/ink8151.xml"/><Relationship Id="rId29" Type="http://schemas.openxmlformats.org/officeDocument/2006/relationships/image" Target="../media/image3720.png"/><Relationship Id="rId24" Type="http://schemas.openxmlformats.org/officeDocument/2006/relationships/customXml" Target="../ink/ink8162.xml"/><Relationship Id="rId40" Type="http://schemas.openxmlformats.org/officeDocument/2006/relationships/customXml" Target="../ink/ink8170.xml"/><Relationship Id="rId45" Type="http://schemas.openxmlformats.org/officeDocument/2006/relationships/image" Target="../media/image3800.png"/><Relationship Id="rId66" Type="http://schemas.openxmlformats.org/officeDocument/2006/relationships/customXml" Target="../ink/ink8183.xml"/><Relationship Id="rId87" Type="http://schemas.openxmlformats.org/officeDocument/2006/relationships/image" Target="../media/image4080.png"/><Relationship Id="rId110" Type="http://schemas.openxmlformats.org/officeDocument/2006/relationships/customXml" Target="../ink/ink8205.xml"/><Relationship Id="rId61" Type="http://schemas.openxmlformats.org/officeDocument/2006/relationships/image" Target="../media/image3900.png"/><Relationship Id="rId82" Type="http://schemas.openxmlformats.org/officeDocument/2006/relationships/customXml" Target="../ink/ink8191.xml"/><Relationship Id="rId19" Type="http://schemas.openxmlformats.org/officeDocument/2006/relationships/image" Target="../media/image3670.png"/><Relationship Id="rId14" Type="http://schemas.openxmlformats.org/officeDocument/2006/relationships/customXml" Target="../ink/ink8157.xml"/><Relationship Id="rId30" Type="http://schemas.openxmlformats.org/officeDocument/2006/relationships/customXml" Target="../ink/ink8165.xml"/><Relationship Id="rId35" Type="http://schemas.openxmlformats.org/officeDocument/2006/relationships/image" Target="../media/image3750.png"/><Relationship Id="rId56" Type="http://schemas.openxmlformats.org/officeDocument/2006/relationships/customXml" Target="../ink/ink8178.xml"/><Relationship Id="rId77" Type="http://schemas.openxmlformats.org/officeDocument/2006/relationships/image" Target="../media/image3980.png"/><Relationship Id="rId100" Type="http://schemas.openxmlformats.org/officeDocument/2006/relationships/customXml" Target="../ink/ink8200.xml"/><Relationship Id="rId105" Type="http://schemas.openxmlformats.org/officeDocument/2006/relationships/image" Target="../media/image4120.png"/><Relationship Id="rId8" Type="http://schemas.openxmlformats.org/officeDocument/2006/relationships/customXml" Target="../ink/ink8154.xml"/><Relationship Id="rId51" Type="http://schemas.openxmlformats.org/officeDocument/2006/relationships/image" Target="../media/image3840.png"/><Relationship Id="rId72" Type="http://schemas.openxmlformats.org/officeDocument/2006/relationships/customXml" Target="../ink/ink8186.xml"/><Relationship Id="rId93" Type="http://schemas.openxmlformats.org/officeDocument/2006/relationships/image" Target="../media/image4000.png"/><Relationship Id="rId98" Type="http://schemas.openxmlformats.org/officeDocument/2006/relationships/customXml" Target="../ink/ink8199.xml"/><Relationship Id="rId3" Type="http://schemas.openxmlformats.org/officeDocument/2006/relationships/image" Target="../media/image3550.png"/><Relationship Id="rId25" Type="http://schemas.openxmlformats.org/officeDocument/2006/relationships/image" Target="../media/image3700.png"/><Relationship Id="rId46" Type="http://schemas.openxmlformats.org/officeDocument/2006/relationships/customXml" Target="../ink/ink8173.xml"/><Relationship Id="rId67" Type="http://schemas.openxmlformats.org/officeDocument/2006/relationships/image" Target="../media/image3930.png"/><Relationship Id="rId20" Type="http://schemas.openxmlformats.org/officeDocument/2006/relationships/customXml" Target="../ink/ink8160.xml"/><Relationship Id="rId41" Type="http://schemas.openxmlformats.org/officeDocument/2006/relationships/image" Target="../media/image3780.png"/><Relationship Id="rId62" Type="http://schemas.openxmlformats.org/officeDocument/2006/relationships/customXml" Target="../ink/ink8181.xml"/><Relationship Id="rId83" Type="http://schemas.openxmlformats.org/officeDocument/2006/relationships/image" Target="../media/image4060.png"/><Relationship Id="rId88" Type="http://schemas.openxmlformats.org/officeDocument/2006/relationships/customXml" Target="../ink/ink8194.xml"/><Relationship Id="rId111" Type="http://schemas.openxmlformats.org/officeDocument/2006/relationships/image" Target="../media/image3600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1.xml"/><Relationship Id="rId21" Type="http://schemas.openxmlformats.org/officeDocument/2006/relationships/image" Target="../media/image115.png"/><Relationship Id="rId42" Type="http://schemas.openxmlformats.org/officeDocument/2006/relationships/customXml" Target="../ink/ink599.xml"/><Relationship Id="rId47" Type="http://schemas.openxmlformats.org/officeDocument/2006/relationships/image" Target="../media/image128.png"/><Relationship Id="rId63" Type="http://schemas.openxmlformats.org/officeDocument/2006/relationships/image" Target="../media/image136.png"/><Relationship Id="rId68" Type="http://schemas.openxmlformats.org/officeDocument/2006/relationships/customXml" Target="../ink/ink612.xml"/><Relationship Id="rId16" Type="http://schemas.openxmlformats.org/officeDocument/2006/relationships/customXml" Target="../ink/ink586.xml"/><Relationship Id="rId11" Type="http://schemas.openxmlformats.org/officeDocument/2006/relationships/image" Target="../media/image110.png"/><Relationship Id="rId32" Type="http://schemas.openxmlformats.org/officeDocument/2006/relationships/customXml" Target="../ink/ink594.xml"/><Relationship Id="rId37" Type="http://schemas.openxmlformats.org/officeDocument/2006/relationships/image" Target="../media/image123.png"/><Relationship Id="rId53" Type="http://schemas.openxmlformats.org/officeDocument/2006/relationships/image" Target="../media/image131.png"/><Relationship Id="rId58" Type="http://schemas.openxmlformats.org/officeDocument/2006/relationships/customXml" Target="../ink/ink607.xml"/><Relationship Id="rId74" Type="http://schemas.openxmlformats.org/officeDocument/2006/relationships/customXml" Target="../ink/ink615.xml"/><Relationship Id="rId79" Type="http://schemas.openxmlformats.org/officeDocument/2006/relationships/image" Target="../media/image143.png"/><Relationship Id="rId5" Type="http://schemas.openxmlformats.org/officeDocument/2006/relationships/image" Target="../media/image107.png"/><Relationship Id="rId61" Type="http://schemas.openxmlformats.org/officeDocument/2006/relationships/image" Target="../media/image135.png"/><Relationship Id="rId19" Type="http://schemas.openxmlformats.org/officeDocument/2006/relationships/image" Target="../media/image114.png"/><Relationship Id="rId14" Type="http://schemas.openxmlformats.org/officeDocument/2006/relationships/customXml" Target="../ink/ink585.xml"/><Relationship Id="rId22" Type="http://schemas.openxmlformats.org/officeDocument/2006/relationships/customXml" Target="../ink/ink589.xml"/><Relationship Id="rId27" Type="http://schemas.openxmlformats.org/officeDocument/2006/relationships/image" Target="../media/image118.png"/><Relationship Id="rId30" Type="http://schemas.openxmlformats.org/officeDocument/2006/relationships/customXml" Target="../ink/ink593.xml"/><Relationship Id="rId35" Type="http://schemas.openxmlformats.org/officeDocument/2006/relationships/image" Target="../media/image122.png"/><Relationship Id="rId43" Type="http://schemas.openxmlformats.org/officeDocument/2006/relationships/image" Target="../media/image126.png"/><Relationship Id="rId48" Type="http://schemas.openxmlformats.org/officeDocument/2006/relationships/customXml" Target="../ink/ink602.xml"/><Relationship Id="rId56" Type="http://schemas.openxmlformats.org/officeDocument/2006/relationships/customXml" Target="../ink/ink606.xml"/><Relationship Id="rId64" Type="http://schemas.openxmlformats.org/officeDocument/2006/relationships/customXml" Target="../ink/ink610.xml"/><Relationship Id="rId69" Type="http://schemas.openxmlformats.org/officeDocument/2006/relationships/image" Target="../media/image139.png"/><Relationship Id="rId77" Type="http://schemas.openxmlformats.org/officeDocument/2006/relationships/image" Target="../media/image144.png"/><Relationship Id="rId8" Type="http://schemas.openxmlformats.org/officeDocument/2006/relationships/customXml" Target="../ink/ink582.xml"/><Relationship Id="rId51" Type="http://schemas.openxmlformats.org/officeDocument/2006/relationships/image" Target="../media/image130.png"/><Relationship Id="rId72" Type="http://schemas.openxmlformats.org/officeDocument/2006/relationships/customXml" Target="../ink/ink614.xml"/><Relationship Id="rId80" Type="http://schemas.openxmlformats.org/officeDocument/2006/relationships/customXml" Target="../ink/ink618.xml"/><Relationship Id="rId3" Type="http://schemas.openxmlformats.org/officeDocument/2006/relationships/image" Target="../media/image106.png"/><Relationship Id="rId12" Type="http://schemas.openxmlformats.org/officeDocument/2006/relationships/customXml" Target="../ink/ink584.xml"/><Relationship Id="rId17" Type="http://schemas.openxmlformats.org/officeDocument/2006/relationships/image" Target="../media/image113.png"/><Relationship Id="rId25" Type="http://schemas.openxmlformats.org/officeDocument/2006/relationships/image" Target="../media/image117.png"/><Relationship Id="rId33" Type="http://schemas.openxmlformats.org/officeDocument/2006/relationships/image" Target="../media/image121.png"/><Relationship Id="rId38" Type="http://schemas.openxmlformats.org/officeDocument/2006/relationships/customXml" Target="../ink/ink597.xml"/><Relationship Id="rId46" Type="http://schemas.openxmlformats.org/officeDocument/2006/relationships/customXml" Target="../ink/ink601.xml"/><Relationship Id="rId59" Type="http://schemas.openxmlformats.org/officeDocument/2006/relationships/image" Target="../media/image134.png"/><Relationship Id="rId67" Type="http://schemas.openxmlformats.org/officeDocument/2006/relationships/image" Target="../media/image138.png"/><Relationship Id="rId20" Type="http://schemas.openxmlformats.org/officeDocument/2006/relationships/customXml" Target="../ink/ink588.xml"/><Relationship Id="rId41" Type="http://schemas.openxmlformats.org/officeDocument/2006/relationships/image" Target="../media/image125.png"/><Relationship Id="rId54" Type="http://schemas.openxmlformats.org/officeDocument/2006/relationships/customXml" Target="../ink/ink605.xml"/><Relationship Id="rId62" Type="http://schemas.openxmlformats.org/officeDocument/2006/relationships/customXml" Target="../ink/ink609.xml"/><Relationship Id="rId70" Type="http://schemas.openxmlformats.org/officeDocument/2006/relationships/customXml" Target="../ink/ink613.xml"/><Relationship Id="rId75" Type="http://schemas.openxmlformats.org/officeDocument/2006/relationships/image" Target="../media/image1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1.xml"/><Relationship Id="rId15" Type="http://schemas.openxmlformats.org/officeDocument/2006/relationships/image" Target="../media/image112.png"/><Relationship Id="rId23" Type="http://schemas.openxmlformats.org/officeDocument/2006/relationships/image" Target="../media/image116.png"/><Relationship Id="rId28" Type="http://schemas.openxmlformats.org/officeDocument/2006/relationships/customXml" Target="../ink/ink592.xml"/><Relationship Id="rId36" Type="http://schemas.openxmlformats.org/officeDocument/2006/relationships/customXml" Target="../ink/ink596.xml"/><Relationship Id="rId49" Type="http://schemas.openxmlformats.org/officeDocument/2006/relationships/image" Target="../media/image129.png"/><Relationship Id="rId57" Type="http://schemas.openxmlformats.org/officeDocument/2006/relationships/image" Target="../media/image133.png"/><Relationship Id="rId10" Type="http://schemas.openxmlformats.org/officeDocument/2006/relationships/customXml" Target="../ink/ink583.xml"/><Relationship Id="rId31" Type="http://schemas.openxmlformats.org/officeDocument/2006/relationships/image" Target="../media/image120.png"/><Relationship Id="rId44" Type="http://schemas.openxmlformats.org/officeDocument/2006/relationships/customXml" Target="../ink/ink600.xml"/><Relationship Id="rId52" Type="http://schemas.openxmlformats.org/officeDocument/2006/relationships/customXml" Target="../ink/ink604.xml"/><Relationship Id="rId60" Type="http://schemas.openxmlformats.org/officeDocument/2006/relationships/customXml" Target="../ink/ink608.xml"/><Relationship Id="rId65" Type="http://schemas.openxmlformats.org/officeDocument/2006/relationships/image" Target="../media/image137.png"/><Relationship Id="rId73" Type="http://schemas.openxmlformats.org/officeDocument/2006/relationships/image" Target="../media/image141.png"/><Relationship Id="rId78" Type="http://schemas.openxmlformats.org/officeDocument/2006/relationships/customXml" Target="../ink/ink617.xml"/><Relationship Id="rId81" Type="http://schemas.openxmlformats.org/officeDocument/2006/relationships/image" Target="../media/image145.png"/><Relationship Id="rId4" Type="http://schemas.openxmlformats.org/officeDocument/2006/relationships/customXml" Target="../ink/ink580.xml"/><Relationship Id="rId9" Type="http://schemas.openxmlformats.org/officeDocument/2006/relationships/image" Target="../media/image109.png"/><Relationship Id="rId13" Type="http://schemas.openxmlformats.org/officeDocument/2006/relationships/image" Target="../media/image111.png"/><Relationship Id="rId18" Type="http://schemas.openxmlformats.org/officeDocument/2006/relationships/customXml" Target="../ink/ink587.xml"/><Relationship Id="rId39" Type="http://schemas.openxmlformats.org/officeDocument/2006/relationships/image" Target="../media/image124.png"/><Relationship Id="rId34" Type="http://schemas.openxmlformats.org/officeDocument/2006/relationships/customXml" Target="../ink/ink595.xml"/><Relationship Id="rId50" Type="http://schemas.openxmlformats.org/officeDocument/2006/relationships/customXml" Target="../ink/ink603.xml"/><Relationship Id="rId55" Type="http://schemas.openxmlformats.org/officeDocument/2006/relationships/image" Target="../media/image132.png"/><Relationship Id="rId76" Type="http://schemas.openxmlformats.org/officeDocument/2006/relationships/customXml" Target="../ink/ink616.xml"/><Relationship Id="rId7" Type="http://schemas.openxmlformats.org/officeDocument/2006/relationships/image" Target="../media/image108.png"/><Relationship Id="rId71" Type="http://schemas.openxmlformats.org/officeDocument/2006/relationships/image" Target="../media/image140.png"/><Relationship Id="rId2" Type="http://schemas.openxmlformats.org/officeDocument/2006/relationships/customXml" Target="../ink/ink579.xml"/><Relationship Id="rId29" Type="http://schemas.openxmlformats.org/officeDocument/2006/relationships/image" Target="../media/image119.png"/><Relationship Id="rId24" Type="http://schemas.openxmlformats.org/officeDocument/2006/relationships/customXml" Target="../ink/ink590.xml"/><Relationship Id="rId40" Type="http://schemas.openxmlformats.org/officeDocument/2006/relationships/customXml" Target="../ink/ink598.xml"/><Relationship Id="rId45" Type="http://schemas.openxmlformats.org/officeDocument/2006/relationships/image" Target="../media/image127.png"/><Relationship Id="rId66" Type="http://schemas.openxmlformats.org/officeDocument/2006/relationships/customXml" Target="../ink/ink611.xml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customXml" Target="../ink/ink8210.xml"/><Relationship Id="rId13" Type="http://schemas.openxmlformats.org/officeDocument/2006/relationships/image" Target="../media/image4150.png"/><Relationship Id="rId3" Type="http://schemas.openxmlformats.org/officeDocument/2006/relationships/image" Target="../media/image3550.png"/><Relationship Id="rId7" Type="http://schemas.openxmlformats.org/officeDocument/2006/relationships/image" Target="../media/image4140.png"/><Relationship Id="rId12" Type="http://schemas.openxmlformats.org/officeDocument/2006/relationships/customXml" Target="../ink/ink8212.xml"/><Relationship Id="rId2" Type="http://schemas.openxmlformats.org/officeDocument/2006/relationships/customXml" Target="../ink/ink82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09.xml"/><Relationship Id="rId11" Type="http://schemas.openxmlformats.org/officeDocument/2006/relationships/image" Target="../media/image3600.png"/><Relationship Id="rId5" Type="http://schemas.openxmlformats.org/officeDocument/2006/relationships/image" Target="../media/image3580.png"/><Relationship Id="rId10" Type="http://schemas.openxmlformats.org/officeDocument/2006/relationships/customXml" Target="../ink/ink8211.xml"/><Relationship Id="rId4" Type="http://schemas.openxmlformats.org/officeDocument/2006/relationships/customXml" Target="../ink/ink8208.xml"/><Relationship Id="rId9" Type="http://schemas.openxmlformats.org/officeDocument/2006/relationships/image" Target="../media/image3590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customXml" Target="../ink/ink8216.xml"/><Relationship Id="rId13" Type="http://schemas.openxmlformats.org/officeDocument/2006/relationships/image" Target="../media/image4160.png"/><Relationship Id="rId3" Type="http://schemas.openxmlformats.org/officeDocument/2006/relationships/image" Target="../media/image3550.png"/><Relationship Id="rId7" Type="http://schemas.openxmlformats.org/officeDocument/2006/relationships/image" Target="../media/image4140.png"/><Relationship Id="rId12" Type="http://schemas.openxmlformats.org/officeDocument/2006/relationships/customXml" Target="../ink/ink8218.xml"/><Relationship Id="rId2" Type="http://schemas.openxmlformats.org/officeDocument/2006/relationships/customXml" Target="../ink/ink82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15.xml"/><Relationship Id="rId11" Type="http://schemas.openxmlformats.org/officeDocument/2006/relationships/image" Target="../media/image3600.png"/><Relationship Id="rId5" Type="http://schemas.openxmlformats.org/officeDocument/2006/relationships/image" Target="../media/image3580.png"/><Relationship Id="rId10" Type="http://schemas.openxmlformats.org/officeDocument/2006/relationships/customXml" Target="../ink/ink8217.xml"/><Relationship Id="rId4" Type="http://schemas.openxmlformats.org/officeDocument/2006/relationships/customXml" Target="../ink/ink8214.xml"/><Relationship Id="rId9" Type="http://schemas.openxmlformats.org/officeDocument/2006/relationships/image" Target="../media/image3590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customXml" Target="../ink/ink8222.xml"/><Relationship Id="rId13" Type="http://schemas.openxmlformats.org/officeDocument/2006/relationships/image" Target="../media/image4170.png"/><Relationship Id="rId3" Type="http://schemas.openxmlformats.org/officeDocument/2006/relationships/image" Target="../media/image3550.png"/><Relationship Id="rId7" Type="http://schemas.openxmlformats.org/officeDocument/2006/relationships/image" Target="../media/image4140.png"/><Relationship Id="rId12" Type="http://schemas.openxmlformats.org/officeDocument/2006/relationships/customXml" Target="../ink/ink8224.xml"/><Relationship Id="rId2" Type="http://schemas.openxmlformats.org/officeDocument/2006/relationships/customXml" Target="../ink/ink82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21.xml"/><Relationship Id="rId11" Type="http://schemas.openxmlformats.org/officeDocument/2006/relationships/image" Target="../media/image3600.png"/><Relationship Id="rId5" Type="http://schemas.openxmlformats.org/officeDocument/2006/relationships/image" Target="../media/image3580.png"/><Relationship Id="rId10" Type="http://schemas.openxmlformats.org/officeDocument/2006/relationships/customXml" Target="../ink/ink8223.xml"/><Relationship Id="rId4" Type="http://schemas.openxmlformats.org/officeDocument/2006/relationships/customXml" Target="../ink/ink8220.xml"/><Relationship Id="rId9" Type="http://schemas.openxmlformats.org/officeDocument/2006/relationships/image" Target="../media/image3590.png"/></Relationships>
</file>

<file path=ppt/slides/_rels/slide1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70.png"/><Relationship Id="rId18" Type="http://schemas.openxmlformats.org/officeDocument/2006/relationships/customXml" Target="../ink/ink8233.xml"/><Relationship Id="rId26" Type="http://schemas.openxmlformats.org/officeDocument/2006/relationships/customXml" Target="../ink/ink8237.xml"/><Relationship Id="rId39" Type="http://schemas.openxmlformats.org/officeDocument/2006/relationships/image" Target="../media/image4300.png"/><Relationship Id="rId21" Type="http://schemas.openxmlformats.org/officeDocument/2006/relationships/image" Target="../media/image4211.png"/><Relationship Id="rId34" Type="http://schemas.openxmlformats.org/officeDocument/2006/relationships/customXml" Target="../ink/ink8241.xml"/><Relationship Id="rId7" Type="http://schemas.openxmlformats.org/officeDocument/2006/relationships/image" Target="../media/image4140.png"/><Relationship Id="rId2" Type="http://schemas.openxmlformats.org/officeDocument/2006/relationships/customXml" Target="../ink/ink8225.xml"/><Relationship Id="rId16" Type="http://schemas.openxmlformats.org/officeDocument/2006/relationships/customXml" Target="../ink/ink8232.xml"/><Relationship Id="rId20" Type="http://schemas.openxmlformats.org/officeDocument/2006/relationships/customXml" Target="../ink/ink8234.xml"/><Relationship Id="rId29" Type="http://schemas.openxmlformats.org/officeDocument/2006/relationships/image" Target="../media/image4250.png"/><Relationship Id="rId41" Type="http://schemas.openxmlformats.org/officeDocument/2006/relationships/image" Target="../media/image43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27.xml"/><Relationship Id="rId11" Type="http://schemas.openxmlformats.org/officeDocument/2006/relationships/image" Target="../media/image3600.png"/><Relationship Id="rId24" Type="http://schemas.openxmlformats.org/officeDocument/2006/relationships/customXml" Target="../ink/ink8236.xml"/><Relationship Id="rId32" Type="http://schemas.openxmlformats.org/officeDocument/2006/relationships/customXml" Target="../ink/ink8240.xml"/><Relationship Id="rId37" Type="http://schemas.openxmlformats.org/officeDocument/2006/relationships/image" Target="../media/image4290.png"/><Relationship Id="rId40" Type="http://schemas.openxmlformats.org/officeDocument/2006/relationships/customXml" Target="../ink/ink8244.xml"/><Relationship Id="rId5" Type="http://schemas.openxmlformats.org/officeDocument/2006/relationships/image" Target="../media/image3580.png"/><Relationship Id="rId15" Type="http://schemas.openxmlformats.org/officeDocument/2006/relationships/image" Target="../media/image4180.png"/><Relationship Id="rId23" Type="http://schemas.openxmlformats.org/officeDocument/2006/relationships/image" Target="../media/image4220.png"/><Relationship Id="rId28" Type="http://schemas.openxmlformats.org/officeDocument/2006/relationships/customXml" Target="../ink/ink8238.xml"/><Relationship Id="rId36" Type="http://schemas.openxmlformats.org/officeDocument/2006/relationships/customXml" Target="../ink/ink8242.xml"/><Relationship Id="rId10" Type="http://schemas.openxmlformats.org/officeDocument/2006/relationships/customXml" Target="../ink/ink8229.xml"/><Relationship Id="rId19" Type="http://schemas.openxmlformats.org/officeDocument/2006/relationships/image" Target="../media/image4200.png"/><Relationship Id="rId31" Type="http://schemas.openxmlformats.org/officeDocument/2006/relationships/image" Target="../media/image4260.png"/><Relationship Id="rId4" Type="http://schemas.openxmlformats.org/officeDocument/2006/relationships/customXml" Target="../ink/ink8226.xml"/><Relationship Id="rId9" Type="http://schemas.openxmlformats.org/officeDocument/2006/relationships/image" Target="../media/image3590.png"/><Relationship Id="rId14" Type="http://schemas.openxmlformats.org/officeDocument/2006/relationships/customXml" Target="../ink/ink8231.xml"/><Relationship Id="rId22" Type="http://schemas.openxmlformats.org/officeDocument/2006/relationships/customXml" Target="../ink/ink8235.xml"/><Relationship Id="rId27" Type="http://schemas.openxmlformats.org/officeDocument/2006/relationships/image" Target="../media/image4240.png"/><Relationship Id="rId30" Type="http://schemas.openxmlformats.org/officeDocument/2006/relationships/customXml" Target="../ink/ink8239.xml"/><Relationship Id="rId35" Type="http://schemas.openxmlformats.org/officeDocument/2006/relationships/image" Target="../media/image4280.png"/><Relationship Id="rId8" Type="http://schemas.openxmlformats.org/officeDocument/2006/relationships/customXml" Target="../ink/ink8228.xml"/><Relationship Id="rId3" Type="http://schemas.openxmlformats.org/officeDocument/2006/relationships/image" Target="../media/image3550.png"/><Relationship Id="rId12" Type="http://schemas.openxmlformats.org/officeDocument/2006/relationships/customXml" Target="../ink/ink8230.xml"/><Relationship Id="rId17" Type="http://schemas.openxmlformats.org/officeDocument/2006/relationships/image" Target="../media/image4190.png"/><Relationship Id="rId25" Type="http://schemas.openxmlformats.org/officeDocument/2006/relationships/image" Target="../media/image4230.png"/><Relationship Id="rId33" Type="http://schemas.openxmlformats.org/officeDocument/2006/relationships/image" Target="../media/image4270.png"/><Relationship Id="rId38" Type="http://schemas.openxmlformats.org/officeDocument/2006/relationships/customXml" Target="../ink/ink8243.xml"/></Relationships>
</file>

<file path=ppt/slides/_rels/slide1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70.png"/><Relationship Id="rId18" Type="http://schemas.openxmlformats.org/officeDocument/2006/relationships/customXml" Target="../ink/ink8253.xml"/><Relationship Id="rId26" Type="http://schemas.openxmlformats.org/officeDocument/2006/relationships/customXml" Target="../ink/ink8257.xml"/><Relationship Id="rId39" Type="http://schemas.openxmlformats.org/officeDocument/2006/relationships/image" Target="../media/image4300.png"/><Relationship Id="rId21" Type="http://schemas.openxmlformats.org/officeDocument/2006/relationships/image" Target="../media/image4211.png"/><Relationship Id="rId34" Type="http://schemas.openxmlformats.org/officeDocument/2006/relationships/customXml" Target="../ink/ink8261.xml"/><Relationship Id="rId42" Type="http://schemas.openxmlformats.org/officeDocument/2006/relationships/customXml" Target="../ink/ink8265.xml"/><Relationship Id="rId47" Type="http://schemas.openxmlformats.org/officeDocument/2006/relationships/image" Target="../media/image4340.png"/><Relationship Id="rId50" Type="http://schemas.openxmlformats.org/officeDocument/2006/relationships/customXml" Target="../ink/ink8269.xml"/><Relationship Id="rId55" Type="http://schemas.openxmlformats.org/officeDocument/2006/relationships/image" Target="../media/image4380.png"/><Relationship Id="rId63" Type="http://schemas.openxmlformats.org/officeDocument/2006/relationships/image" Target="../media/image4420.png"/><Relationship Id="rId7" Type="http://schemas.openxmlformats.org/officeDocument/2006/relationships/image" Target="../media/image4140.png"/><Relationship Id="rId2" Type="http://schemas.openxmlformats.org/officeDocument/2006/relationships/customXml" Target="../ink/ink8245.xml"/><Relationship Id="rId16" Type="http://schemas.openxmlformats.org/officeDocument/2006/relationships/customXml" Target="../ink/ink8252.xml"/><Relationship Id="rId29" Type="http://schemas.openxmlformats.org/officeDocument/2006/relationships/image" Target="../media/image4250.png"/><Relationship Id="rId11" Type="http://schemas.openxmlformats.org/officeDocument/2006/relationships/image" Target="../media/image3600.png"/><Relationship Id="rId24" Type="http://schemas.openxmlformats.org/officeDocument/2006/relationships/customXml" Target="../ink/ink8256.xml"/><Relationship Id="rId32" Type="http://schemas.openxmlformats.org/officeDocument/2006/relationships/customXml" Target="../ink/ink8260.xml"/><Relationship Id="rId37" Type="http://schemas.openxmlformats.org/officeDocument/2006/relationships/image" Target="../media/image4290.png"/><Relationship Id="rId40" Type="http://schemas.openxmlformats.org/officeDocument/2006/relationships/customXml" Target="../ink/ink8264.xml"/><Relationship Id="rId45" Type="http://schemas.openxmlformats.org/officeDocument/2006/relationships/image" Target="../media/image4330.png"/><Relationship Id="rId53" Type="http://schemas.openxmlformats.org/officeDocument/2006/relationships/image" Target="../media/image4370.png"/><Relationship Id="rId58" Type="http://schemas.openxmlformats.org/officeDocument/2006/relationships/customXml" Target="../ink/ink8273.xml"/><Relationship Id="rId5" Type="http://schemas.openxmlformats.org/officeDocument/2006/relationships/image" Target="../media/image3580.png"/><Relationship Id="rId61" Type="http://schemas.openxmlformats.org/officeDocument/2006/relationships/image" Target="../media/image4411.png"/><Relationship Id="rId19" Type="http://schemas.openxmlformats.org/officeDocument/2006/relationships/image" Target="../media/image4200.png"/><Relationship Id="rId14" Type="http://schemas.openxmlformats.org/officeDocument/2006/relationships/customXml" Target="../ink/ink8251.xml"/><Relationship Id="rId22" Type="http://schemas.openxmlformats.org/officeDocument/2006/relationships/customXml" Target="../ink/ink8255.xml"/><Relationship Id="rId27" Type="http://schemas.openxmlformats.org/officeDocument/2006/relationships/image" Target="../media/image4240.png"/><Relationship Id="rId30" Type="http://schemas.openxmlformats.org/officeDocument/2006/relationships/customXml" Target="../ink/ink8259.xml"/><Relationship Id="rId35" Type="http://schemas.openxmlformats.org/officeDocument/2006/relationships/image" Target="../media/image4280.png"/><Relationship Id="rId43" Type="http://schemas.openxmlformats.org/officeDocument/2006/relationships/image" Target="../media/image4320.png"/><Relationship Id="rId48" Type="http://schemas.openxmlformats.org/officeDocument/2006/relationships/customXml" Target="../ink/ink8268.xml"/><Relationship Id="rId56" Type="http://schemas.openxmlformats.org/officeDocument/2006/relationships/customXml" Target="../ink/ink8272.xml"/><Relationship Id="rId8" Type="http://schemas.openxmlformats.org/officeDocument/2006/relationships/customXml" Target="../ink/ink8248.xml"/><Relationship Id="rId51" Type="http://schemas.openxmlformats.org/officeDocument/2006/relationships/image" Target="../media/image4360.png"/><Relationship Id="rId3" Type="http://schemas.openxmlformats.org/officeDocument/2006/relationships/image" Target="../media/image3550.png"/><Relationship Id="rId12" Type="http://schemas.openxmlformats.org/officeDocument/2006/relationships/customXml" Target="../ink/ink8250.xml"/><Relationship Id="rId17" Type="http://schemas.openxmlformats.org/officeDocument/2006/relationships/image" Target="../media/image4190.png"/><Relationship Id="rId25" Type="http://schemas.openxmlformats.org/officeDocument/2006/relationships/image" Target="../media/image4230.png"/><Relationship Id="rId33" Type="http://schemas.openxmlformats.org/officeDocument/2006/relationships/image" Target="../media/image4270.png"/><Relationship Id="rId38" Type="http://schemas.openxmlformats.org/officeDocument/2006/relationships/customXml" Target="../ink/ink8263.xml"/><Relationship Id="rId46" Type="http://schemas.openxmlformats.org/officeDocument/2006/relationships/customXml" Target="../ink/ink8267.xml"/><Relationship Id="rId59" Type="http://schemas.openxmlformats.org/officeDocument/2006/relationships/image" Target="../media/image4400.png"/><Relationship Id="rId20" Type="http://schemas.openxmlformats.org/officeDocument/2006/relationships/customXml" Target="../ink/ink8254.xml"/><Relationship Id="rId41" Type="http://schemas.openxmlformats.org/officeDocument/2006/relationships/image" Target="../media/image4311.png"/><Relationship Id="rId54" Type="http://schemas.openxmlformats.org/officeDocument/2006/relationships/customXml" Target="../ink/ink8271.xml"/><Relationship Id="rId62" Type="http://schemas.openxmlformats.org/officeDocument/2006/relationships/customXml" Target="../ink/ink82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47.xml"/><Relationship Id="rId15" Type="http://schemas.openxmlformats.org/officeDocument/2006/relationships/image" Target="../media/image4180.png"/><Relationship Id="rId23" Type="http://schemas.openxmlformats.org/officeDocument/2006/relationships/image" Target="../media/image4220.png"/><Relationship Id="rId28" Type="http://schemas.openxmlformats.org/officeDocument/2006/relationships/customXml" Target="../ink/ink8258.xml"/><Relationship Id="rId36" Type="http://schemas.openxmlformats.org/officeDocument/2006/relationships/customXml" Target="../ink/ink8262.xml"/><Relationship Id="rId49" Type="http://schemas.openxmlformats.org/officeDocument/2006/relationships/image" Target="../media/image4350.png"/><Relationship Id="rId57" Type="http://schemas.openxmlformats.org/officeDocument/2006/relationships/image" Target="../media/image4390.png"/><Relationship Id="rId10" Type="http://schemas.openxmlformats.org/officeDocument/2006/relationships/customXml" Target="../ink/ink8249.xml"/><Relationship Id="rId31" Type="http://schemas.openxmlformats.org/officeDocument/2006/relationships/image" Target="../media/image4260.png"/><Relationship Id="rId44" Type="http://schemas.openxmlformats.org/officeDocument/2006/relationships/customXml" Target="../ink/ink8266.xml"/><Relationship Id="rId52" Type="http://schemas.openxmlformats.org/officeDocument/2006/relationships/customXml" Target="../ink/ink8270.xml"/><Relationship Id="rId60" Type="http://schemas.openxmlformats.org/officeDocument/2006/relationships/customXml" Target="../ink/ink8274.xml"/><Relationship Id="rId4" Type="http://schemas.openxmlformats.org/officeDocument/2006/relationships/customXml" Target="../ink/ink8246.xml"/><Relationship Id="rId9" Type="http://schemas.openxmlformats.org/officeDocument/2006/relationships/image" Target="../media/image3590.png"/></Relationships>
</file>

<file path=ppt/slides/_rels/slide1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88.xml"/><Relationship Id="rId21" Type="http://schemas.openxmlformats.org/officeDocument/2006/relationships/image" Target="../media/image4211.png"/><Relationship Id="rId42" Type="http://schemas.openxmlformats.org/officeDocument/2006/relationships/customXml" Target="../ink/ink8296.xml"/><Relationship Id="rId47" Type="http://schemas.openxmlformats.org/officeDocument/2006/relationships/image" Target="../media/image4340.png"/><Relationship Id="rId63" Type="http://schemas.openxmlformats.org/officeDocument/2006/relationships/image" Target="../media/image4420.png"/><Relationship Id="rId68" Type="http://schemas.openxmlformats.org/officeDocument/2006/relationships/customXml" Target="../ink/ink8309.xml"/><Relationship Id="rId84" Type="http://schemas.openxmlformats.org/officeDocument/2006/relationships/customXml" Target="../ink/ink8317.xml"/><Relationship Id="rId89" Type="http://schemas.openxmlformats.org/officeDocument/2006/relationships/image" Target="../media/image4550.png"/><Relationship Id="rId16" Type="http://schemas.openxmlformats.org/officeDocument/2006/relationships/customXml" Target="../ink/ink8283.xml"/><Relationship Id="rId11" Type="http://schemas.openxmlformats.org/officeDocument/2006/relationships/image" Target="../media/image3600.png"/><Relationship Id="rId32" Type="http://schemas.openxmlformats.org/officeDocument/2006/relationships/customXml" Target="../ink/ink8291.xml"/><Relationship Id="rId37" Type="http://schemas.openxmlformats.org/officeDocument/2006/relationships/image" Target="../media/image4290.png"/><Relationship Id="rId53" Type="http://schemas.openxmlformats.org/officeDocument/2006/relationships/image" Target="../media/image4370.png"/><Relationship Id="rId58" Type="http://schemas.openxmlformats.org/officeDocument/2006/relationships/customXml" Target="../ink/ink8304.xml"/><Relationship Id="rId74" Type="http://schemas.openxmlformats.org/officeDocument/2006/relationships/customXml" Target="../ink/ink8312.xml"/><Relationship Id="rId79" Type="http://schemas.openxmlformats.org/officeDocument/2006/relationships/image" Target="../media/image4500.png"/><Relationship Id="rId5" Type="http://schemas.openxmlformats.org/officeDocument/2006/relationships/image" Target="../media/image3580.png"/><Relationship Id="rId14" Type="http://schemas.openxmlformats.org/officeDocument/2006/relationships/customXml" Target="../ink/ink8282.xml"/><Relationship Id="rId22" Type="http://schemas.openxmlformats.org/officeDocument/2006/relationships/customXml" Target="../ink/ink8286.xml"/><Relationship Id="rId27" Type="http://schemas.openxmlformats.org/officeDocument/2006/relationships/image" Target="../media/image4240.png"/><Relationship Id="rId30" Type="http://schemas.openxmlformats.org/officeDocument/2006/relationships/customXml" Target="../ink/ink8290.xml"/><Relationship Id="rId35" Type="http://schemas.openxmlformats.org/officeDocument/2006/relationships/image" Target="../media/image4280.png"/><Relationship Id="rId43" Type="http://schemas.openxmlformats.org/officeDocument/2006/relationships/image" Target="../media/image4320.png"/><Relationship Id="rId48" Type="http://schemas.openxmlformats.org/officeDocument/2006/relationships/customXml" Target="../ink/ink8299.xml"/><Relationship Id="rId56" Type="http://schemas.openxmlformats.org/officeDocument/2006/relationships/customXml" Target="../ink/ink8303.xml"/><Relationship Id="rId64" Type="http://schemas.openxmlformats.org/officeDocument/2006/relationships/customXml" Target="../ink/ink8307.xml"/><Relationship Id="rId69" Type="http://schemas.openxmlformats.org/officeDocument/2006/relationships/image" Target="../media/image4450.png"/><Relationship Id="rId77" Type="http://schemas.openxmlformats.org/officeDocument/2006/relationships/image" Target="../media/image4490.png"/><Relationship Id="rId8" Type="http://schemas.openxmlformats.org/officeDocument/2006/relationships/customXml" Target="../ink/ink8279.xml"/><Relationship Id="rId51" Type="http://schemas.openxmlformats.org/officeDocument/2006/relationships/image" Target="../media/image4360.png"/><Relationship Id="rId72" Type="http://schemas.openxmlformats.org/officeDocument/2006/relationships/customXml" Target="../ink/ink8311.xml"/><Relationship Id="rId80" Type="http://schemas.openxmlformats.org/officeDocument/2006/relationships/customXml" Target="../ink/ink8315.xml"/><Relationship Id="rId85" Type="http://schemas.openxmlformats.org/officeDocument/2006/relationships/image" Target="../media/image4530.png"/><Relationship Id="rId3" Type="http://schemas.openxmlformats.org/officeDocument/2006/relationships/image" Target="../media/image3550.png"/><Relationship Id="rId12" Type="http://schemas.openxmlformats.org/officeDocument/2006/relationships/customXml" Target="../ink/ink8281.xml"/><Relationship Id="rId17" Type="http://schemas.openxmlformats.org/officeDocument/2006/relationships/image" Target="../media/image4190.png"/><Relationship Id="rId25" Type="http://schemas.openxmlformats.org/officeDocument/2006/relationships/image" Target="../media/image4230.png"/><Relationship Id="rId33" Type="http://schemas.openxmlformats.org/officeDocument/2006/relationships/image" Target="../media/image4270.png"/><Relationship Id="rId38" Type="http://schemas.openxmlformats.org/officeDocument/2006/relationships/customXml" Target="../ink/ink8294.xml"/><Relationship Id="rId46" Type="http://schemas.openxmlformats.org/officeDocument/2006/relationships/customXml" Target="../ink/ink8298.xml"/><Relationship Id="rId59" Type="http://schemas.openxmlformats.org/officeDocument/2006/relationships/image" Target="../media/image4400.png"/><Relationship Id="rId67" Type="http://schemas.openxmlformats.org/officeDocument/2006/relationships/image" Target="../media/image4440.png"/><Relationship Id="rId20" Type="http://schemas.openxmlformats.org/officeDocument/2006/relationships/customXml" Target="../ink/ink8285.xml"/><Relationship Id="rId41" Type="http://schemas.openxmlformats.org/officeDocument/2006/relationships/image" Target="../media/image4311.png"/><Relationship Id="rId54" Type="http://schemas.openxmlformats.org/officeDocument/2006/relationships/customXml" Target="../ink/ink8302.xml"/><Relationship Id="rId62" Type="http://schemas.openxmlformats.org/officeDocument/2006/relationships/customXml" Target="../ink/ink8306.xml"/><Relationship Id="rId70" Type="http://schemas.openxmlformats.org/officeDocument/2006/relationships/customXml" Target="../ink/ink8310.xml"/><Relationship Id="rId75" Type="http://schemas.openxmlformats.org/officeDocument/2006/relationships/image" Target="../media/image4480.png"/><Relationship Id="rId83" Type="http://schemas.openxmlformats.org/officeDocument/2006/relationships/image" Target="../media/image4520.png"/><Relationship Id="rId88" Type="http://schemas.openxmlformats.org/officeDocument/2006/relationships/customXml" Target="../ink/ink83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78.xml"/><Relationship Id="rId15" Type="http://schemas.openxmlformats.org/officeDocument/2006/relationships/image" Target="../media/image4180.png"/><Relationship Id="rId23" Type="http://schemas.openxmlformats.org/officeDocument/2006/relationships/image" Target="../media/image4220.png"/><Relationship Id="rId28" Type="http://schemas.openxmlformats.org/officeDocument/2006/relationships/customXml" Target="../ink/ink8289.xml"/><Relationship Id="rId36" Type="http://schemas.openxmlformats.org/officeDocument/2006/relationships/customXml" Target="../ink/ink8293.xml"/><Relationship Id="rId49" Type="http://schemas.openxmlformats.org/officeDocument/2006/relationships/image" Target="../media/image4350.png"/><Relationship Id="rId57" Type="http://schemas.openxmlformats.org/officeDocument/2006/relationships/image" Target="../media/image4390.png"/><Relationship Id="rId10" Type="http://schemas.openxmlformats.org/officeDocument/2006/relationships/customXml" Target="../ink/ink8280.xml"/><Relationship Id="rId31" Type="http://schemas.openxmlformats.org/officeDocument/2006/relationships/image" Target="../media/image4260.png"/><Relationship Id="rId44" Type="http://schemas.openxmlformats.org/officeDocument/2006/relationships/customXml" Target="../ink/ink8297.xml"/><Relationship Id="rId52" Type="http://schemas.openxmlformats.org/officeDocument/2006/relationships/customXml" Target="../ink/ink8301.xml"/><Relationship Id="rId60" Type="http://schemas.openxmlformats.org/officeDocument/2006/relationships/customXml" Target="../ink/ink8305.xml"/><Relationship Id="rId65" Type="http://schemas.openxmlformats.org/officeDocument/2006/relationships/image" Target="../media/image4430.png"/><Relationship Id="rId73" Type="http://schemas.openxmlformats.org/officeDocument/2006/relationships/image" Target="../media/image4470.png"/><Relationship Id="rId78" Type="http://schemas.openxmlformats.org/officeDocument/2006/relationships/customXml" Target="../ink/ink8314.xml"/><Relationship Id="rId81" Type="http://schemas.openxmlformats.org/officeDocument/2006/relationships/image" Target="../media/image4511.png"/><Relationship Id="rId86" Type="http://schemas.openxmlformats.org/officeDocument/2006/relationships/customXml" Target="../ink/ink8318.xml"/><Relationship Id="rId4" Type="http://schemas.openxmlformats.org/officeDocument/2006/relationships/customXml" Target="../ink/ink8277.xml"/><Relationship Id="rId9" Type="http://schemas.openxmlformats.org/officeDocument/2006/relationships/image" Target="../media/image3590.png"/><Relationship Id="rId13" Type="http://schemas.openxmlformats.org/officeDocument/2006/relationships/image" Target="../media/image4170.png"/><Relationship Id="rId18" Type="http://schemas.openxmlformats.org/officeDocument/2006/relationships/customXml" Target="../ink/ink8284.xml"/><Relationship Id="rId39" Type="http://schemas.openxmlformats.org/officeDocument/2006/relationships/image" Target="../media/image4300.png"/><Relationship Id="rId34" Type="http://schemas.openxmlformats.org/officeDocument/2006/relationships/customXml" Target="../ink/ink8292.xml"/><Relationship Id="rId50" Type="http://schemas.openxmlformats.org/officeDocument/2006/relationships/customXml" Target="../ink/ink8300.xml"/><Relationship Id="rId55" Type="http://schemas.openxmlformats.org/officeDocument/2006/relationships/image" Target="../media/image4380.png"/><Relationship Id="rId76" Type="http://schemas.openxmlformats.org/officeDocument/2006/relationships/customXml" Target="../ink/ink8313.xml"/><Relationship Id="rId7" Type="http://schemas.openxmlformats.org/officeDocument/2006/relationships/image" Target="../media/image4140.png"/><Relationship Id="rId71" Type="http://schemas.openxmlformats.org/officeDocument/2006/relationships/image" Target="../media/image4460.png"/><Relationship Id="rId2" Type="http://schemas.openxmlformats.org/officeDocument/2006/relationships/customXml" Target="../ink/ink8276.xml"/><Relationship Id="rId29" Type="http://schemas.openxmlformats.org/officeDocument/2006/relationships/image" Target="../media/image4250.png"/><Relationship Id="rId24" Type="http://schemas.openxmlformats.org/officeDocument/2006/relationships/customXml" Target="../ink/ink8287.xml"/><Relationship Id="rId40" Type="http://schemas.openxmlformats.org/officeDocument/2006/relationships/customXml" Target="../ink/ink8295.xml"/><Relationship Id="rId45" Type="http://schemas.openxmlformats.org/officeDocument/2006/relationships/image" Target="../media/image4330.png"/><Relationship Id="rId66" Type="http://schemas.openxmlformats.org/officeDocument/2006/relationships/customXml" Target="../ink/ink8308.xml"/><Relationship Id="rId87" Type="http://schemas.openxmlformats.org/officeDocument/2006/relationships/image" Target="../media/image4540.png"/><Relationship Id="rId61" Type="http://schemas.openxmlformats.org/officeDocument/2006/relationships/image" Target="../media/image4411.png"/><Relationship Id="rId82" Type="http://schemas.openxmlformats.org/officeDocument/2006/relationships/customXml" Target="../ink/ink8316.xml"/><Relationship Id="rId19" Type="http://schemas.openxmlformats.org/officeDocument/2006/relationships/image" Target="../media/image4200.png"/></Relationships>
</file>

<file path=ppt/slides/_rels/slide17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0.png"/><Relationship Id="rId21" Type="http://schemas.openxmlformats.org/officeDocument/2006/relationships/image" Target="../media/image4211.png"/><Relationship Id="rId42" Type="http://schemas.openxmlformats.org/officeDocument/2006/relationships/customXml" Target="../ink/ink8340.xml"/><Relationship Id="rId63" Type="http://schemas.openxmlformats.org/officeDocument/2006/relationships/image" Target="../media/image4420.png"/><Relationship Id="rId84" Type="http://schemas.openxmlformats.org/officeDocument/2006/relationships/customXml" Target="../ink/ink8361.xml"/><Relationship Id="rId138" Type="http://schemas.openxmlformats.org/officeDocument/2006/relationships/customXml" Target="../ink/ink8388.xml"/><Relationship Id="rId107" Type="http://schemas.openxmlformats.org/officeDocument/2006/relationships/image" Target="../media/image4640.png"/><Relationship Id="rId11" Type="http://schemas.openxmlformats.org/officeDocument/2006/relationships/image" Target="../media/image3600.png"/><Relationship Id="rId32" Type="http://schemas.openxmlformats.org/officeDocument/2006/relationships/customXml" Target="../ink/ink8335.xml"/><Relationship Id="rId37" Type="http://schemas.openxmlformats.org/officeDocument/2006/relationships/image" Target="../media/image4290.png"/><Relationship Id="rId53" Type="http://schemas.openxmlformats.org/officeDocument/2006/relationships/image" Target="../media/image4370.png"/><Relationship Id="rId58" Type="http://schemas.openxmlformats.org/officeDocument/2006/relationships/customXml" Target="../ink/ink8348.xml"/><Relationship Id="rId74" Type="http://schemas.openxmlformats.org/officeDocument/2006/relationships/customXml" Target="../ink/ink8356.xml"/><Relationship Id="rId79" Type="http://schemas.openxmlformats.org/officeDocument/2006/relationships/image" Target="../media/image4500.png"/><Relationship Id="rId102" Type="http://schemas.openxmlformats.org/officeDocument/2006/relationships/customXml" Target="../ink/ink8370.xml"/><Relationship Id="rId123" Type="http://schemas.openxmlformats.org/officeDocument/2006/relationships/image" Target="../media/image4720.png"/><Relationship Id="rId128" Type="http://schemas.openxmlformats.org/officeDocument/2006/relationships/customXml" Target="../ink/ink8383.xml"/><Relationship Id="rId5" Type="http://schemas.openxmlformats.org/officeDocument/2006/relationships/image" Target="../media/image3580.png"/><Relationship Id="rId90" Type="http://schemas.openxmlformats.org/officeDocument/2006/relationships/customXml" Target="../ink/ink8364.xml"/><Relationship Id="rId95" Type="http://schemas.openxmlformats.org/officeDocument/2006/relationships/image" Target="../media/image4580.png"/><Relationship Id="rId22" Type="http://schemas.openxmlformats.org/officeDocument/2006/relationships/customXml" Target="../ink/ink8330.xml"/><Relationship Id="rId27" Type="http://schemas.openxmlformats.org/officeDocument/2006/relationships/image" Target="../media/image4240.png"/><Relationship Id="rId43" Type="http://schemas.openxmlformats.org/officeDocument/2006/relationships/image" Target="../media/image4320.png"/><Relationship Id="rId48" Type="http://schemas.openxmlformats.org/officeDocument/2006/relationships/customXml" Target="../ink/ink8343.xml"/><Relationship Id="rId64" Type="http://schemas.openxmlformats.org/officeDocument/2006/relationships/customXml" Target="../ink/ink8351.xml"/><Relationship Id="rId69" Type="http://schemas.openxmlformats.org/officeDocument/2006/relationships/image" Target="../media/image4450.png"/><Relationship Id="rId113" Type="http://schemas.openxmlformats.org/officeDocument/2006/relationships/image" Target="../media/image4670.png"/><Relationship Id="rId118" Type="http://schemas.openxmlformats.org/officeDocument/2006/relationships/customXml" Target="../ink/ink8378.xml"/><Relationship Id="rId134" Type="http://schemas.openxmlformats.org/officeDocument/2006/relationships/customXml" Target="../ink/ink8386.xml"/><Relationship Id="rId139" Type="http://schemas.openxmlformats.org/officeDocument/2006/relationships/image" Target="../media/image4800.png"/><Relationship Id="rId80" Type="http://schemas.openxmlformats.org/officeDocument/2006/relationships/customXml" Target="../ink/ink8359.xml"/><Relationship Id="rId85" Type="http://schemas.openxmlformats.org/officeDocument/2006/relationships/image" Target="../media/image4530.png"/><Relationship Id="rId12" Type="http://schemas.openxmlformats.org/officeDocument/2006/relationships/customXml" Target="../ink/ink8325.xml"/><Relationship Id="rId17" Type="http://schemas.openxmlformats.org/officeDocument/2006/relationships/image" Target="../media/image4190.png"/><Relationship Id="rId33" Type="http://schemas.openxmlformats.org/officeDocument/2006/relationships/image" Target="../media/image4270.png"/><Relationship Id="rId38" Type="http://schemas.openxmlformats.org/officeDocument/2006/relationships/customXml" Target="../ink/ink8338.xml"/><Relationship Id="rId59" Type="http://schemas.openxmlformats.org/officeDocument/2006/relationships/image" Target="../media/image4400.png"/><Relationship Id="rId103" Type="http://schemas.openxmlformats.org/officeDocument/2006/relationships/image" Target="../media/image4620.png"/><Relationship Id="rId108" Type="http://schemas.openxmlformats.org/officeDocument/2006/relationships/customXml" Target="../ink/ink8373.xml"/><Relationship Id="rId124" Type="http://schemas.openxmlformats.org/officeDocument/2006/relationships/customXml" Target="../ink/ink8381.xml"/><Relationship Id="rId129" Type="http://schemas.openxmlformats.org/officeDocument/2006/relationships/image" Target="../media/image4750.png"/><Relationship Id="rId54" Type="http://schemas.openxmlformats.org/officeDocument/2006/relationships/customXml" Target="../ink/ink8346.xml"/><Relationship Id="rId70" Type="http://schemas.openxmlformats.org/officeDocument/2006/relationships/customXml" Target="../ink/ink8354.xml"/><Relationship Id="rId75" Type="http://schemas.openxmlformats.org/officeDocument/2006/relationships/image" Target="../media/image4480.png"/><Relationship Id="rId91" Type="http://schemas.openxmlformats.org/officeDocument/2006/relationships/image" Target="../media/image4560.png"/><Relationship Id="rId96" Type="http://schemas.openxmlformats.org/officeDocument/2006/relationships/customXml" Target="../ink/ink8367.xml"/><Relationship Id="rId140" Type="http://schemas.openxmlformats.org/officeDocument/2006/relationships/customXml" Target="../ink/ink83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22.xml"/><Relationship Id="rId23" Type="http://schemas.openxmlformats.org/officeDocument/2006/relationships/image" Target="../media/image4220.png"/><Relationship Id="rId28" Type="http://schemas.openxmlformats.org/officeDocument/2006/relationships/customXml" Target="../ink/ink8333.xml"/><Relationship Id="rId49" Type="http://schemas.openxmlformats.org/officeDocument/2006/relationships/image" Target="../media/image4350.png"/><Relationship Id="rId114" Type="http://schemas.openxmlformats.org/officeDocument/2006/relationships/customXml" Target="../ink/ink8376.xml"/><Relationship Id="rId119" Type="http://schemas.openxmlformats.org/officeDocument/2006/relationships/image" Target="../media/image4700.png"/><Relationship Id="rId44" Type="http://schemas.openxmlformats.org/officeDocument/2006/relationships/customXml" Target="../ink/ink8341.xml"/><Relationship Id="rId60" Type="http://schemas.openxmlformats.org/officeDocument/2006/relationships/customXml" Target="../ink/ink8349.xml"/><Relationship Id="rId65" Type="http://schemas.openxmlformats.org/officeDocument/2006/relationships/image" Target="../media/image4430.png"/><Relationship Id="rId81" Type="http://schemas.openxmlformats.org/officeDocument/2006/relationships/image" Target="../media/image4511.png"/><Relationship Id="rId86" Type="http://schemas.openxmlformats.org/officeDocument/2006/relationships/customXml" Target="../ink/ink8362.xml"/><Relationship Id="rId130" Type="http://schemas.openxmlformats.org/officeDocument/2006/relationships/customXml" Target="../ink/ink8384.xml"/><Relationship Id="rId135" Type="http://schemas.openxmlformats.org/officeDocument/2006/relationships/image" Target="../media/image4780.png"/><Relationship Id="rId13" Type="http://schemas.openxmlformats.org/officeDocument/2006/relationships/image" Target="../media/image4170.png"/><Relationship Id="rId18" Type="http://schemas.openxmlformats.org/officeDocument/2006/relationships/customXml" Target="../ink/ink8328.xml"/><Relationship Id="rId39" Type="http://schemas.openxmlformats.org/officeDocument/2006/relationships/image" Target="../media/image4300.png"/><Relationship Id="rId109" Type="http://schemas.openxmlformats.org/officeDocument/2006/relationships/image" Target="../media/image4650.png"/><Relationship Id="rId34" Type="http://schemas.openxmlformats.org/officeDocument/2006/relationships/customXml" Target="../ink/ink8336.xml"/><Relationship Id="rId50" Type="http://schemas.openxmlformats.org/officeDocument/2006/relationships/customXml" Target="../ink/ink8344.xml"/><Relationship Id="rId55" Type="http://schemas.openxmlformats.org/officeDocument/2006/relationships/image" Target="../media/image4380.png"/><Relationship Id="rId76" Type="http://schemas.openxmlformats.org/officeDocument/2006/relationships/customXml" Target="../ink/ink8357.xml"/><Relationship Id="rId97" Type="http://schemas.openxmlformats.org/officeDocument/2006/relationships/image" Target="../media/image4590.png"/><Relationship Id="rId104" Type="http://schemas.openxmlformats.org/officeDocument/2006/relationships/customXml" Target="../ink/ink8371.xml"/><Relationship Id="rId120" Type="http://schemas.openxmlformats.org/officeDocument/2006/relationships/customXml" Target="../ink/ink8379.xml"/><Relationship Id="rId125" Type="http://schemas.openxmlformats.org/officeDocument/2006/relationships/image" Target="../media/image4730.png"/><Relationship Id="rId141" Type="http://schemas.openxmlformats.org/officeDocument/2006/relationships/image" Target="../media/image4811.png"/><Relationship Id="rId7" Type="http://schemas.openxmlformats.org/officeDocument/2006/relationships/image" Target="../media/image4140.png"/><Relationship Id="rId71" Type="http://schemas.openxmlformats.org/officeDocument/2006/relationships/image" Target="../media/image4460.png"/><Relationship Id="rId92" Type="http://schemas.openxmlformats.org/officeDocument/2006/relationships/customXml" Target="../ink/ink8365.xml"/><Relationship Id="rId2" Type="http://schemas.openxmlformats.org/officeDocument/2006/relationships/customXml" Target="../ink/ink8320.xml"/><Relationship Id="rId29" Type="http://schemas.openxmlformats.org/officeDocument/2006/relationships/image" Target="../media/image4250.png"/><Relationship Id="rId24" Type="http://schemas.openxmlformats.org/officeDocument/2006/relationships/customXml" Target="../ink/ink8331.xml"/><Relationship Id="rId40" Type="http://schemas.openxmlformats.org/officeDocument/2006/relationships/customXml" Target="../ink/ink8339.xml"/><Relationship Id="rId45" Type="http://schemas.openxmlformats.org/officeDocument/2006/relationships/image" Target="../media/image4330.png"/><Relationship Id="rId66" Type="http://schemas.openxmlformats.org/officeDocument/2006/relationships/customXml" Target="../ink/ink8352.xml"/><Relationship Id="rId87" Type="http://schemas.openxmlformats.org/officeDocument/2006/relationships/image" Target="../media/image4540.png"/><Relationship Id="rId110" Type="http://schemas.openxmlformats.org/officeDocument/2006/relationships/customXml" Target="../ink/ink8374.xml"/><Relationship Id="rId115" Type="http://schemas.openxmlformats.org/officeDocument/2006/relationships/image" Target="../media/image4680.png"/><Relationship Id="rId131" Type="http://schemas.openxmlformats.org/officeDocument/2006/relationships/image" Target="../media/image4760.png"/><Relationship Id="rId136" Type="http://schemas.openxmlformats.org/officeDocument/2006/relationships/customXml" Target="../ink/ink8387.xml"/><Relationship Id="rId61" Type="http://schemas.openxmlformats.org/officeDocument/2006/relationships/image" Target="../media/image4411.png"/><Relationship Id="rId82" Type="http://schemas.openxmlformats.org/officeDocument/2006/relationships/customXml" Target="../ink/ink8360.xml"/><Relationship Id="rId19" Type="http://schemas.openxmlformats.org/officeDocument/2006/relationships/image" Target="../media/image4200.png"/><Relationship Id="rId14" Type="http://schemas.openxmlformats.org/officeDocument/2006/relationships/customXml" Target="../ink/ink8326.xml"/><Relationship Id="rId30" Type="http://schemas.openxmlformats.org/officeDocument/2006/relationships/customXml" Target="../ink/ink8334.xml"/><Relationship Id="rId35" Type="http://schemas.openxmlformats.org/officeDocument/2006/relationships/image" Target="../media/image4280.png"/><Relationship Id="rId56" Type="http://schemas.openxmlformats.org/officeDocument/2006/relationships/customXml" Target="../ink/ink8347.xml"/><Relationship Id="rId77" Type="http://schemas.openxmlformats.org/officeDocument/2006/relationships/image" Target="../media/image4490.png"/><Relationship Id="rId100" Type="http://schemas.openxmlformats.org/officeDocument/2006/relationships/customXml" Target="../ink/ink8369.xml"/><Relationship Id="rId105" Type="http://schemas.openxmlformats.org/officeDocument/2006/relationships/image" Target="../media/image4630.png"/><Relationship Id="rId126" Type="http://schemas.openxmlformats.org/officeDocument/2006/relationships/customXml" Target="../ink/ink8382.xml"/><Relationship Id="rId8" Type="http://schemas.openxmlformats.org/officeDocument/2006/relationships/customXml" Target="../ink/ink8323.xml"/><Relationship Id="rId51" Type="http://schemas.openxmlformats.org/officeDocument/2006/relationships/image" Target="../media/image4360.png"/><Relationship Id="rId72" Type="http://schemas.openxmlformats.org/officeDocument/2006/relationships/customXml" Target="../ink/ink8355.xml"/><Relationship Id="rId93" Type="http://schemas.openxmlformats.org/officeDocument/2006/relationships/image" Target="../media/image4570.png"/><Relationship Id="rId98" Type="http://schemas.openxmlformats.org/officeDocument/2006/relationships/customXml" Target="../ink/ink8368.xml"/><Relationship Id="rId121" Type="http://schemas.openxmlformats.org/officeDocument/2006/relationships/image" Target="../media/image4711.png"/><Relationship Id="rId142" Type="http://schemas.openxmlformats.org/officeDocument/2006/relationships/customXml" Target="../ink/ink8390.xml"/><Relationship Id="rId3" Type="http://schemas.openxmlformats.org/officeDocument/2006/relationships/image" Target="../media/image3550.png"/><Relationship Id="rId25" Type="http://schemas.openxmlformats.org/officeDocument/2006/relationships/image" Target="../media/image4230.png"/><Relationship Id="rId46" Type="http://schemas.openxmlformats.org/officeDocument/2006/relationships/customXml" Target="../ink/ink8342.xml"/><Relationship Id="rId67" Type="http://schemas.openxmlformats.org/officeDocument/2006/relationships/image" Target="../media/image4440.png"/><Relationship Id="rId116" Type="http://schemas.openxmlformats.org/officeDocument/2006/relationships/customXml" Target="../ink/ink8377.xml"/><Relationship Id="rId137" Type="http://schemas.openxmlformats.org/officeDocument/2006/relationships/image" Target="../media/image4790.png"/><Relationship Id="rId20" Type="http://schemas.openxmlformats.org/officeDocument/2006/relationships/customXml" Target="../ink/ink8329.xml"/><Relationship Id="rId41" Type="http://schemas.openxmlformats.org/officeDocument/2006/relationships/image" Target="../media/image4311.png"/><Relationship Id="rId62" Type="http://schemas.openxmlformats.org/officeDocument/2006/relationships/customXml" Target="../ink/ink8350.xml"/><Relationship Id="rId83" Type="http://schemas.openxmlformats.org/officeDocument/2006/relationships/image" Target="../media/image4520.png"/><Relationship Id="rId88" Type="http://schemas.openxmlformats.org/officeDocument/2006/relationships/customXml" Target="../ink/ink8363.xml"/><Relationship Id="rId111" Type="http://schemas.openxmlformats.org/officeDocument/2006/relationships/image" Target="../media/image4660.png"/><Relationship Id="rId132" Type="http://schemas.openxmlformats.org/officeDocument/2006/relationships/customXml" Target="../ink/ink8385.xml"/><Relationship Id="rId15" Type="http://schemas.openxmlformats.org/officeDocument/2006/relationships/image" Target="../media/image4180.png"/><Relationship Id="rId36" Type="http://schemas.openxmlformats.org/officeDocument/2006/relationships/customXml" Target="../ink/ink8337.xml"/><Relationship Id="rId57" Type="http://schemas.openxmlformats.org/officeDocument/2006/relationships/image" Target="../media/image4390.png"/><Relationship Id="rId106" Type="http://schemas.openxmlformats.org/officeDocument/2006/relationships/customXml" Target="../ink/ink8372.xml"/><Relationship Id="rId127" Type="http://schemas.openxmlformats.org/officeDocument/2006/relationships/image" Target="../media/image4740.png"/><Relationship Id="rId10" Type="http://schemas.openxmlformats.org/officeDocument/2006/relationships/customXml" Target="../ink/ink8324.xml"/><Relationship Id="rId31" Type="http://schemas.openxmlformats.org/officeDocument/2006/relationships/image" Target="../media/image4260.png"/><Relationship Id="rId52" Type="http://schemas.openxmlformats.org/officeDocument/2006/relationships/customXml" Target="../ink/ink8345.xml"/><Relationship Id="rId73" Type="http://schemas.openxmlformats.org/officeDocument/2006/relationships/image" Target="../media/image4470.png"/><Relationship Id="rId78" Type="http://schemas.openxmlformats.org/officeDocument/2006/relationships/customXml" Target="../ink/ink8358.xml"/><Relationship Id="rId94" Type="http://schemas.openxmlformats.org/officeDocument/2006/relationships/customXml" Target="../ink/ink8366.xml"/><Relationship Id="rId99" Type="http://schemas.openxmlformats.org/officeDocument/2006/relationships/image" Target="../media/image4600.png"/><Relationship Id="rId101" Type="http://schemas.openxmlformats.org/officeDocument/2006/relationships/image" Target="../media/image4611.png"/><Relationship Id="rId122" Type="http://schemas.openxmlformats.org/officeDocument/2006/relationships/customXml" Target="../ink/ink8380.xml"/><Relationship Id="rId143" Type="http://schemas.openxmlformats.org/officeDocument/2006/relationships/image" Target="../media/image4820.png"/><Relationship Id="rId4" Type="http://schemas.openxmlformats.org/officeDocument/2006/relationships/customXml" Target="../ink/ink8321.xml"/><Relationship Id="rId9" Type="http://schemas.openxmlformats.org/officeDocument/2006/relationships/image" Target="../media/image3590.png"/><Relationship Id="rId26" Type="http://schemas.openxmlformats.org/officeDocument/2006/relationships/customXml" Target="../ink/ink8332.xml"/><Relationship Id="rId47" Type="http://schemas.openxmlformats.org/officeDocument/2006/relationships/image" Target="../media/image4340.png"/><Relationship Id="rId68" Type="http://schemas.openxmlformats.org/officeDocument/2006/relationships/customXml" Target="../ink/ink8353.xml"/><Relationship Id="rId89" Type="http://schemas.openxmlformats.org/officeDocument/2006/relationships/image" Target="../media/image4550.png"/><Relationship Id="rId112" Type="http://schemas.openxmlformats.org/officeDocument/2006/relationships/customXml" Target="../ink/ink8375.xml"/><Relationship Id="rId133" Type="http://schemas.openxmlformats.org/officeDocument/2006/relationships/image" Target="../media/image4770.png"/><Relationship Id="rId16" Type="http://schemas.openxmlformats.org/officeDocument/2006/relationships/customXml" Target="../ink/ink8327.xml"/></Relationships>
</file>

<file path=ppt/slides/_rels/slide17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0.png"/><Relationship Id="rId21" Type="http://schemas.openxmlformats.org/officeDocument/2006/relationships/image" Target="../media/image4211.png"/><Relationship Id="rId42" Type="http://schemas.openxmlformats.org/officeDocument/2006/relationships/customXml" Target="../ink/ink8411.xml"/><Relationship Id="rId63" Type="http://schemas.openxmlformats.org/officeDocument/2006/relationships/image" Target="../media/image4420.png"/><Relationship Id="rId84" Type="http://schemas.openxmlformats.org/officeDocument/2006/relationships/customXml" Target="../ink/ink8432.xml"/><Relationship Id="rId138" Type="http://schemas.openxmlformats.org/officeDocument/2006/relationships/customXml" Target="../ink/ink8459.xml"/><Relationship Id="rId159" Type="http://schemas.openxmlformats.org/officeDocument/2006/relationships/image" Target="../media/image4900.png"/><Relationship Id="rId170" Type="http://schemas.openxmlformats.org/officeDocument/2006/relationships/customXml" Target="../ink/ink8475.xml"/><Relationship Id="rId107" Type="http://schemas.openxmlformats.org/officeDocument/2006/relationships/image" Target="../media/image4640.png"/><Relationship Id="rId11" Type="http://schemas.openxmlformats.org/officeDocument/2006/relationships/image" Target="../media/image3600.png"/><Relationship Id="rId32" Type="http://schemas.openxmlformats.org/officeDocument/2006/relationships/customXml" Target="../ink/ink8406.xml"/><Relationship Id="rId53" Type="http://schemas.openxmlformats.org/officeDocument/2006/relationships/image" Target="../media/image4370.png"/><Relationship Id="rId74" Type="http://schemas.openxmlformats.org/officeDocument/2006/relationships/customXml" Target="../ink/ink8427.xml"/><Relationship Id="rId128" Type="http://schemas.openxmlformats.org/officeDocument/2006/relationships/customXml" Target="../ink/ink8454.xml"/><Relationship Id="rId149" Type="http://schemas.openxmlformats.org/officeDocument/2006/relationships/image" Target="../media/image4850.png"/><Relationship Id="rId5" Type="http://schemas.openxmlformats.org/officeDocument/2006/relationships/image" Target="../media/image3580.png"/><Relationship Id="rId95" Type="http://schemas.openxmlformats.org/officeDocument/2006/relationships/image" Target="../media/image4580.png"/><Relationship Id="rId160" Type="http://schemas.openxmlformats.org/officeDocument/2006/relationships/customXml" Target="../ink/ink8470.xml"/><Relationship Id="rId181" Type="http://schemas.openxmlformats.org/officeDocument/2006/relationships/image" Target="../media/image5011.png"/><Relationship Id="rId22" Type="http://schemas.openxmlformats.org/officeDocument/2006/relationships/customXml" Target="../ink/ink8401.xml"/><Relationship Id="rId43" Type="http://schemas.openxmlformats.org/officeDocument/2006/relationships/image" Target="../media/image4320.png"/><Relationship Id="rId64" Type="http://schemas.openxmlformats.org/officeDocument/2006/relationships/customXml" Target="../ink/ink8422.xml"/><Relationship Id="rId118" Type="http://schemas.openxmlformats.org/officeDocument/2006/relationships/customXml" Target="../ink/ink8449.xml"/><Relationship Id="rId139" Type="http://schemas.openxmlformats.org/officeDocument/2006/relationships/image" Target="../media/image4800.png"/><Relationship Id="rId85" Type="http://schemas.openxmlformats.org/officeDocument/2006/relationships/image" Target="../media/image4530.png"/><Relationship Id="rId150" Type="http://schemas.openxmlformats.org/officeDocument/2006/relationships/customXml" Target="../ink/ink8465.xml"/><Relationship Id="rId171" Type="http://schemas.openxmlformats.org/officeDocument/2006/relationships/image" Target="../media/image4960.png"/><Relationship Id="rId12" Type="http://schemas.openxmlformats.org/officeDocument/2006/relationships/customXml" Target="../ink/ink8396.xml"/><Relationship Id="rId33" Type="http://schemas.openxmlformats.org/officeDocument/2006/relationships/image" Target="../media/image4270.png"/><Relationship Id="rId108" Type="http://schemas.openxmlformats.org/officeDocument/2006/relationships/customXml" Target="../ink/ink8444.xml"/><Relationship Id="rId129" Type="http://schemas.openxmlformats.org/officeDocument/2006/relationships/image" Target="../media/image4750.png"/><Relationship Id="rId54" Type="http://schemas.openxmlformats.org/officeDocument/2006/relationships/customXml" Target="../ink/ink8417.xml"/><Relationship Id="rId75" Type="http://schemas.openxmlformats.org/officeDocument/2006/relationships/image" Target="../media/image4480.png"/><Relationship Id="rId96" Type="http://schemas.openxmlformats.org/officeDocument/2006/relationships/customXml" Target="../ink/ink8438.xml"/><Relationship Id="rId140" Type="http://schemas.openxmlformats.org/officeDocument/2006/relationships/customXml" Target="../ink/ink8460.xml"/><Relationship Id="rId161" Type="http://schemas.openxmlformats.org/officeDocument/2006/relationships/image" Target="../media/image4911.png"/><Relationship Id="rId182" Type="http://schemas.openxmlformats.org/officeDocument/2006/relationships/customXml" Target="../ink/ink8481.xml"/><Relationship Id="rId6" Type="http://schemas.openxmlformats.org/officeDocument/2006/relationships/customXml" Target="../ink/ink8393.xml"/><Relationship Id="rId23" Type="http://schemas.openxmlformats.org/officeDocument/2006/relationships/image" Target="../media/image4220.png"/><Relationship Id="rId119" Type="http://schemas.openxmlformats.org/officeDocument/2006/relationships/image" Target="../media/image4700.png"/><Relationship Id="rId44" Type="http://schemas.openxmlformats.org/officeDocument/2006/relationships/customXml" Target="../ink/ink8412.xml"/><Relationship Id="rId65" Type="http://schemas.openxmlformats.org/officeDocument/2006/relationships/image" Target="../media/image4430.png"/><Relationship Id="rId86" Type="http://schemas.openxmlformats.org/officeDocument/2006/relationships/customXml" Target="../ink/ink8433.xml"/><Relationship Id="rId130" Type="http://schemas.openxmlformats.org/officeDocument/2006/relationships/customXml" Target="../ink/ink8455.xml"/><Relationship Id="rId151" Type="http://schemas.openxmlformats.org/officeDocument/2006/relationships/image" Target="../media/image4860.png"/><Relationship Id="rId172" Type="http://schemas.openxmlformats.org/officeDocument/2006/relationships/customXml" Target="../ink/ink8476.xml"/><Relationship Id="rId13" Type="http://schemas.openxmlformats.org/officeDocument/2006/relationships/image" Target="../media/image4170.png"/><Relationship Id="rId18" Type="http://schemas.openxmlformats.org/officeDocument/2006/relationships/customXml" Target="../ink/ink8399.xml"/><Relationship Id="rId39" Type="http://schemas.openxmlformats.org/officeDocument/2006/relationships/image" Target="../media/image4300.png"/><Relationship Id="rId109" Type="http://schemas.openxmlformats.org/officeDocument/2006/relationships/image" Target="../media/image4650.png"/><Relationship Id="rId34" Type="http://schemas.openxmlformats.org/officeDocument/2006/relationships/customXml" Target="../ink/ink8407.xml"/><Relationship Id="rId50" Type="http://schemas.openxmlformats.org/officeDocument/2006/relationships/customXml" Target="../ink/ink8415.xml"/><Relationship Id="rId55" Type="http://schemas.openxmlformats.org/officeDocument/2006/relationships/image" Target="../media/image4380.png"/><Relationship Id="rId76" Type="http://schemas.openxmlformats.org/officeDocument/2006/relationships/customXml" Target="../ink/ink8428.xml"/><Relationship Id="rId97" Type="http://schemas.openxmlformats.org/officeDocument/2006/relationships/image" Target="../media/image4590.png"/><Relationship Id="rId104" Type="http://schemas.openxmlformats.org/officeDocument/2006/relationships/customXml" Target="../ink/ink8442.xml"/><Relationship Id="rId120" Type="http://schemas.openxmlformats.org/officeDocument/2006/relationships/customXml" Target="../ink/ink8450.xml"/><Relationship Id="rId125" Type="http://schemas.openxmlformats.org/officeDocument/2006/relationships/image" Target="../media/image4730.png"/><Relationship Id="rId141" Type="http://schemas.openxmlformats.org/officeDocument/2006/relationships/image" Target="../media/image4811.png"/><Relationship Id="rId146" Type="http://schemas.openxmlformats.org/officeDocument/2006/relationships/customXml" Target="../ink/ink8463.xml"/><Relationship Id="rId167" Type="http://schemas.openxmlformats.org/officeDocument/2006/relationships/image" Target="../media/image4940.png"/><Relationship Id="rId7" Type="http://schemas.openxmlformats.org/officeDocument/2006/relationships/image" Target="../media/image4140.png"/><Relationship Id="rId71" Type="http://schemas.openxmlformats.org/officeDocument/2006/relationships/image" Target="../media/image4460.png"/><Relationship Id="rId92" Type="http://schemas.openxmlformats.org/officeDocument/2006/relationships/customXml" Target="../ink/ink8436.xml"/><Relationship Id="rId162" Type="http://schemas.openxmlformats.org/officeDocument/2006/relationships/customXml" Target="../ink/ink8471.xml"/><Relationship Id="rId183" Type="http://schemas.openxmlformats.org/officeDocument/2006/relationships/image" Target="../media/image5020.png"/><Relationship Id="rId2" Type="http://schemas.openxmlformats.org/officeDocument/2006/relationships/customXml" Target="../ink/ink8391.xml"/><Relationship Id="rId29" Type="http://schemas.openxmlformats.org/officeDocument/2006/relationships/image" Target="../media/image4250.png"/><Relationship Id="rId24" Type="http://schemas.openxmlformats.org/officeDocument/2006/relationships/customXml" Target="../ink/ink8402.xml"/><Relationship Id="rId40" Type="http://schemas.openxmlformats.org/officeDocument/2006/relationships/customXml" Target="../ink/ink8410.xml"/><Relationship Id="rId45" Type="http://schemas.openxmlformats.org/officeDocument/2006/relationships/image" Target="../media/image4330.png"/><Relationship Id="rId66" Type="http://schemas.openxmlformats.org/officeDocument/2006/relationships/customXml" Target="../ink/ink8423.xml"/><Relationship Id="rId87" Type="http://schemas.openxmlformats.org/officeDocument/2006/relationships/image" Target="../media/image4540.png"/><Relationship Id="rId110" Type="http://schemas.openxmlformats.org/officeDocument/2006/relationships/customXml" Target="../ink/ink8445.xml"/><Relationship Id="rId115" Type="http://schemas.openxmlformats.org/officeDocument/2006/relationships/image" Target="../media/image4680.png"/><Relationship Id="rId131" Type="http://schemas.openxmlformats.org/officeDocument/2006/relationships/image" Target="../media/image4760.png"/><Relationship Id="rId136" Type="http://schemas.openxmlformats.org/officeDocument/2006/relationships/customXml" Target="../ink/ink8458.xml"/><Relationship Id="rId157" Type="http://schemas.openxmlformats.org/officeDocument/2006/relationships/image" Target="../media/image4890.png"/><Relationship Id="rId178" Type="http://schemas.openxmlformats.org/officeDocument/2006/relationships/customXml" Target="../ink/ink8479.xml"/><Relationship Id="rId61" Type="http://schemas.openxmlformats.org/officeDocument/2006/relationships/image" Target="../media/image4411.png"/><Relationship Id="rId82" Type="http://schemas.openxmlformats.org/officeDocument/2006/relationships/customXml" Target="../ink/ink8431.xml"/><Relationship Id="rId152" Type="http://schemas.openxmlformats.org/officeDocument/2006/relationships/customXml" Target="../ink/ink8466.xml"/><Relationship Id="rId173" Type="http://schemas.openxmlformats.org/officeDocument/2006/relationships/image" Target="../media/image4970.png"/><Relationship Id="rId19" Type="http://schemas.openxmlformats.org/officeDocument/2006/relationships/image" Target="../media/image4200.png"/><Relationship Id="rId14" Type="http://schemas.openxmlformats.org/officeDocument/2006/relationships/customXml" Target="../ink/ink8397.xml"/><Relationship Id="rId30" Type="http://schemas.openxmlformats.org/officeDocument/2006/relationships/customXml" Target="../ink/ink8405.xml"/><Relationship Id="rId35" Type="http://schemas.openxmlformats.org/officeDocument/2006/relationships/image" Target="../media/image4280.png"/><Relationship Id="rId56" Type="http://schemas.openxmlformats.org/officeDocument/2006/relationships/customXml" Target="../ink/ink8418.xml"/><Relationship Id="rId77" Type="http://schemas.openxmlformats.org/officeDocument/2006/relationships/image" Target="../media/image4490.png"/><Relationship Id="rId100" Type="http://schemas.openxmlformats.org/officeDocument/2006/relationships/customXml" Target="../ink/ink8440.xml"/><Relationship Id="rId105" Type="http://schemas.openxmlformats.org/officeDocument/2006/relationships/image" Target="../media/image4630.png"/><Relationship Id="rId126" Type="http://schemas.openxmlformats.org/officeDocument/2006/relationships/customXml" Target="../ink/ink8453.xml"/><Relationship Id="rId147" Type="http://schemas.openxmlformats.org/officeDocument/2006/relationships/image" Target="../media/image4840.png"/><Relationship Id="rId168" Type="http://schemas.openxmlformats.org/officeDocument/2006/relationships/customXml" Target="../ink/ink8474.xml"/><Relationship Id="rId8" Type="http://schemas.openxmlformats.org/officeDocument/2006/relationships/customXml" Target="../ink/ink8394.xml"/><Relationship Id="rId51" Type="http://schemas.openxmlformats.org/officeDocument/2006/relationships/image" Target="../media/image4360.png"/><Relationship Id="rId72" Type="http://schemas.openxmlformats.org/officeDocument/2006/relationships/customXml" Target="../ink/ink8426.xml"/><Relationship Id="rId93" Type="http://schemas.openxmlformats.org/officeDocument/2006/relationships/image" Target="../media/image4570.png"/><Relationship Id="rId98" Type="http://schemas.openxmlformats.org/officeDocument/2006/relationships/customXml" Target="../ink/ink8439.xml"/><Relationship Id="rId121" Type="http://schemas.openxmlformats.org/officeDocument/2006/relationships/image" Target="../media/image4711.png"/><Relationship Id="rId142" Type="http://schemas.openxmlformats.org/officeDocument/2006/relationships/customXml" Target="../ink/ink8461.xml"/><Relationship Id="rId163" Type="http://schemas.openxmlformats.org/officeDocument/2006/relationships/image" Target="../media/image4920.png"/><Relationship Id="rId184" Type="http://schemas.openxmlformats.org/officeDocument/2006/relationships/customXml" Target="../ink/ink8482.xml"/><Relationship Id="rId3" Type="http://schemas.openxmlformats.org/officeDocument/2006/relationships/image" Target="../media/image3550.png"/><Relationship Id="rId25" Type="http://schemas.openxmlformats.org/officeDocument/2006/relationships/image" Target="../media/image4230.png"/><Relationship Id="rId46" Type="http://schemas.openxmlformats.org/officeDocument/2006/relationships/customXml" Target="../ink/ink8413.xml"/><Relationship Id="rId67" Type="http://schemas.openxmlformats.org/officeDocument/2006/relationships/image" Target="../media/image4440.png"/><Relationship Id="rId116" Type="http://schemas.openxmlformats.org/officeDocument/2006/relationships/customXml" Target="../ink/ink8448.xml"/><Relationship Id="rId137" Type="http://schemas.openxmlformats.org/officeDocument/2006/relationships/image" Target="../media/image4790.png"/><Relationship Id="rId158" Type="http://schemas.openxmlformats.org/officeDocument/2006/relationships/customXml" Target="../ink/ink8469.xml"/><Relationship Id="rId20" Type="http://schemas.openxmlformats.org/officeDocument/2006/relationships/customXml" Target="../ink/ink8400.xml"/><Relationship Id="rId41" Type="http://schemas.openxmlformats.org/officeDocument/2006/relationships/image" Target="../media/image4311.png"/><Relationship Id="rId62" Type="http://schemas.openxmlformats.org/officeDocument/2006/relationships/customXml" Target="../ink/ink8421.xml"/><Relationship Id="rId83" Type="http://schemas.openxmlformats.org/officeDocument/2006/relationships/image" Target="../media/image4520.png"/><Relationship Id="rId88" Type="http://schemas.openxmlformats.org/officeDocument/2006/relationships/customXml" Target="../ink/ink8434.xml"/><Relationship Id="rId111" Type="http://schemas.openxmlformats.org/officeDocument/2006/relationships/image" Target="../media/image4660.png"/><Relationship Id="rId132" Type="http://schemas.openxmlformats.org/officeDocument/2006/relationships/customXml" Target="../ink/ink8456.xml"/><Relationship Id="rId153" Type="http://schemas.openxmlformats.org/officeDocument/2006/relationships/image" Target="../media/image4870.png"/><Relationship Id="rId174" Type="http://schemas.openxmlformats.org/officeDocument/2006/relationships/customXml" Target="../ink/ink8477.xml"/><Relationship Id="rId179" Type="http://schemas.openxmlformats.org/officeDocument/2006/relationships/image" Target="../media/image5000.png"/><Relationship Id="rId15" Type="http://schemas.openxmlformats.org/officeDocument/2006/relationships/image" Target="../media/image4180.png"/><Relationship Id="rId36" Type="http://schemas.openxmlformats.org/officeDocument/2006/relationships/customXml" Target="../ink/ink8408.xml"/><Relationship Id="rId57" Type="http://schemas.openxmlformats.org/officeDocument/2006/relationships/image" Target="../media/image4390.png"/><Relationship Id="rId106" Type="http://schemas.openxmlformats.org/officeDocument/2006/relationships/customXml" Target="../ink/ink8443.xml"/><Relationship Id="rId127" Type="http://schemas.openxmlformats.org/officeDocument/2006/relationships/image" Target="../media/image4740.png"/><Relationship Id="rId10" Type="http://schemas.openxmlformats.org/officeDocument/2006/relationships/customXml" Target="../ink/ink8395.xml"/><Relationship Id="rId31" Type="http://schemas.openxmlformats.org/officeDocument/2006/relationships/image" Target="../media/image4260.png"/><Relationship Id="rId52" Type="http://schemas.openxmlformats.org/officeDocument/2006/relationships/customXml" Target="../ink/ink8416.xml"/><Relationship Id="rId73" Type="http://schemas.openxmlformats.org/officeDocument/2006/relationships/image" Target="../media/image4470.png"/><Relationship Id="rId78" Type="http://schemas.openxmlformats.org/officeDocument/2006/relationships/customXml" Target="../ink/ink8429.xml"/><Relationship Id="rId94" Type="http://schemas.openxmlformats.org/officeDocument/2006/relationships/customXml" Target="../ink/ink8437.xml"/><Relationship Id="rId99" Type="http://schemas.openxmlformats.org/officeDocument/2006/relationships/image" Target="../media/image4600.png"/><Relationship Id="rId101" Type="http://schemas.openxmlformats.org/officeDocument/2006/relationships/image" Target="../media/image4611.png"/><Relationship Id="rId122" Type="http://schemas.openxmlformats.org/officeDocument/2006/relationships/customXml" Target="../ink/ink8451.xml"/><Relationship Id="rId143" Type="http://schemas.openxmlformats.org/officeDocument/2006/relationships/image" Target="../media/image4820.png"/><Relationship Id="rId148" Type="http://schemas.openxmlformats.org/officeDocument/2006/relationships/customXml" Target="../ink/ink8464.xml"/><Relationship Id="rId164" Type="http://schemas.openxmlformats.org/officeDocument/2006/relationships/customXml" Target="../ink/ink8472.xml"/><Relationship Id="rId169" Type="http://schemas.openxmlformats.org/officeDocument/2006/relationships/image" Target="../media/image4950.png"/><Relationship Id="rId185" Type="http://schemas.openxmlformats.org/officeDocument/2006/relationships/image" Target="../media/image5030.png"/><Relationship Id="rId4" Type="http://schemas.openxmlformats.org/officeDocument/2006/relationships/customXml" Target="../ink/ink8392.xml"/><Relationship Id="rId9" Type="http://schemas.openxmlformats.org/officeDocument/2006/relationships/image" Target="../media/image3590.png"/><Relationship Id="rId180" Type="http://schemas.openxmlformats.org/officeDocument/2006/relationships/customXml" Target="../ink/ink8480.xml"/><Relationship Id="rId26" Type="http://schemas.openxmlformats.org/officeDocument/2006/relationships/customXml" Target="../ink/ink8403.xml"/><Relationship Id="rId47" Type="http://schemas.openxmlformats.org/officeDocument/2006/relationships/image" Target="../media/image4340.png"/><Relationship Id="rId68" Type="http://schemas.openxmlformats.org/officeDocument/2006/relationships/customXml" Target="../ink/ink8424.xml"/><Relationship Id="rId89" Type="http://schemas.openxmlformats.org/officeDocument/2006/relationships/image" Target="../media/image4550.png"/><Relationship Id="rId112" Type="http://schemas.openxmlformats.org/officeDocument/2006/relationships/customXml" Target="../ink/ink8446.xml"/><Relationship Id="rId133" Type="http://schemas.openxmlformats.org/officeDocument/2006/relationships/image" Target="../media/image4770.png"/><Relationship Id="rId154" Type="http://schemas.openxmlformats.org/officeDocument/2006/relationships/customXml" Target="../ink/ink8467.xml"/><Relationship Id="rId175" Type="http://schemas.openxmlformats.org/officeDocument/2006/relationships/image" Target="../media/image4980.png"/><Relationship Id="rId16" Type="http://schemas.openxmlformats.org/officeDocument/2006/relationships/customXml" Target="../ink/ink8398.xml"/><Relationship Id="rId37" Type="http://schemas.openxmlformats.org/officeDocument/2006/relationships/image" Target="../media/image4290.png"/><Relationship Id="rId58" Type="http://schemas.openxmlformats.org/officeDocument/2006/relationships/customXml" Target="../ink/ink8419.xml"/><Relationship Id="rId79" Type="http://schemas.openxmlformats.org/officeDocument/2006/relationships/image" Target="../media/image4500.png"/><Relationship Id="rId102" Type="http://schemas.openxmlformats.org/officeDocument/2006/relationships/customXml" Target="../ink/ink8441.xml"/><Relationship Id="rId123" Type="http://schemas.openxmlformats.org/officeDocument/2006/relationships/image" Target="../media/image4720.png"/><Relationship Id="rId144" Type="http://schemas.openxmlformats.org/officeDocument/2006/relationships/customXml" Target="../ink/ink8462.xml"/><Relationship Id="rId90" Type="http://schemas.openxmlformats.org/officeDocument/2006/relationships/customXml" Target="../ink/ink8435.xml"/><Relationship Id="rId165" Type="http://schemas.openxmlformats.org/officeDocument/2006/relationships/image" Target="../media/image4930.png"/><Relationship Id="rId27" Type="http://schemas.openxmlformats.org/officeDocument/2006/relationships/image" Target="../media/image4240.png"/><Relationship Id="rId48" Type="http://schemas.openxmlformats.org/officeDocument/2006/relationships/customXml" Target="../ink/ink8414.xml"/><Relationship Id="rId69" Type="http://schemas.openxmlformats.org/officeDocument/2006/relationships/image" Target="../media/image4450.png"/><Relationship Id="rId113" Type="http://schemas.openxmlformats.org/officeDocument/2006/relationships/image" Target="../media/image4670.png"/><Relationship Id="rId134" Type="http://schemas.openxmlformats.org/officeDocument/2006/relationships/customXml" Target="../ink/ink8457.xml"/><Relationship Id="rId80" Type="http://schemas.openxmlformats.org/officeDocument/2006/relationships/customXml" Target="../ink/ink8430.xml"/><Relationship Id="rId155" Type="http://schemas.openxmlformats.org/officeDocument/2006/relationships/image" Target="../media/image4880.png"/><Relationship Id="rId176" Type="http://schemas.openxmlformats.org/officeDocument/2006/relationships/customXml" Target="../ink/ink8478.xml"/><Relationship Id="rId17" Type="http://schemas.openxmlformats.org/officeDocument/2006/relationships/image" Target="../media/image4190.png"/><Relationship Id="rId38" Type="http://schemas.openxmlformats.org/officeDocument/2006/relationships/customXml" Target="../ink/ink8409.xml"/><Relationship Id="rId59" Type="http://schemas.openxmlformats.org/officeDocument/2006/relationships/image" Target="../media/image4400.png"/><Relationship Id="rId103" Type="http://schemas.openxmlformats.org/officeDocument/2006/relationships/image" Target="../media/image4620.png"/><Relationship Id="rId124" Type="http://schemas.openxmlformats.org/officeDocument/2006/relationships/customXml" Target="../ink/ink8452.xml"/><Relationship Id="rId70" Type="http://schemas.openxmlformats.org/officeDocument/2006/relationships/customXml" Target="../ink/ink8425.xml"/><Relationship Id="rId91" Type="http://schemas.openxmlformats.org/officeDocument/2006/relationships/image" Target="../media/image4560.png"/><Relationship Id="rId145" Type="http://schemas.openxmlformats.org/officeDocument/2006/relationships/image" Target="../media/image4830.png"/><Relationship Id="rId166" Type="http://schemas.openxmlformats.org/officeDocument/2006/relationships/customXml" Target="../ink/ink847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404.xml"/><Relationship Id="rId49" Type="http://schemas.openxmlformats.org/officeDocument/2006/relationships/image" Target="../media/image4350.png"/><Relationship Id="rId114" Type="http://schemas.openxmlformats.org/officeDocument/2006/relationships/customXml" Target="../ink/ink8447.xml"/><Relationship Id="rId60" Type="http://schemas.openxmlformats.org/officeDocument/2006/relationships/customXml" Target="../ink/ink8420.xml"/><Relationship Id="rId81" Type="http://schemas.openxmlformats.org/officeDocument/2006/relationships/image" Target="../media/image4511.png"/><Relationship Id="rId135" Type="http://schemas.openxmlformats.org/officeDocument/2006/relationships/image" Target="../media/image4780.png"/><Relationship Id="rId156" Type="http://schemas.openxmlformats.org/officeDocument/2006/relationships/customXml" Target="../ink/ink8468.xml"/><Relationship Id="rId177" Type="http://schemas.openxmlformats.org/officeDocument/2006/relationships/image" Target="../media/image4990.png"/></Relationships>
</file>

<file path=ppt/slides/_rels/slide17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0.png"/><Relationship Id="rId21" Type="http://schemas.openxmlformats.org/officeDocument/2006/relationships/image" Target="../media/image4211.png"/><Relationship Id="rId42" Type="http://schemas.openxmlformats.org/officeDocument/2006/relationships/customXml" Target="../ink/ink8503.xml"/><Relationship Id="rId63" Type="http://schemas.openxmlformats.org/officeDocument/2006/relationships/image" Target="../media/image4420.png"/><Relationship Id="rId84" Type="http://schemas.openxmlformats.org/officeDocument/2006/relationships/customXml" Target="../ink/ink8524.xml"/><Relationship Id="rId138" Type="http://schemas.openxmlformats.org/officeDocument/2006/relationships/customXml" Target="../ink/ink8551.xml"/><Relationship Id="rId159" Type="http://schemas.openxmlformats.org/officeDocument/2006/relationships/image" Target="../media/image4900.png"/><Relationship Id="rId170" Type="http://schemas.openxmlformats.org/officeDocument/2006/relationships/customXml" Target="../ink/ink8567.xml"/><Relationship Id="rId107" Type="http://schemas.openxmlformats.org/officeDocument/2006/relationships/image" Target="../media/image4640.png"/><Relationship Id="rId11" Type="http://schemas.openxmlformats.org/officeDocument/2006/relationships/image" Target="../media/image3600.png"/><Relationship Id="rId32" Type="http://schemas.openxmlformats.org/officeDocument/2006/relationships/customXml" Target="../ink/ink8498.xml"/><Relationship Id="rId53" Type="http://schemas.openxmlformats.org/officeDocument/2006/relationships/image" Target="../media/image4370.png"/><Relationship Id="rId74" Type="http://schemas.openxmlformats.org/officeDocument/2006/relationships/customXml" Target="../ink/ink8519.xml"/><Relationship Id="rId128" Type="http://schemas.openxmlformats.org/officeDocument/2006/relationships/customXml" Target="../ink/ink8546.xml"/><Relationship Id="rId149" Type="http://schemas.openxmlformats.org/officeDocument/2006/relationships/image" Target="../media/image4850.png"/><Relationship Id="rId5" Type="http://schemas.openxmlformats.org/officeDocument/2006/relationships/image" Target="../media/image3580.png"/><Relationship Id="rId95" Type="http://schemas.openxmlformats.org/officeDocument/2006/relationships/image" Target="../media/image4580.png"/><Relationship Id="rId160" Type="http://schemas.openxmlformats.org/officeDocument/2006/relationships/customXml" Target="../ink/ink8562.xml"/><Relationship Id="rId181" Type="http://schemas.openxmlformats.org/officeDocument/2006/relationships/image" Target="../media/image5011.png"/><Relationship Id="rId22" Type="http://schemas.openxmlformats.org/officeDocument/2006/relationships/customXml" Target="../ink/ink8493.xml"/><Relationship Id="rId43" Type="http://schemas.openxmlformats.org/officeDocument/2006/relationships/image" Target="../media/image4320.png"/><Relationship Id="rId64" Type="http://schemas.openxmlformats.org/officeDocument/2006/relationships/customXml" Target="../ink/ink8514.xml"/><Relationship Id="rId118" Type="http://schemas.openxmlformats.org/officeDocument/2006/relationships/customXml" Target="../ink/ink8541.xml"/><Relationship Id="rId139" Type="http://schemas.openxmlformats.org/officeDocument/2006/relationships/image" Target="../media/image4800.png"/><Relationship Id="rId85" Type="http://schemas.openxmlformats.org/officeDocument/2006/relationships/image" Target="../media/image4530.png"/><Relationship Id="rId150" Type="http://schemas.openxmlformats.org/officeDocument/2006/relationships/customXml" Target="../ink/ink8557.xml"/><Relationship Id="rId171" Type="http://schemas.openxmlformats.org/officeDocument/2006/relationships/image" Target="../media/image4960.png"/><Relationship Id="rId12" Type="http://schemas.openxmlformats.org/officeDocument/2006/relationships/customXml" Target="../ink/ink8488.xml"/><Relationship Id="rId33" Type="http://schemas.openxmlformats.org/officeDocument/2006/relationships/image" Target="../media/image4270.png"/><Relationship Id="rId108" Type="http://schemas.openxmlformats.org/officeDocument/2006/relationships/customXml" Target="../ink/ink8536.xml"/><Relationship Id="rId129" Type="http://schemas.openxmlformats.org/officeDocument/2006/relationships/image" Target="../media/image4750.png"/><Relationship Id="rId54" Type="http://schemas.openxmlformats.org/officeDocument/2006/relationships/customXml" Target="../ink/ink8509.xml"/><Relationship Id="rId75" Type="http://schemas.openxmlformats.org/officeDocument/2006/relationships/image" Target="../media/image4480.png"/><Relationship Id="rId96" Type="http://schemas.openxmlformats.org/officeDocument/2006/relationships/customXml" Target="../ink/ink8530.xml"/><Relationship Id="rId140" Type="http://schemas.openxmlformats.org/officeDocument/2006/relationships/customXml" Target="../ink/ink8552.xml"/><Relationship Id="rId161" Type="http://schemas.openxmlformats.org/officeDocument/2006/relationships/image" Target="../media/image4911.png"/><Relationship Id="rId182" Type="http://schemas.openxmlformats.org/officeDocument/2006/relationships/customXml" Target="../ink/ink8573.xml"/><Relationship Id="rId6" Type="http://schemas.openxmlformats.org/officeDocument/2006/relationships/customXml" Target="../ink/ink8485.xml"/><Relationship Id="rId23" Type="http://schemas.openxmlformats.org/officeDocument/2006/relationships/image" Target="../media/image4220.png"/><Relationship Id="rId119" Type="http://schemas.openxmlformats.org/officeDocument/2006/relationships/image" Target="../media/image4700.png"/><Relationship Id="rId44" Type="http://schemas.openxmlformats.org/officeDocument/2006/relationships/customXml" Target="../ink/ink8504.xml"/><Relationship Id="rId65" Type="http://schemas.openxmlformats.org/officeDocument/2006/relationships/image" Target="../media/image4430.png"/><Relationship Id="rId86" Type="http://schemas.openxmlformats.org/officeDocument/2006/relationships/customXml" Target="../ink/ink8525.xml"/><Relationship Id="rId130" Type="http://schemas.openxmlformats.org/officeDocument/2006/relationships/customXml" Target="../ink/ink8547.xml"/><Relationship Id="rId151" Type="http://schemas.openxmlformats.org/officeDocument/2006/relationships/image" Target="../media/image4860.png"/><Relationship Id="rId172" Type="http://schemas.openxmlformats.org/officeDocument/2006/relationships/customXml" Target="../ink/ink8568.xml"/><Relationship Id="rId13" Type="http://schemas.openxmlformats.org/officeDocument/2006/relationships/image" Target="../media/image4170.png"/><Relationship Id="rId18" Type="http://schemas.openxmlformats.org/officeDocument/2006/relationships/customXml" Target="../ink/ink8491.xml"/><Relationship Id="rId39" Type="http://schemas.openxmlformats.org/officeDocument/2006/relationships/image" Target="../media/image4300.png"/><Relationship Id="rId109" Type="http://schemas.openxmlformats.org/officeDocument/2006/relationships/image" Target="../media/image4650.png"/><Relationship Id="rId34" Type="http://schemas.openxmlformats.org/officeDocument/2006/relationships/customXml" Target="../ink/ink8499.xml"/><Relationship Id="rId50" Type="http://schemas.openxmlformats.org/officeDocument/2006/relationships/customXml" Target="../ink/ink8507.xml"/><Relationship Id="rId55" Type="http://schemas.openxmlformats.org/officeDocument/2006/relationships/image" Target="../media/image4380.png"/><Relationship Id="rId76" Type="http://schemas.openxmlformats.org/officeDocument/2006/relationships/customXml" Target="../ink/ink8520.xml"/><Relationship Id="rId97" Type="http://schemas.openxmlformats.org/officeDocument/2006/relationships/image" Target="../media/image4590.png"/><Relationship Id="rId104" Type="http://schemas.openxmlformats.org/officeDocument/2006/relationships/customXml" Target="../ink/ink8534.xml"/><Relationship Id="rId120" Type="http://schemas.openxmlformats.org/officeDocument/2006/relationships/customXml" Target="../ink/ink8542.xml"/><Relationship Id="rId125" Type="http://schemas.openxmlformats.org/officeDocument/2006/relationships/image" Target="../media/image4730.png"/><Relationship Id="rId141" Type="http://schemas.openxmlformats.org/officeDocument/2006/relationships/image" Target="../media/image4811.png"/><Relationship Id="rId146" Type="http://schemas.openxmlformats.org/officeDocument/2006/relationships/customXml" Target="../ink/ink8555.xml"/><Relationship Id="rId167" Type="http://schemas.openxmlformats.org/officeDocument/2006/relationships/image" Target="../media/image4940.png"/><Relationship Id="rId7" Type="http://schemas.openxmlformats.org/officeDocument/2006/relationships/image" Target="../media/image4140.png"/><Relationship Id="rId71" Type="http://schemas.openxmlformats.org/officeDocument/2006/relationships/image" Target="../media/image4460.png"/><Relationship Id="rId92" Type="http://schemas.openxmlformats.org/officeDocument/2006/relationships/customXml" Target="../ink/ink8528.xml"/><Relationship Id="rId162" Type="http://schemas.openxmlformats.org/officeDocument/2006/relationships/customXml" Target="../ink/ink8563.xml"/><Relationship Id="rId183" Type="http://schemas.openxmlformats.org/officeDocument/2006/relationships/image" Target="../media/image5020.png"/><Relationship Id="rId2" Type="http://schemas.openxmlformats.org/officeDocument/2006/relationships/customXml" Target="../ink/ink8483.xml"/><Relationship Id="rId29" Type="http://schemas.openxmlformats.org/officeDocument/2006/relationships/image" Target="../media/image4250.png"/><Relationship Id="rId24" Type="http://schemas.openxmlformats.org/officeDocument/2006/relationships/customXml" Target="../ink/ink8494.xml"/><Relationship Id="rId40" Type="http://schemas.openxmlformats.org/officeDocument/2006/relationships/customXml" Target="../ink/ink8502.xml"/><Relationship Id="rId45" Type="http://schemas.openxmlformats.org/officeDocument/2006/relationships/image" Target="../media/image4330.png"/><Relationship Id="rId66" Type="http://schemas.openxmlformats.org/officeDocument/2006/relationships/customXml" Target="../ink/ink8515.xml"/><Relationship Id="rId87" Type="http://schemas.openxmlformats.org/officeDocument/2006/relationships/image" Target="../media/image4540.png"/><Relationship Id="rId110" Type="http://schemas.openxmlformats.org/officeDocument/2006/relationships/customXml" Target="../ink/ink8537.xml"/><Relationship Id="rId115" Type="http://schemas.openxmlformats.org/officeDocument/2006/relationships/image" Target="../media/image4680.png"/><Relationship Id="rId131" Type="http://schemas.openxmlformats.org/officeDocument/2006/relationships/image" Target="../media/image4760.png"/><Relationship Id="rId136" Type="http://schemas.openxmlformats.org/officeDocument/2006/relationships/customXml" Target="../ink/ink8550.xml"/><Relationship Id="rId157" Type="http://schemas.openxmlformats.org/officeDocument/2006/relationships/image" Target="../media/image4890.png"/><Relationship Id="rId178" Type="http://schemas.openxmlformats.org/officeDocument/2006/relationships/customXml" Target="../ink/ink8571.xml"/><Relationship Id="rId61" Type="http://schemas.openxmlformats.org/officeDocument/2006/relationships/image" Target="../media/image4411.png"/><Relationship Id="rId82" Type="http://schemas.openxmlformats.org/officeDocument/2006/relationships/customXml" Target="../ink/ink8523.xml"/><Relationship Id="rId152" Type="http://schemas.openxmlformats.org/officeDocument/2006/relationships/customXml" Target="../ink/ink8558.xml"/><Relationship Id="rId173" Type="http://schemas.openxmlformats.org/officeDocument/2006/relationships/image" Target="../media/image4970.png"/><Relationship Id="rId19" Type="http://schemas.openxmlformats.org/officeDocument/2006/relationships/image" Target="../media/image4200.png"/><Relationship Id="rId14" Type="http://schemas.openxmlformats.org/officeDocument/2006/relationships/customXml" Target="../ink/ink8489.xml"/><Relationship Id="rId30" Type="http://schemas.openxmlformats.org/officeDocument/2006/relationships/customXml" Target="../ink/ink8497.xml"/><Relationship Id="rId35" Type="http://schemas.openxmlformats.org/officeDocument/2006/relationships/image" Target="../media/image4280.png"/><Relationship Id="rId56" Type="http://schemas.openxmlformats.org/officeDocument/2006/relationships/customXml" Target="../ink/ink8510.xml"/><Relationship Id="rId77" Type="http://schemas.openxmlformats.org/officeDocument/2006/relationships/image" Target="../media/image4490.png"/><Relationship Id="rId100" Type="http://schemas.openxmlformats.org/officeDocument/2006/relationships/customXml" Target="../ink/ink8532.xml"/><Relationship Id="rId105" Type="http://schemas.openxmlformats.org/officeDocument/2006/relationships/image" Target="../media/image4630.png"/><Relationship Id="rId126" Type="http://schemas.openxmlformats.org/officeDocument/2006/relationships/customXml" Target="../ink/ink8545.xml"/><Relationship Id="rId147" Type="http://schemas.openxmlformats.org/officeDocument/2006/relationships/image" Target="../media/image4840.png"/><Relationship Id="rId168" Type="http://schemas.openxmlformats.org/officeDocument/2006/relationships/customXml" Target="../ink/ink8566.xml"/><Relationship Id="rId8" Type="http://schemas.openxmlformats.org/officeDocument/2006/relationships/customXml" Target="../ink/ink8486.xml"/><Relationship Id="rId51" Type="http://schemas.openxmlformats.org/officeDocument/2006/relationships/image" Target="../media/image4360.png"/><Relationship Id="rId72" Type="http://schemas.openxmlformats.org/officeDocument/2006/relationships/customXml" Target="../ink/ink8518.xml"/><Relationship Id="rId93" Type="http://schemas.openxmlformats.org/officeDocument/2006/relationships/image" Target="../media/image4570.png"/><Relationship Id="rId98" Type="http://schemas.openxmlformats.org/officeDocument/2006/relationships/customXml" Target="../ink/ink8531.xml"/><Relationship Id="rId121" Type="http://schemas.openxmlformats.org/officeDocument/2006/relationships/image" Target="../media/image4711.png"/><Relationship Id="rId142" Type="http://schemas.openxmlformats.org/officeDocument/2006/relationships/customXml" Target="../ink/ink8553.xml"/><Relationship Id="rId163" Type="http://schemas.openxmlformats.org/officeDocument/2006/relationships/image" Target="../media/image4920.png"/><Relationship Id="rId184" Type="http://schemas.openxmlformats.org/officeDocument/2006/relationships/customXml" Target="../ink/ink8574.xml"/><Relationship Id="rId3" Type="http://schemas.openxmlformats.org/officeDocument/2006/relationships/image" Target="../media/image3550.png"/><Relationship Id="rId25" Type="http://schemas.openxmlformats.org/officeDocument/2006/relationships/image" Target="../media/image4230.png"/><Relationship Id="rId46" Type="http://schemas.openxmlformats.org/officeDocument/2006/relationships/customXml" Target="../ink/ink8505.xml"/><Relationship Id="rId67" Type="http://schemas.openxmlformats.org/officeDocument/2006/relationships/image" Target="../media/image4440.png"/><Relationship Id="rId116" Type="http://schemas.openxmlformats.org/officeDocument/2006/relationships/customXml" Target="../ink/ink8540.xml"/><Relationship Id="rId137" Type="http://schemas.openxmlformats.org/officeDocument/2006/relationships/image" Target="../media/image4790.png"/><Relationship Id="rId158" Type="http://schemas.openxmlformats.org/officeDocument/2006/relationships/customXml" Target="../ink/ink8561.xml"/><Relationship Id="rId20" Type="http://schemas.openxmlformats.org/officeDocument/2006/relationships/customXml" Target="../ink/ink8492.xml"/><Relationship Id="rId41" Type="http://schemas.openxmlformats.org/officeDocument/2006/relationships/image" Target="../media/image4311.png"/><Relationship Id="rId62" Type="http://schemas.openxmlformats.org/officeDocument/2006/relationships/customXml" Target="../ink/ink8513.xml"/><Relationship Id="rId83" Type="http://schemas.openxmlformats.org/officeDocument/2006/relationships/image" Target="../media/image4520.png"/><Relationship Id="rId88" Type="http://schemas.openxmlformats.org/officeDocument/2006/relationships/customXml" Target="../ink/ink8526.xml"/><Relationship Id="rId111" Type="http://schemas.openxmlformats.org/officeDocument/2006/relationships/image" Target="../media/image4660.png"/><Relationship Id="rId132" Type="http://schemas.openxmlformats.org/officeDocument/2006/relationships/customXml" Target="../ink/ink8548.xml"/><Relationship Id="rId153" Type="http://schemas.openxmlformats.org/officeDocument/2006/relationships/image" Target="../media/image4870.png"/><Relationship Id="rId174" Type="http://schemas.openxmlformats.org/officeDocument/2006/relationships/customXml" Target="../ink/ink8569.xml"/><Relationship Id="rId179" Type="http://schemas.openxmlformats.org/officeDocument/2006/relationships/image" Target="../media/image5000.png"/><Relationship Id="rId15" Type="http://schemas.openxmlformats.org/officeDocument/2006/relationships/image" Target="../media/image4180.png"/><Relationship Id="rId36" Type="http://schemas.openxmlformats.org/officeDocument/2006/relationships/customXml" Target="../ink/ink8500.xml"/><Relationship Id="rId57" Type="http://schemas.openxmlformats.org/officeDocument/2006/relationships/image" Target="../media/image4390.png"/><Relationship Id="rId106" Type="http://schemas.openxmlformats.org/officeDocument/2006/relationships/customXml" Target="../ink/ink8535.xml"/><Relationship Id="rId127" Type="http://schemas.openxmlformats.org/officeDocument/2006/relationships/image" Target="../media/image4740.png"/><Relationship Id="rId10" Type="http://schemas.openxmlformats.org/officeDocument/2006/relationships/customXml" Target="../ink/ink8487.xml"/><Relationship Id="rId31" Type="http://schemas.openxmlformats.org/officeDocument/2006/relationships/image" Target="../media/image4260.png"/><Relationship Id="rId52" Type="http://schemas.openxmlformats.org/officeDocument/2006/relationships/customXml" Target="../ink/ink8508.xml"/><Relationship Id="rId73" Type="http://schemas.openxmlformats.org/officeDocument/2006/relationships/image" Target="../media/image4470.png"/><Relationship Id="rId78" Type="http://schemas.openxmlformats.org/officeDocument/2006/relationships/customXml" Target="../ink/ink8521.xml"/><Relationship Id="rId94" Type="http://schemas.openxmlformats.org/officeDocument/2006/relationships/customXml" Target="../ink/ink8529.xml"/><Relationship Id="rId99" Type="http://schemas.openxmlformats.org/officeDocument/2006/relationships/image" Target="../media/image4600.png"/><Relationship Id="rId101" Type="http://schemas.openxmlformats.org/officeDocument/2006/relationships/image" Target="../media/image4611.png"/><Relationship Id="rId122" Type="http://schemas.openxmlformats.org/officeDocument/2006/relationships/customXml" Target="../ink/ink8543.xml"/><Relationship Id="rId143" Type="http://schemas.openxmlformats.org/officeDocument/2006/relationships/image" Target="../media/image4820.png"/><Relationship Id="rId148" Type="http://schemas.openxmlformats.org/officeDocument/2006/relationships/customXml" Target="../ink/ink8556.xml"/><Relationship Id="rId164" Type="http://schemas.openxmlformats.org/officeDocument/2006/relationships/customXml" Target="../ink/ink8564.xml"/><Relationship Id="rId169" Type="http://schemas.openxmlformats.org/officeDocument/2006/relationships/image" Target="../media/image4950.png"/><Relationship Id="rId185" Type="http://schemas.openxmlformats.org/officeDocument/2006/relationships/image" Target="../media/image5030.png"/><Relationship Id="rId4" Type="http://schemas.openxmlformats.org/officeDocument/2006/relationships/customXml" Target="../ink/ink8484.xml"/><Relationship Id="rId9" Type="http://schemas.openxmlformats.org/officeDocument/2006/relationships/image" Target="../media/image3590.png"/><Relationship Id="rId180" Type="http://schemas.openxmlformats.org/officeDocument/2006/relationships/customXml" Target="../ink/ink8572.xml"/><Relationship Id="rId26" Type="http://schemas.openxmlformats.org/officeDocument/2006/relationships/customXml" Target="../ink/ink8495.xml"/><Relationship Id="rId47" Type="http://schemas.openxmlformats.org/officeDocument/2006/relationships/image" Target="../media/image4340.png"/><Relationship Id="rId68" Type="http://schemas.openxmlformats.org/officeDocument/2006/relationships/customXml" Target="../ink/ink8516.xml"/><Relationship Id="rId89" Type="http://schemas.openxmlformats.org/officeDocument/2006/relationships/image" Target="../media/image4550.png"/><Relationship Id="rId112" Type="http://schemas.openxmlformats.org/officeDocument/2006/relationships/customXml" Target="../ink/ink8538.xml"/><Relationship Id="rId133" Type="http://schemas.openxmlformats.org/officeDocument/2006/relationships/image" Target="../media/image4770.png"/><Relationship Id="rId154" Type="http://schemas.openxmlformats.org/officeDocument/2006/relationships/customXml" Target="../ink/ink8559.xml"/><Relationship Id="rId175" Type="http://schemas.openxmlformats.org/officeDocument/2006/relationships/image" Target="../media/image4980.png"/><Relationship Id="rId16" Type="http://schemas.openxmlformats.org/officeDocument/2006/relationships/customXml" Target="../ink/ink8490.xml"/><Relationship Id="rId37" Type="http://schemas.openxmlformats.org/officeDocument/2006/relationships/image" Target="../media/image4290.png"/><Relationship Id="rId58" Type="http://schemas.openxmlformats.org/officeDocument/2006/relationships/customXml" Target="../ink/ink8511.xml"/><Relationship Id="rId79" Type="http://schemas.openxmlformats.org/officeDocument/2006/relationships/image" Target="../media/image4500.png"/><Relationship Id="rId102" Type="http://schemas.openxmlformats.org/officeDocument/2006/relationships/customXml" Target="../ink/ink8533.xml"/><Relationship Id="rId123" Type="http://schemas.openxmlformats.org/officeDocument/2006/relationships/image" Target="../media/image4720.png"/><Relationship Id="rId144" Type="http://schemas.openxmlformats.org/officeDocument/2006/relationships/customXml" Target="../ink/ink8554.xml"/><Relationship Id="rId90" Type="http://schemas.openxmlformats.org/officeDocument/2006/relationships/customXml" Target="../ink/ink8527.xml"/><Relationship Id="rId165" Type="http://schemas.openxmlformats.org/officeDocument/2006/relationships/image" Target="../media/image4930.png"/><Relationship Id="rId186" Type="http://schemas.openxmlformats.org/officeDocument/2006/relationships/customXml" Target="../ink/ink8575.xml"/><Relationship Id="rId27" Type="http://schemas.openxmlformats.org/officeDocument/2006/relationships/image" Target="../media/image4240.png"/><Relationship Id="rId48" Type="http://schemas.openxmlformats.org/officeDocument/2006/relationships/customXml" Target="../ink/ink8506.xml"/><Relationship Id="rId69" Type="http://schemas.openxmlformats.org/officeDocument/2006/relationships/image" Target="../media/image4450.png"/><Relationship Id="rId113" Type="http://schemas.openxmlformats.org/officeDocument/2006/relationships/image" Target="../media/image4670.png"/><Relationship Id="rId134" Type="http://schemas.openxmlformats.org/officeDocument/2006/relationships/customXml" Target="../ink/ink8549.xml"/><Relationship Id="rId80" Type="http://schemas.openxmlformats.org/officeDocument/2006/relationships/customXml" Target="../ink/ink8522.xml"/><Relationship Id="rId155" Type="http://schemas.openxmlformats.org/officeDocument/2006/relationships/image" Target="../media/image4880.png"/><Relationship Id="rId176" Type="http://schemas.openxmlformats.org/officeDocument/2006/relationships/customXml" Target="../ink/ink8570.xml"/><Relationship Id="rId17" Type="http://schemas.openxmlformats.org/officeDocument/2006/relationships/image" Target="../media/image4190.png"/><Relationship Id="rId38" Type="http://schemas.openxmlformats.org/officeDocument/2006/relationships/customXml" Target="../ink/ink8501.xml"/><Relationship Id="rId59" Type="http://schemas.openxmlformats.org/officeDocument/2006/relationships/image" Target="../media/image4400.png"/><Relationship Id="rId103" Type="http://schemas.openxmlformats.org/officeDocument/2006/relationships/image" Target="../media/image4620.png"/><Relationship Id="rId124" Type="http://schemas.openxmlformats.org/officeDocument/2006/relationships/customXml" Target="../ink/ink8544.xml"/><Relationship Id="rId70" Type="http://schemas.openxmlformats.org/officeDocument/2006/relationships/customXml" Target="../ink/ink8517.xml"/><Relationship Id="rId91" Type="http://schemas.openxmlformats.org/officeDocument/2006/relationships/image" Target="../media/image4560.png"/><Relationship Id="rId145" Type="http://schemas.openxmlformats.org/officeDocument/2006/relationships/image" Target="../media/image4830.png"/><Relationship Id="rId166" Type="http://schemas.openxmlformats.org/officeDocument/2006/relationships/customXml" Target="../ink/ink8565.xml"/><Relationship Id="rId187" Type="http://schemas.openxmlformats.org/officeDocument/2006/relationships/image" Target="../media/image504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496.xml"/><Relationship Id="rId49" Type="http://schemas.openxmlformats.org/officeDocument/2006/relationships/image" Target="../media/image4350.png"/><Relationship Id="rId114" Type="http://schemas.openxmlformats.org/officeDocument/2006/relationships/customXml" Target="../ink/ink8539.xml"/><Relationship Id="rId60" Type="http://schemas.openxmlformats.org/officeDocument/2006/relationships/customXml" Target="../ink/ink8512.xml"/><Relationship Id="rId81" Type="http://schemas.openxmlformats.org/officeDocument/2006/relationships/image" Target="../media/image4511.png"/><Relationship Id="rId135" Type="http://schemas.openxmlformats.org/officeDocument/2006/relationships/image" Target="../media/image4780.png"/><Relationship Id="rId156" Type="http://schemas.openxmlformats.org/officeDocument/2006/relationships/customXml" Target="../ink/ink8560.xml"/><Relationship Id="rId177" Type="http://schemas.openxmlformats.org/officeDocument/2006/relationships/image" Target="../media/image4990.png"/></Relationships>
</file>

<file path=ppt/slides/_rels/slide1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0.png"/><Relationship Id="rId21" Type="http://schemas.openxmlformats.org/officeDocument/2006/relationships/image" Target="../media/image4211.png"/><Relationship Id="rId42" Type="http://schemas.openxmlformats.org/officeDocument/2006/relationships/customXml" Target="../ink/ink8596.xml"/><Relationship Id="rId63" Type="http://schemas.openxmlformats.org/officeDocument/2006/relationships/image" Target="../media/image4420.png"/><Relationship Id="rId84" Type="http://schemas.openxmlformats.org/officeDocument/2006/relationships/customXml" Target="../ink/ink8617.xml"/><Relationship Id="rId138" Type="http://schemas.openxmlformats.org/officeDocument/2006/relationships/customXml" Target="../ink/ink8644.xml"/><Relationship Id="rId159" Type="http://schemas.openxmlformats.org/officeDocument/2006/relationships/image" Target="../media/image4900.png"/><Relationship Id="rId170" Type="http://schemas.openxmlformats.org/officeDocument/2006/relationships/customXml" Target="../ink/ink8660.xml"/><Relationship Id="rId191" Type="http://schemas.openxmlformats.org/officeDocument/2006/relationships/image" Target="../media/image5060.png"/><Relationship Id="rId107" Type="http://schemas.openxmlformats.org/officeDocument/2006/relationships/image" Target="../media/image4640.png"/><Relationship Id="rId11" Type="http://schemas.openxmlformats.org/officeDocument/2006/relationships/image" Target="../media/image3600.png"/><Relationship Id="rId32" Type="http://schemas.openxmlformats.org/officeDocument/2006/relationships/customXml" Target="../ink/ink8591.xml"/><Relationship Id="rId53" Type="http://schemas.openxmlformats.org/officeDocument/2006/relationships/image" Target="../media/image4370.png"/><Relationship Id="rId74" Type="http://schemas.openxmlformats.org/officeDocument/2006/relationships/customXml" Target="../ink/ink8612.xml"/><Relationship Id="rId128" Type="http://schemas.openxmlformats.org/officeDocument/2006/relationships/customXml" Target="../ink/ink8639.xml"/><Relationship Id="rId149" Type="http://schemas.openxmlformats.org/officeDocument/2006/relationships/image" Target="../media/image4850.png"/><Relationship Id="rId5" Type="http://schemas.openxmlformats.org/officeDocument/2006/relationships/image" Target="../media/image3580.png"/><Relationship Id="rId95" Type="http://schemas.openxmlformats.org/officeDocument/2006/relationships/image" Target="../media/image4580.png"/><Relationship Id="rId160" Type="http://schemas.openxmlformats.org/officeDocument/2006/relationships/customXml" Target="../ink/ink8655.xml"/><Relationship Id="rId181" Type="http://schemas.openxmlformats.org/officeDocument/2006/relationships/image" Target="../media/image5011.png"/><Relationship Id="rId22" Type="http://schemas.openxmlformats.org/officeDocument/2006/relationships/customXml" Target="../ink/ink8586.xml"/><Relationship Id="rId43" Type="http://schemas.openxmlformats.org/officeDocument/2006/relationships/image" Target="../media/image4320.png"/><Relationship Id="rId64" Type="http://schemas.openxmlformats.org/officeDocument/2006/relationships/customXml" Target="../ink/ink8607.xml"/><Relationship Id="rId118" Type="http://schemas.openxmlformats.org/officeDocument/2006/relationships/customXml" Target="../ink/ink8634.xml"/><Relationship Id="rId139" Type="http://schemas.openxmlformats.org/officeDocument/2006/relationships/image" Target="../media/image4800.png"/><Relationship Id="rId85" Type="http://schemas.openxmlformats.org/officeDocument/2006/relationships/image" Target="../media/image4530.png"/><Relationship Id="rId150" Type="http://schemas.openxmlformats.org/officeDocument/2006/relationships/customXml" Target="../ink/ink8650.xml"/><Relationship Id="rId171" Type="http://schemas.openxmlformats.org/officeDocument/2006/relationships/image" Target="../media/image4960.png"/><Relationship Id="rId192" Type="http://schemas.openxmlformats.org/officeDocument/2006/relationships/customXml" Target="../ink/ink8671.xml"/><Relationship Id="rId12" Type="http://schemas.openxmlformats.org/officeDocument/2006/relationships/customXml" Target="../ink/ink8581.xml"/><Relationship Id="rId33" Type="http://schemas.openxmlformats.org/officeDocument/2006/relationships/image" Target="../media/image4270.png"/><Relationship Id="rId108" Type="http://schemas.openxmlformats.org/officeDocument/2006/relationships/customXml" Target="../ink/ink8629.xml"/><Relationship Id="rId129" Type="http://schemas.openxmlformats.org/officeDocument/2006/relationships/image" Target="../media/image4750.png"/><Relationship Id="rId54" Type="http://schemas.openxmlformats.org/officeDocument/2006/relationships/customXml" Target="../ink/ink8602.xml"/><Relationship Id="rId75" Type="http://schemas.openxmlformats.org/officeDocument/2006/relationships/image" Target="../media/image4480.png"/><Relationship Id="rId96" Type="http://schemas.openxmlformats.org/officeDocument/2006/relationships/customXml" Target="../ink/ink8623.xml"/><Relationship Id="rId140" Type="http://schemas.openxmlformats.org/officeDocument/2006/relationships/customXml" Target="../ink/ink8645.xml"/><Relationship Id="rId161" Type="http://schemas.openxmlformats.org/officeDocument/2006/relationships/image" Target="../media/image4911.png"/><Relationship Id="rId182" Type="http://schemas.openxmlformats.org/officeDocument/2006/relationships/customXml" Target="../ink/ink8666.xml"/><Relationship Id="rId6" Type="http://schemas.openxmlformats.org/officeDocument/2006/relationships/customXml" Target="../ink/ink8578.xml"/><Relationship Id="rId23" Type="http://schemas.openxmlformats.org/officeDocument/2006/relationships/image" Target="../media/image4220.png"/><Relationship Id="rId119" Type="http://schemas.openxmlformats.org/officeDocument/2006/relationships/image" Target="../media/image4700.png"/><Relationship Id="rId44" Type="http://schemas.openxmlformats.org/officeDocument/2006/relationships/customXml" Target="../ink/ink8597.xml"/><Relationship Id="rId65" Type="http://schemas.openxmlformats.org/officeDocument/2006/relationships/image" Target="../media/image4430.png"/><Relationship Id="rId86" Type="http://schemas.openxmlformats.org/officeDocument/2006/relationships/customXml" Target="../ink/ink8618.xml"/><Relationship Id="rId130" Type="http://schemas.openxmlformats.org/officeDocument/2006/relationships/customXml" Target="../ink/ink8640.xml"/><Relationship Id="rId151" Type="http://schemas.openxmlformats.org/officeDocument/2006/relationships/image" Target="../media/image4860.png"/><Relationship Id="rId172" Type="http://schemas.openxmlformats.org/officeDocument/2006/relationships/customXml" Target="../ink/ink8661.xml"/><Relationship Id="rId193" Type="http://schemas.openxmlformats.org/officeDocument/2006/relationships/image" Target="../media/image5070.png"/><Relationship Id="rId13" Type="http://schemas.openxmlformats.org/officeDocument/2006/relationships/image" Target="../media/image4170.png"/><Relationship Id="rId109" Type="http://schemas.openxmlformats.org/officeDocument/2006/relationships/image" Target="../media/image4650.png"/><Relationship Id="rId34" Type="http://schemas.openxmlformats.org/officeDocument/2006/relationships/customXml" Target="../ink/ink8592.xml"/><Relationship Id="rId55" Type="http://schemas.openxmlformats.org/officeDocument/2006/relationships/image" Target="../media/image4380.png"/><Relationship Id="rId76" Type="http://schemas.openxmlformats.org/officeDocument/2006/relationships/customXml" Target="../ink/ink8613.xml"/><Relationship Id="rId97" Type="http://schemas.openxmlformats.org/officeDocument/2006/relationships/image" Target="../media/image4590.png"/><Relationship Id="rId120" Type="http://schemas.openxmlformats.org/officeDocument/2006/relationships/customXml" Target="../ink/ink8635.xml"/><Relationship Id="rId141" Type="http://schemas.openxmlformats.org/officeDocument/2006/relationships/image" Target="../media/image4811.png"/><Relationship Id="rId7" Type="http://schemas.openxmlformats.org/officeDocument/2006/relationships/image" Target="../media/image4140.png"/><Relationship Id="rId162" Type="http://schemas.openxmlformats.org/officeDocument/2006/relationships/customXml" Target="../ink/ink8656.xml"/><Relationship Id="rId183" Type="http://schemas.openxmlformats.org/officeDocument/2006/relationships/image" Target="../media/image5020.png"/><Relationship Id="rId2" Type="http://schemas.openxmlformats.org/officeDocument/2006/relationships/customXml" Target="../ink/ink8576.xml"/><Relationship Id="rId29" Type="http://schemas.openxmlformats.org/officeDocument/2006/relationships/image" Target="../media/image4250.png"/><Relationship Id="rId24" Type="http://schemas.openxmlformats.org/officeDocument/2006/relationships/customXml" Target="../ink/ink8587.xml"/><Relationship Id="rId40" Type="http://schemas.openxmlformats.org/officeDocument/2006/relationships/customXml" Target="../ink/ink8595.xml"/><Relationship Id="rId45" Type="http://schemas.openxmlformats.org/officeDocument/2006/relationships/image" Target="../media/image4330.png"/><Relationship Id="rId66" Type="http://schemas.openxmlformats.org/officeDocument/2006/relationships/customXml" Target="../ink/ink8608.xml"/><Relationship Id="rId87" Type="http://schemas.openxmlformats.org/officeDocument/2006/relationships/image" Target="../media/image4540.png"/><Relationship Id="rId110" Type="http://schemas.openxmlformats.org/officeDocument/2006/relationships/customXml" Target="../ink/ink8630.xml"/><Relationship Id="rId115" Type="http://schemas.openxmlformats.org/officeDocument/2006/relationships/image" Target="../media/image4680.png"/><Relationship Id="rId131" Type="http://schemas.openxmlformats.org/officeDocument/2006/relationships/image" Target="../media/image4760.png"/><Relationship Id="rId136" Type="http://schemas.openxmlformats.org/officeDocument/2006/relationships/customXml" Target="../ink/ink8643.xml"/><Relationship Id="rId157" Type="http://schemas.openxmlformats.org/officeDocument/2006/relationships/image" Target="../media/image4890.png"/><Relationship Id="rId178" Type="http://schemas.openxmlformats.org/officeDocument/2006/relationships/customXml" Target="../ink/ink8664.xml"/><Relationship Id="rId61" Type="http://schemas.openxmlformats.org/officeDocument/2006/relationships/image" Target="../media/image4411.png"/><Relationship Id="rId82" Type="http://schemas.openxmlformats.org/officeDocument/2006/relationships/customXml" Target="../ink/ink8616.xml"/><Relationship Id="rId152" Type="http://schemas.openxmlformats.org/officeDocument/2006/relationships/customXml" Target="../ink/ink8651.xml"/><Relationship Id="rId173" Type="http://schemas.openxmlformats.org/officeDocument/2006/relationships/image" Target="../media/image4970.png"/><Relationship Id="rId194" Type="http://schemas.openxmlformats.org/officeDocument/2006/relationships/customXml" Target="../ink/ink8672.xml"/><Relationship Id="rId199" Type="http://schemas.openxmlformats.org/officeDocument/2006/relationships/image" Target="../media/image5100.png"/><Relationship Id="rId203" Type="http://schemas.openxmlformats.org/officeDocument/2006/relationships/image" Target="../media/image5120.png"/><Relationship Id="rId19" Type="http://schemas.openxmlformats.org/officeDocument/2006/relationships/image" Target="../media/image4200.png"/><Relationship Id="rId14" Type="http://schemas.openxmlformats.org/officeDocument/2006/relationships/customXml" Target="../ink/ink8582.xml"/><Relationship Id="rId30" Type="http://schemas.openxmlformats.org/officeDocument/2006/relationships/customXml" Target="../ink/ink8590.xml"/><Relationship Id="rId35" Type="http://schemas.openxmlformats.org/officeDocument/2006/relationships/image" Target="../media/image4280.png"/><Relationship Id="rId56" Type="http://schemas.openxmlformats.org/officeDocument/2006/relationships/customXml" Target="../ink/ink8603.xml"/><Relationship Id="rId77" Type="http://schemas.openxmlformats.org/officeDocument/2006/relationships/image" Target="../media/image4490.png"/><Relationship Id="rId100" Type="http://schemas.openxmlformats.org/officeDocument/2006/relationships/customXml" Target="../ink/ink8625.xml"/><Relationship Id="rId105" Type="http://schemas.openxmlformats.org/officeDocument/2006/relationships/image" Target="../media/image4630.png"/><Relationship Id="rId126" Type="http://schemas.openxmlformats.org/officeDocument/2006/relationships/customXml" Target="../ink/ink8638.xml"/><Relationship Id="rId147" Type="http://schemas.openxmlformats.org/officeDocument/2006/relationships/image" Target="../media/image4840.png"/><Relationship Id="rId168" Type="http://schemas.openxmlformats.org/officeDocument/2006/relationships/customXml" Target="../ink/ink8659.xml"/><Relationship Id="rId8" Type="http://schemas.openxmlformats.org/officeDocument/2006/relationships/customXml" Target="../ink/ink8579.xml"/><Relationship Id="rId51" Type="http://schemas.openxmlformats.org/officeDocument/2006/relationships/image" Target="../media/image4360.png"/><Relationship Id="rId72" Type="http://schemas.openxmlformats.org/officeDocument/2006/relationships/customXml" Target="../ink/ink8611.xml"/><Relationship Id="rId93" Type="http://schemas.openxmlformats.org/officeDocument/2006/relationships/image" Target="../media/image4570.png"/><Relationship Id="rId98" Type="http://schemas.openxmlformats.org/officeDocument/2006/relationships/customXml" Target="../ink/ink8624.xml"/><Relationship Id="rId121" Type="http://schemas.openxmlformats.org/officeDocument/2006/relationships/image" Target="../media/image4711.png"/><Relationship Id="rId142" Type="http://schemas.openxmlformats.org/officeDocument/2006/relationships/customXml" Target="../ink/ink8646.xml"/><Relationship Id="rId163" Type="http://schemas.openxmlformats.org/officeDocument/2006/relationships/image" Target="../media/image4920.png"/><Relationship Id="rId184" Type="http://schemas.openxmlformats.org/officeDocument/2006/relationships/customXml" Target="../ink/ink8667.xml"/><Relationship Id="rId189" Type="http://schemas.openxmlformats.org/officeDocument/2006/relationships/image" Target="../media/image5050.png"/><Relationship Id="rId3" Type="http://schemas.openxmlformats.org/officeDocument/2006/relationships/image" Target="../media/image3550.png"/><Relationship Id="rId25" Type="http://schemas.openxmlformats.org/officeDocument/2006/relationships/image" Target="../media/image4230.png"/><Relationship Id="rId46" Type="http://schemas.openxmlformats.org/officeDocument/2006/relationships/customXml" Target="../ink/ink8598.xml"/><Relationship Id="rId67" Type="http://schemas.openxmlformats.org/officeDocument/2006/relationships/image" Target="../media/image4440.png"/><Relationship Id="rId116" Type="http://schemas.openxmlformats.org/officeDocument/2006/relationships/customXml" Target="../ink/ink8633.xml"/><Relationship Id="rId137" Type="http://schemas.openxmlformats.org/officeDocument/2006/relationships/image" Target="../media/image4790.png"/><Relationship Id="rId158" Type="http://schemas.openxmlformats.org/officeDocument/2006/relationships/customXml" Target="../ink/ink8654.xml"/><Relationship Id="rId20" Type="http://schemas.openxmlformats.org/officeDocument/2006/relationships/customXml" Target="../ink/ink8585.xml"/><Relationship Id="rId41" Type="http://schemas.openxmlformats.org/officeDocument/2006/relationships/image" Target="../media/image4311.png"/><Relationship Id="rId62" Type="http://schemas.openxmlformats.org/officeDocument/2006/relationships/customXml" Target="../ink/ink8606.xml"/><Relationship Id="rId83" Type="http://schemas.openxmlformats.org/officeDocument/2006/relationships/image" Target="../media/image4520.png"/><Relationship Id="rId88" Type="http://schemas.openxmlformats.org/officeDocument/2006/relationships/customXml" Target="../ink/ink8619.xml"/><Relationship Id="rId111" Type="http://schemas.openxmlformats.org/officeDocument/2006/relationships/image" Target="../media/image4660.png"/><Relationship Id="rId132" Type="http://schemas.openxmlformats.org/officeDocument/2006/relationships/customXml" Target="../ink/ink8641.xml"/><Relationship Id="rId153" Type="http://schemas.openxmlformats.org/officeDocument/2006/relationships/image" Target="../media/image4870.png"/><Relationship Id="rId174" Type="http://schemas.openxmlformats.org/officeDocument/2006/relationships/customXml" Target="../ink/ink8662.xml"/><Relationship Id="rId179" Type="http://schemas.openxmlformats.org/officeDocument/2006/relationships/image" Target="../media/image5000.png"/><Relationship Id="rId195" Type="http://schemas.openxmlformats.org/officeDocument/2006/relationships/image" Target="../media/image5080.png"/><Relationship Id="rId190" Type="http://schemas.openxmlformats.org/officeDocument/2006/relationships/customXml" Target="../ink/ink8670.xml"/><Relationship Id="rId15" Type="http://schemas.openxmlformats.org/officeDocument/2006/relationships/image" Target="../media/image4180.png"/><Relationship Id="rId36" Type="http://schemas.openxmlformats.org/officeDocument/2006/relationships/customXml" Target="../ink/ink8593.xml"/><Relationship Id="rId57" Type="http://schemas.openxmlformats.org/officeDocument/2006/relationships/image" Target="../media/image4390.png"/><Relationship Id="rId106" Type="http://schemas.openxmlformats.org/officeDocument/2006/relationships/customXml" Target="../ink/ink8628.xml"/><Relationship Id="rId127" Type="http://schemas.openxmlformats.org/officeDocument/2006/relationships/image" Target="../media/image4740.png"/><Relationship Id="rId10" Type="http://schemas.openxmlformats.org/officeDocument/2006/relationships/customXml" Target="../ink/ink8580.xml"/><Relationship Id="rId31" Type="http://schemas.openxmlformats.org/officeDocument/2006/relationships/image" Target="../media/image4260.png"/><Relationship Id="rId52" Type="http://schemas.openxmlformats.org/officeDocument/2006/relationships/customXml" Target="../ink/ink8601.xml"/><Relationship Id="rId73" Type="http://schemas.openxmlformats.org/officeDocument/2006/relationships/image" Target="../media/image4470.png"/><Relationship Id="rId78" Type="http://schemas.openxmlformats.org/officeDocument/2006/relationships/customXml" Target="../ink/ink8614.xml"/><Relationship Id="rId94" Type="http://schemas.openxmlformats.org/officeDocument/2006/relationships/customXml" Target="../ink/ink8622.xml"/><Relationship Id="rId99" Type="http://schemas.openxmlformats.org/officeDocument/2006/relationships/image" Target="../media/image4600.png"/><Relationship Id="rId101" Type="http://schemas.openxmlformats.org/officeDocument/2006/relationships/image" Target="../media/image4611.png"/><Relationship Id="rId122" Type="http://schemas.openxmlformats.org/officeDocument/2006/relationships/customXml" Target="../ink/ink8636.xml"/><Relationship Id="rId143" Type="http://schemas.openxmlformats.org/officeDocument/2006/relationships/image" Target="../media/image4820.png"/><Relationship Id="rId148" Type="http://schemas.openxmlformats.org/officeDocument/2006/relationships/customXml" Target="../ink/ink8649.xml"/><Relationship Id="rId164" Type="http://schemas.openxmlformats.org/officeDocument/2006/relationships/customXml" Target="../ink/ink8657.xml"/><Relationship Id="rId169" Type="http://schemas.openxmlformats.org/officeDocument/2006/relationships/image" Target="../media/image4950.png"/><Relationship Id="rId185" Type="http://schemas.openxmlformats.org/officeDocument/2006/relationships/image" Target="../media/image5030.png"/><Relationship Id="rId4" Type="http://schemas.openxmlformats.org/officeDocument/2006/relationships/customXml" Target="../ink/ink8577.xml"/><Relationship Id="rId9" Type="http://schemas.openxmlformats.org/officeDocument/2006/relationships/image" Target="../media/image3590.png"/><Relationship Id="rId180" Type="http://schemas.openxmlformats.org/officeDocument/2006/relationships/customXml" Target="../ink/ink8665.xml"/><Relationship Id="rId26" Type="http://schemas.openxmlformats.org/officeDocument/2006/relationships/customXml" Target="../ink/ink8588.xml"/><Relationship Id="rId47" Type="http://schemas.openxmlformats.org/officeDocument/2006/relationships/image" Target="../media/image4340.png"/><Relationship Id="rId68" Type="http://schemas.openxmlformats.org/officeDocument/2006/relationships/customXml" Target="../ink/ink8609.xml"/><Relationship Id="rId89" Type="http://schemas.openxmlformats.org/officeDocument/2006/relationships/image" Target="../media/image4550.png"/><Relationship Id="rId112" Type="http://schemas.openxmlformats.org/officeDocument/2006/relationships/customXml" Target="../ink/ink8631.xml"/><Relationship Id="rId133" Type="http://schemas.openxmlformats.org/officeDocument/2006/relationships/image" Target="../media/image4770.png"/><Relationship Id="rId154" Type="http://schemas.openxmlformats.org/officeDocument/2006/relationships/customXml" Target="../ink/ink8652.xml"/><Relationship Id="rId175" Type="http://schemas.openxmlformats.org/officeDocument/2006/relationships/image" Target="../media/image4980.png"/><Relationship Id="rId196" Type="http://schemas.openxmlformats.org/officeDocument/2006/relationships/customXml" Target="../ink/ink8673.xml"/><Relationship Id="rId200" Type="http://schemas.openxmlformats.org/officeDocument/2006/relationships/customXml" Target="../ink/ink8675.xml"/><Relationship Id="rId16" Type="http://schemas.openxmlformats.org/officeDocument/2006/relationships/customXml" Target="../ink/ink8583.xml"/><Relationship Id="rId37" Type="http://schemas.openxmlformats.org/officeDocument/2006/relationships/image" Target="../media/image4290.png"/><Relationship Id="rId58" Type="http://schemas.openxmlformats.org/officeDocument/2006/relationships/customXml" Target="../ink/ink8604.xml"/><Relationship Id="rId79" Type="http://schemas.openxmlformats.org/officeDocument/2006/relationships/image" Target="../media/image4500.png"/><Relationship Id="rId102" Type="http://schemas.openxmlformats.org/officeDocument/2006/relationships/customXml" Target="../ink/ink8626.xml"/><Relationship Id="rId123" Type="http://schemas.openxmlformats.org/officeDocument/2006/relationships/image" Target="../media/image4720.png"/><Relationship Id="rId144" Type="http://schemas.openxmlformats.org/officeDocument/2006/relationships/customXml" Target="../ink/ink8647.xml"/><Relationship Id="rId90" Type="http://schemas.openxmlformats.org/officeDocument/2006/relationships/customXml" Target="../ink/ink8620.xml"/><Relationship Id="rId165" Type="http://schemas.openxmlformats.org/officeDocument/2006/relationships/image" Target="../media/image4930.png"/><Relationship Id="rId186" Type="http://schemas.openxmlformats.org/officeDocument/2006/relationships/customXml" Target="../ink/ink8668.xml"/><Relationship Id="rId27" Type="http://schemas.openxmlformats.org/officeDocument/2006/relationships/image" Target="../media/image4240.png"/><Relationship Id="rId48" Type="http://schemas.openxmlformats.org/officeDocument/2006/relationships/customXml" Target="../ink/ink8599.xml"/><Relationship Id="rId69" Type="http://schemas.openxmlformats.org/officeDocument/2006/relationships/image" Target="../media/image4450.png"/><Relationship Id="rId113" Type="http://schemas.openxmlformats.org/officeDocument/2006/relationships/image" Target="../media/image4670.png"/><Relationship Id="rId134" Type="http://schemas.openxmlformats.org/officeDocument/2006/relationships/customXml" Target="../ink/ink8642.xml"/><Relationship Id="rId80" Type="http://schemas.openxmlformats.org/officeDocument/2006/relationships/customXml" Target="../ink/ink8615.xml"/><Relationship Id="rId155" Type="http://schemas.openxmlformats.org/officeDocument/2006/relationships/image" Target="../media/image4880.png"/><Relationship Id="rId176" Type="http://schemas.openxmlformats.org/officeDocument/2006/relationships/customXml" Target="../ink/ink8663.xml"/><Relationship Id="rId197" Type="http://schemas.openxmlformats.org/officeDocument/2006/relationships/image" Target="../media/image5090.png"/><Relationship Id="rId201" Type="http://schemas.openxmlformats.org/officeDocument/2006/relationships/image" Target="../media/image5111.png"/><Relationship Id="rId17" Type="http://schemas.openxmlformats.org/officeDocument/2006/relationships/image" Target="../media/image4190.png"/><Relationship Id="rId38" Type="http://schemas.openxmlformats.org/officeDocument/2006/relationships/customXml" Target="../ink/ink8594.xml"/><Relationship Id="rId59" Type="http://schemas.openxmlformats.org/officeDocument/2006/relationships/image" Target="../media/image4400.png"/><Relationship Id="rId103" Type="http://schemas.openxmlformats.org/officeDocument/2006/relationships/image" Target="../media/image4620.png"/><Relationship Id="rId124" Type="http://schemas.openxmlformats.org/officeDocument/2006/relationships/customXml" Target="../ink/ink8637.xml"/><Relationship Id="rId70" Type="http://schemas.openxmlformats.org/officeDocument/2006/relationships/customXml" Target="../ink/ink8610.xml"/><Relationship Id="rId91" Type="http://schemas.openxmlformats.org/officeDocument/2006/relationships/image" Target="../media/image4560.png"/><Relationship Id="rId145" Type="http://schemas.openxmlformats.org/officeDocument/2006/relationships/image" Target="../media/image4830.png"/><Relationship Id="rId166" Type="http://schemas.openxmlformats.org/officeDocument/2006/relationships/customXml" Target="../ink/ink8658.xml"/><Relationship Id="rId187" Type="http://schemas.openxmlformats.org/officeDocument/2006/relationships/image" Target="../media/image504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589.xml"/><Relationship Id="rId49" Type="http://schemas.openxmlformats.org/officeDocument/2006/relationships/image" Target="../media/image4350.png"/><Relationship Id="rId114" Type="http://schemas.openxmlformats.org/officeDocument/2006/relationships/customXml" Target="../ink/ink8632.xml"/><Relationship Id="rId60" Type="http://schemas.openxmlformats.org/officeDocument/2006/relationships/customXml" Target="../ink/ink8605.xml"/><Relationship Id="rId81" Type="http://schemas.openxmlformats.org/officeDocument/2006/relationships/image" Target="../media/image4511.png"/><Relationship Id="rId135" Type="http://schemas.openxmlformats.org/officeDocument/2006/relationships/image" Target="../media/image4780.png"/><Relationship Id="rId156" Type="http://schemas.openxmlformats.org/officeDocument/2006/relationships/customXml" Target="../ink/ink8653.xml"/><Relationship Id="rId177" Type="http://schemas.openxmlformats.org/officeDocument/2006/relationships/image" Target="../media/image4990.png"/><Relationship Id="rId198" Type="http://schemas.openxmlformats.org/officeDocument/2006/relationships/customXml" Target="../ink/ink8674.xml"/><Relationship Id="rId202" Type="http://schemas.openxmlformats.org/officeDocument/2006/relationships/customXml" Target="../ink/ink8676.xml"/><Relationship Id="rId18" Type="http://schemas.openxmlformats.org/officeDocument/2006/relationships/customXml" Target="../ink/ink8584.xml"/><Relationship Id="rId39" Type="http://schemas.openxmlformats.org/officeDocument/2006/relationships/image" Target="../media/image4300.png"/><Relationship Id="rId50" Type="http://schemas.openxmlformats.org/officeDocument/2006/relationships/customXml" Target="../ink/ink8600.xml"/><Relationship Id="rId104" Type="http://schemas.openxmlformats.org/officeDocument/2006/relationships/customXml" Target="../ink/ink8627.xml"/><Relationship Id="rId125" Type="http://schemas.openxmlformats.org/officeDocument/2006/relationships/image" Target="../media/image4730.png"/><Relationship Id="rId146" Type="http://schemas.openxmlformats.org/officeDocument/2006/relationships/customXml" Target="../ink/ink8648.xml"/><Relationship Id="rId167" Type="http://schemas.openxmlformats.org/officeDocument/2006/relationships/image" Target="../media/image4940.png"/><Relationship Id="rId188" Type="http://schemas.openxmlformats.org/officeDocument/2006/relationships/customXml" Target="../ink/ink8669.xml"/><Relationship Id="rId71" Type="http://schemas.openxmlformats.org/officeDocument/2006/relationships/image" Target="../media/image4460.png"/><Relationship Id="rId92" Type="http://schemas.openxmlformats.org/officeDocument/2006/relationships/customXml" Target="../ink/ink8621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1.xml"/><Relationship Id="rId21" Type="http://schemas.openxmlformats.org/officeDocument/2006/relationships/image" Target="../media/image115.png"/><Relationship Id="rId42" Type="http://schemas.openxmlformats.org/officeDocument/2006/relationships/customXml" Target="../ink/ink639.xml"/><Relationship Id="rId47" Type="http://schemas.openxmlformats.org/officeDocument/2006/relationships/image" Target="../media/image128.png"/><Relationship Id="rId63" Type="http://schemas.openxmlformats.org/officeDocument/2006/relationships/image" Target="../media/image136.png"/><Relationship Id="rId68" Type="http://schemas.openxmlformats.org/officeDocument/2006/relationships/customXml" Target="../ink/ink652.xml"/><Relationship Id="rId84" Type="http://schemas.openxmlformats.org/officeDocument/2006/relationships/customXml" Target="../ink/ink660.xml"/><Relationship Id="rId89" Type="http://schemas.openxmlformats.org/officeDocument/2006/relationships/image" Target="../media/image150.png"/><Relationship Id="rId112" Type="http://schemas.openxmlformats.org/officeDocument/2006/relationships/image" Target="../media/image145.png"/><Relationship Id="rId16" Type="http://schemas.openxmlformats.org/officeDocument/2006/relationships/customXml" Target="../ink/ink626.xml"/><Relationship Id="rId107" Type="http://schemas.openxmlformats.org/officeDocument/2006/relationships/customXml" Target="../ink/ink672.xml"/><Relationship Id="rId11" Type="http://schemas.openxmlformats.org/officeDocument/2006/relationships/image" Target="../media/image110.png"/><Relationship Id="rId32" Type="http://schemas.openxmlformats.org/officeDocument/2006/relationships/customXml" Target="../ink/ink634.xml"/><Relationship Id="rId37" Type="http://schemas.openxmlformats.org/officeDocument/2006/relationships/image" Target="../media/image123.png"/><Relationship Id="rId53" Type="http://schemas.openxmlformats.org/officeDocument/2006/relationships/image" Target="../media/image131.png"/><Relationship Id="rId58" Type="http://schemas.openxmlformats.org/officeDocument/2006/relationships/customXml" Target="../ink/ink647.xml"/><Relationship Id="rId74" Type="http://schemas.openxmlformats.org/officeDocument/2006/relationships/customXml" Target="../ink/ink655.xml"/><Relationship Id="rId79" Type="http://schemas.openxmlformats.org/officeDocument/2006/relationships/image" Target="../media/image143.png"/><Relationship Id="rId102" Type="http://schemas.openxmlformats.org/officeDocument/2006/relationships/image" Target="../media/image156.png"/><Relationship Id="rId5" Type="http://schemas.openxmlformats.org/officeDocument/2006/relationships/image" Target="../media/image107.png"/><Relationship Id="rId90" Type="http://schemas.openxmlformats.org/officeDocument/2006/relationships/customXml" Target="../ink/ink663.xml"/><Relationship Id="rId95" Type="http://schemas.openxmlformats.org/officeDocument/2006/relationships/image" Target="../media/image153.png"/><Relationship Id="rId22" Type="http://schemas.openxmlformats.org/officeDocument/2006/relationships/customXml" Target="../ink/ink629.xml"/><Relationship Id="rId27" Type="http://schemas.openxmlformats.org/officeDocument/2006/relationships/image" Target="../media/image118.png"/><Relationship Id="rId43" Type="http://schemas.openxmlformats.org/officeDocument/2006/relationships/image" Target="../media/image126.png"/><Relationship Id="rId48" Type="http://schemas.openxmlformats.org/officeDocument/2006/relationships/customXml" Target="../ink/ink642.xml"/><Relationship Id="rId64" Type="http://schemas.openxmlformats.org/officeDocument/2006/relationships/customXml" Target="../ink/ink650.xml"/><Relationship Id="rId69" Type="http://schemas.openxmlformats.org/officeDocument/2006/relationships/image" Target="../media/image139.png"/><Relationship Id="rId80" Type="http://schemas.openxmlformats.org/officeDocument/2006/relationships/customXml" Target="../ink/ink658.xml"/><Relationship Id="rId85" Type="http://schemas.openxmlformats.org/officeDocument/2006/relationships/image" Target="../media/image148.png"/><Relationship Id="rId12" Type="http://schemas.openxmlformats.org/officeDocument/2006/relationships/customXml" Target="../ink/ink624.xml"/><Relationship Id="rId17" Type="http://schemas.openxmlformats.org/officeDocument/2006/relationships/image" Target="../media/image113.png"/><Relationship Id="rId33" Type="http://schemas.openxmlformats.org/officeDocument/2006/relationships/image" Target="../media/image121.png"/><Relationship Id="rId38" Type="http://schemas.openxmlformats.org/officeDocument/2006/relationships/customXml" Target="../ink/ink637.xml"/><Relationship Id="rId59" Type="http://schemas.openxmlformats.org/officeDocument/2006/relationships/image" Target="../media/image134.png"/><Relationship Id="rId103" Type="http://schemas.openxmlformats.org/officeDocument/2006/relationships/customXml" Target="../ink/ink670.xml"/><Relationship Id="rId108" Type="http://schemas.openxmlformats.org/officeDocument/2006/relationships/image" Target="../media/image159.png"/><Relationship Id="rId54" Type="http://schemas.openxmlformats.org/officeDocument/2006/relationships/customXml" Target="../ink/ink645.xml"/><Relationship Id="rId70" Type="http://schemas.openxmlformats.org/officeDocument/2006/relationships/customXml" Target="../ink/ink653.xml"/><Relationship Id="rId75" Type="http://schemas.openxmlformats.org/officeDocument/2006/relationships/image" Target="../media/image142.png"/><Relationship Id="rId91" Type="http://schemas.openxmlformats.org/officeDocument/2006/relationships/image" Target="../media/image151.png"/><Relationship Id="rId96" Type="http://schemas.openxmlformats.org/officeDocument/2006/relationships/customXml" Target="../ink/ink6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.xml"/><Relationship Id="rId15" Type="http://schemas.openxmlformats.org/officeDocument/2006/relationships/image" Target="../media/image112.png"/><Relationship Id="rId23" Type="http://schemas.openxmlformats.org/officeDocument/2006/relationships/image" Target="../media/image116.png"/><Relationship Id="rId28" Type="http://schemas.openxmlformats.org/officeDocument/2006/relationships/customXml" Target="../ink/ink632.xml"/><Relationship Id="rId36" Type="http://schemas.openxmlformats.org/officeDocument/2006/relationships/customXml" Target="../ink/ink636.xml"/><Relationship Id="rId49" Type="http://schemas.openxmlformats.org/officeDocument/2006/relationships/image" Target="../media/image129.png"/><Relationship Id="rId57" Type="http://schemas.openxmlformats.org/officeDocument/2006/relationships/image" Target="../media/image133.png"/><Relationship Id="rId106" Type="http://schemas.openxmlformats.org/officeDocument/2006/relationships/image" Target="../media/image158.png"/><Relationship Id="rId10" Type="http://schemas.openxmlformats.org/officeDocument/2006/relationships/customXml" Target="../ink/ink623.xml"/><Relationship Id="rId31" Type="http://schemas.openxmlformats.org/officeDocument/2006/relationships/image" Target="../media/image120.png"/><Relationship Id="rId44" Type="http://schemas.openxmlformats.org/officeDocument/2006/relationships/customXml" Target="../ink/ink640.xml"/><Relationship Id="rId52" Type="http://schemas.openxmlformats.org/officeDocument/2006/relationships/customXml" Target="../ink/ink644.xml"/><Relationship Id="rId60" Type="http://schemas.openxmlformats.org/officeDocument/2006/relationships/customXml" Target="../ink/ink648.xml"/><Relationship Id="rId65" Type="http://schemas.openxmlformats.org/officeDocument/2006/relationships/image" Target="../media/image137.png"/><Relationship Id="rId73" Type="http://schemas.openxmlformats.org/officeDocument/2006/relationships/image" Target="../media/image141.png"/><Relationship Id="rId78" Type="http://schemas.openxmlformats.org/officeDocument/2006/relationships/customXml" Target="../ink/ink657.xml"/><Relationship Id="rId81" Type="http://schemas.openxmlformats.org/officeDocument/2006/relationships/image" Target="../media/image146.png"/><Relationship Id="rId86" Type="http://schemas.openxmlformats.org/officeDocument/2006/relationships/customXml" Target="../ink/ink661.xml"/><Relationship Id="rId94" Type="http://schemas.openxmlformats.org/officeDocument/2006/relationships/customXml" Target="../ink/ink665.xml"/><Relationship Id="rId99" Type="http://schemas.openxmlformats.org/officeDocument/2006/relationships/customXml" Target="../ink/ink668.xml"/><Relationship Id="rId101" Type="http://schemas.openxmlformats.org/officeDocument/2006/relationships/customXml" Target="../ink/ink669.xml"/><Relationship Id="rId4" Type="http://schemas.openxmlformats.org/officeDocument/2006/relationships/customXml" Target="../ink/ink620.xml"/><Relationship Id="rId9" Type="http://schemas.openxmlformats.org/officeDocument/2006/relationships/image" Target="../media/image109.png"/><Relationship Id="rId13" Type="http://schemas.openxmlformats.org/officeDocument/2006/relationships/image" Target="../media/image111.png"/><Relationship Id="rId18" Type="http://schemas.openxmlformats.org/officeDocument/2006/relationships/customXml" Target="../ink/ink627.xml"/><Relationship Id="rId39" Type="http://schemas.openxmlformats.org/officeDocument/2006/relationships/image" Target="../media/image124.png"/><Relationship Id="rId109" Type="http://schemas.openxmlformats.org/officeDocument/2006/relationships/customXml" Target="../ink/ink673.xml"/><Relationship Id="rId34" Type="http://schemas.openxmlformats.org/officeDocument/2006/relationships/customXml" Target="../ink/ink635.xml"/><Relationship Id="rId50" Type="http://schemas.openxmlformats.org/officeDocument/2006/relationships/customXml" Target="../ink/ink643.xml"/><Relationship Id="rId55" Type="http://schemas.openxmlformats.org/officeDocument/2006/relationships/image" Target="../media/image132.png"/><Relationship Id="rId76" Type="http://schemas.openxmlformats.org/officeDocument/2006/relationships/customXml" Target="../ink/ink656.xml"/><Relationship Id="rId97" Type="http://schemas.openxmlformats.org/officeDocument/2006/relationships/customXml" Target="../ink/ink667.xml"/><Relationship Id="rId104" Type="http://schemas.openxmlformats.org/officeDocument/2006/relationships/image" Target="../media/image157.png"/><Relationship Id="rId7" Type="http://schemas.openxmlformats.org/officeDocument/2006/relationships/image" Target="../media/image108.png"/><Relationship Id="rId71" Type="http://schemas.openxmlformats.org/officeDocument/2006/relationships/image" Target="../media/image140.png"/><Relationship Id="rId92" Type="http://schemas.openxmlformats.org/officeDocument/2006/relationships/customXml" Target="../ink/ink664.xml"/><Relationship Id="rId2" Type="http://schemas.openxmlformats.org/officeDocument/2006/relationships/customXml" Target="../ink/ink619.xml"/><Relationship Id="rId29" Type="http://schemas.openxmlformats.org/officeDocument/2006/relationships/image" Target="../media/image119.png"/><Relationship Id="rId24" Type="http://schemas.openxmlformats.org/officeDocument/2006/relationships/customXml" Target="../ink/ink630.xml"/><Relationship Id="rId40" Type="http://schemas.openxmlformats.org/officeDocument/2006/relationships/customXml" Target="../ink/ink638.xml"/><Relationship Id="rId45" Type="http://schemas.openxmlformats.org/officeDocument/2006/relationships/image" Target="../media/image127.png"/><Relationship Id="rId66" Type="http://schemas.openxmlformats.org/officeDocument/2006/relationships/customXml" Target="../ink/ink651.xml"/><Relationship Id="rId87" Type="http://schemas.openxmlformats.org/officeDocument/2006/relationships/image" Target="../media/image149.png"/><Relationship Id="rId110" Type="http://schemas.openxmlformats.org/officeDocument/2006/relationships/image" Target="../media/image160.png"/><Relationship Id="rId61" Type="http://schemas.openxmlformats.org/officeDocument/2006/relationships/image" Target="../media/image135.png"/><Relationship Id="rId82" Type="http://schemas.openxmlformats.org/officeDocument/2006/relationships/customXml" Target="../ink/ink659.xml"/><Relationship Id="rId19" Type="http://schemas.openxmlformats.org/officeDocument/2006/relationships/image" Target="../media/image114.png"/><Relationship Id="rId14" Type="http://schemas.openxmlformats.org/officeDocument/2006/relationships/customXml" Target="../ink/ink625.xml"/><Relationship Id="rId30" Type="http://schemas.openxmlformats.org/officeDocument/2006/relationships/customXml" Target="../ink/ink633.xml"/><Relationship Id="rId35" Type="http://schemas.openxmlformats.org/officeDocument/2006/relationships/image" Target="../media/image122.png"/><Relationship Id="rId56" Type="http://schemas.openxmlformats.org/officeDocument/2006/relationships/customXml" Target="../ink/ink646.xml"/><Relationship Id="rId77" Type="http://schemas.openxmlformats.org/officeDocument/2006/relationships/image" Target="../media/image144.png"/><Relationship Id="rId100" Type="http://schemas.openxmlformats.org/officeDocument/2006/relationships/image" Target="../media/image155.png"/><Relationship Id="rId105" Type="http://schemas.openxmlformats.org/officeDocument/2006/relationships/customXml" Target="../ink/ink671.xml"/><Relationship Id="rId8" Type="http://schemas.openxmlformats.org/officeDocument/2006/relationships/customXml" Target="../ink/ink622.xml"/><Relationship Id="rId51" Type="http://schemas.openxmlformats.org/officeDocument/2006/relationships/image" Target="../media/image130.png"/><Relationship Id="rId72" Type="http://schemas.openxmlformats.org/officeDocument/2006/relationships/customXml" Target="../ink/ink654.xml"/><Relationship Id="rId93" Type="http://schemas.openxmlformats.org/officeDocument/2006/relationships/image" Target="../media/image152.png"/><Relationship Id="rId98" Type="http://schemas.openxmlformats.org/officeDocument/2006/relationships/image" Target="../media/image154.png"/><Relationship Id="rId3" Type="http://schemas.openxmlformats.org/officeDocument/2006/relationships/image" Target="../media/image106.png"/><Relationship Id="rId25" Type="http://schemas.openxmlformats.org/officeDocument/2006/relationships/image" Target="../media/image117.png"/><Relationship Id="rId46" Type="http://schemas.openxmlformats.org/officeDocument/2006/relationships/customXml" Target="../ink/ink641.xml"/><Relationship Id="rId67" Type="http://schemas.openxmlformats.org/officeDocument/2006/relationships/image" Target="../media/image138.png"/><Relationship Id="rId20" Type="http://schemas.openxmlformats.org/officeDocument/2006/relationships/customXml" Target="../ink/ink628.xml"/><Relationship Id="rId41" Type="http://schemas.openxmlformats.org/officeDocument/2006/relationships/image" Target="../media/image125.png"/><Relationship Id="rId62" Type="http://schemas.openxmlformats.org/officeDocument/2006/relationships/customXml" Target="../ink/ink649.xml"/><Relationship Id="rId83" Type="http://schemas.openxmlformats.org/officeDocument/2006/relationships/image" Target="../media/image147.png"/><Relationship Id="rId88" Type="http://schemas.openxmlformats.org/officeDocument/2006/relationships/customXml" Target="../ink/ink662.xml"/><Relationship Id="rId111" Type="http://schemas.openxmlformats.org/officeDocument/2006/relationships/customXml" Target="../ink/ink674.xml"/></Relationships>
</file>

<file path=ppt/slides/_rels/slide1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0.png"/><Relationship Id="rId21" Type="http://schemas.openxmlformats.org/officeDocument/2006/relationships/image" Target="../media/image4211.png"/><Relationship Id="rId42" Type="http://schemas.openxmlformats.org/officeDocument/2006/relationships/customXml" Target="../ink/ink8697.xml"/><Relationship Id="rId63" Type="http://schemas.openxmlformats.org/officeDocument/2006/relationships/image" Target="../media/image4420.png"/><Relationship Id="rId84" Type="http://schemas.openxmlformats.org/officeDocument/2006/relationships/customXml" Target="../ink/ink8718.xml"/><Relationship Id="rId138" Type="http://schemas.openxmlformats.org/officeDocument/2006/relationships/customXml" Target="../ink/ink8745.xml"/><Relationship Id="rId159" Type="http://schemas.openxmlformats.org/officeDocument/2006/relationships/image" Target="../media/image4900.png"/><Relationship Id="rId170" Type="http://schemas.openxmlformats.org/officeDocument/2006/relationships/customXml" Target="../ink/ink8761.xml"/><Relationship Id="rId191" Type="http://schemas.openxmlformats.org/officeDocument/2006/relationships/image" Target="../media/image5060.png"/><Relationship Id="rId205" Type="http://schemas.openxmlformats.org/officeDocument/2006/relationships/image" Target="../media/image5130.png"/><Relationship Id="rId226" Type="http://schemas.openxmlformats.org/officeDocument/2006/relationships/customXml" Target="../ink/ink8789.xml"/><Relationship Id="rId107" Type="http://schemas.openxmlformats.org/officeDocument/2006/relationships/image" Target="../media/image4640.png"/><Relationship Id="rId11" Type="http://schemas.openxmlformats.org/officeDocument/2006/relationships/image" Target="../media/image3600.png"/><Relationship Id="rId32" Type="http://schemas.openxmlformats.org/officeDocument/2006/relationships/customXml" Target="../ink/ink8692.xml"/><Relationship Id="rId53" Type="http://schemas.openxmlformats.org/officeDocument/2006/relationships/image" Target="../media/image4370.png"/><Relationship Id="rId74" Type="http://schemas.openxmlformats.org/officeDocument/2006/relationships/customXml" Target="../ink/ink8713.xml"/><Relationship Id="rId128" Type="http://schemas.openxmlformats.org/officeDocument/2006/relationships/customXml" Target="../ink/ink8740.xml"/><Relationship Id="rId149" Type="http://schemas.openxmlformats.org/officeDocument/2006/relationships/image" Target="../media/image4850.png"/><Relationship Id="rId5" Type="http://schemas.openxmlformats.org/officeDocument/2006/relationships/image" Target="../media/image3580.png"/><Relationship Id="rId95" Type="http://schemas.openxmlformats.org/officeDocument/2006/relationships/image" Target="../media/image4580.png"/><Relationship Id="rId160" Type="http://schemas.openxmlformats.org/officeDocument/2006/relationships/customXml" Target="../ink/ink8756.xml"/><Relationship Id="rId181" Type="http://schemas.openxmlformats.org/officeDocument/2006/relationships/image" Target="../media/image5011.png"/><Relationship Id="rId216" Type="http://schemas.openxmlformats.org/officeDocument/2006/relationships/customXml" Target="../ink/ink8784.xml"/><Relationship Id="rId22" Type="http://schemas.openxmlformats.org/officeDocument/2006/relationships/customXml" Target="../ink/ink8687.xml"/><Relationship Id="rId43" Type="http://schemas.openxmlformats.org/officeDocument/2006/relationships/image" Target="../media/image4320.png"/><Relationship Id="rId64" Type="http://schemas.openxmlformats.org/officeDocument/2006/relationships/customXml" Target="../ink/ink8708.xml"/><Relationship Id="rId118" Type="http://schemas.openxmlformats.org/officeDocument/2006/relationships/customXml" Target="../ink/ink8735.xml"/><Relationship Id="rId139" Type="http://schemas.openxmlformats.org/officeDocument/2006/relationships/image" Target="../media/image4800.png"/><Relationship Id="rId85" Type="http://schemas.openxmlformats.org/officeDocument/2006/relationships/image" Target="../media/image4530.png"/><Relationship Id="rId150" Type="http://schemas.openxmlformats.org/officeDocument/2006/relationships/customXml" Target="../ink/ink8751.xml"/><Relationship Id="rId171" Type="http://schemas.openxmlformats.org/officeDocument/2006/relationships/image" Target="../media/image4960.png"/><Relationship Id="rId192" Type="http://schemas.openxmlformats.org/officeDocument/2006/relationships/customXml" Target="../ink/ink8772.xml"/><Relationship Id="rId206" Type="http://schemas.openxmlformats.org/officeDocument/2006/relationships/customXml" Target="../ink/ink8779.xml"/><Relationship Id="rId227" Type="http://schemas.openxmlformats.org/officeDocument/2006/relationships/image" Target="../media/image5240.png"/><Relationship Id="rId12" Type="http://schemas.openxmlformats.org/officeDocument/2006/relationships/customXml" Target="../ink/ink8682.xml"/><Relationship Id="rId33" Type="http://schemas.openxmlformats.org/officeDocument/2006/relationships/image" Target="../media/image4270.png"/><Relationship Id="rId108" Type="http://schemas.openxmlformats.org/officeDocument/2006/relationships/customXml" Target="../ink/ink8730.xml"/><Relationship Id="rId129" Type="http://schemas.openxmlformats.org/officeDocument/2006/relationships/image" Target="../media/image4750.png"/><Relationship Id="rId54" Type="http://schemas.openxmlformats.org/officeDocument/2006/relationships/customXml" Target="../ink/ink8703.xml"/><Relationship Id="rId75" Type="http://schemas.openxmlformats.org/officeDocument/2006/relationships/image" Target="../media/image4480.png"/><Relationship Id="rId96" Type="http://schemas.openxmlformats.org/officeDocument/2006/relationships/customXml" Target="../ink/ink8724.xml"/><Relationship Id="rId140" Type="http://schemas.openxmlformats.org/officeDocument/2006/relationships/customXml" Target="../ink/ink8746.xml"/><Relationship Id="rId161" Type="http://schemas.openxmlformats.org/officeDocument/2006/relationships/image" Target="../media/image4911.png"/><Relationship Id="rId182" Type="http://schemas.openxmlformats.org/officeDocument/2006/relationships/customXml" Target="../ink/ink8767.xml"/><Relationship Id="rId217" Type="http://schemas.openxmlformats.org/officeDocument/2006/relationships/image" Target="../media/image5190.png"/><Relationship Id="rId6" Type="http://schemas.openxmlformats.org/officeDocument/2006/relationships/customXml" Target="../ink/ink8679.xml"/><Relationship Id="rId23" Type="http://schemas.openxmlformats.org/officeDocument/2006/relationships/image" Target="../media/image4220.png"/><Relationship Id="rId119" Type="http://schemas.openxmlformats.org/officeDocument/2006/relationships/image" Target="../media/image4700.png"/><Relationship Id="rId44" Type="http://schemas.openxmlformats.org/officeDocument/2006/relationships/customXml" Target="../ink/ink8698.xml"/><Relationship Id="rId65" Type="http://schemas.openxmlformats.org/officeDocument/2006/relationships/image" Target="../media/image4430.png"/><Relationship Id="rId86" Type="http://schemas.openxmlformats.org/officeDocument/2006/relationships/customXml" Target="../ink/ink8719.xml"/><Relationship Id="rId130" Type="http://schemas.openxmlformats.org/officeDocument/2006/relationships/customXml" Target="../ink/ink8741.xml"/><Relationship Id="rId151" Type="http://schemas.openxmlformats.org/officeDocument/2006/relationships/image" Target="../media/image4860.png"/><Relationship Id="rId172" Type="http://schemas.openxmlformats.org/officeDocument/2006/relationships/customXml" Target="../ink/ink8762.xml"/><Relationship Id="rId193" Type="http://schemas.openxmlformats.org/officeDocument/2006/relationships/image" Target="../media/image5070.png"/><Relationship Id="rId207" Type="http://schemas.openxmlformats.org/officeDocument/2006/relationships/image" Target="../media/image5140.png"/><Relationship Id="rId13" Type="http://schemas.openxmlformats.org/officeDocument/2006/relationships/image" Target="../media/image4170.png"/><Relationship Id="rId109" Type="http://schemas.openxmlformats.org/officeDocument/2006/relationships/image" Target="../media/image4650.png"/><Relationship Id="rId34" Type="http://schemas.openxmlformats.org/officeDocument/2006/relationships/customXml" Target="../ink/ink8693.xml"/><Relationship Id="rId55" Type="http://schemas.openxmlformats.org/officeDocument/2006/relationships/image" Target="../media/image4380.png"/><Relationship Id="rId76" Type="http://schemas.openxmlformats.org/officeDocument/2006/relationships/customXml" Target="../ink/ink8714.xml"/><Relationship Id="rId97" Type="http://schemas.openxmlformats.org/officeDocument/2006/relationships/image" Target="../media/image4590.png"/><Relationship Id="rId120" Type="http://schemas.openxmlformats.org/officeDocument/2006/relationships/customXml" Target="../ink/ink8736.xml"/><Relationship Id="rId141" Type="http://schemas.openxmlformats.org/officeDocument/2006/relationships/image" Target="../media/image4811.png"/><Relationship Id="rId7" Type="http://schemas.openxmlformats.org/officeDocument/2006/relationships/image" Target="../media/image4140.png"/><Relationship Id="rId162" Type="http://schemas.openxmlformats.org/officeDocument/2006/relationships/customXml" Target="../ink/ink8757.xml"/><Relationship Id="rId183" Type="http://schemas.openxmlformats.org/officeDocument/2006/relationships/image" Target="../media/image5020.png"/><Relationship Id="rId218" Type="http://schemas.openxmlformats.org/officeDocument/2006/relationships/customXml" Target="../ink/ink8785.xml"/><Relationship Id="rId24" Type="http://schemas.openxmlformats.org/officeDocument/2006/relationships/customXml" Target="../ink/ink8688.xml"/><Relationship Id="rId45" Type="http://schemas.openxmlformats.org/officeDocument/2006/relationships/image" Target="../media/image4330.png"/><Relationship Id="rId66" Type="http://schemas.openxmlformats.org/officeDocument/2006/relationships/customXml" Target="../ink/ink8709.xml"/><Relationship Id="rId87" Type="http://schemas.openxmlformats.org/officeDocument/2006/relationships/image" Target="../media/image4540.png"/><Relationship Id="rId110" Type="http://schemas.openxmlformats.org/officeDocument/2006/relationships/customXml" Target="../ink/ink8731.xml"/><Relationship Id="rId131" Type="http://schemas.openxmlformats.org/officeDocument/2006/relationships/image" Target="../media/image4760.png"/><Relationship Id="rId152" Type="http://schemas.openxmlformats.org/officeDocument/2006/relationships/customXml" Target="../ink/ink8752.xml"/><Relationship Id="rId173" Type="http://schemas.openxmlformats.org/officeDocument/2006/relationships/image" Target="../media/image4970.png"/><Relationship Id="rId194" Type="http://schemas.openxmlformats.org/officeDocument/2006/relationships/customXml" Target="../ink/ink8773.xml"/><Relationship Id="rId208" Type="http://schemas.openxmlformats.org/officeDocument/2006/relationships/customXml" Target="../ink/ink8780.xml"/><Relationship Id="rId14" Type="http://schemas.openxmlformats.org/officeDocument/2006/relationships/customXml" Target="../ink/ink8683.xml"/><Relationship Id="rId35" Type="http://schemas.openxmlformats.org/officeDocument/2006/relationships/image" Target="../media/image4280.png"/><Relationship Id="rId56" Type="http://schemas.openxmlformats.org/officeDocument/2006/relationships/customXml" Target="../ink/ink8704.xml"/><Relationship Id="rId77" Type="http://schemas.openxmlformats.org/officeDocument/2006/relationships/image" Target="../media/image4490.png"/><Relationship Id="rId100" Type="http://schemas.openxmlformats.org/officeDocument/2006/relationships/customXml" Target="../ink/ink8726.xml"/><Relationship Id="rId8" Type="http://schemas.openxmlformats.org/officeDocument/2006/relationships/customXml" Target="../ink/ink8680.xml"/><Relationship Id="rId98" Type="http://schemas.openxmlformats.org/officeDocument/2006/relationships/customXml" Target="../ink/ink8725.xml"/><Relationship Id="rId121" Type="http://schemas.openxmlformats.org/officeDocument/2006/relationships/image" Target="../media/image4711.png"/><Relationship Id="rId142" Type="http://schemas.openxmlformats.org/officeDocument/2006/relationships/customXml" Target="../ink/ink8747.xml"/><Relationship Id="rId163" Type="http://schemas.openxmlformats.org/officeDocument/2006/relationships/image" Target="../media/image4920.png"/><Relationship Id="rId184" Type="http://schemas.openxmlformats.org/officeDocument/2006/relationships/customXml" Target="../ink/ink8768.xml"/><Relationship Id="rId219" Type="http://schemas.openxmlformats.org/officeDocument/2006/relationships/image" Target="../media/image5200.png"/><Relationship Id="rId3" Type="http://schemas.openxmlformats.org/officeDocument/2006/relationships/image" Target="../media/image3550.png"/><Relationship Id="rId214" Type="http://schemas.openxmlformats.org/officeDocument/2006/relationships/customXml" Target="../ink/ink8783.xml"/><Relationship Id="rId25" Type="http://schemas.openxmlformats.org/officeDocument/2006/relationships/image" Target="../media/image4230.png"/><Relationship Id="rId46" Type="http://schemas.openxmlformats.org/officeDocument/2006/relationships/customXml" Target="../ink/ink8699.xml"/><Relationship Id="rId67" Type="http://schemas.openxmlformats.org/officeDocument/2006/relationships/image" Target="../media/image4440.png"/><Relationship Id="rId116" Type="http://schemas.openxmlformats.org/officeDocument/2006/relationships/customXml" Target="../ink/ink8734.xml"/><Relationship Id="rId137" Type="http://schemas.openxmlformats.org/officeDocument/2006/relationships/image" Target="../media/image4790.png"/><Relationship Id="rId158" Type="http://schemas.openxmlformats.org/officeDocument/2006/relationships/customXml" Target="../ink/ink8755.xml"/><Relationship Id="rId20" Type="http://schemas.openxmlformats.org/officeDocument/2006/relationships/customXml" Target="../ink/ink8686.xml"/><Relationship Id="rId41" Type="http://schemas.openxmlformats.org/officeDocument/2006/relationships/image" Target="../media/image4311.png"/><Relationship Id="rId62" Type="http://schemas.openxmlformats.org/officeDocument/2006/relationships/customXml" Target="../ink/ink8707.xml"/><Relationship Id="rId83" Type="http://schemas.openxmlformats.org/officeDocument/2006/relationships/image" Target="../media/image4520.png"/><Relationship Id="rId88" Type="http://schemas.openxmlformats.org/officeDocument/2006/relationships/customXml" Target="../ink/ink8720.xml"/><Relationship Id="rId111" Type="http://schemas.openxmlformats.org/officeDocument/2006/relationships/image" Target="../media/image4660.png"/><Relationship Id="rId132" Type="http://schemas.openxmlformats.org/officeDocument/2006/relationships/customXml" Target="../ink/ink8742.xml"/><Relationship Id="rId153" Type="http://schemas.openxmlformats.org/officeDocument/2006/relationships/image" Target="../media/image4870.png"/><Relationship Id="rId174" Type="http://schemas.openxmlformats.org/officeDocument/2006/relationships/customXml" Target="../ink/ink8763.xml"/><Relationship Id="rId179" Type="http://schemas.openxmlformats.org/officeDocument/2006/relationships/image" Target="../media/image5000.png"/><Relationship Id="rId195" Type="http://schemas.openxmlformats.org/officeDocument/2006/relationships/image" Target="../media/image5080.png"/><Relationship Id="rId209" Type="http://schemas.openxmlformats.org/officeDocument/2006/relationships/image" Target="../media/image5150.png"/><Relationship Id="rId190" Type="http://schemas.openxmlformats.org/officeDocument/2006/relationships/customXml" Target="../ink/ink8771.xml"/><Relationship Id="rId204" Type="http://schemas.openxmlformats.org/officeDocument/2006/relationships/customXml" Target="../ink/ink8778.xml"/><Relationship Id="rId220" Type="http://schemas.openxmlformats.org/officeDocument/2006/relationships/customXml" Target="../ink/ink8786.xml"/><Relationship Id="rId225" Type="http://schemas.openxmlformats.org/officeDocument/2006/relationships/image" Target="../media/image5230.png"/><Relationship Id="rId15" Type="http://schemas.openxmlformats.org/officeDocument/2006/relationships/image" Target="../media/image4180.png"/><Relationship Id="rId36" Type="http://schemas.openxmlformats.org/officeDocument/2006/relationships/customXml" Target="../ink/ink8694.xml"/><Relationship Id="rId57" Type="http://schemas.openxmlformats.org/officeDocument/2006/relationships/image" Target="../media/image4390.png"/><Relationship Id="rId106" Type="http://schemas.openxmlformats.org/officeDocument/2006/relationships/customXml" Target="../ink/ink8729.xml"/><Relationship Id="rId127" Type="http://schemas.openxmlformats.org/officeDocument/2006/relationships/image" Target="../media/image4740.png"/><Relationship Id="rId10" Type="http://schemas.openxmlformats.org/officeDocument/2006/relationships/customXml" Target="../ink/ink8681.xml"/><Relationship Id="rId31" Type="http://schemas.openxmlformats.org/officeDocument/2006/relationships/image" Target="../media/image4260.png"/><Relationship Id="rId52" Type="http://schemas.openxmlformats.org/officeDocument/2006/relationships/customXml" Target="../ink/ink8702.xml"/><Relationship Id="rId73" Type="http://schemas.openxmlformats.org/officeDocument/2006/relationships/image" Target="../media/image4470.png"/><Relationship Id="rId78" Type="http://schemas.openxmlformats.org/officeDocument/2006/relationships/customXml" Target="../ink/ink8715.xml"/><Relationship Id="rId94" Type="http://schemas.openxmlformats.org/officeDocument/2006/relationships/customXml" Target="../ink/ink8723.xml"/><Relationship Id="rId99" Type="http://schemas.openxmlformats.org/officeDocument/2006/relationships/image" Target="../media/image4600.png"/><Relationship Id="rId101" Type="http://schemas.openxmlformats.org/officeDocument/2006/relationships/image" Target="../media/image4611.png"/><Relationship Id="rId122" Type="http://schemas.openxmlformats.org/officeDocument/2006/relationships/customXml" Target="../ink/ink8737.xml"/><Relationship Id="rId143" Type="http://schemas.openxmlformats.org/officeDocument/2006/relationships/image" Target="../media/image4820.png"/><Relationship Id="rId148" Type="http://schemas.openxmlformats.org/officeDocument/2006/relationships/customXml" Target="../ink/ink8750.xml"/><Relationship Id="rId164" Type="http://schemas.openxmlformats.org/officeDocument/2006/relationships/customXml" Target="../ink/ink8758.xml"/><Relationship Id="rId169" Type="http://schemas.openxmlformats.org/officeDocument/2006/relationships/image" Target="../media/image4950.png"/><Relationship Id="rId185" Type="http://schemas.openxmlformats.org/officeDocument/2006/relationships/image" Target="../media/image5030.png"/><Relationship Id="rId4" Type="http://schemas.openxmlformats.org/officeDocument/2006/relationships/customXml" Target="../ink/ink8678.xml"/><Relationship Id="rId9" Type="http://schemas.openxmlformats.org/officeDocument/2006/relationships/image" Target="../media/image3590.png"/><Relationship Id="rId180" Type="http://schemas.openxmlformats.org/officeDocument/2006/relationships/customXml" Target="../ink/ink8766.xml"/><Relationship Id="rId210" Type="http://schemas.openxmlformats.org/officeDocument/2006/relationships/customXml" Target="../ink/ink8781.xml"/><Relationship Id="rId215" Type="http://schemas.openxmlformats.org/officeDocument/2006/relationships/image" Target="../media/image5180.png"/><Relationship Id="rId26" Type="http://schemas.openxmlformats.org/officeDocument/2006/relationships/customXml" Target="../ink/ink8689.xml"/><Relationship Id="rId47" Type="http://schemas.openxmlformats.org/officeDocument/2006/relationships/image" Target="../media/image4340.png"/><Relationship Id="rId68" Type="http://schemas.openxmlformats.org/officeDocument/2006/relationships/customXml" Target="../ink/ink8710.xml"/><Relationship Id="rId89" Type="http://schemas.openxmlformats.org/officeDocument/2006/relationships/image" Target="../media/image4550.png"/><Relationship Id="rId112" Type="http://schemas.openxmlformats.org/officeDocument/2006/relationships/customXml" Target="../ink/ink8732.xml"/><Relationship Id="rId133" Type="http://schemas.openxmlformats.org/officeDocument/2006/relationships/image" Target="../media/image4770.png"/><Relationship Id="rId154" Type="http://schemas.openxmlformats.org/officeDocument/2006/relationships/customXml" Target="../ink/ink8753.xml"/><Relationship Id="rId175" Type="http://schemas.openxmlformats.org/officeDocument/2006/relationships/image" Target="../media/image4980.png"/><Relationship Id="rId196" Type="http://schemas.openxmlformats.org/officeDocument/2006/relationships/customXml" Target="../ink/ink8774.xml"/><Relationship Id="rId200" Type="http://schemas.openxmlformats.org/officeDocument/2006/relationships/customXml" Target="../ink/ink8776.xml"/><Relationship Id="rId16" Type="http://schemas.openxmlformats.org/officeDocument/2006/relationships/customXml" Target="../ink/ink8684.xml"/><Relationship Id="rId221" Type="http://schemas.openxmlformats.org/officeDocument/2006/relationships/image" Target="../media/image5211.png"/><Relationship Id="rId37" Type="http://schemas.openxmlformats.org/officeDocument/2006/relationships/image" Target="../media/image4290.png"/><Relationship Id="rId58" Type="http://schemas.openxmlformats.org/officeDocument/2006/relationships/customXml" Target="../ink/ink8705.xml"/><Relationship Id="rId79" Type="http://schemas.openxmlformats.org/officeDocument/2006/relationships/image" Target="../media/image4500.png"/><Relationship Id="rId102" Type="http://schemas.openxmlformats.org/officeDocument/2006/relationships/customXml" Target="../ink/ink8727.xml"/><Relationship Id="rId123" Type="http://schemas.openxmlformats.org/officeDocument/2006/relationships/image" Target="../media/image4720.png"/><Relationship Id="rId144" Type="http://schemas.openxmlformats.org/officeDocument/2006/relationships/customXml" Target="../ink/ink8748.xml"/><Relationship Id="rId90" Type="http://schemas.openxmlformats.org/officeDocument/2006/relationships/customXml" Target="../ink/ink8721.xml"/><Relationship Id="rId165" Type="http://schemas.openxmlformats.org/officeDocument/2006/relationships/image" Target="../media/image4930.png"/><Relationship Id="rId186" Type="http://schemas.openxmlformats.org/officeDocument/2006/relationships/customXml" Target="../ink/ink8769.xml"/><Relationship Id="rId211" Type="http://schemas.openxmlformats.org/officeDocument/2006/relationships/image" Target="../media/image5160.png"/><Relationship Id="rId27" Type="http://schemas.openxmlformats.org/officeDocument/2006/relationships/image" Target="../media/image4240.png"/><Relationship Id="rId48" Type="http://schemas.openxmlformats.org/officeDocument/2006/relationships/customXml" Target="../ink/ink8700.xml"/><Relationship Id="rId69" Type="http://schemas.openxmlformats.org/officeDocument/2006/relationships/image" Target="../media/image4450.png"/><Relationship Id="rId113" Type="http://schemas.openxmlformats.org/officeDocument/2006/relationships/image" Target="../media/image4670.png"/><Relationship Id="rId134" Type="http://schemas.openxmlformats.org/officeDocument/2006/relationships/customXml" Target="../ink/ink8743.xml"/><Relationship Id="rId80" Type="http://schemas.openxmlformats.org/officeDocument/2006/relationships/customXml" Target="../ink/ink8716.xml"/><Relationship Id="rId155" Type="http://schemas.openxmlformats.org/officeDocument/2006/relationships/image" Target="../media/image4880.png"/><Relationship Id="rId176" Type="http://schemas.openxmlformats.org/officeDocument/2006/relationships/customXml" Target="../ink/ink8764.xml"/><Relationship Id="rId197" Type="http://schemas.openxmlformats.org/officeDocument/2006/relationships/image" Target="../media/image5090.png"/><Relationship Id="rId201" Type="http://schemas.openxmlformats.org/officeDocument/2006/relationships/image" Target="../media/image5111.png"/><Relationship Id="rId222" Type="http://schemas.openxmlformats.org/officeDocument/2006/relationships/customXml" Target="../ink/ink8787.xml"/><Relationship Id="rId17" Type="http://schemas.openxmlformats.org/officeDocument/2006/relationships/image" Target="../media/image4190.png"/><Relationship Id="rId38" Type="http://schemas.openxmlformats.org/officeDocument/2006/relationships/customXml" Target="../ink/ink8695.xml"/><Relationship Id="rId59" Type="http://schemas.openxmlformats.org/officeDocument/2006/relationships/image" Target="../media/image4400.png"/><Relationship Id="rId103" Type="http://schemas.openxmlformats.org/officeDocument/2006/relationships/image" Target="../media/image4620.png"/><Relationship Id="rId124" Type="http://schemas.openxmlformats.org/officeDocument/2006/relationships/customXml" Target="../ink/ink8738.xml"/><Relationship Id="rId70" Type="http://schemas.openxmlformats.org/officeDocument/2006/relationships/customXml" Target="../ink/ink8711.xml"/><Relationship Id="rId91" Type="http://schemas.openxmlformats.org/officeDocument/2006/relationships/image" Target="../media/image4560.png"/><Relationship Id="rId145" Type="http://schemas.openxmlformats.org/officeDocument/2006/relationships/image" Target="../media/image4830.png"/><Relationship Id="rId166" Type="http://schemas.openxmlformats.org/officeDocument/2006/relationships/customXml" Target="../ink/ink8759.xml"/><Relationship Id="rId187" Type="http://schemas.openxmlformats.org/officeDocument/2006/relationships/image" Target="../media/image50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782.xml"/><Relationship Id="rId28" Type="http://schemas.openxmlformats.org/officeDocument/2006/relationships/customXml" Target="../ink/ink8690.xml"/><Relationship Id="rId49" Type="http://schemas.openxmlformats.org/officeDocument/2006/relationships/image" Target="../media/image4350.png"/><Relationship Id="rId114" Type="http://schemas.openxmlformats.org/officeDocument/2006/relationships/customXml" Target="../ink/ink8733.xml"/><Relationship Id="rId60" Type="http://schemas.openxmlformats.org/officeDocument/2006/relationships/customXml" Target="../ink/ink8706.xml"/><Relationship Id="rId81" Type="http://schemas.openxmlformats.org/officeDocument/2006/relationships/image" Target="../media/image4511.png"/><Relationship Id="rId135" Type="http://schemas.openxmlformats.org/officeDocument/2006/relationships/image" Target="../media/image4780.png"/><Relationship Id="rId156" Type="http://schemas.openxmlformats.org/officeDocument/2006/relationships/customXml" Target="../ink/ink8754.xml"/><Relationship Id="rId177" Type="http://schemas.openxmlformats.org/officeDocument/2006/relationships/image" Target="../media/image4990.png"/><Relationship Id="rId198" Type="http://schemas.openxmlformats.org/officeDocument/2006/relationships/customXml" Target="../ink/ink8775.xml"/><Relationship Id="rId202" Type="http://schemas.openxmlformats.org/officeDocument/2006/relationships/customXml" Target="../ink/ink8777.xml"/><Relationship Id="rId223" Type="http://schemas.openxmlformats.org/officeDocument/2006/relationships/image" Target="../media/image5220.png"/><Relationship Id="rId18" Type="http://schemas.openxmlformats.org/officeDocument/2006/relationships/customXml" Target="../ink/ink8685.xml"/><Relationship Id="rId39" Type="http://schemas.openxmlformats.org/officeDocument/2006/relationships/image" Target="../media/image4300.png"/><Relationship Id="rId50" Type="http://schemas.openxmlformats.org/officeDocument/2006/relationships/customXml" Target="../ink/ink8701.xml"/><Relationship Id="rId104" Type="http://schemas.openxmlformats.org/officeDocument/2006/relationships/customXml" Target="../ink/ink8728.xml"/><Relationship Id="rId125" Type="http://schemas.openxmlformats.org/officeDocument/2006/relationships/image" Target="../media/image4730.png"/><Relationship Id="rId146" Type="http://schemas.openxmlformats.org/officeDocument/2006/relationships/customXml" Target="../ink/ink8749.xml"/><Relationship Id="rId167" Type="http://schemas.openxmlformats.org/officeDocument/2006/relationships/image" Target="../media/image4940.png"/><Relationship Id="rId188" Type="http://schemas.openxmlformats.org/officeDocument/2006/relationships/customXml" Target="../ink/ink8770.xml"/><Relationship Id="rId71" Type="http://schemas.openxmlformats.org/officeDocument/2006/relationships/image" Target="../media/image4460.png"/><Relationship Id="rId92" Type="http://schemas.openxmlformats.org/officeDocument/2006/relationships/customXml" Target="../ink/ink8722.xml"/><Relationship Id="rId213" Type="http://schemas.openxmlformats.org/officeDocument/2006/relationships/image" Target="../media/image5170.png"/><Relationship Id="rId2" Type="http://schemas.openxmlformats.org/officeDocument/2006/relationships/customXml" Target="../ink/ink8677.xml"/><Relationship Id="rId29" Type="http://schemas.openxmlformats.org/officeDocument/2006/relationships/image" Target="../media/image4250.png"/><Relationship Id="rId40" Type="http://schemas.openxmlformats.org/officeDocument/2006/relationships/customXml" Target="../ink/ink8696.xml"/><Relationship Id="rId115" Type="http://schemas.openxmlformats.org/officeDocument/2006/relationships/image" Target="../media/image4680.png"/><Relationship Id="rId136" Type="http://schemas.openxmlformats.org/officeDocument/2006/relationships/customXml" Target="../ink/ink8744.xml"/><Relationship Id="rId157" Type="http://schemas.openxmlformats.org/officeDocument/2006/relationships/image" Target="../media/image4890.png"/><Relationship Id="rId178" Type="http://schemas.openxmlformats.org/officeDocument/2006/relationships/customXml" Target="../ink/ink8765.xml"/><Relationship Id="rId61" Type="http://schemas.openxmlformats.org/officeDocument/2006/relationships/image" Target="../media/image4411.png"/><Relationship Id="rId82" Type="http://schemas.openxmlformats.org/officeDocument/2006/relationships/customXml" Target="../ink/ink8717.xml"/><Relationship Id="rId199" Type="http://schemas.openxmlformats.org/officeDocument/2006/relationships/image" Target="../media/image5100.png"/><Relationship Id="rId203" Type="http://schemas.openxmlformats.org/officeDocument/2006/relationships/image" Target="../media/image5120.png"/><Relationship Id="rId19" Type="http://schemas.openxmlformats.org/officeDocument/2006/relationships/image" Target="../media/image4200.png"/><Relationship Id="rId224" Type="http://schemas.openxmlformats.org/officeDocument/2006/relationships/customXml" Target="../ink/ink8788.xml"/><Relationship Id="rId30" Type="http://schemas.openxmlformats.org/officeDocument/2006/relationships/customXml" Target="../ink/ink8691.xml"/><Relationship Id="rId105" Type="http://schemas.openxmlformats.org/officeDocument/2006/relationships/image" Target="../media/image4630.png"/><Relationship Id="rId126" Type="http://schemas.openxmlformats.org/officeDocument/2006/relationships/customXml" Target="../ink/ink8739.xml"/><Relationship Id="rId147" Type="http://schemas.openxmlformats.org/officeDocument/2006/relationships/image" Target="../media/image4840.png"/><Relationship Id="rId168" Type="http://schemas.openxmlformats.org/officeDocument/2006/relationships/customXml" Target="../ink/ink8760.xml"/><Relationship Id="rId51" Type="http://schemas.openxmlformats.org/officeDocument/2006/relationships/image" Target="../media/image4360.png"/><Relationship Id="rId72" Type="http://schemas.openxmlformats.org/officeDocument/2006/relationships/customXml" Target="../ink/ink8712.xml"/><Relationship Id="rId93" Type="http://schemas.openxmlformats.org/officeDocument/2006/relationships/image" Target="../media/image4570.png"/><Relationship Id="rId189" Type="http://schemas.openxmlformats.org/officeDocument/2006/relationships/image" Target="../media/image5050.png"/></Relationships>
</file>

<file path=ppt/slides/_rels/slide18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0.png"/><Relationship Id="rId21" Type="http://schemas.openxmlformats.org/officeDocument/2006/relationships/image" Target="../media/image4211.png"/><Relationship Id="rId42" Type="http://schemas.openxmlformats.org/officeDocument/2006/relationships/customXml" Target="../ink/ink8810.xml"/><Relationship Id="rId63" Type="http://schemas.openxmlformats.org/officeDocument/2006/relationships/image" Target="../media/image4420.png"/><Relationship Id="rId84" Type="http://schemas.openxmlformats.org/officeDocument/2006/relationships/customXml" Target="../ink/ink8831.xml"/><Relationship Id="rId138" Type="http://schemas.openxmlformats.org/officeDocument/2006/relationships/customXml" Target="../ink/ink8858.xml"/><Relationship Id="rId159" Type="http://schemas.openxmlformats.org/officeDocument/2006/relationships/image" Target="../media/image4900.png"/><Relationship Id="rId170" Type="http://schemas.openxmlformats.org/officeDocument/2006/relationships/customXml" Target="../ink/ink8874.xml"/><Relationship Id="rId191" Type="http://schemas.openxmlformats.org/officeDocument/2006/relationships/image" Target="../media/image5060.png"/><Relationship Id="rId205" Type="http://schemas.openxmlformats.org/officeDocument/2006/relationships/image" Target="../media/image5130.png"/><Relationship Id="rId226" Type="http://schemas.openxmlformats.org/officeDocument/2006/relationships/customXml" Target="../ink/ink8902.xml"/><Relationship Id="rId247" Type="http://schemas.openxmlformats.org/officeDocument/2006/relationships/image" Target="../media/image5330.png"/><Relationship Id="rId107" Type="http://schemas.openxmlformats.org/officeDocument/2006/relationships/image" Target="../media/image4640.png"/><Relationship Id="rId11" Type="http://schemas.openxmlformats.org/officeDocument/2006/relationships/image" Target="../media/image3600.png"/><Relationship Id="rId32" Type="http://schemas.openxmlformats.org/officeDocument/2006/relationships/customXml" Target="../ink/ink8805.xml"/><Relationship Id="rId53" Type="http://schemas.openxmlformats.org/officeDocument/2006/relationships/image" Target="../media/image4370.png"/><Relationship Id="rId74" Type="http://schemas.openxmlformats.org/officeDocument/2006/relationships/customXml" Target="../ink/ink8826.xml"/><Relationship Id="rId128" Type="http://schemas.openxmlformats.org/officeDocument/2006/relationships/customXml" Target="../ink/ink8853.xml"/><Relationship Id="rId149" Type="http://schemas.openxmlformats.org/officeDocument/2006/relationships/image" Target="../media/image4850.png"/><Relationship Id="rId5" Type="http://schemas.openxmlformats.org/officeDocument/2006/relationships/image" Target="../media/image3580.png"/><Relationship Id="rId95" Type="http://schemas.openxmlformats.org/officeDocument/2006/relationships/image" Target="../media/image4580.png"/><Relationship Id="rId160" Type="http://schemas.openxmlformats.org/officeDocument/2006/relationships/customXml" Target="../ink/ink8869.xml"/><Relationship Id="rId181" Type="http://schemas.openxmlformats.org/officeDocument/2006/relationships/image" Target="../media/image5011.png"/><Relationship Id="rId216" Type="http://schemas.openxmlformats.org/officeDocument/2006/relationships/customXml" Target="../ink/ink8897.xml"/><Relationship Id="rId237" Type="http://schemas.openxmlformats.org/officeDocument/2006/relationships/image" Target="../media/image5280.png"/><Relationship Id="rId22" Type="http://schemas.openxmlformats.org/officeDocument/2006/relationships/customXml" Target="../ink/ink8800.xml"/><Relationship Id="rId43" Type="http://schemas.openxmlformats.org/officeDocument/2006/relationships/image" Target="../media/image4320.png"/><Relationship Id="rId64" Type="http://schemas.openxmlformats.org/officeDocument/2006/relationships/customXml" Target="../ink/ink8821.xml"/><Relationship Id="rId118" Type="http://schemas.openxmlformats.org/officeDocument/2006/relationships/customXml" Target="../ink/ink8848.xml"/><Relationship Id="rId139" Type="http://schemas.openxmlformats.org/officeDocument/2006/relationships/image" Target="../media/image4800.png"/><Relationship Id="rId85" Type="http://schemas.openxmlformats.org/officeDocument/2006/relationships/image" Target="../media/image4530.png"/><Relationship Id="rId150" Type="http://schemas.openxmlformats.org/officeDocument/2006/relationships/customXml" Target="../ink/ink8864.xml"/><Relationship Id="rId171" Type="http://schemas.openxmlformats.org/officeDocument/2006/relationships/image" Target="../media/image4960.png"/><Relationship Id="rId192" Type="http://schemas.openxmlformats.org/officeDocument/2006/relationships/customXml" Target="../ink/ink8885.xml"/><Relationship Id="rId206" Type="http://schemas.openxmlformats.org/officeDocument/2006/relationships/customXml" Target="../ink/ink8892.xml"/><Relationship Id="rId227" Type="http://schemas.openxmlformats.org/officeDocument/2006/relationships/image" Target="../media/image5240.png"/><Relationship Id="rId248" Type="http://schemas.openxmlformats.org/officeDocument/2006/relationships/customXml" Target="../ink/ink8913.xml"/><Relationship Id="rId12" Type="http://schemas.openxmlformats.org/officeDocument/2006/relationships/customXml" Target="../ink/ink8795.xml"/><Relationship Id="rId33" Type="http://schemas.openxmlformats.org/officeDocument/2006/relationships/image" Target="../media/image4270.png"/><Relationship Id="rId108" Type="http://schemas.openxmlformats.org/officeDocument/2006/relationships/customXml" Target="../ink/ink8843.xml"/><Relationship Id="rId129" Type="http://schemas.openxmlformats.org/officeDocument/2006/relationships/image" Target="../media/image4750.png"/><Relationship Id="rId54" Type="http://schemas.openxmlformats.org/officeDocument/2006/relationships/customXml" Target="../ink/ink8816.xml"/><Relationship Id="rId75" Type="http://schemas.openxmlformats.org/officeDocument/2006/relationships/image" Target="../media/image4480.png"/><Relationship Id="rId96" Type="http://schemas.openxmlformats.org/officeDocument/2006/relationships/customXml" Target="../ink/ink8837.xml"/><Relationship Id="rId140" Type="http://schemas.openxmlformats.org/officeDocument/2006/relationships/customXml" Target="../ink/ink8859.xml"/><Relationship Id="rId161" Type="http://schemas.openxmlformats.org/officeDocument/2006/relationships/image" Target="../media/image4911.png"/><Relationship Id="rId182" Type="http://schemas.openxmlformats.org/officeDocument/2006/relationships/customXml" Target="../ink/ink8880.xml"/><Relationship Id="rId217" Type="http://schemas.openxmlformats.org/officeDocument/2006/relationships/image" Target="../media/image5190.png"/><Relationship Id="rId6" Type="http://schemas.openxmlformats.org/officeDocument/2006/relationships/customXml" Target="../ink/ink8792.xml"/><Relationship Id="rId238" Type="http://schemas.openxmlformats.org/officeDocument/2006/relationships/customXml" Target="../ink/ink8908.xml"/><Relationship Id="rId23" Type="http://schemas.openxmlformats.org/officeDocument/2006/relationships/image" Target="../media/image4220.png"/><Relationship Id="rId119" Type="http://schemas.openxmlformats.org/officeDocument/2006/relationships/image" Target="../media/image4700.png"/><Relationship Id="rId44" Type="http://schemas.openxmlformats.org/officeDocument/2006/relationships/customXml" Target="../ink/ink8811.xml"/><Relationship Id="rId65" Type="http://schemas.openxmlformats.org/officeDocument/2006/relationships/image" Target="../media/image4430.png"/><Relationship Id="rId86" Type="http://schemas.openxmlformats.org/officeDocument/2006/relationships/customXml" Target="../ink/ink8832.xml"/><Relationship Id="rId130" Type="http://schemas.openxmlformats.org/officeDocument/2006/relationships/customXml" Target="../ink/ink8854.xml"/><Relationship Id="rId151" Type="http://schemas.openxmlformats.org/officeDocument/2006/relationships/image" Target="../media/image4860.png"/><Relationship Id="rId172" Type="http://schemas.openxmlformats.org/officeDocument/2006/relationships/customXml" Target="../ink/ink8875.xml"/><Relationship Id="rId193" Type="http://schemas.openxmlformats.org/officeDocument/2006/relationships/image" Target="../media/image5070.png"/><Relationship Id="rId207" Type="http://schemas.openxmlformats.org/officeDocument/2006/relationships/image" Target="../media/image5140.png"/><Relationship Id="rId228" Type="http://schemas.openxmlformats.org/officeDocument/2006/relationships/customXml" Target="../ink/ink8903.xml"/><Relationship Id="rId249" Type="http://schemas.openxmlformats.org/officeDocument/2006/relationships/image" Target="../media/image5340.png"/><Relationship Id="rId13" Type="http://schemas.openxmlformats.org/officeDocument/2006/relationships/image" Target="../media/image4170.png"/><Relationship Id="rId109" Type="http://schemas.openxmlformats.org/officeDocument/2006/relationships/image" Target="../media/image4650.png"/><Relationship Id="rId34" Type="http://schemas.openxmlformats.org/officeDocument/2006/relationships/customXml" Target="../ink/ink8806.xml"/><Relationship Id="rId55" Type="http://schemas.openxmlformats.org/officeDocument/2006/relationships/image" Target="../media/image4380.png"/><Relationship Id="rId76" Type="http://schemas.openxmlformats.org/officeDocument/2006/relationships/customXml" Target="../ink/ink8827.xml"/><Relationship Id="rId97" Type="http://schemas.openxmlformats.org/officeDocument/2006/relationships/image" Target="../media/image4590.png"/><Relationship Id="rId120" Type="http://schemas.openxmlformats.org/officeDocument/2006/relationships/customXml" Target="../ink/ink8849.xml"/><Relationship Id="rId141" Type="http://schemas.openxmlformats.org/officeDocument/2006/relationships/image" Target="../media/image4811.png"/><Relationship Id="rId7" Type="http://schemas.openxmlformats.org/officeDocument/2006/relationships/image" Target="../media/image4140.png"/><Relationship Id="rId162" Type="http://schemas.openxmlformats.org/officeDocument/2006/relationships/customXml" Target="../ink/ink8870.xml"/><Relationship Id="rId183" Type="http://schemas.openxmlformats.org/officeDocument/2006/relationships/image" Target="../media/image5020.png"/><Relationship Id="rId218" Type="http://schemas.openxmlformats.org/officeDocument/2006/relationships/customXml" Target="../ink/ink8898.xml"/><Relationship Id="rId239" Type="http://schemas.openxmlformats.org/officeDocument/2006/relationships/image" Target="../media/image5290.png"/><Relationship Id="rId250" Type="http://schemas.openxmlformats.org/officeDocument/2006/relationships/customXml" Target="../ink/ink8914.xml"/><Relationship Id="rId24" Type="http://schemas.openxmlformats.org/officeDocument/2006/relationships/customXml" Target="../ink/ink8801.xml"/><Relationship Id="rId45" Type="http://schemas.openxmlformats.org/officeDocument/2006/relationships/image" Target="../media/image4330.png"/><Relationship Id="rId66" Type="http://schemas.openxmlformats.org/officeDocument/2006/relationships/customXml" Target="../ink/ink8822.xml"/><Relationship Id="rId87" Type="http://schemas.openxmlformats.org/officeDocument/2006/relationships/image" Target="../media/image4540.png"/><Relationship Id="rId110" Type="http://schemas.openxmlformats.org/officeDocument/2006/relationships/customXml" Target="../ink/ink8844.xml"/><Relationship Id="rId131" Type="http://schemas.openxmlformats.org/officeDocument/2006/relationships/image" Target="../media/image4760.png"/><Relationship Id="rId152" Type="http://schemas.openxmlformats.org/officeDocument/2006/relationships/customXml" Target="../ink/ink8865.xml"/><Relationship Id="rId173" Type="http://schemas.openxmlformats.org/officeDocument/2006/relationships/image" Target="../media/image4970.png"/><Relationship Id="rId194" Type="http://schemas.openxmlformats.org/officeDocument/2006/relationships/customXml" Target="../ink/ink8886.xml"/><Relationship Id="rId208" Type="http://schemas.openxmlformats.org/officeDocument/2006/relationships/customXml" Target="../ink/ink8893.xml"/><Relationship Id="rId229" Type="http://schemas.openxmlformats.org/officeDocument/2006/relationships/image" Target="../media/image5250.png"/><Relationship Id="rId240" Type="http://schemas.openxmlformats.org/officeDocument/2006/relationships/customXml" Target="../ink/ink8909.xml"/><Relationship Id="rId14" Type="http://schemas.openxmlformats.org/officeDocument/2006/relationships/customXml" Target="../ink/ink8796.xml"/><Relationship Id="rId35" Type="http://schemas.openxmlformats.org/officeDocument/2006/relationships/image" Target="../media/image4280.png"/><Relationship Id="rId56" Type="http://schemas.openxmlformats.org/officeDocument/2006/relationships/customXml" Target="../ink/ink8817.xml"/><Relationship Id="rId77" Type="http://schemas.openxmlformats.org/officeDocument/2006/relationships/image" Target="../media/image4490.png"/><Relationship Id="rId100" Type="http://schemas.openxmlformats.org/officeDocument/2006/relationships/customXml" Target="../ink/ink8839.xml"/><Relationship Id="rId8" Type="http://schemas.openxmlformats.org/officeDocument/2006/relationships/customXml" Target="../ink/ink8793.xml"/><Relationship Id="rId98" Type="http://schemas.openxmlformats.org/officeDocument/2006/relationships/customXml" Target="../ink/ink8838.xml"/><Relationship Id="rId121" Type="http://schemas.openxmlformats.org/officeDocument/2006/relationships/image" Target="../media/image4711.png"/><Relationship Id="rId142" Type="http://schemas.openxmlformats.org/officeDocument/2006/relationships/customXml" Target="../ink/ink8860.xml"/><Relationship Id="rId163" Type="http://schemas.openxmlformats.org/officeDocument/2006/relationships/image" Target="../media/image4920.png"/><Relationship Id="rId184" Type="http://schemas.openxmlformats.org/officeDocument/2006/relationships/customXml" Target="../ink/ink8881.xml"/><Relationship Id="rId219" Type="http://schemas.openxmlformats.org/officeDocument/2006/relationships/image" Target="../media/image5200.png"/><Relationship Id="rId230" Type="http://schemas.openxmlformats.org/officeDocument/2006/relationships/customXml" Target="../ink/ink8904.xml"/><Relationship Id="rId251" Type="http://schemas.openxmlformats.org/officeDocument/2006/relationships/image" Target="../media/image5350.png"/><Relationship Id="rId25" Type="http://schemas.openxmlformats.org/officeDocument/2006/relationships/image" Target="../media/image4230.png"/><Relationship Id="rId46" Type="http://schemas.openxmlformats.org/officeDocument/2006/relationships/customXml" Target="../ink/ink8812.xml"/><Relationship Id="rId67" Type="http://schemas.openxmlformats.org/officeDocument/2006/relationships/image" Target="../media/image4440.png"/><Relationship Id="rId88" Type="http://schemas.openxmlformats.org/officeDocument/2006/relationships/customXml" Target="../ink/ink8833.xml"/><Relationship Id="rId111" Type="http://schemas.openxmlformats.org/officeDocument/2006/relationships/image" Target="../media/image4660.png"/><Relationship Id="rId132" Type="http://schemas.openxmlformats.org/officeDocument/2006/relationships/customXml" Target="../ink/ink8855.xml"/><Relationship Id="rId153" Type="http://schemas.openxmlformats.org/officeDocument/2006/relationships/image" Target="../media/image4870.png"/><Relationship Id="rId174" Type="http://schemas.openxmlformats.org/officeDocument/2006/relationships/customXml" Target="../ink/ink8876.xml"/><Relationship Id="rId195" Type="http://schemas.openxmlformats.org/officeDocument/2006/relationships/image" Target="../media/image5080.png"/><Relationship Id="rId209" Type="http://schemas.openxmlformats.org/officeDocument/2006/relationships/image" Target="../media/image5150.png"/><Relationship Id="rId220" Type="http://schemas.openxmlformats.org/officeDocument/2006/relationships/customXml" Target="../ink/ink8899.xml"/><Relationship Id="rId241" Type="http://schemas.openxmlformats.org/officeDocument/2006/relationships/image" Target="../media/image5300.png"/><Relationship Id="rId15" Type="http://schemas.openxmlformats.org/officeDocument/2006/relationships/image" Target="../media/image4180.png"/><Relationship Id="rId36" Type="http://schemas.openxmlformats.org/officeDocument/2006/relationships/customXml" Target="../ink/ink8807.xml"/><Relationship Id="rId57" Type="http://schemas.openxmlformats.org/officeDocument/2006/relationships/image" Target="../media/image4390.png"/><Relationship Id="rId78" Type="http://schemas.openxmlformats.org/officeDocument/2006/relationships/customXml" Target="../ink/ink8828.xml"/><Relationship Id="rId99" Type="http://schemas.openxmlformats.org/officeDocument/2006/relationships/image" Target="../media/image4600.png"/><Relationship Id="rId101" Type="http://schemas.openxmlformats.org/officeDocument/2006/relationships/image" Target="../media/image4611.png"/><Relationship Id="rId122" Type="http://schemas.openxmlformats.org/officeDocument/2006/relationships/customXml" Target="../ink/ink8850.xml"/><Relationship Id="rId143" Type="http://schemas.openxmlformats.org/officeDocument/2006/relationships/image" Target="../media/image4820.png"/><Relationship Id="rId164" Type="http://schemas.openxmlformats.org/officeDocument/2006/relationships/customXml" Target="../ink/ink8871.xml"/><Relationship Id="rId185" Type="http://schemas.openxmlformats.org/officeDocument/2006/relationships/image" Target="../media/image5030.png"/><Relationship Id="rId4" Type="http://schemas.openxmlformats.org/officeDocument/2006/relationships/customXml" Target="../ink/ink8791.xml"/><Relationship Id="rId9" Type="http://schemas.openxmlformats.org/officeDocument/2006/relationships/image" Target="../media/image3590.png"/><Relationship Id="rId180" Type="http://schemas.openxmlformats.org/officeDocument/2006/relationships/customXml" Target="../ink/ink8879.xml"/><Relationship Id="rId210" Type="http://schemas.openxmlformats.org/officeDocument/2006/relationships/customXml" Target="../ink/ink8894.xml"/><Relationship Id="rId215" Type="http://schemas.openxmlformats.org/officeDocument/2006/relationships/image" Target="../media/image5180.png"/><Relationship Id="rId236" Type="http://schemas.openxmlformats.org/officeDocument/2006/relationships/customXml" Target="../ink/ink8907.xml"/><Relationship Id="rId26" Type="http://schemas.openxmlformats.org/officeDocument/2006/relationships/customXml" Target="../ink/ink8802.xml"/><Relationship Id="rId231" Type="http://schemas.openxmlformats.org/officeDocument/2006/relationships/image" Target="../media/image5260.png"/><Relationship Id="rId47" Type="http://schemas.openxmlformats.org/officeDocument/2006/relationships/image" Target="../media/image4340.png"/><Relationship Id="rId68" Type="http://schemas.openxmlformats.org/officeDocument/2006/relationships/customXml" Target="../ink/ink8823.xml"/><Relationship Id="rId89" Type="http://schemas.openxmlformats.org/officeDocument/2006/relationships/image" Target="../media/image4550.png"/><Relationship Id="rId112" Type="http://schemas.openxmlformats.org/officeDocument/2006/relationships/customXml" Target="../ink/ink8845.xml"/><Relationship Id="rId133" Type="http://schemas.openxmlformats.org/officeDocument/2006/relationships/image" Target="../media/image4770.png"/><Relationship Id="rId154" Type="http://schemas.openxmlformats.org/officeDocument/2006/relationships/customXml" Target="../ink/ink8866.xml"/><Relationship Id="rId175" Type="http://schemas.openxmlformats.org/officeDocument/2006/relationships/image" Target="../media/image4980.png"/><Relationship Id="rId196" Type="http://schemas.openxmlformats.org/officeDocument/2006/relationships/customXml" Target="../ink/ink8887.xml"/><Relationship Id="rId200" Type="http://schemas.openxmlformats.org/officeDocument/2006/relationships/customXml" Target="../ink/ink8889.xml"/><Relationship Id="rId16" Type="http://schemas.openxmlformats.org/officeDocument/2006/relationships/customXml" Target="../ink/ink8797.xml"/><Relationship Id="rId221" Type="http://schemas.openxmlformats.org/officeDocument/2006/relationships/image" Target="../media/image5211.png"/><Relationship Id="rId242" Type="http://schemas.openxmlformats.org/officeDocument/2006/relationships/customXml" Target="../ink/ink8910.xml"/><Relationship Id="rId37" Type="http://schemas.openxmlformats.org/officeDocument/2006/relationships/image" Target="../media/image4290.png"/><Relationship Id="rId58" Type="http://schemas.openxmlformats.org/officeDocument/2006/relationships/customXml" Target="../ink/ink8818.xml"/><Relationship Id="rId79" Type="http://schemas.openxmlformats.org/officeDocument/2006/relationships/image" Target="../media/image4500.png"/><Relationship Id="rId102" Type="http://schemas.openxmlformats.org/officeDocument/2006/relationships/customXml" Target="../ink/ink8840.xml"/><Relationship Id="rId123" Type="http://schemas.openxmlformats.org/officeDocument/2006/relationships/image" Target="../media/image4720.png"/><Relationship Id="rId144" Type="http://schemas.openxmlformats.org/officeDocument/2006/relationships/customXml" Target="../ink/ink8861.xml"/><Relationship Id="rId90" Type="http://schemas.openxmlformats.org/officeDocument/2006/relationships/customXml" Target="../ink/ink8834.xml"/><Relationship Id="rId165" Type="http://schemas.openxmlformats.org/officeDocument/2006/relationships/image" Target="../media/image4930.png"/><Relationship Id="rId186" Type="http://schemas.openxmlformats.org/officeDocument/2006/relationships/customXml" Target="../ink/ink8882.xml"/><Relationship Id="rId211" Type="http://schemas.openxmlformats.org/officeDocument/2006/relationships/image" Target="../media/image5160.png"/><Relationship Id="rId232" Type="http://schemas.openxmlformats.org/officeDocument/2006/relationships/customXml" Target="../ink/ink8905.xml"/><Relationship Id="rId27" Type="http://schemas.openxmlformats.org/officeDocument/2006/relationships/image" Target="../media/image4240.png"/><Relationship Id="rId48" Type="http://schemas.openxmlformats.org/officeDocument/2006/relationships/customXml" Target="../ink/ink8813.xml"/><Relationship Id="rId69" Type="http://schemas.openxmlformats.org/officeDocument/2006/relationships/image" Target="../media/image4450.png"/><Relationship Id="rId113" Type="http://schemas.openxmlformats.org/officeDocument/2006/relationships/image" Target="../media/image4670.png"/><Relationship Id="rId134" Type="http://schemas.openxmlformats.org/officeDocument/2006/relationships/customXml" Target="../ink/ink8856.xml"/><Relationship Id="rId80" Type="http://schemas.openxmlformats.org/officeDocument/2006/relationships/customXml" Target="../ink/ink8829.xml"/><Relationship Id="rId155" Type="http://schemas.openxmlformats.org/officeDocument/2006/relationships/image" Target="../media/image4880.png"/><Relationship Id="rId176" Type="http://schemas.openxmlformats.org/officeDocument/2006/relationships/customXml" Target="../ink/ink8877.xml"/><Relationship Id="rId197" Type="http://schemas.openxmlformats.org/officeDocument/2006/relationships/image" Target="../media/image5090.png"/><Relationship Id="rId201" Type="http://schemas.openxmlformats.org/officeDocument/2006/relationships/image" Target="../media/image5111.png"/><Relationship Id="rId222" Type="http://schemas.openxmlformats.org/officeDocument/2006/relationships/customXml" Target="../ink/ink8900.xml"/><Relationship Id="rId243" Type="http://schemas.openxmlformats.org/officeDocument/2006/relationships/image" Target="../media/image5311.png"/><Relationship Id="rId17" Type="http://schemas.openxmlformats.org/officeDocument/2006/relationships/image" Target="../media/image4190.png"/><Relationship Id="rId38" Type="http://schemas.openxmlformats.org/officeDocument/2006/relationships/customXml" Target="../ink/ink8808.xml"/><Relationship Id="rId59" Type="http://schemas.openxmlformats.org/officeDocument/2006/relationships/image" Target="../media/image4400.png"/><Relationship Id="rId103" Type="http://schemas.openxmlformats.org/officeDocument/2006/relationships/image" Target="../media/image4620.png"/><Relationship Id="rId124" Type="http://schemas.openxmlformats.org/officeDocument/2006/relationships/customXml" Target="../ink/ink8851.xml"/><Relationship Id="rId70" Type="http://schemas.openxmlformats.org/officeDocument/2006/relationships/customXml" Target="../ink/ink8824.xml"/><Relationship Id="rId91" Type="http://schemas.openxmlformats.org/officeDocument/2006/relationships/image" Target="../media/image4560.png"/><Relationship Id="rId145" Type="http://schemas.openxmlformats.org/officeDocument/2006/relationships/image" Target="../media/image4830.png"/><Relationship Id="rId166" Type="http://schemas.openxmlformats.org/officeDocument/2006/relationships/customXml" Target="../ink/ink8872.xml"/><Relationship Id="rId187" Type="http://schemas.openxmlformats.org/officeDocument/2006/relationships/image" Target="../media/image50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895.xml"/><Relationship Id="rId233" Type="http://schemas.openxmlformats.org/officeDocument/2006/relationships/image" Target="../media/image5270.png"/><Relationship Id="rId28" Type="http://schemas.openxmlformats.org/officeDocument/2006/relationships/customXml" Target="../ink/ink8803.xml"/><Relationship Id="rId49" Type="http://schemas.openxmlformats.org/officeDocument/2006/relationships/image" Target="../media/image4350.png"/><Relationship Id="rId114" Type="http://schemas.openxmlformats.org/officeDocument/2006/relationships/customXml" Target="../ink/ink8846.xml"/><Relationship Id="rId60" Type="http://schemas.openxmlformats.org/officeDocument/2006/relationships/customXml" Target="../ink/ink8819.xml"/><Relationship Id="rId81" Type="http://schemas.openxmlformats.org/officeDocument/2006/relationships/image" Target="../media/image4511.png"/><Relationship Id="rId135" Type="http://schemas.openxmlformats.org/officeDocument/2006/relationships/image" Target="../media/image4780.png"/><Relationship Id="rId156" Type="http://schemas.openxmlformats.org/officeDocument/2006/relationships/customXml" Target="../ink/ink8867.xml"/><Relationship Id="rId177" Type="http://schemas.openxmlformats.org/officeDocument/2006/relationships/image" Target="../media/image4990.png"/><Relationship Id="rId198" Type="http://schemas.openxmlformats.org/officeDocument/2006/relationships/customXml" Target="../ink/ink8888.xml"/><Relationship Id="rId202" Type="http://schemas.openxmlformats.org/officeDocument/2006/relationships/customXml" Target="../ink/ink8890.xml"/><Relationship Id="rId223" Type="http://schemas.openxmlformats.org/officeDocument/2006/relationships/image" Target="../media/image5220.png"/><Relationship Id="rId244" Type="http://schemas.openxmlformats.org/officeDocument/2006/relationships/customXml" Target="../ink/ink8911.xml"/><Relationship Id="rId18" Type="http://schemas.openxmlformats.org/officeDocument/2006/relationships/customXml" Target="../ink/ink8798.xml"/><Relationship Id="rId39" Type="http://schemas.openxmlformats.org/officeDocument/2006/relationships/image" Target="../media/image4300.png"/><Relationship Id="rId50" Type="http://schemas.openxmlformats.org/officeDocument/2006/relationships/customXml" Target="../ink/ink8814.xml"/><Relationship Id="rId104" Type="http://schemas.openxmlformats.org/officeDocument/2006/relationships/customXml" Target="../ink/ink8841.xml"/><Relationship Id="rId125" Type="http://schemas.openxmlformats.org/officeDocument/2006/relationships/image" Target="../media/image4730.png"/><Relationship Id="rId146" Type="http://schemas.openxmlformats.org/officeDocument/2006/relationships/customXml" Target="../ink/ink8862.xml"/><Relationship Id="rId167" Type="http://schemas.openxmlformats.org/officeDocument/2006/relationships/image" Target="../media/image4940.png"/><Relationship Id="rId188" Type="http://schemas.openxmlformats.org/officeDocument/2006/relationships/customXml" Target="../ink/ink8883.xml"/><Relationship Id="rId71" Type="http://schemas.openxmlformats.org/officeDocument/2006/relationships/image" Target="../media/image4460.png"/><Relationship Id="rId92" Type="http://schemas.openxmlformats.org/officeDocument/2006/relationships/customXml" Target="../ink/ink8835.xml"/><Relationship Id="rId213" Type="http://schemas.openxmlformats.org/officeDocument/2006/relationships/image" Target="../media/image5170.png"/><Relationship Id="rId234" Type="http://schemas.openxmlformats.org/officeDocument/2006/relationships/customXml" Target="../ink/ink8906.xml"/><Relationship Id="rId2" Type="http://schemas.openxmlformats.org/officeDocument/2006/relationships/customXml" Target="../ink/ink8790.xml"/><Relationship Id="rId29" Type="http://schemas.openxmlformats.org/officeDocument/2006/relationships/image" Target="../media/image4250.png"/><Relationship Id="rId40" Type="http://schemas.openxmlformats.org/officeDocument/2006/relationships/customXml" Target="../ink/ink8809.xml"/><Relationship Id="rId115" Type="http://schemas.openxmlformats.org/officeDocument/2006/relationships/image" Target="../media/image4680.png"/><Relationship Id="rId136" Type="http://schemas.openxmlformats.org/officeDocument/2006/relationships/customXml" Target="../ink/ink8857.xml"/><Relationship Id="rId157" Type="http://schemas.openxmlformats.org/officeDocument/2006/relationships/image" Target="../media/image4890.png"/><Relationship Id="rId178" Type="http://schemas.openxmlformats.org/officeDocument/2006/relationships/customXml" Target="../ink/ink8878.xml"/><Relationship Id="rId61" Type="http://schemas.openxmlformats.org/officeDocument/2006/relationships/image" Target="../media/image4411.png"/><Relationship Id="rId82" Type="http://schemas.openxmlformats.org/officeDocument/2006/relationships/customXml" Target="../ink/ink8830.xml"/><Relationship Id="rId199" Type="http://schemas.openxmlformats.org/officeDocument/2006/relationships/image" Target="../media/image5100.png"/><Relationship Id="rId203" Type="http://schemas.openxmlformats.org/officeDocument/2006/relationships/image" Target="../media/image5120.png"/><Relationship Id="rId19" Type="http://schemas.openxmlformats.org/officeDocument/2006/relationships/image" Target="../media/image4200.png"/><Relationship Id="rId224" Type="http://schemas.openxmlformats.org/officeDocument/2006/relationships/customXml" Target="../ink/ink8901.xml"/><Relationship Id="rId245" Type="http://schemas.openxmlformats.org/officeDocument/2006/relationships/image" Target="../media/image5320.png"/><Relationship Id="rId30" Type="http://schemas.openxmlformats.org/officeDocument/2006/relationships/customXml" Target="../ink/ink8804.xml"/><Relationship Id="rId105" Type="http://schemas.openxmlformats.org/officeDocument/2006/relationships/image" Target="../media/image4630.png"/><Relationship Id="rId126" Type="http://schemas.openxmlformats.org/officeDocument/2006/relationships/customXml" Target="../ink/ink8852.xml"/><Relationship Id="rId147" Type="http://schemas.openxmlformats.org/officeDocument/2006/relationships/image" Target="../media/image4840.png"/><Relationship Id="rId168" Type="http://schemas.openxmlformats.org/officeDocument/2006/relationships/customXml" Target="../ink/ink8873.xml"/><Relationship Id="rId51" Type="http://schemas.openxmlformats.org/officeDocument/2006/relationships/image" Target="../media/image4360.png"/><Relationship Id="rId72" Type="http://schemas.openxmlformats.org/officeDocument/2006/relationships/customXml" Target="../ink/ink8825.xml"/><Relationship Id="rId93" Type="http://schemas.openxmlformats.org/officeDocument/2006/relationships/image" Target="../media/image4570.png"/><Relationship Id="rId189" Type="http://schemas.openxmlformats.org/officeDocument/2006/relationships/image" Target="../media/image5050.png"/><Relationship Id="rId3" Type="http://schemas.openxmlformats.org/officeDocument/2006/relationships/image" Target="../media/image3550.png"/><Relationship Id="rId214" Type="http://schemas.openxmlformats.org/officeDocument/2006/relationships/customXml" Target="../ink/ink8896.xml"/><Relationship Id="rId235" Type="http://schemas.openxmlformats.org/officeDocument/2006/relationships/image" Target="../media/image3010.png"/><Relationship Id="rId116" Type="http://schemas.openxmlformats.org/officeDocument/2006/relationships/customXml" Target="../ink/ink8847.xml"/><Relationship Id="rId137" Type="http://schemas.openxmlformats.org/officeDocument/2006/relationships/image" Target="../media/image4790.png"/><Relationship Id="rId158" Type="http://schemas.openxmlformats.org/officeDocument/2006/relationships/customXml" Target="../ink/ink8868.xml"/><Relationship Id="rId20" Type="http://schemas.openxmlformats.org/officeDocument/2006/relationships/customXml" Target="../ink/ink8799.xml"/><Relationship Id="rId41" Type="http://schemas.openxmlformats.org/officeDocument/2006/relationships/image" Target="../media/image4311.png"/><Relationship Id="rId62" Type="http://schemas.openxmlformats.org/officeDocument/2006/relationships/customXml" Target="../ink/ink8820.xml"/><Relationship Id="rId83" Type="http://schemas.openxmlformats.org/officeDocument/2006/relationships/image" Target="../media/image4520.png"/><Relationship Id="rId179" Type="http://schemas.openxmlformats.org/officeDocument/2006/relationships/image" Target="../media/image5000.png"/><Relationship Id="rId190" Type="http://schemas.openxmlformats.org/officeDocument/2006/relationships/customXml" Target="../ink/ink8884.xml"/><Relationship Id="rId204" Type="http://schemas.openxmlformats.org/officeDocument/2006/relationships/customXml" Target="../ink/ink8891.xml"/><Relationship Id="rId225" Type="http://schemas.openxmlformats.org/officeDocument/2006/relationships/image" Target="../media/image5230.png"/><Relationship Id="rId246" Type="http://schemas.openxmlformats.org/officeDocument/2006/relationships/customXml" Target="../ink/ink8912.xml"/><Relationship Id="rId106" Type="http://schemas.openxmlformats.org/officeDocument/2006/relationships/customXml" Target="../ink/ink8842.xml"/><Relationship Id="rId127" Type="http://schemas.openxmlformats.org/officeDocument/2006/relationships/image" Target="../media/image4740.png"/><Relationship Id="rId10" Type="http://schemas.openxmlformats.org/officeDocument/2006/relationships/customXml" Target="../ink/ink8794.xml"/><Relationship Id="rId31" Type="http://schemas.openxmlformats.org/officeDocument/2006/relationships/image" Target="../media/image4260.png"/><Relationship Id="rId52" Type="http://schemas.openxmlformats.org/officeDocument/2006/relationships/customXml" Target="../ink/ink8815.xml"/><Relationship Id="rId73" Type="http://schemas.openxmlformats.org/officeDocument/2006/relationships/image" Target="../media/image4470.png"/><Relationship Id="rId94" Type="http://schemas.openxmlformats.org/officeDocument/2006/relationships/customXml" Target="../ink/ink8836.xml"/><Relationship Id="rId148" Type="http://schemas.openxmlformats.org/officeDocument/2006/relationships/customXml" Target="../ink/ink8863.xml"/><Relationship Id="rId169" Type="http://schemas.openxmlformats.org/officeDocument/2006/relationships/image" Target="../media/image4950.png"/></Relationships>
</file>

<file path=ppt/slides/_rels/slide1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0.png"/><Relationship Id="rId21" Type="http://schemas.openxmlformats.org/officeDocument/2006/relationships/image" Target="../media/image4211.png"/><Relationship Id="rId63" Type="http://schemas.openxmlformats.org/officeDocument/2006/relationships/image" Target="../media/image4420.png"/><Relationship Id="rId159" Type="http://schemas.openxmlformats.org/officeDocument/2006/relationships/image" Target="../media/image4900.png"/><Relationship Id="rId170" Type="http://schemas.openxmlformats.org/officeDocument/2006/relationships/customXml" Target="../ink/ink8999.xml"/><Relationship Id="rId191" Type="http://schemas.openxmlformats.org/officeDocument/2006/relationships/image" Target="../media/image5060.png"/><Relationship Id="rId205" Type="http://schemas.openxmlformats.org/officeDocument/2006/relationships/image" Target="../media/image5130.png"/><Relationship Id="rId226" Type="http://schemas.openxmlformats.org/officeDocument/2006/relationships/customXml" Target="../ink/ink9027.xml"/><Relationship Id="rId247" Type="http://schemas.openxmlformats.org/officeDocument/2006/relationships/image" Target="../media/image5330.png"/><Relationship Id="rId107" Type="http://schemas.openxmlformats.org/officeDocument/2006/relationships/image" Target="../media/image4640.png"/><Relationship Id="rId11" Type="http://schemas.openxmlformats.org/officeDocument/2006/relationships/image" Target="../media/image3600.png"/><Relationship Id="rId32" Type="http://schemas.openxmlformats.org/officeDocument/2006/relationships/customXml" Target="../ink/ink8930.xml"/><Relationship Id="rId53" Type="http://schemas.openxmlformats.org/officeDocument/2006/relationships/image" Target="../media/image4370.png"/><Relationship Id="rId74" Type="http://schemas.openxmlformats.org/officeDocument/2006/relationships/customXml" Target="../ink/ink8951.xml"/><Relationship Id="rId128" Type="http://schemas.openxmlformats.org/officeDocument/2006/relationships/customXml" Target="../ink/ink8978.xml"/><Relationship Id="rId149" Type="http://schemas.openxmlformats.org/officeDocument/2006/relationships/image" Target="../media/image4850.png"/><Relationship Id="rId5" Type="http://schemas.openxmlformats.org/officeDocument/2006/relationships/image" Target="../media/image3580.png"/><Relationship Id="rId95" Type="http://schemas.openxmlformats.org/officeDocument/2006/relationships/image" Target="../media/image4580.png"/><Relationship Id="rId160" Type="http://schemas.openxmlformats.org/officeDocument/2006/relationships/customXml" Target="../ink/ink8994.xml"/><Relationship Id="rId181" Type="http://schemas.openxmlformats.org/officeDocument/2006/relationships/image" Target="../media/image5011.png"/><Relationship Id="rId216" Type="http://schemas.openxmlformats.org/officeDocument/2006/relationships/customXml" Target="../ink/ink9022.xml"/><Relationship Id="rId237" Type="http://schemas.openxmlformats.org/officeDocument/2006/relationships/image" Target="../media/image5280.png"/><Relationship Id="rId258" Type="http://schemas.openxmlformats.org/officeDocument/2006/relationships/customXml" Target="../ink/ink9043.xml"/><Relationship Id="rId22" Type="http://schemas.openxmlformats.org/officeDocument/2006/relationships/customXml" Target="../ink/ink8925.xml"/><Relationship Id="rId43" Type="http://schemas.openxmlformats.org/officeDocument/2006/relationships/image" Target="../media/image4320.png"/><Relationship Id="rId64" Type="http://schemas.openxmlformats.org/officeDocument/2006/relationships/customXml" Target="../ink/ink8946.xml"/><Relationship Id="rId118" Type="http://schemas.openxmlformats.org/officeDocument/2006/relationships/customXml" Target="../ink/ink8973.xml"/><Relationship Id="rId139" Type="http://schemas.openxmlformats.org/officeDocument/2006/relationships/image" Target="../media/image4800.png"/><Relationship Id="rId85" Type="http://schemas.openxmlformats.org/officeDocument/2006/relationships/image" Target="../media/image4530.png"/><Relationship Id="rId150" Type="http://schemas.openxmlformats.org/officeDocument/2006/relationships/customXml" Target="../ink/ink8989.xml"/><Relationship Id="rId171" Type="http://schemas.openxmlformats.org/officeDocument/2006/relationships/image" Target="../media/image4960.png"/><Relationship Id="rId192" Type="http://schemas.openxmlformats.org/officeDocument/2006/relationships/customXml" Target="../ink/ink9010.xml"/><Relationship Id="rId206" Type="http://schemas.openxmlformats.org/officeDocument/2006/relationships/customXml" Target="../ink/ink9017.xml"/><Relationship Id="rId227" Type="http://schemas.openxmlformats.org/officeDocument/2006/relationships/image" Target="../media/image5240.png"/><Relationship Id="rId248" Type="http://schemas.openxmlformats.org/officeDocument/2006/relationships/customXml" Target="../ink/ink9038.xml"/><Relationship Id="rId12" Type="http://schemas.openxmlformats.org/officeDocument/2006/relationships/customXml" Target="../ink/ink8920.xml"/><Relationship Id="rId33" Type="http://schemas.openxmlformats.org/officeDocument/2006/relationships/image" Target="../media/image4270.png"/><Relationship Id="rId108" Type="http://schemas.openxmlformats.org/officeDocument/2006/relationships/customXml" Target="../ink/ink8968.xml"/><Relationship Id="rId129" Type="http://schemas.openxmlformats.org/officeDocument/2006/relationships/image" Target="../media/image4750.png"/><Relationship Id="rId54" Type="http://schemas.openxmlformats.org/officeDocument/2006/relationships/customXml" Target="../ink/ink8941.xml"/><Relationship Id="rId75" Type="http://schemas.openxmlformats.org/officeDocument/2006/relationships/image" Target="../media/image4480.png"/><Relationship Id="rId96" Type="http://schemas.openxmlformats.org/officeDocument/2006/relationships/customXml" Target="../ink/ink8962.xml"/><Relationship Id="rId140" Type="http://schemas.openxmlformats.org/officeDocument/2006/relationships/customXml" Target="../ink/ink8984.xml"/><Relationship Id="rId161" Type="http://schemas.openxmlformats.org/officeDocument/2006/relationships/image" Target="../media/image4911.png"/><Relationship Id="rId182" Type="http://schemas.openxmlformats.org/officeDocument/2006/relationships/customXml" Target="../ink/ink9005.xml"/><Relationship Id="rId217" Type="http://schemas.openxmlformats.org/officeDocument/2006/relationships/image" Target="../media/image5190.png"/><Relationship Id="rId6" Type="http://schemas.openxmlformats.org/officeDocument/2006/relationships/customXml" Target="../ink/ink8917.xml"/><Relationship Id="rId238" Type="http://schemas.openxmlformats.org/officeDocument/2006/relationships/customXml" Target="../ink/ink9033.xml"/><Relationship Id="rId259" Type="http://schemas.openxmlformats.org/officeDocument/2006/relationships/image" Target="../media/image5390.png"/><Relationship Id="rId23" Type="http://schemas.openxmlformats.org/officeDocument/2006/relationships/image" Target="../media/image4220.png"/><Relationship Id="rId119" Type="http://schemas.openxmlformats.org/officeDocument/2006/relationships/image" Target="../media/image4700.png"/><Relationship Id="rId44" Type="http://schemas.openxmlformats.org/officeDocument/2006/relationships/customXml" Target="../ink/ink8936.xml"/><Relationship Id="rId65" Type="http://schemas.openxmlformats.org/officeDocument/2006/relationships/image" Target="../media/image4430.png"/><Relationship Id="rId86" Type="http://schemas.openxmlformats.org/officeDocument/2006/relationships/customXml" Target="../ink/ink8957.xml"/><Relationship Id="rId130" Type="http://schemas.openxmlformats.org/officeDocument/2006/relationships/customXml" Target="../ink/ink8979.xml"/><Relationship Id="rId151" Type="http://schemas.openxmlformats.org/officeDocument/2006/relationships/image" Target="../media/image4860.png"/><Relationship Id="rId172" Type="http://schemas.openxmlformats.org/officeDocument/2006/relationships/customXml" Target="../ink/ink9000.xml"/><Relationship Id="rId193" Type="http://schemas.openxmlformats.org/officeDocument/2006/relationships/image" Target="../media/image5070.png"/><Relationship Id="rId207" Type="http://schemas.openxmlformats.org/officeDocument/2006/relationships/image" Target="../media/image5140.png"/><Relationship Id="rId228" Type="http://schemas.openxmlformats.org/officeDocument/2006/relationships/customXml" Target="../ink/ink9028.xml"/><Relationship Id="rId249" Type="http://schemas.openxmlformats.org/officeDocument/2006/relationships/image" Target="../media/image5340.png"/><Relationship Id="rId13" Type="http://schemas.openxmlformats.org/officeDocument/2006/relationships/image" Target="../media/image4170.png"/><Relationship Id="rId109" Type="http://schemas.openxmlformats.org/officeDocument/2006/relationships/image" Target="../media/image4650.png"/><Relationship Id="rId260" Type="http://schemas.openxmlformats.org/officeDocument/2006/relationships/customXml" Target="../ink/ink9044.xml"/><Relationship Id="rId34" Type="http://schemas.openxmlformats.org/officeDocument/2006/relationships/customXml" Target="../ink/ink8931.xml"/><Relationship Id="rId55" Type="http://schemas.openxmlformats.org/officeDocument/2006/relationships/image" Target="../media/image4380.png"/><Relationship Id="rId76" Type="http://schemas.openxmlformats.org/officeDocument/2006/relationships/customXml" Target="../ink/ink8952.xml"/><Relationship Id="rId97" Type="http://schemas.openxmlformats.org/officeDocument/2006/relationships/image" Target="../media/image4590.png"/><Relationship Id="rId120" Type="http://schemas.openxmlformats.org/officeDocument/2006/relationships/customXml" Target="../ink/ink8974.xml"/><Relationship Id="rId141" Type="http://schemas.openxmlformats.org/officeDocument/2006/relationships/image" Target="../media/image4811.png"/><Relationship Id="rId7" Type="http://schemas.openxmlformats.org/officeDocument/2006/relationships/image" Target="../media/image4140.png"/><Relationship Id="rId162" Type="http://schemas.openxmlformats.org/officeDocument/2006/relationships/customXml" Target="../ink/ink8995.xml"/><Relationship Id="rId183" Type="http://schemas.openxmlformats.org/officeDocument/2006/relationships/image" Target="../media/image5020.png"/><Relationship Id="rId218" Type="http://schemas.openxmlformats.org/officeDocument/2006/relationships/customXml" Target="../ink/ink9023.xml"/><Relationship Id="rId239" Type="http://schemas.openxmlformats.org/officeDocument/2006/relationships/image" Target="../media/image5290.png"/><Relationship Id="rId250" Type="http://schemas.openxmlformats.org/officeDocument/2006/relationships/customXml" Target="../ink/ink9039.xml"/><Relationship Id="rId24" Type="http://schemas.openxmlformats.org/officeDocument/2006/relationships/customXml" Target="../ink/ink8926.xml"/><Relationship Id="rId45" Type="http://schemas.openxmlformats.org/officeDocument/2006/relationships/image" Target="../media/image4330.png"/><Relationship Id="rId66" Type="http://schemas.openxmlformats.org/officeDocument/2006/relationships/customXml" Target="../ink/ink8947.xml"/><Relationship Id="rId87" Type="http://schemas.openxmlformats.org/officeDocument/2006/relationships/image" Target="../media/image4540.png"/><Relationship Id="rId110" Type="http://schemas.openxmlformats.org/officeDocument/2006/relationships/customXml" Target="../ink/ink8969.xml"/><Relationship Id="rId131" Type="http://schemas.openxmlformats.org/officeDocument/2006/relationships/image" Target="../media/image4760.png"/><Relationship Id="rId152" Type="http://schemas.openxmlformats.org/officeDocument/2006/relationships/customXml" Target="../ink/ink8990.xml"/><Relationship Id="rId173" Type="http://schemas.openxmlformats.org/officeDocument/2006/relationships/image" Target="../media/image4970.png"/><Relationship Id="rId194" Type="http://schemas.openxmlformats.org/officeDocument/2006/relationships/customXml" Target="../ink/ink9011.xml"/><Relationship Id="rId208" Type="http://schemas.openxmlformats.org/officeDocument/2006/relationships/customXml" Target="../ink/ink9018.xml"/><Relationship Id="rId229" Type="http://schemas.openxmlformats.org/officeDocument/2006/relationships/image" Target="../media/image5250.png"/><Relationship Id="rId240" Type="http://schemas.openxmlformats.org/officeDocument/2006/relationships/customXml" Target="../ink/ink9034.xml"/><Relationship Id="rId261" Type="http://schemas.openxmlformats.org/officeDocument/2006/relationships/image" Target="../media/image5400.png"/><Relationship Id="rId14" Type="http://schemas.openxmlformats.org/officeDocument/2006/relationships/customXml" Target="../ink/ink8921.xml"/><Relationship Id="rId35" Type="http://schemas.openxmlformats.org/officeDocument/2006/relationships/image" Target="../media/image4280.png"/><Relationship Id="rId56" Type="http://schemas.openxmlformats.org/officeDocument/2006/relationships/customXml" Target="../ink/ink8942.xml"/><Relationship Id="rId77" Type="http://schemas.openxmlformats.org/officeDocument/2006/relationships/image" Target="../media/image4490.png"/><Relationship Id="rId100" Type="http://schemas.openxmlformats.org/officeDocument/2006/relationships/customXml" Target="../ink/ink8964.xml"/><Relationship Id="rId8" Type="http://schemas.openxmlformats.org/officeDocument/2006/relationships/customXml" Target="../ink/ink8918.xml"/><Relationship Id="rId98" Type="http://schemas.openxmlformats.org/officeDocument/2006/relationships/customXml" Target="../ink/ink8963.xml"/><Relationship Id="rId121" Type="http://schemas.openxmlformats.org/officeDocument/2006/relationships/image" Target="../media/image4711.png"/><Relationship Id="rId142" Type="http://schemas.openxmlformats.org/officeDocument/2006/relationships/customXml" Target="../ink/ink8985.xml"/><Relationship Id="rId163" Type="http://schemas.openxmlformats.org/officeDocument/2006/relationships/image" Target="../media/image4920.png"/><Relationship Id="rId184" Type="http://schemas.openxmlformats.org/officeDocument/2006/relationships/customXml" Target="../ink/ink9006.xml"/><Relationship Id="rId219" Type="http://schemas.openxmlformats.org/officeDocument/2006/relationships/image" Target="../media/image5200.png"/><Relationship Id="rId230" Type="http://schemas.openxmlformats.org/officeDocument/2006/relationships/customXml" Target="../ink/ink9029.xml"/><Relationship Id="rId251" Type="http://schemas.openxmlformats.org/officeDocument/2006/relationships/image" Target="../media/image5350.png"/><Relationship Id="rId25" Type="http://schemas.openxmlformats.org/officeDocument/2006/relationships/image" Target="../media/image4230.png"/><Relationship Id="rId46" Type="http://schemas.openxmlformats.org/officeDocument/2006/relationships/customXml" Target="../ink/ink8937.xml"/><Relationship Id="rId67" Type="http://schemas.openxmlformats.org/officeDocument/2006/relationships/image" Target="../media/image4440.png"/><Relationship Id="rId88" Type="http://schemas.openxmlformats.org/officeDocument/2006/relationships/customXml" Target="../ink/ink8958.xml"/><Relationship Id="rId111" Type="http://schemas.openxmlformats.org/officeDocument/2006/relationships/image" Target="../media/image4660.png"/><Relationship Id="rId132" Type="http://schemas.openxmlformats.org/officeDocument/2006/relationships/customXml" Target="../ink/ink8980.xml"/><Relationship Id="rId153" Type="http://schemas.openxmlformats.org/officeDocument/2006/relationships/image" Target="../media/image4870.png"/><Relationship Id="rId174" Type="http://schemas.openxmlformats.org/officeDocument/2006/relationships/customXml" Target="../ink/ink9001.xml"/><Relationship Id="rId195" Type="http://schemas.openxmlformats.org/officeDocument/2006/relationships/image" Target="../media/image5080.png"/><Relationship Id="rId209" Type="http://schemas.openxmlformats.org/officeDocument/2006/relationships/image" Target="../media/image5150.png"/><Relationship Id="rId220" Type="http://schemas.openxmlformats.org/officeDocument/2006/relationships/customXml" Target="../ink/ink9024.xml"/><Relationship Id="rId241" Type="http://schemas.openxmlformats.org/officeDocument/2006/relationships/image" Target="../media/image5300.png"/><Relationship Id="rId15" Type="http://schemas.openxmlformats.org/officeDocument/2006/relationships/image" Target="../media/image4180.png"/><Relationship Id="rId36" Type="http://schemas.openxmlformats.org/officeDocument/2006/relationships/customXml" Target="../ink/ink8932.xml"/><Relationship Id="rId57" Type="http://schemas.openxmlformats.org/officeDocument/2006/relationships/image" Target="../media/image4390.png"/><Relationship Id="rId262" Type="http://schemas.openxmlformats.org/officeDocument/2006/relationships/customXml" Target="../ink/ink9045.xml"/><Relationship Id="rId78" Type="http://schemas.openxmlformats.org/officeDocument/2006/relationships/customXml" Target="../ink/ink8953.xml"/><Relationship Id="rId99" Type="http://schemas.openxmlformats.org/officeDocument/2006/relationships/image" Target="../media/image4600.png"/><Relationship Id="rId101" Type="http://schemas.openxmlformats.org/officeDocument/2006/relationships/image" Target="../media/image4611.png"/><Relationship Id="rId122" Type="http://schemas.openxmlformats.org/officeDocument/2006/relationships/customXml" Target="../ink/ink8975.xml"/><Relationship Id="rId143" Type="http://schemas.openxmlformats.org/officeDocument/2006/relationships/image" Target="../media/image4820.png"/><Relationship Id="rId164" Type="http://schemas.openxmlformats.org/officeDocument/2006/relationships/customXml" Target="../ink/ink8996.xml"/><Relationship Id="rId185" Type="http://schemas.openxmlformats.org/officeDocument/2006/relationships/image" Target="../media/image5030.png"/><Relationship Id="rId9" Type="http://schemas.openxmlformats.org/officeDocument/2006/relationships/image" Target="../media/image3590.png"/><Relationship Id="rId210" Type="http://schemas.openxmlformats.org/officeDocument/2006/relationships/customXml" Target="../ink/ink9019.xml"/><Relationship Id="rId26" Type="http://schemas.openxmlformats.org/officeDocument/2006/relationships/customXml" Target="../ink/ink8927.xml"/><Relationship Id="rId231" Type="http://schemas.openxmlformats.org/officeDocument/2006/relationships/image" Target="../media/image5260.png"/><Relationship Id="rId252" Type="http://schemas.openxmlformats.org/officeDocument/2006/relationships/customXml" Target="../ink/ink9040.xml"/><Relationship Id="rId47" Type="http://schemas.openxmlformats.org/officeDocument/2006/relationships/image" Target="../media/image4340.png"/><Relationship Id="rId68" Type="http://schemas.openxmlformats.org/officeDocument/2006/relationships/customXml" Target="../ink/ink8948.xml"/><Relationship Id="rId89" Type="http://schemas.openxmlformats.org/officeDocument/2006/relationships/image" Target="../media/image4550.png"/><Relationship Id="rId112" Type="http://schemas.openxmlformats.org/officeDocument/2006/relationships/customXml" Target="../ink/ink8970.xml"/><Relationship Id="rId133" Type="http://schemas.openxmlformats.org/officeDocument/2006/relationships/image" Target="../media/image4770.png"/><Relationship Id="rId154" Type="http://schemas.openxmlformats.org/officeDocument/2006/relationships/customXml" Target="../ink/ink8991.xml"/><Relationship Id="rId175" Type="http://schemas.openxmlformats.org/officeDocument/2006/relationships/image" Target="../media/image4980.png"/><Relationship Id="rId196" Type="http://schemas.openxmlformats.org/officeDocument/2006/relationships/customXml" Target="../ink/ink9012.xml"/><Relationship Id="rId200" Type="http://schemas.openxmlformats.org/officeDocument/2006/relationships/customXml" Target="../ink/ink9014.xml"/><Relationship Id="rId16" Type="http://schemas.openxmlformats.org/officeDocument/2006/relationships/customXml" Target="../ink/ink8922.xml"/><Relationship Id="rId221" Type="http://schemas.openxmlformats.org/officeDocument/2006/relationships/image" Target="../media/image5211.png"/><Relationship Id="rId242" Type="http://schemas.openxmlformats.org/officeDocument/2006/relationships/customXml" Target="../ink/ink9035.xml"/><Relationship Id="rId263" Type="http://schemas.openxmlformats.org/officeDocument/2006/relationships/image" Target="../media/image5411.png"/><Relationship Id="rId37" Type="http://schemas.openxmlformats.org/officeDocument/2006/relationships/image" Target="../media/image4290.png"/><Relationship Id="rId58" Type="http://schemas.openxmlformats.org/officeDocument/2006/relationships/customXml" Target="../ink/ink8943.xml"/><Relationship Id="rId79" Type="http://schemas.openxmlformats.org/officeDocument/2006/relationships/image" Target="../media/image4500.png"/><Relationship Id="rId102" Type="http://schemas.openxmlformats.org/officeDocument/2006/relationships/customXml" Target="../ink/ink8965.xml"/><Relationship Id="rId123" Type="http://schemas.openxmlformats.org/officeDocument/2006/relationships/image" Target="../media/image4720.png"/><Relationship Id="rId144" Type="http://schemas.openxmlformats.org/officeDocument/2006/relationships/customXml" Target="../ink/ink8986.xml"/><Relationship Id="rId90" Type="http://schemas.openxmlformats.org/officeDocument/2006/relationships/customXml" Target="../ink/ink8959.xml"/><Relationship Id="rId165" Type="http://schemas.openxmlformats.org/officeDocument/2006/relationships/image" Target="../media/image4930.png"/><Relationship Id="rId186" Type="http://schemas.openxmlformats.org/officeDocument/2006/relationships/customXml" Target="../ink/ink9007.xml"/><Relationship Id="rId211" Type="http://schemas.openxmlformats.org/officeDocument/2006/relationships/image" Target="../media/image5160.png"/><Relationship Id="rId232" Type="http://schemas.openxmlformats.org/officeDocument/2006/relationships/customXml" Target="../ink/ink9030.xml"/><Relationship Id="rId253" Type="http://schemas.openxmlformats.org/officeDocument/2006/relationships/image" Target="../media/image5360.png"/><Relationship Id="rId27" Type="http://schemas.openxmlformats.org/officeDocument/2006/relationships/image" Target="../media/image4240.png"/><Relationship Id="rId48" Type="http://schemas.openxmlformats.org/officeDocument/2006/relationships/customXml" Target="../ink/ink8938.xml"/><Relationship Id="rId69" Type="http://schemas.openxmlformats.org/officeDocument/2006/relationships/image" Target="../media/image4450.png"/><Relationship Id="rId113" Type="http://schemas.openxmlformats.org/officeDocument/2006/relationships/image" Target="../media/image4670.png"/><Relationship Id="rId134" Type="http://schemas.openxmlformats.org/officeDocument/2006/relationships/customXml" Target="../ink/ink8981.xml"/><Relationship Id="rId80" Type="http://schemas.openxmlformats.org/officeDocument/2006/relationships/customXml" Target="../ink/ink8954.xml"/><Relationship Id="rId155" Type="http://schemas.openxmlformats.org/officeDocument/2006/relationships/image" Target="../media/image4880.png"/><Relationship Id="rId176" Type="http://schemas.openxmlformats.org/officeDocument/2006/relationships/customXml" Target="../ink/ink9002.xml"/><Relationship Id="rId197" Type="http://schemas.openxmlformats.org/officeDocument/2006/relationships/image" Target="../media/image5090.png"/><Relationship Id="rId201" Type="http://schemas.openxmlformats.org/officeDocument/2006/relationships/image" Target="../media/image5111.png"/><Relationship Id="rId222" Type="http://schemas.openxmlformats.org/officeDocument/2006/relationships/customXml" Target="../ink/ink9025.xml"/><Relationship Id="rId243" Type="http://schemas.openxmlformats.org/officeDocument/2006/relationships/image" Target="../media/image5311.png"/><Relationship Id="rId17" Type="http://schemas.openxmlformats.org/officeDocument/2006/relationships/image" Target="../media/image4190.png"/><Relationship Id="rId38" Type="http://schemas.openxmlformats.org/officeDocument/2006/relationships/customXml" Target="../ink/ink8933.xml"/><Relationship Id="rId59" Type="http://schemas.openxmlformats.org/officeDocument/2006/relationships/image" Target="../media/image4400.png"/><Relationship Id="rId103" Type="http://schemas.openxmlformats.org/officeDocument/2006/relationships/image" Target="../media/image4620.png"/><Relationship Id="rId124" Type="http://schemas.openxmlformats.org/officeDocument/2006/relationships/customXml" Target="../ink/ink8976.xml"/><Relationship Id="rId70" Type="http://schemas.openxmlformats.org/officeDocument/2006/relationships/customXml" Target="../ink/ink8949.xml"/><Relationship Id="rId91" Type="http://schemas.openxmlformats.org/officeDocument/2006/relationships/image" Target="../media/image4560.png"/><Relationship Id="rId145" Type="http://schemas.openxmlformats.org/officeDocument/2006/relationships/image" Target="../media/image4830.png"/><Relationship Id="rId166" Type="http://schemas.openxmlformats.org/officeDocument/2006/relationships/customXml" Target="../ink/ink8997.xml"/><Relationship Id="rId187" Type="http://schemas.openxmlformats.org/officeDocument/2006/relationships/image" Target="../media/image50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9020.xml"/><Relationship Id="rId233" Type="http://schemas.openxmlformats.org/officeDocument/2006/relationships/image" Target="../media/image5270.png"/><Relationship Id="rId254" Type="http://schemas.openxmlformats.org/officeDocument/2006/relationships/customXml" Target="../ink/ink9041.xml"/><Relationship Id="rId28" Type="http://schemas.openxmlformats.org/officeDocument/2006/relationships/customXml" Target="../ink/ink8928.xml"/><Relationship Id="rId49" Type="http://schemas.openxmlformats.org/officeDocument/2006/relationships/image" Target="../media/image4350.png"/><Relationship Id="rId114" Type="http://schemas.openxmlformats.org/officeDocument/2006/relationships/customXml" Target="../ink/ink8971.xml"/><Relationship Id="rId60" Type="http://schemas.openxmlformats.org/officeDocument/2006/relationships/customXml" Target="../ink/ink8944.xml"/><Relationship Id="rId81" Type="http://schemas.openxmlformats.org/officeDocument/2006/relationships/image" Target="../media/image4511.png"/><Relationship Id="rId135" Type="http://schemas.openxmlformats.org/officeDocument/2006/relationships/image" Target="../media/image4780.png"/><Relationship Id="rId156" Type="http://schemas.openxmlformats.org/officeDocument/2006/relationships/customXml" Target="../ink/ink8992.xml"/><Relationship Id="rId177" Type="http://schemas.openxmlformats.org/officeDocument/2006/relationships/image" Target="../media/image4990.png"/><Relationship Id="rId198" Type="http://schemas.openxmlformats.org/officeDocument/2006/relationships/customXml" Target="../ink/ink9013.xml"/><Relationship Id="rId202" Type="http://schemas.openxmlformats.org/officeDocument/2006/relationships/customXml" Target="../ink/ink9015.xml"/><Relationship Id="rId223" Type="http://schemas.openxmlformats.org/officeDocument/2006/relationships/image" Target="../media/image5220.png"/><Relationship Id="rId244" Type="http://schemas.openxmlformats.org/officeDocument/2006/relationships/customXml" Target="../ink/ink9036.xml"/><Relationship Id="rId18" Type="http://schemas.openxmlformats.org/officeDocument/2006/relationships/customXml" Target="../ink/ink8923.xml"/><Relationship Id="rId39" Type="http://schemas.openxmlformats.org/officeDocument/2006/relationships/image" Target="../media/image4300.png"/><Relationship Id="rId50" Type="http://schemas.openxmlformats.org/officeDocument/2006/relationships/customXml" Target="../ink/ink8939.xml"/><Relationship Id="rId104" Type="http://schemas.openxmlformats.org/officeDocument/2006/relationships/customXml" Target="../ink/ink8966.xml"/><Relationship Id="rId125" Type="http://schemas.openxmlformats.org/officeDocument/2006/relationships/image" Target="../media/image4730.png"/><Relationship Id="rId146" Type="http://schemas.openxmlformats.org/officeDocument/2006/relationships/customXml" Target="../ink/ink8987.xml"/><Relationship Id="rId167" Type="http://schemas.openxmlformats.org/officeDocument/2006/relationships/image" Target="../media/image4940.png"/><Relationship Id="rId188" Type="http://schemas.openxmlformats.org/officeDocument/2006/relationships/customXml" Target="../ink/ink9008.xml"/><Relationship Id="rId71" Type="http://schemas.openxmlformats.org/officeDocument/2006/relationships/image" Target="../media/image4460.png"/><Relationship Id="rId92" Type="http://schemas.openxmlformats.org/officeDocument/2006/relationships/customXml" Target="../ink/ink8960.xml"/><Relationship Id="rId213" Type="http://schemas.openxmlformats.org/officeDocument/2006/relationships/image" Target="../media/image5170.png"/><Relationship Id="rId234" Type="http://schemas.openxmlformats.org/officeDocument/2006/relationships/customXml" Target="../ink/ink9031.xml"/><Relationship Id="rId2" Type="http://schemas.openxmlformats.org/officeDocument/2006/relationships/customXml" Target="../ink/ink8915.xml"/><Relationship Id="rId29" Type="http://schemas.openxmlformats.org/officeDocument/2006/relationships/image" Target="../media/image4250.png"/><Relationship Id="rId255" Type="http://schemas.openxmlformats.org/officeDocument/2006/relationships/image" Target="../media/image5370.png"/><Relationship Id="rId40" Type="http://schemas.openxmlformats.org/officeDocument/2006/relationships/customXml" Target="../ink/ink8934.xml"/><Relationship Id="rId115" Type="http://schemas.openxmlformats.org/officeDocument/2006/relationships/image" Target="../media/image4680.png"/><Relationship Id="rId136" Type="http://schemas.openxmlformats.org/officeDocument/2006/relationships/customXml" Target="../ink/ink8982.xml"/><Relationship Id="rId157" Type="http://schemas.openxmlformats.org/officeDocument/2006/relationships/image" Target="../media/image4890.png"/><Relationship Id="rId178" Type="http://schemas.openxmlformats.org/officeDocument/2006/relationships/customXml" Target="../ink/ink9003.xml"/><Relationship Id="rId61" Type="http://schemas.openxmlformats.org/officeDocument/2006/relationships/image" Target="../media/image4411.png"/><Relationship Id="rId82" Type="http://schemas.openxmlformats.org/officeDocument/2006/relationships/customXml" Target="../ink/ink8955.xml"/><Relationship Id="rId199" Type="http://schemas.openxmlformats.org/officeDocument/2006/relationships/image" Target="../media/image5100.png"/><Relationship Id="rId203" Type="http://schemas.openxmlformats.org/officeDocument/2006/relationships/image" Target="../media/image5120.png"/><Relationship Id="rId19" Type="http://schemas.openxmlformats.org/officeDocument/2006/relationships/image" Target="../media/image4200.png"/><Relationship Id="rId224" Type="http://schemas.openxmlformats.org/officeDocument/2006/relationships/customXml" Target="../ink/ink9026.xml"/><Relationship Id="rId245" Type="http://schemas.openxmlformats.org/officeDocument/2006/relationships/image" Target="../media/image5320.png"/><Relationship Id="rId30" Type="http://schemas.openxmlformats.org/officeDocument/2006/relationships/customXml" Target="../ink/ink8929.xml"/><Relationship Id="rId105" Type="http://schemas.openxmlformats.org/officeDocument/2006/relationships/image" Target="../media/image4630.png"/><Relationship Id="rId126" Type="http://schemas.openxmlformats.org/officeDocument/2006/relationships/customXml" Target="../ink/ink8977.xml"/><Relationship Id="rId147" Type="http://schemas.openxmlformats.org/officeDocument/2006/relationships/image" Target="../media/image4840.png"/><Relationship Id="rId168" Type="http://schemas.openxmlformats.org/officeDocument/2006/relationships/customXml" Target="../ink/ink8998.xml"/><Relationship Id="rId51" Type="http://schemas.openxmlformats.org/officeDocument/2006/relationships/image" Target="../media/image4360.png"/><Relationship Id="rId72" Type="http://schemas.openxmlformats.org/officeDocument/2006/relationships/customXml" Target="../ink/ink8950.xml"/><Relationship Id="rId93" Type="http://schemas.openxmlformats.org/officeDocument/2006/relationships/image" Target="../media/image4570.png"/><Relationship Id="rId189" Type="http://schemas.openxmlformats.org/officeDocument/2006/relationships/image" Target="../media/image5050.png"/><Relationship Id="rId3" Type="http://schemas.openxmlformats.org/officeDocument/2006/relationships/image" Target="../media/image3550.png"/><Relationship Id="rId214" Type="http://schemas.openxmlformats.org/officeDocument/2006/relationships/customXml" Target="../ink/ink9021.xml"/><Relationship Id="rId235" Type="http://schemas.openxmlformats.org/officeDocument/2006/relationships/image" Target="../media/image3010.png"/><Relationship Id="rId256" Type="http://schemas.openxmlformats.org/officeDocument/2006/relationships/customXml" Target="../ink/ink9042.xml"/><Relationship Id="rId116" Type="http://schemas.openxmlformats.org/officeDocument/2006/relationships/customXml" Target="../ink/ink8972.xml"/><Relationship Id="rId137" Type="http://schemas.openxmlformats.org/officeDocument/2006/relationships/image" Target="../media/image4790.png"/><Relationship Id="rId158" Type="http://schemas.openxmlformats.org/officeDocument/2006/relationships/customXml" Target="../ink/ink8993.xml"/><Relationship Id="rId20" Type="http://schemas.openxmlformats.org/officeDocument/2006/relationships/customXml" Target="../ink/ink8924.xml"/><Relationship Id="rId41" Type="http://schemas.openxmlformats.org/officeDocument/2006/relationships/image" Target="../media/image4311.png"/><Relationship Id="rId62" Type="http://schemas.openxmlformats.org/officeDocument/2006/relationships/customXml" Target="../ink/ink8945.xml"/><Relationship Id="rId83" Type="http://schemas.openxmlformats.org/officeDocument/2006/relationships/image" Target="../media/image4520.png"/><Relationship Id="rId179" Type="http://schemas.openxmlformats.org/officeDocument/2006/relationships/image" Target="../media/image5000.png"/><Relationship Id="rId190" Type="http://schemas.openxmlformats.org/officeDocument/2006/relationships/customXml" Target="../ink/ink9009.xml"/><Relationship Id="rId204" Type="http://schemas.openxmlformats.org/officeDocument/2006/relationships/customXml" Target="../ink/ink9016.xml"/><Relationship Id="rId225" Type="http://schemas.openxmlformats.org/officeDocument/2006/relationships/image" Target="../media/image5230.png"/><Relationship Id="rId246" Type="http://schemas.openxmlformats.org/officeDocument/2006/relationships/customXml" Target="../ink/ink9037.xml"/><Relationship Id="rId106" Type="http://schemas.openxmlformats.org/officeDocument/2006/relationships/customXml" Target="../ink/ink8967.xml"/><Relationship Id="rId127" Type="http://schemas.openxmlformats.org/officeDocument/2006/relationships/image" Target="../media/image4740.png"/><Relationship Id="rId10" Type="http://schemas.openxmlformats.org/officeDocument/2006/relationships/customXml" Target="../ink/ink8919.xml"/><Relationship Id="rId31" Type="http://schemas.openxmlformats.org/officeDocument/2006/relationships/image" Target="../media/image4260.png"/><Relationship Id="rId52" Type="http://schemas.openxmlformats.org/officeDocument/2006/relationships/customXml" Target="../ink/ink8940.xml"/><Relationship Id="rId73" Type="http://schemas.openxmlformats.org/officeDocument/2006/relationships/image" Target="../media/image4470.png"/><Relationship Id="rId94" Type="http://schemas.openxmlformats.org/officeDocument/2006/relationships/customXml" Target="../ink/ink8961.xml"/><Relationship Id="rId148" Type="http://schemas.openxmlformats.org/officeDocument/2006/relationships/customXml" Target="../ink/ink8988.xml"/><Relationship Id="rId169" Type="http://schemas.openxmlformats.org/officeDocument/2006/relationships/image" Target="../media/image4950.png"/><Relationship Id="rId4" Type="http://schemas.openxmlformats.org/officeDocument/2006/relationships/customXml" Target="../ink/ink8916.xml"/><Relationship Id="rId180" Type="http://schemas.openxmlformats.org/officeDocument/2006/relationships/customXml" Target="../ink/ink9004.xml"/><Relationship Id="rId215" Type="http://schemas.openxmlformats.org/officeDocument/2006/relationships/image" Target="../media/image5180.png"/><Relationship Id="rId236" Type="http://schemas.openxmlformats.org/officeDocument/2006/relationships/customXml" Target="../ink/ink9032.xml"/><Relationship Id="rId257" Type="http://schemas.openxmlformats.org/officeDocument/2006/relationships/image" Target="../media/image5380.png"/><Relationship Id="rId42" Type="http://schemas.openxmlformats.org/officeDocument/2006/relationships/customXml" Target="../ink/ink8935.xml"/><Relationship Id="rId84" Type="http://schemas.openxmlformats.org/officeDocument/2006/relationships/customXml" Target="../ink/ink8956.xml"/><Relationship Id="rId138" Type="http://schemas.openxmlformats.org/officeDocument/2006/relationships/customXml" Target="../ink/ink8983.xml"/></Relationships>
</file>

<file path=ppt/slides/_rels/slide1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0.png"/><Relationship Id="rId21" Type="http://schemas.openxmlformats.org/officeDocument/2006/relationships/image" Target="../media/image4211.png"/><Relationship Id="rId63" Type="http://schemas.openxmlformats.org/officeDocument/2006/relationships/image" Target="../media/image4420.png"/><Relationship Id="rId159" Type="http://schemas.openxmlformats.org/officeDocument/2006/relationships/image" Target="../media/image4900.png"/><Relationship Id="rId170" Type="http://schemas.openxmlformats.org/officeDocument/2006/relationships/customXml" Target="../ink/ink9130.xml"/><Relationship Id="rId226" Type="http://schemas.openxmlformats.org/officeDocument/2006/relationships/customXml" Target="../ink/ink9158.xml"/><Relationship Id="rId268" Type="http://schemas.openxmlformats.org/officeDocument/2006/relationships/customXml" Target="../ink/ink9179.xml"/><Relationship Id="rId32" Type="http://schemas.openxmlformats.org/officeDocument/2006/relationships/customXml" Target="../ink/ink9061.xml"/><Relationship Id="rId74" Type="http://schemas.openxmlformats.org/officeDocument/2006/relationships/customXml" Target="../ink/ink9082.xml"/><Relationship Id="rId128" Type="http://schemas.openxmlformats.org/officeDocument/2006/relationships/customXml" Target="../ink/ink9109.xml"/><Relationship Id="rId5" Type="http://schemas.openxmlformats.org/officeDocument/2006/relationships/image" Target="../media/image3580.png"/><Relationship Id="rId181" Type="http://schemas.openxmlformats.org/officeDocument/2006/relationships/image" Target="../media/image5011.png"/><Relationship Id="rId237" Type="http://schemas.openxmlformats.org/officeDocument/2006/relationships/image" Target="../media/image5280.png"/><Relationship Id="rId279" Type="http://schemas.openxmlformats.org/officeDocument/2006/relationships/image" Target="../media/image5490.png"/><Relationship Id="rId43" Type="http://schemas.openxmlformats.org/officeDocument/2006/relationships/image" Target="../media/image4320.png"/><Relationship Id="rId139" Type="http://schemas.openxmlformats.org/officeDocument/2006/relationships/image" Target="../media/image4800.png"/><Relationship Id="rId290" Type="http://schemas.openxmlformats.org/officeDocument/2006/relationships/customXml" Target="../ink/ink9190.xml"/><Relationship Id="rId85" Type="http://schemas.openxmlformats.org/officeDocument/2006/relationships/image" Target="../media/image4530.png"/><Relationship Id="rId150" Type="http://schemas.openxmlformats.org/officeDocument/2006/relationships/customXml" Target="../ink/ink9120.xml"/><Relationship Id="rId192" Type="http://schemas.openxmlformats.org/officeDocument/2006/relationships/customXml" Target="../ink/ink9141.xml"/><Relationship Id="rId206" Type="http://schemas.openxmlformats.org/officeDocument/2006/relationships/customXml" Target="../ink/ink9148.xml"/><Relationship Id="rId248" Type="http://schemas.openxmlformats.org/officeDocument/2006/relationships/customXml" Target="../ink/ink9169.xml"/><Relationship Id="rId269" Type="http://schemas.openxmlformats.org/officeDocument/2006/relationships/image" Target="../media/image5440.png"/><Relationship Id="rId12" Type="http://schemas.openxmlformats.org/officeDocument/2006/relationships/customXml" Target="../ink/ink9051.xml"/><Relationship Id="rId33" Type="http://schemas.openxmlformats.org/officeDocument/2006/relationships/image" Target="../media/image4270.png"/><Relationship Id="rId108" Type="http://schemas.openxmlformats.org/officeDocument/2006/relationships/customXml" Target="../ink/ink9099.xml"/><Relationship Id="rId129" Type="http://schemas.openxmlformats.org/officeDocument/2006/relationships/image" Target="../media/image4750.png"/><Relationship Id="rId280" Type="http://schemas.openxmlformats.org/officeDocument/2006/relationships/customXml" Target="../ink/ink9185.xml"/><Relationship Id="rId54" Type="http://schemas.openxmlformats.org/officeDocument/2006/relationships/customXml" Target="../ink/ink9072.xml"/><Relationship Id="rId75" Type="http://schemas.openxmlformats.org/officeDocument/2006/relationships/image" Target="../media/image4480.png"/><Relationship Id="rId96" Type="http://schemas.openxmlformats.org/officeDocument/2006/relationships/customXml" Target="../ink/ink9093.xml"/><Relationship Id="rId140" Type="http://schemas.openxmlformats.org/officeDocument/2006/relationships/customXml" Target="../ink/ink9115.xml"/><Relationship Id="rId161" Type="http://schemas.openxmlformats.org/officeDocument/2006/relationships/image" Target="../media/image4911.png"/><Relationship Id="rId182" Type="http://schemas.openxmlformats.org/officeDocument/2006/relationships/customXml" Target="../ink/ink9136.xml"/><Relationship Id="rId217" Type="http://schemas.openxmlformats.org/officeDocument/2006/relationships/image" Target="../media/image5190.png"/><Relationship Id="rId6" Type="http://schemas.openxmlformats.org/officeDocument/2006/relationships/customXml" Target="../ink/ink9048.xml"/><Relationship Id="rId238" Type="http://schemas.openxmlformats.org/officeDocument/2006/relationships/customXml" Target="../ink/ink9164.xml"/><Relationship Id="rId259" Type="http://schemas.openxmlformats.org/officeDocument/2006/relationships/image" Target="../media/image5390.png"/><Relationship Id="rId23" Type="http://schemas.openxmlformats.org/officeDocument/2006/relationships/image" Target="../media/image4220.png"/><Relationship Id="rId119" Type="http://schemas.openxmlformats.org/officeDocument/2006/relationships/image" Target="../media/image4700.png"/><Relationship Id="rId270" Type="http://schemas.openxmlformats.org/officeDocument/2006/relationships/customXml" Target="../ink/ink9180.xml"/><Relationship Id="rId291" Type="http://schemas.openxmlformats.org/officeDocument/2006/relationships/image" Target="../media/image5540.png"/><Relationship Id="rId44" Type="http://schemas.openxmlformats.org/officeDocument/2006/relationships/customXml" Target="../ink/ink9067.xml"/><Relationship Id="rId65" Type="http://schemas.openxmlformats.org/officeDocument/2006/relationships/image" Target="../media/image4430.png"/><Relationship Id="rId86" Type="http://schemas.openxmlformats.org/officeDocument/2006/relationships/customXml" Target="../ink/ink9088.xml"/><Relationship Id="rId130" Type="http://schemas.openxmlformats.org/officeDocument/2006/relationships/customXml" Target="../ink/ink9110.xml"/><Relationship Id="rId151" Type="http://schemas.openxmlformats.org/officeDocument/2006/relationships/image" Target="../media/image4860.png"/><Relationship Id="rId172" Type="http://schemas.openxmlformats.org/officeDocument/2006/relationships/customXml" Target="../ink/ink9131.xml"/><Relationship Id="rId193" Type="http://schemas.openxmlformats.org/officeDocument/2006/relationships/image" Target="../media/image5070.png"/><Relationship Id="rId207" Type="http://schemas.openxmlformats.org/officeDocument/2006/relationships/image" Target="../media/image5140.png"/><Relationship Id="rId228" Type="http://schemas.openxmlformats.org/officeDocument/2006/relationships/customXml" Target="../ink/ink9159.xml"/><Relationship Id="rId249" Type="http://schemas.openxmlformats.org/officeDocument/2006/relationships/image" Target="../media/image5340.png"/><Relationship Id="rId13" Type="http://schemas.openxmlformats.org/officeDocument/2006/relationships/image" Target="../media/image4170.png"/><Relationship Id="rId109" Type="http://schemas.openxmlformats.org/officeDocument/2006/relationships/image" Target="../media/image4650.png"/><Relationship Id="rId260" Type="http://schemas.openxmlformats.org/officeDocument/2006/relationships/customXml" Target="../ink/ink9175.xml"/><Relationship Id="rId281" Type="http://schemas.openxmlformats.org/officeDocument/2006/relationships/image" Target="../media/image5500.png"/><Relationship Id="rId34" Type="http://schemas.openxmlformats.org/officeDocument/2006/relationships/customXml" Target="../ink/ink9062.xml"/><Relationship Id="rId55" Type="http://schemas.openxmlformats.org/officeDocument/2006/relationships/image" Target="../media/image4380.png"/><Relationship Id="rId76" Type="http://schemas.openxmlformats.org/officeDocument/2006/relationships/customXml" Target="../ink/ink9083.xml"/><Relationship Id="rId97" Type="http://schemas.openxmlformats.org/officeDocument/2006/relationships/image" Target="../media/image4590.png"/><Relationship Id="rId120" Type="http://schemas.openxmlformats.org/officeDocument/2006/relationships/customXml" Target="../ink/ink9105.xml"/><Relationship Id="rId141" Type="http://schemas.openxmlformats.org/officeDocument/2006/relationships/image" Target="../media/image4811.png"/><Relationship Id="rId7" Type="http://schemas.openxmlformats.org/officeDocument/2006/relationships/image" Target="../media/image4140.png"/><Relationship Id="rId162" Type="http://schemas.openxmlformats.org/officeDocument/2006/relationships/customXml" Target="../ink/ink9126.xml"/><Relationship Id="rId183" Type="http://schemas.openxmlformats.org/officeDocument/2006/relationships/image" Target="../media/image5020.png"/><Relationship Id="rId218" Type="http://schemas.openxmlformats.org/officeDocument/2006/relationships/customXml" Target="../ink/ink9154.xml"/><Relationship Id="rId239" Type="http://schemas.openxmlformats.org/officeDocument/2006/relationships/image" Target="../media/image5290.png"/><Relationship Id="rId250" Type="http://schemas.openxmlformats.org/officeDocument/2006/relationships/customXml" Target="../ink/ink9170.xml"/><Relationship Id="rId271" Type="http://schemas.openxmlformats.org/officeDocument/2006/relationships/image" Target="../media/image5450.png"/><Relationship Id="rId24" Type="http://schemas.openxmlformats.org/officeDocument/2006/relationships/customXml" Target="../ink/ink9057.xml"/><Relationship Id="rId45" Type="http://schemas.openxmlformats.org/officeDocument/2006/relationships/image" Target="../media/image4330.png"/><Relationship Id="rId66" Type="http://schemas.openxmlformats.org/officeDocument/2006/relationships/customXml" Target="../ink/ink9078.xml"/><Relationship Id="rId87" Type="http://schemas.openxmlformats.org/officeDocument/2006/relationships/image" Target="../media/image4540.png"/><Relationship Id="rId110" Type="http://schemas.openxmlformats.org/officeDocument/2006/relationships/customXml" Target="../ink/ink9100.xml"/><Relationship Id="rId131" Type="http://schemas.openxmlformats.org/officeDocument/2006/relationships/image" Target="../media/image4760.png"/><Relationship Id="rId152" Type="http://schemas.openxmlformats.org/officeDocument/2006/relationships/customXml" Target="../ink/ink9121.xml"/><Relationship Id="rId173" Type="http://schemas.openxmlformats.org/officeDocument/2006/relationships/image" Target="../media/image4970.png"/><Relationship Id="rId194" Type="http://schemas.openxmlformats.org/officeDocument/2006/relationships/customXml" Target="../ink/ink9142.xml"/><Relationship Id="rId208" Type="http://schemas.openxmlformats.org/officeDocument/2006/relationships/customXml" Target="../ink/ink9149.xml"/><Relationship Id="rId229" Type="http://schemas.openxmlformats.org/officeDocument/2006/relationships/image" Target="../media/image5250.png"/><Relationship Id="rId240" Type="http://schemas.openxmlformats.org/officeDocument/2006/relationships/customXml" Target="../ink/ink9165.xml"/><Relationship Id="rId261" Type="http://schemas.openxmlformats.org/officeDocument/2006/relationships/image" Target="../media/image5400.png"/><Relationship Id="rId14" Type="http://schemas.openxmlformats.org/officeDocument/2006/relationships/customXml" Target="../ink/ink9052.xml"/><Relationship Id="rId35" Type="http://schemas.openxmlformats.org/officeDocument/2006/relationships/image" Target="../media/image4280.png"/><Relationship Id="rId56" Type="http://schemas.openxmlformats.org/officeDocument/2006/relationships/customXml" Target="../ink/ink9073.xml"/><Relationship Id="rId77" Type="http://schemas.openxmlformats.org/officeDocument/2006/relationships/image" Target="../media/image4490.png"/><Relationship Id="rId100" Type="http://schemas.openxmlformats.org/officeDocument/2006/relationships/customXml" Target="../ink/ink9095.xml"/><Relationship Id="rId282" Type="http://schemas.openxmlformats.org/officeDocument/2006/relationships/customXml" Target="../ink/ink9186.xml"/><Relationship Id="rId8" Type="http://schemas.openxmlformats.org/officeDocument/2006/relationships/customXml" Target="../ink/ink9049.xml"/><Relationship Id="rId98" Type="http://schemas.openxmlformats.org/officeDocument/2006/relationships/customXml" Target="../ink/ink9094.xml"/><Relationship Id="rId121" Type="http://schemas.openxmlformats.org/officeDocument/2006/relationships/image" Target="../media/image4711.png"/><Relationship Id="rId142" Type="http://schemas.openxmlformats.org/officeDocument/2006/relationships/customXml" Target="../ink/ink9116.xml"/><Relationship Id="rId163" Type="http://schemas.openxmlformats.org/officeDocument/2006/relationships/image" Target="../media/image4920.png"/><Relationship Id="rId184" Type="http://schemas.openxmlformats.org/officeDocument/2006/relationships/customXml" Target="../ink/ink9137.xml"/><Relationship Id="rId219" Type="http://schemas.openxmlformats.org/officeDocument/2006/relationships/image" Target="../media/image5200.png"/><Relationship Id="rId230" Type="http://schemas.openxmlformats.org/officeDocument/2006/relationships/customXml" Target="../ink/ink9160.xml"/><Relationship Id="rId251" Type="http://schemas.openxmlformats.org/officeDocument/2006/relationships/image" Target="../media/image5350.png"/><Relationship Id="rId25" Type="http://schemas.openxmlformats.org/officeDocument/2006/relationships/image" Target="../media/image4230.png"/><Relationship Id="rId46" Type="http://schemas.openxmlformats.org/officeDocument/2006/relationships/customXml" Target="../ink/ink9068.xml"/><Relationship Id="rId67" Type="http://schemas.openxmlformats.org/officeDocument/2006/relationships/image" Target="../media/image4440.png"/><Relationship Id="rId272" Type="http://schemas.openxmlformats.org/officeDocument/2006/relationships/customXml" Target="../ink/ink9181.xml"/><Relationship Id="rId88" Type="http://schemas.openxmlformats.org/officeDocument/2006/relationships/customXml" Target="../ink/ink9089.xml"/><Relationship Id="rId111" Type="http://schemas.openxmlformats.org/officeDocument/2006/relationships/image" Target="../media/image4660.png"/><Relationship Id="rId132" Type="http://schemas.openxmlformats.org/officeDocument/2006/relationships/customXml" Target="../ink/ink9111.xml"/><Relationship Id="rId153" Type="http://schemas.openxmlformats.org/officeDocument/2006/relationships/image" Target="../media/image4870.png"/><Relationship Id="rId174" Type="http://schemas.openxmlformats.org/officeDocument/2006/relationships/customXml" Target="../ink/ink9132.xml"/><Relationship Id="rId195" Type="http://schemas.openxmlformats.org/officeDocument/2006/relationships/image" Target="../media/image5080.png"/><Relationship Id="rId209" Type="http://schemas.openxmlformats.org/officeDocument/2006/relationships/image" Target="../media/image5150.png"/><Relationship Id="rId220" Type="http://schemas.openxmlformats.org/officeDocument/2006/relationships/customXml" Target="../ink/ink9155.xml"/><Relationship Id="rId241" Type="http://schemas.openxmlformats.org/officeDocument/2006/relationships/image" Target="../media/image5300.png"/><Relationship Id="rId15" Type="http://schemas.openxmlformats.org/officeDocument/2006/relationships/image" Target="../media/image4180.png"/><Relationship Id="rId36" Type="http://schemas.openxmlformats.org/officeDocument/2006/relationships/customXml" Target="../ink/ink9063.xml"/><Relationship Id="rId57" Type="http://schemas.openxmlformats.org/officeDocument/2006/relationships/image" Target="../media/image4390.png"/><Relationship Id="rId262" Type="http://schemas.openxmlformats.org/officeDocument/2006/relationships/customXml" Target="../ink/ink9176.xml"/><Relationship Id="rId283" Type="http://schemas.openxmlformats.org/officeDocument/2006/relationships/image" Target="../media/image5511.png"/><Relationship Id="rId78" Type="http://schemas.openxmlformats.org/officeDocument/2006/relationships/customXml" Target="../ink/ink9084.xml"/><Relationship Id="rId99" Type="http://schemas.openxmlformats.org/officeDocument/2006/relationships/image" Target="../media/image4600.png"/><Relationship Id="rId101" Type="http://schemas.openxmlformats.org/officeDocument/2006/relationships/image" Target="../media/image4611.png"/><Relationship Id="rId122" Type="http://schemas.openxmlformats.org/officeDocument/2006/relationships/customXml" Target="../ink/ink9106.xml"/><Relationship Id="rId143" Type="http://schemas.openxmlformats.org/officeDocument/2006/relationships/image" Target="../media/image4820.png"/><Relationship Id="rId164" Type="http://schemas.openxmlformats.org/officeDocument/2006/relationships/customXml" Target="../ink/ink9127.xml"/><Relationship Id="rId185" Type="http://schemas.openxmlformats.org/officeDocument/2006/relationships/image" Target="../media/image5030.png"/><Relationship Id="rId9" Type="http://schemas.openxmlformats.org/officeDocument/2006/relationships/image" Target="../media/image3590.png"/><Relationship Id="rId210" Type="http://schemas.openxmlformats.org/officeDocument/2006/relationships/customXml" Target="../ink/ink9150.xml"/><Relationship Id="rId26" Type="http://schemas.openxmlformats.org/officeDocument/2006/relationships/customXml" Target="../ink/ink9058.xml"/><Relationship Id="rId231" Type="http://schemas.openxmlformats.org/officeDocument/2006/relationships/image" Target="../media/image5260.png"/><Relationship Id="rId252" Type="http://schemas.openxmlformats.org/officeDocument/2006/relationships/customXml" Target="../ink/ink9171.xml"/><Relationship Id="rId273" Type="http://schemas.openxmlformats.org/officeDocument/2006/relationships/image" Target="../media/image5460.png"/><Relationship Id="rId47" Type="http://schemas.openxmlformats.org/officeDocument/2006/relationships/image" Target="../media/image4340.png"/><Relationship Id="rId68" Type="http://schemas.openxmlformats.org/officeDocument/2006/relationships/customXml" Target="../ink/ink9079.xml"/><Relationship Id="rId89" Type="http://schemas.openxmlformats.org/officeDocument/2006/relationships/image" Target="../media/image4550.png"/><Relationship Id="rId112" Type="http://schemas.openxmlformats.org/officeDocument/2006/relationships/customXml" Target="../ink/ink9101.xml"/><Relationship Id="rId133" Type="http://schemas.openxmlformats.org/officeDocument/2006/relationships/image" Target="../media/image4770.png"/><Relationship Id="rId154" Type="http://schemas.openxmlformats.org/officeDocument/2006/relationships/customXml" Target="../ink/ink9122.xml"/><Relationship Id="rId175" Type="http://schemas.openxmlformats.org/officeDocument/2006/relationships/image" Target="../media/image4980.png"/><Relationship Id="rId196" Type="http://schemas.openxmlformats.org/officeDocument/2006/relationships/customXml" Target="../ink/ink9143.xml"/><Relationship Id="rId200" Type="http://schemas.openxmlformats.org/officeDocument/2006/relationships/customXml" Target="../ink/ink9145.xml"/><Relationship Id="rId16" Type="http://schemas.openxmlformats.org/officeDocument/2006/relationships/customXml" Target="../ink/ink9053.xml"/><Relationship Id="rId221" Type="http://schemas.openxmlformats.org/officeDocument/2006/relationships/image" Target="../media/image5211.png"/><Relationship Id="rId242" Type="http://schemas.openxmlformats.org/officeDocument/2006/relationships/customXml" Target="../ink/ink9166.xml"/><Relationship Id="rId263" Type="http://schemas.openxmlformats.org/officeDocument/2006/relationships/image" Target="../media/image5411.png"/><Relationship Id="rId284" Type="http://schemas.openxmlformats.org/officeDocument/2006/relationships/customXml" Target="../ink/ink9187.xml"/><Relationship Id="rId37" Type="http://schemas.openxmlformats.org/officeDocument/2006/relationships/image" Target="../media/image4290.png"/><Relationship Id="rId58" Type="http://schemas.openxmlformats.org/officeDocument/2006/relationships/customXml" Target="../ink/ink9074.xml"/><Relationship Id="rId79" Type="http://schemas.openxmlformats.org/officeDocument/2006/relationships/image" Target="../media/image4500.png"/><Relationship Id="rId102" Type="http://schemas.openxmlformats.org/officeDocument/2006/relationships/customXml" Target="../ink/ink9096.xml"/><Relationship Id="rId123" Type="http://schemas.openxmlformats.org/officeDocument/2006/relationships/image" Target="../media/image4720.png"/><Relationship Id="rId144" Type="http://schemas.openxmlformats.org/officeDocument/2006/relationships/customXml" Target="../ink/ink9117.xml"/><Relationship Id="rId90" Type="http://schemas.openxmlformats.org/officeDocument/2006/relationships/customXml" Target="../ink/ink9090.xml"/><Relationship Id="rId165" Type="http://schemas.openxmlformats.org/officeDocument/2006/relationships/image" Target="../media/image4930.png"/><Relationship Id="rId186" Type="http://schemas.openxmlformats.org/officeDocument/2006/relationships/customXml" Target="../ink/ink9138.xml"/><Relationship Id="rId211" Type="http://schemas.openxmlformats.org/officeDocument/2006/relationships/image" Target="../media/image5160.png"/><Relationship Id="rId232" Type="http://schemas.openxmlformats.org/officeDocument/2006/relationships/customXml" Target="../ink/ink9161.xml"/><Relationship Id="rId253" Type="http://schemas.openxmlformats.org/officeDocument/2006/relationships/image" Target="../media/image5360.png"/><Relationship Id="rId274" Type="http://schemas.openxmlformats.org/officeDocument/2006/relationships/customXml" Target="../ink/ink9182.xml"/><Relationship Id="rId27" Type="http://schemas.openxmlformats.org/officeDocument/2006/relationships/image" Target="../media/image4240.png"/><Relationship Id="rId48" Type="http://schemas.openxmlformats.org/officeDocument/2006/relationships/customXml" Target="../ink/ink9069.xml"/><Relationship Id="rId69" Type="http://schemas.openxmlformats.org/officeDocument/2006/relationships/image" Target="../media/image4450.png"/><Relationship Id="rId113" Type="http://schemas.openxmlformats.org/officeDocument/2006/relationships/image" Target="../media/image4670.png"/><Relationship Id="rId134" Type="http://schemas.openxmlformats.org/officeDocument/2006/relationships/customXml" Target="../ink/ink9112.xml"/><Relationship Id="rId80" Type="http://schemas.openxmlformats.org/officeDocument/2006/relationships/customXml" Target="../ink/ink9085.xml"/><Relationship Id="rId155" Type="http://schemas.openxmlformats.org/officeDocument/2006/relationships/image" Target="../media/image4880.png"/><Relationship Id="rId176" Type="http://schemas.openxmlformats.org/officeDocument/2006/relationships/customXml" Target="../ink/ink9133.xml"/><Relationship Id="rId197" Type="http://schemas.openxmlformats.org/officeDocument/2006/relationships/image" Target="../media/image5090.png"/><Relationship Id="rId201" Type="http://schemas.openxmlformats.org/officeDocument/2006/relationships/image" Target="../media/image5111.png"/><Relationship Id="rId222" Type="http://schemas.openxmlformats.org/officeDocument/2006/relationships/customXml" Target="../ink/ink9156.xml"/><Relationship Id="rId243" Type="http://schemas.openxmlformats.org/officeDocument/2006/relationships/image" Target="../media/image5311.png"/><Relationship Id="rId264" Type="http://schemas.openxmlformats.org/officeDocument/2006/relationships/customXml" Target="../ink/ink9177.xml"/><Relationship Id="rId285" Type="http://schemas.openxmlformats.org/officeDocument/2006/relationships/image" Target="../media/image3500.png"/><Relationship Id="rId17" Type="http://schemas.openxmlformats.org/officeDocument/2006/relationships/image" Target="../media/image4190.png"/><Relationship Id="rId38" Type="http://schemas.openxmlformats.org/officeDocument/2006/relationships/customXml" Target="../ink/ink9064.xml"/><Relationship Id="rId59" Type="http://schemas.openxmlformats.org/officeDocument/2006/relationships/image" Target="../media/image4400.png"/><Relationship Id="rId103" Type="http://schemas.openxmlformats.org/officeDocument/2006/relationships/image" Target="../media/image4620.png"/><Relationship Id="rId124" Type="http://schemas.openxmlformats.org/officeDocument/2006/relationships/customXml" Target="../ink/ink9107.xml"/><Relationship Id="rId70" Type="http://schemas.openxmlformats.org/officeDocument/2006/relationships/customXml" Target="../ink/ink9080.xml"/><Relationship Id="rId91" Type="http://schemas.openxmlformats.org/officeDocument/2006/relationships/image" Target="../media/image4560.png"/><Relationship Id="rId145" Type="http://schemas.openxmlformats.org/officeDocument/2006/relationships/image" Target="../media/image4830.png"/><Relationship Id="rId166" Type="http://schemas.openxmlformats.org/officeDocument/2006/relationships/customXml" Target="../ink/ink9128.xml"/><Relationship Id="rId187" Type="http://schemas.openxmlformats.org/officeDocument/2006/relationships/image" Target="../media/image50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9151.xml"/><Relationship Id="rId233" Type="http://schemas.openxmlformats.org/officeDocument/2006/relationships/image" Target="../media/image5270.png"/><Relationship Id="rId254" Type="http://schemas.openxmlformats.org/officeDocument/2006/relationships/customXml" Target="../ink/ink9172.xml"/><Relationship Id="rId28" Type="http://schemas.openxmlformats.org/officeDocument/2006/relationships/customXml" Target="../ink/ink9059.xml"/><Relationship Id="rId49" Type="http://schemas.openxmlformats.org/officeDocument/2006/relationships/image" Target="../media/image4350.png"/><Relationship Id="rId114" Type="http://schemas.openxmlformats.org/officeDocument/2006/relationships/customXml" Target="../ink/ink9102.xml"/><Relationship Id="rId275" Type="http://schemas.openxmlformats.org/officeDocument/2006/relationships/image" Target="../media/image5470.png"/><Relationship Id="rId60" Type="http://schemas.openxmlformats.org/officeDocument/2006/relationships/customXml" Target="../ink/ink9075.xml"/><Relationship Id="rId81" Type="http://schemas.openxmlformats.org/officeDocument/2006/relationships/image" Target="../media/image4511.png"/><Relationship Id="rId135" Type="http://schemas.openxmlformats.org/officeDocument/2006/relationships/image" Target="../media/image4780.png"/><Relationship Id="rId156" Type="http://schemas.openxmlformats.org/officeDocument/2006/relationships/customXml" Target="../ink/ink9123.xml"/><Relationship Id="rId177" Type="http://schemas.openxmlformats.org/officeDocument/2006/relationships/image" Target="../media/image4990.png"/><Relationship Id="rId198" Type="http://schemas.openxmlformats.org/officeDocument/2006/relationships/customXml" Target="../ink/ink9144.xml"/><Relationship Id="rId202" Type="http://schemas.openxmlformats.org/officeDocument/2006/relationships/customXml" Target="../ink/ink9146.xml"/><Relationship Id="rId223" Type="http://schemas.openxmlformats.org/officeDocument/2006/relationships/image" Target="../media/image5220.png"/><Relationship Id="rId244" Type="http://schemas.openxmlformats.org/officeDocument/2006/relationships/customXml" Target="../ink/ink9167.xml"/><Relationship Id="rId18" Type="http://schemas.openxmlformats.org/officeDocument/2006/relationships/customXml" Target="../ink/ink9054.xml"/><Relationship Id="rId39" Type="http://schemas.openxmlformats.org/officeDocument/2006/relationships/image" Target="../media/image4300.png"/><Relationship Id="rId265" Type="http://schemas.openxmlformats.org/officeDocument/2006/relationships/image" Target="../media/image5420.png"/><Relationship Id="rId286" Type="http://schemas.openxmlformats.org/officeDocument/2006/relationships/customXml" Target="../ink/ink9188.xml"/><Relationship Id="rId50" Type="http://schemas.openxmlformats.org/officeDocument/2006/relationships/customXml" Target="../ink/ink9070.xml"/><Relationship Id="rId104" Type="http://schemas.openxmlformats.org/officeDocument/2006/relationships/customXml" Target="../ink/ink9097.xml"/><Relationship Id="rId125" Type="http://schemas.openxmlformats.org/officeDocument/2006/relationships/image" Target="../media/image4730.png"/><Relationship Id="rId146" Type="http://schemas.openxmlformats.org/officeDocument/2006/relationships/customXml" Target="../ink/ink9118.xml"/><Relationship Id="rId167" Type="http://schemas.openxmlformats.org/officeDocument/2006/relationships/image" Target="../media/image4940.png"/><Relationship Id="rId188" Type="http://schemas.openxmlformats.org/officeDocument/2006/relationships/customXml" Target="../ink/ink9139.xml"/><Relationship Id="rId71" Type="http://schemas.openxmlformats.org/officeDocument/2006/relationships/image" Target="../media/image4460.png"/><Relationship Id="rId92" Type="http://schemas.openxmlformats.org/officeDocument/2006/relationships/customXml" Target="../ink/ink9091.xml"/><Relationship Id="rId213" Type="http://schemas.openxmlformats.org/officeDocument/2006/relationships/image" Target="../media/image5170.png"/><Relationship Id="rId234" Type="http://schemas.openxmlformats.org/officeDocument/2006/relationships/customXml" Target="../ink/ink9162.xml"/><Relationship Id="rId2" Type="http://schemas.openxmlformats.org/officeDocument/2006/relationships/customXml" Target="../ink/ink9046.xml"/><Relationship Id="rId29" Type="http://schemas.openxmlformats.org/officeDocument/2006/relationships/image" Target="../media/image4250.png"/><Relationship Id="rId255" Type="http://schemas.openxmlformats.org/officeDocument/2006/relationships/image" Target="../media/image5370.png"/><Relationship Id="rId276" Type="http://schemas.openxmlformats.org/officeDocument/2006/relationships/customXml" Target="../ink/ink9183.xml"/><Relationship Id="rId40" Type="http://schemas.openxmlformats.org/officeDocument/2006/relationships/customXml" Target="../ink/ink9065.xml"/><Relationship Id="rId115" Type="http://schemas.openxmlformats.org/officeDocument/2006/relationships/image" Target="../media/image4680.png"/><Relationship Id="rId136" Type="http://schemas.openxmlformats.org/officeDocument/2006/relationships/customXml" Target="../ink/ink9113.xml"/><Relationship Id="rId157" Type="http://schemas.openxmlformats.org/officeDocument/2006/relationships/image" Target="../media/image4890.png"/><Relationship Id="rId178" Type="http://schemas.openxmlformats.org/officeDocument/2006/relationships/customXml" Target="../ink/ink9134.xml"/><Relationship Id="rId61" Type="http://schemas.openxmlformats.org/officeDocument/2006/relationships/image" Target="../media/image4411.png"/><Relationship Id="rId82" Type="http://schemas.openxmlformats.org/officeDocument/2006/relationships/customXml" Target="../ink/ink9086.xml"/><Relationship Id="rId199" Type="http://schemas.openxmlformats.org/officeDocument/2006/relationships/image" Target="../media/image5100.png"/><Relationship Id="rId203" Type="http://schemas.openxmlformats.org/officeDocument/2006/relationships/image" Target="../media/image5120.png"/><Relationship Id="rId19" Type="http://schemas.openxmlformats.org/officeDocument/2006/relationships/image" Target="../media/image4200.png"/><Relationship Id="rId224" Type="http://schemas.openxmlformats.org/officeDocument/2006/relationships/customXml" Target="../ink/ink9157.xml"/><Relationship Id="rId245" Type="http://schemas.openxmlformats.org/officeDocument/2006/relationships/image" Target="../media/image5320.png"/><Relationship Id="rId266" Type="http://schemas.openxmlformats.org/officeDocument/2006/relationships/customXml" Target="../ink/ink9178.xml"/><Relationship Id="rId287" Type="http://schemas.openxmlformats.org/officeDocument/2006/relationships/image" Target="../media/image5520.png"/><Relationship Id="rId30" Type="http://schemas.openxmlformats.org/officeDocument/2006/relationships/customXml" Target="../ink/ink9060.xml"/><Relationship Id="rId105" Type="http://schemas.openxmlformats.org/officeDocument/2006/relationships/image" Target="../media/image4630.png"/><Relationship Id="rId126" Type="http://schemas.openxmlformats.org/officeDocument/2006/relationships/customXml" Target="../ink/ink9108.xml"/><Relationship Id="rId147" Type="http://schemas.openxmlformats.org/officeDocument/2006/relationships/image" Target="../media/image4840.png"/><Relationship Id="rId168" Type="http://schemas.openxmlformats.org/officeDocument/2006/relationships/customXml" Target="../ink/ink9129.xml"/><Relationship Id="rId51" Type="http://schemas.openxmlformats.org/officeDocument/2006/relationships/image" Target="../media/image4360.png"/><Relationship Id="rId72" Type="http://schemas.openxmlformats.org/officeDocument/2006/relationships/customXml" Target="../ink/ink9081.xml"/><Relationship Id="rId93" Type="http://schemas.openxmlformats.org/officeDocument/2006/relationships/image" Target="../media/image4570.png"/><Relationship Id="rId189" Type="http://schemas.openxmlformats.org/officeDocument/2006/relationships/image" Target="../media/image5050.png"/><Relationship Id="rId3" Type="http://schemas.openxmlformats.org/officeDocument/2006/relationships/image" Target="../media/image3550.png"/><Relationship Id="rId214" Type="http://schemas.openxmlformats.org/officeDocument/2006/relationships/customXml" Target="../ink/ink9152.xml"/><Relationship Id="rId235" Type="http://schemas.openxmlformats.org/officeDocument/2006/relationships/image" Target="../media/image3010.png"/><Relationship Id="rId256" Type="http://schemas.openxmlformats.org/officeDocument/2006/relationships/customXml" Target="../ink/ink9173.xml"/><Relationship Id="rId277" Type="http://schemas.openxmlformats.org/officeDocument/2006/relationships/image" Target="../media/image5480.png"/><Relationship Id="rId116" Type="http://schemas.openxmlformats.org/officeDocument/2006/relationships/customXml" Target="../ink/ink9103.xml"/><Relationship Id="rId137" Type="http://schemas.openxmlformats.org/officeDocument/2006/relationships/image" Target="../media/image4790.png"/><Relationship Id="rId158" Type="http://schemas.openxmlformats.org/officeDocument/2006/relationships/customXml" Target="../ink/ink9124.xml"/><Relationship Id="rId20" Type="http://schemas.openxmlformats.org/officeDocument/2006/relationships/customXml" Target="../ink/ink9055.xml"/><Relationship Id="rId41" Type="http://schemas.openxmlformats.org/officeDocument/2006/relationships/image" Target="../media/image4311.png"/><Relationship Id="rId62" Type="http://schemas.openxmlformats.org/officeDocument/2006/relationships/customXml" Target="../ink/ink9076.xml"/><Relationship Id="rId83" Type="http://schemas.openxmlformats.org/officeDocument/2006/relationships/image" Target="../media/image4520.png"/><Relationship Id="rId179" Type="http://schemas.openxmlformats.org/officeDocument/2006/relationships/image" Target="../media/image5000.png"/><Relationship Id="rId190" Type="http://schemas.openxmlformats.org/officeDocument/2006/relationships/customXml" Target="../ink/ink9140.xml"/><Relationship Id="rId204" Type="http://schemas.openxmlformats.org/officeDocument/2006/relationships/customXml" Target="../ink/ink9147.xml"/><Relationship Id="rId225" Type="http://schemas.openxmlformats.org/officeDocument/2006/relationships/image" Target="../media/image5230.png"/><Relationship Id="rId246" Type="http://schemas.openxmlformats.org/officeDocument/2006/relationships/customXml" Target="../ink/ink9168.xml"/><Relationship Id="rId267" Type="http://schemas.openxmlformats.org/officeDocument/2006/relationships/image" Target="../media/image5430.png"/><Relationship Id="rId288" Type="http://schemas.openxmlformats.org/officeDocument/2006/relationships/customXml" Target="../ink/ink9189.xml"/><Relationship Id="rId106" Type="http://schemas.openxmlformats.org/officeDocument/2006/relationships/customXml" Target="../ink/ink9098.xml"/><Relationship Id="rId127" Type="http://schemas.openxmlformats.org/officeDocument/2006/relationships/image" Target="../media/image4740.png"/><Relationship Id="rId10" Type="http://schemas.openxmlformats.org/officeDocument/2006/relationships/customXml" Target="../ink/ink9050.xml"/><Relationship Id="rId31" Type="http://schemas.openxmlformats.org/officeDocument/2006/relationships/image" Target="../media/image4260.png"/><Relationship Id="rId52" Type="http://schemas.openxmlformats.org/officeDocument/2006/relationships/customXml" Target="../ink/ink9071.xml"/><Relationship Id="rId73" Type="http://schemas.openxmlformats.org/officeDocument/2006/relationships/image" Target="../media/image4470.png"/><Relationship Id="rId94" Type="http://schemas.openxmlformats.org/officeDocument/2006/relationships/customXml" Target="../ink/ink9092.xml"/><Relationship Id="rId148" Type="http://schemas.openxmlformats.org/officeDocument/2006/relationships/customXml" Target="../ink/ink9119.xml"/><Relationship Id="rId169" Type="http://schemas.openxmlformats.org/officeDocument/2006/relationships/image" Target="../media/image4950.png"/><Relationship Id="rId4" Type="http://schemas.openxmlformats.org/officeDocument/2006/relationships/customXml" Target="../ink/ink9047.xml"/><Relationship Id="rId180" Type="http://schemas.openxmlformats.org/officeDocument/2006/relationships/customXml" Target="../ink/ink9135.xml"/><Relationship Id="rId215" Type="http://schemas.openxmlformats.org/officeDocument/2006/relationships/image" Target="../media/image5180.png"/><Relationship Id="rId236" Type="http://schemas.openxmlformats.org/officeDocument/2006/relationships/customXml" Target="../ink/ink9163.xml"/><Relationship Id="rId257" Type="http://schemas.openxmlformats.org/officeDocument/2006/relationships/image" Target="../media/image5380.png"/><Relationship Id="rId278" Type="http://schemas.openxmlformats.org/officeDocument/2006/relationships/customXml" Target="../ink/ink9184.xml"/><Relationship Id="rId42" Type="http://schemas.openxmlformats.org/officeDocument/2006/relationships/customXml" Target="../ink/ink9066.xml"/><Relationship Id="rId84" Type="http://schemas.openxmlformats.org/officeDocument/2006/relationships/customXml" Target="../ink/ink9087.xml"/><Relationship Id="rId138" Type="http://schemas.openxmlformats.org/officeDocument/2006/relationships/customXml" Target="../ink/ink9114.xml"/><Relationship Id="rId191" Type="http://schemas.openxmlformats.org/officeDocument/2006/relationships/image" Target="../media/image5060.png"/><Relationship Id="rId205" Type="http://schemas.openxmlformats.org/officeDocument/2006/relationships/image" Target="../media/image5130.png"/><Relationship Id="rId247" Type="http://schemas.openxmlformats.org/officeDocument/2006/relationships/image" Target="../media/image5330.png"/><Relationship Id="rId107" Type="http://schemas.openxmlformats.org/officeDocument/2006/relationships/image" Target="../media/image4640.png"/><Relationship Id="rId289" Type="http://schemas.openxmlformats.org/officeDocument/2006/relationships/image" Target="../media/image5530.png"/><Relationship Id="rId11" Type="http://schemas.openxmlformats.org/officeDocument/2006/relationships/image" Target="../media/image3600.png"/><Relationship Id="rId53" Type="http://schemas.openxmlformats.org/officeDocument/2006/relationships/image" Target="../media/image4370.png"/><Relationship Id="rId149" Type="http://schemas.openxmlformats.org/officeDocument/2006/relationships/image" Target="../media/image4850.png"/><Relationship Id="rId95" Type="http://schemas.openxmlformats.org/officeDocument/2006/relationships/image" Target="../media/image4580.png"/><Relationship Id="rId160" Type="http://schemas.openxmlformats.org/officeDocument/2006/relationships/customXml" Target="../ink/ink9125.xml"/><Relationship Id="rId216" Type="http://schemas.openxmlformats.org/officeDocument/2006/relationships/customXml" Target="../ink/ink9153.xml"/><Relationship Id="rId258" Type="http://schemas.openxmlformats.org/officeDocument/2006/relationships/customXml" Target="../ink/ink9174.xml"/><Relationship Id="rId22" Type="http://schemas.openxmlformats.org/officeDocument/2006/relationships/customXml" Target="../ink/ink9056.xml"/><Relationship Id="rId64" Type="http://schemas.openxmlformats.org/officeDocument/2006/relationships/customXml" Target="../ink/ink9077.xml"/><Relationship Id="rId118" Type="http://schemas.openxmlformats.org/officeDocument/2006/relationships/customXml" Target="../ink/ink9104.xml"/><Relationship Id="rId171" Type="http://schemas.openxmlformats.org/officeDocument/2006/relationships/image" Target="../media/image4960.png"/><Relationship Id="rId227" Type="http://schemas.openxmlformats.org/officeDocument/2006/relationships/image" Target="../media/image5240.png"/></Relationships>
</file>

<file path=ppt/slides/_rels/slide1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90.png"/><Relationship Id="rId299" Type="http://schemas.openxmlformats.org/officeDocument/2006/relationships/image" Target="../media/image5580.png"/><Relationship Id="rId21" Type="http://schemas.openxmlformats.org/officeDocument/2006/relationships/image" Target="../media/image4211.png"/><Relationship Id="rId63" Type="http://schemas.openxmlformats.org/officeDocument/2006/relationships/image" Target="../media/image4420.png"/><Relationship Id="rId159" Type="http://schemas.openxmlformats.org/officeDocument/2006/relationships/image" Target="../media/image4900.png"/><Relationship Id="rId170" Type="http://schemas.openxmlformats.org/officeDocument/2006/relationships/customXml" Target="../ink/ink9275.xml"/><Relationship Id="rId226" Type="http://schemas.openxmlformats.org/officeDocument/2006/relationships/customXml" Target="../ink/ink9303.xml"/><Relationship Id="rId268" Type="http://schemas.openxmlformats.org/officeDocument/2006/relationships/customXml" Target="../ink/ink9324.xml"/><Relationship Id="rId32" Type="http://schemas.openxmlformats.org/officeDocument/2006/relationships/customXml" Target="../ink/ink9206.xml"/><Relationship Id="rId74" Type="http://schemas.openxmlformats.org/officeDocument/2006/relationships/customXml" Target="../ink/ink9227.xml"/><Relationship Id="rId128" Type="http://schemas.openxmlformats.org/officeDocument/2006/relationships/customXml" Target="../ink/ink9254.xml"/><Relationship Id="rId5" Type="http://schemas.openxmlformats.org/officeDocument/2006/relationships/image" Target="../media/image3580.png"/><Relationship Id="rId181" Type="http://schemas.openxmlformats.org/officeDocument/2006/relationships/image" Target="../media/image5011.png"/><Relationship Id="rId237" Type="http://schemas.openxmlformats.org/officeDocument/2006/relationships/image" Target="../media/image5280.png"/><Relationship Id="rId279" Type="http://schemas.openxmlformats.org/officeDocument/2006/relationships/image" Target="../media/image5490.png"/><Relationship Id="rId43" Type="http://schemas.openxmlformats.org/officeDocument/2006/relationships/image" Target="../media/image4320.png"/><Relationship Id="rId139" Type="http://schemas.openxmlformats.org/officeDocument/2006/relationships/image" Target="../media/image4800.png"/><Relationship Id="rId290" Type="http://schemas.openxmlformats.org/officeDocument/2006/relationships/customXml" Target="../ink/ink9335.xml"/><Relationship Id="rId85" Type="http://schemas.openxmlformats.org/officeDocument/2006/relationships/image" Target="../media/image4530.png"/><Relationship Id="rId150" Type="http://schemas.openxmlformats.org/officeDocument/2006/relationships/customXml" Target="../ink/ink9265.xml"/><Relationship Id="rId192" Type="http://schemas.openxmlformats.org/officeDocument/2006/relationships/customXml" Target="../ink/ink9286.xml"/><Relationship Id="rId206" Type="http://schemas.openxmlformats.org/officeDocument/2006/relationships/customXml" Target="../ink/ink9293.xml"/><Relationship Id="rId248" Type="http://schemas.openxmlformats.org/officeDocument/2006/relationships/customXml" Target="../ink/ink9314.xml"/><Relationship Id="rId12" Type="http://schemas.openxmlformats.org/officeDocument/2006/relationships/customXml" Target="../ink/ink9196.xml"/><Relationship Id="rId108" Type="http://schemas.openxmlformats.org/officeDocument/2006/relationships/customXml" Target="../ink/ink9244.xml"/><Relationship Id="rId54" Type="http://schemas.openxmlformats.org/officeDocument/2006/relationships/customXml" Target="../ink/ink9217.xml"/><Relationship Id="rId75" Type="http://schemas.openxmlformats.org/officeDocument/2006/relationships/image" Target="../media/image4480.png"/><Relationship Id="rId96" Type="http://schemas.openxmlformats.org/officeDocument/2006/relationships/customXml" Target="../ink/ink9238.xml"/><Relationship Id="rId140" Type="http://schemas.openxmlformats.org/officeDocument/2006/relationships/customXml" Target="../ink/ink9260.xml"/><Relationship Id="rId161" Type="http://schemas.openxmlformats.org/officeDocument/2006/relationships/image" Target="../media/image4911.png"/><Relationship Id="rId182" Type="http://schemas.openxmlformats.org/officeDocument/2006/relationships/customXml" Target="../ink/ink9281.xml"/><Relationship Id="rId217" Type="http://schemas.openxmlformats.org/officeDocument/2006/relationships/image" Target="../media/image5190.png"/><Relationship Id="rId6" Type="http://schemas.openxmlformats.org/officeDocument/2006/relationships/customXml" Target="../ink/ink9193.xml"/><Relationship Id="rId238" Type="http://schemas.openxmlformats.org/officeDocument/2006/relationships/customXml" Target="../ink/ink9309.xml"/><Relationship Id="rId259" Type="http://schemas.openxmlformats.org/officeDocument/2006/relationships/image" Target="../media/image5390.png"/><Relationship Id="rId23" Type="http://schemas.openxmlformats.org/officeDocument/2006/relationships/image" Target="../media/image4220.png"/><Relationship Id="rId119" Type="http://schemas.openxmlformats.org/officeDocument/2006/relationships/image" Target="../media/image4700.png"/><Relationship Id="rId270" Type="http://schemas.openxmlformats.org/officeDocument/2006/relationships/customXml" Target="../ink/ink9325.xml"/><Relationship Id="rId291" Type="http://schemas.openxmlformats.org/officeDocument/2006/relationships/image" Target="../media/image5540.png"/><Relationship Id="rId44" Type="http://schemas.openxmlformats.org/officeDocument/2006/relationships/customXml" Target="../ink/ink9212.xml"/><Relationship Id="rId65" Type="http://schemas.openxmlformats.org/officeDocument/2006/relationships/image" Target="../media/image4430.png"/><Relationship Id="rId86" Type="http://schemas.openxmlformats.org/officeDocument/2006/relationships/customXml" Target="../ink/ink9233.xml"/><Relationship Id="rId130" Type="http://schemas.openxmlformats.org/officeDocument/2006/relationships/customXml" Target="../ink/ink9255.xml"/><Relationship Id="rId151" Type="http://schemas.openxmlformats.org/officeDocument/2006/relationships/image" Target="../media/image4860.png"/><Relationship Id="rId172" Type="http://schemas.openxmlformats.org/officeDocument/2006/relationships/customXml" Target="../ink/ink9276.xml"/><Relationship Id="rId193" Type="http://schemas.openxmlformats.org/officeDocument/2006/relationships/image" Target="../media/image5070.png"/><Relationship Id="rId207" Type="http://schemas.openxmlformats.org/officeDocument/2006/relationships/image" Target="../media/image5140.png"/><Relationship Id="rId228" Type="http://schemas.openxmlformats.org/officeDocument/2006/relationships/customXml" Target="../ink/ink9304.xml"/><Relationship Id="rId249" Type="http://schemas.openxmlformats.org/officeDocument/2006/relationships/image" Target="../media/image5340.png"/><Relationship Id="rId13" Type="http://schemas.openxmlformats.org/officeDocument/2006/relationships/image" Target="../media/image4170.png"/><Relationship Id="rId109" Type="http://schemas.openxmlformats.org/officeDocument/2006/relationships/image" Target="../media/image4650.png"/><Relationship Id="rId260" Type="http://schemas.openxmlformats.org/officeDocument/2006/relationships/customXml" Target="../ink/ink9320.xml"/><Relationship Id="rId281" Type="http://schemas.openxmlformats.org/officeDocument/2006/relationships/image" Target="../media/image5500.png"/><Relationship Id="rId34" Type="http://schemas.openxmlformats.org/officeDocument/2006/relationships/customXml" Target="../ink/ink9207.xml"/><Relationship Id="rId55" Type="http://schemas.openxmlformats.org/officeDocument/2006/relationships/image" Target="../media/image4380.png"/><Relationship Id="rId76" Type="http://schemas.openxmlformats.org/officeDocument/2006/relationships/customXml" Target="../ink/ink9228.xml"/><Relationship Id="rId97" Type="http://schemas.openxmlformats.org/officeDocument/2006/relationships/image" Target="../media/image4590.png"/><Relationship Id="rId120" Type="http://schemas.openxmlformats.org/officeDocument/2006/relationships/customXml" Target="../ink/ink9250.xml"/><Relationship Id="rId141" Type="http://schemas.openxmlformats.org/officeDocument/2006/relationships/image" Target="../media/image4811.png"/><Relationship Id="rId7" Type="http://schemas.openxmlformats.org/officeDocument/2006/relationships/image" Target="../media/image4140.png"/><Relationship Id="rId162" Type="http://schemas.openxmlformats.org/officeDocument/2006/relationships/customXml" Target="../ink/ink9271.xml"/><Relationship Id="rId183" Type="http://schemas.openxmlformats.org/officeDocument/2006/relationships/image" Target="../media/image5020.png"/><Relationship Id="rId218" Type="http://schemas.openxmlformats.org/officeDocument/2006/relationships/customXml" Target="../ink/ink9299.xml"/><Relationship Id="rId239" Type="http://schemas.openxmlformats.org/officeDocument/2006/relationships/image" Target="../media/image5290.png"/><Relationship Id="rId250" Type="http://schemas.openxmlformats.org/officeDocument/2006/relationships/customXml" Target="../ink/ink9315.xml"/><Relationship Id="rId271" Type="http://schemas.openxmlformats.org/officeDocument/2006/relationships/image" Target="../media/image5450.png"/><Relationship Id="rId292" Type="http://schemas.openxmlformats.org/officeDocument/2006/relationships/customXml" Target="../ink/ink9336.xml"/><Relationship Id="rId24" Type="http://schemas.openxmlformats.org/officeDocument/2006/relationships/customXml" Target="../ink/ink9202.xml"/><Relationship Id="rId45" Type="http://schemas.openxmlformats.org/officeDocument/2006/relationships/image" Target="../media/image4330.png"/><Relationship Id="rId66" Type="http://schemas.openxmlformats.org/officeDocument/2006/relationships/customXml" Target="../ink/ink9223.xml"/><Relationship Id="rId87" Type="http://schemas.openxmlformats.org/officeDocument/2006/relationships/image" Target="../media/image4540.png"/><Relationship Id="rId110" Type="http://schemas.openxmlformats.org/officeDocument/2006/relationships/customXml" Target="../ink/ink9245.xml"/><Relationship Id="rId131" Type="http://schemas.openxmlformats.org/officeDocument/2006/relationships/image" Target="../media/image4760.png"/><Relationship Id="rId152" Type="http://schemas.openxmlformats.org/officeDocument/2006/relationships/customXml" Target="../ink/ink9266.xml"/><Relationship Id="rId173" Type="http://schemas.openxmlformats.org/officeDocument/2006/relationships/image" Target="../media/image4970.png"/><Relationship Id="rId194" Type="http://schemas.openxmlformats.org/officeDocument/2006/relationships/customXml" Target="../ink/ink9287.xml"/><Relationship Id="rId208" Type="http://schemas.openxmlformats.org/officeDocument/2006/relationships/customXml" Target="../ink/ink9294.xml"/><Relationship Id="rId229" Type="http://schemas.openxmlformats.org/officeDocument/2006/relationships/image" Target="../media/image5250.png"/><Relationship Id="rId240" Type="http://schemas.openxmlformats.org/officeDocument/2006/relationships/customXml" Target="../ink/ink9310.xml"/><Relationship Id="rId261" Type="http://schemas.openxmlformats.org/officeDocument/2006/relationships/image" Target="../media/image5400.png"/><Relationship Id="rId14" Type="http://schemas.openxmlformats.org/officeDocument/2006/relationships/customXml" Target="../ink/ink9197.xml"/><Relationship Id="rId35" Type="http://schemas.openxmlformats.org/officeDocument/2006/relationships/image" Target="../media/image4280.png"/><Relationship Id="rId56" Type="http://schemas.openxmlformats.org/officeDocument/2006/relationships/customXml" Target="../ink/ink9218.xml"/><Relationship Id="rId77" Type="http://schemas.openxmlformats.org/officeDocument/2006/relationships/image" Target="../media/image4490.png"/><Relationship Id="rId100" Type="http://schemas.openxmlformats.org/officeDocument/2006/relationships/customXml" Target="../ink/ink9240.xml"/><Relationship Id="rId282" Type="http://schemas.openxmlformats.org/officeDocument/2006/relationships/customXml" Target="../ink/ink9331.xml"/><Relationship Id="rId8" Type="http://schemas.openxmlformats.org/officeDocument/2006/relationships/customXml" Target="../ink/ink9194.xml"/><Relationship Id="rId98" Type="http://schemas.openxmlformats.org/officeDocument/2006/relationships/customXml" Target="../ink/ink9239.xml"/><Relationship Id="rId121" Type="http://schemas.openxmlformats.org/officeDocument/2006/relationships/image" Target="../media/image4711.png"/><Relationship Id="rId142" Type="http://schemas.openxmlformats.org/officeDocument/2006/relationships/customXml" Target="../ink/ink9261.xml"/><Relationship Id="rId163" Type="http://schemas.openxmlformats.org/officeDocument/2006/relationships/image" Target="../media/image4920.png"/><Relationship Id="rId184" Type="http://schemas.openxmlformats.org/officeDocument/2006/relationships/customXml" Target="../ink/ink9282.xml"/><Relationship Id="rId219" Type="http://schemas.openxmlformats.org/officeDocument/2006/relationships/image" Target="../media/image5200.png"/><Relationship Id="rId230" Type="http://schemas.openxmlformats.org/officeDocument/2006/relationships/customXml" Target="../ink/ink9305.xml"/><Relationship Id="rId251" Type="http://schemas.openxmlformats.org/officeDocument/2006/relationships/image" Target="../media/image5350.png"/><Relationship Id="rId25" Type="http://schemas.openxmlformats.org/officeDocument/2006/relationships/image" Target="../media/image4230.png"/><Relationship Id="rId46" Type="http://schemas.openxmlformats.org/officeDocument/2006/relationships/customXml" Target="../ink/ink9213.xml"/><Relationship Id="rId67" Type="http://schemas.openxmlformats.org/officeDocument/2006/relationships/image" Target="../media/image4440.png"/><Relationship Id="rId272" Type="http://schemas.openxmlformats.org/officeDocument/2006/relationships/customXml" Target="../ink/ink9326.xml"/><Relationship Id="rId293" Type="http://schemas.openxmlformats.org/officeDocument/2006/relationships/image" Target="../media/image5550.png"/><Relationship Id="rId88" Type="http://schemas.openxmlformats.org/officeDocument/2006/relationships/customXml" Target="../ink/ink9234.xml"/><Relationship Id="rId111" Type="http://schemas.openxmlformats.org/officeDocument/2006/relationships/image" Target="../media/image4660.png"/><Relationship Id="rId132" Type="http://schemas.openxmlformats.org/officeDocument/2006/relationships/customXml" Target="../ink/ink9256.xml"/><Relationship Id="rId153" Type="http://schemas.openxmlformats.org/officeDocument/2006/relationships/image" Target="../media/image4870.png"/><Relationship Id="rId174" Type="http://schemas.openxmlformats.org/officeDocument/2006/relationships/customXml" Target="../ink/ink9277.xml"/><Relationship Id="rId195" Type="http://schemas.openxmlformats.org/officeDocument/2006/relationships/image" Target="../media/image5080.png"/><Relationship Id="rId209" Type="http://schemas.openxmlformats.org/officeDocument/2006/relationships/image" Target="../media/image5150.png"/><Relationship Id="rId220" Type="http://schemas.openxmlformats.org/officeDocument/2006/relationships/customXml" Target="../ink/ink9300.xml"/><Relationship Id="rId241" Type="http://schemas.openxmlformats.org/officeDocument/2006/relationships/image" Target="../media/image5300.png"/><Relationship Id="rId15" Type="http://schemas.openxmlformats.org/officeDocument/2006/relationships/image" Target="../media/image4180.png"/><Relationship Id="rId36" Type="http://schemas.openxmlformats.org/officeDocument/2006/relationships/customXml" Target="../ink/ink9208.xml"/><Relationship Id="rId57" Type="http://schemas.openxmlformats.org/officeDocument/2006/relationships/image" Target="../media/image4390.png"/><Relationship Id="rId262" Type="http://schemas.openxmlformats.org/officeDocument/2006/relationships/customXml" Target="../ink/ink9321.xml"/><Relationship Id="rId283" Type="http://schemas.openxmlformats.org/officeDocument/2006/relationships/image" Target="../media/image5511.png"/><Relationship Id="rId78" Type="http://schemas.openxmlformats.org/officeDocument/2006/relationships/customXml" Target="../ink/ink9229.xml"/><Relationship Id="rId99" Type="http://schemas.openxmlformats.org/officeDocument/2006/relationships/image" Target="../media/image4600.png"/><Relationship Id="rId101" Type="http://schemas.openxmlformats.org/officeDocument/2006/relationships/image" Target="../media/image4611.png"/><Relationship Id="rId122" Type="http://schemas.openxmlformats.org/officeDocument/2006/relationships/customXml" Target="../ink/ink9251.xml"/><Relationship Id="rId143" Type="http://schemas.openxmlformats.org/officeDocument/2006/relationships/image" Target="../media/image4820.png"/><Relationship Id="rId164" Type="http://schemas.openxmlformats.org/officeDocument/2006/relationships/customXml" Target="../ink/ink9272.xml"/><Relationship Id="rId185" Type="http://schemas.openxmlformats.org/officeDocument/2006/relationships/image" Target="../media/image5030.png"/><Relationship Id="rId9" Type="http://schemas.openxmlformats.org/officeDocument/2006/relationships/image" Target="../media/image3590.png"/><Relationship Id="rId210" Type="http://schemas.openxmlformats.org/officeDocument/2006/relationships/customXml" Target="../ink/ink9295.xml"/><Relationship Id="rId26" Type="http://schemas.openxmlformats.org/officeDocument/2006/relationships/customXml" Target="../ink/ink9203.xml"/><Relationship Id="rId231" Type="http://schemas.openxmlformats.org/officeDocument/2006/relationships/image" Target="../media/image5260.png"/><Relationship Id="rId252" Type="http://schemas.openxmlformats.org/officeDocument/2006/relationships/customXml" Target="../ink/ink9316.xml"/><Relationship Id="rId273" Type="http://schemas.openxmlformats.org/officeDocument/2006/relationships/image" Target="../media/image5460.png"/><Relationship Id="rId294" Type="http://schemas.openxmlformats.org/officeDocument/2006/relationships/customXml" Target="../ink/ink9337.xml"/><Relationship Id="rId47" Type="http://schemas.openxmlformats.org/officeDocument/2006/relationships/image" Target="../media/image4340.png"/><Relationship Id="rId68" Type="http://schemas.openxmlformats.org/officeDocument/2006/relationships/customXml" Target="../ink/ink9224.xml"/><Relationship Id="rId89" Type="http://schemas.openxmlformats.org/officeDocument/2006/relationships/image" Target="../media/image4550.png"/><Relationship Id="rId112" Type="http://schemas.openxmlformats.org/officeDocument/2006/relationships/customXml" Target="../ink/ink9246.xml"/><Relationship Id="rId133" Type="http://schemas.openxmlformats.org/officeDocument/2006/relationships/image" Target="../media/image4770.png"/><Relationship Id="rId154" Type="http://schemas.openxmlformats.org/officeDocument/2006/relationships/customXml" Target="../ink/ink9267.xml"/><Relationship Id="rId175" Type="http://schemas.openxmlformats.org/officeDocument/2006/relationships/image" Target="../media/image4980.png"/><Relationship Id="rId196" Type="http://schemas.openxmlformats.org/officeDocument/2006/relationships/customXml" Target="../ink/ink9288.xml"/><Relationship Id="rId200" Type="http://schemas.openxmlformats.org/officeDocument/2006/relationships/customXml" Target="../ink/ink9290.xml"/><Relationship Id="rId16" Type="http://schemas.openxmlformats.org/officeDocument/2006/relationships/customXml" Target="../ink/ink9198.xml"/><Relationship Id="rId221" Type="http://schemas.openxmlformats.org/officeDocument/2006/relationships/image" Target="../media/image5211.png"/><Relationship Id="rId242" Type="http://schemas.openxmlformats.org/officeDocument/2006/relationships/customXml" Target="../ink/ink9311.xml"/><Relationship Id="rId263" Type="http://schemas.openxmlformats.org/officeDocument/2006/relationships/image" Target="../media/image5411.png"/><Relationship Id="rId284" Type="http://schemas.openxmlformats.org/officeDocument/2006/relationships/customXml" Target="../ink/ink9332.xml"/><Relationship Id="rId37" Type="http://schemas.openxmlformats.org/officeDocument/2006/relationships/image" Target="../media/image4290.png"/><Relationship Id="rId58" Type="http://schemas.openxmlformats.org/officeDocument/2006/relationships/customXml" Target="../ink/ink9219.xml"/><Relationship Id="rId79" Type="http://schemas.openxmlformats.org/officeDocument/2006/relationships/image" Target="../media/image4500.png"/><Relationship Id="rId102" Type="http://schemas.openxmlformats.org/officeDocument/2006/relationships/customXml" Target="../ink/ink9241.xml"/><Relationship Id="rId123" Type="http://schemas.openxmlformats.org/officeDocument/2006/relationships/image" Target="../media/image4720.png"/><Relationship Id="rId144" Type="http://schemas.openxmlformats.org/officeDocument/2006/relationships/customXml" Target="../ink/ink9262.xml"/><Relationship Id="rId90" Type="http://schemas.openxmlformats.org/officeDocument/2006/relationships/customXml" Target="../ink/ink9235.xml"/><Relationship Id="rId165" Type="http://schemas.openxmlformats.org/officeDocument/2006/relationships/image" Target="../media/image4930.png"/><Relationship Id="rId186" Type="http://schemas.openxmlformats.org/officeDocument/2006/relationships/customXml" Target="../ink/ink9283.xml"/><Relationship Id="rId211" Type="http://schemas.openxmlformats.org/officeDocument/2006/relationships/image" Target="../media/image5160.png"/><Relationship Id="rId232" Type="http://schemas.openxmlformats.org/officeDocument/2006/relationships/customXml" Target="../ink/ink9306.xml"/><Relationship Id="rId253" Type="http://schemas.openxmlformats.org/officeDocument/2006/relationships/image" Target="../media/image5360.png"/><Relationship Id="rId274" Type="http://schemas.openxmlformats.org/officeDocument/2006/relationships/customXml" Target="../ink/ink9327.xml"/><Relationship Id="rId295" Type="http://schemas.openxmlformats.org/officeDocument/2006/relationships/image" Target="../media/image5560.png"/><Relationship Id="rId27" Type="http://schemas.openxmlformats.org/officeDocument/2006/relationships/image" Target="../media/image4240.png"/><Relationship Id="rId48" Type="http://schemas.openxmlformats.org/officeDocument/2006/relationships/customXml" Target="../ink/ink9214.xml"/><Relationship Id="rId69" Type="http://schemas.openxmlformats.org/officeDocument/2006/relationships/image" Target="../media/image4450.png"/><Relationship Id="rId113" Type="http://schemas.openxmlformats.org/officeDocument/2006/relationships/image" Target="../media/image4670.png"/><Relationship Id="rId134" Type="http://schemas.openxmlformats.org/officeDocument/2006/relationships/customXml" Target="../ink/ink9257.xml"/><Relationship Id="rId80" Type="http://schemas.openxmlformats.org/officeDocument/2006/relationships/customXml" Target="../ink/ink9230.xml"/><Relationship Id="rId155" Type="http://schemas.openxmlformats.org/officeDocument/2006/relationships/image" Target="../media/image4880.png"/><Relationship Id="rId176" Type="http://schemas.openxmlformats.org/officeDocument/2006/relationships/customXml" Target="../ink/ink9278.xml"/><Relationship Id="rId197" Type="http://schemas.openxmlformats.org/officeDocument/2006/relationships/image" Target="../media/image5090.png"/><Relationship Id="rId201" Type="http://schemas.openxmlformats.org/officeDocument/2006/relationships/image" Target="../media/image5111.png"/><Relationship Id="rId222" Type="http://schemas.openxmlformats.org/officeDocument/2006/relationships/customXml" Target="../ink/ink9301.xml"/><Relationship Id="rId243" Type="http://schemas.openxmlformats.org/officeDocument/2006/relationships/image" Target="../media/image5311.png"/><Relationship Id="rId264" Type="http://schemas.openxmlformats.org/officeDocument/2006/relationships/customXml" Target="../ink/ink9322.xml"/><Relationship Id="rId285" Type="http://schemas.openxmlformats.org/officeDocument/2006/relationships/image" Target="../media/image3500.png"/><Relationship Id="rId17" Type="http://schemas.openxmlformats.org/officeDocument/2006/relationships/image" Target="../media/image4190.png"/><Relationship Id="rId38" Type="http://schemas.openxmlformats.org/officeDocument/2006/relationships/customXml" Target="../ink/ink9209.xml"/><Relationship Id="rId59" Type="http://schemas.openxmlformats.org/officeDocument/2006/relationships/image" Target="../media/image4400.png"/><Relationship Id="rId103" Type="http://schemas.openxmlformats.org/officeDocument/2006/relationships/image" Target="../media/image4620.png"/><Relationship Id="rId124" Type="http://schemas.openxmlformats.org/officeDocument/2006/relationships/customXml" Target="../ink/ink9252.xml"/><Relationship Id="rId70" Type="http://schemas.openxmlformats.org/officeDocument/2006/relationships/customXml" Target="../ink/ink9225.xml"/><Relationship Id="rId91" Type="http://schemas.openxmlformats.org/officeDocument/2006/relationships/image" Target="../media/image4560.png"/><Relationship Id="rId145" Type="http://schemas.openxmlformats.org/officeDocument/2006/relationships/image" Target="../media/image4830.png"/><Relationship Id="rId166" Type="http://schemas.openxmlformats.org/officeDocument/2006/relationships/customXml" Target="../ink/ink9273.xml"/><Relationship Id="rId187" Type="http://schemas.openxmlformats.org/officeDocument/2006/relationships/image" Target="../media/image504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9296.xml"/><Relationship Id="rId233" Type="http://schemas.openxmlformats.org/officeDocument/2006/relationships/image" Target="../media/image5270.png"/><Relationship Id="rId254" Type="http://schemas.openxmlformats.org/officeDocument/2006/relationships/customXml" Target="../ink/ink9317.xml"/><Relationship Id="rId28" Type="http://schemas.openxmlformats.org/officeDocument/2006/relationships/customXml" Target="../ink/ink9204.xml"/><Relationship Id="rId49" Type="http://schemas.openxmlformats.org/officeDocument/2006/relationships/image" Target="../media/image4350.png"/><Relationship Id="rId114" Type="http://schemas.openxmlformats.org/officeDocument/2006/relationships/customXml" Target="../ink/ink9247.xml"/><Relationship Id="rId275" Type="http://schemas.openxmlformats.org/officeDocument/2006/relationships/image" Target="../media/image5470.png"/><Relationship Id="rId296" Type="http://schemas.openxmlformats.org/officeDocument/2006/relationships/customXml" Target="../ink/ink9338.xml"/><Relationship Id="rId60" Type="http://schemas.openxmlformats.org/officeDocument/2006/relationships/customXml" Target="../ink/ink9220.xml"/><Relationship Id="rId81" Type="http://schemas.openxmlformats.org/officeDocument/2006/relationships/image" Target="../media/image4511.png"/><Relationship Id="rId135" Type="http://schemas.openxmlformats.org/officeDocument/2006/relationships/image" Target="../media/image4780.png"/><Relationship Id="rId156" Type="http://schemas.openxmlformats.org/officeDocument/2006/relationships/customXml" Target="../ink/ink9268.xml"/><Relationship Id="rId177" Type="http://schemas.openxmlformats.org/officeDocument/2006/relationships/image" Target="../media/image4990.png"/><Relationship Id="rId198" Type="http://schemas.openxmlformats.org/officeDocument/2006/relationships/customXml" Target="../ink/ink9289.xml"/><Relationship Id="rId202" Type="http://schemas.openxmlformats.org/officeDocument/2006/relationships/customXml" Target="../ink/ink9291.xml"/><Relationship Id="rId223" Type="http://schemas.openxmlformats.org/officeDocument/2006/relationships/image" Target="../media/image5220.png"/><Relationship Id="rId244" Type="http://schemas.openxmlformats.org/officeDocument/2006/relationships/customXml" Target="../ink/ink9312.xml"/><Relationship Id="rId18" Type="http://schemas.openxmlformats.org/officeDocument/2006/relationships/customXml" Target="../ink/ink9199.xml"/><Relationship Id="rId39" Type="http://schemas.openxmlformats.org/officeDocument/2006/relationships/image" Target="../media/image4300.png"/><Relationship Id="rId265" Type="http://schemas.openxmlformats.org/officeDocument/2006/relationships/image" Target="../media/image5420.png"/><Relationship Id="rId286" Type="http://schemas.openxmlformats.org/officeDocument/2006/relationships/customXml" Target="../ink/ink9333.xml"/><Relationship Id="rId50" Type="http://schemas.openxmlformats.org/officeDocument/2006/relationships/customXml" Target="../ink/ink9215.xml"/><Relationship Id="rId104" Type="http://schemas.openxmlformats.org/officeDocument/2006/relationships/customXml" Target="../ink/ink9242.xml"/><Relationship Id="rId125" Type="http://schemas.openxmlformats.org/officeDocument/2006/relationships/image" Target="../media/image4730.png"/><Relationship Id="rId146" Type="http://schemas.openxmlformats.org/officeDocument/2006/relationships/customXml" Target="../ink/ink9263.xml"/><Relationship Id="rId167" Type="http://schemas.openxmlformats.org/officeDocument/2006/relationships/image" Target="../media/image4940.png"/><Relationship Id="rId188" Type="http://schemas.openxmlformats.org/officeDocument/2006/relationships/customXml" Target="../ink/ink9284.xml"/><Relationship Id="rId71" Type="http://schemas.openxmlformats.org/officeDocument/2006/relationships/image" Target="../media/image4460.png"/><Relationship Id="rId92" Type="http://schemas.openxmlformats.org/officeDocument/2006/relationships/customXml" Target="../ink/ink9236.xml"/><Relationship Id="rId213" Type="http://schemas.openxmlformats.org/officeDocument/2006/relationships/image" Target="../media/image5170.png"/><Relationship Id="rId234" Type="http://schemas.openxmlformats.org/officeDocument/2006/relationships/customXml" Target="../ink/ink9307.xml"/><Relationship Id="rId2" Type="http://schemas.openxmlformats.org/officeDocument/2006/relationships/customXml" Target="../ink/ink9191.xml"/><Relationship Id="rId29" Type="http://schemas.openxmlformats.org/officeDocument/2006/relationships/image" Target="../media/image4250.png"/><Relationship Id="rId255" Type="http://schemas.openxmlformats.org/officeDocument/2006/relationships/image" Target="../media/image5370.png"/><Relationship Id="rId276" Type="http://schemas.openxmlformats.org/officeDocument/2006/relationships/customXml" Target="../ink/ink9328.xml"/><Relationship Id="rId297" Type="http://schemas.openxmlformats.org/officeDocument/2006/relationships/image" Target="../media/image5570.png"/><Relationship Id="rId40" Type="http://schemas.openxmlformats.org/officeDocument/2006/relationships/customXml" Target="../ink/ink9210.xml"/><Relationship Id="rId115" Type="http://schemas.openxmlformats.org/officeDocument/2006/relationships/image" Target="../media/image4680.png"/><Relationship Id="rId136" Type="http://schemas.openxmlformats.org/officeDocument/2006/relationships/customXml" Target="../ink/ink9258.xml"/><Relationship Id="rId157" Type="http://schemas.openxmlformats.org/officeDocument/2006/relationships/image" Target="../media/image4890.png"/><Relationship Id="rId178" Type="http://schemas.openxmlformats.org/officeDocument/2006/relationships/customXml" Target="../ink/ink9279.xml"/><Relationship Id="rId61" Type="http://schemas.openxmlformats.org/officeDocument/2006/relationships/image" Target="../media/image4411.png"/><Relationship Id="rId82" Type="http://schemas.openxmlformats.org/officeDocument/2006/relationships/customXml" Target="../ink/ink9231.xml"/><Relationship Id="rId199" Type="http://schemas.openxmlformats.org/officeDocument/2006/relationships/image" Target="../media/image5100.png"/><Relationship Id="rId203" Type="http://schemas.openxmlformats.org/officeDocument/2006/relationships/image" Target="../media/image5120.png"/><Relationship Id="rId19" Type="http://schemas.openxmlformats.org/officeDocument/2006/relationships/image" Target="../media/image4200.png"/><Relationship Id="rId224" Type="http://schemas.openxmlformats.org/officeDocument/2006/relationships/customXml" Target="../ink/ink9302.xml"/><Relationship Id="rId245" Type="http://schemas.openxmlformats.org/officeDocument/2006/relationships/image" Target="../media/image5320.png"/><Relationship Id="rId266" Type="http://schemas.openxmlformats.org/officeDocument/2006/relationships/customXml" Target="../ink/ink9323.xml"/><Relationship Id="rId287" Type="http://schemas.openxmlformats.org/officeDocument/2006/relationships/image" Target="../media/image5520.png"/><Relationship Id="rId30" Type="http://schemas.openxmlformats.org/officeDocument/2006/relationships/customXml" Target="../ink/ink9205.xml"/><Relationship Id="rId105" Type="http://schemas.openxmlformats.org/officeDocument/2006/relationships/image" Target="../media/image4630.png"/><Relationship Id="rId126" Type="http://schemas.openxmlformats.org/officeDocument/2006/relationships/customXml" Target="../ink/ink9253.xml"/><Relationship Id="rId147" Type="http://schemas.openxmlformats.org/officeDocument/2006/relationships/image" Target="../media/image4840.png"/><Relationship Id="rId168" Type="http://schemas.openxmlformats.org/officeDocument/2006/relationships/customXml" Target="../ink/ink9274.xml"/><Relationship Id="rId51" Type="http://schemas.openxmlformats.org/officeDocument/2006/relationships/image" Target="../media/image4360.png"/><Relationship Id="rId72" Type="http://schemas.openxmlformats.org/officeDocument/2006/relationships/customXml" Target="../ink/ink9226.xml"/><Relationship Id="rId93" Type="http://schemas.openxmlformats.org/officeDocument/2006/relationships/image" Target="../media/image4570.png"/><Relationship Id="rId189" Type="http://schemas.openxmlformats.org/officeDocument/2006/relationships/image" Target="../media/image5050.png"/><Relationship Id="rId3" Type="http://schemas.openxmlformats.org/officeDocument/2006/relationships/image" Target="../media/image3550.png"/><Relationship Id="rId214" Type="http://schemas.openxmlformats.org/officeDocument/2006/relationships/customXml" Target="../ink/ink9297.xml"/><Relationship Id="rId235" Type="http://schemas.openxmlformats.org/officeDocument/2006/relationships/image" Target="../media/image3010.png"/><Relationship Id="rId256" Type="http://schemas.openxmlformats.org/officeDocument/2006/relationships/customXml" Target="../ink/ink9318.xml"/><Relationship Id="rId277" Type="http://schemas.openxmlformats.org/officeDocument/2006/relationships/image" Target="../media/image5480.png"/><Relationship Id="rId298" Type="http://schemas.openxmlformats.org/officeDocument/2006/relationships/customXml" Target="../ink/ink9339.xml"/><Relationship Id="rId116" Type="http://schemas.openxmlformats.org/officeDocument/2006/relationships/customXml" Target="../ink/ink9248.xml"/><Relationship Id="rId137" Type="http://schemas.openxmlformats.org/officeDocument/2006/relationships/image" Target="../media/image4790.png"/><Relationship Id="rId158" Type="http://schemas.openxmlformats.org/officeDocument/2006/relationships/customXml" Target="../ink/ink9269.xml"/><Relationship Id="rId20" Type="http://schemas.openxmlformats.org/officeDocument/2006/relationships/customXml" Target="../ink/ink9200.xml"/><Relationship Id="rId41" Type="http://schemas.openxmlformats.org/officeDocument/2006/relationships/image" Target="../media/image4311.png"/><Relationship Id="rId62" Type="http://schemas.openxmlformats.org/officeDocument/2006/relationships/customXml" Target="../ink/ink9221.xml"/><Relationship Id="rId83" Type="http://schemas.openxmlformats.org/officeDocument/2006/relationships/image" Target="../media/image4520.png"/><Relationship Id="rId179" Type="http://schemas.openxmlformats.org/officeDocument/2006/relationships/image" Target="../media/image5000.png"/><Relationship Id="rId190" Type="http://schemas.openxmlformats.org/officeDocument/2006/relationships/customXml" Target="../ink/ink9285.xml"/><Relationship Id="rId204" Type="http://schemas.openxmlformats.org/officeDocument/2006/relationships/customXml" Target="../ink/ink9292.xml"/><Relationship Id="rId225" Type="http://schemas.openxmlformats.org/officeDocument/2006/relationships/image" Target="../media/image5230.png"/><Relationship Id="rId246" Type="http://schemas.openxmlformats.org/officeDocument/2006/relationships/customXml" Target="../ink/ink9313.xml"/><Relationship Id="rId267" Type="http://schemas.openxmlformats.org/officeDocument/2006/relationships/image" Target="../media/image5430.png"/><Relationship Id="rId288" Type="http://schemas.openxmlformats.org/officeDocument/2006/relationships/customXml" Target="../ink/ink9334.xml"/><Relationship Id="rId106" Type="http://schemas.openxmlformats.org/officeDocument/2006/relationships/customXml" Target="../ink/ink9243.xml"/><Relationship Id="rId127" Type="http://schemas.openxmlformats.org/officeDocument/2006/relationships/image" Target="../media/image4740.png"/><Relationship Id="rId10" Type="http://schemas.openxmlformats.org/officeDocument/2006/relationships/customXml" Target="../ink/ink9195.xml"/><Relationship Id="rId31" Type="http://schemas.openxmlformats.org/officeDocument/2006/relationships/image" Target="../media/image4260.png"/><Relationship Id="rId52" Type="http://schemas.openxmlformats.org/officeDocument/2006/relationships/customXml" Target="../ink/ink9216.xml"/><Relationship Id="rId73" Type="http://schemas.openxmlformats.org/officeDocument/2006/relationships/image" Target="../media/image4470.png"/><Relationship Id="rId94" Type="http://schemas.openxmlformats.org/officeDocument/2006/relationships/customXml" Target="../ink/ink9237.xml"/><Relationship Id="rId148" Type="http://schemas.openxmlformats.org/officeDocument/2006/relationships/customXml" Target="../ink/ink9264.xml"/><Relationship Id="rId169" Type="http://schemas.openxmlformats.org/officeDocument/2006/relationships/image" Target="../media/image4950.png"/><Relationship Id="rId4" Type="http://schemas.openxmlformats.org/officeDocument/2006/relationships/customXml" Target="../ink/ink9192.xml"/><Relationship Id="rId180" Type="http://schemas.openxmlformats.org/officeDocument/2006/relationships/customXml" Target="../ink/ink9280.xml"/><Relationship Id="rId215" Type="http://schemas.openxmlformats.org/officeDocument/2006/relationships/image" Target="../media/image5180.png"/><Relationship Id="rId236" Type="http://schemas.openxmlformats.org/officeDocument/2006/relationships/customXml" Target="../ink/ink9308.xml"/><Relationship Id="rId257" Type="http://schemas.openxmlformats.org/officeDocument/2006/relationships/image" Target="../media/image5380.png"/><Relationship Id="rId278" Type="http://schemas.openxmlformats.org/officeDocument/2006/relationships/customXml" Target="../ink/ink9329.xml"/><Relationship Id="rId42" Type="http://schemas.openxmlformats.org/officeDocument/2006/relationships/customXml" Target="../ink/ink9211.xml"/><Relationship Id="rId84" Type="http://schemas.openxmlformats.org/officeDocument/2006/relationships/customXml" Target="../ink/ink9232.xml"/><Relationship Id="rId138" Type="http://schemas.openxmlformats.org/officeDocument/2006/relationships/customXml" Target="../ink/ink9259.xml"/><Relationship Id="rId191" Type="http://schemas.openxmlformats.org/officeDocument/2006/relationships/image" Target="../media/image5060.png"/><Relationship Id="rId205" Type="http://schemas.openxmlformats.org/officeDocument/2006/relationships/image" Target="../media/image5130.png"/><Relationship Id="rId247" Type="http://schemas.openxmlformats.org/officeDocument/2006/relationships/image" Target="../media/image5330.png"/><Relationship Id="rId107" Type="http://schemas.openxmlformats.org/officeDocument/2006/relationships/image" Target="../media/image4640.png"/><Relationship Id="rId289" Type="http://schemas.openxmlformats.org/officeDocument/2006/relationships/image" Target="../media/image5530.png"/><Relationship Id="rId11" Type="http://schemas.openxmlformats.org/officeDocument/2006/relationships/image" Target="../media/image3600.png"/><Relationship Id="rId53" Type="http://schemas.openxmlformats.org/officeDocument/2006/relationships/image" Target="../media/image4370.png"/><Relationship Id="rId149" Type="http://schemas.openxmlformats.org/officeDocument/2006/relationships/image" Target="../media/image4850.png"/><Relationship Id="rId95" Type="http://schemas.openxmlformats.org/officeDocument/2006/relationships/image" Target="../media/image4580.png"/><Relationship Id="rId160" Type="http://schemas.openxmlformats.org/officeDocument/2006/relationships/customXml" Target="../ink/ink9270.xml"/><Relationship Id="rId216" Type="http://schemas.openxmlformats.org/officeDocument/2006/relationships/customXml" Target="../ink/ink9298.xml"/><Relationship Id="rId258" Type="http://schemas.openxmlformats.org/officeDocument/2006/relationships/customXml" Target="../ink/ink9319.xml"/><Relationship Id="rId22" Type="http://schemas.openxmlformats.org/officeDocument/2006/relationships/customXml" Target="../ink/ink9201.xml"/><Relationship Id="rId64" Type="http://schemas.openxmlformats.org/officeDocument/2006/relationships/customXml" Target="../ink/ink9222.xml"/><Relationship Id="rId118" Type="http://schemas.openxmlformats.org/officeDocument/2006/relationships/customXml" Target="../ink/ink9249.xml"/><Relationship Id="rId171" Type="http://schemas.openxmlformats.org/officeDocument/2006/relationships/image" Target="../media/image4960.png"/><Relationship Id="rId227" Type="http://schemas.openxmlformats.org/officeDocument/2006/relationships/image" Target="../media/image5240.png"/><Relationship Id="rId269" Type="http://schemas.openxmlformats.org/officeDocument/2006/relationships/image" Target="../media/image5440.png"/><Relationship Id="rId33" Type="http://schemas.openxmlformats.org/officeDocument/2006/relationships/image" Target="../media/image4270.png"/><Relationship Id="rId129" Type="http://schemas.openxmlformats.org/officeDocument/2006/relationships/image" Target="../media/image4750.png"/><Relationship Id="rId280" Type="http://schemas.openxmlformats.org/officeDocument/2006/relationships/customXml" Target="../ink/ink9330.xml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9343.xml"/><Relationship Id="rId3" Type="http://schemas.openxmlformats.org/officeDocument/2006/relationships/image" Target="../media/image5590.png"/><Relationship Id="rId7" Type="http://schemas.openxmlformats.org/officeDocument/2006/relationships/image" Target="../media/image5611.png"/><Relationship Id="rId2" Type="http://schemas.openxmlformats.org/officeDocument/2006/relationships/customXml" Target="../ink/ink93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42.xml"/><Relationship Id="rId11" Type="http://schemas.openxmlformats.org/officeDocument/2006/relationships/image" Target="../media/image5630.png"/><Relationship Id="rId5" Type="http://schemas.openxmlformats.org/officeDocument/2006/relationships/image" Target="../media/image5600.png"/><Relationship Id="rId10" Type="http://schemas.openxmlformats.org/officeDocument/2006/relationships/customXml" Target="../ink/ink9344.xml"/><Relationship Id="rId4" Type="http://schemas.openxmlformats.org/officeDocument/2006/relationships/customXml" Target="../ink/ink9341.xml"/><Relationship Id="rId9" Type="http://schemas.openxmlformats.org/officeDocument/2006/relationships/image" Target="../media/image5620.png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customXml" Target="../ink/ink9348.xml"/><Relationship Id="rId13" Type="http://schemas.openxmlformats.org/officeDocument/2006/relationships/image" Target="../media/image5660.png"/><Relationship Id="rId3" Type="http://schemas.openxmlformats.org/officeDocument/2006/relationships/image" Target="../media/image5640.png"/><Relationship Id="rId7" Type="http://schemas.openxmlformats.org/officeDocument/2006/relationships/image" Target="../media/image5611.png"/><Relationship Id="rId12" Type="http://schemas.openxmlformats.org/officeDocument/2006/relationships/customXml" Target="../ink/ink9350.xml"/><Relationship Id="rId17" Type="http://schemas.openxmlformats.org/officeDocument/2006/relationships/image" Target="../media/image5630.png"/><Relationship Id="rId2" Type="http://schemas.openxmlformats.org/officeDocument/2006/relationships/customXml" Target="../ink/ink9345.xml"/><Relationship Id="rId16" Type="http://schemas.openxmlformats.org/officeDocument/2006/relationships/customXml" Target="../ink/ink93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47.xml"/><Relationship Id="rId11" Type="http://schemas.openxmlformats.org/officeDocument/2006/relationships/image" Target="../media/image5650.png"/><Relationship Id="rId5" Type="http://schemas.openxmlformats.org/officeDocument/2006/relationships/image" Target="../media/image5600.png"/><Relationship Id="rId15" Type="http://schemas.openxmlformats.org/officeDocument/2006/relationships/image" Target="../media/image5670.png"/><Relationship Id="rId10" Type="http://schemas.openxmlformats.org/officeDocument/2006/relationships/customXml" Target="../ink/ink9349.xml"/><Relationship Id="rId4" Type="http://schemas.openxmlformats.org/officeDocument/2006/relationships/customXml" Target="../ink/ink9346.xml"/><Relationship Id="rId9" Type="http://schemas.openxmlformats.org/officeDocument/2006/relationships/image" Target="../media/image5620.png"/><Relationship Id="rId14" Type="http://schemas.openxmlformats.org/officeDocument/2006/relationships/customXml" Target="../ink/ink9351.xml"/></Relationships>
</file>

<file path=ppt/slides/_rels/slide1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11.png"/><Relationship Id="rId18" Type="http://schemas.openxmlformats.org/officeDocument/2006/relationships/customXml" Target="../ink/ink9361.xml"/><Relationship Id="rId26" Type="http://schemas.openxmlformats.org/officeDocument/2006/relationships/customXml" Target="../ink/ink9365.xml"/><Relationship Id="rId3" Type="http://schemas.openxmlformats.org/officeDocument/2006/relationships/image" Target="../media/image5640.png"/><Relationship Id="rId21" Type="http://schemas.openxmlformats.org/officeDocument/2006/relationships/image" Target="../media/image5670.png"/><Relationship Id="rId34" Type="http://schemas.openxmlformats.org/officeDocument/2006/relationships/customXml" Target="../ink/ink9369.xml"/><Relationship Id="rId7" Type="http://schemas.openxmlformats.org/officeDocument/2006/relationships/image" Target="../media/image5690.png"/><Relationship Id="rId12" Type="http://schemas.openxmlformats.org/officeDocument/2006/relationships/customXml" Target="../ink/ink9358.xml"/><Relationship Id="rId17" Type="http://schemas.openxmlformats.org/officeDocument/2006/relationships/image" Target="../media/image5650.png"/><Relationship Id="rId25" Type="http://schemas.openxmlformats.org/officeDocument/2006/relationships/image" Target="../media/image5711.png"/><Relationship Id="rId33" Type="http://schemas.openxmlformats.org/officeDocument/2006/relationships/image" Target="../media/image5750.png"/><Relationship Id="rId2" Type="http://schemas.openxmlformats.org/officeDocument/2006/relationships/customXml" Target="../ink/ink9353.xml"/><Relationship Id="rId16" Type="http://schemas.openxmlformats.org/officeDocument/2006/relationships/customXml" Target="../ink/ink9360.xml"/><Relationship Id="rId20" Type="http://schemas.openxmlformats.org/officeDocument/2006/relationships/customXml" Target="../ink/ink9362.xml"/><Relationship Id="rId29" Type="http://schemas.openxmlformats.org/officeDocument/2006/relationships/image" Target="../media/image57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55.xml"/><Relationship Id="rId11" Type="http://schemas.openxmlformats.org/officeDocument/2006/relationships/image" Target="../media/image5600.png"/><Relationship Id="rId24" Type="http://schemas.openxmlformats.org/officeDocument/2006/relationships/customXml" Target="../ink/ink9364.xml"/><Relationship Id="rId32" Type="http://schemas.openxmlformats.org/officeDocument/2006/relationships/customXml" Target="../ink/ink9368.xml"/><Relationship Id="rId5" Type="http://schemas.openxmlformats.org/officeDocument/2006/relationships/image" Target="../media/image5680.png"/><Relationship Id="rId15" Type="http://schemas.openxmlformats.org/officeDocument/2006/relationships/image" Target="../media/image5620.png"/><Relationship Id="rId23" Type="http://schemas.openxmlformats.org/officeDocument/2006/relationships/image" Target="../media/image5630.png"/><Relationship Id="rId28" Type="http://schemas.openxmlformats.org/officeDocument/2006/relationships/customXml" Target="../ink/ink9366.xml"/><Relationship Id="rId10" Type="http://schemas.openxmlformats.org/officeDocument/2006/relationships/customXml" Target="../ink/ink9357.xml"/><Relationship Id="rId19" Type="http://schemas.openxmlformats.org/officeDocument/2006/relationships/image" Target="../media/image5660.png"/><Relationship Id="rId31" Type="http://schemas.openxmlformats.org/officeDocument/2006/relationships/image" Target="../media/image5740.png"/><Relationship Id="rId4" Type="http://schemas.openxmlformats.org/officeDocument/2006/relationships/customXml" Target="../ink/ink9354.xml"/><Relationship Id="rId9" Type="http://schemas.openxmlformats.org/officeDocument/2006/relationships/image" Target="../media/image5700.png"/><Relationship Id="rId14" Type="http://schemas.openxmlformats.org/officeDocument/2006/relationships/customXml" Target="../ink/ink9359.xml"/><Relationship Id="rId22" Type="http://schemas.openxmlformats.org/officeDocument/2006/relationships/customXml" Target="../ink/ink9363.xml"/><Relationship Id="rId27" Type="http://schemas.openxmlformats.org/officeDocument/2006/relationships/image" Target="../media/image5720.png"/><Relationship Id="rId30" Type="http://schemas.openxmlformats.org/officeDocument/2006/relationships/customXml" Target="../ink/ink9367.xml"/><Relationship Id="rId35" Type="http://schemas.openxmlformats.org/officeDocument/2006/relationships/image" Target="../media/image5760.png"/><Relationship Id="rId8" Type="http://schemas.openxmlformats.org/officeDocument/2006/relationships/customXml" Target="../ink/ink9356.xml"/></Relationships>
</file>

<file path=ppt/slides/_rels/slide1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11.png"/><Relationship Id="rId18" Type="http://schemas.openxmlformats.org/officeDocument/2006/relationships/customXml" Target="../ink/ink9378.xml"/><Relationship Id="rId26" Type="http://schemas.openxmlformats.org/officeDocument/2006/relationships/customXml" Target="../ink/ink9382.xml"/><Relationship Id="rId39" Type="http://schemas.openxmlformats.org/officeDocument/2006/relationships/image" Target="../media/image5780.png"/><Relationship Id="rId21" Type="http://schemas.openxmlformats.org/officeDocument/2006/relationships/image" Target="../media/image5670.png"/><Relationship Id="rId34" Type="http://schemas.openxmlformats.org/officeDocument/2006/relationships/customXml" Target="../ink/ink9386.xml"/><Relationship Id="rId42" Type="http://schemas.openxmlformats.org/officeDocument/2006/relationships/customXml" Target="../ink/ink9390.xml"/><Relationship Id="rId47" Type="http://schemas.openxmlformats.org/officeDocument/2006/relationships/image" Target="../media/image5820.png"/><Relationship Id="rId7" Type="http://schemas.openxmlformats.org/officeDocument/2006/relationships/image" Target="../media/image5690.png"/><Relationship Id="rId2" Type="http://schemas.openxmlformats.org/officeDocument/2006/relationships/customXml" Target="../ink/ink9370.xml"/><Relationship Id="rId16" Type="http://schemas.openxmlformats.org/officeDocument/2006/relationships/customXml" Target="../ink/ink9377.xml"/><Relationship Id="rId29" Type="http://schemas.openxmlformats.org/officeDocument/2006/relationships/image" Target="../media/image57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72.xml"/><Relationship Id="rId11" Type="http://schemas.openxmlformats.org/officeDocument/2006/relationships/image" Target="../media/image5600.png"/><Relationship Id="rId24" Type="http://schemas.openxmlformats.org/officeDocument/2006/relationships/customXml" Target="../ink/ink9381.xml"/><Relationship Id="rId32" Type="http://schemas.openxmlformats.org/officeDocument/2006/relationships/customXml" Target="../ink/ink9385.xml"/><Relationship Id="rId37" Type="http://schemas.openxmlformats.org/officeDocument/2006/relationships/image" Target="../media/image5770.png"/><Relationship Id="rId40" Type="http://schemas.openxmlformats.org/officeDocument/2006/relationships/customXml" Target="../ink/ink9389.xml"/><Relationship Id="rId45" Type="http://schemas.openxmlformats.org/officeDocument/2006/relationships/image" Target="../media/image5811.png"/><Relationship Id="rId5" Type="http://schemas.openxmlformats.org/officeDocument/2006/relationships/image" Target="../media/image5680.png"/><Relationship Id="rId15" Type="http://schemas.openxmlformats.org/officeDocument/2006/relationships/image" Target="../media/image5620.png"/><Relationship Id="rId23" Type="http://schemas.openxmlformats.org/officeDocument/2006/relationships/image" Target="../media/image5630.png"/><Relationship Id="rId28" Type="http://schemas.openxmlformats.org/officeDocument/2006/relationships/customXml" Target="../ink/ink9383.xml"/><Relationship Id="rId36" Type="http://schemas.openxmlformats.org/officeDocument/2006/relationships/customXml" Target="../ink/ink9387.xml"/><Relationship Id="rId10" Type="http://schemas.openxmlformats.org/officeDocument/2006/relationships/customXml" Target="../ink/ink9374.xml"/><Relationship Id="rId19" Type="http://schemas.openxmlformats.org/officeDocument/2006/relationships/image" Target="../media/image5660.png"/><Relationship Id="rId31" Type="http://schemas.openxmlformats.org/officeDocument/2006/relationships/image" Target="../media/image5740.png"/><Relationship Id="rId44" Type="http://schemas.openxmlformats.org/officeDocument/2006/relationships/customXml" Target="../ink/ink9391.xml"/><Relationship Id="rId4" Type="http://schemas.openxmlformats.org/officeDocument/2006/relationships/customXml" Target="../ink/ink9371.xml"/><Relationship Id="rId9" Type="http://schemas.openxmlformats.org/officeDocument/2006/relationships/image" Target="../media/image5700.png"/><Relationship Id="rId14" Type="http://schemas.openxmlformats.org/officeDocument/2006/relationships/customXml" Target="../ink/ink9376.xml"/><Relationship Id="rId22" Type="http://schemas.openxmlformats.org/officeDocument/2006/relationships/customXml" Target="../ink/ink9380.xml"/><Relationship Id="rId27" Type="http://schemas.openxmlformats.org/officeDocument/2006/relationships/image" Target="../media/image5720.png"/><Relationship Id="rId30" Type="http://schemas.openxmlformats.org/officeDocument/2006/relationships/customXml" Target="../ink/ink9384.xml"/><Relationship Id="rId35" Type="http://schemas.openxmlformats.org/officeDocument/2006/relationships/image" Target="../media/image5760.png"/><Relationship Id="rId43" Type="http://schemas.openxmlformats.org/officeDocument/2006/relationships/image" Target="../media/image5800.png"/><Relationship Id="rId8" Type="http://schemas.openxmlformats.org/officeDocument/2006/relationships/customXml" Target="../ink/ink9373.xml"/><Relationship Id="rId3" Type="http://schemas.openxmlformats.org/officeDocument/2006/relationships/image" Target="../media/image5640.png"/><Relationship Id="rId12" Type="http://schemas.openxmlformats.org/officeDocument/2006/relationships/customXml" Target="../ink/ink9375.xml"/><Relationship Id="rId17" Type="http://schemas.openxmlformats.org/officeDocument/2006/relationships/image" Target="../media/image5650.png"/><Relationship Id="rId25" Type="http://schemas.openxmlformats.org/officeDocument/2006/relationships/image" Target="../media/image5711.png"/><Relationship Id="rId33" Type="http://schemas.openxmlformats.org/officeDocument/2006/relationships/image" Target="../media/image5750.png"/><Relationship Id="rId38" Type="http://schemas.openxmlformats.org/officeDocument/2006/relationships/customXml" Target="../ink/ink9388.xml"/><Relationship Id="rId46" Type="http://schemas.openxmlformats.org/officeDocument/2006/relationships/customXml" Target="../ink/ink9392.xml"/><Relationship Id="rId20" Type="http://schemas.openxmlformats.org/officeDocument/2006/relationships/customXml" Target="../ink/ink9379.xml"/><Relationship Id="rId41" Type="http://schemas.openxmlformats.org/officeDocument/2006/relationships/image" Target="../media/image5790.png"/></Relationships>
</file>

<file path=ppt/slides/_rels/slide1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11.png"/><Relationship Id="rId18" Type="http://schemas.openxmlformats.org/officeDocument/2006/relationships/customXml" Target="../ink/ink9401.xml"/><Relationship Id="rId26" Type="http://schemas.openxmlformats.org/officeDocument/2006/relationships/customXml" Target="../ink/ink9405.xml"/><Relationship Id="rId39" Type="http://schemas.openxmlformats.org/officeDocument/2006/relationships/image" Target="../media/image5780.png"/><Relationship Id="rId21" Type="http://schemas.openxmlformats.org/officeDocument/2006/relationships/image" Target="../media/image5670.png"/><Relationship Id="rId34" Type="http://schemas.openxmlformats.org/officeDocument/2006/relationships/customXml" Target="../ink/ink9409.xml"/><Relationship Id="rId42" Type="http://schemas.openxmlformats.org/officeDocument/2006/relationships/customXml" Target="../ink/ink9413.xml"/><Relationship Id="rId47" Type="http://schemas.openxmlformats.org/officeDocument/2006/relationships/image" Target="../media/image5820.png"/><Relationship Id="rId50" Type="http://schemas.openxmlformats.org/officeDocument/2006/relationships/customXml" Target="../ink/ink9417.xml"/><Relationship Id="rId55" Type="http://schemas.openxmlformats.org/officeDocument/2006/relationships/image" Target="../media/image5860.png"/><Relationship Id="rId7" Type="http://schemas.openxmlformats.org/officeDocument/2006/relationships/image" Target="../media/image5690.png"/><Relationship Id="rId2" Type="http://schemas.openxmlformats.org/officeDocument/2006/relationships/customXml" Target="../ink/ink9393.xml"/><Relationship Id="rId16" Type="http://schemas.openxmlformats.org/officeDocument/2006/relationships/customXml" Target="../ink/ink9400.xml"/><Relationship Id="rId29" Type="http://schemas.openxmlformats.org/officeDocument/2006/relationships/image" Target="../media/image5730.png"/><Relationship Id="rId11" Type="http://schemas.openxmlformats.org/officeDocument/2006/relationships/image" Target="../media/image5600.png"/><Relationship Id="rId24" Type="http://schemas.openxmlformats.org/officeDocument/2006/relationships/customXml" Target="../ink/ink9404.xml"/><Relationship Id="rId32" Type="http://schemas.openxmlformats.org/officeDocument/2006/relationships/customXml" Target="../ink/ink9408.xml"/><Relationship Id="rId37" Type="http://schemas.openxmlformats.org/officeDocument/2006/relationships/image" Target="../media/image5770.png"/><Relationship Id="rId40" Type="http://schemas.openxmlformats.org/officeDocument/2006/relationships/customXml" Target="../ink/ink9412.xml"/><Relationship Id="rId45" Type="http://schemas.openxmlformats.org/officeDocument/2006/relationships/image" Target="../media/image5811.png"/><Relationship Id="rId53" Type="http://schemas.openxmlformats.org/officeDocument/2006/relationships/image" Target="../media/image5850.png"/><Relationship Id="rId58" Type="http://schemas.openxmlformats.org/officeDocument/2006/relationships/customXml" Target="../ink/ink9421.xml"/><Relationship Id="rId5" Type="http://schemas.openxmlformats.org/officeDocument/2006/relationships/image" Target="../media/image5680.png"/><Relationship Id="rId61" Type="http://schemas.openxmlformats.org/officeDocument/2006/relationships/image" Target="../media/image5890.png"/><Relationship Id="rId19" Type="http://schemas.openxmlformats.org/officeDocument/2006/relationships/image" Target="../media/image5660.png"/><Relationship Id="rId14" Type="http://schemas.openxmlformats.org/officeDocument/2006/relationships/customXml" Target="../ink/ink9399.xml"/><Relationship Id="rId22" Type="http://schemas.openxmlformats.org/officeDocument/2006/relationships/customXml" Target="../ink/ink9403.xml"/><Relationship Id="rId27" Type="http://schemas.openxmlformats.org/officeDocument/2006/relationships/image" Target="../media/image5720.png"/><Relationship Id="rId30" Type="http://schemas.openxmlformats.org/officeDocument/2006/relationships/customXml" Target="../ink/ink9407.xml"/><Relationship Id="rId35" Type="http://schemas.openxmlformats.org/officeDocument/2006/relationships/image" Target="../media/image5760.png"/><Relationship Id="rId43" Type="http://schemas.openxmlformats.org/officeDocument/2006/relationships/image" Target="../media/image5800.png"/><Relationship Id="rId48" Type="http://schemas.openxmlformats.org/officeDocument/2006/relationships/customXml" Target="../ink/ink9416.xml"/><Relationship Id="rId56" Type="http://schemas.openxmlformats.org/officeDocument/2006/relationships/customXml" Target="../ink/ink9420.xml"/><Relationship Id="rId8" Type="http://schemas.openxmlformats.org/officeDocument/2006/relationships/customXml" Target="../ink/ink9396.xml"/><Relationship Id="rId51" Type="http://schemas.openxmlformats.org/officeDocument/2006/relationships/image" Target="../media/image5840.png"/><Relationship Id="rId3" Type="http://schemas.openxmlformats.org/officeDocument/2006/relationships/image" Target="../media/image5640.png"/><Relationship Id="rId12" Type="http://schemas.openxmlformats.org/officeDocument/2006/relationships/customXml" Target="../ink/ink9398.xml"/><Relationship Id="rId17" Type="http://schemas.openxmlformats.org/officeDocument/2006/relationships/image" Target="../media/image5650.png"/><Relationship Id="rId25" Type="http://schemas.openxmlformats.org/officeDocument/2006/relationships/image" Target="../media/image5711.png"/><Relationship Id="rId33" Type="http://schemas.openxmlformats.org/officeDocument/2006/relationships/image" Target="../media/image5750.png"/><Relationship Id="rId38" Type="http://schemas.openxmlformats.org/officeDocument/2006/relationships/customXml" Target="../ink/ink9411.xml"/><Relationship Id="rId46" Type="http://schemas.openxmlformats.org/officeDocument/2006/relationships/customXml" Target="../ink/ink9415.xml"/><Relationship Id="rId59" Type="http://schemas.openxmlformats.org/officeDocument/2006/relationships/image" Target="../media/image5880.png"/><Relationship Id="rId20" Type="http://schemas.openxmlformats.org/officeDocument/2006/relationships/customXml" Target="../ink/ink9402.xml"/><Relationship Id="rId41" Type="http://schemas.openxmlformats.org/officeDocument/2006/relationships/image" Target="../media/image5790.png"/><Relationship Id="rId54" Type="http://schemas.openxmlformats.org/officeDocument/2006/relationships/customXml" Target="../ink/ink94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95.xml"/><Relationship Id="rId15" Type="http://schemas.openxmlformats.org/officeDocument/2006/relationships/image" Target="../media/image5620.png"/><Relationship Id="rId23" Type="http://schemas.openxmlformats.org/officeDocument/2006/relationships/image" Target="../media/image5630.png"/><Relationship Id="rId28" Type="http://schemas.openxmlformats.org/officeDocument/2006/relationships/customXml" Target="../ink/ink9406.xml"/><Relationship Id="rId36" Type="http://schemas.openxmlformats.org/officeDocument/2006/relationships/customXml" Target="../ink/ink9410.xml"/><Relationship Id="rId49" Type="http://schemas.openxmlformats.org/officeDocument/2006/relationships/image" Target="../media/image5830.png"/><Relationship Id="rId57" Type="http://schemas.openxmlformats.org/officeDocument/2006/relationships/image" Target="../media/image5870.png"/><Relationship Id="rId10" Type="http://schemas.openxmlformats.org/officeDocument/2006/relationships/customXml" Target="../ink/ink9397.xml"/><Relationship Id="rId31" Type="http://schemas.openxmlformats.org/officeDocument/2006/relationships/image" Target="../media/image5740.png"/><Relationship Id="rId44" Type="http://schemas.openxmlformats.org/officeDocument/2006/relationships/customXml" Target="../ink/ink9414.xml"/><Relationship Id="rId52" Type="http://schemas.openxmlformats.org/officeDocument/2006/relationships/customXml" Target="../ink/ink9418.xml"/><Relationship Id="rId60" Type="http://schemas.openxmlformats.org/officeDocument/2006/relationships/customXml" Target="../ink/ink9422.xml"/><Relationship Id="rId4" Type="http://schemas.openxmlformats.org/officeDocument/2006/relationships/customXml" Target="../ink/ink9394.xml"/><Relationship Id="rId9" Type="http://schemas.openxmlformats.org/officeDocument/2006/relationships/image" Target="../media/image5700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33.xml"/><Relationship Id="rId21" Type="http://schemas.openxmlformats.org/officeDocument/2006/relationships/image" Target="../media/image115.png"/><Relationship Id="rId42" Type="http://schemas.openxmlformats.org/officeDocument/2006/relationships/customXml" Target="../ink/ink695.xml"/><Relationship Id="rId47" Type="http://schemas.openxmlformats.org/officeDocument/2006/relationships/image" Target="../media/image128.png"/><Relationship Id="rId63" Type="http://schemas.openxmlformats.org/officeDocument/2006/relationships/image" Target="../media/image136.png"/><Relationship Id="rId68" Type="http://schemas.openxmlformats.org/officeDocument/2006/relationships/customXml" Target="../ink/ink708.xml"/><Relationship Id="rId84" Type="http://schemas.openxmlformats.org/officeDocument/2006/relationships/customXml" Target="../ink/ink716.xml"/><Relationship Id="rId89" Type="http://schemas.openxmlformats.org/officeDocument/2006/relationships/image" Target="../media/image150.png"/><Relationship Id="rId112" Type="http://schemas.openxmlformats.org/officeDocument/2006/relationships/image" Target="../media/image145.png"/><Relationship Id="rId16" Type="http://schemas.openxmlformats.org/officeDocument/2006/relationships/customXml" Target="../ink/ink682.xml"/><Relationship Id="rId107" Type="http://schemas.openxmlformats.org/officeDocument/2006/relationships/customXml" Target="../ink/ink728.xml"/><Relationship Id="rId11" Type="http://schemas.openxmlformats.org/officeDocument/2006/relationships/image" Target="../media/image110.png"/><Relationship Id="rId32" Type="http://schemas.openxmlformats.org/officeDocument/2006/relationships/customXml" Target="../ink/ink690.xml"/><Relationship Id="rId37" Type="http://schemas.openxmlformats.org/officeDocument/2006/relationships/image" Target="../media/image123.png"/><Relationship Id="rId53" Type="http://schemas.openxmlformats.org/officeDocument/2006/relationships/image" Target="../media/image131.png"/><Relationship Id="rId58" Type="http://schemas.openxmlformats.org/officeDocument/2006/relationships/customXml" Target="../ink/ink703.xml"/><Relationship Id="rId74" Type="http://schemas.openxmlformats.org/officeDocument/2006/relationships/customXml" Target="../ink/ink711.xml"/><Relationship Id="rId79" Type="http://schemas.openxmlformats.org/officeDocument/2006/relationships/image" Target="../media/image143.png"/><Relationship Id="rId102" Type="http://schemas.openxmlformats.org/officeDocument/2006/relationships/image" Target="../media/image156.png"/><Relationship Id="rId123" Type="http://schemas.openxmlformats.org/officeDocument/2006/relationships/customXml" Target="../ink/ink736.xml"/><Relationship Id="rId128" Type="http://schemas.openxmlformats.org/officeDocument/2006/relationships/image" Target="../media/image168.png"/><Relationship Id="rId5" Type="http://schemas.openxmlformats.org/officeDocument/2006/relationships/image" Target="../media/image107.png"/><Relationship Id="rId90" Type="http://schemas.openxmlformats.org/officeDocument/2006/relationships/customXml" Target="../ink/ink719.xml"/><Relationship Id="rId95" Type="http://schemas.openxmlformats.org/officeDocument/2006/relationships/image" Target="../media/image153.png"/><Relationship Id="rId22" Type="http://schemas.openxmlformats.org/officeDocument/2006/relationships/customXml" Target="../ink/ink685.xml"/><Relationship Id="rId27" Type="http://schemas.openxmlformats.org/officeDocument/2006/relationships/image" Target="../media/image118.png"/><Relationship Id="rId43" Type="http://schemas.openxmlformats.org/officeDocument/2006/relationships/image" Target="../media/image126.png"/><Relationship Id="rId48" Type="http://schemas.openxmlformats.org/officeDocument/2006/relationships/customXml" Target="../ink/ink698.xml"/><Relationship Id="rId64" Type="http://schemas.openxmlformats.org/officeDocument/2006/relationships/customXml" Target="../ink/ink706.xml"/><Relationship Id="rId69" Type="http://schemas.openxmlformats.org/officeDocument/2006/relationships/image" Target="../media/image139.png"/><Relationship Id="rId113" Type="http://schemas.openxmlformats.org/officeDocument/2006/relationships/customXml" Target="../ink/ink731.xml"/><Relationship Id="rId118" Type="http://schemas.openxmlformats.org/officeDocument/2006/relationships/image" Target="../media/image163.png"/><Relationship Id="rId80" Type="http://schemas.openxmlformats.org/officeDocument/2006/relationships/customXml" Target="../ink/ink714.xml"/><Relationship Id="rId85" Type="http://schemas.openxmlformats.org/officeDocument/2006/relationships/image" Target="../media/image148.png"/><Relationship Id="rId12" Type="http://schemas.openxmlformats.org/officeDocument/2006/relationships/customXml" Target="../ink/ink680.xml"/><Relationship Id="rId17" Type="http://schemas.openxmlformats.org/officeDocument/2006/relationships/image" Target="../media/image113.png"/><Relationship Id="rId33" Type="http://schemas.openxmlformats.org/officeDocument/2006/relationships/image" Target="../media/image121.png"/><Relationship Id="rId38" Type="http://schemas.openxmlformats.org/officeDocument/2006/relationships/customXml" Target="../ink/ink693.xml"/><Relationship Id="rId59" Type="http://schemas.openxmlformats.org/officeDocument/2006/relationships/image" Target="../media/image134.png"/><Relationship Id="rId103" Type="http://schemas.openxmlformats.org/officeDocument/2006/relationships/customXml" Target="../ink/ink726.xml"/><Relationship Id="rId108" Type="http://schemas.openxmlformats.org/officeDocument/2006/relationships/image" Target="../media/image159.png"/><Relationship Id="rId124" Type="http://schemas.openxmlformats.org/officeDocument/2006/relationships/image" Target="../media/image166.png"/><Relationship Id="rId129" Type="http://schemas.openxmlformats.org/officeDocument/2006/relationships/customXml" Target="../ink/ink739.xml"/><Relationship Id="rId54" Type="http://schemas.openxmlformats.org/officeDocument/2006/relationships/customXml" Target="../ink/ink701.xml"/><Relationship Id="rId70" Type="http://schemas.openxmlformats.org/officeDocument/2006/relationships/customXml" Target="../ink/ink709.xml"/><Relationship Id="rId75" Type="http://schemas.openxmlformats.org/officeDocument/2006/relationships/image" Target="../media/image142.png"/><Relationship Id="rId91" Type="http://schemas.openxmlformats.org/officeDocument/2006/relationships/image" Target="../media/image151.png"/><Relationship Id="rId96" Type="http://schemas.openxmlformats.org/officeDocument/2006/relationships/customXml" Target="../ink/ink7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7.xml"/><Relationship Id="rId23" Type="http://schemas.openxmlformats.org/officeDocument/2006/relationships/image" Target="../media/image116.png"/><Relationship Id="rId28" Type="http://schemas.openxmlformats.org/officeDocument/2006/relationships/customXml" Target="../ink/ink688.xml"/><Relationship Id="rId49" Type="http://schemas.openxmlformats.org/officeDocument/2006/relationships/image" Target="../media/image129.png"/><Relationship Id="rId114" Type="http://schemas.openxmlformats.org/officeDocument/2006/relationships/image" Target="../media/image161.png"/><Relationship Id="rId119" Type="http://schemas.openxmlformats.org/officeDocument/2006/relationships/customXml" Target="../ink/ink734.xml"/><Relationship Id="rId44" Type="http://schemas.openxmlformats.org/officeDocument/2006/relationships/customXml" Target="../ink/ink696.xml"/><Relationship Id="rId60" Type="http://schemas.openxmlformats.org/officeDocument/2006/relationships/customXml" Target="../ink/ink704.xml"/><Relationship Id="rId65" Type="http://schemas.openxmlformats.org/officeDocument/2006/relationships/image" Target="../media/image137.png"/><Relationship Id="rId81" Type="http://schemas.openxmlformats.org/officeDocument/2006/relationships/image" Target="../media/image146.png"/><Relationship Id="rId86" Type="http://schemas.openxmlformats.org/officeDocument/2006/relationships/customXml" Target="../ink/ink717.xml"/><Relationship Id="rId130" Type="http://schemas.openxmlformats.org/officeDocument/2006/relationships/image" Target="../media/image169.png"/><Relationship Id="rId13" Type="http://schemas.openxmlformats.org/officeDocument/2006/relationships/image" Target="../media/image111.png"/><Relationship Id="rId18" Type="http://schemas.openxmlformats.org/officeDocument/2006/relationships/customXml" Target="../ink/ink683.xml"/><Relationship Id="rId39" Type="http://schemas.openxmlformats.org/officeDocument/2006/relationships/image" Target="../media/image124.png"/><Relationship Id="rId109" Type="http://schemas.openxmlformats.org/officeDocument/2006/relationships/customXml" Target="../ink/ink729.xml"/><Relationship Id="rId34" Type="http://schemas.openxmlformats.org/officeDocument/2006/relationships/customXml" Target="../ink/ink691.xml"/><Relationship Id="rId50" Type="http://schemas.openxmlformats.org/officeDocument/2006/relationships/customXml" Target="../ink/ink699.xml"/><Relationship Id="rId55" Type="http://schemas.openxmlformats.org/officeDocument/2006/relationships/image" Target="../media/image132.png"/><Relationship Id="rId76" Type="http://schemas.openxmlformats.org/officeDocument/2006/relationships/customXml" Target="../ink/ink712.xml"/><Relationship Id="rId97" Type="http://schemas.openxmlformats.org/officeDocument/2006/relationships/customXml" Target="../ink/ink723.xml"/><Relationship Id="rId104" Type="http://schemas.openxmlformats.org/officeDocument/2006/relationships/image" Target="../media/image157.png"/><Relationship Id="rId120" Type="http://schemas.openxmlformats.org/officeDocument/2006/relationships/image" Target="../media/image164.png"/><Relationship Id="rId125" Type="http://schemas.openxmlformats.org/officeDocument/2006/relationships/customXml" Target="../ink/ink737.xml"/><Relationship Id="rId7" Type="http://schemas.openxmlformats.org/officeDocument/2006/relationships/image" Target="../media/image108.png"/><Relationship Id="rId71" Type="http://schemas.openxmlformats.org/officeDocument/2006/relationships/image" Target="../media/image140.png"/><Relationship Id="rId92" Type="http://schemas.openxmlformats.org/officeDocument/2006/relationships/customXml" Target="../ink/ink720.xml"/><Relationship Id="rId2" Type="http://schemas.openxmlformats.org/officeDocument/2006/relationships/customXml" Target="../ink/ink675.xml"/><Relationship Id="rId29" Type="http://schemas.openxmlformats.org/officeDocument/2006/relationships/image" Target="../media/image119.png"/><Relationship Id="rId24" Type="http://schemas.openxmlformats.org/officeDocument/2006/relationships/customXml" Target="../ink/ink686.xml"/><Relationship Id="rId40" Type="http://schemas.openxmlformats.org/officeDocument/2006/relationships/customXml" Target="../ink/ink694.xml"/><Relationship Id="rId45" Type="http://schemas.openxmlformats.org/officeDocument/2006/relationships/image" Target="../media/image127.png"/><Relationship Id="rId66" Type="http://schemas.openxmlformats.org/officeDocument/2006/relationships/customXml" Target="../ink/ink707.xml"/><Relationship Id="rId87" Type="http://schemas.openxmlformats.org/officeDocument/2006/relationships/image" Target="../media/image149.png"/><Relationship Id="rId110" Type="http://schemas.openxmlformats.org/officeDocument/2006/relationships/image" Target="../media/image160.png"/><Relationship Id="rId115" Type="http://schemas.openxmlformats.org/officeDocument/2006/relationships/customXml" Target="../ink/ink732.xml"/><Relationship Id="rId61" Type="http://schemas.openxmlformats.org/officeDocument/2006/relationships/image" Target="../media/image135.png"/><Relationship Id="rId82" Type="http://schemas.openxmlformats.org/officeDocument/2006/relationships/customXml" Target="../ink/ink715.xml"/><Relationship Id="rId19" Type="http://schemas.openxmlformats.org/officeDocument/2006/relationships/image" Target="../media/image114.png"/><Relationship Id="rId14" Type="http://schemas.openxmlformats.org/officeDocument/2006/relationships/customXml" Target="../ink/ink681.xml"/><Relationship Id="rId30" Type="http://schemas.openxmlformats.org/officeDocument/2006/relationships/customXml" Target="../ink/ink689.xml"/><Relationship Id="rId35" Type="http://schemas.openxmlformats.org/officeDocument/2006/relationships/image" Target="../media/image122.png"/><Relationship Id="rId56" Type="http://schemas.openxmlformats.org/officeDocument/2006/relationships/customXml" Target="../ink/ink702.xml"/><Relationship Id="rId77" Type="http://schemas.openxmlformats.org/officeDocument/2006/relationships/image" Target="../media/image144.png"/><Relationship Id="rId100" Type="http://schemas.openxmlformats.org/officeDocument/2006/relationships/image" Target="../media/image155.png"/><Relationship Id="rId105" Type="http://schemas.openxmlformats.org/officeDocument/2006/relationships/customXml" Target="../ink/ink727.xml"/><Relationship Id="rId126" Type="http://schemas.openxmlformats.org/officeDocument/2006/relationships/image" Target="../media/image167.png"/><Relationship Id="rId8" Type="http://schemas.openxmlformats.org/officeDocument/2006/relationships/customXml" Target="../ink/ink678.xml"/><Relationship Id="rId51" Type="http://schemas.openxmlformats.org/officeDocument/2006/relationships/image" Target="../media/image130.png"/><Relationship Id="rId72" Type="http://schemas.openxmlformats.org/officeDocument/2006/relationships/customXml" Target="../ink/ink710.xml"/><Relationship Id="rId93" Type="http://schemas.openxmlformats.org/officeDocument/2006/relationships/image" Target="../media/image152.png"/><Relationship Id="rId98" Type="http://schemas.openxmlformats.org/officeDocument/2006/relationships/image" Target="../media/image154.png"/><Relationship Id="rId121" Type="http://schemas.openxmlformats.org/officeDocument/2006/relationships/customXml" Target="../ink/ink735.xml"/><Relationship Id="rId3" Type="http://schemas.openxmlformats.org/officeDocument/2006/relationships/image" Target="../media/image106.png"/><Relationship Id="rId25" Type="http://schemas.openxmlformats.org/officeDocument/2006/relationships/image" Target="../media/image117.png"/><Relationship Id="rId46" Type="http://schemas.openxmlformats.org/officeDocument/2006/relationships/customXml" Target="../ink/ink697.xml"/><Relationship Id="rId67" Type="http://schemas.openxmlformats.org/officeDocument/2006/relationships/image" Target="../media/image138.png"/><Relationship Id="rId116" Type="http://schemas.openxmlformats.org/officeDocument/2006/relationships/image" Target="../media/image162.png"/><Relationship Id="rId20" Type="http://schemas.openxmlformats.org/officeDocument/2006/relationships/customXml" Target="../ink/ink684.xml"/><Relationship Id="rId41" Type="http://schemas.openxmlformats.org/officeDocument/2006/relationships/image" Target="../media/image125.png"/><Relationship Id="rId62" Type="http://schemas.openxmlformats.org/officeDocument/2006/relationships/customXml" Target="../ink/ink705.xml"/><Relationship Id="rId83" Type="http://schemas.openxmlformats.org/officeDocument/2006/relationships/image" Target="../media/image147.png"/><Relationship Id="rId88" Type="http://schemas.openxmlformats.org/officeDocument/2006/relationships/customXml" Target="../ink/ink718.xml"/><Relationship Id="rId111" Type="http://schemas.openxmlformats.org/officeDocument/2006/relationships/customXml" Target="../ink/ink730.xml"/><Relationship Id="rId15" Type="http://schemas.openxmlformats.org/officeDocument/2006/relationships/image" Target="../media/image112.png"/><Relationship Id="rId36" Type="http://schemas.openxmlformats.org/officeDocument/2006/relationships/customXml" Target="../ink/ink692.xml"/><Relationship Id="rId57" Type="http://schemas.openxmlformats.org/officeDocument/2006/relationships/image" Target="../media/image133.png"/><Relationship Id="rId106" Type="http://schemas.openxmlformats.org/officeDocument/2006/relationships/image" Target="../media/image158.png"/><Relationship Id="rId127" Type="http://schemas.openxmlformats.org/officeDocument/2006/relationships/customXml" Target="../ink/ink738.xml"/><Relationship Id="rId10" Type="http://schemas.openxmlformats.org/officeDocument/2006/relationships/customXml" Target="../ink/ink679.xml"/><Relationship Id="rId31" Type="http://schemas.openxmlformats.org/officeDocument/2006/relationships/image" Target="../media/image120.png"/><Relationship Id="rId52" Type="http://schemas.openxmlformats.org/officeDocument/2006/relationships/customXml" Target="../ink/ink700.xml"/><Relationship Id="rId73" Type="http://schemas.openxmlformats.org/officeDocument/2006/relationships/image" Target="../media/image141.png"/><Relationship Id="rId78" Type="http://schemas.openxmlformats.org/officeDocument/2006/relationships/customXml" Target="../ink/ink713.xml"/><Relationship Id="rId94" Type="http://schemas.openxmlformats.org/officeDocument/2006/relationships/customXml" Target="../ink/ink721.xml"/><Relationship Id="rId99" Type="http://schemas.openxmlformats.org/officeDocument/2006/relationships/customXml" Target="../ink/ink724.xml"/><Relationship Id="rId101" Type="http://schemas.openxmlformats.org/officeDocument/2006/relationships/customXml" Target="../ink/ink725.xml"/><Relationship Id="rId122" Type="http://schemas.openxmlformats.org/officeDocument/2006/relationships/image" Target="../media/image165.png"/><Relationship Id="rId4" Type="http://schemas.openxmlformats.org/officeDocument/2006/relationships/customXml" Target="../ink/ink676.xml"/><Relationship Id="rId9" Type="http://schemas.openxmlformats.org/officeDocument/2006/relationships/image" Target="../media/image109.png"/><Relationship Id="rId26" Type="http://schemas.openxmlformats.org/officeDocument/2006/relationships/customXml" Target="../ink/ink687.xml"/></Relationships>
</file>

<file path=ppt/slides/_rels/slide1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435.xml"/><Relationship Id="rId21" Type="http://schemas.openxmlformats.org/officeDocument/2006/relationships/image" Target="../media/image5670.png"/><Relationship Id="rId42" Type="http://schemas.openxmlformats.org/officeDocument/2006/relationships/customXml" Target="../ink/ink9443.xml"/><Relationship Id="rId47" Type="http://schemas.openxmlformats.org/officeDocument/2006/relationships/image" Target="../media/image5820.png"/><Relationship Id="rId63" Type="http://schemas.openxmlformats.org/officeDocument/2006/relationships/image" Target="../media/image5900.png"/><Relationship Id="rId68" Type="http://schemas.openxmlformats.org/officeDocument/2006/relationships/customXml" Target="../ink/ink9456.xml"/><Relationship Id="rId16" Type="http://schemas.openxmlformats.org/officeDocument/2006/relationships/customXml" Target="../ink/ink9430.xml"/><Relationship Id="rId11" Type="http://schemas.openxmlformats.org/officeDocument/2006/relationships/image" Target="../media/image5600.png"/><Relationship Id="rId32" Type="http://schemas.openxmlformats.org/officeDocument/2006/relationships/customXml" Target="../ink/ink9438.xml"/><Relationship Id="rId37" Type="http://schemas.openxmlformats.org/officeDocument/2006/relationships/image" Target="../media/image5770.png"/><Relationship Id="rId53" Type="http://schemas.openxmlformats.org/officeDocument/2006/relationships/image" Target="../media/image5850.png"/><Relationship Id="rId58" Type="http://schemas.openxmlformats.org/officeDocument/2006/relationships/customXml" Target="../ink/ink9451.xml"/><Relationship Id="rId74" Type="http://schemas.openxmlformats.org/officeDocument/2006/relationships/customXml" Target="../ink/ink9459.xml"/><Relationship Id="rId79" Type="http://schemas.openxmlformats.org/officeDocument/2006/relationships/image" Target="../media/image5980.png"/><Relationship Id="rId5" Type="http://schemas.openxmlformats.org/officeDocument/2006/relationships/image" Target="../media/image5680.png"/><Relationship Id="rId61" Type="http://schemas.openxmlformats.org/officeDocument/2006/relationships/image" Target="../media/image5890.png"/><Relationship Id="rId82" Type="http://schemas.openxmlformats.org/officeDocument/2006/relationships/customXml" Target="../ink/ink9463.xml"/><Relationship Id="rId19" Type="http://schemas.openxmlformats.org/officeDocument/2006/relationships/image" Target="../media/image5660.png"/><Relationship Id="rId14" Type="http://schemas.openxmlformats.org/officeDocument/2006/relationships/customXml" Target="../ink/ink9429.xml"/><Relationship Id="rId22" Type="http://schemas.openxmlformats.org/officeDocument/2006/relationships/customXml" Target="../ink/ink9433.xml"/><Relationship Id="rId27" Type="http://schemas.openxmlformats.org/officeDocument/2006/relationships/image" Target="../media/image5720.png"/><Relationship Id="rId30" Type="http://schemas.openxmlformats.org/officeDocument/2006/relationships/customXml" Target="../ink/ink9437.xml"/><Relationship Id="rId35" Type="http://schemas.openxmlformats.org/officeDocument/2006/relationships/image" Target="../media/image5760.png"/><Relationship Id="rId43" Type="http://schemas.openxmlformats.org/officeDocument/2006/relationships/image" Target="../media/image5800.png"/><Relationship Id="rId48" Type="http://schemas.openxmlformats.org/officeDocument/2006/relationships/customXml" Target="../ink/ink9446.xml"/><Relationship Id="rId56" Type="http://schemas.openxmlformats.org/officeDocument/2006/relationships/customXml" Target="../ink/ink9450.xml"/><Relationship Id="rId64" Type="http://schemas.openxmlformats.org/officeDocument/2006/relationships/customXml" Target="../ink/ink9454.xml"/><Relationship Id="rId69" Type="http://schemas.openxmlformats.org/officeDocument/2006/relationships/image" Target="../media/image5930.png"/><Relationship Id="rId77" Type="http://schemas.openxmlformats.org/officeDocument/2006/relationships/image" Target="../media/image5970.png"/><Relationship Id="rId8" Type="http://schemas.openxmlformats.org/officeDocument/2006/relationships/customXml" Target="../ink/ink9426.xml"/><Relationship Id="rId51" Type="http://schemas.openxmlformats.org/officeDocument/2006/relationships/image" Target="../media/image5840.png"/><Relationship Id="rId72" Type="http://schemas.openxmlformats.org/officeDocument/2006/relationships/customXml" Target="../ink/ink9458.xml"/><Relationship Id="rId80" Type="http://schemas.openxmlformats.org/officeDocument/2006/relationships/customXml" Target="../ink/ink9462.xml"/><Relationship Id="rId3" Type="http://schemas.openxmlformats.org/officeDocument/2006/relationships/image" Target="../media/image5640.png"/><Relationship Id="rId12" Type="http://schemas.openxmlformats.org/officeDocument/2006/relationships/customXml" Target="../ink/ink9428.xml"/><Relationship Id="rId17" Type="http://schemas.openxmlformats.org/officeDocument/2006/relationships/image" Target="../media/image5650.png"/><Relationship Id="rId25" Type="http://schemas.openxmlformats.org/officeDocument/2006/relationships/image" Target="../media/image5711.png"/><Relationship Id="rId33" Type="http://schemas.openxmlformats.org/officeDocument/2006/relationships/image" Target="../media/image5750.png"/><Relationship Id="rId38" Type="http://schemas.openxmlformats.org/officeDocument/2006/relationships/customXml" Target="../ink/ink9441.xml"/><Relationship Id="rId46" Type="http://schemas.openxmlformats.org/officeDocument/2006/relationships/customXml" Target="../ink/ink9445.xml"/><Relationship Id="rId59" Type="http://schemas.openxmlformats.org/officeDocument/2006/relationships/image" Target="../media/image5880.png"/><Relationship Id="rId67" Type="http://schemas.openxmlformats.org/officeDocument/2006/relationships/image" Target="../media/image5920.png"/><Relationship Id="rId20" Type="http://schemas.openxmlformats.org/officeDocument/2006/relationships/customXml" Target="../ink/ink9432.xml"/><Relationship Id="rId41" Type="http://schemas.openxmlformats.org/officeDocument/2006/relationships/image" Target="../media/image5790.png"/><Relationship Id="rId54" Type="http://schemas.openxmlformats.org/officeDocument/2006/relationships/customXml" Target="../ink/ink9449.xml"/><Relationship Id="rId62" Type="http://schemas.openxmlformats.org/officeDocument/2006/relationships/customXml" Target="../ink/ink9453.xml"/><Relationship Id="rId70" Type="http://schemas.openxmlformats.org/officeDocument/2006/relationships/customXml" Target="../ink/ink9457.xml"/><Relationship Id="rId75" Type="http://schemas.openxmlformats.org/officeDocument/2006/relationships/image" Target="../media/image5960.png"/><Relationship Id="rId83" Type="http://schemas.openxmlformats.org/officeDocument/2006/relationships/image" Target="../media/image600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25.xml"/><Relationship Id="rId15" Type="http://schemas.openxmlformats.org/officeDocument/2006/relationships/image" Target="../media/image5620.png"/><Relationship Id="rId23" Type="http://schemas.openxmlformats.org/officeDocument/2006/relationships/image" Target="../media/image5630.png"/><Relationship Id="rId28" Type="http://schemas.openxmlformats.org/officeDocument/2006/relationships/customXml" Target="../ink/ink9436.xml"/><Relationship Id="rId36" Type="http://schemas.openxmlformats.org/officeDocument/2006/relationships/customXml" Target="../ink/ink9440.xml"/><Relationship Id="rId49" Type="http://schemas.openxmlformats.org/officeDocument/2006/relationships/image" Target="../media/image5830.png"/><Relationship Id="rId57" Type="http://schemas.openxmlformats.org/officeDocument/2006/relationships/image" Target="../media/image5870.png"/><Relationship Id="rId10" Type="http://schemas.openxmlformats.org/officeDocument/2006/relationships/customXml" Target="../ink/ink9427.xml"/><Relationship Id="rId31" Type="http://schemas.openxmlformats.org/officeDocument/2006/relationships/image" Target="../media/image5740.png"/><Relationship Id="rId44" Type="http://schemas.openxmlformats.org/officeDocument/2006/relationships/customXml" Target="../ink/ink9444.xml"/><Relationship Id="rId52" Type="http://schemas.openxmlformats.org/officeDocument/2006/relationships/customXml" Target="../ink/ink9448.xml"/><Relationship Id="rId60" Type="http://schemas.openxmlformats.org/officeDocument/2006/relationships/customXml" Target="../ink/ink9452.xml"/><Relationship Id="rId65" Type="http://schemas.openxmlformats.org/officeDocument/2006/relationships/image" Target="../media/image5911.png"/><Relationship Id="rId73" Type="http://schemas.openxmlformats.org/officeDocument/2006/relationships/image" Target="../media/image5950.png"/><Relationship Id="rId78" Type="http://schemas.openxmlformats.org/officeDocument/2006/relationships/customXml" Target="../ink/ink9461.xml"/><Relationship Id="rId81" Type="http://schemas.openxmlformats.org/officeDocument/2006/relationships/image" Target="../media/image5990.png"/><Relationship Id="rId4" Type="http://schemas.openxmlformats.org/officeDocument/2006/relationships/customXml" Target="../ink/ink9424.xml"/><Relationship Id="rId9" Type="http://schemas.openxmlformats.org/officeDocument/2006/relationships/image" Target="../media/image5700.png"/><Relationship Id="rId13" Type="http://schemas.openxmlformats.org/officeDocument/2006/relationships/image" Target="../media/image5611.png"/><Relationship Id="rId18" Type="http://schemas.openxmlformats.org/officeDocument/2006/relationships/customXml" Target="../ink/ink9431.xml"/><Relationship Id="rId39" Type="http://schemas.openxmlformats.org/officeDocument/2006/relationships/image" Target="../media/image5780.png"/><Relationship Id="rId34" Type="http://schemas.openxmlformats.org/officeDocument/2006/relationships/customXml" Target="../ink/ink9439.xml"/><Relationship Id="rId50" Type="http://schemas.openxmlformats.org/officeDocument/2006/relationships/customXml" Target="../ink/ink9447.xml"/><Relationship Id="rId55" Type="http://schemas.openxmlformats.org/officeDocument/2006/relationships/image" Target="../media/image5860.png"/><Relationship Id="rId76" Type="http://schemas.openxmlformats.org/officeDocument/2006/relationships/customXml" Target="../ink/ink9460.xml"/><Relationship Id="rId7" Type="http://schemas.openxmlformats.org/officeDocument/2006/relationships/image" Target="../media/image5690.png"/><Relationship Id="rId71" Type="http://schemas.openxmlformats.org/officeDocument/2006/relationships/image" Target="../media/image5940.png"/><Relationship Id="rId2" Type="http://schemas.openxmlformats.org/officeDocument/2006/relationships/customXml" Target="../ink/ink9423.xml"/><Relationship Id="rId29" Type="http://schemas.openxmlformats.org/officeDocument/2006/relationships/image" Target="../media/image5730.png"/><Relationship Id="rId24" Type="http://schemas.openxmlformats.org/officeDocument/2006/relationships/customXml" Target="../ink/ink9434.xml"/><Relationship Id="rId40" Type="http://schemas.openxmlformats.org/officeDocument/2006/relationships/customXml" Target="../ink/ink9442.xml"/><Relationship Id="rId45" Type="http://schemas.openxmlformats.org/officeDocument/2006/relationships/image" Target="../media/image5811.png"/><Relationship Id="rId66" Type="http://schemas.openxmlformats.org/officeDocument/2006/relationships/customXml" Target="../ink/ink9455.xml"/></Relationships>
</file>

<file path=ppt/slides/_rels/slide1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476.xml"/><Relationship Id="rId21" Type="http://schemas.openxmlformats.org/officeDocument/2006/relationships/image" Target="../media/image5670.png"/><Relationship Id="rId42" Type="http://schemas.openxmlformats.org/officeDocument/2006/relationships/customXml" Target="../ink/ink9484.xml"/><Relationship Id="rId47" Type="http://schemas.openxmlformats.org/officeDocument/2006/relationships/image" Target="../media/image5820.png"/><Relationship Id="rId63" Type="http://schemas.openxmlformats.org/officeDocument/2006/relationships/image" Target="../media/image5900.png"/><Relationship Id="rId68" Type="http://schemas.openxmlformats.org/officeDocument/2006/relationships/customXml" Target="../ink/ink9497.xml"/><Relationship Id="rId84" Type="http://schemas.openxmlformats.org/officeDocument/2006/relationships/customXml" Target="../ink/ink9505.xml"/><Relationship Id="rId89" Type="http://schemas.openxmlformats.org/officeDocument/2006/relationships/image" Target="../media/image6030.png"/><Relationship Id="rId16" Type="http://schemas.openxmlformats.org/officeDocument/2006/relationships/customXml" Target="../ink/ink9471.xml"/><Relationship Id="rId11" Type="http://schemas.openxmlformats.org/officeDocument/2006/relationships/image" Target="../media/image5600.png"/><Relationship Id="rId32" Type="http://schemas.openxmlformats.org/officeDocument/2006/relationships/customXml" Target="../ink/ink9479.xml"/><Relationship Id="rId37" Type="http://schemas.openxmlformats.org/officeDocument/2006/relationships/image" Target="../media/image5770.png"/><Relationship Id="rId53" Type="http://schemas.openxmlformats.org/officeDocument/2006/relationships/image" Target="../media/image5850.png"/><Relationship Id="rId58" Type="http://schemas.openxmlformats.org/officeDocument/2006/relationships/customXml" Target="../ink/ink9492.xml"/><Relationship Id="rId74" Type="http://schemas.openxmlformats.org/officeDocument/2006/relationships/customXml" Target="../ink/ink9500.xml"/><Relationship Id="rId79" Type="http://schemas.openxmlformats.org/officeDocument/2006/relationships/image" Target="../media/image5980.png"/><Relationship Id="rId5" Type="http://schemas.openxmlformats.org/officeDocument/2006/relationships/image" Target="../media/image5680.png"/><Relationship Id="rId14" Type="http://schemas.openxmlformats.org/officeDocument/2006/relationships/customXml" Target="../ink/ink9470.xml"/><Relationship Id="rId22" Type="http://schemas.openxmlformats.org/officeDocument/2006/relationships/customXml" Target="../ink/ink9474.xml"/><Relationship Id="rId27" Type="http://schemas.openxmlformats.org/officeDocument/2006/relationships/image" Target="../media/image5720.png"/><Relationship Id="rId30" Type="http://schemas.openxmlformats.org/officeDocument/2006/relationships/customXml" Target="../ink/ink9478.xml"/><Relationship Id="rId35" Type="http://schemas.openxmlformats.org/officeDocument/2006/relationships/image" Target="../media/image5760.png"/><Relationship Id="rId43" Type="http://schemas.openxmlformats.org/officeDocument/2006/relationships/image" Target="../media/image5800.png"/><Relationship Id="rId48" Type="http://schemas.openxmlformats.org/officeDocument/2006/relationships/customXml" Target="../ink/ink9487.xml"/><Relationship Id="rId56" Type="http://schemas.openxmlformats.org/officeDocument/2006/relationships/customXml" Target="../ink/ink9491.xml"/><Relationship Id="rId64" Type="http://schemas.openxmlformats.org/officeDocument/2006/relationships/customXml" Target="../ink/ink9495.xml"/><Relationship Id="rId69" Type="http://schemas.openxmlformats.org/officeDocument/2006/relationships/image" Target="../media/image5930.png"/><Relationship Id="rId77" Type="http://schemas.openxmlformats.org/officeDocument/2006/relationships/image" Target="../media/image5970.png"/><Relationship Id="rId8" Type="http://schemas.openxmlformats.org/officeDocument/2006/relationships/customXml" Target="../ink/ink9467.xml"/><Relationship Id="rId51" Type="http://schemas.openxmlformats.org/officeDocument/2006/relationships/image" Target="../media/image5840.png"/><Relationship Id="rId72" Type="http://schemas.openxmlformats.org/officeDocument/2006/relationships/customXml" Target="../ink/ink9499.xml"/><Relationship Id="rId80" Type="http://schemas.openxmlformats.org/officeDocument/2006/relationships/customXml" Target="../ink/ink9503.xml"/><Relationship Id="rId85" Type="http://schemas.openxmlformats.org/officeDocument/2006/relationships/image" Target="../media/image6011.png"/><Relationship Id="rId3" Type="http://schemas.openxmlformats.org/officeDocument/2006/relationships/image" Target="../media/image5640.png"/><Relationship Id="rId12" Type="http://schemas.openxmlformats.org/officeDocument/2006/relationships/customXml" Target="../ink/ink9469.xml"/><Relationship Id="rId17" Type="http://schemas.openxmlformats.org/officeDocument/2006/relationships/image" Target="../media/image5650.png"/><Relationship Id="rId25" Type="http://schemas.openxmlformats.org/officeDocument/2006/relationships/image" Target="../media/image5711.png"/><Relationship Id="rId33" Type="http://schemas.openxmlformats.org/officeDocument/2006/relationships/image" Target="../media/image5750.png"/><Relationship Id="rId38" Type="http://schemas.openxmlformats.org/officeDocument/2006/relationships/customXml" Target="../ink/ink9482.xml"/><Relationship Id="rId46" Type="http://schemas.openxmlformats.org/officeDocument/2006/relationships/customXml" Target="../ink/ink9486.xml"/><Relationship Id="rId59" Type="http://schemas.openxmlformats.org/officeDocument/2006/relationships/image" Target="../media/image5880.png"/><Relationship Id="rId67" Type="http://schemas.openxmlformats.org/officeDocument/2006/relationships/image" Target="../media/image5920.png"/><Relationship Id="rId20" Type="http://schemas.openxmlformats.org/officeDocument/2006/relationships/customXml" Target="../ink/ink9473.xml"/><Relationship Id="rId41" Type="http://schemas.openxmlformats.org/officeDocument/2006/relationships/image" Target="../media/image5790.png"/><Relationship Id="rId54" Type="http://schemas.openxmlformats.org/officeDocument/2006/relationships/customXml" Target="../ink/ink9490.xml"/><Relationship Id="rId62" Type="http://schemas.openxmlformats.org/officeDocument/2006/relationships/customXml" Target="../ink/ink9494.xml"/><Relationship Id="rId70" Type="http://schemas.openxmlformats.org/officeDocument/2006/relationships/customXml" Target="../ink/ink9498.xml"/><Relationship Id="rId75" Type="http://schemas.openxmlformats.org/officeDocument/2006/relationships/image" Target="../media/image5960.png"/><Relationship Id="rId83" Type="http://schemas.openxmlformats.org/officeDocument/2006/relationships/image" Target="../media/image6000.png"/><Relationship Id="rId88" Type="http://schemas.openxmlformats.org/officeDocument/2006/relationships/customXml" Target="../ink/ink95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66.xml"/><Relationship Id="rId15" Type="http://schemas.openxmlformats.org/officeDocument/2006/relationships/image" Target="../media/image5620.png"/><Relationship Id="rId23" Type="http://schemas.openxmlformats.org/officeDocument/2006/relationships/image" Target="../media/image5630.png"/><Relationship Id="rId28" Type="http://schemas.openxmlformats.org/officeDocument/2006/relationships/customXml" Target="../ink/ink9477.xml"/><Relationship Id="rId36" Type="http://schemas.openxmlformats.org/officeDocument/2006/relationships/customXml" Target="../ink/ink9481.xml"/><Relationship Id="rId49" Type="http://schemas.openxmlformats.org/officeDocument/2006/relationships/image" Target="../media/image5830.png"/><Relationship Id="rId57" Type="http://schemas.openxmlformats.org/officeDocument/2006/relationships/image" Target="../media/image5870.png"/><Relationship Id="rId10" Type="http://schemas.openxmlformats.org/officeDocument/2006/relationships/customXml" Target="../ink/ink9468.xml"/><Relationship Id="rId31" Type="http://schemas.openxmlformats.org/officeDocument/2006/relationships/image" Target="../media/image5740.png"/><Relationship Id="rId44" Type="http://schemas.openxmlformats.org/officeDocument/2006/relationships/customXml" Target="../ink/ink9485.xml"/><Relationship Id="rId52" Type="http://schemas.openxmlformats.org/officeDocument/2006/relationships/customXml" Target="../ink/ink9489.xml"/><Relationship Id="rId60" Type="http://schemas.openxmlformats.org/officeDocument/2006/relationships/customXml" Target="../ink/ink9493.xml"/><Relationship Id="rId65" Type="http://schemas.openxmlformats.org/officeDocument/2006/relationships/image" Target="../media/image5911.png"/><Relationship Id="rId73" Type="http://schemas.openxmlformats.org/officeDocument/2006/relationships/image" Target="../media/image5950.png"/><Relationship Id="rId78" Type="http://schemas.openxmlformats.org/officeDocument/2006/relationships/customXml" Target="../ink/ink9502.xml"/><Relationship Id="rId81" Type="http://schemas.openxmlformats.org/officeDocument/2006/relationships/image" Target="../media/image5990.png"/><Relationship Id="rId86" Type="http://schemas.openxmlformats.org/officeDocument/2006/relationships/customXml" Target="../ink/ink9506.xml"/><Relationship Id="rId4" Type="http://schemas.openxmlformats.org/officeDocument/2006/relationships/customXml" Target="../ink/ink9465.xml"/><Relationship Id="rId9" Type="http://schemas.openxmlformats.org/officeDocument/2006/relationships/image" Target="../media/image5700.png"/><Relationship Id="rId13" Type="http://schemas.openxmlformats.org/officeDocument/2006/relationships/image" Target="../media/image5611.png"/><Relationship Id="rId18" Type="http://schemas.openxmlformats.org/officeDocument/2006/relationships/customXml" Target="../ink/ink9472.xml"/><Relationship Id="rId39" Type="http://schemas.openxmlformats.org/officeDocument/2006/relationships/image" Target="../media/image5780.png"/><Relationship Id="rId34" Type="http://schemas.openxmlformats.org/officeDocument/2006/relationships/customXml" Target="../ink/ink9480.xml"/><Relationship Id="rId50" Type="http://schemas.openxmlformats.org/officeDocument/2006/relationships/customXml" Target="../ink/ink9488.xml"/><Relationship Id="rId55" Type="http://schemas.openxmlformats.org/officeDocument/2006/relationships/image" Target="../media/image5860.png"/><Relationship Id="rId76" Type="http://schemas.openxmlformats.org/officeDocument/2006/relationships/customXml" Target="../ink/ink9501.xml"/><Relationship Id="rId7" Type="http://schemas.openxmlformats.org/officeDocument/2006/relationships/image" Target="../media/image5690.png"/><Relationship Id="rId71" Type="http://schemas.openxmlformats.org/officeDocument/2006/relationships/image" Target="../media/image5940.png"/><Relationship Id="rId2" Type="http://schemas.openxmlformats.org/officeDocument/2006/relationships/customXml" Target="../ink/ink9464.xml"/><Relationship Id="rId29" Type="http://schemas.openxmlformats.org/officeDocument/2006/relationships/image" Target="../media/image5730.png"/><Relationship Id="rId24" Type="http://schemas.openxmlformats.org/officeDocument/2006/relationships/customXml" Target="../ink/ink9475.xml"/><Relationship Id="rId40" Type="http://schemas.openxmlformats.org/officeDocument/2006/relationships/customXml" Target="../ink/ink9483.xml"/><Relationship Id="rId45" Type="http://schemas.openxmlformats.org/officeDocument/2006/relationships/image" Target="../media/image5811.png"/><Relationship Id="rId66" Type="http://schemas.openxmlformats.org/officeDocument/2006/relationships/customXml" Target="../ink/ink9496.xml"/><Relationship Id="rId87" Type="http://schemas.openxmlformats.org/officeDocument/2006/relationships/image" Target="../media/image6020.png"/><Relationship Id="rId61" Type="http://schemas.openxmlformats.org/officeDocument/2006/relationships/image" Target="../media/image5890.png"/><Relationship Id="rId82" Type="http://schemas.openxmlformats.org/officeDocument/2006/relationships/customXml" Target="../ink/ink9504.xml"/><Relationship Id="rId19" Type="http://schemas.openxmlformats.org/officeDocument/2006/relationships/image" Target="../media/image5660.png"/></Relationships>
</file>

<file path=ppt/slides/_rels/slide1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520.xml"/><Relationship Id="rId117" Type="http://schemas.openxmlformats.org/officeDocument/2006/relationships/image" Target="../media/image6170.png"/><Relationship Id="rId21" Type="http://schemas.openxmlformats.org/officeDocument/2006/relationships/image" Target="../media/image5670.png"/><Relationship Id="rId42" Type="http://schemas.openxmlformats.org/officeDocument/2006/relationships/customXml" Target="../ink/ink9528.xml"/><Relationship Id="rId47" Type="http://schemas.openxmlformats.org/officeDocument/2006/relationships/image" Target="../media/image5820.png"/><Relationship Id="rId63" Type="http://schemas.openxmlformats.org/officeDocument/2006/relationships/image" Target="../media/image5900.png"/><Relationship Id="rId68" Type="http://schemas.openxmlformats.org/officeDocument/2006/relationships/customXml" Target="../ink/ink9541.xml"/><Relationship Id="rId84" Type="http://schemas.openxmlformats.org/officeDocument/2006/relationships/customXml" Target="../ink/ink9549.xml"/><Relationship Id="rId89" Type="http://schemas.openxmlformats.org/officeDocument/2006/relationships/image" Target="../media/image6030.png"/><Relationship Id="rId112" Type="http://schemas.openxmlformats.org/officeDocument/2006/relationships/customXml" Target="../ink/ink9563.xml"/><Relationship Id="rId16" Type="http://schemas.openxmlformats.org/officeDocument/2006/relationships/customXml" Target="../ink/ink9515.xml"/><Relationship Id="rId107" Type="http://schemas.openxmlformats.org/officeDocument/2006/relationships/image" Target="../media/image6120.png"/><Relationship Id="rId11" Type="http://schemas.openxmlformats.org/officeDocument/2006/relationships/image" Target="../media/image5600.png"/><Relationship Id="rId32" Type="http://schemas.openxmlformats.org/officeDocument/2006/relationships/customXml" Target="../ink/ink9523.xml"/><Relationship Id="rId37" Type="http://schemas.openxmlformats.org/officeDocument/2006/relationships/image" Target="../media/image5770.png"/><Relationship Id="rId53" Type="http://schemas.openxmlformats.org/officeDocument/2006/relationships/image" Target="../media/image5850.png"/><Relationship Id="rId58" Type="http://schemas.openxmlformats.org/officeDocument/2006/relationships/customXml" Target="../ink/ink9536.xml"/><Relationship Id="rId74" Type="http://schemas.openxmlformats.org/officeDocument/2006/relationships/customXml" Target="../ink/ink9544.xml"/><Relationship Id="rId79" Type="http://schemas.openxmlformats.org/officeDocument/2006/relationships/image" Target="../media/image5980.png"/><Relationship Id="rId102" Type="http://schemas.openxmlformats.org/officeDocument/2006/relationships/customXml" Target="../ink/ink9558.xml"/><Relationship Id="rId123" Type="http://schemas.openxmlformats.org/officeDocument/2006/relationships/image" Target="../media/image6200.png"/><Relationship Id="rId5" Type="http://schemas.openxmlformats.org/officeDocument/2006/relationships/image" Target="../media/image5680.png"/><Relationship Id="rId90" Type="http://schemas.openxmlformats.org/officeDocument/2006/relationships/customXml" Target="../ink/ink9552.xml"/><Relationship Id="rId95" Type="http://schemas.openxmlformats.org/officeDocument/2006/relationships/image" Target="../media/image6060.png"/><Relationship Id="rId22" Type="http://schemas.openxmlformats.org/officeDocument/2006/relationships/customXml" Target="../ink/ink9518.xml"/><Relationship Id="rId27" Type="http://schemas.openxmlformats.org/officeDocument/2006/relationships/image" Target="../media/image5720.png"/><Relationship Id="rId43" Type="http://schemas.openxmlformats.org/officeDocument/2006/relationships/image" Target="../media/image5800.png"/><Relationship Id="rId48" Type="http://schemas.openxmlformats.org/officeDocument/2006/relationships/customXml" Target="../ink/ink9531.xml"/><Relationship Id="rId64" Type="http://schemas.openxmlformats.org/officeDocument/2006/relationships/customXml" Target="../ink/ink9539.xml"/><Relationship Id="rId69" Type="http://schemas.openxmlformats.org/officeDocument/2006/relationships/image" Target="../media/image5930.png"/><Relationship Id="rId113" Type="http://schemas.openxmlformats.org/officeDocument/2006/relationships/image" Target="../media/image6150.png"/><Relationship Id="rId118" Type="http://schemas.openxmlformats.org/officeDocument/2006/relationships/customXml" Target="../ink/ink9566.xml"/><Relationship Id="rId80" Type="http://schemas.openxmlformats.org/officeDocument/2006/relationships/customXml" Target="../ink/ink9547.xml"/><Relationship Id="rId85" Type="http://schemas.openxmlformats.org/officeDocument/2006/relationships/image" Target="../media/image6011.png"/><Relationship Id="rId12" Type="http://schemas.openxmlformats.org/officeDocument/2006/relationships/customXml" Target="../ink/ink9513.xml"/><Relationship Id="rId17" Type="http://schemas.openxmlformats.org/officeDocument/2006/relationships/image" Target="../media/image5650.png"/><Relationship Id="rId33" Type="http://schemas.openxmlformats.org/officeDocument/2006/relationships/image" Target="../media/image5750.png"/><Relationship Id="rId38" Type="http://schemas.openxmlformats.org/officeDocument/2006/relationships/customXml" Target="../ink/ink9526.xml"/><Relationship Id="rId59" Type="http://schemas.openxmlformats.org/officeDocument/2006/relationships/image" Target="../media/image5880.png"/><Relationship Id="rId103" Type="http://schemas.openxmlformats.org/officeDocument/2006/relationships/image" Target="../media/image6101.png"/><Relationship Id="rId108" Type="http://schemas.openxmlformats.org/officeDocument/2006/relationships/customXml" Target="../ink/ink9561.xml"/><Relationship Id="rId54" Type="http://schemas.openxmlformats.org/officeDocument/2006/relationships/customXml" Target="../ink/ink9534.xml"/><Relationship Id="rId70" Type="http://schemas.openxmlformats.org/officeDocument/2006/relationships/customXml" Target="../ink/ink9542.xml"/><Relationship Id="rId75" Type="http://schemas.openxmlformats.org/officeDocument/2006/relationships/image" Target="../media/image5960.png"/><Relationship Id="rId91" Type="http://schemas.openxmlformats.org/officeDocument/2006/relationships/image" Target="../media/image6040.png"/><Relationship Id="rId96" Type="http://schemas.openxmlformats.org/officeDocument/2006/relationships/customXml" Target="../ink/ink95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10.xml"/><Relationship Id="rId23" Type="http://schemas.openxmlformats.org/officeDocument/2006/relationships/image" Target="../media/image5630.png"/><Relationship Id="rId28" Type="http://schemas.openxmlformats.org/officeDocument/2006/relationships/customXml" Target="../ink/ink9521.xml"/><Relationship Id="rId49" Type="http://schemas.openxmlformats.org/officeDocument/2006/relationships/image" Target="../media/image5830.png"/><Relationship Id="rId114" Type="http://schemas.openxmlformats.org/officeDocument/2006/relationships/customXml" Target="../ink/ink9564.xml"/><Relationship Id="rId119" Type="http://schemas.openxmlformats.org/officeDocument/2006/relationships/image" Target="../media/image6180.png"/><Relationship Id="rId44" Type="http://schemas.openxmlformats.org/officeDocument/2006/relationships/customXml" Target="../ink/ink9529.xml"/><Relationship Id="rId60" Type="http://schemas.openxmlformats.org/officeDocument/2006/relationships/customXml" Target="../ink/ink9537.xml"/><Relationship Id="rId65" Type="http://schemas.openxmlformats.org/officeDocument/2006/relationships/image" Target="../media/image5911.png"/><Relationship Id="rId81" Type="http://schemas.openxmlformats.org/officeDocument/2006/relationships/image" Target="../media/image5990.png"/><Relationship Id="rId86" Type="http://schemas.openxmlformats.org/officeDocument/2006/relationships/customXml" Target="../ink/ink9550.xml"/><Relationship Id="rId4" Type="http://schemas.openxmlformats.org/officeDocument/2006/relationships/customXml" Target="../ink/ink9509.xml"/><Relationship Id="rId9" Type="http://schemas.openxmlformats.org/officeDocument/2006/relationships/image" Target="../media/image5700.png"/><Relationship Id="rId13" Type="http://schemas.openxmlformats.org/officeDocument/2006/relationships/image" Target="../media/image5611.png"/><Relationship Id="rId18" Type="http://schemas.openxmlformats.org/officeDocument/2006/relationships/customXml" Target="../ink/ink9516.xml"/><Relationship Id="rId39" Type="http://schemas.openxmlformats.org/officeDocument/2006/relationships/image" Target="../media/image5780.png"/><Relationship Id="rId109" Type="http://schemas.openxmlformats.org/officeDocument/2006/relationships/image" Target="../media/image6130.png"/><Relationship Id="rId34" Type="http://schemas.openxmlformats.org/officeDocument/2006/relationships/customXml" Target="../ink/ink9524.xml"/><Relationship Id="rId50" Type="http://schemas.openxmlformats.org/officeDocument/2006/relationships/customXml" Target="../ink/ink9532.xml"/><Relationship Id="rId55" Type="http://schemas.openxmlformats.org/officeDocument/2006/relationships/image" Target="../media/image5860.png"/><Relationship Id="rId76" Type="http://schemas.openxmlformats.org/officeDocument/2006/relationships/customXml" Target="../ink/ink9545.xml"/><Relationship Id="rId97" Type="http://schemas.openxmlformats.org/officeDocument/2006/relationships/image" Target="../media/image6070.png"/><Relationship Id="rId104" Type="http://schemas.openxmlformats.org/officeDocument/2006/relationships/customXml" Target="../ink/ink9559.xml"/><Relationship Id="rId120" Type="http://schemas.openxmlformats.org/officeDocument/2006/relationships/customXml" Target="../ink/ink9567.xml"/><Relationship Id="rId7" Type="http://schemas.openxmlformats.org/officeDocument/2006/relationships/image" Target="../media/image5690.png"/><Relationship Id="rId71" Type="http://schemas.openxmlformats.org/officeDocument/2006/relationships/image" Target="../media/image5940.png"/><Relationship Id="rId92" Type="http://schemas.openxmlformats.org/officeDocument/2006/relationships/customXml" Target="../ink/ink9553.xml"/><Relationship Id="rId2" Type="http://schemas.openxmlformats.org/officeDocument/2006/relationships/customXml" Target="../ink/ink9508.xml"/><Relationship Id="rId29" Type="http://schemas.openxmlformats.org/officeDocument/2006/relationships/image" Target="../media/image5730.png"/><Relationship Id="rId24" Type="http://schemas.openxmlformats.org/officeDocument/2006/relationships/customXml" Target="../ink/ink9519.xml"/><Relationship Id="rId40" Type="http://schemas.openxmlformats.org/officeDocument/2006/relationships/customXml" Target="../ink/ink9527.xml"/><Relationship Id="rId45" Type="http://schemas.openxmlformats.org/officeDocument/2006/relationships/image" Target="../media/image5811.png"/><Relationship Id="rId66" Type="http://schemas.openxmlformats.org/officeDocument/2006/relationships/customXml" Target="../ink/ink9540.xml"/><Relationship Id="rId87" Type="http://schemas.openxmlformats.org/officeDocument/2006/relationships/image" Target="../media/image6020.png"/><Relationship Id="rId110" Type="http://schemas.openxmlformats.org/officeDocument/2006/relationships/customXml" Target="../ink/ink9562.xml"/><Relationship Id="rId115" Type="http://schemas.openxmlformats.org/officeDocument/2006/relationships/image" Target="../media/image6160.png"/><Relationship Id="rId61" Type="http://schemas.openxmlformats.org/officeDocument/2006/relationships/image" Target="../media/image5890.png"/><Relationship Id="rId82" Type="http://schemas.openxmlformats.org/officeDocument/2006/relationships/customXml" Target="../ink/ink9548.xml"/><Relationship Id="rId19" Type="http://schemas.openxmlformats.org/officeDocument/2006/relationships/image" Target="../media/image5660.png"/><Relationship Id="rId14" Type="http://schemas.openxmlformats.org/officeDocument/2006/relationships/customXml" Target="../ink/ink9514.xml"/><Relationship Id="rId30" Type="http://schemas.openxmlformats.org/officeDocument/2006/relationships/customXml" Target="../ink/ink9522.xml"/><Relationship Id="rId35" Type="http://schemas.openxmlformats.org/officeDocument/2006/relationships/image" Target="../media/image5760.png"/><Relationship Id="rId56" Type="http://schemas.openxmlformats.org/officeDocument/2006/relationships/customXml" Target="../ink/ink9535.xml"/><Relationship Id="rId77" Type="http://schemas.openxmlformats.org/officeDocument/2006/relationships/image" Target="../media/image5970.png"/><Relationship Id="rId100" Type="http://schemas.openxmlformats.org/officeDocument/2006/relationships/customXml" Target="../ink/ink9557.xml"/><Relationship Id="rId105" Type="http://schemas.openxmlformats.org/officeDocument/2006/relationships/image" Target="../media/image6111.png"/><Relationship Id="rId8" Type="http://schemas.openxmlformats.org/officeDocument/2006/relationships/customXml" Target="../ink/ink9511.xml"/><Relationship Id="rId51" Type="http://schemas.openxmlformats.org/officeDocument/2006/relationships/image" Target="../media/image5840.png"/><Relationship Id="rId72" Type="http://schemas.openxmlformats.org/officeDocument/2006/relationships/customXml" Target="../ink/ink9543.xml"/><Relationship Id="rId93" Type="http://schemas.openxmlformats.org/officeDocument/2006/relationships/image" Target="../media/image6050.png"/><Relationship Id="rId98" Type="http://schemas.openxmlformats.org/officeDocument/2006/relationships/customXml" Target="../ink/ink9556.xml"/><Relationship Id="rId121" Type="http://schemas.openxmlformats.org/officeDocument/2006/relationships/image" Target="../media/image6190.png"/><Relationship Id="rId3" Type="http://schemas.openxmlformats.org/officeDocument/2006/relationships/image" Target="../media/image5640.png"/><Relationship Id="rId25" Type="http://schemas.openxmlformats.org/officeDocument/2006/relationships/image" Target="../media/image5711.png"/><Relationship Id="rId46" Type="http://schemas.openxmlformats.org/officeDocument/2006/relationships/customXml" Target="../ink/ink9530.xml"/><Relationship Id="rId67" Type="http://schemas.openxmlformats.org/officeDocument/2006/relationships/image" Target="../media/image5920.png"/><Relationship Id="rId116" Type="http://schemas.openxmlformats.org/officeDocument/2006/relationships/customXml" Target="../ink/ink9565.xml"/><Relationship Id="rId20" Type="http://schemas.openxmlformats.org/officeDocument/2006/relationships/customXml" Target="../ink/ink9517.xml"/><Relationship Id="rId41" Type="http://schemas.openxmlformats.org/officeDocument/2006/relationships/image" Target="../media/image5790.png"/><Relationship Id="rId62" Type="http://schemas.openxmlformats.org/officeDocument/2006/relationships/customXml" Target="../ink/ink9538.xml"/><Relationship Id="rId83" Type="http://schemas.openxmlformats.org/officeDocument/2006/relationships/image" Target="../media/image6000.png"/><Relationship Id="rId88" Type="http://schemas.openxmlformats.org/officeDocument/2006/relationships/customXml" Target="../ink/ink9551.xml"/><Relationship Id="rId111" Type="http://schemas.openxmlformats.org/officeDocument/2006/relationships/image" Target="../media/image6140.png"/><Relationship Id="rId15" Type="http://schemas.openxmlformats.org/officeDocument/2006/relationships/image" Target="../media/image5620.png"/><Relationship Id="rId36" Type="http://schemas.openxmlformats.org/officeDocument/2006/relationships/customXml" Target="../ink/ink9525.xml"/><Relationship Id="rId57" Type="http://schemas.openxmlformats.org/officeDocument/2006/relationships/image" Target="../media/image5870.png"/><Relationship Id="rId106" Type="http://schemas.openxmlformats.org/officeDocument/2006/relationships/customXml" Target="../ink/ink9560.xml"/><Relationship Id="rId10" Type="http://schemas.openxmlformats.org/officeDocument/2006/relationships/customXml" Target="../ink/ink9512.xml"/><Relationship Id="rId31" Type="http://schemas.openxmlformats.org/officeDocument/2006/relationships/image" Target="../media/image5740.png"/><Relationship Id="rId52" Type="http://schemas.openxmlformats.org/officeDocument/2006/relationships/customXml" Target="../ink/ink9533.xml"/><Relationship Id="rId73" Type="http://schemas.openxmlformats.org/officeDocument/2006/relationships/image" Target="../media/image5950.png"/><Relationship Id="rId78" Type="http://schemas.openxmlformats.org/officeDocument/2006/relationships/customXml" Target="../ink/ink9546.xml"/><Relationship Id="rId94" Type="http://schemas.openxmlformats.org/officeDocument/2006/relationships/customXml" Target="../ink/ink9554.xml"/><Relationship Id="rId99" Type="http://schemas.openxmlformats.org/officeDocument/2006/relationships/image" Target="../media/image6080.png"/><Relationship Id="rId101" Type="http://schemas.openxmlformats.org/officeDocument/2006/relationships/image" Target="../media/image6090.png"/><Relationship Id="rId122" Type="http://schemas.openxmlformats.org/officeDocument/2006/relationships/customXml" Target="../ink/ink9568.xml"/></Relationships>
</file>

<file path=ppt/slides/_rels/slide1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0.png"/><Relationship Id="rId21" Type="http://schemas.openxmlformats.org/officeDocument/2006/relationships/image" Target="../media/image5670.png"/><Relationship Id="rId42" Type="http://schemas.openxmlformats.org/officeDocument/2006/relationships/customXml" Target="../ink/ink9589.xml"/><Relationship Id="rId63" Type="http://schemas.openxmlformats.org/officeDocument/2006/relationships/image" Target="../media/image5900.png"/><Relationship Id="rId84" Type="http://schemas.openxmlformats.org/officeDocument/2006/relationships/customXml" Target="../ink/ink9610.xml"/><Relationship Id="rId138" Type="http://schemas.openxmlformats.org/officeDocument/2006/relationships/customXml" Target="../ink/ink9637.xml"/><Relationship Id="rId107" Type="http://schemas.openxmlformats.org/officeDocument/2006/relationships/image" Target="../media/image6120.png"/><Relationship Id="rId11" Type="http://schemas.openxmlformats.org/officeDocument/2006/relationships/image" Target="../media/image5600.png"/><Relationship Id="rId32" Type="http://schemas.openxmlformats.org/officeDocument/2006/relationships/customXml" Target="../ink/ink9584.xml"/><Relationship Id="rId37" Type="http://schemas.openxmlformats.org/officeDocument/2006/relationships/image" Target="../media/image5770.png"/><Relationship Id="rId53" Type="http://schemas.openxmlformats.org/officeDocument/2006/relationships/image" Target="../media/image5850.png"/><Relationship Id="rId58" Type="http://schemas.openxmlformats.org/officeDocument/2006/relationships/customXml" Target="../ink/ink9597.xml"/><Relationship Id="rId74" Type="http://schemas.openxmlformats.org/officeDocument/2006/relationships/customXml" Target="../ink/ink9605.xml"/><Relationship Id="rId79" Type="http://schemas.openxmlformats.org/officeDocument/2006/relationships/image" Target="../media/image5980.png"/><Relationship Id="rId102" Type="http://schemas.openxmlformats.org/officeDocument/2006/relationships/customXml" Target="../ink/ink9619.xml"/><Relationship Id="rId123" Type="http://schemas.openxmlformats.org/officeDocument/2006/relationships/image" Target="../media/image6200.png"/><Relationship Id="rId128" Type="http://schemas.openxmlformats.org/officeDocument/2006/relationships/customXml" Target="../ink/ink9632.xml"/><Relationship Id="rId5" Type="http://schemas.openxmlformats.org/officeDocument/2006/relationships/image" Target="../media/image5680.png"/><Relationship Id="rId90" Type="http://schemas.openxmlformats.org/officeDocument/2006/relationships/customXml" Target="../ink/ink9613.xml"/><Relationship Id="rId95" Type="http://schemas.openxmlformats.org/officeDocument/2006/relationships/image" Target="../media/image6060.png"/><Relationship Id="rId22" Type="http://schemas.openxmlformats.org/officeDocument/2006/relationships/customXml" Target="../ink/ink9579.xml"/><Relationship Id="rId27" Type="http://schemas.openxmlformats.org/officeDocument/2006/relationships/image" Target="../media/image5720.png"/><Relationship Id="rId43" Type="http://schemas.openxmlformats.org/officeDocument/2006/relationships/image" Target="../media/image5800.png"/><Relationship Id="rId48" Type="http://schemas.openxmlformats.org/officeDocument/2006/relationships/customXml" Target="../ink/ink9592.xml"/><Relationship Id="rId64" Type="http://schemas.openxmlformats.org/officeDocument/2006/relationships/customXml" Target="../ink/ink9600.xml"/><Relationship Id="rId69" Type="http://schemas.openxmlformats.org/officeDocument/2006/relationships/image" Target="../media/image5930.png"/><Relationship Id="rId113" Type="http://schemas.openxmlformats.org/officeDocument/2006/relationships/image" Target="../media/image6150.png"/><Relationship Id="rId118" Type="http://schemas.openxmlformats.org/officeDocument/2006/relationships/customXml" Target="../ink/ink9627.xml"/><Relationship Id="rId134" Type="http://schemas.openxmlformats.org/officeDocument/2006/relationships/customXml" Target="../ink/ink9635.xml"/><Relationship Id="rId139" Type="http://schemas.openxmlformats.org/officeDocument/2006/relationships/image" Target="../media/image6281.png"/><Relationship Id="rId80" Type="http://schemas.openxmlformats.org/officeDocument/2006/relationships/customXml" Target="../ink/ink9608.xml"/><Relationship Id="rId85" Type="http://schemas.openxmlformats.org/officeDocument/2006/relationships/image" Target="../media/image6011.png"/><Relationship Id="rId12" Type="http://schemas.openxmlformats.org/officeDocument/2006/relationships/customXml" Target="../ink/ink9574.xml"/><Relationship Id="rId17" Type="http://schemas.openxmlformats.org/officeDocument/2006/relationships/image" Target="../media/image5650.png"/><Relationship Id="rId33" Type="http://schemas.openxmlformats.org/officeDocument/2006/relationships/image" Target="../media/image5750.png"/><Relationship Id="rId38" Type="http://schemas.openxmlformats.org/officeDocument/2006/relationships/customXml" Target="../ink/ink9587.xml"/><Relationship Id="rId59" Type="http://schemas.openxmlformats.org/officeDocument/2006/relationships/image" Target="../media/image5880.png"/><Relationship Id="rId103" Type="http://schemas.openxmlformats.org/officeDocument/2006/relationships/image" Target="../media/image6101.png"/><Relationship Id="rId108" Type="http://schemas.openxmlformats.org/officeDocument/2006/relationships/customXml" Target="../ink/ink9622.xml"/><Relationship Id="rId124" Type="http://schemas.openxmlformats.org/officeDocument/2006/relationships/customXml" Target="../ink/ink9630.xml"/><Relationship Id="rId129" Type="http://schemas.openxmlformats.org/officeDocument/2006/relationships/image" Target="../media/image6230.png"/><Relationship Id="rId54" Type="http://schemas.openxmlformats.org/officeDocument/2006/relationships/customXml" Target="../ink/ink9595.xml"/><Relationship Id="rId70" Type="http://schemas.openxmlformats.org/officeDocument/2006/relationships/customXml" Target="../ink/ink9603.xml"/><Relationship Id="rId75" Type="http://schemas.openxmlformats.org/officeDocument/2006/relationships/image" Target="../media/image5960.png"/><Relationship Id="rId91" Type="http://schemas.openxmlformats.org/officeDocument/2006/relationships/image" Target="../media/image6040.png"/><Relationship Id="rId96" Type="http://schemas.openxmlformats.org/officeDocument/2006/relationships/customXml" Target="../ink/ink9616.xml"/><Relationship Id="rId140" Type="http://schemas.openxmlformats.org/officeDocument/2006/relationships/customXml" Target="../ink/ink96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71.xml"/><Relationship Id="rId23" Type="http://schemas.openxmlformats.org/officeDocument/2006/relationships/image" Target="../media/image5630.png"/><Relationship Id="rId28" Type="http://schemas.openxmlformats.org/officeDocument/2006/relationships/customXml" Target="../ink/ink9582.xml"/><Relationship Id="rId49" Type="http://schemas.openxmlformats.org/officeDocument/2006/relationships/image" Target="../media/image5830.png"/><Relationship Id="rId114" Type="http://schemas.openxmlformats.org/officeDocument/2006/relationships/customXml" Target="../ink/ink9625.xml"/><Relationship Id="rId119" Type="http://schemas.openxmlformats.org/officeDocument/2006/relationships/image" Target="../media/image6180.png"/><Relationship Id="rId44" Type="http://schemas.openxmlformats.org/officeDocument/2006/relationships/customXml" Target="../ink/ink9590.xml"/><Relationship Id="rId60" Type="http://schemas.openxmlformats.org/officeDocument/2006/relationships/customXml" Target="../ink/ink9598.xml"/><Relationship Id="rId65" Type="http://schemas.openxmlformats.org/officeDocument/2006/relationships/image" Target="../media/image5911.png"/><Relationship Id="rId81" Type="http://schemas.openxmlformats.org/officeDocument/2006/relationships/image" Target="../media/image5990.png"/><Relationship Id="rId86" Type="http://schemas.openxmlformats.org/officeDocument/2006/relationships/customXml" Target="../ink/ink9611.xml"/><Relationship Id="rId130" Type="http://schemas.openxmlformats.org/officeDocument/2006/relationships/customXml" Target="../ink/ink9633.xml"/><Relationship Id="rId135" Type="http://schemas.openxmlformats.org/officeDocument/2006/relationships/image" Target="../media/image6260.png"/><Relationship Id="rId13" Type="http://schemas.openxmlformats.org/officeDocument/2006/relationships/image" Target="../media/image5611.png"/><Relationship Id="rId18" Type="http://schemas.openxmlformats.org/officeDocument/2006/relationships/customXml" Target="../ink/ink9577.xml"/><Relationship Id="rId39" Type="http://schemas.openxmlformats.org/officeDocument/2006/relationships/image" Target="../media/image5780.png"/><Relationship Id="rId109" Type="http://schemas.openxmlformats.org/officeDocument/2006/relationships/image" Target="../media/image6130.png"/><Relationship Id="rId34" Type="http://schemas.openxmlformats.org/officeDocument/2006/relationships/customXml" Target="../ink/ink9585.xml"/><Relationship Id="rId50" Type="http://schemas.openxmlformats.org/officeDocument/2006/relationships/customXml" Target="../ink/ink9593.xml"/><Relationship Id="rId55" Type="http://schemas.openxmlformats.org/officeDocument/2006/relationships/image" Target="../media/image5860.png"/><Relationship Id="rId76" Type="http://schemas.openxmlformats.org/officeDocument/2006/relationships/customXml" Target="../ink/ink9606.xml"/><Relationship Id="rId97" Type="http://schemas.openxmlformats.org/officeDocument/2006/relationships/image" Target="../media/image6070.png"/><Relationship Id="rId104" Type="http://schemas.openxmlformats.org/officeDocument/2006/relationships/customXml" Target="../ink/ink9620.xml"/><Relationship Id="rId120" Type="http://schemas.openxmlformats.org/officeDocument/2006/relationships/customXml" Target="../ink/ink9628.xml"/><Relationship Id="rId125" Type="http://schemas.openxmlformats.org/officeDocument/2006/relationships/image" Target="../media/image6211.png"/><Relationship Id="rId141" Type="http://schemas.openxmlformats.org/officeDocument/2006/relationships/image" Target="../media/image6291.png"/><Relationship Id="rId7" Type="http://schemas.openxmlformats.org/officeDocument/2006/relationships/image" Target="../media/image5690.png"/><Relationship Id="rId71" Type="http://schemas.openxmlformats.org/officeDocument/2006/relationships/image" Target="../media/image5940.png"/><Relationship Id="rId92" Type="http://schemas.openxmlformats.org/officeDocument/2006/relationships/customXml" Target="../ink/ink9614.xml"/><Relationship Id="rId2" Type="http://schemas.openxmlformats.org/officeDocument/2006/relationships/customXml" Target="../ink/ink9569.xml"/><Relationship Id="rId29" Type="http://schemas.openxmlformats.org/officeDocument/2006/relationships/image" Target="../media/image5730.png"/><Relationship Id="rId24" Type="http://schemas.openxmlformats.org/officeDocument/2006/relationships/customXml" Target="../ink/ink9580.xml"/><Relationship Id="rId40" Type="http://schemas.openxmlformats.org/officeDocument/2006/relationships/customXml" Target="../ink/ink9588.xml"/><Relationship Id="rId45" Type="http://schemas.openxmlformats.org/officeDocument/2006/relationships/image" Target="../media/image5811.png"/><Relationship Id="rId66" Type="http://schemas.openxmlformats.org/officeDocument/2006/relationships/customXml" Target="../ink/ink9601.xml"/><Relationship Id="rId87" Type="http://schemas.openxmlformats.org/officeDocument/2006/relationships/image" Target="../media/image6020.png"/><Relationship Id="rId110" Type="http://schemas.openxmlformats.org/officeDocument/2006/relationships/customXml" Target="../ink/ink9623.xml"/><Relationship Id="rId115" Type="http://schemas.openxmlformats.org/officeDocument/2006/relationships/image" Target="../media/image6160.png"/><Relationship Id="rId131" Type="http://schemas.openxmlformats.org/officeDocument/2006/relationships/image" Target="../media/image6240.png"/><Relationship Id="rId136" Type="http://schemas.openxmlformats.org/officeDocument/2006/relationships/customXml" Target="../ink/ink9636.xml"/><Relationship Id="rId61" Type="http://schemas.openxmlformats.org/officeDocument/2006/relationships/image" Target="../media/image5890.png"/><Relationship Id="rId82" Type="http://schemas.openxmlformats.org/officeDocument/2006/relationships/customXml" Target="../ink/ink9609.xml"/><Relationship Id="rId19" Type="http://schemas.openxmlformats.org/officeDocument/2006/relationships/image" Target="../media/image5660.png"/><Relationship Id="rId14" Type="http://schemas.openxmlformats.org/officeDocument/2006/relationships/customXml" Target="../ink/ink9575.xml"/><Relationship Id="rId30" Type="http://schemas.openxmlformats.org/officeDocument/2006/relationships/customXml" Target="../ink/ink9583.xml"/><Relationship Id="rId35" Type="http://schemas.openxmlformats.org/officeDocument/2006/relationships/image" Target="../media/image5760.png"/><Relationship Id="rId56" Type="http://schemas.openxmlformats.org/officeDocument/2006/relationships/customXml" Target="../ink/ink9596.xml"/><Relationship Id="rId77" Type="http://schemas.openxmlformats.org/officeDocument/2006/relationships/image" Target="../media/image5970.png"/><Relationship Id="rId100" Type="http://schemas.openxmlformats.org/officeDocument/2006/relationships/customXml" Target="../ink/ink9618.xml"/><Relationship Id="rId105" Type="http://schemas.openxmlformats.org/officeDocument/2006/relationships/image" Target="../media/image6111.png"/><Relationship Id="rId126" Type="http://schemas.openxmlformats.org/officeDocument/2006/relationships/customXml" Target="../ink/ink9631.xml"/><Relationship Id="rId8" Type="http://schemas.openxmlformats.org/officeDocument/2006/relationships/customXml" Target="../ink/ink9572.xml"/><Relationship Id="rId51" Type="http://schemas.openxmlformats.org/officeDocument/2006/relationships/image" Target="../media/image5840.png"/><Relationship Id="rId72" Type="http://schemas.openxmlformats.org/officeDocument/2006/relationships/customXml" Target="../ink/ink9604.xml"/><Relationship Id="rId93" Type="http://schemas.openxmlformats.org/officeDocument/2006/relationships/image" Target="../media/image6050.png"/><Relationship Id="rId98" Type="http://schemas.openxmlformats.org/officeDocument/2006/relationships/customXml" Target="../ink/ink9617.xml"/><Relationship Id="rId121" Type="http://schemas.openxmlformats.org/officeDocument/2006/relationships/image" Target="../media/image6190.png"/><Relationship Id="rId3" Type="http://schemas.openxmlformats.org/officeDocument/2006/relationships/image" Target="../media/image5640.png"/><Relationship Id="rId25" Type="http://schemas.openxmlformats.org/officeDocument/2006/relationships/image" Target="../media/image5711.png"/><Relationship Id="rId46" Type="http://schemas.openxmlformats.org/officeDocument/2006/relationships/customXml" Target="../ink/ink9591.xml"/><Relationship Id="rId67" Type="http://schemas.openxmlformats.org/officeDocument/2006/relationships/image" Target="../media/image5920.png"/><Relationship Id="rId116" Type="http://schemas.openxmlformats.org/officeDocument/2006/relationships/customXml" Target="../ink/ink9626.xml"/><Relationship Id="rId137" Type="http://schemas.openxmlformats.org/officeDocument/2006/relationships/image" Target="../media/image6271.png"/><Relationship Id="rId20" Type="http://schemas.openxmlformats.org/officeDocument/2006/relationships/customXml" Target="../ink/ink9578.xml"/><Relationship Id="rId41" Type="http://schemas.openxmlformats.org/officeDocument/2006/relationships/image" Target="../media/image5790.png"/><Relationship Id="rId62" Type="http://schemas.openxmlformats.org/officeDocument/2006/relationships/customXml" Target="../ink/ink9599.xml"/><Relationship Id="rId83" Type="http://schemas.openxmlformats.org/officeDocument/2006/relationships/image" Target="../media/image6000.png"/><Relationship Id="rId88" Type="http://schemas.openxmlformats.org/officeDocument/2006/relationships/customXml" Target="../ink/ink9612.xml"/><Relationship Id="rId111" Type="http://schemas.openxmlformats.org/officeDocument/2006/relationships/image" Target="../media/image6140.png"/><Relationship Id="rId132" Type="http://schemas.openxmlformats.org/officeDocument/2006/relationships/customXml" Target="../ink/ink9634.xml"/><Relationship Id="rId15" Type="http://schemas.openxmlformats.org/officeDocument/2006/relationships/image" Target="../media/image5620.png"/><Relationship Id="rId36" Type="http://schemas.openxmlformats.org/officeDocument/2006/relationships/customXml" Target="../ink/ink9586.xml"/><Relationship Id="rId57" Type="http://schemas.openxmlformats.org/officeDocument/2006/relationships/image" Target="../media/image5870.png"/><Relationship Id="rId106" Type="http://schemas.openxmlformats.org/officeDocument/2006/relationships/customXml" Target="../ink/ink9621.xml"/><Relationship Id="rId127" Type="http://schemas.openxmlformats.org/officeDocument/2006/relationships/image" Target="../media/image6220.png"/><Relationship Id="rId10" Type="http://schemas.openxmlformats.org/officeDocument/2006/relationships/customXml" Target="../ink/ink9573.xml"/><Relationship Id="rId31" Type="http://schemas.openxmlformats.org/officeDocument/2006/relationships/image" Target="../media/image5740.png"/><Relationship Id="rId52" Type="http://schemas.openxmlformats.org/officeDocument/2006/relationships/customXml" Target="../ink/ink9594.xml"/><Relationship Id="rId73" Type="http://schemas.openxmlformats.org/officeDocument/2006/relationships/image" Target="../media/image5950.png"/><Relationship Id="rId78" Type="http://schemas.openxmlformats.org/officeDocument/2006/relationships/customXml" Target="../ink/ink9607.xml"/><Relationship Id="rId94" Type="http://schemas.openxmlformats.org/officeDocument/2006/relationships/customXml" Target="../ink/ink9615.xml"/><Relationship Id="rId99" Type="http://schemas.openxmlformats.org/officeDocument/2006/relationships/image" Target="../media/image6080.png"/><Relationship Id="rId101" Type="http://schemas.openxmlformats.org/officeDocument/2006/relationships/image" Target="../media/image6090.png"/><Relationship Id="rId122" Type="http://schemas.openxmlformats.org/officeDocument/2006/relationships/customXml" Target="../ink/ink9629.xml"/><Relationship Id="rId4" Type="http://schemas.openxmlformats.org/officeDocument/2006/relationships/customXml" Target="../ink/ink9570.xml"/><Relationship Id="rId9" Type="http://schemas.openxmlformats.org/officeDocument/2006/relationships/image" Target="../media/image5700.png"/><Relationship Id="rId26" Type="http://schemas.openxmlformats.org/officeDocument/2006/relationships/customXml" Target="../ink/ink9581.xml"/><Relationship Id="rId47" Type="http://schemas.openxmlformats.org/officeDocument/2006/relationships/image" Target="../media/image5820.png"/><Relationship Id="rId68" Type="http://schemas.openxmlformats.org/officeDocument/2006/relationships/customXml" Target="../ink/ink9602.xml"/><Relationship Id="rId89" Type="http://schemas.openxmlformats.org/officeDocument/2006/relationships/image" Target="../media/image6030.png"/><Relationship Id="rId112" Type="http://schemas.openxmlformats.org/officeDocument/2006/relationships/customXml" Target="../ink/ink9624.xml"/><Relationship Id="rId133" Type="http://schemas.openxmlformats.org/officeDocument/2006/relationships/image" Target="../media/image6250.png"/><Relationship Id="rId16" Type="http://schemas.openxmlformats.org/officeDocument/2006/relationships/customXml" Target="../ink/ink9576.xml"/></Relationships>
</file>

<file path=ppt/slides/_rels/slide19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0.png"/><Relationship Id="rId21" Type="http://schemas.openxmlformats.org/officeDocument/2006/relationships/image" Target="../media/image5670.png"/><Relationship Id="rId42" Type="http://schemas.openxmlformats.org/officeDocument/2006/relationships/customXml" Target="../ink/ink9659.xml"/><Relationship Id="rId63" Type="http://schemas.openxmlformats.org/officeDocument/2006/relationships/image" Target="../media/image5900.png"/><Relationship Id="rId84" Type="http://schemas.openxmlformats.org/officeDocument/2006/relationships/customXml" Target="../ink/ink9680.xml"/><Relationship Id="rId138" Type="http://schemas.openxmlformats.org/officeDocument/2006/relationships/customXml" Target="../ink/ink9707.xml"/><Relationship Id="rId107" Type="http://schemas.openxmlformats.org/officeDocument/2006/relationships/image" Target="../media/image6120.png"/><Relationship Id="rId11" Type="http://schemas.openxmlformats.org/officeDocument/2006/relationships/image" Target="../media/image5600.png"/><Relationship Id="rId32" Type="http://schemas.openxmlformats.org/officeDocument/2006/relationships/customXml" Target="../ink/ink9654.xml"/><Relationship Id="rId53" Type="http://schemas.openxmlformats.org/officeDocument/2006/relationships/image" Target="../media/image5850.png"/><Relationship Id="rId74" Type="http://schemas.openxmlformats.org/officeDocument/2006/relationships/customXml" Target="../ink/ink9675.xml"/><Relationship Id="rId128" Type="http://schemas.openxmlformats.org/officeDocument/2006/relationships/customXml" Target="../ink/ink9702.xml"/><Relationship Id="rId149" Type="http://schemas.openxmlformats.org/officeDocument/2006/relationships/image" Target="../media/image6341.png"/><Relationship Id="rId5" Type="http://schemas.openxmlformats.org/officeDocument/2006/relationships/image" Target="../media/image5680.png"/><Relationship Id="rId95" Type="http://schemas.openxmlformats.org/officeDocument/2006/relationships/image" Target="../media/image6060.png"/><Relationship Id="rId22" Type="http://schemas.openxmlformats.org/officeDocument/2006/relationships/customXml" Target="../ink/ink9649.xml"/><Relationship Id="rId27" Type="http://schemas.openxmlformats.org/officeDocument/2006/relationships/image" Target="../media/image5720.png"/><Relationship Id="rId43" Type="http://schemas.openxmlformats.org/officeDocument/2006/relationships/image" Target="../media/image5800.png"/><Relationship Id="rId48" Type="http://schemas.openxmlformats.org/officeDocument/2006/relationships/customXml" Target="../ink/ink9662.xml"/><Relationship Id="rId64" Type="http://schemas.openxmlformats.org/officeDocument/2006/relationships/customXml" Target="../ink/ink9670.xml"/><Relationship Id="rId69" Type="http://schemas.openxmlformats.org/officeDocument/2006/relationships/image" Target="../media/image5930.png"/><Relationship Id="rId113" Type="http://schemas.openxmlformats.org/officeDocument/2006/relationships/image" Target="../media/image6150.png"/><Relationship Id="rId118" Type="http://schemas.openxmlformats.org/officeDocument/2006/relationships/customXml" Target="../ink/ink9697.xml"/><Relationship Id="rId134" Type="http://schemas.openxmlformats.org/officeDocument/2006/relationships/customXml" Target="../ink/ink9705.xml"/><Relationship Id="rId139" Type="http://schemas.openxmlformats.org/officeDocument/2006/relationships/image" Target="../media/image6281.png"/><Relationship Id="rId80" Type="http://schemas.openxmlformats.org/officeDocument/2006/relationships/customXml" Target="../ink/ink9678.xml"/><Relationship Id="rId85" Type="http://schemas.openxmlformats.org/officeDocument/2006/relationships/image" Target="../media/image6011.png"/><Relationship Id="rId150" Type="http://schemas.openxmlformats.org/officeDocument/2006/relationships/customXml" Target="../ink/ink9713.xml"/><Relationship Id="rId12" Type="http://schemas.openxmlformats.org/officeDocument/2006/relationships/customXml" Target="../ink/ink9644.xml"/><Relationship Id="rId17" Type="http://schemas.openxmlformats.org/officeDocument/2006/relationships/image" Target="../media/image5650.png"/><Relationship Id="rId33" Type="http://schemas.openxmlformats.org/officeDocument/2006/relationships/image" Target="../media/image5750.png"/><Relationship Id="rId38" Type="http://schemas.openxmlformats.org/officeDocument/2006/relationships/customXml" Target="../ink/ink9657.xml"/><Relationship Id="rId59" Type="http://schemas.openxmlformats.org/officeDocument/2006/relationships/image" Target="../media/image5880.png"/><Relationship Id="rId103" Type="http://schemas.openxmlformats.org/officeDocument/2006/relationships/image" Target="../media/image6101.png"/><Relationship Id="rId108" Type="http://schemas.openxmlformats.org/officeDocument/2006/relationships/customXml" Target="../ink/ink9692.xml"/><Relationship Id="rId124" Type="http://schemas.openxmlformats.org/officeDocument/2006/relationships/customXml" Target="../ink/ink9700.xml"/><Relationship Id="rId129" Type="http://schemas.openxmlformats.org/officeDocument/2006/relationships/image" Target="../media/image6230.png"/><Relationship Id="rId54" Type="http://schemas.openxmlformats.org/officeDocument/2006/relationships/customXml" Target="../ink/ink9665.xml"/><Relationship Id="rId70" Type="http://schemas.openxmlformats.org/officeDocument/2006/relationships/customXml" Target="../ink/ink9673.xml"/><Relationship Id="rId75" Type="http://schemas.openxmlformats.org/officeDocument/2006/relationships/image" Target="../media/image5960.png"/><Relationship Id="rId91" Type="http://schemas.openxmlformats.org/officeDocument/2006/relationships/image" Target="../media/image6040.png"/><Relationship Id="rId96" Type="http://schemas.openxmlformats.org/officeDocument/2006/relationships/customXml" Target="../ink/ink9686.xml"/><Relationship Id="rId140" Type="http://schemas.openxmlformats.org/officeDocument/2006/relationships/customXml" Target="../ink/ink9708.xml"/><Relationship Id="rId145" Type="http://schemas.openxmlformats.org/officeDocument/2006/relationships/image" Target="../media/image63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41.xml"/><Relationship Id="rId23" Type="http://schemas.openxmlformats.org/officeDocument/2006/relationships/image" Target="../media/image5630.png"/><Relationship Id="rId28" Type="http://schemas.openxmlformats.org/officeDocument/2006/relationships/customXml" Target="../ink/ink9652.xml"/><Relationship Id="rId49" Type="http://schemas.openxmlformats.org/officeDocument/2006/relationships/image" Target="../media/image5830.png"/><Relationship Id="rId114" Type="http://schemas.openxmlformats.org/officeDocument/2006/relationships/customXml" Target="../ink/ink9695.xml"/><Relationship Id="rId119" Type="http://schemas.openxmlformats.org/officeDocument/2006/relationships/image" Target="../media/image6180.png"/><Relationship Id="rId44" Type="http://schemas.openxmlformats.org/officeDocument/2006/relationships/customXml" Target="../ink/ink9660.xml"/><Relationship Id="rId60" Type="http://schemas.openxmlformats.org/officeDocument/2006/relationships/customXml" Target="../ink/ink9668.xml"/><Relationship Id="rId65" Type="http://schemas.openxmlformats.org/officeDocument/2006/relationships/image" Target="../media/image5911.png"/><Relationship Id="rId81" Type="http://schemas.openxmlformats.org/officeDocument/2006/relationships/image" Target="../media/image5990.png"/><Relationship Id="rId86" Type="http://schemas.openxmlformats.org/officeDocument/2006/relationships/customXml" Target="../ink/ink9681.xml"/><Relationship Id="rId130" Type="http://schemas.openxmlformats.org/officeDocument/2006/relationships/customXml" Target="../ink/ink9703.xml"/><Relationship Id="rId135" Type="http://schemas.openxmlformats.org/officeDocument/2006/relationships/image" Target="../media/image6260.png"/><Relationship Id="rId151" Type="http://schemas.openxmlformats.org/officeDocument/2006/relationships/image" Target="../media/image6351.png"/><Relationship Id="rId13" Type="http://schemas.openxmlformats.org/officeDocument/2006/relationships/image" Target="../media/image5611.png"/><Relationship Id="rId18" Type="http://schemas.openxmlformats.org/officeDocument/2006/relationships/customXml" Target="../ink/ink9647.xml"/><Relationship Id="rId39" Type="http://schemas.openxmlformats.org/officeDocument/2006/relationships/image" Target="../media/image5780.png"/><Relationship Id="rId109" Type="http://schemas.openxmlformats.org/officeDocument/2006/relationships/image" Target="../media/image6130.png"/><Relationship Id="rId34" Type="http://schemas.openxmlformats.org/officeDocument/2006/relationships/customXml" Target="../ink/ink9655.xml"/><Relationship Id="rId50" Type="http://schemas.openxmlformats.org/officeDocument/2006/relationships/customXml" Target="../ink/ink9663.xml"/><Relationship Id="rId55" Type="http://schemas.openxmlformats.org/officeDocument/2006/relationships/image" Target="../media/image5860.png"/><Relationship Id="rId76" Type="http://schemas.openxmlformats.org/officeDocument/2006/relationships/customXml" Target="../ink/ink9676.xml"/><Relationship Id="rId97" Type="http://schemas.openxmlformats.org/officeDocument/2006/relationships/image" Target="../media/image6070.png"/><Relationship Id="rId104" Type="http://schemas.openxmlformats.org/officeDocument/2006/relationships/customXml" Target="../ink/ink9690.xml"/><Relationship Id="rId120" Type="http://schemas.openxmlformats.org/officeDocument/2006/relationships/customXml" Target="../ink/ink9698.xml"/><Relationship Id="rId125" Type="http://schemas.openxmlformats.org/officeDocument/2006/relationships/image" Target="../media/image6211.png"/><Relationship Id="rId141" Type="http://schemas.openxmlformats.org/officeDocument/2006/relationships/image" Target="../media/image6301.png"/><Relationship Id="rId146" Type="http://schemas.openxmlformats.org/officeDocument/2006/relationships/customXml" Target="../ink/ink9711.xml"/><Relationship Id="rId7" Type="http://schemas.openxmlformats.org/officeDocument/2006/relationships/image" Target="../media/image5690.png"/><Relationship Id="rId71" Type="http://schemas.openxmlformats.org/officeDocument/2006/relationships/image" Target="../media/image5940.png"/><Relationship Id="rId92" Type="http://schemas.openxmlformats.org/officeDocument/2006/relationships/customXml" Target="../ink/ink9684.xml"/><Relationship Id="rId2" Type="http://schemas.openxmlformats.org/officeDocument/2006/relationships/customXml" Target="../ink/ink9639.xml"/><Relationship Id="rId29" Type="http://schemas.openxmlformats.org/officeDocument/2006/relationships/image" Target="../media/image5730.png"/><Relationship Id="rId24" Type="http://schemas.openxmlformats.org/officeDocument/2006/relationships/customXml" Target="../ink/ink9650.xml"/><Relationship Id="rId40" Type="http://schemas.openxmlformats.org/officeDocument/2006/relationships/customXml" Target="../ink/ink9658.xml"/><Relationship Id="rId45" Type="http://schemas.openxmlformats.org/officeDocument/2006/relationships/image" Target="../media/image5811.png"/><Relationship Id="rId66" Type="http://schemas.openxmlformats.org/officeDocument/2006/relationships/customXml" Target="../ink/ink9671.xml"/><Relationship Id="rId87" Type="http://schemas.openxmlformats.org/officeDocument/2006/relationships/image" Target="../media/image6020.png"/><Relationship Id="rId110" Type="http://schemas.openxmlformats.org/officeDocument/2006/relationships/customXml" Target="../ink/ink9693.xml"/><Relationship Id="rId115" Type="http://schemas.openxmlformats.org/officeDocument/2006/relationships/image" Target="../media/image6160.png"/><Relationship Id="rId131" Type="http://schemas.openxmlformats.org/officeDocument/2006/relationships/image" Target="../media/image6240.png"/><Relationship Id="rId136" Type="http://schemas.openxmlformats.org/officeDocument/2006/relationships/customXml" Target="../ink/ink9706.xml"/><Relationship Id="rId61" Type="http://schemas.openxmlformats.org/officeDocument/2006/relationships/image" Target="../media/image5890.png"/><Relationship Id="rId82" Type="http://schemas.openxmlformats.org/officeDocument/2006/relationships/customXml" Target="../ink/ink9679.xml"/><Relationship Id="rId19" Type="http://schemas.openxmlformats.org/officeDocument/2006/relationships/image" Target="../media/image5660.png"/><Relationship Id="rId14" Type="http://schemas.openxmlformats.org/officeDocument/2006/relationships/customXml" Target="../ink/ink9645.xml"/><Relationship Id="rId30" Type="http://schemas.openxmlformats.org/officeDocument/2006/relationships/customXml" Target="../ink/ink9653.xml"/><Relationship Id="rId35" Type="http://schemas.openxmlformats.org/officeDocument/2006/relationships/image" Target="../media/image5760.png"/><Relationship Id="rId56" Type="http://schemas.openxmlformats.org/officeDocument/2006/relationships/customXml" Target="../ink/ink9666.xml"/><Relationship Id="rId77" Type="http://schemas.openxmlformats.org/officeDocument/2006/relationships/image" Target="../media/image5970.png"/><Relationship Id="rId100" Type="http://schemas.openxmlformats.org/officeDocument/2006/relationships/customXml" Target="../ink/ink9688.xml"/><Relationship Id="rId105" Type="http://schemas.openxmlformats.org/officeDocument/2006/relationships/image" Target="../media/image6111.png"/><Relationship Id="rId126" Type="http://schemas.openxmlformats.org/officeDocument/2006/relationships/customXml" Target="../ink/ink9701.xml"/><Relationship Id="rId147" Type="http://schemas.openxmlformats.org/officeDocument/2006/relationships/image" Target="../media/image6331.png"/><Relationship Id="rId8" Type="http://schemas.openxmlformats.org/officeDocument/2006/relationships/customXml" Target="../ink/ink9642.xml"/><Relationship Id="rId51" Type="http://schemas.openxmlformats.org/officeDocument/2006/relationships/image" Target="../media/image5840.png"/><Relationship Id="rId72" Type="http://schemas.openxmlformats.org/officeDocument/2006/relationships/customXml" Target="../ink/ink9674.xml"/><Relationship Id="rId93" Type="http://schemas.openxmlformats.org/officeDocument/2006/relationships/image" Target="../media/image6050.png"/><Relationship Id="rId98" Type="http://schemas.openxmlformats.org/officeDocument/2006/relationships/customXml" Target="../ink/ink9687.xml"/><Relationship Id="rId121" Type="http://schemas.openxmlformats.org/officeDocument/2006/relationships/image" Target="../media/image6190.png"/><Relationship Id="rId142" Type="http://schemas.openxmlformats.org/officeDocument/2006/relationships/customXml" Target="../ink/ink9709.xml"/><Relationship Id="rId3" Type="http://schemas.openxmlformats.org/officeDocument/2006/relationships/image" Target="../media/image5640.png"/><Relationship Id="rId25" Type="http://schemas.openxmlformats.org/officeDocument/2006/relationships/image" Target="../media/image5711.png"/><Relationship Id="rId46" Type="http://schemas.openxmlformats.org/officeDocument/2006/relationships/customXml" Target="../ink/ink9661.xml"/><Relationship Id="rId67" Type="http://schemas.openxmlformats.org/officeDocument/2006/relationships/image" Target="../media/image5920.png"/><Relationship Id="rId116" Type="http://schemas.openxmlformats.org/officeDocument/2006/relationships/customXml" Target="../ink/ink9696.xml"/><Relationship Id="rId137" Type="http://schemas.openxmlformats.org/officeDocument/2006/relationships/image" Target="../media/image6271.png"/><Relationship Id="rId20" Type="http://schemas.openxmlformats.org/officeDocument/2006/relationships/customXml" Target="../ink/ink9648.xml"/><Relationship Id="rId41" Type="http://schemas.openxmlformats.org/officeDocument/2006/relationships/image" Target="../media/image5790.png"/><Relationship Id="rId62" Type="http://schemas.openxmlformats.org/officeDocument/2006/relationships/customXml" Target="../ink/ink9669.xml"/><Relationship Id="rId83" Type="http://schemas.openxmlformats.org/officeDocument/2006/relationships/image" Target="../media/image6000.png"/><Relationship Id="rId88" Type="http://schemas.openxmlformats.org/officeDocument/2006/relationships/customXml" Target="../ink/ink9682.xml"/><Relationship Id="rId111" Type="http://schemas.openxmlformats.org/officeDocument/2006/relationships/image" Target="../media/image6140.png"/><Relationship Id="rId132" Type="http://schemas.openxmlformats.org/officeDocument/2006/relationships/customXml" Target="../ink/ink9704.xml"/><Relationship Id="rId15" Type="http://schemas.openxmlformats.org/officeDocument/2006/relationships/image" Target="../media/image5620.png"/><Relationship Id="rId36" Type="http://schemas.openxmlformats.org/officeDocument/2006/relationships/customXml" Target="../ink/ink9656.xml"/><Relationship Id="rId57" Type="http://schemas.openxmlformats.org/officeDocument/2006/relationships/image" Target="../media/image5870.png"/><Relationship Id="rId106" Type="http://schemas.openxmlformats.org/officeDocument/2006/relationships/customXml" Target="../ink/ink9691.xml"/><Relationship Id="rId127" Type="http://schemas.openxmlformats.org/officeDocument/2006/relationships/image" Target="../media/image6220.png"/><Relationship Id="rId10" Type="http://schemas.openxmlformats.org/officeDocument/2006/relationships/customXml" Target="../ink/ink9643.xml"/><Relationship Id="rId31" Type="http://schemas.openxmlformats.org/officeDocument/2006/relationships/image" Target="../media/image5740.png"/><Relationship Id="rId52" Type="http://schemas.openxmlformats.org/officeDocument/2006/relationships/customXml" Target="../ink/ink9664.xml"/><Relationship Id="rId73" Type="http://schemas.openxmlformats.org/officeDocument/2006/relationships/image" Target="../media/image5950.png"/><Relationship Id="rId78" Type="http://schemas.openxmlformats.org/officeDocument/2006/relationships/customXml" Target="../ink/ink9677.xml"/><Relationship Id="rId94" Type="http://schemas.openxmlformats.org/officeDocument/2006/relationships/customXml" Target="../ink/ink9685.xml"/><Relationship Id="rId99" Type="http://schemas.openxmlformats.org/officeDocument/2006/relationships/image" Target="../media/image6080.png"/><Relationship Id="rId101" Type="http://schemas.openxmlformats.org/officeDocument/2006/relationships/image" Target="../media/image6090.png"/><Relationship Id="rId122" Type="http://schemas.openxmlformats.org/officeDocument/2006/relationships/customXml" Target="../ink/ink9699.xml"/><Relationship Id="rId143" Type="http://schemas.openxmlformats.org/officeDocument/2006/relationships/image" Target="../media/image6312.png"/><Relationship Id="rId148" Type="http://schemas.openxmlformats.org/officeDocument/2006/relationships/customXml" Target="../ink/ink9712.xml"/><Relationship Id="rId4" Type="http://schemas.openxmlformats.org/officeDocument/2006/relationships/customXml" Target="../ink/ink9640.xml"/><Relationship Id="rId9" Type="http://schemas.openxmlformats.org/officeDocument/2006/relationships/image" Target="../media/image5700.png"/><Relationship Id="rId26" Type="http://schemas.openxmlformats.org/officeDocument/2006/relationships/customXml" Target="../ink/ink9651.xml"/><Relationship Id="rId47" Type="http://schemas.openxmlformats.org/officeDocument/2006/relationships/image" Target="../media/image5820.png"/><Relationship Id="rId68" Type="http://schemas.openxmlformats.org/officeDocument/2006/relationships/customXml" Target="../ink/ink9672.xml"/><Relationship Id="rId89" Type="http://schemas.openxmlformats.org/officeDocument/2006/relationships/image" Target="../media/image6030.png"/><Relationship Id="rId112" Type="http://schemas.openxmlformats.org/officeDocument/2006/relationships/customXml" Target="../ink/ink9694.xml"/><Relationship Id="rId133" Type="http://schemas.openxmlformats.org/officeDocument/2006/relationships/image" Target="../media/image6250.png"/><Relationship Id="rId16" Type="http://schemas.openxmlformats.org/officeDocument/2006/relationships/customXml" Target="../ink/ink9646.xml"/><Relationship Id="rId37" Type="http://schemas.openxmlformats.org/officeDocument/2006/relationships/image" Target="../media/image5770.png"/><Relationship Id="rId58" Type="http://schemas.openxmlformats.org/officeDocument/2006/relationships/customXml" Target="../ink/ink9667.xml"/><Relationship Id="rId79" Type="http://schemas.openxmlformats.org/officeDocument/2006/relationships/image" Target="../media/image5980.png"/><Relationship Id="rId102" Type="http://schemas.openxmlformats.org/officeDocument/2006/relationships/customXml" Target="../ink/ink9689.xml"/><Relationship Id="rId123" Type="http://schemas.openxmlformats.org/officeDocument/2006/relationships/image" Target="../media/image6200.png"/><Relationship Id="rId144" Type="http://schemas.openxmlformats.org/officeDocument/2006/relationships/customXml" Target="../ink/ink9710.xml"/><Relationship Id="rId90" Type="http://schemas.openxmlformats.org/officeDocument/2006/relationships/customXml" Target="../ink/ink9683.xml"/></Relationships>
</file>

<file path=ppt/slides/_rels/slide1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0.png"/><Relationship Id="rId21" Type="http://schemas.openxmlformats.org/officeDocument/2006/relationships/image" Target="../media/image5670.png"/><Relationship Id="rId42" Type="http://schemas.openxmlformats.org/officeDocument/2006/relationships/customXml" Target="../ink/ink9734.xml"/><Relationship Id="rId63" Type="http://schemas.openxmlformats.org/officeDocument/2006/relationships/image" Target="../media/image5900.png"/><Relationship Id="rId84" Type="http://schemas.openxmlformats.org/officeDocument/2006/relationships/customXml" Target="../ink/ink9755.xml"/><Relationship Id="rId138" Type="http://schemas.openxmlformats.org/officeDocument/2006/relationships/customXml" Target="../ink/ink9782.xml"/><Relationship Id="rId159" Type="http://schemas.openxmlformats.org/officeDocument/2006/relationships/image" Target="../media/image6401.png"/><Relationship Id="rId107" Type="http://schemas.openxmlformats.org/officeDocument/2006/relationships/image" Target="../media/image6120.png"/><Relationship Id="rId11" Type="http://schemas.openxmlformats.org/officeDocument/2006/relationships/image" Target="../media/image5600.png"/><Relationship Id="rId32" Type="http://schemas.openxmlformats.org/officeDocument/2006/relationships/customXml" Target="../ink/ink9729.xml"/><Relationship Id="rId53" Type="http://schemas.openxmlformats.org/officeDocument/2006/relationships/image" Target="../media/image5850.png"/><Relationship Id="rId74" Type="http://schemas.openxmlformats.org/officeDocument/2006/relationships/customXml" Target="../ink/ink9750.xml"/><Relationship Id="rId128" Type="http://schemas.openxmlformats.org/officeDocument/2006/relationships/customXml" Target="../ink/ink9777.xml"/><Relationship Id="rId149" Type="http://schemas.openxmlformats.org/officeDocument/2006/relationships/image" Target="../media/image6341.png"/><Relationship Id="rId5" Type="http://schemas.openxmlformats.org/officeDocument/2006/relationships/image" Target="../media/image5680.png"/><Relationship Id="rId95" Type="http://schemas.openxmlformats.org/officeDocument/2006/relationships/image" Target="../media/image6060.png"/><Relationship Id="rId160" Type="http://schemas.openxmlformats.org/officeDocument/2006/relationships/customXml" Target="../ink/ink9793.xml"/><Relationship Id="rId22" Type="http://schemas.openxmlformats.org/officeDocument/2006/relationships/customXml" Target="../ink/ink9724.xml"/><Relationship Id="rId43" Type="http://schemas.openxmlformats.org/officeDocument/2006/relationships/image" Target="../media/image5800.png"/><Relationship Id="rId64" Type="http://schemas.openxmlformats.org/officeDocument/2006/relationships/customXml" Target="../ink/ink9745.xml"/><Relationship Id="rId118" Type="http://schemas.openxmlformats.org/officeDocument/2006/relationships/customXml" Target="../ink/ink9772.xml"/><Relationship Id="rId139" Type="http://schemas.openxmlformats.org/officeDocument/2006/relationships/image" Target="../media/image6281.png"/><Relationship Id="rId85" Type="http://schemas.openxmlformats.org/officeDocument/2006/relationships/image" Target="../media/image6011.png"/><Relationship Id="rId150" Type="http://schemas.openxmlformats.org/officeDocument/2006/relationships/customXml" Target="../ink/ink9788.xml"/><Relationship Id="rId12" Type="http://schemas.openxmlformats.org/officeDocument/2006/relationships/customXml" Target="../ink/ink9719.xml"/><Relationship Id="rId17" Type="http://schemas.openxmlformats.org/officeDocument/2006/relationships/image" Target="../media/image5650.png"/><Relationship Id="rId33" Type="http://schemas.openxmlformats.org/officeDocument/2006/relationships/image" Target="../media/image5750.png"/><Relationship Id="rId38" Type="http://schemas.openxmlformats.org/officeDocument/2006/relationships/customXml" Target="../ink/ink9732.xml"/><Relationship Id="rId59" Type="http://schemas.openxmlformats.org/officeDocument/2006/relationships/image" Target="../media/image5880.png"/><Relationship Id="rId103" Type="http://schemas.openxmlformats.org/officeDocument/2006/relationships/image" Target="../media/image6101.png"/><Relationship Id="rId108" Type="http://schemas.openxmlformats.org/officeDocument/2006/relationships/customXml" Target="../ink/ink9767.xml"/><Relationship Id="rId124" Type="http://schemas.openxmlformats.org/officeDocument/2006/relationships/customXml" Target="../ink/ink9775.xml"/><Relationship Id="rId129" Type="http://schemas.openxmlformats.org/officeDocument/2006/relationships/image" Target="../media/image6230.png"/><Relationship Id="rId54" Type="http://schemas.openxmlformats.org/officeDocument/2006/relationships/customXml" Target="../ink/ink9740.xml"/><Relationship Id="rId70" Type="http://schemas.openxmlformats.org/officeDocument/2006/relationships/customXml" Target="../ink/ink9748.xml"/><Relationship Id="rId75" Type="http://schemas.openxmlformats.org/officeDocument/2006/relationships/image" Target="../media/image5960.png"/><Relationship Id="rId91" Type="http://schemas.openxmlformats.org/officeDocument/2006/relationships/image" Target="../media/image6040.png"/><Relationship Id="rId96" Type="http://schemas.openxmlformats.org/officeDocument/2006/relationships/customXml" Target="../ink/ink9761.xml"/><Relationship Id="rId140" Type="http://schemas.openxmlformats.org/officeDocument/2006/relationships/customXml" Target="../ink/ink9783.xml"/><Relationship Id="rId145" Type="http://schemas.openxmlformats.org/officeDocument/2006/relationships/image" Target="../media/image6321.png"/><Relationship Id="rId161" Type="http://schemas.openxmlformats.org/officeDocument/2006/relationships/image" Target="../media/image6412.png"/><Relationship Id="rId166" Type="http://schemas.openxmlformats.org/officeDocument/2006/relationships/customXml" Target="../ink/ink97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16.xml"/><Relationship Id="rId23" Type="http://schemas.openxmlformats.org/officeDocument/2006/relationships/image" Target="../media/image5630.png"/><Relationship Id="rId28" Type="http://schemas.openxmlformats.org/officeDocument/2006/relationships/customXml" Target="../ink/ink9727.xml"/><Relationship Id="rId49" Type="http://schemas.openxmlformats.org/officeDocument/2006/relationships/image" Target="../media/image5830.png"/><Relationship Id="rId114" Type="http://schemas.openxmlformats.org/officeDocument/2006/relationships/customXml" Target="../ink/ink9770.xml"/><Relationship Id="rId119" Type="http://schemas.openxmlformats.org/officeDocument/2006/relationships/image" Target="../media/image6180.png"/><Relationship Id="rId44" Type="http://schemas.openxmlformats.org/officeDocument/2006/relationships/customXml" Target="../ink/ink9735.xml"/><Relationship Id="rId60" Type="http://schemas.openxmlformats.org/officeDocument/2006/relationships/customXml" Target="../ink/ink9743.xml"/><Relationship Id="rId65" Type="http://schemas.openxmlformats.org/officeDocument/2006/relationships/image" Target="../media/image5911.png"/><Relationship Id="rId81" Type="http://schemas.openxmlformats.org/officeDocument/2006/relationships/image" Target="../media/image5990.png"/><Relationship Id="rId86" Type="http://schemas.openxmlformats.org/officeDocument/2006/relationships/customXml" Target="../ink/ink9756.xml"/><Relationship Id="rId130" Type="http://schemas.openxmlformats.org/officeDocument/2006/relationships/customXml" Target="../ink/ink9778.xml"/><Relationship Id="rId135" Type="http://schemas.openxmlformats.org/officeDocument/2006/relationships/image" Target="../media/image6260.png"/><Relationship Id="rId151" Type="http://schemas.openxmlformats.org/officeDocument/2006/relationships/image" Target="../media/image6361.png"/><Relationship Id="rId156" Type="http://schemas.openxmlformats.org/officeDocument/2006/relationships/customXml" Target="../ink/ink9791.xml"/><Relationship Id="rId13" Type="http://schemas.openxmlformats.org/officeDocument/2006/relationships/image" Target="../media/image5611.png"/><Relationship Id="rId18" Type="http://schemas.openxmlformats.org/officeDocument/2006/relationships/customXml" Target="../ink/ink9722.xml"/><Relationship Id="rId39" Type="http://schemas.openxmlformats.org/officeDocument/2006/relationships/image" Target="../media/image5780.png"/><Relationship Id="rId109" Type="http://schemas.openxmlformats.org/officeDocument/2006/relationships/image" Target="../media/image6130.png"/><Relationship Id="rId34" Type="http://schemas.openxmlformats.org/officeDocument/2006/relationships/customXml" Target="../ink/ink9730.xml"/><Relationship Id="rId50" Type="http://schemas.openxmlformats.org/officeDocument/2006/relationships/customXml" Target="../ink/ink9738.xml"/><Relationship Id="rId55" Type="http://schemas.openxmlformats.org/officeDocument/2006/relationships/image" Target="../media/image5860.png"/><Relationship Id="rId76" Type="http://schemas.openxmlformats.org/officeDocument/2006/relationships/customXml" Target="../ink/ink9751.xml"/><Relationship Id="rId97" Type="http://schemas.openxmlformats.org/officeDocument/2006/relationships/image" Target="../media/image6070.png"/><Relationship Id="rId104" Type="http://schemas.openxmlformats.org/officeDocument/2006/relationships/customXml" Target="../ink/ink9765.xml"/><Relationship Id="rId120" Type="http://schemas.openxmlformats.org/officeDocument/2006/relationships/customXml" Target="../ink/ink9773.xml"/><Relationship Id="rId125" Type="http://schemas.openxmlformats.org/officeDocument/2006/relationships/image" Target="../media/image6211.png"/><Relationship Id="rId141" Type="http://schemas.openxmlformats.org/officeDocument/2006/relationships/image" Target="../media/image6301.png"/><Relationship Id="rId146" Type="http://schemas.openxmlformats.org/officeDocument/2006/relationships/customXml" Target="../ink/ink9786.xml"/><Relationship Id="rId167" Type="http://schemas.openxmlformats.org/officeDocument/2006/relationships/image" Target="../media/image6441.png"/><Relationship Id="rId7" Type="http://schemas.openxmlformats.org/officeDocument/2006/relationships/image" Target="../media/image5690.png"/><Relationship Id="rId71" Type="http://schemas.openxmlformats.org/officeDocument/2006/relationships/image" Target="../media/image5940.png"/><Relationship Id="rId92" Type="http://schemas.openxmlformats.org/officeDocument/2006/relationships/customXml" Target="../ink/ink9759.xml"/><Relationship Id="rId162" Type="http://schemas.openxmlformats.org/officeDocument/2006/relationships/customXml" Target="../ink/ink9794.xml"/><Relationship Id="rId2" Type="http://schemas.openxmlformats.org/officeDocument/2006/relationships/customXml" Target="../ink/ink9714.xml"/><Relationship Id="rId29" Type="http://schemas.openxmlformats.org/officeDocument/2006/relationships/image" Target="../media/image5730.png"/><Relationship Id="rId24" Type="http://schemas.openxmlformats.org/officeDocument/2006/relationships/customXml" Target="../ink/ink9725.xml"/><Relationship Id="rId40" Type="http://schemas.openxmlformats.org/officeDocument/2006/relationships/customXml" Target="../ink/ink9733.xml"/><Relationship Id="rId45" Type="http://schemas.openxmlformats.org/officeDocument/2006/relationships/image" Target="../media/image5811.png"/><Relationship Id="rId66" Type="http://schemas.openxmlformats.org/officeDocument/2006/relationships/customXml" Target="../ink/ink9746.xml"/><Relationship Id="rId87" Type="http://schemas.openxmlformats.org/officeDocument/2006/relationships/image" Target="../media/image6020.png"/><Relationship Id="rId110" Type="http://schemas.openxmlformats.org/officeDocument/2006/relationships/customXml" Target="../ink/ink9768.xml"/><Relationship Id="rId115" Type="http://schemas.openxmlformats.org/officeDocument/2006/relationships/image" Target="../media/image6160.png"/><Relationship Id="rId131" Type="http://schemas.openxmlformats.org/officeDocument/2006/relationships/image" Target="../media/image6240.png"/><Relationship Id="rId136" Type="http://schemas.openxmlformats.org/officeDocument/2006/relationships/customXml" Target="../ink/ink9781.xml"/><Relationship Id="rId157" Type="http://schemas.openxmlformats.org/officeDocument/2006/relationships/image" Target="../media/image6391.png"/><Relationship Id="rId61" Type="http://schemas.openxmlformats.org/officeDocument/2006/relationships/image" Target="../media/image5890.png"/><Relationship Id="rId82" Type="http://schemas.openxmlformats.org/officeDocument/2006/relationships/customXml" Target="../ink/ink9754.xml"/><Relationship Id="rId152" Type="http://schemas.openxmlformats.org/officeDocument/2006/relationships/customXml" Target="../ink/ink9789.xml"/><Relationship Id="rId19" Type="http://schemas.openxmlformats.org/officeDocument/2006/relationships/image" Target="../media/image5660.png"/><Relationship Id="rId14" Type="http://schemas.openxmlformats.org/officeDocument/2006/relationships/customXml" Target="../ink/ink9720.xml"/><Relationship Id="rId30" Type="http://schemas.openxmlformats.org/officeDocument/2006/relationships/customXml" Target="../ink/ink9728.xml"/><Relationship Id="rId35" Type="http://schemas.openxmlformats.org/officeDocument/2006/relationships/image" Target="../media/image5760.png"/><Relationship Id="rId56" Type="http://schemas.openxmlformats.org/officeDocument/2006/relationships/customXml" Target="../ink/ink9741.xml"/><Relationship Id="rId77" Type="http://schemas.openxmlformats.org/officeDocument/2006/relationships/image" Target="../media/image5970.png"/><Relationship Id="rId100" Type="http://schemas.openxmlformats.org/officeDocument/2006/relationships/customXml" Target="../ink/ink9763.xml"/><Relationship Id="rId105" Type="http://schemas.openxmlformats.org/officeDocument/2006/relationships/image" Target="../media/image6111.png"/><Relationship Id="rId126" Type="http://schemas.openxmlformats.org/officeDocument/2006/relationships/customXml" Target="../ink/ink9776.xml"/><Relationship Id="rId147" Type="http://schemas.openxmlformats.org/officeDocument/2006/relationships/image" Target="../media/image6331.png"/><Relationship Id="rId8" Type="http://schemas.openxmlformats.org/officeDocument/2006/relationships/customXml" Target="../ink/ink9717.xml"/><Relationship Id="rId51" Type="http://schemas.openxmlformats.org/officeDocument/2006/relationships/image" Target="../media/image5840.png"/><Relationship Id="rId72" Type="http://schemas.openxmlformats.org/officeDocument/2006/relationships/customXml" Target="../ink/ink9749.xml"/><Relationship Id="rId93" Type="http://schemas.openxmlformats.org/officeDocument/2006/relationships/image" Target="../media/image6050.png"/><Relationship Id="rId98" Type="http://schemas.openxmlformats.org/officeDocument/2006/relationships/customXml" Target="../ink/ink9762.xml"/><Relationship Id="rId121" Type="http://schemas.openxmlformats.org/officeDocument/2006/relationships/image" Target="../media/image6190.png"/><Relationship Id="rId142" Type="http://schemas.openxmlformats.org/officeDocument/2006/relationships/customXml" Target="../ink/ink9784.xml"/><Relationship Id="rId163" Type="http://schemas.openxmlformats.org/officeDocument/2006/relationships/image" Target="../media/image6421.png"/><Relationship Id="rId3" Type="http://schemas.openxmlformats.org/officeDocument/2006/relationships/image" Target="../media/image5640.png"/><Relationship Id="rId25" Type="http://schemas.openxmlformats.org/officeDocument/2006/relationships/image" Target="../media/image5711.png"/><Relationship Id="rId46" Type="http://schemas.openxmlformats.org/officeDocument/2006/relationships/customXml" Target="../ink/ink9736.xml"/><Relationship Id="rId67" Type="http://schemas.openxmlformats.org/officeDocument/2006/relationships/image" Target="../media/image5920.png"/><Relationship Id="rId116" Type="http://schemas.openxmlformats.org/officeDocument/2006/relationships/customXml" Target="../ink/ink9771.xml"/><Relationship Id="rId137" Type="http://schemas.openxmlformats.org/officeDocument/2006/relationships/image" Target="../media/image6271.png"/><Relationship Id="rId158" Type="http://schemas.openxmlformats.org/officeDocument/2006/relationships/customXml" Target="../ink/ink9792.xml"/><Relationship Id="rId20" Type="http://schemas.openxmlformats.org/officeDocument/2006/relationships/customXml" Target="../ink/ink9723.xml"/><Relationship Id="rId41" Type="http://schemas.openxmlformats.org/officeDocument/2006/relationships/image" Target="../media/image5790.png"/><Relationship Id="rId62" Type="http://schemas.openxmlformats.org/officeDocument/2006/relationships/customXml" Target="../ink/ink9744.xml"/><Relationship Id="rId83" Type="http://schemas.openxmlformats.org/officeDocument/2006/relationships/image" Target="../media/image6000.png"/><Relationship Id="rId88" Type="http://schemas.openxmlformats.org/officeDocument/2006/relationships/customXml" Target="../ink/ink9757.xml"/><Relationship Id="rId111" Type="http://schemas.openxmlformats.org/officeDocument/2006/relationships/image" Target="../media/image6140.png"/><Relationship Id="rId132" Type="http://schemas.openxmlformats.org/officeDocument/2006/relationships/customXml" Target="../ink/ink9779.xml"/><Relationship Id="rId153" Type="http://schemas.openxmlformats.org/officeDocument/2006/relationships/image" Target="../media/image6371.png"/><Relationship Id="rId15" Type="http://schemas.openxmlformats.org/officeDocument/2006/relationships/image" Target="../media/image5620.png"/><Relationship Id="rId36" Type="http://schemas.openxmlformats.org/officeDocument/2006/relationships/customXml" Target="../ink/ink9731.xml"/><Relationship Id="rId57" Type="http://schemas.openxmlformats.org/officeDocument/2006/relationships/image" Target="../media/image5870.png"/><Relationship Id="rId106" Type="http://schemas.openxmlformats.org/officeDocument/2006/relationships/customXml" Target="../ink/ink9766.xml"/><Relationship Id="rId127" Type="http://schemas.openxmlformats.org/officeDocument/2006/relationships/image" Target="../media/image6220.png"/><Relationship Id="rId10" Type="http://schemas.openxmlformats.org/officeDocument/2006/relationships/customXml" Target="../ink/ink9718.xml"/><Relationship Id="rId31" Type="http://schemas.openxmlformats.org/officeDocument/2006/relationships/image" Target="../media/image5740.png"/><Relationship Id="rId52" Type="http://schemas.openxmlformats.org/officeDocument/2006/relationships/customXml" Target="../ink/ink9739.xml"/><Relationship Id="rId73" Type="http://schemas.openxmlformats.org/officeDocument/2006/relationships/image" Target="../media/image5950.png"/><Relationship Id="rId78" Type="http://schemas.openxmlformats.org/officeDocument/2006/relationships/customXml" Target="../ink/ink9752.xml"/><Relationship Id="rId94" Type="http://schemas.openxmlformats.org/officeDocument/2006/relationships/customXml" Target="../ink/ink9760.xml"/><Relationship Id="rId99" Type="http://schemas.openxmlformats.org/officeDocument/2006/relationships/image" Target="../media/image6080.png"/><Relationship Id="rId101" Type="http://schemas.openxmlformats.org/officeDocument/2006/relationships/image" Target="../media/image6090.png"/><Relationship Id="rId122" Type="http://schemas.openxmlformats.org/officeDocument/2006/relationships/customXml" Target="../ink/ink9774.xml"/><Relationship Id="rId143" Type="http://schemas.openxmlformats.org/officeDocument/2006/relationships/image" Target="../media/image6312.png"/><Relationship Id="rId148" Type="http://schemas.openxmlformats.org/officeDocument/2006/relationships/customXml" Target="../ink/ink9787.xml"/><Relationship Id="rId164" Type="http://schemas.openxmlformats.org/officeDocument/2006/relationships/customXml" Target="../ink/ink9795.xml"/><Relationship Id="rId4" Type="http://schemas.openxmlformats.org/officeDocument/2006/relationships/customXml" Target="../ink/ink9715.xml"/><Relationship Id="rId9" Type="http://schemas.openxmlformats.org/officeDocument/2006/relationships/image" Target="../media/image5700.png"/><Relationship Id="rId26" Type="http://schemas.openxmlformats.org/officeDocument/2006/relationships/customXml" Target="../ink/ink9726.xml"/><Relationship Id="rId47" Type="http://schemas.openxmlformats.org/officeDocument/2006/relationships/image" Target="../media/image5820.png"/><Relationship Id="rId68" Type="http://schemas.openxmlformats.org/officeDocument/2006/relationships/customXml" Target="../ink/ink9747.xml"/><Relationship Id="rId89" Type="http://schemas.openxmlformats.org/officeDocument/2006/relationships/image" Target="../media/image6030.png"/><Relationship Id="rId112" Type="http://schemas.openxmlformats.org/officeDocument/2006/relationships/customXml" Target="../ink/ink9769.xml"/><Relationship Id="rId133" Type="http://schemas.openxmlformats.org/officeDocument/2006/relationships/image" Target="../media/image6250.png"/><Relationship Id="rId154" Type="http://schemas.openxmlformats.org/officeDocument/2006/relationships/customXml" Target="../ink/ink9790.xml"/><Relationship Id="rId16" Type="http://schemas.openxmlformats.org/officeDocument/2006/relationships/customXml" Target="../ink/ink9721.xml"/><Relationship Id="rId37" Type="http://schemas.openxmlformats.org/officeDocument/2006/relationships/image" Target="../media/image5770.png"/><Relationship Id="rId58" Type="http://schemas.openxmlformats.org/officeDocument/2006/relationships/customXml" Target="../ink/ink9742.xml"/><Relationship Id="rId79" Type="http://schemas.openxmlformats.org/officeDocument/2006/relationships/image" Target="../media/image5980.png"/><Relationship Id="rId102" Type="http://schemas.openxmlformats.org/officeDocument/2006/relationships/customXml" Target="../ink/ink9764.xml"/><Relationship Id="rId123" Type="http://schemas.openxmlformats.org/officeDocument/2006/relationships/image" Target="../media/image6200.png"/><Relationship Id="rId144" Type="http://schemas.openxmlformats.org/officeDocument/2006/relationships/customXml" Target="../ink/ink9785.xml"/><Relationship Id="rId90" Type="http://schemas.openxmlformats.org/officeDocument/2006/relationships/customXml" Target="../ink/ink9758.xml"/><Relationship Id="rId165" Type="http://schemas.openxmlformats.org/officeDocument/2006/relationships/image" Target="../media/image6431.png"/><Relationship Id="rId27" Type="http://schemas.openxmlformats.org/officeDocument/2006/relationships/image" Target="../media/image5720.png"/><Relationship Id="rId48" Type="http://schemas.openxmlformats.org/officeDocument/2006/relationships/customXml" Target="../ink/ink9737.xml"/><Relationship Id="rId69" Type="http://schemas.openxmlformats.org/officeDocument/2006/relationships/image" Target="../media/image5930.png"/><Relationship Id="rId113" Type="http://schemas.openxmlformats.org/officeDocument/2006/relationships/image" Target="../media/image6150.png"/><Relationship Id="rId134" Type="http://schemas.openxmlformats.org/officeDocument/2006/relationships/customXml" Target="../ink/ink9780.xml"/><Relationship Id="rId80" Type="http://schemas.openxmlformats.org/officeDocument/2006/relationships/customXml" Target="../ink/ink9753.xml"/><Relationship Id="rId155" Type="http://schemas.openxmlformats.org/officeDocument/2006/relationships/image" Target="../media/image6381.png"/></Relationships>
</file>

<file path=ppt/slides/_rels/slide1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0.png"/><Relationship Id="rId21" Type="http://schemas.openxmlformats.org/officeDocument/2006/relationships/image" Target="../media/image5670.png"/><Relationship Id="rId42" Type="http://schemas.openxmlformats.org/officeDocument/2006/relationships/customXml" Target="../ink/ink9817.xml"/><Relationship Id="rId63" Type="http://schemas.openxmlformats.org/officeDocument/2006/relationships/image" Target="../media/image5900.png"/><Relationship Id="rId84" Type="http://schemas.openxmlformats.org/officeDocument/2006/relationships/customXml" Target="../ink/ink9838.xml"/><Relationship Id="rId138" Type="http://schemas.openxmlformats.org/officeDocument/2006/relationships/customXml" Target="../ink/ink9865.xml"/><Relationship Id="rId159" Type="http://schemas.openxmlformats.org/officeDocument/2006/relationships/image" Target="../media/image6401.png"/><Relationship Id="rId170" Type="http://schemas.openxmlformats.org/officeDocument/2006/relationships/customXml" Target="../ink/ink9881.xml"/><Relationship Id="rId191" Type="http://schemas.openxmlformats.org/officeDocument/2006/relationships/image" Target="../media/image6561.png"/><Relationship Id="rId107" Type="http://schemas.openxmlformats.org/officeDocument/2006/relationships/image" Target="../media/image6120.png"/><Relationship Id="rId11" Type="http://schemas.openxmlformats.org/officeDocument/2006/relationships/image" Target="../media/image5600.png"/><Relationship Id="rId32" Type="http://schemas.openxmlformats.org/officeDocument/2006/relationships/customXml" Target="../ink/ink9812.xml"/><Relationship Id="rId53" Type="http://schemas.openxmlformats.org/officeDocument/2006/relationships/image" Target="../media/image5850.png"/><Relationship Id="rId74" Type="http://schemas.openxmlformats.org/officeDocument/2006/relationships/customXml" Target="../ink/ink9833.xml"/><Relationship Id="rId128" Type="http://schemas.openxmlformats.org/officeDocument/2006/relationships/customXml" Target="../ink/ink9860.xml"/><Relationship Id="rId149" Type="http://schemas.openxmlformats.org/officeDocument/2006/relationships/image" Target="../media/image6341.png"/><Relationship Id="rId5" Type="http://schemas.openxmlformats.org/officeDocument/2006/relationships/image" Target="../media/image5680.png"/><Relationship Id="rId95" Type="http://schemas.openxmlformats.org/officeDocument/2006/relationships/image" Target="../media/image6060.png"/><Relationship Id="rId160" Type="http://schemas.openxmlformats.org/officeDocument/2006/relationships/customXml" Target="../ink/ink9876.xml"/><Relationship Id="rId181" Type="http://schemas.openxmlformats.org/officeDocument/2006/relationships/image" Target="../media/image6512.png"/><Relationship Id="rId22" Type="http://schemas.openxmlformats.org/officeDocument/2006/relationships/customXml" Target="../ink/ink9807.xml"/><Relationship Id="rId43" Type="http://schemas.openxmlformats.org/officeDocument/2006/relationships/image" Target="../media/image5800.png"/><Relationship Id="rId64" Type="http://schemas.openxmlformats.org/officeDocument/2006/relationships/customXml" Target="../ink/ink9828.xml"/><Relationship Id="rId118" Type="http://schemas.openxmlformats.org/officeDocument/2006/relationships/customXml" Target="../ink/ink9855.xml"/><Relationship Id="rId139" Type="http://schemas.openxmlformats.org/officeDocument/2006/relationships/image" Target="../media/image6281.png"/><Relationship Id="rId85" Type="http://schemas.openxmlformats.org/officeDocument/2006/relationships/image" Target="../media/image6011.png"/><Relationship Id="rId150" Type="http://schemas.openxmlformats.org/officeDocument/2006/relationships/customXml" Target="../ink/ink9871.xml"/><Relationship Id="rId171" Type="http://schemas.openxmlformats.org/officeDocument/2006/relationships/image" Target="../media/image6461.png"/><Relationship Id="rId12" Type="http://schemas.openxmlformats.org/officeDocument/2006/relationships/customXml" Target="../ink/ink9802.xml"/><Relationship Id="rId33" Type="http://schemas.openxmlformats.org/officeDocument/2006/relationships/image" Target="../media/image5750.png"/><Relationship Id="rId108" Type="http://schemas.openxmlformats.org/officeDocument/2006/relationships/customXml" Target="../ink/ink9850.xml"/><Relationship Id="rId129" Type="http://schemas.openxmlformats.org/officeDocument/2006/relationships/image" Target="../media/image6230.png"/><Relationship Id="rId54" Type="http://schemas.openxmlformats.org/officeDocument/2006/relationships/customXml" Target="../ink/ink9823.xml"/><Relationship Id="rId75" Type="http://schemas.openxmlformats.org/officeDocument/2006/relationships/image" Target="../media/image5960.png"/><Relationship Id="rId96" Type="http://schemas.openxmlformats.org/officeDocument/2006/relationships/customXml" Target="../ink/ink9844.xml"/><Relationship Id="rId140" Type="http://schemas.openxmlformats.org/officeDocument/2006/relationships/customXml" Target="../ink/ink9866.xml"/><Relationship Id="rId161" Type="http://schemas.openxmlformats.org/officeDocument/2006/relationships/image" Target="../media/image6412.png"/><Relationship Id="rId182" Type="http://schemas.openxmlformats.org/officeDocument/2006/relationships/customXml" Target="../ink/ink9887.xml"/><Relationship Id="rId6" Type="http://schemas.openxmlformats.org/officeDocument/2006/relationships/customXml" Target="../ink/ink9799.xml"/><Relationship Id="rId23" Type="http://schemas.openxmlformats.org/officeDocument/2006/relationships/image" Target="../media/image5630.png"/><Relationship Id="rId119" Type="http://schemas.openxmlformats.org/officeDocument/2006/relationships/image" Target="../media/image6180.png"/><Relationship Id="rId44" Type="http://schemas.openxmlformats.org/officeDocument/2006/relationships/customXml" Target="../ink/ink9818.xml"/><Relationship Id="rId65" Type="http://schemas.openxmlformats.org/officeDocument/2006/relationships/image" Target="../media/image5911.png"/><Relationship Id="rId86" Type="http://schemas.openxmlformats.org/officeDocument/2006/relationships/customXml" Target="../ink/ink9839.xml"/><Relationship Id="rId130" Type="http://schemas.openxmlformats.org/officeDocument/2006/relationships/customXml" Target="../ink/ink9861.xml"/><Relationship Id="rId151" Type="http://schemas.openxmlformats.org/officeDocument/2006/relationships/image" Target="../media/image6361.png"/><Relationship Id="rId172" Type="http://schemas.openxmlformats.org/officeDocument/2006/relationships/customXml" Target="../ink/ink9882.xml"/><Relationship Id="rId13" Type="http://schemas.openxmlformats.org/officeDocument/2006/relationships/image" Target="../media/image5611.png"/><Relationship Id="rId18" Type="http://schemas.openxmlformats.org/officeDocument/2006/relationships/customXml" Target="../ink/ink9805.xml"/><Relationship Id="rId39" Type="http://schemas.openxmlformats.org/officeDocument/2006/relationships/image" Target="../media/image5780.png"/><Relationship Id="rId109" Type="http://schemas.openxmlformats.org/officeDocument/2006/relationships/image" Target="../media/image6130.png"/><Relationship Id="rId34" Type="http://schemas.openxmlformats.org/officeDocument/2006/relationships/customXml" Target="../ink/ink9813.xml"/><Relationship Id="rId50" Type="http://schemas.openxmlformats.org/officeDocument/2006/relationships/customXml" Target="../ink/ink9821.xml"/><Relationship Id="rId55" Type="http://schemas.openxmlformats.org/officeDocument/2006/relationships/image" Target="../media/image5860.png"/><Relationship Id="rId76" Type="http://schemas.openxmlformats.org/officeDocument/2006/relationships/customXml" Target="../ink/ink9834.xml"/><Relationship Id="rId97" Type="http://schemas.openxmlformats.org/officeDocument/2006/relationships/image" Target="../media/image6070.png"/><Relationship Id="rId104" Type="http://schemas.openxmlformats.org/officeDocument/2006/relationships/customXml" Target="../ink/ink9848.xml"/><Relationship Id="rId120" Type="http://schemas.openxmlformats.org/officeDocument/2006/relationships/customXml" Target="../ink/ink9856.xml"/><Relationship Id="rId125" Type="http://schemas.openxmlformats.org/officeDocument/2006/relationships/image" Target="../media/image6211.png"/><Relationship Id="rId141" Type="http://schemas.openxmlformats.org/officeDocument/2006/relationships/image" Target="../media/image6301.png"/><Relationship Id="rId146" Type="http://schemas.openxmlformats.org/officeDocument/2006/relationships/customXml" Target="../ink/ink9869.xml"/><Relationship Id="rId167" Type="http://schemas.openxmlformats.org/officeDocument/2006/relationships/image" Target="../media/image6441.png"/><Relationship Id="rId188" Type="http://schemas.openxmlformats.org/officeDocument/2006/relationships/customXml" Target="../ink/ink9890.xml"/><Relationship Id="rId7" Type="http://schemas.openxmlformats.org/officeDocument/2006/relationships/image" Target="../media/image5690.png"/><Relationship Id="rId71" Type="http://schemas.openxmlformats.org/officeDocument/2006/relationships/image" Target="../media/image5940.png"/><Relationship Id="rId92" Type="http://schemas.openxmlformats.org/officeDocument/2006/relationships/customXml" Target="../ink/ink9842.xml"/><Relationship Id="rId162" Type="http://schemas.openxmlformats.org/officeDocument/2006/relationships/customXml" Target="../ink/ink9877.xml"/><Relationship Id="rId183" Type="http://schemas.openxmlformats.org/officeDocument/2006/relationships/image" Target="../media/image6521.png"/><Relationship Id="rId2" Type="http://schemas.openxmlformats.org/officeDocument/2006/relationships/customXml" Target="../ink/ink9797.xml"/><Relationship Id="rId29" Type="http://schemas.openxmlformats.org/officeDocument/2006/relationships/image" Target="../media/image5730.png"/><Relationship Id="rId24" Type="http://schemas.openxmlformats.org/officeDocument/2006/relationships/customXml" Target="../ink/ink9808.xml"/><Relationship Id="rId40" Type="http://schemas.openxmlformats.org/officeDocument/2006/relationships/customXml" Target="../ink/ink9816.xml"/><Relationship Id="rId45" Type="http://schemas.openxmlformats.org/officeDocument/2006/relationships/image" Target="../media/image5811.png"/><Relationship Id="rId66" Type="http://schemas.openxmlformats.org/officeDocument/2006/relationships/customXml" Target="../ink/ink9829.xml"/><Relationship Id="rId87" Type="http://schemas.openxmlformats.org/officeDocument/2006/relationships/image" Target="../media/image6020.png"/><Relationship Id="rId110" Type="http://schemas.openxmlformats.org/officeDocument/2006/relationships/customXml" Target="../ink/ink9851.xml"/><Relationship Id="rId115" Type="http://schemas.openxmlformats.org/officeDocument/2006/relationships/image" Target="../media/image6160.png"/><Relationship Id="rId131" Type="http://schemas.openxmlformats.org/officeDocument/2006/relationships/image" Target="../media/image6240.png"/><Relationship Id="rId136" Type="http://schemas.openxmlformats.org/officeDocument/2006/relationships/customXml" Target="../ink/ink9864.xml"/><Relationship Id="rId157" Type="http://schemas.openxmlformats.org/officeDocument/2006/relationships/image" Target="../media/image6391.png"/><Relationship Id="rId178" Type="http://schemas.openxmlformats.org/officeDocument/2006/relationships/customXml" Target="../ink/ink9885.xml"/><Relationship Id="rId61" Type="http://schemas.openxmlformats.org/officeDocument/2006/relationships/image" Target="../media/image5890.png"/><Relationship Id="rId82" Type="http://schemas.openxmlformats.org/officeDocument/2006/relationships/customXml" Target="../ink/ink9837.xml"/><Relationship Id="rId152" Type="http://schemas.openxmlformats.org/officeDocument/2006/relationships/customXml" Target="../ink/ink9872.xml"/><Relationship Id="rId173" Type="http://schemas.openxmlformats.org/officeDocument/2006/relationships/image" Target="../media/image6471.png"/><Relationship Id="rId19" Type="http://schemas.openxmlformats.org/officeDocument/2006/relationships/image" Target="../media/image5660.png"/><Relationship Id="rId14" Type="http://schemas.openxmlformats.org/officeDocument/2006/relationships/customXml" Target="../ink/ink9803.xml"/><Relationship Id="rId30" Type="http://schemas.openxmlformats.org/officeDocument/2006/relationships/customXml" Target="../ink/ink9811.xml"/><Relationship Id="rId35" Type="http://schemas.openxmlformats.org/officeDocument/2006/relationships/image" Target="../media/image5760.png"/><Relationship Id="rId56" Type="http://schemas.openxmlformats.org/officeDocument/2006/relationships/customXml" Target="../ink/ink9824.xml"/><Relationship Id="rId77" Type="http://schemas.openxmlformats.org/officeDocument/2006/relationships/image" Target="../media/image5970.png"/><Relationship Id="rId100" Type="http://schemas.openxmlformats.org/officeDocument/2006/relationships/customXml" Target="../ink/ink9846.xml"/><Relationship Id="rId105" Type="http://schemas.openxmlformats.org/officeDocument/2006/relationships/image" Target="../media/image6111.png"/><Relationship Id="rId126" Type="http://schemas.openxmlformats.org/officeDocument/2006/relationships/customXml" Target="../ink/ink9859.xml"/><Relationship Id="rId147" Type="http://schemas.openxmlformats.org/officeDocument/2006/relationships/image" Target="../media/image6331.png"/><Relationship Id="rId168" Type="http://schemas.openxmlformats.org/officeDocument/2006/relationships/customXml" Target="../ink/ink9880.xml"/><Relationship Id="rId8" Type="http://schemas.openxmlformats.org/officeDocument/2006/relationships/customXml" Target="../ink/ink9800.xml"/><Relationship Id="rId51" Type="http://schemas.openxmlformats.org/officeDocument/2006/relationships/image" Target="../media/image5840.png"/><Relationship Id="rId72" Type="http://schemas.openxmlformats.org/officeDocument/2006/relationships/customXml" Target="../ink/ink9832.xml"/><Relationship Id="rId93" Type="http://schemas.openxmlformats.org/officeDocument/2006/relationships/image" Target="../media/image6050.png"/><Relationship Id="rId98" Type="http://schemas.openxmlformats.org/officeDocument/2006/relationships/customXml" Target="../ink/ink9845.xml"/><Relationship Id="rId121" Type="http://schemas.openxmlformats.org/officeDocument/2006/relationships/image" Target="../media/image6190.png"/><Relationship Id="rId142" Type="http://schemas.openxmlformats.org/officeDocument/2006/relationships/customXml" Target="../ink/ink9867.xml"/><Relationship Id="rId163" Type="http://schemas.openxmlformats.org/officeDocument/2006/relationships/image" Target="../media/image6421.png"/><Relationship Id="rId184" Type="http://schemas.openxmlformats.org/officeDocument/2006/relationships/customXml" Target="../ink/ink9888.xml"/><Relationship Id="rId189" Type="http://schemas.openxmlformats.org/officeDocument/2006/relationships/image" Target="../media/image6551.png"/><Relationship Id="rId3" Type="http://schemas.openxmlformats.org/officeDocument/2006/relationships/image" Target="../media/image5640.png"/><Relationship Id="rId25" Type="http://schemas.openxmlformats.org/officeDocument/2006/relationships/image" Target="../media/image5711.png"/><Relationship Id="rId46" Type="http://schemas.openxmlformats.org/officeDocument/2006/relationships/customXml" Target="../ink/ink9819.xml"/><Relationship Id="rId67" Type="http://schemas.openxmlformats.org/officeDocument/2006/relationships/image" Target="../media/image5920.png"/><Relationship Id="rId116" Type="http://schemas.openxmlformats.org/officeDocument/2006/relationships/customXml" Target="../ink/ink9854.xml"/><Relationship Id="rId137" Type="http://schemas.openxmlformats.org/officeDocument/2006/relationships/image" Target="../media/image6271.png"/><Relationship Id="rId158" Type="http://schemas.openxmlformats.org/officeDocument/2006/relationships/customXml" Target="../ink/ink9875.xml"/><Relationship Id="rId20" Type="http://schemas.openxmlformats.org/officeDocument/2006/relationships/customXml" Target="../ink/ink9806.xml"/><Relationship Id="rId41" Type="http://schemas.openxmlformats.org/officeDocument/2006/relationships/image" Target="../media/image5790.png"/><Relationship Id="rId62" Type="http://schemas.openxmlformats.org/officeDocument/2006/relationships/customXml" Target="../ink/ink9827.xml"/><Relationship Id="rId83" Type="http://schemas.openxmlformats.org/officeDocument/2006/relationships/image" Target="../media/image6000.png"/><Relationship Id="rId88" Type="http://schemas.openxmlformats.org/officeDocument/2006/relationships/customXml" Target="../ink/ink9840.xml"/><Relationship Id="rId111" Type="http://schemas.openxmlformats.org/officeDocument/2006/relationships/image" Target="../media/image6140.png"/><Relationship Id="rId132" Type="http://schemas.openxmlformats.org/officeDocument/2006/relationships/customXml" Target="../ink/ink9862.xml"/><Relationship Id="rId153" Type="http://schemas.openxmlformats.org/officeDocument/2006/relationships/image" Target="../media/image6371.png"/><Relationship Id="rId174" Type="http://schemas.openxmlformats.org/officeDocument/2006/relationships/customXml" Target="../ink/ink9883.xml"/><Relationship Id="rId179" Type="http://schemas.openxmlformats.org/officeDocument/2006/relationships/image" Target="../media/image6501.png"/><Relationship Id="rId190" Type="http://schemas.openxmlformats.org/officeDocument/2006/relationships/customXml" Target="../ink/ink9891.xml"/><Relationship Id="rId15" Type="http://schemas.openxmlformats.org/officeDocument/2006/relationships/image" Target="../media/image5620.png"/><Relationship Id="rId36" Type="http://schemas.openxmlformats.org/officeDocument/2006/relationships/customXml" Target="../ink/ink9814.xml"/><Relationship Id="rId57" Type="http://schemas.openxmlformats.org/officeDocument/2006/relationships/image" Target="../media/image5870.png"/><Relationship Id="rId106" Type="http://schemas.openxmlformats.org/officeDocument/2006/relationships/customXml" Target="../ink/ink9849.xml"/><Relationship Id="rId127" Type="http://schemas.openxmlformats.org/officeDocument/2006/relationships/image" Target="../media/image6220.png"/><Relationship Id="rId10" Type="http://schemas.openxmlformats.org/officeDocument/2006/relationships/customXml" Target="../ink/ink9801.xml"/><Relationship Id="rId31" Type="http://schemas.openxmlformats.org/officeDocument/2006/relationships/image" Target="../media/image5740.png"/><Relationship Id="rId52" Type="http://schemas.openxmlformats.org/officeDocument/2006/relationships/customXml" Target="../ink/ink9822.xml"/><Relationship Id="rId73" Type="http://schemas.openxmlformats.org/officeDocument/2006/relationships/image" Target="../media/image5950.png"/><Relationship Id="rId78" Type="http://schemas.openxmlformats.org/officeDocument/2006/relationships/customXml" Target="../ink/ink9835.xml"/><Relationship Id="rId94" Type="http://schemas.openxmlformats.org/officeDocument/2006/relationships/customXml" Target="../ink/ink9843.xml"/><Relationship Id="rId99" Type="http://schemas.openxmlformats.org/officeDocument/2006/relationships/image" Target="../media/image6080.png"/><Relationship Id="rId101" Type="http://schemas.openxmlformats.org/officeDocument/2006/relationships/image" Target="../media/image6090.png"/><Relationship Id="rId122" Type="http://schemas.openxmlformats.org/officeDocument/2006/relationships/customXml" Target="../ink/ink9857.xml"/><Relationship Id="rId143" Type="http://schemas.openxmlformats.org/officeDocument/2006/relationships/image" Target="../media/image6312.png"/><Relationship Id="rId148" Type="http://schemas.openxmlformats.org/officeDocument/2006/relationships/customXml" Target="../ink/ink9870.xml"/><Relationship Id="rId164" Type="http://schemas.openxmlformats.org/officeDocument/2006/relationships/customXml" Target="../ink/ink9878.xml"/><Relationship Id="rId169" Type="http://schemas.openxmlformats.org/officeDocument/2006/relationships/image" Target="../media/image6451.png"/><Relationship Id="rId185" Type="http://schemas.openxmlformats.org/officeDocument/2006/relationships/image" Target="../media/image6531.png"/><Relationship Id="rId4" Type="http://schemas.openxmlformats.org/officeDocument/2006/relationships/customXml" Target="../ink/ink9798.xml"/><Relationship Id="rId9" Type="http://schemas.openxmlformats.org/officeDocument/2006/relationships/image" Target="../media/image5700.png"/><Relationship Id="rId180" Type="http://schemas.openxmlformats.org/officeDocument/2006/relationships/customXml" Target="../ink/ink9886.xml"/><Relationship Id="rId26" Type="http://schemas.openxmlformats.org/officeDocument/2006/relationships/customXml" Target="../ink/ink9809.xml"/><Relationship Id="rId47" Type="http://schemas.openxmlformats.org/officeDocument/2006/relationships/image" Target="../media/image5820.png"/><Relationship Id="rId68" Type="http://schemas.openxmlformats.org/officeDocument/2006/relationships/customXml" Target="../ink/ink9830.xml"/><Relationship Id="rId89" Type="http://schemas.openxmlformats.org/officeDocument/2006/relationships/image" Target="../media/image6030.png"/><Relationship Id="rId112" Type="http://schemas.openxmlformats.org/officeDocument/2006/relationships/customXml" Target="../ink/ink9852.xml"/><Relationship Id="rId133" Type="http://schemas.openxmlformats.org/officeDocument/2006/relationships/image" Target="../media/image6250.png"/><Relationship Id="rId154" Type="http://schemas.openxmlformats.org/officeDocument/2006/relationships/customXml" Target="../ink/ink9873.xml"/><Relationship Id="rId175" Type="http://schemas.openxmlformats.org/officeDocument/2006/relationships/image" Target="../media/image6481.png"/><Relationship Id="rId16" Type="http://schemas.openxmlformats.org/officeDocument/2006/relationships/customXml" Target="../ink/ink9804.xml"/><Relationship Id="rId37" Type="http://schemas.openxmlformats.org/officeDocument/2006/relationships/image" Target="../media/image5770.png"/><Relationship Id="rId58" Type="http://schemas.openxmlformats.org/officeDocument/2006/relationships/customXml" Target="../ink/ink9825.xml"/><Relationship Id="rId79" Type="http://schemas.openxmlformats.org/officeDocument/2006/relationships/image" Target="../media/image5980.png"/><Relationship Id="rId102" Type="http://schemas.openxmlformats.org/officeDocument/2006/relationships/customXml" Target="../ink/ink9847.xml"/><Relationship Id="rId123" Type="http://schemas.openxmlformats.org/officeDocument/2006/relationships/image" Target="../media/image6200.png"/><Relationship Id="rId144" Type="http://schemas.openxmlformats.org/officeDocument/2006/relationships/customXml" Target="../ink/ink9868.xml"/><Relationship Id="rId90" Type="http://schemas.openxmlformats.org/officeDocument/2006/relationships/customXml" Target="../ink/ink9841.xml"/><Relationship Id="rId165" Type="http://schemas.openxmlformats.org/officeDocument/2006/relationships/image" Target="../media/image6431.png"/><Relationship Id="rId186" Type="http://schemas.openxmlformats.org/officeDocument/2006/relationships/customXml" Target="../ink/ink9889.xml"/><Relationship Id="rId27" Type="http://schemas.openxmlformats.org/officeDocument/2006/relationships/image" Target="../media/image5720.png"/><Relationship Id="rId48" Type="http://schemas.openxmlformats.org/officeDocument/2006/relationships/customXml" Target="../ink/ink9820.xml"/><Relationship Id="rId69" Type="http://schemas.openxmlformats.org/officeDocument/2006/relationships/image" Target="../media/image5930.png"/><Relationship Id="rId113" Type="http://schemas.openxmlformats.org/officeDocument/2006/relationships/image" Target="../media/image6150.png"/><Relationship Id="rId134" Type="http://schemas.openxmlformats.org/officeDocument/2006/relationships/customXml" Target="../ink/ink9863.xml"/><Relationship Id="rId80" Type="http://schemas.openxmlformats.org/officeDocument/2006/relationships/customXml" Target="../ink/ink9836.xml"/><Relationship Id="rId155" Type="http://schemas.openxmlformats.org/officeDocument/2006/relationships/image" Target="../media/image6381.png"/><Relationship Id="rId176" Type="http://schemas.openxmlformats.org/officeDocument/2006/relationships/customXml" Target="../ink/ink9884.xml"/><Relationship Id="rId17" Type="http://schemas.openxmlformats.org/officeDocument/2006/relationships/image" Target="../media/image5650.png"/><Relationship Id="rId38" Type="http://schemas.openxmlformats.org/officeDocument/2006/relationships/customXml" Target="../ink/ink9815.xml"/><Relationship Id="rId59" Type="http://schemas.openxmlformats.org/officeDocument/2006/relationships/image" Target="../media/image5880.png"/><Relationship Id="rId103" Type="http://schemas.openxmlformats.org/officeDocument/2006/relationships/image" Target="../media/image6101.png"/><Relationship Id="rId124" Type="http://schemas.openxmlformats.org/officeDocument/2006/relationships/customXml" Target="../ink/ink9858.xml"/><Relationship Id="rId70" Type="http://schemas.openxmlformats.org/officeDocument/2006/relationships/customXml" Target="../ink/ink9831.xml"/><Relationship Id="rId91" Type="http://schemas.openxmlformats.org/officeDocument/2006/relationships/image" Target="../media/image6040.png"/><Relationship Id="rId145" Type="http://schemas.openxmlformats.org/officeDocument/2006/relationships/image" Target="../media/image6321.png"/><Relationship Id="rId166" Type="http://schemas.openxmlformats.org/officeDocument/2006/relationships/customXml" Target="../ink/ink9879.xml"/><Relationship Id="rId187" Type="http://schemas.openxmlformats.org/officeDocument/2006/relationships/image" Target="../media/image654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810.xml"/><Relationship Id="rId49" Type="http://schemas.openxmlformats.org/officeDocument/2006/relationships/image" Target="../media/image5830.png"/><Relationship Id="rId114" Type="http://schemas.openxmlformats.org/officeDocument/2006/relationships/customXml" Target="../ink/ink9853.xml"/><Relationship Id="rId60" Type="http://schemas.openxmlformats.org/officeDocument/2006/relationships/customXml" Target="../ink/ink9826.xml"/><Relationship Id="rId81" Type="http://schemas.openxmlformats.org/officeDocument/2006/relationships/image" Target="../media/image5990.png"/><Relationship Id="rId135" Type="http://schemas.openxmlformats.org/officeDocument/2006/relationships/image" Target="../media/image6260.png"/><Relationship Id="rId156" Type="http://schemas.openxmlformats.org/officeDocument/2006/relationships/customXml" Target="../ink/ink9874.xml"/><Relationship Id="rId177" Type="http://schemas.openxmlformats.org/officeDocument/2006/relationships/image" Target="../media/image6491.png"/></Relationships>
</file>

<file path=ppt/slides/_rels/slide1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0.png"/><Relationship Id="rId21" Type="http://schemas.openxmlformats.org/officeDocument/2006/relationships/image" Target="../media/image5670.png"/><Relationship Id="rId42" Type="http://schemas.openxmlformats.org/officeDocument/2006/relationships/customXml" Target="../ink/ink9912.xml"/><Relationship Id="rId63" Type="http://schemas.openxmlformats.org/officeDocument/2006/relationships/image" Target="../media/image5900.png"/><Relationship Id="rId84" Type="http://schemas.openxmlformats.org/officeDocument/2006/relationships/customXml" Target="../ink/ink9933.xml"/><Relationship Id="rId138" Type="http://schemas.openxmlformats.org/officeDocument/2006/relationships/customXml" Target="../ink/ink9960.xml"/><Relationship Id="rId159" Type="http://schemas.openxmlformats.org/officeDocument/2006/relationships/image" Target="../media/image6401.png"/><Relationship Id="rId170" Type="http://schemas.openxmlformats.org/officeDocument/2006/relationships/customXml" Target="../ink/ink9976.xml"/><Relationship Id="rId191" Type="http://schemas.openxmlformats.org/officeDocument/2006/relationships/image" Target="../media/image6561.png"/><Relationship Id="rId205" Type="http://schemas.openxmlformats.org/officeDocument/2006/relationships/image" Target="../media/image6631.png"/><Relationship Id="rId107" Type="http://schemas.openxmlformats.org/officeDocument/2006/relationships/image" Target="../media/image6120.png"/><Relationship Id="rId11" Type="http://schemas.openxmlformats.org/officeDocument/2006/relationships/image" Target="../media/image5600.png"/><Relationship Id="rId32" Type="http://schemas.openxmlformats.org/officeDocument/2006/relationships/customXml" Target="../ink/ink9907.xml"/><Relationship Id="rId53" Type="http://schemas.openxmlformats.org/officeDocument/2006/relationships/image" Target="../media/image5850.png"/><Relationship Id="rId74" Type="http://schemas.openxmlformats.org/officeDocument/2006/relationships/customXml" Target="../ink/ink9928.xml"/><Relationship Id="rId128" Type="http://schemas.openxmlformats.org/officeDocument/2006/relationships/customXml" Target="../ink/ink9955.xml"/><Relationship Id="rId149" Type="http://schemas.openxmlformats.org/officeDocument/2006/relationships/image" Target="../media/image6341.png"/><Relationship Id="rId5" Type="http://schemas.openxmlformats.org/officeDocument/2006/relationships/image" Target="../media/image5680.png"/><Relationship Id="rId95" Type="http://schemas.openxmlformats.org/officeDocument/2006/relationships/image" Target="../media/image6060.png"/><Relationship Id="rId160" Type="http://schemas.openxmlformats.org/officeDocument/2006/relationships/customXml" Target="../ink/ink9971.xml"/><Relationship Id="rId181" Type="http://schemas.openxmlformats.org/officeDocument/2006/relationships/image" Target="../media/image6512.png"/><Relationship Id="rId22" Type="http://schemas.openxmlformats.org/officeDocument/2006/relationships/customXml" Target="../ink/ink9902.xml"/><Relationship Id="rId43" Type="http://schemas.openxmlformats.org/officeDocument/2006/relationships/image" Target="../media/image5800.png"/><Relationship Id="rId64" Type="http://schemas.openxmlformats.org/officeDocument/2006/relationships/customXml" Target="../ink/ink9923.xml"/><Relationship Id="rId118" Type="http://schemas.openxmlformats.org/officeDocument/2006/relationships/customXml" Target="../ink/ink9950.xml"/><Relationship Id="rId139" Type="http://schemas.openxmlformats.org/officeDocument/2006/relationships/image" Target="../media/image6281.png"/><Relationship Id="rId85" Type="http://schemas.openxmlformats.org/officeDocument/2006/relationships/image" Target="../media/image6011.png"/><Relationship Id="rId150" Type="http://schemas.openxmlformats.org/officeDocument/2006/relationships/customXml" Target="../ink/ink9966.xml"/><Relationship Id="rId171" Type="http://schemas.openxmlformats.org/officeDocument/2006/relationships/image" Target="../media/image6461.png"/><Relationship Id="rId192" Type="http://schemas.openxmlformats.org/officeDocument/2006/relationships/customXml" Target="../ink/ink9987.xml"/><Relationship Id="rId206" Type="http://schemas.openxmlformats.org/officeDocument/2006/relationships/customXml" Target="../ink/ink9994.xml"/><Relationship Id="rId12" Type="http://schemas.openxmlformats.org/officeDocument/2006/relationships/customXml" Target="../ink/ink9897.xml"/><Relationship Id="rId33" Type="http://schemas.openxmlformats.org/officeDocument/2006/relationships/image" Target="../media/image5750.png"/><Relationship Id="rId108" Type="http://schemas.openxmlformats.org/officeDocument/2006/relationships/customXml" Target="../ink/ink9945.xml"/><Relationship Id="rId129" Type="http://schemas.openxmlformats.org/officeDocument/2006/relationships/image" Target="../media/image6230.png"/><Relationship Id="rId54" Type="http://schemas.openxmlformats.org/officeDocument/2006/relationships/customXml" Target="../ink/ink9918.xml"/><Relationship Id="rId75" Type="http://schemas.openxmlformats.org/officeDocument/2006/relationships/image" Target="../media/image5960.png"/><Relationship Id="rId96" Type="http://schemas.openxmlformats.org/officeDocument/2006/relationships/customXml" Target="../ink/ink9939.xml"/><Relationship Id="rId140" Type="http://schemas.openxmlformats.org/officeDocument/2006/relationships/customXml" Target="../ink/ink9961.xml"/><Relationship Id="rId161" Type="http://schemas.openxmlformats.org/officeDocument/2006/relationships/image" Target="../media/image6412.png"/><Relationship Id="rId182" Type="http://schemas.openxmlformats.org/officeDocument/2006/relationships/customXml" Target="../ink/ink9982.xml"/><Relationship Id="rId6" Type="http://schemas.openxmlformats.org/officeDocument/2006/relationships/customXml" Target="../ink/ink9894.xml"/><Relationship Id="rId23" Type="http://schemas.openxmlformats.org/officeDocument/2006/relationships/image" Target="../media/image5630.png"/><Relationship Id="rId119" Type="http://schemas.openxmlformats.org/officeDocument/2006/relationships/image" Target="../media/image6180.png"/><Relationship Id="rId44" Type="http://schemas.openxmlformats.org/officeDocument/2006/relationships/customXml" Target="../ink/ink9913.xml"/><Relationship Id="rId65" Type="http://schemas.openxmlformats.org/officeDocument/2006/relationships/image" Target="../media/image5911.png"/><Relationship Id="rId86" Type="http://schemas.openxmlformats.org/officeDocument/2006/relationships/customXml" Target="../ink/ink9934.xml"/><Relationship Id="rId130" Type="http://schemas.openxmlformats.org/officeDocument/2006/relationships/customXml" Target="../ink/ink9956.xml"/><Relationship Id="rId151" Type="http://schemas.openxmlformats.org/officeDocument/2006/relationships/image" Target="../media/image6361.png"/><Relationship Id="rId172" Type="http://schemas.openxmlformats.org/officeDocument/2006/relationships/customXml" Target="../ink/ink9977.xml"/><Relationship Id="rId193" Type="http://schemas.openxmlformats.org/officeDocument/2006/relationships/image" Target="../media/image6571.png"/><Relationship Id="rId207" Type="http://schemas.openxmlformats.org/officeDocument/2006/relationships/image" Target="../media/image6641.png"/><Relationship Id="rId13" Type="http://schemas.openxmlformats.org/officeDocument/2006/relationships/image" Target="../media/image5611.png"/><Relationship Id="rId109" Type="http://schemas.openxmlformats.org/officeDocument/2006/relationships/image" Target="../media/image6130.png"/><Relationship Id="rId34" Type="http://schemas.openxmlformats.org/officeDocument/2006/relationships/customXml" Target="../ink/ink9908.xml"/><Relationship Id="rId55" Type="http://schemas.openxmlformats.org/officeDocument/2006/relationships/image" Target="../media/image5860.png"/><Relationship Id="rId76" Type="http://schemas.openxmlformats.org/officeDocument/2006/relationships/customXml" Target="../ink/ink9929.xml"/><Relationship Id="rId97" Type="http://schemas.openxmlformats.org/officeDocument/2006/relationships/image" Target="../media/image6070.png"/><Relationship Id="rId120" Type="http://schemas.openxmlformats.org/officeDocument/2006/relationships/customXml" Target="../ink/ink9951.xml"/><Relationship Id="rId141" Type="http://schemas.openxmlformats.org/officeDocument/2006/relationships/image" Target="../media/image6301.png"/><Relationship Id="rId7" Type="http://schemas.openxmlformats.org/officeDocument/2006/relationships/image" Target="../media/image5690.png"/><Relationship Id="rId162" Type="http://schemas.openxmlformats.org/officeDocument/2006/relationships/customXml" Target="../ink/ink9972.xml"/><Relationship Id="rId183" Type="http://schemas.openxmlformats.org/officeDocument/2006/relationships/image" Target="../media/image6521.png"/><Relationship Id="rId24" Type="http://schemas.openxmlformats.org/officeDocument/2006/relationships/customXml" Target="../ink/ink9903.xml"/><Relationship Id="rId45" Type="http://schemas.openxmlformats.org/officeDocument/2006/relationships/image" Target="../media/image5811.png"/><Relationship Id="rId66" Type="http://schemas.openxmlformats.org/officeDocument/2006/relationships/customXml" Target="../ink/ink9924.xml"/><Relationship Id="rId87" Type="http://schemas.openxmlformats.org/officeDocument/2006/relationships/image" Target="../media/image6020.png"/><Relationship Id="rId110" Type="http://schemas.openxmlformats.org/officeDocument/2006/relationships/customXml" Target="../ink/ink9946.xml"/><Relationship Id="rId131" Type="http://schemas.openxmlformats.org/officeDocument/2006/relationships/image" Target="../media/image6240.png"/><Relationship Id="rId152" Type="http://schemas.openxmlformats.org/officeDocument/2006/relationships/customXml" Target="../ink/ink9967.xml"/><Relationship Id="rId173" Type="http://schemas.openxmlformats.org/officeDocument/2006/relationships/image" Target="../media/image6471.png"/><Relationship Id="rId194" Type="http://schemas.openxmlformats.org/officeDocument/2006/relationships/customXml" Target="../ink/ink9988.xml"/><Relationship Id="rId208" Type="http://schemas.openxmlformats.org/officeDocument/2006/relationships/customXml" Target="../ink/ink9995.xml"/><Relationship Id="rId19" Type="http://schemas.openxmlformats.org/officeDocument/2006/relationships/image" Target="../media/image5660.png"/><Relationship Id="rId14" Type="http://schemas.openxmlformats.org/officeDocument/2006/relationships/customXml" Target="../ink/ink9898.xml"/><Relationship Id="rId30" Type="http://schemas.openxmlformats.org/officeDocument/2006/relationships/customXml" Target="../ink/ink9906.xml"/><Relationship Id="rId35" Type="http://schemas.openxmlformats.org/officeDocument/2006/relationships/image" Target="../media/image5760.png"/><Relationship Id="rId56" Type="http://schemas.openxmlformats.org/officeDocument/2006/relationships/customXml" Target="../ink/ink9919.xml"/><Relationship Id="rId77" Type="http://schemas.openxmlformats.org/officeDocument/2006/relationships/image" Target="../media/image5970.png"/><Relationship Id="rId100" Type="http://schemas.openxmlformats.org/officeDocument/2006/relationships/customXml" Target="../ink/ink9941.xml"/><Relationship Id="rId105" Type="http://schemas.openxmlformats.org/officeDocument/2006/relationships/image" Target="../media/image6111.png"/><Relationship Id="rId126" Type="http://schemas.openxmlformats.org/officeDocument/2006/relationships/customXml" Target="../ink/ink9954.xml"/><Relationship Id="rId147" Type="http://schemas.openxmlformats.org/officeDocument/2006/relationships/image" Target="../media/image6331.png"/><Relationship Id="rId168" Type="http://schemas.openxmlformats.org/officeDocument/2006/relationships/customXml" Target="../ink/ink9975.xml"/><Relationship Id="rId8" Type="http://schemas.openxmlformats.org/officeDocument/2006/relationships/customXml" Target="../ink/ink9895.xml"/><Relationship Id="rId51" Type="http://schemas.openxmlformats.org/officeDocument/2006/relationships/image" Target="../media/image5840.png"/><Relationship Id="rId72" Type="http://schemas.openxmlformats.org/officeDocument/2006/relationships/customXml" Target="../ink/ink9927.xml"/><Relationship Id="rId93" Type="http://schemas.openxmlformats.org/officeDocument/2006/relationships/image" Target="../media/image6050.png"/><Relationship Id="rId98" Type="http://schemas.openxmlformats.org/officeDocument/2006/relationships/customXml" Target="../ink/ink9940.xml"/><Relationship Id="rId121" Type="http://schemas.openxmlformats.org/officeDocument/2006/relationships/image" Target="../media/image6190.png"/><Relationship Id="rId142" Type="http://schemas.openxmlformats.org/officeDocument/2006/relationships/customXml" Target="../ink/ink9962.xml"/><Relationship Id="rId163" Type="http://schemas.openxmlformats.org/officeDocument/2006/relationships/image" Target="../media/image6421.png"/><Relationship Id="rId184" Type="http://schemas.openxmlformats.org/officeDocument/2006/relationships/customXml" Target="../ink/ink9983.xml"/><Relationship Id="rId189" Type="http://schemas.openxmlformats.org/officeDocument/2006/relationships/image" Target="../media/image6551.png"/><Relationship Id="rId3" Type="http://schemas.openxmlformats.org/officeDocument/2006/relationships/image" Target="../media/image5640.png"/><Relationship Id="rId214" Type="http://schemas.openxmlformats.org/officeDocument/2006/relationships/customXml" Target="../ink/ink9998.xml"/><Relationship Id="rId25" Type="http://schemas.openxmlformats.org/officeDocument/2006/relationships/image" Target="../media/image5711.png"/><Relationship Id="rId46" Type="http://schemas.openxmlformats.org/officeDocument/2006/relationships/customXml" Target="../ink/ink9914.xml"/><Relationship Id="rId67" Type="http://schemas.openxmlformats.org/officeDocument/2006/relationships/image" Target="../media/image5920.png"/><Relationship Id="rId116" Type="http://schemas.openxmlformats.org/officeDocument/2006/relationships/customXml" Target="../ink/ink9949.xml"/><Relationship Id="rId137" Type="http://schemas.openxmlformats.org/officeDocument/2006/relationships/image" Target="../media/image6271.png"/><Relationship Id="rId158" Type="http://schemas.openxmlformats.org/officeDocument/2006/relationships/customXml" Target="../ink/ink9970.xml"/><Relationship Id="rId20" Type="http://schemas.openxmlformats.org/officeDocument/2006/relationships/customXml" Target="../ink/ink9901.xml"/><Relationship Id="rId41" Type="http://schemas.openxmlformats.org/officeDocument/2006/relationships/image" Target="../media/image5790.png"/><Relationship Id="rId62" Type="http://schemas.openxmlformats.org/officeDocument/2006/relationships/customXml" Target="../ink/ink9922.xml"/><Relationship Id="rId83" Type="http://schemas.openxmlformats.org/officeDocument/2006/relationships/image" Target="../media/image6000.png"/><Relationship Id="rId88" Type="http://schemas.openxmlformats.org/officeDocument/2006/relationships/customXml" Target="../ink/ink9935.xml"/><Relationship Id="rId111" Type="http://schemas.openxmlformats.org/officeDocument/2006/relationships/image" Target="../media/image6140.png"/><Relationship Id="rId132" Type="http://schemas.openxmlformats.org/officeDocument/2006/relationships/customXml" Target="../ink/ink9957.xml"/><Relationship Id="rId153" Type="http://schemas.openxmlformats.org/officeDocument/2006/relationships/image" Target="../media/image6371.png"/><Relationship Id="rId174" Type="http://schemas.openxmlformats.org/officeDocument/2006/relationships/customXml" Target="../ink/ink9978.xml"/><Relationship Id="rId179" Type="http://schemas.openxmlformats.org/officeDocument/2006/relationships/image" Target="../media/image6501.png"/><Relationship Id="rId195" Type="http://schemas.openxmlformats.org/officeDocument/2006/relationships/image" Target="../media/image6581.png"/><Relationship Id="rId209" Type="http://schemas.openxmlformats.org/officeDocument/2006/relationships/image" Target="../media/image6651.png"/><Relationship Id="rId190" Type="http://schemas.openxmlformats.org/officeDocument/2006/relationships/customXml" Target="../ink/ink9986.xml"/><Relationship Id="rId204" Type="http://schemas.openxmlformats.org/officeDocument/2006/relationships/customXml" Target="../ink/ink9993.xml"/><Relationship Id="rId15" Type="http://schemas.openxmlformats.org/officeDocument/2006/relationships/image" Target="../media/image5620.png"/><Relationship Id="rId36" Type="http://schemas.openxmlformats.org/officeDocument/2006/relationships/customXml" Target="../ink/ink9909.xml"/><Relationship Id="rId57" Type="http://schemas.openxmlformats.org/officeDocument/2006/relationships/image" Target="../media/image5870.png"/><Relationship Id="rId106" Type="http://schemas.openxmlformats.org/officeDocument/2006/relationships/customXml" Target="../ink/ink9944.xml"/><Relationship Id="rId127" Type="http://schemas.openxmlformats.org/officeDocument/2006/relationships/image" Target="../media/image6220.png"/><Relationship Id="rId10" Type="http://schemas.openxmlformats.org/officeDocument/2006/relationships/customXml" Target="../ink/ink9896.xml"/><Relationship Id="rId31" Type="http://schemas.openxmlformats.org/officeDocument/2006/relationships/image" Target="../media/image5740.png"/><Relationship Id="rId52" Type="http://schemas.openxmlformats.org/officeDocument/2006/relationships/customXml" Target="../ink/ink9917.xml"/><Relationship Id="rId73" Type="http://schemas.openxmlformats.org/officeDocument/2006/relationships/image" Target="../media/image5950.png"/><Relationship Id="rId78" Type="http://schemas.openxmlformats.org/officeDocument/2006/relationships/customXml" Target="../ink/ink9930.xml"/><Relationship Id="rId94" Type="http://schemas.openxmlformats.org/officeDocument/2006/relationships/customXml" Target="../ink/ink9938.xml"/><Relationship Id="rId99" Type="http://schemas.openxmlformats.org/officeDocument/2006/relationships/image" Target="../media/image6080.png"/><Relationship Id="rId101" Type="http://schemas.openxmlformats.org/officeDocument/2006/relationships/image" Target="../media/image6090.png"/><Relationship Id="rId122" Type="http://schemas.openxmlformats.org/officeDocument/2006/relationships/customXml" Target="../ink/ink9952.xml"/><Relationship Id="rId143" Type="http://schemas.openxmlformats.org/officeDocument/2006/relationships/image" Target="../media/image6312.png"/><Relationship Id="rId148" Type="http://schemas.openxmlformats.org/officeDocument/2006/relationships/customXml" Target="../ink/ink9965.xml"/><Relationship Id="rId164" Type="http://schemas.openxmlformats.org/officeDocument/2006/relationships/customXml" Target="../ink/ink9973.xml"/><Relationship Id="rId169" Type="http://schemas.openxmlformats.org/officeDocument/2006/relationships/image" Target="../media/image6451.png"/><Relationship Id="rId185" Type="http://schemas.openxmlformats.org/officeDocument/2006/relationships/image" Target="../media/image6531.png"/><Relationship Id="rId4" Type="http://schemas.openxmlformats.org/officeDocument/2006/relationships/customXml" Target="../ink/ink9893.xml"/><Relationship Id="rId9" Type="http://schemas.openxmlformats.org/officeDocument/2006/relationships/image" Target="../media/image5700.png"/><Relationship Id="rId180" Type="http://schemas.openxmlformats.org/officeDocument/2006/relationships/customXml" Target="../ink/ink9981.xml"/><Relationship Id="rId210" Type="http://schemas.openxmlformats.org/officeDocument/2006/relationships/customXml" Target="../ink/ink9996.xml"/><Relationship Id="rId215" Type="http://schemas.openxmlformats.org/officeDocument/2006/relationships/image" Target="../media/image6681.png"/><Relationship Id="rId26" Type="http://schemas.openxmlformats.org/officeDocument/2006/relationships/customXml" Target="../ink/ink9904.xml"/><Relationship Id="rId47" Type="http://schemas.openxmlformats.org/officeDocument/2006/relationships/image" Target="../media/image5820.png"/><Relationship Id="rId68" Type="http://schemas.openxmlformats.org/officeDocument/2006/relationships/customXml" Target="../ink/ink9925.xml"/><Relationship Id="rId89" Type="http://schemas.openxmlformats.org/officeDocument/2006/relationships/image" Target="../media/image6030.png"/><Relationship Id="rId112" Type="http://schemas.openxmlformats.org/officeDocument/2006/relationships/customXml" Target="../ink/ink9947.xml"/><Relationship Id="rId133" Type="http://schemas.openxmlformats.org/officeDocument/2006/relationships/image" Target="../media/image6250.png"/><Relationship Id="rId154" Type="http://schemas.openxmlformats.org/officeDocument/2006/relationships/customXml" Target="../ink/ink9968.xml"/><Relationship Id="rId175" Type="http://schemas.openxmlformats.org/officeDocument/2006/relationships/image" Target="../media/image6481.png"/><Relationship Id="rId196" Type="http://schemas.openxmlformats.org/officeDocument/2006/relationships/customXml" Target="../ink/ink9989.xml"/><Relationship Id="rId200" Type="http://schemas.openxmlformats.org/officeDocument/2006/relationships/customXml" Target="../ink/ink9991.xml"/><Relationship Id="rId16" Type="http://schemas.openxmlformats.org/officeDocument/2006/relationships/customXml" Target="../ink/ink9899.xml"/><Relationship Id="rId37" Type="http://schemas.openxmlformats.org/officeDocument/2006/relationships/image" Target="../media/image5770.png"/><Relationship Id="rId58" Type="http://schemas.openxmlformats.org/officeDocument/2006/relationships/customXml" Target="../ink/ink9920.xml"/><Relationship Id="rId79" Type="http://schemas.openxmlformats.org/officeDocument/2006/relationships/image" Target="../media/image5980.png"/><Relationship Id="rId102" Type="http://schemas.openxmlformats.org/officeDocument/2006/relationships/customXml" Target="../ink/ink9942.xml"/><Relationship Id="rId123" Type="http://schemas.openxmlformats.org/officeDocument/2006/relationships/image" Target="../media/image6200.png"/><Relationship Id="rId144" Type="http://schemas.openxmlformats.org/officeDocument/2006/relationships/customXml" Target="../ink/ink9963.xml"/><Relationship Id="rId90" Type="http://schemas.openxmlformats.org/officeDocument/2006/relationships/customXml" Target="../ink/ink9936.xml"/><Relationship Id="rId165" Type="http://schemas.openxmlformats.org/officeDocument/2006/relationships/image" Target="../media/image6431.png"/><Relationship Id="rId186" Type="http://schemas.openxmlformats.org/officeDocument/2006/relationships/customXml" Target="../ink/ink9984.xml"/><Relationship Id="rId211" Type="http://schemas.openxmlformats.org/officeDocument/2006/relationships/image" Target="../media/image6661.png"/><Relationship Id="rId27" Type="http://schemas.openxmlformats.org/officeDocument/2006/relationships/image" Target="../media/image5720.png"/><Relationship Id="rId48" Type="http://schemas.openxmlformats.org/officeDocument/2006/relationships/customXml" Target="../ink/ink9915.xml"/><Relationship Id="rId69" Type="http://schemas.openxmlformats.org/officeDocument/2006/relationships/image" Target="../media/image5930.png"/><Relationship Id="rId113" Type="http://schemas.openxmlformats.org/officeDocument/2006/relationships/image" Target="../media/image6150.png"/><Relationship Id="rId134" Type="http://schemas.openxmlformats.org/officeDocument/2006/relationships/customXml" Target="../ink/ink9958.xml"/><Relationship Id="rId80" Type="http://schemas.openxmlformats.org/officeDocument/2006/relationships/customXml" Target="../ink/ink9931.xml"/><Relationship Id="rId155" Type="http://schemas.openxmlformats.org/officeDocument/2006/relationships/image" Target="../media/image6381.png"/><Relationship Id="rId176" Type="http://schemas.openxmlformats.org/officeDocument/2006/relationships/customXml" Target="../ink/ink9979.xml"/><Relationship Id="rId197" Type="http://schemas.openxmlformats.org/officeDocument/2006/relationships/image" Target="../media/image6591.png"/><Relationship Id="rId201" Type="http://schemas.openxmlformats.org/officeDocument/2006/relationships/image" Target="../media/image6612.png"/><Relationship Id="rId17" Type="http://schemas.openxmlformats.org/officeDocument/2006/relationships/image" Target="../media/image5650.png"/><Relationship Id="rId38" Type="http://schemas.openxmlformats.org/officeDocument/2006/relationships/customXml" Target="../ink/ink9910.xml"/><Relationship Id="rId59" Type="http://schemas.openxmlformats.org/officeDocument/2006/relationships/image" Target="../media/image5880.png"/><Relationship Id="rId103" Type="http://schemas.openxmlformats.org/officeDocument/2006/relationships/image" Target="../media/image6101.png"/><Relationship Id="rId124" Type="http://schemas.openxmlformats.org/officeDocument/2006/relationships/customXml" Target="../ink/ink9953.xml"/><Relationship Id="rId70" Type="http://schemas.openxmlformats.org/officeDocument/2006/relationships/customXml" Target="../ink/ink9926.xml"/><Relationship Id="rId91" Type="http://schemas.openxmlformats.org/officeDocument/2006/relationships/image" Target="../media/image6040.png"/><Relationship Id="rId145" Type="http://schemas.openxmlformats.org/officeDocument/2006/relationships/image" Target="../media/image6321.png"/><Relationship Id="rId166" Type="http://schemas.openxmlformats.org/officeDocument/2006/relationships/customXml" Target="../ink/ink9974.xml"/><Relationship Id="rId187" Type="http://schemas.openxmlformats.org/officeDocument/2006/relationships/image" Target="../media/image654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9997.xml"/><Relationship Id="rId28" Type="http://schemas.openxmlformats.org/officeDocument/2006/relationships/customXml" Target="../ink/ink9905.xml"/><Relationship Id="rId49" Type="http://schemas.openxmlformats.org/officeDocument/2006/relationships/image" Target="../media/image5830.png"/><Relationship Id="rId114" Type="http://schemas.openxmlformats.org/officeDocument/2006/relationships/customXml" Target="../ink/ink9948.xml"/><Relationship Id="rId60" Type="http://schemas.openxmlformats.org/officeDocument/2006/relationships/customXml" Target="../ink/ink9921.xml"/><Relationship Id="rId81" Type="http://schemas.openxmlformats.org/officeDocument/2006/relationships/image" Target="../media/image5990.png"/><Relationship Id="rId135" Type="http://schemas.openxmlformats.org/officeDocument/2006/relationships/image" Target="../media/image6260.png"/><Relationship Id="rId156" Type="http://schemas.openxmlformats.org/officeDocument/2006/relationships/customXml" Target="../ink/ink9969.xml"/><Relationship Id="rId177" Type="http://schemas.openxmlformats.org/officeDocument/2006/relationships/image" Target="../media/image6491.png"/><Relationship Id="rId198" Type="http://schemas.openxmlformats.org/officeDocument/2006/relationships/customXml" Target="../ink/ink9990.xml"/><Relationship Id="rId202" Type="http://schemas.openxmlformats.org/officeDocument/2006/relationships/customXml" Target="../ink/ink9992.xml"/><Relationship Id="rId18" Type="http://schemas.openxmlformats.org/officeDocument/2006/relationships/customXml" Target="../ink/ink9900.xml"/><Relationship Id="rId39" Type="http://schemas.openxmlformats.org/officeDocument/2006/relationships/image" Target="../media/image5780.png"/><Relationship Id="rId50" Type="http://schemas.openxmlformats.org/officeDocument/2006/relationships/customXml" Target="../ink/ink9916.xml"/><Relationship Id="rId104" Type="http://schemas.openxmlformats.org/officeDocument/2006/relationships/customXml" Target="../ink/ink9943.xml"/><Relationship Id="rId125" Type="http://schemas.openxmlformats.org/officeDocument/2006/relationships/image" Target="../media/image6211.png"/><Relationship Id="rId146" Type="http://schemas.openxmlformats.org/officeDocument/2006/relationships/customXml" Target="../ink/ink9964.xml"/><Relationship Id="rId167" Type="http://schemas.openxmlformats.org/officeDocument/2006/relationships/image" Target="../media/image6441.png"/><Relationship Id="rId188" Type="http://schemas.openxmlformats.org/officeDocument/2006/relationships/customXml" Target="../ink/ink9985.xml"/><Relationship Id="rId71" Type="http://schemas.openxmlformats.org/officeDocument/2006/relationships/image" Target="../media/image5940.png"/><Relationship Id="rId92" Type="http://schemas.openxmlformats.org/officeDocument/2006/relationships/customXml" Target="../ink/ink9937.xml"/><Relationship Id="rId213" Type="http://schemas.openxmlformats.org/officeDocument/2006/relationships/image" Target="../media/image6671.png"/><Relationship Id="rId2" Type="http://schemas.openxmlformats.org/officeDocument/2006/relationships/customXml" Target="../ink/ink9892.xml"/><Relationship Id="rId29" Type="http://schemas.openxmlformats.org/officeDocument/2006/relationships/image" Target="../media/image5730.png"/><Relationship Id="rId40" Type="http://schemas.openxmlformats.org/officeDocument/2006/relationships/customXml" Target="../ink/ink9911.xml"/><Relationship Id="rId115" Type="http://schemas.openxmlformats.org/officeDocument/2006/relationships/image" Target="../media/image6160.png"/><Relationship Id="rId136" Type="http://schemas.openxmlformats.org/officeDocument/2006/relationships/customXml" Target="../ink/ink9959.xml"/><Relationship Id="rId157" Type="http://schemas.openxmlformats.org/officeDocument/2006/relationships/image" Target="../media/image6391.png"/><Relationship Id="rId178" Type="http://schemas.openxmlformats.org/officeDocument/2006/relationships/customXml" Target="../ink/ink9980.xml"/><Relationship Id="rId61" Type="http://schemas.openxmlformats.org/officeDocument/2006/relationships/image" Target="../media/image5890.png"/><Relationship Id="rId82" Type="http://schemas.openxmlformats.org/officeDocument/2006/relationships/customXml" Target="../ink/ink9932.xml"/><Relationship Id="rId199" Type="http://schemas.openxmlformats.org/officeDocument/2006/relationships/image" Target="../media/image6601.png"/><Relationship Id="rId203" Type="http://schemas.openxmlformats.org/officeDocument/2006/relationships/image" Target="../media/image6621.png"/></Relationships>
</file>

<file path=ppt/slides/_rels/slide19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70.png"/><Relationship Id="rId21" Type="http://schemas.openxmlformats.org/officeDocument/2006/relationships/image" Target="../media/image5670.png"/><Relationship Id="rId42" Type="http://schemas.openxmlformats.org/officeDocument/2006/relationships/customXml" Target="../ink/ink10019.xml"/><Relationship Id="rId63" Type="http://schemas.openxmlformats.org/officeDocument/2006/relationships/image" Target="../media/image5900.png"/><Relationship Id="rId84" Type="http://schemas.openxmlformats.org/officeDocument/2006/relationships/customXml" Target="../ink/ink10040.xml"/><Relationship Id="rId138" Type="http://schemas.openxmlformats.org/officeDocument/2006/relationships/customXml" Target="../ink/ink10067.xml"/><Relationship Id="rId159" Type="http://schemas.openxmlformats.org/officeDocument/2006/relationships/image" Target="../media/image6401.png"/><Relationship Id="rId170" Type="http://schemas.openxmlformats.org/officeDocument/2006/relationships/customXml" Target="../ink/ink10083.xml"/><Relationship Id="rId191" Type="http://schemas.openxmlformats.org/officeDocument/2006/relationships/image" Target="../media/image6561.png"/><Relationship Id="rId205" Type="http://schemas.openxmlformats.org/officeDocument/2006/relationships/image" Target="../media/image6631.png"/><Relationship Id="rId226" Type="http://schemas.openxmlformats.org/officeDocument/2006/relationships/customXml" Target="../ink/ink10111.xml"/><Relationship Id="rId107" Type="http://schemas.openxmlformats.org/officeDocument/2006/relationships/image" Target="../media/image6120.png"/><Relationship Id="rId11" Type="http://schemas.openxmlformats.org/officeDocument/2006/relationships/image" Target="../media/image5600.png"/><Relationship Id="rId32" Type="http://schemas.openxmlformats.org/officeDocument/2006/relationships/customXml" Target="../ink/ink10014.xml"/><Relationship Id="rId53" Type="http://schemas.openxmlformats.org/officeDocument/2006/relationships/image" Target="../media/image5850.png"/><Relationship Id="rId74" Type="http://schemas.openxmlformats.org/officeDocument/2006/relationships/customXml" Target="../ink/ink10035.xml"/><Relationship Id="rId128" Type="http://schemas.openxmlformats.org/officeDocument/2006/relationships/customXml" Target="../ink/ink10062.xml"/><Relationship Id="rId149" Type="http://schemas.openxmlformats.org/officeDocument/2006/relationships/image" Target="../media/image6341.png"/><Relationship Id="rId5" Type="http://schemas.openxmlformats.org/officeDocument/2006/relationships/image" Target="../media/image5680.png"/><Relationship Id="rId95" Type="http://schemas.openxmlformats.org/officeDocument/2006/relationships/image" Target="../media/image6060.png"/><Relationship Id="rId160" Type="http://schemas.openxmlformats.org/officeDocument/2006/relationships/customXml" Target="../ink/ink10078.xml"/><Relationship Id="rId181" Type="http://schemas.openxmlformats.org/officeDocument/2006/relationships/image" Target="../media/image6512.png"/><Relationship Id="rId216" Type="http://schemas.openxmlformats.org/officeDocument/2006/relationships/customXml" Target="../ink/ink10106.xml"/><Relationship Id="rId22" Type="http://schemas.openxmlformats.org/officeDocument/2006/relationships/customXml" Target="../ink/ink10009.xml"/><Relationship Id="rId43" Type="http://schemas.openxmlformats.org/officeDocument/2006/relationships/image" Target="../media/image5800.png"/><Relationship Id="rId64" Type="http://schemas.openxmlformats.org/officeDocument/2006/relationships/customXml" Target="../ink/ink10030.xml"/><Relationship Id="rId118" Type="http://schemas.openxmlformats.org/officeDocument/2006/relationships/customXml" Target="../ink/ink10057.xml"/><Relationship Id="rId139" Type="http://schemas.openxmlformats.org/officeDocument/2006/relationships/image" Target="../media/image6281.png"/><Relationship Id="rId85" Type="http://schemas.openxmlformats.org/officeDocument/2006/relationships/image" Target="../media/image6011.png"/><Relationship Id="rId150" Type="http://schemas.openxmlformats.org/officeDocument/2006/relationships/customXml" Target="../ink/ink10073.xml"/><Relationship Id="rId171" Type="http://schemas.openxmlformats.org/officeDocument/2006/relationships/image" Target="../media/image6461.png"/><Relationship Id="rId192" Type="http://schemas.openxmlformats.org/officeDocument/2006/relationships/customXml" Target="../ink/ink10094.xml"/><Relationship Id="rId206" Type="http://schemas.openxmlformats.org/officeDocument/2006/relationships/customXml" Target="../ink/ink10101.xml"/><Relationship Id="rId227" Type="http://schemas.openxmlformats.org/officeDocument/2006/relationships/image" Target="../media/image6740.png"/><Relationship Id="rId12" Type="http://schemas.openxmlformats.org/officeDocument/2006/relationships/customXml" Target="../ink/ink10004.xml"/><Relationship Id="rId33" Type="http://schemas.openxmlformats.org/officeDocument/2006/relationships/image" Target="../media/image5750.png"/><Relationship Id="rId108" Type="http://schemas.openxmlformats.org/officeDocument/2006/relationships/customXml" Target="../ink/ink10052.xml"/><Relationship Id="rId129" Type="http://schemas.openxmlformats.org/officeDocument/2006/relationships/image" Target="../media/image6230.png"/><Relationship Id="rId54" Type="http://schemas.openxmlformats.org/officeDocument/2006/relationships/customXml" Target="../ink/ink10025.xml"/><Relationship Id="rId75" Type="http://schemas.openxmlformats.org/officeDocument/2006/relationships/image" Target="../media/image5960.png"/><Relationship Id="rId96" Type="http://schemas.openxmlformats.org/officeDocument/2006/relationships/customXml" Target="../ink/ink10046.xml"/><Relationship Id="rId140" Type="http://schemas.openxmlformats.org/officeDocument/2006/relationships/customXml" Target="../ink/ink10068.xml"/><Relationship Id="rId161" Type="http://schemas.openxmlformats.org/officeDocument/2006/relationships/image" Target="../media/image6412.png"/><Relationship Id="rId182" Type="http://schemas.openxmlformats.org/officeDocument/2006/relationships/customXml" Target="../ink/ink10089.xml"/><Relationship Id="rId217" Type="http://schemas.openxmlformats.org/officeDocument/2006/relationships/image" Target="../media/image6690.png"/><Relationship Id="rId6" Type="http://schemas.openxmlformats.org/officeDocument/2006/relationships/customXml" Target="../ink/ink10001.xml"/><Relationship Id="rId23" Type="http://schemas.openxmlformats.org/officeDocument/2006/relationships/image" Target="../media/image5630.png"/><Relationship Id="rId119" Type="http://schemas.openxmlformats.org/officeDocument/2006/relationships/image" Target="../media/image6180.png"/><Relationship Id="rId44" Type="http://schemas.openxmlformats.org/officeDocument/2006/relationships/customXml" Target="../ink/ink10020.xml"/><Relationship Id="rId65" Type="http://schemas.openxmlformats.org/officeDocument/2006/relationships/image" Target="../media/image5911.png"/><Relationship Id="rId86" Type="http://schemas.openxmlformats.org/officeDocument/2006/relationships/customXml" Target="../ink/ink10041.xml"/><Relationship Id="rId130" Type="http://schemas.openxmlformats.org/officeDocument/2006/relationships/customXml" Target="../ink/ink10063.xml"/><Relationship Id="rId151" Type="http://schemas.openxmlformats.org/officeDocument/2006/relationships/image" Target="../media/image6361.png"/><Relationship Id="rId172" Type="http://schemas.openxmlformats.org/officeDocument/2006/relationships/customXml" Target="../ink/ink10084.xml"/><Relationship Id="rId193" Type="http://schemas.openxmlformats.org/officeDocument/2006/relationships/image" Target="../media/image6571.png"/><Relationship Id="rId207" Type="http://schemas.openxmlformats.org/officeDocument/2006/relationships/image" Target="../media/image6641.png"/><Relationship Id="rId13" Type="http://schemas.openxmlformats.org/officeDocument/2006/relationships/image" Target="../media/image5611.png"/><Relationship Id="rId109" Type="http://schemas.openxmlformats.org/officeDocument/2006/relationships/image" Target="../media/image6130.png"/><Relationship Id="rId34" Type="http://schemas.openxmlformats.org/officeDocument/2006/relationships/customXml" Target="../ink/ink10015.xml"/><Relationship Id="rId55" Type="http://schemas.openxmlformats.org/officeDocument/2006/relationships/image" Target="../media/image5860.png"/><Relationship Id="rId76" Type="http://schemas.openxmlformats.org/officeDocument/2006/relationships/customXml" Target="../ink/ink10036.xml"/><Relationship Id="rId97" Type="http://schemas.openxmlformats.org/officeDocument/2006/relationships/image" Target="../media/image6070.png"/><Relationship Id="rId120" Type="http://schemas.openxmlformats.org/officeDocument/2006/relationships/customXml" Target="../ink/ink10058.xml"/><Relationship Id="rId141" Type="http://schemas.openxmlformats.org/officeDocument/2006/relationships/image" Target="../media/image6301.png"/><Relationship Id="rId7" Type="http://schemas.openxmlformats.org/officeDocument/2006/relationships/image" Target="../media/image5690.png"/><Relationship Id="rId162" Type="http://schemas.openxmlformats.org/officeDocument/2006/relationships/customXml" Target="../ink/ink10079.xml"/><Relationship Id="rId183" Type="http://schemas.openxmlformats.org/officeDocument/2006/relationships/image" Target="../media/image6521.png"/><Relationship Id="rId218" Type="http://schemas.openxmlformats.org/officeDocument/2006/relationships/customXml" Target="../ink/ink10107.xml"/><Relationship Id="rId24" Type="http://schemas.openxmlformats.org/officeDocument/2006/relationships/customXml" Target="../ink/ink10010.xml"/><Relationship Id="rId45" Type="http://schemas.openxmlformats.org/officeDocument/2006/relationships/image" Target="../media/image5811.png"/><Relationship Id="rId66" Type="http://schemas.openxmlformats.org/officeDocument/2006/relationships/customXml" Target="../ink/ink10031.xml"/><Relationship Id="rId87" Type="http://schemas.openxmlformats.org/officeDocument/2006/relationships/image" Target="../media/image6020.png"/><Relationship Id="rId110" Type="http://schemas.openxmlformats.org/officeDocument/2006/relationships/customXml" Target="../ink/ink10053.xml"/><Relationship Id="rId131" Type="http://schemas.openxmlformats.org/officeDocument/2006/relationships/image" Target="../media/image6240.png"/><Relationship Id="rId152" Type="http://schemas.openxmlformats.org/officeDocument/2006/relationships/customXml" Target="../ink/ink10074.xml"/><Relationship Id="rId173" Type="http://schemas.openxmlformats.org/officeDocument/2006/relationships/image" Target="../media/image6471.png"/><Relationship Id="rId194" Type="http://schemas.openxmlformats.org/officeDocument/2006/relationships/customXml" Target="../ink/ink10095.xml"/><Relationship Id="rId208" Type="http://schemas.openxmlformats.org/officeDocument/2006/relationships/customXml" Target="../ink/ink10102.xml"/><Relationship Id="rId14" Type="http://schemas.openxmlformats.org/officeDocument/2006/relationships/customXml" Target="../ink/ink10005.xml"/><Relationship Id="rId35" Type="http://schemas.openxmlformats.org/officeDocument/2006/relationships/image" Target="../media/image5760.png"/><Relationship Id="rId56" Type="http://schemas.openxmlformats.org/officeDocument/2006/relationships/customXml" Target="../ink/ink10026.xml"/><Relationship Id="rId77" Type="http://schemas.openxmlformats.org/officeDocument/2006/relationships/image" Target="../media/image5970.png"/><Relationship Id="rId100" Type="http://schemas.openxmlformats.org/officeDocument/2006/relationships/customXml" Target="../ink/ink10048.xml"/><Relationship Id="rId8" Type="http://schemas.openxmlformats.org/officeDocument/2006/relationships/customXml" Target="../ink/ink10002.xml"/><Relationship Id="rId98" Type="http://schemas.openxmlformats.org/officeDocument/2006/relationships/customXml" Target="../ink/ink10047.xml"/><Relationship Id="rId121" Type="http://schemas.openxmlformats.org/officeDocument/2006/relationships/image" Target="../media/image6190.png"/><Relationship Id="rId142" Type="http://schemas.openxmlformats.org/officeDocument/2006/relationships/customXml" Target="../ink/ink10069.xml"/><Relationship Id="rId163" Type="http://schemas.openxmlformats.org/officeDocument/2006/relationships/image" Target="../media/image6421.png"/><Relationship Id="rId184" Type="http://schemas.openxmlformats.org/officeDocument/2006/relationships/customXml" Target="../ink/ink10090.xml"/><Relationship Id="rId219" Type="http://schemas.openxmlformats.org/officeDocument/2006/relationships/image" Target="../media/image6700.png"/><Relationship Id="rId3" Type="http://schemas.openxmlformats.org/officeDocument/2006/relationships/image" Target="../media/image5640.png"/><Relationship Id="rId214" Type="http://schemas.openxmlformats.org/officeDocument/2006/relationships/customXml" Target="../ink/ink10105.xml"/><Relationship Id="rId25" Type="http://schemas.openxmlformats.org/officeDocument/2006/relationships/image" Target="../media/image5711.png"/><Relationship Id="rId46" Type="http://schemas.openxmlformats.org/officeDocument/2006/relationships/customXml" Target="../ink/ink10021.xml"/><Relationship Id="rId67" Type="http://schemas.openxmlformats.org/officeDocument/2006/relationships/image" Target="../media/image5920.png"/><Relationship Id="rId116" Type="http://schemas.openxmlformats.org/officeDocument/2006/relationships/customXml" Target="../ink/ink10056.xml"/><Relationship Id="rId137" Type="http://schemas.openxmlformats.org/officeDocument/2006/relationships/image" Target="../media/image6271.png"/><Relationship Id="rId158" Type="http://schemas.openxmlformats.org/officeDocument/2006/relationships/customXml" Target="../ink/ink10077.xml"/><Relationship Id="rId20" Type="http://schemas.openxmlformats.org/officeDocument/2006/relationships/customXml" Target="../ink/ink10008.xml"/><Relationship Id="rId41" Type="http://schemas.openxmlformats.org/officeDocument/2006/relationships/image" Target="../media/image5790.png"/><Relationship Id="rId62" Type="http://schemas.openxmlformats.org/officeDocument/2006/relationships/customXml" Target="../ink/ink10029.xml"/><Relationship Id="rId83" Type="http://schemas.openxmlformats.org/officeDocument/2006/relationships/image" Target="../media/image6000.png"/><Relationship Id="rId88" Type="http://schemas.openxmlformats.org/officeDocument/2006/relationships/customXml" Target="../ink/ink10042.xml"/><Relationship Id="rId111" Type="http://schemas.openxmlformats.org/officeDocument/2006/relationships/image" Target="../media/image6140.png"/><Relationship Id="rId132" Type="http://schemas.openxmlformats.org/officeDocument/2006/relationships/customXml" Target="../ink/ink10064.xml"/><Relationship Id="rId153" Type="http://schemas.openxmlformats.org/officeDocument/2006/relationships/image" Target="../media/image6371.png"/><Relationship Id="rId174" Type="http://schemas.openxmlformats.org/officeDocument/2006/relationships/customXml" Target="../ink/ink10085.xml"/><Relationship Id="rId179" Type="http://schemas.openxmlformats.org/officeDocument/2006/relationships/image" Target="../media/image6501.png"/><Relationship Id="rId195" Type="http://schemas.openxmlformats.org/officeDocument/2006/relationships/image" Target="../media/image6581.png"/><Relationship Id="rId209" Type="http://schemas.openxmlformats.org/officeDocument/2006/relationships/image" Target="../media/image6651.png"/><Relationship Id="rId190" Type="http://schemas.openxmlformats.org/officeDocument/2006/relationships/customXml" Target="../ink/ink10093.xml"/><Relationship Id="rId204" Type="http://schemas.openxmlformats.org/officeDocument/2006/relationships/customXml" Target="../ink/ink10100.xml"/><Relationship Id="rId220" Type="http://schemas.openxmlformats.org/officeDocument/2006/relationships/customXml" Target="../ink/ink10108.xml"/><Relationship Id="rId225" Type="http://schemas.openxmlformats.org/officeDocument/2006/relationships/image" Target="../media/image6730.png"/><Relationship Id="rId15" Type="http://schemas.openxmlformats.org/officeDocument/2006/relationships/image" Target="../media/image5620.png"/><Relationship Id="rId36" Type="http://schemas.openxmlformats.org/officeDocument/2006/relationships/customXml" Target="../ink/ink10016.xml"/><Relationship Id="rId57" Type="http://schemas.openxmlformats.org/officeDocument/2006/relationships/image" Target="../media/image5870.png"/><Relationship Id="rId106" Type="http://schemas.openxmlformats.org/officeDocument/2006/relationships/customXml" Target="../ink/ink10051.xml"/><Relationship Id="rId127" Type="http://schemas.openxmlformats.org/officeDocument/2006/relationships/image" Target="../media/image6220.png"/><Relationship Id="rId10" Type="http://schemas.openxmlformats.org/officeDocument/2006/relationships/customXml" Target="../ink/ink10003.xml"/><Relationship Id="rId31" Type="http://schemas.openxmlformats.org/officeDocument/2006/relationships/image" Target="../media/image5740.png"/><Relationship Id="rId52" Type="http://schemas.openxmlformats.org/officeDocument/2006/relationships/customXml" Target="../ink/ink10024.xml"/><Relationship Id="rId73" Type="http://schemas.openxmlformats.org/officeDocument/2006/relationships/image" Target="../media/image5950.png"/><Relationship Id="rId78" Type="http://schemas.openxmlformats.org/officeDocument/2006/relationships/customXml" Target="../ink/ink10037.xml"/><Relationship Id="rId94" Type="http://schemas.openxmlformats.org/officeDocument/2006/relationships/customXml" Target="../ink/ink10045.xml"/><Relationship Id="rId99" Type="http://schemas.openxmlformats.org/officeDocument/2006/relationships/image" Target="../media/image6080.png"/><Relationship Id="rId101" Type="http://schemas.openxmlformats.org/officeDocument/2006/relationships/image" Target="../media/image6090.png"/><Relationship Id="rId122" Type="http://schemas.openxmlformats.org/officeDocument/2006/relationships/customXml" Target="../ink/ink10059.xml"/><Relationship Id="rId143" Type="http://schemas.openxmlformats.org/officeDocument/2006/relationships/image" Target="../media/image6312.png"/><Relationship Id="rId148" Type="http://schemas.openxmlformats.org/officeDocument/2006/relationships/customXml" Target="../ink/ink10072.xml"/><Relationship Id="rId164" Type="http://schemas.openxmlformats.org/officeDocument/2006/relationships/customXml" Target="../ink/ink10080.xml"/><Relationship Id="rId169" Type="http://schemas.openxmlformats.org/officeDocument/2006/relationships/image" Target="../media/image6451.png"/><Relationship Id="rId185" Type="http://schemas.openxmlformats.org/officeDocument/2006/relationships/image" Target="../media/image6531.png"/><Relationship Id="rId4" Type="http://schemas.openxmlformats.org/officeDocument/2006/relationships/customXml" Target="../ink/ink10000.xml"/><Relationship Id="rId9" Type="http://schemas.openxmlformats.org/officeDocument/2006/relationships/image" Target="../media/image5700.png"/><Relationship Id="rId180" Type="http://schemas.openxmlformats.org/officeDocument/2006/relationships/customXml" Target="../ink/ink10088.xml"/><Relationship Id="rId210" Type="http://schemas.openxmlformats.org/officeDocument/2006/relationships/customXml" Target="../ink/ink10103.xml"/><Relationship Id="rId215" Type="http://schemas.openxmlformats.org/officeDocument/2006/relationships/image" Target="../media/image6681.png"/><Relationship Id="rId26" Type="http://schemas.openxmlformats.org/officeDocument/2006/relationships/customXml" Target="../ink/ink10011.xml"/><Relationship Id="rId47" Type="http://schemas.openxmlformats.org/officeDocument/2006/relationships/image" Target="../media/image5820.png"/><Relationship Id="rId68" Type="http://schemas.openxmlformats.org/officeDocument/2006/relationships/customXml" Target="../ink/ink10032.xml"/><Relationship Id="rId89" Type="http://schemas.openxmlformats.org/officeDocument/2006/relationships/image" Target="../media/image6030.png"/><Relationship Id="rId112" Type="http://schemas.openxmlformats.org/officeDocument/2006/relationships/customXml" Target="../ink/ink10054.xml"/><Relationship Id="rId133" Type="http://schemas.openxmlformats.org/officeDocument/2006/relationships/image" Target="../media/image6250.png"/><Relationship Id="rId154" Type="http://schemas.openxmlformats.org/officeDocument/2006/relationships/customXml" Target="../ink/ink10075.xml"/><Relationship Id="rId175" Type="http://schemas.openxmlformats.org/officeDocument/2006/relationships/image" Target="../media/image6481.png"/><Relationship Id="rId196" Type="http://schemas.openxmlformats.org/officeDocument/2006/relationships/customXml" Target="../ink/ink10096.xml"/><Relationship Id="rId200" Type="http://schemas.openxmlformats.org/officeDocument/2006/relationships/customXml" Target="../ink/ink10098.xml"/><Relationship Id="rId16" Type="http://schemas.openxmlformats.org/officeDocument/2006/relationships/customXml" Target="../ink/ink10006.xml"/><Relationship Id="rId221" Type="http://schemas.openxmlformats.org/officeDocument/2006/relationships/image" Target="../media/image6711.png"/><Relationship Id="rId37" Type="http://schemas.openxmlformats.org/officeDocument/2006/relationships/image" Target="../media/image5770.png"/><Relationship Id="rId58" Type="http://schemas.openxmlformats.org/officeDocument/2006/relationships/customXml" Target="../ink/ink10027.xml"/><Relationship Id="rId79" Type="http://schemas.openxmlformats.org/officeDocument/2006/relationships/image" Target="../media/image5980.png"/><Relationship Id="rId102" Type="http://schemas.openxmlformats.org/officeDocument/2006/relationships/customXml" Target="../ink/ink10049.xml"/><Relationship Id="rId123" Type="http://schemas.openxmlformats.org/officeDocument/2006/relationships/image" Target="../media/image6200.png"/><Relationship Id="rId144" Type="http://schemas.openxmlformats.org/officeDocument/2006/relationships/customXml" Target="../ink/ink10070.xml"/><Relationship Id="rId90" Type="http://schemas.openxmlformats.org/officeDocument/2006/relationships/customXml" Target="../ink/ink10043.xml"/><Relationship Id="rId165" Type="http://schemas.openxmlformats.org/officeDocument/2006/relationships/image" Target="../media/image6431.png"/><Relationship Id="rId186" Type="http://schemas.openxmlformats.org/officeDocument/2006/relationships/customXml" Target="../ink/ink10091.xml"/><Relationship Id="rId211" Type="http://schemas.openxmlformats.org/officeDocument/2006/relationships/image" Target="../media/image6661.png"/><Relationship Id="rId27" Type="http://schemas.openxmlformats.org/officeDocument/2006/relationships/image" Target="../media/image5720.png"/><Relationship Id="rId48" Type="http://schemas.openxmlformats.org/officeDocument/2006/relationships/customXml" Target="../ink/ink10022.xml"/><Relationship Id="rId69" Type="http://schemas.openxmlformats.org/officeDocument/2006/relationships/image" Target="../media/image5930.png"/><Relationship Id="rId113" Type="http://schemas.openxmlformats.org/officeDocument/2006/relationships/image" Target="../media/image6150.png"/><Relationship Id="rId134" Type="http://schemas.openxmlformats.org/officeDocument/2006/relationships/customXml" Target="../ink/ink10065.xml"/><Relationship Id="rId80" Type="http://schemas.openxmlformats.org/officeDocument/2006/relationships/customXml" Target="../ink/ink10038.xml"/><Relationship Id="rId155" Type="http://schemas.openxmlformats.org/officeDocument/2006/relationships/image" Target="../media/image6381.png"/><Relationship Id="rId176" Type="http://schemas.openxmlformats.org/officeDocument/2006/relationships/customXml" Target="../ink/ink10086.xml"/><Relationship Id="rId197" Type="http://schemas.openxmlformats.org/officeDocument/2006/relationships/image" Target="../media/image6591.png"/><Relationship Id="rId201" Type="http://schemas.openxmlformats.org/officeDocument/2006/relationships/image" Target="../media/image6612.png"/><Relationship Id="rId222" Type="http://schemas.openxmlformats.org/officeDocument/2006/relationships/customXml" Target="../ink/ink10109.xml"/><Relationship Id="rId17" Type="http://schemas.openxmlformats.org/officeDocument/2006/relationships/image" Target="../media/image5650.png"/><Relationship Id="rId38" Type="http://schemas.openxmlformats.org/officeDocument/2006/relationships/customXml" Target="../ink/ink10017.xml"/><Relationship Id="rId59" Type="http://schemas.openxmlformats.org/officeDocument/2006/relationships/image" Target="../media/image5880.png"/><Relationship Id="rId103" Type="http://schemas.openxmlformats.org/officeDocument/2006/relationships/image" Target="../media/image6101.png"/><Relationship Id="rId124" Type="http://schemas.openxmlformats.org/officeDocument/2006/relationships/customXml" Target="../ink/ink10060.xml"/><Relationship Id="rId70" Type="http://schemas.openxmlformats.org/officeDocument/2006/relationships/customXml" Target="../ink/ink10033.xml"/><Relationship Id="rId91" Type="http://schemas.openxmlformats.org/officeDocument/2006/relationships/image" Target="../media/image6040.png"/><Relationship Id="rId145" Type="http://schemas.openxmlformats.org/officeDocument/2006/relationships/image" Target="../media/image6321.png"/><Relationship Id="rId166" Type="http://schemas.openxmlformats.org/officeDocument/2006/relationships/customXml" Target="../ink/ink10081.xml"/><Relationship Id="rId187" Type="http://schemas.openxmlformats.org/officeDocument/2006/relationships/image" Target="../media/image654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0104.xml"/><Relationship Id="rId28" Type="http://schemas.openxmlformats.org/officeDocument/2006/relationships/customXml" Target="../ink/ink10012.xml"/><Relationship Id="rId49" Type="http://schemas.openxmlformats.org/officeDocument/2006/relationships/image" Target="../media/image5830.png"/><Relationship Id="rId114" Type="http://schemas.openxmlformats.org/officeDocument/2006/relationships/customXml" Target="../ink/ink10055.xml"/><Relationship Id="rId60" Type="http://schemas.openxmlformats.org/officeDocument/2006/relationships/customXml" Target="../ink/ink10028.xml"/><Relationship Id="rId81" Type="http://schemas.openxmlformats.org/officeDocument/2006/relationships/image" Target="../media/image5990.png"/><Relationship Id="rId135" Type="http://schemas.openxmlformats.org/officeDocument/2006/relationships/image" Target="../media/image6260.png"/><Relationship Id="rId156" Type="http://schemas.openxmlformats.org/officeDocument/2006/relationships/customXml" Target="../ink/ink10076.xml"/><Relationship Id="rId177" Type="http://schemas.openxmlformats.org/officeDocument/2006/relationships/image" Target="../media/image6491.png"/><Relationship Id="rId198" Type="http://schemas.openxmlformats.org/officeDocument/2006/relationships/customXml" Target="../ink/ink10097.xml"/><Relationship Id="rId202" Type="http://schemas.openxmlformats.org/officeDocument/2006/relationships/customXml" Target="../ink/ink10099.xml"/><Relationship Id="rId223" Type="http://schemas.openxmlformats.org/officeDocument/2006/relationships/image" Target="../media/image6720.png"/><Relationship Id="rId18" Type="http://schemas.openxmlformats.org/officeDocument/2006/relationships/customXml" Target="../ink/ink10007.xml"/><Relationship Id="rId39" Type="http://schemas.openxmlformats.org/officeDocument/2006/relationships/image" Target="../media/image5780.png"/><Relationship Id="rId50" Type="http://schemas.openxmlformats.org/officeDocument/2006/relationships/customXml" Target="../ink/ink10023.xml"/><Relationship Id="rId104" Type="http://schemas.openxmlformats.org/officeDocument/2006/relationships/customXml" Target="../ink/ink10050.xml"/><Relationship Id="rId125" Type="http://schemas.openxmlformats.org/officeDocument/2006/relationships/image" Target="../media/image6211.png"/><Relationship Id="rId146" Type="http://schemas.openxmlformats.org/officeDocument/2006/relationships/customXml" Target="../ink/ink10071.xml"/><Relationship Id="rId167" Type="http://schemas.openxmlformats.org/officeDocument/2006/relationships/image" Target="../media/image6441.png"/><Relationship Id="rId188" Type="http://schemas.openxmlformats.org/officeDocument/2006/relationships/customXml" Target="../ink/ink10092.xml"/><Relationship Id="rId71" Type="http://schemas.openxmlformats.org/officeDocument/2006/relationships/image" Target="../media/image5940.png"/><Relationship Id="rId92" Type="http://schemas.openxmlformats.org/officeDocument/2006/relationships/customXml" Target="../ink/ink10044.xml"/><Relationship Id="rId213" Type="http://schemas.openxmlformats.org/officeDocument/2006/relationships/image" Target="../media/image6671.png"/><Relationship Id="rId2" Type="http://schemas.openxmlformats.org/officeDocument/2006/relationships/customXml" Target="../ink/ink9999.xml"/><Relationship Id="rId29" Type="http://schemas.openxmlformats.org/officeDocument/2006/relationships/image" Target="../media/image5730.png"/><Relationship Id="rId40" Type="http://schemas.openxmlformats.org/officeDocument/2006/relationships/customXml" Target="../ink/ink10018.xml"/><Relationship Id="rId115" Type="http://schemas.openxmlformats.org/officeDocument/2006/relationships/image" Target="../media/image6160.png"/><Relationship Id="rId136" Type="http://schemas.openxmlformats.org/officeDocument/2006/relationships/customXml" Target="../ink/ink10066.xml"/><Relationship Id="rId157" Type="http://schemas.openxmlformats.org/officeDocument/2006/relationships/image" Target="../media/image6391.png"/><Relationship Id="rId178" Type="http://schemas.openxmlformats.org/officeDocument/2006/relationships/customXml" Target="../ink/ink10087.xml"/><Relationship Id="rId61" Type="http://schemas.openxmlformats.org/officeDocument/2006/relationships/image" Target="../media/image5890.png"/><Relationship Id="rId82" Type="http://schemas.openxmlformats.org/officeDocument/2006/relationships/customXml" Target="../ink/ink10039.xml"/><Relationship Id="rId199" Type="http://schemas.openxmlformats.org/officeDocument/2006/relationships/image" Target="../media/image6601.png"/><Relationship Id="rId203" Type="http://schemas.openxmlformats.org/officeDocument/2006/relationships/image" Target="../media/image6621.png"/><Relationship Id="rId19" Type="http://schemas.openxmlformats.org/officeDocument/2006/relationships/image" Target="../media/image5660.png"/><Relationship Id="rId224" Type="http://schemas.openxmlformats.org/officeDocument/2006/relationships/customXml" Target="../ink/ink10110.xml"/><Relationship Id="rId30" Type="http://schemas.openxmlformats.org/officeDocument/2006/relationships/customXml" Target="../ink/ink10013.xml"/><Relationship Id="rId105" Type="http://schemas.openxmlformats.org/officeDocument/2006/relationships/image" Target="../media/image6111.png"/><Relationship Id="rId126" Type="http://schemas.openxmlformats.org/officeDocument/2006/relationships/customXml" Target="../ink/ink10061.xml"/><Relationship Id="rId147" Type="http://schemas.openxmlformats.org/officeDocument/2006/relationships/image" Target="../media/image6331.png"/><Relationship Id="rId168" Type="http://schemas.openxmlformats.org/officeDocument/2006/relationships/customXml" Target="../ink/ink10082.xml"/><Relationship Id="rId51" Type="http://schemas.openxmlformats.org/officeDocument/2006/relationships/image" Target="../media/image5840.png"/><Relationship Id="rId72" Type="http://schemas.openxmlformats.org/officeDocument/2006/relationships/customXml" Target="../ink/ink10034.xml"/><Relationship Id="rId93" Type="http://schemas.openxmlformats.org/officeDocument/2006/relationships/image" Target="../media/image6050.png"/><Relationship Id="rId189" Type="http://schemas.openxmlformats.org/officeDocument/2006/relationships/image" Target="../media/image6551.pn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50.png"/><Relationship Id="rId2" Type="http://schemas.openxmlformats.org/officeDocument/2006/relationships/customXml" Target="../ink/ink101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60.png"/><Relationship Id="rId4" Type="http://schemas.openxmlformats.org/officeDocument/2006/relationships/customXml" Target="../ink/ink1011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1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8.xml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7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98.xml"/><Relationship Id="rId21" Type="http://schemas.openxmlformats.org/officeDocument/2006/relationships/image" Target="../media/image115.png"/><Relationship Id="rId42" Type="http://schemas.openxmlformats.org/officeDocument/2006/relationships/customXml" Target="../ink/ink760.xml"/><Relationship Id="rId63" Type="http://schemas.openxmlformats.org/officeDocument/2006/relationships/image" Target="../media/image136.png"/><Relationship Id="rId84" Type="http://schemas.openxmlformats.org/officeDocument/2006/relationships/customXml" Target="../ink/ink781.xml"/><Relationship Id="rId138" Type="http://schemas.openxmlformats.org/officeDocument/2006/relationships/image" Target="../media/image173.png"/><Relationship Id="rId159" Type="http://schemas.openxmlformats.org/officeDocument/2006/relationships/image" Target="../media/image182.png"/><Relationship Id="rId107" Type="http://schemas.openxmlformats.org/officeDocument/2006/relationships/customXml" Target="../ink/ink793.xml"/><Relationship Id="rId11" Type="http://schemas.openxmlformats.org/officeDocument/2006/relationships/image" Target="../media/image110.png"/><Relationship Id="rId32" Type="http://schemas.openxmlformats.org/officeDocument/2006/relationships/customXml" Target="../ink/ink755.xml"/><Relationship Id="rId53" Type="http://schemas.openxmlformats.org/officeDocument/2006/relationships/image" Target="../media/image131.png"/><Relationship Id="rId74" Type="http://schemas.openxmlformats.org/officeDocument/2006/relationships/customXml" Target="../ink/ink776.xml"/><Relationship Id="rId128" Type="http://schemas.openxmlformats.org/officeDocument/2006/relationships/image" Target="../media/image168.png"/><Relationship Id="rId149" Type="http://schemas.openxmlformats.org/officeDocument/2006/relationships/image" Target="../media/image178.png"/><Relationship Id="rId5" Type="http://schemas.openxmlformats.org/officeDocument/2006/relationships/image" Target="../media/image107.png"/><Relationship Id="rId95" Type="http://schemas.openxmlformats.org/officeDocument/2006/relationships/image" Target="../media/image153.png"/><Relationship Id="rId22" Type="http://schemas.openxmlformats.org/officeDocument/2006/relationships/customXml" Target="../ink/ink750.xml"/><Relationship Id="rId43" Type="http://schemas.openxmlformats.org/officeDocument/2006/relationships/image" Target="../media/image126.png"/><Relationship Id="rId64" Type="http://schemas.openxmlformats.org/officeDocument/2006/relationships/customXml" Target="../ink/ink771.xml"/><Relationship Id="rId118" Type="http://schemas.openxmlformats.org/officeDocument/2006/relationships/image" Target="../media/image163.png"/><Relationship Id="rId139" Type="http://schemas.openxmlformats.org/officeDocument/2006/relationships/customXml" Target="../ink/ink809.xml"/><Relationship Id="rId80" Type="http://schemas.openxmlformats.org/officeDocument/2006/relationships/customXml" Target="../ink/ink779.xml"/><Relationship Id="rId85" Type="http://schemas.openxmlformats.org/officeDocument/2006/relationships/image" Target="../media/image148.png"/><Relationship Id="rId150" Type="http://schemas.openxmlformats.org/officeDocument/2006/relationships/customXml" Target="../ink/ink815.xml"/><Relationship Id="rId155" Type="http://schemas.openxmlformats.org/officeDocument/2006/relationships/image" Target="../media/image16.png"/><Relationship Id="rId12" Type="http://schemas.openxmlformats.org/officeDocument/2006/relationships/customXml" Target="../ink/ink745.xml"/><Relationship Id="rId17" Type="http://schemas.openxmlformats.org/officeDocument/2006/relationships/image" Target="../media/image113.png"/><Relationship Id="rId33" Type="http://schemas.openxmlformats.org/officeDocument/2006/relationships/image" Target="../media/image121.png"/><Relationship Id="rId38" Type="http://schemas.openxmlformats.org/officeDocument/2006/relationships/customXml" Target="../ink/ink758.xml"/><Relationship Id="rId59" Type="http://schemas.openxmlformats.org/officeDocument/2006/relationships/image" Target="../media/image134.png"/><Relationship Id="rId103" Type="http://schemas.openxmlformats.org/officeDocument/2006/relationships/customXml" Target="../ink/ink791.xml"/><Relationship Id="rId108" Type="http://schemas.openxmlformats.org/officeDocument/2006/relationships/image" Target="../media/image159.png"/><Relationship Id="rId124" Type="http://schemas.openxmlformats.org/officeDocument/2006/relationships/image" Target="../media/image166.png"/><Relationship Id="rId129" Type="http://schemas.openxmlformats.org/officeDocument/2006/relationships/customXml" Target="../ink/ink804.xml"/><Relationship Id="rId54" Type="http://schemas.openxmlformats.org/officeDocument/2006/relationships/customXml" Target="../ink/ink766.xml"/><Relationship Id="rId70" Type="http://schemas.openxmlformats.org/officeDocument/2006/relationships/customXml" Target="../ink/ink774.xml"/><Relationship Id="rId75" Type="http://schemas.openxmlformats.org/officeDocument/2006/relationships/image" Target="../media/image142.png"/><Relationship Id="rId91" Type="http://schemas.openxmlformats.org/officeDocument/2006/relationships/image" Target="../media/image151.png"/><Relationship Id="rId96" Type="http://schemas.openxmlformats.org/officeDocument/2006/relationships/customXml" Target="../ink/ink787.xml"/><Relationship Id="rId140" Type="http://schemas.openxmlformats.org/officeDocument/2006/relationships/image" Target="../media/image174.png"/><Relationship Id="rId145" Type="http://schemas.openxmlformats.org/officeDocument/2006/relationships/customXml" Target="../ink/ink8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2.xml"/><Relationship Id="rId23" Type="http://schemas.openxmlformats.org/officeDocument/2006/relationships/image" Target="../media/image116.png"/><Relationship Id="rId28" Type="http://schemas.openxmlformats.org/officeDocument/2006/relationships/customXml" Target="../ink/ink753.xml"/><Relationship Id="rId49" Type="http://schemas.openxmlformats.org/officeDocument/2006/relationships/image" Target="../media/image129.png"/><Relationship Id="rId114" Type="http://schemas.openxmlformats.org/officeDocument/2006/relationships/image" Target="../media/image161.png"/><Relationship Id="rId119" Type="http://schemas.openxmlformats.org/officeDocument/2006/relationships/customXml" Target="../ink/ink799.xml"/><Relationship Id="rId44" Type="http://schemas.openxmlformats.org/officeDocument/2006/relationships/customXml" Target="../ink/ink761.xml"/><Relationship Id="rId60" Type="http://schemas.openxmlformats.org/officeDocument/2006/relationships/customXml" Target="../ink/ink769.xml"/><Relationship Id="rId65" Type="http://schemas.openxmlformats.org/officeDocument/2006/relationships/image" Target="../media/image137.png"/><Relationship Id="rId81" Type="http://schemas.openxmlformats.org/officeDocument/2006/relationships/image" Target="../media/image146.png"/><Relationship Id="rId86" Type="http://schemas.openxmlformats.org/officeDocument/2006/relationships/customXml" Target="../ink/ink782.xml"/><Relationship Id="rId130" Type="http://schemas.openxmlformats.org/officeDocument/2006/relationships/image" Target="../media/image169.png"/><Relationship Id="rId135" Type="http://schemas.openxmlformats.org/officeDocument/2006/relationships/customXml" Target="../ink/ink807.xml"/><Relationship Id="rId151" Type="http://schemas.openxmlformats.org/officeDocument/2006/relationships/image" Target="../media/image179.png"/><Relationship Id="rId156" Type="http://schemas.openxmlformats.org/officeDocument/2006/relationships/customXml" Target="../ink/ink818.xml"/><Relationship Id="rId13" Type="http://schemas.openxmlformats.org/officeDocument/2006/relationships/image" Target="../media/image111.png"/><Relationship Id="rId18" Type="http://schemas.openxmlformats.org/officeDocument/2006/relationships/customXml" Target="../ink/ink748.xml"/><Relationship Id="rId39" Type="http://schemas.openxmlformats.org/officeDocument/2006/relationships/image" Target="../media/image124.png"/><Relationship Id="rId109" Type="http://schemas.openxmlformats.org/officeDocument/2006/relationships/customXml" Target="../ink/ink794.xml"/><Relationship Id="rId34" Type="http://schemas.openxmlformats.org/officeDocument/2006/relationships/customXml" Target="../ink/ink756.xml"/><Relationship Id="rId50" Type="http://schemas.openxmlformats.org/officeDocument/2006/relationships/customXml" Target="../ink/ink764.xml"/><Relationship Id="rId55" Type="http://schemas.openxmlformats.org/officeDocument/2006/relationships/image" Target="../media/image132.png"/><Relationship Id="rId76" Type="http://schemas.openxmlformats.org/officeDocument/2006/relationships/customXml" Target="../ink/ink777.xml"/><Relationship Id="rId97" Type="http://schemas.openxmlformats.org/officeDocument/2006/relationships/customXml" Target="../ink/ink788.xml"/><Relationship Id="rId104" Type="http://schemas.openxmlformats.org/officeDocument/2006/relationships/image" Target="../media/image157.png"/><Relationship Id="rId120" Type="http://schemas.openxmlformats.org/officeDocument/2006/relationships/image" Target="../media/image164.png"/><Relationship Id="rId125" Type="http://schemas.openxmlformats.org/officeDocument/2006/relationships/customXml" Target="../ink/ink802.xml"/><Relationship Id="rId141" Type="http://schemas.openxmlformats.org/officeDocument/2006/relationships/customXml" Target="../ink/ink810.xml"/><Relationship Id="rId146" Type="http://schemas.openxmlformats.org/officeDocument/2006/relationships/image" Target="../media/image177.png"/><Relationship Id="rId7" Type="http://schemas.openxmlformats.org/officeDocument/2006/relationships/image" Target="../media/image108.png"/><Relationship Id="rId71" Type="http://schemas.openxmlformats.org/officeDocument/2006/relationships/image" Target="../media/image140.png"/><Relationship Id="rId92" Type="http://schemas.openxmlformats.org/officeDocument/2006/relationships/customXml" Target="../ink/ink785.xml"/><Relationship Id="rId2" Type="http://schemas.openxmlformats.org/officeDocument/2006/relationships/customXml" Target="../ink/ink740.xml"/><Relationship Id="rId29" Type="http://schemas.openxmlformats.org/officeDocument/2006/relationships/image" Target="../media/image119.png"/><Relationship Id="rId24" Type="http://schemas.openxmlformats.org/officeDocument/2006/relationships/customXml" Target="../ink/ink751.xml"/><Relationship Id="rId40" Type="http://schemas.openxmlformats.org/officeDocument/2006/relationships/customXml" Target="../ink/ink759.xml"/><Relationship Id="rId45" Type="http://schemas.openxmlformats.org/officeDocument/2006/relationships/image" Target="../media/image127.png"/><Relationship Id="rId66" Type="http://schemas.openxmlformats.org/officeDocument/2006/relationships/customXml" Target="../ink/ink772.xml"/><Relationship Id="rId87" Type="http://schemas.openxmlformats.org/officeDocument/2006/relationships/image" Target="../media/image149.png"/><Relationship Id="rId110" Type="http://schemas.openxmlformats.org/officeDocument/2006/relationships/image" Target="../media/image160.png"/><Relationship Id="rId115" Type="http://schemas.openxmlformats.org/officeDocument/2006/relationships/customXml" Target="../ink/ink797.xml"/><Relationship Id="rId131" Type="http://schemas.openxmlformats.org/officeDocument/2006/relationships/customXml" Target="../ink/ink805.xml"/><Relationship Id="rId136" Type="http://schemas.openxmlformats.org/officeDocument/2006/relationships/image" Target="../media/image172.png"/><Relationship Id="rId157" Type="http://schemas.openxmlformats.org/officeDocument/2006/relationships/image" Target="../media/image181.png"/><Relationship Id="rId61" Type="http://schemas.openxmlformats.org/officeDocument/2006/relationships/image" Target="../media/image135.png"/><Relationship Id="rId82" Type="http://schemas.openxmlformats.org/officeDocument/2006/relationships/customXml" Target="../ink/ink780.xml"/><Relationship Id="rId152" Type="http://schemas.openxmlformats.org/officeDocument/2006/relationships/customXml" Target="../ink/ink816.xml"/><Relationship Id="rId19" Type="http://schemas.openxmlformats.org/officeDocument/2006/relationships/image" Target="../media/image114.png"/><Relationship Id="rId14" Type="http://schemas.openxmlformats.org/officeDocument/2006/relationships/customXml" Target="../ink/ink746.xml"/><Relationship Id="rId30" Type="http://schemas.openxmlformats.org/officeDocument/2006/relationships/customXml" Target="../ink/ink754.xml"/><Relationship Id="rId35" Type="http://schemas.openxmlformats.org/officeDocument/2006/relationships/image" Target="../media/image122.png"/><Relationship Id="rId56" Type="http://schemas.openxmlformats.org/officeDocument/2006/relationships/customXml" Target="../ink/ink767.xml"/><Relationship Id="rId77" Type="http://schemas.openxmlformats.org/officeDocument/2006/relationships/image" Target="../media/image144.png"/><Relationship Id="rId100" Type="http://schemas.openxmlformats.org/officeDocument/2006/relationships/image" Target="../media/image155.png"/><Relationship Id="rId105" Type="http://schemas.openxmlformats.org/officeDocument/2006/relationships/customXml" Target="../ink/ink792.xml"/><Relationship Id="rId126" Type="http://schemas.openxmlformats.org/officeDocument/2006/relationships/image" Target="../media/image167.png"/><Relationship Id="rId147" Type="http://schemas.openxmlformats.org/officeDocument/2006/relationships/customXml" Target="../ink/ink813.xml"/><Relationship Id="rId8" Type="http://schemas.openxmlformats.org/officeDocument/2006/relationships/customXml" Target="../ink/ink743.xml"/><Relationship Id="rId51" Type="http://schemas.openxmlformats.org/officeDocument/2006/relationships/image" Target="../media/image130.png"/><Relationship Id="rId72" Type="http://schemas.openxmlformats.org/officeDocument/2006/relationships/customXml" Target="../ink/ink775.xml"/><Relationship Id="rId93" Type="http://schemas.openxmlformats.org/officeDocument/2006/relationships/image" Target="../media/image152.png"/><Relationship Id="rId98" Type="http://schemas.openxmlformats.org/officeDocument/2006/relationships/image" Target="../media/image154.png"/><Relationship Id="rId121" Type="http://schemas.openxmlformats.org/officeDocument/2006/relationships/customXml" Target="../ink/ink800.xml"/><Relationship Id="rId142" Type="http://schemas.openxmlformats.org/officeDocument/2006/relationships/image" Target="../media/image175.png"/><Relationship Id="rId3" Type="http://schemas.openxmlformats.org/officeDocument/2006/relationships/image" Target="../media/image106.png"/><Relationship Id="rId25" Type="http://schemas.openxmlformats.org/officeDocument/2006/relationships/image" Target="../media/image117.png"/><Relationship Id="rId46" Type="http://schemas.openxmlformats.org/officeDocument/2006/relationships/customXml" Target="../ink/ink762.xml"/><Relationship Id="rId67" Type="http://schemas.openxmlformats.org/officeDocument/2006/relationships/image" Target="../media/image138.png"/><Relationship Id="rId116" Type="http://schemas.openxmlformats.org/officeDocument/2006/relationships/image" Target="../media/image162.png"/><Relationship Id="rId137" Type="http://schemas.openxmlformats.org/officeDocument/2006/relationships/customXml" Target="../ink/ink808.xml"/><Relationship Id="rId158" Type="http://schemas.openxmlformats.org/officeDocument/2006/relationships/customXml" Target="../ink/ink819.xml"/><Relationship Id="rId20" Type="http://schemas.openxmlformats.org/officeDocument/2006/relationships/customXml" Target="../ink/ink749.xml"/><Relationship Id="rId41" Type="http://schemas.openxmlformats.org/officeDocument/2006/relationships/image" Target="../media/image125.png"/><Relationship Id="rId62" Type="http://schemas.openxmlformats.org/officeDocument/2006/relationships/customXml" Target="../ink/ink770.xml"/><Relationship Id="rId83" Type="http://schemas.openxmlformats.org/officeDocument/2006/relationships/image" Target="../media/image147.png"/><Relationship Id="rId88" Type="http://schemas.openxmlformats.org/officeDocument/2006/relationships/customXml" Target="../ink/ink783.xml"/><Relationship Id="rId111" Type="http://schemas.openxmlformats.org/officeDocument/2006/relationships/customXml" Target="../ink/ink795.xml"/><Relationship Id="rId132" Type="http://schemas.openxmlformats.org/officeDocument/2006/relationships/image" Target="../media/image170.png"/><Relationship Id="rId153" Type="http://schemas.openxmlformats.org/officeDocument/2006/relationships/image" Target="../media/image180.png"/><Relationship Id="rId15" Type="http://schemas.openxmlformats.org/officeDocument/2006/relationships/image" Target="../media/image112.png"/><Relationship Id="rId36" Type="http://schemas.openxmlformats.org/officeDocument/2006/relationships/customXml" Target="../ink/ink757.xml"/><Relationship Id="rId57" Type="http://schemas.openxmlformats.org/officeDocument/2006/relationships/image" Target="../media/image133.png"/><Relationship Id="rId106" Type="http://schemas.openxmlformats.org/officeDocument/2006/relationships/image" Target="../media/image158.png"/><Relationship Id="rId127" Type="http://schemas.openxmlformats.org/officeDocument/2006/relationships/customXml" Target="../ink/ink803.xml"/><Relationship Id="rId10" Type="http://schemas.openxmlformats.org/officeDocument/2006/relationships/customXml" Target="../ink/ink744.xml"/><Relationship Id="rId31" Type="http://schemas.openxmlformats.org/officeDocument/2006/relationships/image" Target="../media/image120.png"/><Relationship Id="rId52" Type="http://schemas.openxmlformats.org/officeDocument/2006/relationships/customXml" Target="../ink/ink765.xml"/><Relationship Id="rId73" Type="http://schemas.openxmlformats.org/officeDocument/2006/relationships/image" Target="../media/image141.png"/><Relationship Id="rId78" Type="http://schemas.openxmlformats.org/officeDocument/2006/relationships/customXml" Target="../ink/ink778.xml"/><Relationship Id="rId94" Type="http://schemas.openxmlformats.org/officeDocument/2006/relationships/customXml" Target="../ink/ink786.xml"/><Relationship Id="rId99" Type="http://schemas.openxmlformats.org/officeDocument/2006/relationships/customXml" Target="../ink/ink789.xml"/><Relationship Id="rId101" Type="http://schemas.openxmlformats.org/officeDocument/2006/relationships/customXml" Target="../ink/ink790.xml"/><Relationship Id="rId122" Type="http://schemas.openxmlformats.org/officeDocument/2006/relationships/image" Target="../media/image165.png"/><Relationship Id="rId143" Type="http://schemas.openxmlformats.org/officeDocument/2006/relationships/customXml" Target="../ink/ink811.xml"/><Relationship Id="rId148" Type="http://schemas.openxmlformats.org/officeDocument/2006/relationships/customXml" Target="../ink/ink814.xml"/><Relationship Id="rId4" Type="http://schemas.openxmlformats.org/officeDocument/2006/relationships/customXml" Target="../ink/ink741.xml"/><Relationship Id="rId9" Type="http://schemas.openxmlformats.org/officeDocument/2006/relationships/image" Target="../media/image109.png"/><Relationship Id="rId26" Type="http://schemas.openxmlformats.org/officeDocument/2006/relationships/customXml" Target="../ink/ink752.xml"/><Relationship Id="rId47" Type="http://schemas.openxmlformats.org/officeDocument/2006/relationships/image" Target="../media/image128.png"/><Relationship Id="rId68" Type="http://schemas.openxmlformats.org/officeDocument/2006/relationships/customXml" Target="../ink/ink773.xml"/><Relationship Id="rId89" Type="http://schemas.openxmlformats.org/officeDocument/2006/relationships/image" Target="../media/image150.png"/><Relationship Id="rId112" Type="http://schemas.openxmlformats.org/officeDocument/2006/relationships/image" Target="../media/image145.png"/><Relationship Id="rId133" Type="http://schemas.openxmlformats.org/officeDocument/2006/relationships/customXml" Target="../ink/ink806.xml"/><Relationship Id="rId154" Type="http://schemas.openxmlformats.org/officeDocument/2006/relationships/customXml" Target="../ink/ink817.xml"/><Relationship Id="rId16" Type="http://schemas.openxmlformats.org/officeDocument/2006/relationships/customXml" Target="../ink/ink747.xml"/><Relationship Id="rId37" Type="http://schemas.openxmlformats.org/officeDocument/2006/relationships/image" Target="../media/image123.png"/><Relationship Id="rId58" Type="http://schemas.openxmlformats.org/officeDocument/2006/relationships/customXml" Target="../ink/ink768.xml"/><Relationship Id="rId79" Type="http://schemas.openxmlformats.org/officeDocument/2006/relationships/image" Target="../media/image143.png"/><Relationship Id="rId102" Type="http://schemas.openxmlformats.org/officeDocument/2006/relationships/image" Target="../media/image156.png"/><Relationship Id="rId123" Type="http://schemas.openxmlformats.org/officeDocument/2006/relationships/customXml" Target="../ink/ink801.xml"/><Relationship Id="rId144" Type="http://schemas.openxmlformats.org/officeDocument/2006/relationships/image" Target="../media/image176.png"/><Relationship Id="rId90" Type="http://schemas.openxmlformats.org/officeDocument/2006/relationships/customXml" Target="../ink/ink784.xml"/><Relationship Id="rId27" Type="http://schemas.openxmlformats.org/officeDocument/2006/relationships/image" Target="../media/image118.png"/><Relationship Id="rId48" Type="http://schemas.openxmlformats.org/officeDocument/2006/relationships/customXml" Target="../ink/ink763.xml"/><Relationship Id="rId69" Type="http://schemas.openxmlformats.org/officeDocument/2006/relationships/image" Target="../media/image139.png"/><Relationship Id="rId113" Type="http://schemas.openxmlformats.org/officeDocument/2006/relationships/customXml" Target="../ink/ink796.xml"/><Relationship Id="rId134" Type="http://schemas.openxmlformats.org/officeDocument/2006/relationships/image" Target="../media/image171.png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117.xml"/><Relationship Id="rId13" Type="http://schemas.openxmlformats.org/officeDocument/2006/relationships/image" Target="../media/image6800.png"/><Relationship Id="rId18" Type="http://schemas.openxmlformats.org/officeDocument/2006/relationships/customXml" Target="../ink/ink10122.xml"/><Relationship Id="rId3" Type="http://schemas.openxmlformats.org/officeDocument/2006/relationships/image" Target="../media/image6750.png"/><Relationship Id="rId21" Type="http://schemas.openxmlformats.org/officeDocument/2006/relationships/image" Target="../media/image6830.png"/><Relationship Id="rId7" Type="http://schemas.openxmlformats.org/officeDocument/2006/relationships/image" Target="../media/image6780.png"/><Relationship Id="rId12" Type="http://schemas.openxmlformats.org/officeDocument/2006/relationships/customXml" Target="../ink/ink10119.xml"/><Relationship Id="rId17" Type="http://schemas.openxmlformats.org/officeDocument/2006/relationships/image" Target="../media/image6820.png"/><Relationship Id="rId2" Type="http://schemas.openxmlformats.org/officeDocument/2006/relationships/customXml" Target="../ink/ink10114.xml"/><Relationship Id="rId16" Type="http://schemas.openxmlformats.org/officeDocument/2006/relationships/customXml" Target="../ink/ink10121.xml"/><Relationship Id="rId20" Type="http://schemas.openxmlformats.org/officeDocument/2006/relationships/customXml" Target="../ink/ink101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16.xml"/><Relationship Id="rId11" Type="http://schemas.openxmlformats.org/officeDocument/2006/relationships/image" Target="../media/image6591.png"/><Relationship Id="rId5" Type="http://schemas.openxmlformats.org/officeDocument/2006/relationships/image" Target="../media/image6770.png"/><Relationship Id="rId15" Type="http://schemas.openxmlformats.org/officeDocument/2006/relationships/image" Target="../media/image6811.png"/><Relationship Id="rId10" Type="http://schemas.openxmlformats.org/officeDocument/2006/relationships/customXml" Target="../ink/ink10118.xml"/><Relationship Id="rId19" Type="http://schemas.openxmlformats.org/officeDocument/2006/relationships/image" Target="../media/image3010.png"/><Relationship Id="rId4" Type="http://schemas.openxmlformats.org/officeDocument/2006/relationships/customXml" Target="../ink/ink10115.xml"/><Relationship Id="rId9" Type="http://schemas.openxmlformats.org/officeDocument/2006/relationships/image" Target="../media/image6790.png"/><Relationship Id="rId14" Type="http://schemas.openxmlformats.org/officeDocument/2006/relationships/customXml" Target="../ink/ink10120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127.xml"/><Relationship Id="rId13" Type="http://schemas.openxmlformats.org/officeDocument/2006/relationships/image" Target="../media/image6800.png"/><Relationship Id="rId18" Type="http://schemas.openxmlformats.org/officeDocument/2006/relationships/customXml" Target="../ink/ink10132.xml"/><Relationship Id="rId26" Type="http://schemas.openxmlformats.org/officeDocument/2006/relationships/customXml" Target="../ink/ink10136.xml"/><Relationship Id="rId3" Type="http://schemas.openxmlformats.org/officeDocument/2006/relationships/image" Target="../media/image6750.png"/><Relationship Id="rId21" Type="http://schemas.openxmlformats.org/officeDocument/2006/relationships/image" Target="../media/image6830.png"/><Relationship Id="rId7" Type="http://schemas.openxmlformats.org/officeDocument/2006/relationships/image" Target="../media/image6780.png"/><Relationship Id="rId12" Type="http://schemas.openxmlformats.org/officeDocument/2006/relationships/customXml" Target="../ink/ink10129.xml"/><Relationship Id="rId17" Type="http://schemas.openxmlformats.org/officeDocument/2006/relationships/image" Target="../media/image6820.png"/><Relationship Id="rId25" Type="http://schemas.openxmlformats.org/officeDocument/2006/relationships/image" Target="../media/image6860.png"/><Relationship Id="rId2" Type="http://schemas.openxmlformats.org/officeDocument/2006/relationships/customXml" Target="../ink/ink10124.xml"/><Relationship Id="rId16" Type="http://schemas.openxmlformats.org/officeDocument/2006/relationships/customXml" Target="../ink/ink10131.xml"/><Relationship Id="rId20" Type="http://schemas.openxmlformats.org/officeDocument/2006/relationships/customXml" Target="../ink/ink101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26.xml"/><Relationship Id="rId11" Type="http://schemas.openxmlformats.org/officeDocument/2006/relationships/image" Target="../media/image6591.png"/><Relationship Id="rId24" Type="http://schemas.openxmlformats.org/officeDocument/2006/relationships/customXml" Target="../ink/ink10135.xml"/><Relationship Id="rId5" Type="http://schemas.openxmlformats.org/officeDocument/2006/relationships/image" Target="../media/image6840.png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10" Type="http://schemas.openxmlformats.org/officeDocument/2006/relationships/customXml" Target="../ink/ink10128.xml"/><Relationship Id="rId19" Type="http://schemas.openxmlformats.org/officeDocument/2006/relationships/image" Target="../media/image3010.png"/><Relationship Id="rId4" Type="http://schemas.openxmlformats.org/officeDocument/2006/relationships/customXml" Target="../ink/ink10125.xml"/><Relationship Id="rId9" Type="http://schemas.openxmlformats.org/officeDocument/2006/relationships/image" Target="../media/image6790.png"/><Relationship Id="rId14" Type="http://schemas.openxmlformats.org/officeDocument/2006/relationships/customXml" Target="../ink/ink10130.xml"/><Relationship Id="rId22" Type="http://schemas.openxmlformats.org/officeDocument/2006/relationships/customXml" Target="../ink/ink10134.xml"/><Relationship Id="rId27" Type="http://schemas.openxmlformats.org/officeDocument/2006/relationships/image" Target="../media/image6870.png"/></Relationships>
</file>

<file path=ppt/slides/_rels/slide2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800.png"/><Relationship Id="rId18" Type="http://schemas.openxmlformats.org/officeDocument/2006/relationships/customXml" Target="../ink/ink10145.xml"/><Relationship Id="rId26" Type="http://schemas.openxmlformats.org/officeDocument/2006/relationships/customXml" Target="../ink/ink10149.xml"/><Relationship Id="rId39" Type="http://schemas.openxmlformats.org/officeDocument/2006/relationships/customXml" Target="../ink/ink10156.xml"/><Relationship Id="rId21" Type="http://schemas.openxmlformats.org/officeDocument/2006/relationships/image" Target="../media/image6830.png"/><Relationship Id="rId34" Type="http://schemas.openxmlformats.org/officeDocument/2006/relationships/customXml" Target="../ink/ink10153.xml"/><Relationship Id="rId42" Type="http://schemas.openxmlformats.org/officeDocument/2006/relationships/image" Target="../media/image6940.png"/><Relationship Id="rId7" Type="http://schemas.openxmlformats.org/officeDocument/2006/relationships/image" Target="../media/image6780.png"/><Relationship Id="rId2" Type="http://schemas.openxmlformats.org/officeDocument/2006/relationships/customXml" Target="../ink/ink10137.xml"/><Relationship Id="rId16" Type="http://schemas.openxmlformats.org/officeDocument/2006/relationships/customXml" Target="../ink/ink10144.xml"/><Relationship Id="rId20" Type="http://schemas.openxmlformats.org/officeDocument/2006/relationships/customXml" Target="../ink/ink10146.xml"/><Relationship Id="rId29" Type="http://schemas.openxmlformats.org/officeDocument/2006/relationships/image" Target="../media/image6880.png"/><Relationship Id="rId41" Type="http://schemas.openxmlformats.org/officeDocument/2006/relationships/customXml" Target="../ink/ink101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39.xml"/><Relationship Id="rId11" Type="http://schemas.openxmlformats.org/officeDocument/2006/relationships/image" Target="../media/image6591.png"/><Relationship Id="rId24" Type="http://schemas.openxmlformats.org/officeDocument/2006/relationships/customXml" Target="../ink/ink10148.xml"/><Relationship Id="rId32" Type="http://schemas.openxmlformats.org/officeDocument/2006/relationships/customXml" Target="../ink/ink10152.xml"/><Relationship Id="rId37" Type="http://schemas.openxmlformats.org/officeDocument/2006/relationships/customXml" Target="../ink/ink10155.xml"/><Relationship Id="rId40" Type="http://schemas.openxmlformats.org/officeDocument/2006/relationships/image" Target="../media/image6930.png"/><Relationship Id="rId5" Type="http://schemas.openxmlformats.org/officeDocument/2006/relationships/image" Target="../media/image6840.png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28" Type="http://schemas.openxmlformats.org/officeDocument/2006/relationships/customXml" Target="../ink/ink10150.xml"/><Relationship Id="rId36" Type="http://schemas.openxmlformats.org/officeDocument/2006/relationships/customXml" Target="../ink/ink10154.xml"/><Relationship Id="rId10" Type="http://schemas.openxmlformats.org/officeDocument/2006/relationships/customXml" Target="../ink/ink10141.xml"/><Relationship Id="rId19" Type="http://schemas.openxmlformats.org/officeDocument/2006/relationships/image" Target="../media/image3010.png"/><Relationship Id="rId31" Type="http://schemas.openxmlformats.org/officeDocument/2006/relationships/image" Target="../media/image6890.png"/><Relationship Id="rId4" Type="http://schemas.openxmlformats.org/officeDocument/2006/relationships/customXml" Target="../ink/ink10138.xml"/><Relationship Id="rId9" Type="http://schemas.openxmlformats.org/officeDocument/2006/relationships/image" Target="../media/image6790.png"/><Relationship Id="rId14" Type="http://schemas.openxmlformats.org/officeDocument/2006/relationships/customXml" Target="../ink/ink10143.xml"/><Relationship Id="rId22" Type="http://schemas.openxmlformats.org/officeDocument/2006/relationships/customXml" Target="../ink/ink10147.xml"/><Relationship Id="rId27" Type="http://schemas.openxmlformats.org/officeDocument/2006/relationships/image" Target="../media/image6870.png"/><Relationship Id="rId30" Type="http://schemas.openxmlformats.org/officeDocument/2006/relationships/customXml" Target="../ink/ink10151.xml"/><Relationship Id="rId35" Type="http://schemas.openxmlformats.org/officeDocument/2006/relationships/image" Target="../media/image6911.png"/><Relationship Id="rId8" Type="http://schemas.openxmlformats.org/officeDocument/2006/relationships/customXml" Target="../ink/ink10140.xml"/><Relationship Id="rId3" Type="http://schemas.openxmlformats.org/officeDocument/2006/relationships/image" Target="../media/image6750.png"/><Relationship Id="rId12" Type="http://schemas.openxmlformats.org/officeDocument/2006/relationships/customXml" Target="../ink/ink10142.xml"/><Relationship Id="rId17" Type="http://schemas.openxmlformats.org/officeDocument/2006/relationships/image" Target="../media/image6820.png"/><Relationship Id="rId25" Type="http://schemas.openxmlformats.org/officeDocument/2006/relationships/image" Target="../media/image686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/Relationships>
</file>

<file path=ppt/slides/_rels/slide2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800.png"/><Relationship Id="rId18" Type="http://schemas.openxmlformats.org/officeDocument/2006/relationships/customXml" Target="../ink/ink10166.xml"/><Relationship Id="rId26" Type="http://schemas.openxmlformats.org/officeDocument/2006/relationships/customXml" Target="../ink/ink10170.xml"/><Relationship Id="rId39" Type="http://schemas.openxmlformats.org/officeDocument/2006/relationships/customXml" Target="../ink/ink10177.xml"/><Relationship Id="rId21" Type="http://schemas.openxmlformats.org/officeDocument/2006/relationships/image" Target="../media/image6830.png"/><Relationship Id="rId34" Type="http://schemas.openxmlformats.org/officeDocument/2006/relationships/customXml" Target="../ink/ink10174.xml"/><Relationship Id="rId42" Type="http://schemas.openxmlformats.org/officeDocument/2006/relationships/image" Target="../media/image6940.png"/><Relationship Id="rId47" Type="http://schemas.openxmlformats.org/officeDocument/2006/relationships/customXml" Target="../ink/ink10181.xml"/><Relationship Id="rId50" Type="http://schemas.openxmlformats.org/officeDocument/2006/relationships/image" Target="../media/image6970.png"/><Relationship Id="rId7" Type="http://schemas.openxmlformats.org/officeDocument/2006/relationships/image" Target="../media/image6780.png"/><Relationship Id="rId2" Type="http://schemas.openxmlformats.org/officeDocument/2006/relationships/customXml" Target="../ink/ink10158.xml"/><Relationship Id="rId16" Type="http://schemas.openxmlformats.org/officeDocument/2006/relationships/customXml" Target="../ink/ink10165.xml"/><Relationship Id="rId29" Type="http://schemas.openxmlformats.org/officeDocument/2006/relationships/image" Target="../media/image6880.png"/><Relationship Id="rId11" Type="http://schemas.openxmlformats.org/officeDocument/2006/relationships/image" Target="../media/image6591.png"/><Relationship Id="rId24" Type="http://schemas.openxmlformats.org/officeDocument/2006/relationships/customXml" Target="../ink/ink10169.xml"/><Relationship Id="rId32" Type="http://schemas.openxmlformats.org/officeDocument/2006/relationships/customXml" Target="../ink/ink10173.xml"/><Relationship Id="rId37" Type="http://schemas.openxmlformats.org/officeDocument/2006/relationships/customXml" Target="../ink/ink10176.xml"/><Relationship Id="rId40" Type="http://schemas.openxmlformats.org/officeDocument/2006/relationships/image" Target="../media/image6930.png"/><Relationship Id="rId45" Type="http://schemas.openxmlformats.org/officeDocument/2006/relationships/customXml" Target="../ink/ink10180.xml"/><Relationship Id="rId53" Type="http://schemas.openxmlformats.org/officeDocument/2006/relationships/customXml" Target="../ink/ink10184.xml"/><Relationship Id="rId5" Type="http://schemas.openxmlformats.org/officeDocument/2006/relationships/image" Target="../media/image6840.png"/><Relationship Id="rId10" Type="http://schemas.openxmlformats.org/officeDocument/2006/relationships/customXml" Target="../ink/ink10162.xml"/><Relationship Id="rId19" Type="http://schemas.openxmlformats.org/officeDocument/2006/relationships/image" Target="../media/image3010.png"/><Relationship Id="rId31" Type="http://schemas.openxmlformats.org/officeDocument/2006/relationships/image" Target="../media/image6890.png"/><Relationship Id="rId44" Type="http://schemas.openxmlformats.org/officeDocument/2006/relationships/image" Target="../media/image6950.png"/><Relationship Id="rId52" Type="http://schemas.openxmlformats.org/officeDocument/2006/relationships/image" Target="../media/image6980.png"/><Relationship Id="rId4" Type="http://schemas.openxmlformats.org/officeDocument/2006/relationships/customXml" Target="../ink/ink10159.xml"/><Relationship Id="rId9" Type="http://schemas.openxmlformats.org/officeDocument/2006/relationships/image" Target="../media/image6790.png"/><Relationship Id="rId14" Type="http://schemas.openxmlformats.org/officeDocument/2006/relationships/customXml" Target="../ink/ink10164.xml"/><Relationship Id="rId22" Type="http://schemas.openxmlformats.org/officeDocument/2006/relationships/customXml" Target="../ink/ink10168.xml"/><Relationship Id="rId27" Type="http://schemas.openxmlformats.org/officeDocument/2006/relationships/image" Target="../media/image6870.png"/><Relationship Id="rId30" Type="http://schemas.openxmlformats.org/officeDocument/2006/relationships/customXml" Target="../ink/ink10172.xml"/><Relationship Id="rId35" Type="http://schemas.openxmlformats.org/officeDocument/2006/relationships/image" Target="../media/image6911.png"/><Relationship Id="rId43" Type="http://schemas.openxmlformats.org/officeDocument/2006/relationships/customXml" Target="../ink/ink10179.xml"/><Relationship Id="rId48" Type="http://schemas.openxmlformats.org/officeDocument/2006/relationships/image" Target="../media/image6960.png"/><Relationship Id="rId8" Type="http://schemas.openxmlformats.org/officeDocument/2006/relationships/customXml" Target="../ink/ink10161.xml"/><Relationship Id="rId51" Type="http://schemas.openxmlformats.org/officeDocument/2006/relationships/customXml" Target="../ink/ink10183.xml"/><Relationship Id="rId3" Type="http://schemas.openxmlformats.org/officeDocument/2006/relationships/image" Target="../media/image6750.png"/><Relationship Id="rId12" Type="http://schemas.openxmlformats.org/officeDocument/2006/relationships/customXml" Target="../ink/ink10163.xml"/><Relationship Id="rId17" Type="http://schemas.openxmlformats.org/officeDocument/2006/relationships/image" Target="../media/image6820.png"/><Relationship Id="rId25" Type="http://schemas.openxmlformats.org/officeDocument/2006/relationships/image" Target="../media/image686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46" Type="http://schemas.openxmlformats.org/officeDocument/2006/relationships/image" Target="../media/image1970.png"/><Relationship Id="rId20" Type="http://schemas.openxmlformats.org/officeDocument/2006/relationships/customXml" Target="../ink/ink10167.xml"/><Relationship Id="rId41" Type="http://schemas.openxmlformats.org/officeDocument/2006/relationships/customXml" Target="../ink/ink10178.xml"/><Relationship Id="rId54" Type="http://schemas.openxmlformats.org/officeDocument/2006/relationships/image" Target="../media/image69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60.xml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28" Type="http://schemas.openxmlformats.org/officeDocument/2006/relationships/customXml" Target="../ink/ink10171.xml"/><Relationship Id="rId36" Type="http://schemas.openxmlformats.org/officeDocument/2006/relationships/customXml" Target="../ink/ink10175.xml"/><Relationship Id="rId49" Type="http://schemas.openxmlformats.org/officeDocument/2006/relationships/customXml" Target="../ink/ink10182.xml"/></Relationships>
</file>

<file path=ppt/slides/_rels/slide2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197.xml"/><Relationship Id="rId21" Type="http://schemas.openxmlformats.org/officeDocument/2006/relationships/image" Target="../media/image6830.png"/><Relationship Id="rId34" Type="http://schemas.openxmlformats.org/officeDocument/2006/relationships/customXml" Target="../ink/ink10201.xml"/><Relationship Id="rId42" Type="http://schemas.openxmlformats.org/officeDocument/2006/relationships/image" Target="../media/image6940.png"/><Relationship Id="rId47" Type="http://schemas.openxmlformats.org/officeDocument/2006/relationships/customXml" Target="../ink/ink10208.xml"/><Relationship Id="rId50" Type="http://schemas.openxmlformats.org/officeDocument/2006/relationships/image" Target="../media/image6970.png"/><Relationship Id="rId55" Type="http://schemas.openxmlformats.org/officeDocument/2006/relationships/customXml" Target="../ink/ink10212.xml"/><Relationship Id="rId63" Type="http://schemas.openxmlformats.org/officeDocument/2006/relationships/customXml" Target="../ink/ink10216.xml"/><Relationship Id="rId68" Type="http://schemas.openxmlformats.org/officeDocument/2006/relationships/image" Target="../media/image7060.png"/><Relationship Id="rId7" Type="http://schemas.openxmlformats.org/officeDocument/2006/relationships/image" Target="../media/image6780.png"/><Relationship Id="rId2" Type="http://schemas.openxmlformats.org/officeDocument/2006/relationships/customXml" Target="../ink/ink10185.xml"/><Relationship Id="rId16" Type="http://schemas.openxmlformats.org/officeDocument/2006/relationships/customXml" Target="../ink/ink10192.xml"/><Relationship Id="rId29" Type="http://schemas.openxmlformats.org/officeDocument/2006/relationships/image" Target="../media/image6880.png"/><Relationship Id="rId11" Type="http://schemas.openxmlformats.org/officeDocument/2006/relationships/image" Target="../media/image6591.png"/><Relationship Id="rId24" Type="http://schemas.openxmlformats.org/officeDocument/2006/relationships/customXml" Target="../ink/ink10196.xml"/><Relationship Id="rId32" Type="http://schemas.openxmlformats.org/officeDocument/2006/relationships/customXml" Target="../ink/ink10200.xml"/><Relationship Id="rId37" Type="http://schemas.openxmlformats.org/officeDocument/2006/relationships/customXml" Target="../ink/ink10203.xml"/><Relationship Id="rId40" Type="http://schemas.openxmlformats.org/officeDocument/2006/relationships/image" Target="../media/image6930.png"/><Relationship Id="rId45" Type="http://schemas.openxmlformats.org/officeDocument/2006/relationships/customXml" Target="../ink/ink10207.xml"/><Relationship Id="rId53" Type="http://schemas.openxmlformats.org/officeDocument/2006/relationships/customXml" Target="../ink/ink10211.xml"/><Relationship Id="rId58" Type="http://schemas.openxmlformats.org/officeDocument/2006/relationships/image" Target="../media/image7011.png"/><Relationship Id="rId66" Type="http://schemas.openxmlformats.org/officeDocument/2006/relationships/image" Target="../media/image7050.png"/><Relationship Id="rId5" Type="http://schemas.openxmlformats.org/officeDocument/2006/relationships/image" Target="../media/image6840.png"/><Relationship Id="rId61" Type="http://schemas.openxmlformats.org/officeDocument/2006/relationships/customXml" Target="../ink/ink10215.xml"/><Relationship Id="rId19" Type="http://schemas.openxmlformats.org/officeDocument/2006/relationships/image" Target="../media/image3010.png"/><Relationship Id="rId14" Type="http://schemas.openxmlformats.org/officeDocument/2006/relationships/customXml" Target="../ink/ink10191.xml"/><Relationship Id="rId22" Type="http://schemas.openxmlformats.org/officeDocument/2006/relationships/customXml" Target="../ink/ink10195.xml"/><Relationship Id="rId27" Type="http://schemas.openxmlformats.org/officeDocument/2006/relationships/image" Target="../media/image6870.png"/><Relationship Id="rId30" Type="http://schemas.openxmlformats.org/officeDocument/2006/relationships/customXml" Target="../ink/ink10199.xml"/><Relationship Id="rId35" Type="http://schemas.openxmlformats.org/officeDocument/2006/relationships/image" Target="../media/image6911.png"/><Relationship Id="rId43" Type="http://schemas.openxmlformats.org/officeDocument/2006/relationships/customXml" Target="../ink/ink10206.xml"/><Relationship Id="rId48" Type="http://schemas.openxmlformats.org/officeDocument/2006/relationships/image" Target="../media/image6960.png"/><Relationship Id="rId56" Type="http://schemas.openxmlformats.org/officeDocument/2006/relationships/image" Target="../media/image7000.png"/><Relationship Id="rId64" Type="http://schemas.openxmlformats.org/officeDocument/2006/relationships/image" Target="../media/image7040.png"/><Relationship Id="rId8" Type="http://schemas.openxmlformats.org/officeDocument/2006/relationships/customXml" Target="../ink/ink10188.xml"/><Relationship Id="rId51" Type="http://schemas.openxmlformats.org/officeDocument/2006/relationships/customXml" Target="../ink/ink10210.xml"/><Relationship Id="rId3" Type="http://schemas.openxmlformats.org/officeDocument/2006/relationships/image" Target="../media/image6750.png"/><Relationship Id="rId12" Type="http://schemas.openxmlformats.org/officeDocument/2006/relationships/customXml" Target="../ink/ink10190.xml"/><Relationship Id="rId17" Type="http://schemas.openxmlformats.org/officeDocument/2006/relationships/image" Target="../media/image6820.png"/><Relationship Id="rId25" Type="http://schemas.openxmlformats.org/officeDocument/2006/relationships/image" Target="../media/image686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46" Type="http://schemas.openxmlformats.org/officeDocument/2006/relationships/image" Target="../media/image1970.png"/><Relationship Id="rId59" Type="http://schemas.openxmlformats.org/officeDocument/2006/relationships/customXml" Target="../ink/ink10214.xml"/><Relationship Id="rId67" Type="http://schemas.openxmlformats.org/officeDocument/2006/relationships/customXml" Target="../ink/ink10218.xml"/><Relationship Id="rId20" Type="http://schemas.openxmlformats.org/officeDocument/2006/relationships/customXml" Target="../ink/ink10194.xml"/><Relationship Id="rId41" Type="http://schemas.openxmlformats.org/officeDocument/2006/relationships/customXml" Target="../ink/ink10205.xml"/><Relationship Id="rId54" Type="http://schemas.openxmlformats.org/officeDocument/2006/relationships/image" Target="../media/image6990.png"/><Relationship Id="rId62" Type="http://schemas.openxmlformats.org/officeDocument/2006/relationships/image" Target="../media/image70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187.xml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28" Type="http://schemas.openxmlformats.org/officeDocument/2006/relationships/customXml" Target="../ink/ink10198.xml"/><Relationship Id="rId36" Type="http://schemas.openxmlformats.org/officeDocument/2006/relationships/customXml" Target="../ink/ink10202.xml"/><Relationship Id="rId49" Type="http://schemas.openxmlformats.org/officeDocument/2006/relationships/customXml" Target="../ink/ink10209.xml"/><Relationship Id="rId57" Type="http://schemas.openxmlformats.org/officeDocument/2006/relationships/customXml" Target="../ink/ink10213.xml"/><Relationship Id="rId10" Type="http://schemas.openxmlformats.org/officeDocument/2006/relationships/customXml" Target="../ink/ink10189.xml"/><Relationship Id="rId31" Type="http://schemas.openxmlformats.org/officeDocument/2006/relationships/image" Target="../media/image6890.png"/><Relationship Id="rId44" Type="http://schemas.openxmlformats.org/officeDocument/2006/relationships/image" Target="../media/image6950.png"/><Relationship Id="rId52" Type="http://schemas.openxmlformats.org/officeDocument/2006/relationships/image" Target="../media/image6980.png"/><Relationship Id="rId60" Type="http://schemas.openxmlformats.org/officeDocument/2006/relationships/image" Target="../media/image7020.png"/><Relationship Id="rId65" Type="http://schemas.openxmlformats.org/officeDocument/2006/relationships/customXml" Target="../ink/ink10217.xml"/><Relationship Id="rId4" Type="http://schemas.openxmlformats.org/officeDocument/2006/relationships/customXml" Target="../ink/ink10186.xml"/><Relationship Id="rId9" Type="http://schemas.openxmlformats.org/officeDocument/2006/relationships/image" Target="../media/image6790.png"/><Relationship Id="rId13" Type="http://schemas.openxmlformats.org/officeDocument/2006/relationships/image" Target="../media/image6800.png"/><Relationship Id="rId18" Type="http://schemas.openxmlformats.org/officeDocument/2006/relationships/customXml" Target="../ink/ink10193.xml"/><Relationship Id="rId39" Type="http://schemas.openxmlformats.org/officeDocument/2006/relationships/customXml" Target="../ink/ink10204.xml"/></Relationships>
</file>

<file path=ppt/slides/_rels/slide2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231.xml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47" Type="http://schemas.openxmlformats.org/officeDocument/2006/relationships/customXml" Target="../ink/ink10242.xml"/><Relationship Id="rId63" Type="http://schemas.openxmlformats.org/officeDocument/2006/relationships/customXml" Target="../ink/ink10250.xml"/><Relationship Id="rId68" Type="http://schemas.openxmlformats.org/officeDocument/2006/relationships/image" Target="../media/image7060.png"/><Relationship Id="rId16" Type="http://schemas.openxmlformats.org/officeDocument/2006/relationships/customXml" Target="../ink/ink10226.xml"/><Relationship Id="rId11" Type="http://schemas.openxmlformats.org/officeDocument/2006/relationships/image" Target="../media/image6591.png"/><Relationship Id="rId24" Type="http://schemas.openxmlformats.org/officeDocument/2006/relationships/customXml" Target="../ink/ink10230.xml"/><Relationship Id="rId32" Type="http://schemas.openxmlformats.org/officeDocument/2006/relationships/customXml" Target="../ink/ink10234.xml"/><Relationship Id="rId37" Type="http://schemas.openxmlformats.org/officeDocument/2006/relationships/customXml" Target="../ink/ink10237.xml"/><Relationship Id="rId40" Type="http://schemas.openxmlformats.org/officeDocument/2006/relationships/image" Target="../media/image6930.png"/><Relationship Id="rId45" Type="http://schemas.openxmlformats.org/officeDocument/2006/relationships/customXml" Target="../ink/ink10241.xml"/><Relationship Id="rId53" Type="http://schemas.openxmlformats.org/officeDocument/2006/relationships/customXml" Target="../ink/ink10245.xml"/><Relationship Id="rId58" Type="http://schemas.openxmlformats.org/officeDocument/2006/relationships/image" Target="../media/image7011.png"/><Relationship Id="rId66" Type="http://schemas.openxmlformats.org/officeDocument/2006/relationships/image" Target="../media/image7050.png"/><Relationship Id="rId74" Type="http://schemas.openxmlformats.org/officeDocument/2006/relationships/customXml" Target="../ink/ink10256.xml"/><Relationship Id="rId79" Type="http://schemas.openxmlformats.org/officeDocument/2006/relationships/image" Target="../media/image7111.png"/><Relationship Id="rId5" Type="http://schemas.openxmlformats.org/officeDocument/2006/relationships/image" Target="../media/image6840.png"/><Relationship Id="rId61" Type="http://schemas.openxmlformats.org/officeDocument/2006/relationships/customXml" Target="../ink/ink10249.xml"/><Relationship Id="rId19" Type="http://schemas.openxmlformats.org/officeDocument/2006/relationships/image" Target="../media/image3010.png"/><Relationship Id="rId14" Type="http://schemas.openxmlformats.org/officeDocument/2006/relationships/customXml" Target="../ink/ink10225.xml"/><Relationship Id="rId22" Type="http://schemas.openxmlformats.org/officeDocument/2006/relationships/customXml" Target="../ink/ink10229.xml"/><Relationship Id="rId27" Type="http://schemas.openxmlformats.org/officeDocument/2006/relationships/image" Target="../media/image6870.png"/><Relationship Id="rId30" Type="http://schemas.openxmlformats.org/officeDocument/2006/relationships/customXml" Target="../ink/ink10233.xml"/><Relationship Id="rId35" Type="http://schemas.openxmlformats.org/officeDocument/2006/relationships/image" Target="../media/image6911.png"/><Relationship Id="rId43" Type="http://schemas.openxmlformats.org/officeDocument/2006/relationships/customXml" Target="../ink/ink10240.xml"/><Relationship Id="rId48" Type="http://schemas.openxmlformats.org/officeDocument/2006/relationships/image" Target="../media/image6960.png"/><Relationship Id="rId56" Type="http://schemas.openxmlformats.org/officeDocument/2006/relationships/image" Target="../media/image7000.png"/><Relationship Id="rId64" Type="http://schemas.openxmlformats.org/officeDocument/2006/relationships/image" Target="../media/image7040.png"/><Relationship Id="rId69" Type="http://schemas.openxmlformats.org/officeDocument/2006/relationships/customXml" Target="../ink/ink10253.xml"/><Relationship Id="rId77" Type="http://schemas.openxmlformats.org/officeDocument/2006/relationships/image" Target="../media/image7101.png"/><Relationship Id="rId8" Type="http://schemas.openxmlformats.org/officeDocument/2006/relationships/customXml" Target="../ink/ink10222.xml"/><Relationship Id="rId51" Type="http://schemas.openxmlformats.org/officeDocument/2006/relationships/customXml" Target="../ink/ink10244.xml"/><Relationship Id="rId72" Type="http://schemas.openxmlformats.org/officeDocument/2006/relationships/customXml" Target="../ink/ink10255.xml"/><Relationship Id="rId3" Type="http://schemas.openxmlformats.org/officeDocument/2006/relationships/image" Target="../media/image6750.png"/><Relationship Id="rId12" Type="http://schemas.openxmlformats.org/officeDocument/2006/relationships/customXml" Target="../ink/ink10224.xml"/><Relationship Id="rId17" Type="http://schemas.openxmlformats.org/officeDocument/2006/relationships/image" Target="../media/image6820.png"/><Relationship Id="rId25" Type="http://schemas.openxmlformats.org/officeDocument/2006/relationships/image" Target="../media/image686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46" Type="http://schemas.openxmlformats.org/officeDocument/2006/relationships/image" Target="../media/image1970.png"/><Relationship Id="rId59" Type="http://schemas.openxmlformats.org/officeDocument/2006/relationships/customXml" Target="../ink/ink10248.xml"/><Relationship Id="rId67" Type="http://schemas.openxmlformats.org/officeDocument/2006/relationships/customXml" Target="../ink/ink10252.xml"/><Relationship Id="rId20" Type="http://schemas.openxmlformats.org/officeDocument/2006/relationships/customXml" Target="../ink/ink10228.xml"/><Relationship Id="rId41" Type="http://schemas.openxmlformats.org/officeDocument/2006/relationships/customXml" Target="../ink/ink10239.xml"/><Relationship Id="rId54" Type="http://schemas.openxmlformats.org/officeDocument/2006/relationships/image" Target="../media/image6990.png"/><Relationship Id="rId62" Type="http://schemas.openxmlformats.org/officeDocument/2006/relationships/image" Target="../media/image7030.png"/><Relationship Id="rId70" Type="http://schemas.openxmlformats.org/officeDocument/2006/relationships/customXml" Target="../ink/ink10254.xml"/><Relationship Id="rId75" Type="http://schemas.openxmlformats.org/officeDocument/2006/relationships/image" Target="../media/image70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21.xml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28" Type="http://schemas.openxmlformats.org/officeDocument/2006/relationships/customXml" Target="../ink/ink10232.xml"/><Relationship Id="rId36" Type="http://schemas.openxmlformats.org/officeDocument/2006/relationships/customXml" Target="../ink/ink10236.xml"/><Relationship Id="rId49" Type="http://schemas.openxmlformats.org/officeDocument/2006/relationships/customXml" Target="../ink/ink10243.xml"/><Relationship Id="rId57" Type="http://schemas.openxmlformats.org/officeDocument/2006/relationships/customXml" Target="../ink/ink10247.xml"/><Relationship Id="rId10" Type="http://schemas.openxmlformats.org/officeDocument/2006/relationships/customXml" Target="../ink/ink10223.xml"/><Relationship Id="rId31" Type="http://schemas.openxmlformats.org/officeDocument/2006/relationships/image" Target="../media/image6890.png"/><Relationship Id="rId44" Type="http://schemas.openxmlformats.org/officeDocument/2006/relationships/image" Target="../media/image6950.png"/><Relationship Id="rId52" Type="http://schemas.openxmlformats.org/officeDocument/2006/relationships/image" Target="../media/image6980.png"/><Relationship Id="rId60" Type="http://schemas.openxmlformats.org/officeDocument/2006/relationships/image" Target="../media/image7020.png"/><Relationship Id="rId65" Type="http://schemas.openxmlformats.org/officeDocument/2006/relationships/customXml" Target="../ink/ink10251.xml"/><Relationship Id="rId73" Type="http://schemas.openxmlformats.org/officeDocument/2006/relationships/image" Target="../media/image7080.png"/><Relationship Id="rId78" Type="http://schemas.openxmlformats.org/officeDocument/2006/relationships/customXml" Target="../ink/ink10258.xml"/><Relationship Id="rId4" Type="http://schemas.openxmlformats.org/officeDocument/2006/relationships/customXml" Target="../ink/ink10220.xml"/><Relationship Id="rId9" Type="http://schemas.openxmlformats.org/officeDocument/2006/relationships/image" Target="../media/image6790.png"/><Relationship Id="rId13" Type="http://schemas.openxmlformats.org/officeDocument/2006/relationships/image" Target="../media/image6800.png"/><Relationship Id="rId18" Type="http://schemas.openxmlformats.org/officeDocument/2006/relationships/customXml" Target="../ink/ink10227.xml"/><Relationship Id="rId39" Type="http://schemas.openxmlformats.org/officeDocument/2006/relationships/customXml" Target="../ink/ink10238.xml"/><Relationship Id="rId34" Type="http://schemas.openxmlformats.org/officeDocument/2006/relationships/customXml" Target="../ink/ink10235.xml"/><Relationship Id="rId50" Type="http://schemas.openxmlformats.org/officeDocument/2006/relationships/image" Target="../media/image6970.png"/><Relationship Id="rId55" Type="http://schemas.openxmlformats.org/officeDocument/2006/relationships/customXml" Target="../ink/ink10246.xml"/><Relationship Id="rId76" Type="http://schemas.openxmlformats.org/officeDocument/2006/relationships/customXml" Target="../ink/ink10257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2" Type="http://schemas.openxmlformats.org/officeDocument/2006/relationships/customXml" Target="../ink/ink10219.xml"/><Relationship Id="rId29" Type="http://schemas.openxmlformats.org/officeDocument/2006/relationships/image" Target="../media/image6880.png"/></Relationships>
</file>

<file path=ppt/slides/_rels/slide2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271.xml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47" Type="http://schemas.openxmlformats.org/officeDocument/2006/relationships/customXml" Target="../ink/ink10282.xml"/><Relationship Id="rId63" Type="http://schemas.openxmlformats.org/officeDocument/2006/relationships/customXml" Target="../ink/ink10290.xml"/><Relationship Id="rId68" Type="http://schemas.openxmlformats.org/officeDocument/2006/relationships/image" Target="../media/image7060.png"/><Relationship Id="rId84" Type="http://schemas.openxmlformats.org/officeDocument/2006/relationships/customXml" Target="../ink/ink10301.xml"/><Relationship Id="rId16" Type="http://schemas.openxmlformats.org/officeDocument/2006/relationships/customXml" Target="../ink/ink10266.xml"/><Relationship Id="rId11" Type="http://schemas.openxmlformats.org/officeDocument/2006/relationships/image" Target="../media/image6591.png"/><Relationship Id="rId32" Type="http://schemas.openxmlformats.org/officeDocument/2006/relationships/customXml" Target="../ink/ink10274.xml"/><Relationship Id="rId37" Type="http://schemas.openxmlformats.org/officeDocument/2006/relationships/customXml" Target="../ink/ink10277.xml"/><Relationship Id="rId53" Type="http://schemas.openxmlformats.org/officeDocument/2006/relationships/customXml" Target="../ink/ink10285.xml"/><Relationship Id="rId58" Type="http://schemas.openxmlformats.org/officeDocument/2006/relationships/image" Target="../media/image7011.png"/><Relationship Id="rId74" Type="http://schemas.openxmlformats.org/officeDocument/2006/relationships/customXml" Target="../ink/ink10296.xml"/><Relationship Id="rId79" Type="http://schemas.openxmlformats.org/officeDocument/2006/relationships/image" Target="../media/image7111.png"/><Relationship Id="rId5" Type="http://schemas.openxmlformats.org/officeDocument/2006/relationships/image" Target="../media/image6840.png"/><Relationship Id="rId19" Type="http://schemas.openxmlformats.org/officeDocument/2006/relationships/image" Target="../media/image3010.png"/><Relationship Id="rId14" Type="http://schemas.openxmlformats.org/officeDocument/2006/relationships/customXml" Target="../ink/ink10265.xml"/><Relationship Id="rId22" Type="http://schemas.openxmlformats.org/officeDocument/2006/relationships/customXml" Target="../ink/ink10269.xml"/><Relationship Id="rId27" Type="http://schemas.openxmlformats.org/officeDocument/2006/relationships/image" Target="../media/image6870.png"/><Relationship Id="rId30" Type="http://schemas.openxmlformats.org/officeDocument/2006/relationships/customXml" Target="../ink/ink10273.xml"/><Relationship Id="rId35" Type="http://schemas.openxmlformats.org/officeDocument/2006/relationships/image" Target="../media/image6911.png"/><Relationship Id="rId43" Type="http://schemas.openxmlformats.org/officeDocument/2006/relationships/customXml" Target="../ink/ink10280.xml"/><Relationship Id="rId48" Type="http://schemas.openxmlformats.org/officeDocument/2006/relationships/image" Target="../media/image6960.png"/><Relationship Id="rId56" Type="http://schemas.openxmlformats.org/officeDocument/2006/relationships/image" Target="../media/image7000.png"/><Relationship Id="rId64" Type="http://schemas.openxmlformats.org/officeDocument/2006/relationships/image" Target="../media/image7040.png"/><Relationship Id="rId69" Type="http://schemas.openxmlformats.org/officeDocument/2006/relationships/customXml" Target="../ink/ink10293.xml"/><Relationship Id="rId77" Type="http://schemas.openxmlformats.org/officeDocument/2006/relationships/image" Target="../media/image7101.png"/><Relationship Id="rId8" Type="http://schemas.openxmlformats.org/officeDocument/2006/relationships/customXml" Target="../ink/ink10262.xml"/><Relationship Id="rId51" Type="http://schemas.openxmlformats.org/officeDocument/2006/relationships/customXml" Target="../ink/ink10284.xml"/><Relationship Id="rId72" Type="http://schemas.openxmlformats.org/officeDocument/2006/relationships/customXml" Target="../ink/ink10295.xml"/><Relationship Id="rId80" Type="http://schemas.openxmlformats.org/officeDocument/2006/relationships/customXml" Target="../ink/ink10299.xml"/><Relationship Id="rId85" Type="http://schemas.openxmlformats.org/officeDocument/2006/relationships/image" Target="../media/image7141.png"/><Relationship Id="rId3" Type="http://schemas.openxmlformats.org/officeDocument/2006/relationships/image" Target="../media/image6750.png"/><Relationship Id="rId12" Type="http://schemas.openxmlformats.org/officeDocument/2006/relationships/customXml" Target="../ink/ink10264.xml"/><Relationship Id="rId17" Type="http://schemas.openxmlformats.org/officeDocument/2006/relationships/image" Target="../media/image6820.png"/><Relationship Id="rId25" Type="http://schemas.openxmlformats.org/officeDocument/2006/relationships/image" Target="../media/image686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46" Type="http://schemas.openxmlformats.org/officeDocument/2006/relationships/image" Target="../media/image1970.png"/><Relationship Id="rId59" Type="http://schemas.openxmlformats.org/officeDocument/2006/relationships/customXml" Target="../ink/ink10288.xml"/><Relationship Id="rId67" Type="http://schemas.openxmlformats.org/officeDocument/2006/relationships/customXml" Target="../ink/ink10292.xml"/><Relationship Id="rId20" Type="http://schemas.openxmlformats.org/officeDocument/2006/relationships/customXml" Target="../ink/ink10268.xml"/><Relationship Id="rId41" Type="http://schemas.openxmlformats.org/officeDocument/2006/relationships/customXml" Target="../ink/ink10279.xml"/><Relationship Id="rId54" Type="http://schemas.openxmlformats.org/officeDocument/2006/relationships/image" Target="../media/image6990.png"/><Relationship Id="rId62" Type="http://schemas.openxmlformats.org/officeDocument/2006/relationships/image" Target="../media/image7030.png"/><Relationship Id="rId70" Type="http://schemas.openxmlformats.org/officeDocument/2006/relationships/customXml" Target="../ink/ink10294.xml"/><Relationship Id="rId75" Type="http://schemas.openxmlformats.org/officeDocument/2006/relationships/image" Target="../media/image7090.png"/><Relationship Id="rId83" Type="http://schemas.openxmlformats.org/officeDocument/2006/relationships/image" Target="../media/image71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61.xml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28" Type="http://schemas.openxmlformats.org/officeDocument/2006/relationships/customXml" Target="../ink/ink10272.xml"/><Relationship Id="rId36" Type="http://schemas.openxmlformats.org/officeDocument/2006/relationships/customXml" Target="../ink/ink10276.xml"/><Relationship Id="rId49" Type="http://schemas.openxmlformats.org/officeDocument/2006/relationships/customXml" Target="../ink/ink10283.xml"/><Relationship Id="rId57" Type="http://schemas.openxmlformats.org/officeDocument/2006/relationships/customXml" Target="../ink/ink10287.xml"/><Relationship Id="rId10" Type="http://schemas.openxmlformats.org/officeDocument/2006/relationships/customXml" Target="../ink/ink10263.xml"/><Relationship Id="rId31" Type="http://schemas.openxmlformats.org/officeDocument/2006/relationships/image" Target="../media/image6890.png"/><Relationship Id="rId44" Type="http://schemas.openxmlformats.org/officeDocument/2006/relationships/image" Target="../media/image6950.png"/><Relationship Id="rId52" Type="http://schemas.openxmlformats.org/officeDocument/2006/relationships/image" Target="../media/image6980.png"/><Relationship Id="rId60" Type="http://schemas.openxmlformats.org/officeDocument/2006/relationships/image" Target="../media/image7020.png"/><Relationship Id="rId65" Type="http://schemas.openxmlformats.org/officeDocument/2006/relationships/customXml" Target="../ink/ink10291.xml"/><Relationship Id="rId73" Type="http://schemas.openxmlformats.org/officeDocument/2006/relationships/image" Target="../media/image7080.png"/><Relationship Id="rId78" Type="http://schemas.openxmlformats.org/officeDocument/2006/relationships/customXml" Target="../ink/ink10298.xml"/><Relationship Id="rId81" Type="http://schemas.openxmlformats.org/officeDocument/2006/relationships/image" Target="../media/image7120.png"/><Relationship Id="rId4" Type="http://schemas.openxmlformats.org/officeDocument/2006/relationships/customXml" Target="../ink/ink10260.xml"/><Relationship Id="rId9" Type="http://schemas.openxmlformats.org/officeDocument/2006/relationships/image" Target="../media/image6790.png"/><Relationship Id="rId13" Type="http://schemas.openxmlformats.org/officeDocument/2006/relationships/image" Target="../media/image6800.png"/><Relationship Id="rId18" Type="http://schemas.openxmlformats.org/officeDocument/2006/relationships/customXml" Target="../ink/ink10267.xml"/><Relationship Id="rId39" Type="http://schemas.openxmlformats.org/officeDocument/2006/relationships/customXml" Target="../ink/ink10278.xml"/><Relationship Id="rId34" Type="http://schemas.openxmlformats.org/officeDocument/2006/relationships/customXml" Target="../ink/ink10275.xml"/><Relationship Id="rId50" Type="http://schemas.openxmlformats.org/officeDocument/2006/relationships/image" Target="../media/image6970.png"/><Relationship Id="rId55" Type="http://schemas.openxmlformats.org/officeDocument/2006/relationships/customXml" Target="../ink/ink10286.xml"/><Relationship Id="rId76" Type="http://schemas.openxmlformats.org/officeDocument/2006/relationships/customXml" Target="../ink/ink10297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2" Type="http://schemas.openxmlformats.org/officeDocument/2006/relationships/customXml" Target="../ink/ink10259.xml"/><Relationship Id="rId29" Type="http://schemas.openxmlformats.org/officeDocument/2006/relationships/image" Target="../media/image6880.png"/><Relationship Id="rId24" Type="http://schemas.openxmlformats.org/officeDocument/2006/relationships/customXml" Target="../ink/ink10270.xml"/><Relationship Id="rId40" Type="http://schemas.openxmlformats.org/officeDocument/2006/relationships/image" Target="../media/image6930.png"/><Relationship Id="rId45" Type="http://schemas.openxmlformats.org/officeDocument/2006/relationships/customXml" Target="../ink/ink10281.xml"/><Relationship Id="rId66" Type="http://schemas.openxmlformats.org/officeDocument/2006/relationships/image" Target="../media/image7050.png"/><Relationship Id="rId61" Type="http://schemas.openxmlformats.org/officeDocument/2006/relationships/customXml" Target="../ink/ink10289.xml"/><Relationship Id="rId82" Type="http://schemas.openxmlformats.org/officeDocument/2006/relationships/customXml" Target="../ink/ink10300.xml"/></Relationships>
</file>

<file path=ppt/slides/_rels/slide2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314.xml"/><Relationship Id="rId117" Type="http://schemas.openxmlformats.org/officeDocument/2006/relationships/image" Target="../media/image730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47" Type="http://schemas.openxmlformats.org/officeDocument/2006/relationships/customXml" Target="../ink/ink10325.xml"/><Relationship Id="rId63" Type="http://schemas.openxmlformats.org/officeDocument/2006/relationships/customXml" Target="../ink/ink10333.xml"/><Relationship Id="rId68" Type="http://schemas.openxmlformats.org/officeDocument/2006/relationships/image" Target="../media/image7060.png"/><Relationship Id="rId84" Type="http://schemas.openxmlformats.org/officeDocument/2006/relationships/customXml" Target="../ink/ink10344.xml"/><Relationship Id="rId89" Type="http://schemas.openxmlformats.org/officeDocument/2006/relationships/image" Target="../media/image7161.png"/><Relationship Id="rId112" Type="http://schemas.openxmlformats.org/officeDocument/2006/relationships/customXml" Target="../ink/ink10358.xml"/><Relationship Id="rId16" Type="http://schemas.openxmlformats.org/officeDocument/2006/relationships/customXml" Target="../ink/ink10309.xml"/><Relationship Id="rId107" Type="http://schemas.openxmlformats.org/officeDocument/2006/relationships/image" Target="../media/image7250.png"/><Relationship Id="rId11" Type="http://schemas.openxmlformats.org/officeDocument/2006/relationships/image" Target="../media/image6591.png"/><Relationship Id="rId32" Type="http://schemas.openxmlformats.org/officeDocument/2006/relationships/customXml" Target="../ink/ink10317.xml"/><Relationship Id="rId37" Type="http://schemas.openxmlformats.org/officeDocument/2006/relationships/customXml" Target="../ink/ink10320.xml"/><Relationship Id="rId53" Type="http://schemas.openxmlformats.org/officeDocument/2006/relationships/customXml" Target="../ink/ink10328.xml"/><Relationship Id="rId58" Type="http://schemas.openxmlformats.org/officeDocument/2006/relationships/image" Target="../media/image7011.png"/><Relationship Id="rId74" Type="http://schemas.openxmlformats.org/officeDocument/2006/relationships/customXml" Target="../ink/ink10339.xml"/><Relationship Id="rId79" Type="http://schemas.openxmlformats.org/officeDocument/2006/relationships/image" Target="../media/image7111.png"/><Relationship Id="rId102" Type="http://schemas.openxmlformats.org/officeDocument/2006/relationships/customXml" Target="../ink/ink10353.xml"/><Relationship Id="rId5" Type="http://schemas.openxmlformats.org/officeDocument/2006/relationships/image" Target="../media/image6840.png"/><Relationship Id="rId90" Type="http://schemas.openxmlformats.org/officeDocument/2006/relationships/customXml" Target="../ink/ink10347.xml"/><Relationship Id="rId95" Type="http://schemas.openxmlformats.org/officeDocument/2006/relationships/image" Target="../media/image7191.png"/><Relationship Id="rId22" Type="http://schemas.openxmlformats.org/officeDocument/2006/relationships/customXml" Target="../ink/ink10312.xml"/><Relationship Id="rId27" Type="http://schemas.openxmlformats.org/officeDocument/2006/relationships/image" Target="../media/image6870.png"/><Relationship Id="rId43" Type="http://schemas.openxmlformats.org/officeDocument/2006/relationships/customXml" Target="../ink/ink10323.xml"/><Relationship Id="rId48" Type="http://schemas.openxmlformats.org/officeDocument/2006/relationships/image" Target="../media/image6960.png"/><Relationship Id="rId64" Type="http://schemas.openxmlformats.org/officeDocument/2006/relationships/image" Target="../media/image7040.png"/><Relationship Id="rId69" Type="http://schemas.openxmlformats.org/officeDocument/2006/relationships/customXml" Target="../ink/ink10336.xml"/><Relationship Id="rId113" Type="http://schemas.openxmlformats.org/officeDocument/2006/relationships/image" Target="../media/image7280.png"/><Relationship Id="rId80" Type="http://schemas.openxmlformats.org/officeDocument/2006/relationships/customXml" Target="../ink/ink10342.xml"/><Relationship Id="rId85" Type="http://schemas.openxmlformats.org/officeDocument/2006/relationships/image" Target="../media/image7141.png"/><Relationship Id="rId12" Type="http://schemas.openxmlformats.org/officeDocument/2006/relationships/customXml" Target="../ink/ink10307.xml"/><Relationship Id="rId17" Type="http://schemas.openxmlformats.org/officeDocument/2006/relationships/image" Target="../media/image682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59" Type="http://schemas.openxmlformats.org/officeDocument/2006/relationships/customXml" Target="../ink/ink10331.xml"/><Relationship Id="rId103" Type="http://schemas.openxmlformats.org/officeDocument/2006/relationships/image" Target="../media/image7230.png"/><Relationship Id="rId108" Type="http://schemas.openxmlformats.org/officeDocument/2006/relationships/customXml" Target="../ink/ink10356.xml"/><Relationship Id="rId54" Type="http://schemas.openxmlformats.org/officeDocument/2006/relationships/image" Target="../media/image6990.png"/><Relationship Id="rId70" Type="http://schemas.openxmlformats.org/officeDocument/2006/relationships/customXml" Target="../ink/ink10337.xml"/><Relationship Id="rId75" Type="http://schemas.openxmlformats.org/officeDocument/2006/relationships/image" Target="../media/image7090.png"/><Relationship Id="rId91" Type="http://schemas.openxmlformats.org/officeDocument/2006/relationships/image" Target="../media/image7171.png"/><Relationship Id="rId96" Type="http://schemas.openxmlformats.org/officeDocument/2006/relationships/customXml" Target="../ink/ink103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04.xml"/><Relationship Id="rId23" Type="http://schemas.openxmlformats.org/officeDocument/2006/relationships/image" Target="../media/image6850.png"/><Relationship Id="rId28" Type="http://schemas.openxmlformats.org/officeDocument/2006/relationships/customXml" Target="../ink/ink10315.xml"/><Relationship Id="rId49" Type="http://schemas.openxmlformats.org/officeDocument/2006/relationships/customXml" Target="../ink/ink10326.xml"/><Relationship Id="rId114" Type="http://schemas.openxmlformats.org/officeDocument/2006/relationships/customXml" Target="../ink/ink10359.xml"/><Relationship Id="rId10" Type="http://schemas.openxmlformats.org/officeDocument/2006/relationships/customXml" Target="../ink/ink10306.xml"/><Relationship Id="rId31" Type="http://schemas.openxmlformats.org/officeDocument/2006/relationships/image" Target="../media/image6890.png"/><Relationship Id="rId44" Type="http://schemas.openxmlformats.org/officeDocument/2006/relationships/image" Target="../media/image6950.png"/><Relationship Id="rId52" Type="http://schemas.openxmlformats.org/officeDocument/2006/relationships/image" Target="../media/image6980.png"/><Relationship Id="rId60" Type="http://schemas.openxmlformats.org/officeDocument/2006/relationships/image" Target="../media/image7020.png"/><Relationship Id="rId65" Type="http://schemas.openxmlformats.org/officeDocument/2006/relationships/customXml" Target="../ink/ink10334.xml"/><Relationship Id="rId73" Type="http://schemas.openxmlformats.org/officeDocument/2006/relationships/image" Target="../media/image7080.png"/><Relationship Id="rId78" Type="http://schemas.openxmlformats.org/officeDocument/2006/relationships/customXml" Target="../ink/ink10341.xml"/><Relationship Id="rId81" Type="http://schemas.openxmlformats.org/officeDocument/2006/relationships/image" Target="../media/image7120.png"/><Relationship Id="rId86" Type="http://schemas.openxmlformats.org/officeDocument/2006/relationships/customXml" Target="../ink/ink10345.xml"/><Relationship Id="rId94" Type="http://schemas.openxmlformats.org/officeDocument/2006/relationships/customXml" Target="../ink/ink10349.xml"/><Relationship Id="rId99" Type="http://schemas.openxmlformats.org/officeDocument/2006/relationships/image" Target="../media/image7211.png"/><Relationship Id="rId101" Type="http://schemas.openxmlformats.org/officeDocument/2006/relationships/image" Target="../media/image7220.png"/><Relationship Id="rId4" Type="http://schemas.openxmlformats.org/officeDocument/2006/relationships/customXml" Target="../ink/ink10303.xml"/><Relationship Id="rId9" Type="http://schemas.openxmlformats.org/officeDocument/2006/relationships/image" Target="../media/image6790.png"/><Relationship Id="rId13" Type="http://schemas.openxmlformats.org/officeDocument/2006/relationships/image" Target="../media/image6800.png"/><Relationship Id="rId18" Type="http://schemas.openxmlformats.org/officeDocument/2006/relationships/customXml" Target="../ink/ink10310.xml"/><Relationship Id="rId39" Type="http://schemas.openxmlformats.org/officeDocument/2006/relationships/customXml" Target="../ink/ink10321.xml"/><Relationship Id="rId109" Type="http://schemas.openxmlformats.org/officeDocument/2006/relationships/image" Target="../media/image7260.png"/><Relationship Id="rId34" Type="http://schemas.openxmlformats.org/officeDocument/2006/relationships/customXml" Target="../ink/ink10318.xml"/><Relationship Id="rId50" Type="http://schemas.openxmlformats.org/officeDocument/2006/relationships/image" Target="../media/image6970.png"/><Relationship Id="rId55" Type="http://schemas.openxmlformats.org/officeDocument/2006/relationships/customXml" Target="../ink/ink10329.xml"/><Relationship Id="rId76" Type="http://schemas.openxmlformats.org/officeDocument/2006/relationships/customXml" Target="../ink/ink10340.xml"/><Relationship Id="rId97" Type="http://schemas.openxmlformats.org/officeDocument/2006/relationships/image" Target="../media/image7201.png"/><Relationship Id="rId104" Type="http://schemas.openxmlformats.org/officeDocument/2006/relationships/customXml" Target="../ink/ink10354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0348.xml"/><Relationship Id="rId2" Type="http://schemas.openxmlformats.org/officeDocument/2006/relationships/customXml" Target="../ink/ink10302.xml"/><Relationship Id="rId29" Type="http://schemas.openxmlformats.org/officeDocument/2006/relationships/image" Target="../media/image6880.png"/><Relationship Id="rId24" Type="http://schemas.openxmlformats.org/officeDocument/2006/relationships/customXml" Target="../ink/ink10313.xml"/><Relationship Id="rId40" Type="http://schemas.openxmlformats.org/officeDocument/2006/relationships/image" Target="../media/image6930.png"/><Relationship Id="rId45" Type="http://schemas.openxmlformats.org/officeDocument/2006/relationships/customXml" Target="../ink/ink10324.xml"/><Relationship Id="rId66" Type="http://schemas.openxmlformats.org/officeDocument/2006/relationships/image" Target="../media/image7050.png"/><Relationship Id="rId87" Type="http://schemas.openxmlformats.org/officeDocument/2006/relationships/image" Target="../media/image7151.png"/><Relationship Id="rId110" Type="http://schemas.openxmlformats.org/officeDocument/2006/relationships/customXml" Target="../ink/ink10357.xml"/><Relationship Id="rId115" Type="http://schemas.openxmlformats.org/officeDocument/2006/relationships/image" Target="../media/image7290.png"/><Relationship Id="rId61" Type="http://schemas.openxmlformats.org/officeDocument/2006/relationships/customXml" Target="../ink/ink10332.xml"/><Relationship Id="rId82" Type="http://schemas.openxmlformats.org/officeDocument/2006/relationships/customXml" Target="../ink/ink10343.xml"/><Relationship Id="rId19" Type="http://schemas.openxmlformats.org/officeDocument/2006/relationships/image" Target="../media/image3010.png"/><Relationship Id="rId14" Type="http://schemas.openxmlformats.org/officeDocument/2006/relationships/customXml" Target="../ink/ink10308.xml"/><Relationship Id="rId30" Type="http://schemas.openxmlformats.org/officeDocument/2006/relationships/customXml" Target="../ink/ink10316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0352.xml"/><Relationship Id="rId105" Type="http://schemas.openxmlformats.org/officeDocument/2006/relationships/image" Target="../media/image7240.png"/><Relationship Id="rId8" Type="http://schemas.openxmlformats.org/officeDocument/2006/relationships/customXml" Target="../ink/ink10305.xml"/><Relationship Id="rId51" Type="http://schemas.openxmlformats.org/officeDocument/2006/relationships/customXml" Target="../ink/ink10327.xml"/><Relationship Id="rId72" Type="http://schemas.openxmlformats.org/officeDocument/2006/relationships/customXml" Target="../ink/ink10338.xml"/><Relationship Id="rId93" Type="http://schemas.openxmlformats.org/officeDocument/2006/relationships/image" Target="../media/image7181.png"/><Relationship Id="rId98" Type="http://schemas.openxmlformats.org/officeDocument/2006/relationships/customXml" Target="../ink/ink10351.xml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0335.xml"/><Relationship Id="rId116" Type="http://schemas.openxmlformats.org/officeDocument/2006/relationships/customXml" Target="../ink/ink10360.xml"/><Relationship Id="rId20" Type="http://schemas.openxmlformats.org/officeDocument/2006/relationships/customXml" Target="../ink/ink10311.xml"/><Relationship Id="rId41" Type="http://schemas.openxmlformats.org/officeDocument/2006/relationships/customXml" Target="../ink/ink10322.xml"/><Relationship Id="rId62" Type="http://schemas.openxmlformats.org/officeDocument/2006/relationships/image" Target="../media/image7030.png"/><Relationship Id="rId83" Type="http://schemas.openxmlformats.org/officeDocument/2006/relationships/image" Target="../media/image7130.png"/><Relationship Id="rId88" Type="http://schemas.openxmlformats.org/officeDocument/2006/relationships/customXml" Target="../ink/ink10346.xml"/><Relationship Id="rId111" Type="http://schemas.openxmlformats.org/officeDocument/2006/relationships/image" Target="../media/image7270.png"/><Relationship Id="rId15" Type="http://schemas.openxmlformats.org/officeDocument/2006/relationships/image" Target="../media/image6811.png"/><Relationship Id="rId36" Type="http://schemas.openxmlformats.org/officeDocument/2006/relationships/customXml" Target="../ink/ink10319.xml"/><Relationship Id="rId57" Type="http://schemas.openxmlformats.org/officeDocument/2006/relationships/customXml" Target="../ink/ink10330.xml"/><Relationship Id="rId106" Type="http://schemas.openxmlformats.org/officeDocument/2006/relationships/customXml" Target="../ink/ink10355.xml"/></Relationships>
</file>

<file path=ppt/slides/_rels/slide2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0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0392.xml"/><Relationship Id="rId84" Type="http://schemas.openxmlformats.org/officeDocument/2006/relationships/customXml" Target="../ink/ink10403.xml"/><Relationship Id="rId138" Type="http://schemas.openxmlformats.org/officeDocument/2006/relationships/customXml" Target="../ink/ink10430.xml"/><Relationship Id="rId16" Type="http://schemas.openxmlformats.org/officeDocument/2006/relationships/customXml" Target="../ink/ink10368.xml"/><Relationship Id="rId107" Type="http://schemas.openxmlformats.org/officeDocument/2006/relationships/image" Target="../media/image7250.png"/><Relationship Id="rId11" Type="http://schemas.openxmlformats.org/officeDocument/2006/relationships/image" Target="../media/image6591.png"/><Relationship Id="rId32" Type="http://schemas.openxmlformats.org/officeDocument/2006/relationships/customXml" Target="../ink/ink10376.xml"/><Relationship Id="rId37" Type="http://schemas.openxmlformats.org/officeDocument/2006/relationships/customXml" Target="../ink/ink10379.xml"/><Relationship Id="rId53" Type="http://schemas.openxmlformats.org/officeDocument/2006/relationships/customXml" Target="../ink/ink10387.xml"/><Relationship Id="rId58" Type="http://schemas.openxmlformats.org/officeDocument/2006/relationships/image" Target="../media/image7011.png"/><Relationship Id="rId74" Type="http://schemas.openxmlformats.org/officeDocument/2006/relationships/customXml" Target="../ink/ink10398.xml"/><Relationship Id="rId79" Type="http://schemas.openxmlformats.org/officeDocument/2006/relationships/image" Target="../media/image7111.png"/><Relationship Id="rId102" Type="http://schemas.openxmlformats.org/officeDocument/2006/relationships/customXml" Target="../ink/ink10412.xml"/><Relationship Id="rId123" Type="http://schemas.openxmlformats.org/officeDocument/2006/relationships/image" Target="../media/image7330.png"/><Relationship Id="rId128" Type="http://schemas.openxmlformats.org/officeDocument/2006/relationships/customXml" Target="../ink/ink10425.xml"/><Relationship Id="rId5" Type="http://schemas.openxmlformats.org/officeDocument/2006/relationships/image" Target="../media/image6840.png"/><Relationship Id="rId90" Type="http://schemas.openxmlformats.org/officeDocument/2006/relationships/customXml" Target="../ink/ink10406.xml"/><Relationship Id="rId95" Type="http://schemas.openxmlformats.org/officeDocument/2006/relationships/image" Target="../media/image7191.png"/><Relationship Id="rId22" Type="http://schemas.openxmlformats.org/officeDocument/2006/relationships/customXml" Target="../ink/ink10371.xml"/><Relationship Id="rId27" Type="http://schemas.openxmlformats.org/officeDocument/2006/relationships/image" Target="../media/image6870.png"/><Relationship Id="rId43" Type="http://schemas.openxmlformats.org/officeDocument/2006/relationships/customXml" Target="../ink/ink10382.xml"/><Relationship Id="rId48" Type="http://schemas.openxmlformats.org/officeDocument/2006/relationships/image" Target="../media/image6960.png"/><Relationship Id="rId64" Type="http://schemas.openxmlformats.org/officeDocument/2006/relationships/image" Target="../media/image7040.png"/><Relationship Id="rId69" Type="http://schemas.openxmlformats.org/officeDocument/2006/relationships/customXml" Target="../ink/ink10395.xml"/><Relationship Id="rId113" Type="http://schemas.openxmlformats.org/officeDocument/2006/relationships/image" Target="../media/image7280.png"/><Relationship Id="rId118" Type="http://schemas.openxmlformats.org/officeDocument/2006/relationships/customXml" Target="../ink/ink10420.xml"/><Relationship Id="rId134" Type="http://schemas.openxmlformats.org/officeDocument/2006/relationships/customXml" Target="../ink/ink10428.xml"/><Relationship Id="rId139" Type="http://schemas.openxmlformats.org/officeDocument/2006/relationships/image" Target="../media/image7411.png"/><Relationship Id="rId80" Type="http://schemas.openxmlformats.org/officeDocument/2006/relationships/customXml" Target="../ink/ink10401.xml"/><Relationship Id="rId85" Type="http://schemas.openxmlformats.org/officeDocument/2006/relationships/image" Target="../media/image7141.png"/><Relationship Id="rId12" Type="http://schemas.openxmlformats.org/officeDocument/2006/relationships/customXml" Target="../ink/ink10366.xml"/><Relationship Id="rId17" Type="http://schemas.openxmlformats.org/officeDocument/2006/relationships/image" Target="../media/image682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59" Type="http://schemas.openxmlformats.org/officeDocument/2006/relationships/customXml" Target="../ink/ink10390.xml"/><Relationship Id="rId103" Type="http://schemas.openxmlformats.org/officeDocument/2006/relationships/image" Target="../media/image7230.png"/><Relationship Id="rId108" Type="http://schemas.openxmlformats.org/officeDocument/2006/relationships/customXml" Target="../ink/ink10415.xml"/><Relationship Id="rId124" Type="http://schemas.openxmlformats.org/officeDocument/2006/relationships/customXml" Target="../ink/ink10423.xml"/><Relationship Id="rId129" Type="http://schemas.openxmlformats.org/officeDocument/2006/relationships/image" Target="../media/image7360.png"/><Relationship Id="rId54" Type="http://schemas.openxmlformats.org/officeDocument/2006/relationships/image" Target="../media/image6990.png"/><Relationship Id="rId70" Type="http://schemas.openxmlformats.org/officeDocument/2006/relationships/customXml" Target="../ink/ink10396.xml"/><Relationship Id="rId75" Type="http://schemas.openxmlformats.org/officeDocument/2006/relationships/image" Target="../media/image7090.png"/><Relationship Id="rId91" Type="http://schemas.openxmlformats.org/officeDocument/2006/relationships/image" Target="../media/image7171.png"/><Relationship Id="rId96" Type="http://schemas.openxmlformats.org/officeDocument/2006/relationships/customXml" Target="../ink/ink104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63.xml"/><Relationship Id="rId23" Type="http://schemas.openxmlformats.org/officeDocument/2006/relationships/image" Target="../media/image6850.png"/><Relationship Id="rId28" Type="http://schemas.openxmlformats.org/officeDocument/2006/relationships/customXml" Target="../ink/ink10374.xml"/><Relationship Id="rId49" Type="http://schemas.openxmlformats.org/officeDocument/2006/relationships/customXml" Target="../ink/ink10385.xml"/><Relationship Id="rId114" Type="http://schemas.openxmlformats.org/officeDocument/2006/relationships/customXml" Target="../ink/ink10418.xml"/><Relationship Id="rId119" Type="http://schemas.openxmlformats.org/officeDocument/2006/relationships/image" Target="../media/image731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0393.xml"/><Relationship Id="rId81" Type="http://schemas.openxmlformats.org/officeDocument/2006/relationships/image" Target="../media/image7120.png"/><Relationship Id="rId86" Type="http://schemas.openxmlformats.org/officeDocument/2006/relationships/customXml" Target="../ink/ink10404.xml"/><Relationship Id="rId130" Type="http://schemas.openxmlformats.org/officeDocument/2006/relationships/customXml" Target="../ink/ink10426.xml"/><Relationship Id="rId135" Type="http://schemas.openxmlformats.org/officeDocument/2006/relationships/image" Target="../media/image7390.png"/><Relationship Id="rId13" Type="http://schemas.openxmlformats.org/officeDocument/2006/relationships/image" Target="../media/image6800.png"/><Relationship Id="rId18" Type="http://schemas.openxmlformats.org/officeDocument/2006/relationships/customXml" Target="../ink/ink10369.xml"/><Relationship Id="rId39" Type="http://schemas.openxmlformats.org/officeDocument/2006/relationships/customXml" Target="../ink/ink10380.xml"/><Relationship Id="rId109" Type="http://schemas.openxmlformats.org/officeDocument/2006/relationships/image" Target="../media/image7260.png"/><Relationship Id="rId34" Type="http://schemas.openxmlformats.org/officeDocument/2006/relationships/customXml" Target="../ink/ink10377.xml"/><Relationship Id="rId50" Type="http://schemas.openxmlformats.org/officeDocument/2006/relationships/image" Target="../media/image6970.png"/><Relationship Id="rId55" Type="http://schemas.openxmlformats.org/officeDocument/2006/relationships/customXml" Target="../ink/ink10388.xml"/><Relationship Id="rId76" Type="http://schemas.openxmlformats.org/officeDocument/2006/relationships/customXml" Target="../ink/ink10399.xml"/><Relationship Id="rId97" Type="http://schemas.openxmlformats.org/officeDocument/2006/relationships/image" Target="../media/image7201.png"/><Relationship Id="rId104" Type="http://schemas.openxmlformats.org/officeDocument/2006/relationships/customXml" Target="../ink/ink10413.xml"/><Relationship Id="rId120" Type="http://schemas.openxmlformats.org/officeDocument/2006/relationships/customXml" Target="../ink/ink10421.xml"/><Relationship Id="rId125" Type="http://schemas.openxmlformats.org/officeDocument/2006/relationships/image" Target="../media/image7340.png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0407.xml"/><Relationship Id="rId2" Type="http://schemas.openxmlformats.org/officeDocument/2006/relationships/customXml" Target="../ink/ink10361.xml"/><Relationship Id="rId29" Type="http://schemas.openxmlformats.org/officeDocument/2006/relationships/image" Target="../media/image6880.png"/><Relationship Id="rId24" Type="http://schemas.openxmlformats.org/officeDocument/2006/relationships/customXml" Target="../ink/ink10372.xml"/><Relationship Id="rId40" Type="http://schemas.openxmlformats.org/officeDocument/2006/relationships/image" Target="../media/image6930.png"/><Relationship Id="rId45" Type="http://schemas.openxmlformats.org/officeDocument/2006/relationships/customXml" Target="../ink/ink10383.xml"/><Relationship Id="rId66" Type="http://schemas.openxmlformats.org/officeDocument/2006/relationships/image" Target="../media/image7050.png"/><Relationship Id="rId87" Type="http://schemas.openxmlformats.org/officeDocument/2006/relationships/image" Target="../media/image7151.png"/><Relationship Id="rId110" Type="http://schemas.openxmlformats.org/officeDocument/2006/relationships/customXml" Target="../ink/ink10416.xml"/><Relationship Id="rId115" Type="http://schemas.openxmlformats.org/officeDocument/2006/relationships/image" Target="../media/image7290.png"/><Relationship Id="rId131" Type="http://schemas.openxmlformats.org/officeDocument/2006/relationships/image" Target="../media/image7370.png"/><Relationship Id="rId136" Type="http://schemas.openxmlformats.org/officeDocument/2006/relationships/customXml" Target="../ink/ink10429.xml"/><Relationship Id="rId61" Type="http://schemas.openxmlformats.org/officeDocument/2006/relationships/customXml" Target="../ink/ink10391.xml"/><Relationship Id="rId82" Type="http://schemas.openxmlformats.org/officeDocument/2006/relationships/customXml" Target="../ink/ink10402.xml"/><Relationship Id="rId19" Type="http://schemas.openxmlformats.org/officeDocument/2006/relationships/image" Target="../media/image3010.png"/><Relationship Id="rId14" Type="http://schemas.openxmlformats.org/officeDocument/2006/relationships/customXml" Target="../ink/ink10367.xml"/><Relationship Id="rId30" Type="http://schemas.openxmlformats.org/officeDocument/2006/relationships/customXml" Target="../ink/ink10375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0411.xml"/><Relationship Id="rId105" Type="http://schemas.openxmlformats.org/officeDocument/2006/relationships/image" Target="../media/image7240.png"/><Relationship Id="rId126" Type="http://schemas.openxmlformats.org/officeDocument/2006/relationships/customXml" Target="../ink/ink10424.xml"/><Relationship Id="rId8" Type="http://schemas.openxmlformats.org/officeDocument/2006/relationships/customXml" Target="../ink/ink10364.xml"/><Relationship Id="rId51" Type="http://schemas.openxmlformats.org/officeDocument/2006/relationships/customXml" Target="../ink/ink10386.xml"/><Relationship Id="rId72" Type="http://schemas.openxmlformats.org/officeDocument/2006/relationships/customXml" Target="../ink/ink10397.xml"/><Relationship Id="rId93" Type="http://schemas.openxmlformats.org/officeDocument/2006/relationships/image" Target="../media/image7181.png"/><Relationship Id="rId98" Type="http://schemas.openxmlformats.org/officeDocument/2006/relationships/customXml" Target="../ink/ink10410.xml"/><Relationship Id="rId121" Type="http://schemas.openxmlformats.org/officeDocument/2006/relationships/image" Target="../media/image7320.png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0394.xml"/><Relationship Id="rId116" Type="http://schemas.openxmlformats.org/officeDocument/2006/relationships/customXml" Target="../ink/ink10419.xml"/><Relationship Id="rId137" Type="http://schemas.openxmlformats.org/officeDocument/2006/relationships/image" Target="../media/image7400.png"/><Relationship Id="rId20" Type="http://schemas.openxmlformats.org/officeDocument/2006/relationships/customXml" Target="../ink/ink10370.xml"/><Relationship Id="rId41" Type="http://schemas.openxmlformats.org/officeDocument/2006/relationships/customXml" Target="../ink/ink10381.xml"/><Relationship Id="rId62" Type="http://schemas.openxmlformats.org/officeDocument/2006/relationships/image" Target="../media/image7030.png"/><Relationship Id="rId83" Type="http://schemas.openxmlformats.org/officeDocument/2006/relationships/image" Target="../media/image7130.png"/><Relationship Id="rId88" Type="http://schemas.openxmlformats.org/officeDocument/2006/relationships/customXml" Target="../ink/ink10405.xml"/><Relationship Id="rId111" Type="http://schemas.openxmlformats.org/officeDocument/2006/relationships/image" Target="../media/image7270.png"/><Relationship Id="rId132" Type="http://schemas.openxmlformats.org/officeDocument/2006/relationships/customXml" Target="../ink/ink10427.xml"/><Relationship Id="rId15" Type="http://schemas.openxmlformats.org/officeDocument/2006/relationships/image" Target="../media/image6811.png"/><Relationship Id="rId36" Type="http://schemas.openxmlformats.org/officeDocument/2006/relationships/customXml" Target="../ink/ink10378.xml"/><Relationship Id="rId57" Type="http://schemas.openxmlformats.org/officeDocument/2006/relationships/customXml" Target="../ink/ink10389.xml"/><Relationship Id="rId106" Type="http://schemas.openxmlformats.org/officeDocument/2006/relationships/customXml" Target="../ink/ink10414.xml"/><Relationship Id="rId127" Type="http://schemas.openxmlformats.org/officeDocument/2006/relationships/image" Target="../media/image7350.png"/><Relationship Id="rId10" Type="http://schemas.openxmlformats.org/officeDocument/2006/relationships/customXml" Target="../ink/ink10365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0400.xml"/><Relationship Id="rId94" Type="http://schemas.openxmlformats.org/officeDocument/2006/relationships/customXml" Target="../ink/ink10408.xml"/><Relationship Id="rId99" Type="http://schemas.openxmlformats.org/officeDocument/2006/relationships/image" Target="../media/image7211.png"/><Relationship Id="rId101" Type="http://schemas.openxmlformats.org/officeDocument/2006/relationships/image" Target="../media/image7220.png"/><Relationship Id="rId122" Type="http://schemas.openxmlformats.org/officeDocument/2006/relationships/customXml" Target="../ink/ink10422.xml"/><Relationship Id="rId4" Type="http://schemas.openxmlformats.org/officeDocument/2006/relationships/customXml" Target="../ink/ink10362.xml"/><Relationship Id="rId9" Type="http://schemas.openxmlformats.org/officeDocument/2006/relationships/image" Target="../media/image6790.png"/><Relationship Id="rId26" Type="http://schemas.openxmlformats.org/officeDocument/2006/relationships/customXml" Target="../ink/ink10373.xml"/><Relationship Id="rId47" Type="http://schemas.openxmlformats.org/officeDocument/2006/relationships/customXml" Target="../ink/ink10384.xml"/><Relationship Id="rId68" Type="http://schemas.openxmlformats.org/officeDocument/2006/relationships/image" Target="../media/image7060.png"/><Relationship Id="rId89" Type="http://schemas.openxmlformats.org/officeDocument/2006/relationships/image" Target="../media/image7161.png"/><Relationship Id="rId112" Type="http://schemas.openxmlformats.org/officeDocument/2006/relationships/customXml" Target="../ink/ink10417.xml"/><Relationship Id="rId133" Type="http://schemas.openxmlformats.org/officeDocument/2006/relationships/image" Target="../media/image7380.png"/></Relationships>
</file>

<file path=ppt/slides/_rels/slide2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0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0462.xml"/><Relationship Id="rId84" Type="http://schemas.openxmlformats.org/officeDocument/2006/relationships/customXml" Target="../ink/ink10473.xml"/><Relationship Id="rId138" Type="http://schemas.openxmlformats.org/officeDocument/2006/relationships/customXml" Target="../ink/ink10500.xml"/><Relationship Id="rId107" Type="http://schemas.openxmlformats.org/officeDocument/2006/relationships/image" Target="../media/image7250.png"/><Relationship Id="rId11" Type="http://schemas.openxmlformats.org/officeDocument/2006/relationships/image" Target="../media/image6591.png"/><Relationship Id="rId32" Type="http://schemas.openxmlformats.org/officeDocument/2006/relationships/customXml" Target="../ink/ink10446.xml"/><Relationship Id="rId53" Type="http://schemas.openxmlformats.org/officeDocument/2006/relationships/customXml" Target="../ink/ink10457.xml"/><Relationship Id="rId74" Type="http://schemas.openxmlformats.org/officeDocument/2006/relationships/customXml" Target="../ink/ink10468.xml"/><Relationship Id="rId128" Type="http://schemas.openxmlformats.org/officeDocument/2006/relationships/customXml" Target="../ink/ink10495.xml"/><Relationship Id="rId5" Type="http://schemas.openxmlformats.org/officeDocument/2006/relationships/image" Target="../media/image6840.png"/><Relationship Id="rId90" Type="http://schemas.openxmlformats.org/officeDocument/2006/relationships/customXml" Target="../ink/ink10476.xml"/><Relationship Id="rId95" Type="http://schemas.openxmlformats.org/officeDocument/2006/relationships/image" Target="../media/image7191.png"/><Relationship Id="rId22" Type="http://schemas.openxmlformats.org/officeDocument/2006/relationships/customXml" Target="../ink/ink10441.xml"/><Relationship Id="rId27" Type="http://schemas.openxmlformats.org/officeDocument/2006/relationships/image" Target="../media/image6870.png"/><Relationship Id="rId43" Type="http://schemas.openxmlformats.org/officeDocument/2006/relationships/customXml" Target="../ink/ink10452.xml"/><Relationship Id="rId48" Type="http://schemas.openxmlformats.org/officeDocument/2006/relationships/image" Target="../media/image6960.png"/><Relationship Id="rId64" Type="http://schemas.openxmlformats.org/officeDocument/2006/relationships/image" Target="../media/image7040.png"/><Relationship Id="rId69" Type="http://schemas.openxmlformats.org/officeDocument/2006/relationships/customXml" Target="../ink/ink10465.xml"/><Relationship Id="rId113" Type="http://schemas.openxmlformats.org/officeDocument/2006/relationships/image" Target="../media/image7280.png"/><Relationship Id="rId118" Type="http://schemas.openxmlformats.org/officeDocument/2006/relationships/customXml" Target="../ink/ink10490.xml"/><Relationship Id="rId134" Type="http://schemas.openxmlformats.org/officeDocument/2006/relationships/customXml" Target="../ink/ink10498.xml"/><Relationship Id="rId139" Type="http://schemas.openxmlformats.org/officeDocument/2006/relationships/image" Target="../media/image7411.png"/><Relationship Id="rId80" Type="http://schemas.openxmlformats.org/officeDocument/2006/relationships/customXml" Target="../ink/ink10471.xml"/><Relationship Id="rId85" Type="http://schemas.openxmlformats.org/officeDocument/2006/relationships/image" Target="../media/image7141.png"/><Relationship Id="rId12" Type="http://schemas.openxmlformats.org/officeDocument/2006/relationships/customXml" Target="../ink/ink10436.xml"/><Relationship Id="rId17" Type="http://schemas.openxmlformats.org/officeDocument/2006/relationships/image" Target="../media/image682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59" Type="http://schemas.openxmlformats.org/officeDocument/2006/relationships/customXml" Target="../ink/ink10460.xml"/><Relationship Id="rId103" Type="http://schemas.openxmlformats.org/officeDocument/2006/relationships/image" Target="../media/image7230.png"/><Relationship Id="rId108" Type="http://schemas.openxmlformats.org/officeDocument/2006/relationships/customXml" Target="../ink/ink10485.xml"/><Relationship Id="rId124" Type="http://schemas.openxmlformats.org/officeDocument/2006/relationships/customXml" Target="../ink/ink10493.xml"/><Relationship Id="rId129" Type="http://schemas.openxmlformats.org/officeDocument/2006/relationships/image" Target="../media/image7360.png"/><Relationship Id="rId54" Type="http://schemas.openxmlformats.org/officeDocument/2006/relationships/image" Target="../media/image6990.png"/><Relationship Id="rId70" Type="http://schemas.openxmlformats.org/officeDocument/2006/relationships/customXml" Target="../ink/ink10466.xml"/><Relationship Id="rId75" Type="http://schemas.openxmlformats.org/officeDocument/2006/relationships/image" Target="../media/image7090.png"/><Relationship Id="rId91" Type="http://schemas.openxmlformats.org/officeDocument/2006/relationships/image" Target="../media/image7171.png"/><Relationship Id="rId96" Type="http://schemas.openxmlformats.org/officeDocument/2006/relationships/customXml" Target="../ink/ink10479.xml"/><Relationship Id="rId140" Type="http://schemas.openxmlformats.org/officeDocument/2006/relationships/customXml" Target="../ink/ink10501.xml"/><Relationship Id="rId145" Type="http://schemas.openxmlformats.org/officeDocument/2006/relationships/image" Target="../media/image74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433.xml"/><Relationship Id="rId23" Type="http://schemas.openxmlformats.org/officeDocument/2006/relationships/image" Target="../media/image6850.png"/><Relationship Id="rId28" Type="http://schemas.openxmlformats.org/officeDocument/2006/relationships/customXml" Target="../ink/ink10444.xml"/><Relationship Id="rId49" Type="http://schemas.openxmlformats.org/officeDocument/2006/relationships/customXml" Target="../ink/ink10455.xml"/><Relationship Id="rId114" Type="http://schemas.openxmlformats.org/officeDocument/2006/relationships/customXml" Target="../ink/ink10488.xml"/><Relationship Id="rId119" Type="http://schemas.openxmlformats.org/officeDocument/2006/relationships/image" Target="../media/image731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0463.xml"/><Relationship Id="rId81" Type="http://schemas.openxmlformats.org/officeDocument/2006/relationships/image" Target="../media/image7120.png"/><Relationship Id="rId86" Type="http://schemas.openxmlformats.org/officeDocument/2006/relationships/customXml" Target="../ink/ink10474.xml"/><Relationship Id="rId130" Type="http://schemas.openxmlformats.org/officeDocument/2006/relationships/customXml" Target="../ink/ink10496.xml"/><Relationship Id="rId135" Type="http://schemas.openxmlformats.org/officeDocument/2006/relationships/image" Target="../media/image7390.png"/><Relationship Id="rId13" Type="http://schemas.openxmlformats.org/officeDocument/2006/relationships/image" Target="../media/image6800.png"/><Relationship Id="rId18" Type="http://schemas.openxmlformats.org/officeDocument/2006/relationships/customXml" Target="../ink/ink10439.xml"/><Relationship Id="rId39" Type="http://schemas.openxmlformats.org/officeDocument/2006/relationships/customXml" Target="../ink/ink10450.xml"/><Relationship Id="rId109" Type="http://schemas.openxmlformats.org/officeDocument/2006/relationships/image" Target="../media/image7260.png"/><Relationship Id="rId34" Type="http://schemas.openxmlformats.org/officeDocument/2006/relationships/customXml" Target="../ink/ink10447.xml"/><Relationship Id="rId50" Type="http://schemas.openxmlformats.org/officeDocument/2006/relationships/image" Target="../media/image6970.png"/><Relationship Id="rId55" Type="http://schemas.openxmlformats.org/officeDocument/2006/relationships/customXml" Target="../ink/ink10458.xml"/><Relationship Id="rId76" Type="http://schemas.openxmlformats.org/officeDocument/2006/relationships/customXml" Target="../ink/ink10469.xml"/><Relationship Id="rId97" Type="http://schemas.openxmlformats.org/officeDocument/2006/relationships/image" Target="../media/image7201.png"/><Relationship Id="rId104" Type="http://schemas.openxmlformats.org/officeDocument/2006/relationships/customXml" Target="../ink/ink10483.xml"/><Relationship Id="rId120" Type="http://schemas.openxmlformats.org/officeDocument/2006/relationships/customXml" Target="../ink/ink10491.xml"/><Relationship Id="rId125" Type="http://schemas.openxmlformats.org/officeDocument/2006/relationships/image" Target="../media/image7340.png"/><Relationship Id="rId141" Type="http://schemas.openxmlformats.org/officeDocument/2006/relationships/image" Target="../media/image7420.png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0477.xml"/><Relationship Id="rId2" Type="http://schemas.openxmlformats.org/officeDocument/2006/relationships/customXml" Target="../ink/ink10431.xml"/><Relationship Id="rId29" Type="http://schemas.openxmlformats.org/officeDocument/2006/relationships/image" Target="../media/image6880.png"/><Relationship Id="rId24" Type="http://schemas.openxmlformats.org/officeDocument/2006/relationships/customXml" Target="../ink/ink10442.xml"/><Relationship Id="rId40" Type="http://schemas.openxmlformats.org/officeDocument/2006/relationships/image" Target="../media/image6930.png"/><Relationship Id="rId45" Type="http://schemas.openxmlformats.org/officeDocument/2006/relationships/customXml" Target="../ink/ink10453.xml"/><Relationship Id="rId66" Type="http://schemas.openxmlformats.org/officeDocument/2006/relationships/image" Target="../media/image7050.png"/><Relationship Id="rId87" Type="http://schemas.openxmlformats.org/officeDocument/2006/relationships/image" Target="../media/image7151.png"/><Relationship Id="rId110" Type="http://schemas.openxmlformats.org/officeDocument/2006/relationships/customXml" Target="../ink/ink10486.xml"/><Relationship Id="rId115" Type="http://schemas.openxmlformats.org/officeDocument/2006/relationships/image" Target="../media/image7290.png"/><Relationship Id="rId131" Type="http://schemas.openxmlformats.org/officeDocument/2006/relationships/image" Target="../media/image7370.png"/><Relationship Id="rId136" Type="http://schemas.openxmlformats.org/officeDocument/2006/relationships/customXml" Target="../ink/ink10499.xml"/><Relationship Id="rId61" Type="http://schemas.openxmlformats.org/officeDocument/2006/relationships/customXml" Target="../ink/ink10461.xml"/><Relationship Id="rId82" Type="http://schemas.openxmlformats.org/officeDocument/2006/relationships/customXml" Target="../ink/ink10472.xml"/><Relationship Id="rId19" Type="http://schemas.openxmlformats.org/officeDocument/2006/relationships/image" Target="../media/image3010.png"/><Relationship Id="rId14" Type="http://schemas.openxmlformats.org/officeDocument/2006/relationships/customXml" Target="../ink/ink10437.xml"/><Relationship Id="rId30" Type="http://schemas.openxmlformats.org/officeDocument/2006/relationships/customXml" Target="../ink/ink10445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0481.xml"/><Relationship Id="rId105" Type="http://schemas.openxmlformats.org/officeDocument/2006/relationships/image" Target="../media/image7240.png"/><Relationship Id="rId126" Type="http://schemas.openxmlformats.org/officeDocument/2006/relationships/customXml" Target="../ink/ink10494.xml"/><Relationship Id="rId8" Type="http://schemas.openxmlformats.org/officeDocument/2006/relationships/customXml" Target="../ink/ink10434.xml"/><Relationship Id="rId51" Type="http://schemas.openxmlformats.org/officeDocument/2006/relationships/customXml" Target="../ink/ink10456.xml"/><Relationship Id="rId72" Type="http://schemas.openxmlformats.org/officeDocument/2006/relationships/customXml" Target="../ink/ink10467.xml"/><Relationship Id="rId93" Type="http://schemas.openxmlformats.org/officeDocument/2006/relationships/image" Target="../media/image7181.png"/><Relationship Id="rId98" Type="http://schemas.openxmlformats.org/officeDocument/2006/relationships/customXml" Target="../ink/ink10480.xml"/><Relationship Id="rId121" Type="http://schemas.openxmlformats.org/officeDocument/2006/relationships/image" Target="../media/image7320.png"/><Relationship Id="rId142" Type="http://schemas.openxmlformats.org/officeDocument/2006/relationships/customXml" Target="../ink/ink10502.xml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0464.xml"/><Relationship Id="rId116" Type="http://schemas.openxmlformats.org/officeDocument/2006/relationships/customXml" Target="../ink/ink10489.xml"/><Relationship Id="rId137" Type="http://schemas.openxmlformats.org/officeDocument/2006/relationships/image" Target="../media/image7400.png"/><Relationship Id="rId20" Type="http://schemas.openxmlformats.org/officeDocument/2006/relationships/customXml" Target="../ink/ink10440.xml"/><Relationship Id="rId41" Type="http://schemas.openxmlformats.org/officeDocument/2006/relationships/customXml" Target="../ink/ink10451.xml"/><Relationship Id="rId62" Type="http://schemas.openxmlformats.org/officeDocument/2006/relationships/image" Target="../media/image7030.png"/><Relationship Id="rId83" Type="http://schemas.openxmlformats.org/officeDocument/2006/relationships/image" Target="../media/image7130.png"/><Relationship Id="rId88" Type="http://schemas.openxmlformats.org/officeDocument/2006/relationships/customXml" Target="../ink/ink10475.xml"/><Relationship Id="rId111" Type="http://schemas.openxmlformats.org/officeDocument/2006/relationships/image" Target="../media/image7270.png"/><Relationship Id="rId132" Type="http://schemas.openxmlformats.org/officeDocument/2006/relationships/customXml" Target="../ink/ink10497.xml"/><Relationship Id="rId15" Type="http://schemas.openxmlformats.org/officeDocument/2006/relationships/image" Target="../media/image6811.png"/><Relationship Id="rId36" Type="http://schemas.openxmlformats.org/officeDocument/2006/relationships/customXml" Target="../ink/ink10448.xml"/><Relationship Id="rId57" Type="http://schemas.openxmlformats.org/officeDocument/2006/relationships/customXml" Target="../ink/ink10459.xml"/><Relationship Id="rId106" Type="http://schemas.openxmlformats.org/officeDocument/2006/relationships/customXml" Target="../ink/ink10484.xml"/><Relationship Id="rId127" Type="http://schemas.openxmlformats.org/officeDocument/2006/relationships/image" Target="../media/image7350.png"/><Relationship Id="rId10" Type="http://schemas.openxmlformats.org/officeDocument/2006/relationships/customXml" Target="../ink/ink10435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0470.xml"/><Relationship Id="rId94" Type="http://schemas.openxmlformats.org/officeDocument/2006/relationships/customXml" Target="../ink/ink10478.xml"/><Relationship Id="rId99" Type="http://schemas.openxmlformats.org/officeDocument/2006/relationships/image" Target="../media/image7211.png"/><Relationship Id="rId101" Type="http://schemas.openxmlformats.org/officeDocument/2006/relationships/image" Target="../media/image7220.png"/><Relationship Id="rId122" Type="http://schemas.openxmlformats.org/officeDocument/2006/relationships/customXml" Target="../ink/ink10492.xml"/><Relationship Id="rId143" Type="http://schemas.openxmlformats.org/officeDocument/2006/relationships/image" Target="../media/image7430.png"/><Relationship Id="rId4" Type="http://schemas.openxmlformats.org/officeDocument/2006/relationships/customXml" Target="../ink/ink10432.xml"/><Relationship Id="rId9" Type="http://schemas.openxmlformats.org/officeDocument/2006/relationships/image" Target="../media/image6790.png"/><Relationship Id="rId26" Type="http://schemas.openxmlformats.org/officeDocument/2006/relationships/customXml" Target="../ink/ink10443.xml"/><Relationship Id="rId47" Type="http://schemas.openxmlformats.org/officeDocument/2006/relationships/customXml" Target="../ink/ink10454.xml"/><Relationship Id="rId68" Type="http://schemas.openxmlformats.org/officeDocument/2006/relationships/image" Target="../media/image7060.png"/><Relationship Id="rId89" Type="http://schemas.openxmlformats.org/officeDocument/2006/relationships/image" Target="../media/image7161.png"/><Relationship Id="rId112" Type="http://schemas.openxmlformats.org/officeDocument/2006/relationships/customXml" Target="../ink/ink10487.xml"/><Relationship Id="rId133" Type="http://schemas.openxmlformats.org/officeDocument/2006/relationships/image" Target="../media/image7380.png"/><Relationship Id="rId16" Type="http://schemas.openxmlformats.org/officeDocument/2006/relationships/customXml" Target="../ink/ink10438.xml"/><Relationship Id="rId37" Type="http://schemas.openxmlformats.org/officeDocument/2006/relationships/customXml" Target="../ink/ink10449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0482.xml"/><Relationship Id="rId123" Type="http://schemas.openxmlformats.org/officeDocument/2006/relationships/image" Target="../media/image7330.png"/><Relationship Id="rId144" Type="http://schemas.openxmlformats.org/officeDocument/2006/relationships/customXml" Target="../ink/ink10503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878.xml"/><Relationship Id="rId21" Type="http://schemas.openxmlformats.org/officeDocument/2006/relationships/image" Target="../media/image115.png"/><Relationship Id="rId42" Type="http://schemas.openxmlformats.org/officeDocument/2006/relationships/customXml" Target="../ink/ink840.xml"/><Relationship Id="rId63" Type="http://schemas.openxmlformats.org/officeDocument/2006/relationships/image" Target="../media/image136.png"/><Relationship Id="rId84" Type="http://schemas.openxmlformats.org/officeDocument/2006/relationships/customXml" Target="../ink/ink861.xml"/><Relationship Id="rId138" Type="http://schemas.openxmlformats.org/officeDocument/2006/relationships/image" Target="../media/image173.png"/><Relationship Id="rId159" Type="http://schemas.openxmlformats.org/officeDocument/2006/relationships/image" Target="../media/image182.png"/><Relationship Id="rId107" Type="http://schemas.openxmlformats.org/officeDocument/2006/relationships/customXml" Target="../ink/ink873.xml"/><Relationship Id="rId11" Type="http://schemas.openxmlformats.org/officeDocument/2006/relationships/image" Target="../media/image110.png"/><Relationship Id="rId32" Type="http://schemas.openxmlformats.org/officeDocument/2006/relationships/customXml" Target="../ink/ink835.xml"/><Relationship Id="rId53" Type="http://schemas.openxmlformats.org/officeDocument/2006/relationships/image" Target="../media/image131.png"/><Relationship Id="rId74" Type="http://schemas.openxmlformats.org/officeDocument/2006/relationships/customXml" Target="../ink/ink856.xml"/><Relationship Id="rId128" Type="http://schemas.openxmlformats.org/officeDocument/2006/relationships/image" Target="../media/image168.png"/><Relationship Id="rId149" Type="http://schemas.openxmlformats.org/officeDocument/2006/relationships/image" Target="../media/image178.png"/><Relationship Id="rId5" Type="http://schemas.openxmlformats.org/officeDocument/2006/relationships/image" Target="../media/image107.png"/><Relationship Id="rId95" Type="http://schemas.openxmlformats.org/officeDocument/2006/relationships/image" Target="../media/image153.png"/><Relationship Id="rId160" Type="http://schemas.openxmlformats.org/officeDocument/2006/relationships/customXml" Target="../ink/ink900.xml"/><Relationship Id="rId22" Type="http://schemas.openxmlformats.org/officeDocument/2006/relationships/customXml" Target="../ink/ink830.xml"/><Relationship Id="rId43" Type="http://schemas.openxmlformats.org/officeDocument/2006/relationships/image" Target="../media/image126.png"/><Relationship Id="rId64" Type="http://schemas.openxmlformats.org/officeDocument/2006/relationships/customXml" Target="../ink/ink851.xml"/><Relationship Id="rId118" Type="http://schemas.openxmlformats.org/officeDocument/2006/relationships/image" Target="../media/image163.png"/><Relationship Id="rId139" Type="http://schemas.openxmlformats.org/officeDocument/2006/relationships/customXml" Target="../ink/ink889.xml"/><Relationship Id="rId85" Type="http://schemas.openxmlformats.org/officeDocument/2006/relationships/image" Target="../media/image148.png"/><Relationship Id="rId150" Type="http://schemas.openxmlformats.org/officeDocument/2006/relationships/customXml" Target="../ink/ink895.xml"/><Relationship Id="rId12" Type="http://schemas.openxmlformats.org/officeDocument/2006/relationships/customXml" Target="../ink/ink825.xml"/><Relationship Id="rId17" Type="http://schemas.openxmlformats.org/officeDocument/2006/relationships/image" Target="../media/image113.png"/><Relationship Id="rId33" Type="http://schemas.openxmlformats.org/officeDocument/2006/relationships/image" Target="../media/image121.png"/><Relationship Id="rId38" Type="http://schemas.openxmlformats.org/officeDocument/2006/relationships/customXml" Target="../ink/ink838.xml"/><Relationship Id="rId59" Type="http://schemas.openxmlformats.org/officeDocument/2006/relationships/image" Target="../media/image134.png"/><Relationship Id="rId103" Type="http://schemas.openxmlformats.org/officeDocument/2006/relationships/customXml" Target="../ink/ink871.xml"/><Relationship Id="rId108" Type="http://schemas.openxmlformats.org/officeDocument/2006/relationships/image" Target="../media/image159.png"/><Relationship Id="rId124" Type="http://schemas.openxmlformats.org/officeDocument/2006/relationships/image" Target="../media/image166.png"/><Relationship Id="rId129" Type="http://schemas.openxmlformats.org/officeDocument/2006/relationships/customXml" Target="../ink/ink884.xml"/><Relationship Id="rId54" Type="http://schemas.openxmlformats.org/officeDocument/2006/relationships/customXml" Target="../ink/ink846.xml"/><Relationship Id="rId70" Type="http://schemas.openxmlformats.org/officeDocument/2006/relationships/customXml" Target="../ink/ink854.xml"/><Relationship Id="rId75" Type="http://schemas.openxmlformats.org/officeDocument/2006/relationships/image" Target="../media/image142.png"/><Relationship Id="rId91" Type="http://schemas.openxmlformats.org/officeDocument/2006/relationships/image" Target="../media/image151.png"/><Relationship Id="rId96" Type="http://schemas.openxmlformats.org/officeDocument/2006/relationships/customXml" Target="../ink/ink867.xml"/><Relationship Id="rId140" Type="http://schemas.openxmlformats.org/officeDocument/2006/relationships/image" Target="../media/image174.png"/><Relationship Id="rId145" Type="http://schemas.openxmlformats.org/officeDocument/2006/relationships/customXml" Target="../ink/ink892.xml"/><Relationship Id="rId161" Type="http://schemas.openxmlformats.org/officeDocument/2006/relationships/image" Target="../media/image1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2.xml"/><Relationship Id="rId23" Type="http://schemas.openxmlformats.org/officeDocument/2006/relationships/image" Target="../media/image116.png"/><Relationship Id="rId28" Type="http://schemas.openxmlformats.org/officeDocument/2006/relationships/customXml" Target="../ink/ink833.xml"/><Relationship Id="rId49" Type="http://schemas.openxmlformats.org/officeDocument/2006/relationships/image" Target="../media/image129.png"/><Relationship Id="rId114" Type="http://schemas.openxmlformats.org/officeDocument/2006/relationships/image" Target="../media/image161.png"/><Relationship Id="rId119" Type="http://schemas.openxmlformats.org/officeDocument/2006/relationships/customXml" Target="../ink/ink879.xml"/><Relationship Id="rId44" Type="http://schemas.openxmlformats.org/officeDocument/2006/relationships/customXml" Target="../ink/ink841.xml"/><Relationship Id="rId60" Type="http://schemas.openxmlformats.org/officeDocument/2006/relationships/customXml" Target="../ink/ink849.xml"/><Relationship Id="rId65" Type="http://schemas.openxmlformats.org/officeDocument/2006/relationships/image" Target="../media/image137.png"/><Relationship Id="rId81" Type="http://schemas.openxmlformats.org/officeDocument/2006/relationships/image" Target="../media/image146.png"/><Relationship Id="rId86" Type="http://schemas.openxmlformats.org/officeDocument/2006/relationships/customXml" Target="../ink/ink862.xml"/><Relationship Id="rId130" Type="http://schemas.openxmlformats.org/officeDocument/2006/relationships/image" Target="../media/image169.png"/><Relationship Id="rId135" Type="http://schemas.openxmlformats.org/officeDocument/2006/relationships/customXml" Target="../ink/ink887.xml"/><Relationship Id="rId151" Type="http://schemas.openxmlformats.org/officeDocument/2006/relationships/image" Target="../media/image179.png"/><Relationship Id="rId156" Type="http://schemas.openxmlformats.org/officeDocument/2006/relationships/customXml" Target="../ink/ink898.xml"/><Relationship Id="rId13" Type="http://schemas.openxmlformats.org/officeDocument/2006/relationships/image" Target="../media/image111.png"/><Relationship Id="rId18" Type="http://schemas.openxmlformats.org/officeDocument/2006/relationships/customXml" Target="../ink/ink828.xml"/><Relationship Id="rId39" Type="http://schemas.openxmlformats.org/officeDocument/2006/relationships/image" Target="../media/image124.png"/><Relationship Id="rId109" Type="http://schemas.openxmlformats.org/officeDocument/2006/relationships/customXml" Target="../ink/ink874.xml"/><Relationship Id="rId34" Type="http://schemas.openxmlformats.org/officeDocument/2006/relationships/customXml" Target="../ink/ink836.xml"/><Relationship Id="rId50" Type="http://schemas.openxmlformats.org/officeDocument/2006/relationships/customXml" Target="../ink/ink844.xml"/><Relationship Id="rId55" Type="http://schemas.openxmlformats.org/officeDocument/2006/relationships/image" Target="../media/image132.png"/><Relationship Id="rId76" Type="http://schemas.openxmlformats.org/officeDocument/2006/relationships/customXml" Target="../ink/ink857.xml"/><Relationship Id="rId97" Type="http://schemas.openxmlformats.org/officeDocument/2006/relationships/customXml" Target="../ink/ink868.xml"/><Relationship Id="rId104" Type="http://schemas.openxmlformats.org/officeDocument/2006/relationships/image" Target="../media/image157.png"/><Relationship Id="rId120" Type="http://schemas.openxmlformats.org/officeDocument/2006/relationships/image" Target="../media/image164.png"/><Relationship Id="rId125" Type="http://schemas.openxmlformats.org/officeDocument/2006/relationships/customXml" Target="../ink/ink882.xml"/><Relationship Id="rId141" Type="http://schemas.openxmlformats.org/officeDocument/2006/relationships/customXml" Target="../ink/ink890.xml"/><Relationship Id="rId146" Type="http://schemas.openxmlformats.org/officeDocument/2006/relationships/image" Target="../media/image177.png"/><Relationship Id="rId7" Type="http://schemas.openxmlformats.org/officeDocument/2006/relationships/image" Target="../media/image108.png"/><Relationship Id="rId71" Type="http://schemas.openxmlformats.org/officeDocument/2006/relationships/image" Target="../media/image140.png"/><Relationship Id="rId92" Type="http://schemas.openxmlformats.org/officeDocument/2006/relationships/customXml" Target="../ink/ink865.xml"/><Relationship Id="rId2" Type="http://schemas.openxmlformats.org/officeDocument/2006/relationships/customXml" Target="../ink/ink820.xml"/><Relationship Id="rId29" Type="http://schemas.openxmlformats.org/officeDocument/2006/relationships/image" Target="../media/image119.png"/><Relationship Id="rId24" Type="http://schemas.openxmlformats.org/officeDocument/2006/relationships/customXml" Target="../ink/ink831.xml"/><Relationship Id="rId40" Type="http://schemas.openxmlformats.org/officeDocument/2006/relationships/customXml" Target="../ink/ink839.xml"/><Relationship Id="rId45" Type="http://schemas.openxmlformats.org/officeDocument/2006/relationships/image" Target="../media/image127.png"/><Relationship Id="rId66" Type="http://schemas.openxmlformats.org/officeDocument/2006/relationships/customXml" Target="../ink/ink852.xml"/><Relationship Id="rId87" Type="http://schemas.openxmlformats.org/officeDocument/2006/relationships/image" Target="../media/image149.png"/><Relationship Id="rId110" Type="http://schemas.openxmlformats.org/officeDocument/2006/relationships/image" Target="../media/image160.png"/><Relationship Id="rId115" Type="http://schemas.openxmlformats.org/officeDocument/2006/relationships/customXml" Target="../ink/ink877.xml"/><Relationship Id="rId131" Type="http://schemas.openxmlformats.org/officeDocument/2006/relationships/customXml" Target="../ink/ink885.xml"/><Relationship Id="rId136" Type="http://schemas.openxmlformats.org/officeDocument/2006/relationships/image" Target="../media/image172.png"/><Relationship Id="rId157" Type="http://schemas.openxmlformats.org/officeDocument/2006/relationships/image" Target="../media/image181.png"/><Relationship Id="rId61" Type="http://schemas.openxmlformats.org/officeDocument/2006/relationships/image" Target="../media/image135.png"/><Relationship Id="rId82" Type="http://schemas.openxmlformats.org/officeDocument/2006/relationships/customXml" Target="../ink/ink860.xml"/><Relationship Id="rId152" Type="http://schemas.openxmlformats.org/officeDocument/2006/relationships/customXml" Target="../ink/ink896.xml"/><Relationship Id="rId19" Type="http://schemas.openxmlformats.org/officeDocument/2006/relationships/image" Target="../media/image114.png"/><Relationship Id="rId14" Type="http://schemas.openxmlformats.org/officeDocument/2006/relationships/customXml" Target="../ink/ink826.xml"/><Relationship Id="rId30" Type="http://schemas.openxmlformats.org/officeDocument/2006/relationships/customXml" Target="../ink/ink834.xml"/><Relationship Id="rId35" Type="http://schemas.openxmlformats.org/officeDocument/2006/relationships/image" Target="../media/image122.png"/><Relationship Id="rId56" Type="http://schemas.openxmlformats.org/officeDocument/2006/relationships/customXml" Target="../ink/ink847.xml"/><Relationship Id="rId77" Type="http://schemas.openxmlformats.org/officeDocument/2006/relationships/image" Target="../media/image144.png"/><Relationship Id="rId100" Type="http://schemas.openxmlformats.org/officeDocument/2006/relationships/image" Target="../media/image155.png"/><Relationship Id="rId105" Type="http://schemas.openxmlformats.org/officeDocument/2006/relationships/customXml" Target="../ink/ink872.xml"/><Relationship Id="rId126" Type="http://schemas.openxmlformats.org/officeDocument/2006/relationships/image" Target="../media/image167.png"/><Relationship Id="rId147" Type="http://schemas.openxmlformats.org/officeDocument/2006/relationships/customXml" Target="../ink/ink893.xml"/><Relationship Id="rId8" Type="http://schemas.openxmlformats.org/officeDocument/2006/relationships/customXml" Target="../ink/ink823.xml"/><Relationship Id="rId51" Type="http://schemas.openxmlformats.org/officeDocument/2006/relationships/image" Target="../media/image130.png"/><Relationship Id="rId72" Type="http://schemas.openxmlformats.org/officeDocument/2006/relationships/customXml" Target="../ink/ink855.xml"/><Relationship Id="rId93" Type="http://schemas.openxmlformats.org/officeDocument/2006/relationships/image" Target="../media/image152.png"/><Relationship Id="rId98" Type="http://schemas.openxmlformats.org/officeDocument/2006/relationships/image" Target="../media/image154.png"/><Relationship Id="rId121" Type="http://schemas.openxmlformats.org/officeDocument/2006/relationships/customXml" Target="../ink/ink880.xml"/><Relationship Id="rId142" Type="http://schemas.openxmlformats.org/officeDocument/2006/relationships/image" Target="../media/image175.png"/><Relationship Id="rId3" Type="http://schemas.openxmlformats.org/officeDocument/2006/relationships/image" Target="../media/image106.png"/><Relationship Id="rId25" Type="http://schemas.openxmlformats.org/officeDocument/2006/relationships/image" Target="../media/image117.png"/><Relationship Id="rId46" Type="http://schemas.openxmlformats.org/officeDocument/2006/relationships/customXml" Target="../ink/ink842.xml"/><Relationship Id="rId67" Type="http://schemas.openxmlformats.org/officeDocument/2006/relationships/image" Target="../media/image138.png"/><Relationship Id="rId116" Type="http://schemas.openxmlformats.org/officeDocument/2006/relationships/image" Target="../media/image162.png"/><Relationship Id="rId137" Type="http://schemas.openxmlformats.org/officeDocument/2006/relationships/customXml" Target="../ink/ink888.xml"/><Relationship Id="rId158" Type="http://schemas.openxmlformats.org/officeDocument/2006/relationships/customXml" Target="../ink/ink899.xml"/><Relationship Id="rId20" Type="http://schemas.openxmlformats.org/officeDocument/2006/relationships/customXml" Target="../ink/ink829.xml"/><Relationship Id="rId41" Type="http://schemas.openxmlformats.org/officeDocument/2006/relationships/image" Target="../media/image125.png"/><Relationship Id="rId62" Type="http://schemas.openxmlformats.org/officeDocument/2006/relationships/customXml" Target="../ink/ink850.xml"/><Relationship Id="rId83" Type="http://schemas.openxmlformats.org/officeDocument/2006/relationships/image" Target="../media/image147.png"/><Relationship Id="rId88" Type="http://schemas.openxmlformats.org/officeDocument/2006/relationships/customXml" Target="../ink/ink863.xml"/><Relationship Id="rId111" Type="http://schemas.openxmlformats.org/officeDocument/2006/relationships/customXml" Target="../ink/ink875.xml"/><Relationship Id="rId132" Type="http://schemas.openxmlformats.org/officeDocument/2006/relationships/image" Target="../media/image170.png"/><Relationship Id="rId153" Type="http://schemas.openxmlformats.org/officeDocument/2006/relationships/image" Target="../media/image180.png"/><Relationship Id="rId15" Type="http://schemas.openxmlformats.org/officeDocument/2006/relationships/image" Target="../media/image112.png"/><Relationship Id="rId36" Type="http://schemas.openxmlformats.org/officeDocument/2006/relationships/customXml" Target="../ink/ink837.xml"/><Relationship Id="rId57" Type="http://schemas.openxmlformats.org/officeDocument/2006/relationships/image" Target="../media/image133.png"/><Relationship Id="rId106" Type="http://schemas.openxmlformats.org/officeDocument/2006/relationships/image" Target="../media/image158.png"/><Relationship Id="rId127" Type="http://schemas.openxmlformats.org/officeDocument/2006/relationships/customXml" Target="../ink/ink883.xml"/><Relationship Id="rId10" Type="http://schemas.openxmlformats.org/officeDocument/2006/relationships/customXml" Target="../ink/ink824.xml"/><Relationship Id="rId31" Type="http://schemas.openxmlformats.org/officeDocument/2006/relationships/image" Target="../media/image120.png"/><Relationship Id="rId52" Type="http://schemas.openxmlformats.org/officeDocument/2006/relationships/customXml" Target="../ink/ink845.xml"/><Relationship Id="rId73" Type="http://schemas.openxmlformats.org/officeDocument/2006/relationships/image" Target="../media/image141.png"/><Relationship Id="rId78" Type="http://schemas.openxmlformats.org/officeDocument/2006/relationships/customXml" Target="../ink/ink858.xml"/><Relationship Id="rId94" Type="http://schemas.openxmlformats.org/officeDocument/2006/relationships/customXml" Target="../ink/ink866.xml"/><Relationship Id="rId99" Type="http://schemas.openxmlformats.org/officeDocument/2006/relationships/customXml" Target="../ink/ink869.xml"/><Relationship Id="rId101" Type="http://schemas.openxmlformats.org/officeDocument/2006/relationships/customXml" Target="../ink/ink870.xml"/><Relationship Id="rId122" Type="http://schemas.openxmlformats.org/officeDocument/2006/relationships/image" Target="../media/image165.png"/><Relationship Id="rId143" Type="http://schemas.openxmlformats.org/officeDocument/2006/relationships/customXml" Target="../ink/ink891.xml"/><Relationship Id="rId148" Type="http://schemas.openxmlformats.org/officeDocument/2006/relationships/customXml" Target="../ink/ink894.xml"/><Relationship Id="rId4" Type="http://schemas.openxmlformats.org/officeDocument/2006/relationships/customXml" Target="../ink/ink821.xml"/><Relationship Id="rId9" Type="http://schemas.openxmlformats.org/officeDocument/2006/relationships/image" Target="../media/image109.png"/><Relationship Id="rId26" Type="http://schemas.openxmlformats.org/officeDocument/2006/relationships/customXml" Target="../ink/ink832.xml"/><Relationship Id="rId47" Type="http://schemas.openxmlformats.org/officeDocument/2006/relationships/image" Target="../media/image128.png"/><Relationship Id="rId68" Type="http://schemas.openxmlformats.org/officeDocument/2006/relationships/customXml" Target="../ink/ink853.xml"/><Relationship Id="rId89" Type="http://schemas.openxmlformats.org/officeDocument/2006/relationships/image" Target="../media/image150.png"/><Relationship Id="rId112" Type="http://schemas.openxmlformats.org/officeDocument/2006/relationships/image" Target="../media/image145.png"/><Relationship Id="rId133" Type="http://schemas.openxmlformats.org/officeDocument/2006/relationships/customXml" Target="../ink/ink886.xml"/><Relationship Id="rId154" Type="http://schemas.openxmlformats.org/officeDocument/2006/relationships/customXml" Target="../ink/ink897.xml"/><Relationship Id="rId16" Type="http://schemas.openxmlformats.org/officeDocument/2006/relationships/customXml" Target="../ink/ink827.xml"/><Relationship Id="rId37" Type="http://schemas.openxmlformats.org/officeDocument/2006/relationships/image" Target="../media/image123.png"/><Relationship Id="rId58" Type="http://schemas.openxmlformats.org/officeDocument/2006/relationships/customXml" Target="../ink/ink848.xml"/><Relationship Id="rId79" Type="http://schemas.openxmlformats.org/officeDocument/2006/relationships/image" Target="../media/image143.png"/><Relationship Id="rId102" Type="http://schemas.openxmlformats.org/officeDocument/2006/relationships/image" Target="../media/image156.png"/><Relationship Id="rId123" Type="http://schemas.openxmlformats.org/officeDocument/2006/relationships/customXml" Target="../ink/ink881.xml"/><Relationship Id="rId144" Type="http://schemas.openxmlformats.org/officeDocument/2006/relationships/image" Target="../media/image176.png"/><Relationship Id="rId90" Type="http://schemas.openxmlformats.org/officeDocument/2006/relationships/customXml" Target="../ink/ink864.xml"/><Relationship Id="rId27" Type="http://schemas.openxmlformats.org/officeDocument/2006/relationships/image" Target="../media/image118.png"/><Relationship Id="rId48" Type="http://schemas.openxmlformats.org/officeDocument/2006/relationships/customXml" Target="../ink/ink843.xml"/><Relationship Id="rId69" Type="http://schemas.openxmlformats.org/officeDocument/2006/relationships/image" Target="../media/image139.png"/><Relationship Id="rId113" Type="http://schemas.openxmlformats.org/officeDocument/2006/relationships/customXml" Target="../ink/ink876.xml"/><Relationship Id="rId134" Type="http://schemas.openxmlformats.org/officeDocument/2006/relationships/image" Target="../media/image171.png"/><Relationship Id="rId80" Type="http://schemas.openxmlformats.org/officeDocument/2006/relationships/customXml" Target="../ink/ink859.xml"/><Relationship Id="rId155" Type="http://schemas.openxmlformats.org/officeDocument/2006/relationships/image" Target="../media/image16.png"/></Relationships>
</file>

<file path=ppt/slides/_rels/slide2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0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0535.xml"/><Relationship Id="rId84" Type="http://schemas.openxmlformats.org/officeDocument/2006/relationships/customXml" Target="../ink/ink10546.xml"/><Relationship Id="rId138" Type="http://schemas.openxmlformats.org/officeDocument/2006/relationships/customXml" Target="../ink/ink10573.xml"/><Relationship Id="rId159" Type="http://schemas.openxmlformats.org/officeDocument/2006/relationships/image" Target="../media/image7511.png"/><Relationship Id="rId170" Type="http://schemas.openxmlformats.org/officeDocument/2006/relationships/image" Target="../media/image7560.png"/><Relationship Id="rId107" Type="http://schemas.openxmlformats.org/officeDocument/2006/relationships/image" Target="../media/image7250.png"/><Relationship Id="rId11" Type="http://schemas.openxmlformats.org/officeDocument/2006/relationships/image" Target="../media/image6591.png"/><Relationship Id="rId32" Type="http://schemas.openxmlformats.org/officeDocument/2006/relationships/customXml" Target="../ink/ink10519.xml"/><Relationship Id="rId53" Type="http://schemas.openxmlformats.org/officeDocument/2006/relationships/customXml" Target="../ink/ink10530.xml"/><Relationship Id="rId74" Type="http://schemas.openxmlformats.org/officeDocument/2006/relationships/customXml" Target="../ink/ink10541.xml"/><Relationship Id="rId128" Type="http://schemas.openxmlformats.org/officeDocument/2006/relationships/customXml" Target="../ink/ink10568.xml"/><Relationship Id="rId149" Type="http://schemas.openxmlformats.org/officeDocument/2006/relationships/image" Target="../media/image7460.png"/><Relationship Id="rId5" Type="http://schemas.openxmlformats.org/officeDocument/2006/relationships/image" Target="../media/image6840.png"/><Relationship Id="rId95" Type="http://schemas.openxmlformats.org/officeDocument/2006/relationships/image" Target="../media/image7191.png"/><Relationship Id="rId160" Type="http://schemas.openxmlformats.org/officeDocument/2006/relationships/customXml" Target="../ink/ink10584.xml"/><Relationship Id="rId22" Type="http://schemas.openxmlformats.org/officeDocument/2006/relationships/customXml" Target="../ink/ink10514.xml"/><Relationship Id="rId43" Type="http://schemas.openxmlformats.org/officeDocument/2006/relationships/customXml" Target="../ink/ink10525.xml"/><Relationship Id="rId64" Type="http://schemas.openxmlformats.org/officeDocument/2006/relationships/image" Target="../media/image7040.png"/><Relationship Id="rId118" Type="http://schemas.openxmlformats.org/officeDocument/2006/relationships/customXml" Target="../ink/ink10563.xml"/><Relationship Id="rId139" Type="http://schemas.openxmlformats.org/officeDocument/2006/relationships/image" Target="../media/image7411.png"/><Relationship Id="rId85" Type="http://schemas.openxmlformats.org/officeDocument/2006/relationships/image" Target="../media/image7141.png"/><Relationship Id="rId150" Type="http://schemas.openxmlformats.org/officeDocument/2006/relationships/customXml" Target="../ink/ink10579.xml"/><Relationship Id="rId171" Type="http://schemas.openxmlformats.org/officeDocument/2006/relationships/customXml" Target="../ink/ink10590.xml"/><Relationship Id="rId12" Type="http://schemas.openxmlformats.org/officeDocument/2006/relationships/customXml" Target="../ink/ink10509.xml"/><Relationship Id="rId33" Type="http://schemas.openxmlformats.org/officeDocument/2006/relationships/image" Target="../media/image6900.png"/><Relationship Id="rId108" Type="http://schemas.openxmlformats.org/officeDocument/2006/relationships/customXml" Target="../ink/ink10558.xml"/><Relationship Id="rId129" Type="http://schemas.openxmlformats.org/officeDocument/2006/relationships/image" Target="../media/image7360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0552.xml"/><Relationship Id="rId140" Type="http://schemas.openxmlformats.org/officeDocument/2006/relationships/customXml" Target="../ink/ink10574.xml"/><Relationship Id="rId161" Type="http://schemas.openxmlformats.org/officeDocument/2006/relationships/image" Target="../media/image75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06.xml"/><Relationship Id="rId23" Type="http://schemas.openxmlformats.org/officeDocument/2006/relationships/image" Target="../media/image6850.png"/><Relationship Id="rId28" Type="http://schemas.openxmlformats.org/officeDocument/2006/relationships/customXml" Target="../ink/ink10517.xml"/><Relationship Id="rId49" Type="http://schemas.openxmlformats.org/officeDocument/2006/relationships/customXml" Target="../ink/ink10528.xml"/><Relationship Id="rId114" Type="http://schemas.openxmlformats.org/officeDocument/2006/relationships/customXml" Target="../ink/ink10561.xml"/><Relationship Id="rId119" Type="http://schemas.openxmlformats.org/officeDocument/2006/relationships/image" Target="../media/image731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0536.xml"/><Relationship Id="rId81" Type="http://schemas.openxmlformats.org/officeDocument/2006/relationships/image" Target="../media/image7120.png"/><Relationship Id="rId86" Type="http://schemas.openxmlformats.org/officeDocument/2006/relationships/customXml" Target="../ink/ink10547.xml"/><Relationship Id="rId130" Type="http://schemas.openxmlformats.org/officeDocument/2006/relationships/customXml" Target="../ink/ink10569.xml"/><Relationship Id="rId135" Type="http://schemas.openxmlformats.org/officeDocument/2006/relationships/image" Target="../media/image7390.png"/><Relationship Id="rId151" Type="http://schemas.openxmlformats.org/officeDocument/2006/relationships/image" Target="../media/image7470.png"/><Relationship Id="rId156" Type="http://schemas.openxmlformats.org/officeDocument/2006/relationships/customXml" Target="../ink/ink10582.xml"/><Relationship Id="rId172" Type="http://schemas.openxmlformats.org/officeDocument/2006/relationships/image" Target="../media/image7570.png"/><Relationship Id="rId13" Type="http://schemas.openxmlformats.org/officeDocument/2006/relationships/image" Target="../media/image6800.png"/><Relationship Id="rId18" Type="http://schemas.openxmlformats.org/officeDocument/2006/relationships/customXml" Target="../ink/ink10512.xml"/><Relationship Id="rId39" Type="http://schemas.openxmlformats.org/officeDocument/2006/relationships/customXml" Target="../ink/ink10523.xml"/><Relationship Id="rId109" Type="http://schemas.openxmlformats.org/officeDocument/2006/relationships/image" Target="../media/image7260.png"/><Relationship Id="rId34" Type="http://schemas.openxmlformats.org/officeDocument/2006/relationships/customXml" Target="../ink/ink10520.xml"/><Relationship Id="rId50" Type="http://schemas.openxmlformats.org/officeDocument/2006/relationships/image" Target="../media/image6970.png"/><Relationship Id="rId55" Type="http://schemas.openxmlformats.org/officeDocument/2006/relationships/customXml" Target="../ink/ink10531.xml"/><Relationship Id="rId76" Type="http://schemas.openxmlformats.org/officeDocument/2006/relationships/customXml" Target="../ink/ink10542.xml"/><Relationship Id="rId97" Type="http://schemas.openxmlformats.org/officeDocument/2006/relationships/image" Target="../media/image7201.png"/><Relationship Id="rId104" Type="http://schemas.openxmlformats.org/officeDocument/2006/relationships/customXml" Target="../ink/ink10556.xml"/><Relationship Id="rId120" Type="http://schemas.openxmlformats.org/officeDocument/2006/relationships/customXml" Target="../ink/ink10564.xml"/><Relationship Id="rId125" Type="http://schemas.openxmlformats.org/officeDocument/2006/relationships/image" Target="../media/image7340.png"/><Relationship Id="rId141" Type="http://schemas.openxmlformats.org/officeDocument/2006/relationships/image" Target="../media/image7420.png"/><Relationship Id="rId146" Type="http://schemas.openxmlformats.org/officeDocument/2006/relationships/customXml" Target="../ink/ink10577.xml"/><Relationship Id="rId167" Type="http://schemas.openxmlformats.org/officeDocument/2006/relationships/customXml" Target="../ink/ink10588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0550.xml"/><Relationship Id="rId162" Type="http://schemas.openxmlformats.org/officeDocument/2006/relationships/customXml" Target="../ink/ink10585.xml"/><Relationship Id="rId2" Type="http://schemas.openxmlformats.org/officeDocument/2006/relationships/customXml" Target="../ink/ink10504.xml"/><Relationship Id="rId29" Type="http://schemas.openxmlformats.org/officeDocument/2006/relationships/image" Target="../media/image6880.png"/><Relationship Id="rId24" Type="http://schemas.openxmlformats.org/officeDocument/2006/relationships/customXml" Target="../ink/ink10515.xml"/><Relationship Id="rId40" Type="http://schemas.openxmlformats.org/officeDocument/2006/relationships/image" Target="../media/image6930.png"/><Relationship Id="rId45" Type="http://schemas.openxmlformats.org/officeDocument/2006/relationships/customXml" Target="../ink/ink10526.xml"/><Relationship Id="rId66" Type="http://schemas.openxmlformats.org/officeDocument/2006/relationships/image" Target="../media/image7050.png"/><Relationship Id="rId87" Type="http://schemas.openxmlformats.org/officeDocument/2006/relationships/image" Target="../media/image7151.png"/><Relationship Id="rId110" Type="http://schemas.openxmlformats.org/officeDocument/2006/relationships/customXml" Target="../ink/ink10559.xml"/><Relationship Id="rId115" Type="http://schemas.openxmlformats.org/officeDocument/2006/relationships/image" Target="../media/image7290.png"/><Relationship Id="rId131" Type="http://schemas.openxmlformats.org/officeDocument/2006/relationships/image" Target="../media/image7370.png"/><Relationship Id="rId136" Type="http://schemas.openxmlformats.org/officeDocument/2006/relationships/customXml" Target="../ink/ink10572.xml"/><Relationship Id="rId157" Type="http://schemas.openxmlformats.org/officeDocument/2006/relationships/image" Target="../media/image7500.png"/><Relationship Id="rId61" Type="http://schemas.openxmlformats.org/officeDocument/2006/relationships/customXml" Target="../ink/ink10534.xml"/><Relationship Id="rId82" Type="http://schemas.openxmlformats.org/officeDocument/2006/relationships/customXml" Target="../ink/ink10545.xml"/><Relationship Id="rId152" Type="http://schemas.openxmlformats.org/officeDocument/2006/relationships/customXml" Target="../ink/ink10580.xml"/><Relationship Id="rId173" Type="http://schemas.openxmlformats.org/officeDocument/2006/relationships/customXml" Target="../ink/ink10591.xml"/><Relationship Id="rId19" Type="http://schemas.openxmlformats.org/officeDocument/2006/relationships/image" Target="../media/image3010.png"/><Relationship Id="rId14" Type="http://schemas.openxmlformats.org/officeDocument/2006/relationships/customXml" Target="../ink/ink10510.xml"/><Relationship Id="rId30" Type="http://schemas.openxmlformats.org/officeDocument/2006/relationships/customXml" Target="../ink/ink10518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0554.xml"/><Relationship Id="rId105" Type="http://schemas.openxmlformats.org/officeDocument/2006/relationships/image" Target="../media/image7240.png"/><Relationship Id="rId126" Type="http://schemas.openxmlformats.org/officeDocument/2006/relationships/customXml" Target="../ink/ink10567.xml"/><Relationship Id="rId147" Type="http://schemas.openxmlformats.org/officeDocument/2006/relationships/image" Target="../media/image7450.png"/><Relationship Id="rId168" Type="http://schemas.openxmlformats.org/officeDocument/2006/relationships/image" Target="../media/image7550.png"/><Relationship Id="rId8" Type="http://schemas.openxmlformats.org/officeDocument/2006/relationships/customXml" Target="../ink/ink10507.xml"/><Relationship Id="rId51" Type="http://schemas.openxmlformats.org/officeDocument/2006/relationships/customXml" Target="../ink/ink10529.xml"/><Relationship Id="rId72" Type="http://schemas.openxmlformats.org/officeDocument/2006/relationships/customXml" Target="../ink/ink10540.xml"/><Relationship Id="rId93" Type="http://schemas.openxmlformats.org/officeDocument/2006/relationships/image" Target="../media/image7181.png"/><Relationship Id="rId98" Type="http://schemas.openxmlformats.org/officeDocument/2006/relationships/customXml" Target="../ink/ink10553.xml"/><Relationship Id="rId121" Type="http://schemas.openxmlformats.org/officeDocument/2006/relationships/image" Target="../media/image7320.png"/><Relationship Id="rId142" Type="http://schemas.openxmlformats.org/officeDocument/2006/relationships/customXml" Target="../ink/ink10575.xml"/><Relationship Id="rId163" Type="http://schemas.openxmlformats.org/officeDocument/2006/relationships/image" Target="../media/image7530.png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0537.xml"/><Relationship Id="rId116" Type="http://schemas.openxmlformats.org/officeDocument/2006/relationships/customXml" Target="../ink/ink10562.xml"/><Relationship Id="rId137" Type="http://schemas.openxmlformats.org/officeDocument/2006/relationships/image" Target="../media/image7400.png"/><Relationship Id="rId158" Type="http://schemas.openxmlformats.org/officeDocument/2006/relationships/customXml" Target="../ink/ink10583.xml"/><Relationship Id="rId20" Type="http://schemas.openxmlformats.org/officeDocument/2006/relationships/customXml" Target="../ink/ink10513.xml"/><Relationship Id="rId41" Type="http://schemas.openxmlformats.org/officeDocument/2006/relationships/customXml" Target="../ink/ink10524.xml"/><Relationship Id="rId62" Type="http://schemas.openxmlformats.org/officeDocument/2006/relationships/image" Target="../media/image7030.png"/><Relationship Id="rId83" Type="http://schemas.openxmlformats.org/officeDocument/2006/relationships/image" Target="../media/image7130.png"/><Relationship Id="rId88" Type="http://schemas.openxmlformats.org/officeDocument/2006/relationships/customXml" Target="../ink/ink10548.xml"/><Relationship Id="rId111" Type="http://schemas.openxmlformats.org/officeDocument/2006/relationships/image" Target="../media/image7270.png"/><Relationship Id="rId132" Type="http://schemas.openxmlformats.org/officeDocument/2006/relationships/customXml" Target="../ink/ink10570.xml"/><Relationship Id="rId153" Type="http://schemas.openxmlformats.org/officeDocument/2006/relationships/image" Target="../media/image7480.png"/><Relationship Id="rId174" Type="http://schemas.openxmlformats.org/officeDocument/2006/relationships/image" Target="../media/image7580.png"/><Relationship Id="rId15" Type="http://schemas.openxmlformats.org/officeDocument/2006/relationships/image" Target="../media/image6811.png"/><Relationship Id="rId36" Type="http://schemas.openxmlformats.org/officeDocument/2006/relationships/customXml" Target="../ink/ink10521.xml"/><Relationship Id="rId57" Type="http://schemas.openxmlformats.org/officeDocument/2006/relationships/customXml" Target="../ink/ink10532.xml"/><Relationship Id="rId106" Type="http://schemas.openxmlformats.org/officeDocument/2006/relationships/customXml" Target="../ink/ink10557.xml"/><Relationship Id="rId127" Type="http://schemas.openxmlformats.org/officeDocument/2006/relationships/image" Target="../media/image7350.png"/><Relationship Id="rId10" Type="http://schemas.openxmlformats.org/officeDocument/2006/relationships/customXml" Target="../ink/ink10508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0543.xml"/><Relationship Id="rId94" Type="http://schemas.openxmlformats.org/officeDocument/2006/relationships/customXml" Target="../ink/ink10551.xml"/><Relationship Id="rId99" Type="http://schemas.openxmlformats.org/officeDocument/2006/relationships/image" Target="../media/image7211.png"/><Relationship Id="rId101" Type="http://schemas.openxmlformats.org/officeDocument/2006/relationships/image" Target="../media/image7220.png"/><Relationship Id="rId122" Type="http://schemas.openxmlformats.org/officeDocument/2006/relationships/customXml" Target="../ink/ink10565.xml"/><Relationship Id="rId143" Type="http://schemas.openxmlformats.org/officeDocument/2006/relationships/image" Target="../media/image7430.png"/><Relationship Id="rId148" Type="http://schemas.openxmlformats.org/officeDocument/2006/relationships/customXml" Target="../ink/ink10578.xml"/><Relationship Id="rId164" Type="http://schemas.openxmlformats.org/officeDocument/2006/relationships/customXml" Target="../ink/ink10586.xml"/><Relationship Id="rId169" Type="http://schemas.openxmlformats.org/officeDocument/2006/relationships/customXml" Target="../ink/ink10589.xml"/><Relationship Id="rId4" Type="http://schemas.openxmlformats.org/officeDocument/2006/relationships/customXml" Target="../ink/ink10505.xml"/><Relationship Id="rId9" Type="http://schemas.openxmlformats.org/officeDocument/2006/relationships/image" Target="../media/image6790.png"/><Relationship Id="rId26" Type="http://schemas.openxmlformats.org/officeDocument/2006/relationships/customXml" Target="../ink/ink10516.xml"/><Relationship Id="rId47" Type="http://schemas.openxmlformats.org/officeDocument/2006/relationships/customXml" Target="../ink/ink10527.xml"/><Relationship Id="rId68" Type="http://schemas.openxmlformats.org/officeDocument/2006/relationships/image" Target="../media/image7060.png"/><Relationship Id="rId89" Type="http://schemas.openxmlformats.org/officeDocument/2006/relationships/image" Target="../media/image7161.png"/><Relationship Id="rId112" Type="http://schemas.openxmlformats.org/officeDocument/2006/relationships/customXml" Target="../ink/ink10560.xml"/><Relationship Id="rId133" Type="http://schemas.openxmlformats.org/officeDocument/2006/relationships/image" Target="../media/image7380.png"/><Relationship Id="rId154" Type="http://schemas.openxmlformats.org/officeDocument/2006/relationships/customXml" Target="../ink/ink10581.xml"/><Relationship Id="rId175" Type="http://schemas.openxmlformats.org/officeDocument/2006/relationships/customXml" Target="../ink/ink10592.xml"/><Relationship Id="rId16" Type="http://schemas.openxmlformats.org/officeDocument/2006/relationships/customXml" Target="../ink/ink10511.xml"/><Relationship Id="rId37" Type="http://schemas.openxmlformats.org/officeDocument/2006/relationships/customXml" Target="../ink/ink10522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0555.xml"/><Relationship Id="rId123" Type="http://schemas.openxmlformats.org/officeDocument/2006/relationships/image" Target="../media/image7330.png"/><Relationship Id="rId144" Type="http://schemas.openxmlformats.org/officeDocument/2006/relationships/customXml" Target="../ink/ink10576.xml"/><Relationship Id="rId90" Type="http://schemas.openxmlformats.org/officeDocument/2006/relationships/customXml" Target="../ink/ink10549.xml"/><Relationship Id="rId165" Type="http://schemas.openxmlformats.org/officeDocument/2006/relationships/image" Target="../media/image7540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0538.xml"/><Relationship Id="rId113" Type="http://schemas.openxmlformats.org/officeDocument/2006/relationships/image" Target="../media/image7280.png"/><Relationship Id="rId134" Type="http://schemas.openxmlformats.org/officeDocument/2006/relationships/customXml" Target="../ink/ink10571.xml"/><Relationship Id="rId80" Type="http://schemas.openxmlformats.org/officeDocument/2006/relationships/customXml" Target="../ink/ink10544.xml"/><Relationship Id="rId155" Type="http://schemas.openxmlformats.org/officeDocument/2006/relationships/image" Target="../media/image7490.png"/><Relationship Id="rId176" Type="http://schemas.openxmlformats.org/officeDocument/2006/relationships/image" Target="../media/image7590.png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0533.xml"/><Relationship Id="rId103" Type="http://schemas.openxmlformats.org/officeDocument/2006/relationships/image" Target="../media/image7230.png"/><Relationship Id="rId124" Type="http://schemas.openxmlformats.org/officeDocument/2006/relationships/customXml" Target="../ink/ink10566.xml"/><Relationship Id="rId70" Type="http://schemas.openxmlformats.org/officeDocument/2006/relationships/customXml" Target="../ink/ink10539.xml"/><Relationship Id="rId91" Type="http://schemas.openxmlformats.org/officeDocument/2006/relationships/image" Target="../media/image7171.png"/><Relationship Id="rId145" Type="http://schemas.openxmlformats.org/officeDocument/2006/relationships/image" Target="../media/image7440.png"/><Relationship Id="rId166" Type="http://schemas.openxmlformats.org/officeDocument/2006/relationships/customXml" Target="../ink/ink10587.xml"/></Relationships>
</file>

<file path=ppt/slides/_rels/slide2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0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0624.xml"/><Relationship Id="rId84" Type="http://schemas.openxmlformats.org/officeDocument/2006/relationships/customXml" Target="../ink/ink10635.xml"/><Relationship Id="rId138" Type="http://schemas.openxmlformats.org/officeDocument/2006/relationships/customXml" Target="../ink/ink10662.xml"/><Relationship Id="rId159" Type="http://schemas.openxmlformats.org/officeDocument/2006/relationships/image" Target="../media/image7511.png"/><Relationship Id="rId170" Type="http://schemas.openxmlformats.org/officeDocument/2006/relationships/image" Target="../media/image7560.png"/><Relationship Id="rId107" Type="http://schemas.openxmlformats.org/officeDocument/2006/relationships/image" Target="../media/image7250.png"/><Relationship Id="rId11" Type="http://schemas.openxmlformats.org/officeDocument/2006/relationships/image" Target="../media/image6591.png"/><Relationship Id="rId32" Type="http://schemas.openxmlformats.org/officeDocument/2006/relationships/customXml" Target="../ink/ink10608.xml"/><Relationship Id="rId53" Type="http://schemas.openxmlformats.org/officeDocument/2006/relationships/customXml" Target="../ink/ink10619.xml"/><Relationship Id="rId74" Type="http://schemas.openxmlformats.org/officeDocument/2006/relationships/customXml" Target="../ink/ink10630.xml"/><Relationship Id="rId128" Type="http://schemas.openxmlformats.org/officeDocument/2006/relationships/customXml" Target="../ink/ink10657.xml"/><Relationship Id="rId149" Type="http://schemas.openxmlformats.org/officeDocument/2006/relationships/image" Target="../media/image7460.png"/><Relationship Id="rId5" Type="http://schemas.openxmlformats.org/officeDocument/2006/relationships/image" Target="../media/image6840.png"/><Relationship Id="rId95" Type="http://schemas.openxmlformats.org/officeDocument/2006/relationships/image" Target="../media/image7191.png"/><Relationship Id="rId160" Type="http://schemas.openxmlformats.org/officeDocument/2006/relationships/customXml" Target="../ink/ink10673.xml"/><Relationship Id="rId22" Type="http://schemas.openxmlformats.org/officeDocument/2006/relationships/customXml" Target="../ink/ink10603.xml"/><Relationship Id="rId43" Type="http://schemas.openxmlformats.org/officeDocument/2006/relationships/customXml" Target="../ink/ink10614.xml"/><Relationship Id="rId64" Type="http://schemas.openxmlformats.org/officeDocument/2006/relationships/image" Target="../media/image7040.png"/><Relationship Id="rId118" Type="http://schemas.openxmlformats.org/officeDocument/2006/relationships/customXml" Target="../ink/ink10652.xml"/><Relationship Id="rId139" Type="http://schemas.openxmlformats.org/officeDocument/2006/relationships/image" Target="../media/image7411.png"/><Relationship Id="rId85" Type="http://schemas.openxmlformats.org/officeDocument/2006/relationships/image" Target="../media/image7141.png"/><Relationship Id="rId150" Type="http://schemas.openxmlformats.org/officeDocument/2006/relationships/customXml" Target="../ink/ink10668.xml"/><Relationship Id="rId171" Type="http://schemas.openxmlformats.org/officeDocument/2006/relationships/customXml" Target="../ink/ink10679.xml"/><Relationship Id="rId12" Type="http://schemas.openxmlformats.org/officeDocument/2006/relationships/customXml" Target="../ink/ink10598.xml"/><Relationship Id="rId33" Type="http://schemas.openxmlformats.org/officeDocument/2006/relationships/image" Target="../media/image6900.png"/><Relationship Id="rId108" Type="http://schemas.openxmlformats.org/officeDocument/2006/relationships/customXml" Target="../ink/ink10647.xml"/><Relationship Id="rId129" Type="http://schemas.openxmlformats.org/officeDocument/2006/relationships/image" Target="../media/image7360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0641.xml"/><Relationship Id="rId140" Type="http://schemas.openxmlformats.org/officeDocument/2006/relationships/customXml" Target="../ink/ink10663.xml"/><Relationship Id="rId161" Type="http://schemas.openxmlformats.org/officeDocument/2006/relationships/image" Target="../media/image7520.png"/><Relationship Id="rId6" Type="http://schemas.openxmlformats.org/officeDocument/2006/relationships/customXml" Target="../ink/ink10595.xml"/><Relationship Id="rId23" Type="http://schemas.openxmlformats.org/officeDocument/2006/relationships/image" Target="../media/image6850.png"/><Relationship Id="rId28" Type="http://schemas.openxmlformats.org/officeDocument/2006/relationships/customXml" Target="../ink/ink10606.xml"/><Relationship Id="rId49" Type="http://schemas.openxmlformats.org/officeDocument/2006/relationships/customXml" Target="../ink/ink10617.xml"/><Relationship Id="rId114" Type="http://schemas.openxmlformats.org/officeDocument/2006/relationships/customXml" Target="../ink/ink10650.xml"/><Relationship Id="rId119" Type="http://schemas.openxmlformats.org/officeDocument/2006/relationships/image" Target="../media/image731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0625.xml"/><Relationship Id="rId81" Type="http://schemas.openxmlformats.org/officeDocument/2006/relationships/image" Target="../media/image7120.png"/><Relationship Id="rId86" Type="http://schemas.openxmlformats.org/officeDocument/2006/relationships/customXml" Target="../ink/ink10636.xml"/><Relationship Id="rId130" Type="http://schemas.openxmlformats.org/officeDocument/2006/relationships/customXml" Target="../ink/ink10658.xml"/><Relationship Id="rId135" Type="http://schemas.openxmlformats.org/officeDocument/2006/relationships/image" Target="../media/image7390.png"/><Relationship Id="rId151" Type="http://schemas.openxmlformats.org/officeDocument/2006/relationships/image" Target="../media/image7470.png"/><Relationship Id="rId156" Type="http://schemas.openxmlformats.org/officeDocument/2006/relationships/customXml" Target="../ink/ink10671.xml"/><Relationship Id="rId177" Type="http://schemas.openxmlformats.org/officeDocument/2006/relationships/customXml" Target="../ink/ink10682.xml"/><Relationship Id="rId172" Type="http://schemas.openxmlformats.org/officeDocument/2006/relationships/image" Target="../media/image7570.png"/><Relationship Id="rId13" Type="http://schemas.openxmlformats.org/officeDocument/2006/relationships/image" Target="../media/image6800.png"/><Relationship Id="rId18" Type="http://schemas.openxmlformats.org/officeDocument/2006/relationships/customXml" Target="../ink/ink10601.xml"/><Relationship Id="rId39" Type="http://schemas.openxmlformats.org/officeDocument/2006/relationships/customXml" Target="../ink/ink10612.xml"/><Relationship Id="rId109" Type="http://schemas.openxmlformats.org/officeDocument/2006/relationships/image" Target="../media/image7260.png"/><Relationship Id="rId34" Type="http://schemas.openxmlformats.org/officeDocument/2006/relationships/customXml" Target="../ink/ink10609.xml"/><Relationship Id="rId50" Type="http://schemas.openxmlformats.org/officeDocument/2006/relationships/image" Target="../media/image6970.png"/><Relationship Id="rId55" Type="http://schemas.openxmlformats.org/officeDocument/2006/relationships/customXml" Target="../ink/ink10620.xml"/><Relationship Id="rId76" Type="http://schemas.openxmlformats.org/officeDocument/2006/relationships/customXml" Target="../ink/ink10631.xml"/><Relationship Id="rId97" Type="http://schemas.openxmlformats.org/officeDocument/2006/relationships/image" Target="../media/image7201.png"/><Relationship Id="rId104" Type="http://schemas.openxmlformats.org/officeDocument/2006/relationships/customXml" Target="../ink/ink10645.xml"/><Relationship Id="rId120" Type="http://schemas.openxmlformats.org/officeDocument/2006/relationships/customXml" Target="../ink/ink10653.xml"/><Relationship Id="rId125" Type="http://schemas.openxmlformats.org/officeDocument/2006/relationships/image" Target="../media/image7340.png"/><Relationship Id="rId141" Type="http://schemas.openxmlformats.org/officeDocument/2006/relationships/image" Target="../media/image7420.png"/><Relationship Id="rId146" Type="http://schemas.openxmlformats.org/officeDocument/2006/relationships/customXml" Target="../ink/ink10666.xml"/><Relationship Id="rId167" Type="http://schemas.openxmlformats.org/officeDocument/2006/relationships/customXml" Target="../ink/ink10677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0639.xml"/><Relationship Id="rId162" Type="http://schemas.openxmlformats.org/officeDocument/2006/relationships/customXml" Target="../ink/ink10674.xml"/><Relationship Id="rId2" Type="http://schemas.openxmlformats.org/officeDocument/2006/relationships/customXml" Target="../ink/ink10593.xml"/><Relationship Id="rId29" Type="http://schemas.openxmlformats.org/officeDocument/2006/relationships/image" Target="../media/image6880.png"/><Relationship Id="rId24" Type="http://schemas.openxmlformats.org/officeDocument/2006/relationships/customXml" Target="../ink/ink10604.xml"/><Relationship Id="rId40" Type="http://schemas.openxmlformats.org/officeDocument/2006/relationships/image" Target="../media/image6930.png"/><Relationship Id="rId45" Type="http://schemas.openxmlformats.org/officeDocument/2006/relationships/customXml" Target="../ink/ink10615.xml"/><Relationship Id="rId66" Type="http://schemas.openxmlformats.org/officeDocument/2006/relationships/image" Target="../media/image7050.png"/><Relationship Id="rId87" Type="http://schemas.openxmlformats.org/officeDocument/2006/relationships/image" Target="../media/image7151.png"/><Relationship Id="rId110" Type="http://schemas.openxmlformats.org/officeDocument/2006/relationships/customXml" Target="../ink/ink10648.xml"/><Relationship Id="rId115" Type="http://schemas.openxmlformats.org/officeDocument/2006/relationships/image" Target="../media/image7290.png"/><Relationship Id="rId131" Type="http://schemas.openxmlformats.org/officeDocument/2006/relationships/image" Target="../media/image7370.png"/><Relationship Id="rId136" Type="http://schemas.openxmlformats.org/officeDocument/2006/relationships/customXml" Target="../ink/ink10661.xml"/><Relationship Id="rId157" Type="http://schemas.openxmlformats.org/officeDocument/2006/relationships/image" Target="../media/image7500.png"/><Relationship Id="rId178" Type="http://schemas.openxmlformats.org/officeDocument/2006/relationships/image" Target="../media/image7600.png"/><Relationship Id="rId61" Type="http://schemas.openxmlformats.org/officeDocument/2006/relationships/customXml" Target="../ink/ink10623.xml"/><Relationship Id="rId82" Type="http://schemas.openxmlformats.org/officeDocument/2006/relationships/customXml" Target="../ink/ink10634.xml"/><Relationship Id="rId152" Type="http://schemas.openxmlformats.org/officeDocument/2006/relationships/customXml" Target="../ink/ink10669.xml"/><Relationship Id="rId173" Type="http://schemas.openxmlformats.org/officeDocument/2006/relationships/customXml" Target="../ink/ink10680.xml"/><Relationship Id="rId19" Type="http://schemas.openxmlformats.org/officeDocument/2006/relationships/image" Target="../media/image3010.png"/><Relationship Id="rId14" Type="http://schemas.openxmlformats.org/officeDocument/2006/relationships/customXml" Target="../ink/ink10599.xml"/><Relationship Id="rId30" Type="http://schemas.openxmlformats.org/officeDocument/2006/relationships/customXml" Target="../ink/ink10607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0643.xml"/><Relationship Id="rId105" Type="http://schemas.openxmlformats.org/officeDocument/2006/relationships/image" Target="../media/image7240.png"/><Relationship Id="rId126" Type="http://schemas.openxmlformats.org/officeDocument/2006/relationships/customXml" Target="../ink/ink10656.xml"/><Relationship Id="rId147" Type="http://schemas.openxmlformats.org/officeDocument/2006/relationships/image" Target="../media/image7450.png"/><Relationship Id="rId168" Type="http://schemas.openxmlformats.org/officeDocument/2006/relationships/image" Target="../media/image7550.png"/><Relationship Id="rId8" Type="http://schemas.openxmlformats.org/officeDocument/2006/relationships/customXml" Target="../ink/ink10596.xml"/><Relationship Id="rId51" Type="http://schemas.openxmlformats.org/officeDocument/2006/relationships/customXml" Target="../ink/ink10618.xml"/><Relationship Id="rId72" Type="http://schemas.openxmlformats.org/officeDocument/2006/relationships/customXml" Target="../ink/ink10629.xml"/><Relationship Id="rId93" Type="http://schemas.openxmlformats.org/officeDocument/2006/relationships/image" Target="../media/image7181.png"/><Relationship Id="rId98" Type="http://schemas.openxmlformats.org/officeDocument/2006/relationships/customXml" Target="../ink/ink10642.xml"/><Relationship Id="rId121" Type="http://schemas.openxmlformats.org/officeDocument/2006/relationships/image" Target="../media/image7320.png"/><Relationship Id="rId142" Type="http://schemas.openxmlformats.org/officeDocument/2006/relationships/customXml" Target="../ink/ink10664.xml"/><Relationship Id="rId163" Type="http://schemas.openxmlformats.org/officeDocument/2006/relationships/image" Target="../media/image7530.png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0626.xml"/><Relationship Id="rId116" Type="http://schemas.openxmlformats.org/officeDocument/2006/relationships/customXml" Target="../ink/ink10651.xml"/><Relationship Id="rId137" Type="http://schemas.openxmlformats.org/officeDocument/2006/relationships/image" Target="../media/image7400.png"/><Relationship Id="rId158" Type="http://schemas.openxmlformats.org/officeDocument/2006/relationships/customXml" Target="../ink/ink10672.xml"/><Relationship Id="rId20" Type="http://schemas.openxmlformats.org/officeDocument/2006/relationships/customXml" Target="../ink/ink10602.xml"/><Relationship Id="rId41" Type="http://schemas.openxmlformats.org/officeDocument/2006/relationships/customXml" Target="../ink/ink10613.xml"/><Relationship Id="rId62" Type="http://schemas.openxmlformats.org/officeDocument/2006/relationships/image" Target="../media/image7030.png"/><Relationship Id="rId83" Type="http://schemas.openxmlformats.org/officeDocument/2006/relationships/image" Target="../media/image7130.png"/><Relationship Id="rId88" Type="http://schemas.openxmlformats.org/officeDocument/2006/relationships/customXml" Target="../ink/ink10637.xml"/><Relationship Id="rId111" Type="http://schemas.openxmlformats.org/officeDocument/2006/relationships/image" Target="../media/image7270.png"/><Relationship Id="rId132" Type="http://schemas.openxmlformats.org/officeDocument/2006/relationships/customXml" Target="../ink/ink10659.xml"/><Relationship Id="rId153" Type="http://schemas.openxmlformats.org/officeDocument/2006/relationships/image" Target="../media/image7480.png"/><Relationship Id="rId174" Type="http://schemas.openxmlformats.org/officeDocument/2006/relationships/image" Target="../media/image7580.png"/><Relationship Id="rId15" Type="http://schemas.openxmlformats.org/officeDocument/2006/relationships/image" Target="../media/image6811.png"/><Relationship Id="rId36" Type="http://schemas.openxmlformats.org/officeDocument/2006/relationships/customXml" Target="../ink/ink10610.xml"/><Relationship Id="rId57" Type="http://schemas.openxmlformats.org/officeDocument/2006/relationships/customXml" Target="../ink/ink10621.xml"/><Relationship Id="rId106" Type="http://schemas.openxmlformats.org/officeDocument/2006/relationships/customXml" Target="../ink/ink10646.xml"/><Relationship Id="rId127" Type="http://schemas.openxmlformats.org/officeDocument/2006/relationships/image" Target="../media/image7350.png"/><Relationship Id="rId10" Type="http://schemas.openxmlformats.org/officeDocument/2006/relationships/customXml" Target="../ink/ink10597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0632.xml"/><Relationship Id="rId94" Type="http://schemas.openxmlformats.org/officeDocument/2006/relationships/customXml" Target="../ink/ink10640.xml"/><Relationship Id="rId99" Type="http://schemas.openxmlformats.org/officeDocument/2006/relationships/image" Target="../media/image7211.png"/><Relationship Id="rId101" Type="http://schemas.openxmlformats.org/officeDocument/2006/relationships/image" Target="../media/image7220.png"/><Relationship Id="rId122" Type="http://schemas.openxmlformats.org/officeDocument/2006/relationships/customXml" Target="../ink/ink10654.xml"/><Relationship Id="rId143" Type="http://schemas.openxmlformats.org/officeDocument/2006/relationships/image" Target="../media/image7430.png"/><Relationship Id="rId148" Type="http://schemas.openxmlformats.org/officeDocument/2006/relationships/customXml" Target="../ink/ink10667.xml"/><Relationship Id="rId164" Type="http://schemas.openxmlformats.org/officeDocument/2006/relationships/customXml" Target="../ink/ink10675.xml"/><Relationship Id="rId169" Type="http://schemas.openxmlformats.org/officeDocument/2006/relationships/customXml" Target="../ink/ink10678.xml"/><Relationship Id="rId4" Type="http://schemas.openxmlformats.org/officeDocument/2006/relationships/customXml" Target="../ink/ink10594.xml"/><Relationship Id="rId9" Type="http://schemas.openxmlformats.org/officeDocument/2006/relationships/image" Target="../media/image6790.png"/><Relationship Id="rId26" Type="http://schemas.openxmlformats.org/officeDocument/2006/relationships/customXml" Target="../ink/ink10605.xml"/><Relationship Id="rId47" Type="http://schemas.openxmlformats.org/officeDocument/2006/relationships/customXml" Target="../ink/ink10616.xml"/><Relationship Id="rId68" Type="http://schemas.openxmlformats.org/officeDocument/2006/relationships/image" Target="../media/image7060.png"/><Relationship Id="rId89" Type="http://schemas.openxmlformats.org/officeDocument/2006/relationships/image" Target="../media/image7161.png"/><Relationship Id="rId112" Type="http://schemas.openxmlformats.org/officeDocument/2006/relationships/customXml" Target="../ink/ink10649.xml"/><Relationship Id="rId133" Type="http://schemas.openxmlformats.org/officeDocument/2006/relationships/image" Target="../media/image7380.png"/><Relationship Id="rId154" Type="http://schemas.openxmlformats.org/officeDocument/2006/relationships/customXml" Target="../ink/ink10670.xml"/><Relationship Id="rId175" Type="http://schemas.openxmlformats.org/officeDocument/2006/relationships/customXml" Target="../ink/ink10681.xml"/><Relationship Id="rId16" Type="http://schemas.openxmlformats.org/officeDocument/2006/relationships/customXml" Target="../ink/ink10600.xml"/><Relationship Id="rId37" Type="http://schemas.openxmlformats.org/officeDocument/2006/relationships/customXml" Target="../ink/ink10611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0644.xml"/><Relationship Id="rId123" Type="http://schemas.openxmlformats.org/officeDocument/2006/relationships/image" Target="../media/image7330.png"/><Relationship Id="rId144" Type="http://schemas.openxmlformats.org/officeDocument/2006/relationships/customXml" Target="../ink/ink10665.xml"/><Relationship Id="rId90" Type="http://schemas.openxmlformats.org/officeDocument/2006/relationships/customXml" Target="../ink/ink10638.xml"/><Relationship Id="rId165" Type="http://schemas.openxmlformats.org/officeDocument/2006/relationships/image" Target="../media/image7540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0627.xml"/><Relationship Id="rId113" Type="http://schemas.openxmlformats.org/officeDocument/2006/relationships/image" Target="../media/image7280.png"/><Relationship Id="rId134" Type="http://schemas.openxmlformats.org/officeDocument/2006/relationships/customXml" Target="../ink/ink10660.xml"/><Relationship Id="rId80" Type="http://schemas.openxmlformats.org/officeDocument/2006/relationships/customXml" Target="../ink/ink10633.xml"/><Relationship Id="rId155" Type="http://schemas.openxmlformats.org/officeDocument/2006/relationships/image" Target="../media/image7490.png"/><Relationship Id="rId176" Type="http://schemas.openxmlformats.org/officeDocument/2006/relationships/image" Target="../media/image7590.png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0622.xml"/><Relationship Id="rId103" Type="http://schemas.openxmlformats.org/officeDocument/2006/relationships/image" Target="../media/image7230.png"/><Relationship Id="rId124" Type="http://schemas.openxmlformats.org/officeDocument/2006/relationships/customXml" Target="../ink/ink10655.xml"/><Relationship Id="rId70" Type="http://schemas.openxmlformats.org/officeDocument/2006/relationships/customXml" Target="../ink/ink10628.xml"/><Relationship Id="rId91" Type="http://schemas.openxmlformats.org/officeDocument/2006/relationships/image" Target="../media/image7171.png"/><Relationship Id="rId145" Type="http://schemas.openxmlformats.org/officeDocument/2006/relationships/image" Target="../media/image7440.png"/><Relationship Id="rId166" Type="http://schemas.openxmlformats.org/officeDocument/2006/relationships/customXml" Target="../ink/ink10676.xml"/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695.xml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47" Type="http://schemas.openxmlformats.org/officeDocument/2006/relationships/customXml" Target="../ink/ink10706.xml"/><Relationship Id="rId63" Type="http://schemas.openxmlformats.org/officeDocument/2006/relationships/customXml" Target="../ink/ink10714.xml"/><Relationship Id="rId68" Type="http://schemas.openxmlformats.org/officeDocument/2006/relationships/image" Target="../media/image7060.png"/><Relationship Id="rId16" Type="http://schemas.openxmlformats.org/officeDocument/2006/relationships/customXml" Target="../ink/ink10690.xml"/><Relationship Id="rId11" Type="http://schemas.openxmlformats.org/officeDocument/2006/relationships/image" Target="../media/image6591.png"/><Relationship Id="rId32" Type="http://schemas.openxmlformats.org/officeDocument/2006/relationships/customXml" Target="../ink/ink10698.xml"/><Relationship Id="rId37" Type="http://schemas.openxmlformats.org/officeDocument/2006/relationships/customXml" Target="../ink/ink10701.xml"/><Relationship Id="rId53" Type="http://schemas.openxmlformats.org/officeDocument/2006/relationships/customXml" Target="../ink/ink10709.xml"/><Relationship Id="rId58" Type="http://schemas.openxmlformats.org/officeDocument/2006/relationships/image" Target="../media/image7011.png"/><Relationship Id="rId74" Type="http://schemas.openxmlformats.org/officeDocument/2006/relationships/customXml" Target="../ink/ink10720.xml"/><Relationship Id="rId79" Type="http://schemas.openxmlformats.org/officeDocument/2006/relationships/image" Target="../media/image7111.png"/><Relationship Id="rId5" Type="http://schemas.openxmlformats.org/officeDocument/2006/relationships/image" Target="../media/image6840.png"/><Relationship Id="rId61" Type="http://schemas.openxmlformats.org/officeDocument/2006/relationships/customXml" Target="../ink/ink10713.xml"/><Relationship Id="rId19" Type="http://schemas.openxmlformats.org/officeDocument/2006/relationships/image" Target="../media/image3010.png"/><Relationship Id="rId14" Type="http://schemas.openxmlformats.org/officeDocument/2006/relationships/customXml" Target="../ink/ink10689.xml"/><Relationship Id="rId22" Type="http://schemas.openxmlformats.org/officeDocument/2006/relationships/customXml" Target="../ink/ink10693.xml"/><Relationship Id="rId27" Type="http://schemas.openxmlformats.org/officeDocument/2006/relationships/image" Target="../media/image6870.png"/><Relationship Id="rId30" Type="http://schemas.openxmlformats.org/officeDocument/2006/relationships/customXml" Target="../ink/ink10697.xml"/><Relationship Id="rId35" Type="http://schemas.openxmlformats.org/officeDocument/2006/relationships/image" Target="../media/image6911.png"/><Relationship Id="rId43" Type="http://schemas.openxmlformats.org/officeDocument/2006/relationships/customXml" Target="../ink/ink10704.xml"/><Relationship Id="rId48" Type="http://schemas.openxmlformats.org/officeDocument/2006/relationships/image" Target="../media/image6960.png"/><Relationship Id="rId56" Type="http://schemas.openxmlformats.org/officeDocument/2006/relationships/image" Target="../media/image7000.png"/><Relationship Id="rId64" Type="http://schemas.openxmlformats.org/officeDocument/2006/relationships/image" Target="../media/image7040.png"/><Relationship Id="rId69" Type="http://schemas.openxmlformats.org/officeDocument/2006/relationships/customXml" Target="../ink/ink10717.xml"/><Relationship Id="rId77" Type="http://schemas.openxmlformats.org/officeDocument/2006/relationships/image" Target="../media/image7101.png"/><Relationship Id="rId8" Type="http://schemas.openxmlformats.org/officeDocument/2006/relationships/customXml" Target="../ink/ink10686.xml"/><Relationship Id="rId51" Type="http://schemas.openxmlformats.org/officeDocument/2006/relationships/customXml" Target="../ink/ink10708.xml"/><Relationship Id="rId72" Type="http://schemas.openxmlformats.org/officeDocument/2006/relationships/customXml" Target="../ink/ink10719.xml"/><Relationship Id="rId80" Type="http://schemas.openxmlformats.org/officeDocument/2006/relationships/customXml" Target="../ink/ink10723.xml"/><Relationship Id="rId3" Type="http://schemas.openxmlformats.org/officeDocument/2006/relationships/image" Target="../media/image6750.png"/><Relationship Id="rId12" Type="http://schemas.openxmlformats.org/officeDocument/2006/relationships/customXml" Target="../ink/ink10688.xml"/><Relationship Id="rId17" Type="http://schemas.openxmlformats.org/officeDocument/2006/relationships/image" Target="../media/image6820.png"/><Relationship Id="rId25" Type="http://schemas.openxmlformats.org/officeDocument/2006/relationships/image" Target="../media/image686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46" Type="http://schemas.openxmlformats.org/officeDocument/2006/relationships/image" Target="../media/image1970.png"/><Relationship Id="rId59" Type="http://schemas.openxmlformats.org/officeDocument/2006/relationships/customXml" Target="../ink/ink10712.xml"/><Relationship Id="rId67" Type="http://schemas.openxmlformats.org/officeDocument/2006/relationships/customXml" Target="../ink/ink10716.xml"/><Relationship Id="rId20" Type="http://schemas.openxmlformats.org/officeDocument/2006/relationships/customXml" Target="../ink/ink10692.xml"/><Relationship Id="rId41" Type="http://schemas.openxmlformats.org/officeDocument/2006/relationships/customXml" Target="../ink/ink10703.xml"/><Relationship Id="rId54" Type="http://schemas.openxmlformats.org/officeDocument/2006/relationships/image" Target="../media/image6990.png"/><Relationship Id="rId62" Type="http://schemas.openxmlformats.org/officeDocument/2006/relationships/image" Target="../media/image7030.png"/><Relationship Id="rId70" Type="http://schemas.openxmlformats.org/officeDocument/2006/relationships/customXml" Target="../ink/ink10718.xml"/><Relationship Id="rId75" Type="http://schemas.openxmlformats.org/officeDocument/2006/relationships/image" Target="../media/image70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85.xml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28" Type="http://schemas.openxmlformats.org/officeDocument/2006/relationships/customXml" Target="../ink/ink10696.xml"/><Relationship Id="rId36" Type="http://schemas.openxmlformats.org/officeDocument/2006/relationships/customXml" Target="../ink/ink10700.xml"/><Relationship Id="rId49" Type="http://schemas.openxmlformats.org/officeDocument/2006/relationships/customXml" Target="../ink/ink10707.xml"/><Relationship Id="rId57" Type="http://schemas.openxmlformats.org/officeDocument/2006/relationships/customXml" Target="../ink/ink10711.xml"/><Relationship Id="rId10" Type="http://schemas.openxmlformats.org/officeDocument/2006/relationships/customXml" Target="../ink/ink10687.xml"/><Relationship Id="rId31" Type="http://schemas.openxmlformats.org/officeDocument/2006/relationships/image" Target="../media/image6890.png"/><Relationship Id="rId44" Type="http://schemas.openxmlformats.org/officeDocument/2006/relationships/image" Target="../media/image6950.png"/><Relationship Id="rId52" Type="http://schemas.openxmlformats.org/officeDocument/2006/relationships/image" Target="../media/image6980.png"/><Relationship Id="rId60" Type="http://schemas.openxmlformats.org/officeDocument/2006/relationships/image" Target="../media/image7020.png"/><Relationship Id="rId65" Type="http://schemas.openxmlformats.org/officeDocument/2006/relationships/customXml" Target="../ink/ink10715.xml"/><Relationship Id="rId73" Type="http://schemas.openxmlformats.org/officeDocument/2006/relationships/image" Target="../media/image7080.png"/><Relationship Id="rId78" Type="http://schemas.openxmlformats.org/officeDocument/2006/relationships/customXml" Target="../ink/ink10722.xml"/><Relationship Id="rId81" Type="http://schemas.openxmlformats.org/officeDocument/2006/relationships/image" Target="../media/image7611.png"/><Relationship Id="rId4" Type="http://schemas.openxmlformats.org/officeDocument/2006/relationships/customXml" Target="../ink/ink10684.xml"/><Relationship Id="rId9" Type="http://schemas.openxmlformats.org/officeDocument/2006/relationships/image" Target="../media/image6790.png"/><Relationship Id="rId13" Type="http://schemas.openxmlformats.org/officeDocument/2006/relationships/image" Target="../media/image6800.png"/><Relationship Id="rId18" Type="http://schemas.openxmlformats.org/officeDocument/2006/relationships/customXml" Target="../ink/ink10691.xml"/><Relationship Id="rId39" Type="http://schemas.openxmlformats.org/officeDocument/2006/relationships/customXml" Target="../ink/ink10702.xml"/><Relationship Id="rId34" Type="http://schemas.openxmlformats.org/officeDocument/2006/relationships/customXml" Target="../ink/ink10699.xml"/><Relationship Id="rId50" Type="http://schemas.openxmlformats.org/officeDocument/2006/relationships/image" Target="../media/image6970.png"/><Relationship Id="rId55" Type="http://schemas.openxmlformats.org/officeDocument/2006/relationships/customXml" Target="../ink/ink10710.xml"/><Relationship Id="rId76" Type="http://schemas.openxmlformats.org/officeDocument/2006/relationships/customXml" Target="../ink/ink10721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2" Type="http://schemas.openxmlformats.org/officeDocument/2006/relationships/customXml" Target="../ink/ink10683.xml"/><Relationship Id="rId29" Type="http://schemas.openxmlformats.org/officeDocument/2006/relationships/image" Target="../media/image6880.png"/><Relationship Id="rId24" Type="http://schemas.openxmlformats.org/officeDocument/2006/relationships/customXml" Target="../ink/ink10694.xml"/><Relationship Id="rId40" Type="http://schemas.openxmlformats.org/officeDocument/2006/relationships/image" Target="../media/image6930.png"/><Relationship Id="rId45" Type="http://schemas.openxmlformats.org/officeDocument/2006/relationships/customXml" Target="../ink/ink10705.xml"/><Relationship Id="rId66" Type="http://schemas.openxmlformats.org/officeDocument/2006/relationships/image" Target="../media/image7050.png"/></Relationships>
</file>

<file path=ppt/slides/_rels/slide2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736.xml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47" Type="http://schemas.openxmlformats.org/officeDocument/2006/relationships/customXml" Target="../ink/ink10747.xml"/><Relationship Id="rId63" Type="http://schemas.openxmlformats.org/officeDocument/2006/relationships/customXml" Target="../ink/ink10755.xml"/><Relationship Id="rId68" Type="http://schemas.openxmlformats.org/officeDocument/2006/relationships/image" Target="../media/image7060.png"/><Relationship Id="rId16" Type="http://schemas.openxmlformats.org/officeDocument/2006/relationships/customXml" Target="../ink/ink10731.xml"/><Relationship Id="rId11" Type="http://schemas.openxmlformats.org/officeDocument/2006/relationships/image" Target="../media/image6591.png"/><Relationship Id="rId32" Type="http://schemas.openxmlformats.org/officeDocument/2006/relationships/customXml" Target="../ink/ink10739.xml"/><Relationship Id="rId37" Type="http://schemas.openxmlformats.org/officeDocument/2006/relationships/customXml" Target="../ink/ink10742.xml"/><Relationship Id="rId53" Type="http://schemas.openxmlformats.org/officeDocument/2006/relationships/customXml" Target="../ink/ink10750.xml"/><Relationship Id="rId58" Type="http://schemas.openxmlformats.org/officeDocument/2006/relationships/image" Target="../media/image7011.png"/><Relationship Id="rId74" Type="http://schemas.openxmlformats.org/officeDocument/2006/relationships/customXml" Target="../ink/ink10761.xml"/><Relationship Id="rId79" Type="http://schemas.openxmlformats.org/officeDocument/2006/relationships/image" Target="../media/image7111.png"/><Relationship Id="rId5" Type="http://schemas.openxmlformats.org/officeDocument/2006/relationships/image" Target="../media/image6840.png"/><Relationship Id="rId61" Type="http://schemas.openxmlformats.org/officeDocument/2006/relationships/customXml" Target="../ink/ink10754.xml"/><Relationship Id="rId82" Type="http://schemas.openxmlformats.org/officeDocument/2006/relationships/customXml" Target="../ink/ink10765.xml"/><Relationship Id="rId19" Type="http://schemas.openxmlformats.org/officeDocument/2006/relationships/image" Target="../media/image3010.png"/><Relationship Id="rId14" Type="http://schemas.openxmlformats.org/officeDocument/2006/relationships/customXml" Target="../ink/ink10730.xml"/><Relationship Id="rId22" Type="http://schemas.openxmlformats.org/officeDocument/2006/relationships/customXml" Target="../ink/ink10734.xml"/><Relationship Id="rId27" Type="http://schemas.openxmlformats.org/officeDocument/2006/relationships/image" Target="../media/image6870.png"/><Relationship Id="rId30" Type="http://schemas.openxmlformats.org/officeDocument/2006/relationships/customXml" Target="../ink/ink10738.xml"/><Relationship Id="rId35" Type="http://schemas.openxmlformats.org/officeDocument/2006/relationships/image" Target="../media/image6911.png"/><Relationship Id="rId43" Type="http://schemas.openxmlformats.org/officeDocument/2006/relationships/customXml" Target="../ink/ink10745.xml"/><Relationship Id="rId48" Type="http://schemas.openxmlformats.org/officeDocument/2006/relationships/image" Target="../media/image6960.png"/><Relationship Id="rId56" Type="http://schemas.openxmlformats.org/officeDocument/2006/relationships/image" Target="../media/image7000.png"/><Relationship Id="rId64" Type="http://schemas.openxmlformats.org/officeDocument/2006/relationships/image" Target="../media/image7040.png"/><Relationship Id="rId69" Type="http://schemas.openxmlformats.org/officeDocument/2006/relationships/customXml" Target="../ink/ink10758.xml"/><Relationship Id="rId77" Type="http://schemas.openxmlformats.org/officeDocument/2006/relationships/image" Target="../media/image7101.png"/><Relationship Id="rId8" Type="http://schemas.openxmlformats.org/officeDocument/2006/relationships/customXml" Target="../ink/ink10727.xml"/><Relationship Id="rId51" Type="http://schemas.openxmlformats.org/officeDocument/2006/relationships/customXml" Target="../ink/ink10749.xml"/><Relationship Id="rId72" Type="http://schemas.openxmlformats.org/officeDocument/2006/relationships/customXml" Target="../ink/ink10760.xml"/><Relationship Id="rId80" Type="http://schemas.openxmlformats.org/officeDocument/2006/relationships/customXml" Target="../ink/ink10764.xml"/><Relationship Id="rId3" Type="http://schemas.openxmlformats.org/officeDocument/2006/relationships/image" Target="../media/image6750.png"/><Relationship Id="rId12" Type="http://schemas.openxmlformats.org/officeDocument/2006/relationships/customXml" Target="../ink/ink10729.xml"/><Relationship Id="rId17" Type="http://schemas.openxmlformats.org/officeDocument/2006/relationships/image" Target="../media/image6820.png"/><Relationship Id="rId25" Type="http://schemas.openxmlformats.org/officeDocument/2006/relationships/image" Target="../media/image686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46" Type="http://schemas.openxmlformats.org/officeDocument/2006/relationships/image" Target="../media/image1970.png"/><Relationship Id="rId59" Type="http://schemas.openxmlformats.org/officeDocument/2006/relationships/customXml" Target="../ink/ink10753.xml"/><Relationship Id="rId67" Type="http://schemas.openxmlformats.org/officeDocument/2006/relationships/customXml" Target="../ink/ink10757.xml"/><Relationship Id="rId20" Type="http://schemas.openxmlformats.org/officeDocument/2006/relationships/customXml" Target="../ink/ink10733.xml"/><Relationship Id="rId41" Type="http://schemas.openxmlformats.org/officeDocument/2006/relationships/customXml" Target="../ink/ink10744.xml"/><Relationship Id="rId54" Type="http://schemas.openxmlformats.org/officeDocument/2006/relationships/image" Target="../media/image6990.png"/><Relationship Id="rId62" Type="http://schemas.openxmlformats.org/officeDocument/2006/relationships/image" Target="../media/image7030.png"/><Relationship Id="rId70" Type="http://schemas.openxmlformats.org/officeDocument/2006/relationships/customXml" Target="../ink/ink10759.xml"/><Relationship Id="rId75" Type="http://schemas.openxmlformats.org/officeDocument/2006/relationships/image" Target="../media/image7090.png"/><Relationship Id="rId83" Type="http://schemas.openxmlformats.org/officeDocument/2006/relationships/image" Target="../media/image76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26.xml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28" Type="http://schemas.openxmlformats.org/officeDocument/2006/relationships/customXml" Target="../ink/ink10737.xml"/><Relationship Id="rId36" Type="http://schemas.openxmlformats.org/officeDocument/2006/relationships/customXml" Target="../ink/ink10741.xml"/><Relationship Id="rId49" Type="http://schemas.openxmlformats.org/officeDocument/2006/relationships/customXml" Target="../ink/ink10748.xml"/><Relationship Id="rId57" Type="http://schemas.openxmlformats.org/officeDocument/2006/relationships/customXml" Target="../ink/ink10752.xml"/><Relationship Id="rId10" Type="http://schemas.openxmlformats.org/officeDocument/2006/relationships/customXml" Target="../ink/ink10728.xml"/><Relationship Id="rId31" Type="http://schemas.openxmlformats.org/officeDocument/2006/relationships/image" Target="../media/image6890.png"/><Relationship Id="rId44" Type="http://schemas.openxmlformats.org/officeDocument/2006/relationships/image" Target="../media/image6950.png"/><Relationship Id="rId52" Type="http://schemas.openxmlformats.org/officeDocument/2006/relationships/image" Target="../media/image6980.png"/><Relationship Id="rId60" Type="http://schemas.openxmlformats.org/officeDocument/2006/relationships/image" Target="../media/image7020.png"/><Relationship Id="rId65" Type="http://schemas.openxmlformats.org/officeDocument/2006/relationships/customXml" Target="../ink/ink10756.xml"/><Relationship Id="rId73" Type="http://schemas.openxmlformats.org/officeDocument/2006/relationships/image" Target="../media/image7080.png"/><Relationship Id="rId78" Type="http://schemas.openxmlformats.org/officeDocument/2006/relationships/customXml" Target="../ink/ink10763.xml"/><Relationship Id="rId81" Type="http://schemas.openxmlformats.org/officeDocument/2006/relationships/image" Target="../media/image7611.png"/><Relationship Id="rId4" Type="http://schemas.openxmlformats.org/officeDocument/2006/relationships/customXml" Target="../ink/ink10725.xml"/><Relationship Id="rId9" Type="http://schemas.openxmlformats.org/officeDocument/2006/relationships/image" Target="../media/image6790.png"/><Relationship Id="rId13" Type="http://schemas.openxmlformats.org/officeDocument/2006/relationships/image" Target="../media/image6800.png"/><Relationship Id="rId18" Type="http://schemas.openxmlformats.org/officeDocument/2006/relationships/customXml" Target="../ink/ink10732.xml"/><Relationship Id="rId39" Type="http://schemas.openxmlformats.org/officeDocument/2006/relationships/customXml" Target="../ink/ink10743.xml"/><Relationship Id="rId34" Type="http://schemas.openxmlformats.org/officeDocument/2006/relationships/customXml" Target="../ink/ink10740.xml"/><Relationship Id="rId50" Type="http://schemas.openxmlformats.org/officeDocument/2006/relationships/image" Target="../media/image6970.png"/><Relationship Id="rId55" Type="http://schemas.openxmlformats.org/officeDocument/2006/relationships/customXml" Target="../ink/ink10751.xml"/><Relationship Id="rId76" Type="http://schemas.openxmlformats.org/officeDocument/2006/relationships/customXml" Target="../ink/ink10762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2" Type="http://schemas.openxmlformats.org/officeDocument/2006/relationships/customXml" Target="../ink/ink10724.xml"/><Relationship Id="rId29" Type="http://schemas.openxmlformats.org/officeDocument/2006/relationships/image" Target="../media/image6880.png"/><Relationship Id="rId24" Type="http://schemas.openxmlformats.org/officeDocument/2006/relationships/customXml" Target="../ink/ink10735.xml"/><Relationship Id="rId40" Type="http://schemas.openxmlformats.org/officeDocument/2006/relationships/image" Target="../media/image6930.png"/><Relationship Id="rId45" Type="http://schemas.openxmlformats.org/officeDocument/2006/relationships/customXml" Target="../ink/ink10746.xml"/><Relationship Id="rId66" Type="http://schemas.openxmlformats.org/officeDocument/2006/relationships/image" Target="../media/image7050.png"/></Relationships>
</file>

<file path=ppt/slides/_rels/slide2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778.xml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47" Type="http://schemas.openxmlformats.org/officeDocument/2006/relationships/customXml" Target="../ink/ink10789.xml"/><Relationship Id="rId63" Type="http://schemas.openxmlformats.org/officeDocument/2006/relationships/customXml" Target="../ink/ink10797.xml"/><Relationship Id="rId68" Type="http://schemas.openxmlformats.org/officeDocument/2006/relationships/image" Target="../media/image7060.png"/><Relationship Id="rId84" Type="http://schemas.openxmlformats.org/officeDocument/2006/relationships/customXml" Target="../ink/ink10808.xml"/><Relationship Id="rId89" Type="http://schemas.openxmlformats.org/officeDocument/2006/relationships/image" Target="../media/image7660.png"/><Relationship Id="rId16" Type="http://schemas.openxmlformats.org/officeDocument/2006/relationships/customXml" Target="../ink/ink10773.xml"/><Relationship Id="rId11" Type="http://schemas.openxmlformats.org/officeDocument/2006/relationships/image" Target="../media/image6591.png"/><Relationship Id="rId32" Type="http://schemas.openxmlformats.org/officeDocument/2006/relationships/customXml" Target="../ink/ink10781.xml"/><Relationship Id="rId37" Type="http://schemas.openxmlformats.org/officeDocument/2006/relationships/customXml" Target="../ink/ink10784.xml"/><Relationship Id="rId53" Type="http://schemas.openxmlformats.org/officeDocument/2006/relationships/customXml" Target="../ink/ink10792.xml"/><Relationship Id="rId58" Type="http://schemas.openxmlformats.org/officeDocument/2006/relationships/image" Target="../media/image7011.png"/><Relationship Id="rId74" Type="http://schemas.openxmlformats.org/officeDocument/2006/relationships/customXml" Target="../ink/ink10803.xml"/><Relationship Id="rId79" Type="http://schemas.openxmlformats.org/officeDocument/2006/relationships/image" Target="../media/image7111.png"/><Relationship Id="rId5" Type="http://schemas.openxmlformats.org/officeDocument/2006/relationships/image" Target="../media/image6840.png"/><Relationship Id="rId90" Type="http://schemas.openxmlformats.org/officeDocument/2006/relationships/customXml" Target="../ink/ink10811.xml"/><Relationship Id="rId95" Type="http://schemas.openxmlformats.org/officeDocument/2006/relationships/image" Target="../media/image7690.png"/><Relationship Id="rId22" Type="http://schemas.openxmlformats.org/officeDocument/2006/relationships/customXml" Target="../ink/ink10776.xml"/><Relationship Id="rId27" Type="http://schemas.openxmlformats.org/officeDocument/2006/relationships/image" Target="../media/image6870.png"/><Relationship Id="rId43" Type="http://schemas.openxmlformats.org/officeDocument/2006/relationships/customXml" Target="../ink/ink10787.xml"/><Relationship Id="rId48" Type="http://schemas.openxmlformats.org/officeDocument/2006/relationships/image" Target="../media/image6960.png"/><Relationship Id="rId64" Type="http://schemas.openxmlformats.org/officeDocument/2006/relationships/image" Target="../media/image7040.png"/><Relationship Id="rId69" Type="http://schemas.openxmlformats.org/officeDocument/2006/relationships/customXml" Target="../ink/ink10800.xml"/><Relationship Id="rId80" Type="http://schemas.openxmlformats.org/officeDocument/2006/relationships/customXml" Target="../ink/ink10806.xml"/><Relationship Id="rId85" Type="http://schemas.openxmlformats.org/officeDocument/2006/relationships/image" Target="../media/image7640.png"/><Relationship Id="rId3" Type="http://schemas.openxmlformats.org/officeDocument/2006/relationships/image" Target="../media/image6750.png"/><Relationship Id="rId12" Type="http://schemas.openxmlformats.org/officeDocument/2006/relationships/customXml" Target="../ink/ink10771.xml"/><Relationship Id="rId17" Type="http://schemas.openxmlformats.org/officeDocument/2006/relationships/image" Target="../media/image6820.png"/><Relationship Id="rId25" Type="http://schemas.openxmlformats.org/officeDocument/2006/relationships/image" Target="../media/image686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46" Type="http://schemas.openxmlformats.org/officeDocument/2006/relationships/image" Target="../media/image1970.png"/><Relationship Id="rId59" Type="http://schemas.openxmlformats.org/officeDocument/2006/relationships/customXml" Target="../ink/ink10795.xml"/><Relationship Id="rId67" Type="http://schemas.openxmlformats.org/officeDocument/2006/relationships/customXml" Target="../ink/ink10799.xml"/><Relationship Id="rId20" Type="http://schemas.openxmlformats.org/officeDocument/2006/relationships/customXml" Target="../ink/ink10775.xml"/><Relationship Id="rId41" Type="http://schemas.openxmlformats.org/officeDocument/2006/relationships/customXml" Target="../ink/ink10786.xml"/><Relationship Id="rId54" Type="http://schemas.openxmlformats.org/officeDocument/2006/relationships/image" Target="../media/image6990.png"/><Relationship Id="rId62" Type="http://schemas.openxmlformats.org/officeDocument/2006/relationships/image" Target="../media/image7030.png"/><Relationship Id="rId70" Type="http://schemas.openxmlformats.org/officeDocument/2006/relationships/customXml" Target="../ink/ink10801.xml"/><Relationship Id="rId75" Type="http://schemas.openxmlformats.org/officeDocument/2006/relationships/image" Target="../media/image7090.png"/><Relationship Id="rId83" Type="http://schemas.openxmlformats.org/officeDocument/2006/relationships/image" Target="../media/image7630.png"/><Relationship Id="rId88" Type="http://schemas.openxmlformats.org/officeDocument/2006/relationships/customXml" Target="../ink/ink10810.xml"/><Relationship Id="rId91" Type="http://schemas.openxmlformats.org/officeDocument/2006/relationships/image" Target="../media/image7670.png"/><Relationship Id="rId96" Type="http://schemas.openxmlformats.org/officeDocument/2006/relationships/customXml" Target="../ink/ink108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68.xml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28" Type="http://schemas.openxmlformats.org/officeDocument/2006/relationships/customXml" Target="../ink/ink10779.xml"/><Relationship Id="rId36" Type="http://schemas.openxmlformats.org/officeDocument/2006/relationships/customXml" Target="../ink/ink10783.xml"/><Relationship Id="rId49" Type="http://schemas.openxmlformats.org/officeDocument/2006/relationships/customXml" Target="../ink/ink10790.xml"/><Relationship Id="rId57" Type="http://schemas.openxmlformats.org/officeDocument/2006/relationships/customXml" Target="../ink/ink10794.xml"/><Relationship Id="rId10" Type="http://schemas.openxmlformats.org/officeDocument/2006/relationships/customXml" Target="../ink/ink10770.xml"/><Relationship Id="rId31" Type="http://schemas.openxmlformats.org/officeDocument/2006/relationships/image" Target="../media/image6890.png"/><Relationship Id="rId44" Type="http://schemas.openxmlformats.org/officeDocument/2006/relationships/image" Target="../media/image6950.png"/><Relationship Id="rId52" Type="http://schemas.openxmlformats.org/officeDocument/2006/relationships/image" Target="../media/image6980.png"/><Relationship Id="rId60" Type="http://schemas.openxmlformats.org/officeDocument/2006/relationships/image" Target="../media/image7020.png"/><Relationship Id="rId65" Type="http://schemas.openxmlformats.org/officeDocument/2006/relationships/customXml" Target="../ink/ink10798.xml"/><Relationship Id="rId73" Type="http://schemas.openxmlformats.org/officeDocument/2006/relationships/image" Target="../media/image7080.png"/><Relationship Id="rId78" Type="http://schemas.openxmlformats.org/officeDocument/2006/relationships/customXml" Target="../ink/ink10805.xml"/><Relationship Id="rId81" Type="http://schemas.openxmlformats.org/officeDocument/2006/relationships/image" Target="../media/image7611.png"/><Relationship Id="rId86" Type="http://schemas.openxmlformats.org/officeDocument/2006/relationships/customXml" Target="../ink/ink10809.xml"/><Relationship Id="rId94" Type="http://schemas.openxmlformats.org/officeDocument/2006/relationships/customXml" Target="../ink/ink10813.xml"/><Relationship Id="rId4" Type="http://schemas.openxmlformats.org/officeDocument/2006/relationships/customXml" Target="../ink/ink10767.xml"/><Relationship Id="rId9" Type="http://schemas.openxmlformats.org/officeDocument/2006/relationships/image" Target="../media/image6790.png"/><Relationship Id="rId13" Type="http://schemas.openxmlformats.org/officeDocument/2006/relationships/image" Target="../media/image6800.png"/><Relationship Id="rId18" Type="http://schemas.openxmlformats.org/officeDocument/2006/relationships/customXml" Target="../ink/ink10774.xml"/><Relationship Id="rId39" Type="http://schemas.openxmlformats.org/officeDocument/2006/relationships/customXml" Target="../ink/ink10785.xml"/><Relationship Id="rId34" Type="http://schemas.openxmlformats.org/officeDocument/2006/relationships/customXml" Target="../ink/ink10782.xml"/><Relationship Id="rId50" Type="http://schemas.openxmlformats.org/officeDocument/2006/relationships/image" Target="../media/image6970.png"/><Relationship Id="rId55" Type="http://schemas.openxmlformats.org/officeDocument/2006/relationships/customXml" Target="../ink/ink10793.xml"/><Relationship Id="rId76" Type="http://schemas.openxmlformats.org/officeDocument/2006/relationships/customXml" Target="../ink/ink10804.xml"/><Relationship Id="rId97" Type="http://schemas.openxmlformats.org/officeDocument/2006/relationships/image" Target="../media/image7700.png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0812.xml"/><Relationship Id="rId2" Type="http://schemas.openxmlformats.org/officeDocument/2006/relationships/customXml" Target="../ink/ink10766.xml"/><Relationship Id="rId29" Type="http://schemas.openxmlformats.org/officeDocument/2006/relationships/image" Target="../media/image6880.png"/><Relationship Id="rId24" Type="http://schemas.openxmlformats.org/officeDocument/2006/relationships/customXml" Target="../ink/ink10777.xml"/><Relationship Id="rId40" Type="http://schemas.openxmlformats.org/officeDocument/2006/relationships/image" Target="../media/image6930.png"/><Relationship Id="rId45" Type="http://schemas.openxmlformats.org/officeDocument/2006/relationships/customXml" Target="../ink/ink10788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61" Type="http://schemas.openxmlformats.org/officeDocument/2006/relationships/customXml" Target="../ink/ink10796.xml"/><Relationship Id="rId82" Type="http://schemas.openxmlformats.org/officeDocument/2006/relationships/customXml" Target="../ink/ink10807.xml"/><Relationship Id="rId19" Type="http://schemas.openxmlformats.org/officeDocument/2006/relationships/image" Target="../media/image3010.png"/><Relationship Id="rId14" Type="http://schemas.openxmlformats.org/officeDocument/2006/relationships/customXml" Target="../ink/ink10772.xml"/><Relationship Id="rId30" Type="http://schemas.openxmlformats.org/officeDocument/2006/relationships/customXml" Target="../ink/ink10780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8" Type="http://schemas.openxmlformats.org/officeDocument/2006/relationships/customXml" Target="../ink/ink10769.xml"/><Relationship Id="rId51" Type="http://schemas.openxmlformats.org/officeDocument/2006/relationships/customXml" Target="../ink/ink10791.xml"/><Relationship Id="rId72" Type="http://schemas.openxmlformats.org/officeDocument/2006/relationships/customXml" Target="../ink/ink10802.xml"/><Relationship Id="rId93" Type="http://schemas.openxmlformats.org/officeDocument/2006/relationships/image" Target="../media/image7680.png"/></Relationships>
</file>

<file path=ppt/slides/_rels/slide2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827.xml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47" Type="http://schemas.openxmlformats.org/officeDocument/2006/relationships/customXml" Target="../ink/ink10838.xml"/><Relationship Id="rId63" Type="http://schemas.openxmlformats.org/officeDocument/2006/relationships/customXml" Target="../ink/ink10846.xml"/><Relationship Id="rId68" Type="http://schemas.openxmlformats.org/officeDocument/2006/relationships/image" Target="../media/image7060.png"/><Relationship Id="rId84" Type="http://schemas.openxmlformats.org/officeDocument/2006/relationships/customXml" Target="../ink/ink10857.xml"/><Relationship Id="rId89" Type="http://schemas.openxmlformats.org/officeDocument/2006/relationships/image" Target="../media/image7660.png"/><Relationship Id="rId16" Type="http://schemas.openxmlformats.org/officeDocument/2006/relationships/customXml" Target="../ink/ink10822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0830.xml"/><Relationship Id="rId37" Type="http://schemas.openxmlformats.org/officeDocument/2006/relationships/customXml" Target="../ink/ink10833.xml"/><Relationship Id="rId53" Type="http://schemas.openxmlformats.org/officeDocument/2006/relationships/customXml" Target="../ink/ink10841.xml"/><Relationship Id="rId58" Type="http://schemas.openxmlformats.org/officeDocument/2006/relationships/image" Target="../media/image7011.png"/><Relationship Id="rId74" Type="http://schemas.openxmlformats.org/officeDocument/2006/relationships/customXml" Target="../ink/ink10852.xml"/><Relationship Id="rId79" Type="http://schemas.openxmlformats.org/officeDocument/2006/relationships/image" Target="../media/image7111.png"/><Relationship Id="rId102" Type="http://schemas.openxmlformats.org/officeDocument/2006/relationships/customXml" Target="../ink/ink10866.xml"/><Relationship Id="rId5" Type="http://schemas.openxmlformats.org/officeDocument/2006/relationships/image" Target="../media/image6840.png"/><Relationship Id="rId90" Type="http://schemas.openxmlformats.org/officeDocument/2006/relationships/customXml" Target="../ink/ink10860.xml"/><Relationship Id="rId95" Type="http://schemas.openxmlformats.org/officeDocument/2006/relationships/image" Target="../media/image7690.png"/><Relationship Id="rId22" Type="http://schemas.openxmlformats.org/officeDocument/2006/relationships/customXml" Target="../ink/ink10825.xml"/><Relationship Id="rId27" Type="http://schemas.openxmlformats.org/officeDocument/2006/relationships/image" Target="../media/image6870.png"/><Relationship Id="rId43" Type="http://schemas.openxmlformats.org/officeDocument/2006/relationships/customXml" Target="../ink/ink10836.xml"/><Relationship Id="rId48" Type="http://schemas.openxmlformats.org/officeDocument/2006/relationships/image" Target="../media/image6960.png"/><Relationship Id="rId64" Type="http://schemas.openxmlformats.org/officeDocument/2006/relationships/image" Target="../media/image7040.png"/><Relationship Id="rId69" Type="http://schemas.openxmlformats.org/officeDocument/2006/relationships/customXml" Target="../ink/ink10849.xml"/><Relationship Id="rId80" Type="http://schemas.openxmlformats.org/officeDocument/2006/relationships/customXml" Target="../ink/ink10855.xml"/><Relationship Id="rId85" Type="http://schemas.openxmlformats.org/officeDocument/2006/relationships/image" Target="../media/image7640.png"/><Relationship Id="rId12" Type="http://schemas.openxmlformats.org/officeDocument/2006/relationships/customXml" Target="../ink/ink10820.xml"/><Relationship Id="rId17" Type="http://schemas.openxmlformats.org/officeDocument/2006/relationships/image" Target="../media/image682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59" Type="http://schemas.openxmlformats.org/officeDocument/2006/relationships/customXml" Target="../ink/ink10844.xml"/><Relationship Id="rId103" Type="http://schemas.openxmlformats.org/officeDocument/2006/relationships/image" Target="../media/image7730.png"/><Relationship Id="rId108" Type="http://schemas.openxmlformats.org/officeDocument/2006/relationships/customXml" Target="../ink/ink10869.xml"/><Relationship Id="rId54" Type="http://schemas.openxmlformats.org/officeDocument/2006/relationships/image" Target="../media/image6990.png"/><Relationship Id="rId70" Type="http://schemas.openxmlformats.org/officeDocument/2006/relationships/customXml" Target="../ink/ink10850.xml"/><Relationship Id="rId75" Type="http://schemas.openxmlformats.org/officeDocument/2006/relationships/image" Target="../media/image7090.png"/><Relationship Id="rId91" Type="http://schemas.openxmlformats.org/officeDocument/2006/relationships/image" Target="../media/image7670.png"/><Relationship Id="rId96" Type="http://schemas.openxmlformats.org/officeDocument/2006/relationships/customXml" Target="../ink/ink108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17.xml"/><Relationship Id="rId15" Type="http://schemas.openxmlformats.org/officeDocument/2006/relationships/image" Target="../media/image6811.png"/><Relationship Id="rId23" Type="http://schemas.openxmlformats.org/officeDocument/2006/relationships/image" Target="../media/image6850.png"/><Relationship Id="rId28" Type="http://schemas.openxmlformats.org/officeDocument/2006/relationships/customXml" Target="../ink/ink10828.xml"/><Relationship Id="rId36" Type="http://schemas.openxmlformats.org/officeDocument/2006/relationships/customXml" Target="../ink/ink10832.xml"/><Relationship Id="rId49" Type="http://schemas.openxmlformats.org/officeDocument/2006/relationships/customXml" Target="../ink/ink10839.xml"/><Relationship Id="rId57" Type="http://schemas.openxmlformats.org/officeDocument/2006/relationships/customXml" Target="../ink/ink10843.xml"/><Relationship Id="rId106" Type="http://schemas.openxmlformats.org/officeDocument/2006/relationships/customXml" Target="../ink/ink10868.xml"/><Relationship Id="rId10" Type="http://schemas.openxmlformats.org/officeDocument/2006/relationships/customXml" Target="../ink/ink10819.xml"/><Relationship Id="rId31" Type="http://schemas.openxmlformats.org/officeDocument/2006/relationships/image" Target="../media/image6890.png"/><Relationship Id="rId44" Type="http://schemas.openxmlformats.org/officeDocument/2006/relationships/image" Target="../media/image6950.png"/><Relationship Id="rId52" Type="http://schemas.openxmlformats.org/officeDocument/2006/relationships/image" Target="../media/image6980.png"/><Relationship Id="rId60" Type="http://schemas.openxmlformats.org/officeDocument/2006/relationships/image" Target="../media/image7020.png"/><Relationship Id="rId65" Type="http://schemas.openxmlformats.org/officeDocument/2006/relationships/customXml" Target="../ink/ink10847.xml"/><Relationship Id="rId73" Type="http://schemas.openxmlformats.org/officeDocument/2006/relationships/image" Target="../media/image7080.png"/><Relationship Id="rId78" Type="http://schemas.openxmlformats.org/officeDocument/2006/relationships/customXml" Target="../ink/ink10854.xml"/><Relationship Id="rId81" Type="http://schemas.openxmlformats.org/officeDocument/2006/relationships/image" Target="../media/image7611.png"/><Relationship Id="rId86" Type="http://schemas.openxmlformats.org/officeDocument/2006/relationships/customXml" Target="../ink/ink10858.xml"/><Relationship Id="rId94" Type="http://schemas.openxmlformats.org/officeDocument/2006/relationships/customXml" Target="../ink/ink10862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4" Type="http://schemas.openxmlformats.org/officeDocument/2006/relationships/customXml" Target="../ink/ink10816.xml"/><Relationship Id="rId9" Type="http://schemas.openxmlformats.org/officeDocument/2006/relationships/image" Target="../media/image6790.png"/><Relationship Id="rId13" Type="http://schemas.openxmlformats.org/officeDocument/2006/relationships/image" Target="../media/image6800.png"/><Relationship Id="rId18" Type="http://schemas.openxmlformats.org/officeDocument/2006/relationships/customXml" Target="../ink/ink10823.xml"/><Relationship Id="rId39" Type="http://schemas.openxmlformats.org/officeDocument/2006/relationships/customXml" Target="../ink/ink10834.xml"/><Relationship Id="rId109" Type="http://schemas.openxmlformats.org/officeDocument/2006/relationships/image" Target="../media/image7760.png"/><Relationship Id="rId34" Type="http://schemas.openxmlformats.org/officeDocument/2006/relationships/customXml" Target="../ink/ink10831.xml"/><Relationship Id="rId50" Type="http://schemas.openxmlformats.org/officeDocument/2006/relationships/image" Target="../media/image6970.png"/><Relationship Id="rId55" Type="http://schemas.openxmlformats.org/officeDocument/2006/relationships/customXml" Target="../ink/ink10842.xml"/><Relationship Id="rId76" Type="http://schemas.openxmlformats.org/officeDocument/2006/relationships/customXml" Target="../ink/ink10853.xml"/><Relationship Id="rId97" Type="http://schemas.openxmlformats.org/officeDocument/2006/relationships/image" Target="../media/image7700.png"/><Relationship Id="rId104" Type="http://schemas.openxmlformats.org/officeDocument/2006/relationships/customXml" Target="../ink/ink10867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0861.xml"/><Relationship Id="rId2" Type="http://schemas.openxmlformats.org/officeDocument/2006/relationships/customXml" Target="../ink/ink10815.xml"/><Relationship Id="rId29" Type="http://schemas.openxmlformats.org/officeDocument/2006/relationships/image" Target="../media/image6880.png"/><Relationship Id="rId24" Type="http://schemas.openxmlformats.org/officeDocument/2006/relationships/customXml" Target="../ink/ink10826.xml"/><Relationship Id="rId40" Type="http://schemas.openxmlformats.org/officeDocument/2006/relationships/image" Target="../media/image6930.png"/><Relationship Id="rId45" Type="http://schemas.openxmlformats.org/officeDocument/2006/relationships/customXml" Target="../ink/ink10837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0870.xml"/><Relationship Id="rId61" Type="http://schemas.openxmlformats.org/officeDocument/2006/relationships/customXml" Target="../ink/ink10845.xml"/><Relationship Id="rId82" Type="http://schemas.openxmlformats.org/officeDocument/2006/relationships/customXml" Target="../ink/ink10856.xml"/><Relationship Id="rId19" Type="http://schemas.openxmlformats.org/officeDocument/2006/relationships/image" Target="../media/image3010.png"/><Relationship Id="rId14" Type="http://schemas.openxmlformats.org/officeDocument/2006/relationships/customXml" Target="../ink/ink10821.xml"/><Relationship Id="rId30" Type="http://schemas.openxmlformats.org/officeDocument/2006/relationships/customXml" Target="../ink/ink10829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0865.xml"/><Relationship Id="rId105" Type="http://schemas.openxmlformats.org/officeDocument/2006/relationships/image" Target="../media/image7740.png"/><Relationship Id="rId8" Type="http://schemas.openxmlformats.org/officeDocument/2006/relationships/customXml" Target="../ink/ink10818.xml"/><Relationship Id="rId51" Type="http://schemas.openxmlformats.org/officeDocument/2006/relationships/customXml" Target="../ink/ink10840.xml"/><Relationship Id="rId72" Type="http://schemas.openxmlformats.org/officeDocument/2006/relationships/customXml" Target="../ink/ink10851.xml"/><Relationship Id="rId93" Type="http://schemas.openxmlformats.org/officeDocument/2006/relationships/image" Target="../media/image7680.png"/><Relationship Id="rId98" Type="http://schemas.openxmlformats.org/officeDocument/2006/relationships/customXml" Target="../ink/ink10864.xml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0848.xml"/><Relationship Id="rId20" Type="http://schemas.openxmlformats.org/officeDocument/2006/relationships/customXml" Target="../ink/ink10824.xml"/><Relationship Id="rId41" Type="http://schemas.openxmlformats.org/officeDocument/2006/relationships/customXml" Target="../ink/ink10835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0859.xml"/><Relationship Id="rId111" Type="http://schemas.openxmlformats.org/officeDocument/2006/relationships/image" Target="../media/image777.png"/></Relationships>
</file>

<file path=ppt/slides/_rels/slide21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883.xml"/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47" Type="http://schemas.openxmlformats.org/officeDocument/2006/relationships/customXml" Target="../ink/ink10894.xml"/><Relationship Id="rId63" Type="http://schemas.openxmlformats.org/officeDocument/2006/relationships/customXml" Target="../ink/ink10902.xml"/><Relationship Id="rId68" Type="http://schemas.openxmlformats.org/officeDocument/2006/relationships/image" Target="../media/image7060.png"/><Relationship Id="rId84" Type="http://schemas.openxmlformats.org/officeDocument/2006/relationships/customXml" Target="../ink/ink10913.xml"/><Relationship Id="rId89" Type="http://schemas.openxmlformats.org/officeDocument/2006/relationships/image" Target="../media/image7660.png"/><Relationship Id="rId112" Type="http://schemas.openxmlformats.org/officeDocument/2006/relationships/customXml" Target="../ink/ink10927.xml"/><Relationship Id="rId16" Type="http://schemas.openxmlformats.org/officeDocument/2006/relationships/customXml" Target="../ink/ink10878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0886.xml"/><Relationship Id="rId37" Type="http://schemas.openxmlformats.org/officeDocument/2006/relationships/customXml" Target="../ink/ink10889.xml"/><Relationship Id="rId53" Type="http://schemas.openxmlformats.org/officeDocument/2006/relationships/customXml" Target="../ink/ink10897.xml"/><Relationship Id="rId58" Type="http://schemas.openxmlformats.org/officeDocument/2006/relationships/image" Target="../media/image7011.png"/><Relationship Id="rId74" Type="http://schemas.openxmlformats.org/officeDocument/2006/relationships/customXml" Target="../ink/ink10908.xml"/><Relationship Id="rId79" Type="http://schemas.openxmlformats.org/officeDocument/2006/relationships/image" Target="../media/image7111.png"/><Relationship Id="rId102" Type="http://schemas.openxmlformats.org/officeDocument/2006/relationships/customXml" Target="../ink/ink10922.xml"/><Relationship Id="rId123" Type="http://schemas.openxmlformats.org/officeDocument/2006/relationships/image" Target="../media/image783.png"/><Relationship Id="rId5" Type="http://schemas.openxmlformats.org/officeDocument/2006/relationships/image" Target="../media/image6840.png"/><Relationship Id="rId90" Type="http://schemas.openxmlformats.org/officeDocument/2006/relationships/customXml" Target="../ink/ink10916.xml"/><Relationship Id="rId95" Type="http://schemas.openxmlformats.org/officeDocument/2006/relationships/image" Target="../media/image7690.png"/><Relationship Id="rId22" Type="http://schemas.openxmlformats.org/officeDocument/2006/relationships/customXml" Target="../ink/ink10881.xml"/><Relationship Id="rId27" Type="http://schemas.openxmlformats.org/officeDocument/2006/relationships/image" Target="../media/image6870.png"/><Relationship Id="rId43" Type="http://schemas.openxmlformats.org/officeDocument/2006/relationships/customXml" Target="../ink/ink10892.xml"/><Relationship Id="rId48" Type="http://schemas.openxmlformats.org/officeDocument/2006/relationships/image" Target="../media/image6960.png"/><Relationship Id="rId64" Type="http://schemas.openxmlformats.org/officeDocument/2006/relationships/image" Target="../media/image7040.png"/><Relationship Id="rId69" Type="http://schemas.openxmlformats.org/officeDocument/2006/relationships/customXml" Target="../ink/ink10905.xml"/><Relationship Id="rId113" Type="http://schemas.openxmlformats.org/officeDocument/2006/relationships/image" Target="../media/image778.png"/><Relationship Id="rId118" Type="http://schemas.openxmlformats.org/officeDocument/2006/relationships/customXml" Target="../ink/ink10930.xml"/><Relationship Id="rId80" Type="http://schemas.openxmlformats.org/officeDocument/2006/relationships/customXml" Target="../ink/ink10911.xml"/><Relationship Id="rId85" Type="http://schemas.openxmlformats.org/officeDocument/2006/relationships/image" Target="../media/image7640.png"/><Relationship Id="rId12" Type="http://schemas.openxmlformats.org/officeDocument/2006/relationships/customXml" Target="../ink/ink10876.xml"/><Relationship Id="rId17" Type="http://schemas.openxmlformats.org/officeDocument/2006/relationships/image" Target="../media/image682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59" Type="http://schemas.openxmlformats.org/officeDocument/2006/relationships/customXml" Target="../ink/ink10900.xml"/><Relationship Id="rId103" Type="http://schemas.openxmlformats.org/officeDocument/2006/relationships/image" Target="../media/image7730.png"/><Relationship Id="rId108" Type="http://schemas.openxmlformats.org/officeDocument/2006/relationships/customXml" Target="../ink/ink10925.xml"/><Relationship Id="rId54" Type="http://schemas.openxmlformats.org/officeDocument/2006/relationships/image" Target="../media/image6990.png"/><Relationship Id="rId70" Type="http://schemas.openxmlformats.org/officeDocument/2006/relationships/customXml" Target="../ink/ink10906.xml"/><Relationship Id="rId75" Type="http://schemas.openxmlformats.org/officeDocument/2006/relationships/image" Target="../media/image7090.png"/><Relationship Id="rId91" Type="http://schemas.openxmlformats.org/officeDocument/2006/relationships/image" Target="../media/image7670.png"/><Relationship Id="rId96" Type="http://schemas.openxmlformats.org/officeDocument/2006/relationships/customXml" Target="../ink/ink109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73.xml"/><Relationship Id="rId23" Type="http://schemas.openxmlformats.org/officeDocument/2006/relationships/image" Target="../media/image6850.png"/><Relationship Id="rId28" Type="http://schemas.openxmlformats.org/officeDocument/2006/relationships/customXml" Target="../ink/ink10884.xml"/><Relationship Id="rId49" Type="http://schemas.openxmlformats.org/officeDocument/2006/relationships/customXml" Target="../ink/ink10895.xml"/><Relationship Id="rId114" Type="http://schemas.openxmlformats.org/officeDocument/2006/relationships/customXml" Target="../ink/ink10928.xml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0903.xml"/><Relationship Id="rId81" Type="http://schemas.openxmlformats.org/officeDocument/2006/relationships/image" Target="../media/image7611.png"/><Relationship Id="rId86" Type="http://schemas.openxmlformats.org/officeDocument/2006/relationships/customXml" Target="../ink/ink10914.xml"/><Relationship Id="rId4" Type="http://schemas.openxmlformats.org/officeDocument/2006/relationships/customXml" Target="../ink/ink10872.xml"/><Relationship Id="rId9" Type="http://schemas.openxmlformats.org/officeDocument/2006/relationships/image" Target="../media/image6790.png"/><Relationship Id="rId13" Type="http://schemas.openxmlformats.org/officeDocument/2006/relationships/image" Target="../media/image6800.png"/><Relationship Id="rId18" Type="http://schemas.openxmlformats.org/officeDocument/2006/relationships/customXml" Target="../ink/ink10879.xml"/><Relationship Id="rId39" Type="http://schemas.openxmlformats.org/officeDocument/2006/relationships/customXml" Target="../ink/ink10890.xml"/><Relationship Id="rId109" Type="http://schemas.openxmlformats.org/officeDocument/2006/relationships/image" Target="../media/image7760.png"/><Relationship Id="rId34" Type="http://schemas.openxmlformats.org/officeDocument/2006/relationships/customXml" Target="../ink/ink10887.xml"/><Relationship Id="rId50" Type="http://schemas.openxmlformats.org/officeDocument/2006/relationships/image" Target="../media/image6970.png"/><Relationship Id="rId55" Type="http://schemas.openxmlformats.org/officeDocument/2006/relationships/customXml" Target="../ink/ink10898.xml"/><Relationship Id="rId76" Type="http://schemas.openxmlformats.org/officeDocument/2006/relationships/customXml" Target="../ink/ink10909.xml"/><Relationship Id="rId97" Type="http://schemas.openxmlformats.org/officeDocument/2006/relationships/image" Target="../media/image7700.png"/><Relationship Id="rId104" Type="http://schemas.openxmlformats.org/officeDocument/2006/relationships/customXml" Target="../ink/ink10923.xml"/><Relationship Id="rId120" Type="http://schemas.openxmlformats.org/officeDocument/2006/relationships/customXml" Target="../ink/ink10931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0917.xml"/><Relationship Id="rId2" Type="http://schemas.openxmlformats.org/officeDocument/2006/relationships/customXml" Target="../ink/ink10871.xml"/><Relationship Id="rId29" Type="http://schemas.openxmlformats.org/officeDocument/2006/relationships/image" Target="../media/image6880.png"/><Relationship Id="rId24" Type="http://schemas.openxmlformats.org/officeDocument/2006/relationships/customXml" Target="../ink/ink10882.xml"/><Relationship Id="rId40" Type="http://schemas.openxmlformats.org/officeDocument/2006/relationships/image" Target="../media/image6930.png"/><Relationship Id="rId45" Type="http://schemas.openxmlformats.org/officeDocument/2006/relationships/customXml" Target="../ink/ink10893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0926.xml"/><Relationship Id="rId115" Type="http://schemas.openxmlformats.org/officeDocument/2006/relationships/image" Target="../media/image779.png"/><Relationship Id="rId61" Type="http://schemas.openxmlformats.org/officeDocument/2006/relationships/customXml" Target="../ink/ink10901.xml"/><Relationship Id="rId82" Type="http://schemas.openxmlformats.org/officeDocument/2006/relationships/customXml" Target="../ink/ink10912.xml"/><Relationship Id="rId19" Type="http://schemas.openxmlformats.org/officeDocument/2006/relationships/image" Target="../media/image3010.png"/><Relationship Id="rId14" Type="http://schemas.openxmlformats.org/officeDocument/2006/relationships/customXml" Target="../ink/ink10877.xml"/><Relationship Id="rId30" Type="http://schemas.openxmlformats.org/officeDocument/2006/relationships/customXml" Target="../ink/ink10885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0921.xml"/><Relationship Id="rId105" Type="http://schemas.openxmlformats.org/officeDocument/2006/relationships/image" Target="../media/image7740.png"/><Relationship Id="rId8" Type="http://schemas.openxmlformats.org/officeDocument/2006/relationships/customXml" Target="../ink/ink10874.xml"/><Relationship Id="rId51" Type="http://schemas.openxmlformats.org/officeDocument/2006/relationships/customXml" Target="../ink/ink10896.xml"/><Relationship Id="rId72" Type="http://schemas.openxmlformats.org/officeDocument/2006/relationships/customXml" Target="../ink/ink10907.xml"/><Relationship Id="rId93" Type="http://schemas.openxmlformats.org/officeDocument/2006/relationships/image" Target="../media/image7680.png"/><Relationship Id="rId98" Type="http://schemas.openxmlformats.org/officeDocument/2006/relationships/customXml" Target="../ink/ink10920.xml"/><Relationship Id="rId121" Type="http://schemas.openxmlformats.org/officeDocument/2006/relationships/image" Target="../media/image782.png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0904.xml"/><Relationship Id="rId116" Type="http://schemas.openxmlformats.org/officeDocument/2006/relationships/customXml" Target="../ink/ink10929.xml"/><Relationship Id="rId20" Type="http://schemas.openxmlformats.org/officeDocument/2006/relationships/customXml" Target="../ink/ink10880.xml"/><Relationship Id="rId41" Type="http://schemas.openxmlformats.org/officeDocument/2006/relationships/customXml" Target="../ink/ink10891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0915.xml"/><Relationship Id="rId111" Type="http://schemas.openxmlformats.org/officeDocument/2006/relationships/image" Target="../media/image777.png"/><Relationship Id="rId15" Type="http://schemas.openxmlformats.org/officeDocument/2006/relationships/image" Target="../media/image6811.png"/><Relationship Id="rId36" Type="http://schemas.openxmlformats.org/officeDocument/2006/relationships/customXml" Target="../ink/ink10888.xml"/><Relationship Id="rId57" Type="http://schemas.openxmlformats.org/officeDocument/2006/relationships/customXml" Target="../ink/ink10899.xml"/><Relationship Id="rId106" Type="http://schemas.openxmlformats.org/officeDocument/2006/relationships/customXml" Target="../ink/ink10924.xml"/><Relationship Id="rId10" Type="http://schemas.openxmlformats.org/officeDocument/2006/relationships/customXml" Target="../ink/ink10875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0910.xml"/><Relationship Id="rId94" Type="http://schemas.openxmlformats.org/officeDocument/2006/relationships/customXml" Target="../ink/ink10918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0932.xml"/></Relationships>
</file>

<file path=ppt/slides/_rels/slide2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47" Type="http://schemas.openxmlformats.org/officeDocument/2006/relationships/customXml" Target="../ink/ink10956.xml"/><Relationship Id="rId63" Type="http://schemas.openxmlformats.org/officeDocument/2006/relationships/customXml" Target="../ink/ink10964.xml"/><Relationship Id="rId68" Type="http://schemas.openxmlformats.org/officeDocument/2006/relationships/image" Target="../media/image7060.png"/><Relationship Id="rId84" Type="http://schemas.openxmlformats.org/officeDocument/2006/relationships/customXml" Target="../ink/ink10975.xml"/><Relationship Id="rId89" Type="http://schemas.openxmlformats.org/officeDocument/2006/relationships/image" Target="../media/image7660.png"/><Relationship Id="rId112" Type="http://schemas.openxmlformats.org/officeDocument/2006/relationships/customXml" Target="../ink/ink10989.xml"/><Relationship Id="rId16" Type="http://schemas.openxmlformats.org/officeDocument/2006/relationships/customXml" Target="../ink/ink10940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0948.xml"/><Relationship Id="rId37" Type="http://schemas.openxmlformats.org/officeDocument/2006/relationships/customXml" Target="../ink/ink10951.xml"/><Relationship Id="rId53" Type="http://schemas.openxmlformats.org/officeDocument/2006/relationships/customXml" Target="../ink/ink10959.xml"/><Relationship Id="rId58" Type="http://schemas.openxmlformats.org/officeDocument/2006/relationships/image" Target="../media/image7011.png"/><Relationship Id="rId74" Type="http://schemas.openxmlformats.org/officeDocument/2006/relationships/customXml" Target="../ink/ink10970.xml"/><Relationship Id="rId79" Type="http://schemas.openxmlformats.org/officeDocument/2006/relationships/image" Target="../media/image7111.png"/><Relationship Id="rId102" Type="http://schemas.openxmlformats.org/officeDocument/2006/relationships/customXml" Target="../ink/ink10984.xml"/><Relationship Id="rId123" Type="http://schemas.openxmlformats.org/officeDocument/2006/relationships/image" Target="../media/image783.png"/><Relationship Id="rId128" Type="http://schemas.openxmlformats.org/officeDocument/2006/relationships/customXml" Target="../ink/ink10997.xml"/><Relationship Id="rId5" Type="http://schemas.openxmlformats.org/officeDocument/2006/relationships/image" Target="../media/image6840.png"/><Relationship Id="rId90" Type="http://schemas.openxmlformats.org/officeDocument/2006/relationships/customXml" Target="../ink/ink10978.xml"/><Relationship Id="rId95" Type="http://schemas.openxmlformats.org/officeDocument/2006/relationships/image" Target="../media/image7690.png"/><Relationship Id="rId22" Type="http://schemas.openxmlformats.org/officeDocument/2006/relationships/customXml" Target="../ink/ink10943.xml"/><Relationship Id="rId27" Type="http://schemas.openxmlformats.org/officeDocument/2006/relationships/image" Target="../media/image6870.png"/><Relationship Id="rId43" Type="http://schemas.openxmlformats.org/officeDocument/2006/relationships/customXml" Target="../ink/ink10954.xml"/><Relationship Id="rId48" Type="http://schemas.openxmlformats.org/officeDocument/2006/relationships/image" Target="../media/image6960.png"/><Relationship Id="rId64" Type="http://schemas.openxmlformats.org/officeDocument/2006/relationships/image" Target="../media/image7040.png"/><Relationship Id="rId69" Type="http://schemas.openxmlformats.org/officeDocument/2006/relationships/customXml" Target="../ink/ink10967.xml"/><Relationship Id="rId113" Type="http://schemas.openxmlformats.org/officeDocument/2006/relationships/image" Target="../media/image778.png"/><Relationship Id="rId118" Type="http://schemas.openxmlformats.org/officeDocument/2006/relationships/customXml" Target="../ink/ink10992.xml"/><Relationship Id="rId80" Type="http://schemas.openxmlformats.org/officeDocument/2006/relationships/customXml" Target="../ink/ink10973.xml"/><Relationship Id="rId85" Type="http://schemas.openxmlformats.org/officeDocument/2006/relationships/image" Target="../media/image7640.png"/><Relationship Id="rId12" Type="http://schemas.openxmlformats.org/officeDocument/2006/relationships/customXml" Target="../ink/ink10938.xml"/><Relationship Id="rId17" Type="http://schemas.openxmlformats.org/officeDocument/2006/relationships/image" Target="../media/image682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59" Type="http://schemas.openxmlformats.org/officeDocument/2006/relationships/customXml" Target="../ink/ink10962.xml"/><Relationship Id="rId103" Type="http://schemas.openxmlformats.org/officeDocument/2006/relationships/image" Target="../media/image7730.png"/><Relationship Id="rId108" Type="http://schemas.openxmlformats.org/officeDocument/2006/relationships/customXml" Target="../ink/ink10987.xml"/><Relationship Id="rId124" Type="http://schemas.openxmlformats.org/officeDocument/2006/relationships/customXml" Target="../ink/ink10995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0" Type="http://schemas.openxmlformats.org/officeDocument/2006/relationships/customXml" Target="../ink/ink10968.xml"/><Relationship Id="rId75" Type="http://schemas.openxmlformats.org/officeDocument/2006/relationships/image" Target="../media/image7090.png"/><Relationship Id="rId91" Type="http://schemas.openxmlformats.org/officeDocument/2006/relationships/image" Target="../media/image7670.png"/><Relationship Id="rId96" Type="http://schemas.openxmlformats.org/officeDocument/2006/relationships/customXml" Target="../ink/ink109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35.xml"/><Relationship Id="rId23" Type="http://schemas.openxmlformats.org/officeDocument/2006/relationships/image" Target="../media/image6850.png"/><Relationship Id="rId28" Type="http://schemas.openxmlformats.org/officeDocument/2006/relationships/customXml" Target="../ink/ink10946.xml"/><Relationship Id="rId49" Type="http://schemas.openxmlformats.org/officeDocument/2006/relationships/customXml" Target="../ink/ink10957.xml"/><Relationship Id="rId114" Type="http://schemas.openxmlformats.org/officeDocument/2006/relationships/customXml" Target="../ink/ink10990.xml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0965.xml"/><Relationship Id="rId81" Type="http://schemas.openxmlformats.org/officeDocument/2006/relationships/image" Target="../media/image7611.png"/><Relationship Id="rId86" Type="http://schemas.openxmlformats.org/officeDocument/2006/relationships/customXml" Target="../ink/ink10976.xml"/><Relationship Id="rId130" Type="http://schemas.openxmlformats.org/officeDocument/2006/relationships/customXml" Target="../ink/ink10998.xml"/><Relationship Id="rId13" Type="http://schemas.openxmlformats.org/officeDocument/2006/relationships/image" Target="../media/image6800.png"/><Relationship Id="rId18" Type="http://schemas.openxmlformats.org/officeDocument/2006/relationships/customXml" Target="../ink/ink10941.xml"/><Relationship Id="rId39" Type="http://schemas.openxmlformats.org/officeDocument/2006/relationships/customXml" Target="../ink/ink10952.xml"/><Relationship Id="rId109" Type="http://schemas.openxmlformats.org/officeDocument/2006/relationships/image" Target="../media/image7760.png"/><Relationship Id="rId34" Type="http://schemas.openxmlformats.org/officeDocument/2006/relationships/customXml" Target="../ink/ink10949.xml"/><Relationship Id="rId50" Type="http://schemas.openxmlformats.org/officeDocument/2006/relationships/image" Target="../media/image6970.png"/><Relationship Id="rId55" Type="http://schemas.openxmlformats.org/officeDocument/2006/relationships/customXml" Target="../ink/ink10960.xml"/><Relationship Id="rId76" Type="http://schemas.openxmlformats.org/officeDocument/2006/relationships/customXml" Target="../ink/ink10971.xml"/><Relationship Id="rId97" Type="http://schemas.openxmlformats.org/officeDocument/2006/relationships/image" Target="../media/image7700.png"/><Relationship Id="rId104" Type="http://schemas.openxmlformats.org/officeDocument/2006/relationships/customXml" Target="../ink/ink10985.xml"/><Relationship Id="rId120" Type="http://schemas.openxmlformats.org/officeDocument/2006/relationships/customXml" Target="../ink/ink10993.xml"/><Relationship Id="rId125" Type="http://schemas.openxmlformats.org/officeDocument/2006/relationships/image" Target="../media/image784.png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0979.xml"/><Relationship Id="rId2" Type="http://schemas.openxmlformats.org/officeDocument/2006/relationships/customXml" Target="../ink/ink10933.xml"/><Relationship Id="rId29" Type="http://schemas.openxmlformats.org/officeDocument/2006/relationships/image" Target="../media/image6880.png"/><Relationship Id="rId24" Type="http://schemas.openxmlformats.org/officeDocument/2006/relationships/customXml" Target="../ink/ink10944.xml"/><Relationship Id="rId40" Type="http://schemas.openxmlformats.org/officeDocument/2006/relationships/image" Target="../media/image6930.png"/><Relationship Id="rId45" Type="http://schemas.openxmlformats.org/officeDocument/2006/relationships/customXml" Target="../ink/ink10955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0988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61" Type="http://schemas.openxmlformats.org/officeDocument/2006/relationships/customXml" Target="../ink/ink10963.xml"/><Relationship Id="rId82" Type="http://schemas.openxmlformats.org/officeDocument/2006/relationships/customXml" Target="../ink/ink10974.xml"/><Relationship Id="rId19" Type="http://schemas.openxmlformats.org/officeDocument/2006/relationships/image" Target="../media/image3010.png"/><Relationship Id="rId14" Type="http://schemas.openxmlformats.org/officeDocument/2006/relationships/customXml" Target="../ink/ink10939.xml"/><Relationship Id="rId30" Type="http://schemas.openxmlformats.org/officeDocument/2006/relationships/customXml" Target="../ink/ink10947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0983.xml"/><Relationship Id="rId105" Type="http://schemas.openxmlformats.org/officeDocument/2006/relationships/image" Target="../media/image7740.png"/><Relationship Id="rId126" Type="http://schemas.openxmlformats.org/officeDocument/2006/relationships/customXml" Target="../ink/ink10996.xml"/><Relationship Id="rId8" Type="http://schemas.openxmlformats.org/officeDocument/2006/relationships/customXml" Target="../ink/ink10936.xml"/><Relationship Id="rId51" Type="http://schemas.openxmlformats.org/officeDocument/2006/relationships/customXml" Target="../ink/ink10958.xml"/><Relationship Id="rId72" Type="http://schemas.openxmlformats.org/officeDocument/2006/relationships/customXml" Target="../ink/ink10969.xml"/><Relationship Id="rId93" Type="http://schemas.openxmlformats.org/officeDocument/2006/relationships/image" Target="../media/image7680.png"/><Relationship Id="rId98" Type="http://schemas.openxmlformats.org/officeDocument/2006/relationships/customXml" Target="../ink/ink10982.xml"/><Relationship Id="rId121" Type="http://schemas.openxmlformats.org/officeDocument/2006/relationships/image" Target="../media/image782.png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0966.xml"/><Relationship Id="rId116" Type="http://schemas.openxmlformats.org/officeDocument/2006/relationships/customXml" Target="../ink/ink10991.xml"/><Relationship Id="rId20" Type="http://schemas.openxmlformats.org/officeDocument/2006/relationships/customXml" Target="../ink/ink10942.xml"/><Relationship Id="rId41" Type="http://schemas.openxmlformats.org/officeDocument/2006/relationships/customXml" Target="../ink/ink10953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0977.xml"/><Relationship Id="rId111" Type="http://schemas.openxmlformats.org/officeDocument/2006/relationships/image" Target="../media/image777.png"/><Relationship Id="rId15" Type="http://schemas.openxmlformats.org/officeDocument/2006/relationships/image" Target="../media/image6811.png"/><Relationship Id="rId36" Type="http://schemas.openxmlformats.org/officeDocument/2006/relationships/customXml" Target="../ink/ink10950.xml"/><Relationship Id="rId57" Type="http://schemas.openxmlformats.org/officeDocument/2006/relationships/customXml" Target="../ink/ink10961.xml"/><Relationship Id="rId106" Type="http://schemas.openxmlformats.org/officeDocument/2006/relationships/customXml" Target="../ink/ink10986.xml"/><Relationship Id="rId127" Type="http://schemas.openxmlformats.org/officeDocument/2006/relationships/image" Target="../media/image785.png"/><Relationship Id="rId10" Type="http://schemas.openxmlformats.org/officeDocument/2006/relationships/customXml" Target="../ink/ink10937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0972.xml"/><Relationship Id="rId94" Type="http://schemas.openxmlformats.org/officeDocument/2006/relationships/customXml" Target="../ink/ink10980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0994.xml"/><Relationship Id="rId4" Type="http://schemas.openxmlformats.org/officeDocument/2006/relationships/customXml" Target="../ink/ink10934.xml"/><Relationship Id="rId9" Type="http://schemas.openxmlformats.org/officeDocument/2006/relationships/image" Target="../media/image6790.png"/><Relationship Id="rId26" Type="http://schemas.openxmlformats.org/officeDocument/2006/relationships/customXml" Target="../ink/ink10945.xml"/></Relationships>
</file>

<file path=ppt/slides/_rels/slide2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030.xml"/><Relationship Id="rId84" Type="http://schemas.openxmlformats.org/officeDocument/2006/relationships/customXml" Target="../ink/ink11041.xml"/><Relationship Id="rId138" Type="http://schemas.openxmlformats.org/officeDocument/2006/relationships/customXml" Target="../ink/ink11068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014.xml"/><Relationship Id="rId53" Type="http://schemas.openxmlformats.org/officeDocument/2006/relationships/customXml" Target="../ink/ink11025.xml"/><Relationship Id="rId74" Type="http://schemas.openxmlformats.org/officeDocument/2006/relationships/customXml" Target="../ink/ink11036.xml"/><Relationship Id="rId128" Type="http://schemas.openxmlformats.org/officeDocument/2006/relationships/customXml" Target="../ink/ink11063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22" Type="http://schemas.openxmlformats.org/officeDocument/2006/relationships/customXml" Target="../ink/ink11009.xml"/><Relationship Id="rId27" Type="http://schemas.openxmlformats.org/officeDocument/2006/relationships/image" Target="../media/image6870.png"/><Relationship Id="rId43" Type="http://schemas.openxmlformats.org/officeDocument/2006/relationships/customXml" Target="../ink/ink11020.xml"/><Relationship Id="rId48" Type="http://schemas.openxmlformats.org/officeDocument/2006/relationships/image" Target="../media/image6960.png"/><Relationship Id="rId64" Type="http://schemas.openxmlformats.org/officeDocument/2006/relationships/image" Target="../media/image7040.png"/><Relationship Id="rId69" Type="http://schemas.openxmlformats.org/officeDocument/2006/relationships/customXml" Target="../ink/ink11033.xml"/><Relationship Id="rId113" Type="http://schemas.openxmlformats.org/officeDocument/2006/relationships/image" Target="../media/image778.png"/><Relationship Id="rId118" Type="http://schemas.openxmlformats.org/officeDocument/2006/relationships/customXml" Target="../ink/ink11058.xml"/><Relationship Id="rId134" Type="http://schemas.openxmlformats.org/officeDocument/2006/relationships/customXml" Target="../ink/ink11066.xml"/><Relationship Id="rId139" Type="http://schemas.openxmlformats.org/officeDocument/2006/relationships/image" Target="../media/image791.png"/><Relationship Id="rId80" Type="http://schemas.openxmlformats.org/officeDocument/2006/relationships/customXml" Target="../ink/ink11039.xml"/><Relationship Id="rId85" Type="http://schemas.openxmlformats.org/officeDocument/2006/relationships/image" Target="../media/image7640.png"/><Relationship Id="rId12" Type="http://schemas.openxmlformats.org/officeDocument/2006/relationships/customXml" Target="../ink/ink11004.xml"/><Relationship Id="rId17" Type="http://schemas.openxmlformats.org/officeDocument/2006/relationships/image" Target="../media/image682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59" Type="http://schemas.openxmlformats.org/officeDocument/2006/relationships/customXml" Target="../ink/ink11028.xml"/><Relationship Id="rId103" Type="http://schemas.openxmlformats.org/officeDocument/2006/relationships/image" Target="../media/image7730.png"/><Relationship Id="rId108" Type="http://schemas.openxmlformats.org/officeDocument/2006/relationships/customXml" Target="../ink/ink11053.xml"/><Relationship Id="rId124" Type="http://schemas.openxmlformats.org/officeDocument/2006/relationships/customXml" Target="../ink/ink11061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0" Type="http://schemas.openxmlformats.org/officeDocument/2006/relationships/customXml" Target="../ink/ink11034.xml"/><Relationship Id="rId75" Type="http://schemas.openxmlformats.org/officeDocument/2006/relationships/image" Target="../media/image7090.png"/><Relationship Id="rId91" Type="http://schemas.openxmlformats.org/officeDocument/2006/relationships/image" Target="../media/image7670.png"/><Relationship Id="rId96" Type="http://schemas.openxmlformats.org/officeDocument/2006/relationships/customXml" Target="../ink/ink11047.xml"/><Relationship Id="rId140" Type="http://schemas.openxmlformats.org/officeDocument/2006/relationships/customXml" Target="../ink/ink11069.xml"/><Relationship Id="rId145" Type="http://schemas.openxmlformats.org/officeDocument/2006/relationships/image" Target="../media/image7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01.xml"/><Relationship Id="rId23" Type="http://schemas.openxmlformats.org/officeDocument/2006/relationships/image" Target="../media/image6850.png"/><Relationship Id="rId28" Type="http://schemas.openxmlformats.org/officeDocument/2006/relationships/customXml" Target="../ink/ink11012.xml"/><Relationship Id="rId49" Type="http://schemas.openxmlformats.org/officeDocument/2006/relationships/customXml" Target="../ink/ink11023.xml"/><Relationship Id="rId114" Type="http://schemas.openxmlformats.org/officeDocument/2006/relationships/customXml" Target="../ink/ink11056.xml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1031.xml"/><Relationship Id="rId81" Type="http://schemas.openxmlformats.org/officeDocument/2006/relationships/image" Target="../media/image7611.png"/><Relationship Id="rId86" Type="http://schemas.openxmlformats.org/officeDocument/2006/relationships/customXml" Target="../ink/ink11042.xml"/><Relationship Id="rId130" Type="http://schemas.openxmlformats.org/officeDocument/2006/relationships/customXml" Target="../ink/ink11064.xml"/><Relationship Id="rId135" Type="http://schemas.openxmlformats.org/officeDocument/2006/relationships/image" Target="../media/image789.png"/><Relationship Id="rId13" Type="http://schemas.openxmlformats.org/officeDocument/2006/relationships/image" Target="../media/image6800.png"/><Relationship Id="rId18" Type="http://schemas.openxmlformats.org/officeDocument/2006/relationships/customXml" Target="../ink/ink11007.xml"/><Relationship Id="rId39" Type="http://schemas.openxmlformats.org/officeDocument/2006/relationships/customXml" Target="../ink/ink11018.xml"/><Relationship Id="rId109" Type="http://schemas.openxmlformats.org/officeDocument/2006/relationships/image" Target="../media/image7760.png"/><Relationship Id="rId34" Type="http://schemas.openxmlformats.org/officeDocument/2006/relationships/customXml" Target="../ink/ink11015.xml"/><Relationship Id="rId50" Type="http://schemas.openxmlformats.org/officeDocument/2006/relationships/image" Target="../media/image6970.png"/><Relationship Id="rId55" Type="http://schemas.openxmlformats.org/officeDocument/2006/relationships/customXml" Target="../ink/ink11026.xml"/><Relationship Id="rId76" Type="http://schemas.openxmlformats.org/officeDocument/2006/relationships/customXml" Target="../ink/ink11037.xml"/><Relationship Id="rId97" Type="http://schemas.openxmlformats.org/officeDocument/2006/relationships/image" Target="../media/image7700.png"/><Relationship Id="rId104" Type="http://schemas.openxmlformats.org/officeDocument/2006/relationships/customXml" Target="../ink/ink11051.xml"/><Relationship Id="rId120" Type="http://schemas.openxmlformats.org/officeDocument/2006/relationships/customXml" Target="../ink/ink11059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11072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1045.xml"/><Relationship Id="rId2" Type="http://schemas.openxmlformats.org/officeDocument/2006/relationships/customXml" Target="../ink/ink10999.xml"/><Relationship Id="rId29" Type="http://schemas.openxmlformats.org/officeDocument/2006/relationships/image" Target="../media/image6880.png"/><Relationship Id="rId24" Type="http://schemas.openxmlformats.org/officeDocument/2006/relationships/customXml" Target="../ink/ink11010.xml"/><Relationship Id="rId40" Type="http://schemas.openxmlformats.org/officeDocument/2006/relationships/image" Target="../media/image6930.png"/><Relationship Id="rId45" Type="http://schemas.openxmlformats.org/officeDocument/2006/relationships/customXml" Target="../ink/ink11021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054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11067.xml"/><Relationship Id="rId61" Type="http://schemas.openxmlformats.org/officeDocument/2006/relationships/customXml" Target="../ink/ink11029.xml"/><Relationship Id="rId82" Type="http://schemas.openxmlformats.org/officeDocument/2006/relationships/customXml" Target="../ink/ink11040.xml"/><Relationship Id="rId19" Type="http://schemas.openxmlformats.org/officeDocument/2006/relationships/image" Target="../media/image3010.png"/><Relationship Id="rId14" Type="http://schemas.openxmlformats.org/officeDocument/2006/relationships/customXml" Target="../ink/ink11005.xml"/><Relationship Id="rId30" Type="http://schemas.openxmlformats.org/officeDocument/2006/relationships/customXml" Target="../ink/ink11013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049.xml"/><Relationship Id="rId105" Type="http://schemas.openxmlformats.org/officeDocument/2006/relationships/image" Target="../media/image7740.png"/><Relationship Id="rId126" Type="http://schemas.openxmlformats.org/officeDocument/2006/relationships/customXml" Target="../ink/ink11062.xml"/><Relationship Id="rId147" Type="http://schemas.openxmlformats.org/officeDocument/2006/relationships/image" Target="../media/image795.png"/><Relationship Id="rId8" Type="http://schemas.openxmlformats.org/officeDocument/2006/relationships/customXml" Target="../ink/ink11002.xml"/><Relationship Id="rId51" Type="http://schemas.openxmlformats.org/officeDocument/2006/relationships/customXml" Target="../ink/ink11024.xml"/><Relationship Id="rId72" Type="http://schemas.openxmlformats.org/officeDocument/2006/relationships/customXml" Target="../ink/ink11035.xml"/><Relationship Id="rId93" Type="http://schemas.openxmlformats.org/officeDocument/2006/relationships/image" Target="../media/image7680.png"/><Relationship Id="rId98" Type="http://schemas.openxmlformats.org/officeDocument/2006/relationships/customXml" Target="../ink/ink11048.xml"/><Relationship Id="rId121" Type="http://schemas.openxmlformats.org/officeDocument/2006/relationships/image" Target="../media/image782.png"/><Relationship Id="rId142" Type="http://schemas.openxmlformats.org/officeDocument/2006/relationships/customXml" Target="../ink/ink11070.xml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032.xml"/><Relationship Id="rId116" Type="http://schemas.openxmlformats.org/officeDocument/2006/relationships/customXml" Target="../ink/ink11057.xml"/><Relationship Id="rId137" Type="http://schemas.openxmlformats.org/officeDocument/2006/relationships/image" Target="../media/image790.png"/><Relationship Id="rId20" Type="http://schemas.openxmlformats.org/officeDocument/2006/relationships/customXml" Target="../ink/ink11008.xml"/><Relationship Id="rId41" Type="http://schemas.openxmlformats.org/officeDocument/2006/relationships/customXml" Target="../ink/ink11019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043.xml"/><Relationship Id="rId111" Type="http://schemas.openxmlformats.org/officeDocument/2006/relationships/image" Target="../media/image777.png"/><Relationship Id="rId132" Type="http://schemas.openxmlformats.org/officeDocument/2006/relationships/customXml" Target="../ink/ink11065.xml"/><Relationship Id="rId15" Type="http://schemas.openxmlformats.org/officeDocument/2006/relationships/image" Target="../media/image6811.png"/><Relationship Id="rId36" Type="http://schemas.openxmlformats.org/officeDocument/2006/relationships/customXml" Target="../ink/ink11016.xml"/><Relationship Id="rId57" Type="http://schemas.openxmlformats.org/officeDocument/2006/relationships/customXml" Target="../ink/ink11027.xml"/><Relationship Id="rId106" Type="http://schemas.openxmlformats.org/officeDocument/2006/relationships/customXml" Target="../ink/ink11052.xml"/><Relationship Id="rId127" Type="http://schemas.openxmlformats.org/officeDocument/2006/relationships/image" Target="../media/image785.png"/><Relationship Id="rId10" Type="http://schemas.openxmlformats.org/officeDocument/2006/relationships/customXml" Target="../ink/ink11003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038.xml"/><Relationship Id="rId94" Type="http://schemas.openxmlformats.org/officeDocument/2006/relationships/customXml" Target="../ink/ink11046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060.xml"/><Relationship Id="rId143" Type="http://schemas.openxmlformats.org/officeDocument/2006/relationships/image" Target="../media/image793.png"/><Relationship Id="rId148" Type="http://schemas.openxmlformats.org/officeDocument/2006/relationships/customXml" Target="../ink/ink11073.xml"/><Relationship Id="rId4" Type="http://schemas.openxmlformats.org/officeDocument/2006/relationships/customXml" Target="../ink/ink11000.xml"/><Relationship Id="rId9" Type="http://schemas.openxmlformats.org/officeDocument/2006/relationships/image" Target="../media/image6790.png"/><Relationship Id="rId26" Type="http://schemas.openxmlformats.org/officeDocument/2006/relationships/customXml" Target="../ink/ink11011.xml"/><Relationship Id="rId47" Type="http://schemas.openxmlformats.org/officeDocument/2006/relationships/customXml" Target="../ink/ink11022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055.xml"/><Relationship Id="rId133" Type="http://schemas.openxmlformats.org/officeDocument/2006/relationships/image" Target="../media/image788.png"/><Relationship Id="rId16" Type="http://schemas.openxmlformats.org/officeDocument/2006/relationships/customXml" Target="../ink/ink11006.xml"/><Relationship Id="rId37" Type="http://schemas.openxmlformats.org/officeDocument/2006/relationships/customXml" Target="../ink/ink11017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050.xml"/><Relationship Id="rId123" Type="http://schemas.openxmlformats.org/officeDocument/2006/relationships/image" Target="../media/image783.png"/><Relationship Id="rId144" Type="http://schemas.openxmlformats.org/officeDocument/2006/relationships/customXml" Target="../ink/ink11071.xml"/><Relationship Id="rId90" Type="http://schemas.openxmlformats.org/officeDocument/2006/relationships/customXml" Target="../ink/ink11044.xml"/></Relationships>
</file>

<file path=ppt/slides/_rels/slide2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105.xml"/><Relationship Id="rId84" Type="http://schemas.openxmlformats.org/officeDocument/2006/relationships/customXml" Target="../ink/ink11116.xml"/><Relationship Id="rId138" Type="http://schemas.openxmlformats.org/officeDocument/2006/relationships/customXml" Target="../ink/ink11143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089.xml"/><Relationship Id="rId53" Type="http://schemas.openxmlformats.org/officeDocument/2006/relationships/customXml" Target="../ink/ink11100.xml"/><Relationship Id="rId74" Type="http://schemas.openxmlformats.org/officeDocument/2006/relationships/customXml" Target="../ink/ink11111.xml"/><Relationship Id="rId128" Type="http://schemas.openxmlformats.org/officeDocument/2006/relationships/customXml" Target="../ink/ink11138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22" Type="http://schemas.openxmlformats.org/officeDocument/2006/relationships/customXml" Target="../ink/ink11084.xml"/><Relationship Id="rId27" Type="http://schemas.openxmlformats.org/officeDocument/2006/relationships/image" Target="../media/image6870.png"/><Relationship Id="rId43" Type="http://schemas.openxmlformats.org/officeDocument/2006/relationships/customXml" Target="../ink/ink11095.xml"/><Relationship Id="rId48" Type="http://schemas.openxmlformats.org/officeDocument/2006/relationships/image" Target="../media/image6960.png"/><Relationship Id="rId64" Type="http://schemas.openxmlformats.org/officeDocument/2006/relationships/image" Target="../media/image7040.png"/><Relationship Id="rId69" Type="http://schemas.openxmlformats.org/officeDocument/2006/relationships/customXml" Target="../ink/ink11108.xml"/><Relationship Id="rId113" Type="http://schemas.openxmlformats.org/officeDocument/2006/relationships/image" Target="../media/image778.png"/><Relationship Id="rId118" Type="http://schemas.openxmlformats.org/officeDocument/2006/relationships/customXml" Target="../ink/ink11133.xml"/><Relationship Id="rId134" Type="http://schemas.openxmlformats.org/officeDocument/2006/relationships/customXml" Target="../ink/ink11141.xml"/><Relationship Id="rId139" Type="http://schemas.openxmlformats.org/officeDocument/2006/relationships/image" Target="../media/image791.png"/><Relationship Id="rId80" Type="http://schemas.openxmlformats.org/officeDocument/2006/relationships/customXml" Target="../ink/ink11114.xml"/><Relationship Id="rId85" Type="http://schemas.openxmlformats.org/officeDocument/2006/relationships/image" Target="../media/image7640.png"/><Relationship Id="rId150" Type="http://schemas.openxmlformats.org/officeDocument/2006/relationships/customXml" Target="../ink/ink11149.xml"/><Relationship Id="rId12" Type="http://schemas.openxmlformats.org/officeDocument/2006/relationships/customXml" Target="../ink/ink11079.xml"/><Relationship Id="rId17" Type="http://schemas.openxmlformats.org/officeDocument/2006/relationships/image" Target="../media/image6820.png"/><Relationship Id="rId33" Type="http://schemas.openxmlformats.org/officeDocument/2006/relationships/image" Target="../media/image6900.png"/><Relationship Id="rId38" Type="http://schemas.openxmlformats.org/officeDocument/2006/relationships/image" Target="../media/image6920.png"/><Relationship Id="rId59" Type="http://schemas.openxmlformats.org/officeDocument/2006/relationships/customXml" Target="../ink/ink11103.xml"/><Relationship Id="rId103" Type="http://schemas.openxmlformats.org/officeDocument/2006/relationships/image" Target="../media/image7730.png"/><Relationship Id="rId108" Type="http://schemas.openxmlformats.org/officeDocument/2006/relationships/customXml" Target="../ink/ink11128.xml"/><Relationship Id="rId124" Type="http://schemas.openxmlformats.org/officeDocument/2006/relationships/customXml" Target="../ink/ink11136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0" Type="http://schemas.openxmlformats.org/officeDocument/2006/relationships/customXml" Target="../ink/ink11109.xml"/><Relationship Id="rId75" Type="http://schemas.openxmlformats.org/officeDocument/2006/relationships/image" Target="../media/image7090.png"/><Relationship Id="rId91" Type="http://schemas.openxmlformats.org/officeDocument/2006/relationships/image" Target="../media/image7670.png"/><Relationship Id="rId96" Type="http://schemas.openxmlformats.org/officeDocument/2006/relationships/customXml" Target="../ink/ink11122.xml"/><Relationship Id="rId140" Type="http://schemas.openxmlformats.org/officeDocument/2006/relationships/customXml" Target="../ink/ink11144.xml"/><Relationship Id="rId145" Type="http://schemas.openxmlformats.org/officeDocument/2006/relationships/image" Target="../media/image7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76.xml"/><Relationship Id="rId23" Type="http://schemas.openxmlformats.org/officeDocument/2006/relationships/image" Target="../media/image6850.png"/><Relationship Id="rId28" Type="http://schemas.openxmlformats.org/officeDocument/2006/relationships/customXml" Target="../ink/ink11087.xml"/><Relationship Id="rId49" Type="http://schemas.openxmlformats.org/officeDocument/2006/relationships/customXml" Target="../ink/ink11098.xml"/><Relationship Id="rId114" Type="http://schemas.openxmlformats.org/officeDocument/2006/relationships/customXml" Target="../ink/ink11131.xml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1106.xml"/><Relationship Id="rId81" Type="http://schemas.openxmlformats.org/officeDocument/2006/relationships/image" Target="../media/image7611.png"/><Relationship Id="rId86" Type="http://schemas.openxmlformats.org/officeDocument/2006/relationships/customXml" Target="../ink/ink11117.xml"/><Relationship Id="rId130" Type="http://schemas.openxmlformats.org/officeDocument/2006/relationships/customXml" Target="../ink/ink11139.xml"/><Relationship Id="rId135" Type="http://schemas.openxmlformats.org/officeDocument/2006/relationships/image" Target="../media/image789.png"/><Relationship Id="rId151" Type="http://schemas.openxmlformats.org/officeDocument/2006/relationships/image" Target="../media/image797.png"/><Relationship Id="rId13" Type="http://schemas.openxmlformats.org/officeDocument/2006/relationships/image" Target="../media/image6800.png"/><Relationship Id="rId18" Type="http://schemas.openxmlformats.org/officeDocument/2006/relationships/customXml" Target="../ink/ink11082.xml"/><Relationship Id="rId39" Type="http://schemas.openxmlformats.org/officeDocument/2006/relationships/customXml" Target="../ink/ink11093.xml"/><Relationship Id="rId109" Type="http://schemas.openxmlformats.org/officeDocument/2006/relationships/image" Target="../media/image7760.png"/><Relationship Id="rId34" Type="http://schemas.openxmlformats.org/officeDocument/2006/relationships/customXml" Target="../ink/ink11090.xml"/><Relationship Id="rId50" Type="http://schemas.openxmlformats.org/officeDocument/2006/relationships/image" Target="../media/image6970.png"/><Relationship Id="rId55" Type="http://schemas.openxmlformats.org/officeDocument/2006/relationships/customXml" Target="../ink/ink11101.xml"/><Relationship Id="rId76" Type="http://schemas.openxmlformats.org/officeDocument/2006/relationships/customXml" Target="../ink/ink11112.xml"/><Relationship Id="rId97" Type="http://schemas.openxmlformats.org/officeDocument/2006/relationships/image" Target="../media/image7700.png"/><Relationship Id="rId104" Type="http://schemas.openxmlformats.org/officeDocument/2006/relationships/customXml" Target="../ink/ink11126.xml"/><Relationship Id="rId120" Type="http://schemas.openxmlformats.org/officeDocument/2006/relationships/customXml" Target="../ink/ink11134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11147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1120.xml"/><Relationship Id="rId2" Type="http://schemas.openxmlformats.org/officeDocument/2006/relationships/customXml" Target="../ink/ink11074.xml"/><Relationship Id="rId29" Type="http://schemas.openxmlformats.org/officeDocument/2006/relationships/image" Target="../media/image6880.png"/><Relationship Id="rId24" Type="http://schemas.openxmlformats.org/officeDocument/2006/relationships/customXml" Target="../ink/ink11085.xml"/><Relationship Id="rId40" Type="http://schemas.openxmlformats.org/officeDocument/2006/relationships/image" Target="../media/image6930.png"/><Relationship Id="rId45" Type="http://schemas.openxmlformats.org/officeDocument/2006/relationships/customXml" Target="../ink/ink11096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129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11142.xml"/><Relationship Id="rId61" Type="http://schemas.openxmlformats.org/officeDocument/2006/relationships/customXml" Target="../ink/ink11104.xml"/><Relationship Id="rId82" Type="http://schemas.openxmlformats.org/officeDocument/2006/relationships/customXml" Target="../ink/ink11115.xml"/><Relationship Id="rId19" Type="http://schemas.openxmlformats.org/officeDocument/2006/relationships/image" Target="../media/image3010.png"/><Relationship Id="rId14" Type="http://schemas.openxmlformats.org/officeDocument/2006/relationships/customXml" Target="../ink/ink11080.xml"/><Relationship Id="rId30" Type="http://schemas.openxmlformats.org/officeDocument/2006/relationships/customXml" Target="../ink/ink11088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124.xml"/><Relationship Id="rId105" Type="http://schemas.openxmlformats.org/officeDocument/2006/relationships/image" Target="../media/image7740.png"/><Relationship Id="rId126" Type="http://schemas.openxmlformats.org/officeDocument/2006/relationships/customXml" Target="../ink/ink11137.xml"/><Relationship Id="rId147" Type="http://schemas.openxmlformats.org/officeDocument/2006/relationships/image" Target="../media/image795.png"/><Relationship Id="rId8" Type="http://schemas.openxmlformats.org/officeDocument/2006/relationships/customXml" Target="../ink/ink11077.xml"/><Relationship Id="rId51" Type="http://schemas.openxmlformats.org/officeDocument/2006/relationships/customXml" Target="../ink/ink11099.xml"/><Relationship Id="rId72" Type="http://schemas.openxmlformats.org/officeDocument/2006/relationships/customXml" Target="../ink/ink11110.xml"/><Relationship Id="rId93" Type="http://schemas.openxmlformats.org/officeDocument/2006/relationships/image" Target="../media/image7680.png"/><Relationship Id="rId98" Type="http://schemas.openxmlformats.org/officeDocument/2006/relationships/customXml" Target="../ink/ink11123.xml"/><Relationship Id="rId121" Type="http://schemas.openxmlformats.org/officeDocument/2006/relationships/image" Target="../media/image782.png"/><Relationship Id="rId142" Type="http://schemas.openxmlformats.org/officeDocument/2006/relationships/customXml" Target="../ink/ink11145.xml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107.xml"/><Relationship Id="rId116" Type="http://schemas.openxmlformats.org/officeDocument/2006/relationships/customXml" Target="../ink/ink11132.xml"/><Relationship Id="rId137" Type="http://schemas.openxmlformats.org/officeDocument/2006/relationships/image" Target="../media/image790.png"/><Relationship Id="rId20" Type="http://schemas.openxmlformats.org/officeDocument/2006/relationships/customXml" Target="../ink/ink11083.xml"/><Relationship Id="rId41" Type="http://schemas.openxmlformats.org/officeDocument/2006/relationships/customXml" Target="../ink/ink11094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118.xml"/><Relationship Id="rId111" Type="http://schemas.openxmlformats.org/officeDocument/2006/relationships/image" Target="../media/image777.png"/><Relationship Id="rId132" Type="http://schemas.openxmlformats.org/officeDocument/2006/relationships/customXml" Target="../ink/ink11140.xml"/><Relationship Id="rId15" Type="http://schemas.openxmlformats.org/officeDocument/2006/relationships/image" Target="../media/image6811.png"/><Relationship Id="rId36" Type="http://schemas.openxmlformats.org/officeDocument/2006/relationships/customXml" Target="../ink/ink11091.xml"/><Relationship Id="rId57" Type="http://schemas.openxmlformats.org/officeDocument/2006/relationships/customXml" Target="../ink/ink11102.xml"/><Relationship Id="rId106" Type="http://schemas.openxmlformats.org/officeDocument/2006/relationships/customXml" Target="../ink/ink11127.xml"/><Relationship Id="rId127" Type="http://schemas.openxmlformats.org/officeDocument/2006/relationships/image" Target="../media/image785.png"/><Relationship Id="rId10" Type="http://schemas.openxmlformats.org/officeDocument/2006/relationships/customXml" Target="../ink/ink11078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113.xml"/><Relationship Id="rId94" Type="http://schemas.openxmlformats.org/officeDocument/2006/relationships/customXml" Target="../ink/ink11121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135.xml"/><Relationship Id="rId143" Type="http://schemas.openxmlformats.org/officeDocument/2006/relationships/image" Target="../media/image793.png"/><Relationship Id="rId148" Type="http://schemas.openxmlformats.org/officeDocument/2006/relationships/customXml" Target="../ink/ink11148.xml"/><Relationship Id="rId4" Type="http://schemas.openxmlformats.org/officeDocument/2006/relationships/customXml" Target="../ink/ink11075.xml"/><Relationship Id="rId9" Type="http://schemas.openxmlformats.org/officeDocument/2006/relationships/image" Target="../media/image6790.png"/><Relationship Id="rId26" Type="http://schemas.openxmlformats.org/officeDocument/2006/relationships/customXml" Target="../ink/ink11086.xml"/><Relationship Id="rId47" Type="http://schemas.openxmlformats.org/officeDocument/2006/relationships/customXml" Target="../ink/ink11097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130.xml"/><Relationship Id="rId133" Type="http://schemas.openxmlformats.org/officeDocument/2006/relationships/image" Target="../media/image788.png"/><Relationship Id="rId16" Type="http://schemas.openxmlformats.org/officeDocument/2006/relationships/customXml" Target="../ink/ink11081.xml"/><Relationship Id="rId37" Type="http://schemas.openxmlformats.org/officeDocument/2006/relationships/customXml" Target="../ink/ink11092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125.xml"/><Relationship Id="rId123" Type="http://schemas.openxmlformats.org/officeDocument/2006/relationships/image" Target="../media/image783.png"/><Relationship Id="rId144" Type="http://schemas.openxmlformats.org/officeDocument/2006/relationships/customXml" Target="../ink/ink11146.xml"/><Relationship Id="rId90" Type="http://schemas.openxmlformats.org/officeDocument/2006/relationships/customXml" Target="../ink/ink11119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959.xml"/><Relationship Id="rId21" Type="http://schemas.openxmlformats.org/officeDocument/2006/relationships/image" Target="../media/image115.png"/><Relationship Id="rId42" Type="http://schemas.openxmlformats.org/officeDocument/2006/relationships/customXml" Target="../ink/ink921.xml"/><Relationship Id="rId63" Type="http://schemas.openxmlformats.org/officeDocument/2006/relationships/image" Target="../media/image136.png"/><Relationship Id="rId84" Type="http://schemas.openxmlformats.org/officeDocument/2006/relationships/customXml" Target="../ink/ink942.xml"/><Relationship Id="rId138" Type="http://schemas.openxmlformats.org/officeDocument/2006/relationships/image" Target="../media/image173.png"/><Relationship Id="rId159" Type="http://schemas.openxmlformats.org/officeDocument/2006/relationships/image" Target="../media/image182.png"/><Relationship Id="rId170" Type="http://schemas.openxmlformats.org/officeDocument/2006/relationships/customXml" Target="../ink/ink986.xml"/><Relationship Id="rId107" Type="http://schemas.openxmlformats.org/officeDocument/2006/relationships/customXml" Target="../ink/ink954.xml"/><Relationship Id="rId11" Type="http://schemas.openxmlformats.org/officeDocument/2006/relationships/image" Target="../media/image110.png"/><Relationship Id="rId32" Type="http://schemas.openxmlformats.org/officeDocument/2006/relationships/customXml" Target="../ink/ink916.xml"/><Relationship Id="rId53" Type="http://schemas.openxmlformats.org/officeDocument/2006/relationships/image" Target="../media/image131.png"/><Relationship Id="rId74" Type="http://schemas.openxmlformats.org/officeDocument/2006/relationships/customXml" Target="../ink/ink937.xml"/><Relationship Id="rId128" Type="http://schemas.openxmlformats.org/officeDocument/2006/relationships/image" Target="../media/image168.png"/><Relationship Id="rId149" Type="http://schemas.openxmlformats.org/officeDocument/2006/relationships/image" Target="../media/image178.png"/><Relationship Id="rId5" Type="http://schemas.openxmlformats.org/officeDocument/2006/relationships/image" Target="../media/image107.png"/><Relationship Id="rId95" Type="http://schemas.openxmlformats.org/officeDocument/2006/relationships/image" Target="../media/image153.png"/><Relationship Id="rId160" Type="http://schemas.openxmlformats.org/officeDocument/2006/relationships/customXml" Target="../ink/ink981.xml"/><Relationship Id="rId181" Type="http://schemas.openxmlformats.org/officeDocument/2006/relationships/image" Target="../media/image193.png"/><Relationship Id="rId22" Type="http://schemas.openxmlformats.org/officeDocument/2006/relationships/customXml" Target="../ink/ink911.xml"/><Relationship Id="rId43" Type="http://schemas.openxmlformats.org/officeDocument/2006/relationships/image" Target="../media/image126.png"/><Relationship Id="rId64" Type="http://schemas.openxmlformats.org/officeDocument/2006/relationships/customXml" Target="../ink/ink932.xml"/><Relationship Id="rId118" Type="http://schemas.openxmlformats.org/officeDocument/2006/relationships/image" Target="../media/image163.png"/><Relationship Id="rId139" Type="http://schemas.openxmlformats.org/officeDocument/2006/relationships/customXml" Target="../ink/ink970.xml"/><Relationship Id="rId85" Type="http://schemas.openxmlformats.org/officeDocument/2006/relationships/image" Target="../media/image148.png"/><Relationship Id="rId150" Type="http://schemas.openxmlformats.org/officeDocument/2006/relationships/customXml" Target="../ink/ink976.xml"/><Relationship Id="rId171" Type="http://schemas.openxmlformats.org/officeDocument/2006/relationships/image" Target="../media/image188.png"/><Relationship Id="rId12" Type="http://schemas.openxmlformats.org/officeDocument/2006/relationships/customXml" Target="../ink/ink906.xml"/><Relationship Id="rId33" Type="http://schemas.openxmlformats.org/officeDocument/2006/relationships/image" Target="../media/image121.png"/><Relationship Id="rId108" Type="http://schemas.openxmlformats.org/officeDocument/2006/relationships/image" Target="../media/image159.png"/><Relationship Id="rId129" Type="http://schemas.openxmlformats.org/officeDocument/2006/relationships/customXml" Target="../ink/ink965.xml"/><Relationship Id="rId54" Type="http://schemas.openxmlformats.org/officeDocument/2006/relationships/customXml" Target="../ink/ink927.xml"/><Relationship Id="rId75" Type="http://schemas.openxmlformats.org/officeDocument/2006/relationships/image" Target="../media/image142.png"/><Relationship Id="rId96" Type="http://schemas.openxmlformats.org/officeDocument/2006/relationships/customXml" Target="../ink/ink948.xml"/><Relationship Id="rId140" Type="http://schemas.openxmlformats.org/officeDocument/2006/relationships/image" Target="../media/image174.png"/><Relationship Id="rId161" Type="http://schemas.openxmlformats.org/officeDocument/2006/relationships/image" Target="../media/image183.png"/><Relationship Id="rId182" Type="http://schemas.openxmlformats.org/officeDocument/2006/relationships/customXml" Target="../ink/ink992.xml"/><Relationship Id="rId6" Type="http://schemas.openxmlformats.org/officeDocument/2006/relationships/customXml" Target="../ink/ink903.xml"/><Relationship Id="rId23" Type="http://schemas.openxmlformats.org/officeDocument/2006/relationships/image" Target="../media/image116.png"/><Relationship Id="rId119" Type="http://schemas.openxmlformats.org/officeDocument/2006/relationships/customXml" Target="../ink/ink960.xml"/><Relationship Id="rId44" Type="http://schemas.openxmlformats.org/officeDocument/2006/relationships/customXml" Target="../ink/ink922.xml"/><Relationship Id="rId60" Type="http://schemas.openxmlformats.org/officeDocument/2006/relationships/customXml" Target="../ink/ink930.xml"/><Relationship Id="rId65" Type="http://schemas.openxmlformats.org/officeDocument/2006/relationships/image" Target="../media/image137.png"/><Relationship Id="rId81" Type="http://schemas.openxmlformats.org/officeDocument/2006/relationships/image" Target="../media/image146.png"/><Relationship Id="rId86" Type="http://schemas.openxmlformats.org/officeDocument/2006/relationships/customXml" Target="../ink/ink943.xml"/><Relationship Id="rId130" Type="http://schemas.openxmlformats.org/officeDocument/2006/relationships/image" Target="../media/image169.png"/><Relationship Id="rId135" Type="http://schemas.openxmlformats.org/officeDocument/2006/relationships/customXml" Target="../ink/ink968.xml"/><Relationship Id="rId151" Type="http://schemas.openxmlformats.org/officeDocument/2006/relationships/image" Target="../media/image179.png"/><Relationship Id="rId156" Type="http://schemas.openxmlformats.org/officeDocument/2006/relationships/customXml" Target="../ink/ink979.xml"/><Relationship Id="rId177" Type="http://schemas.openxmlformats.org/officeDocument/2006/relationships/image" Target="../media/image191.png"/><Relationship Id="rId172" Type="http://schemas.openxmlformats.org/officeDocument/2006/relationships/customXml" Target="../ink/ink987.xml"/><Relationship Id="rId13" Type="http://schemas.openxmlformats.org/officeDocument/2006/relationships/image" Target="../media/image111.png"/><Relationship Id="rId18" Type="http://schemas.openxmlformats.org/officeDocument/2006/relationships/customXml" Target="../ink/ink909.xml"/><Relationship Id="rId39" Type="http://schemas.openxmlformats.org/officeDocument/2006/relationships/image" Target="../media/image124.png"/><Relationship Id="rId109" Type="http://schemas.openxmlformats.org/officeDocument/2006/relationships/customXml" Target="../ink/ink955.xml"/><Relationship Id="rId34" Type="http://schemas.openxmlformats.org/officeDocument/2006/relationships/customXml" Target="../ink/ink917.xml"/><Relationship Id="rId50" Type="http://schemas.openxmlformats.org/officeDocument/2006/relationships/customXml" Target="../ink/ink925.xml"/><Relationship Id="rId55" Type="http://schemas.openxmlformats.org/officeDocument/2006/relationships/image" Target="../media/image132.png"/><Relationship Id="rId76" Type="http://schemas.openxmlformats.org/officeDocument/2006/relationships/customXml" Target="../ink/ink938.xml"/><Relationship Id="rId97" Type="http://schemas.openxmlformats.org/officeDocument/2006/relationships/customXml" Target="../ink/ink949.xml"/><Relationship Id="rId104" Type="http://schemas.openxmlformats.org/officeDocument/2006/relationships/image" Target="../media/image157.png"/><Relationship Id="rId120" Type="http://schemas.openxmlformats.org/officeDocument/2006/relationships/image" Target="../media/image164.png"/><Relationship Id="rId125" Type="http://schemas.openxmlformats.org/officeDocument/2006/relationships/customXml" Target="../ink/ink963.xml"/><Relationship Id="rId141" Type="http://schemas.openxmlformats.org/officeDocument/2006/relationships/customXml" Target="../ink/ink971.xml"/><Relationship Id="rId146" Type="http://schemas.openxmlformats.org/officeDocument/2006/relationships/image" Target="../media/image177.png"/><Relationship Id="rId167" Type="http://schemas.openxmlformats.org/officeDocument/2006/relationships/image" Target="../media/image186.png"/><Relationship Id="rId7" Type="http://schemas.openxmlformats.org/officeDocument/2006/relationships/image" Target="../media/image108.png"/><Relationship Id="rId71" Type="http://schemas.openxmlformats.org/officeDocument/2006/relationships/image" Target="../media/image140.png"/><Relationship Id="rId92" Type="http://schemas.openxmlformats.org/officeDocument/2006/relationships/customXml" Target="../ink/ink946.xml"/><Relationship Id="rId162" Type="http://schemas.openxmlformats.org/officeDocument/2006/relationships/customXml" Target="../ink/ink982.xml"/><Relationship Id="rId183" Type="http://schemas.openxmlformats.org/officeDocument/2006/relationships/image" Target="../media/image194.png"/><Relationship Id="rId2" Type="http://schemas.openxmlformats.org/officeDocument/2006/relationships/customXml" Target="../ink/ink901.xml"/><Relationship Id="rId29" Type="http://schemas.openxmlformats.org/officeDocument/2006/relationships/image" Target="../media/image119.png"/><Relationship Id="rId24" Type="http://schemas.openxmlformats.org/officeDocument/2006/relationships/customXml" Target="../ink/ink912.xml"/><Relationship Id="rId40" Type="http://schemas.openxmlformats.org/officeDocument/2006/relationships/customXml" Target="../ink/ink920.xml"/><Relationship Id="rId45" Type="http://schemas.openxmlformats.org/officeDocument/2006/relationships/image" Target="../media/image127.png"/><Relationship Id="rId66" Type="http://schemas.openxmlformats.org/officeDocument/2006/relationships/customXml" Target="../ink/ink933.xml"/><Relationship Id="rId87" Type="http://schemas.openxmlformats.org/officeDocument/2006/relationships/image" Target="../media/image149.png"/><Relationship Id="rId110" Type="http://schemas.openxmlformats.org/officeDocument/2006/relationships/image" Target="../media/image160.png"/><Relationship Id="rId115" Type="http://schemas.openxmlformats.org/officeDocument/2006/relationships/customXml" Target="../ink/ink958.xml"/><Relationship Id="rId131" Type="http://schemas.openxmlformats.org/officeDocument/2006/relationships/customXml" Target="../ink/ink966.xml"/><Relationship Id="rId136" Type="http://schemas.openxmlformats.org/officeDocument/2006/relationships/image" Target="../media/image172.png"/><Relationship Id="rId157" Type="http://schemas.openxmlformats.org/officeDocument/2006/relationships/image" Target="../media/image181.png"/><Relationship Id="rId178" Type="http://schemas.openxmlformats.org/officeDocument/2006/relationships/customXml" Target="../ink/ink990.xml"/><Relationship Id="rId61" Type="http://schemas.openxmlformats.org/officeDocument/2006/relationships/image" Target="../media/image135.png"/><Relationship Id="rId82" Type="http://schemas.openxmlformats.org/officeDocument/2006/relationships/customXml" Target="../ink/ink941.xml"/><Relationship Id="rId152" Type="http://schemas.openxmlformats.org/officeDocument/2006/relationships/customXml" Target="../ink/ink977.xml"/><Relationship Id="rId173" Type="http://schemas.openxmlformats.org/officeDocument/2006/relationships/image" Target="../media/image189.png"/><Relationship Id="rId19" Type="http://schemas.openxmlformats.org/officeDocument/2006/relationships/image" Target="../media/image114.png"/><Relationship Id="rId14" Type="http://schemas.openxmlformats.org/officeDocument/2006/relationships/customXml" Target="../ink/ink907.xml"/><Relationship Id="rId30" Type="http://schemas.openxmlformats.org/officeDocument/2006/relationships/customXml" Target="../ink/ink915.xml"/><Relationship Id="rId35" Type="http://schemas.openxmlformats.org/officeDocument/2006/relationships/image" Target="../media/image122.png"/><Relationship Id="rId56" Type="http://schemas.openxmlformats.org/officeDocument/2006/relationships/customXml" Target="../ink/ink928.xml"/><Relationship Id="rId77" Type="http://schemas.openxmlformats.org/officeDocument/2006/relationships/image" Target="../media/image144.png"/><Relationship Id="rId100" Type="http://schemas.openxmlformats.org/officeDocument/2006/relationships/image" Target="../media/image155.png"/><Relationship Id="rId105" Type="http://schemas.openxmlformats.org/officeDocument/2006/relationships/customXml" Target="../ink/ink953.xml"/><Relationship Id="rId126" Type="http://schemas.openxmlformats.org/officeDocument/2006/relationships/image" Target="../media/image167.png"/><Relationship Id="rId147" Type="http://schemas.openxmlformats.org/officeDocument/2006/relationships/customXml" Target="../ink/ink974.xml"/><Relationship Id="rId168" Type="http://schemas.openxmlformats.org/officeDocument/2006/relationships/customXml" Target="../ink/ink985.xml"/><Relationship Id="rId8" Type="http://schemas.openxmlformats.org/officeDocument/2006/relationships/customXml" Target="../ink/ink904.xml"/><Relationship Id="rId51" Type="http://schemas.openxmlformats.org/officeDocument/2006/relationships/image" Target="../media/image130.png"/><Relationship Id="rId72" Type="http://schemas.openxmlformats.org/officeDocument/2006/relationships/customXml" Target="../ink/ink936.xml"/><Relationship Id="rId93" Type="http://schemas.openxmlformats.org/officeDocument/2006/relationships/image" Target="../media/image152.png"/><Relationship Id="rId98" Type="http://schemas.openxmlformats.org/officeDocument/2006/relationships/image" Target="../media/image154.png"/><Relationship Id="rId121" Type="http://schemas.openxmlformats.org/officeDocument/2006/relationships/customXml" Target="../ink/ink961.xml"/><Relationship Id="rId142" Type="http://schemas.openxmlformats.org/officeDocument/2006/relationships/image" Target="../media/image175.png"/><Relationship Id="rId163" Type="http://schemas.openxmlformats.org/officeDocument/2006/relationships/image" Target="../media/image184.png"/><Relationship Id="rId3" Type="http://schemas.openxmlformats.org/officeDocument/2006/relationships/image" Target="../media/image106.png"/><Relationship Id="rId25" Type="http://schemas.openxmlformats.org/officeDocument/2006/relationships/image" Target="../media/image117.png"/><Relationship Id="rId46" Type="http://schemas.openxmlformats.org/officeDocument/2006/relationships/customXml" Target="../ink/ink923.xml"/><Relationship Id="rId67" Type="http://schemas.openxmlformats.org/officeDocument/2006/relationships/image" Target="../media/image138.png"/><Relationship Id="rId116" Type="http://schemas.openxmlformats.org/officeDocument/2006/relationships/image" Target="../media/image162.png"/><Relationship Id="rId137" Type="http://schemas.openxmlformats.org/officeDocument/2006/relationships/customXml" Target="../ink/ink969.xml"/><Relationship Id="rId158" Type="http://schemas.openxmlformats.org/officeDocument/2006/relationships/customXml" Target="../ink/ink980.xml"/><Relationship Id="rId20" Type="http://schemas.openxmlformats.org/officeDocument/2006/relationships/customXml" Target="../ink/ink910.xml"/><Relationship Id="rId41" Type="http://schemas.openxmlformats.org/officeDocument/2006/relationships/image" Target="../media/image125.png"/><Relationship Id="rId62" Type="http://schemas.openxmlformats.org/officeDocument/2006/relationships/customXml" Target="../ink/ink931.xml"/><Relationship Id="rId83" Type="http://schemas.openxmlformats.org/officeDocument/2006/relationships/image" Target="../media/image147.png"/><Relationship Id="rId88" Type="http://schemas.openxmlformats.org/officeDocument/2006/relationships/customXml" Target="../ink/ink944.xml"/><Relationship Id="rId111" Type="http://schemas.openxmlformats.org/officeDocument/2006/relationships/customXml" Target="../ink/ink956.xml"/><Relationship Id="rId132" Type="http://schemas.openxmlformats.org/officeDocument/2006/relationships/image" Target="../media/image170.png"/><Relationship Id="rId153" Type="http://schemas.openxmlformats.org/officeDocument/2006/relationships/image" Target="../media/image180.png"/><Relationship Id="rId174" Type="http://schemas.openxmlformats.org/officeDocument/2006/relationships/customXml" Target="../ink/ink988.xml"/><Relationship Id="rId179" Type="http://schemas.openxmlformats.org/officeDocument/2006/relationships/image" Target="../media/image192.png"/><Relationship Id="rId15" Type="http://schemas.openxmlformats.org/officeDocument/2006/relationships/image" Target="../media/image112.png"/><Relationship Id="rId36" Type="http://schemas.openxmlformats.org/officeDocument/2006/relationships/customXml" Target="../ink/ink918.xml"/><Relationship Id="rId57" Type="http://schemas.openxmlformats.org/officeDocument/2006/relationships/image" Target="../media/image133.png"/><Relationship Id="rId106" Type="http://schemas.openxmlformats.org/officeDocument/2006/relationships/image" Target="../media/image158.png"/><Relationship Id="rId127" Type="http://schemas.openxmlformats.org/officeDocument/2006/relationships/customXml" Target="../ink/ink964.xml"/><Relationship Id="rId10" Type="http://schemas.openxmlformats.org/officeDocument/2006/relationships/customXml" Target="../ink/ink905.xml"/><Relationship Id="rId31" Type="http://schemas.openxmlformats.org/officeDocument/2006/relationships/image" Target="../media/image120.png"/><Relationship Id="rId52" Type="http://schemas.openxmlformats.org/officeDocument/2006/relationships/customXml" Target="../ink/ink926.xml"/><Relationship Id="rId73" Type="http://schemas.openxmlformats.org/officeDocument/2006/relationships/image" Target="../media/image141.png"/><Relationship Id="rId78" Type="http://schemas.openxmlformats.org/officeDocument/2006/relationships/customXml" Target="../ink/ink939.xml"/><Relationship Id="rId94" Type="http://schemas.openxmlformats.org/officeDocument/2006/relationships/customXml" Target="../ink/ink947.xml"/><Relationship Id="rId99" Type="http://schemas.openxmlformats.org/officeDocument/2006/relationships/customXml" Target="../ink/ink950.xml"/><Relationship Id="rId101" Type="http://schemas.openxmlformats.org/officeDocument/2006/relationships/customXml" Target="../ink/ink951.xml"/><Relationship Id="rId122" Type="http://schemas.openxmlformats.org/officeDocument/2006/relationships/image" Target="../media/image165.png"/><Relationship Id="rId143" Type="http://schemas.openxmlformats.org/officeDocument/2006/relationships/customXml" Target="../ink/ink972.xml"/><Relationship Id="rId148" Type="http://schemas.openxmlformats.org/officeDocument/2006/relationships/customXml" Target="../ink/ink975.xml"/><Relationship Id="rId164" Type="http://schemas.openxmlformats.org/officeDocument/2006/relationships/customXml" Target="../ink/ink983.xml"/><Relationship Id="rId169" Type="http://schemas.openxmlformats.org/officeDocument/2006/relationships/image" Target="../media/image187.png"/><Relationship Id="rId4" Type="http://schemas.openxmlformats.org/officeDocument/2006/relationships/customXml" Target="../ink/ink902.xml"/><Relationship Id="rId9" Type="http://schemas.openxmlformats.org/officeDocument/2006/relationships/image" Target="../media/image109.png"/><Relationship Id="rId180" Type="http://schemas.openxmlformats.org/officeDocument/2006/relationships/customXml" Target="../ink/ink991.xml"/><Relationship Id="rId26" Type="http://schemas.openxmlformats.org/officeDocument/2006/relationships/customXml" Target="../ink/ink913.xml"/><Relationship Id="rId47" Type="http://schemas.openxmlformats.org/officeDocument/2006/relationships/image" Target="../media/image128.png"/><Relationship Id="rId68" Type="http://schemas.openxmlformats.org/officeDocument/2006/relationships/customXml" Target="../ink/ink934.xml"/><Relationship Id="rId89" Type="http://schemas.openxmlformats.org/officeDocument/2006/relationships/image" Target="../media/image150.png"/><Relationship Id="rId112" Type="http://schemas.openxmlformats.org/officeDocument/2006/relationships/image" Target="../media/image145.png"/><Relationship Id="rId133" Type="http://schemas.openxmlformats.org/officeDocument/2006/relationships/customXml" Target="../ink/ink967.xml"/><Relationship Id="rId154" Type="http://schemas.openxmlformats.org/officeDocument/2006/relationships/customXml" Target="../ink/ink978.xml"/><Relationship Id="rId175" Type="http://schemas.openxmlformats.org/officeDocument/2006/relationships/image" Target="../media/image190.png"/><Relationship Id="rId16" Type="http://schemas.openxmlformats.org/officeDocument/2006/relationships/customXml" Target="../ink/ink908.xml"/><Relationship Id="rId37" Type="http://schemas.openxmlformats.org/officeDocument/2006/relationships/image" Target="../media/image123.png"/><Relationship Id="rId58" Type="http://schemas.openxmlformats.org/officeDocument/2006/relationships/customXml" Target="../ink/ink929.xml"/><Relationship Id="rId79" Type="http://schemas.openxmlformats.org/officeDocument/2006/relationships/image" Target="../media/image143.png"/><Relationship Id="rId102" Type="http://schemas.openxmlformats.org/officeDocument/2006/relationships/image" Target="../media/image156.png"/><Relationship Id="rId123" Type="http://schemas.openxmlformats.org/officeDocument/2006/relationships/customXml" Target="../ink/ink962.xml"/><Relationship Id="rId144" Type="http://schemas.openxmlformats.org/officeDocument/2006/relationships/image" Target="../media/image176.png"/><Relationship Id="rId90" Type="http://schemas.openxmlformats.org/officeDocument/2006/relationships/customXml" Target="../ink/ink945.xml"/><Relationship Id="rId165" Type="http://schemas.openxmlformats.org/officeDocument/2006/relationships/image" Target="../media/image185.png"/><Relationship Id="rId27" Type="http://schemas.openxmlformats.org/officeDocument/2006/relationships/image" Target="../media/image118.png"/><Relationship Id="rId48" Type="http://schemas.openxmlformats.org/officeDocument/2006/relationships/customXml" Target="../ink/ink924.xml"/><Relationship Id="rId69" Type="http://schemas.openxmlformats.org/officeDocument/2006/relationships/image" Target="../media/image139.png"/><Relationship Id="rId113" Type="http://schemas.openxmlformats.org/officeDocument/2006/relationships/customXml" Target="../ink/ink957.xml"/><Relationship Id="rId134" Type="http://schemas.openxmlformats.org/officeDocument/2006/relationships/image" Target="../media/image171.png"/><Relationship Id="rId80" Type="http://schemas.openxmlformats.org/officeDocument/2006/relationships/customXml" Target="../ink/ink940.xml"/><Relationship Id="rId155" Type="http://schemas.openxmlformats.org/officeDocument/2006/relationships/image" Target="../media/image16.png"/><Relationship Id="rId176" Type="http://schemas.openxmlformats.org/officeDocument/2006/relationships/customXml" Target="../ink/ink989.xml"/><Relationship Id="rId17" Type="http://schemas.openxmlformats.org/officeDocument/2006/relationships/image" Target="../media/image113.png"/><Relationship Id="rId38" Type="http://schemas.openxmlformats.org/officeDocument/2006/relationships/customXml" Target="../ink/ink919.xml"/><Relationship Id="rId59" Type="http://schemas.openxmlformats.org/officeDocument/2006/relationships/image" Target="../media/image134.png"/><Relationship Id="rId103" Type="http://schemas.openxmlformats.org/officeDocument/2006/relationships/customXml" Target="../ink/ink952.xml"/><Relationship Id="rId124" Type="http://schemas.openxmlformats.org/officeDocument/2006/relationships/image" Target="../media/image166.png"/><Relationship Id="rId70" Type="http://schemas.openxmlformats.org/officeDocument/2006/relationships/customXml" Target="../ink/ink935.xml"/><Relationship Id="rId91" Type="http://schemas.openxmlformats.org/officeDocument/2006/relationships/image" Target="../media/image151.png"/><Relationship Id="rId145" Type="http://schemas.openxmlformats.org/officeDocument/2006/relationships/customXml" Target="../ink/ink973.xml"/><Relationship Id="rId166" Type="http://schemas.openxmlformats.org/officeDocument/2006/relationships/customXml" Target="../ink/ink98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914.xml"/><Relationship Id="rId49" Type="http://schemas.openxmlformats.org/officeDocument/2006/relationships/image" Target="../media/image129.png"/><Relationship Id="rId114" Type="http://schemas.openxmlformats.org/officeDocument/2006/relationships/image" Target="../media/image161.png"/></Relationships>
</file>

<file path=ppt/slides/_rels/slide2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181.xml"/><Relationship Id="rId84" Type="http://schemas.openxmlformats.org/officeDocument/2006/relationships/customXml" Target="../ink/ink11192.xml"/><Relationship Id="rId138" Type="http://schemas.openxmlformats.org/officeDocument/2006/relationships/customXml" Target="../ink/ink11219.xml"/><Relationship Id="rId159" Type="http://schemas.openxmlformats.org/officeDocument/2006/relationships/image" Target="../media/image802.png"/><Relationship Id="rId170" Type="http://schemas.openxmlformats.org/officeDocument/2006/relationships/customXml" Target="../ink/ink11235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165.xml"/><Relationship Id="rId53" Type="http://schemas.openxmlformats.org/officeDocument/2006/relationships/customXml" Target="../ink/ink11176.xml"/><Relationship Id="rId74" Type="http://schemas.openxmlformats.org/officeDocument/2006/relationships/customXml" Target="../ink/ink11187.xml"/><Relationship Id="rId128" Type="http://schemas.openxmlformats.org/officeDocument/2006/relationships/customXml" Target="../ink/ink11214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1230.xml"/><Relationship Id="rId22" Type="http://schemas.openxmlformats.org/officeDocument/2006/relationships/customXml" Target="../ink/ink11160.xml"/><Relationship Id="rId43" Type="http://schemas.openxmlformats.org/officeDocument/2006/relationships/customXml" Target="../ink/ink11171.xml"/><Relationship Id="rId64" Type="http://schemas.openxmlformats.org/officeDocument/2006/relationships/image" Target="../media/image7040.png"/><Relationship Id="rId118" Type="http://schemas.openxmlformats.org/officeDocument/2006/relationships/customXml" Target="../ink/ink11209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1225.xml"/><Relationship Id="rId171" Type="http://schemas.openxmlformats.org/officeDocument/2006/relationships/image" Target="../media/image808.png"/><Relationship Id="rId12" Type="http://schemas.openxmlformats.org/officeDocument/2006/relationships/customXml" Target="../ink/ink11155.xml"/><Relationship Id="rId33" Type="http://schemas.openxmlformats.org/officeDocument/2006/relationships/image" Target="../media/image6900.png"/><Relationship Id="rId108" Type="http://schemas.openxmlformats.org/officeDocument/2006/relationships/customXml" Target="../ink/ink11204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0" Type="http://schemas.openxmlformats.org/officeDocument/2006/relationships/customXml" Target="../ink/ink11185.xml"/><Relationship Id="rId75" Type="http://schemas.openxmlformats.org/officeDocument/2006/relationships/image" Target="../media/image7090.png"/><Relationship Id="rId91" Type="http://schemas.openxmlformats.org/officeDocument/2006/relationships/image" Target="../media/image7670.png"/><Relationship Id="rId96" Type="http://schemas.openxmlformats.org/officeDocument/2006/relationships/customXml" Target="../ink/ink11198.xml"/><Relationship Id="rId140" Type="http://schemas.openxmlformats.org/officeDocument/2006/relationships/customXml" Target="../ink/ink11220.xml"/><Relationship Id="rId145" Type="http://schemas.openxmlformats.org/officeDocument/2006/relationships/image" Target="../media/image794.png"/><Relationship Id="rId161" Type="http://schemas.openxmlformats.org/officeDocument/2006/relationships/image" Target="../media/image803.png"/><Relationship Id="rId166" Type="http://schemas.openxmlformats.org/officeDocument/2006/relationships/customXml" Target="../ink/ink112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152.xml"/><Relationship Id="rId23" Type="http://schemas.openxmlformats.org/officeDocument/2006/relationships/image" Target="../media/image6850.png"/><Relationship Id="rId28" Type="http://schemas.openxmlformats.org/officeDocument/2006/relationships/customXml" Target="../ink/ink11163.xml"/><Relationship Id="rId49" Type="http://schemas.openxmlformats.org/officeDocument/2006/relationships/customXml" Target="../ink/ink11174.xml"/><Relationship Id="rId114" Type="http://schemas.openxmlformats.org/officeDocument/2006/relationships/customXml" Target="../ink/ink11207.xml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1182.xml"/><Relationship Id="rId81" Type="http://schemas.openxmlformats.org/officeDocument/2006/relationships/image" Target="../media/image7611.png"/><Relationship Id="rId86" Type="http://schemas.openxmlformats.org/officeDocument/2006/relationships/customXml" Target="../ink/ink11193.xml"/><Relationship Id="rId130" Type="http://schemas.openxmlformats.org/officeDocument/2006/relationships/customXml" Target="../ink/ink11215.xml"/><Relationship Id="rId135" Type="http://schemas.openxmlformats.org/officeDocument/2006/relationships/image" Target="../media/image789.png"/><Relationship Id="rId151" Type="http://schemas.openxmlformats.org/officeDocument/2006/relationships/image" Target="../media/image798.png"/><Relationship Id="rId156" Type="http://schemas.openxmlformats.org/officeDocument/2006/relationships/customXml" Target="../ink/ink11228.xml"/><Relationship Id="rId13" Type="http://schemas.openxmlformats.org/officeDocument/2006/relationships/image" Target="../media/image6800.png"/><Relationship Id="rId18" Type="http://schemas.openxmlformats.org/officeDocument/2006/relationships/customXml" Target="../ink/ink11158.xml"/><Relationship Id="rId39" Type="http://schemas.openxmlformats.org/officeDocument/2006/relationships/customXml" Target="../ink/ink11169.xml"/><Relationship Id="rId109" Type="http://schemas.openxmlformats.org/officeDocument/2006/relationships/image" Target="../media/image7760.png"/><Relationship Id="rId34" Type="http://schemas.openxmlformats.org/officeDocument/2006/relationships/customXml" Target="../ink/ink11166.xml"/><Relationship Id="rId50" Type="http://schemas.openxmlformats.org/officeDocument/2006/relationships/image" Target="../media/image6970.png"/><Relationship Id="rId55" Type="http://schemas.openxmlformats.org/officeDocument/2006/relationships/customXml" Target="../ink/ink11177.xml"/><Relationship Id="rId76" Type="http://schemas.openxmlformats.org/officeDocument/2006/relationships/customXml" Target="../ink/ink11188.xml"/><Relationship Id="rId97" Type="http://schemas.openxmlformats.org/officeDocument/2006/relationships/image" Target="../media/image7700.png"/><Relationship Id="rId104" Type="http://schemas.openxmlformats.org/officeDocument/2006/relationships/customXml" Target="../ink/ink11202.xml"/><Relationship Id="rId120" Type="http://schemas.openxmlformats.org/officeDocument/2006/relationships/customXml" Target="../ink/ink11210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11223.xml"/><Relationship Id="rId167" Type="http://schemas.openxmlformats.org/officeDocument/2006/relationships/image" Target="../media/image806.png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1196.xml"/><Relationship Id="rId162" Type="http://schemas.openxmlformats.org/officeDocument/2006/relationships/customXml" Target="../ink/ink11231.xml"/><Relationship Id="rId2" Type="http://schemas.openxmlformats.org/officeDocument/2006/relationships/customXml" Target="../ink/ink11150.xml"/><Relationship Id="rId29" Type="http://schemas.openxmlformats.org/officeDocument/2006/relationships/image" Target="../media/image6880.png"/><Relationship Id="rId24" Type="http://schemas.openxmlformats.org/officeDocument/2006/relationships/customXml" Target="../ink/ink11161.xml"/><Relationship Id="rId40" Type="http://schemas.openxmlformats.org/officeDocument/2006/relationships/image" Target="../media/image6930.png"/><Relationship Id="rId45" Type="http://schemas.openxmlformats.org/officeDocument/2006/relationships/customXml" Target="../ink/ink11172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205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11218.xml"/><Relationship Id="rId157" Type="http://schemas.openxmlformats.org/officeDocument/2006/relationships/image" Target="../media/image801.png"/><Relationship Id="rId61" Type="http://schemas.openxmlformats.org/officeDocument/2006/relationships/customXml" Target="../ink/ink11180.xml"/><Relationship Id="rId82" Type="http://schemas.openxmlformats.org/officeDocument/2006/relationships/customXml" Target="../ink/ink11191.xml"/><Relationship Id="rId152" Type="http://schemas.openxmlformats.org/officeDocument/2006/relationships/customXml" Target="../ink/ink11226.xml"/><Relationship Id="rId19" Type="http://schemas.openxmlformats.org/officeDocument/2006/relationships/image" Target="../media/image3010.png"/><Relationship Id="rId14" Type="http://schemas.openxmlformats.org/officeDocument/2006/relationships/customXml" Target="../ink/ink11156.xml"/><Relationship Id="rId30" Type="http://schemas.openxmlformats.org/officeDocument/2006/relationships/customXml" Target="../ink/ink11164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200.xml"/><Relationship Id="rId105" Type="http://schemas.openxmlformats.org/officeDocument/2006/relationships/image" Target="../media/image7740.png"/><Relationship Id="rId126" Type="http://schemas.openxmlformats.org/officeDocument/2006/relationships/customXml" Target="../ink/ink11213.xml"/><Relationship Id="rId147" Type="http://schemas.openxmlformats.org/officeDocument/2006/relationships/image" Target="../media/image795.png"/><Relationship Id="rId168" Type="http://schemas.openxmlformats.org/officeDocument/2006/relationships/customXml" Target="../ink/ink11234.xml"/><Relationship Id="rId8" Type="http://schemas.openxmlformats.org/officeDocument/2006/relationships/customXml" Target="../ink/ink11153.xml"/><Relationship Id="rId51" Type="http://schemas.openxmlformats.org/officeDocument/2006/relationships/customXml" Target="../ink/ink11175.xml"/><Relationship Id="rId72" Type="http://schemas.openxmlformats.org/officeDocument/2006/relationships/customXml" Target="../ink/ink11186.xml"/><Relationship Id="rId93" Type="http://schemas.openxmlformats.org/officeDocument/2006/relationships/image" Target="../media/image7680.png"/><Relationship Id="rId98" Type="http://schemas.openxmlformats.org/officeDocument/2006/relationships/customXml" Target="../ink/ink11199.xml"/><Relationship Id="rId121" Type="http://schemas.openxmlformats.org/officeDocument/2006/relationships/image" Target="../media/image782.png"/><Relationship Id="rId142" Type="http://schemas.openxmlformats.org/officeDocument/2006/relationships/customXml" Target="../ink/ink11221.xml"/><Relationship Id="rId163" Type="http://schemas.openxmlformats.org/officeDocument/2006/relationships/image" Target="../media/image804.png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183.xml"/><Relationship Id="rId116" Type="http://schemas.openxmlformats.org/officeDocument/2006/relationships/customXml" Target="../ink/ink11208.xml"/><Relationship Id="rId137" Type="http://schemas.openxmlformats.org/officeDocument/2006/relationships/image" Target="../media/image790.png"/><Relationship Id="rId158" Type="http://schemas.openxmlformats.org/officeDocument/2006/relationships/customXml" Target="../ink/ink11229.xml"/><Relationship Id="rId20" Type="http://schemas.openxmlformats.org/officeDocument/2006/relationships/customXml" Target="../ink/ink11159.xml"/><Relationship Id="rId41" Type="http://schemas.openxmlformats.org/officeDocument/2006/relationships/customXml" Target="../ink/ink11170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194.xml"/><Relationship Id="rId111" Type="http://schemas.openxmlformats.org/officeDocument/2006/relationships/image" Target="../media/image777.png"/><Relationship Id="rId132" Type="http://schemas.openxmlformats.org/officeDocument/2006/relationships/customXml" Target="../ink/ink11216.xml"/><Relationship Id="rId153" Type="http://schemas.openxmlformats.org/officeDocument/2006/relationships/image" Target="../media/image799.png"/><Relationship Id="rId15" Type="http://schemas.openxmlformats.org/officeDocument/2006/relationships/image" Target="../media/image6811.png"/><Relationship Id="rId36" Type="http://schemas.openxmlformats.org/officeDocument/2006/relationships/customXml" Target="../ink/ink11167.xml"/><Relationship Id="rId57" Type="http://schemas.openxmlformats.org/officeDocument/2006/relationships/customXml" Target="../ink/ink11178.xml"/><Relationship Id="rId106" Type="http://schemas.openxmlformats.org/officeDocument/2006/relationships/customXml" Target="../ink/ink11203.xml"/><Relationship Id="rId127" Type="http://schemas.openxmlformats.org/officeDocument/2006/relationships/image" Target="../media/image785.png"/><Relationship Id="rId10" Type="http://schemas.openxmlformats.org/officeDocument/2006/relationships/customXml" Target="../ink/ink11154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189.xml"/><Relationship Id="rId94" Type="http://schemas.openxmlformats.org/officeDocument/2006/relationships/customXml" Target="../ink/ink11197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211.xml"/><Relationship Id="rId143" Type="http://schemas.openxmlformats.org/officeDocument/2006/relationships/image" Target="../media/image793.png"/><Relationship Id="rId148" Type="http://schemas.openxmlformats.org/officeDocument/2006/relationships/customXml" Target="../ink/ink11224.xml"/><Relationship Id="rId164" Type="http://schemas.openxmlformats.org/officeDocument/2006/relationships/customXml" Target="../ink/ink11232.xml"/><Relationship Id="rId169" Type="http://schemas.openxmlformats.org/officeDocument/2006/relationships/image" Target="../media/image807.png"/><Relationship Id="rId4" Type="http://schemas.openxmlformats.org/officeDocument/2006/relationships/customXml" Target="../ink/ink11151.xml"/><Relationship Id="rId9" Type="http://schemas.openxmlformats.org/officeDocument/2006/relationships/image" Target="../media/image6790.png"/><Relationship Id="rId26" Type="http://schemas.openxmlformats.org/officeDocument/2006/relationships/customXml" Target="../ink/ink11162.xml"/><Relationship Id="rId47" Type="http://schemas.openxmlformats.org/officeDocument/2006/relationships/customXml" Target="../ink/ink11173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206.xml"/><Relationship Id="rId133" Type="http://schemas.openxmlformats.org/officeDocument/2006/relationships/image" Target="../media/image788.png"/><Relationship Id="rId154" Type="http://schemas.openxmlformats.org/officeDocument/2006/relationships/customXml" Target="../ink/ink11227.xml"/><Relationship Id="rId16" Type="http://schemas.openxmlformats.org/officeDocument/2006/relationships/customXml" Target="../ink/ink11157.xml"/><Relationship Id="rId37" Type="http://schemas.openxmlformats.org/officeDocument/2006/relationships/customXml" Target="../ink/ink11168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201.xml"/><Relationship Id="rId123" Type="http://schemas.openxmlformats.org/officeDocument/2006/relationships/image" Target="../media/image783.png"/><Relationship Id="rId144" Type="http://schemas.openxmlformats.org/officeDocument/2006/relationships/customXml" Target="../ink/ink11222.xml"/><Relationship Id="rId90" Type="http://schemas.openxmlformats.org/officeDocument/2006/relationships/customXml" Target="../ink/ink11195.xml"/><Relationship Id="rId165" Type="http://schemas.openxmlformats.org/officeDocument/2006/relationships/image" Target="../media/image805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1184.xml"/><Relationship Id="rId113" Type="http://schemas.openxmlformats.org/officeDocument/2006/relationships/image" Target="../media/image778.png"/><Relationship Id="rId134" Type="http://schemas.openxmlformats.org/officeDocument/2006/relationships/customXml" Target="../ink/ink11217.xml"/><Relationship Id="rId80" Type="http://schemas.openxmlformats.org/officeDocument/2006/relationships/customXml" Target="../ink/ink11190.xml"/><Relationship Id="rId155" Type="http://schemas.openxmlformats.org/officeDocument/2006/relationships/image" Target="../media/image800.png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1179.xml"/><Relationship Id="rId103" Type="http://schemas.openxmlformats.org/officeDocument/2006/relationships/image" Target="../media/image7730.png"/><Relationship Id="rId124" Type="http://schemas.openxmlformats.org/officeDocument/2006/relationships/customXml" Target="../ink/ink11212.xml"/></Relationships>
</file>

<file path=ppt/slides/_rels/slide2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267.xml"/><Relationship Id="rId84" Type="http://schemas.openxmlformats.org/officeDocument/2006/relationships/customXml" Target="../ink/ink11278.xml"/><Relationship Id="rId138" Type="http://schemas.openxmlformats.org/officeDocument/2006/relationships/customXml" Target="../ink/ink11305.xml"/><Relationship Id="rId159" Type="http://schemas.openxmlformats.org/officeDocument/2006/relationships/image" Target="../media/image802.png"/><Relationship Id="rId170" Type="http://schemas.openxmlformats.org/officeDocument/2006/relationships/customXml" Target="../ink/ink11321.xml"/><Relationship Id="rId191" Type="http://schemas.openxmlformats.org/officeDocument/2006/relationships/image" Target="../media/image818.png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251.xml"/><Relationship Id="rId53" Type="http://schemas.openxmlformats.org/officeDocument/2006/relationships/customXml" Target="../ink/ink11262.xml"/><Relationship Id="rId74" Type="http://schemas.openxmlformats.org/officeDocument/2006/relationships/customXml" Target="../ink/ink11273.xml"/><Relationship Id="rId128" Type="http://schemas.openxmlformats.org/officeDocument/2006/relationships/customXml" Target="../ink/ink11300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1316.xml"/><Relationship Id="rId181" Type="http://schemas.openxmlformats.org/officeDocument/2006/relationships/image" Target="../media/image813.png"/><Relationship Id="rId22" Type="http://schemas.openxmlformats.org/officeDocument/2006/relationships/customXml" Target="../ink/ink11246.xml"/><Relationship Id="rId43" Type="http://schemas.openxmlformats.org/officeDocument/2006/relationships/customXml" Target="../ink/ink11257.xml"/><Relationship Id="rId64" Type="http://schemas.openxmlformats.org/officeDocument/2006/relationships/image" Target="../media/image7040.png"/><Relationship Id="rId118" Type="http://schemas.openxmlformats.org/officeDocument/2006/relationships/customXml" Target="../ink/ink11295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1311.xml"/><Relationship Id="rId171" Type="http://schemas.openxmlformats.org/officeDocument/2006/relationships/image" Target="../media/image808.png"/><Relationship Id="rId192" Type="http://schemas.openxmlformats.org/officeDocument/2006/relationships/customXml" Target="../ink/ink11332.xml"/><Relationship Id="rId12" Type="http://schemas.openxmlformats.org/officeDocument/2006/relationships/customXml" Target="../ink/ink11241.xml"/><Relationship Id="rId33" Type="http://schemas.openxmlformats.org/officeDocument/2006/relationships/image" Target="../media/image6900.png"/><Relationship Id="rId108" Type="http://schemas.openxmlformats.org/officeDocument/2006/relationships/customXml" Target="../ink/ink11290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1284.xml"/><Relationship Id="rId140" Type="http://schemas.openxmlformats.org/officeDocument/2006/relationships/customXml" Target="../ink/ink11306.xml"/><Relationship Id="rId161" Type="http://schemas.openxmlformats.org/officeDocument/2006/relationships/image" Target="../media/image803.png"/><Relationship Id="rId182" Type="http://schemas.openxmlformats.org/officeDocument/2006/relationships/customXml" Target="../ink/ink11327.xml"/><Relationship Id="rId6" Type="http://schemas.openxmlformats.org/officeDocument/2006/relationships/customXml" Target="../ink/ink11238.xml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1268.xml"/><Relationship Id="rId86" Type="http://schemas.openxmlformats.org/officeDocument/2006/relationships/customXml" Target="../ink/ink11279.xml"/><Relationship Id="rId130" Type="http://schemas.openxmlformats.org/officeDocument/2006/relationships/customXml" Target="../ink/ink11301.xml"/><Relationship Id="rId151" Type="http://schemas.openxmlformats.org/officeDocument/2006/relationships/image" Target="../media/image798.png"/><Relationship Id="rId172" Type="http://schemas.openxmlformats.org/officeDocument/2006/relationships/customXml" Target="../ink/ink11322.xml"/><Relationship Id="rId193" Type="http://schemas.openxmlformats.org/officeDocument/2006/relationships/image" Target="../media/image819.png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1252.xml"/><Relationship Id="rId50" Type="http://schemas.openxmlformats.org/officeDocument/2006/relationships/image" Target="../media/image6970.png"/><Relationship Id="rId55" Type="http://schemas.openxmlformats.org/officeDocument/2006/relationships/customXml" Target="../ink/ink11263.xml"/><Relationship Id="rId76" Type="http://schemas.openxmlformats.org/officeDocument/2006/relationships/customXml" Target="../ink/ink11274.xml"/><Relationship Id="rId97" Type="http://schemas.openxmlformats.org/officeDocument/2006/relationships/image" Target="../media/image7700.png"/><Relationship Id="rId104" Type="http://schemas.openxmlformats.org/officeDocument/2006/relationships/customXml" Target="../ink/ink11288.xml"/><Relationship Id="rId120" Type="http://schemas.openxmlformats.org/officeDocument/2006/relationships/customXml" Target="../ink/ink11296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11309.xml"/><Relationship Id="rId167" Type="http://schemas.openxmlformats.org/officeDocument/2006/relationships/image" Target="../media/image806.png"/><Relationship Id="rId188" Type="http://schemas.openxmlformats.org/officeDocument/2006/relationships/customXml" Target="../ink/ink11330.xml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1282.xml"/><Relationship Id="rId162" Type="http://schemas.openxmlformats.org/officeDocument/2006/relationships/customXml" Target="../ink/ink11317.xml"/><Relationship Id="rId183" Type="http://schemas.openxmlformats.org/officeDocument/2006/relationships/image" Target="../media/image814.png"/><Relationship Id="rId2" Type="http://schemas.openxmlformats.org/officeDocument/2006/relationships/customXml" Target="../ink/ink11236.xml"/><Relationship Id="rId29" Type="http://schemas.openxmlformats.org/officeDocument/2006/relationships/image" Target="../media/image6880.png"/><Relationship Id="rId24" Type="http://schemas.openxmlformats.org/officeDocument/2006/relationships/customXml" Target="../ink/ink11247.xml"/><Relationship Id="rId40" Type="http://schemas.openxmlformats.org/officeDocument/2006/relationships/image" Target="../media/image6930.png"/><Relationship Id="rId45" Type="http://schemas.openxmlformats.org/officeDocument/2006/relationships/customXml" Target="../ink/ink11258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291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11304.xml"/><Relationship Id="rId157" Type="http://schemas.openxmlformats.org/officeDocument/2006/relationships/image" Target="../media/image801.png"/><Relationship Id="rId178" Type="http://schemas.openxmlformats.org/officeDocument/2006/relationships/customXml" Target="../ink/ink11325.xml"/><Relationship Id="rId61" Type="http://schemas.openxmlformats.org/officeDocument/2006/relationships/customXml" Target="../ink/ink11266.xml"/><Relationship Id="rId82" Type="http://schemas.openxmlformats.org/officeDocument/2006/relationships/customXml" Target="../ink/ink11277.xml"/><Relationship Id="rId152" Type="http://schemas.openxmlformats.org/officeDocument/2006/relationships/customXml" Target="../ink/ink11312.xml"/><Relationship Id="rId173" Type="http://schemas.openxmlformats.org/officeDocument/2006/relationships/image" Target="../media/image809.png"/><Relationship Id="rId19" Type="http://schemas.openxmlformats.org/officeDocument/2006/relationships/image" Target="../media/image3010.png"/><Relationship Id="rId14" Type="http://schemas.openxmlformats.org/officeDocument/2006/relationships/customXml" Target="../ink/ink11242.xml"/><Relationship Id="rId30" Type="http://schemas.openxmlformats.org/officeDocument/2006/relationships/customXml" Target="../ink/ink11250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286.xml"/><Relationship Id="rId105" Type="http://schemas.openxmlformats.org/officeDocument/2006/relationships/image" Target="../media/image7740.png"/><Relationship Id="rId126" Type="http://schemas.openxmlformats.org/officeDocument/2006/relationships/customXml" Target="../ink/ink11299.xml"/><Relationship Id="rId147" Type="http://schemas.openxmlformats.org/officeDocument/2006/relationships/image" Target="../media/image795.png"/><Relationship Id="rId168" Type="http://schemas.openxmlformats.org/officeDocument/2006/relationships/customXml" Target="../ink/ink11320.xml"/><Relationship Id="rId8" Type="http://schemas.openxmlformats.org/officeDocument/2006/relationships/customXml" Target="../ink/ink11239.xml"/><Relationship Id="rId51" Type="http://schemas.openxmlformats.org/officeDocument/2006/relationships/customXml" Target="../ink/ink11261.xml"/><Relationship Id="rId72" Type="http://schemas.openxmlformats.org/officeDocument/2006/relationships/customXml" Target="../ink/ink11272.xml"/><Relationship Id="rId93" Type="http://schemas.openxmlformats.org/officeDocument/2006/relationships/image" Target="../media/image7680.png"/><Relationship Id="rId98" Type="http://schemas.openxmlformats.org/officeDocument/2006/relationships/customXml" Target="../ink/ink11285.xml"/><Relationship Id="rId121" Type="http://schemas.openxmlformats.org/officeDocument/2006/relationships/image" Target="../media/image782.png"/><Relationship Id="rId142" Type="http://schemas.openxmlformats.org/officeDocument/2006/relationships/customXml" Target="../ink/ink11307.xml"/><Relationship Id="rId163" Type="http://schemas.openxmlformats.org/officeDocument/2006/relationships/image" Target="../media/image804.png"/><Relationship Id="rId184" Type="http://schemas.openxmlformats.org/officeDocument/2006/relationships/customXml" Target="../ink/ink11328.xml"/><Relationship Id="rId189" Type="http://schemas.openxmlformats.org/officeDocument/2006/relationships/image" Target="../media/image817.png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269.xml"/><Relationship Id="rId116" Type="http://schemas.openxmlformats.org/officeDocument/2006/relationships/customXml" Target="../ink/ink11294.xml"/><Relationship Id="rId137" Type="http://schemas.openxmlformats.org/officeDocument/2006/relationships/image" Target="../media/image790.png"/><Relationship Id="rId158" Type="http://schemas.openxmlformats.org/officeDocument/2006/relationships/customXml" Target="../ink/ink11315.xml"/><Relationship Id="rId20" Type="http://schemas.openxmlformats.org/officeDocument/2006/relationships/customXml" Target="../ink/ink11245.xml"/><Relationship Id="rId41" Type="http://schemas.openxmlformats.org/officeDocument/2006/relationships/customXml" Target="../ink/ink11256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280.xml"/><Relationship Id="rId111" Type="http://schemas.openxmlformats.org/officeDocument/2006/relationships/image" Target="../media/image777.png"/><Relationship Id="rId132" Type="http://schemas.openxmlformats.org/officeDocument/2006/relationships/customXml" Target="../ink/ink11302.xml"/><Relationship Id="rId153" Type="http://schemas.openxmlformats.org/officeDocument/2006/relationships/image" Target="../media/image799.png"/><Relationship Id="rId174" Type="http://schemas.openxmlformats.org/officeDocument/2006/relationships/customXml" Target="../ink/ink11323.xml"/><Relationship Id="rId179" Type="http://schemas.openxmlformats.org/officeDocument/2006/relationships/image" Target="../media/image812.png"/><Relationship Id="rId190" Type="http://schemas.openxmlformats.org/officeDocument/2006/relationships/customXml" Target="../ink/ink11331.xml"/><Relationship Id="rId15" Type="http://schemas.openxmlformats.org/officeDocument/2006/relationships/image" Target="../media/image6811.png"/><Relationship Id="rId36" Type="http://schemas.openxmlformats.org/officeDocument/2006/relationships/customXml" Target="../ink/ink11253.xml"/><Relationship Id="rId57" Type="http://schemas.openxmlformats.org/officeDocument/2006/relationships/customXml" Target="../ink/ink11264.xml"/><Relationship Id="rId106" Type="http://schemas.openxmlformats.org/officeDocument/2006/relationships/customXml" Target="../ink/ink11289.xml"/><Relationship Id="rId127" Type="http://schemas.openxmlformats.org/officeDocument/2006/relationships/image" Target="../media/image785.png"/><Relationship Id="rId10" Type="http://schemas.openxmlformats.org/officeDocument/2006/relationships/customXml" Target="../ink/ink11240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275.xml"/><Relationship Id="rId94" Type="http://schemas.openxmlformats.org/officeDocument/2006/relationships/customXml" Target="../ink/ink11283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297.xml"/><Relationship Id="rId143" Type="http://schemas.openxmlformats.org/officeDocument/2006/relationships/image" Target="../media/image793.png"/><Relationship Id="rId148" Type="http://schemas.openxmlformats.org/officeDocument/2006/relationships/customXml" Target="../ink/ink11310.xml"/><Relationship Id="rId164" Type="http://schemas.openxmlformats.org/officeDocument/2006/relationships/customXml" Target="../ink/ink11318.xml"/><Relationship Id="rId169" Type="http://schemas.openxmlformats.org/officeDocument/2006/relationships/image" Target="../media/image807.png"/><Relationship Id="rId185" Type="http://schemas.openxmlformats.org/officeDocument/2006/relationships/image" Target="../media/image815.png"/><Relationship Id="rId4" Type="http://schemas.openxmlformats.org/officeDocument/2006/relationships/customXml" Target="../ink/ink11237.xml"/><Relationship Id="rId9" Type="http://schemas.openxmlformats.org/officeDocument/2006/relationships/image" Target="../media/image6790.png"/><Relationship Id="rId180" Type="http://schemas.openxmlformats.org/officeDocument/2006/relationships/customXml" Target="../ink/ink11326.xml"/><Relationship Id="rId26" Type="http://schemas.openxmlformats.org/officeDocument/2006/relationships/customXml" Target="../ink/ink11248.xml"/><Relationship Id="rId47" Type="http://schemas.openxmlformats.org/officeDocument/2006/relationships/customXml" Target="../ink/ink11259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292.xml"/><Relationship Id="rId133" Type="http://schemas.openxmlformats.org/officeDocument/2006/relationships/image" Target="../media/image788.png"/><Relationship Id="rId154" Type="http://schemas.openxmlformats.org/officeDocument/2006/relationships/customXml" Target="../ink/ink11313.xml"/><Relationship Id="rId175" Type="http://schemas.openxmlformats.org/officeDocument/2006/relationships/image" Target="../media/image810.png"/><Relationship Id="rId16" Type="http://schemas.openxmlformats.org/officeDocument/2006/relationships/customXml" Target="../ink/ink11243.xml"/><Relationship Id="rId37" Type="http://schemas.openxmlformats.org/officeDocument/2006/relationships/customXml" Target="../ink/ink11254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287.xml"/><Relationship Id="rId123" Type="http://schemas.openxmlformats.org/officeDocument/2006/relationships/image" Target="../media/image783.png"/><Relationship Id="rId144" Type="http://schemas.openxmlformats.org/officeDocument/2006/relationships/customXml" Target="../ink/ink11308.xml"/><Relationship Id="rId90" Type="http://schemas.openxmlformats.org/officeDocument/2006/relationships/customXml" Target="../ink/ink11281.xml"/><Relationship Id="rId165" Type="http://schemas.openxmlformats.org/officeDocument/2006/relationships/image" Target="../media/image805.png"/><Relationship Id="rId186" Type="http://schemas.openxmlformats.org/officeDocument/2006/relationships/customXml" Target="../ink/ink11329.xml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1270.xml"/><Relationship Id="rId113" Type="http://schemas.openxmlformats.org/officeDocument/2006/relationships/image" Target="../media/image778.png"/><Relationship Id="rId134" Type="http://schemas.openxmlformats.org/officeDocument/2006/relationships/customXml" Target="../ink/ink11303.xml"/><Relationship Id="rId80" Type="http://schemas.openxmlformats.org/officeDocument/2006/relationships/customXml" Target="../ink/ink11276.xml"/><Relationship Id="rId155" Type="http://schemas.openxmlformats.org/officeDocument/2006/relationships/image" Target="../media/image800.png"/><Relationship Id="rId176" Type="http://schemas.openxmlformats.org/officeDocument/2006/relationships/customXml" Target="../ink/ink11324.xml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1265.xml"/><Relationship Id="rId103" Type="http://schemas.openxmlformats.org/officeDocument/2006/relationships/image" Target="../media/image7730.png"/><Relationship Id="rId124" Type="http://schemas.openxmlformats.org/officeDocument/2006/relationships/customXml" Target="../ink/ink11298.xml"/><Relationship Id="rId70" Type="http://schemas.openxmlformats.org/officeDocument/2006/relationships/customXml" Target="../ink/ink11271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1319.xml"/><Relationship Id="rId187" Type="http://schemas.openxmlformats.org/officeDocument/2006/relationships/image" Target="../media/image81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1249.xml"/><Relationship Id="rId49" Type="http://schemas.openxmlformats.org/officeDocument/2006/relationships/customXml" Target="../ink/ink11260.xml"/><Relationship Id="rId114" Type="http://schemas.openxmlformats.org/officeDocument/2006/relationships/customXml" Target="../ink/ink11293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1314.xml"/><Relationship Id="rId177" Type="http://schemas.openxmlformats.org/officeDocument/2006/relationships/image" Target="../media/image811.png"/><Relationship Id="rId18" Type="http://schemas.openxmlformats.org/officeDocument/2006/relationships/customXml" Target="../ink/ink11244.xml"/><Relationship Id="rId39" Type="http://schemas.openxmlformats.org/officeDocument/2006/relationships/customXml" Target="../ink/ink11255.xml"/></Relationships>
</file>

<file path=ppt/slides/_rels/slide2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364.xml"/><Relationship Id="rId84" Type="http://schemas.openxmlformats.org/officeDocument/2006/relationships/customXml" Target="../ink/ink11375.xml"/><Relationship Id="rId138" Type="http://schemas.openxmlformats.org/officeDocument/2006/relationships/customXml" Target="../ink/ink11402.xml"/><Relationship Id="rId159" Type="http://schemas.openxmlformats.org/officeDocument/2006/relationships/image" Target="../media/image824.png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348.xml"/><Relationship Id="rId53" Type="http://schemas.openxmlformats.org/officeDocument/2006/relationships/customXml" Target="../ink/ink11359.xml"/><Relationship Id="rId74" Type="http://schemas.openxmlformats.org/officeDocument/2006/relationships/customXml" Target="../ink/ink11370.xml"/><Relationship Id="rId128" Type="http://schemas.openxmlformats.org/officeDocument/2006/relationships/customXml" Target="../ink/ink11397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1413.xml"/><Relationship Id="rId22" Type="http://schemas.openxmlformats.org/officeDocument/2006/relationships/customXml" Target="../ink/ink11343.xml"/><Relationship Id="rId43" Type="http://schemas.openxmlformats.org/officeDocument/2006/relationships/customXml" Target="../ink/ink11354.xml"/><Relationship Id="rId64" Type="http://schemas.openxmlformats.org/officeDocument/2006/relationships/image" Target="../media/image7040.png"/><Relationship Id="rId118" Type="http://schemas.openxmlformats.org/officeDocument/2006/relationships/customXml" Target="../ink/ink11392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1408.xml"/><Relationship Id="rId12" Type="http://schemas.openxmlformats.org/officeDocument/2006/relationships/customXml" Target="../ink/ink11338.xml"/><Relationship Id="rId33" Type="http://schemas.openxmlformats.org/officeDocument/2006/relationships/image" Target="../media/image6900.png"/><Relationship Id="rId108" Type="http://schemas.openxmlformats.org/officeDocument/2006/relationships/customXml" Target="../ink/ink11387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0" Type="http://schemas.openxmlformats.org/officeDocument/2006/relationships/customXml" Target="../ink/ink11368.xml"/><Relationship Id="rId75" Type="http://schemas.openxmlformats.org/officeDocument/2006/relationships/image" Target="../media/image7090.png"/><Relationship Id="rId91" Type="http://schemas.openxmlformats.org/officeDocument/2006/relationships/image" Target="../media/image7670.png"/><Relationship Id="rId96" Type="http://schemas.openxmlformats.org/officeDocument/2006/relationships/customXml" Target="../ink/ink11381.xml"/><Relationship Id="rId140" Type="http://schemas.openxmlformats.org/officeDocument/2006/relationships/customXml" Target="../ink/ink11403.xml"/><Relationship Id="rId145" Type="http://schemas.openxmlformats.org/officeDocument/2006/relationships/image" Target="../media/image794.png"/><Relationship Id="rId161" Type="http://schemas.openxmlformats.org/officeDocument/2006/relationships/image" Target="../media/image825.png"/><Relationship Id="rId166" Type="http://schemas.openxmlformats.org/officeDocument/2006/relationships/customXml" Target="../ink/ink114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335.xml"/><Relationship Id="rId23" Type="http://schemas.openxmlformats.org/officeDocument/2006/relationships/image" Target="../media/image6850.png"/><Relationship Id="rId28" Type="http://schemas.openxmlformats.org/officeDocument/2006/relationships/customXml" Target="../ink/ink11346.xml"/><Relationship Id="rId49" Type="http://schemas.openxmlformats.org/officeDocument/2006/relationships/customXml" Target="../ink/ink11357.xml"/><Relationship Id="rId114" Type="http://schemas.openxmlformats.org/officeDocument/2006/relationships/customXml" Target="../ink/ink11390.xml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1365.xml"/><Relationship Id="rId81" Type="http://schemas.openxmlformats.org/officeDocument/2006/relationships/image" Target="../media/image7611.png"/><Relationship Id="rId86" Type="http://schemas.openxmlformats.org/officeDocument/2006/relationships/customXml" Target="../ink/ink11376.xml"/><Relationship Id="rId130" Type="http://schemas.openxmlformats.org/officeDocument/2006/relationships/customXml" Target="../ink/ink11398.xml"/><Relationship Id="rId135" Type="http://schemas.openxmlformats.org/officeDocument/2006/relationships/image" Target="../media/image789.png"/><Relationship Id="rId151" Type="http://schemas.openxmlformats.org/officeDocument/2006/relationships/image" Target="../media/image820.png"/><Relationship Id="rId156" Type="http://schemas.openxmlformats.org/officeDocument/2006/relationships/customXml" Target="../ink/ink11411.xml"/><Relationship Id="rId13" Type="http://schemas.openxmlformats.org/officeDocument/2006/relationships/image" Target="../media/image6800.png"/><Relationship Id="rId18" Type="http://schemas.openxmlformats.org/officeDocument/2006/relationships/customXml" Target="../ink/ink11341.xml"/><Relationship Id="rId39" Type="http://schemas.openxmlformats.org/officeDocument/2006/relationships/customXml" Target="../ink/ink11352.xml"/><Relationship Id="rId109" Type="http://schemas.openxmlformats.org/officeDocument/2006/relationships/image" Target="../media/image7760.png"/><Relationship Id="rId34" Type="http://schemas.openxmlformats.org/officeDocument/2006/relationships/customXml" Target="../ink/ink11349.xml"/><Relationship Id="rId50" Type="http://schemas.openxmlformats.org/officeDocument/2006/relationships/image" Target="../media/image6970.png"/><Relationship Id="rId55" Type="http://schemas.openxmlformats.org/officeDocument/2006/relationships/customXml" Target="../ink/ink11360.xml"/><Relationship Id="rId76" Type="http://schemas.openxmlformats.org/officeDocument/2006/relationships/customXml" Target="../ink/ink11371.xml"/><Relationship Id="rId97" Type="http://schemas.openxmlformats.org/officeDocument/2006/relationships/image" Target="../media/image7700.png"/><Relationship Id="rId104" Type="http://schemas.openxmlformats.org/officeDocument/2006/relationships/customXml" Target="../ink/ink11385.xml"/><Relationship Id="rId120" Type="http://schemas.openxmlformats.org/officeDocument/2006/relationships/customXml" Target="../ink/ink11393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11406.xml"/><Relationship Id="rId167" Type="http://schemas.openxmlformats.org/officeDocument/2006/relationships/image" Target="../media/image828.png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1379.xml"/><Relationship Id="rId162" Type="http://schemas.openxmlformats.org/officeDocument/2006/relationships/customXml" Target="../ink/ink11414.xml"/><Relationship Id="rId2" Type="http://schemas.openxmlformats.org/officeDocument/2006/relationships/customXml" Target="../ink/ink11333.xml"/><Relationship Id="rId29" Type="http://schemas.openxmlformats.org/officeDocument/2006/relationships/image" Target="../media/image6880.png"/><Relationship Id="rId24" Type="http://schemas.openxmlformats.org/officeDocument/2006/relationships/customXml" Target="../ink/ink11344.xml"/><Relationship Id="rId40" Type="http://schemas.openxmlformats.org/officeDocument/2006/relationships/image" Target="../media/image6930.png"/><Relationship Id="rId45" Type="http://schemas.openxmlformats.org/officeDocument/2006/relationships/customXml" Target="../ink/ink11355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388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11401.xml"/><Relationship Id="rId157" Type="http://schemas.openxmlformats.org/officeDocument/2006/relationships/image" Target="../media/image823.png"/><Relationship Id="rId61" Type="http://schemas.openxmlformats.org/officeDocument/2006/relationships/customXml" Target="../ink/ink11363.xml"/><Relationship Id="rId82" Type="http://schemas.openxmlformats.org/officeDocument/2006/relationships/customXml" Target="../ink/ink11374.xml"/><Relationship Id="rId152" Type="http://schemas.openxmlformats.org/officeDocument/2006/relationships/customXml" Target="../ink/ink11409.xml"/><Relationship Id="rId19" Type="http://schemas.openxmlformats.org/officeDocument/2006/relationships/image" Target="../media/image3010.png"/><Relationship Id="rId14" Type="http://schemas.openxmlformats.org/officeDocument/2006/relationships/customXml" Target="../ink/ink11339.xml"/><Relationship Id="rId30" Type="http://schemas.openxmlformats.org/officeDocument/2006/relationships/customXml" Target="../ink/ink11347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383.xml"/><Relationship Id="rId105" Type="http://schemas.openxmlformats.org/officeDocument/2006/relationships/image" Target="../media/image7740.png"/><Relationship Id="rId126" Type="http://schemas.openxmlformats.org/officeDocument/2006/relationships/customXml" Target="../ink/ink11396.xml"/><Relationship Id="rId147" Type="http://schemas.openxmlformats.org/officeDocument/2006/relationships/image" Target="../media/image795.png"/><Relationship Id="rId168" Type="http://schemas.openxmlformats.org/officeDocument/2006/relationships/customXml" Target="../ink/ink11417.xml"/><Relationship Id="rId8" Type="http://schemas.openxmlformats.org/officeDocument/2006/relationships/customXml" Target="../ink/ink11336.xml"/><Relationship Id="rId51" Type="http://schemas.openxmlformats.org/officeDocument/2006/relationships/customXml" Target="../ink/ink11358.xml"/><Relationship Id="rId72" Type="http://schemas.openxmlformats.org/officeDocument/2006/relationships/customXml" Target="../ink/ink11369.xml"/><Relationship Id="rId93" Type="http://schemas.openxmlformats.org/officeDocument/2006/relationships/image" Target="../media/image7680.png"/><Relationship Id="rId98" Type="http://schemas.openxmlformats.org/officeDocument/2006/relationships/customXml" Target="../ink/ink11382.xml"/><Relationship Id="rId121" Type="http://schemas.openxmlformats.org/officeDocument/2006/relationships/image" Target="../media/image782.png"/><Relationship Id="rId142" Type="http://schemas.openxmlformats.org/officeDocument/2006/relationships/customXml" Target="../ink/ink11404.xml"/><Relationship Id="rId163" Type="http://schemas.openxmlformats.org/officeDocument/2006/relationships/image" Target="../media/image826.png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366.xml"/><Relationship Id="rId116" Type="http://schemas.openxmlformats.org/officeDocument/2006/relationships/customXml" Target="../ink/ink11391.xml"/><Relationship Id="rId137" Type="http://schemas.openxmlformats.org/officeDocument/2006/relationships/image" Target="../media/image790.png"/><Relationship Id="rId158" Type="http://schemas.openxmlformats.org/officeDocument/2006/relationships/customXml" Target="../ink/ink11412.xml"/><Relationship Id="rId20" Type="http://schemas.openxmlformats.org/officeDocument/2006/relationships/customXml" Target="../ink/ink11342.xml"/><Relationship Id="rId41" Type="http://schemas.openxmlformats.org/officeDocument/2006/relationships/customXml" Target="../ink/ink11353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377.xml"/><Relationship Id="rId111" Type="http://schemas.openxmlformats.org/officeDocument/2006/relationships/image" Target="../media/image777.png"/><Relationship Id="rId132" Type="http://schemas.openxmlformats.org/officeDocument/2006/relationships/customXml" Target="../ink/ink11399.xml"/><Relationship Id="rId153" Type="http://schemas.openxmlformats.org/officeDocument/2006/relationships/image" Target="../media/image821.png"/><Relationship Id="rId15" Type="http://schemas.openxmlformats.org/officeDocument/2006/relationships/image" Target="../media/image6811.png"/><Relationship Id="rId36" Type="http://schemas.openxmlformats.org/officeDocument/2006/relationships/customXml" Target="../ink/ink11350.xml"/><Relationship Id="rId57" Type="http://schemas.openxmlformats.org/officeDocument/2006/relationships/customXml" Target="../ink/ink11361.xml"/><Relationship Id="rId106" Type="http://schemas.openxmlformats.org/officeDocument/2006/relationships/customXml" Target="../ink/ink11386.xml"/><Relationship Id="rId127" Type="http://schemas.openxmlformats.org/officeDocument/2006/relationships/image" Target="../media/image785.png"/><Relationship Id="rId10" Type="http://schemas.openxmlformats.org/officeDocument/2006/relationships/customXml" Target="../ink/ink11337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372.xml"/><Relationship Id="rId94" Type="http://schemas.openxmlformats.org/officeDocument/2006/relationships/customXml" Target="../ink/ink11380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394.xml"/><Relationship Id="rId143" Type="http://schemas.openxmlformats.org/officeDocument/2006/relationships/image" Target="../media/image793.png"/><Relationship Id="rId148" Type="http://schemas.openxmlformats.org/officeDocument/2006/relationships/customXml" Target="../ink/ink11407.xml"/><Relationship Id="rId164" Type="http://schemas.openxmlformats.org/officeDocument/2006/relationships/customXml" Target="../ink/ink11415.xml"/><Relationship Id="rId169" Type="http://schemas.openxmlformats.org/officeDocument/2006/relationships/image" Target="../media/image829.png"/><Relationship Id="rId4" Type="http://schemas.openxmlformats.org/officeDocument/2006/relationships/customXml" Target="../ink/ink11334.xml"/><Relationship Id="rId9" Type="http://schemas.openxmlformats.org/officeDocument/2006/relationships/image" Target="../media/image6790.png"/><Relationship Id="rId26" Type="http://schemas.openxmlformats.org/officeDocument/2006/relationships/customXml" Target="../ink/ink11345.xml"/><Relationship Id="rId47" Type="http://schemas.openxmlformats.org/officeDocument/2006/relationships/customXml" Target="../ink/ink11356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389.xml"/><Relationship Id="rId133" Type="http://schemas.openxmlformats.org/officeDocument/2006/relationships/image" Target="../media/image788.png"/><Relationship Id="rId154" Type="http://schemas.openxmlformats.org/officeDocument/2006/relationships/customXml" Target="../ink/ink11410.xml"/><Relationship Id="rId16" Type="http://schemas.openxmlformats.org/officeDocument/2006/relationships/customXml" Target="../ink/ink11340.xml"/><Relationship Id="rId37" Type="http://schemas.openxmlformats.org/officeDocument/2006/relationships/customXml" Target="../ink/ink11351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384.xml"/><Relationship Id="rId123" Type="http://schemas.openxmlformats.org/officeDocument/2006/relationships/image" Target="../media/image783.png"/><Relationship Id="rId144" Type="http://schemas.openxmlformats.org/officeDocument/2006/relationships/customXml" Target="../ink/ink11405.xml"/><Relationship Id="rId90" Type="http://schemas.openxmlformats.org/officeDocument/2006/relationships/customXml" Target="../ink/ink11378.xml"/><Relationship Id="rId165" Type="http://schemas.openxmlformats.org/officeDocument/2006/relationships/image" Target="../media/image827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1367.xml"/><Relationship Id="rId113" Type="http://schemas.openxmlformats.org/officeDocument/2006/relationships/image" Target="../media/image778.png"/><Relationship Id="rId134" Type="http://schemas.openxmlformats.org/officeDocument/2006/relationships/customXml" Target="../ink/ink11400.xml"/><Relationship Id="rId80" Type="http://schemas.openxmlformats.org/officeDocument/2006/relationships/customXml" Target="../ink/ink11373.xml"/><Relationship Id="rId155" Type="http://schemas.openxmlformats.org/officeDocument/2006/relationships/image" Target="../media/image822.png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1362.xml"/><Relationship Id="rId103" Type="http://schemas.openxmlformats.org/officeDocument/2006/relationships/image" Target="../media/image7730.png"/><Relationship Id="rId124" Type="http://schemas.openxmlformats.org/officeDocument/2006/relationships/customXml" Target="../ink/ink11395.xml"/></Relationships>
</file>

<file path=ppt/slides/_rels/slide2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449.xml"/><Relationship Id="rId84" Type="http://schemas.openxmlformats.org/officeDocument/2006/relationships/customXml" Target="../ink/ink11460.xml"/><Relationship Id="rId138" Type="http://schemas.openxmlformats.org/officeDocument/2006/relationships/customXml" Target="../ink/ink11487.xml"/><Relationship Id="rId159" Type="http://schemas.openxmlformats.org/officeDocument/2006/relationships/image" Target="../media/image824.png"/><Relationship Id="rId170" Type="http://schemas.openxmlformats.org/officeDocument/2006/relationships/customXml" Target="../ink/ink11503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433.xml"/><Relationship Id="rId53" Type="http://schemas.openxmlformats.org/officeDocument/2006/relationships/customXml" Target="../ink/ink11444.xml"/><Relationship Id="rId74" Type="http://schemas.openxmlformats.org/officeDocument/2006/relationships/customXml" Target="../ink/ink11455.xml"/><Relationship Id="rId128" Type="http://schemas.openxmlformats.org/officeDocument/2006/relationships/customXml" Target="../ink/ink11482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1498.xml"/><Relationship Id="rId22" Type="http://schemas.openxmlformats.org/officeDocument/2006/relationships/customXml" Target="../ink/ink11428.xml"/><Relationship Id="rId43" Type="http://schemas.openxmlformats.org/officeDocument/2006/relationships/customXml" Target="../ink/ink11439.xml"/><Relationship Id="rId64" Type="http://schemas.openxmlformats.org/officeDocument/2006/relationships/image" Target="../media/image7040.png"/><Relationship Id="rId118" Type="http://schemas.openxmlformats.org/officeDocument/2006/relationships/customXml" Target="../ink/ink11477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1493.xml"/><Relationship Id="rId171" Type="http://schemas.openxmlformats.org/officeDocument/2006/relationships/image" Target="../media/image830.png"/><Relationship Id="rId12" Type="http://schemas.openxmlformats.org/officeDocument/2006/relationships/customXml" Target="../ink/ink11423.xml"/><Relationship Id="rId33" Type="http://schemas.openxmlformats.org/officeDocument/2006/relationships/image" Target="../media/image6900.png"/><Relationship Id="rId108" Type="http://schemas.openxmlformats.org/officeDocument/2006/relationships/customXml" Target="../ink/ink11472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1466.xml"/><Relationship Id="rId140" Type="http://schemas.openxmlformats.org/officeDocument/2006/relationships/customXml" Target="../ink/ink11488.xml"/><Relationship Id="rId161" Type="http://schemas.openxmlformats.org/officeDocument/2006/relationships/image" Target="../media/image82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20.xml"/><Relationship Id="rId23" Type="http://schemas.openxmlformats.org/officeDocument/2006/relationships/image" Target="../media/image6850.png"/><Relationship Id="rId28" Type="http://schemas.openxmlformats.org/officeDocument/2006/relationships/customXml" Target="../ink/ink11431.xml"/><Relationship Id="rId49" Type="http://schemas.openxmlformats.org/officeDocument/2006/relationships/customXml" Target="../ink/ink11442.xml"/><Relationship Id="rId114" Type="http://schemas.openxmlformats.org/officeDocument/2006/relationships/customXml" Target="../ink/ink11475.xml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0" Type="http://schemas.openxmlformats.org/officeDocument/2006/relationships/image" Target="../media/image7020.png"/><Relationship Id="rId65" Type="http://schemas.openxmlformats.org/officeDocument/2006/relationships/customXml" Target="../ink/ink11450.xml"/><Relationship Id="rId81" Type="http://schemas.openxmlformats.org/officeDocument/2006/relationships/image" Target="../media/image7611.png"/><Relationship Id="rId86" Type="http://schemas.openxmlformats.org/officeDocument/2006/relationships/customXml" Target="../ink/ink11461.xml"/><Relationship Id="rId130" Type="http://schemas.openxmlformats.org/officeDocument/2006/relationships/customXml" Target="../ink/ink11483.xml"/><Relationship Id="rId135" Type="http://schemas.openxmlformats.org/officeDocument/2006/relationships/image" Target="../media/image789.png"/><Relationship Id="rId151" Type="http://schemas.openxmlformats.org/officeDocument/2006/relationships/image" Target="../media/image820.png"/><Relationship Id="rId156" Type="http://schemas.openxmlformats.org/officeDocument/2006/relationships/customXml" Target="../ink/ink11496.xml"/><Relationship Id="rId172" Type="http://schemas.openxmlformats.org/officeDocument/2006/relationships/customXml" Target="../ink/ink11504.xml"/><Relationship Id="rId13" Type="http://schemas.openxmlformats.org/officeDocument/2006/relationships/image" Target="../media/image6800.png"/><Relationship Id="rId18" Type="http://schemas.openxmlformats.org/officeDocument/2006/relationships/customXml" Target="../ink/ink11426.xml"/><Relationship Id="rId39" Type="http://schemas.openxmlformats.org/officeDocument/2006/relationships/customXml" Target="../ink/ink11437.xml"/><Relationship Id="rId109" Type="http://schemas.openxmlformats.org/officeDocument/2006/relationships/image" Target="../media/image7760.png"/><Relationship Id="rId34" Type="http://schemas.openxmlformats.org/officeDocument/2006/relationships/customXml" Target="../ink/ink11434.xml"/><Relationship Id="rId50" Type="http://schemas.openxmlformats.org/officeDocument/2006/relationships/image" Target="../media/image6970.png"/><Relationship Id="rId55" Type="http://schemas.openxmlformats.org/officeDocument/2006/relationships/customXml" Target="../ink/ink11445.xml"/><Relationship Id="rId76" Type="http://schemas.openxmlformats.org/officeDocument/2006/relationships/customXml" Target="../ink/ink11456.xml"/><Relationship Id="rId97" Type="http://schemas.openxmlformats.org/officeDocument/2006/relationships/image" Target="../media/image7700.png"/><Relationship Id="rId104" Type="http://schemas.openxmlformats.org/officeDocument/2006/relationships/customXml" Target="../ink/ink11470.xml"/><Relationship Id="rId120" Type="http://schemas.openxmlformats.org/officeDocument/2006/relationships/customXml" Target="../ink/ink11478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11491.xml"/><Relationship Id="rId167" Type="http://schemas.openxmlformats.org/officeDocument/2006/relationships/image" Target="../media/image828.png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1464.xml"/><Relationship Id="rId162" Type="http://schemas.openxmlformats.org/officeDocument/2006/relationships/customXml" Target="../ink/ink11499.xml"/><Relationship Id="rId2" Type="http://schemas.openxmlformats.org/officeDocument/2006/relationships/customXml" Target="../ink/ink11418.xml"/><Relationship Id="rId29" Type="http://schemas.openxmlformats.org/officeDocument/2006/relationships/image" Target="../media/image6880.png"/><Relationship Id="rId24" Type="http://schemas.openxmlformats.org/officeDocument/2006/relationships/customXml" Target="../ink/ink11429.xml"/><Relationship Id="rId40" Type="http://schemas.openxmlformats.org/officeDocument/2006/relationships/image" Target="../media/image6930.png"/><Relationship Id="rId45" Type="http://schemas.openxmlformats.org/officeDocument/2006/relationships/customXml" Target="../ink/ink11440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473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11486.xml"/><Relationship Id="rId157" Type="http://schemas.openxmlformats.org/officeDocument/2006/relationships/image" Target="../media/image823.png"/><Relationship Id="rId61" Type="http://schemas.openxmlformats.org/officeDocument/2006/relationships/customXml" Target="../ink/ink11448.xml"/><Relationship Id="rId82" Type="http://schemas.openxmlformats.org/officeDocument/2006/relationships/customXml" Target="../ink/ink11459.xml"/><Relationship Id="rId152" Type="http://schemas.openxmlformats.org/officeDocument/2006/relationships/customXml" Target="../ink/ink11494.xml"/><Relationship Id="rId173" Type="http://schemas.openxmlformats.org/officeDocument/2006/relationships/image" Target="../media/image831.png"/><Relationship Id="rId19" Type="http://schemas.openxmlformats.org/officeDocument/2006/relationships/image" Target="../media/image3010.png"/><Relationship Id="rId14" Type="http://schemas.openxmlformats.org/officeDocument/2006/relationships/customXml" Target="../ink/ink11424.xml"/><Relationship Id="rId30" Type="http://schemas.openxmlformats.org/officeDocument/2006/relationships/customXml" Target="../ink/ink11432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468.xml"/><Relationship Id="rId105" Type="http://schemas.openxmlformats.org/officeDocument/2006/relationships/image" Target="../media/image7740.png"/><Relationship Id="rId126" Type="http://schemas.openxmlformats.org/officeDocument/2006/relationships/customXml" Target="../ink/ink11481.xml"/><Relationship Id="rId147" Type="http://schemas.openxmlformats.org/officeDocument/2006/relationships/image" Target="../media/image795.png"/><Relationship Id="rId168" Type="http://schemas.openxmlformats.org/officeDocument/2006/relationships/customXml" Target="../ink/ink11502.xml"/><Relationship Id="rId8" Type="http://schemas.openxmlformats.org/officeDocument/2006/relationships/customXml" Target="../ink/ink11421.xml"/><Relationship Id="rId51" Type="http://schemas.openxmlformats.org/officeDocument/2006/relationships/customXml" Target="../ink/ink11443.xml"/><Relationship Id="rId72" Type="http://schemas.openxmlformats.org/officeDocument/2006/relationships/customXml" Target="../ink/ink11454.xml"/><Relationship Id="rId93" Type="http://schemas.openxmlformats.org/officeDocument/2006/relationships/image" Target="../media/image7680.png"/><Relationship Id="rId98" Type="http://schemas.openxmlformats.org/officeDocument/2006/relationships/customXml" Target="../ink/ink11467.xml"/><Relationship Id="rId121" Type="http://schemas.openxmlformats.org/officeDocument/2006/relationships/image" Target="../media/image782.png"/><Relationship Id="rId142" Type="http://schemas.openxmlformats.org/officeDocument/2006/relationships/customXml" Target="../ink/ink11489.xml"/><Relationship Id="rId163" Type="http://schemas.openxmlformats.org/officeDocument/2006/relationships/image" Target="../media/image826.png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451.xml"/><Relationship Id="rId116" Type="http://schemas.openxmlformats.org/officeDocument/2006/relationships/customXml" Target="../ink/ink11476.xml"/><Relationship Id="rId137" Type="http://schemas.openxmlformats.org/officeDocument/2006/relationships/image" Target="../media/image790.png"/><Relationship Id="rId158" Type="http://schemas.openxmlformats.org/officeDocument/2006/relationships/customXml" Target="../ink/ink11497.xml"/><Relationship Id="rId20" Type="http://schemas.openxmlformats.org/officeDocument/2006/relationships/customXml" Target="../ink/ink11427.xml"/><Relationship Id="rId41" Type="http://schemas.openxmlformats.org/officeDocument/2006/relationships/customXml" Target="../ink/ink11438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462.xml"/><Relationship Id="rId111" Type="http://schemas.openxmlformats.org/officeDocument/2006/relationships/image" Target="../media/image777.png"/><Relationship Id="rId132" Type="http://schemas.openxmlformats.org/officeDocument/2006/relationships/customXml" Target="../ink/ink11484.xml"/><Relationship Id="rId153" Type="http://schemas.openxmlformats.org/officeDocument/2006/relationships/image" Target="../media/image821.png"/><Relationship Id="rId15" Type="http://schemas.openxmlformats.org/officeDocument/2006/relationships/image" Target="../media/image6811.png"/><Relationship Id="rId36" Type="http://schemas.openxmlformats.org/officeDocument/2006/relationships/customXml" Target="../ink/ink11435.xml"/><Relationship Id="rId57" Type="http://schemas.openxmlformats.org/officeDocument/2006/relationships/customXml" Target="../ink/ink11446.xml"/><Relationship Id="rId106" Type="http://schemas.openxmlformats.org/officeDocument/2006/relationships/customXml" Target="../ink/ink11471.xml"/><Relationship Id="rId127" Type="http://schemas.openxmlformats.org/officeDocument/2006/relationships/image" Target="../media/image785.png"/><Relationship Id="rId10" Type="http://schemas.openxmlformats.org/officeDocument/2006/relationships/customXml" Target="../ink/ink11422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457.xml"/><Relationship Id="rId94" Type="http://schemas.openxmlformats.org/officeDocument/2006/relationships/customXml" Target="../ink/ink11465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479.xml"/><Relationship Id="rId143" Type="http://schemas.openxmlformats.org/officeDocument/2006/relationships/image" Target="../media/image793.png"/><Relationship Id="rId148" Type="http://schemas.openxmlformats.org/officeDocument/2006/relationships/customXml" Target="../ink/ink11492.xml"/><Relationship Id="rId164" Type="http://schemas.openxmlformats.org/officeDocument/2006/relationships/customXml" Target="../ink/ink11500.xml"/><Relationship Id="rId169" Type="http://schemas.openxmlformats.org/officeDocument/2006/relationships/image" Target="../media/image829.png"/><Relationship Id="rId4" Type="http://schemas.openxmlformats.org/officeDocument/2006/relationships/customXml" Target="../ink/ink11419.xml"/><Relationship Id="rId9" Type="http://schemas.openxmlformats.org/officeDocument/2006/relationships/image" Target="../media/image6790.png"/><Relationship Id="rId26" Type="http://schemas.openxmlformats.org/officeDocument/2006/relationships/customXml" Target="../ink/ink11430.xml"/><Relationship Id="rId47" Type="http://schemas.openxmlformats.org/officeDocument/2006/relationships/customXml" Target="../ink/ink11441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474.xml"/><Relationship Id="rId133" Type="http://schemas.openxmlformats.org/officeDocument/2006/relationships/image" Target="../media/image788.png"/><Relationship Id="rId154" Type="http://schemas.openxmlformats.org/officeDocument/2006/relationships/customXml" Target="../ink/ink11495.xml"/><Relationship Id="rId16" Type="http://schemas.openxmlformats.org/officeDocument/2006/relationships/customXml" Target="../ink/ink11425.xml"/><Relationship Id="rId37" Type="http://schemas.openxmlformats.org/officeDocument/2006/relationships/customXml" Target="../ink/ink11436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469.xml"/><Relationship Id="rId123" Type="http://schemas.openxmlformats.org/officeDocument/2006/relationships/image" Target="../media/image783.png"/><Relationship Id="rId144" Type="http://schemas.openxmlformats.org/officeDocument/2006/relationships/customXml" Target="../ink/ink11490.xml"/><Relationship Id="rId90" Type="http://schemas.openxmlformats.org/officeDocument/2006/relationships/customXml" Target="../ink/ink11463.xml"/><Relationship Id="rId165" Type="http://schemas.openxmlformats.org/officeDocument/2006/relationships/image" Target="../media/image827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1452.xml"/><Relationship Id="rId113" Type="http://schemas.openxmlformats.org/officeDocument/2006/relationships/image" Target="../media/image778.png"/><Relationship Id="rId134" Type="http://schemas.openxmlformats.org/officeDocument/2006/relationships/customXml" Target="../ink/ink11485.xml"/><Relationship Id="rId80" Type="http://schemas.openxmlformats.org/officeDocument/2006/relationships/customXml" Target="../ink/ink11458.xml"/><Relationship Id="rId155" Type="http://schemas.openxmlformats.org/officeDocument/2006/relationships/image" Target="../media/image822.png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1447.xml"/><Relationship Id="rId103" Type="http://schemas.openxmlformats.org/officeDocument/2006/relationships/image" Target="../media/image7730.png"/><Relationship Id="rId124" Type="http://schemas.openxmlformats.org/officeDocument/2006/relationships/customXml" Target="../ink/ink11480.xml"/><Relationship Id="rId70" Type="http://schemas.openxmlformats.org/officeDocument/2006/relationships/customXml" Target="../ink/ink11453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1501.xml"/></Relationships>
</file>

<file path=ppt/slides/_rels/slide2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536.xml"/><Relationship Id="rId84" Type="http://schemas.openxmlformats.org/officeDocument/2006/relationships/customXml" Target="../ink/ink11547.xml"/><Relationship Id="rId138" Type="http://schemas.openxmlformats.org/officeDocument/2006/relationships/customXml" Target="../ink/ink11574.xml"/><Relationship Id="rId159" Type="http://schemas.openxmlformats.org/officeDocument/2006/relationships/image" Target="../media/image824.png"/><Relationship Id="rId170" Type="http://schemas.openxmlformats.org/officeDocument/2006/relationships/customXml" Target="../ink/ink11590.xml"/><Relationship Id="rId191" Type="http://schemas.openxmlformats.org/officeDocument/2006/relationships/customXml" Target="../ink/ink11601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520.xml"/><Relationship Id="rId53" Type="http://schemas.openxmlformats.org/officeDocument/2006/relationships/customXml" Target="../ink/ink11531.xml"/><Relationship Id="rId74" Type="http://schemas.openxmlformats.org/officeDocument/2006/relationships/customXml" Target="../ink/ink11542.xml"/><Relationship Id="rId128" Type="http://schemas.openxmlformats.org/officeDocument/2006/relationships/customXml" Target="../ink/ink11569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1585.xml"/><Relationship Id="rId181" Type="http://schemas.openxmlformats.org/officeDocument/2006/relationships/image" Target="../media/image835.png"/><Relationship Id="rId22" Type="http://schemas.openxmlformats.org/officeDocument/2006/relationships/customXml" Target="../ink/ink11515.xml"/><Relationship Id="rId43" Type="http://schemas.openxmlformats.org/officeDocument/2006/relationships/customXml" Target="../ink/ink11526.xml"/><Relationship Id="rId64" Type="http://schemas.openxmlformats.org/officeDocument/2006/relationships/image" Target="../media/image7040.png"/><Relationship Id="rId118" Type="http://schemas.openxmlformats.org/officeDocument/2006/relationships/customXml" Target="../ink/ink11564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1580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12" Type="http://schemas.openxmlformats.org/officeDocument/2006/relationships/customXml" Target="../ink/ink11510.xml"/><Relationship Id="rId33" Type="http://schemas.openxmlformats.org/officeDocument/2006/relationships/image" Target="../media/image6900.png"/><Relationship Id="rId108" Type="http://schemas.openxmlformats.org/officeDocument/2006/relationships/customXml" Target="../ink/ink11559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1553.xml"/><Relationship Id="rId140" Type="http://schemas.openxmlformats.org/officeDocument/2006/relationships/customXml" Target="../ink/ink11575.xml"/><Relationship Id="rId161" Type="http://schemas.openxmlformats.org/officeDocument/2006/relationships/image" Target="../media/image825.png"/><Relationship Id="rId182" Type="http://schemas.openxmlformats.org/officeDocument/2006/relationships/customXml" Target="../ink/ink11596.xml"/><Relationship Id="rId6" Type="http://schemas.openxmlformats.org/officeDocument/2006/relationships/customXml" Target="../ink/ink11507.xml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1537.xml"/><Relationship Id="rId86" Type="http://schemas.openxmlformats.org/officeDocument/2006/relationships/customXml" Target="../ink/ink11548.xml"/><Relationship Id="rId130" Type="http://schemas.openxmlformats.org/officeDocument/2006/relationships/customXml" Target="../ink/ink11570.xml"/><Relationship Id="rId151" Type="http://schemas.openxmlformats.org/officeDocument/2006/relationships/image" Target="../media/image820.png"/><Relationship Id="rId172" Type="http://schemas.openxmlformats.org/officeDocument/2006/relationships/customXml" Target="../ink/ink11591.xml"/><Relationship Id="rId193" Type="http://schemas.openxmlformats.org/officeDocument/2006/relationships/customXml" Target="../ink/ink11602.xml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1521.xml"/><Relationship Id="rId50" Type="http://schemas.openxmlformats.org/officeDocument/2006/relationships/image" Target="../media/image6970.png"/><Relationship Id="rId55" Type="http://schemas.openxmlformats.org/officeDocument/2006/relationships/customXml" Target="../ink/ink11532.xml"/><Relationship Id="rId76" Type="http://schemas.openxmlformats.org/officeDocument/2006/relationships/customXml" Target="../ink/ink11543.xml"/><Relationship Id="rId97" Type="http://schemas.openxmlformats.org/officeDocument/2006/relationships/image" Target="../media/image7700.png"/><Relationship Id="rId104" Type="http://schemas.openxmlformats.org/officeDocument/2006/relationships/customXml" Target="../ink/ink11557.xml"/><Relationship Id="rId120" Type="http://schemas.openxmlformats.org/officeDocument/2006/relationships/customXml" Target="../ink/ink11565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11578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1551.xml"/><Relationship Id="rId162" Type="http://schemas.openxmlformats.org/officeDocument/2006/relationships/customXml" Target="../ink/ink11586.xml"/><Relationship Id="rId183" Type="http://schemas.openxmlformats.org/officeDocument/2006/relationships/image" Target="../media/image836.png"/><Relationship Id="rId2" Type="http://schemas.openxmlformats.org/officeDocument/2006/relationships/customXml" Target="../ink/ink11505.xml"/><Relationship Id="rId29" Type="http://schemas.openxmlformats.org/officeDocument/2006/relationships/image" Target="../media/image6880.png"/><Relationship Id="rId24" Type="http://schemas.openxmlformats.org/officeDocument/2006/relationships/customXml" Target="../ink/ink11516.xml"/><Relationship Id="rId40" Type="http://schemas.openxmlformats.org/officeDocument/2006/relationships/image" Target="../media/image6930.png"/><Relationship Id="rId45" Type="http://schemas.openxmlformats.org/officeDocument/2006/relationships/customXml" Target="../ink/ink11527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560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11573.xml"/><Relationship Id="rId157" Type="http://schemas.openxmlformats.org/officeDocument/2006/relationships/image" Target="../media/image823.png"/><Relationship Id="rId178" Type="http://schemas.openxmlformats.org/officeDocument/2006/relationships/customXml" Target="../ink/ink11594.xml"/><Relationship Id="rId61" Type="http://schemas.openxmlformats.org/officeDocument/2006/relationships/customXml" Target="../ink/ink11535.xml"/><Relationship Id="rId82" Type="http://schemas.openxmlformats.org/officeDocument/2006/relationships/customXml" Target="../ink/ink11546.xml"/><Relationship Id="rId152" Type="http://schemas.openxmlformats.org/officeDocument/2006/relationships/customXml" Target="../ink/ink11581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19" Type="http://schemas.openxmlformats.org/officeDocument/2006/relationships/image" Target="../media/image3010.png"/><Relationship Id="rId14" Type="http://schemas.openxmlformats.org/officeDocument/2006/relationships/customXml" Target="../ink/ink11511.xml"/><Relationship Id="rId30" Type="http://schemas.openxmlformats.org/officeDocument/2006/relationships/customXml" Target="../ink/ink11519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555.xml"/><Relationship Id="rId105" Type="http://schemas.openxmlformats.org/officeDocument/2006/relationships/image" Target="../media/image7740.png"/><Relationship Id="rId126" Type="http://schemas.openxmlformats.org/officeDocument/2006/relationships/customXml" Target="../ink/ink11568.xml"/><Relationship Id="rId147" Type="http://schemas.openxmlformats.org/officeDocument/2006/relationships/image" Target="../media/image795.png"/><Relationship Id="rId168" Type="http://schemas.openxmlformats.org/officeDocument/2006/relationships/customXml" Target="../ink/ink11589.xml"/><Relationship Id="rId8" Type="http://schemas.openxmlformats.org/officeDocument/2006/relationships/customXml" Target="../ink/ink11508.xml"/><Relationship Id="rId51" Type="http://schemas.openxmlformats.org/officeDocument/2006/relationships/customXml" Target="../ink/ink11530.xml"/><Relationship Id="rId72" Type="http://schemas.openxmlformats.org/officeDocument/2006/relationships/customXml" Target="../ink/ink11541.xml"/><Relationship Id="rId93" Type="http://schemas.openxmlformats.org/officeDocument/2006/relationships/image" Target="../media/image7680.png"/><Relationship Id="rId98" Type="http://schemas.openxmlformats.org/officeDocument/2006/relationships/customXml" Target="../ink/ink11554.xml"/><Relationship Id="rId121" Type="http://schemas.openxmlformats.org/officeDocument/2006/relationships/image" Target="../media/image782.png"/><Relationship Id="rId142" Type="http://schemas.openxmlformats.org/officeDocument/2006/relationships/customXml" Target="../ink/ink11576.xml"/><Relationship Id="rId163" Type="http://schemas.openxmlformats.org/officeDocument/2006/relationships/image" Target="../media/image826.png"/><Relationship Id="rId184" Type="http://schemas.openxmlformats.org/officeDocument/2006/relationships/customXml" Target="../ink/ink11597.xml"/><Relationship Id="rId189" Type="http://schemas.openxmlformats.org/officeDocument/2006/relationships/customXml" Target="../ink/ink11600.xml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538.xml"/><Relationship Id="rId116" Type="http://schemas.openxmlformats.org/officeDocument/2006/relationships/customXml" Target="../ink/ink11563.xml"/><Relationship Id="rId137" Type="http://schemas.openxmlformats.org/officeDocument/2006/relationships/image" Target="../media/image790.png"/><Relationship Id="rId158" Type="http://schemas.openxmlformats.org/officeDocument/2006/relationships/customXml" Target="../ink/ink11584.xml"/><Relationship Id="rId20" Type="http://schemas.openxmlformats.org/officeDocument/2006/relationships/customXml" Target="../ink/ink11514.xml"/><Relationship Id="rId41" Type="http://schemas.openxmlformats.org/officeDocument/2006/relationships/customXml" Target="../ink/ink11525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549.xml"/><Relationship Id="rId111" Type="http://schemas.openxmlformats.org/officeDocument/2006/relationships/image" Target="../media/image777.png"/><Relationship Id="rId132" Type="http://schemas.openxmlformats.org/officeDocument/2006/relationships/customXml" Target="../ink/ink11571.xml"/><Relationship Id="rId153" Type="http://schemas.openxmlformats.org/officeDocument/2006/relationships/image" Target="../media/image821.png"/><Relationship Id="rId174" Type="http://schemas.openxmlformats.org/officeDocument/2006/relationships/customXml" Target="../ink/ink11592.xml"/><Relationship Id="rId179" Type="http://schemas.openxmlformats.org/officeDocument/2006/relationships/image" Target="../media/image834.png"/><Relationship Id="rId195" Type="http://schemas.openxmlformats.org/officeDocument/2006/relationships/customXml" Target="../ink/ink11603.xml"/><Relationship Id="rId190" Type="http://schemas.openxmlformats.org/officeDocument/2006/relationships/image" Target="../media/image839.png"/><Relationship Id="rId15" Type="http://schemas.openxmlformats.org/officeDocument/2006/relationships/image" Target="../media/image6811.png"/><Relationship Id="rId36" Type="http://schemas.openxmlformats.org/officeDocument/2006/relationships/customXml" Target="../ink/ink11522.xml"/><Relationship Id="rId57" Type="http://schemas.openxmlformats.org/officeDocument/2006/relationships/customXml" Target="../ink/ink11533.xml"/><Relationship Id="rId106" Type="http://schemas.openxmlformats.org/officeDocument/2006/relationships/customXml" Target="../ink/ink11558.xml"/><Relationship Id="rId127" Type="http://schemas.openxmlformats.org/officeDocument/2006/relationships/image" Target="../media/image785.png"/><Relationship Id="rId10" Type="http://schemas.openxmlformats.org/officeDocument/2006/relationships/customXml" Target="../ink/ink11509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544.xml"/><Relationship Id="rId94" Type="http://schemas.openxmlformats.org/officeDocument/2006/relationships/customXml" Target="../ink/ink11552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566.xml"/><Relationship Id="rId143" Type="http://schemas.openxmlformats.org/officeDocument/2006/relationships/image" Target="../media/image793.png"/><Relationship Id="rId148" Type="http://schemas.openxmlformats.org/officeDocument/2006/relationships/customXml" Target="../ink/ink11579.xml"/><Relationship Id="rId164" Type="http://schemas.openxmlformats.org/officeDocument/2006/relationships/customXml" Target="../ink/ink11587.xml"/><Relationship Id="rId169" Type="http://schemas.openxmlformats.org/officeDocument/2006/relationships/image" Target="../media/image829.png"/><Relationship Id="rId185" Type="http://schemas.openxmlformats.org/officeDocument/2006/relationships/customXml" Target="../ink/ink11598.xml"/><Relationship Id="rId4" Type="http://schemas.openxmlformats.org/officeDocument/2006/relationships/customXml" Target="../ink/ink11506.xml"/><Relationship Id="rId9" Type="http://schemas.openxmlformats.org/officeDocument/2006/relationships/image" Target="../media/image6790.png"/><Relationship Id="rId180" Type="http://schemas.openxmlformats.org/officeDocument/2006/relationships/customXml" Target="../ink/ink11595.xml"/><Relationship Id="rId26" Type="http://schemas.openxmlformats.org/officeDocument/2006/relationships/customXml" Target="../ink/ink11517.xml"/><Relationship Id="rId47" Type="http://schemas.openxmlformats.org/officeDocument/2006/relationships/customXml" Target="../ink/ink11528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561.xml"/><Relationship Id="rId133" Type="http://schemas.openxmlformats.org/officeDocument/2006/relationships/image" Target="../media/image788.png"/><Relationship Id="rId154" Type="http://schemas.openxmlformats.org/officeDocument/2006/relationships/customXml" Target="../ink/ink11582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16" Type="http://schemas.openxmlformats.org/officeDocument/2006/relationships/customXml" Target="../ink/ink11512.xml"/><Relationship Id="rId37" Type="http://schemas.openxmlformats.org/officeDocument/2006/relationships/customXml" Target="../ink/ink11523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556.xml"/><Relationship Id="rId123" Type="http://schemas.openxmlformats.org/officeDocument/2006/relationships/image" Target="../media/image783.png"/><Relationship Id="rId144" Type="http://schemas.openxmlformats.org/officeDocument/2006/relationships/customXml" Target="../ink/ink11577.xml"/><Relationship Id="rId90" Type="http://schemas.openxmlformats.org/officeDocument/2006/relationships/customXml" Target="../ink/ink11550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1539.xml"/><Relationship Id="rId113" Type="http://schemas.openxmlformats.org/officeDocument/2006/relationships/image" Target="../media/image778.png"/><Relationship Id="rId134" Type="http://schemas.openxmlformats.org/officeDocument/2006/relationships/customXml" Target="../ink/ink11572.xml"/><Relationship Id="rId80" Type="http://schemas.openxmlformats.org/officeDocument/2006/relationships/customXml" Target="../ink/ink11545.xml"/><Relationship Id="rId155" Type="http://schemas.openxmlformats.org/officeDocument/2006/relationships/image" Target="../media/image822.png"/><Relationship Id="rId176" Type="http://schemas.openxmlformats.org/officeDocument/2006/relationships/customXml" Target="../ink/ink11593.xml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1534.xml"/><Relationship Id="rId103" Type="http://schemas.openxmlformats.org/officeDocument/2006/relationships/image" Target="../media/image7730.png"/><Relationship Id="rId124" Type="http://schemas.openxmlformats.org/officeDocument/2006/relationships/customXml" Target="../ink/ink11567.xml"/><Relationship Id="rId70" Type="http://schemas.openxmlformats.org/officeDocument/2006/relationships/customXml" Target="../ink/ink11540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1588.xml"/><Relationship Id="rId187" Type="http://schemas.openxmlformats.org/officeDocument/2006/relationships/customXml" Target="../ink/ink1159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1518.xml"/><Relationship Id="rId49" Type="http://schemas.openxmlformats.org/officeDocument/2006/relationships/customXml" Target="../ink/ink11529.xml"/><Relationship Id="rId114" Type="http://schemas.openxmlformats.org/officeDocument/2006/relationships/customXml" Target="../ink/ink11562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1583.xml"/><Relationship Id="rId177" Type="http://schemas.openxmlformats.org/officeDocument/2006/relationships/image" Target="../media/image833.png"/><Relationship Id="rId18" Type="http://schemas.openxmlformats.org/officeDocument/2006/relationships/customXml" Target="../ink/ink11513.xml"/><Relationship Id="rId39" Type="http://schemas.openxmlformats.org/officeDocument/2006/relationships/customXml" Target="../ink/ink11524.xml"/></Relationships>
</file>

<file path=ppt/slides/_rels/slide2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635.xml"/><Relationship Id="rId84" Type="http://schemas.openxmlformats.org/officeDocument/2006/relationships/customXml" Target="../ink/ink11646.xml"/><Relationship Id="rId138" Type="http://schemas.openxmlformats.org/officeDocument/2006/relationships/customXml" Target="../ink/ink11673.xml"/><Relationship Id="rId159" Type="http://schemas.openxmlformats.org/officeDocument/2006/relationships/image" Target="../media/image824.png"/><Relationship Id="rId170" Type="http://schemas.openxmlformats.org/officeDocument/2006/relationships/customXml" Target="../ink/ink11689.xml"/><Relationship Id="rId191" Type="http://schemas.openxmlformats.org/officeDocument/2006/relationships/customXml" Target="../ink/ink11700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619.xml"/><Relationship Id="rId53" Type="http://schemas.openxmlformats.org/officeDocument/2006/relationships/customXml" Target="../ink/ink11630.xml"/><Relationship Id="rId74" Type="http://schemas.openxmlformats.org/officeDocument/2006/relationships/customXml" Target="../ink/ink11641.xml"/><Relationship Id="rId128" Type="http://schemas.openxmlformats.org/officeDocument/2006/relationships/customXml" Target="../ink/ink11668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1684.xml"/><Relationship Id="rId181" Type="http://schemas.openxmlformats.org/officeDocument/2006/relationships/image" Target="../media/image835.png"/><Relationship Id="rId22" Type="http://schemas.openxmlformats.org/officeDocument/2006/relationships/customXml" Target="../ink/ink11614.xml"/><Relationship Id="rId43" Type="http://schemas.openxmlformats.org/officeDocument/2006/relationships/customXml" Target="../ink/ink11625.xml"/><Relationship Id="rId64" Type="http://schemas.openxmlformats.org/officeDocument/2006/relationships/image" Target="../media/image7040.png"/><Relationship Id="rId118" Type="http://schemas.openxmlformats.org/officeDocument/2006/relationships/customXml" Target="../ink/ink11663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1679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12" Type="http://schemas.openxmlformats.org/officeDocument/2006/relationships/customXml" Target="../ink/ink11609.xml"/><Relationship Id="rId33" Type="http://schemas.openxmlformats.org/officeDocument/2006/relationships/image" Target="../media/image6900.png"/><Relationship Id="rId108" Type="http://schemas.openxmlformats.org/officeDocument/2006/relationships/customXml" Target="../ink/ink11658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1652.xml"/><Relationship Id="rId140" Type="http://schemas.openxmlformats.org/officeDocument/2006/relationships/customXml" Target="../ink/ink11674.xml"/><Relationship Id="rId161" Type="http://schemas.openxmlformats.org/officeDocument/2006/relationships/image" Target="../media/image825.png"/><Relationship Id="rId182" Type="http://schemas.openxmlformats.org/officeDocument/2006/relationships/customXml" Target="../ink/ink11695.xml"/><Relationship Id="rId6" Type="http://schemas.openxmlformats.org/officeDocument/2006/relationships/customXml" Target="../ink/ink11606.xml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1636.xml"/><Relationship Id="rId86" Type="http://schemas.openxmlformats.org/officeDocument/2006/relationships/customXml" Target="../ink/ink11647.xml"/><Relationship Id="rId130" Type="http://schemas.openxmlformats.org/officeDocument/2006/relationships/customXml" Target="../ink/ink11669.xml"/><Relationship Id="rId151" Type="http://schemas.openxmlformats.org/officeDocument/2006/relationships/image" Target="../media/image820.png"/><Relationship Id="rId172" Type="http://schemas.openxmlformats.org/officeDocument/2006/relationships/customXml" Target="../ink/ink11690.xml"/><Relationship Id="rId193" Type="http://schemas.openxmlformats.org/officeDocument/2006/relationships/customXml" Target="../ink/ink11701.xml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1620.xml"/><Relationship Id="rId50" Type="http://schemas.openxmlformats.org/officeDocument/2006/relationships/image" Target="../media/image6970.png"/><Relationship Id="rId55" Type="http://schemas.openxmlformats.org/officeDocument/2006/relationships/customXml" Target="../ink/ink11631.xml"/><Relationship Id="rId76" Type="http://schemas.openxmlformats.org/officeDocument/2006/relationships/customXml" Target="../ink/ink11642.xml"/><Relationship Id="rId97" Type="http://schemas.openxmlformats.org/officeDocument/2006/relationships/image" Target="../media/image7700.png"/><Relationship Id="rId104" Type="http://schemas.openxmlformats.org/officeDocument/2006/relationships/customXml" Target="../ink/ink11656.xml"/><Relationship Id="rId120" Type="http://schemas.openxmlformats.org/officeDocument/2006/relationships/customXml" Target="../ink/ink11664.xml"/><Relationship Id="rId125" Type="http://schemas.openxmlformats.org/officeDocument/2006/relationships/image" Target="../media/image784.png"/><Relationship Id="rId141" Type="http://schemas.openxmlformats.org/officeDocument/2006/relationships/image" Target="../media/image792.png"/><Relationship Id="rId146" Type="http://schemas.openxmlformats.org/officeDocument/2006/relationships/customXml" Target="../ink/ink11677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" Type="http://schemas.openxmlformats.org/officeDocument/2006/relationships/image" Target="../media/image6780.png"/><Relationship Id="rId71" Type="http://schemas.openxmlformats.org/officeDocument/2006/relationships/image" Target="../media/image7070.png"/><Relationship Id="rId92" Type="http://schemas.openxmlformats.org/officeDocument/2006/relationships/customXml" Target="../ink/ink11650.xml"/><Relationship Id="rId162" Type="http://schemas.openxmlformats.org/officeDocument/2006/relationships/customXml" Target="../ink/ink11685.xml"/><Relationship Id="rId183" Type="http://schemas.openxmlformats.org/officeDocument/2006/relationships/image" Target="../media/image836.png"/><Relationship Id="rId2" Type="http://schemas.openxmlformats.org/officeDocument/2006/relationships/customXml" Target="../ink/ink11604.xml"/><Relationship Id="rId29" Type="http://schemas.openxmlformats.org/officeDocument/2006/relationships/image" Target="../media/image6880.png"/><Relationship Id="rId24" Type="http://schemas.openxmlformats.org/officeDocument/2006/relationships/customXml" Target="../ink/ink11615.xml"/><Relationship Id="rId40" Type="http://schemas.openxmlformats.org/officeDocument/2006/relationships/image" Target="../media/image6930.png"/><Relationship Id="rId45" Type="http://schemas.openxmlformats.org/officeDocument/2006/relationships/customXml" Target="../ink/ink11626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659.xml"/><Relationship Id="rId115" Type="http://schemas.openxmlformats.org/officeDocument/2006/relationships/image" Target="../media/image779.png"/><Relationship Id="rId131" Type="http://schemas.openxmlformats.org/officeDocument/2006/relationships/image" Target="../media/image787.png"/><Relationship Id="rId136" Type="http://schemas.openxmlformats.org/officeDocument/2006/relationships/customXml" Target="../ink/ink11672.xml"/><Relationship Id="rId157" Type="http://schemas.openxmlformats.org/officeDocument/2006/relationships/image" Target="../media/image823.png"/><Relationship Id="rId178" Type="http://schemas.openxmlformats.org/officeDocument/2006/relationships/customXml" Target="../ink/ink11693.xml"/><Relationship Id="rId61" Type="http://schemas.openxmlformats.org/officeDocument/2006/relationships/customXml" Target="../ink/ink11634.xml"/><Relationship Id="rId82" Type="http://schemas.openxmlformats.org/officeDocument/2006/relationships/customXml" Target="../ink/ink11645.xml"/><Relationship Id="rId152" Type="http://schemas.openxmlformats.org/officeDocument/2006/relationships/customXml" Target="../ink/ink11680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19" Type="http://schemas.openxmlformats.org/officeDocument/2006/relationships/image" Target="../media/image3010.png"/><Relationship Id="rId14" Type="http://schemas.openxmlformats.org/officeDocument/2006/relationships/customXml" Target="../ink/ink11610.xml"/><Relationship Id="rId30" Type="http://schemas.openxmlformats.org/officeDocument/2006/relationships/customXml" Target="../ink/ink11618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654.xml"/><Relationship Id="rId105" Type="http://schemas.openxmlformats.org/officeDocument/2006/relationships/image" Target="../media/image7740.png"/><Relationship Id="rId126" Type="http://schemas.openxmlformats.org/officeDocument/2006/relationships/customXml" Target="../ink/ink11667.xml"/><Relationship Id="rId147" Type="http://schemas.openxmlformats.org/officeDocument/2006/relationships/image" Target="../media/image795.png"/><Relationship Id="rId168" Type="http://schemas.openxmlformats.org/officeDocument/2006/relationships/customXml" Target="../ink/ink11688.xml"/><Relationship Id="rId8" Type="http://schemas.openxmlformats.org/officeDocument/2006/relationships/customXml" Target="../ink/ink11607.xml"/><Relationship Id="rId51" Type="http://schemas.openxmlformats.org/officeDocument/2006/relationships/customXml" Target="../ink/ink11629.xml"/><Relationship Id="rId72" Type="http://schemas.openxmlformats.org/officeDocument/2006/relationships/customXml" Target="../ink/ink11640.xml"/><Relationship Id="rId93" Type="http://schemas.openxmlformats.org/officeDocument/2006/relationships/image" Target="../media/image7680.png"/><Relationship Id="rId98" Type="http://schemas.openxmlformats.org/officeDocument/2006/relationships/customXml" Target="../ink/ink11653.xml"/><Relationship Id="rId121" Type="http://schemas.openxmlformats.org/officeDocument/2006/relationships/image" Target="../media/image782.png"/><Relationship Id="rId142" Type="http://schemas.openxmlformats.org/officeDocument/2006/relationships/customXml" Target="../ink/ink11675.xml"/><Relationship Id="rId163" Type="http://schemas.openxmlformats.org/officeDocument/2006/relationships/image" Target="../media/image826.png"/><Relationship Id="rId184" Type="http://schemas.openxmlformats.org/officeDocument/2006/relationships/customXml" Target="../ink/ink11696.xml"/><Relationship Id="rId189" Type="http://schemas.openxmlformats.org/officeDocument/2006/relationships/customXml" Target="../ink/ink11699.xml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637.xml"/><Relationship Id="rId116" Type="http://schemas.openxmlformats.org/officeDocument/2006/relationships/customXml" Target="../ink/ink11662.xml"/><Relationship Id="rId137" Type="http://schemas.openxmlformats.org/officeDocument/2006/relationships/image" Target="../media/image790.png"/><Relationship Id="rId158" Type="http://schemas.openxmlformats.org/officeDocument/2006/relationships/customXml" Target="../ink/ink11683.xml"/><Relationship Id="rId20" Type="http://schemas.openxmlformats.org/officeDocument/2006/relationships/customXml" Target="../ink/ink11613.xml"/><Relationship Id="rId41" Type="http://schemas.openxmlformats.org/officeDocument/2006/relationships/customXml" Target="../ink/ink11624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648.xml"/><Relationship Id="rId111" Type="http://schemas.openxmlformats.org/officeDocument/2006/relationships/image" Target="../media/image777.png"/><Relationship Id="rId132" Type="http://schemas.openxmlformats.org/officeDocument/2006/relationships/customXml" Target="../ink/ink11670.xml"/><Relationship Id="rId153" Type="http://schemas.openxmlformats.org/officeDocument/2006/relationships/image" Target="../media/image821.png"/><Relationship Id="rId174" Type="http://schemas.openxmlformats.org/officeDocument/2006/relationships/customXml" Target="../ink/ink11691.xml"/><Relationship Id="rId179" Type="http://schemas.openxmlformats.org/officeDocument/2006/relationships/image" Target="../media/image834.png"/><Relationship Id="rId195" Type="http://schemas.openxmlformats.org/officeDocument/2006/relationships/customXml" Target="../ink/ink11702.xml"/><Relationship Id="rId190" Type="http://schemas.openxmlformats.org/officeDocument/2006/relationships/image" Target="../media/image839.png"/><Relationship Id="rId15" Type="http://schemas.openxmlformats.org/officeDocument/2006/relationships/image" Target="../media/image6811.png"/><Relationship Id="rId36" Type="http://schemas.openxmlformats.org/officeDocument/2006/relationships/customXml" Target="../ink/ink11621.xml"/><Relationship Id="rId57" Type="http://schemas.openxmlformats.org/officeDocument/2006/relationships/customXml" Target="../ink/ink11632.xml"/><Relationship Id="rId106" Type="http://schemas.openxmlformats.org/officeDocument/2006/relationships/customXml" Target="../ink/ink11657.xml"/><Relationship Id="rId127" Type="http://schemas.openxmlformats.org/officeDocument/2006/relationships/image" Target="../media/image785.png"/><Relationship Id="rId10" Type="http://schemas.openxmlformats.org/officeDocument/2006/relationships/customXml" Target="../ink/ink11608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643.xml"/><Relationship Id="rId94" Type="http://schemas.openxmlformats.org/officeDocument/2006/relationships/customXml" Target="../ink/ink11651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665.xml"/><Relationship Id="rId143" Type="http://schemas.openxmlformats.org/officeDocument/2006/relationships/image" Target="../media/image793.png"/><Relationship Id="rId148" Type="http://schemas.openxmlformats.org/officeDocument/2006/relationships/customXml" Target="../ink/ink11678.xml"/><Relationship Id="rId164" Type="http://schemas.openxmlformats.org/officeDocument/2006/relationships/customXml" Target="../ink/ink11686.xml"/><Relationship Id="rId169" Type="http://schemas.openxmlformats.org/officeDocument/2006/relationships/image" Target="../media/image829.png"/><Relationship Id="rId185" Type="http://schemas.openxmlformats.org/officeDocument/2006/relationships/customXml" Target="../ink/ink11697.xml"/><Relationship Id="rId4" Type="http://schemas.openxmlformats.org/officeDocument/2006/relationships/customXml" Target="../ink/ink11605.xml"/><Relationship Id="rId9" Type="http://schemas.openxmlformats.org/officeDocument/2006/relationships/image" Target="../media/image6790.png"/><Relationship Id="rId180" Type="http://schemas.openxmlformats.org/officeDocument/2006/relationships/customXml" Target="../ink/ink11694.xml"/><Relationship Id="rId26" Type="http://schemas.openxmlformats.org/officeDocument/2006/relationships/customXml" Target="../ink/ink11616.xml"/><Relationship Id="rId47" Type="http://schemas.openxmlformats.org/officeDocument/2006/relationships/customXml" Target="../ink/ink11627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660.xml"/><Relationship Id="rId133" Type="http://schemas.openxmlformats.org/officeDocument/2006/relationships/image" Target="../media/image788.png"/><Relationship Id="rId154" Type="http://schemas.openxmlformats.org/officeDocument/2006/relationships/customXml" Target="../ink/ink11681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16" Type="http://schemas.openxmlformats.org/officeDocument/2006/relationships/customXml" Target="../ink/ink11611.xml"/><Relationship Id="rId37" Type="http://schemas.openxmlformats.org/officeDocument/2006/relationships/customXml" Target="../ink/ink11622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655.xml"/><Relationship Id="rId123" Type="http://schemas.openxmlformats.org/officeDocument/2006/relationships/image" Target="../media/image783.png"/><Relationship Id="rId144" Type="http://schemas.openxmlformats.org/officeDocument/2006/relationships/customXml" Target="../ink/ink11676.xml"/><Relationship Id="rId90" Type="http://schemas.openxmlformats.org/officeDocument/2006/relationships/customXml" Target="../ink/ink11649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1638.xml"/><Relationship Id="rId113" Type="http://schemas.openxmlformats.org/officeDocument/2006/relationships/image" Target="../media/image778.png"/><Relationship Id="rId134" Type="http://schemas.openxmlformats.org/officeDocument/2006/relationships/customXml" Target="../ink/ink11671.xml"/><Relationship Id="rId80" Type="http://schemas.openxmlformats.org/officeDocument/2006/relationships/customXml" Target="../ink/ink11644.xml"/><Relationship Id="rId155" Type="http://schemas.openxmlformats.org/officeDocument/2006/relationships/image" Target="../media/image822.png"/><Relationship Id="rId176" Type="http://schemas.openxmlformats.org/officeDocument/2006/relationships/customXml" Target="../ink/ink11692.xml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1633.xml"/><Relationship Id="rId103" Type="http://schemas.openxmlformats.org/officeDocument/2006/relationships/image" Target="../media/image7730.png"/><Relationship Id="rId124" Type="http://schemas.openxmlformats.org/officeDocument/2006/relationships/customXml" Target="../ink/ink11666.xml"/><Relationship Id="rId70" Type="http://schemas.openxmlformats.org/officeDocument/2006/relationships/customXml" Target="../ink/ink11639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1687.xml"/><Relationship Id="rId187" Type="http://schemas.openxmlformats.org/officeDocument/2006/relationships/customXml" Target="../ink/ink1169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1617.xml"/><Relationship Id="rId49" Type="http://schemas.openxmlformats.org/officeDocument/2006/relationships/customXml" Target="../ink/ink11628.xml"/><Relationship Id="rId114" Type="http://schemas.openxmlformats.org/officeDocument/2006/relationships/customXml" Target="../ink/ink11661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1682.xml"/><Relationship Id="rId177" Type="http://schemas.openxmlformats.org/officeDocument/2006/relationships/image" Target="../media/image833.png"/><Relationship Id="rId18" Type="http://schemas.openxmlformats.org/officeDocument/2006/relationships/customXml" Target="../ink/ink11612.xml"/><Relationship Id="rId39" Type="http://schemas.openxmlformats.org/officeDocument/2006/relationships/customXml" Target="../ink/ink11623.xml"/></Relationships>
</file>

<file path=ppt/slides/_rels/slide2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734.xml"/><Relationship Id="rId84" Type="http://schemas.openxmlformats.org/officeDocument/2006/relationships/customXml" Target="../ink/ink11745.xml"/><Relationship Id="rId138" Type="http://schemas.openxmlformats.org/officeDocument/2006/relationships/customXml" Target="../ink/ink11772.xml"/><Relationship Id="rId159" Type="http://schemas.openxmlformats.org/officeDocument/2006/relationships/image" Target="../media/image824.png"/><Relationship Id="rId170" Type="http://schemas.openxmlformats.org/officeDocument/2006/relationships/customXml" Target="../ink/ink11788.xml"/><Relationship Id="rId191" Type="http://schemas.openxmlformats.org/officeDocument/2006/relationships/customXml" Target="../ink/ink11799.xml"/><Relationship Id="rId205" Type="http://schemas.openxmlformats.org/officeDocument/2006/relationships/customXml" Target="../ink/ink11806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718.xml"/><Relationship Id="rId53" Type="http://schemas.openxmlformats.org/officeDocument/2006/relationships/customXml" Target="../ink/ink11729.xml"/><Relationship Id="rId74" Type="http://schemas.openxmlformats.org/officeDocument/2006/relationships/customXml" Target="../ink/ink11740.xml"/><Relationship Id="rId128" Type="http://schemas.openxmlformats.org/officeDocument/2006/relationships/customXml" Target="../ink/ink11767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1783.xml"/><Relationship Id="rId181" Type="http://schemas.openxmlformats.org/officeDocument/2006/relationships/image" Target="../media/image835.png"/><Relationship Id="rId22" Type="http://schemas.openxmlformats.org/officeDocument/2006/relationships/customXml" Target="../ink/ink11713.xml"/><Relationship Id="rId43" Type="http://schemas.openxmlformats.org/officeDocument/2006/relationships/customXml" Target="../ink/ink11724.xml"/><Relationship Id="rId64" Type="http://schemas.openxmlformats.org/officeDocument/2006/relationships/image" Target="../media/image7040.png"/><Relationship Id="rId118" Type="http://schemas.openxmlformats.org/officeDocument/2006/relationships/customXml" Target="../ink/ink11762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1778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12" Type="http://schemas.openxmlformats.org/officeDocument/2006/relationships/customXml" Target="../ink/ink11708.xml"/><Relationship Id="rId33" Type="http://schemas.openxmlformats.org/officeDocument/2006/relationships/image" Target="../media/image6900.png"/><Relationship Id="rId108" Type="http://schemas.openxmlformats.org/officeDocument/2006/relationships/customXml" Target="../ink/ink11757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1751.xml"/><Relationship Id="rId140" Type="http://schemas.openxmlformats.org/officeDocument/2006/relationships/customXml" Target="../ink/ink11773.xml"/><Relationship Id="rId161" Type="http://schemas.openxmlformats.org/officeDocument/2006/relationships/image" Target="../media/image825.png"/><Relationship Id="rId182" Type="http://schemas.openxmlformats.org/officeDocument/2006/relationships/customXml" Target="../ink/ink11794.xml"/><Relationship Id="rId6" Type="http://schemas.openxmlformats.org/officeDocument/2006/relationships/customXml" Target="../ink/ink11705.xml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1735.xml"/><Relationship Id="rId86" Type="http://schemas.openxmlformats.org/officeDocument/2006/relationships/customXml" Target="../ink/ink11746.xml"/><Relationship Id="rId130" Type="http://schemas.openxmlformats.org/officeDocument/2006/relationships/customXml" Target="../ink/ink11768.xml"/><Relationship Id="rId151" Type="http://schemas.openxmlformats.org/officeDocument/2006/relationships/image" Target="../media/image820.png"/><Relationship Id="rId172" Type="http://schemas.openxmlformats.org/officeDocument/2006/relationships/customXml" Target="../ink/ink11789.xml"/><Relationship Id="rId193" Type="http://schemas.openxmlformats.org/officeDocument/2006/relationships/customXml" Target="../ink/ink11800.xml"/><Relationship Id="rId207" Type="http://schemas.openxmlformats.org/officeDocument/2006/relationships/customXml" Target="../ink/ink11807.xml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1719.xml"/><Relationship Id="rId55" Type="http://schemas.openxmlformats.org/officeDocument/2006/relationships/customXml" Target="../ink/ink11730.xml"/><Relationship Id="rId76" Type="http://schemas.openxmlformats.org/officeDocument/2006/relationships/customXml" Target="../ink/ink11741.xml"/><Relationship Id="rId97" Type="http://schemas.openxmlformats.org/officeDocument/2006/relationships/image" Target="../media/image7700.png"/><Relationship Id="rId120" Type="http://schemas.openxmlformats.org/officeDocument/2006/relationships/customXml" Target="../ink/ink11763.xml"/><Relationship Id="rId141" Type="http://schemas.openxmlformats.org/officeDocument/2006/relationships/image" Target="../media/image792.png"/><Relationship Id="rId7" Type="http://schemas.openxmlformats.org/officeDocument/2006/relationships/image" Target="../media/image6780.png"/><Relationship Id="rId162" Type="http://schemas.openxmlformats.org/officeDocument/2006/relationships/customXml" Target="../ink/ink11784.xml"/><Relationship Id="rId183" Type="http://schemas.openxmlformats.org/officeDocument/2006/relationships/image" Target="../media/image836.png"/><Relationship Id="rId24" Type="http://schemas.openxmlformats.org/officeDocument/2006/relationships/customXml" Target="../ink/ink11714.xml"/><Relationship Id="rId45" Type="http://schemas.openxmlformats.org/officeDocument/2006/relationships/customXml" Target="../ink/ink11725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758.xml"/><Relationship Id="rId131" Type="http://schemas.openxmlformats.org/officeDocument/2006/relationships/image" Target="../media/image787.png"/><Relationship Id="rId61" Type="http://schemas.openxmlformats.org/officeDocument/2006/relationships/customXml" Target="../ink/ink11733.xml"/><Relationship Id="rId82" Type="http://schemas.openxmlformats.org/officeDocument/2006/relationships/customXml" Target="../ink/ink11744.xml"/><Relationship Id="rId152" Type="http://schemas.openxmlformats.org/officeDocument/2006/relationships/customXml" Target="../ink/ink11779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199" Type="http://schemas.openxmlformats.org/officeDocument/2006/relationships/customXml" Target="../ink/ink11803.xml"/><Relationship Id="rId203" Type="http://schemas.openxmlformats.org/officeDocument/2006/relationships/customXml" Target="../ink/ink11805.xml"/><Relationship Id="rId208" Type="http://schemas.openxmlformats.org/officeDocument/2006/relationships/image" Target="../media/image848.png"/><Relationship Id="rId19" Type="http://schemas.openxmlformats.org/officeDocument/2006/relationships/image" Target="../media/image3010.png"/><Relationship Id="rId14" Type="http://schemas.openxmlformats.org/officeDocument/2006/relationships/customXml" Target="../ink/ink11709.xml"/><Relationship Id="rId30" Type="http://schemas.openxmlformats.org/officeDocument/2006/relationships/customXml" Target="../ink/ink11717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753.xml"/><Relationship Id="rId105" Type="http://schemas.openxmlformats.org/officeDocument/2006/relationships/image" Target="../media/image7740.png"/><Relationship Id="rId126" Type="http://schemas.openxmlformats.org/officeDocument/2006/relationships/customXml" Target="../ink/ink11766.xml"/><Relationship Id="rId147" Type="http://schemas.openxmlformats.org/officeDocument/2006/relationships/image" Target="../media/image795.png"/><Relationship Id="rId168" Type="http://schemas.openxmlformats.org/officeDocument/2006/relationships/customXml" Target="../ink/ink11787.xml"/><Relationship Id="rId8" Type="http://schemas.openxmlformats.org/officeDocument/2006/relationships/customXml" Target="../ink/ink11706.xml"/><Relationship Id="rId51" Type="http://schemas.openxmlformats.org/officeDocument/2006/relationships/customXml" Target="../ink/ink11728.xml"/><Relationship Id="rId72" Type="http://schemas.openxmlformats.org/officeDocument/2006/relationships/customXml" Target="../ink/ink11739.xml"/><Relationship Id="rId93" Type="http://schemas.openxmlformats.org/officeDocument/2006/relationships/image" Target="../media/image7680.png"/><Relationship Id="rId98" Type="http://schemas.openxmlformats.org/officeDocument/2006/relationships/customXml" Target="../ink/ink11752.xml"/><Relationship Id="rId121" Type="http://schemas.openxmlformats.org/officeDocument/2006/relationships/image" Target="../media/image782.png"/><Relationship Id="rId142" Type="http://schemas.openxmlformats.org/officeDocument/2006/relationships/customXml" Target="../ink/ink11774.xml"/><Relationship Id="rId163" Type="http://schemas.openxmlformats.org/officeDocument/2006/relationships/image" Target="../media/image826.png"/><Relationship Id="rId184" Type="http://schemas.openxmlformats.org/officeDocument/2006/relationships/customXml" Target="../ink/ink11795.xml"/><Relationship Id="rId189" Type="http://schemas.openxmlformats.org/officeDocument/2006/relationships/customXml" Target="../ink/ink11798.xml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736.xml"/><Relationship Id="rId116" Type="http://schemas.openxmlformats.org/officeDocument/2006/relationships/customXml" Target="../ink/ink11761.xml"/><Relationship Id="rId137" Type="http://schemas.openxmlformats.org/officeDocument/2006/relationships/image" Target="../media/image790.png"/><Relationship Id="rId158" Type="http://schemas.openxmlformats.org/officeDocument/2006/relationships/customXml" Target="../ink/ink11782.xml"/><Relationship Id="rId20" Type="http://schemas.openxmlformats.org/officeDocument/2006/relationships/customXml" Target="../ink/ink11712.xml"/><Relationship Id="rId41" Type="http://schemas.openxmlformats.org/officeDocument/2006/relationships/customXml" Target="../ink/ink11723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747.xml"/><Relationship Id="rId111" Type="http://schemas.openxmlformats.org/officeDocument/2006/relationships/image" Target="../media/image777.png"/><Relationship Id="rId132" Type="http://schemas.openxmlformats.org/officeDocument/2006/relationships/customXml" Target="../ink/ink11769.xml"/><Relationship Id="rId153" Type="http://schemas.openxmlformats.org/officeDocument/2006/relationships/image" Target="../media/image821.png"/><Relationship Id="rId174" Type="http://schemas.openxmlformats.org/officeDocument/2006/relationships/customXml" Target="../ink/ink11790.xml"/><Relationship Id="rId179" Type="http://schemas.openxmlformats.org/officeDocument/2006/relationships/image" Target="../media/image834.png"/><Relationship Id="rId195" Type="http://schemas.openxmlformats.org/officeDocument/2006/relationships/customXml" Target="../ink/ink11801.xml"/><Relationship Id="rId209" Type="http://schemas.openxmlformats.org/officeDocument/2006/relationships/customXml" Target="../ink/ink11808.xml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15" Type="http://schemas.openxmlformats.org/officeDocument/2006/relationships/image" Target="../media/image6811.png"/><Relationship Id="rId36" Type="http://schemas.openxmlformats.org/officeDocument/2006/relationships/customXml" Target="../ink/ink11720.xml"/><Relationship Id="rId57" Type="http://schemas.openxmlformats.org/officeDocument/2006/relationships/customXml" Target="../ink/ink11731.xml"/><Relationship Id="rId106" Type="http://schemas.openxmlformats.org/officeDocument/2006/relationships/customXml" Target="../ink/ink11756.xml"/><Relationship Id="rId127" Type="http://schemas.openxmlformats.org/officeDocument/2006/relationships/image" Target="../media/image785.png"/><Relationship Id="rId10" Type="http://schemas.openxmlformats.org/officeDocument/2006/relationships/customXml" Target="../ink/ink11707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742.xml"/><Relationship Id="rId94" Type="http://schemas.openxmlformats.org/officeDocument/2006/relationships/customXml" Target="../ink/ink11750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764.xml"/><Relationship Id="rId143" Type="http://schemas.openxmlformats.org/officeDocument/2006/relationships/image" Target="../media/image793.png"/><Relationship Id="rId148" Type="http://schemas.openxmlformats.org/officeDocument/2006/relationships/customXml" Target="../ink/ink11777.xml"/><Relationship Id="rId164" Type="http://schemas.openxmlformats.org/officeDocument/2006/relationships/customXml" Target="../ink/ink11785.xml"/><Relationship Id="rId169" Type="http://schemas.openxmlformats.org/officeDocument/2006/relationships/image" Target="../media/image829.png"/><Relationship Id="rId185" Type="http://schemas.openxmlformats.org/officeDocument/2006/relationships/customXml" Target="../ink/ink11796.xml"/><Relationship Id="rId4" Type="http://schemas.openxmlformats.org/officeDocument/2006/relationships/customXml" Target="../ink/ink11704.xml"/><Relationship Id="rId9" Type="http://schemas.openxmlformats.org/officeDocument/2006/relationships/image" Target="../media/image6790.png"/><Relationship Id="rId180" Type="http://schemas.openxmlformats.org/officeDocument/2006/relationships/customXml" Target="../ink/ink11793.xml"/><Relationship Id="rId210" Type="http://schemas.openxmlformats.org/officeDocument/2006/relationships/image" Target="../media/image849.png"/><Relationship Id="rId26" Type="http://schemas.openxmlformats.org/officeDocument/2006/relationships/customXml" Target="../ink/ink11715.xml"/><Relationship Id="rId47" Type="http://schemas.openxmlformats.org/officeDocument/2006/relationships/customXml" Target="../ink/ink11726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759.xml"/><Relationship Id="rId133" Type="http://schemas.openxmlformats.org/officeDocument/2006/relationships/image" Target="../media/image788.png"/><Relationship Id="rId154" Type="http://schemas.openxmlformats.org/officeDocument/2006/relationships/customXml" Target="../ink/ink11780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11710.xml"/><Relationship Id="rId37" Type="http://schemas.openxmlformats.org/officeDocument/2006/relationships/customXml" Target="../ink/ink11721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754.xml"/><Relationship Id="rId123" Type="http://schemas.openxmlformats.org/officeDocument/2006/relationships/image" Target="../media/image783.png"/><Relationship Id="rId144" Type="http://schemas.openxmlformats.org/officeDocument/2006/relationships/customXml" Target="../ink/ink11775.xml"/><Relationship Id="rId90" Type="http://schemas.openxmlformats.org/officeDocument/2006/relationships/customXml" Target="../ink/ink11748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11809.xml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1737.xml"/><Relationship Id="rId113" Type="http://schemas.openxmlformats.org/officeDocument/2006/relationships/image" Target="../media/image778.png"/><Relationship Id="rId134" Type="http://schemas.openxmlformats.org/officeDocument/2006/relationships/customXml" Target="../ink/ink11770.xml"/><Relationship Id="rId80" Type="http://schemas.openxmlformats.org/officeDocument/2006/relationships/customXml" Target="../ink/ink11743.xml"/><Relationship Id="rId155" Type="http://schemas.openxmlformats.org/officeDocument/2006/relationships/image" Target="../media/image822.png"/><Relationship Id="rId176" Type="http://schemas.openxmlformats.org/officeDocument/2006/relationships/customXml" Target="../ink/ink11791.xml"/><Relationship Id="rId197" Type="http://schemas.openxmlformats.org/officeDocument/2006/relationships/customXml" Target="../ink/ink11802.xml"/><Relationship Id="rId201" Type="http://schemas.openxmlformats.org/officeDocument/2006/relationships/customXml" Target="../ink/ink11804.xml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1732.xml"/><Relationship Id="rId103" Type="http://schemas.openxmlformats.org/officeDocument/2006/relationships/image" Target="../media/image7730.png"/><Relationship Id="rId124" Type="http://schemas.openxmlformats.org/officeDocument/2006/relationships/customXml" Target="../ink/ink11765.xml"/><Relationship Id="rId70" Type="http://schemas.openxmlformats.org/officeDocument/2006/relationships/customXml" Target="../ink/ink11738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1786.xml"/><Relationship Id="rId187" Type="http://schemas.openxmlformats.org/officeDocument/2006/relationships/customXml" Target="../ink/ink1179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8" Type="http://schemas.openxmlformats.org/officeDocument/2006/relationships/customXml" Target="../ink/ink11716.xml"/><Relationship Id="rId49" Type="http://schemas.openxmlformats.org/officeDocument/2006/relationships/customXml" Target="../ink/ink11727.xml"/><Relationship Id="rId114" Type="http://schemas.openxmlformats.org/officeDocument/2006/relationships/customXml" Target="../ink/ink11760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1781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18" Type="http://schemas.openxmlformats.org/officeDocument/2006/relationships/customXml" Target="../ink/ink11711.xml"/><Relationship Id="rId39" Type="http://schemas.openxmlformats.org/officeDocument/2006/relationships/customXml" Target="../ink/ink11722.xml"/><Relationship Id="rId50" Type="http://schemas.openxmlformats.org/officeDocument/2006/relationships/image" Target="../media/image6970.png"/><Relationship Id="rId104" Type="http://schemas.openxmlformats.org/officeDocument/2006/relationships/customXml" Target="../ink/ink11755.xml"/><Relationship Id="rId125" Type="http://schemas.openxmlformats.org/officeDocument/2006/relationships/image" Target="../media/image784.png"/><Relationship Id="rId146" Type="http://schemas.openxmlformats.org/officeDocument/2006/relationships/customXml" Target="../ink/ink11776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0.png"/><Relationship Id="rId92" Type="http://schemas.openxmlformats.org/officeDocument/2006/relationships/customXml" Target="../ink/ink11749.xml"/><Relationship Id="rId2" Type="http://schemas.openxmlformats.org/officeDocument/2006/relationships/customXml" Target="../ink/ink11703.xml"/><Relationship Id="rId29" Type="http://schemas.openxmlformats.org/officeDocument/2006/relationships/image" Target="../media/image6880.png"/><Relationship Id="rId40" Type="http://schemas.openxmlformats.org/officeDocument/2006/relationships/image" Target="../media/image6930.png"/><Relationship Id="rId115" Type="http://schemas.openxmlformats.org/officeDocument/2006/relationships/image" Target="../media/image779.png"/><Relationship Id="rId136" Type="http://schemas.openxmlformats.org/officeDocument/2006/relationships/customXml" Target="../ink/ink11771.xml"/><Relationship Id="rId157" Type="http://schemas.openxmlformats.org/officeDocument/2006/relationships/image" Target="../media/image823.png"/><Relationship Id="rId178" Type="http://schemas.openxmlformats.org/officeDocument/2006/relationships/customXml" Target="../ink/ink11792.xml"/></Relationships>
</file>

<file path=ppt/slides/_rels/slide2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841.xml"/><Relationship Id="rId84" Type="http://schemas.openxmlformats.org/officeDocument/2006/relationships/customXml" Target="../ink/ink11852.xml"/><Relationship Id="rId138" Type="http://schemas.openxmlformats.org/officeDocument/2006/relationships/customXml" Target="../ink/ink11879.xml"/><Relationship Id="rId159" Type="http://schemas.openxmlformats.org/officeDocument/2006/relationships/image" Target="../media/image824.png"/><Relationship Id="rId170" Type="http://schemas.openxmlformats.org/officeDocument/2006/relationships/customXml" Target="../ink/ink11895.xml"/><Relationship Id="rId191" Type="http://schemas.openxmlformats.org/officeDocument/2006/relationships/customXml" Target="../ink/ink11906.xml"/><Relationship Id="rId205" Type="http://schemas.openxmlformats.org/officeDocument/2006/relationships/customXml" Target="../ink/ink11913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825.xml"/><Relationship Id="rId53" Type="http://schemas.openxmlformats.org/officeDocument/2006/relationships/customXml" Target="../ink/ink11836.xml"/><Relationship Id="rId74" Type="http://schemas.openxmlformats.org/officeDocument/2006/relationships/customXml" Target="../ink/ink11847.xml"/><Relationship Id="rId128" Type="http://schemas.openxmlformats.org/officeDocument/2006/relationships/customXml" Target="../ink/ink11874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1890.xml"/><Relationship Id="rId181" Type="http://schemas.openxmlformats.org/officeDocument/2006/relationships/image" Target="../media/image835.png"/><Relationship Id="rId22" Type="http://schemas.openxmlformats.org/officeDocument/2006/relationships/customXml" Target="../ink/ink11820.xml"/><Relationship Id="rId43" Type="http://schemas.openxmlformats.org/officeDocument/2006/relationships/customXml" Target="../ink/ink11831.xml"/><Relationship Id="rId64" Type="http://schemas.openxmlformats.org/officeDocument/2006/relationships/image" Target="../media/image7040.png"/><Relationship Id="rId118" Type="http://schemas.openxmlformats.org/officeDocument/2006/relationships/customXml" Target="../ink/ink11869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1885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12" Type="http://schemas.openxmlformats.org/officeDocument/2006/relationships/customXml" Target="../ink/ink11815.xml"/><Relationship Id="rId33" Type="http://schemas.openxmlformats.org/officeDocument/2006/relationships/image" Target="../media/image6900.png"/><Relationship Id="rId108" Type="http://schemas.openxmlformats.org/officeDocument/2006/relationships/customXml" Target="../ink/ink11864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1858.xml"/><Relationship Id="rId140" Type="http://schemas.openxmlformats.org/officeDocument/2006/relationships/customXml" Target="../ink/ink11880.xml"/><Relationship Id="rId161" Type="http://schemas.openxmlformats.org/officeDocument/2006/relationships/image" Target="../media/image825.png"/><Relationship Id="rId182" Type="http://schemas.openxmlformats.org/officeDocument/2006/relationships/customXml" Target="../ink/ink11901.xml"/><Relationship Id="rId6" Type="http://schemas.openxmlformats.org/officeDocument/2006/relationships/customXml" Target="../ink/ink11812.xml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1842.xml"/><Relationship Id="rId86" Type="http://schemas.openxmlformats.org/officeDocument/2006/relationships/customXml" Target="../ink/ink11853.xml"/><Relationship Id="rId130" Type="http://schemas.openxmlformats.org/officeDocument/2006/relationships/customXml" Target="../ink/ink11875.xml"/><Relationship Id="rId151" Type="http://schemas.openxmlformats.org/officeDocument/2006/relationships/image" Target="../media/image820.png"/><Relationship Id="rId172" Type="http://schemas.openxmlformats.org/officeDocument/2006/relationships/customXml" Target="../ink/ink11896.xml"/><Relationship Id="rId193" Type="http://schemas.openxmlformats.org/officeDocument/2006/relationships/customXml" Target="../ink/ink11907.xml"/><Relationship Id="rId207" Type="http://schemas.openxmlformats.org/officeDocument/2006/relationships/customXml" Target="../ink/ink11914.xml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1826.xml"/><Relationship Id="rId55" Type="http://schemas.openxmlformats.org/officeDocument/2006/relationships/customXml" Target="../ink/ink11837.xml"/><Relationship Id="rId76" Type="http://schemas.openxmlformats.org/officeDocument/2006/relationships/customXml" Target="../ink/ink11848.xml"/><Relationship Id="rId97" Type="http://schemas.openxmlformats.org/officeDocument/2006/relationships/image" Target="../media/image7700.png"/><Relationship Id="rId120" Type="http://schemas.openxmlformats.org/officeDocument/2006/relationships/customXml" Target="../ink/ink11870.xml"/><Relationship Id="rId141" Type="http://schemas.openxmlformats.org/officeDocument/2006/relationships/image" Target="../media/image792.png"/><Relationship Id="rId7" Type="http://schemas.openxmlformats.org/officeDocument/2006/relationships/image" Target="../media/image6780.png"/><Relationship Id="rId162" Type="http://schemas.openxmlformats.org/officeDocument/2006/relationships/customXml" Target="../ink/ink11891.xml"/><Relationship Id="rId183" Type="http://schemas.openxmlformats.org/officeDocument/2006/relationships/image" Target="../media/image836.png"/><Relationship Id="rId24" Type="http://schemas.openxmlformats.org/officeDocument/2006/relationships/customXml" Target="../ink/ink11821.xml"/><Relationship Id="rId45" Type="http://schemas.openxmlformats.org/officeDocument/2006/relationships/customXml" Target="../ink/ink11832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865.xml"/><Relationship Id="rId131" Type="http://schemas.openxmlformats.org/officeDocument/2006/relationships/image" Target="../media/image787.png"/><Relationship Id="rId61" Type="http://schemas.openxmlformats.org/officeDocument/2006/relationships/customXml" Target="../ink/ink11840.xml"/><Relationship Id="rId82" Type="http://schemas.openxmlformats.org/officeDocument/2006/relationships/customXml" Target="../ink/ink11851.xml"/><Relationship Id="rId152" Type="http://schemas.openxmlformats.org/officeDocument/2006/relationships/customXml" Target="../ink/ink11886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199" Type="http://schemas.openxmlformats.org/officeDocument/2006/relationships/customXml" Target="../ink/ink11910.xml"/><Relationship Id="rId203" Type="http://schemas.openxmlformats.org/officeDocument/2006/relationships/customXml" Target="../ink/ink11912.xml"/><Relationship Id="rId208" Type="http://schemas.openxmlformats.org/officeDocument/2006/relationships/image" Target="../media/image848.png"/><Relationship Id="rId19" Type="http://schemas.openxmlformats.org/officeDocument/2006/relationships/image" Target="../media/image3010.png"/><Relationship Id="rId14" Type="http://schemas.openxmlformats.org/officeDocument/2006/relationships/customXml" Target="../ink/ink11816.xml"/><Relationship Id="rId30" Type="http://schemas.openxmlformats.org/officeDocument/2006/relationships/customXml" Target="../ink/ink11824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860.xml"/><Relationship Id="rId105" Type="http://schemas.openxmlformats.org/officeDocument/2006/relationships/image" Target="../media/image7740.png"/><Relationship Id="rId126" Type="http://schemas.openxmlformats.org/officeDocument/2006/relationships/customXml" Target="../ink/ink11873.xml"/><Relationship Id="rId147" Type="http://schemas.openxmlformats.org/officeDocument/2006/relationships/image" Target="../media/image795.png"/><Relationship Id="rId168" Type="http://schemas.openxmlformats.org/officeDocument/2006/relationships/customXml" Target="../ink/ink11894.xml"/><Relationship Id="rId8" Type="http://schemas.openxmlformats.org/officeDocument/2006/relationships/customXml" Target="../ink/ink11813.xml"/><Relationship Id="rId51" Type="http://schemas.openxmlformats.org/officeDocument/2006/relationships/customXml" Target="../ink/ink11835.xml"/><Relationship Id="rId72" Type="http://schemas.openxmlformats.org/officeDocument/2006/relationships/customXml" Target="../ink/ink11846.xml"/><Relationship Id="rId93" Type="http://schemas.openxmlformats.org/officeDocument/2006/relationships/image" Target="../media/image7680.png"/><Relationship Id="rId98" Type="http://schemas.openxmlformats.org/officeDocument/2006/relationships/customXml" Target="../ink/ink11859.xml"/><Relationship Id="rId121" Type="http://schemas.openxmlformats.org/officeDocument/2006/relationships/image" Target="../media/image782.png"/><Relationship Id="rId142" Type="http://schemas.openxmlformats.org/officeDocument/2006/relationships/customXml" Target="../ink/ink11881.xml"/><Relationship Id="rId163" Type="http://schemas.openxmlformats.org/officeDocument/2006/relationships/image" Target="../media/image826.png"/><Relationship Id="rId184" Type="http://schemas.openxmlformats.org/officeDocument/2006/relationships/customXml" Target="../ink/ink11902.xml"/><Relationship Id="rId189" Type="http://schemas.openxmlformats.org/officeDocument/2006/relationships/customXml" Target="../ink/ink11905.xml"/><Relationship Id="rId3" Type="http://schemas.openxmlformats.org/officeDocument/2006/relationships/image" Target="../media/image6750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843.xml"/><Relationship Id="rId116" Type="http://schemas.openxmlformats.org/officeDocument/2006/relationships/customXml" Target="../ink/ink11868.xml"/><Relationship Id="rId137" Type="http://schemas.openxmlformats.org/officeDocument/2006/relationships/image" Target="../media/image790.png"/><Relationship Id="rId158" Type="http://schemas.openxmlformats.org/officeDocument/2006/relationships/customXml" Target="../ink/ink11889.xml"/><Relationship Id="rId20" Type="http://schemas.openxmlformats.org/officeDocument/2006/relationships/customXml" Target="../ink/ink11819.xml"/><Relationship Id="rId41" Type="http://schemas.openxmlformats.org/officeDocument/2006/relationships/customXml" Target="../ink/ink11830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1854.xml"/><Relationship Id="rId111" Type="http://schemas.openxmlformats.org/officeDocument/2006/relationships/image" Target="../media/image777.png"/><Relationship Id="rId132" Type="http://schemas.openxmlformats.org/officeDocument/2006/relationships/customXml" Target="../ink/ink11876.xml"/><Relationship Id="rId153" Type="http://schemas.openxmlformats.org/officeDocument/2006/relationships/image" Target="../media/image821.png"/><Relationship Id="rId174" Type="http://schemas.openxmlformats.org/officeDocument/2006/relationships/customXml" Target="../ink/ink11897.xml"/><Relationship Id="rId179" Type="http://schemas.openxmlformats.org/officeDocument/2006/relationships/image" Target="../media/image834.png"/><Relationship Id="rId195" Type="http://schemas.openxmlformats.org/officeDocument/2006/relationships/customXml" Target="../ink/ink11908.xml"/><Relationship Id="rId209" Type="http://schemas.openxmlformats.org/officeDocument/2006/relationships/customXml" Target="../ink/ink11915.xml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15" Type="http://schemas.openxmlformats.org/officeDocument/2006/relationships/image" Target="../media/image6811.png"/><Relationship Id="rId36" Type="http://schemas.openxmlformats.org/officeDocument/2006/relationships/customXml" Target="../ink/ink11827.xml"/><Relationship Id="rId57" Type="http://schemas.openxmlformats.org/officeDocument/2006/relationships/customXml" Target="../ink/ink11838.xml"/><Relationship Id="rId106" Type="http://schemas.openxmlformats.org/officeDocument/2006/relationships/customXml" Target="../ink/ink11863.xml"/><Relationship Id="rId127" Type="http://schemas.openxmlformats.org/officeDocument/2006/relationships/image" Target="../media/image785.png"/><Relationship Id="rId10" Type="http://schemas.openxmlformats.org/officeDocument/2006/relationships/customXml" Target="../ink/ink11814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849.xml"/><Relationship Id="rId94" Type="http://schemas.openxmlformats.org/officeDocument/2006/relationships/customXml" Target="../ink/ink11857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871.xml"/><Relationship Id="rId143" Type="http://schemas.openxmlformats.org/officeDocument/2006/relationships/image" Target="../media/image793.png"/><Relationship Id="rId148" Type="http://schemas.openxmlformats.org/officeDocument/2006/relationships/customXml" Target="../ink/ink11884.xml"/><Relationship Id="rId164" Type="http://schemas.openxmlformats.org/officeDocument/2006/relationships/customXml" Target="../ink/ink11892.xml"/><Relationship Id="rId169" Type="http://schemas.openxmlformats.org/officeDocument/2006/relationships/image" Target="../media/image829.png"/><Relationship Id="rId185" Type="http://schemas.openxmlformats.org/officeDocument/2006/relationships/customXml" Target="../ink/ink11903.xml"/><Relationship Id="rId4" Type="http://schemas.openxmlformats.org/officeDocument/2006/relationships/customXml" Target="../ink/ink11811.xml"/><Relationship Id="rId9" Type="http://schemas.openxmlformats.org/officeDocument/2006/relationships/image" Target="../media/image6790.png"/><Relationship Id="rId180" Type="http://schemas.openxmlformats.org/officeDocument/2006/relationships/customXml" Target="../ink/ink11900.xml"/><Relationship Id="rId210" Type="http://schemas.openxmlformats.org/officeDocument/2006/relationships/image" Target="../media/image849.png"/><Relationship Id="rId26" Type="http://schemas.openxmlformats.org/officeDocument/2006/relationships/customXml" Target="../ink/ink11822.xml"/><Relationship Id="rId47" Type="http://schemas.openxmlformats.org/officeDocument/2006/relationships/customXml" Target="../ink/ink11833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866.xml"/><Relationship Id="rId133" Type="http://schemas.openxmlformats.org/officeDocument/2006/relationships/image" Target="../media/image788.png"/><Relationship Id="rId154" Type="http://schemas.openxmlformats.org/officeDocument/2006/relationships/customXml" Target="../ink/ink11887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11817.xml"/><Relationship Id="rId37" Type="http://schemas.openxmlformats.org/officeDocument/2006/relationships/customXml" Target="../ink/ink11828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861.xml"/><Relationship Id="rId123" Type="http://schemas.openxmlformats.org/officeDocument/2006/relationships/image" Target="../media/image783.png"/><Relationship Id="rId144" Type="http://schemas.openxmlformats.org/officeDocument/2006/relationships/customXml" Target="../ink/ink11882.xml"/><Relationship Id="rId90" Type="http://schemas.openxmlformats.org/officeDocument/2006/relationships/customXml" Target="../ink/ink11855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11916.xml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1844.xml"/><Relationship Id="rId113" Type="http://schemas.openxmlformats.org/officeDocument/2006/relationships/image" Target="../media/image778.png"/><Relationship Id="rId134" Type="http://schemas.openxmlformats.org/officeDocument/2006/relationships/customXml" Target="../ink/ink11877.xml"/><Relationship Id="rId80" Type="http://schemas.openxmlformats.org/officeDocument/2006/relationships/customXml" Target="../ink/ink11850.xml"/><Relationship Id="rId155" Type="http://schemas.openxmlformats.org/officeDocument/2006/relationships/image" Target="../media/image822.png"/><Relationship Id="rId176" Type="http://schemas.openxmlformats.org/officeDocument/2006/relationships/customXml" Target="../ink/ink11898.xml"/><Relationship Id="rId197" Type="http://schemas.openxmlformats.org/officeDocument/2006/relationships/customXml" Target="../ink/ink11909.xml"/><Relationship Id="rId201" Type="http://schemas.openxmlformats.org/officeDocument/2006/relationships/customXml" Target="../ink/ink11911.xml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1839.xml"/><Relationship Id="rId103" Type="http://schemas.openxmlformats.org/officeDocument/2006/relationships/image" Target="../media/image7730.png"/><Relationship Id="rId124" Type="http://schemas.openxmlformats.org/officeDocument/2006/relationships/customXml" Target="../ink/ink11872.xml"/><Relationship Id="rId70" Type="http://schemas.openxmlformats.org/officeDocument/2006/relationships/customXml" Target="../ink/ink11845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1893.xml"/><Relationship Id="rId187" Type="http://schemas.openxmlformats.org/officeDocument/2006/relationships/customXml" Target="../ink/ink11904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8" Type="http://schemas.openxmlformats.org/officeDocument/2006/relationships/customXml" Target="../ink/ink11823.xml"/><Relationship Id="rId49" Type="http://schemas.openxmlformats.org/officeDocument/2006/relationships/customXml" Target="../ink/ink11834.xml"/><Relationship Id="rId114" Type="http://schemas.openxmlformats.org/officeDocument/2006/relationships/customXml" Target="../ink/ink11867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1888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18" Type="http://schemas.openxmlformats.org/officeDocument/2006/relationships/customXml" Target="../ink/ink11818.xml"/><Relationship Id="rId39" Type="http://schemas.openxmlformats.org/officeDocument/2006/relationships/customXml" Target="../ink/ink11829.xml"/><Relationship Id="rId50" Type="http://schemas.openxmlformats.org/officeDocument/2006/relationships/image" Target="../media/image6970.png"/><Relationship Id="rId104" Type="http://schemas.openxmlformats.org/officeDocument/2006/relationships/customXml" Target="../ink/ink11862.xml"/><Relationship Id="rId125" Type="http://schemas.openxmlformats.org/officeDocument/2006/relationships/image" Target="../media/image784.png"/><Relationship Id="rId146" Type="http://schemas.openxmlformats.org/officeDocument/2006/relationships/customXml" Target="../ink/ink11883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0.png"/><Relationship Id="rId92" Type="http://schemas.openxmlformats.org/officeDocument/2006/relationships/customXml" Target="../ink/ink11856.xml"/><Relationship Id="rId2" Type="http://schemas.openxmlformats.org/officeDocument/2006/relationships/customXml" Target="../ink/ink11810.xml"/><Relationship Id="rId29" Type="http://schemas.openxmlformats.org/officeDocument/2006/relationships/image" Target="../media/image6880.png"/><Relationship Id="rId40" Type="http://schemas.openxmlformats.org/officeDocument/2006/relationships/image" Target="../media/image6930.png"/><Relationship Id="rId115" Type="http://schemas.openxmlformats.org/officeDocument/2006/relationships/image" Target="../media/image779.png"/><Relationship Id="rId136" Type="http://schemas.openxmlformats.org/officeDocument/2006/relationships/customXml" Target="../ink/ink11878.xml"/><Relationship Id="rId157" Type="http://schemas.openxmlformats.org/officeDocument/2006/relationships/image" Target="../media/image823.png"/><Relationship Id="rId178" Type="http://schemas.openxmlformats.org/officeDocument/2006/relationships/customXml" Target="../ink/ink11899.xml"/></Relationships>
</file>

<file path=ppt/slides/_rels/slide2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1948.xml"/><Relationship Id="rId84" Type="http://schemas.openxmlformats.org/officeDocument/2006/relationships/customXml" Target="../ink/ink11959.xml"/><Relationship Id="rId138" Type="http://schemas.openxmlformats.org/officeDocument/2006/relationships/customXml" Target="../ink/ink11986.xml"/><Relationship Id="rId159" Type="http://schemas.openxmlformats.org/officeDocument/2006/relationships/image" Target="../media/image824.png"/><Relationship Id="rId170" Type="http://schemas.openxmlformats.org/officeDocument/2006/relationships/customXml" Target="../ink/ink12002.xml"/><Relationship Id="rId191" Type="http://schemas.openxmlformats.org/officeDocument/2006/relationships/customXml" Target="../ink/ink12013.xml"/><Relationship Id="rId205" Type="http://schemas.openxmlformats.org/officeDocument/2006/relationships/customXml" Target="../ink/ink12020.xml"/><Relationship Id="rId226" Type="http://schemas.openxmlformats.org/officeDocument/2006/relationships/image" Target="../media/image857.png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1932.xml"/><Relationship Id="rId53" Type="http://schemas.openxmlformats.org/officeDocument/2006/relationships/customXml" Target="../ink/ink11943.xml"/><Relationship Id="rId74" Type="http://schemas.openxmlformats.org/officeDocument/2006/relationships/customXml" Target="../ink/ink11954.xml"/><Relationship Id="rId128" Type="http://schemas.openxmlformats.org/officeDocument/2006/relationships/customXml" Target="../ink/ink11981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1997.xml"/><Relationship Id="rId181" Type="http://schemas.openxmlformats.org/officeDocument/2006/relationships/image" Target="../media/image835.png"/><Relationship Id="rId216" Type="http://schemas.openxmlformats.org/officeDocument/2006/relationships/image" Target="../media/image852.png"/><Relationship Id="rId237" Type="http://schemas.openxmlformats.org/officeDocument/2006/relationships/customXml" Target="../ink/ink12036.xml"/><Relationship Id="rId22" Type="http://schemas.openxmlformats.org/officeDocument/2006/relationships/customXml" Target="../ink/ink11927.xml"/><Relationship Id="rId43" Type="http://schemas.openxmlformats.org/officeDocument/2006/relationships/customXml" Target="../ink/ink11938.xml"/><Relationship Id="rId64" Type="http://schemas.openxmlformats.org/officeDocument/2006/relationships/image" Target="../media/image7040.png"/><Relationship Id="rId118" Type="http://schemas.openxmlformats.org/officeDocument/2006/relationships/customXml" Target="../ink/ink11976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1992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12031.xml"/><Relationship Id="rId12" Type="http://schemas.openxmlformats.org/officeDocument/2006/relationships/customXml" Target="../ink/ink11922.xml"/><Relationship Id="rId33" Type="http://schemas.openxmlformats.org/officeDocument/2006/relationships/image" Target="../media/image6900.png"/><Relationship Id="rId108" Type="http://schemas.openxmlformats.org/officeDocument/2006/relationships/customXml" Target="../ink/ink11971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1965.xml"/><Relationship Id="rId140" Type="http://schemas.openxmlformats.org/officeDocument/2006/relationships/customXml" Target="../ink/ink11987.xml"/><Relationship Id="rId161" Type="http://schemas.openxmlformats.org/officeDocument/2006/relationships/image" Target="../media/image825.png"/><Relationship Id="rId182" Type="http://schemas.openxmlformats.org/officeDocument/2006/relationships/customXml" Target="../ink/ink12008.xml"/><Relationship Id="rId217" Type="http://schemas.openxmlformats.org/officeDocument/2006/relationships/customXml" Target="../ink/ink12026.xml"/><Relationship Id="rId6" Type="http://schemas.openxmlformats.org/officeDocument/2006/relationships/customXml" Target="../ink/ink11919.xml"/><Relationship Id="rId238" Type="http://schemas.openxmlformats.org/officeDocument/2006/relationships/image" Target="../media/image863.png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1949.xml"/><Relationship Id="rId86" Type="http://schemas.openxmlformats.org/officeDocument/2006/relationships/customXml" Target="../ink/ink11960.xml"/><Relationship Id="rId130" Type="http://schemas.openxmlformats.org/officeDocument/2006/relationships/customXml" Target="../ink/ink11982.xml"/><Relationship Id="rId151" Type="http://schemas.openxmlformats.org/officeDocument/2006/relationships/image" Target="../media/image820.png"/><Relationship Id="rId172" Type="http://schemas.openxmlformats.org/officeDocument/2006/relationships/customXml" Target="../ink/ink12003.xml"/><Relationship Id="rId193" Type="http://schemas.openxmlformats.org/officeDocument/2006/relationships/customXml" Target="../ink/ink12014.xml"/><Relationship Id="rId207" Type="http://schemas.openxmlformats.org/officeDocument/2006/relationships/customXml" Target="../ink/ink12021.xml"/><Relationship Id="rId228" Type="http://schemas.openxmlformats.org/officeDocument/2006/relationships/image" Target="../media/image858.png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1933.xml"/><Relationship Id="rId55" Type="http://schemas.openxmlformats.org/officeDocument/2006/relationships/customXml" Target="../ink/ink11944.xml"/><Relationship Id="rId76" Type="http://schemas.openxmlformats.org/officeDocument/2006/relationships/customXml" Target="../ink/ink11955.xml"/><Relationship Id="rId97" Type="http://schemas.openxmlformats.org/officeDocument/2006/relationships/image" Target="../media/image7700.png"/><Relationship Id="rId120" Type="http://schemas.openxmlformats.org/officeDocument/2006/relationships/customXml" Target="../ink/ink11977.xml"/><Relationship Id="rId141" Type="http://schemas.openxmlformats.org/officeDocument/2006/relationships/image" Target="../media/image792.png"/><Relationship Id="rId7" Type="http://schemas.openxmlformats.org/officeDocument/2006/relationships/image" Target="../media/image6780.png"/><Relationship Id="rId162" Type="http://schemas.openxmlformats.org/officeDocument/2006/relationships/customXml" Target="../ink/ink11998.xml"/><Relationship Id="rId183" Type="http://schemas.openxmlformats.org/officeDocument/2006/relationships/image" Target="../media/image836.png"/><Relationship Id="rId218" Type="http://schemas.openxmlformats.org/officeDocument/2006/relationships/image" Target="../media/image853.png"/><Relationship Id="rId24" Type="http://schemas.openxmlformats.org/officeDocument/2006/relationships/customXml" Target="../ink/ink11928.xml"/><Relationship Id="rId45" Type="http://schemas.openxmlformats.org/officeDocument/2006/relationships/customXml" Target="../ink/ink11939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1972.xml"/><Relationship Id="rId131" Type="http://schemas.openxmlformats.org/officeDocument/2006/relationships/image" Target="../media/image787.png"/><Relationship Id="rId152" Type="http://schemas.openxmlformats.org/officeDocument/2006/relationships/customXml" Target="../ink/ink11993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12032.xml"/><Relationship Id="rId14" Type="http://schemas.openxmlformats.org/officeDocument/2006/relationships/customXml" Target="../ink/ink11923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1967.xml"/><Relationship Id="rId8" Type="http://schemas.openxmlformats.org/officeDocument/2006/relationships/customXml" Target="../ink/ink11920.xml"/><Relationship Id="rId98" Type="http://schemas.openxmlformats.org/officeDocument/2006/relationships/customXml" Target="../ink/ink11966.xml"/><Relationship Id="rId121" Type="http://schemas.openxmlformats.org/officeDocument/2006/relationships/image" Target="../media/image782.png"/><Relationship Id="rId142" Type="http://schemas.openxmlformats.org/officeDocument/2006/relationships/customXml" Target="../ink/ink11988.xml"/><Relationship Id="rId163" Type="http://schemas.openxmlformats.org/officeDocument/2006/relationships/image" Target="../media/image826.png"/><Relationship Id="rId184" Type="http://schemas.openxmlformats.org/officeDocument/2006/relationships/customXml" Target="../ink/ink12009.xml"/><Relationship Id="rId219" Type="http://schemas.openxmlformats.org/officeDocument/2006/relationships/customXml" Target="../ink/ink12027.xml"/><Relationship Id="rId230" Type="http://schemas.openxmlformats.org/officeDocument/2006/relationships/image" Target="../media/image859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1950.xml"/><Relationship Id="rId88" Type="http://schemas.openxmlformats.org/officeDocument/2006/relationships/customXml" Target="../ink/ink11961.xml"/><Relationship Id="rId111" Type="http://schemas.openxmlformats.org/officeDocument/2006/relationships/image" Target="../media/image777.png"/><Relationship Id="rId132" Type="http://schemas.openxmlformats.org/officeDocument/2006/relationships/customXml" Target="../ink/ink11983.xml"/><Relationship Id="rId153" Type="http://schemas.openxmlformats.org/officeDocument/2006/relationships/image" Target="../media/image821.png"/><Relationship Id="rId174" Type="http://schemas.openxmlformats.org/officeDocument/2006/relationships/customXml" Target="../ink/ink12004.xml"/><Relationship Id="rId195" Type="http://schemas.openxmlformats.org/officeDocument/2006/relationships/customXml" Target="../ink/ink12015.xml"/><Relationship Id="rId209" Type="http://schemas.openxmlformats.org/officeDocument/2006/relationships/customXml" Target="../ink/ink12022.xml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0" Type="http://schemas.openxmlformats.org/officeDocument/2006/relationships/image" Target="../media/image854.png"/><Relationship Id="rId225" Type="http://schemas.openxmlformats.org/officeDocument/2006/relationships/customXml" Target="../ink/ink12030.xml"/><Relationship Id="rId15" Type="http://schemas.openxmlformats.org/officeDocument/2006/relationships/image" Target="../media/image6811.png"/><Relationship Id="rId36" Type="http://schemas.openxmlformats.org/officeDocument/2006/relationships/customXml" Target="../ink/ink11934.xml"/><Relationship Id="rId57" Type="http://schemas.openxmlformats.org/officeDocument/2006/relationships/customXml" Target="../ink/ink11945.xml"/><Relationship Id="rId106" Type="http://schemas.openxmlformats.org/officeDocument/2006/relationships/customXml" Target="../ink/ink11970.xml"/><Relationship Id="rId127" Type="http://schemas.openxmlformats.org/officeDocument/2006/relationships/image" Target="../media/image785.png"/><Relationship Id="rId10" Type="http://schemas.openxmlformats.org/officeDocument/2006/relationships/customXml" Target="../ink/ink11921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1956.xml"/><Relationship Id="rId94" Type="http://schemas.openxmlformats.org/officeDocument/2006/relationships/customXml" Target="../ink/ink11964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1978.xml"/><Relationship Id="rId143" Type="http://schemas.openxmlformats.org/officeDocument/2006/relationships/image" Target="../media/image793.png"/><Relationship Id="rId148" Type="http://schemas.openxmlformats.org/officeDocument/2006/relationships/customXml" Target="../ink/ink11991.xml"/><Relationship Id="rId164" Type="http://schemas.openxmlformats.org/officeDocument/2006/relationships/customXml" Target="../ink/ink11999.xml"/><Relationship Id="rId169" Type="http://schemas.openxmlformats.org/officeDocument/2006/relationships/image" Target="../media/image829.png"/><Relationship Id="rId185" Type="http://schemas.openxmlformats.org/officeDocument/2006/relationships/customXml" Target="../ink/ink12010.xml"/><Relationship Id="rId4" Type="http://schemas.openxmlformats.org/officeDocument/2006/relationships/customXml" Target="../ink/ink11918.xml"/><Relationship Id="rId9" Type="http://schemas.openxmlformats.org/officeDocument/2006/relationships/image" Target="../media/image6790.png"/><Relationship Id="rId180" Type="http://schemas.openxmlformats.org/officeDocument/2006/relationships/customXml" Target="../ink/ink12007.xml"/><Relationship Id="rId210" Type="http://schemas.openxmlformats.org/officeDocument/2006/relationships/image" Target="../media/image849.png"/><Relationship Id="rId215" Type="http://schemas.openxmlformats.org/officeDocument/2006/relationships/customXml" Target="../ink/ink12025.xml"/><Relationship Id="rId236" Type="http://schemas.openxmlformats.org/officeDocument/2006/relationships/image" Target="../media/image862.png"/><Relationship Id="rId26" Type="http://schemas.openxmlformats.org/officeDocument/2006/relationships/customXml" Target="../ink/ink11929.xml"/><Relationship Id="rId231" Type="http://schemas.openxmlformats.org/officeDocument/2006/relationships/customXml" Target="../ink/ink12033.xml"/><Relationship Id="rId47" Type="http://schemas.openxmlformats.org/officeDocument/2006/relationships/customXml" Target="../ink/ink11940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1973.xml"/><Relationship Id="rId133" Type="http://schemas.openxmlformats.org/officeDocument/2006/relationships/image" Target="../media/image788.png"/><Relationship Id="rId154" Type="http://schemas.openxmlformats.org/officeDocument/2006/relationships/customXml" Target="../ink/ink11994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11924.xml"/><Relationship Id="rId221" Type="http://schemas.openxmlformats.org/officeDocument/2006/relationships/customXml" Target="../ink/ink12028.xml"/><Relationship Id="rId37" Type="http://schemas.openxmlformats.org/officeDocument/2006/relationships/customXml" Target="../ink/ink11935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1968.xml"/><Relationship Id="rId123" Type="http://schemas.openxmlformats.org/officeDocument/2006/relationships/image" Target="../media/image783.png"/><Relationship Id="rId144" Type="http://schemas.openxmlformats.org/officeDocument/2006/relationships/customXml" Target="../ink/ink11989.xml"/><Relationship Id="rId90" Type="http://schemas.openxmlformats.org/officeDocument/2006/relationships/customXml" Target="../ink/ink11962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12023.xml"/><Relationship Id="rId232" Type="http://schemas.openxmlformats.org/officeDocument/2006/relationships/image" Target="../media/image860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1951.xml"/><Relationship Id="rId113" Type="http://schemas.openxmlformats.org/officeDocument/2006/relationships/image" Target="../media/image778.png"/><Relationship Id="rId134" Type="http://schemas.openxmlformats.org/officeDocument/2006/relationships/customXml" Target="../ink/ink11984.xml"/><Relationship Id="rId80" Type="http://schemas.openxmlformats.org/officeDocument/2006/relationships/customXml" Target="../ink/ink11957.xml"/><Relationship Id="rId155" Type="http://schemas.openxmlformats.org/officeDocument/2006/relationships/image" Target="../media/image822.png"/><Relationship Id="rId176" Type="http://schemas.openxmlformats.org/officeDocument/2006/relationships/customXml" Target="../ink/ink12005.xml"/><Relationship Id="rId197" Type="http://schemas.openxmlformats.org/officeDocument/2006/relationships/customXml" Target="../ink/ink12016.xml"/><Relationship Id="rId201" Type="http://schemas.openxmlformats.org/officeDocument/2006/relationships/customXml" Target="../ink/ink12018.xml"/><Relationship Id="rId222" Type="http://schemas.openxmlformats.org/officeDocument/2006/relationships/image" Target="../media/image855.png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1946.xml"/><Relationship Id="rId103" Type="http://schemas.openxmlformats.org/officeDocument/2006/relationships/image" Target="../media/image7730.png"/><Relationship Id="rId124" Type="http://schemas.openxmlformats.org/officeDocument/2006/relationships/customXml" Target="../ink/ink11979.xml"/><Relationship Id="rId70" Type="http://schemas.openxmlformats.org/officeDocument/2006/relationships/customXml" Target="../ink/ink11952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2000.xml"/><Relationship Id="rId187" Type="http://schemas.openxmlformats.org/officeDocument/2006/relationships/customXml" Target="../ink/ink1201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12034.xml"/><Relationship Id="rId28" Type="http://schemas.openxmlformats.org/officeDocument/2006/relationships/customXml" Target="../ink/ink11930.xml"/><Relationship Id="rId49" Type="http://schemas.openxmlformats.org/officeDocument/2006/relationships/customXml" Target="../ink/ink11941.xml"/><Relationship Id="rId114" Type="http://schemas.openxmlformats.org/officeDocument/2006/relationships/customXml" Target="../ink/ink11974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1995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12029.xml"/><Relationship Id="rId18" Type="http://schemas.openxmlformats.org/officeDocument/2006/relationships/customXml" Target="../ink/ink11925.xml"/><Relationship Id="rId39" Type="http://schemas.openxmlformats.org/officeDocument/2006/relationships/customXml" Target="../ink/ink11936.xml"/><Relationship Id="rId50" Type="http://schemas.openxmlformats.org/officeDocument/2006/relationships/image" Target="../media/image6970.png"/><Relationship Id="rId104" Type="http://schemas.openxmlformats.org/officeDocument/2006/relationships/customXml" Target="../ink/ink11969.xml"/><Relationship Id="rId125" Type="http://schemas.openxmlformats.org/officeDocument/2006/relationships/image" Target="../media/image784.png"/><Relationship Id="rId146" Type="http://schemas.openxmlformats.org/officeDocument/2006/relationships/customXml" Target="../ink/ink11990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0.png"/><Relationship Id="rId92" Type="http://schemas.openxmlformats.org/officeDocument/2006/relationships/customXml" Target="../ink/ink11963.xml"/><Relationship Id="rId213" Type="http://schemas.openxmlformats.org/officeDocument/2006/relationships/customXml" Target="../ink/ink12024.xml"/><Relationship Id="rId234" Type="http://schemas.openxmlformats.org/officeDocument/2006/relationships/image" Target="../media/image861.png"/><Relationship Id="rId2" Type="http://schemas.openxmlformats.org/officeDocument/2006/relationships/customXml" Target="../ink/ink11917.xml"/><Relationship Id="rId29" Type="http://schemas.openxmlformats.org/officeDocument/2006/relationships/image" Target="../media/image6880.png"/><Relationship Id="rId40" Type="http://schemas.openxmlformats.org/officeDocument/2006/relationships/image" Target="../media/image6930.png"/><Relationship Id="rId115" Type="http://schemas.openxmlformats.org/officeDocument/2006/relationships/image" Target="../media/image779.png"/><Relationship Id="rId136" Type="http://schemas.openxmlformats.org/officeDocument/2006/relationships/customXml" Target="../ink/ink11985.xml"/><Relationship Id="rId157" Type="http://schemas.openxmlformats.org/officeDocument/2006/relationships/image" Target="../media/image823.png"/><Relationship Id="rId178" Type="http://schemas.openxmlformats.org/officeDocument/2006/relationships/customXml" Target="../ink/ink12006.xml"/><Relationship Id="rId61" Type="http://schemas.openxmlformats.org/officeDocument/2006/relationships/customXml" Target="../ink/ink11947.xml"/><Relationship Id="rId82" Type="http://schemas.openxmlformats.org/officeDocument/2006/relationships/customXml" Target="../ink/ink11958.xml"/><Relationship Id="rId199" Type="http://schemas.openxmlformats.org/officeDocument/2006/relationships/customXml" Target="../ink/ink12017.xml"/><Relationship Id="rId203" Type="http://schemas.openxmlformats.org/officeDocument/2006/relationships/customXml" Target="../ink/ink12019.xml"/><Relationship Id="rId19" Type="http://schemas.openxmlformats.org/officeDocument/2006/relationships/image" Target="../media/image3010.png"/><Relationship Id="rId224" Type="http://schemas.openxmlformats.org/officeDocument/2006/relationships/image" Target="../media/image856.png"/><Relationship Id="rId30" Type="http://schemas.openxmlformats.org/officeDocument/2006/relationships/customXml" Target="../ink/ink11931.xml"/><Relationship Id="rId105" Type="http://schemas.openxmlformats.org/officeDocument/2006/relationships/image" Target="../media/image7740.png"/><Relationship Id="rId126" Type="http://schemas.openxmlformats.org/officeDocument/2006/relationships/customXml" Target="../ink/ink11980.xml"/><Relationship Id="rId147" Type="http://schemas.openxmlformats.org/officeDocument/2006/relationships/image" Target="../media/image795.png"/><Relationship Id="rId168" Type="http://schemas.openxmlformats.org/officeDocument/2006/relationships/customXml" Target="../ink/ink12001.xml"/><Relationship Id="rId51" Type="http://schemas.openxmlformats.org/officeDocument/2006/relationships/customXml" Target="../ink/ink11942.xml"/><Relationship Id="rId72" Type="http://schemas.openxmlformats.org/officeDocument/2006/relationships/customXml" Target="../ink/ink11953.xml"/><Relationship Id="rId93" Type="http://schemas.openxmlformats.org/officeDocument/2006/relationships/image" Target="../media/image7680.png"/><Relationship Id="rId189" Type="http://schemas.openxmlformats.org/officeDocument/2006/relationships/customXml" Target="../ink/ink12012.xml"/><Relationship Id="rId3" Type="http://schemas.openxmlformats.org/officeDocument/2006/relationships/image" Target="../media/image6750.png"/><Relationship Id="rId214" Type="http://schemas.openxmlformats.org/officeDocument/2006/relationships/image" Target="../media/image851.png"/><Relationship Id="rId235" Type="http://schemas.openxmlformats.org/officeDocument/2006/relationships/customXml" Target="../ink/ink12035.xml"/><Relationship Id="rId116" Type="http://schemas.openxmlformats.org/officeDocument/2006/relationships/customXml" Target="../ink/ink11975.xml"/><Relationship Id="rId137" Type="http://schemas.openxmlformats.org/officeDocument/2006/relationships/image" Target="../media/image790.png"/><Relationship Id="rId158" Type="http://schemas.openxmlformats.org/officeDocument/2006/relationships/customXml" Target="../ink/ink11996.xml"/><Relationship Id="rId20" Type="http://schemas.openxmlformats.org/officeDocument/2006/relationships/customXml" Target="../ink/ink11926.xml"/><Relationship Id="rId41" Type="http://schemas.openxmlformats.org/officeDocument/2006/relationships/customXml" Target="../ink/ink11937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179" Type="http://schemas.openxmlformats.org/officeDocument/2006/relationships/image" Target="../media/image834.png"/></Relationships>
</file>

<file path=ppt/slides/_rels/slide2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2068.xml"/><Relationship Id="rId84" Type="http://schemas.openxmlformats.org/officeDocument/2006/relationships/customXml" Target="../ink/ink12079.xml"/><Relationship Id="rId138" Type="http://schemas.openxmlformats.org/officeDocument/2006/relationships/customXml" Target="../ink/ink12106.xml"/><Relationship Id="rId159" Type="http://schemas.openxmlformats.org/officeDocument/2006/relationships/image" Target="../media/image824.png"/><Relationship Id="rId170" Type="http://schemas.openxmlformats.org/officeDocument/2006/relationships/customXml" Target="../ink/ink12122.xml"/><Relationship Id="rId191" Type="http://schemas.openxmlformats.org/officeDocument/2006/relationships/customXml" Target="../ink/ink12133.xml"/><Relationship Id="rId205" Type="http://schemas.openxmlformats.org/officeDocument/2006/relationships/customXml" Target="../ink/ink12140.xml"/><Relationship Id="rId226" Type="http://schemas.openxmlformats.org/officeDocument/2006/relationships/image" Target="../media/image870.png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2052.xml"/><Relationship Id="rId53" Type="http://schemas.openxmlformats.org/officeDocument/2006/relationships/customXml" Target="../ink/ink12063.xml"/><Relationship Id="rId74" Type="http://schemas.openxmlformats.org/officeDocument/2006/relationships/customXml" Target="../ink/ink12074.xml"/><Relationship Id="rId128" Type="http://schemas.openxmlformats.org/officeDocument/2006/relationships/customXml" Target="../ink/ink12101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2117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2" Type="http://schemas.openxmlformats.org/officeDocument/2006/relationships/customXml" Target="../ink/ink12047.xml"/><Relationship Id="rId43" Type="http://schemas.openxmlformats.org/officeDocument/2006/relationships/customXml" Target="../ink/ink12058.xml"/><Relationship Id="rId64" Type="http://schemas.openxmlformats.org/officeDocument/2006/relationships/image" Target="../media/image7040.png"/><Relationship Id="rId118" Type="http://schemas.openxmlformats.org/officeDocument/2006/relationships/customXml" Target="../ink/ink12096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2112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12151.xml"/><Relationship Id="rId12" Type="http://schemas.openxmlformats.org/officeDocument/2006/relationships/customXml" Target="../ink/ink12042.xml"/><Relationship Id="rId33" Type="http://schemas.openxmlformats.org/officeDocument/2006/relationships/image" Target="../media/image6900.png"/><Relationship Id="rId108" Type="http://schemas.openxmlformats.org/officeDocument/2006/relationships/customXml" Target="../ink/ink12091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2085.xml"/><Relationship Id="rId140" Type="http://schemas.openxmlformats.org/officeDocument/2006/relationships/customXml" Target="../ink/ink12107.xml"/><Relationship Id="rId161" Type="http://schemas.openxmlformats.org/officeDocument/2006/relationships/image" Target="../media/image825.png"/><Relationship Id="rId182" Type="http://schemas.openxmlformats.org/officeDocument/2006/relationships/customXml" Target="../ink/ink12128.xml"/><Relationship Id="rId217" Type="http://schemas.openxmlformats.org/officeDocument/2006/relationships/customXml" Target="../ink/ink12146.xml"/><Relationship Id="rId6" Type="http://schemas.openxmlformats.org/officeDocument/2006/relationships/customXml" Target="../ink/ink12039.xml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2069.xml"/><Relationship Id="rId86" Type="http://schemas.openxmlformats.org/officeDocument/2006/relationships/customXml" Target="../ink/ink12080.xml"/><Relationship Id="rId130" Type="http://schemas.openxmlformats.org/officeDocument/2006/relationships/customXml" Target="../ink/ink12102.xml"/><Relationship Id="rId151" Type="http://schemas.openxmlformats.org/officeDocument/2006/relationships/image" Target="../media/image820.png"/><Relationship Id="rId172" Type="http://schemas.openxmlformats.org/officeDocument/2006/relationships/customXml" Target="../ink/ink12123.xml"/><Relationship Id="rId193" Type="http://schemas.openxmlformats.org/officeDocument/2006/relationships/customXml" Target="../ink/ink12134.xml"/><Relationship Id="rId207" Type="http://schemas.openxmlformats.org/officeDocument/2006/relationships/customXml" Target="../ink/ink12141.xml"/><Relationship Id="rId228" Type="http://schemas.openxmlformats.org/officeDocument/2006/relationships/image" Target="../media/image871.png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2053.xml"/><Relationship Id="rId55" Type="http://schemas.openxmlformats.org/officeDocument/2006/relationships/customXml" Target="../ink/ink12064.xml"/><Relationship Id="rId76" Type="http://schemas.openxmlformats.org/officeDocument/2006/relationships/customXml" Target="../ink/ink12075.xml"/><Relationship Id="rId97" Type="http://schemas.openxmlformats.org/officeDocument/2006/relationships/image" Target="../media/image7700.png"/><Relationship Id="rId120" Type="http://schemas.openxmlformats.org/officeDocument/2006/relationships/customXml" Target="../ink/ink12097.xml"/><Relationship Id="rId141" Type="http://schemas.openxmlformats.org/officeDocument/2006/relationships/image" Target="../media/image792.png"/><Relationship Id="rId7" Type="http://schemas.openxmlformats.org/officeDocument/2006/relationships/image" Target="../media/image6780.png"/><Relationship Id="rId162" Type="http://schemas.openxmlformats.org/officeDocument/2006/relationships/customXml" Target="../ink/ink12118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4" Type="http://schemas.openxmlformats.org/officeDocument/2006/relationships/customXml" Target="../ink/ink12048.xml"/><Relationship Id="rId45" Type="http://schemas.openxmlformats.org/officeDocument/2006/relationships/customXml" Target="../ink/ink12059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2092.xml"/><Relationship Id="rId131" Type="http://schemas.openxmlformats.org/officeDocument/2006/relationships/image" Target="../media/image787.png"/><Relationship Id="rId152" Type="http://schemas.openxmlformats.org/officeDocument/2006/relationships/customXml" Target="../ink/ink12113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12152.xml"/><Relationship Id="rId14" Type="http://schemas.openxmlformats.org/officeDocument/2006/relationships/customXml" Target="../ink/ink12043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2087.xml"/><Relationship Id="rId8" Type="http://schemas.openxmlformats.org/officeDocument/2006/relationships/customXml" Target="../ink/ink12040.xml"/><Relationship Id="rId98" Type="http://schemas.openxmlformats.org/officeDocument/2006/relationships/customXml" Target="../ink/ink12086.xml"/><Relationship Id="rId121" Type="http://schemas.openxmlformats.org/officeDocument/2006/relationships/image" Target="../media/image782.png"/><Relationship Id="rId142" Type="http://schemas.openxmlformats.org/officeDocument/2006/relationships/customXml" Target="../ink/ink12108.xml"/><Relationship Id="rId163" Type="http://schemas.openxmlformats.org/officeDocument/2006/relationships/image" Target="../media/image826.png"/><Relationship Id="rId184" Type="http://schemas.openxmlformats.org/officeDocument/2006/relationships/customXml" Target="../ink/ink12129.xml"/><Relationship Id="rId219" Type="http://schemas.openxmlformats.org/officeDocument/2006/relationships/customXml" Target="../ink/ink12147.xml"/><Relationship Id="rId230" Type="http://schemas.openxmlformats.org/officeDocument/2006/relationships/image" Target="../media/image872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2070.xml"/><Relationship Id="rId116" Type="http://schemas.openxmlformats.org/officeDocument/2006/relationships/customXml" Target="../ink/ink12095.xml"/><Relationship Id="rId137" Type="http://schemas.openxmlformats.org/officeDocument/2006/relationships/image" Target="../media/image790.png"/><Relationship Id="rId158" Type="http://schemas.openxmlformats.org/officeDocument/2006/relationships/customXml" Target="../ink/ink12116.xml"/><Relationship Id="rId20" Type="http://schemas.openxmlformats.org/officeDocument/2006/relationships/customXml" Target="../ink/ink12046.xml"/><Relationship Id="rId41" Type="http://schemas.openxmlformats.org/officeDocument/2006/relationships/customXml" Target="../ink/ink12057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88" Type="http://schemas.openxmlformats.org/officeDocument/2006/relationships/customXml" Target="../ink/ink12081.xml"/><Relationship Id="rId111" Type="http://schemas.openxmlformats.org/officeDocument/2006/relationships/image" Target="../media/image777.png"/><Relationship Id="rId132" Type="http://schemas.openxmlformats.org/officeDocument/2006/relationships/customXml" Target="../ink/ink12103.xml"/><Relationship Id="rId153" Type="http://schemas.openxmlformats.org/officeDocument/2006/relationships/image" Target="../media/image821.png"/><Relationship Id="rId174" Type="http://schemas.openxmlformats.org/officeDocument/2006/relationships/customXml" Target="../ink/ink12124.xml"/><Relationship Id="rId179" Type="http://schemas.openxmlformats.org/officeDocument/2006/relationships/image" Target="../media/image834.png"/><Relationship Id="rId195" Type="http://schemas.openxmlformats.org/officeDocument/2006/relationships/customXml" Target="../ink/ink12135.xml"/><Relationship Id="rId209" Type="http://schemas.openxmlformats.org/officeDocument/2006/relationships/customXml" Target="../ink/ink12142.xml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0" Type="http://schemas.openxmlformats.org/officeDocument/2006/relationships/image" Target="../media/image867.png"/><Relationship Id="rId225" Type="http://schemas.openxmlformats.org/officeDocument/2006/relationships/customXml" Target="../ink/ink12150.xml"/><Relationship Id="rId15" Type="http://schemas.openxmlformats.org/officeDocument/2006/relationships/image" Target="../media/image6811.png"/><Relationship Id="rId36" Type="http://schemas.openxmlformats.org/officeDocument/2006/relationships/customXml" Target="../ink/ink12054.xml"/><Relationship Id="rId57" Type="http://schemas.openxmlformats.org/officeDocument/2006/relationships/customXml" Target="../ink/ink12065.xml"/><Relationship Id="rId106" Type="http://schemas.openxmlformats.org/officeDocument/2006/relationships/customXml" Target="../ink/ink12090.xml"/><Relationship Id="rId127" Type="http://schemas.openxmlformats.org/officeDocument/2006/relationships/image" Target="../media/image785.png"/><Relationship Id="rId10" Type="http://schemas.openxmlformats.org/officeDocument/2006/relationships/customXml" Target="../ink/ink12041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2076.xml"/><Relationship Id="rId94" Type="http://schemas.openxmlformats.org/officeDocument/2006/relationships/customXml" Target="../ink/ink12084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2098.xml"/><Relationship Id="rId143" Type="http://schemas.openxmlformats.org/officeDocument/2006/relationships/image" Target="../media/image793.png"/><Relationship Id="rId148" Type="http://schemas.openxmlformats.org/officeDocument/2006/relationships/customXml" Target="../ink/ink12111.xml"/><Relationship Id="rId164" Type="http://schemas.openxmlformats.org/officeDocument/2006/relationships/customXml" Target="../ink/ink12119.xml"/><Relationship Id="rId169" Type="http://schemas.openxmlformats.org/officeDocument/2006/relationships/image" Target="../media/image829.png"/><Relationship Id="rId185" Type="http://schemas.openxmlformats.org/officeDocument/2006/relationships/customXml" Target="../ink/ink12130.xml"/><Relationship Id="rId4" Type="http://schemas.openxmlformats.org/officeDocument/2006/relationships/customXml" Target="../ink/ink12038.xml"/><Relationship Id="rId9" Type="http://schemas.openxmlformats.org/officeDocument/2006/relationships/image" Target="../media/image6790.png"/><Relationship Id="rId180" Type="http://schemas.openxmlformats.org/officeDocument/2006/relationships/customXml" Target="../ink/ink12127.xml"/><Relationship Id="rId210" Type="http://schemas.openxmlformats.org/officeDocument/2006/relationships/image" Target="../media/image849.png"/><Relationship Id="rId215" Type="http://schemas.openxmlformats.org/officeDocument/2006/relationships/customXml" Target="../ink/ink12145.xml"/><Relationship Id="rId26" Type="http://schemas.openxmlformats.org/officeDocument/2006/relationships/customXml" Target="../ink/ink12049.xml"/><Relationship Id="rId231" Type="http://schemas.openxmlformats.org/officeDocument/2006/relationships/customXml" Target="../ink/ink12153.xml"/><Relationship Id="rId47" Type="http://schemas.openxmlformats.org/officeDocument/2006/relationships/customXml" Target="../ink/ink12060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2093.xml"/><Relationship Id="rId133" Type="http://schemas.openxmlformats.org/officeDocument/2006/relationships/image" Target="../media/image788.png"/><Relationship Id="rId154" Type="http://schemas.openxmlformats.org/officeDocument/2006/relationships/customXml" Target="../ink/ink12114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12044.xml"/><Relationship Id="rId221" Type="http://schemas.openxmlformats.org/officeDocument/2006/relationships/customXml" Target="../ink/ink12148.xml"/><Relationship Id="rId37" Type="http://schemas.openxmlformats.org/officeDocument/2006/relationships/customXml" Target="../ink/ink12055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2088.xml"/><Relationship Id="rId123" Type="http://schemas.openxmlformats.org/officeDocument/2006/relationships/image" Target="../media/image783.png"/><Relationship Id="rId144" Type="http://schemas.openxmlformats.org/officeDocument/2006/relationships/customXml" Target="../ink/ink12109.xml"/><Relationship Id="rId90" Type="http://schemas.openxmlformats.org/officeDocument/2006/relationships/customXml" Target="../ink/ink12082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12143.xml"/><Relationship Id="rId232" Type="http://schemas.openxmlformats.org/officeDocument/2006/relationships/image" Target="../media/image873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2071.xml"/><Relationship Id="rId113" Type="http://schemas.openxmlformats.org/officeDocument/2006/relationships/image" Target="../media/image778.png"/><Relationship Id="rId134" Type="http://schemas.openxmlformats.org/officeDocument/2006/relationships/customXml" Target="../ink/ink12104.xml"/><Relationship Id="rId80" Type="http://schemas.openxmlformats.org/officeDocument/2006/relationships/customXml" Target="../ink/ink12077.xml"/><Relationship Id="rId155" Type="http://schemas.openxmlformats.org/officeDocument/2006/relationships/image" Target="../media/image822.png"/><Relationship Id="rId176" Type="http://schemas.openxmlformats.org/officeDocument/2006/relationships/customXml" Target="../ink/ink12125.xml"/><Relationship Id="rId197" Type="http://schemas.openxmlformats.org/officeDocument/2006/relationships/customXml" Target="../ink/ink12136.xml"/><Relationship Id="rId201" Type="http://schemas.openxmlformats.org/officeDocument/2006/relationships/customXml" Target="../ink/ink12138.xml"/><Relationship Id="rId222" Type="http://schemas.openxmlformats.org/officeDocument/2006/relationships/image" Target="../media/image868.png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2066.xml"/><Relationship Id="rId103" Type="http://schemas.openxmlformats.org/officeDocument/2006/relationships/image" Target="../media/image7730.png"/><Relationship Id="rId124" Type="http://schemas.openxmlformats.org/officeDocument/2006/relationships/customXml" Target="../ink/ink12099.xml"/><Relationship Id="rId70" Type="http://schemas.openxmlformats.org/officeDocument/2006/relationships/customXml" Target="../ink/ink12072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2120.xml"/><Relationship Id="rId187" Type="http://schemas.openxmlformats.org/officeDocument/2006/relationships/customXml" Target="../ink/ink12131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8" Type="http://schemas.openxmlformats.org/officeDocument/2006/relationships/customXml" Target="../ink/ink12050.xml"/><Relationship Id="rId49" Type="http://schemas.openxmlformats.org/officeDocument/2006/relationships/customXml" Target="../ink/ink12061.xml"/><Relationship Id="rId114" Type="http://schemas.openxmlformats.org/officeDocument/2006/relationships/customXml" Target="../ink/ink12094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2115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12149.xml"/><Relationship Id="rId18" Type="http://schemas.openxmlformats.org/officeDocument/2006/relationships/customXml" Target="../ink/ink12045.xml"/><Relationship Id="rId39" Type="http://schemas.openxmlformats.org/officeDocument/2006/relationships/customXml" Target="../ink/ink12056.xml"/><Relationship Id="rId50" Type="http://schemas.openxmlformats.org/officeDocument/2006/relationships/image" Target="../media/image6970.png"/><Relationship Id="rId104" Type="http://schemas.openxmlformats.org/officeDocument/2006/relationships/customXml" Target="../ink/ink12089.xml"/><Relationship Id="rId125" Type="http://schemas.openxmlformats.org/officeDocument/2006/relationships/image" Target="../media/image784.png"/><Relationship Id="rId146" Type="http://schemas.openxmlformats.org/officeDocument/2006/relationships/customXml" Target="../ink/ink12110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0.png"/><Relationship Id="rId92" Type="http://schemas.openxmlformats.org/officeDocument/2006/relationships/customXml" Target="../ink/ink12083.xml"/><Relationship Id="rId213" Type="http://schemas.openxmlformats.org/officeDocument/2006/relationships/customXml" Target="../ink/ink12144.xml"/><Relationship Id="rId2" Type="http://schemas.openxmlformats.org/officeDocument/2006/relationships/customXml" Target="../ink/ink12037.xml"/><Relationship Id="rId29" Type="http://schemas.openxmlformats.org/officeDocument/2006/relationships/image" Target="../media/image6880.png"/><Relationship Id="rId40" Type="http://schemas.openxmlformats.org/officeDocument/2006/relationships/image" Target="../media/image6930.png"/><Relationship Id="rId115" Type="http://schemas.openxmlformats.org/officeDocument/2006/relationships/image" Target="../media/image779.png"/><Relationship Id="rId136" Type="http://schemas.openxmlformats.org/officeDocument/2006/relationships/customXml" Target="../ink/ink12105.xml"/><Relationship Id="rId157" Type="http://schemas.openxmlformats.org/officeDocument/2006/relationships/image" Target="../media/image823.png"/><Relationship Id="rId178" Type="http://schemas.openxmlformats.org/officeDocument/2006/relationships/customXml" Target="../ink/ink12126.xml"/><Relationship Id="rId61" Type="http://schemas.openxmlformats.org/officeDocument/2006/relationships/customXml" Target="../ink/ink12067.xml"/><Relationship Id="rId82" Type="http://schemas.openxmlformats.org/officeDocument/2006/relationships/customXml" Target="../ink/ink12078.xml"/><Relationship Id="rId199" Type="http://schemas.openxmlformats.org/officeDocument/2006/relationships/customXml" Target="../ink/ink12137.xml"/><Relationship Id="rId203" Type="http://schemas.openxmlformats.org/officeDocument/2006/relationships/customXml" Target="../ink/ink12139.xml"/><Relationship Id="rId19" Type="http://schemas.openxmlformats.org/officeDocument/2006/relationships/image" Target="../media/image3010.png"/><Relationship Id="rId224" Type="http://schemas.openxmlformats.org/officeDocument/2006/relationships/image" Target="../media/image869.png"/><Relationship Id="rId30" Type="http://schemas.openxmlformats.org/officeDocument/2006/relationships/customXml" Target="../ink/ink12051.xml"/><Relationship Id="rId105" Type="http://schemas.openxmlformats.org/officeDocument/2006/relationships/image" Target="../media/image7740.png"/><Relationship Id="rId126" Type="http://schemas.openxmlformats.org/officeDocument/2006/relationships/customXml" Target="../ink/ink12100.xml"/><Relationship Id="rId147" Type="http://schemas.openxmlformats.org/officeDocument/2006/relationships/image" Target="../media/image795.png"/><Relationship Id="rId168" Type="http://schemas.openxmlformats.org/officeDocument/2006/relationships/customXml" Target="../ink/ink12121.xml"/><Relationship Id="rId51" Type="http://schemas.openxmlformats.org/officeDocument/2006/relationships/customXml" Target="../ink/ink12062.xml"/><Relationship Id="rId72" Type="http://schemas.openxmlformats.org/officeDocument/2006/relationships/customXml" Target="../ink/ink12073.xml"/><Relationship Id="rId93" Type="http://schemas.openxmlformats.org/officeDocument/2006/relationships/image" Target="../media/image7680.png"/><Relationship Id="rId189" Type="http://schemas.openxmlformats.org/officeDocument/2006/relationships/customXml" Target="../ink/ink12132.xml"/><Relationship Id="rId3" Type="http://schemas.openxmlformats.org/officeDocument/2006/relationships/image" Target="../media/image6750.png"/><Relationship Id="rId214" Type="http://schemas.openxmlformats.org/officeDocument/2006/relationships/image" Target="../media/image864.png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51.xml"/><Relationship Id="rId21" Type="http://schemas.openxmlformats.org/officeDocument/2006/relationships/image" Target="../media/image115.png"/><Relationship Id="rId42" Type="http://schemas.openxmlformats.org/officeDocument/2006/relationships/customXml" Target="../ink/ink1013.xml"/><Relationship Id="rId63" Type="http://schemas.openxmlformats.org/officeDocument/2006/relationships/image" Target="../media/image136.png"/><Relationship Id="rId84" Type="http://schemas.openxmlformats.org/officeDocument/2006/relationships/customXml" Target="../ink/ink1034.xml"/><Relationship Id="rId138" Type="http://schemas.openxmlformats.org/officeDocument/2006/relationships/image" Target="../media/image173.png"/><Relationship Id="rId159" Type="http://schemas.openxmlformats.org/officeDocument/2006/relationships/image" Target="../media/image182.png"/><Relationship Id="rId170" Type="http://schemas.openxmlformats.org/officeDocument/2006/relationships/customXml" Target="../ink/ink1078.xml"/><Relationship Id="rId191" Type="http://schemas.openxmlformats.org/officeDocument/2006/relationships/image" Target="../media/image198.png"/><Relationship Id="rId205" Type="http://schemas.openxmlformats.org/officeDocument/2006/relationships/image" Target="../media/image205.png"/><Relationship Id="rId107" Type="http://schemas.openxmlformats.org/officeDocument/2006/relationships/customXml" Target="../ink/ink1046.xml"/><Relationship Id="rId11" Type="http://schemas.openxmlformats.org/officeDocument/2006/relationships/image" Target="../media/image110.png"/><Relationship Id="rId32" Type="http://schemas.openxmlformats.org/officeDocument/2006/relationships/customXml" Target="../ink/ink1008.xml"/><Relationship Id="rId53" Type="http://schemas.openxmlformats.org/officeDocument/2006/relationships/image" Target="../media/image131.png"/><Relationship Id="rId74" Type="http://schemas.openxmlformats.org/officeDocument/2006/relationships/customXml" Target="../ink/ink1029.xml"/><Relationship Id="rId128" Type="http://schemas.openxmlformats.org/officeDocument/2006/relationships/image" Target="../media/image168.png"/><Relationship Id="rId149" Type="http://schemas.openxmlformats.org/officeDocument/2006/relationships/image" Target="../media/image178.png"/><Relationship Id="rId5" Type="http://schemas.openxmlformats.org/officeDocument/2006/relationships/image" Target="../media/image107.png"/><Relationship Id="rId95" Type="http://schemas.openxmlformats.org/officeDocument/2006/relationships/image" Target="../media/image153.png"/><Relationship Id="rId160" Type="http://schemas.openxmlformats.org/officeDocument/2006/relationships/customXml" Target="../ink/ink1073.xml"/><Relationship Id="rId181" Type="http://schemas.openxmlformats.org/officeDocument/2006/relationships/image" Target="../media/image193.png"/><Relationship Id="rId22" Type="http://schemas.openxmlformats.org/officeDocument/2006/relationships/customXml" Target="../ink/ink1003.xml"/><Relationship Id="rId43" Type="http://schemas.openxmlformats.org/officeDocument/2006/relationships/image" Target="../media/image126.png"/><Relationship Id="rId64" Type="http://schemas.openxmlformats.org/officeDocument/2006/relationships/customXml" Target="../ink/ink1024.xml"/><Relationship Id="rId118" Type="http://schemas.openxmlformats.org/officeDocument/2006/relationships/image" Target="../media/image163.png"/><Relationship Id="rId139" Type="http://schemas.openxmlformats.org/officeDocument/2006/relationships/customXml" Target="../ink/ink1062.xml"/><Relationship Id="rId85" Type="http://schemas.openxmlformats.org/officeDocument/2006/relationships/image" Target="../media/image148.png"/><Relationship Id="rId150" Type="http://schemas.openxmlformats.org/officeDocument/2006/relationships/customXml" Target="../ink/ink1068.xml"/><Relationship Id="rId171" Type="http://schemas.openxmlformats.org/officeDocument/2006/relationships/image" Target="../media/image188.png"/><Relationship Id="rId192" Type="http://schemas.openxmlformats.org/officeDocument/2006/relationships/customXml" Target="../ink/ink1089.xml"/><Relationship Id="rId206" Type="http://schemas.openxmlformats.org/officeDocument/2006/relationships/customXml" Target="../ink/ink1096.xml"/><Relationship Id="rId12" Type="http://schemas.openxmlformats.org/officeDocument/2006/relationships/customXml" Target="../ink/ink998.xml"/><Relationship Id="rId33" Type="http://schemas.openxmlformats.org/officeDocument/2006/relationships/image" Target="../media/image121.png"/><Relationship Id="rId108" Type="http://schemas.openxmlformats.org/officeDocument/2006/relationships/image" Target="../media/image159.png"/><Relationship Id="rId129" Type="http://schemas.openxmlformats.org/officeDocument/2006/relationships/customXml" Target="../ink/ink1057.xml"/><Relationship Id="rId54" Type="http://schemas.openxmlformats.org/officeDocument/2006/relationships/customXml" Target="../ink/ink1019.xml"/><Relationship Id="rId75" Type="http://schemas.openxmlformats.org/officeDocument/2006/relationships/image" Target="../media/image142.png"/><Relationship Id="rId96" Type="http://schemas.openxmlformats.org/officeDocument/2006/relationships/customXml" Target="../ink/ink1040.xml"/><Relationship Id="rId140" Type="http://schemas.openxmlformats.org/officeDocument/2006/relationships/image" Target="../media/image174.png"/><Relationship Id="rId161" Type="http://schemas.openxmlformats.org/officeDocument/2006/relationships/image" Target="../media/image183.png"/><Relationship Id="rId182" Type="http://schemas.openxmlformats.org/officeDocument/2006/relationships/customXml" Target="../ink/ink1084.xml"/><Relationship Id="rId6" Type="http://schemas.openxmlformats.org/officeDocument/2006/relationships/customXml" Target="../ink/ink995.xml"/><Relationship Id="rId23" Type="http://schemas.openxmlformats.org/officeDocument/2006/relationships/image" Target="../media/image116.png"/><Relationship Id="rId119" Type="http://schemas.openxmlformats.org/officeDocument/2006/relationships/customXml" Target="../ink/ink1052.xml"/><Relationship Id="rId44" Type="http://schemas.openxmlformats.org/officeDocument/2006/relationships/customXml" Target="../ink/ink1014.xml"/><Relationship Id="rId65" Type="http://schemas.openxmlformats.org/officeDocument/2006/relationships/image" Target="../media/image137.png"/><Relationship Id="rId86" Type="http://schemas.openxmlformats.org/officeDocument/2006/relationships/customXml" Target="../ink/ink1035.xml"/><Relationship Id="rId130" Type="http://schemas.openxmlformats.org/officeDocument/2006/relationships/image" Target="../media/image169.png"/><Relationship Id="rId151" Type="http://schemas.openxmlformats.org/officeDocument/2006/relationships/image" Target="../media/image179.png"/><Relationship Id="rId172" Type="http://schemas.openxmlformats.org/officeDocument/2006/relationships/customXml" Target="../ink/ink1079.xml"/><Relationship Id="rId193" Type="http://schemas.openxmlformats.org/officeDocument/2006/relationships/image" Target="../media/image199.png"/><Relationship Id="rId207" Type="http://schemas.openxmlformats.org/officeDocument/2006/relationships/image" Target="../media/image206.png"/><Relationship Id="rId13" Type="http://schemas.openxmlformats.org/officeDocument/2006/relationships/image" Target="../media/image111.png"/><Relationship Id="rId109" Type="http://schemas.openxmlformats.org/officeDocument/2006/relationships/customXml" Target="../ink/ink1047.xml"/><Relationship Id="rId34" Type="http://schemas.openxmlformats.org/officeDocument/2006/relationships/customXml" Target="../ink/ink1009.xml"/><Relationship Id="rId55" Type="http://schemas.openxmlformats.org/officeDocument/2006/relationships/image" Target="../media/image132.png"/><Relationship Id="rId76" Type="http://schemas.openxmlformats.org/officeDocument/2006/relationships/customXml" Target="../ink/ink1030.xml"/><Relationship Id="rId97" Type="http://schemas.openxmlformats.org/officeDocument/2006/relationships/customXml" Target="../ink/ink1041.xml"/><Relationship Id="rId120" Type="http://schemas.openxmlformats.org/officeDocument/2006/relationships/image" Target="../media/image164.png"/><Relationship Id="rId141" Type="http://schemas.openxmlformats.org/officeDocument/2006/relationships/customXml" Target="../ink/ink1063.xml"/><Relationship Id="rId7" Type="http://schemas.openxmlformats.org/officeDocument/2006/relationships/image" Target="../media/image108.png"/><Relationship Id="rId162" Type="http://schemas.openxmlformats.org/officeDocument/2006/relationships/customXml" Target="../ink/ink1074.xml"/><Relationship Id="rId183" Type="http://schemas.openxmlformats.org/officeDocument/2006/relationships/image" Target="../media/image194.png"/><Relationship Id="rId24" Type="http://schemas.openxmlformats.org/officeDocument/2006/relationships/customXml" Target="../ink/ink1004.xml"/><Relationship Id="rId45" Type="http://schemas.openxmlformats.org/officeDocument/2006/relationships/image" Target="../media/image127.png"/><Relationship Id="rId66" Type="http://schemas.openxmlformats.org/officeDocument/2006/relationships/customXml" Target="../ink/ink1025.xml"/><Relationship Id="rId87" Type="http://schemas.openxmlformats.org/officeDocument/2006/relationships/image" Target="../media/image149.png"/><Relationship Id="rId110" Type="http://schemas.openxmlformats.org/officeDocument/2006/relationships/image" Target="../media/image160.png"/><Relationship Id="rId131" Type="http://schemas.openxmlformats.org/officeDocument/2006/relationships/customXml" Target="../ink/ink1058.xml"/><Relationship Id="rId61" Type="http://schemas.openxmlformats.org/officeDocument/2006/relationships/image" Target="../media/image135.png"/><Relationship Id="rId82" Type="http://schemas.openxmlformats.org/officeDocument/2006/relationships/customXml" Target="../ink/ink1033.xml"/><Relationship Id="rId152" Type="http://schemas.openxmlformats.org/officeDocument/2006/relationships/customXml" Target="../ink/ink1069.xml"/><Relationship Id="rId173" Type="http://schemas.openxmlformats.org/officeDocument/2006/relationships/image" Target="../media/image189.png"/><Relationship Id="rId194" Type="http://schemas.openxmlformats.org/officeDocument/2006/relationships/customXml" Target="../ink/ink1090.xml"/><Relationship Id="rId199" Type="http://schemas.openxmlformats.org/officeDocument/2006/relationships/image" Target="../media/image202.png"/><Relationship Id="rId203" Type="http://schemas.openxmlformats.org/officeDocument/2006/relationships/image" Target="../media/image204.png"/><Relationship Id="rId208" Type="http://schemas.openxmlformats.org/officeDocument/2006/relationships/customXml" Target="../ink/ink1097.xml"/><Relationship Id="rId19" Type="http://schemas.openxmlformats.org/officeDocument/2006/relationships/image" Target="../media/image114.png"/><Relationship Id="rId14" Type="http://schemas.openxmlformats.org/officeDocument/2006/relationships/customXml" Target="../ink/ink999.xml"/><Relationship Id="rId30" Type="http://schemas.openxmlformats.org/officeDocument/2006/relationships/customXml" Target="../ink/ink1007.xml"/><Relationship Id="rId35" Type="http://schemas.openxmlformats.org/officeDocument/2006/relationships/image" Target="../media/image122.png"/><Relationship Id="rId56" Type="http://schemas.openxmlformats.org/officeDocument/2006/relationships/customXml" Target="../ink/ink1020.xml"/><Relationship Id="rId77" Type="http://schemas.openxmlformats.org/officeDocument/2006/relationships/image" Target="../media/image144.png"/><Relationship Id="rId100" Type="http://schemas.openxmlformats.org/officeDocument/2006/relationships/image" Target="../media/image155.png"/><Relationship Id="rId105" Type="http://schemas.openxmlformats.org/officeDocument/2006/relationships/customXml" Target="../ink/ink1045.xml"/><Relationship Id="rId126" Type="http://schemas.openxmlformats.org/officeDocument/2006/relationships/image" Target="../media/image167.png"/><Relationship Id="rId147" Type="http://schemas.openxmlformats.org/officeDocument/2006/relationships/customXml" Target="../ink/ink1066.xml"/><Relationship Id="rId168" Type="http://schemas.openxmlformats.org/officeDocument/2006/relationships/customXml" Target="../ink/ink1077.xml"/><Relationship Id="rId8" Type="http://schemas.openxmlformats.org/officeDocument/2006/relationships/customXml" Target="../ink/ink996.xml"/><Relationship Id="rId51" Type="http://schemas.openxmlformats.org/officeDocument/2006/relationships/image" Target="../media/image130.png"/><Relationship Id="rId72" Type="http://schemas.openxmlformats.org/officeDocument/2006/relationships/customXml" Target="../ink/ink1028.xml"/><Relationship Id="rId93" Type="http://schemas.openxmlformats.org/officeDocument/2006/relationships/image" Target="../media/image152.png"/><Relationship Id="rId98" Type="http://schemas.openxmlformats.org/officeDocument/2006/relationships/image" Target="../media/image154.png"/><Relationship Id="rId121" Type="http://schemas.openxmlformats.org/officeDocument/2006/relationships/customXml" Target="../ink/ink1053.xml"/><Relationship Id="rId142" Type="http://schemas.openxmlformats.org/officeDocument/2006/relationships/image" Target="../media/image175.png"/><Relationship Id="rId163" Type="http://schemas.openxmlformats.org/officeDocument/2006/relationships/image" Target="../media/image184.png"/><Relationship Id="rId184" Type="http://schemas.openxmlformats.org/officeDocument/2006/relationships/customXml" Target="../ink/ink1085.xml"/><Relationship Id="rId189" Type="http://schemas.openxmlformats.org/officeDocument/2006/relationships/image" Target="../media/image197.png"/><Relationship Id="rId3" Type="http://schemas.openxmlformats.org/officeDocument/2006/relationships/image" Target="../media/image106.png"/><Relationship Id="rId25" Type="http://schemas.openxmlformats.org/officeDocument/2006/relationships/image" Target="../media/image117.png"/><Relationship Id="rId46" Type="http://schemas.openxmlformats.org/officeDocument/2006/relationships/customXml" Target="../ink/ink1015.xml"/><Relationship Id="rId67" Type="http://schemas.openxmlformats.org/officeDocument/2006/relationships/image" Target="../media/image138.png"/><Relationship Id="rId116" Type="http://schemas.openxmlformats.org/officeDocument/2006/relationships/image" Target="../media/image162.png"/><Relationship Id="rId137" Type="http://schemas.openxmlformats.org/officeDocument/2006/relationships/customXml" Target="../ink/ink1061.xml"/><Relationship Id="rId158" Type="http://schemas.openxmlformats.org/officeDocument/2006/relationships/customXml" Target="../ink/ink1072.xml"/><Relationship Id="rId20" Type="http://schemas.openxmlformats.org/officeDocument/2006/relationships/customXml" Target="../ink/ink1002.xml"/><Relationship Id="rId41" Type="http://schemas.openxmlformats.org/officeDocument/2006/relationships/image" Target="../media/image125.png"/><Relationship Id="rId62" Type="http://schemas.openxmlformats.org/officeDocument/2006/relationships/customXml" Target="../ink/ink1023.xml"/><Relationship Id="rId83" Type="http://schemas.openxmlformats.org/officeDocument/2006/relationships/image" Target="../media/image147.png"/><Relationship Id="rId88" Type="http://schemas.openxmlformats.org/officeDocument/2006/relationships/customXml" Target="../ink/ink1036.xml"/><Relationship Id="rId111" Type="http://schemas.openxmlformats.org/officeDocument/2006/relationships/customXml" Target="../ink/ink1048.xml"/><Relationship Id="rId132" Type="http://schemas.openxmlformats.org/officeDocument/2006/relationships/image" Target="../media/image170.png"/><Relationship Id="rId153" Type="http://schemas.openxmlformats.org/officeDocument/2006/relationships/image" Target="../media/image180.png"/><Relationship Id="rId174" Type="http://schemas.openxmlformats.org/officeDocument/2006/relationships/customXml" Target="../ink/ink1080.xml"/><Relationship Id="rId179" Type="http://schemas.openxmlformats.org/officeDocument/2006/relationships/image" Target="../media/image192.png"/><Relationship Id="rId195" Type="http://schemas.openxmlformats.org/officeDocument/2006/relationships/image" Target="../media/image200.png"/><Relationship Id="rId209" Type="http://schemas.openxmlformats.org/officeDocument/2006/relationships/image" Target="../media/image207.png"/><Relationship Id="rId190" Type="http://schemas.openxmlformats.org/officeDocument/2006/relationships/customXml" Target="../ink/ink1088.xml"/><Relationship Id="rId204" Type="http://schemas.openxmlformats.org/officeDocument/2006/relationships/customXml" Target="../ink/ink1095.xml"/><Relationship Id="rId15" Type="http://schemas.openxmlformats.org/officeDocument/2006/relationships/image" Target="../media/image112.png"/><Relationship Id="rId36" Type="http://schemas.openxmlformats.org/officeDocument/2006/relationships/customXml" Target="../ink/ink1010.xml"/><Relationship Id="rId57" Type="http://schemas.openxmlformats.org/officeDocument/2006/relationships/image" Target="../media/image133.png"/><Relationship Id="rId106" Type="http://schemas.openxmlformats.org/officeDocument/2006/relationships/image" Target="../media/image158.png"/><Relationship Id="rId127" Type="http://schemas.openxmlformats.org/officeDocument/2006/relationships/customXml" Target="../ink/ink1056.xml"/><Relationship Id="rId10" Type="http://schemas.openxmlformats.org/officeDocument/2006/relationships/customXml" Target="../ink/ink997.xml"/><Relationship Id="rId31" Type="http://schemas.openxmlformats.org/officeDocument/2006/relationships/image" Target="../media/image120.png"/><Relationship Id="rId52" Type="http://schemas.openxmlformats.org/officeDocument/2006/relationships/customXml" Target="../ink/ink1018.xml"/><Relationship Id="rId73" Type="http://schemas.openxmlformats.org/officeDocument/2006/relationships/image" Target="../media/image141.png"/><Relationship Id="rId78" Type="http://schemas.openxmlformats.org/officeDocument/2006/relationships/customXml" Target="../ink/ink1031.xml"/><Relationship Id="rId94" Type="http://schemas.openxmlformats.org/officeDocument/2006/relationships/customXml" Target="../ink/ink1039.xml"/><Relationship Id="rId99" Type="http://schemas.openxmlformats.org/officeDocument/2006/relationships/customXml" Target="../ink/ink1042.xml"/><Relationship Id="rId101" Type="http://schemas.openxmlformats.org/officeDocument/2006/relationships/customXml" Target="../ink/ink1043.xml"/><Relationship Id="rId122" Type="http://schemas.openxmlformats.org/officeDocument/2006/relationships/image" Target="../media/image165.png"/><Relationship Id="rId143" Type="http://schemas.openxmlformats.org/officeDocument/2006/relationships/customXml" Target="../ink/ink1064.xml"/><Relationship Id="rId148" Type="http://schemas.openxmlformats.org/officeDocument/2006/relationships/customXml" Target="../ink/ink1067.xml"/><Relationship Id="rId164" Type="http://schemas.openxmlformats.org/officeDocument/2006/relationships/customXml" Target="../ink/ink1075.xml"/><Relationship Id="rId169" Type="http://schemas.openxmlformats.org/officeDocument/2006/relationships/image" Target="../media/image187.png"/><Relationship Id="rId185" Type="http://schemas.openxmlformats.org/officeDocument/2006/relationships/image" Target="../media/image195.png"/><Relationship Id="rId4" Type="http://schemas.openxmlformats.org/officeDocument/2006/relationships/customXml" Target="../ink/ink994.xml"/><Relationship Id="rId9" Type="http://schemas.openxmlformats.org/officeDocument/2006/relationships/image" Target="../media/image109.png"/><Relationship Id="rId180" Type="http://schemas.openxmlformats.org/officeDocument/2006/relationships/customXml" Target="../ink/ink1083.xml"/><Relationship Id="rId210" Type="http://schemas.openxmlformats.org/officeDocument/2006/relationships/customXml" Target="../ink/ink1098.xml"/><Relationship Id="rId26" Type="http://schemas.openxmlformats.org/officeDocument/2006/relationships/customXml" Target="../ink/ink1005.xml"/><Relationship Id="rId47" Type="http://schemas.openxmlformats.org/officeDocument/2006/relationships/image" Target="../media/image128.png"/><Relationship Id="rId68" Type="http://schemas.openxmlformats.org/officeDocument/2006/relationships/customXml" Target="../ink/ink1026.xml"/><Relationship Id="rId89" Type="http://schemas.openxmlformats.org/officeDocument/2006/relationships/image" Target="../media/image150.png"/><Relationship Id="rId112" Type="http://schemas.openxmlformats.org/officeDocument/2006/relationships/image" Target="../media/image145.png"/><Relationship Id="rId133" Type="http://schemas.openxmlformats.org/officeDocument/2006/relationships/customXml" Target="../ink/ink1059.xml"/><Relationship Id="rId154" Type="http://schemas.openxmlformats.org/officeDocument/2006/relationships/customXml" Target="../ink/ink1070.xml"/><Relationship Id="rId175" Type="http://schemas.openxmlformats.org/officeDocument/2006/relationships/image" Target="../media/image190.png"/><Relationship Id="rId196" Type="http://schemas.openxmlformats.org/officeDocument/2006/relationships/customXml" Target="../ink/ink1091.xml"/><Relationship Id="rId200" Type="http://schemas.openxmlformats.org/officeDocument/2006/relationships/customXml" Target="../ink/ink1093.xml"/><Relationship Id="rId16" Type="http://schemas.openxmlformats.org/officeDocument/2006/relationships/customXml" Target="../ink/ink1000.xml"/><Relationship Id="rId37" Type="http://schemas.openxmlformats.org/officeDocument/2006/relationships/image" Target="../media/image123.png"/><Relationship Id="rId58" Type="http://schemas.openxmlformats.org/officeDocument/2006/relationships/customXml" Target="../ink/ink1021.xml"/><Relationship Id="rId79" Type="http://schemas.openxmlformats.org/officeDocument/2006/relationships/image" Target="../media/image143.png"/><Relationship Id="rId102" Type="http://schemas.openxmlformats.org/officeDocument/2006/relationships/image" Target="../media/image156.png"/><Relationship Id="rId123" Type="http://schemas.openxmlformats.org/officeDocument/2006/relationships/customXml" Target="../ink/ink1054.xml"/><Relationship Id="rId144" Type="http://schemas.openxmlformats.org/officeDocument/2006/relationships/image" Target="../media/image176.png"/><Relationship Id="rId90" Type="http://schemas.openxmlformats.org/officeDocument/2006/relationships/customXml" Target="../ink/ink1037.xml"/><Relationship Id="rId165" Type="http://schemas.openxmlformats.org/officeDocument/2006/relationships/image" Target="../media/image185.png"/><Relationship Id="rId186" Type="http://schemas.openxmlformats.org/officeDocument/2006/relationships/customXml" Target="../ink/ink1086.xml"/><Relationship Id="rId211" Type="http://schemas.openxmlformats.org/officeDocument/2006/relationships/image" Target="../media/image208.png"/><Relationship Id="rId27" Type="http://schemas.openxmlformats.org/officeDocument/2006/relationships/image" Target="../media/image118.png"/><Relationship Id="rId48" Type="http://schemas.openxmlformats.org/officeDocument/2006/relationships/customXml" Target="../ink/ink1016.xml"/><Relationship Id="rId69" Type="http://schemas.openxmlformats.org/officeDocument/2006/relationships/image" Target="../media/image139.png"/><Relationship Id="rId113" Type="http://schemas.openxmlformats.org/officeDocument/2006/relationships/customXml" Target="../ink/ink1049.xml"/><Relationship Id="rId134" Type="http://schemas.openxmlformats.org/officeDocument/2006/relationships/image" Target="../media/image171.png"/><Relationship Id="rId80" Type="http://schemas.openxmlformats.org/officeDocument/2006/relationships/customXml" Target="../ink/ink1032.xml"/><Relationship Id="rId155" Type="http://schemas.openxmlformats.org/officeDocument/2006/relationships/image" Target="../media/image16.png"/><Relationship Id="rId176" Type="http://schemas.openxmlformats.org/officeDocument/2006/relationships/customXml" Target="../ink/ink1081.xml"/><Relationship Id="rId197" Type="http://schemas.openxmlformats.org/officeDocument/2006/relationships/image" Target="../media/image201.png"/><Relationship Id="rId201" Type="http://schemas.openxmlformats.org/officeDocument/2006/relationships/image" Target="../media/image203.png"/><Relationship Id="rId17" Type="http://schemas.openxmlformats.org/officeDocument/2006/relationships/image" Target="../media/image113.png"/><Relationship Id="rId38" Type="http://schemas.openxmlformats.org/officeDocument/2006/relationships/customXml" Target="../ink/ink1011.xml"/><Relationship Id="rId59" Type="http://schemas.openxmlformats.org/officeDocument/2006/relationships/image" Target="../media/image134.png"/><Relationship Id="rId103" Type="http://schemas.openxmlformats.org/officeDocument/2006/relationships/customXml" Target="../ink/ink1044.xml"/><Relationship Id="rId124" Type="http://schemas.openxmlformats.org/officeDocument/2006/relationships/image" Target="../media/image166.png"/><Relationship Id="rId70" Type="http://schemas.openxmlformats.org/officeDocument/2006/relationships/customXml" Target="../ink/ink1027.xml"/><Relationship Id="rId91" Type="http://schemas.openxmlformats.org/officeDocument/2006/relationships/image" Target="../media/image151.png"/><Relationship Id="rId145" Type="http://schemas.openxmlformats.org/officeDocument/2006/relationships/customXml" Target="../ink/ink1065.xml"/><Relationship Id="rId166" Type="http://schemas.openxmlformats.org/officeDocument/2006/relationships/customXml" Target="../ink/ink1076.xml"/><Relationship Id="rId187" Type="http://schemas.openxmlformats.org/officeDocument/2006/relationships/image" Target="../media/image19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006.xml"/><Relationship Id="rId49" Type="http://schemas.openxmlformats.org/officeDocument/2006/relationships/image" Target="../media/image129.png"/><Relationship Id="rId114" Type="http://schemas.openxmlformats.org/officeDocument/2006/relationships/image" Target="../media/image161.png"/><Relationship Id="rId60" Type="http://schemas.openxmlformats.org/officeDocument/2006/relationships/customXml" Target="../ink/ink1022.xml"/><Relationship Id="rId81" Type="http://schemas.openxmlformats.org/officeDocument/2006/relationships/image" Target="../media/image146.png"/><Relationship Id="rId135" Type="http://schemas.openxmlformats.org/officeDocument/2006/relationships/customXml" Target="../ink/ink1060.xml"/><Relationship Id="rId156" Type="http://schemas.openxmlformats.org/officeDocument/2006/relationships/customXml" Target="../ink/ink1071.xml"/><Relationship Id="rId177" Type="http://schemas.openxmlformats.org/officeDocument/2006/relationships/image" Target="../media/image191.png"/><Relationship Id="rId198" Type="http://schemas.openxmlformats.org/officeDocument/2006/relationships/customXml" Target="../ink/ink1092.xml"/><Relationship Id="rId202" Type="http://schemas.openxmlformats.org/officeDocument/2006/relationships/customXml" Target="../ink/ink1094.xml"/><Relationship Id="rId18" Type="http://schemas.openxmlformats.org/officeDocument/2006/relationships/customXml" Target="../ink/ink1001.xml"/><Relationship Id="rId39" Type="http://schemas.openxmlformats.org/officeDocument/2006/relationships/image" Target="../media/image124.png"/><Relationship Id="rId50" Type="http://schemas.openxmlformats.org/officeDocument/2006/relationships/customXml" Target="../ink/ink1017.xml"/><Relationship Id="rId104" Type="http://schemas.openxmlformats.org/officeDocument/2006/relationships/image" Target="../media/image157.png"/><Relationship Id="rId125" Type="http://schemas.openxmlformats.org/officeDocument/2006/relationships/customXml" Target="../ink/ink1055.xml"/><Relationship Id="rId146" Type="http://schemas.openxmlformats.org/officeDocument/2006/relationships/image" Target="../media/image177.png"/><Relationship Id="rId167" Type="http://schemas.openxmlformats.org/officeDocument/2006/relationships/image" Target="../media/image186.png"/><Relationship Id="rId188" Type="http://schemas.openxmlformats.org/officeDocument/2006/relationships/customXml" Target="../ink/ink1087.xml"/><Relationship Id="rId71" Type="http://schemas.openxmlformats.org/officeDocument/2006/relationships/image" Target="../media/image140.png"/><Relationship Id="rId92" Type="http://schemas.openxmlformats.org/officeDocument/2006/relationships/customXml" Target="../ink/ink1038.xml"/><Relationship Id="rId2" Type="http://schemas.openxmlformats.org/officeDocument/2006/relationships/customXml" Target="../ink/ink993.xml"/><Relationship Id="rId29" Type="http://schemas.openxmlformats.org/officeDocument/2006/relationships/image" Target="../media/image119.png"/><Relationship Id="rId40" Type="http://schemas.openxmlformats.org/officeDocument/2006/relationships/customXml" Target="../ink/ink1012.xml"/><Relationship Id="rId115" Type="http://schemas.openxmlformats.org/officeDocument/2006/relationships/customXml" Target="../ink/ink1050.xml"/><Relationship Id="rId136" Type="http://schemas.openxmlformats.org/officeDocument/2006/relationships/image" Target="../media/image172.png"/><Relationship Id="rId157" Type="http://schemas.openxmlformats.org/officeDocument/2006/relationships/image" Target="../media/image181.png"/><Relationship Id="rId178" Type="http://schemas.openxmlformats.org/officeDocument/2006/relationships/customXml" Target="../ink/ink1082.xml"/></Relationships>
</file>

<file path=ppt/slides/_rels/slide2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2185.xml"/><Relationship Id="rId84" Type="http://schemas.openxmlformats.org/officeDocument/2006/relationships/customXml" Target="../ink/ink12196.xml"/><Relationship Id="rId138" Type="http://schemas.openxmlformats.org/officeDocument/2006/relationships/customXml" Target="../ink/ink12223.xml"/><Relationship Id="rId159" Type="http://schemas.openxmlformats.org/officeDocument/2006/relationships/image" Target="../media/image824.png"/><Relationship Id="rId170" Type="http://schemas.openxmlformats.org/officeDocument/2006/relationships/customXml" Target="../ink/ink12239.xml"/><Relationship Id="rId191" Type="http://schemas.openxmlformats.org/officeDocument/2006/relationships/customXml" Target="../ink/ink12250.xml"/><Relationship Id="rId205" Type="http://schemas.openxmlformats.org/officeDocument/2006/relationships/customXml" Target="../ink/ink12257.xml"/><Relationship Id="rId226" Type="http://schemas.openxmlformats.org/officeDocument/2006/relationships/image" Target="../media/image870.png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2169.xml"/><Relationship Id="rId53" Type="http://schemas.openxmlformats.org/officeDocument/2006/relationships/customXml" Target="../ink/ink12180.xml"/><Relationship Id="rId74" Type="http://schemas.openxmlformats.org/officeDocument/2006/relationships/customXml" Target="../ink/ink12191.xml"/><Relationship Id="rId128" Type="http://schemas.openxmlformats.org/officeDocument/2006/relationships/customXml" Target="../ink/ink12218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2234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37" Type="http://schemas.openxmlformats.org/officeDocument/2006/relationships/customXml" Target="../ink/ink12273.xml"/><Relationship Id="rId22" Type="http://schemas.openxmlformats.org/officeDocument/2006/relationships/customXml" Target="../ink/ink12164.xml"/><Relationship Id="rId43" Type="http://schemas.openxmlformats.org/officeDocument/2006/relationships/customXml" Target="../ink/ink12175.xml"/><Relationship Id="rId64" Type="http://schemas.openxmlformats.org/officeDocument/2006/relationships/image" Target="../media/image7040.png"/><Relationship Id="rId118" Type="http://schemas.openxmlformats.org/officeDocument/2006/relationships/customXml" Target="../ink/ink12213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2229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12268.xml"/><Relationship Id="rId12" Type="http://schemas.openxmlformats.org/officeDocument/2006/relationships/customXml" Target="../ink/ink12159.xml"/><Relationship Id="rId33" Type="http://schemas.openxmlformats.org/officeDocument/2006/relationships/image" Target="../media/image6900.png"/><Relationship Id="rId108" Type="http://schemas.openxmlformats.org/officeDocument/2006/relationships/customXml" Target="../ink/ink12208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2202.xml"/><Relationship Id="rId140" Type="http://schemas.openxmlformats.org/officeDocument/2006/relationships/customXml" Target="../ink/ink12224.xml"/><Relationship Id="rId161" Type="http://schemas.openxmlformats.org/officeDocument/2006/relationships/image" Target="../media/image825.png"/><Relationship Id="rId182" Type="http://schemas.openxmlformats.org/officeDocument/2006/relationships/customXml" Target="../ink/ink12245.xml"/><Relationship Id="rId217" Type="http://schemas.openxmlformats.org/officeDocument/2006/relationships/customXml" Target="../ink/ink12263.xml"/><Relationship Id="rId6" Type="http://schemas.openxmlformats.org/officeDocument/2006/relationships/customXml" Target="../ink/ink12156.xml"/><Relationship Id="rId238" Type="http://schemas.openxmlformats.org/officeDocument/2006/relationships/image" Target="../media/image876.png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2186.xml"/><Relationship Id="rId86" Type="http://schemas.openxmlformats.org/officeDocument/2006/relationships/customXml" Target="../ink/ink12197.xml"/><Relationship Id="rId130" Type="http://schemas.openxmlformats.org/officeDocument/2006/relationships/customXml" Target="../ink/ink12219.xml"/><Relationship Id="rId151" Type="http://schemas.openxmlformats.org/officeDocument/2006/relationships/image" Target="../media/image820.png"/><Relationship Id="rId172" Type="http://schemas.openxmlformats.org/officeDocument/2006/relationships/customXml" Target="../ink/ink12240.xml"/><Relationship Id="rId193" Type="http://schemas.openxmlformats.org/officeDocument/2006/relationships/customXml" Target="../ink/ink12251.xml"/><Relationship Id="rId207" Type="http://schemas.openxmlformats.org/officeDocument/2006/relationships/customXml" Target="../ink/ink12258.xml"/><Relationship Id="rId228" Type="http://schemas.openxmlformats.org/officeDocument/2006/relationships/image" Target="../media/image871.png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2170.xml"/><Relationship Id="rId55" Type="http://schemas.openxmlformats.org/officeDocument/2006/relationships/customXml" Target="../ink/ink12181.xml"/><Relationship Id="rId76" Type="http://schemas.openxmlformats.org/officeDocument/2006/relationships/customXml" Target="../ink/ink12192.xml"/><Relationship Id="rId97" Type="http://schemas.openxmlformats.org/officeDocument/2006/relationships/image" Target="../media/image7700.png"/><Relationship Id="rId120" Type="http://schemas.openxmlformats.org/officeDocument/2006/relationships/customXml" Target="../ink/ink12214.xml"/><Relationship Id="rId141" Type="http://schemas.openxmlformats.org/officeDocument/2006/relationships/image" Target="../media/image792.png"/><Relationship Id="rId7" Type="http://schemas.openxmlformats.org/officeDocument/2006/relationships/image" Target="../media/image6780.png"/><Relationship Id="rId162" Type="http://schemas.openxmlformats.org/officeDocument/2006/relationships/customXml" Target="../ink/ink12235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39" Type="http://schemas.openxmlformats.org/officeDocument/2006/relationships/customXml" Target="../ink/ink12274.xml"/><Relationship Id="rId24" Type="http://schemas.openxmlformats.org/officeDocument/2006/relationships/customXml" Target="../ink/ink12165.xml"/><Relationship Id="rId45" Type="http://schemas.openxmlformats.org/officeDocument/2006/relationships/customXml" Target="../ink/ink12176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2209.xml"/><Relationship Id="rId131" Type="http://schemas.openxmlformats.org/officeDocument/2006/relationships/image" Target="../media/image787.png"/><Relationship Id="rId152" Type="http://schemas.openxmlformats.org/officeDocument/2006/relationships/customXml" Target="../ink/ink12230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12269.xml"/><Relationship Id="rId240" Type="http://schemas.openxmlformats.org/officeDocument/2006/relationships/image" Target="../media/image877.png"/><Relationship Id="rId14" Type="http://schemas.openxmlformats.org/officeDocument/2006/relationships/customXml" Target="../ink/ink12160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2204.xml"/><Relationship Id="rId8" Type="http://schemas.openxmlformats.org/officeDocument/2006/relationships/customXml" Target="../ink/ink12157.xml"/><Relationship Id="rId98" Type="http://schemas.openxmlformats.org/officeDocument/2006/relationships/customXml" Target="../ink/ink12203.xml"/><Relationship Id="rId121" Type="http://schemas.openxmlformats.org/officeDocument/2006/relationships/image" Target="../media/image782.png"/><Relationship Id="rId142" Type="http://schemas.openxmlformats.org/officeDocument/2006/relationships/customXml" Target="../ink/ink12225.xml"/><Relationship Id="rId163" Type="http://schemas.openxmlformats.org/officeDocument/2006/relationships/image" Target="../media/image826.png"/><Relationship Id="rId184" Type="http://schemas.openxmlformats.org/officeDocument/2006/relationships/customXml" Target="../ink/ink12246.xml"/><Relationship Id="rId219" Type="http://schemas.openxmlformats.org/officeDocument/2006/relationships/customXml" Target="../ink/ink12264.xml"/><Relationship Id="rId230" Type="http://schemas.openxmlformats.org/officeDocument/2006/relationships/image" Target="../media/image872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2187.xml"/><Relationship Id="rId88" Type="http://schemas.openxmlformats.org/officeDocument/2006/relationships/customXml" Target="../ink/ink12198.xml"/><Relationship Id="rId111" Type="http://schemas.openxmlformats.org/officeDocument/2006/relationships/image" Target="../media/image777.png"/><Relationship Id="rId132" Type="http://schemas.openxmlformats.org/officeDocument/2006/relationships/customXml" Target="../ink/ink12220.xml"/><Relationship Id="rId153" Type="http://schemas.openxmlformats.org/officeDocument/2006/relationships/image" Target="../media/image821.png"/><Relationship Id="rId174" Type="http://schemas.openxmlformats.org/officeDocument/2006/relationships/customXml" Target="../ink/ink12241.xml"/><Relationship Id="rId195" Type="http://schemas.openxmlformats.org/officeDocument/2006/relationships/customXml" Target="../ink/ink12252.xml"/><Relationship Id="rId209" Type="http://schemas.openxmlformats.org/officeDocument/2006/relationships/customXml" Target="../ink/ink12259.xml"/><Relationship Id="rId220" Type="http://schemas.openxmlformats.org/officeDocument/2006/relationships/image" Target="../media/image867.png"/><Relationship Id="rId241" Type="http://schemas.openxmlformats.org/officeDocument/2006/relationships/customXml" Target="../ink/ink12275.xml"/><Relationship Id="rId15" Type="http://schemas.openxmlformats.org/officeDocument/2006/relationships/image" Target="../media/image6811.png"/><Relationship Id="rId36" Type="http://schemas.openxmlformats.org/officeDocument/2006/relationships/customXml" Target="../ink/ink12171.xml"/><Relationship Id="rId57" Type="http://schemas.openxmlformats.org/officeDocument/2006/relationships/customXml" Target="../ink/ink12182.xml"/><Relationship Id="rId10" Type="http://schemas.openxmlformats.org/officeDocument/2006/relationships/customXml" Target="../ink/ink12158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78" Type="http://schemas.openxmlformats.org/officeDocument/2006/relationships/customXml" Target="../ink/ink12193.xml"/><Relationship Id="rId94" Type="http://schemas.openxmlformats.org/officeDocument/2006/relationships/customXml" Target="../ink/ink12201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2215.xml"/><Relationship Id="rId143" Type="http://schemas.openxmlformats.org/officeDocument/2006/relationships/image" Target="../media/image793.png"/><Relationship Id="rId148" Type="http://schemas.openxmlformats.org/officeDocument/2006/relationships/customXml" Target="../ink/ink12228.xml"/><Relationship Id="rId164" Type="http://schemas.openxmlformats.org/officeDocument/2006/relationships/customXml" Target="../ink/ink12236.xml"/><Relationship Id="rId169" Type="http://schemas.openxmlformats.org/officeDocument/2006/relationships/image" Target="../media/image829.png"/><Relationship Id="rId185" Type="http://schemas.openxmlformats.org/officeDocument/2006/relationships/customXml" Target="../ink/ink12247.xml"/><Relationship Id="rId4" Type="http://schemas.openxmlformats.org/officeDocument/2006/relationships/customXml" Target="../ink/ink12155.xml"/><Relationship Id="rId9" Type="http://schemas.openxmlformats.org/officeDocument/2006/relationships/image" Target="../media/image6790.png"/><Relationship Id="rId180" Type="http://schemas.openxmlformats.org/officeDocument/2006/relationships/customXml" Target="../ink/ink12244.xml"/><Relationship Id="rId210" Type="http://schemas.openxmlformats.org/officeDocument/2006/relationships/image" Target="../media/image849.png"/><Relationship Id="rId215" Type="http://schemas.openxmlformats.org/officeDocument/2006/relationships/customXml" Target="../ink/ink12262.xml"/><Relationship Id="rId236" Type="http://schemas.openxmlformats.org/officeDocument/2006/relationships/image" Target="../media/image875.png"/><Relationship Id="rId26" Type="http://schemas.openxmlformats.org/officeDocument/2006/relationships/customXml" Target="../ink/ink12166.xml"/><Relationship Id="rId231" Type="http://schemas.openxmlformats.org/officeDocument/2006/relationships/customXml" Target="../ink/ink12270.xml"/><Relationship Id="rId47" Type="http://schemas.openxmlformats.org/officeDocument/2006/relationships/customXml" Target="../ink/ink12177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2210.xml"/><Relationship Id="rId133" Type="http://schemas.openxmlformats.org/officeDocument/2006/relationships/image" Target="../media/image788.png"/><Relationship Id="rId154" Type="http://schemas.openxmlformats.org/officeDocument/2006/relationships/customXml" Target="../ink/ink12231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12161.xml"/><Relationship Id="rId221" Type="http://schemas.openxmlformats.org/officeDocument/2006/relationships/customXml" Target="../ink/ink12265.xml"/><Relationship Id="rId242" Type="http://schemas.openxmlformats.org/officeDocument/2006/relationships/image" Target="../media/image878.png"/><Relationship Id="rId37" Type="http://schemas.openxmlformats.org/officeDocument/2006/relationships/customXml" Target="../ink/ink12172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2205.xml"/><Relationship Id="rId123" Type="http://schemas.openxmlformats.org/officeDocument/2006/relationships/image" Target="../media/image783.png"/><Relationship Id="rId144" Type="http://schemas.openxmlformats.org/officeDocument/2006/relationships/customXml" Target="../ink/ink12226.xml"/><Relationship Id="rId90" Type="http://schemas.openxmlformats.org/officeDocument/2006/relationships/customXml" Target="../ink/ink12199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12260.xml"/><Relationship Id="rId232" Type="http://schemas.openxmlformats.org/officeDocument/2006/relationships/image" Target="../media/image873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2188.xml"/><Relationship Id="rId113" Type="http://schemas.openxmlformats.org/officeDocument/2006/relationships/image" Target="../media/image778.png"/><Relationship Id="rId134" Type="http://schemas.openxmlformats.org/officeDocument/2006/relationships/customXml" Target="../ink/ink12221.xml"/><Relationship Id="rId80" Type="http://schemas.openxmlformats.org/officeDocument/2006/relationships/customXml" Target="../ink/ink12194.xml"/><Relationship Id="rId155" Type="http://schemas.openxmlformats.org/officeDocument/2006/relationships/image" Target="../media/image822.png"/><Relationship Id="rId176" Type="http://schemas.openxmlformats.org/officeDocument/2006/relationships/customXml" Target="../ink/ink12242.xml"/><Relationship Id="rId197" Type="http://schemas.openxmlformats.org/officeDocument/2006/relationships/customXml" Target="../ink/ink12253.xml"/><Relationship Id="rId201" Type="http://schemas.openxmlformats.org/officeDocument/2006/relationships/customXml" Target="../ink/ink12255.xml"/><Relationship Id="rId222" Type="http://schemas.openxmlformats.org/officeDocument/2006/relationships/image" Target="../media/image868.png"/><Relationship Id="rId243" Type="http://schemas.openxmlformats.org/officeDocument/2006/relationships/customXml" Target="../ink/ink12276.xml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2183.xml"/><Relationship Id="rId103" Type="http://schemas.openxmlformats.org/officeDocument/2006/relationships/image" Target="../media/image7730.png"/><Relationship Id="rId124" Type="http://schemas.openxmlformats.org/officeDocument/2006/relationships/customXml" Target="../ink/ink12216.xml"/><Relationship Id="rId70" Type="http://schemas.openxmlformats.org/officeDocument/2006/relationships/customXml" Target="../ink/ink12189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2237.xml"/><Relationship Id="rId187" Type="http://schemas.openxmlformats.org/officeDocument/2006/relationships/customXml" Target="../ink/ink1224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12271.xml"/><Relationship Id="rId28" Type="http://schemas.openxmlformats.org/officeDocument/2006/relationships/customXml" Target="../ink/ink12167.xml"/><Relationship Id="rId49" Type="http://schemas.openxmlformats.org/officeDocument/2006/relationships/customXml" Target="../ink/ink12178.xml"/><Relationship Id="rId114" Type="http://schemas.openxmlformats.org/officeDocument/2006/relationships/customXml" Target="../ink/ink12211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2232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12266.xml"/><Relationship Id="rId244" Type="http://schemas.openxmlformats.org/officeDocument/2006/relationships/image" Target="../media/image879.png"/><Relationship Id="rId18" Type="http://schemas.openxmlformats.org/officeDocument/2006/relationships/customXml" Target="../ink/ink12162.xml"/><Relationship Id="rId39" Type="http://schemas.openxmlformats.org/officeDocument/2006/relationships/customXml" Target="../ink/ink12173.xml"/><Relationship Id="rId50" Type="http://schemas.openxmlformats.org/officeDocument/2006/relationships/image" Target="../media/image6970.png"/><Relationship Id="rId104" Type="http://schemas.openxmlformats.org/officeDocument/2006/relationships/customXml" Target="../ink/ink12206.xml"/><Relationship Id="rId125" Type="http://schemas.openxmlformats.org/officeDocument/2006/relationships/image" Target="../media/image784.png"/><Relationship Id="rId146" Type="http://schemas.openxmlformats.org/officeDocument/2006/relationships/customXml" Target="../ink/ink12227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0.png"/><Relationship Id="rId92" Type="http://schemas.openxmlformats.org/officeDocument/2006/relationships/customXml" Target="../ink/ink12200.xml"/><Relationship Id="rId213" Type="http://schemas.openxmlformats.org/officeDocument/2006/relationships/customXml" Target="../ink/ink12261.xml"/><Relationship Id="rId234" Type="http://schemas.openxmlformats.org/officeDocument/2006/relationships/image" Target="../media/image874.png"/><Relationship Id="rId2" Type="http://schemas.openxmlformats.org/officeDocument/2006/relationships/customXml" Target="../ink/ink12154.xml"/><Relationship Id="rId29" Type="http://schemas.openxmlformats.org/officeDocument/2006/relationships/image" Target="../media/image6880.png"/><Relationship Id="rId40" Type="http://schemas.openxmlformats.org/officeDocument/2006/relationships/image" Target="../media/image6930.png"/><Relationship Id="rId115" Type="http://schemas.openxmlformats.org/officeDocument/2006/relationships/image" Target="../media/image779.png"/><Relationship Id="rId136" Type="http://schemas.openxmlformats.org/officeDocument/2006/relationships/customXml" Target="../ink/ink12222.xml"/><Relationship Id="rId157" Type="http://schemas.openxmlformats.org/officeDocument/2006/relationships/image" Target="../media/image823.png"/><Relationship Id="rId178" Type="http://schemas.openxmlformats.org/officeDocument/2006/relationships/customXml" Target="../ink/ink12243.xml"/><Relationship Id="rId61" Type="http://schemas.openxmlformats.org/officeDocument/2006/relationships/customXml" Target="../ink/ink12184.xml"/><Relationship Id="rId82" Type="http://schemas.openxmlformats.org/officeDocument/2006/relationships/customXml" Target="../ink/ink12195.xml"/><Relationship Id="rId199" Type="http://schemas.openxmlformats.org/officeDocument/2006/relationships/customXml" Target="../ink/ink12254.xml"/><Relationship Id="rId203" Type="http://schemas.openxmlformats.org/officeDocument/2006/relationships/customXml" Target="../ink/ink12256.xml"/><Relationship Id="rId19" Type="http://schemas.openxmlformats.org/officeDocument/2006/relationships/image" Target="../media/image3010.png"/><Relationship Id="rId224" Type="http://schemas.openxmlformats.org/officeDocument/2006/relationships/image" Target="../media/image869.png"/><Relationship Id="rId245" Type="http://schemas.openxmlformats.org/officeDocument/2006/relationships/customXml" Target="../ink/ink12277.xml"/><Relationship Id="rId30" Type="http://schemas.openxmlformats.org/officeDocument/2006/relationships/customXml" Target="../ink/ink12168.xml"/><Relationship Id="rId105" Type="http://schemas.openxmlformats.org/officeDocument/2006/relationships/image" Target="../media/image7740.png"/><Relationship Id="rId126" Type="http://schemas.openxmlformats.org/officeDocument/2006/relationships/customXml" Target="../ink/ink12217.xml"/><Relationship Id="rId147" Type="http://schemas.openxmlformats.org/officeDocument/2006/relationships/image" Target="../media/image795.png"/><Relationship Id="rId168" Type="http://schemas.openxmlformats.org/officeDocument/2006/relationships/customXml" Target="../ink/ink12238.xml"/><Relationship Id="rId51" Type="http://schemas.openxmlformats.org/officeDocument/2006/relationships/customXml" Target="../ink/ink12179.xml"/><Relationship Id="rId72" Type="http://schemas.openxmlformats.org/officeDocument/2006/relationships/customXml" Target="../ink/ink12190.xml"/><Relationship Id="rId93" Type="http://schemas.openxmlformats.org/officeDocument/2006/relationships/image" Target="../media/image7680.png"/><Relationship Id="rId189" Type="http://schemas.openxmlformats.org/officeDocument/2006/relationships/customXml" Target="../ink/ink12249.xml"/><Relationship Id="rId3" Type="http://schemas.openxmlformats.org/officeDocument/2006/relationships/image" Target="../media/image6750.png"/><Relationship Id="rId214" Type="http://schemas.openxmlformats.org/officeDocument/2006/relationships/image" Target="../media/image864.png"/><Relationship Id="rId235" Type="http://schemas.openxmlformats.org/officeDocument/2006/relationships/customXml" Target="../ink/ink12272.xml"/><Relationship Id="rId116" Type="http://schemas.openxmlformats.org/officeDocument/2006/relationships/customXml" Target="../ink/ink12212.xml"/><Relationship Id="rId137" Type="http://schemas.openxmlformats.org/officeDocument/2006/relationships/image" Target="../media/image790.png"/><Relationship Id="rId158" Type="http://schemas.openxmlformats.org/officeDocument/2006/relationships/customXml" Target="../ink/ink12233.xml"/><Relationship Id="rId20" Type="http://schemas.openxmlformats.org/officeDocument/2006/relationships/customXml" Target="../ink/ink12163.xml"/><Relationship Id="rId41" Type="http://schemas.openxmlformats.org/officeDocument/2006/relationships/customXml" Target="../ink/ink12174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179" Type="http://schemas.openxmlformats.org/officeDocument/2006/relationships/image" Target="../media/image834.png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5" Type="http://schemas.openxmlformats.org/officeDocument/2006/relationships/customXml" Target="../ink/ink12267.xml"/><Relationship Id="rId246" Type="http://schemas.openxmlformats.org/officeDocument/2006/relationships/image" Target="../media/image880.png"/><Relationship Id="rId106" Type="http://schemas.openxmlformats.org/officeDocument/2006/relationships/customXml" Target="../ink/ink12207.xml"/><Relationship Id="rId127" Type="http://schemas.openxmlformats.org/officeDocument/2006/relationships/image" Target="../media/image785.png"/></Relationships>
</file>

<file path=ppt/slides/_rels/slide2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2309.xml"/><Relationship Id="rId84" Type="http://schemas.openxmlformats.org/officeDocument/2006/relationships/customXml" Target="../ink/ink12320.xml"/><Relationship Id="rId138" Type="http://schemas.openxmlformats.org/officeDocument/2006/relationships/customXml" Target="../ink/ink12347.xml"/><Relationship Id="rId159" Type="http://schemas.openxmlformats.org/officeDocument/2006/relationships/image" Target="../media/image824.png"/><Relationship Id="rId170" Type="http://schemas.openxmlformats.org/officeDocument/2006/relationships/customXml" Target="../ink/ink12363.xml"/><Relationship Id="rId191" Type="http://schemas.openxmlformats.org/officeDocument/2006/relationships/customXml" Target="../ink/ink12374.xml"/><Relationship Id="rId205" Type="http://schemas.openxmlformats.org/officeDocument/2006/relationships/customXml" Target="../ink/ink12381.xml"/><Relationship Id="rId226" Type="http://schemas.openxmlformats.org/officeDocument/2006/relationships/image" Target="../media/image870.png"/><Relationship Id="rId247" Type="http://schemas.openxmlformats.org/officeDocument/2006/relationships/customXml" Target="../ink/ink12402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2293.xml"/><Relationship Id="rId53" Type="http://schemas.openxmlformats.org/officeDocument/2006/relationships/customXml" Target="../ink/ink12304.xml"/><Relationship Id="rId74" Type="http://schemas.openxmlformats.org/officeDocument/2006/relationships/customXml" Target="../ink/ink12315.xml"/><Relationship Id="rId128" Type="http://schemas.openxmlformats.org/officeDocument/2006/relationships/customXml" Target="../ink/ink12342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2358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37" Type="http://schemas.openxmlformats.org/officeDocument/2006/relationships/customXml" Target="../ink/ink12397.xml"/><Relationship Id="rId22" Type="http://schemas.openxmlformats.org/officeDocument/2006/relationships/customXml" Target="../ink/ink12288.xml"/><Relationship Id="rId43" Type="http://schemas.openxmlformats.org/officeDocument/2006/relationships/customXml" Target="../ink/ink12299.xml"/><Relationship Id="rId64" Type="http://schemas.openxmlformats.org/officeDocument/2006/relationships/image" Target="../media/image7040.png"/><Relationship Id="rId118" Type="http://schemas.openxmlformats.org/officeDocument/2006/relationships/customXml" Target="../ink/ink12337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2353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12392.xml"/><Relationship Id="rId248" Type="http://schemas.openxmlformats.org/officeDocument/2006/relationships/image" Target="../media/image881.png"/><Relationship Id="rId12" Type="http://schemas.openxmlformats.org/officeDocument/2006/relationships/customXml" Target="../ink/ink12283.xml"/><Relationship Id="rId33" Type="http://schemas.openxmlformats.org/officeDocument/2006/relationships/image" Target="../media/image6900.png"/><Relationship Id="rId108" Type="http://schemas.openxmlformats.org/officeDocument/2006/relationships/customXml" Target="../ink/ink12332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2326.xml"/><Relationship Id="rId140" Type="http://schemas.openxmlformats.org/officeDocument/2006/relationships/customXml" Target="../ink/ink12348.xml"/><Relationship Id="rId161" Type="http://schemas.openxmlformats.org/officeDocument/2006/relationships/image" Target="../media/image825.png"/><Relationship Id="rId182" Type="http://schemas.openxmlformats.org/officeDocument/2006/relationships/customXml" Target="../ink/ink12369.xml"/><Relationship Id="rId217" Type="http://schemas.openxmlformats.org/officeDocument/2006/relationships/customXml" Target="../ink/ink12387.xml"/><Relationship Id="rId6" Type="http://schemas.openxmlformats.org/officeDocument/2006/relationships/customXml" Target="../ink/ink12280.xml"/><Relationship Id="rId238" Type="http://schemas.openxmlformats.org/officeDocument/2006/relationships/image" Target="../media/image876.png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2310.xml"/><Relationship Id="rId86" Type="http://schemas.openxmlformats.org/officeDocument/2006/relationships/customXml" Target="../ink/ink12321.xml"/><Relationship Id="rId130" Type="http://schemas.openxmlformats.org/officeDocument/2006/relationships/customXml" Target="../ink/ink12343.xml"/><Relationship Id="rId151" Type="http://schemas.openxmlformats.org/officeDocument/2006/relationships/image" Target="../media/image820.png"/><Relationship Id="rId172" Type="http://schemas.openxmlformats.org/officeDocument/2006/relationships/customXml" Target="../ink/ink12364.xml"/><Relationship Id="rId193" Type="http://schemas.openxmlformats.org/officeDocument/2006/relationships/customXml" Target="../ink/ink12375.xml"/><Relationship Id="rId207" Type="http://schemas.openxmlformats.org/officeDocument/2006/relationships/customXml" Target="../ink/ink12382.xml"/><Relationship Id="rId228" Type="http://schemas.openxmlformats.org/officeDocument/2006/relationships/image" Target="../media/image871.png"/><Relationship Id="rId249" Type="http://schemas.openxmlformats.org/officeDocument/2006/relationships/customXml" Target="../ink/ink12403.xml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2294.xml"/><Relationship Id="rId55" Type="http://schemas.openxmlformats.org/officeDocument/2006/relationships/customXml" Target="../ink/ink12305.xml"/><Relationship Id="rId76" Type="http://schemas.openxmlformats.org/officeDocument/2006/relationships/customXml" Target="../ink/ink12316.xml"/><Relationship Id="rId97" Type="http://schemas.openxmlformats.org/officeDocument/2006/relationships/image" Target="../media/image7700.png"/><Relationship Id="rId120" Type="http://schemas.openxmlformats.org/officeDocument/2006/relationships/customXml" Target="../ink/ink12338.xml"/><Relationship Id="rId141" Type="http://schemas.openxmlformats.org/officeDocument/2006/relationships/image" Target="../media/image792.png"/><Relationship Id="rId7" Type="http://schemas.openxmlformats.org/officeDocument/2006/relationships/image" Target="../media/image6780.png"/><Relationship Id="rId162" Type="http://schemas.openxmlformats.org/officeDocument/2006/relationships/customXml" Target="../ink/ink12359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39" Type="http://schemas.openxmlformats.org/officeDocument/2006/relationships/customXml" Target="../ink/ink12398.xml"/><Relationship Id="rId250" Type="http://schemas.openxmlformats.org/officeDocument/2006/relationships/image" Target="../media/image882.png"/><Relationship Id="rId24" Type="http://schemas.openxmlformats.org/officeDocument/2006/relationships/customXml" Target="../ink/ink12289.xml"/><Relationship Id="rId45" Type="http://schemas.openxmlformats.org/officeDocument/2006/relationships/customXml" Target="../ink/ink12300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2333.xml"/><Relationship Id="rId131" Type="http://schemas.openxmlformats.org/officeDocument/2006/relationships/image" Target="../media/image787.png"/><Relationship Id="rId152" Type="http://schemas.openxmlformats.org/officeDocument/2006/relationships/customXml" Target="../ink/ink12354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12393.xml"/><Relationship Id="rId240" Type="http://schemas.openxmlformats.org/officeDocument/2006/relationships/image" Target="../media/image877.png"/><Relationship Id="rId14" Type="http://schemas.openxmlformats.org/officeDocument/2006/relationships/customXml" Target="../ink/ink12284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2328.xml"/><Relationship Id="rId8" Type="http://schemas.openxmlformats.org/officeDocument/2006/relationships/customXml" Target="../ink/ink12281.xml"/><Relationship Id="rId98" Type="http://schemas.openxmlformats.org/officeDocument/2006/relationships/customXml" Target="../ink/ink12327.xml"/><Relationship Id="rId121" Type="http://schemas.openxmlformats.org/officeDocument/2006/relationships/image" Target="../media/image782.png"/><Relationship Id="rId142" Type="http://schemas.openxmlformats.org/officeDocument/2006/relationships/customXml" Target="../ink/ink12349.xml"/><Relationship Id="rId163" Type="http://schemas.openxmlformats.org/officeDocument/2006/relationships/image" Target="../media/image826.png"/><Relationship Id="rId184" Type="http://schemas.openxmlformats.org/officeDocument/2006/relationships/customXml" Target="../ink/ink12370.xml"/><Relationship Id="rId219" Type="http://schemas.openxmlformats.org/officeDocument/2006/relationships/customXml" Target="../ink/ink12388.xml"/><Relationship Id="rId230" Type="http://schemas.openxmlformats.org/officeDocument/2006/relationships/image" Target="../media/image872.png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2311.xml"/><Relationship Id="rId88" Type="http://schemas.openxmlformats.org/officeDocument/2006/relationships/customXml" Target="../ink/ink12322.xml"/><Relationship Id="rId111" Type="http://schemas.openxmlformats.org/officeDocument/2006/relationships/image" Target="../media/image777.png"/><Relationship Id="rId132" Type="http://schemas.openxmlformats.org/officeDocument/2006/relationships/customXml" Target="../ink/ink12344.xml"/><Relationship Id="rId153" Type="http://schemas.openxmlformats.org/officeDocument/2006/relationships/image" Target="../media/image821.png"/><Relationship Id="rId174" Type="http://schemas.openxmlformats.org/officeDocument/2006/relationships/customXml" Target="../ink/ink12365.xml"/><Relationship Id="rId195" Type="http://schemas.openxmlformats.org/officeDocument/2006/relationships/customXml" Target="../ink/ink12376.xml"/><Relationship Id="rId209" Type="http://schemas.openxmlformats.org/officeDocument/2006/relationships/customXml" Target="../ink/ink12383.xml"/><Relationship Id="rId220" Type="http://schemas.openxmlformats.org/officeDocument/2006/relationships/image" Target="../media/image867.png"/><Relationship Id="rId241" Type="http://schemas.openxmlformats.org/officeDocument/2006/relationships/customXml" Target="../ink/ink12399.xml"/><Relationship Id="rId15" Type="http://schemas.openxmlformats.org/officeDocument/2006/relationships/image" Target="../media/image6811.png"/><Relationship Id="rId36" Type="http://schemas.openxmlformats.org/officeDocument/2006/relationships/customXml" Target="../ink/ink12295.xml"/><Relationship Id="rId57" Type="http://schemas.openxmlformats.org/officeDocument/2006/relationships/customXml" Target="../ink/ink12306.xml"/><Relationship Id="rId78" Type="http://schemas.openxmlformats.org/officeDocument/2006/relationships/customXml" Target="../ink/ink12317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2339.xml"/><Relationship Id="rId143" Type="http://schemas.openxmlformats.org/officeDocument/2006/relationships/image" Target="../media/image793.png"/><Relationship Id="rId164" Type="http://schemas.openxmlformats.org/officeDocument/2006/relationships/customXml" Target="../ink/ink12360.xml"/><Relationship Id="rId185" Type="http://schemas.openxmlformats.org/officeDocument/2006/relationships/customXml" Target="../ink/ink12371.xml"/><Relationship Id="rId4" Type="http://schemas.openxmlformats.org/officeDocument/2006/relationships/customXml" Target="../ink/ink12279.xml"/><Relationship Id="rId9" Type="http://schemas.openxmlformats.org/officeDocument/2006/relationships/image" Target="../media/image6790.png"/><Relationship Id="rId180" Type="http://schemas.openxmlformats.org/officeDocument/2006/relationships/customXml" Target="../ink/ink12368.xml"/><Relationship Id="rId210" Type="http://schemas.openxmlformats.org/officeDocument/2006/relationships/image" Target="../media/image849.png"/><Relationship Id="rId215" Type="http://schemas.openxmlformats.org/officeDocument/2006/relationships/customXml" Target="../ink/ink12386.xml"/><Relationship Id="rId236" Type="http://schemas.openxmlformats.org/officeDocument/2006/relationships/image" Target="../media/image875.png"/><Relationship Id="rId26" Type="http://schemas.openxmlformats.org/officeDocument/2006/relationships/customXml" Target="../ink/ink12290.xml"/><Relationship Id="rId231" Type="http://schemas.openxmlformats.org/officeDocument/2006/relationships/customXml" Target="../ink/ink12394.xml"/><Relationship Id="rId47" Type="http://schemas.openxmlformats.org/officeDocument/2006/relationships/customXml" Target="../ink/ink12301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2334.xml"/><Relationship Id="rId133" Type="http://schemas.openxmlformats.org/officeDocument/2006/relationships/image" Target="../media/image788.png"/><Relationship Id="rId154" Type="http://schemas.openxmlformats.org/officeDocument/2006/relationships/customXml" Target="../ink/ink12355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12285.xml"/><Relationship Id="rId221" Type="http://schemas.openxmlformats.org/officeDocument/2006/relationships/customXml" Target="../ink/ink12389.xml"/><Relationship Id="rId242" Type="http://schemas.openxmlformats.org/officeDocument/2006/relationships/image" Target="../media/image878.png"/><Relationship Id="rId37" Type="http://schemas.openxmlformats.org/officeDocument/2006/relationships/customXml" Target="../ink/ink12296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2329.xml"/><Relationship Id="rId123" Type="http://schemas.openxmlformats.org/officeDocument/2006/relationships/image" Target="../media/image783.png"/><Relationship Id="rId144" Type="http://schemas.openxmlformats.org/officeDocument/2006/relationships/customXml" Target="../ink/ink12350.xml"/><Relationship Id="rId90" Type="http://schemas.openxmlformats.org/officeDocument/2006/relationships/customXml" Target="../ink/ink12323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12384.xml"/><Relationship Id="rId232" Type="http://schemas.openxmlformats.org/officeDocument/2006/relationships/image" Target="../media/image873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2312.xml"/><Relationship Id="rId113" Type="http://schemas.openxmlformats.org/officeDocument/2006/relationships/image" Target="../media/image778.png"/><Relationship Id="rId134" Type="http://schemas.openxmlformats.org/officeDocument/2006/relationships/customXml" Target="../ink/ink12345.xml"/><Relationship Id="rId80" Type="http://schemas.openxmlformats.org/officeDocument/2006/relationships/customXml" Target="../ink/ink12318.xml"/><Relationship Id="rId155" Type="http://schemas.openxmlformats.org/officeDocument/2006/relationships/image" Target="../media/image822.png"/><Relationship Id="rId176" Type="http://schemas.openxmlformats.org/officeDocument/2006/relationships/customXml" Target="../ink/ink12366.xml"/><Relationship Id="rId197" Type="http://schemas.openxmlformats.org/officeDocument/2006/relationships/customXml" Target="../ink/ink12377.xml"/><Relationship Id="rId201" Type="http://schemas.openxmlformats.org/officeDocument/2006/relationships/customXml" Target="../ink/ink12379.xml"/><Relationship Id="rId222" Type="http://schemas.openxmlformats.org/officeDocument/2006/relationships/image" Target="../media/image868.png"/><Relationship Id="rId243" Type="http://schemas.openxmlformats.org/officeDocument/2006/relationships/customXml" Target="../ink/ink12400.xml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2307.xml"/><Relationship Id="rId103" Type="http://schemas.openxmlformats.org/officeDocument/2006/relationships/image" Target="../media/image7730.png"/><Relationship Id="rId124" Type="http://schemas.openxmlformats.org/officeDocument/2006/relationships/customXml" Target="../ink/ink12340.xml"/><Relationship Id="rId70" Type="http://schemas.openxmlformats.org/officeDocument/2006/relationships/customXml" Target="../ink/ink12313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2361.xml"/><Relationship Id="rId187" Type="http://schemas.openxmlformats.org/officeDocument/2006/relationships/customXml" Target="../ink/ink1237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12395.xml"/><Relationship Id="rId28" Type="http://schemas.openxmlformats.org/officeDocument/2006/relationships/customXml" Target="../ink/ink12291.xml"/><Relationship Id="rId49" Type="http://schemas.openxmlformats.org/officeDocument/2006/relationships/customXml" Target="../ink/ink12302.xml"/><Relationship Id="rId114" Type="http://schemas.openxmlformats.org/officeDocument/2006/relationships/customXml" Target="../ink/ink12335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2356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12390.xml"/><Relationship Id="rId244" Type="http://schemas.openxmlformats.org/officeDocument/2006/relationships/image" Target="../media/image879.png"/><Relationship Id="rId18" Type="http://schemas.openxmlformats.org/officeDocument/2006/relationships/customXml" Target="../ink/ink12286.xml"/><Relationship Id="rId39" Type="http://schemas.openxmlformats.org/officeDocument/2006/relationships/customXml" Target="../ink/ink12297.xml"/><Relationship Id="rId50" Type="http://schemas.openxmlformats.org/officeDocument/2006/relationships/image" Target="../media/image6970.png"/><Relationship Id="rId104" Type="http://schemas.openxmlformats.org/officeDocument/2006/relationships/customXml" Target="../ink/ink12330.xml"/><Relationship Id="rId125" Type="http://schemas.openxmlformats.org/officeDocument/2006/relationships/image" Target="../media/image784.png"/><Relationship Id="rId146" Type="http://schemas.openxmlformats.org/officeDocument/2006/relationships/customXml" Target="../ink/ink12351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0.png"/><Relationship Id="rId92" Type="http://schemas.openxmlformats.org/officeDocument/2006/relationships/customXml" Target="../ink/ink12324.xml"/><Relationship Id="rId213" Type="http://schemas.openxmlformats.org/officeDocument/2006/relationships/customXml" Target="../ink/ink12385.xml"/><Relationship Id="rId234" Type="http://schemas.openxmlformats.org/officeDocument/2006/relationships/image" Target="../media/image874.png"/><Relationship Id="rId2" Type="http://schemas.openxmlformats.org/officeDocument/2006/relationships/customXml" Target="../ink/ink12278.xml"/><Relationship Id="rId29" Type="http://schemas.openxmlformats.org/officeDocument/2006/relationships/image" Target="../media/image6880.png"/><Relationship Id="rId40" Type="http://schemas.openxmlformats.org/officeDocument/2006/relationships/image" Target="../media/image6930.png"/><Relationship Id="rId115" Type="http://schemas.openxmlformats.org/officeDocument/2006/relationships/image" Target="../media/image779.png"/><Relationship Id="rId136" Type="http://schemas.openxmlformats.org/officeDocument/2006/relationships/customXml" Target="../ink/ink12346.xml"/><Relationship Id="rId157" Type="http://schemas.openxmlformats.org/officeDocument/2006/relationships/image" Target="../media/image823.png"/><Relationship Id="rId178" Type="http://schemas.openxmlformats.org/officeDocument/2006/relationships/customXml" Target="../ink/ink12367.xml"/><Relationship Id="rId61" Type="http://schemas.openxmlformats.org/officeDocument/2006/relationships/customXml" Target="../ink/ink12308.xml"/><Relationship Id="rId82" Type="http://schemas.openxmlformats.org/officeDocument/2006/relationships/customXml" Target="../ink/ink12319.xml"/><Relationship Id="rId199" Type="http://schemas.openxmlformats.org/officeDocument/2006/relationships/customXml" Target="../ink/ink12378.xml"/><Relationship Id="rId203" Type="http://schemas.openxmlformats.org/officeDocument/2006/relationships/customXml" Target="../ink/ink12380.xml"/><Relationship Id="rId19" Type="http://schemas.openxmlformats.org/officeDocument/2006/relationships/image" Target="../media/image3010.png"/><Relationship Id="rId224" Type="http://schemas.openxmlformats.org/officeDocument/2006/relationships/image" Target="../media/image869.png"/><Relationship Id="rId245" Type="http://schemas.openxmlformats.org/officeDocument/2006/relationships/customXml" Target="../ink/ink12401.xml"/><Relationship Id="rId30" Type="http://schemas.openxmlformats.org/officeDocument/2006/relationships/customXml" Target="../ink/ink12292.xml"/><Relationship Id="rId105" Type="http://schemas.openxmlformats.org/officeDocument/2006/relationships/image" Target="../media/image7740.png"/><Relationship Id="rId126" Type="http://schemas.openxmlformats.org/officeDocument/2006/relationships/customXml" Target="../ink/ink12341.xml"/><Relationship Id="rId147" Type="http://schemas.openxmlformats.org/officeDocument/2006/relationships/image" Target="../media/image795.png"/><Relationship Id="rId168" Type="http://schemas.openxmlformats.org/officeDocument/2006/relationships/customXml" Target="../ink/ink12362.xml"/><Relationship Id="rId51" Type="http://schemas.openxmlformats.org/officeDocument/2006/relationships/customXml" Target="../ink/ink12303.xml"/><Relationship Id="rId72" Type="http://schemas.openxmlformats.org/officeDocument/2006/relationships/customXml" Target="../ink/ink12314.xml"/><Relationship Id="rId93" Type="http://schemas.openxmlformats.org/officeDocument/2006/relationships/image" Target="../media/image7680.png"/><Relationship Id="rId189" Type="http://schemas.openxmlformats.org/officeDocument/2006/relationships/customXml" Target="../ink/ink12373.xml"/><Relationship Id="rId3" Type="http://schemas.openxmlformats.org/officeDocument/2006/relationships/image" Target="../media/image6750.png"/><Relationship Id="rId214" Type="http://schemas.openxmlformats.org/officeDocument/2006/relationships/image" Target="../media/image864.png"/><Relationship Id="rId235" Type="http://schemas.openxmlformats.org/officeDocument/2006/relationships/customXml" Target="../ink/ink12396.xml"/><Relationship Id="rId116" Type="http://schemas.openxmlformats.org/officeDocument/2006/relationships/customXml" Target="../ink/ink12336.xml"/><Relationship Id="rId137" Type="http://schemas.openxmlformats.org/officeDocument/2006/relationships/image" Target="../media/image790.png"/><Relationship Id="rId158" Type="http://schemas.openxmlformats.org/officeDocument/2006/relationships/customXml" Target="../ink/ink12357.xml"/><Relationship Id="rId20" Type="http://schemas.openxmlformats.org/officeDocument/2006/relationships/customXml" Target="../ink/ink12287.xml"/><Relationship Id="rId41" Type="http://schemas.openxmlformats.org/officeDocument/2006/relationships/customXml" Target="../ink/ink12298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179" Type="http://schemas.openxmlformats.org/officeDocument/2006/relationships/image" Target="../media/image834.png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5" Type="http://schemas.openxmlformats.org/officeDocument/2006/relationships/customXml" Target="../ink/ink12391.xml"/><Relationship Id="rId246" Type="http://schemas.openxmlformats.org/officeDocument/2006/relationships/image" Target="../media/image880.png"/><Relationship Id="rId106" Type="http://schemas.openxmlformats.org/officeDocument/2006/relationships/customXml" Target="../ink/ink12331.xml"/><Relationship Id="rId127" Type="http://schemas.openxmlformats.org/officeDocument/2006/relationships/image" Target="../media/image785.png"/><Relationship Id="rId10" Type="http://schemas.openxmlformats.org/officeDocument/2006/relationships/customXml" Target="../ink/ink12282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94" Type="http://schemas.openxmlformats.org/officeDocument/2006/relationships/customXml" Target="../ink/ink12325.xml"/><Relationship Id="rId148" Type="http://schemas.openxmlformats.org/officeDocument/2006/relationships/customXml" Target="../ink/ink12352.xml"/><Relationship Id="rId169" Type="http://schemas.openxmlformats.org/officeDocument/2006/relationships/image" Target="../media/image829.png"/></Relationships>
</file>

<file path=ppt/slides/_rels/slide2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2435.xml"/><Relationship Id="rId84" Type="http://schemas.openxmlformats.org/officeDocument/2006/relationships/customXml" Target="../ink/ink12446.xml"/><Relationship Id="rId138" Type="http://schemas.openxmlformats.org/officeDocument/2006/relationships/customXml" Target="../ink/ink12473.xml"/><Relationship Id="rId159" Type="http://schemas.openxmlformats.org/officeDocument/2006/relationships/image" Target="../media/image824.png"/><Relationship Id="rId170" Type="http://schemas.openxmlformats.org/officeDocument/2006/relationships/customXml" Target="../ink/ink12489.xml"/><Relationship Id="rId191" Type="http://schemas.openxmlformats.org/officeDocument/2006/relationships/customXml" Target="../ink/ink12500.xml"/><Relationship Id="rId205" Type="http://schemas.openxmlformats.org/officeDocument/2006/relationships/customXml" Target="../ink/ink12507.xml"/><Relationship Id="rId226" Type="http://schemas.openxmlformats.org/officeDocument/2006/relationships/image" Target="../media/image870.png"/><Relationship Id="rId247" Type="http://schemas.openxmlformats.org/officeDocument/2006/relationships/customXml" Target="../ink/ink12528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2419.xml"/><Relationship Id="rId53" Type="http://schemas.openxmlformats.org/officeDocument/2006/relationships/customXml" Target="../ink/ink12430.xml"/><Relationship Id="rId74" Type="http://schemas.openxmlformats.org/officeDocument/2006/relationships/customXml" Target="../ink/ink12441.xml"/><Relationship Id="rId128" Type="http://schemas.openxmlformats.org/officeDocument/2006/relationships/customXml" Target="../ink/ink12468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2484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37" Type="http://schemas.openxmlformats.org/officeDocument/2006/relationships/customXml" Target="../ink/ink12523.xml"/><Relationship Id="rId22" Type="http://schemas.openxmlformats.org/officeDocument/2006/relationships/customXml" Target="../ink/ink12414.xml"/><Relationship Id="rId43" Type="http://schemas.openxmlformats.org/officeDocument/2006/relationships/customXml" Target="../ink/ink12425.xml"/><Relationship Id="rId64" Type="http://schemas.openxmlformats.org/officeDocument/2006/relationships/image" Target="../media/image7040.png"/><Relationship Id="rId118" Type="http://schemas.openxmlformats.org/officeDocument/2006/relationships/customXml" Target="../ink/ink12463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2479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12518.xml"/><Relationship Id="rId248" Type="http://schemas.openxmlformats.org/officeDocument/2006/relationships/image" Target="../media/image881.png"/><Relationship Id="rId12" Type="http://schemas.openxmlformats.org/officeDocument/2006/relationships/customXml" Target="../ink/ink12409.xml"/><Relationship Id="rId33" Type="http://schemas.openxmlformats.org/officeDocument/2006/relationships/image" Target="../media/image6900.png"/><Relationship Id="rId108" Type="http://schemas.openxmlformats.org/officeDocument/2006/relationships/customXml" Target="../ink/ink12458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2452.xml"/><Relationship Id="rId140" Type="http://schemas.openxmlformats.org/officeDocument/2006/relationships/customXml" Target="../ink/ink12474.xml"/><Relationship Id="rId161" Type="http://schemas.openxmlformats.org/officeDocument/2006/relationships/image" Target="../media/image825.png"/><Relationship Id="rId182" Type="http://schemas.openxmlformats.org/officeDocument/2006/relationships/customXml" Target="../ink/ink12495.xml"/><Relationship Id="rId217" Type="http://schemas.openxmlformats.org/officeDocument/2006/relationships/customXml" Target="../ink/ink12513.xml"/><Relationship Id="rId6" Type="http://schemas.openxmlformats.org/officeDocument/2006/relationships/customXml" Target="../ink/ink12406.xml"/><Relationship Id="rId238" Type="http://schemas.openxmlformats.org/officeDocument/2006/relationships/image" Target="../media/image876.png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2436.xml"/><Relationship Id="rId86" Type="http://schemas.openxmlformats.org/officeDocument/2006/relationships/customXml" Target="../ink/ink12447.xml"/><Relationship Id="rId130" Type="http://schemas.openxmlformats.org/officeDocument/2006/relationships/customXml" Target="../ink/ink12469.xml"/><Relationship Id="rId151" Type="http://schemas.openxmlformats.org/officeDocument/2006/relationships/image" Target="../media/image820.png"/><Relationship Id="rId172" Type="http://schemas.openxmlformats.org/officeDocument/2006/relationships/customXml" Target="../ink/ink12490.xml"/><Relationship Id="rId193" Type="http://schemas.openxmlformats.org/officeDocument/2006/relationships/customXml" Target="../ink/ink12501.xml"/><Relationship Id="rId207" Type="http://schemas.openxmlformats.org/officeDocument/2006/relationships/customXml" Target="../ink/ink12508.xml"/><Relationship Id="rId228" Type="http://schemas.openxmlformats.org/officeDocument/2006/relationships/image" Target="../media/image871.png"/><Relationship Id="rId249" Type="http://schemas.openxmlformats.org/officeDocument/2006/relationships/customXml" Target="../ink/ink12529.xml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34" Type="http://schemas.openxmlformats.org/officeDocument/2006/relationships/customXml" Target="../ink/ink12420.xml"/><Relationship Id="rId55" Type="http://schemas.openxmlformats.org/officeDocument/2006/relationships/customXml" Target="../ink/ink12431.xml"/><Relationship Id="rId76" Type="http://schemas.openxmlformats.org/officeDocument/2006/relationships/customXml" Target="../ink/ink12442.xml"/><Relationship Id="rId97" Type="http://schemas.openxmlformats.org/officeDocument/2006/relationships/image" Target="../media/image7700.png"/><Relationship Id="rId120" Type="http://schemas.openxmlformats.org/officeDocument/2006/relationships/customXml" Target="../ink/ink12464.xml"/><Relationship Id="rId141" Type="http://schemas.openxmlformats.org/officeDocument/2006/relationships/image" Target="../media/image792.png"/><Relationship Id="rId7" Type="http://schemas.openxmlformats.org/officeDocument/2006/relationships/image" Target="../media/image6780.png"/><Relationship Id="rId162" Type="http://schemas.openxmlformats.org/officeDocument/2006/relationships/customXml" Target="../ink/ink12485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39" Type="http://schemas.openxmlformats.org/officeDocument/2006/relationships/customXml" Target="../ink/ink12524.xml"/><Relationship Id="rId250" Type="http://schemas.openxmlformats.org/officeDocument/2006/relationships/image" Target="../media/image882.png"/><Relationship Id="rId24" Type="http://schemas.openxmlformats.org/officeDocument/2006/relationships/customXml" Target="../ink/ink12415.xml"/><Relationship Id="rId45" Type="http://schemas.openxmlformats.org/officeDocument/2006/relationships/customXml" Target="../ink/ink12426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2459.xml"/><Relationship Id="rId131" Type="http://schemas.openxmlformats.org/officeDocument/2006/relationships/image" Target="../media/image787.png"/><Relationship Id="rId152" Type="http://schemas.openxmlformats.org/officeDocument/2006/relationships/customXml" Target="../ink/ink12480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12519.xml"/><Relationship Id="rId240" Type="http://schemas.openxmlformats.org/officeDocument/2006/relationships/image" Target="../media/image877.png"/><Relationship Id="rId14" Type="http://schemas.openxmlformats.org/officeDocument/2006/relationships/customXml" Target="../ink/ink12410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2454.xml"/><Relationship Id="rId8" Type="http://schemas.openxmlformats.org/officeDocument/2006/relationships/customXml" Target="../ink/ink12407.xml"/><Relationship Id="rId98" Type="http://schemas.openxmlformats.org/officeDocument/2006/relationships/customXml" Target="../ink/ink12453.xml"/><Relationship Id="rId121" Type="http://schemas.openxmlformats.org/officeDocument/2006/relationships/image" Target="../media/image782.png"/><Relationship Id="rId142" Type="http://schemas.openxmlformats.org/officeDocument/2006/relationships/customXml" Target="../ink/ink12475.xml"/><Relationship Id="rId163" Type="http://schemas.openxmlformats.org/officeDocument/2006/relationships/image" Target="../media/image826.png"/><Relationship Id="rId184" Type="http://schemas.openxmlformats.org/officeDocument/2006/relationships/customXml" Target="../ink/ink12496.xml"/><Relationship Id="rId219" Type="http://schemas.openxmlformats.org/officeDocument/2006/relationships/customXml" Target="../ink/ink12514.xml"/><Relationship Id="rId230" Type="http://schemas.openxmlformats.org/officeDocument/2006/relationships/image" Target="../media/image872.png"/><Relationship Id="rId251" Type="http://schemas.openxmlformats.org/officeDocument/2006/relationships/customXml" Target="../ink/ink12530.xml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2437.xml"/><Relationship Id="rId88" Type="http://schemas.openxmlformats.org/officeDocument/2006/relationships/customXml" Target="../ink/ink12448.xml"/><Relationship Id="rId111" Type="http://schemas.openxmlformats.org/officeDocument/2006/relationships/image" Target="../media/image777.png"/><Relationship Id="rId132" Type="http://schemas.openxmlformats.org/officeDocument/2006/relationships/customXml" Target="../ink/ink12470.xml"/><Relationship Id="rId153" Type="http://schemas.openxmlformats.org/officeDocument/2006/relationships/image" Target="../media/image821.png"/><Relationship Id="rId174" Type="http://schemas.openxmlformats.org/officeDocument/2006/relationships/customXml" Target="../ink/ink12491.xml"/><Relationship Id="rId195" Type="http://schemas.openxmlformats.org/officeDocument/2006/relationships/customXml" Target="../ink/ink12502.xml"/><Relationship Id="rId209" Type="http://schemas.openxmlformats.org/officeDocument/2006/relationships/customXml" Target="../ink/ink12509.xml"/><Relationship Id="rId220" Type="http://schemas.openxmlformats.org/officeDocument/2006/relationships/image" Target="../media/image867.png"/><Relationship Id="rId241" Type="http://schemas.openxmlformats.org/officeDocument/2006/relationships/customXml" Target="../ink/ink12525.xml"/><Relationship Id="rId15" Type="http://schemas.openxmlformats.org/officeDocument/2006/relationships/image" Target="../media/image6811.png"/><Relationship Id="rId36" Type="http://schemas.openxmlformats.org/officeDocument/2006/relationships/customXml" Target="../ink/ink12421.xml"/><Relationship Id="rId57" Type="http://schemas.openxmlformats.org/officeDocument/2006/relationships/customXml" Target="../ink/ink12432.xml"/><Relationship Id="rId78" Type="http://schemas.openxmlformats.org/officeDocument/2006/relationships/customXml" Target="../ink/ink12443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2465.xml"/><Relationship Id="rId143" Type="http://schemas.openxmlformats.org/officeDocument/2006/relationships/image" Target="../media/image793.png"/><Relationship Id="rId164" Type="http://schemas.openxmlformats.org/officeDocument/2006/relationships/customXml" Target="../ink/ink12486.xml"/><Relationship Id="rId185" Type="http://schemas.openxmlformats.org/officeDocument/2006/relationships/customXml" Target="../ink/ink12497.xml"/><Relationship Id="rId4" Type="http://schemas.openxmlformats.org/officeDocument/2006/relationships/customXml" Target="../ink/ink12405.xml"/><Relationship Id="rId9" Type="http://schemas.openxmlformats.org/officeDocument/2006/relationships/image" Target="../media/image6790.png"/><Relationship Id="rId180" Type="http://schemas.openxmlformats.org/officeDocument/2006/relationships/customXml" Target="../ink/ink12494.xml"/><Relationship Id="rId210" Type="http://schemas.openxmlformats.org/officeDocument/2006/relationships/image" Target="../media/image849.png"/><Relationship Id="rId215" Type="http://schemas.openxmlformats.org/officeDocument/2006/relationships/customXml" Target="../ink/ink12512.xml"/><Relationship Id="rId236" Type="http://schemas.openxmlformats.org/officeDocument/2006/relationships/image" Target="../media/image875.png"/><Relationship Id="rId26" Type="http://schemas.openxmlformats.org/officeDocument/2006/relationships/customXml" Target="../ink/ink12416.xml"/><Relationship Id="rId231" Type="http://schemas.openxmlformats.org/officeDocument/2006/relationships/customXml" Target="../ink/ink12520.xml"/><Relationship Id="rId252" Type="http://schemas.openxmlformats.org/officeDocument/2006/relationships/image" Target="../media/image883.png"/><Relationship Id="rId47" Type="http://schemas.openxmlformats.org/officeDocument/2006/relationships/customXml" Target="../ink/ink12427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2460.xml"/><Relationship Id="rId133" Type="http://schemas.openxmlformats.org/officeDocument/2006/relationships/image" Target="../media/image788.png"/><Relationship Id="rId154" Type="http://schemas.openxmlformats.org/officeDocument/2006/relationships/customXml" Target="../ink/ink12481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12411.xml"/><Relationship Id="rId221" Type="http://schemas.openxmlformats.org/officeDocument/2006/relationships/customXml" Target="../ink/ink12515.xml"/><Relationship Id="rId242" Type="http://schemas.openxmlformats.org/officeDocument/2006/relationships/image" Target="../media/image878.png"/><Relationship Id="rId37" Type="http://schemas.openxmlformats.org/officeDocument/2006/relationships/customXml" Target="../ink/ink12422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2455.xml"/><Relationship Id="rId123" Type="http://schemas.openxmlformats.org/officeDocument/2006/relationships/image" Target="../media/image783.png"/><Relationship Id="rId144" Type="http://schemas.openxmlformats.org/officeDocument/2006/relationships/customXml" Target="../ink/ink12476.xml"/><Relationship Id="rId90" Type="http://schemas.openxmlformats.org/officeDocument/2006/relationships/customXml" Target="../ink/ink12449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12510.xml"/><Relationship Id="rId232" Type="http://schemas.openxmlformats.org/officeDocument/2006/relationships/image" Target="../media/image873.png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2438.xml"/><Relationship Id="rId113" Type="http://schemas.openxmlformats.org/officeDocument/2006/relationships/image" Target="../media/image778.png"/><Relationship Id="rId134" Type="http://schemas.openxmlformats.org/officeDocument/2006/relationships/customXml" Target="../ink/ink12471.xml"/><Relationship Id="rId80" Type="http://schemas.openxmlformats.org/officeDocument/2006/relationships/customXml" Target="../ink/ink12444.xml"/><Relationship Id="rId155" Type="http://schemas.openxmlformats.org/officeDocument/2006/relationships/image" Target="../media/image822.png"/><Relationship Id="rId176" Type="http://schemas.openxmlformats.org/officeDocument/2006/relationships/customXml" Target="../ink/ink12492.xml"/><Relationship Id="rId197" Type="http://schemas.openxmlformats.org/officeDocument/2006/relationships/customXml" Target="../ink/ink12503.xml"/><Relationship Id="rId201" Type="http://schemas.openxmlformats.org/officeDocument/2006/relationships/customXml" Target="../ink/ink12505.xml"/><Relationship Id="rId222" Type="http://schemas.openxmlformats.org/officeDocument/2006/relationships/image" Target="../media/image868.png"/><Relationship Id="rId243" Type="http://schemas.openxmlformats.org/officeDocument/2006/relationships/customXml" Target="../ink/ink12526.xml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2433.xml"/><Relationship Id="rId103" Type="http://schemas.openxmlformats.org/officeDocument/2006/relationships/image" Target="../media/image7730.png"/><Relationship Id="rId124" Type="http://schemas.openxmlformats.org/officeDocument/2006/relationships/customXml" Target="../ink/ink12466.xml"/><Relationship Id="rId70" Type="http://schemas.openxmlformats.org/officeDocument/2006/relationships/customXml" Target="../ink/ink12439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2487.xml"/><Relationship Id="rId187" Type="http://schemas.openxmlformats.org/officeDocument/2006/relationships/customXml" Target="../ink/ink12498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12521.xml"/><Relationship Id="rId28" Type="http://schemas.openxmlformats.org/officeDocument/2006/relationships/customXml" Target="../ink/ink12417.xml"/><Relationship Id="rId49" Type="http://schemas.openxmlformats.org/officeDocument/2006/relationships/customXml" Target="../ink/ink12428.xml"/><Relationship Id="rId114" Type="http://schemas.openxmlformats.org/officeDocument/2006/relationships/customXml" Target="../ink/ink12461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2482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12516.xml"/><Relationship Id="rId244" Type="http://schemas.openxmlformats.org/officeDocument/2006/relationships/image" Target="../media/image879.png"/><Relationship Id="rId18" Type="http://schemas.openxmlformats.org/officeDocument/2006/relationships/customXml" Target="../ink/ink12412.xml"/><Relationship Id="rId39" Type="http://schemas.openxmlformats.org/officeDocument/2006/relationships/customXml" Target="../ink/ink12423.xml"/><Relationship Id="rId50" Type="http://schemas.openxmlformats.org/officeDocument/2006/relationships/image" Target="../media/image6970.png"/><Relationship Id="rId104" Type="http://schemas.openxmlformats.org/officeDocument/2006/relationships/customXml" Target="../ink/ink12456.xml"/><Relationship Id="rId125" Type="http://schemas.openxmlformats.org/officeDocument/2006/relationships/image" Target="../media/image784.png"/><Relationship Id="rId146" Type="http://schemas.openxmlformats.org/officeDocument/2006/relationships/customXml" Target="../ink/ink12477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0.png"/><Relationship Id="rId92" Type="http://schemas.openxmlformats.org/officeDocument/2006/relationships/customXml" Target="../ink/ink12450.xml"/><Relationship Id="rId213" Type="http://schemas.openxmlformats.org/officeDocument/2006/relationships/customXml" Target="../ink/ink12511.xml"/><Relationship Id="rId234" Type="http://schemas.openxmlformats.org/officeDocument/2006/relationships/image" Target="../media/image874.png"/><Relationship Id="rId2" Type="http://schemas.openxmlformats.org/officeDocument/2006/relationships/customXml" Target="../ink/ink12404.xml"/><Relationship Id="rId29" Type="http://schemas.openxmlformats.org/officeDocument/2006/relationships/image" Target="../media/image6880.png"/><Relationship Id="rId40" Type="http://schemas.openxmlformats.org/officeDocument/2006/relationships/image" Target="../media/image6930.png"/><Relationship Id="rId115" Type="http://schemas.openxmlformats.org/officeDocument/2006/relationships/image" Target="../media/image779.png"/><Relationship Id="rId136" Type="http://schemas.openxmlformats.org/officeDocument/2006/relationships/customXml" Target="../ink/ink12472.xml"/><Relationship Id="rId157" Type="http://schemas.openxmlformats.org/officeDocument/2006/relationships/image" Target="../media/image823.png"/><Relationship Id="rId178" Type="http://schemas.openxmlformats.org/officeDocument/2006/relationships/customXml" Target="../ink/ink12493.xml"/><Relationship Id="rId61" Type="http://schemas.openxmlformats.org/officeDocument/2006/relationships/customXml" Target="../ink/ink12434.xml"/><Relationship Id="rId82" Type="http://schemas.openxmlformats.org/officeDocument/2006/relationships/customXml" Target="../ink/ink12445.xml"/><Relationship Id="rId199" Type="http://schemas.openxmlformats.org/officeDocument/2006/relationships/customXml" Target="../ink/ink12504.xml"/><Relationship Id="rId203" Type="http://schemas.openxmlformats.org/officeDocument/2006/relationships/customXml" Target="../ink/ink12506.xml"/><Relationship Id="rId19" Type="http://schemas.openxmlformats.org/officeDocument/2006/relationships/image" Target="../media/image3010.png"/><Relationship Id="rId224" Type="http://schemas.openxmlformats.org/officeDocument/2006/relationships/image" Target="../media/image869.png"/><Relationship Id="rId245" Type="http://schemas.openxmlformats.org/officeDocument/2006/relationships/customXml" Target="../ink/ink12527.xml"/><Relationship Id="rId30" Type="http://schemas.openxmlformats.org/officeDocument/2006/relationships/customXml" Target="../ink/ink12418.xml"/><Relationship Id="rId105" Type="http://schemas.openxmlformats.org/officeDocument/2006/relationships/image" Target="../media/image7740.png"/><Relationship Id="rId126" Type="http://schemas.openxmlformats.org/officeDocument/2006/relationships/customXml" Target="../ink/ink12467.xml"/><Relationship Id="rId147" Type="http://schemas.openxmlformats.org/officeDocument/2006/relationships/image" Target="../media/image795.png"/><Relationship Id="rId168" Type="http://schemas.openxmlformats.org/officeDocument/2006/relationships/customXml" Target="../ink/ink12488.xml"/><Relationship Id="rId51" Type="http://schemas.openxmlformats.org/officeDocument/2006/relationships/customXml" Target="../ink/ink12429.xml"/><Relationship Id="rId72" Type="http://schemas.openxmlformats.org/officeDocument/2006/relationships/customXml" Target="../ink/ink12440.xml"/><Relationship Id="rId93" Type="http://schemas.openxmlformats.org/officeDocument/2006/relationships/image" Target="../media/image7680.png"/><Relationship Id="rId189" Type="http://schemas.openxmlformats.org/officeDocument/2006/relationships/customXml" Target="../ink/ink12499.xml"/><Relationship Id="rId3" Type="http://schemas.openxmlformats.org/officeDocument/2006/relationships/image" Target="../media/image6750.png"/><Relationship Id="rId214" Type="http://schemas.openxmlformats.org/officeDocument/2006/relationships/image" Target="../media/image864.png"/><Relationship Id="rId235" Type="http://schemas.openxmlformats.org/officeDocument/2006/relationships/customXml" Target="../ink/ink12522.xml"/><Relationship Id="rId116" Type="http://schemas.openxmlformats.org/officeDocument/2006/relationships/customXml" Target="../ink/ink12462.xml"/><Relationship Id="rId137" Type="http://schemas.openxmlformats.org/officeDocument/2006/relationships/image" Target="../media/image790.png"/><Relationship Id="rId158" Type="http://schemas.openxmlformats.org/officeDocument/2006/relationships/customXml" Target="../ink/ink12483.xml"/><Relationship Id="rId20" Type="http://schemas.openxmlformats.org/officeDocument/2006/relationships/customXml" Target="../ink/ink12413.xml"/><Relationship Id="rId41" Type="http://schemas.openxmlformats.org/officeDocument/2006/relationships/customXml" Target="../ink/ink12424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179" Type="http://schemas.openxmlformats.org/officeDocument/2006/relationships/image" Target="../media/image834.png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5" Type="http://schemas.openxmlformats.org/officeDocument/2006/relationships/customXml" Target="../ink/ink12517.xml"/><Relationship Id="rId246" Type="http://schemas.openxmlformats.org/officeDocument/2006/relationships/image" Target="../media/image880.png"/><Relationship Id="rId106" Type="http://schemas.openxmlformats.org/officeDocument/2006/relationships/customXml" Target="../ink/ink12457.xml"/><Relationship Id="rId127" Type="http://schemas.openxmlformats.org/officeDocument/2006/relationships/image" Target="../media/image785.png"/><Relationship Id="rId10" Type="http://schemas.openxmlformats.org/officeDocument/2006/relationships/customXml" Target="../ink/ink12408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94" Type="http://schemas.openxmlformats.org/officeDocument/2006/relationships/customXml" Target="../ink/ink12451.xml"/><Relationship Id="rId148" Type="http://schemas.openxmlformats.org/officeDocument/2006/relationships/customXml" Target="../ink/ink12478.xml"/><Relationship Id="rId169" Type="http://schemas.openxmlformats.org/officeDocument/2006/relationships/image" Target="../media/image829.png"/></Relationships>
</file>

<file path=ppt/slides/_rels/slide2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80.png"/><Relationship Id="rId21" Type="http://schemas.openxmlformats.org/officeDocument/2006/relationships/image" Target="../media/image6830.png"/><Relationship Id="rId42" Type="http://schemas.openxmlformats.org/officeDocument/2006/relationships/image" Target="../media/image6940.png"/><Relationship Id="rId63" Type="http://schemas.openxmlformats.org/officeDocument/2006/relationships/customXml" Target="../ink/ink12562.xml"/><Relationship Id="rId84" Type="http://schemas.openxmlformats.org/officeDocument/2006/relationships/customXml" Target="../ink/ink12573.xml"/><Relationship Id="rId138" Type="http://schemas.openxmlformats.org/officeDocument/2006/relationships/customXml" Target="../ink/ink12600.xml"/><Relationship Id="rId159" Type="http://schemas.openxmlformats.org/officeDocument/2006/relationships/image" Target="../media/image824.png"/><Relationship Id="rId170" Type="http://schemas.openxmlformats.org/officeDocument/2006/relationships/customXml" Target="../ink/ink12616.xml"/><Relationship Id="rId191" Type="http://schemas.openxmlformats.org/officeDocument/2006/relationships/customXml" Target="../ink/ink12627.xml"/><Relationship Id="rId205" Type="http://schemas.openxmlformats.org/officeDocument/2006/relationships/customXml" Target="../ink/ink12634.xml"/><Relationship Id="rId226" Type="http://schemas.openxmlformats.org/officeDocument/2006/relationships/image" Target="../media/image870.png"/><Relationship Id="rId247" Type="http://schemas.openxmlformats.org/officeDocument/2006/relationships/customXml" Target="../ink/ink12655.xml"/><Relationship Id="rId107" Type="http://schemas.openxmlformats.org/officeDocument/2006/relationships/image" Target="../media/image7750.png"/><Relationship Id="rId11" Type="http://schemas.openxmlformats.org/officeDocument/2006/relationships/image" Target="../media/image6591.png"/><Relationship Id="rId32" Type="http://schemas.openxmlformats.org/officeDocument/2006/relationships/customXml" Target="../ink/ink12546.xml"/><Relationship Id="rId53" Type="http://schemas.openxmlformats.org/officeDocument/2006/relationships/customXml" Target="../ink/ink12557.xml"/><Relationship Id="rId74" Type="http://schemas.openxmlformats.org/officeDocument/2006/relationships/customXml" Target="../ink/ink12568.xml"/><Relationship Id="rId128" Type="http://schemas.openxmlformats.org/officeDocument/2006/relationships/customXml" Target="../ink/ink12595.xml"/><Relationship Id="rId149" Type="http://schemas.openxmlformats.org/officeDocument/2006/relationships/image" Target="../media/image796.png"/><Relationship Id="rId5" Type="http://schemas.openxmlformats.org/officeDocument/2006/relationships/image" Target="../media/image6840.png"/><Relationship Id="rId95" Type="http://schemas.openxmlformats.org/officeDocument/2006/relationships/image" Target="../media/image7690.png"/><Relationship Id="rId160" Type="http://schemas.openxmlformats.org/officeDocument/2006/relationships/customXml" Target="../ink/ink12611.xml"/><Relationship Id="rId181" Type="http://schemas.openxmlformats.org/officeDocument/2006/relationships/image" Target="../media/image835.png"/><Relationship Id="rId216" Type="http://schemas.openxmlformats.org/officeDocument/2006/relationships/image" Target="../media/image865.png"/><Relationship Id="rId237" Type="http://schemas.openxmlformats.org/officeDocument/2006/relationships/customXml" Target="../ink/ink12650.xml"/><Relationship Id="rId258" Type="http://schemas.openxmlformats.org/officeDocument/2006/relationships/image" Target="../media/image886.png"/><Relationship Id="rId22" Type="http://schemas.openxmlformats.org/officeDocument/2006/relationships/customXml" Target="../ink/ink12541.xml"/><Relationship Id="rId43" Type="http://schemas.openxmlformats.org/officeDocument/2006/relationships/customXml" Target="../ink/ink12552.xml"/><Relationship Id="rId64" Type="http://schemas.openxmlformats.org/officeDocument/2006/relationships/image" Target="../media/image7040.png"/><Relationship Id="rId118" Type="http://schemas.openxmlformats.org/officeDocument/2006/relationships/customXml" Target="../ink/ink12590.xml"/><Relationship Id="rId139" Type="http://schemas.openxmlformats.org/officeDocument/2006/relationships/image" Target="../media/image791.png"/><Relationship Id="rId85" Type="http://schemas.openxmlformats.org/officeDocument/2006/relationships/image" Target="../media/image7640.png"/><Relationship Id="rId150" Type="http://schemas.openxmlformats.org/officeDocument/2006/relationships/customXml" Target="../ink/ink12606.xml"/><Relationship Id="rId171" Type="http://schemas.openxmlformats.org/officeDocument/2006/relationships/image" Target="../media/image830.png"/><Relationship Id="rId192" Type="http://schemas.openxmlformats.org/officeDocument/2006/relationships/image" Target="../media/image840.png"/><Relationship Id="rId206" Type="http://schemas.openxmlformats.org/officeDocument/2006/relationships/image" Target="../media/image847.png"/><Relationship Id="rId227" Type="http://schemas.openxmlformats.org/officeDocument/2006/relationships/customXml" Target="../ink/ink12645.xml"/><Relationship Id="rId248" Type="http://schemas.openxmlformats.org/officeDocument/2006/relationships/image" Target="../media/image881.png"/><Relationship Id="rId12" Type="http://schemas.openxmlformats.org/officeDocument/2006/relationships/customXml" Target="../ink/ink12536.xml"/><Relationship Id="rId33" Type="http://schemas.openxmlformats.org/officeDocument/2006/relationships/image" Target="../media/image6900.png"/><Relationship Id="rId108" Type="http://schemas.openxmlformats.org/officeDocument/2006/relationships/customXml" Target="../ink/ink12585.xml"/><Relationship Id="rId129" Type="http://schemas.openxmlformats.org/officeDocument/2006/relationships/image" Target="../media/image786.png"/><Relationship Id="rId54" Type="http://schemas.openxmlformats.org/officeDocument/2006/relationships/image" Target="../media/image6990.png"/><Relationship Id="rId75" Type="http://schemas.openxmlformats.org/officeDocument/2006/relationships/image" Target="../media/image7090.png"/><Relationship Id="rId96" Type="http://schemas.openxmlformats.org/officeDocument/2006/relationships/customXml" Target="../ink/ink12579.xml"/><Relationship Id="rId140" Type="http://schemas.openxmlformats.org/officeDocument/2006/relationships/customXml" Target="../ink/ink12601.xml"/><Relationship Id="rId161" Type="http://schemas.openxmlformats.org/officeDocument/2006/relationships/image" Target="../media/image825.png"/><Relationship Id="rId182" Type="http://schemas.openxmlformats.org/officeDocument/2006/relationships/customXml" Target="../ink/ink12622.xml"/><Relationship Id="rId217" Type="http://schemas.openxmlformats.org/officeDocument/2006/relationships/customXml" Target="../ink/ink12640.xml"/><Relationship Id="rId6" Type="http://schemas.openxmlformats.org/officeDocument/2006/relationships/customXml" Target="../ink/ink12533.xml"/><Relationship Id="rId238" Type="http://schemas.openxmlformats.org/officeDocument/2006/relationships/image" Target="../media/image876.png"/><Relationship Id="rId259" Type="http://schemas.openxmlformats.org/officeDocument/2006/relationships/customXml" Target="../ink/ink12661.xml"/><Relationship Id="rId23" Type="http://schemas.openxmlformats.org/officeDocument/2006/relationships/image" Target="../media/image6850.png"/><Relationship Id="rId119" Type="http://schemas.openxmlformats.org/officeDocument/2006/relationships/image" Target="../media/image781.png"/><Relationship Id="rId44" Type="http://schemas.openxmlformats.org/officeDocument/2006/relationships/image" Target="../media/image6950.png"/><Relationship Id="rId65" Type="http://schemas.openxmlformats.org/officeDocument/2006/relationships/customXml" Target="../ink/ink12563.xml"/><Relationship Id="rId86" Type="http://schemas.openxmlformats.org/officeDocument/2006/relationships/customXml" Target="../ink/ink12574.xml"/><Relationship Id="rId130" Type="http://schemas.openxmlformats.org/officeDocument/2006/relationships/customXml" Target="../ink/ink12596.xml"/><Relationship Id="rId151" Type="http://schemas.openxmlformats.org/officeDocument/2006/relationships/image" Target="../media/image820.png"/><Relationship Id="rId172" Type="http://schemas.openxmlformats.org/officeDocument/2006/relationships/customXml" Target="../ink/ink12617.xml"/><Relationship Id="rId193" Type="http://schemas.openxmlformats.org/officeDocument/2006/relationships/customXml" Target="../ink/ink12628.xml"/><Relationship Id="rId207" Type="http://schemas.openxmlformats.org/officeDocument/2006/relationships/customXml" Target="../ink/ink12635.xml"/><Relationship Id="rId228" Type="http://schemas.openxmlformats.org/officeDocument/2006/relationships/image" Target="../media/image871.png"/><Relationship Id="rId249" Type="http://schemas.openxmlformats.org/officeDocument/2006/relationships/customXml" Target="../ink/ink12656.xml"/><Relationship Id="rId13" Type="http://schemas.openxmlformats.org/officeDocument/2006/relationships/image" Target="../media/image6800.png"/><Relationship Id="rId109" Type="http://schemas.openxmlformats.org/officeDocument/2006/relationships/image" Target="../media/image7760.png"/><Relationship Id="rId260" Type="http://schemas.openxmlformats.org/officeDocument/2006/relationships/image" Target="../media/image887.png"/><Relationship Id="rId34" Type="http://schemas.openxmlformats.org/officeDocument/2006/relationships/customXml" Target="../ink/ink12547.xml"/><Relationship Id="rId55" Type="http://schemas.openxmlformats.org/officeDocument/2006/relationships/customXml" Target="../ink/ink12558.xml"/><Relationship Id="rId76" Type="http://schemas.openxmlformats.org/officeDocument/2006/relationships/customXml" Target="../ink/ink12569.xml"/><Relationship Id="rId97" Type="http://schemas.openxmlformats.org/officeDocument/2006/relationships/image" Target="../media/image7700.png"/><Relationship Id="rId120" Type="http://schemas.openxmlformats.org/officeDocument/2006/relationships/customXml" Target="../ink/ink12591.xml"/><Relationship Id="rId141" Type="http://schemas.openxmlformats.org/officeDocument/2006/relationships/image" Target="../media/image792.png"/><Relationship Id="rId7" Type="http://schemas.openxmlformats.org/officeDocument/2006/relationships/image" Target="../media/image6780.png"/><Relationship Id="rId162" Type="http://schemas.openxmlformats.org/officeDocument/2006/relationships/customXml" Target="../ink/ink12612.xml"/><Relationship Id="rId183" Type="http://schemas.openxmlformats.org/officeDocument/2006/relationships/image" Target="../media/image836.png"/><Relationship Id="rId218" Type="http://schemas.openxmlformats.org/officeDocument/2006/relationships/image" Target="../media/image866.png"/><Relationship Id="rId239" Type="http://schemas.openxmlformats.org/officeDocument/2006/relationships/customXml" Target="../ink/ink12651.xml"/><Relationship Id="rId250" Type="http://schemas.openxmlformats.org/officeDocument/2006/relationships/image" Target="../media/image882.png"/><Relationship Id="rId24" Type="http://schemas.openxmlformats.org/officeDocument/2006/relationships/customXml" Target="../ink/ink12542.xml"/><Relationship Id="rId45" Type="http://schemas.openxmlformats.org/officeDocument/2006/relationships/customXml" Target="../ink/ink12553.xml"/><Relationship Id="rId66" Type="http://schemas.openxmlformats.org/officeDocument/2006/relationships/image" Target="../media/image7050.png"/><Relationship Id="rId87" Type="http://schemas.openxmlformats.org/officeDocument/2006/relationships/image" Target="../media/image7650.png"/><Relationship Id="rId110" Type="http://schemas.openxmlformats.org/officeDocument/2006/relationships/customXml" Target="../ink/ink12586.xml"/><Relationship Id="rId131" Type="http://schemas.openxmlformats.org/officeDocument/2006/relationships/image" Target="../media/image787.png"/><Relationship Id="rId152" Type="http://schemas.openxmlformats.org/officeDocument/2006/relationships/customXml" Target="../ink/ink12607.xml"/><Relationship Id="rId173" Type="http://schemas.openxmlformats.org/officeDocument/2006/relationships/image" Target="../media/image831.png"/><Relationship Id="rId194" Type="http://schemas.openxmlformats.org/officeDocument/2006/relationships/image" Target="../media/image841.png"/><Relationship Id="rId208" Type="http://schemas.openxmlformats.org/officeDocument/2006/relationships/image" Target="../media/image848.png"/><Relationship Id="rId229" Type="http://schemas.openxmlformats.org/officeDocument/2006/relationships/customXml" Target="../ink/ink12646.xml"/><Relationship Id="rId240" Type="http://schemas.openxmlformats.org/officeDocument/2006/relationships/image" Target="../media/image877.png"/><Relationship Id="rId14" Type="http://schemas.openxmlformats.org/officeDocument/2006/relationships/customXml" Target="../ink/ink12537.xml"/><Relationship Id="rId35" Type="http://schemas.openxmlformats.org/officeDocument/2006/relationships/image" Target="../media/image6911.png"/><Relationship Id="rId56" Type="http://schemas.openxmlformats.org/officeDocument/2006/relationships/image" Target="../media/image7000.png"/><Relationship Id="rId77" Type="http://schemas.openxmlformats.org/officeDocument/2006/relationships/image" Target="../media/image7101.png"/><Relationship Id="rId100" Type="http://schemas.openxmlformats.org/officeDocument/2006/relationships/customXml" Target="../ink/ink12581.xml"/><Relationship Id="rId8" Type="http://schemas.openxmlformats.org/officeDocument/2006/relationships/customXml" Target="../ink/ink12534.xml"/><Relationship Id="rId98" Type="http://schemas.openxmlformats.org/officeDocument/2006/relationships/customXml" Target="../ink/ink12580.xml"/><Relationship Id="rId121" Type="http://schemas.openxmlformats.org/officeDocument/2006/relationships/image" Target="../media/image782.png"/><Relationship Id="rId142" Type="http://schemas.openxmlformats.org/officeDocument/2006/relationships/customXml" Target="../ink/ink12602.xml"/><Relationship Id="rId163" Type="http://schemas.openxmlformats.org/officeDocument/2006/relationships/image" Target="../media/image826.png"/><Relationship Id="rId184" Type="http://schemas.openxmlformats.org/officeDocument/2006/relationships/customXml" Target="../ink/ink12623.xml"/><Relationship Id="rId219" Type="http://schemas.openxmlformats.org/officeDocument/2006/relationships/customXml" Target="../ink/ink12641.xml"/><Relationship Id="rId230" Type="http://schemas.openxmlformats.org/officeDocument/2006/relationships/image" Target="../media/image872.png"/><Relationship Id="rId251" Type="http://schemas.openxmlformats.org/officeDocument/2006/relationships/customXml" Target="../ink/ink12657.xml"/><Relationship Id="rId25" Type="http://schemas.openxmlformats.org/officeDocument/2006/relationships/image" Target="../media/image6860.png"/><Relationship Id="rId46" Type="http://schemas.openxmlformats.org/officeDocument/2006/relationships/image" Target="../media/image1970.png"/><Relationship Id="rId67" Type="http://schemas.openxmlformats.org/officeDocument/2006/relationships/customXml" Target="../ink/ink12564.xml"/><Relationship Id="rId88" Type="http://schemas.openxmlformats.org/officeDocument/2006/relationships/customXml" Target="../ink/ink12575.xml"/><Relationship Id="rId111" Type="http://schemas.openxmlformats.org/officeDocument/2006/relationships/image" Target="../media/image777.png"/><Relationship Id="rId132" Type="http://schemas.openxmlformats.org/officeDocument/2006/relationships/customXml" Target="../ink/ink12597.xml"/><Relationship Id="rId153" Type="http://schemas.openxmlformats.org/officeDocument/2006/relationships/image" Target="../media/image821.png"/><Relationship Id="rId174" Type="http://schemas.openxmlformats.org/officeDocument/2006/relationships/customXml" Target="../ink/ink12618.xml"/><Relationship Id="rId195" Type="http://schemas.openxmlformats.org/officeDocument/2006/relationships/customXml" Target="../ink/ink12629.xml"/><Relationship Id="rId209" Type="http://schemas.openxmlformats.org/officeDocument/2006/relationships/customXml" Target="../ink/ink12636.xml"/><Relationship Id="rId220" Type="http://schemas.openxmlformats.org/officeDocument/2006/relationships/image" Target="../media/image867.png"/><Relationship Id="rId241" Type="http://schemas.openxmlformats.org/officeDocument/2006/relationships/customXml" Target="../ink/ink12652.xml"/><Relationship Id="rId15" Type="http://schemas.openxmlformats.org/officeDocument/2006/relationships/image" Target="../media/image6811.png"/><Relationship Id="rId36" Type="http://schemas.openxmlformats.org/officeDocument/2006/relationships/customXml" Target="../ink/ink12548.xml"/><Relationship Id="rId57" Type="http://schemas.openxmlformats.org/officeDocument/2006/relationships/customXml" Target="../ink/ink12559.xml"/><Relationship Id="rId78" Type="http://schemas.openxmlformats.org/officeDocument/2006/relationships/customXml" Target="../ink/ink12570.xml"/><Relationship Id="rId99" Type="http://schemas.openxmlformats.org/officeDocument/2006/relationships/image" Target="../media/image7711.png"/><Relationship Id="rId101" Type="http://schemas.openxmlformats.org/officeDocument/2006/relationships/image" Target="../media/image7720.png"/><Relationship Id="rId122" Type="http://schemas.openxmlformats.org/officeDocument/2006/relationships/customXml" Target="../ink/ink12592.xml"/><Relationship Id="rId143" Type="http://schemas.openxmlformats.org/officeDocument/2006/relationships/image" Target="../media/image793.png"/><Relationship Id="rId164" Type="http://schemas.openxmlformats.org/officeDocument/2006/relationships/customXml" Target="../ink/ink12613.xml"/><Relationship Id="rId185" Type="http://schemas.openxmlformats.org/officeDocument/2006/relationships/customXml" Target="../ink/ink12624.xml"/><Relationship Id="rId9" Type="http://schemas.openxmlformats.org/officeDocument/2006/relationships/image" Target="../media/image6790.png"/><Relationship Id="rId210" Type="http://schemas.openxmlformats.org/officeDocument/2006/relationships/image" Target="../media/image849.png"/><Relationship Id="rId26" Type="http://schemas.openxmlformats.org/officeDocument/2006/relationships/customXml" Target="../ink/ink12543.xml"/><Relationship Id="rId231" Type="http://schemas.openxmlformats.org/officeDocument/2006/relationships/customXml" Target="../ink/ink12647.xml"/><Relationship Id="rId252" Type="http://schemas.openxmlformats.org/officeDocument/2006/relationships/image" Target="../media/image883.png"/><Relationship Id="rId47" Type="http://schemas.openxmlformats.org/officeDocument/2006/relationships/customXml" Target="../ink/ink12554.xml"/><Relationship Id="rId68" Type="http://schemas.openxmlformats.org/officeDocument/2006/relationships/image" Target="../media/image7060.png"/><Relationship Id="rId89" Type="http://schemas.openxmlformats.org/officeDocument/2006/relationships/image" Target="../media/image7660.png"/><Relationship Id="rId112" Type="http://schemas.openxmlformats.org/officeDocument/2006/relationships/customXml" Target="../ink/ink12587.xml"/><Relationship Id="rId133" Type="http://schemas.openxmlformats.org/officeDocument/2006/relationships/image" Target="../media/image788.png"/><Relationship Id="rId154" Type="http://schemas.openxmlformats.org/officeDocument/2006/relationships/customXml" Target="../ink/ink12608.xml"/><Relationship Id="rId175" Type="http://schemas.openxmlformats.org/officeDocument/2006/relationships/image" Target="../media/image832.png"/><Relationship Id="rId196" Type="http://schemas.openxmlformats.org/officeDocument/2006/relationships/image" Target="../media/image842.png"/><Relationship Id="rId200" Type="http://schemas.openxmlformats.org/officeDocument/2006/relationships/image" Target="../media/image844.png"/><Relationship Id="rId16" Type="http://schemas.openxmlformats.org/officeDocument/2006/relationships/customXml" Target="../ink/ink12538.xml"/><Relationship Id="rId221" Type="http://schemas.openxmlformats.org/officeDocument/2006/relationships/customXml" Target="../ink/ink12642.xml"/><Relationship Id="rId242" Type="http://schemas.openxmlformats.org/officeDocument/2006/relationships/image" Target="../media/image878.png"/><Relationship Id="rId37" Type="http://schemas.openxmlformats.org/officeDocument/2006/relationships/customXml" Target="../ink/ink12549.xml"/><Relationship Id="rId58" Type="http://schemas.openxmlformats.org/officeDocument/2006/relationships/image" Target="../media/image7011.png"/><Relationship Id="rId79" Type="http://schemas.openxmlformats.org/officeDocument/2006/relationships/image" Target="../media/image7111.png"/><Relationship Id="rId102" Type="http://schemas.openxmlformats.org/officeDocument/2006/relationships/customXml" Target="../ink/ink12582.xml"/><Relationship Id="rId123" Type="http://schemas.openxmlformats.org/officeDocument/2006/relationships/image" Target="../media/image783.png"/><Relationship Id="rId144" Type="http://schemas.openxmlformats.org/officeDocument/2006/relationships/customXml" Target="../ink/ink12603.xml"/><Relationship Id="rId90" Type="http://schemas.openxmlformats.org/officeDocument/2006/relationships/customXml" Target="../ink/ink12576.xml"/><Relationship Id="rId165" Type="http://schemas.openxmlformats.org/officeDocument/2006/relationships/image" Target="../media/image827.png"/><Relationship Id="rId186" Type="http://schemas.openxmlformats.org/officeDocument/2006/relationships/image" Target="../media/image837.png"/><Relationship Id="rId211" Type="http://schemas.openxmlformats.org/officeDocument/2006/relationships/customXml" Target="../ink/ink12637.xml"/><Relationship Id="rId232" Type="http://schemas.openxmlformats.org/officeDocument/2006/relationships/image" Target="../media/image873.png"/><Relationship Id="rId253" Type="http://schemas.openxmlformats.org/officeDocument/2006/relationships/customXml" Target="../ink/ink12658.xml"/><Relationship Id="rId27" Type="http://schemas.openxmlformats.org/officeDocument/2006/relationships/image" Target="../media/image6870.png"/><Relationship Id="rId48" Type="http://schemas.openxmlformats.org/officeDocument/2006/relationships/image" Target="../media/image6960.png"/><Relationship Id="rId69" Type="http://schemas.openxmlformats.org/officeDocument/2006/relationships/customXml" Target="../ink/ink12565.xml"/><Relationship Id="rId113" Type="http://schemas.openxmlformats.org/officeDocument/2006/relationships/image" Target="../media/image778.png"/><Relationship Id="rId134" Type="http://schemas.openxmlformats.org/officeDocument/2006/relationships/customXml" Target="../ink/ink12598.xml"/><Relationship Id="rId80" Type="http://schemas.openxmlformats.org/officeDocument/2006/relationships/customXml" Target="../ink/ink12571.xml"/><Relationship Id="rId155" Type="http://schemas.openxmlformats.org/officeDocument/2006/relationships/image" Target="../media/image822.png"/><Relationship Id="rId176" Type="http://schemas.openxmlformats.org/officeDocument/2006/relationships/customXml" Target="../ink/ink12619.xml"/><Relationship Id="rId197" Type="http://schemas.openxmlformats.org/officeDocument/2006/relationships/customXml" Target="../ink/ink12630.xml"/><Relationship Id="rId201" Type="http://schemas.openxmlformats.org/officeDocument/2006/relationships/customXml" Target="../ink/ink12632.xml"/><Relationship Id="rId222" Type="http://schemas.openxmlformats.org/officeDocument/2006/relationships/image" Target="../media/image868.png"/><Relationship Id="rId243" Type="http://schemas.openxmlformats.org/officeDocument/2006/relationships/customXml" Target="../ink/ink12653.xml"/><Relationship Id="rId17" Type="http://schemas.openxmlformats.org/officeDocument/2006/relationships/image" Target="../media/image6820.png"/><Relationship Id="rId38" Type="http://schemas.openxmlformats.org/officeDocument/2006/relationships/image" Target="../media/image6920.png"/><Relationship Id="rId59" Type="http://schemas.openxmlformats.org/officeDocument/2006/relationships/customXml" Target="../ink/ink12560.xml"/><Relationship Id="rId103" Type="http://schemas.openxmlformats.org/officeDocument/2006/relationships/image" Target="../media/image7730.png"/><Relationship Id="rId124" Type="http://schemas.openxmlformats.org/officeDocument/2006/relationships/customXml" Target="../ink/ink12593.xml"/><Relationship Id="rId70" Type="http://schemas.openxmlformats.org/officeDocument/2006/relationships/customXml" Target="../ink/ink12566.xml"/><Relationship Id="rId91" Type="http://schemas.openxmlformats.org/officeDocument/2006/relationships/image" Target="../media/image7670.png"/><Relationship Id="rId145" Type="http://schemas.openxmlformats.org/officeDocument/2006/relationships/image" Target="../media/image794.png"/><Relationship Id="rId166" Type="http://schemas.openxmlformats.org/officeDocument/2006/relationships/customXml" Target="../ink/ink12614.xml"/><Relationship Id="rId187" Type="http://schemas.openxmlformats.org/officeDocument/2006/relationships/customXml" Target="../ink/ink12625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850.png"/><Relationship Id="rId233" Type="http://schemas.openxmlformats.org/officeDocument/2006/relationships/customXml" Target="../ink/ink12648.xml"/><Relationship Id="rId254" Type="http://schemas.openxmlformats.org/officeDocument/2006/relationships/image" Target="../media/image884.png"/><Relationship Id="rId28" Type="http://schemas.openxmlformats.org/officeDocument/2006/relationships/customXml" Target="../ink/ink12544.xml"/><Relationship Id="rId49" Type="http://schemas.openxmlformats.org/officeDocument/2006/relationships/customXml" Target="../ink/ink12555.xml"/><Relationship Id="rId114" Type="http://schemas.openxmlformats.org/officeDocument/2006/relationships/customXml" Target="../ink/ink12588.xml"/><Relationship Id="rId60" Type="http://schemas.openxmlformats.org/officeDocument/2006/relationships/image" Target="../media/image7020.png"/><Relationship Id="rId81" Type="http://schemas.openxmlformats.org/officeDocument/2006/relationships/image" Target="../media/image7611.png"/><Relationship Id="rId135" Type="http://schemas.openxmlformats.org/officeDocument/2006/relationships/image" Target="../media/image789.png"/><Relationship Id="rId156" Type="http://schemas.openxmlformats.org/officeDocument/2006/relationships/customXml" Target="../ink/ink12609.xml"/><Relationship Id="rId177" Type="http://schemas.openxmlformats.org/officeDocument/2006/relationships/image" Target="../media/image833.png"/><Relationship Id="rId198" Type="http://schemas.openxmlformats.org/officeDocument/2006/relationships/image" Target="../media/image843.png"/><Relationship Id="rId202" Type="http://schemas.openxmlformats.org/officeDocument/2006/relationships/image" Target="../media/image845.png"/><Relationship Id="rId223" Type="http://schemas.openxmlformats.org/officeDocument/2006/relationships/customXml" Target="../ink/ink12643.xml"/><Relationship Id="rId244" Type="http://schemas.openxmlformats.org/officeDocument/2006/relationships/image" Target="../media/image879.png"/><Relationship Id="rId18" Type="http://schemas.openxmlformats.org/officeDocument/2006/relationships/customXml" Target="../ink/ink12539.xml"/><Relationship Id="rId39" Type="http://schemas.openxmlformats.org/officeDocument/2006/relationships/customXml" Target="../ink/ink12550.xml"/><Relationship Id="rId50" Type="http://schemas.openxmlformats.org/officeDocument/2006/relationships/image" Target="../media/image6970.png"/><Relationship Id="rId104" Type="http://schemas.openxmlformats.org/officeDocument/2006/relationships/customXml" Target="../ink/ink12583.xml"/><Relationship Id="rId125" Type="http://schemas.openxmlformats.org/officeDocument/2006/relationships/image" Target="../media/image784.png"/><Relationship Id="rId146" Type="http://schemas.openxmlformats.org/officeDocument/2006/relationships/customXml" Target="../ink/ink12604.xml"/><Relationship Id="rId167" Type="http://schemas.openxmlformats.org/officeDocument/2006/relationships/image" Target="../media/image828.png"/><Relationship Id="rId188" Type="http://schemas.openxmlformats.org/officeDocument/2006/relationships/image" Target="../media/image838.png"/><Relationship Id="rId71" Type="http://schemas.openxmlformats.org/officeDocument/2006/relationships/image" Target="../media/image7070.png"/><Relationship Id="rId92" Type="http://schemas.openxmlformats.org/officeDocument/2006/relationships/customXml" Target="../ink/ink12577.xml"/><Relationship Id="rId213" Type="http://schemas.openxmlformats.org/officeDocument/2006/relationships/customXml" Target="../ink/ink12638.xml"/><Relationship Id="rId234" Type="http://schemas.openxmlformats.org/officeDocument/2006/relationships/image" Target="../media/image874.png"/><Relationship Id="rId2" Type="http://schemas.openxmlformats.org/officeDocument/2006/relationships/customXml" Target="../ink/ink12531.xml"/><Relationship Id="rId29" Type="http://schemas.openxmlformats.org/officeDocument/2006/relationships/image" Target="../media/image6880.png"/><Relationship Id="rId255" Type="http://schemas.openxmlformats.org/officeDocument/2006/relationships/customXml" Target="../ink/ink12659.xml"/><Relationship Id="rId40" Type="http://schemas.openxmlformats.org/officeDocument/2006/relationships/image" Target="../media/image6930.png"/><Relationship Id="rId115" Type="http://schemas.openxmlformats.org/officeDocument/2006/relationships/image" Target="../media/image779.png"/><Relationship Id="rId136" Type="http://schemas.openxmlformats.org/officeDocument/2006/relationships/customXml" Target="../ink/ink12599.xml"/><Relationship Id="rId157" Type="http://schemas.openxmlformats.org/officeDocument/2006/relationships/image" Target="../media/image823.png"/><Relationship Id="rId178" Type="http://schemas.openxmlformats.org/officeDocument/2006/relationships/customXml" Target="../ink/ink12620.xml"/><Relationship Id="rId61" Type="http://schemas.openxmlformats.org/officeDocument/2006/relationships/customXml" Target="../ink/ink12561.xml"/><Relationship Id="rId82" Type="http://schemas.openxmlformats.org/officeDocument/2006/relationships/customXml" Target="../ink/ink12572.xml"/><Relationship Id="rId199" Type="http://schemas.openxmlformats.org/officeDocument/2006/relationships/customXml" Target="../ink/ink12631.xml"/><Relationship Id="rId203" Type="http://schemas.openxmlformats.org/officeDocument/2006/relationships/customXml" Target="../ink/ink12633.xml"/><Relationship Id="rId19" Type="http://schemas.openxmlformats.org/officeDocument/2006/relationships/image" Target="../media/image3010.png"/><Relationship Id="rId224" Type="http://schemas.openxmlformats.org/officeDocument/2006/relationships/image" Target="../media/image869.png"/><Relationship Id="rId245" Type="http://schemas.openxmlformats.org/officeDocument/2006/relationships/customXml" Target="../ink/ink12654.xml"/><Relationship Id="rId30" Type="http://schemas.openxmlformats.org/officeDocument/2006/relationships/customXml" Target="../ink/ink12545.xml"/><Relationship Id="rId105" Type="http://schemas.openxmlformats.org/officeDocument/2006/relationships/image" Target="../media/image7740.png"/><Relationship Id="rId126" Type="http://schemas.openxmlformats.org/officeDocument/2006/relationships/customXml" Target="../ink/ink12594.xml"/><Relationship Id="rId147" Type="http://schemas.openxmlformats.org/officeDocument/2006/relationships/image" Target="../media/image795.png"/><Relationship Id="rId168" Type="http://schemas.openxmlformats.org/officeDocument/2006/relationships/customXml" Target="../ink/ink12615.xml"/><Relationship Id="rId51" Type="http://schemas.openxmlformats.org/officeDocument/2006/relationships/customXml" Target="../ink/ink12556.xml"/><Relationship Id="rId72" Type="http://schemas.openxmlformats.org/officeDocument/2006/relationships/customXml" Target="../ink/ink12567.xml"/><Relationship Id="rId93" Type="http://schemas.openxmlformats.org/officeDocument/2006/relationships/image" Target="../media/image7680.png"/><Relationship Id="rId189" Type="http://schemas.openxmlformats.org/officeDocument/2006/relationships/customXml" Target="../ink/ink12626.xml"/><Relationship Id="rId3" Type="http://schemas.openxmlformats.org/officeDocument/2006/relationships/image" Target="../media/image6750.png"/><Relationship Id="rId214" Type="http://schemas.openxmlformats.org/officeDocument/2006/relationships/image" Target="../media/image864.png"/><Relationship Id="rId235" Type="http://schemas.openxmlformats.org/officeDocument/2006/relationships/customXml" Target="../ink/ink12649.xml"/><Relationship Id="rId256" Type="http://schemas.openxmlformats.org/officeDocument/2006/relationships/image" Target="../media/image885.png"/><Relationship Id="rId116" Type="http://schemas.openxmlformats.org/officeDocument/2006/relationships/customXml" Target="../ink/ink12589.xml"/><Relationship Id="rId137" Type="http://schemas.openxmlformats.org/officeDocument/2006/relationships/image" Target="../media/image790.png"/><Relationship Id="rId158" Type="http://schemas.openxmlformats.org/officeDocument/2006/relationships/customXml" Target="../ink/ink12610.xml"/><Relationship Id="rId20" Type="http://schemas.openxmlformats.org/officeDocument/2006/relationships/customXml" Target="../ink/ink12540.xml"/><Relationship Id="rId41" Type="http://schemas.openxmlformats.org/officeDocument/2006/relationships/customXml" Target="../ink/ink12551.xml"/><Relationship Id="rId62" Type="http://schemas.openxmlformats.org/officeDocument/2006/relationships/image" Target="../media/image7030.png"/><Relationship Id="rId83" Type="http://schemas.openxmlformats.org/officeDocument/2006/relationships/image" Target="../media/image7630.png"/><Relationship Id="rId179" Type="http://schemas.openxmlformats.org/officeDocument/2006/relationships/image" Target="../media/image834.png"/><Relationship Id="rId190" Type="http://schemas.openxmlformats.org/officeDocument/2006/relationships/image" Target="../media/image839.png"/><Relationship Id="rId204" Type="http://schemas.openxmlformats.org/officeDocument/2006/relationships/image" Target="../media/image846.png"/><Relationship Id="rId225" Type="http://schemas.openxmlformats.org/officeDocument/2006/relationships/customXml" Target="../ink/ink12644.xml"/><Relationship Id="rId246" Type="http://schemas.openxmlformats.org/officeDocument/2006/relationships/image" Target="../media/image880.png"/><Relationship Id="rId106" Type="http://schemas.openxmlformats.org/officeDocument/2006/relationships/customXml" Target="../ink/ink12584.xml"/><Relationship Id="rId127" Type="http://schemas.openxmlformats.org/officeDocument/2006/relationships/image" Target="../media/image785.png"/><Relationship Id="rId10" Type="http://schemas.openxmlformats.org/officeDocument/2006/relationships/customXml" Target="../ink/ink12535.xml"/><Relationship Id="rId31" Type="http://schemas.openxmlformats.org/officeDocument/2006/relationships/image" Target="../media/image6890.png"/><Relationship Id="rId52" Type="http://schemas.openxmlformats.org/officeDocument/2006/relationships/image" Target="../media/image6980.png"/><Relationship Id="rId73" Type="http://schemas.openxmlformats.org/officeDocument/2006/relationships/image" Target="../media/image7080.png"/><Relationship Id="rId94" Type="http://schemas.openxmlformats.org/officeDocument/2006/relationships/customXml" Target="../ink/ink12578.xml"/><Relationship Id="rId148" Type="http://schemas.openxmlformats.org/officeDocument/2006/relationships/customXml" Target="../ink/ink12605.xml"/><Relationship Id="rId169" Type="http://schemas.openxmlformats.org/officeDocument/2006/relationships/image" Target="../media/image829.png"/><Relationship Id="rId4" Type="http://schemas.openxmlformats.org/officeDocument/2006/relationships/customXml" Target="../ink/ink12532.xml"/><Relationship Id="rId180" Type="http://schemas.openxmlformats.org/officeDocument/2006/relationships/customXml" Target="../ink/ink12621.xml"/><Relationship Id="rId215" Type="http://schemas.openxmlformats.org/officeDocument/2006/relationships/customXml" Target="../ink/ink12639.xml"/><Relationship Id="rId236" Type="http://schemas.openxmlformats.org/officeDocument/2006/relationships/image" Target="../media/image875.png"/><Relationship Id="rId257" Type="http://schemas.openxmlformats.org/officeDocument/2006/relationships/customXml" Target="../ink/ink12660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57.xml"/><Relationship Id="rId21" Type="http://schemas.openxmlformats.org/officeDocument/2006/relationships/image" Target="../media/image115.png"/><Relationship Id="rId42" Type="http://schemas.openxmlformats.org/officeDocument/2006/relationships/customXml" Target="../ink/ink1119.xml"/><Relationship Id="rId63" Type="http://schemas.openxmlformats.org/officeDocument/2006/relationships/image" Target="../media/image136.png"/><Relationship Id="rId84" Type="http://schemas.openxmlformats.org/officeDocument/2006/relationships/customXml" Target="../ink/ink1140.xml"/><Relationship Id="rId138" Type="http://schemas.openxmlformats.org/officeDocument/2006/relationships/image" Target="../media/image173.png"/><Relationship Id="rId159" Type="http://schemas.openxmlformats.org/officeDocument/2006/relationships/image" Target="../media/image182.png"/><Relationship Id="rId170" Type="http://schemas.openxmlformats.org/officeDocument/2006/relationships/customXml" Target="../ink/ink1184.xml"/><Relationship Id="rId191" Type="http://schemas.openxmlformats.org/officeDocument/2006/relationships/image" Target="../media/image198.png"/><Relationship Id="rId205" Type="http://schemas.openxmlformats.org/officeDocument/2006/relationships/image" Target="../media/image205.png"/><Relationship Id="rId107" Type="http://schemas.openxmlformats.org/officeDocument/2006/relationships/customXml" Target="../ink/ink1152.xml"/><Relationship Id="rId11" Type="http://schemas.openxmlformats.org/officeDocument/2006/relationships/image" Target="../media/image110.png"/><Relationship Id="rId32" Type="http://schemas.openxmlformats.org/officeDocument/2006/relationships/customXml" Target="../ink/ink1114.xml"/><Relationship Id="rId53" Type="http://schemas.openxmlformats.org/officeDocument/2006/relationships/image" Target="../media/image131.png"/><Relationship Id="rId74" Type="http://schemas.openxmlformats.org/officeDocument/2006/relationships/customXml" Target="../ink/ink1135.xml"/><Relationship Id="rId128" Type="http://schemas.openxmlformats.org/officeDocument/2006/relationships/image" Target="../media/image168.png"/><Relationship Id="rId149" Type="http://schemas.openxmlformats.org/officeDocument/2006/relationships/image" Target="../media/image178.png"/><Relationship Id="rId5" Type="http://schemas.openxmlformats.org/officeDocument/2006/relationships/image" Target="../media/image107.png"/><Relationship Id="rId95" Type="http://schemas.openxmlformats.org/officeDocument/2006/relationships/image" Target="../media/image153.png"/><Relationship Id="rId160" Type="http://schemas.openxmlformats.org/officeDocument/2006/relationships/customXml" Target="../ink/ink1179.xml"/><Relationship Id="rId181" Type="http://schemas.openxmlformats.org/officeDocument/2006/relationships/image" Target="../media/image193.png"/><Relationship Id="rId216" Type="http://schemas.openxmlformats.org/officeDocument/2006/relationships/customXml" Target="../ink/ink1207.xml"/><Relationship Id="rId22" Type="http://schemas.openxmlformats.org/officeDocument/2006/relationships/customXml" Target="../ink/ink1109.xml"/><Relationship Id="rId43" Type="http://schemas.openxmlformats.org/officeDocument/2006/relationships/image" Target="../media/image126.png"/><Relationship Id="rId64" Type="http://schemas.openxmlformats.org/officeDocument/2006/relationships/customXml" Target="../ink/ink1130.xml"/><Relationship Id="rId118" Type="http://schemas.openxmlformats.org/officeDocument/2006/relationships/image" Target="../media/image163.png"/><Relationship Id="rId139" Type="http://schemas.openxmlformats.org/officeDocument/2006/relationships/customXml" Target="../ink/ink1168.xml"/><Relationship Id="rId85" Type="http://schemas.openxmlformats.org/officeDocument/2006/relationships/image" Target="../media/image148.png"/><Relationship Id="rId150" Type="http://schemas.openxmlformats.org/officeDocument/2006/relationships/customXml" Target="../ink/ink1174.xml"/><Relationship Id="rId171" Type="http://schemas.openxmlformats.org/officeDocument/2006/relationships/image" Target="../media/image188.png"/><Relationship Id="rId192" Type="http://schemas.openxmlformats.org/officeDocument/2006/relationships/customXml" Target="../ink/ink1195.xml"/><Relationship Id="rId206" Type="http://schemas.openxmlformats.org/officeDocument/2006/relationships/customXml" Target="../ink/ink1202.xml"/><Relationship Id="rId12" Type="http://schemas.openxmlformats.org/officeDocument/2006/relationships/customXml" Target="../ink/ink1104.xml"/><Relationship Id="rId33" Type="http://schemas.openxmlformats.org/officeDocument/2006/relationships/image" Target="../media/image121.png"/><Relationship Id="rId108" Type="http://schemas.openxmlformats.org/officeDocument/2006/relationships/image" Target="../media/image159.png"/><Relationship Id="rId129" Type="http://schemas.openxmlformats.org/officeDocument/2006/relationships/customXml" Target="../ink/ink1163.xml"/><Relationship Id="rId54" Type="http://schemas.openxmlformats.org/officeDocument/2006/relationships/customXml" Target="../ink/ink1125.xml"/><Relationship Id="rId75" Type="http://schemas.openxmlformats.org/officeDocument/2006/relationships/image" Target="../media/image142.png"/><Relationship Id="rId96" Type="http://schemas.openxmlformats.org/officeDocument/2006/relationships/customXml" Target="../ink/ink1146.xml"/><Relationship Id="rId140" Type="http://schemas.openxmlformats.org/officeDocument/2006/relationships/image" Target="../media/image174.png"/><Relationship Id="rId161" Type="http://schemas.openxmlformats.org/officeDocument/2006/relationships/image" Target="../media/image183.png"/><Relationship Id="rId182" Type="http://schemas.openxmlformats.org/officeDocument/2006/relationships/customXml" Target="../ink/ink1190.xml"/><Relationship Id="rId217" Type="http://schemas.openxmlformats.org/officeDocument/2006/relationships/image" Target="../media/image211.png"/><Relationship Id="rId6" Type="http://schemas.openxmlformats.org/officeDocument/2006/relationships/customXml" Target="../ink/ink1101.xml"/><Relationship Id="rId23" Type="http://schemas.openxmlformats.org/officeDocument/2006/relationships/image" Target="../media/image116.png"/><Relationship Id="rId119" Type="http://schemas.openxmlformats.org/officeDocument/2006/relationships/customXml" Target="../ink/ink1158.xml"/><Relationship Id="rId44" Type="http://schemas.openxmlformats.org/officeDocument/2006/relationships/customXml" Target="../ink/ink1120.xml"/><Relationship Id="rId65" Type="http://schemas.openxmlformats.org/officeDocument/2006/relationships/image" Target="../media/image137.png"/><Relationship Id="rId86" Type="http://schemas.openxmlformats.org/officeDocument/2006/relationships/customXml" Target="../ink/ink1141.xml"/><Relationship Id="rId130" Type="http://schemas.openxmlformats.org/officeDocument/2006/relationships/image" Target="../media/image169.png"/><Relationship Id="rId151" Type="http://schemas.openxmlformats.org/officeDocument/2006/relationships/image" Target="../media/image179.png"/><Relationship Id="rId172" Type="http://schemas.openxmlformats.org/officeDocument/2006/relationships/customXml" Target="../ink/ink1185.xml"/><Relationship Id="rId193" Type="http://schemas.openxmlformats.org/officeDocument/2006/relationships/image" Target="../media/image199.png"/><Relationship Id="rId207" Type="http://schemas.openxmlformats.org/officeDocument/2006/relationships/image" Target="../media/image206.png"/><Relationship Id="rId13" Type="http://schemas.openxmlformats.org/officeDocument/2006/relationships/image" Target="../media/image111.png"/><Relationship Id="rId109" Type="http://schemas.openxmlformats.org/officeDocument/2006/relationships/customXml" Target="../ink/ink1153.xml"/><Relationship Id="rId34" Type="http://schemas.openxmlformats.org/officeDocument/2006/relationships/customXml" Target="../ink/ink1115.xml"/><Relationship Id="rId55" Type="http://schemas.openxmlformats.org/officeDocument/2006/relationships/image" Target="../media/image132.png"/><Relationship Id="rId76" Type="http://schemas.openxmlformats.org/officeDocument/2006/relationships/customXml" Target="../ink/ink1136.xml"/><Relationship Id="rId97" Type="http://schemas.openxmlformats.org/officeDocument/2006/relationships/customXml" Target="../ink/ink1147.xml"/><Relationship Id="rId120" Type="http://schemas.openxmlformats.org/officeDocument/2006/relationships/image" Target="../media/image164.png"/><Relationship Id="rId141" Type="http://schemas.openxmlformats.org/officeDocument/2006/relationships/customXml" Target="../ink/ink1169.xml"/><Relationship Id="rId7" Type="http://schemas.openxmlformats.org/officeDocument/2006/relationships/image" Target="../media/image108.png"/><Relationship Id="rId162" Type="http://schemas.openxmlformats.org/officeDocument/2006/relationships/customXml" Target="../ink/ink1180.xml"/><Relationship Id="rId183" Type="http://schemas.openxmlformats.org/officeDocument/2006/relationships/image" Target="../media/image194.png"/><Relationship Id="rId218" Type="http://schemas.openxmlformats.org/officeDocument/2006/relationships/customXml" Target="../ink/ink1208.xml"/><Relationship Id="rId24" Type="http://schemas.openxmlformats.org/officeDocument/2006/relationships/customXml" Target="../ink/ink1110.xml"/><Relationship Id="rId45" Type="http://schemas.openxmlformats.org/officeDocument/2006/relationships/image" Target="../media/image127.png"/><Relationship Id="rId66" Type="http://schemas.openxmlformats.org/officeDocument/2006/relationships/customXml" Target="../ink/ink1131.xml"/><Relationship Id="rId87" Type="http://schemas.openxmlformats.org/officeDocument/2006/relationships/image" Target="../media/image149.png"/><Relationship Id="rId110" Type="http://schemas.openxmlformats.org/officeDocument/2006/relationships/image" Target="../media/image160.png"/><Relationship Id="rId131" Type="http://schemas.openxmlformats.org/officeDocument/2006/relationships/customXml" Target="../ink/ink1164.xml"/><Relationship Id="rId152" Type="http://schemas.openxmlformats.org/officeDocument/2006/relationships/customXml" Target="../ink/ink1175.xml"/><Relationship Id="rId173" Type="http://schemas.openxmlformats.org/officeDocument/2006/relationships/image" Target="../media/image189.png"/><Relationship Id="rId194" Type="http://schemas.openxmlformats.org/officeDocument/2006/relationships/customXml" Target="../ink/ink1196.xml"/><Relationship Id="rId208" Type="http://schemas.openxmlformats.org/officeDocument/2006/relationships/customXml" Target="../ink/ink1203.xml"/><Relationship Id="rId14" Type="http://schemas.openxmlformats.org/officeDocument/2006/relationships/customXml" Target="../ink/ink1105.xml"/><Relationship Id="rId35" Type="http://schemas.openxmlformats.org/officeDocument/2006/relationships/image" Target="../media/image122.png"/><Relationship Id="rId56" Type="http://schemas.openxmlformats.org/officeDocument/2006/relationships/customXml" Target="../ink/ink1126.xml"/><Relationship Id="rId77" Type="http://schemas.openxmlformats.org/officeDocument/2006/relationships/image" Target="../media/image144.png"/><Relationship Id="rId100" Type="http://schemas.openxmlformats.org/officeDocument/2006/relationships/image" Target="../media/image155.png"/><Relationship Id="rId8" Type="http://schemas.openxmlformats.org/officeDocument/2006/relationships/customXml" Target="../ink/ink1102.xml"/><Relationship Id="rId98" Type="http://schemas.openxmlformats.org/officeDocument/2006/relationships/image" Target="../media/image154.png"/><Relationship Id="rId121" Type="http://schemas.openxmlformats.org/officeDocument/2006/relationships/customXml" Target="../ink/ink1159.xml"/><Relationship Id="rId142" Type="http://schemas.openxmlformats.org/officeDocument/2006/relationships/image" Target="../media/image175.png"/><Relationship Id="rId163" Type="http://schemas.openxmlformats.org/officeDocument/2006/relationships/image" Target="../media/image184.png"/><Relationship Id="rId184" Type="http://schemas.openxmlformats.org/officeDocument/2006/relationships/customXml" Target="../ink/ink1191.xml"/><Relationship Id="rId219" Type="http://schemas.openxmlformats.org/officeDocument/2006/relationships/image" Target="../media/image212.png"/><Relationship Id="rId3" Type="http://schemas.openxmlformats.org/officeDocument/2006/relationships/image" Target="../media/image106.png"/><Relationship Id="rId214" Type="http://schemas.openxmlformats.org/officeDocument/2006/relationships/customXml" Target="../ink/ink1206.xml"/><Relationship Id="rId25" Type="http://schemas.openxmlformats.org/officeDocument/2006/relationships/image" Target="../media/image117.png"/><Relationship Id="rId46" Type="http://schemas.openxmlformats.org/officeDocument/2006/relationships/customXml" Target="../ink/ink1121.xml"/><Relationship Id="rId67" Type="http://schemas.openxmlformats.org/officeDocument/2006/relationships/image" Target="../media/image138.png"/><Relationship Id="rId116" Type="http://schemas.openxmlformats.org/officeDocument/2006/relationships/image" Target="../media/image162.png"/><Relationship Id="rId137" Type="http://schemas.openxmlformats.org/officeDocument/2006/relationships/customXml" Target="../ink/ink1167.xml"/><Relationship Id="rId158" Type="http://schemas.openxmlformats.org/officeDocument/2006/relationships/customXml" Target="../ink/ink1178.xml"/><Relationship Id="rId20" Type="http://schemas.openxmlformats.org/officeDocument/2006/relationships/customXml" Target="../ink/ink1108.xml"/><Relationship Id="rId41" Type="http://schemas.openxmlformats.org/officeDocument/2006/relationships/image" Target="../media/image125.png"/><Relationship Id="rId62" Type="http://schemas.openxmlformats.org/officeDocument/2006/relationships/customXml" Target="../ink/ink1129.xml"/><Relationship Id="rId83" Type="http://schemas.openxmlformats.org/officeDocument/2006/relationships/image" Target="../media/image147.png"/><Relationship Id="rId88" Type="http://schemas.openxmlformats.org/officeDocument/2006/relationships/customXml" Target="../ink/ink1142.xml"/><Relationship Id="rId111" Type="http://schemas.openxmlformats.org/officeDocument/2006/relationships/customXml" Target="../ink/ink1154.xml"/><Relationship Id="rId132" Type="http://schemas.openxmlformats.org/officeDocument/2006/relationships/image" Target="../media/image170.png"/><Relationship Id="rId153" Type="http://schemas.openxmlformats.org/officeDocument/2006/relationships/image" Target="../media/image180.png"/><Relationship Id="rId174" Type="http://schemas.openxmlformats.org/officeDocument/2006/relationships/customXml" Target="../ink/ink1186.xml"/><Relationship Id="rId179" Type="http://schemas.openxmlformats.org/officeDocument/2006/relationships/image" Target="../media/image192.png"/><Relationship Id="rId195" Type="http://schemas.openxmlformats.org/officeDocument/2006/relationships/image" Target="../media/image200.png"/><Relationship Id="rId209" Type="http://schemas.openxmlformats.org/officeDocument/2006/relationships/image" Target="../media/image207.png"/><Relationship Id="rId190" Type="http://schemas.openxmlformats.org/officeDocument/2006/relationships/customXml" Target="../ink/ink1194.xml"/><Relationship Id="rId204" Type="http://schemas.openxmlformats.org/officeDocument/2006/relationships/customXml" Target="../ink/ink1201.xml"/><Relationship Id="rId220" Type="http://schemas.openxmlformats.org/officeDocument/2006/relationships/customXml" Target="../ink/ink1209.xml"/><Relationship Id="rId225" Type="http://schemas.openxmlformats.org/officeDocument/2006/relationships/image" Target="../media/image215.png"/><Relationship Id="rId15" Type="http://schemas.openxmlformats.org/officeDocument/2006/relationships/image" Target="../media/image112.png"/><Relationship Id="rId36" Type="http://schemas.openxmlformats.org/officeDocument/2006/relationships/customXml" Target="../ink/ink1116.xml"/><Relationship Id="rId57" Type="http://schemas.openxmlformats.org/officeDocument/2006/relationships/image" Target="../media/image133.png"/><Relationship Id="rId106" Type="http://schemas.openxmlformats.org/officeDocument/2006/relationships/image" Target="../media/image158.png"/><Relationship Id="rId127" Type="http://schemas.openxmlformats.org/officeDocument/2006/relationships/customXml" Target="../ink/ink1162.xml"/><Relationship Id="rId10" Type="http://schemas.openxmlformats.org/officeDocument/2006/relationships/customXml" Target="../ink/ink1103.xml"/><Relationship Id="rId31" Type="http://schemas.openxmlformats.org/officeDocument/2006/relationships/image" Target="../media/image120.png"/><Relationship Id="rId52" Type="http://schemas.openxmlformats.org/officeDocument/2006/relationships/customXml" Target="../ink/ink1124.xml"/><Relationship Id="rId73" Type="http://schemas.openxmlformats.org/officeDocument/2006/relationships/image" Target="../media/image141.png"/><Relationship Id="rId78" Type="http://schemas.openxmlformats.org/officeDocument/2006/relationships/customXml" Target="../ink/ink1137.xml"/><Relationship Id="rId94" Type="http://schemas.openxmlformats.org/officeDocument/2006/relationships/customXml" Target="../ink/ink1145.xml"/><Relationship Id="rId99" Type="http://schemas.openxmlformats.org/officeDocument/2006/relationships/customXml" Target="../ink/ink1148.xml"/><Relationship Id="rId101" Type="http://schemas.openxmlformats.org/officeDocument/2006/relationships/customXml" Target="../ink/ink1149.xml"/><Relationship Id="rId122" Type="http://schemas.openxmlformats.org/officeDocument/2006/relationships/image" Target="../media/image165.png"/><Relationship Id="rId143" Type="http://schemas.openxmlformats.org/officeDocument/2006/relationships/customXml" Target="../ink/ink1170.xml"/><Relationship Id="rId148" Type="http://schemas.openxmlformats.org/officeDocument/2006/relationships/customXml" Target="../ink/ink1173.xml"/><Relationship Id="rId164" Type="http://schemas.openxmlformats.org/officeDocument/2006/relationships/customXml" Target="../ink/ink1181.xml"/><Relationship Id="rId169" Type="http://schemas.openxmlformats.org/officeDocument/2006/relationships/image" Target="../media/image187.png"/><Relationship Id="rId185" Type="http://schemas.openxmlformats.org/officeDocument/2006/relationships/image" Target="../media/image195.png"/><Relationship Id="rId4" Type="http://schemas.openxmlformats.org/officeDocument/2006/relationships/customXml" Target="../ink/ink1100.xml"/><Relationship Id="rId9" Type="http://schemas.openxmlformats.org/officeDocument/2006/relationships/image" Target="../media/image109.png"/><Relationship Id="rId180" Type="http://schemas.openxmlformats.org/officeDocument/2006/relationships/customXml" Target="../ink/ink1189.xml"/><Relationship Id="rId210" Type="http://schemas.openxmlformats.org/officeDocument/2006/relationships/customXml" Target="../ink/ink1204.xml"/><Relationship Id="rId215" Type="http://schemas.openxmlformats.org/officeDocument/2006/relationships/image" Target="../media/image210.png"/><Relationship Id="rId26" Type="http://schemas.openxmlformats.org/officeDocument/2006/relationships/customXml" Target="../ink/ink1111.xml"/><Relationship Id="rId47" Type="http://schemas.openxmlformats.org/officeDocument/2006/relationships/image" Target="../media/image128.png"/><Relationship Id="rId68" Type="http://schemas.openxmlformats.org/officeDocument/2006/relationships/customXml" Target="../ink/ink1132.xml"/><Relationship Id="rId89" Type="http://schemas.openxmlformats.org/officeDocument/2006/relationships/image" Target="../media/image150.png"/><Relationship Id="rId112" Type="http://schemas.openxmlformats.org/officeDocument/2006/relationships/image" Target="../media/image145.png"/><Relationship Id="rId133" Type="http://schemas.openxmlformats.org/officeDocument/2006/relationships/customXml" Target="../ink/ink1165.xml"/><Relationship Id="rId154" Type="http://schemas.openxmlformats.org/officeDocument/2006/relationships/customXml" Target="../ink/ink1176.xml"/><Relationship Id="rId175" Type="http://schemas.openxmlformats.org/officeDocument/2006/relationships/image" Target="../media/image190.png"/><Relationship Id="rId196" Type="http://schemas.openxmlformats.org/officeDocument/2006/relationships/customXml" Target="../ink/ink1197.xml"/><Relationship Id="rId200" Type="http://schemas.openxmlformats.org/officeDocument/2006/relationships/customXml" Target="../ink/ink1199.xml"/><Relationship Id="rId16" Type="http://schemas.openxmlformats.org/officeDocument/2006/relationships/customXml" Target="../ink/ink1106.xml"/><Relationship Id="rId221" Type="http://schemas.openxmlformats.org/officeDocument/2006/relationships/image" Target="../media/image213.png"/><Relationship Id="rId37" Type="http://schemas.openxmlformats.org/officeDocument/2006/relationships/image" Target="../media/image123.png"/><Relationship Id="rId58" Type="http://schemas.openxmlformats.org/officeDocument/2006/relationships/customXml" Target="../ink/ink1127.xml"/><Relationship Id="rId79" Type="http://schemas.openxmlformats.org/officeDocument/2006/relationships/image" Target="../media/image143.png"/><Relationship Id="rId102" Type="http://schemas.openxmlformats.org/officeDocument/2006/relationships/image" Target="../media/image156.png"/><Relationship Id="rId123" Type="http://schemas.openxmlformats.org/officeDocument/2006/relationships/customXml" Target="../ink/ink1160.xml"/><Relationship Id="rId144" Type="http://schemas.openxmlformats.org/officeDocument/2006/relationships/image" Target="../media/image176.png"/><Relationship Id="rId90" Type="http://schemas.openxmlformats.org/officeDocument/2006/relationships/customXml" Target="../ink/ink1143.xml"/><Relationship Id="rId165" Type="http://schemas.openxmlformats.org/officeDocument/2006/relationships/image" Target="../media/image185.png"/><Relationship Id="rId186" Type="http://schemas.openxmlformats.org/officeDocument/2006/relationships/customXml" Target="../ink/ink1192.xml"/><Relationship Id="rId211" Type="http://schemas.openxmlformats.org/officeDocument/2006/relationships/image" Target="../media/image208.png"/><Relationship Id="rId27" Type="http://schemas.openxmlformats.org/officeDocument/2006/relationships/image" Target="../media/image118.png"/><Relationship Id="rId48" Type="http://schemas.openxmlformats.org/officeDocument/2006/relationships/customXml" Target="../ink/ink1122.xml"/><Relationship Id="rId69" Type="http://schemas.openxmlformats.org/officeDocument/2006/relationships/image" Target="../media/image139.png"/><Relationship Id="rId113" Type="http://schemas.openxmlformats.org/officeDocument/2006/relationships/customXml" Target="../ink/ink1155.xml"/><Relationship Id="rId134" Type="http://schemas.openxmlformats.org/officeDocument/2006/relationships/image" Target="../media/image171.png"/><Relationship Id="rId80" Type="http://schemas.openxmlformats.org/officeDocument/2006/relationships/customXml" Target="../ink/ink1138.xml"/><Relationship Id="rId155" Type="http://schemas.openxmlformats.org/officeDocument/2006/relationships/image" Target="../media/image16.png"/><Relationship Id="rId176" Type="http://schemas.openxmlformats.org/officeDocument/2006/relationships/customXml" Target="../ink/ink1187.xml"/><Relationship Id="rId197" Type="http://schemas.openxmlformats.org/officeDocument/2006/relationships/image" Target="../media/image201.png"/><Relationship Id="rId201" Type="http://schemas.openxmlformats.org/officeDocument/2006/relationships/image" Target="../media/image203.png"/><Relationship Id="rId222" Type="http://schemas.openxmlformats.org/officeDocument/2006/relationships/customXml" Target="../ink/ink1210.xml"/><Relationship Id="rId17" Type="http://schemas.openxmlformats.org/officeDocument/2006/relationships/image" Target="../media/image113.png"/><Relationship Id="rId38" Type="http://schemas.openxmlformats.org/officeDocument/2006/relationships/customXml" Target="../ink/ink1117.xml"/><Relationship Id="rId59" Type="http://schemas.openxmlformats.org/officeDocument/2006/relationships/image" Target="../media/image134.png"/><Relationship Id="rId103" Type="http://schemas.openxmlformats.org/officeDocument/2006/relationships/customXml" Target="../ink/ink1150.xml"/><Relationship Id="rId124" Type="http://schemas.openxmlformats.org/officeDocument/2006/relationships/image" Target="../media/image166.png"/><Relationship Id="rId70" Type="http://schemas.openxmlformats.org/officeDocument/2006/relationships/customXml" Target="../ink/ink1133.xml"/><Relationship Id="rId91" Type="http://schemas.openxmlformats.org/officeDocument/2006/relationships/image" Target="../media/image151.png"/><Relationship Id="rId145" Type="http://schemas.openxmlformats.org/officeDocument/2006/relationships/customXml" Target="../ink/ink1171.xml"/><Relationship Id="rId166" Type="http://schemas.openxmlformats.org/officeDocument/2006/relationships/customXml" Target="../ink/ink1182.xml"/><Relationship Id="rId187" Type="http://schemas.openxmlformats.org/officeDocument/2006/relationships/image" Target="../media/image19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205.xml"/><Relationship Id="rId28" Type="http://schemas.openxmlformats.org/officeDocument/2006/relationships/customXml" Target="../ink/ink1112.xml"/><Relationship Id="rId49" Type="http://schemas.openxmlformats.org/officeDocument/2006/relationships/image" Target="../media/image129.png"/><Relationship Id="rId114" Type="http://schemas.openxmlformats.org/officeDocument/2006/relationships/image" Target="../media/image161.png"/><Relationship Id="rId60" Type="http://schemas.openxmlformats.org/officeDocument/2006/relationships/customXml" Target="../ink/ink1128.xml"/><Relationship Id="rId81" Type="http://schemas.openxmlformats.org/officeDocument/2006/relationships/image" Target="../media/image146.png"/><Relationship Id="rId135" Type="http://schemas.openxmlformats.org/officeDocument/2006/relationships/customXml" Target="../ink/ink1166.xml"/><Relationship Id="rId156" Type="http://schemas.openxmlformats.org/officeDocument/2006/relationships/customXml" Target="../ink/ink1177.xml"/><Relationship Id="rId177" Type="http://schemas.openxmlformats.org/officeDocument/2006/relationships/image" Target="../media/image191.png"/><Relationship Id="rId198" Type="http://schemas.openxmlformats.org/officeDocument/2006/relationships/customXml" Target="../ink/ink1198.xml"/><Relationship Id="rId202" Type="http://schemas.openxmlformats.org/officeDocument/2006/relationships/customXml" Target="../ink/ink1200.xml"/><Relationship Id="rId223" Type="http://schemas.openxmlformats.org/officeDocument/2006/relationships/image" Target="../media/image214.png"/><Relationship Id="rId18" Type="http://schemas.openxmlformats.org/officeDocument/2006/relationships/customXml" Target="../ink/ink1107.xml"/><Relationship Id="rId39" Type="http://schemas.openxmlformats.org/officeDocument/2006/relationships/image" Target="../media/image124.png"/><Relationship Id="rId50" Type="http://schemas.openxmlformats.org/officeDocument/2006/relationships/customXml" Target="../ink/ink1123.xml"/><Relationship Id="rId104" Type="http://schemas.openxmlformats.org/officeDocument/2006/relationships/image" Target="../media/image157.png"/><Relationship Id="rId125" Type="http://schemas.openxmlformats.org/officeDocument/2006/relationships/customXml" Target="../ink/ink1161.xml"/><Relationship Id="rId146" Type="http://schemas.openxmlformats.org/officeDocument/2006/relationships/image" Target="../media/image177.png"/><Relationship Id="rId167" Type="http://schemas.openxmlformats.org/officeDocument/2006/relationships/image" Target="../media/image186.png"/><Relationship Id="rId188" Type="http://schemas.openxmlformats.org/officeDocument/2006/relationships/customXml" Target="../ink/ink1193.xml"/><Relationship Id="rId71" Type="http://schemas.openxmlformats.org/officeDocument/2006/relationships/image" Target="../media/image140.png"/><Relationship Id="rId92" Type="http://schemas.openxmlformats.org/officeDocument/2006/relationships/customXml" Target="../ink/ink1144.xml"/><Relationship Id="rId213" Type="http://schemas.openxmlformats.org/officeDocument/2006/relationships/image" Target="../media/image209.png"/><Relationship Id="rId2" Type="http://schemas.openxmlformats.org/officeDocument/2006/relationships/customXml" Target="../ink/ink1099.xml"/><Relationship Id="rId29" Type="http://schemas.openxmlformats.org/officeDocument/2006/relationships/image" Target="../media/image119.png"/><Relationship Id="rId40" Type="http://schemas.openxmlformats.org/officeDocument/2006/relationships/customXml" Target="../ink/ink1118.xml"/><Relationship Id="rId115" Type="http://schemas.openxmlformats.org/officeDocument/2006/relationships/customXml" Target="../ink/ink1156.xml"/><Relationship Id="rId136" Type="http://schemas.openxmlformats.org/officeDocument/2006/relationships/image" Target="../media/image172.png"/><Relationship Id="rId157" Type="http://schemas.openxmlformats.org/officeDocument/2006/relationships/image" Target="../media/image181.png"/><Relationship Id="rId178" Type="http://schemas.openxmlformats.org/officeDocument/2006/relationships/customXml" Target="../ink/ink1188.xml"/><Relationship Id="rId61" Type="http://schemas.openxmlformats.org/officeDocument/2006/relationships/image" Target="../media/image135.png"/><Relationship Id="rId82" Type="http://schemas.openxmlformats.org/officeDocument/2006/relationships/customXml" Target="../ink/ink1139.xml"/><Relationship Id="rId199" Type="http://schemas.openxmlformats.org/officeDocument/2006/relationships/image" Target="../media/image202.png"/><Relationship Id="rId203" Type="http://schemas.openxmlformats.org/officeDocument/2006/relationships/image" Target="../media/image204.png"/><Relationship Id="rId19" Type="http://schemas.openxmlformats.org/officeDocument/2006/relationships/image" Target="../media/image114.png"/><Relationship Id="rId224" Type="http://schemas.openxmlformats.org/officeDocument/2006/relationships/customXml" Target="../ink/ink1211.xml"/><Relationship Id="rId30" Type="http://schemas.openxmlformats.org/officeDocument/2006/relationships/customXml" Target="../ink/ink1113.xml"/><Relationship Id="rId105" Type="http://schemas.openxmlformats.org/officeDocument/2006/relationships/customXml" Target="../ink/ink1151.xml"/><Relationship Id="rId126" Type="http://schemas.openxmlformats.org/officeDocument/2006/relationships/image" Target="../media/image167.png"/><Relationship Id="rId147" Type="http://schemas.openxmlformats.org/officeDocument/2006/relationships/customXml" Target="../ink/ink1172.xml"/><Relationship Id="rId168" Type="http://schemas.openxmlformats.org/officeDocument/2006/relationships/customXml" Target="../ink/ink1183.xml"/><Relationship Id="rId51" Type="http://schemas.openxmlformats.org/officeDocument/2006/relationships/image" Target="../media/image130.png"/><Relationship Id="rId72" Type="http://schemas.openxmlformats.org/officeDocument/2006/relationships/customXml" Target="../ink/ink1134.xml"/><Relationship Id="rId93" Type="http://schemas.openxmlformats.org/officeDocument/2006/relationships/image" Target="../media/image152.png"/><Relationship Id="rId189" Type="http://schemas.openxmlformats.org/officeDocument/2006/relationships/image" Target="../media/image197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270.xml"/><Relationship Id="rId21" Type="http://schemas.openxmlformats.org/officeDocument/2006/relationships/image" Target="../media/image115.png"/><Relationship Id="rId42" Type="http://schemas.openxmlformats.org/officeDocument/2006/relationships/customXml" Target="../ink/ink1232.xml"/><Relationship Id="rId63" Type="http://schemas.openxmlformats.org/officeDocument/2006/relationships/image" Target="../media/image136.png"/><Relationship Id="rId84" Type="http://schemas.openxmlformats.org/officeDocument/2006/relationships/customXml" Target="../ink/ink1253.xml"/><Relationship Id="rId138" Type="http://schemas.openxmlformats.org/officeDocument/2006/relationships/image" Target="../media/image173.png"/><Relationship Id="rId159" Type="http://schemas.openxmlformats.org/officeDocument/2006/relationships/image" Target="../media/image182.png"/><Relationship Id="rId170" Type="http://schemas.openxmlformats.org/officeDocument/2006/relationships/customXml" Target="../ink/ink1297.xml"/><Relationship Id="rId191" Type="http://schemas.openxmlformats.org/officeDocument/2006/relationships/image" Target="../media/image198.png"/><Relationship Id="rId205" Type="http://schemas.openxmlformats.org/officeDocument/2006/relationships/image" Target="../media/image205.png"/><Relationship Id="rId226" Type="http://schemas.openxmlformats.org/officeDocument/2006/relationships/customXml" Target="../ink/ink1325.xml"/><Relationship Id="rId107" Type="http://schemas.openxmlformats.org/officeDocument/2006/relationships/customXml" Target="../ink/ink1265.xml"/><Relationship Id="rId11" Type="http://schemas.openxmlformats.org/officeDocument/2006/relationships/image" Target="../media/image110.png"/><Relationship Id="rId32" Type="http://schemas.openxmlformats.org/officeDocument/2006/relationships/customXml" Target="../ink/ink1227.xml"/><Relationship Id="rId53" Type="http://schemas.openxmlformats.org/officeDocument/2006/relationships/image" Target="../media/image131.png"/><Relationship Id="rId74" Type="http://schemas.openxmlformats.org/officeDocument/2006/relationships/customXml" Target="../ink/ink1248.xml"/><Relationship Id="rId128" Type="http://schemas.openxmlformats.org/officeDocument/2006/relationships/image" Target="../media/image168.png"/><Relationship Id="rId149" Type="http://schemas.openxmlformats.org/officeDocument/2006/relationships/image" Target="../media/image178.png"/><Relationship Id="rId5" Type="http://schemas.openxmlformats.org/officeDocument/2006/relationships/image" Target="../media/image107.png"/><Relationship Id="rId95" Type="http://schemas.openxmlformats.org/officeDocument/2006/relationships/image" Target="../media/image153.png"/><Relationship Id="rId160" Type="http://schemas.openxmlformats.org/officeDocument/2006/relationships/customXml" Target="../ink/ink1292.xml"/><Relationship Id="rId181" Type="http://schemas.openxmlformats.org/officeDocument/2006/relationships/image" Target="../media/image193.png"/><Relationship Id="rId216" Type="http://schemas.openxmlformats.org/officeDocument/2006/relationships/customXml" Target="../ink/ink1320.xml"/><Relationship Id="rId237" Type="http://schemas.openxmlformats.org/officeDocument/2006/relationships/image" Target="../media/image221.png"/><Relationship Id="rId22" Type="http://schemas.openxmlformats.org/officeDocument/2006/relationships/customXml" Target="../ink/ink1222.xml"/><Relationship Id="rId43" Type="http://schemas.openxmlformats.org/officeDocument/2006/relationships/image" Target="../media/image126.png"/><Relationship Id="rId64" Type="http://schemas.openxmlformats.org/officeDocument/2006/relationships/customXml" Target="../ink/ink1243.xml"/><Relationship Id="rId118" Type="http://schemas.openxmlformats.org/officeDocument/2006/relationships/image" Target="../media/image163.png"/><Relationship Id="rId139" Type="http://schemas.openxmlformats.org/officeDocument/2006/relationships/customXml" Target="../ink/ink1281.xml"/><Relationship Id="rId85" Type="http://schemas.openxmlformats.org/officeDocument/2006/relationships/image" Target="../media/image148.png"/><Relationship Id="rId150" Type="http://schemas.openxmlformats.org/officeDocument/2006/relationships/customXml" Target="../ink/ink1287.xml"/><Relationship Id="rId171" Type="http://schemas.openxmlformats.org/officeDocument/2006/relationships/image" Target="../media/image188.png"/><Relationship Id="rId192" Type="http://schemas.openxmlformats.org/officeDocument/2006/relationships/customXml" Target="../ink/ink1308.xml"/><Relationship Id="rId206" Type="http://schemas.openxmlformats.org/officeDocument/2006/relationships/customXml" Target="../ink/ink1315.xml"/><Relationship Id="rId227" Type="http://schemas.openxmlformats.org/officeDocument/2006/relationships/image" Target="../media/image216.png"/><Relationship Id="rId12" Type="http://schemas.openxmlformats.org/officeDocument/2006/relationships/customXml" Target="../ink/ink1217.xml"/><Relationship Id="rId33" Type="http://schemas.openxmlformats.org/officeDocument/2006/relationships/image" Target="../media/image121.png"/><Relationship Id="rId108" Type="http://schemas.openxmlformats.org/officeDocument/2006/relationships/image" Target="../media/image159.png"/><Relationship Id="rId129" Type="http://schemas.openxmlformats.org/officeDocument/2006/relationships/customXml" Target="../ink/ink1276.xml"/><Relationship Id="rId54" Type="http://schemas.openxmlformats.org/officeDocument/2006/relationships/customXml" Target="../ink/ink1238.xml"/><Relationship Id="rId75" Type="http://schemas.openxmlformats.org/officeDocument/2006/relationships/image" Target="../media/image142.png"/><Relationship Id="rId96" Type="http://schemas.openxmlformats.org/officeDocument/2006/relationships/customXml" Target="../ink/ink1259.xml"/><Relationship Id="rId140" Type="http://schemas.openxmlformats.org/officeDocument/2006/relationships/image" Target="../media/image174.png"/><Relationship Id="rId161" Type="http://schemas.openxmlformats.org/officeDocument/2006/relationships/image" Target="../media/image183.png"/><Relationship Id="rId182" Type="http://schemas.openxmlformats.org/officeDocument/2006/relationships/customXml" Target="../ink/ink1303.xml"/><Relationship Id="rId217" Type="http://schemas.openxmlformats.org/officeDocument/2006/relationships/image" Target="../media/image211.png"/><Relationship Id="rId6" Type="http://schemas.openxmlformats.org/officeDocument/2006/relationships/customXml" Target="../ink/ink1214.xml"/><Relationship Id="rId23" Type="http://schemas.openxmlformats.org/officeDocument/2006/relationships/image" Target="../media/image116.png"/><Relationship Id="rId119" Type="http://schemas.openxmlformats.org/officeDocument/2006/relationships/customXml" Target="../ink/ink1271.xml"/><Relationship Id="rId44" Type="http://schemas.openxmlformats.org/officeDocument/2006/relationships/customXml" Target="../ink/ink1233.xml"/><Relationship Id="rId65" Type="http://schemas.openxmlformats.org/officeDocument/2006/relationships/image" Target="../media/image137.png"/><Relationship Id="rId86" Type="http://schemas.openxmlformats.org/officeDocument/2006/relationships/customXml" Target="../ink/ink1254.xml"/><Relationship Id="rId130" Type="http://schemas.openxmlformats.org/officeDocument/2006/relationships/image" Target="../media/image169.png"/><Relationship Id="rId151" Type="http://schemas.openxmlformats.org/officeDocument/2006/relationships/image" Target="../media/image179.png"/><Relationship Id="rId172" Type="http://schemas.openxmlformats.org/officeDocument/2006/relationships/customXml" Target="../ink/ink1298.xml"/><Relationship Id="rId193" Type="http://schemas.openxmlformats.org/officeDocument/2006/relationships/image" Target="../media/image199.png"/><Relationship Id="rId207" Type="http://schemas.openxmlformats.org/officeDocument/2006/relationships/image" Target="../media/image206.png"/><Relationship Id="rId228" Type="http://schemas.openxmlformats.org/officeDocument/2006/relationships/customXml" Target="../ink/ink1326.xml"/><Relationship Id="rId13" Type="http://schemas.openxmlformats.org/officeDocument/2006/relationships/image" Target="../media/image111.png"/><Relationship Id="rId109" Type="http://schemas.openxmlformats.org/officeDocument/2006/relationships/customXml" Target="../ink/ink1266.xml"/><Relationship Id="rId34" Type="http://schemas.openxmlformats.org/officeDocument/2006/relationships/customXml" Target="../ink/ink1228.xml"/><Relationship Id="rId55" Type="http://schemas.openxmlformats.org/officeDocument/2006/relationships/image" Target="../media/image132.png"/><Relationship Id="rId76" Type="http://schemas.openxmlformats.org/officeDocument/2006/relationships/customXml" Target="../ink/ink1249.xml"/><Relationship Id="rId97" Type="http://schemas.openxmlformats.org/officeDocument/2006/relationships/customXml" Target="../ink/ink1260.xml"/><Relationship Id="rId120" Type="http://schemas.openxmlformats.org/officeDocument/2006/relationships/image" Target="../media/image164.png"/><Relationship Id="rId141" Type="http://schemas.openxmlformats.org/officeDocument/2006/relationships/customXml" Target="../ink/ink1282.xml"/><Relationship Id="rId7" Type="http://schemas.openxmlformats.org/officeDocument/2006/relationships/image" Target="../media/image108.png"/><Relationship Id="rId162" Type="http://schemas.openxmlformats.org/officeDocument/2006/relationships/customXml" Target="../ink/ink1293.xml"/><Relationship Id="rId183" Type="http://schemas.openxmlformats.org/officeDocument/2006/relationships/image" Target="../media/image194.png"/><Relationship Id="rId218" Type="http://schemas.openxmlformats.org/officeDocument/2006/relationships/customXml" Target="../ink/ink1321.xml"/><Relationship Id="rId24" Type="http://schemas.openxmlformats.org/officeDocument/2006/relationships/customXml" Target="../ink/ink1223.xml"/><Relationship Id="rId45" Type="http://schemas.openxmlformats.org/officeDocument/2006/relationships/image" Target="../media/image127.png"/><Relationship Id="rId66" Type="http://schemas.openxmlformats.org/officeDocument/2006/relationships/customXml" Target="../ink/ink1244.xml"/><Relationship Id="rId87" Type="http://schemas.openxmlformats.org/officeDocument/2006/relationships/image" Target="../media/image149.png"/><Relationship Id="rId110" Type="http://schemas.openxmlformats.org/officeDocument/2006/relationships/image" Target="../media/image160.png"/><Relationship Id="rId131" Type="http://schemas.openxmlformats.org/officeDocument/2006/relationships/customXml" Target="../ink/ink1277.xml"/><Relationship Id="rId152" Type="http://schemas.openxmlformats.org/officeDocument/2006/relationships/customXml" Target="../ink/ink1288.xml"/><Relationship Id="rId173" Type="http://schemas.openxmlformats.org/officeDocument/2006/relationships/image" Target="../media/image189.png"/><Relationship Id="rId194" Type="http://schemas.openxmlformats.org/officeDocument/2006/relationships/customXml" Target="../ink/ink1309.xml"/><Relationship Id="rId208" Type="http://schemas.openxmlformats.org/officeDocument/2006/relationships/customXml" Target="../ink/ink1316.xml"/><Relationship Id="rId229" Type="http://schemas.openxmlformats.org/officeDocument/2006/relationships/image" Target="../media/image217.png"/><Relationship Id="rId14" Type="http://schemas.openxmlformats.org/officeDocument/2006/relationships/customXml" Target="../ink/ink1218.xml"/><Relationship Id="rId35" Type="http://schemas.openxmlformats.org/officeDocument/2006/relationships/image" Target="../media/image122.png"/><Relationship Id="rId56" Type="http://schemas.openxmlformats.org/officeDocument/2006/relationships/customXml" Target="../ink/ink1239.xml"/><Relationship Id="rId77" Type="http://schemas.openxmlformats.org/officeDocument/2006/relationships/image" Target="../media/image144.png"/><Relationship Id="rId100" Type="http://schemas.openxmlformats.org/officeDocument/2006/relationships/image" Target="../media/image155.png"/><Relationship Id="rId8" Type="http://schemas.openxmlformats.org/officeDocument/2006/relationships/customXml" Target="../ink/ink1215.xml"/><Relationship Id="rId98" Type="http://schemas.openxmlformats.org/officeDocument/2006/relationships/image" Target="../media/image154.png"/><Relationship Id="rId121" Type="http://schemas.openxmlformats.org/officeDocument/2006/relationships/customXml" Target="../ink/ink1272.xml"/><Relationship Id="rId142" Type="http://schemas.openxmlformats.org/officeDocument/2006/relationships/image" Target="../media/image175.png"/><Relationship Id="rId163" Type="http://schemas.openxmlformats.org/officeDocument/2006/relationships/image" Target="../media/image184.png"/><Relationship Id="rId184" Type="http://schemas.openxmlformats.org/officeDocument/2006/relationships/customXml" Target="../ink/ink1304.xml"/><Relationship Id="rId219" Type="http://schemas.openxmlformats.org/officeDocument/2006/relationships/image" Target="../media/image212.png"/><Relationship Id="rId230" Type="http://schemas.openxmlformats.org/officeDocument/2006/relationships/customXml" Target="../ink/ink1327.xml"/><Relationship Id="rId25" Type="http://schemas.openxmlformats.org/officeDocument/2006/relationships/image" Target="../media/image117.png"/><Relationship Id="rId46" Type="http://schemas.openxmlformats.org/officeDocument/2006/relationships/customXml" Target="../ink/ink1234.xml"/><Relationship Id="rId67" Type="http://schemas.openxmlformats.org/officeDocument/2006/relationships/image" Target="../media/image138.png"/><Relationship Id="rId88" Type="http://schemas.openxmlformats.org/officeDocument/2006/relationships/customXml" Target="../ink/ink1255.xml"/><Relationship Id="rId111" Type="http://schemas.openxmlformats.org/officeDocument/2006/relationships/customXml" Target="../ink/ink1267.xml"/><Relationship Id="rId132" Type="http://schemas.openxmlformats.org/officeDocument/2006/relationships/image" Target="../media/image170.png"/><Relationship Id="rId153" Type="http://schemas.openxmlformats.org/officeDocument/2006/relationships/image" Target="../media/image180.png"/><Relationship Id="rId174" Type="http://schemas.openxmlformats.org/officeDocument/2006/relationships/customXml" Target="../ink/ink1299.xml"/><Relationship Id="rId195" Type="http://schemas.openxmlformats.org/officeDocument/2006/relationships/image" Target="../media/image200.png"/><Relationship Id="rId209" Type="http://schemas.openxmlformats.org/officeDocument/2006/relationships/image" Target="../media/image207.png"/><Relationship Id="rId190" Type="http://schemas.openxmlformats.org/officeDocument/2006/relationships/customXml" Target="../ink/ink1307.xml"/><Relationship Id="rId204" Type="http://schemas.openxmlformats.org/officeDocument/2006/relationships/customXml" Target="../ink/ink1314.xml"/><Relationship Id="rId220" Type="http://schemas.openxmlformats.org/officeDocument/2006/relationships/customXml" Target="../ink/ink1322.xml"/><Relationship Id="rId225" Type="http://schemas.openxmlformats.org/officeDocument/2006/relationships/image" Target="../media/image215.png"/><Relationship Id="rId15" Type="http://schemas.openxmlformats.org/officeDocument/2006/relationships/image" Target="../media/image112.png"/><Relationship Id="rId36" Type="http://schemas.openxmlformats.org/officeDocument/2006/relationships/customXml" Target="../ink/ink1229.xml"/><Relationship Id="rId57" Type="http://schemas.openxmlformats.org/officeDocument/2006/relationships/image" Target="../media/image133.png"/><Relationship Id="rId106" Type="http://schemas.openxmlformats.org/officeDocument/2006/relationships/image" Target="../media/image158.png"/><Relationship Id="rId127" Type="http://schemas.openxmlformats.org/officeDocument/2006/relationships/customXml" Target="../ink/ink1275.xml"/><Relationship Id="rId10" Type="http://schemas.openxmlformats.org/officeDocument/2006/relationships/customXml" Target="../ink/ink1216.xml"/><Relationship Id="rId31" Type="http://schemas.openxmlformats.org/officeDocument/2006/relationships/image" Target="../media/image120.png"/><Relationship Id="rId52" Type="http://schemas.openxmlformats.org/officeDocument/2006/relationships/customXml" Target="../ink/ink1237.xml"/><Relationship Id="rId73" Type="http://schemas.openxmlformats.org/officeDocument/2006/relationships/image" Target="../media/image141.png"/><Relationship Id="rId78" Type="http://schemas.openxmlformats.org/officeDocument/2006/relationships/customXml" Target="../ink/ink1250.xml"/><Relationship Id="rId94" Type="http://schemas.openxmlformats.org/officeDocument/2006/relationships/customXml" Target="../ink/ink1258.xml"/><Relationship Id="rId99" Type="http://schemas.openxmlformats.org/officeDocument/2006/relationships/customXml" Target="../ink/ink1261.xml"/><Relationship Id="rId101" Type="http://schemas.openxmlformats.org/officeDocument/2006/relationships/customXml" Target="../ink/ink1262.xml"/><Relationship Id="rId122" Type="http://schemas.openxmlformats.org/officeDocument/2006/relationships/image" Target="../media/image165.png"/><Relationship Id="rId143" Type="http://schemas.openxmlformats.org/officeDocument/2006/relationships/customXml" Target="../ink/ink1283.xml"/><Relationship Id="rId148" Type="http://schemas.openxmlformats.org/officeDocument/2006/relationships/customXml" Target="../ink/ink1286.xml"/><Relationship Id="rId164" Type="http://schemas.openxmlformats.org/officeDocument/2006/relationships/customXml" Target="../ink/ink1294.xml"/><Relationship Id="rId169" Type="http://schemas.openxmlformats.org/officeDocument/2006/relationships/image" Target="../media/image187.png"/><Relationship Id="rId185" Type="http://schemas.openxmlformats.org/officeDocument/2006/relationships/image" Target="../media/image195.png"/><Relationship Id="rId4" Type="http://schemas.openxmlformats.org/officeDocument/2006/relationships/customXml" Target="../ink/ink1213.xml"/><Relationship Id="rId9" Type="http://schemas.openxmlformats.org/officeDocument/2006/relationships/image" Target="../media/image109.png"/><Relationship Id="rId180" Type="http://schemas.openxmlformats.org/officeDocument/2006/relationships/customXml" Target="../ink/ink1302.xml"/><Relationship Id="rId210" Type="http://schemas.openxmlformats.org/officeDocument/2006/relationships/customXml" Target="../ink/ink1317.xml"/><Relationship Id="rId215" Type="http://schemas.openxmlformats.org/officeDocument/2006/relationships/image" Target="../media/image210.png"/><Relationship Id="rId236" Type="http://schemas.openxmlformats.org/officeDocument/2006/relationships/customXml" Target="../ink/ink1330.xml"/><Relationship Id="rId26" Type="http://schemas.openxmlformats.org/officeDocument/2006/relationships/customXml" Target="../ink/ink1224.xml"/><Relationship Id="rId231" Type="http://schemas.openxmlformats.org/officeDocument/2006/relationships/image" Target="../media/image218.png"/><Relationship Id="rId47" Type="http://schemas.openxmlformats.org/officeDocument/2006/relationships/image" Target="../media/image128.png"/><Relationship Id="rId68" Type="http://schemas.openxmlformats.org/officeDocument/2006/relationships/customXml" Target="../ink/ink1245.xml"/><Relationship Id="rId89" Type="http://schemas.openxmlformats.org/officeDocument/2006/relationships/image" Target="../media/image150.png"/><Relationship Id="rId112" Type="http://schemas.openxmlformats.org/officeDocument/2006/relationships/image" Target="../media/image145.png"/><Relationship Id="rId133" Type="http://schemas.openxmlformats.org/officeDocument/2006/relationships/customXml" Target="../ink/ink1278.xml"/><Relationship Id="rId154" Type="http://schemas.openxmlformats.org/officeDocument/2006/relationships/customXml" Target="../ink/ink1289.xml"/><Relationship Id="rId175" Type="http://schemas.openxmlformats.org/officeDocument/2006/relationships/image" Target="../media/image190.png"/><Relationship Id="rId196" Type="http://schemas.openxmlformats.org/officeDocument/2006/relationships/customXml" Target="../ink/ink1310.xml"/><Relationship Id="rId200" Type="http://schemas.openxmlformats.org/officeDocument/2006/relationships/customXml" Target="../ink/ink1312.xml"/><Relationship Id="rId16" Type="http://schemas.openxmlformats.org/officeDocument/2006/relationships/customXml" Target="../ink/ink1219.xml"/><Relationship Id="rId221" Type="http://schemas.openxmlformats.org/officeDocument/2006/relationships/image" Target="../media/image213.png"/><Relationship Id="rId37" Type="http://schemas.openxmlformats.org/officeDocument/2006/relationships/image" Target="../media/image123.png"/><Relationship Id="rId58" Type="http://schemas.openxmlformats.org/officeDocument/2006/relationships/customXml" Target="../ink/ink1240.xml"/><Relationship Id="rId79" Type="http://schemas.openxmlformats.org/officeDocument/2006/relationships/image" Target="../media/image143.png"/><Relationship Id="rId102" Type="http://schemas.openxmlformats.org/officeDocument/2006/relationships/image" Target="../media/image156.png"/><Relationship Id="rId123" Type="http://schemas.openxmlformats.org/officeDocument/2006/relationships/customXml" Target="../ink/ink1273.xml"/><Relationship Id="rId144" Type="http://schemas.openxmlformats.org/officeDocument/2006/relationships/image" Target="../media/image176.png"/><Relationship Id="rId90" Type="http://schemas.openxmlformats.org/officeDocument/2006/relationships/customXml" Target="../ink/ink1256.xml"/><Relationship Id="rId165" Type="http://schemas.openxmlformats.org/officeDocument/2006/relationships/image" Target="../media/image185.png"/><Relationship Id="rId186" Type="http://schemas.openxmlformats.org/officeDocument/2006/relationships/customXml" Target="../ink/ink1305.xml"/><Relationship Id="rId211" Type="http://schemas.openxmlformats.org/officeDocument/2006/relationships/image" Target="../media/image208.png"/><Relationship Id="rId232" Type="http://schemas.openxmlformats.org/officeDocument/2006/relationships/customXml" Target="../ink/ink1328.xml"/><Relationship Id="rId27" Type="http://schemas.openxmlformats.org/officeDocument/2006/relationships/image" Target="../media/image118.png"/><Relationship Id="rId48" Type="http://schemas.openxmlformats.org/officeDocument/2006/relationships/customXml" Target="../ink/ink1235.xml"/><Relationship Id="rId69" Type="http://schemas.openxmlformats.org/officeDocument/2006/relationships/image" Target="../media/image139.png"/><Relationship Id="rId113" Type="http://schemas.openxmlformats.org/officeDocument/2006/relationships/customXml" Target="../ink/ink1268.xml"/><Relationship Id="rId134" Type="http://schemas.openxmlformats.org/officeDocument/2006/relationships/image" Target="../media/image171.png"/><Relationship Id="rId80" Type="http://schemas.openxmlformats.org/officeDocument/2006/relationships/customXml" Target="../ink/ink1251.xml"/><Relationship Id="rId155" Type="http://schemas.openxmlformats.org/officeDocument/2006/relationships/image" Target="../media/image16.png"/><Relationship Id="rId176" Type="http://schemas.openxmlformats.org/officeDocument/2006/relationships/customXml" Target="../ink/ink1300.xml"/><Relationship Id="rId197" Type="http://schemas.openxmlformats.org/officeDocument/2006/relationships/image" Target="../media/image201.png"/><Relationship Id="rId201" Type="http://schemas.openxmlformats.org/officeDocument/2006/relationships/image" Target="../media/image203.png"/><Relationship Id="rId222" Type="http://schemas.openxmlformats.org/officeDocument/2006/relationships/customXml" Target="../ink/ink1323.xml"/><Relationship Id="rId17" Type="http://schemas.openxmlformats.org/officeDocument/2006/relationships/image" Target="../media/image113.png"/><Relationship Id="rId38" Type="http://schemas.openxmlformats.org/officeDocument/2006/relationships/customXml" Target="../ink/ink1230.xml"/><Relationship Id="rId59" Type="http://schemas.openxmlformats.org/officeDocument/2006/relationships/image" Target="../media/image134.png"/><Relationship Id="rId103" Type="http://schemas.openxmlformats.org/officeDocument/2006/relationships/customXml" Target="../ink/ink1263.xml"/><Relationship Id="rId124" Type="http://schemas.openxmlformats.org/officeDocument/2006/relationships/image" Target="../media/image166.png"/><Relationship Id="rId70" Type="http://schemas.openxmlformats.org/officeDocument/2006/relationships/customXml" Target="../ink/ink1246.xml"/><Relationship Id="rId91" Type="http://schemas.openxmlformats.org/officeDocument/2006/relationships/image" Target="../media/image151.png"/><Relationship Id="rId145" Type="http://schemas.openxmlformats.org/officeDocument/2006/relationships/customXml" Target="../ink/ink1284.xml"/><Relationship Id="rId166" Type="http://schemas.openxmlformats.org/officeDocument/2006/relationships/customXml" Target="../ink/ink1295.xml"/><Relationship Id="rId187" Type="http://schemas.openxmlformats.org/officeDocument/2006/relationships/image" Target="../media/image19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318.xml"/><Relationship Id="rId233" Type="http://schemas.openxmlformats.org/officeDocument/2006/relationships/image" Target="../media/image219.png"/><Relationship Id="rId28" Type="http://schemas.openxmlformats.org/officeDocument/2006/relationships/customXml" Target="../ink/ink1225.xml"/><Relationship Id="rId49" Type="http://schemas.openxmlformats.org/officeDocument/2006/relationships/image" Target="../media/image129.png"/><Relationship Id="rId114" Type="http://schemas.openxmlformats.org/officeDocument/2006/relationships/image" Target="../media/image161.png"/><Relationship Id="rId60" Type="http://schemas.openxmlformats.org/officeDocument/2006/relationships/customXml" Target="../ink/ink1241.xml"/><Relationship Id="rId81" Type="http://schemas.openxmlformats.org/officeDocument/2006/relationships/image" Target="../media/image146.png"/><Relationship Id="rId135" Type="http://schemas.openxmlformats.org/officeDocument/2006/relationships/customXml" Target="../ink/ink1279.xml"/><Relationship Id="rId156" Type="http://schemas.openxmlformats.org/officeDocument/2006/relationships/customXml" Target="../ink/ink1290.xml"/><Relationship Id="rId177" Type="http://schemas.openxmlformats.org/officeDocument/2006/relationships/image" Target="../media/image191.png"/><Relationship Id="rId198" Type="http://schemas.openxmlformats.org/officeDocument/2006/relationships/customXml" Target="../ink/ink1311.xml"/><Relationship Id="rId202" Type="http://schemas.openxmlformats.org/officeDocument/2006/relationships/customXml" Target="../ink/ink1313.xml"/><Relationship Id="rId223" Type="http://schemas.openxmlformats.org/officeDocument/2006/relationships/image" Target="../media/image214.png"/><Relationship Id="rId18" Type="http://schemas.openxmlformats.org/officeDocument/2006/relationships/customXml" Target="../ink/ink1220.xml"/><Relationship Id="rId39" Type="http://schemas.openxmlformats.org/officeDocument/2006/relationships/image" Target="../media/image124.png"/><Relationship Id="rId50" Type="http://schemas.openxmlformats.org/officeDocument/2006/relationships/customXml" Target="../ink/ink1236.xml"/><Relationship Id="rId104" Type="http://schemas.openxmlformats.org/officeDocument/2006/relationships/image" Target="../media/image157.png"/><Relationship Id="rId125" Type="http://schemas.openxmlformats.org/officeDocument/2006/relationships/customXml" Target="../ink/ink1274.xml"/><Relationship Id="rId146" Type="http://schemas.openxmlformats.org/officeDocument/2006/relationships/image" Target="../media/image177.png"/><Relationship Id="rId167" Type="http://schemas.openxmlformats.org/officeDocument/2006/relationships/image" Target="../media/image186.png"/><Relationship Id="rId188" Type="http://schemas.openxmlformats.org/officeDocument/2006/relationships/customXml" Target="../ink/ink1306.xml"/><Relationship Id="rId71" Type="http://schemas.openxmlformats.org/officeDocument/2006/relationships/image" Target="../media/image140.png"/><Relationship Id="rId92" Type="http://schemas.openxmlformats.org/officeDocument/2006/relationships/customXml" Target="../ink/ink1257.xml"/><Relationship Id="rId213" Type="http://schemas.openxmlformats.org/officeDocument/2006/relationships/image" Target="../media/image209.png"/><Relationship Id="rId234" Type="http://schemas.openxmlformats.org/officeDocument/2006/relationships/customXml" Target="../ink/ink1329.xml"/><Relationship Id="rId2" Type="http://schemas.openxmlformats.org/officeDocument/2006/relationships/customXml" Target="../ink/ink1212.xml"/><Relationship Id="rId29" Type="http://schemas.openxmlformats.org/officeDocument/2006/relationships/image" Target="../media/image119.png"/><Relationship Id="rId40" Type="http://schemas.openxmlformats.org/officeDocument/2006/relationships/customXml" Target="../ink/ink1231.xml"/><Relationship Id="rId115" Type="http://schemas.openxmlformats.org/officeDocument/2006/relationships/customXml" Target="../ink/ink1269.xml"/><Relationship Id="rId136" Type="http://schemas.openxmlformats.org/officeDocument/2006/relationships/image" Target="../media/image172.png"/><Relationship Id="rId157" Type="http://schemas.openxmlformats.org/officeDocument/2006/relationships/image" Target="../media/image181.png"/><Relationship Id="rId178" Type="http://schemas.openxmlformats.org/officeDocument/2006/relationships/customXml" Target="../ink/ink1301.xml"/><Relationship Id="rId61" Type="http://schemas.openxmlformats.org/officeDocument/2006/relationships/image" Target="../media/image135.png"/><Relationship Id="rId82" Type="http://schemas.openxmlformats.org/officeDocument/2006/relationships/customXml" Target="../ink/ink1252.xml"/><Relationship Id="rId199" Type="http://schemas.openxmlformats.org/officeDocument/2006/relationships/image" Target="../media/image202.png"/><Relationship Id="rId203" Type="http://schemas.openxmlformats.org/officeDocument/2006/relationships/image" Target="../media/image204.png"/><Relationship Id="rId19" Type="http://schemas.openxmlformats.org/officeDocument/2006/relationships/image" Target="../media/image114.png"/><Relationship Id="rId224" Type="http://schemas.openxmlformats.org/officeDocument/2006/relationships/customXml" Target="../ink/ink1324.xml"/><Relationship Id="rId30" Type="http://schemas.openxmlformats.org/officeDocument/2006/relationships/customXml" Target="../ink/ink1226.xml"/><Relationship Id="rId105" Type="http://schemas.openxmlformats.org/officeDocument/2006/relationships/customXml" Target="../ink/ink1264.xml"/><Relationship Id="rId126" Type="http://schemas.openxmlformats.org/officeDocument/2006/relationships/image" Target="../media/image167.png"/><Relationship Id="rId147" Type="http://schemas.openxmlformats.org/officeDocument/2006/relationships/customXml" Target="../ink/ink1285.xml"/><Relationship Id="rId168" Type="http://schemas.openxmlformats.org/officeDocument/2006/relationships/customXml" Target="../ink/ink1296.xml"/><Relationship Id="rId51" Type="http://schemas.openxmlformats.org/officeDocument/2006/relationships/image" Target="../media/image130.png"/><Relationship Id="rId72" Type="http://schemas.openxmlformats.org/officeDocument/2006/relationships/customXml" Target="../ink/ink1247.xml"/><Relationship Id="rId93" Type="http://schemas.openxmlformats.org/officeDocument/2006/relationships/image" Target="../media/image152.png"/><Relationship Id="rId189" Type="http://schemas.openxmlformats.org/officeDocument/2006/relationships/image" Target="../media/image197.png"/><Relationship Id="rId3" Type="http://schemas.openxmlformats.org/officeDocument/2006/relationships/image" Target="../media/image106.png"/><Relationship Id="rId214" Type="http://schemas.openxmlformats.org/officeDocument/2006/relationships/customXml" Target="../ink/ink1319.xml"/><Relationship Id="rId235" Type="http://schemas.openxmlformats.org/officeDocument/2006/relationships/image" Target="../media/image220.png"/><Relationship Id="rId116" Type="http://schemas.openxmlformats.org/officeDocument/2006/relationships/image" Target="../media/image162.png"/><Relationship Id="rId137" Type="http://schemas.openxmlformats.org/officeDocument/2006/relationships/customXml" Target="../ink/ink1280.xml"/><Relationship Id="rId158" Type="http://schemas.openxmlformats.org/officeDocument/2006/relationships/customXml" Target="../ink/ink1291.xml"/><Relationship Id="rId20" Type="http://schemas.openxmlformats.org/officeDocument/2006/relationships/customXml" Target="../ink/ink1221.xml"/><Relationship Id="rId41" Type="http://schemas.openxmlformats.org/officeDocument/2006/relationships/image" Target="../media/image125.png"/><Relationship Id="rId62" Type="http://schemas.openxmlformats.org/officeDocument/2006/relationships/customXml" Target="../ink/ink1242.xml"/><Relationship Id="rId83" Type="http://schemas.openxmlformats.org/officeDocument/2006/relationships/image" Target="../media/image147.png"/><Relationship Id="rId179" Type="http://schemas.openxmlformats.org/officeDocument/2006/relationships/image" Target="../media/image19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png"/><Relationship Id="rId2" Type="http://schemas.openxmlformats.org/officeDocument/2006/relationships/customXml" Target="../ink/ink1331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7.png"/><Relationship Id="rId18" Type="http://schemas.openxmlformats.org/officeDocument/2006/relationships/customXml" Target="../ink/ink1340.xml"/><Relationship Id="rId26" Type="http://schemas.openxmlformats.org/officeDocument/2006/relationships/customXml" Target="../ink/ink1344.xml"/><Relationship Id="rId3" Type="http://schemas.openxmlformats.org/officeDocument/2006/relationships/image" Target="../media/image222.png"/><Relationship Id="rId21" Type="http://schemas.openxmlformats.org/officeDocument/2006/relationships/image" Target="../media/image230.png"/><Relationship Id="rId34" Type="http://schemas.openxmlformats.org/officeDocument/2006/relationships/image" Target="../media/image235.png"/><Relationship Id="rId7" Type="http://schemas.openxmlformats.org/officeDocument/2006/relationships/image" Target="../media/image224.png"/><Relationship Id="rId12" Type="http://schemas.openxmlformats.org/officeDocument/2006/relationships/customXml" Target="../ink/ink1337.xml"/><Relationship Id="rId17" Type="http://schemas.openxmlformats.org/officeDocument/2006/relationships/image" Target="../media/image228.png"/><Relationship Id="rId25" Type="http://schemas.openxmlformats.org/officeDocument/2006/relationships/image" Target="../media/image231.png"/><Relationship Id="rId33" Type="http://schemas.openxmlformats.org/officeDocument/2006/relationships/customXml" Target="../ink/ink1348.xml"/><Relationship Id="rId2" Type="http://schemas.openxmlformats.org/officeDocument/2006/relationships/customXml" Target="../ink/ink1332.xml"/><Relationship Id="rId16" Type="http://schemas.openxmlformats.org/officeDocument/2006/relationships/customXml" Target="../ink/ink1339.xml"/><Relationship Id="rId20" Type="http://schemas.openxmlformats.org/officeDocument/2006/relationships/customXml" Target="../ink/ink1341.xml"/><Relationship Id="rId29" Type="http://schemas.openxmlformats.org/officeDocument/2006/relationships/image" Target="../media/image23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4.xml"/><Relationship Id="rId11" Type="http://schemas.openxmlformats.org/officeDocument/2006/relationships/image" Target="../media/image226.png"/><Relationship Id="rId24" Type="http://schemas.openxmlformats.org/officeDocument/2006/relationships/customXml" Target="../ink/ink1343.xml"/><Relationship Id="rId32" Type="http://schemas.openxmlformats.org/officeDocument/2006/relationships/customXml" Target="../ink/ink1347.xml"/><Relationship Id="rId5" Type="http://schemas.openxmlformats.org/officeDocument/2006/relationships/image" Target="../media/image223.png"/><Relationship Id="rId15" Type="http://schemas.openxmlformats.org/officeDocument/2006/relationships/image" Target="../media/image114.png"/><Relationship Id="rId23" Type="http://schemas.openxmlformats.org/officeDocument/2006/relationships/image" Target="../media/image16.png"/><Relationship Id="rId28" Type="http://schemas.openxmlformats.org/officeDocument/2006/relationships/customXml" Target="../ink/ink1345.xml"/><Relationship Id="rId10" Type="http://schemas.openxmlformats.org/officeDocument/2006/relationships/customXml" Target="../ink/ink1336.xml"/><Relationship Id="rId19" Type="http://schemas.openxmlformats.org/officeDocument/2006/relationships/image" Target="../media/image229.png"/><Relationship Id="rId31" Type="http://schemas.openxmlformats.org/officeDocument/2006/relationships/image" Target="../media/image234.png"/><Relationship Id="rId4" Type="http://schemas.openxmlformats.org/officeDocument/2006/relationships/customXml" Target="../ink/ink1333.xml"/><Relationship Id="rId9" Type="http://schemas.openxmlformats.org/officeDocument/2006/relationships/image" Target="../media/image225.png"/><Relationship Id="rId14" Type="http://schemas.openxmlformats.org/officeDocument/2006/relationships/customXml" Target="../ink/ink1338.xml"/><Relationship Id="rId22" Type="http://schemas.openxmlformats.org/officeDocument/2006/relationships/customXml" Target="../ink/ink1342.xml"/><Relationship Id="rId27" Type="http://schemas.openxmlformats.org/officeDocument/2006/relationships/image" Target="../media/image232.png"/><Relationship Id="rId30" Type="http://schemas.openxmlformats.org/officeDocument/2006/relationships/customXml" Target="../ink/ink1346.xml"/><Relationship Id="rId8" Type="http://schemas.openxmlformats.org/officeDocument/2006/relationships/customXml" Target="../ink/ink1335.xm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27.png"/><Relationship Id="rId18" Type="http://schemas.openxmlformats.org/officeDocument/2006/relationships/customXml" Target="../ink/ink1357.xml"/><Relationship Id="rId26" Type="http://schemas.openxmlformats.org/officeDocument/2006/relationships/customXml" Target="../ink/ink1361.xml"/><Relationship Id="rId39" Type="http://schemas.openxmlformats.org/officeDocument/2006/relationships/customXml" Target="../ink/ink1368.xml"/><Relationship Id="rId21" Type="http://schemas.openxmlformats.org/officeDocument/2006/relationships/image" Target="../media/image230.png"/><Relationship Id="rId34" Type="http://schemas.openxmlformats.org/officeDocument/2006/relationships/customXml" Target="../ink/ink1365.xml"/><Relationship Id="rId42" Type="http://schemas.openxmlformats.org/officeDocument/2006/relationships/customXml" Target="../ink/ink1370.xml"/><Relationship Id="rId47" Type="http://schemas.openxmlformats.org/officeDocument/2006/relationships/image" Target="../media/image242.png"/><Relationship Id="rId50" Type="http://schemas.openxmlformats.org/officeDocument/2006/relationships/customXml" Target="../ink/ink1374.xml"/><Relationship Id="rId55" Type="http://schemas.openxmlformats.org/officeDocument/2006/relationships/image" Target="../media/image246.png"/><Relationship Id="rId63" Type="http://schemas.openxmlformats.org/officeDocument/2006/relationships/image" Target="../media/image250.png"/><Relationship Id="rId7" Type="http://schemas.openxmlformats.org/officeDocument/2006/relationships/image" Target="../media/image224.png"/><Relationship Id="rId2" Type="http://schemas.openxmlformats.org/officeDocument/2006/relationships/customXml" Target="../ink/ink1349.xml"/><Relationship Id="rId16" Type="http://schemas.openxmlformats.org/officeDocument/2006/relationships/customXml" Target="../ink/ink1356.xml"/><Relationship Id="rId29" Type="http://schemas.openxmlformats.org/officeDocument/2006/relationships/image" Target="../media/image232.png"/><Relationship Id="rId11" Type="http://schemas.openxmlformats.org/officeDocument/2006/relationships/image" Target="../media/image226.png"/><Relationship Id="rId24" Type="http://schemas.openxmlformats.org/officeDocument/2006/relationships/customXml" Target="../ink/ink1360.xml"/><Relationship Id="rId32" Type="http://schemas.openxmlformats.org/officeDocument/2006/relationships/customXml" Target="../ink/ink1364.xml"/><Relationship Id="rId37" Type="http://schemas.openxmlformats.org/officeDocument/2006/relationships/customXml" Target="../ink/ink1367.xml"/><Relationship Id="rId40" Type="http://schemas.openxmlformats.org/officeDocument/2006/relationships/customXml" Target="../ink/ink1369.xml"/><Relationship Id="rId45" Type="http://schemas.openxmlformats.org/officeDocument/2006/relationships/image" Target="../media/image241.png"/><Relationship Id="rId53" Type="http://schemas.openxmlformats.org/officeDocument/2006/relationships/image" Target="../media/image245.png"/><Relationship Id="rId58" Type="http://schemas.openxmlformats.org/officeDocument/2006/relationships/customXml" Target="../ink/ink1378.xml"/><Relationship Id="rId5" Type="http://schemas.openxmlformats.org/officeDocument/2006/relationships/image" Target="../media/image223.png"/><Relationship Id="rId61" Type="http://schemas.openxmlformats.org/officeDocument/2006/relationships/image" Target="../media/image249.png"/><Relationship Id="rId19" Type="http://schemas.openxmlformats.org/officeDocument/2006/relationships/image" Target="../media/image229.png"/><Relationship Id="rId14" Type="http://schemas.openxmlformats.org/officeDocument/2006/relationships/customXml" Target="../ink/ink1355.xml"/><Relationship Id="rId22" Type="http://schemas.openxmlformats.org/officeDocument/2006/relationships/customXml" Target="../ink/ink1359.xml"/><Relationship Id="rId27" Type="http://schemas.openxmlformats.org/officeDocument/2006/relationships/image" Target="../media/image236.png"/><Relationship Id="rId30" Type="http://schemas.openxmlformats.org/officeDocument/2006/relationships/customXml" Target="../ink/ink1363.xml"/><Relationship Id="rId35" Type="http://schemas.openxmlformats.org/officeDocument/2006/relationships/image" Target="../media/image234.png"/><Relationship Id="rId43" Type="http://schemas.openxmlformats.org/officeDocument/2006/relationships/image" Target="../media/image240.png"/><Relationship Id="rId48" Type="http://schemas.openxmlformats.org/officeDocument/2006/relationships/customXml" Target="../ink/ink1373.xml"/><Relationship Id="rId56" Type="http://schemas.openxmlformats.org/officeDocument/2006/relationships/customXml" Target="../ink/ink1377.xml"/><Relationship Id="rId8" Type="http://schemas.openxmlformats.org/officeDocument/2006/relationships/customXml" Target="../ink/ink1352.xml"/><Relationship Id="rId51" Type="http://schemas.openxmlformats.org/officeDocument/2006/relationships/image" Target="../media/image244.png"/><Relationship Id="rId3" Type="http://schemas.openxmlformats.org/officeDocument/2006/relationships/image" Target="../media/image222.png"/><Relationship Id="rId12" Type="http://schemas.openxmlformats.org/officeDocument/2006/relationships/customXml" Target="../ink/ink1354.xml"/><Relationship Id="rId17" Type="http://schemas.openxmlformats.org/officeDocument/2006/relationships/image" Target="../media/image228.png"/><Relationship Id="rId25" Type="http://schemas.openxmlformats.org/officeDocument/2006/relationships/image" Target="../media/image231.png"/><Relationship Id="rId33" Type="http://schemas.openxmlformats.org/officeDocument/2006/relationships/image" Target="../media/image233.png"/><Relationship Id="rId38" Type="http://schemas.openxmlformats.org/officeDocument/2006/relationships/image" Target="../media/image238.png"/><Relationship Id="rId46" Type="http://schemas.openxmlformats.org/officeDocument/2006/relationships/customXml" Target="../ink/ink1372.xml"/><Relationship Id="rId59" Type="http://schemas.openxmlformats.org/officeDocument/2006/relationships/image" Target="../media/image248.png"/><Relationship Id="rId20" Type="http://schemas.openxmlformats.org/officeDocument/2006/relationships/customXml" Target="../ink/ink1358.xml"/><Relationship Id="rId41" Type="http://schemas.openxmlformats.org/officeDocument/2006/relationships/image" Target="../media/image239.png"/><Relationship Id="rId54" Type="http://schemas.openxmlformats.org/officeDocument/2006/relationships/customXml" Target="../ink/ink1376.xml"/><Relationship Id="rId62" Type="http://schemas.openxmlformats.org/officeDocument/2006/relationships/customXml" Target="../ink/ink13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51.xml"/><Relationship Id="rId15" Type="http://schemas.openxmlformats.org/officeDocument/2006/relationships/image" Target="../media/image114.png"/><Relationship Id="rId23" Type="http://schemas.openxmlformats.org/officeDocument/2006/relationships/image" Target="../media/image16.png"/><Relationship Id="rId28" Type="http://schemas.openxmlformats.org/officeDocument/2006/relationships/customXml" Target="../ink/ink1362.xml"/><Relationship Id="rId36" Type="http://schemas.openxmlformats.org/officeDocument/2006/relationships/customXml" Target="../ink/ink1366.xml"/><Relationship Id="rId49" Type="http://schemas.openxmlformats.org/officeDocument/2006/relationships/image" Target="../media/image243.png"/><Relationship Id="rId57" Type="http://schemas.openxmlformats.org/officeDocument/2006/relationships/image" Target="../media/image247.png"/><Relationship Id="rId10" Type="http://schemas.openxmlformats.org/officeDocument/2006/relationships/customXml" Target="../ink/ink1353.xml"/><Relationship Id="rId31" Type="http://schemas.openxmlformats.org/officeDocument/2006/relationships/image" Target="../media/image237.png"/><Relationship Id="rId44" Type="http://schemas.openxmlformats.org/officeDocument/2006/relationships/customXml" Target="../ink/ink1371.xml"/><Relationship Id="rId52" Type="http://schemas.openxmlformats.org/officeDocument/2006/relationships/customXml" Target="../ink/ink1375.xml"/><Relationship Id="rId60" Type="http://schemas.openxmlformats.org/officeDocument/2006/relationships/customXml" Target="../ink/ink1379.xml"/><Relationship Id="rId4" Type="http://schemas.openxmlformats.org/officeDocument/2006/relationships/customXml" Target="../ink/ink1350.xml"/><Relationship Id="rId9" Type="http://schemas.openxmlformats.org/officeDocument/2006/relationships/image" Target="../media/image225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93.xml"/><Relationship Id="rId21" Type="http://schemas.openxmlformats.org/officeDocument/2006/relationships/image" Target="../media/image230.png"/><Relationship Id="rId42" Type="http://schemas.openxmlformats.org/officeDocument/2006/relationships/customXml" Target="../ink/ink1402.xml"/><Relationship Id="rId47" Type="http://schemas.openxmlformats.org/officeDocument/2006/relationships/image" Target="../media/image242.png"/><Relationship Id="rId63" Type="http://schemas.openxmlformats.org/officeDocument/2006/relationships/image" Target="../media/image251.png"/><Relationship Id="rId68" Type="http://schemas.openxmlformats.org/officeDocument/2006/relationships/image" Target="../media/image253.png"/><Relationship Id="rId2" Type="http://schemas.openxmlformats.org/officeDocument/2006/relationships/customXml" Target="../ink/ink1381.xml"/><Relationship Id="rId16" Type="http://schemas.openxmlformats.org/officeDocument/2006/relationships/customXml" Target="../ink/ink1388.xml"/><Relationship Id="rId29" Type="http://schemas.openxmlformats.org/officeDocument/2006/relationships/image" Target="../media/image232.png"/><Relationship Id="rId11" Type="http://schemas.openxmlformats.org/officeDocument/2006/relationships/image" Target="../media/image226.png"/><Relationship Id="rId24" Type="http://schemas.openxmlformats.org/officeDocument/2006/relationships/customXml" Target="../ink/ink1392.xml"/><Relationship Id="rId32" Type="http://schemas.openxmlformats.org/officeDocument/2006/relationships/customXml" Target="../ink/ink1396.xml"/><Relationship Id="rId37" Type="http://schemas.openxmlformats.org/officeDocument/2006/relationships/customXml" Target="../ink/ink1399.xml"/><Relationship Id="rId40" Type="http://schemas.openxmlformats.org/officeDocument/2006/relationships/customXml" Target="../ink/ink1401.xml"/><Relationship Id="rId45" Type="http://schemas.openxmlformats.org/officeDocument/2006/relationships/image" Target="../media/image241.png"/><Relationship Id="rId53" Type="http://schemas.openxmlformats.org/officeDocument/2006/relationships/image" Target="../media/image245.png"/><Relationship Id="rId58" Type="http://schemas.openxmlformats.org/officeDocument/2006/relationships/customXml" Target="../ink/ink1410.xml"/><Relationship Id="rId66" Type="http://schemas.openxmlformats.org/officeDocument/2006/relationships/customXml" Target="../ink/ink1414.xml"/><Relationship Id="rId74" Type="http://schemas.openxmlformats.org/officeDocument/2006/relationships/image" Target="../media/image256.png"/><Relationship Id="rId5" Type="http://schemas.openxmlformats.org/officeDocument/2006/relationships/image" Target="../media/image223.png"/><Relationship Id="rId61" Type="http://schemas.openxmlformats.org/officeDocument/2006/relationships/image" Target="../media/image249.png"/><Relationship Id="rId19" Type="http://schemas.openxmlformats.org/officeDocument/2006/relationships/image" Target="../media/image229.png"/><Relationship Id="rId14" Type="http://schemas.openxmlformats.org/officeDocument/2006/relationships/customXml" Target="../ink/ink1387.xml"/><Relationship Id="rId22" Type="http://schemas.openxmlformats.org/officeDocument/2006/relationships/customXml" Target="../ink/ink1391.xml"/><Relationship Id="rId27" Type="http://schemas.openxmlformats.org/officeDocument/2006/relationships/image" Target="../media/image236.png"/><Relationship Id="rId30" Type="http://schemas.openxmlformats.org/officeDocument/2006/relationships/customXml" Target="../ink/ink1395.xml"/><Relationship Id="rId35" Type="http://schemas.openxmlformats.org/officeDocument/2006/relationships/image" Target="../media/image234.png"/><Relationship Id="rId43" Type="http://schemas.openxmlformats.org/officeDocument/2006/relationships/image" Target="../media/image240.png"/><Relationship Id="rId48" Type="http://schemas.openxmlformats.org/officeDocument/2006/relationships/customXml" Target="../ink/ink1405.xml"/><Relationship Id="rId56" Type="http://schemas.openxmlformats.org/officeDocument/2006/relationships/customXml" Target="../ink/ink1409.xml"/><Relationship Id="rId64" Type="http://schemas.openxmlformats.org/officeDocument/2006/relationships/customXml" Target="../ink/ink1413.xml"/><Relationship Id="rId69" Type="http://schemas.openxmlformats.org/officeDocument/2006/relationships/customXml" Target="../ink/ink1416.xml"/><Relationship Id="rId8" Type="http://schemas.openxmlformats.org/officeDocument/2006/relationships/customXml" Target="../ink/ink1384.xml"/><Relationship Id="rId51" Type="http://schemas.openxmlformats.org/officeDocument/2006/relationships/image" Target="../media/image244.png"/><Relationship Id="rId72" Type="http://schemas.openxmlformats.org/officeDocument/2006/relationships/image" Target="../media/image255.png"/><Relationship Id="rId3" Type="http://schemas.openxmlformats.org/officeDocument/2006/relationships/image" Target="../media/image222.png"/><Relationship Id="rId12" Type="http://schemas.openxmlformats.org/officeDocument/2006/relationships/customXml" Target="../ink/ink1386.xml"/><Relationship Id="rId17" Type="http://schemas.openxmlformats.org/officeDocument/2006/relationships/image" Target="../media/image228.png"/><Relationship Id="rId25" Type="http://schemas.openxmlformats.org/officeDocument/2006/relationships/image" Target="../media/image231.png"/><Relationship Id="rId33" Type="http://schemas.openxmlformats.org/officeDocument/2006/relationships/image" Target="../media/image233.png"/><Relationship Id="rId38" Type="http://schemas.openxmlformats.org/officeDocument/2006/relationships/image" Target="../media/image238.png"/><Relationship Id="rId46" Type="http://schemas.openxmlformats.org/officeDocument/2006/relationships/customXml" Target="../ink/ink1404.xml"/><Relationship Id="rId59" Type="http://schemas.openxmlformats.org/officeDocument/2006/relationships/image" Target="../media/image248.png"/><Relationship Id="rId67" Type="http://schemas.openxmlformats.org/officeDocument/2006/relationships/customXml" Target="../ink/ink1415.xml"/><Relationship Id="rId20" Type="http://schemas.openxmlformats.org/officeDocument/2006/relationships/customXml" Target="../ink/ink1390.xml"/><Relationship Id="rId41" Type="http://schemas.openxmlformats.org/officeDocument/2006/relationships/image" Target="../media/image239.png"/><Relationship Id="rId54" Type="http://schemas.openxmlformats.org/officeDocument/2006/relationships/customXml" Target="../ink/ink1408.xml"/><Relationship Id="rId62" Type="http://schemas.openxmlformats.org/officeDocument/2006/relationships/customXml" Target="../ink/ink1412.xml"/><Relationship Id="rId70" Type="http://schemas.openxmlformats.org/officeDocument/2006/relationships/image" Target="../media/image25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3.xml"/><Relationship Id="rId15" Type="http://schemas.openxmlformats.org/officeDocument/2006/relationships/image" Target="../media/image114.png"/><Relationship Id="rId23" Type="http://schemas.openxmlformats.org/officeDocument/2006/relationships/image" Target="../media/image16.png"/><Relationship Id="rId28" Type="http://schemas.openxmlformats.org/officeDocument/2006/relationships/customXml" Target="../ink/ink1394.xml"/><Relationship Id="rId36" Type="http://schemas.openxmlformats.org/officeDocument/2006/relationships/customXml" Target="../ink/ink1398.xml"/><Relationship Id="rId49" Type="http://schemas.openxmlformats.org/officeDocument/2006/relationships/image" Target="../media/image243.png"/><Relationship Id="rId57" Type="http://schemas.openxmlformats.org/officeDocument/2006/relationships/image" Target="../media/image247.png"/><Relationship Id="rId10" Type="http://schemas.openxmlformats.org/officeDocument/2006/relationships/customXml" Target="../ink/ink1385.xml"/><Relationship Id="rId31" Type="http://schemas.openxmlformats.org/officeDocument/2006/relationships/image" Target="../media/image237.png"/><Relationship Id="rId44" Type="http://schemas.openxmlformats.org/officeDocument/2006/relationships/customXml" Target="../ink/ink1403.xml"/><Relationship Id="rId52" Type="http://schemas.openxmlformats.org/officeDocument/2006/relationships/customXml" Target="../ink/ink1407.xml"/><Relationship Id="rId60" Type="http://schemas.openxmlformats.org/officeDocument/2006/relationships/customXml" Target="../ink/ink1411.xml"/><Relationship Id="rId65" Type="http://schemas.openxmlformats.org/officeDocument/2006/relationships/image" Target="../media/image252.png"/><Relationship Id="rId73" Type="http://schemas.openxmlformats.org/officeDocument/2006/relationships/customXml" Target="../ink/ink1418.xml"/><Relationship Id="rId4" Type="http://schemas.openxmlformats.org/officeDocument/2006/relationships/customXml" Target="../ink/ink1382.xml"/><Relationship Id="rId9" Type="http://schemas.openxmlformats.org/officeDocument/2006/relationships/image" Target="../media/image225.png"/><Relationship Id="rId13" Type="http://schemas.openxmlformats.org/officeDocument/2006/relationships/image" Target="../media/image227.png"/><Relationship Id="rId18" Type="http://schemas.openxmlformats.org/officeDocument/2006/relationships/customXml" Target="../ink/ink1389.xml"/><Relationship Id="rId39" Type="http://schemas.openxmlformats.org/officeDocument/2006/relationships/customXml" Target="../ink/ink1400.xml"/><Relationship Id="rId34" Type="http://schemas.openxmlformats.org/officeDocument/2006/relationships/customXml" Target="../ink/ink1397.xml"/><Relationship Id="rId50" Type="http://schemas.openxmlformats.org/officeDocument/2006/relationships/customXml" Target="../ink/ink1406.xml"/><Relationship Id="rId55" Type="http://schemas.openxmlformats.org/officeDocument/2006/relationships/image" Target="../media/image246.png"/><Relationship Id="rId7" Type="http://schemas.openxmlformats.org/officeDocument/2006/relationships/image" Target="../media/image224.png"/><Relationship Id="rId71" Type="http://schemas.openxmlformats.org/officeDocument/2006/relationships/customXml" Target="../ink/ink141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1.xml"/><Relationship Id="rId13" Type="http://schemas.openxmlformats.org/officeDocument/2006/relationships/image" Target="../media/image10.png"/><Relationship Id="rId18" Type="http://schemas.openxmlformats.org/officeDocument/2006/relationships/customXml" Target="../ink/ink14.xml"/><Relationship Id="rId7" Type="http://schemas.openxmlformats.org/officeDocument/2006/relationships/image" Target="../media/image5.png"/><Relationship Id="rId17" Type="http://schemas.openxmlformats.org/officeDocument/2006/relationships/image" Target="../media/image8.png"/><Relationship Id="rId2" Type="http://schemas.openxmlformats.org/officeDocument/2006/relationships/customXml" Target="../ink/ink9.xml"/><Relationship Id="rId16" Type="http://schemas.openxmlformats.org/officeDocument/2006/relationships/customXml" Target="../ink/ink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.xml"/><Relationship Id="rId5" Type="http://schemas.openxmlformats.org/officeDocument/2006/relationships/image" Target="../media/image4.png"/><Relationship Id="rId15" Type="http://schemas.openxmlformats.org/officeDocument/2006/relationships/image" Target="../media/image11.png"/><Relationship Id="rId19" Type="http://schemas.openxmlformats.org/officeDocument/2006/relationships/image" Target="../media/image3.png"/><Relationship Id="rId14" Type="http://schemas.openxmlformats.org/officeDocument/2006/relationships/customXml" Target="../ink/ink12.xml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31.xml"/><Relationship Id="rId21" Type="http://schemas.openxmlformats.org/officeDocument/2006/relationships/image" Target="../media/image230.png"/><Relationship Id="rId42" Type="http://schemas.openxmlformats.org/officeDocument/2006/relationships/customXml" Target="../ink/ink1440.xml"/><Relationship Id="rId47" Type="http://schemas.openxmlformats.org/officeDocument/2006/relationships/image" Target="../media/image242.png"/><Relationship Id="rId63" Type="http://schemas.openxmlformats.org/officeDocument/2006/relationships/image" Target="../media/image251.png"/><Relationship Id="rId68" Type="http://schemas.openxmlformats.org/officeDocument/2006/relationships/image" Target="../media/image253.png"/><Relationship Id="rId84" Type="http://schemas.openxmlformats.org/officeDocument/2006/relationships/customXml" Target="../ink/ink1462.xml"/><Relationship Id="rId89" Type="http://schemas.openxmlformats.org/officeDocument/2006/relationships/customXml" Target="../ink/ink1465.xml"/><Relationship Id="rId16" Type="http://schemas.openxmlformats.org/officeDocument/2006/relationships/customXml" Target="../ink/ink1426.xml"/><Relationship Id="rId11" Type="http://schemas.openxmlformats.org/officeDocument/2006/relationships/image" Target="../media/image226.png"/><Relationship Id="rId32" Type="http://schemas.openxmlformats.org/officeDocument/2006/relationships/customXml" Target="../ink/ink1434.xml"/><Relationship Id="rId37" Type="http://schemas.openxmlformats.org/officeDocument/2006/relationships/customXml" Target="../ink/ink1437.xml"/><Relationship Id="rId53" Type="http://schemas.openxmlformats.org/officeDocument/2006/relationships/image" Target="../media/image245.png"/><Relationship Id="rId58" Type="http://schemas.openxmlformats.org/officeDocument/2006/relationships/customXml" Target="../ink/ink1448.xml"/><Relationship Id="rId74" Type="http://schemas.openxmlformats.org/officeDocument/2006/relationships/image" Target="../media/image257.png"/><Relationship Id="rId79" Type="http://schemas.openxmlformats.org/officeDocument/2006/relationships/customXml" Target="../ink/ink1459.xml"/><Relationship Id="rId5" Type="http://schemas.openxmlformats.org/officeDocument/2006/relationships/image" Target="../media/image223.png"/><Relationship Id="rId90" Type="http://schemas.openxmlformats.org/officeDocument/2006/relationships/image" Target="../media/image264.png"/><Relationship Id="rId22" Type="http://schemas.openxmlformats.org/officeDocument/2006/relationships/customXml" Target="../ink/ink1429.xml"/><Relationship Id="rId27" Type="http://schemas.openxmlformats.org/officeDocument/2006/relationships/image" Target="../media/image236.png"/><Relationship Id="rId43" Type="http://schemas.openxmlformats.org/officeDocument/2006/relationships/image" Target="../media/image240.png"/><Relationship Id="rId48" Type="http://schemas.openxmlformats.org/officeDocument/2006/relationships/customXml" Target="../ink/ink1443.xml"/><Relationship Id="rId64" Type="http://schemas.openxmlformats.org/officeDocument/2006/relationships/customXml" Target="../ink/ink1451.xml"/><Relationship Id="rId69" Type="http://schemas.openxmlformats.org/officeDocument/2006/relationships/customXml" Target="../ink/ink1454.xml"/><Relationship Id="rId8" Type="http://schemas.openxmlformats.org/officeDocument/2006/relationships/customXml" Target="../ink/ink1422.xml"/><Relationship Id="rId51" Type="http://schemas.openxmlformats.org/officeDocument/2006/relationships/image" Target="../media/image244.png"/><Relationship Id="rId72" Type="http://schemas.openxmlformats.org/officeDocument/2006/relationships/image" Target="../media/image255.png"/><Relationship Id="rId80" Type="http://schemas.openxmlformats.org/officeDocument/2006/relationships/customXml" Target="../ink/ink1460.xml"/><Relationship Id="rId85" Type="http://schemas.openxmlformats.org/officeDocument/2006/relationships/customXml" Target="../ink/ink1463.xml"/><Relationship Id="rId93" Type="http://schemas.openxmlformats.org/officeDocument/2006/relationships/customXml" Target="../ink/ink1467.xml"/><Relationship Id="rId3" Type="http://schemas.openxmlformats.org/officeDocument/2006/relationships/image" Target="../media/image222.png"/><Relationship Id="rId12" Type="http://schemas.openxmlformats.org/officeDocument/2006/relationships/customXml" Target="../ink/ink1424.xml"/><Relationship Id="rId17" Type="http://schemas.openxmlformats.org/officeDocument/2006/relationships/image" Target="../media/image228.png"/><Relationship Id="rId25" Type="http://schemas.openxmlformats.org/officeDocument/2006/relationships/image" Target="../media/image231.png"/><Relationship Id="rId33" Type="http://schemas.openxmlformats.org/officeDocument/2006/relationships/image" Target="../media/image233.png"/><Relationship Id="rId38" Type="http://schemas.openxmlformats.org/officeDocument/2006/relationships/image" Target="../media/image238.png"/><Relationship Id="rId46" Type="http://schemas.openxmlformats.org/officeDocument/2006/relationships/customXml" Target="../ink/ink1442.xml"/><Relationship Id="rId59" Type="http://schemas.openxmlformats.org/officeDocument/2006/relationships/image" Target="../media/image248.png"/><Relationship Id="rId67" Type="http://schemas.openxmlformats.org/officeDocument/2006/relationships/customXml" Target="../ink/ink1453.xml"/><Relationship Id="rId20" Type="http://schemas.openxmlformats.org/officeDocument/2006/relationships/customXml" Target="../ink/ink1428.xml"/><Relationship Id="rId41" Type="http://schemas.openxmlformats.org/officeDocument/2006/relationships/image" Target="../media/image239.png"/><Relationship Id="rId54" Type="http://schemas.openxmlformats.org/officeDocument/2006/relationships/customXml" Target="../ink/ink1446.xml"/><Relationship Id="rId62" Type="http://schemas.openxmlformats.org/officeDocument/2006/relationships/customXml" Target="../ink/ink1450.xml"/><Relationship Id="rId70" Type="http://schemas.openxmlformats.org/officeDocument/2006/relationships/image" Target="../media/image254.png"/><Relationship Id="rId75" Type="http://schemas.openxmlformats.org/officeDocument/2006/relationships/customXml" Target="../ink/ink1457.xml"/><Relationship Id="rId83" Type="http://schemas.openxmlformats.org/officeDocument/2006/relationships/image" Target="../media/image261.png"/><Relationship Id="rId88" Type="http://schemas.openxmlformats.org/officeDocument/2006/relationships/image" Target="../media/image263.png"/><Relationship Id="rId91" Type="http://schemas.openxmlformats.org/officeDocument/2006/relationships/customXml" Target="../ink/ink14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1.xml"/><Relationship Id="rId15" Type="http://schemas.openxmlformats.org/officeDocument/2006/relationships/image" Target="../media/image114.png"/><Relationship Id="rId23" Type="http://schemas.openxmlformats.org/officeDocument/2006/relationships/image" Target="../media/image16.png"/><Relationship Id="rId28" Type="http://schemas.openxmlformats.org/officeDocument/2006/relationships/customXml" Target="../ink/ink1432.xml"/><Relationship Id="rId36" Type="http://schemas.openxmlformats.org/officeDocument/2006/relationships/customXml" Target="../ink/ink1436.xml"/><Relationship Id="rId49" Type="http://schemas.openxmlformats.org/officeDocument/2006/relationships/image" Target="../media/image243.png"/><Relationship Id="rId57" Type="http://schemas.openxmlformats.org/officeDocument/2006/relationships/image" Target="../media/image247.png"/><Relationship Id="rId10" Type="http://schemas.openxmlformats.org/officeDocument/2006/relationships/customXml" Target="../ink/ink1423.xml"/><Relationship Id="rId31" Type="http://schemas.openxmlformats.org/officeDocument/2006/relationships/image" Target="../media/image237.png"/><Relationship Id="rId44" Type="http://schemas.openxmlformats.org/officeDocument/2006/relationships/customXml" Target="../ink/ink1441.xml"/><Relationship Id="rId52" Type="http://schemas.openxmlformats.org/officeDocument/2006/relationships/customXml" Target="../ink/ink1445.xml"/><Relationship Id="rId60" Type="http://schemas.openxmlformats.org/officeDocument/2006/relationships/customXml" Target="../ink/ink1449.xml"/><Relationship Id="rId65" Type="http://schemas.openxmlformats.org/officeDocument/2006/relationships/image" Target="../media/image252.png"/><Relationship Id="rId73" Type="http://schemas.openxmlformats.org/officeDocument/2006/relationships/customXml" Target="../ink/ink1456.xml"/><Relationship Id="rId78" Type="http://schemas.openxmlformats.org/officeDocument/2006/relationships/image" Target="../media/image259.png"/><Relationship Id="rId81" Type="http://schemas.openxmlformats.org/officeDocument/2006/relationships/image" Target="../media/image260.png"/><Relationship Id="rId86" Type="http://schemas.openxmlformats.org/officeDocument/2006/relationships/image" Target="../media/image262.png"/><Relationship Id="rId94" Type="http://schemas.openxmlformats.org/officeDocument/2006/relationships/image" Target="../media/image266.png"/><Relationship Id="rId4" Type="http://schemas.openxmlformats.org/officeDocument/2006/relationships/customXml" Target="../ink/ink1420.xml"/><Relationship Id="rId9" Type="http://schemas.openxmlformats.org/officeDocument/2006/relationships/image" Target="../media/image225.png"/><Relationship Id="rId13" Type="http://schemas.openxmlformats.org/officeDocument/2006/relationships/image" Target="../media/image227.png"/><Relationship Id="rId18" Type="http://schemas.openxmlformats.org/officeDocument/2006/relationships/customXml" Target="../ink/ink1427.xml"/><Relationship Id="rId39" Type="http://schemas.openxmlformats.org/officeDocument/2006/relationships/customXml" Target="../ink/ink1438.xml"/><Relationship Id="rId34" Type="http://schemas.openxmlformats.org/officeDocument/2006/relationships/customXml" Target="../ink/ink1435.xml"/><Relationship Id="rId50" Type="http://schemas.openxmlformats.org/officeDocument/2006/relationships/customXml" Target="../ink/ink1444.xml"/><Relationship Id="rId55" Type="http://schemas.openxmlformats.org/officeDocument/2006/relationships/image" Target="../media/image246.png"/><Relationship Id="rId76" Type="http://schemas.openxmlformats.org/officeDocument/2006/relationships/image" Target="../media/image258.png"/><Relationship Id="rId7" Type="http://schemas.openxmlformats.org/officeDocument/2006/relationships/image" Target="../media/image224.png"/><Relationship Id="rId71" Type="http://schemas.openxmlformats.org/officeDocument/2006/relationships/customXml" Target="../ink/ink1455.xml"/><Relationship Id="rId92" Type="http://schemas.openxmlformats.org/officeDocument/2006/relationships/image" Target="../media/image265.png"/><Relationship Id="rId2" Type="http://schemas.openxmlformats.org/officeDocument/2006/relationships/customXml" Target="../ink/ink1419.xml"/><Relationship Id="rId29" Type="http://schemas.openxmlformats.org/officeDocument/2006/relationships/image" Target="../media/image232.png"/><Relationship Id="rId24" Type="http://schemas.openxmlformats.org/officeDocument/2006/relationships/customXml" Target="../ink/ink1430.xml"/><Relationship Id="rId40" Type="http://schemas.openxmlformats.org/officeDocument/2006/relationships/customXml" Target="../ink/ink1439.xml"/><Relationship Id="rId45" Type="http://schemas.openxmlformats.org/officeDocument/2006/relationships/image" Target="../media/image241.png"/><Relationship Id="rId66" Type="http://schemas.openxmlformats.org/officeDocument/2006/relationships/customXml" Target="../ink/ink1452.xml"/><Relationship Id="rId87" Type="http://schemas.openxmlformats.org/officeDocument/2006/relationships/customXml" Target="../ink/ink1464.xml"/><Relationship Id="rId61" Type="http://schemas.openxmlformats.org/officeDocument/2006/relationships/image" Target="../media/image249.png"/><Relationship Id="rId82" Type="http://schemas.openxmlformats.org/officeDocument/2006/relationships/customXml" Target="../ink/ink1461.xml"/><Relationship Id="rId19" Type="http://schemas.openxmlformats.org/officeDocument/2006/relationships/image" Target="../media/image229.png"/><Relationship Id="rId14" Type="http://schemas.openxmlformats.org/officeDocument/2006/relationships/customXml" Target="../ink/ink1425.xml"/><Relationship Id="rId30" Type="http://schemas.openxmlformats.org/officeDocument/2006/relationships/customXml" Target="../ink/ink1433.xml"/><Relationship Id="rId35" Type="http://schemas.openxmlformats.org/officeDocument/2006/relationships/image" Target="../media/image234.png"/><Relationship Id="rId56" Type="http://schemas.openxmlformats.org/officeDocument/2006/relationships/customXml" Target="../ink/ink1447.xml"/><Relationship Id="rId77" Type="http://schemas.openxmlformats.org/officeDocument/2006/relationships/customXml" Target="../ink/ink1458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80.xml"/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489.xml"/><Relationship Id="rId47" Type="http://schemas.openxmlformats.org/officeDocument/2006/relationships/image" Target="../media/image242.png"/><Relationship Id="rId63" Type="http://schemas.openxmlformats.org/officeDocument/2006/relationships/image" Target="../media/image251.png"/><Relationship Id="rId68" Type="http://schemas.openxmlformats.org/officeDocument/2006/relationships/image" Target="../media/image253.png"/><Relationship Id="rId84" Type="http://schemas.openxmlformats.org/officeDocument/2006/relationships/customXml" Target="../ink/ink1511.xml"/><Relationship Id="rId89" Type="http://schemas.openxmlformats.org/officeDocument/2006/relationships/customXml" Target="../ink/ink1514.xml"/><Relationship Id="rId112" Type="http://schemas.openxmlformats.org/officeDocument/2006/relationships/customXml" Target="../ink/ink1526.xml"/><Relationship Id="rId16" Type="http://schemas.openxmlformats.org/officeDocument/2006/relationships/customXml" Target="../ink/ink1475.xml"/><Relationship Id="rId107" Type="http://schemas.openxmlformats.org/officeDocument/2006/relationships/customXml" Target="../ink/ink1523.xml"/><Relationship Id="rId11" Type="http://schemas.openxmlformats.org/officeDocument/2006/relationships/image" Target="../media/image226.png"/><Relationship Id="rId32" Type="http://schemas.openxmlformats.org/officeDocument/2006/relationships/customXml" Target="../ink/ink1483.xml"/><Relationship Id="rId37" Type="http://schemas.openxmlformats.org/officeDocument/2006/relationships/customXml" Target="../ink/ink1486.xml"/><Relationship Id="rId53" Type="http://schemas.openxmlformats.org/officeDocument/2006/relationships/image" Target="../media/image245.png"/><Relationship Id="rId58" Type="http://schemas.openxmlformats.org/officeDocument/2006/relationships/customXml" Target="../ink/ink1497.xml"/><Relationship Id="rId74" Type="http://schemas.openxmlformats.org/officeDocument/2006/relationships/image" Target="../media/image257.png"/><Relationship Id="rId79" Type="http://schemas.openxmlformats.org/officeDocument/2006/relationships/customXml" Target="../ink/ink1508.xml"/><Relationship Id="rId102" Type="http://schemas.openxmlformats.org/officeDocument/2006/relationships/image" Target="../media/image165.png"/><Relationship Id="rId5" Type="http://schemas.openxmlformats.org/officeDocument/2006/relationships/image" Target="../media/image223.png"/><Relationship Id="rId90" Type="http://schemas.openxmlformats.org/officeDocument/2006/relationships/image" Target="../media/image264.png"/><Relationship Id="rId95" Type="http://schemas.openxmlformats.org/officeDocument/2006/relationships/customXml" Target="../ink/ink1517.xml"/><Relationship Id="rId22" Type="http://schemas.openxmlformats.org/officeDocument/2006/relationships/customXml" Target="../ink/ink1478.xml"/><Relationship Id="rId27" Type="http://schemas.openxmlformats.org/officeDocument/2006/relationships/image" Target="../media/image236.png"/><Relationship Id="rId43" Type="http://schemas.openxmlformats.org/officeDocument/2006/relationships/image" Target="../media/image240.png"/><Relationship Id="rId48" Type="http://schemas.openxmlformats.org/officeDocument/2006/relationships/customXml" Target="../ink/ink1492.xml"/><Relationship Id="rId64" Type="http://schemas.openxmlformats.org/officeDocument/2006/relationships/customXml" Target="../ink/ink1500.xml"/><Relationship Id="rId69" Type="http://schemas.openxmlformats.org/officeDocument/2006/relationships/customXml" Target="../ink/ink1503.xml"/><Relationship Id="rId113" Type="http://schemas.openxmlformats.org/officeDocument/2006/relationships/image" Target="../media/image275.png"/><Relationship Id="rId118" Type="http://schemas.openxmlformats.org/officeDocument/2006/relationships/customXml" Target="../ink/ink1529.xml"/><Relationship Id="rId80" Type="http://schemas.openxmlformats.org/officeDocument/2006/relationships/customXml" Target="../ink/ink1509.xml"/><Relationship Id="rId85" Type="http://schemas.openxmlformats.org/officeDocument/2006/relationships/customXml" Target="../ink/ink1512.xml"/><Relationship Id="rId12" Type="http://schemas.openxmlformats.org/officeDocument/2006/relationships/customXml" Target="../ink/ink1473.xml"/><Relationship Id="rId17" Type="http://schemas.openxmlformats.org/officeDocument/2006/relationships/image" Target="../media/image228.png"/><Relationship Id="rId33" Type="http://schemas.openxmlformats.org/officeDocument/2006/relationships/image" Target="../media/image233.png"/><Relationship Id="rId38" Type="http://schemas.openxmlformats.org/officeDocument/2006/relationships/image" Target="../media/image238.png"/><Relationship Id="rId59" Type="http://schemas.openxmlformats.org/officeDocument/2006/relationships/image" Target="../media/image248.png"/><Relationship Id="rId103" Type="http://schemas.openxmlformats.org/officeDocument/2006/relationships/customXml" Target="../ink/ink1521.xml"/><Relationship Id="rId108" Type="http://schemas.openxmlformats.org/officeDocument/2006/relationships/customXml" Target="../ink/ink1524.xml"/><Relationship Id="rId54" Type="http://schemas.openxmlformats.org/officeDocument/2006/relationships/customXml" Target="../ink/ink1495.xml"/><Relationship Id="rId70" Type="http://schemas.openxmlformats.org/officeDocument/2006/relationships/image" Target="../media/image254.png"/><Relationship Id="rId75" Type="http://schemas.openxmlformats.org/officeDocument/2006/relationships/customXml" Target="../ink/ink1506.xml"/><Relationship Id="rId91" Type="http://schemas.openxmlformats.org/officeDocument/2006/relationships/customXml" Target="../ink/ink1515.xml"/><Relationship Id="rId96" Type="http://schemas.openxmlformats.org/officeDocument/2006/relationships/image" Target="../media/image26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70.xml"/><Relationship Id="rId23" Type="http://schemas.openxmlformats.org/officeDocument/2006/relationships/image" Target="../media/image16.png"/><Relationship Id="rId28" Type="http://schemas.openxmlformats.org/officeDocument/2006/relationships/customXml" Target="../ink/ink1481.xml"/><Relationship Id="rId49" Type="http://schemas.openxmlformats.org/officeDocument/2006/relationships/image" Target="../media/image243.png"/><Relationship Id="rId114" Type="http://schemas.openxmlformats.org/officeDocument/2006/relationships/customXml" Target="../ink/ink1527.xml"/><Relationship Id="rId119" Type="http://schemas.openxmlformats.org/officeDocument/2006/relationships/image" Target="../media/image278.png"/><Relationship Id="rId10" Type="http://schemas.openxmlformats.org/officeDocument/2006/relationships/customXml" Target="../ink/ink1472.xml"/><Relationship Id="rId31" Type="http://schemas.openxmlformats.org/officeDocument/2006/relationships/image" Target="../media/image237.png"/><Relationship Id="rId44" Type="http://schemas.openxmlformats.org/officeDocument/2006/relationships/customXml" Target="../ink/ink1490.xml"/><Relationship Id="rId52" Type="http://schemas.openxmlformats.org/officeDocument/2006/relationships/customXml" Target="../ink/ink1494.xml"/><Relationship Id="rId60" Type="http://schemas.openxmlformats.org/officeDocument/2006/relationships/customXml" Target="../ink/ink1498.xml"/><Relationship Id="rId65" Type="http://schemas.openxmlformats.org/officeDocument/2006/relationships/image" Target="../media/image252.png"/><Relationship Id="rId73" Type="http://schemas.openxmlformats.org/officeDocument/2006/relationships/customXml" Target="../ink/ink1505.xml"/><Relationship Id="rId78" Type="http://schemas.openxmlformats.org/officeDocument/2006/relationships/image" Target="../media/image259.png"/><Relationship Id="rId81" Type="http://schemas.openxmlformats.org/officeDocument/2006/relationships/image" Target="../media/image260.png"/><Relationship Id="rId86" Type="http://schemas.openxmlformats.org/officeDocument/2006/relationships/image" Target="../media/image262.png"/><Relationship Id="rId94" Type="http://schemas.openxmlformats.org/officeDocument/2006/relationships/image" Target="../media/image267.png"/><Relationship Id="rId99" Type="http://schemas.openxmlformats.org/officeDocument/2006/relationships/customXml" Target="../ink/ink1519.xml"/><Relationship Id="rId101" Type="http://schemas.openxmlformats.org/officeDocument/2006/relationships/customXml" Target="../ink/ink1520.xml"/><Relationship Id="rId4" Type="http://schemas.openxmlformats.org/officeDocument/2006/relationships/customXml" Target="../ink/ink1469.xml"/><Relationship Id="rId9" Type="http://schemas.openxmlformats.org/officeDocument/2006/relationships/image" Target="../media/image225.png"/><Relationship Id="rId13" Type="http://schemas.openxmlformats.org/officeDocument/2006/relationships/image" Target="../media/image227.png"/><Relationship Id="rId18" Type="http://schemas.openxmlformats.org/officeDocument/2006/relationships/customXml" Target="../ink/ink1476.xml"/><Relationship Id="rId39" Type="http://schemas.openxmlformats.org/officeDocument/2006/relationships/customXml" Target="../ink/ink1487.xml"/><Relationship Id="rId109" Type="http://schemas.openxmlformats.org/officeDocument/2006/relationships/image" Target="../media/image273.png"/><Relationship Id="rId34" Type="http://schemas.openxmlformats.org/officeDocument/2006/relationships/customXml" Target="../ink/ink1484.xml"/><Relationship Id="rId50" Type="http://schemas.openxmlformats.org/officeDocument/2006/relationships/customXml" Target="../ink/ink1493.xml"/><Relationship Id="rId55" Type="http://schemas.openxmlformats.org/officeDocument/2006/relationships/image" Target="../media/image246.png"/><Relationship Id="rId76" Type="http://schemas.openxmlformats.org/officeDocument/2006/relationships/image" Target="../media/image258.png"/><Relationship Id="rId97" Type="http://schemas.openxmlformats.org/officeDocument/2006/relationships/customXml" Target="../ink/ink1518.xml"/><Relationship Id="rId104" Type="http://schemas.openxmlformats.org/officeDocument/2006/relationships/image" Target="../media/image271.png"/><Relationship Id="rId7" Type="http://schemas.openxmlformats.org/officeDocument/2006/relationships/image" Target="../media/image224.png"/><Relationship Id="rId71" Type="http://schemas.openxmlformats.org/officeDocument/2006/relationships/customXml" Target="../ink/ink1504.xml"/><Relationship Id="rId92" Type="http://schemas.openxmlformats.org/officeDocument/2006/relationships/image" Target="../media/image265.png"/><Relationship Id="rId2" Type="http://schemas.openxmlformats.org/officeDocument/2006/relationships/customXml" Target="../ink/ink1468.xml"/><Relationship Id="rId29" Type="http://schemas.openxmlformats.org/officeDocument/2006/relationships/image" Target="../media/image232.png"/><Relationship Id="rId24" Type="http://schemas.openxmlformats.org/officeDocument/2006/relationships/customXml" Target="../ink/ink1479.xml"/><Relationship Id="rId40" Type="http://schemas.openxmlformats.org/officeDocument/2006/relationships/customXml" Target="../ink/ink1488.xml"/><Relationship Id="rId45" Type="http://schemas.openxmlformats.org/officeDocument/2006/relationships/image" Target="../media/image241.png"/><Relationship Id="rId66" Type="http://schemas.openxmlformats.org/officeDocument/2006/relationships/customXml" Target="../ink/ink1501.xml"/><Relationship Id="rId87" Type="http://schemas.openxmlformats.org/officeDocument/2006/relationships/customXml" Target="../ink/ink1513.xml"/><Relationship Id="rId110" Type="http://schemas.openxmlformats.org/officeDocument/2006/relationships/customXml" Target="../ink/ink1525.xml"/><Relationship Id="rId115" Type="http://schemas.openxmlformats.org/officeDocument/2006/relationships/image" Target="../media/image276.png"/><Relationship Id="rId61" Type="http://schemas.openxmlformats.org/officeDocument/2006/relationships/image" Target="../media/image249.png"/><Relationship Id="rId82" Type="http://schemas.openxmlformats.org/officeDocument/2006/relationships/customXml" Target="../ink/ink1510.xml"/><Relationship Id="rId19" Type="http://schemas.openxmlformats.org/officeDocument/2006/relationships/image" Target="../media/image229.png"/><Relationship Id="rId14" Type="http://schemas.openxmlformats.org/officeDocument/2006/relationships/customXml" Target="../ink/ink1474.xml"/><Relationship Id="rId30" Type="http://schemas.openxmlformats.org/officeDocument/2006/relationships/customXml" Target="../ink/ink1482.xml"/><Relationship Id="rId35" Type="http://schemas.openxmlformats.org/officeDocument/2006/relationships/image" Target="../media/image234.png"/><Relationship Id="rId56" Type="http://schemas.openxmlformats.org/officeDocument/2006/relationships/customXml" Target="../ink/ink1496.xml"/><Relationship Id="rId77" Type="http://schemas.openxmlformats.org/officeDocument/2006/relationships/customXml" Target="../ink/ink1507.xml"/><Relationship Id="rId100" Type="http://schemas.openxmlformats.org/officeDocument/2006/relationships/image" Target="../media/image270.png"/><Relationship Id="rId105" Type="http://schemas.openxmlformats.org/officeDocument/2006/relationships/customXml" Target="../ink/ink1522.xml"/><Relationship Id="rId8" Type="http://schemas.openxmlformats.org/officeDocument/2006/relationships/customXml" Target="../ink/ink1471.xml"/><Relationship Id="rId51" Type="http://schemas.openxmlformats.org/officeDocument/2006/relationships/image" Target="../media/image244.png"/><Relationship Id="rId72" Type="http://schemas.openxmlformats.org/officeDocument/2006/relationships/image" Target="../media/image255.png"/><Relationship Id="rId93" Type="http://schemas.openxmlformats.org/officeDocument/2006/relationships/customXml" Target="../ink/ink1516.xml"/><Relationship Id="rId98" Type="http://schemas.openxmlformats.org/officeDocument/2006/relationships/image" Target="../media/image269.png"/><Relationship Id="rId3" Type="http://schemas.openxmlformats.org/officeDocument/2006/relationships/image" Target="../media/image222.png"/><Relationship Id="rId25" Type="http://schemas.openxmlformats.org/officeDocument/2006/relationships/image" Target="../media/image231.png"/><Relationship Id="rId46" Type="http://schemas.openxmlformats.org/officeDocument/2006/relationships/customXml" Target="../ink/ink1491.xml"/><Relationship Id="rId67" Type="http://schemas.openxmlformats.org/officeDocument/2006/relationships/customXml" Target="../ink/ink1502.xml"/><Relationship Id="rId116" Type="http://schemas.openxmlformats.org/officeDocument/2006/relationships/customXml" Target="../ink/ink1528.xml"/><Relationship Id="rId20" Type="http://schemas.openxmlformats.org/officeDocument/2006/relationships/customXml" Target="../ink/ink1477.xml"/><Relationship Id="rId41" Type="http://schemas.openxmlformats.org/officeDocument/2006/relationships/image" Target="../media/image239.png"/><Relationship Id="rId62" Type="http://schemas.openxmlformats.org/officeDocument/2006/relationships/customXml" Target="../ink/ink1499.xml"/><Relationship Id="rId83" Type="http://schemas.openxmlformats.org/officeDocument/2006/relationships/image" Target="../media/image261.png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5" Type="http://schemas.openxmlformats.org/officeDocument/2006/relationships/image" Target="../media/image114.png"/><Relationship Id="rId36" Type="http://schemas.openxmlformats.org/officeDocument/2006/relationships/customXml" Target="../ink/ink1485.xml"/><Relationship Id="rId57" Type="http://schemas.openxmlformats.org/officeDocument/2006/relationships/image" Target="../media/image247.png"/><Relationship Id="rId106" Type="http://schemas.openxmlformats.org/officeDocument/2006/relationships/image" Target="../media/image272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551.xml"/><Relationship Id="rId63" Type="http://schemas.openxmlformats.org/officeDocument/2006/relationships/image" Target="../media/image251.png"/><Relationship Id="rId84" Type="http://schemas.openxmlformats.org/officeDocument/2006/relationships/customXml" Target="../ink/ink1573.xml"/><Relationship Id="rId138" Type="http://schemas.openxmlformats.org/officeDocument/2006/relationships/customXml" Target="../ink/ink1601.xml"/><Relationship Id="rId159" Type="http://schemas.openxmlformats.org/officeDocument/2006/relationships/image" Target="../media/image299.png"/><Relationship Id="rId170" Type="http://schemas.openxmlformats.org/officeDocument/2006/relationships/customXml" Target="../ink/ink1617.xml"/><Relationship Id="rId107" Type="http://schemas.openxmlformats.org/officeDocument/2006/relationships/customXml" Target="../ink/ink1585.xml"/><Relationship Id="rId11" Type="http://schemas.openxmlformats.org/officeDocument/2006/relationships/image" Target="../media/image226.png"/><Relationship Id="rId32" Type="http://schemas.openxmlformats.org/officeDocument/2006/relationships/customXml" Target="../ink/ink1545.xml"/><Relationship Id="rId53" Type="http://schemas.openxmlformats.org/officeDocument/2006/relationships/image" Target="../media/image245.png"/><Relationship Id="rId74" Type="http://schemas.openxmlformats.org/officeDocument/2006/relationships/image" Target="../media/image257.png"/><Relationship Id="rId128" Type="http://schemas.openxmlformats.org/officeDocument/2006/relationships/customXml" Target="../ink/ink1596.xml"/><Relationship Id="rId149" Type="http://schemas.openxmlformats.org/officeDocument/2006/relationships/image" Target="../media/image294.png"/><Relationship Id="rId5" Type="http://schemas.openxmlformats.org/officeDocument/2006/relationships/image" Target="../media/image223.png"/><Relationship Id="rId95" Type="http://schemas.openxmlformats.org/officeDocument/2006/relationships/customXml" Target="../ink/ink1579.xml"/><Relationship Id="rId160" Type="http://schemas.openxmlformats.org/officeDocument/2006/relationships/customXml" Target="../ink/ink1612.xml"/><Relationship Id="rId22" Type="http://schemas.openxmlformats.org/officeDocument/2006/relationships/customXml" Target="../ink/ink1540.xml"/><Relationship Id="rId43" Type="http://schemas.openxmlformats.org/officeDocument/2006/relationships/image" Target="../media/image240.png"/><Relationship Id="rId64" Type="http://schemas.openxmlformats.org/officeDocument/2006/relationships/customXml" Target="../ink/ink1562.xml"/><Relationship Id="rId118" Type="http://schemas.openxmlformats.org/officeDocument/2006/relationships/customXml" Target="../ink/ink1591.xml"/><Relationship Id="rId139" Type="http://schemas.openxmlformats.org/officeDocument/2006/relationships/image" Target="../media/image289.png"/><Relationship Id="rId85" Type="http://schemas.openxmlformats.org/officeDocument/2006/relationships/customXml" Target="../ink/ink1574.xml"/><Relationship Id="rId150" Type="http://schemas.openxmlformats.org/officeDocument/2006/relationships/customXml" Target="../ink/ink1607.xml"/><Relationship Id="rId171" Type="http://schemas.openxmlformats.org/officeDocument/2006/relationships/image" Target="../media/image305.png"/><Relationship Id="rId12" Type="http://schemas.openxmlformats.org/officeDocument/2006/relationships/customXml" Target="../ink/ink1535.xml"/><Relationship Id="rId33" Type="http://schemas.openxmlformats.org/officeDocument/2006/relationships/image" Target="../media/image233.png"/><Relationship Id="rId108" Type="http://schemas.openxmlformats.org/officeDocument/2006/relationships/customXml" Target="../ink/ink1586.xml"/><Relationship Id="rId129" Type="http://schemas.openxmlformats.org/officeDocument/2006/relationships/image" Target="../media/image284.png"/><Relationship Id="rId54" Type="http://schemas.openxmlformats.org/officeDocument/2006/relationships/customXml" Target="../ink/ink1557.xml"/><Relationship Id="rId70" Type="http://schemas.openxmlformats.org/officeDocument/2006/relationships/image" Target="../media/image254.png"/><Relationship Id="rId75" Type="http://schemas.openxmlformats.org/officeDocument/2006/relationships/customXml" Target="../ink/ink1568.xml"/><Relationship Id="rId91" Type="http://schemas.openxmlformats.org/officeDocument/2006/relationships/customXml" Target="../ink/ink1577.xml"/><Relationship Id="rId96" Type="http://schemas.openxmlformats.org/officeDocument/2006/relationships/image" Target="../media/image268.png"/><Relationship Id="rId140" Type="http://schemas.openxmlformats.org/officeDocument/2006/relationships/customXml" Target="../ink/ink1602.xml"/><Relationship Id="rId145" Type="http://schemas.openxmlformats.org/officeDocument/2006/relationships/image" Target="../media/image292.png"/><Relationship Id="rId161" Type="http://schemas.openxmlformats.org/officeDocument/2006/relationships/image" Target="../media/image300.png"/><Relationship Id="rId166" Type="http://schemas.openxmlformats.org/officeDocument/2006/relationships/customXml" Target="../ink/ink161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32.xml"/><Relationship Id="rId23" Type="http://schemas.openxmlformats.org/officeDocument/2006/relationships/image" Target="../media/image16.png"/><Relationship Id="rId28" Type="http://schemas.openxmlformats.org/officeDocument/2006/relationships/customXml" Target="../ink/ink1543.xml"/><Relationship Id="rId49" Type="http://schemas.openxmlformats.org/officeDocument/2006/relationships/image" Target="../media/image243.png"/><Relationship Id="rId114" Type="http://schemas.openxmlformats.org/officeDocument/2006/relationships/customXml" Target="../ink/ink1589.xml"/><Relationship Id="rId119" Type="http://schemas.openxmlformats.org/officeDocument/2006/relationships/image" Target="../media/image279.png"/><Relationship Id="rId44" Type="http://schemas.openxmlformats.org/officeDocument/2006/relationships/customXml" Target="../ink/ink1552.xml"/><Relationship Id="rId60" Type="http://schemas.openxmlformats.org/officeDocument/2006/relationships/customXml" Target="../ink/ink1560.xml"/><Relationship Id="rId65" Type="http://schemas.openxmlformats.org/officeDocument/2006/relationships/image" Target="../media/image252.png"/><Relationship Id="rId81" Type="http://schemas.openxmlformats.org/officeDocument/2006/relationships/image" Target="../media/image260.png"/><Relationship Id="rId86" Type="http://schemas.openxmlformats.org/officeDocument/2006/relationships/image" Target="../media/image262.png"/><Relationship Id="rId130" Type="http://schemas.openxmlformats.org/officeDocument/2006/relationships/customXml" Target="../ink/ink1597.xml"/><Relationship Id="rId135" Type="http://schemas.openxmlformats.org/officeDocument/2006/relationships/image" Target="../media/image287.png"/><Relationship Id="rId151" Type="http://schemas.openxmlformats.org/officeDocument/2006/relationships/image" Target="../media/image295.png"/><Relationship Id="rId156" Type="http://schemas.openxmlformats.org/officeDocument/2006/relationships/customXml" Target="../ink/ink1610.xml"/><Relationship Id="rId13" Type="http://schemas.openxmlformats.org/officeDocument/2006/relationships/image" Target="../media/image227.png"/><Relationship Id="rId18" Type="http://schemas.openxmlformats.org/officeDocument/2006/relationships/customXml" Target="../ink/ink1538.xml"/><Relationship Id="rId39" Type="http://schemas.openxmlformats.org/officeDocument/2006/relationships/customXml" Target="../ink/ink1549.xml"/><Relationship Id="rId109" Type="http://schemas.openxmlformats.org/officeDocument/2006/relationships/image" Target="../media/image273.png"/><Relationship Id="rId34" Type="http://schemas.openxmlformats.org/officeDocument/2006/relationships/customXml" Target="../ink/ink1546.xml"/><Relationship Id="rId50" Type="http://schemas.openxmlformats.org/officeDocument/2006/relationships/customXml" Target="../ink/ink1555.xml"/><Relationship Id="rId55" Type="http://schemas.openxmlformats.org/officeDocument/2006/relationships/image" Target="../media/image246.png"/><Relationship Id="rId76" Type="http://schemas.openxmlformats.org/officeDocument/2006/relationships/image" Target="../media/image258.png"/><Relationship Id="rId97" Type="http://schemas.openxmlformats.org/officeDocument/2006/relationships/customXml" Target="../ink/ink1580.xml"/><Relationship Id="rId104" Type="http://schemas.openxmlformats.org/officeDocument/2006/relationships/image" Target="../media/image271.png"/><Relationship Id="rId120" Type="http://schemas.openxmlformats.org/officeDocument/2006/relationships/customXml" Target="../ink/ink1592.xml"/><Relationship Id="rId125" Type="http://schemas.openxmlformats.org/officeDocument/2006/relationships/image" Target="../media/image282.png"/><Relationship Id="rId141" Type="http://schemas.openxmlformats.org/officeDocument/2006/relationships/image" Target="../media/image290.png"/><Relationship Id="rId146" Type="http://schemas.openxmlformats.org/officeDocument/2006/relationships/customXml" Target="../ink/ink1605.xml"/><Relationship Id="rId167" Type="http://schemas.openxmlformats.org/officeDocument/2006/relationships/image" Target="../media/image303.png"/><Relationship Id="rId7" Type="http://schemas.openxmlformats.org/officeDocument/2006/relationships/image" Target="../media/image224.png"/><Relationship Id="rId71" Type="http://schemas.openxmlformats.org/officeDocument/2006/relationships/customXml" Target="../ink/ink1566.xml"/><Relationship Id="rId92" Type="http://schemas.openxmlformats.org/officeDocument/2006/relationships/image" Target="../media/image265.png"/><Relationship Id="rId162" Type="http://schemas.openxmlformats.org/officeDocument/2006/relationships/customXml" Target="../ink/ink1613.xml"/><Relationship Id="rId2" Type="http://schemas.openxmlformats.org/officeDocument/2006/relationships/customXml" Target="../ink/ink1530.xml"/><Relationship Id="rId29" Type="http://schemas.openxmlformats.org/officeDocument/2006/relationships/image" Target="../media/image232.png"/><Relationship Id="rId24" Type="http://schemas.openxmlformats.org/officeDocument/2006/relationships/customXml" Target="../ink/ink1541.xml"/><Relationship Id="rId40" Type="http://schemas.openxmlformats.org/officeDocument/2006/relationships/customXml" Target="../ink/ink1550.xml"/><Relationship Id="rId45" Type="http://schemas.openxmlformats.org/officeDocument/2006/relationships/image" Target="../media/image241.png"/><Relationship Id="rId66" Type="http://schemas.openxmlformats.org/officeDocument/2006/relationships/customXml" Target="../ink/ink1563.xml"/><Relationship Id="rId87" Type="http://schemas.openxmlformats.org/officeDocument/2006/relationships/customXml" Target="../ink/ink1575.xml"/><Relationship Id="rId110" Type="http://schemas.openxmlformats.org/officeDocument/2006/relationships/customXml" Target="../ink/ink1587.xml"/><Relationship Id="rId115" Type="http://schemas.openxmlformats.org/officeDocument/2006/relationships/image" Target="../media/image276.png"/><Relationship Id="rId131" Type="http://schemas.openxmlformats.org/officeDocument/2006/relationships/image" Target="../media/image285.png"/><Relationship Id="rId136" Type="http://schemas.openxmlformats.org/officeDocument/2006/relationships/customXml" Target="../ink/ink1600.xml"/><Relationship Id="rId157" Type="http://schemas.openxmlformats.org/officeDocument/2006/relationships/image" Target="../media/image298.png"/><Relationship Id="rId61" Type="http://schemas.openxmlformats.org/officeDocument/2006/relationships/image" Target="../media/image249.png"/><Relationship Id="rId82" Type="http://schemas.openxmlformats.org/officeDocument/2006/relationships/customXml" Target="../ink/ink1572.xml"/><Relationship Id="rId152" Type="http://schemas.openxmlformats.org/officeDocument/2006/relationships/customXml" Target="../ink/ink1608.xml"/><Relationship Id="rId19" Type="http://schemas.openxmlformats.org/officeDocument/2006/relationships/image" Target="../media/image229.png"/><Relationship Id="rId14" Type="http://schemas.openxmlformats.org/officeDocument/2006/relationships/customXml" Target="../ink/ink1536.xml"/><Relationship Id="rId30" Type="http://schemas.openxmlformats.org/officeDocument/2006/relationships/customXml" Target="../ink/ink1544.xml"/><Relationship Id="rId35" Type="http://schemas.openxmlformats.org/officeDocument/2006/relationships/image" Target="../media/image234.png"/><Relationship Id="rId56" Type="http://schemas.openxmlformats.org/officeDocument/2006/relationships/customXml" Target="../ink/ink1558.xml"/><Relationship Id="rId77" Type="http://schemas.openxmlformats.org/officeDocument/2006/relationships/customXml" Target="../ink/ink1569.xml"/><Relationship Id="rId100" Type="http://schemas.openxmlformats.org/officeDocument/2006/relationships/image" Target="../media/image270.png"/><Relationship Id="rId105" Type="http://schemas.openxmlformats.org/officeDocument/2006/relationships/customXml" Target="../ink/ink1584.xml"/><Relationship Id="rId126" Type="http://schemas.openxmlformats.org/officeDocument/2006/relationships/customXml" Target="../ink/ink1595.xml"/><Relationship Id="rId147" Type="http://schemas.openxmlformats.org/officeDocument/2006/relationships/image" Target="../media/image293.png"/><Relationship Id="rId168" Type="http://schemas.openxmlformats.org/officeDocument/2006/relationships/customXml" Target="../ink/ink1616.xml"/><Relationship Id="rId8" Type="http://schemas.openxmlformats.org/officeDocument/2006/relationships/customXml" Target="../ink/ink1533.xml"/><Relationship Id="rId51" Type="http://schemas.openxmlformats.org/officeDocument/2006/relationships/image" Target="../media/image244.png"/><Relationship Id="rId72" Type="http://schemas.openxmlformats.org/officeDocument/2006/relationships/image" Target="../media/image255.png"/><Relationship Id="rId93" Type="http://schemas.openxmlformats.org/officeDocument/2006/relationships/customXml" Target="../ink/ink1578.xml"/><Relationship Id="rId98" Type="http://schemas.openxmlformats.org/officeDocument/2006/relationships/image" Target="../media/image269.png"/><Relationship Id="rId121" Type="http://schemas.openxmlformats.org/officeDocument/2006/relationships/image" Target="../media/image280.png"/><Relationship Id="rId142" Type="http://schemas.openxmlformats.org/officeDocument/2006/relationships/customXml" Target="../ink/ink1603.xml"/><Relationship Id="rId163" Type="http://schemas.openxmlformats.org/officeDocument/2006/relationships/image" Target="../media/image301.png"/><Relationship Id="rId3" Type="http://schemas.openxmlformats.org/officeDocument/2006/relationships/image" Target="../media/image222.png"/><Relationship Id="rId25" Type="http://schemas.openxmlformats.org/officeDocument/2006/relationships/image" Target="../media/image231.png"/><Relationship Id="rId46" Type="http://schemas.openxmlformats.org/officeDocument/2006/relationships/customXml" Target="../ink/ink1553.xml"/><Relationship Id="rId67" Type="http://schemas.openxmlformats.org/officeDocument/2006/relationships/customXml" Target="../ink/ink1564.xml"/><Relationship Id="rId116" Type="http://schemas.openxmlformats.org/officeDocument/2006/relationships/customXml" Target="../ink/ink1590.xml"/><Relationship Id="rId137" Type="http://schemas.openxmlformats.org/officeDocument/2006/relationships/image" Target="../media/image288.png"/><Relationship Id="rId158" Type="http://schemas.openxmlformats.org/officeDocument/2006/relationships/customXml" Target="../ink/ink1611.xml"/><Relationship Id="rId20" Type="http://schemas.openxmlformats.org/officeDocument/2006/relationships/customXml" Target="../ink/ink1539.xml"/><Relationship Id="rId41" Type="http://schemas.openxmlformats.org/officeDocument/2006/relationships/image" Target="../media/image239.png"/><Relationship Id="rId62" Type="http://schemas.openxmlformats.org/officeDocument/2006/relationships/customXml" Target="../ink/ink1561.xml"/><Relationship Id="rId83" Type="http://schemas.openxmlformats.org/officeDocument/2006/relationships/image" Target="../media/image261.png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598.xml"/><Relationship Id="rId153" Type="http://schemas.openxmlformats.org/officeDocument/2006/relationships/image" Target="../media/image296.png"/><Relationship Id="rId15" Type="http://schemas.openxmlformats.org/officeDocument/2006/relationships/image" Target="../media/image114.png"/><Relationship Id="rId36" Type="http://schemas.openxmlformats.org/officeDocument/2006/relationships/customXml" Target="../ink/ink1547.xml"/><Relationship Id="rId57" Type="http://schemas.openxmlformats.org/officeDocument/2006/relationships/image" Target="../media/image247.png"/><Relationship Id="rId106" Type="http://schemas.openxmlformats.org/officeDocument/2006/relationships/image" Target="../media/image272.png"/><Relationship Id="rId127" Type="http://schemas.openxmlformats.org/officeDocument/2006/relationships/image" Target="../media/image283.png"/><Relationship Id="rId10" Type="http://schemas.openxmlformats.org/officeDocument/2006/relationships/customXml" Target="../ink/ink1534.xml"/><Relationship Id="rId31" Type="http://schemas.openxmlformats.org/officeDocument/2006/relationships/image" Target="../media/image237.png"/><Relationship Id="rId52" Type="http://schemas.openxmlformats.org/officeDocument/2006/relationships/customXml" Target="../ink/ink1556.xml"/><Relationship Id="rId73" Type="http://schemas.openxmlformats.org/officeDocument/2006/relationships/customXml" Target="../ink/ink1567.xml"/><Relationship Id="rId78" Type="http://schemas.openxmlformats.org/officeDocument/2006/relationships/image" Target="../media/image259.png"/><Relationship Id="rId94" Type="http://schemas.openxmlformats.org/officeDocument/2006/relationships/image" Target="../media/image267.png"/><Relationship Id="rId99" Type="http://schemas.openxmlformats.org/officeDocument/2006/relationships/customXml" Target="../ink/ink1581.xml"/><Relationship Id="rId101" Type="http://schemas.openxmlformats.org/officeDocument/2006/relationships/customXml" Target="../ink/ink1582.xml"/><Relationship Id="rId122" Type="http://schemas.openxmlformats.org/officeDocument/2006/relationships/customXml" Target="../ink/ink1593.xml"/><Relationship Id="rId143" Type="http://schemas.openxmlformats.org/officeDocument/2006/relationships/image" Target="../media/image291.png"/><Relationship Id="rId148" Type="http://schemas.openxmlformats.org/officeDocument/2006/relationships/customXml" Target="../ink/ink1606.xml"/><Relationship Id="rId164" Type="http://schemas.openxmlformats.org/officeDocument/2006/relationships/customXml" Target="../ink/ink1614.xml"/><Relationship Id="rId169" Type="http://schemas.openxmlformats.org/officeDocument/2006/relationships/image" Target="../media/image304.png"/><Relationship Id="rId4" Type="http://schemas.openxmlformats.org/officeDocument/2006/relationships/customXml" Target="../ink/ink1531.xml"/><Relationship Id="rId9" Type="http://schemas.openxmlformats.org/officeDocument/2006/relationships/image" Target="../media/image225.png"/><Relationship Id="rId26" Type="http://schemas.openxmlformats.org/officeDocument/2006/relationships/customXml" Target="../ink/ink1542.xml"/><Relationship Id="rId47" Type="http://schemas.openxmlformats.org/officeDocument/2006/relationships/image" Target="../media/image242.png"/><Relationship Id="rId68" Type="http://schemas.openxmlformats.org/officeDocument/2006/relationships/image" Target="../media/image253.png"/><Relationship Id="rId89" Type="http://schemas.openxmlformats.org/officeDocument/2006/relationships/customXml" Target="../ink/ink1576.xml"/><Relationship Id="rId112" Type="http://schemas.openxmlformats.org/officeDocument/2006/relationships/customXml" Target="../ink/ink1588.xml"/><Relationship Id="rId133" Type="http://schemas.openxmlformats.org/officeDocument/2006/relationships/image" Target="../media/image286.png"/><Relationship Id="rId154" Type="http://schemas.openxmlformats.org/officeDocument/2006/relationships/customXml" Target="../ink/ink1609.xml"/><Relationship Id="rId16" Type="http://schemas.openxmlformats.org/officeDocument/2006/relationships/customXml" Target="../ink/ink1537.xml"/><Relationship Id="rId37" Type="http://schemas.openxmlformats.org/officeDocument/2006/relationships/customXml" Target="../ink/ink1548.xml"/><Relationship Id="rId58" Type="http://schemas.openxmlformats.org/officeDocument/2006/relationships/customXml" Target="../ink/ink1559.xml"/><Relationship Id="rId79" Type="http://schemas.openxmlformats.org/officeDocument/2006/relationships/customXml" Target="../ink/ink1570.xml"/><Relationship Id="rId102" Type="http://schemas.openxmlformats.org/officeDocument/2006/relationships/image" Target="../media/image165.png"/><Relationship Id="rId123" Type="http://schemas.openxmlformats.org/officeDocument/2006/relationships/image" Target="../media/image281.png"/><Relationship Id="rId144" Type="http://schemas.openxmlformats.org/officeDocument/2006/relationships/customXml" Target="../ink/ink1604.xml"/><Relationship Id="rId90" Type="http://schemas.openxmlformats.org/officeDocument/2006/relationships/image" Target="../media/image264.png"/><Relationship Id="rId165" Type="http://schemas.openxmlformats.org/officeDocument/2006/relationships/image" Target="../media/image302.png"/><Relationship Id="rId27" Type="http://schemas.openxmlformats.org/officeDocument/2006/relationships/image" Target="../media/image236.png"/><Relationship Id="rId48" Type="http://schemas.openxmlformats.org/officeDocument/2006/relationships/customXml" Target="../ink/ink1554.xml"/><Relationship Id="rId69" Type="http://schemas.openxmlformats.org/officeDocument/2006/relationships/customXml" Target="../ink/ink1565.xml"/><Relationship Id="rId113" Type="http://schemas.openxmlformats.org/officeDocument/2006/relationships/image" Target="../media/image275.png"/><Relationship Id="rId134" Type="http://schemas.openxmlformats.org/officeDocument/2006/relationships/customXml" Target="../ink/ink1599.xml"/><Relationship Id="rId80" Type="http://schemas.openxmlformats.org/officeDocument/2006/relationships/customXml" Target="../ink/ink1571.xml"/><Relationship Id="rId155" Type="http://schemas.openxmlformats.org/officeDocument/2006/relationships/image" Target="../media/image297.png"/><Relationship Id="rId17" Type="http://schemas.openxmlformats.org/officeDocument/2006/relationships/image" Target="../media/image228.png"/><Relationship Id="rId38" Type="http://schemas.openxmlformats.org/officeDocument/2006/relationships/image" Target="../media/image238.png"/><Relationship Id="rId59" Type="http://schemas.openxmlformats.org/officeDocument/2006/relationships/image" Target="../media/image248.png"/><Relationship Id="rId103" Type="http://schemas.openxmlformats.org/officeDocument/2006/relationships/customXml" Target="../ink/ink1583.xml"/><Relationship Id="rId124" Type="http://schemas.openxmlformats.org/officeDocument/2006/relationships/customXml" Target="../ink/ink1594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639.xml"/><Relationship Id="rId63" Type="http://schemas.openxmlformats.org/officeDocument/2006/relationships/image" Target="../media/image251.png"/><Relationship Id="rId84" Type="http://schemas.openxmlformats.org/officeDocument/2006/relationships/customXml" Target="../ink/ink1661.xml"/><Relationship Id="rId138" Type="http://schemas.openxmlformats.org/officeDocument/2006/relationships/customXml" Target="../ink/ink1689.xml"/><Relationship Id="rId159" Type="http://schemas.openxmlformats.org/officeDocument/2006/relationships/image" Target="../media/image299.png"/><Relationship Id="rId170" Type="http://schemas.openxmlformats.org/officeDocument/2006/relationships/customXml" Target="../ink/ink1705.xml"/><Relationship Id="rId107" Type="http://schemas.openxmlformats.org/officeDocument/2006/relationships/customXml" Target="../ink/ink1673.xml"/><Relationship Id="rId11" Type="http://schemas.openxmlformats.org/officeDocument/2006/relationships/image" Target="../media/image226.png"/><Relationship Id="rId32" Type="http://schemas.openxmlformats.org/officeDocument/2006/relationships/customXml" Target="../ink/ink1633.xml"/><Relationship Id="rId53" Type="http://schemas.openxmlformats.org/officeDocument/2006/relationships/image" Target="../media/image245.png"/><Relationship Id="rId74" Type="http://schemas.openxmlformats.org/officeDocument/2006/relationships/image" Target="../media/image257.png"/><Relationship Id="rId128" Type="http://schemas.openxmlformats.org/officeDocument/2006/relationships/customXml" Target="../ink/ink1684.xml"/><Relationship Id="rId149" Type="http://schemas.openxmlformats.org/officeDocument/2006/relationships/image" Target="../media/image294.png"/><Relationship Id="rId5" Type="http://schemas.openxmlformats.org/officeDocument/2006/relationships/image" Target="../media/image223.png"/><Relationship Id="rId95" Type="http://schemas.openxmlformats.org/officeDocument/2006/relationships/customXml" Target="../ink/ink1667.xml"/><Relationship Id="rId160" Type="http://schemas.openxmlformats.org/officeDocument/2006/relationships/customXml" Target="../ink/ink1700.xml"/><Relationship Id="rId181" Type="http://schemas.openxmlformats.org/officeDocument/2006/relationships/image" Target="../media/image310.png"/><Relationship Id="rId22" Type="http://schemas.openxmlformats.org/officeDocument/2006/relationships/customXml" Target="../ink/ink1628.xml"/><Relationship Id="rId43" Type="http://schemas.openxmlformats.org/officeDocument/2006/relationships/image" Target="../media/image240.png"/><Relationship Id="rId64" Type="http://schemas.openxmlformats.org/officeDocument/2006/relationships/customXml" Target="../ink/ink1650.xml"/><Relationship Id="rId118" Type="http://schemas.openxmlformats.org/officeDocument/2006/relationships/customXml" Target="../ink/ink1679.xml"/><Relationship Id="rId139" Type="http://schemas.openxmlformats.org/officeDocument/2006/relationships/image" Target="../media/image289.png"/><Relationship Id="rId85" Type="http://schemas.openxmlformats.org/officeDocument/2006/relationships/customXml" Target="../ink/ink1662.xml"/><Relationship Id="rId150" Type="http://schemas.openxmlformats.org/officeDocument/2006/relationships/customXml" Target="../ink/ink1695.xml"/><Relationship Id="rId171" Type="http://schemas.openxmlformats.org/officeDocument/2006/relationships/image" Target="../media/image305.png"/><Relationship Id="rId12" Type="http://schemas.openxmlformats.org/officeDocument/2006/relationships/customXml" Target="../ink/ink1623.xml"/><Relationship Id="rId33" Type="http://schemas.openxmlformats.org/officeDocument/2006/relationships/image" Target="../media/image233.png"/><Relationship Id="rId108" Type="http://schemas.openxmlformats.org/officeDocument/2006/relationships/customXml" Target="../ink/ink1674.xml"/><Relationship Id="rId129" Type="http://schemas.openxmlformats.org/officeDocument/2006/relationships/image" Target="../media/image284.png"/><Relationship Id="rId54" Type="http://schemas.openxmlformats.org/officeDocument/2006/relationships/customXml" Target="../ink/ink1645.xml"/><Relationship Id="rId75" Type="http://schemas.openxmlformats.org/officeDocument/2006/relationships/customXml" Target="../ink/ink1656.xml"/><Relationship Id="rId96" Type="http://schemas.openxmlformats.org/officeDocument/2006/relationships/image" Target="../media/image268.png"/><Relationship Id="rId140" Type="http://schemas.openxmlformats.org/officeDocument/2006/relationships/customXml" Target="../ink/ink1690.xml"/><Relationship Id="rId161" Type="http://schemas.openxmlformats.org/officeDocument/2006/relationships/image" Target="../media/image300.png"/><Relationship Id="rId182" Type="http://schemas.openxmlformats.org/officeDocument/2006/relationships/customXml" Target="../ink/ink1711.xml"/><Relationship Id="rId6" Type="http://schemas.openxmlformats.org/officeDocument/2006/relationships/customXml" Target="../ink/ink1620.xml"/><Relationship Id="rId23" Type="http://schemas.openxmlformats.org/officeDocument/2006/relationships/image" Target="../media/image16.png"/><Relationship Id="rId119" Type="http://schemas.openxmlformats.org/officeDocument/2006/relationships/image" Target="../media/image279.png"/><Relationship Id="rId44" Type="http://schemas.openxmlformats.org/officeDocument/2006/relationships/customXml" Target="../ink/ink1640.xml"/><Relationship Id="rId65" Type="http://schemas.openxmlformats.org/officeDocument/2006/relationships/image" Target="../media/image252.png"/><Relationship Id="rId86" Type="http://schemas.openxmlformats.org/officeDocument/2006/relationships/image" Target="../media/image262.png"/><Relationship Id="rId130" Type="http://schemas.openxmlformats.org/officeDocument/2006/relationships/customXml" Target="../ink/ink1685.xml"/><Relationship Id="rId151" Type="http://schemas.openxmlformats.org/officeDocument/2006/relationships/image" Target="../media/image295.png"/><Relationship Id="rId172" Type="http://schemas.openxmlformats.org/officeDocument/2006/relationships/customXml" Target="../ink/ink1706.xml"/><Relationship Id="rId13" Type="http://schemas.openxmlformats.org/officeDocument/2006/relationships/image" Target="../media/image227.png"/><Relationship Id="rId18" Type="http://schemas.openxmlformats.org/officeDocument/2006/relationships/customXml" Target="../ink/ink1626.xml"/><Relationship Id="rId39" Type="http://schemas.openxmlformats.org/officeDocument/2006/relationships/customXml" Target="../ink/ink1637.xml"/><Relationship Id="rId109" Type="http://schemas.openxmlformats.org/officeDocument/2006/relationships/image" Target="../media/image273.png"/><Relationship Id="rId34" Type="http://schemas.openxmlformats.org/officeDocument/2006/relationships/customXml" Target="../ink/ink1634.xml"/><Relationship Id="rId50" Type="http://schemas.openxmlformats.org/officeDocument/2006/relationships/customXml" Target="../ink/ink1643.xml"/><Relationship Id="rId55" Type="http://schemas.openxmlformats.org/officeDocument/2006/relationships/image" Target="../media/image246.png"/><Relationship Id="rId76" Type="http://schemas.openxmlformats.org/officeDocument/2006/relationships/image" Target="../media/image258.png"/><Relationship Id="rId97" Type="http://schemas.openxmlformats.org/officeDocument/2006/relationships/customXml" Target="../ink/ink1668.xml"/><Relationship Id="rId104" Type="http://schemas.openxmlformats.org/officeDocument/2006/relationships/image" Target="../media/image271.png"/><Relationship Id="rId120" Type="http://schemas.openxmlformats.org/officeDocument/2006/relationships/customXml" Target="../ink/ink1680.xml"/><Relationship Id="rId125" Type="http://schemas.openxmlformats.org/officeDocument/2006/relationships/image" Target="../media/image282.png"/><Relationship Id="rId141" Type="http://schemas.openxmlformats.org/officeDocument/2006/relationships/image" Target="../media/image290.png"/><Relationship Id="rId146" Type="http://schemas.openxmlformats.org/officeDocument/2006/relationships/customXml" Target="../ink/ink1693.xml"/><Relationship Id="rId167" Type="http://schemas.openxmlformats.org/officeDocument/2006/relationships/image" Target="../media/image303.png"/><Relationship Id="rId7" Type="http://schemas.openxmlformats.org/officeDocument/2006/relationships/image" Target="../media/image224.png"/><Relationship Id="rId71" Type="http://schemas.openxmlformats.org/officeDocument/2006/relationships/customXml" Target="../ink/ink1654.xml"/><Relationship Id="rId92" Type="http://schemas.openxmlformats.org/officeDocument/2006/relationships/image" Target="../media/image265.png"/><Relationship Id="rId162" Type="http://schemas.openxmlformats.org/officeDocument/2006/relationships/customXml" Target="../ink/ink1701.xml"/><Relationship Id="rId183" Type="http://schemas.openxmlformats.org/officeDocument/2006/relationships/image" Target="../media/image311.png"/><Relationship Id="rId2" Type="http://schemas.openxmlformats.org/officeDocument/2006/relationships/customXml" Target="../ink/ink1618.xml"/><Relationship Id="rId29" Type="http://schemas.openxmlformats.org/officeDocument/2006/relationships/image" Target="../media/image232.png"/><Relationship Id="rId24" Type="http://schemas.openxmlformats.org/officeDocument/2006/relationships/customXml" Target="../ink/ink1629.xml"/><Relationship Id="rId40" Type="http://schemas.openxmlformats.org/officeDocument/2006/relationships/customXml" Target="../ink/ink1638.xml"/><Relationship Id="rId45" Type="http://schemas.openxmlformats.org/officeDocument/2006/relationships/image" Target="../media/image241.png"/><Relationship Id="rId66" Type="http://schemas.openxmlformats.org/officeDocument/2006/relationships/customXml" Target="../ink/ink1651.xml"/><Relationship Id="rId87" Type="http://schemas.openxmlformats.org/officeDocument/2006/relationships/customXml" Target="../ink/ink1663.xml"/><Relationship Id="rId110" Type="http://schemas.openxmlformats.org/officeDocument/2006/relationships/customXml" Target="../ink/ink1675.xml"/><Relationship Id="rId115" Type="http://schemas.openxmlformats.org/officeDocument/2006/relationships/image" Target="../media/image276.png"/><Relationship Id="rId131" Type="http://schemas.openxmlformats.org/officeDocument/2006/relationships/image" Target="../media/image285.png"/><Relationship Id="rId136" Type="http://schemas.openxmlformats.org/officeDocument/2006/relationships/customXml" Target="../ink/ink1688.xml"/><Relationship Id="rId157" Type="http://schemas.openxmlformats.org/officeDocument/2006/relationships/image" Target="../media/image298.png"/><Relationship Id="rId178" Type="http://schemas.openxmlformats.org/officeDocument/2006/relationships/customXml" Target="../ink/ink1709.xml"/><Relationship Id="rId61" Type="http://schemas.openxmlformats.org/officeDocument/2006/relationships/image" Target="../media/image249.png"/><Relationship Id="rId82" Type="http://schemas.openxmlformats.org/officeDocument/2006/relationships/customXml" Target="../ink/ink1660.xml"/><Relationship Id="rId152" Type="http://schemas.openxmlformats.org/officeDocument/2006/relationships/customXml" Target="../ink/ink1696.xml"/><Relationship Id="rId173" Type="http://schemas.openxmlformats.org/officeDocument/2006/relationships/image" Target="../media/image306.png"/><Relationship Id="rId19" Type="http://schemas.openxmlformats.org/officeDocument/2006/relationships/image" Target="../media/image229.png"/><Relationship Id="rId14" Type="http://schemas.openxmlformats.org/officeDocument/2006/relationships/customXml" Target="../ink/ink1624.xml"/><Relationship Id="rId30" Type="http://schemas.openxmlformats.org/officeDocument/2006/relationships/customXml" Target="../ink/ink1632.xml"/><Relationship Id="rId35" Type="http://schemas.openxmlformats.org/officeDocument/2006/relationships/image" Target="../media/image234.png"/><Relationship Id="rId56" Type="http://schemas.openxmlformats.org/officeDocument/2006/relationships/customXml" Target="../ink/ink1646.xml"/><Relationship Id="rId77" Type="http://schemas.openxmlformats.org/officeDocument/2006/relationships/customXml" Target="../ink/ink1657.xml"/><Relationship Id="rId100" Type="http://schemas.openxmlformats.org/officeDocument/2006/relationships/image" Target="../media/image270.png"/><Relationship Id="rId105" Type="http://schemas.openxmlformats.org/officeDocument/2006/relationships/customXml" Target="../ink/ink1672.xml"/><Relationship Id="rId126" Type="http://schemas.openxmlformats.org/officeDocument/2006/relationships/customXml" Target="../ink/ink1683.xml"/><Relationship Id="rId147" Type="http://schemas.openxmlformats.org/officeDocument/2006/relationships/image" Target="../media/image293.png"/><Relationship Id="rId168" Type="http://schemas.openxmlformats.org/officeDocument/2006/relationships/customXml" Target="../ink/ink1704.xml"/><Relationship Id="rId8" Type="http://schemas.openxmlformats.org/officeDocument/2006/relationships/customXml" Target="../ink/ink1621.xml"/><Relationship Id="rId51" Type="http://schemas.openxmlformats.org/officeDocument/2006/relationships/image" Target="../media/image244.png"/><Relationship Id="rId72" Type="http://schemas.openxmlformats.org/officeDocument/2006/relationships/image" Target="../media/image255.png"/><Relationship Id="rId93" Type="http://schemas.openxmlformats.org/officeDocument/2006/relationships/customXml" Target="../ink/ink1666.xml"/><Relationship Id="rId98" Type="http://schemas.openxmlformats.org/officeDocument/2006/relationships/image" Target="../media/image269.png"/><Relationship Id="rId121" Type="http://schemas.openxmlformats.org/officeDocument/2006/relationships/image" Target="../media/image280.png"/><Relationship Id="rId142" Type="http://schemas.openxmlformats.org/officeDocument/2006/relationships/customXml" Target="../ink/ink1691.xml"/><Relationship Id="rId163" Type="http://schemas.openxmlformats.org/officeDocument/2006/relationships/image" Target="../media/image301.png"/><Relationship Id="rId184" Type="http://schemas.openxmlformats.org/officeDocument/2006/relationships/customXml" Target="../ink/ink1712.xml"/><Relationship Id="rId3" Type="http://schemas.openxmlformats.org/officeDocument/2006/relationships/image" Target="../media/image222.png"/><Relationship Id="rId25" Type="http://schemas.openxmlformats.org/officeDocument/2006/relationships/image" Target="../media/image231.png"/><Relationship Id="rId46" Type="http://schemas.openxmlformats.org/officeDocument/2006/relationships/customXml" Target="../ink/ink1641.xml"/><Relationship Id="rId67" Type="http://schemas.openxmlformats.org/officeDocument/2006/relationships/customXml" Target="../ink/ink1652.xml"/><Relationship Id="rId116" Type="http://schemas.openxmlformats.org/officeDocument/2006/relationships/customXml" Target="../ink/ink1678.xml"/><Relationship Id="rId137" Type="http://schemas.openxmlformats.org/officeDocument/2006/relationships/image" Target="../media/image288.png"/><Relationship Id="rId158" Type="http://schemas.openxmlformats.org/officeDocument/2006/relationships/customXml" Target="../ink/ink1699.xml"/><Relationship Id="rId20" Type="http://schemas.openxmlformats.org/officeDocument/2006/relationships/customXml" Target="../ink/ink1627.xml"/><Relationship Id="rId41" Type="http://schemas.openxmlformats.org/officeDocument/2006/relationships/image" Target="../media/image239.png"/><Relationship Id="rId62" Type="http://schemas.openxmlformats.org/officeDocument/2006/relationships/customXml" Target="../ink/ink1649.xml"/><Relationship Id="rId83" Type="http://schemas.openxmlformats.org/officeDocument/2006/relationships/image" Target="../media/image261.png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686.xml"/><Relationship Id="rId153" Type="http://schemas.openxmlformats.org/officeDocument/2006/relationships/image" Target="../media/image296.png"/><Relationship Id="rId174" Type="http://schemas.openxmlformats.org/officeDocument/2006/relationships/customXml" Target="../ink/ink1707.xml"/><Relationship Id="rId179" Type="http://schemas.openxmlformats.org/officeDocument/2006/relationships/image" Target="../media/image309.png"/><Relationship Id="rId15" Type="http://schemas.openxmlformats.org/officeDocument/2006/relationships/image" Target="../media/image114.png"/><Relationship Id="rId36" Type="http://schemas.openxmlformats.org/officeDocument/2006/relationships/customXml" Target="../ink/ink1635.xml"/><Relationship Id="rId57" Type="http://schemas.openxmlformats.org/officeDocument/2006/relationships/image" Target="../media/image247.png"/><Relationship Id="rId106" Type="http://schemas.openxmlformats.org/officeDocument/2006/relationships/image" Target="../media/image272.png"/><Relationship Id="rId127" Type="http://schemas.openxmlformats.org/officeDocument/2006/relationships/image" Target="../media/image283.png"/><Relationship Id="rId10" Type="http://schemas.openxmlformats.org/officeDocument/2006/relationships/customXml" Target="../ink/ink1622.xml"/><Relationship Id="rId31" Type="http://schemas.openxmlformats.org/officeDocument/2006/relationships/image" Target="../media/image237.png"/><Relationship Id="rId52" Type="http://schemas.openxmlformats.org/officeDocument/2006/relationships/customXml" Target="../ink/ink1644.xml"/><Relationship Id="rId73" Type="http://schemas.openxmlformats.org/officeDocument/2006/relationships/customXml" Target="../ink/ink1655.xml"/><Relationship Id="rId78" Type="http://schemas.openxmlformats.org/officeDocument/2006/relationships/image" Target="../media/image259.png"/><Relationship Id="rId94" Type="http://schemas.openxmlformats.org/officeDocument/2006/relationships/image" Target="../media/image267.png"/><Relationship Id="rId99" Type="http://schemas.openxmlformats.org/officeDocument/2006/relationships/customXml" Target="../ink/ink1669.xml"/><Relationship Id="rId101" Type="http://schemas.openxmlformats.org/officeDocument/2006/relationships/customXml" Target="../ink/ink1670.xml"/><Relationship Id="rId122" Type="http://schemas.openxmlformats.org/officeDocument/2006/relationships/customXml" Target="../ink/ink1681.xml"/><Relationship Id="rId143" Type="http://schemas.openxmlformats.org/officeDocument/2006/relationships/image" Target="../media/image291.png"/><Relationship Id="rId148" Type="http://schemas.openxmlformats.org/officeDocument/2006/relationships/customXml" Target="../ink/ink1694.xml"/><Relationship Id="rId164" Type="http://schemas.openxmlformats.org/officeDocument/2006/relationships/customXml" Target="../ink/ink1702.xml"/><Relationship Id="rId169" Type="http://schemas.openxmlformats.org/officeDocument/2006/relationships/image" Target="../media/image304.png"/><Relationship Id="rId185" Type="http://schemas.openxmlformats.org/officeDocument/2006/relationships/image" Target="../media/image312.png"/><Relationship Id="rId4" Type="http://schemas.openxmlformats.org/officeDocument/2006/relationships/customXml" Target="../ink/ink1619.xml"/><Relationship Id="rId9" Type="http://schemas.openxmlformats.org/officeDocument/2006/relationships/image" Target="../media/image225.png"/><Relationship Id="rId180" Type="http://schemas.openxmlformats.org/officeDocument/2006/relationships/customXml" Target="../ink/ink1710.xml"/><Relationship Id="rId26" Type="http://schemas.openxmlformats.org/officeDocument/2006/relationships/customXml" Target="../ink/ink1630.xml"/><Relationship Id="rId47" Type="http://schemas.openxmlformats.org/officeDocument/2006/relationships/image" Target="../media/image242.png"/><Relationship Id="rId68" Type="http://schemas.openxmlformats.org/officeDocument/2006/relationships/image" Target="../media/image253.png"/><Relationship Id="rId89" Type="http://schemas.openxmlformats.org/officeDocument/2006/relationships/customXml" Target="../ink/ink1664.xml"/><Relationship Id="rId112" Type="http://schemas.openxmlformats.org/officeDocument/2006/relationships/customXml" Target="../ink/ink1676.xml"/><Relationship Id="rId133" Type="http://schemas.openxmlformats.org/officeDocument/2006/relationships/image" Target="../media/image286.png"/><Relationship Id="rId154" Type="http://schemas.openxmlformats.org/officeDocument/2006/relationships/customXml" Target="../ink/ink1697.xml"/><Relationship Id="rId175" Type="http://schemas.openxmlformats.org/officeDocument/2006/relationships/image" Target="../media/image307.png"/><Relationship Id="rId16" Type="http://schemas.openxmlformats.org/officeDocument/2006/relationships/customXml" Target="../ink/ink1625.xml"/><Relationship Id="rId37" Type="http://schemas.openxmlformats.org/officeDocument/2006/relationships/customXml" Target="../ink/ink1636.xml"/><Relationship Id="rId58" Type="http://schemas.openxmlformats.org/officeDocument/2006/relationships/customXml" Target="../ink/ink1647.xml"/><Relationship Id="rId79" Type="http://schemas.openxmlformats.org/officeDocument/2006/relationships/customXml" Target="../ink/ink1658.xml"/><Relationship Id="rId102" Type="http://schemas.openxmlformats.org/officeDocument/2006/relationships/image" Target="../media/image165.png"/><Relationship Id="rId123" Type="http://schemas.openxmlformats.org/officeDocument/2006/relationships/image" Target="../media/image281.png"/><Relationship Id="rId144" Type="http://schemas.openxmlformats.org/officeDocument/2006/relationships/customXml" Target="../ink/ink1692.xml"/><Relationship Id="rId90" Type="http://schemas.openxmlformats.org/officeDocument/2006/relationships/image" Target="../media/image264.png"/><Relationship Id="rId165" Type="http://schemas.openxmlformats.org/officeDocument/2006/relationships/image" Target="../media/image302.png"/><Relationship Id="rId186" Type="http://schemas.openxmlformats.org/officeDocument/2006/relationships/customXml" Target="../ink/ink1713.xml"/><Relationship Id="rId27" Type="http://schemas.openxmlformats.org/officeDocument/2006/relationships/image" Target="../media/image236.png"/><Relationship Id="rId48" Type="http://schemas.openxmlformats.org/officeDocument/2006/relationships/customXml" Target="../ink/ink1642.xml"/><Relationship Id="rId69" Type="http://schemas.openxmlformats.org/officeDocument/2006/relationships/customXml" Target="../ink/ink1653.xml"/><Relationship Id="rId113" Type="http://schemas.openxmlformats.org/officeDocument/2006/relationships/image" Target="../media/image275.png"/><Relationship Id="rId134" Type="http://schemas.openxmlformats.org/officeDocument/2006/relationships/customXml" Target="../ink/ink1687.xml"/><Relationship Id="rId80" Type="http://schemas.openxmlformats.org/officeDocument/2006/relationships/customXml" Target="../ink/ink1659.xml"/><Relationship Id="rId155" Type="http://schemas.openxmlformats.org/officeDocument/2006/relationships/image" Target="../media/image297.png"/><Relationship Id="rId176" Type="http://schemas.openxmlformats.org/officeDocument/2006/relationships/customXml" Target="../ink/ink1708.xml"/><Relationship Id="rId17" Type="http://schemas.openxmlformats.org/officeDocument/2006/relationships/image" Target="../media/image228.png"/><Relationship Id="rId38" Type="http://schemas.openxmlformats.org/officeDocument/2006/relationships/image" Target="../media/image238.png"/><Relationship Id="rId59" Type="http://schemas.openxmlformats.org/officeDocument/2006/relationships/image" Target="../media/image248.png"/><Relationship Id="rId103" Type="http://schemas.openxmlformats.org/officeDocument/2006/relationships/customXml" Target="../ink/ink1671.xml"/><Relationship Id="rId124" Type="http://schemas.openxmlformats.org/officeDocument/2006/relationships/customXml" Target="../ink/ink1682.xml"/><Relationship Id="rId70" Type="http://schemas.openxmlformats.org/officeDocument/2006/relationships/image" Target="../media/image254.png"/><Relationship Id="rId91" Type="http://schemas.openxmlformats.org/officeDocument/2006/relationships/customXml" Target="../ink/ink1665.xml"/><Relationship Id="rId145" Type="http://schemas.openxmlformats.org/officeDocument/2006/relationships/image" Target="../media/image292.png"/><Relationship Id="rId166" Type="http://schemas.openxmlformats.org/officeDocument/2006/relationships/customXml" Target="../ink/ink1703.xml"/><Relationship Id="rId187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631.xml"/><Relationship Id="rId49" Type="http://schemas.openxmlformats.org/officeDocument/2006/relationships/image" Target="../media/image243.png"/><Relationship Id="rId114" Type="http://schemas.openxmlformats.org/officeDocument/2006/relationships/customXml" Target="../ink/ink1677.xml"/><Relationship Id="rId60" Type="http://schemas.openxmlformats.org/officeDocument/2006/relationships/customXml" Target="../ink/ink1648.xml"/><Relationship Id="rId81" Type="http://schemas.openxmlformats.org/officeDocument/2006/relationships/image" Target="../media/image260.png"/><Relationship Id="rId135" Type="http://schemas.openxmlformats.org/officeDocument/2006/relationships/image" Target="../media/image287.png"/><Relationship Id="rId156" Type="http://schemas.openxmlformats.org/officeDocument/2006/relationships/customXml" Target="../ink/ink1698.xml"/><Relationship Id="rId177" Type="http://schemas.openxmlformats.org/officeDocument/2006/relationships/image" Target="../media/image308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735.xml"/><Relationship Id="rId63" Type="http://schemas.openxmlformats.org/officeDocument/2006/relationships/image" Target="../media/image251.png"/><Relationship Id="rId84" Type="http://schemas.openxmlformats.org/officeDocument/2006/relationships/customXml" Target="../ink/ink1757.xml"/><Relationship Id="rId138" Type="http://schemas.openxmlformats.org/officeDocument/2006/relationships/customXml" Target="../ink/ink1785.xml"/><Relationship Id="rId159" Type="http://schemas.openxmlformats.org/officeDocument/2006/relationships/image" Target="../media/image299.png"/><Relationship Id="rId170" Type="http://schemas.openxmlformats.org/officeDocument/2006/relationships/customXml" Target="../ink/ink1801.xml"/><Relationship Id="rId191" Type="http://schemas.openxmlformats.org/officeDocument/2006/relationships/image" Target="../media/image315.png"/><Relationship Id="rId205" Type="http://schemas.openxmlformats.org/officeDocument/2006/relationships/image" Target="../media/image322.png"/><Relationship Id="rId107" Type="http://schemas.openxmlformats.org/officeDocument/2006/relationships/customXml" Target="../ink/ink1769.xml"/><Relationship Id="rId11" Type="http://schemas.openxmlformats.org/officeDocument/2006/relationships/image" Target="../media/image226.png"/><Relationship Id="rId32" Type="http://schemas.openxmlformats.org/officeDocument/2006/relationships/customXml" Target="../ink/ink1729.xml"/><Relationship Id="rId53" Type="http://schemas.openxmlformats.org/officeDocument/2006/relationships/image" Target="../media/image245.png"/><Relationship Id="rId74" Type="http://schemas.openxmlformats.org/officeDocument/2006/relationships/image" Target="../media/image257.png"/><Relationship Id="rId128" Type="http://schemas.openxmlformats.org/officeDocument/2006/relationships/customXml" Target="../ink/ink1780.xml"/><Relationship Id="rId149" Type="http://schemas.openxmlformats.org/officeDocument/2006/relationships/image" Target="../media/image294.png"/><Relationship Id="rId5" Type="http://schemas.openxmlformats.org/officeDocument/2006/relationships/image" Target="../media/image223.png"/><Relationship Id="rId95" Type="http://schemas.openxmlformats.org/officeDocument/2006/relationships/customXml" Target="../ink/ink1763.xml"/><Relationship Id="rId160" Type="http://schemas.openxmlformats.org/officeDocument/2006/relationships/customXml" Target="../ink/ink1796.xml"/><Relationship Id="rId181" Type="http://schemas.openxmlformats.org/officeDocument/2006/relationships/image" Target="../media/image310.png"/><Relationship Id="rId22" Type="http://schemas.openxmlformats.org/officeDocument/2006/relationships/customXml" Target="../ink/ink1724.xml"/><Relationship Id="rId43" Type="http://schemas.openxmlformats.org/officeDocument/2006/relationships/image" Target="../media/image240.png"/><Relationship Id="rId64" Type="http://schemas.openxmlformats.org/officeDocument/2006/relationships/customXml" Target="../ink/ink1746.xml"/><Relationship Id="rId118" Type="http://schemas.openxmlformats.org/officeDocument/2006/relationships/customXml" Target="../ink/ink1775.xml"/><Relationship Id="rId139" Type="http://schemas.openxmlformats.org/officeDocument/2006/relationships/image" Target="../media/image289.png"/><Relationship Id="rId85" Type="http://schemas.openxmlformats.org/officeDocument/2006/relationships/customXml" Target="../ink/ink1758.xml"/><Relationship Id="rId150" Type="http://schemas.openxmlformats.org/officeDocument/2006/relationships/customXml" Target="../ink/ink1791.xml"/><Relationship Id="rId171" Type="http://schemas.openxmlformats.org/officeDocument/2006/relationships/image" Target="../media/image305.png"/><Relationship Id="rId192" Type="http://schemas.openxmlformats.org/officeDocument/2006/relationships/customXml" Target="../ink/ink1812.xml"/><Relationship Id="rId206" Type="http://schemas.openxmlformats.org/officeDocument/2006/relationships/customXml" Target="../ink/ink1819.xml"/><Relationship Id="rId12" Type="http://schemas.openxmlformats.org/officeDocument/2006/relationships/customXml" Target="../ink/ink1719.xml"/><Relationship Id="rId33" Type="http://schemas.openxmlformats.org/officeDocument/2006/relationships/image" Target="../media/image233.png"/><Relationship Id="rId108" Type="http://schemas.openxmlformats.org/officeDocument/2006/relationships/customXml" Target="../ink/ink1770.xml"/><Relationship Id="rId129" Type="http://schemas.openxmlformats.org/officeDocument/2006/relationships/image" Target="../media/image284.png"/><Relationship Id="rId54" Type="http://schemas.openxmlformats.org/officeDocument/2006/relationships/customXml" Target="../ink/ink1741.xml"/><Relationship Id="rId75" Type="http://schemas.openxmlformats.org/officeDocument/2006/relationships/customXml" Target="../ink/ink1752.xml"/><Relationship Id="rId96" Type="http://schemas.openxmlformats.org/officeDocument/2006/relationships/image" Target="../media/image268.png"/><Relationship Id="rId140" Type="http://schemas.openxmlformats.org/officeDocument/2006/relationships/customXml" Target="../ink/ink1786.xml"/><Relationship Id="rId161" Type="http://schemas.openxmlformats.org/officeDocument/2006/relationships/image" Target="../media/image300.png"/><Relationship Id="rId182" Type="http://schemas.openxmlformats.org/officeDocument/2006/relationships/customXml" Target="../ink/ink1807.xml"/><Relationship Id="rId6" Type="http://schemas.openxmlformats.org/officeDocument/2006/relationships/customXml" Target="../ink/ink1716.xml"/><Relationship Id="rId23" Type="http://schemas.openxmlformats.org/officeDocument/2006/relationships/image" Target="../media/image16.png"/><Relationship Id="rId119" Type="http://schemas.openxmlformats.org/officeDocument/2006/relationships/image" Target="../media/image279.png"/><Relationship Id="rId44" Type="http://schemas.openxmlformats.org/officeDocument/2006/relationships/customXml" Target="../ink/ink1736.xml"/><Relationship Id="rId65" Type="http://schemas.openxmlformats.org/officeDocument/2006/relationships/image" Target="../media/image252.png"/><Relationship Id="rId86" Type="http://schemas.openxmlformats.org/officeDocument/2006/relationships/image" Target="../media/image262.png"/><Relationship Id="rId130" Type="http://schemas.openxmlformats.org/officeDocument/2006/relationships/customXml" Target="../ink/ink1781.xml"/><Relationship Id="rId151" Type="http://schemas.openxmlformats.org/officeDocument/2006/relationships/image" Target="../media/image295.png"/><Relationship Id="rId172" Type="http://schemas.openxmlformats.org/officeDocument/2006/relationships/customXml" Target="../ink/ink1802.xml"/><Relationship Id="rId193" Type="http://schemas.openxmlformats.org/officeDocument/2006/relationships/image" Target="../media/image316.png"/><Relationship Id="rId207" Type="http://schemas.openxmlformats.org/officeDocument/2006/relationships/image" Target="../media/image323.png"/><Relationship Id="rId13" Type="http://schemas.openxmlformats.org/officeDocument/2006/relationships/image" Target="../media/image227.png"/><Relationship Id="rId109" Type="http://schemas.openxmlformats.org/officeDocument/2006/relationships/image" Target="../media/image273.png"/><Relationship Id="rId34" Type="http://schemas.openxmlformats.org/officeDocument/2006/relationships/customXml" Target="../ink/ink1730.xml"/><Relationship Id="rId55" Type="http://schemas.openxmlformats.org/officeDocument/2006/relationships/image" Target="../media/image246.png"/><Relationship Id="rId76" Type="http://schemas.openxmlformats.org/officeDocument/2006/relationships/image" Target="../media/image258.png"/><Relationship Id="rId97" Type="http://schemas.openxmlformats.org/officeDocument/2006/relationships/customXml" Target="../ink/ink1764.xml"/><Relationship Id="rId120" Type="http://schemas.openxmlformats.org/officeDocument/2006/relationships/customXml" Target="../ink/ink1776.xml"/><Relationship Id="rId141" Type="http://schemas.openxmlformats.org/officeDocument/2006/relationships/image" Target="../media/image290.png"/><Relationship Id="rId7" Type="http://schemas.openxmlformats.org/officeDocument/2006/relationships/image" Target="../media/image224.png"/><Relationship Id="rId162" Type="http://schemas.openxmlformats.org/officeDocument/2006/relationships/customXml" Target="../ink/ink1797.xml"/><Relationship Id="rId183" Type="http://schemas.openxmlformats.org/officeDocument/2006/relationships/image" Target="../media/image311.png"/><Relationship Id="rId24" Type="http://schemas.openxmlformats.org/officeDocument/2006/relationships/customXml" Target="../ink/ink1725.xml"/><Relationship Id="rId45" Type="http://schemas.openxmlformats.org/officeDocument/2006/relationships/image" Target="../media/image241.png"/><Relationship Id="rId66" Type="http://schemas.openxmlformats.org/officeDocument/2006/relationships/customXml" Target="../ink/ink1747.xml"/><Relationship Id="rId87" Type="http://schemas.openxmlformats.org/officeDocument/2006/relationships/customXml" Target="../ink/ink1759.xml"/><Relationship Id="rId110" Type="http://schemas.openxmlformats.org/officeDocument/2006/relationships/customXml" Target="../ink/ink1771.xml"/><Relationship Id="rId131" Type="http://schemas.openxmlformats.org/officeDocument/2006/relationships/image" Target="../media/image285.png"/><Relationship Id="rId61" Type="http://schemas.openxmlformats.org/officeDocument/2006/relationships/image" Target="../media/image249.png"/><Relationship Id="rId82" Type="http://schemas.openxmlformats.org/officeDocument/2006/relationships/customXml" Target="../ink/ink1756.xml"/><Relationship Id="rId152" Type="http://schemas.openxmlformats.org/officeDocument/2006/relationships/customXml" Target="../ink/ink1792.xml"/><Relationship Id="rId173" Type="http://schemas.openxmlformats.org/officeDocument/2006/relationships/image" Target="../media/image306.png"/><Relationship Id="rId194" Type="http://schemas.openxmlformats.org/officeDocument/2006/relationships/customXml" Target="../ink/ink1813.xml"/><Relationship Id="rId199" Type="http://schemas.openxmlformats.org/officeDocument/2006/relationships/image" Target="../media/image319.png"/><Relationship Id="rId203" Type="http://schemas.openxmlformats.org/officeDocument/2006/relationships/image" Target="../media/image321.png"/><Relationship Id="rId208" Type="http://schemas.openxmlformats.org/officeDocument/2006/relationships/customXml" Target="../ink/ink1820.xml"/><Relationship Id="rId19" Type="http://schemas.openxmlformats.org/officeDocument/2006/relationships/image" Target="../media/image229.png"/><Relationship Id="rId14" Type="http://schemas.openxmlformats.org/officeDocument/2006/relationships/customXml" Target="../ink/ink1720.xml"/><Relationship Id="rId30" Type="http://schemas.openxmlformats.org/officeDocument/2006/relationships/customXml" Target="../ink/ink1728.xml"/><Relationship Id="rId35" Type="http://schemas.openxmlformats.org/officeDocument/2006/relationships/image" Target="../media/image234.png"/><Relationship Id="rId56" Type="http://schemas.openxmlformats.org/officeDocument/2006/relationships/customXml" Target="../ink/ink1742.xml"/><Relationship Id="rId77" Type="http://schemas.openxmlformats.org/officeDocument/2006/relationships/customXml" Target="../ink/ink1753.xml"/><Relationship Id="rId100" Type="http://schemas.openxmlformats.org/officeDocument/2006/relationships/image" Target="../media/image270.png"/><Relationship Id="rId105" Type="http://schemas.openxmlformats.org/officeDocument/2006/relationships/customXml" Target="../ink/ink1768.xml"/><Relationship Id="rId126" Type="http://schemas.openxmlformats.org/officeDocument/2006/relationships/customXml" Target="../ink/ink1779.xml"/><Relationship Id="rId147" Type="http://schemas.openxmlformats.org/officeDocument/2006/relationships/image" Target="../media/image293.png"/><Relationship Id="rId168" Type="http://schemas.openxmlformats.org/officeDocument/2006/relationships/customXml" Target="../ink/ink1800.xml"/><Relationship Id="rId8" Type="http://schemas.openxmlformats.org/officeDocument/2006/relationships/customXml" Target="../ink/ink1717.xml"/><Relationship Id="rId51" Type="http://schemas.openxmlformats.org/officeDocument/2006/relationships/image" Target="../media/image244.png"/><Relationship Id="rId72" Type="http://schemas.openxmlformats.org/officeDocument/2006/relationships/image" Target="../media/image255.png"/><Relationship Id="rId93" Type="http://schemas.openxmlformats.org/officeDocument/2006/relationships/customXml" Target="../ink/ink1762.xml"/><Relationship Id="rId98" Type="http://schemas.openxmlformats.org/officeDocument/2006/relationships/image" Target="../media/image269.png"/><Relationship Id="rId121" Type="http://schemas.openxmlformats.org/officeDocument/2006/relationships/image" Target="../media/image280.png"/><Relationship Id="rId142" Type="http://schemas.openxmlformats.org/officeDocument/2006/relationships/customXml" Target="../ink/ink1787.xml"/><Relationship Id="rId163" Type="http://schemas.openxmlformats.org/officeDocument/2006/relationships/image" Target="../media/image301.png"/><Relationship Id="rId184" Type="http://schemas.openxmlformats.org/officeDocument/2006/relationships/customXml" Target="../ink/ink1808.xml"/><Relationship Id="rId189" Type="http://schemas.openxmlformats.org/officeDocument/2006/relationships/image" Target="../media/image314.png"/><Relationship Id="rId3" Type="http://schemas.openxmlformats.org/officeDocument/2006/relationships/image" Target="../media/image222.png"/><Relationship Id="rId25" Type="http://schemas.openxmlformats.org/officeDocument/2006/relationships/image" Target="../media/image231.png"/><Relationship Id="rId46" Type="http://schemas.openxmlformats.org/officeDocument/2006/relationships/customXml" Target="../ink/ink1737.xml"/><Relationship Id="rId67" Type="http://schemas.openxmlformats.org/officeDocument/2006/relationships/customXml" Target="../ink/ink1748.xml"/><Relationship Id="rId116" Type="http://schemas.openxmlformats.org/officeDocument/2006/relationships/customXml" Target="../ink/ink1774.xml"/><Relationship Id="rId137" Type="http://schemas.openxmlformats.org/officeDocument/2006/relationships/image" Target="../media/image288.png"/><Relationship Id="rId158" Type="http://schemas.openxmlformats.org/officeDocument/2006/relationships/customXml" Target="../ink/ink1795.xml"/><Relationship Id="rId20" Type="http://schemas.openxmlformats.org/officeDocument/2006/relationships/customXml" Target="../ink/ink1723.xml"/><Relationship Id="rId41" Type="http://schemas.openxmlformats.org/officeDocument/2006/relationships/image" Target="../media/image239.png"/><Relationship Id="rId62" Type="http://schemas.openxmlformats.org/officeDocument/2006/relationships/customXml" Target="../ink/ink1745.xml"/><Relationship Id="rId83" Type="http://schemas.openxmlformats.org/officeDocument/2006/relationships/image" Target="../media/image261.png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782.xml"/><Relationship Id="rId153" Type="http://schemas.openxmlformats.org/officeDocument/2006/relationships/image" Target="../media/image296.png"/><Relationship Id="rId174" Type="http://schemas.openxmlformats.org/officeDocument/2006/relationships/customXml" Target="../ink/ink1803.xml"/><Relationship Id="rId179" Type="http://schemas.openxmlformats.org/officeDocument/2006/relationships/image" Target="../media/image309.png"/><Relationship Id="rId195" Type="http://schemas.openxmlformats.org/officeDocument/2006/relationships/image" Target="../media/image317.png"/><Relationship Id="rId209" Type="http://schemas.openxmlformats.org/officeDocument/2006/relationships/image" Target="../media/image324.png"/><Relationship Id="rId190" Type="http://schemas.openxmlformats.org/officeDocument/2006/relationships/customXml" Target="../ink/ink1811.xml"/><Relationship Id="rId204" Type="http://schemas.openxmlformats.org/officeDocument/2006/relationships/customXml" Target="../ink/ink1818.xml"/><Relationship Id="rId15" Type="http://schemas.openxmlformats.org/officeDocument/2006/relationships/image" Target="../media/image114.png"/><Relationship Id="rId36" Type="http://schemas.openxmlformats.org/officeDocument/2006/relationships/customXml" Target="../ink/ink1731.xml"/><Relationship Id="rId57" Type="http://schemas.openxmlformats.org/officeDocument/2006/relationships/image" Target="../media/image247.png"/><Relationship Id="rId106" Type="http://schemas.openxmlformats.org/officeDocument/2006/relationships/image" Target="../media/image272.png"/><Relationship Id="rId127" Type="http://schemas.openxmlformats.org/officeDocument/2006/relationships/image" Target="../media/image283.png"/><Relationship Id="rId10" Type="http://schemas.openxmlformats.org/officeDocument/2006/relationships/customXml" Target="../ink/ink1718.xml"/><Relationship Id="rId31" Type="http://schemas.openxmlformats.org/officeDocument/2006/relationships/image" Target="../media/image237.png"/><Relationship Id="rId52" Type="http://schemas.openxmlformats.org/officeDocument/2006/relationships/customXml" Target="../ink/ink1740.xml"/><Relationship Id="rId73" Type="http://schemas.openxmlformats.org/officeDocument/2006/relationships/customXml" Target="../ink/ink1751.xml"/><Relationship Id="rId78" Type="http://schemas.openxmlformats.org/officeDocument/2006/relationships/image" Target="../media/image259.png"/><Relationship Id="rId94" Type="http://schemas.openxmlformats.org/officeDocument/2006/relationships/image" Target="../media/image267.png"/><Relationship Id="rId99" Type="http://schemas.openxmlformats.org/officeDocument/2006/relationships/customXml" Target="../ink/ink1765.xml"/><Relationship Id="rId101" Type="http://schemas.openxmlformats.org/officeDocument/2006/relationships/customXml" Target="../ink/ink1766.xml"/><Relationship Id="rId122" Type="http://schemas.openxmlformats.org/officeDocument/2006/relationships/customXml" Target="../ink/ink1777.xml"/><Relationship Id="rId143" Type="http://schemas.openxmlformats.org/officeDocument/2006/relationships/image" Target="../media/image291.png"/><Relationship Id="rId148" Type="http://schemas.openxmlformats.org/officeDocument/2006/relationships/customXml" Target="../ink/ink1790.xml"/><Relationship Id="rId164" Type="http://schemas.openxmlformats.org/officeDocument/2006/relationships/customXml" Target="../ink/ink1798.xml"/><Relationship Id="rId169" Type="http://schemas.openxmlformats.org/officeDocument/2006/relationships/image" Target="../media/image304.png"/><Relationship Id="rId185" Type="http://schemas.openxmlformats.org/officeDocument/2006/relationships/image" Target="../media/image312.png"/><Relationship Id="rId4" Type="http://schemas.openxmlformats.org/officeDocument/2006/relationships/customXml" Target="../ink/ink1715.xml"/><Relationship Id="rId9" Type="http://schemas.openxmlformats.org/officeDocument/2006/relationships/image" Target="../media/image225.png"/><Relationship Id="rId180" Type="http://schemas.openxmlformats.org/officeDocument/2006/relationships/customXml" Target="../ink/ink1806.xml"/><Relationship Id="rId26" Type="http://schemas.openxmlformats.org/officeDocument/2006/relationships/customXml" Target="../ink/ink1726.xml"/><Relationship Id="rId47" Type="http://schemas.openxmlformats.org/officeDocument/2006/relationships/image" Target="../media/image242.png"/><Relationship Id="rId68" Type="http://schemas.openxmlformats.org/officeDocument/2006/relationships/image" Target="../media/image253.png"/><Relationship Id="rId89" Type="http://schemas.openxmlformats.org/officeDocument/2006/relationships/customXml" Target="../ink/ink1760.xml"/><Relationship Id="rId112" Type="http://schemas.openxmlformats.org/officeDocument/2006/relationships/customXml" Target="../ink/ink1772.xml"/><Relationship Id="rId133" Type="http://schemas.openxmlformats.org/officeDocument/2006/relationships/image" Target="../media/image286.png"/><Relationship Id="rId154" Type="http://schemas.openxmlformats.org/officeDocument/2006/relationships/customXml" Target="../ink/ink1793.xml"/><Relationship Id="rId175" Type="http://schemas.openxmlformats.org/officeDocument/2006/relationships/image" Target="../media/image307.png"/><Relationship Id="rId196" Type="http://schemas.openxmlformats.org/officeDocument/2006/relationships/customXml" Target="../ink/ink1814.xml"/><Relationship Id="rId200" Type="http://schemas.openxmlformats.org/officeDocument/2006/relationships/customXml" Target="../ink/ink1816.xml"/><Relationship Id="rId16" Type="http://schemas.openxmlformats.org/officeDocument/2006/relationships/customXml" Target="../ink/ink1721.xml"/><Relationship Id="rId37" Type="http://schemas.openxmlformats.org/officeDocument/2006/relationships/customXml" Target="../ink/ink1732.xml"/><Relationship Id="rId58" Type="http://schemas.openxmlformats.org/officeDocument/2006/relationships/customXml" Target="../ink/ink1743.xml"/><Relationship Id="rId79" Type="http://schemas.openxmlformats.org/officeDocument/2006/relationships/customXml" Target="../ink/ink1754.xml"/><Relationship Id="rId102" Type="http://schemas.openxmlformats.org/officeDocument/2006/relationships/image" Target="../media/image165.png"/><Relationship Id="rId123" Type="http://schemas.openxmlformats.org/officeDocument/2006/relationships/image" Target="../media/image281.png"/><Relationship Id="rId144" Type="http://schemas.openxmlformats.org/officeDocument/2006/relationships/customXml" Target="../ink/ink1788.xml"/><Relationship Id="rId90" Type="http://schemas.openxmlformats.org/officeDocument/2006/relationships/image" Target="../media/image264.png"/><Relationship Id="rId165" Type="http://schemas.openxmlformats.org/officeDocument/2006/relationships/image" Target="../media/image302.png"/><Relationship Id="rId186" Type="http://schemas.openxmlformats.org/officeDocument/2006/relationships/customXml" Target="../ink/ink1809.xml"/><Relationship Id="rId27" Type="http://schemas.openxmlformats.org/officeDocument/2006/relationships/image" Target="../media/image236.png"/><Relationship Id="rId48" Type="http://schemas.openxmlformats.org/officeDocument/2006/relationships/customXml" Target="../ink/ink1738.xml"/><Relationship Id="rId69" Type="http://schemas.openxmlformats.org/officeDocument/2006/relationships/customXml" Target="../ink/ink1749.xml"/><Relationship Id="rId113" Type="http://schemas.openxmlformats.org/officeDocument/2006/relationships/image" Target="../media/image275.png"/><Relationship Id="rId134" Type="http://schemas.openxmlformats.org/officeDocument/2006/relationships/customXml" Target="../ink/ink1783.xml"/><Relationship Id="rId80" Type="http://schemas.openxmlformats.org/officeDocument/2006/relationships/customXml" Target="../ink/ink1755.xml"/><Relationship Id="rId155" Type="http://schemas.openxmlformats.org/officeDocument/2006/relationships/image" Target="../media/image297.png"/><Relationship Id="rId176" Type="http://schemas.openxmlformats.org/officeDocument/2006/relationships/customXml" Target="../ink/ink1804.xml"/><Relationship Id="rId197" Type="http://schemas.openxmlformats.org/officeDocument/2006/relationships/image" Target="../media/image318.png"/><Relationship Id="rId201" Type="http://schemas.openxmlformats.org/officeDocument/2006/relationships/image" Target="../media/image320.png"/><Relationship Id="rId17" Type="http://schemas.openxmlformats.org/officeDocument/2006/relationships/image" Target="../media/image228.png"/><Relationship Id="rId38" Type="http://schemas.openxmlformats.org/officeDocument/2006/relationships/image" Target="../media/image238.png"/><Relationship Id="rId59" Type="http://schemas.openxmlformats.org/officeDocument/2006/relationships/image" Target="../media/image248.png"/><Relationship Id="rId103" Type="http://schemas.openxmlformats.org/officeDocument/2006/relationships/customXml" Target="../ink/ink1767.xml"/><Relationship Id="rId124" Type="http://schemas.openxmlformats.org/officeDocument/2006/relationships/customXml" Target="../ink/ink1778.xml"/><Relationship Id="rId70" Type="http://schemas.openxmlformats.org/officeDocument/2006/relationships/image" Target="../media/image254.png"/><Relationship Id="rId91" Type="http://schemas.openxmlformats.org/officeDocument/2006/relationships/customXml" Target="../ink/ink1761.xml"/><Relationship Id="rId145" Type="http://schemas.openxmlformats.org/officeDocument/2006/relationships/image" Target="../media/image292.png"/><Relationship Id="rId166" Type="http://schemas.openxmlformats.org/officeDocument/2006/relationships/customXml" Target="../ink/ink1799.xml"/><Relationship Id="rId187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727.xml"/><Relationship Id="rId49" Type="http://schemas.openxmlformats.org/officeDocument/2006/relationships/image" Target="../media/image243.png"/><Relationship Id="rId114" Type="http://schemas.openxmlformats.org/officeDocument/2006/relationships/customXml" Target="../ink/ink1773.xml"/><Relationship Id="rId60" Type="http://schemas.openxmlformats.org/officeDocument/2006/relationships/customXml" Target="../ink/ink1744.xml"/><Relationship Id="rId81" Type="http://schemas.openxmlformats.org/officeDocument/2006/relationships/image" Target="../media/image260.png"/><Relationship Id="rId135" Type="http://schemas.openxmlformats.org/officeDocument/2006/relationships/image" Target="../media/image287.png"/><Relationship Id="rId156" Type="http://schemas.openxmlformats.org/officeDocument/2006/relationships/customXml" Target="../ink/ink1794.xml"/><Relationship Id="rId177" Type="http://schemas.openxmlformats.org/officeDocument/2006/relationships/image" Target="../media/image308.png"/><Relationship Id="rId198" Type="http://schemas.openxmlformats.org/officeDocument/2006/relationships/customXml" Target="../ink/ink1815.xml"/><Relationship Id="rId202" Type="http://schemas.openxmlformats.org/officeDocument/2006/relationships/customXml" Target="../ink/ink1817.xml"/><Relationship Id="rId18" Type="http://schemas.openxmlformats.org/officeDocument/2006/relationships/customXml" Target="../ink/ink1722.xml"/><Relationship Id="rId39" Type="http://schemas.openxmlformats.org/officeDocument/2006/relationships/customXml" Target="../ink/ink1733.xml"/><Relationship Id="rId50" Type="http://schemas.openxmlformats.org/officeDocument/2006/relationships/customXml" Target="../ink/ink1739.xml"/><Relationship Id="rId104" Type="http://schemas.openxmlformats.org/officeDocument/2006/relationships/image" Target="../media/image271.png"/><Relationship Id="rId125" Type="http://schemas.openxmlformats.org/officeDocument/2006/relationships/image" Target="../media/image282.png"/><Relationship Id="rId146" Type="http://schemas.openxmlformats.org/officeDocument/2006/relationships/customXml" Target="../ink/ink1789.xml"/><Relationship Id="rId167" Type="http://schemas.openxmlformats.org/officeDocument/2006/relationships/image" Target="../media/image303.png"/><Relationship Id="rId188" Type="http://schemas.openxmlformats.org/officeDocument/2006/relationships/customXml" Target="../ink/ink1810.xml"/><Relationship Id="rId71" Type="http://schemas.openxmlformats.org/officeDocument/2006/relationships/customXml" Target="../ink/ink1750.xml"/><Relationship Id="rId92" Type="http://schemas.openxmlformats.org/officeDocument/2006/relationships/image" Target="../media/image265.png"/><Relationship Id="rId2" Type="http://schemas.openxmlformats.org/officeDocument/2006/relationships/customXml" Target="../ink/ink1714.xml"/><Relationship Id="rId29" Type="http://schemas.openxmlformats.org/officeDocument/2006/relationships/image" Target="../media/image232.png"/><Relationship Id="rId40" Type="http://schemas.openxmlformats.org/officeDocument/2006/relationships/customXml" Target="../ink/ink1734.xml"/><Relationship Id="rId115" Type="http://schemas.openxmlformats.org/officeDocument/2006/relationships/image" Target="../media/image276.png"/><Relationship Id="rId136" Type="http://schemas.openxmlformats.org/officeDocument/2006/relationships/customXml" Target="../ink/ink1784.xml"/><Relationship Id="rId157" Type="http://schemas.openxmlformats.org/officeDocument/2006/relationships/image" Target="../media/image298.png"/><Relationship Id="rId178" Type="http://schemas.openxmlformats.org/officeDocument/2006/relationships/customXml" Target="../ink/ink1805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77.png"/><Relationship Id="rId21" Type="http://schemas.openxmlformats.org/officeDocument/2006/relationships/image" Target="../media/image230.png"/><Relationship Id="rId42" Type="http://schemas.openxmlformats.org/officeDocument/2006/relationships/customXml" Target="../ink/ink1842.xml"/><Relationship Id="rId63" Type="http://schemas.openxmlformats.org/officeDocument/2006/relationships/image" Target="../media/image251.png"/><Relationship Id="rId84" Type="http://schemas.openxmlformats.org/officeDocument/2006/relationships/customXml" Target="../ink/ink1864.xml"/><Relationship Id="rId138" Type="http://schemas.openxmlformats.org/officeDocument/2006/relationships/customXml" Target="../ink/ink1892.xml"/><Relationship Id="rId159" Type="http://schemas.openxmlformats.org/officeDocument/2006/relationships/image" Target="../media/image299.png"/><Relationship Id="rId170" Type="http://schemas.openxmlformats.org/officeDocument/2006/relationships/customXml" Target="../ink/ink1908.xml"/><Relationship Id="rId191" Type="http://schemas.openxmlformats.org/officeDocument/2006/relationships/image" Target="../media/image315.png"/><Relationship Id="rId205" Type="http://schemas.openxmlformats.org/officeDocument/2006/relationships/image" Target="../media/image322.png"/><Relationship Id="rId226" Type="http://schemas.openxmlformats.org/officeDocument/2006/relationships/customXml" Target="../ink/ink1936.xml"/><Relationship Id="rId107" Type="http://schemas.openxmlformats.org/officeDocument/2006/relationships/customXml" Target="../ink/ink1876.xml"/><Relationship Id="rId11" Type="http://schemas.openxmlformats.org/officeDocument/2006/relationships/image" Target="../media/image226.png"/><Relationship Id="rId32" Type="http://schemas.openxmlformats.org/officeDocument/2006/relationships/customXml" Target="../ink/ink1836.xml"/><Relationship Id="rId53" Type="http://schemas.openxmlformats.org/officeDocument/2006/relationships/image" Target="../media/image245.png"/><Relationship Id="rId74" Type="http://schemas.openxmlformats.org/officeDocument/2006/relationships/image" Target="../media/image257.png"/><Relationship Id="rId128" Type="http://schemas.openxmlformats.org/officeDocument/2006/relationships/customXml" Target="../ink/ink1887.xml"/><Relationship Id="rId149" Type="http://schemas.openxmlformats.org/officeDocument/2006/relationships/image" Target="../media/image294.png"/><Relationship Id="rId5" Type="http://schemas.openxmlformats.org/officeDocument/2006/relationships/image" Target="../media/image223.png"/><Relationship Id="rId95" Type="http://schemas.openxmlformats.org/officeDocument/2006/relationships/customXml" Target="../ink/ink1870.xml"/><Relationship Id="rId160" Type="http://schemas.openxmlformats.org/officeDocument/2006/relationships/customXml" Target="../ink/ink1903.xml"/><Relationship Id="rId181" Type="http://schemas.openxmlformats.org/officeDocument/2006/relationships/image" Target="../media/image310.png"/><Relationship Id="rId216" Type="http://schemas.openxmlformats.org/officeDocument/2006/relationships/customXml" Target="../ink/ink1931.xml"/><Relationship Id="rId22" Type="http://schemas.openxmlformats.org/officeDocument/2006/relationships/customXml" Target="../ink/ink1831.xml"/><Relationship Id="rId43" Type="http://schemas.openxmlformats.org/officeDocument/2006/relationships/image" Target="../media/image240.png"/><Relationship Id="rId64" Type="http://schemas.openxmlformats.org/officeDocument/2006/relationships/customXml" Target="../ink/ink1853.xml"/><Relationship Id="rId118" Type="http://schemas.openxmlformats.org/officeDocument/2006/relationships/customXml" Target="../ink/ink1882.xml"/><Relationship Id="rId139" Type="http://schemas.openxmlformats.org/officeDocument/2006/relationships/image" Target="../media/image289.png"/><Relationship Id="rId85" Type="http://schemas.openxmlformats.org/officeDocument/2006/relationships/customXml" Target="../ink/ink1865.xml"/><Relationship Id="rId150" Type="http://schemas.openxmlformats.org/officeDocument/2006/relationships/customXml" Target="../ink/ink1898.xml"/><Relationship Id="rId171" Type="http://schemas.openxmlformats.org/officeDocument/2006/relationships/image" Target="../media/image305.png"/><Relationship Id="rId192" Type="http://schemas.openxmlformats.org/officeDocument/2006/relationships/customXml" Target="../ink/ink1919.xml"/><Relationship Id="rId206" Type="http://schemas.openxmlformats.org/officeDocument/2006/relationships/customXml" Target="../ink/ink1926.xml"/><Relationship Id="rId227" Type="http://schemas.openxmlformats.org/officeDocument/2006/relationships/image" Target="../media/image333.png"/><Relationship Id="rId12" Type="http://schemas.openxmlformats.org/officeDocument/2006/relationships/customXml" Target="../ink/ink1826.xml"/><Relationship Id="rId33" Type="http://schemas.openxmlformats.org/officeDocument/2006/relationships/image" Target="../media/image233.png"/><Relationship Id="rId108" Type="http://schemas.openxmlformats.org/officeDocument/2006/relationships/customXml" Target="../ink/ink1877.xml"/><Relationship Id="rId129" Type="http://schemas.openxmlformats.org/officeDocument/2006/relationships/image" Target="../media/image284.png"/><Relationship Id="rId54" Type="http://schemas.openxmlformats.org/officeDocument/2006/relationships/customXml" Target="../ink/ink1848.xml"/><Relationship Id="rId75" Type="http://schemas.openxmlformats.org/officeDocument/2006/relationships/customXml" Target="../ink/ink1859.xml"/><Relationship Id="rId96" Type="http://schemas.openxmlformats.org/officeDocument/2006/relationships/image" Target="../media/image268.png"/><Relationship Id="rId140" Type="http://schemas.openxmlformats.org/officeDocument/2006/relationships/customXml" Target="../ink/ink1893.xml"/><Relationship Id="rId161" Type="http://schemas.openxmlformats.org/officeDocument/2006/relationships/image" Target="../media/image300.png"/><Relationship Id="rId182" Type="http://schemas.openxmlformats.org/officeDocument/2006/relationships/customXml" Target="../ink/ink1914.xml"/><Relationship Id="rId217" Type="http://schemas.openxmlformats.org/officeDocument/2006/relationships/image" Target="../media/image328.png"/><Relationship Id="rId6" Type="http://schemas.openxmlformats.org/officeDocument/2006/relationships/customXml" Target="../ink/ink1823.xml"/><Relationship Id="rId23" Type="http://schemas.openxmlformats.org/officeDocument/2006/relationships/image" Target="../media/image16.png"/><Relationship Id="rId119" Type="http://schemas.openxmlformats.org/officeDocument/2006/relationships/image" Target="../media/image279.png"/><Relationship Id="rId44" Type="http://schemas.openxmlformats.org/officeDocument/2006/relationships/customXml" Target="../ink/ink1843.xml"/><Relationship Id="rId65" Type="http://schemas.openxmlformats.org/officeDocument/2006/relationships/image" Target="../media/image252.png"/><Relationship Id="rId86" Type="http://schemas.openxmlformats.org/officeDocument/2006/relationships/image" Target="../media/image262.png"/><Relationship Id="rId130" Type="http://schemas.openxmlformats.org/officeDocument/2006/relationships/customXml" Target="../ink/ink1888.xml"/><Relationship Id="rId151" Type="http://schemas.openxmlformats.org/officeDocument/2006/relationships/image" Target="../media/image295.png"/><Relationship Id="rId172" Type="http://schemas.openxmlformats.org/officeDocument/2006/relationships/customXml" Target="../ink/ink1909.xml"/><Relationship Id="rId193" Type="http://schemas.openxmlformats.org/officeDocument/2006/relationships/image" Target="../media/image316.png"/><Relationship Id="rId207" Type="http://schemas.openxmlformats.org/officeDocument/2006/relationships/image" Target="../media/image323.png"/><Relationship Id="rId228" Type="http://schemas.openxmlformats.org/officeDocument/2006/relationships/customXml" Target="../ink/ink1937.xml"/><Relationship Id="rId13" Type="http://schemas.openxmlformats.org/officeDocument/2006/relationships/image" Target="../media/image227.png"/><Relationship Id="rId109" Type="http://schemas.openxmlformats.org/officeDocument/2006/relationships/image" Target="../media/image273.png"/><Relationship Id="rId34" Type="http://schemas.openxmlformats.org/officeDocument/2006/relationships/customXml" Target="../ink/ink1837.xml"/><Relationship Id="rId55" Type="http://schemas.openxmlformats.org/officeDocument/2006/relationships/image" Target="../media/image246.png"/><Relationship Id="rId76" Type="http://schemas.openxmlformats.org/officeDocument/2006/relationships/image" Target="../media/image258.png"/><Relationship Id="rId97" Type="http://schemas.openxmlformats.org/officeDocument/2006/relationships/customXml" Target="../ink/ink1871.xml"/><Relationship Id="rId120" Type="http://schemas.openxmlformats.org/officeDocument/2006/relationships/customXml" Target="../ink/ink1883.xml"/><Relationship Id="rId141" Type="http://schemas.openxmlformats.org/officeDocument/2006/relationships/image" Target="../media/image290.png"/><Relationship Id="rId7" Type="http://schemas.openxmlformats.org/officeDocument/2006/relationships/image" Target="../media/image224.png"/><Relationship Id="rId162" Type="http://schemas.openxmlformats.org/officeDocument/2006/relationships/customXml" Target="../ink/ink1904.xml"/><Relationship Id="rId183" Type="http://schemas.openxmlformats.org/officeDocument/2006/relationships/image" Target="../media/image311.png"/><Relationship Id="rId218" Type="http://schemas.openxmlformats.org/officeDocument/2006/relationships/customXml" Target="../ink/ink1932.xml"/><Relationship Id="rId24" Type="http://schemas.openxmlformats.org/officeDocument/2006/relationships/customXml" Target="../ink/ink1832.xml"/><Relationship Id="rId45" Type="http://schemas.openxmlformats.org/officeDocument/2006/relationships/image" Target="../media/image241.png"/><Relationship Id="rId66" Type="http://schemas.openxmlformats.org/officeDocument/2006/relationships/customXml" Target="../ink/ink1854.xml"/><Relationship Id="rId87" Type="http://schemas.openxmlformats.org/officeDocument/2006/relationships/customXml" Target="../ink/ink1866.xml"/><Relationship Id="rId110" Type="http://schemas.openxmlformats.org/officeDocument/2006/relationships/customXml" Target="../ink/ink1878.xml"/><Relationship Id="rId131" Type="http://schemas.openxmlformats.org/officeDocument/2006/relationships/image" Target="../media/image285.png"/><Relationship Id="rId152" Type="http://schemas.openxmlformats.org/officeDocument/2006/relationships/customXml" Target="../ink/ink1899.xml"/><Relationship Id="rId173" Type="http://schemas.openxmlformats.org/officeDocument/2006/relationships/image" Target="../media/image306.png"/><Relationship Id="rId194" Type="http://schemas.openxmlformats.org/officeDocument/2006/relationships/customXml" Target="../ink/ink1920.xml"/><Relationship Id="rId208" Type="http://schemas.openxmlformats.org/officeDocument/2006/relationships/customXml" Target="../ink/ink1927.xml"/><Relationship Id="rId229" Type="http://schemas.openxmlformats.org/officeDocument/2006/relationships/image" Target="../media/image334.png"/><Relationship Id="rId14" Type="http://schemas.openxmlformats.org/officeDocument/2006/relationships/customXml" Target="../ink/ink1827.xml"/><Relationship Id="rId35" Type="http://schemas.openxmlformats.org/officeDocument/2006/relationships/image" Target="../media/image234.png"/><Relationship Id="rId56" Type="http://schemas.openxmlformats.org/officeDocument/2006/relationships/customXml" Target="../ink/ink1849.xml"/><Relationship Id="rId77" Type="http://schemas.openxmlformats.org/officeDocument/2006/relationships/customXml" Target="../ink/ink1860.xml"/><Relationship Id="rId100" Type="http://schemas.openxmlformats.org/officeDocument/2006/relationships/image" Target="../media/image270.png"/><Relationship Id="rId8" Type="http://schemas.openxmlformats.org/officeDocument/2006/relationships/customXml" Target="../ink/ink1824.xml"/><Relationship Id="rId98" Type="http://schemas.openxmlformats.org/officeDocument/2006/relationships/image" Target="../media/image269.png"/><Relationship Id="rId121" Type="http://schemas.openxmlformats.org/officeDocument/2006/relationships/image" Target="../media/image280.png"/><Relationship Id="rId142" Type="http://schemas.openxmlformats.org/officeDocument/2006/relationships/customXml" Target="../ink/ink1894.xml"/><Relationship Id="rId163" Type="http://schemas.openxmlformats.org/officeDocument/2006/relationships/image" Target="../media/image301.png"/><Relationship Id="rId184" Type="http://schemas.openxmlformats.org/officeDocument/2006/relationships/customXml" Target="../ink/ink1915.xml"/><Relationship Id="rId219" Type="http://schemas.openxmlformats.org/officeDocument/2006/relationships/image" Target="../media/image329.png"/><Relationship Id="rId230" Type="http://schemas.openxmlformats.org/officeDocument/2006/relationships/customXml" Target="../ink/ink1938.xml"/><Relationship Id="rId25" Type="http://schemas.openxmlformats.org/officeDocument/2006/relationships/image" Target="../media/image231.png"/><Relationship Id="rId46" Type="http://schemas.openxmlformats.org/officeDocument/2006/relationships/customXml" Target="../ink/ink1844.xml"/><Relationship Id="rId67" Type="http://schemas.openxmlformats.org/officeDocument/2006/relationships/customXml" Target="../ink/ink1855.xml"/><Relationship Id="rId20" Type="http://schemas.openxmlformats.org/officeDocument/2006/relationships/customXml" Target="../ink/ink1830.xml"/><Relationship Id="rId41" Type="http://schemas.openxmlformats.org/officeDocument/2006/relationships/image" Target="../media/image239.png"/><Relationship Id="rId62" Type="http://schemas.openxmlformats.org/officeDocument/2006/relationships/customXml" Target="../ink/ink1852.xml"/><Relationship Id="rId83" Type="http://schemas.openxmlformats.org/officeDocument/2006/relationships/image" Target="../media/image261.png"/><Relationship Id="rId88" Type="http://schemas.openxmlformats.org/officeDocument/2006/relationships/image" Target="../media/image263.png"/><Relationship Id="rId111" Type="http://schemas.openxmlformats.org/officeDocument/2006/relationships/image" Target="../media/image274.png"/><Relationship Id="rId132" Type="http://schemas.openxmlformats.org/officeDocument/2006/relationships/customXml" Target="../ink/ink1889.xml"/><Relationship Id="rId153" Type="http://schemas.openxmlformats.org/officeDocument/2006/relationships/image" Target="../media/image296.png"/><Relationship Id="rId174" Type="http://schemas.openxmlformats.org/officeDocument/2006/relationships/customXml" Target="../ink/ink1910.xml"/><Relationship Id="rId179" Type="http://schemas.openxmlformats.org/officeDocument/2006/relationships/image" Target="../media/image309.png"/><Relationship Id="rId195" Type="http://schemas.openxmlformats.org/officeDocument/2006/relationships/image" Target="../media/image317.png"/><Relationship Id="rId209" Type="http://schemas.openxmlformats.org/officeDocument/2006/relationships/image" Target="../media/image324.png"/><Relationship Id="rId190" Type="http://schemas.openxmlformats.org/officeDocument/2006/relationships/customXml" Target="../ink/ink1918.xml"/><Relationship Id="rId204" Type="http://schemas.openxmlformats.org/officeDocument/2006/relationships/customXml" Target="../ink/ink1925.xml"/><Relationship Id="rId220" Type="http://schemas.openxmlformats.org/officeDocument/2006/relationships/customXml" Target="../ink/ink1933.xml"/><Relationship Id="rId225" Type="http://schemas.openxmlformats.org/officeDocument/2006/relationships/image" Target="../media/image332.png"/><Relationship Id="rId15" Type="http://schemas.openxmlformats.org/officeDocument/2006/relationships/image" Target="../media/image114.png"/><Relationship Id="rId36" Type="http://schemas.openxmlformats.org/officeDocument/2006/relationships/customXml" Target="../ink/ink1838.xml"/><Relationship Id="rId57" Type="http://schemas.openxmlformats.org/officeDocument/2006/relationships/image" Target="../media/image247.png"/><Relationship Id="rId106" Type="http://schemas.openxmlformats.org/officeDocument/2006/relationships/image" Target="../media/image272.png"/><Relationship Id="rId127" Type="http://schemas.openxmlformats.org/officeDocument/2006/relationships/image" Target="../media/image283.png"/><Relationship Id="rId10" Type="http://schemas.openxmlformats.org/officeDocument/2006/relationships/customXml" Target="../ink/ink1825.xml"/><Relationship Id="rId31" Type="http://schemas.openxmlformats.org/officeDocument/2006/relationships/image" Target="../media/image237.png"/><Relationship Id="rId52" Type="http://schemas.openxmlformats.org/officeDocument/2006/relationships/customXml" Target="../ink/ink1847.xml"/><Relationship Id="rId73" Type="http://schemas.openxmlformats.org/officeDocument/2006/relationships/customXml" Target="../ink/ink1858.xml"/><Relationship Id="rId78" Type="http://schemas.openxmlformats.org/officeDocument/2006/relationships/image" Target="../media/image259.png"/><Relationship Id="rId94" Type="http://schemas.openxmlformats.org/officeDocument/2006/relationships/image" Target="../media/image267.png"/><Relationship Id="rId99" Type="http://schemas.openxmlformats.org/officeDocument/2006/relationships/customXml" Target="../ink/ink1872.xml"/><Relationship Id="rId101" Type="http://schemas.openxmlformats.org/officeDocument/2006/relationships/customXml" Target="../ink/ink1873.xml"/><Relationship Id="rId122" Type="http://schemas.openxmlformats.org/officeDocument/2006/relationships/customXml" Target="../ink/ink1884.xml"/><Relationship Id="rId143" Type="http://schemas.openxmlformats.org/officeDocument/2006/relationships/image" Target="../media/image291.png"/><Relationship Id="rId148" Type="http://schemas.openxmlformats.org/officeDocument/2006/relationships/customXml" Target="../ink/ink1897.xml"/><Relationship Id="rId164" Type="http://schemas.openxmlformats.org/officeDocument/2006/relationships/customXml" Target="../ink/ink1905.xml"/><Relationship Id="rId169" Type="http://schemas.openxmlformats.org/officeDocument/2006/relationships/image" Target="../media/image304.png"/><Relationship Id="rId185" Type="http://schemas.openxmlformats.org/officeDocument/2006/relationships/image" Target="../media/image312.png"/><Relationship Id="rId4" Type="http://schemas.openxmlformats.org/officeDocument/2006/relationships/customXml" Target="../ink/ink1822.xml"/><Relationship Id="rId9" Type="http://schemas.openxmlformats.org/officeDocument/2006/relationships/image" Target="../media/image225.png"/><Relationship Id="rId180" Type="http://schemas.openxmlformats.org/officeDocument/2006/relationships/customXml" Target="../ink/ink1913.xml"/><Relationship Id="rId210" Type="http://schemas.openxmlformats.org/officeDocument/2006/relationships/customXml" Target="../ink/ink1928.xml"/><Relationship Id="rId215" Type="http://schemas.openxmlformats.org/officeDocument/2006/relationships/image" Target="../media/image327.png"/><Relationship Id="rId26" Type="http://schemas.openxmlformats.org/officeDocument/2006/relationships/customXml" Target="../ink/ink1833.xml"/><Relationship Id="rId231" Type="http://schemas.openxmlformats.org/officeDocument/2006/relationships/image" Target="../media/image335.png"/><Relationship Id="rId47" Type="http://schemas.openxmlformats.org/officeDocument/2006/relationships/image" Target="../media/image242.png"/><Relationship Id="rId68" Type="http://schemas.openxmlformats.org/officeDocument/2006/relationships/image" Target="../media/image253.png"/><Relationship Id="rId89" Type="http://schemas.openxmlformats.org/officeDocument/2006/relationships/customXml" Target="../ink/ink1867.xml"/><Relationship Id="rId112" Type="http://schemas.openxmlformats.org/officeDocument/2006/relationships/customXml" Target="../ink/ink1879.xml"/><Relationship Id="rId133" Type="http://schemas.openxmlformats.org/officeDocument/2006/relationships/image" Target="../media/image286.png"/><Relationship Id="rId154" Type="http://schemas.openxmlformats.org/officeDocument/2006/relationships/customXml" Target="../ink/ink1900.xml"/><Relationship Id="rId175" Type="http://schemas.openxmlformats.org/officeDocument/2006/relationships/image" Target="../media/image307.png"/><Relationship Id="rId196" Type="http://schemas.openxmlformats.org/officeDocument/2006/relationships/customXml" Target="../ink/ink1921.xml"/><Relationship Id="rId200" Type="http://schemas.openxmlformats.org/officeDocument/2006/relationships/customXml" Target="../ink/ink1923.xml"/><Relationship Id="rId16" Type="http://schemas.openxmlformats.org/officeDocument/2006/relationships/customXml" Target="../ink/ink1828.xml"/><Relationship Id="rId221" Type="http://schemas.openxmlformats.org/officeDocument/2006/relationships/image" Target="../media/image330.png"/><Relationship Id="rId37" Type="http://schemas.openxmlformats.org/officeDocument/2006/relationships/customXml" Target="../ink/ink1839.xml"/><Relationship Id="rId58" Type="http://schemas.openxmlformats.org/officeDocument/2006/relationships/customXml" Target="../ink/ink1850.xml"/><Relationship Id="rId79" Type="http://schemas.openxmlformats.org/officeDocument/2006/relationships/customXml" Target="../ink/ink1861.xml"/><Relationship Id="rId102" Type="http://schemas.openxmlformats.org/officeDocument/2006/relationships/image" Target="../media/image165.png"/><Relationship Id="rId123" Type="http://schemas.openxmlformats.org/officeDocument/2006/relationships/image" Target="../media/image281.png"/><Relationship Id="rId144" Type="http://schemas.openxmlformats.org/officeDocument/2006/relationships/customXml" Target="../ink/ink1895.xml"/><Relationship Id="rId90" Type="http://schemas.openxmlformats.org/officeDocument/2006/relationships/image" Target="../media/image264.png"/><Relationship Id="rId165" Type="http://schemas.openxmlformats.org/officeDocument/2006/relationships/image" Target="../media/image302.png"/><Relationship Id="rId186" Type="http://schemas.openxmlformats.org/officeDocument/2006/relationships/customXml" Target="../ink/ink1916.xml"/><Relationship Id="rId211" Type="http://schemas.openxmlformats.org/officeDocument/2006/relationships/image" Target="../media/image325.png"/><Relationship Id="rId232" Type="http://schemas.openxmlformats.org/officeDocument/2006/relationships/customXml" Target="../ink/ink1939.xml"/><Relationship Id="rId27" Type="http://schemas.openxmlformats.org/officeDocument/2006/relationships/image" Target="../media/image236.png"/><Relationship Id="rId48" Type="http://schemas.openxmlformats.org/officeDocument/2006/relationships/customXml" Target="../ink/ink1845.xml"/><Relationship Id="rId69" Type="http://schemas.openxmlformats.org/officeDocument/2006/relationships/customXml" Target="../ink/ink1856.xml"/><Relationship Id="rId113" Type="http://schemas.openxmlformats.org/officeDocument/2006/relationships/image" Target="../media/image275.png"/><Relationship Id="rId134" Type="http://schemas.openxmlformats.org/officeDocument/2006/relationships/customXml" Target="../ink/ink1890.xml"/><Relationship Id="rId80" Type="http://schemas.openxmlformats.org/officeDocument/2006/relationships/customXml" Target="../ink/ink1862.xml"/><Relationship Id="rId155" Type="http://schemas.openxmlformats.org/officeDocument/2006/relationships/image" Target="../media/image297.png"/><Relationship Id="rId176" Type="http://schemas.openxmlformats.org/officeDocument/2006/relationships/customXml" Target="../ink/ink1911.xml"/><Relationship Id="rId197" Type="http://schemas.openxmlformats.org/officeDocument/2006/relationships/image" Target="../media/image318.png"/><Relationship Id="rId201" Type="http://schemas.openxmlformats.org/officeDocument/2006/relationships/image" Target="../media/image320.png"/><Relationship Id="rId222" Type="http://schemas.openxmlformats.org/officeDocument/2006/relationships/customXml" Target="../ink/ink1934.xml"/><Relationship Id="rId17" Type="http://schemas.openxmlformats.org/officeDocument/2006/relationships/image" Target="../media/image228.png"/><Relationship Id="rId38" Type="http://schemas.openxmlformats.org/officeDocument/2006/relationships/image" Target="../media/image238.png"/><Relationship Id="rId59" Type="http://schemas.openxmlformats.org/officeDocument/2006/relationships/image" Target="../media/image248.png"/><Relationship Id="rId103" Type="http://schemas.openxmlformats.org/officeDocument/2006/relationships/customXml" Target="../ink/ink1874.xml"/><Relationship Id="rId124" Type="http://schemas.openxmlformats.org/officeDocument/2006/relationships/customXml" Target="../ink/ink1885.xml"/><Relationship Id="rId70" Type="http://schemas.openxmlformats.org/officeDocument/2006/relationships/image" Target="../media/image254.png"/><Relationship Id="rId91" Type="http://schemas.openxmlformats.org/officeDocument/2006/relationships/customXml" Target="../ink/ink1868.xml"/><Relationship Id="rId145" Type="http://schemas.openxmlformats.org/officeDocument/2006/relationships/image" Target="../media/image292.png"/><Relationship Id="rId166" Type="http://schemas.openxmlformats.org/officeDocument/2006/relationships/customXml" Target="../ink/ink1906.xml"/><Relationship Id="rId187" Type="http://schemas.openxmlformats.org/officeDocument/2006/relationships/image" Target="../media/image313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929.xml"/><Relationship Id="rId233" Type="http://schemas.openxmlformats.org/officeDocument/2006/relationships/image" Target="../media/image336.png"/><Relationship Id="rId28" Type="http://schemas.openxmlformats.org/officeDocument/2006/relationships/customXml" Target="../ink/ink1834.xml"/><Relationship Id="rId49" Type="http://schemas.openxmlformats.org/officeDocument/2006/relationships/image" Target="../media/image243.png"/><Relationship Id="rId114" Type="http://schemas.openxmlformats.org/officeDocument/2006/relationships/customXml" Target="../ink/ink1880.xml"/><Relationship Id="rId60" Type="http://schemas.openxmlformats.org/officeDocument/2006/relationships/customXml" Target="../ink/ink1851.xml"/><Relationship Id="rId81" Type="http://schemas.openxmlformats.org/officeDocument/2006/relationships/image" Target="../media/image260.png"/><Relationship Id="rId135" Type="http://schemas.openxmlformats.org/officeDocument/2006/relationships/image" Target="../media/image287.png"/><Relationship Id="rId156" Type="http://schemas.openxmlformats.org/officeDocument/2006/relationships/customXml" Target="../ink/ink1901.xml"/><Relationship Id="rId177" Type="http://schemas.openxmlformats.org/officeDocument/2006/relationships/image" Target="../media/image308.png"/><Relationship Id="rId198" Type="http://schemas.openxmlformats.org/officeDocument/2006/relationships/customXml" Target="../ink/ink1922.xml"/><Relationship Id="rId202" Type="http://schemas.openxmlformats.org/officeDocument/2006/relationships/customXml" Target="../ink/ink1924.xml"/><Relationship Id="rId223" Type="http://schemas.openxmlformats.org/officeDocument/2006/relationships/image" Target="../media/image331.png"/><Relationship Id="rId18" Type="http://schemas.openxmlformats.org/officeDocument/2006/relationships/customXml" Target="../ink/ink1829.xml"/><Relationship Id="rId39" Type="http://schemas.openxmlformats.org/officeDocument/2006/relationships/customXml" Target="../ink/ink1840.xml"/><Relationship Id="rId50" Type="http://schemas.openxmlformats.org/officeDocument/2006/relationships/customXml" Target="../ink/ink1846.xml"/><Relationship Id="rId104" Type="http://schemas.openxmlformats.org/officeDocument/2006/relationships/image" Target="../media/image271.png"/><Relationship Id="rId125" Type="http://schemas.openxmlformats.org/officeDocument/2006/relationships/image" Target="../media/image282.png"/><Relationship Id="rId146" Type="http://schemas.openxmlformats.org/officeDocument/2006/relationships/customXml" Target="../ink/ink1896.xml"/><Relationship Id="rId167" Type="http://schemas.openxmlformats.org/officeDocument/2006/relationships/image" Target="../media/image303.png"/><Relationship Id="rId188" Type="http://schemas.openxmlformats.org/officeDocument/2006/relationships/customXml" Target="../ink/ink1917.xml"/><Relationship Id="rId71" Type="http://schemas.openxmlformats.org/officeDocument/2006/relationships/customXml" Target="../ink/ink1857.xml"/><Relationship Id="rId92" Type="http://schemas.openxmlformats.org/officeDocument/2006/relationships/image" Target="../media/image265.png"/><Relationship Id="rId213" Type="http://schemas.openxmlformats.org/officeDocument/2006/relationships/image" Target="../media/image326.png"/><Relationship Id="rId2" Type="http://schemas.openxmlformats.org/officeDocument/2006/relationships/customXml" Target="../ink/ink1821.xml"/><Relationship Id="rId29" Type="http://schemas.openxmlformats.org/officeDocument/2006/relationships/image" Target="../media/image232.png"/><Relationship Id="rId40" Type="http://schemas.openxmlformats.org/officeDocument/2006/relationships/customXml" Target="../ink/ink1841.xml"/><Relationship Id="rId115" Type="http://schemas.openxmlformats.org/officeDocument/2006/relationships/image" Target="../media/image276.png"/><Relationship Id="rId136" Type="http://schemas.openxmlformats.org/officeDocument/2006/relationships/customXml" Target="../ink/ink1891.xml"/><Relationship Id="rId157" Type="http://schemas.openxmlformats.org/officeDocument/2006/relationships/image" Target="../media/image298.png"/><Relationship Id="rId178" Type="http://schemas.openxmlformats.org/officeDocument/2006/relationships/customXml" Target="../ink/ink1912.xml"/><Relationship Id="rId61" Type="http://schemas.openxmlformats.org/officeDocument/2006/relationships/image" Target="../media/image249.png"/><Relationship Id="rId82" Type="http://schemas.openxmlformats.org/officeDocument/2006/relationships/customXml" Target="../ink/ink1863.xml"/><Relationship Id="rId199" Type="http://schemas.openxmlformats.org/officeDocument/2006/relationships/image" Target="../media/image319.png"/><Relationship Id="rId203" Type="http://schemas.openxmlformats.org/officeDocument/2006/relationships/image" Target="../media/image321.png"/><Relationship Id="rId19" Type="http://schemas.openxmlformats.org/officeDocument/2006/relationships/image" Target="../media/image229.png"/><Relationship Id="rId224" Type="http://schemas.openxmlformats.org/officeDocument/2006/relationships/customXml" Target="../ink/ink1935.xml"/><Relationship Id="rId30" Type="http://schemas.openxmlformats.org/officeDocument/2006/relationships/customXml" Target="../ink/ink1835.xml"/><Relationship Id="rId105" Type="http://schemas.openxmlformats.org/officeDocument/2006/relationships/customXml" Target="../ink/ink1875.xml"/><Relationship Id="rId126" Type="http://schemas.openxmlformats.org/officeDocument/2006/relationships/customXml" Target="../ink/ink1886.xml"/><Relationship Id="rId147" Type="http://schemas.openxmlformats.org/officeDocument/2006/relationships/image" Target="../media/image293.png"/><Relationship Id="rId168" Type="http://schemas.openxmlformats.org/officeDocument/2006/relationships/customXml" Target="../ink/ink1907.xml"/><Relationship Id="rId51" Type="http://schemas.openxmlformats.org/officeDocument/2006/relationships/image" Target="../media/image244.png"/><Relationship Id="rId72" Type="http://schemas.openxmlformats.org/officeDocument/2006/relationships/image" Target="../media/image255.png"/><Relationship Id="rId93" Type="http://schemas.openxmlformats.org/officeDocument/2006/relationships/customXml" Target="../ink/ink1869.xml"/><Relationship Id="rId189" Type="http://schemas.openxmlformats.org/officeDocument/2006/relationships/image" Target="../media/image314.png"/><Relationship Id="rId3" Type="http://schemas.openxmlformats.org/officeDocument/2006/relationships/image" Target="../media/image222.png"/><Relationship Id="rId214" Type="http://schemas.openxmlformats.org/officeDocument/2006/relationships/customXml" Target="../ink/ink1930.xml"/><Relationship Id="rId116" Type="http://schemas.openxmlformats.org/officeDocument/2006/relationships/customXml" Target="../ink/ink1881.xml"/><Relationship Id="rId137" Type="http://schemas.openxmlformats.org/officeDocument/2006/relationships/image" Target="../media/image288.png"/><Relationship Id="rId158" Type="http://schemas.openxmlformats.org/officeDocument/2006/relationships/customXml" Target="../ink/ink190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2" Type="http://schemas.openxmlformats.org/officeDocument/2006/relationships/customXml" Target="../ink/ink1940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7.png"/><Relationship Id="rId7" Type="http://schemas.openxmlformats.org/officeDocument/2006/relationships/image" Target="../media/image339.png"/><Relationship Id="rId2" Type="http://schemas.openxmlformats.org/officeDocument/2006/relationships/customXml" Target="../ink/ink19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43.xml"/><Relationship Id="rId5" Type="http://schemas.openxmlformats.org/officeDocument/2006/relationships/image" Target="../media/image338.png"/><Relationship Id="rId4" Type="http://schemas.openxmlformats.org/officeDocument/2006/relationships/customXml" Target="../ink/ink1942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47.xml"/><Relationship Id="rId3" Type="http://schemas.openxmlformats.org/officeDocument/2006/relationships/image" Target="../media/image337.png"/><Relationship Id="rId7" Type="http://schemas.openxmlformats.org/officeDocument/2006/relationships/image" Target="../media/image341.png"/><Relationship Id="rId2" Type="http://schemas.openxmlformats.org/officeDocument/2006/relationships/customXml" Target="../ink/ink19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46.xml"/><Relationship Id="rId5" Type="http://schemas.openxmlformats.org/officeDocument/2006/relationships/image" Target="../media/image340.png"/><Relationship Id="rId4" Type="http://schemas.openxmlformats.org/officeDocument/2006/relationships/customXml" Target="../ink/ink1945.xml"/><Relationship Id="rId9" Type="http://schemas.openxmlformats.org/officeDocument/2006/relationships/image" Target="../media/image339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51.xml"/><Relationship Id="rId3" Type="http://schemas.openxmlformats.org/officeDocument/2006/relationships/image" Target="../media/image337.png"/><Relationship Id="rId7" Type="http://schemas.openxmlformats.org/officeDocument/2006/relationships/image" Target="../media/image341.png"/><Relationship Id="rId2" Type="http://schemas.openxmlformats.org/officeDocument/2006/relationships/customXml" Target="../ink/ink19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50.xml"/><Relationship Id="rId11" Type="http://schemas.openxmlformats.org/officeDocument/2006/relationships/image" Target="../media/image342.png"/><Relationship Id="rId5" Type="http://schemas.openxmlformats.org/officeDocument/2006/relationships/image" Target="../media/image340.png"/><Relationship Id="rId10" Type="http://schemas.openxmlformats.org/officeDocument/2006/relationships/customXml" Target="../ink/ink1952.xml"/><Relationship Id="rId4" Type="http://schemas.openxmlformats.org/officeDocument/2006/relationships/customXml" Target="../ink/ink1949.xml"/><Relationship Id="rId9" Type="http://schemas.openxmlformats.org/officeDocument/2006/relationships/image" Target="../media/image339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23.xml"/><Relationship Id="rId26" Type="http://schemas.openxmlformats.org/officeDocument/2006/relationships/customXml" Target="../ink/ink27.xml"/><Relationship Id="rId39" Type="http://schemas.openxmlformats.org/officeDocument/2006/relationships/image" Target="../media/image39.png"/><Relationship Id="rId21" Type="http://schemas.openxmlformats.org/officeDocument/2006/relationships/image" Target="../media/image30.png"/><Relationship Id="rId34" Type="http://schemas.openxmlformats.org/officeDocument/2006/relationships/customXml" Target="../ink/ink31.xml"/><Relationship Id="rId42" Type="http://schemas.openxmlformats.org/officeDocument/2006/relationships/customXml" Target="../ink/ink35.xml"/><Relationship Id="rId7" Type="http://schemas.openxmlformats.org/officeDocument/2006/relationships/image" Target="../media/image23.png"/><Relationship Id="rId2" Type="http://schemas.openxmlformats.org/officeDocument/2006/relationships/customXml" Target="../ink/ink15.xml"/><Relationship Id="rId16" Type="http://schemas.openxmlformats.org/officeDocument/2006/relationships/customXml" Target="../ink/ink22.xml"/><Relationship Id="rId29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25.png"/><Relationship Id="rId24" Type="http://schemas.openxmlformats.org/officeDocument/2006/relationships/customXml" Target="../ink/ink26.xml"/><Relationship Id="rId32" Type="http://schemas.openxmlformats.org/officeDocument/2006/relationships/customXml" Target="../ink/ink30.xml"/><Relationship Id="rId37" Type="http://schemas.openxmlformats.org/officeDocument/2006/relationships/image" Target="../media/image38.png"/><Relationship Id="rId40" Type="http://schemas.openxmlformats.org/officeDocument/2006/relationships/customXml" Target="../ink/ink34.xml"/><Relationship Id="rId45" Type="http://schemas.openxmlformats.org/officeDocument/2006/relationships/image" Target="../media/image42.png"/><Relationship Id="rId5" Type="http://schemas.openxmlformats.org/officeDocument/2006/relationships/image" Target="../media/image22.png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28.xml"/><Relationship Id="rId36" Type="http://schemas.openxmlformats.org/officeDocument/2006/relationships/customXml" Target="../ink/ink32.xml"/><Relationship Id="rId10" Type="http://schemas.openxmlformats.org/officeDocument/2006/relationships/customXml" Target="../ink/ink19.xml"/><Relationship Id="rId19" Type="http://schemas.openxmlformats.org/officeDocument/2006/relationships/image" Target="../media/image29.png"/><Relationship Id="rId31" Type="http://schemas.openxmlformats.org/officeDocument/2006/relationships/image" Target="../media/image35.png"/><Relationship Id="rId44" Type="http://schemas.openxmlformats.org/officeDocument/2006/relationships/customXml" Target="../ink/ink36.xml"/><Relationship Id="rId4" Type="http://schemas.openxmlformats.org/officeDocument/2006/relationships/customXml" Target="../ink/ink16.xml"/><Relationship Id="rId9" Type="http://schemas.openxmlformats.org/officeDocument/2006/relationships/image" Target="../media/image24.png"/><Relationship Id="rId14" Type="http://schemas.openxmlformats.org/officeDocument/2006/relationships/customXml" Target="../ink/ink21.xml"/><Relationship Id="rId22" Type="http://schemas.openxmlformats.org/officeDocument/2006/relationships/customXml" Target="../ink/ink25.xml"/><Relationship Id="rId27" Type="http://schemas.openxmlformats.org/officeDocument/2006/relationships/image" Target="../media/image33.png"/><Relationship Id="rId30" Type="http://schemas.openxmlformats.org/officeDocument/2006/relationships/customXml" Target="../ink/ink29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8" Type="http://schemas.openxmlformats.org/officeDocument/2006/relationships/customXml" Target="../ink/ink18.xml"/><Relationship Id="rId3" Type="http://schemas.openxmlformats.org/officeDocument/2006/relationships/image" Target="../media/image21.png"/><Relationship Id="rId12" Type="http://schemas.openxmlformats.org/officeDocument/2006/relationships/customXml" Target="../ink/ink20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33.xml"/><Relationship Id="rId20" Type="http://schemas.openxmlformats.org/officeDocument/2006/relationships/customXml" Target="../ink/ink24.xml"/><Relationship Id="rId41" Type="http://schemas.openxmlformats.org/officeDocument/2006/relationships/image" Target="../media/image40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56.xml"/><Relationship Id="rId13" Type="http://schemas.openxmlformats.org/officeDocument/2006/relationships/image" Target="../media/image343.png"/><Relationship Id="rId18" Type="http://schemas.openxmlformats.org/officeDocument/2006/relationships/customXml" Target="../ink/ink1961.xml"/><Relationship Id="rId26" Type="http://schemas.openxmlformats.org/officeDocument/2006/relationships/customXml" Target="../ink/ink1965.xml"/><Relationship Id="rId3" Type="http://schemas.openxmlformats.org/officeDocument/2006/relationships/image" Target="../media/image337.png"/><Relationship Id="rId21" Type="http://schemas.openxmlformats.org/officeDocument/2006/relationships/image" Target="../media/image347.png"/><Relationship Id="rId7" Type="http://schemas.openxmlformats.org/officeDocument/2006/relationships/image" Target="../media/image341.png"/><Relationship Id="rId12" Type="http://schemas.openxmlformats.org/officeDocument/2006/relationships/customXml" Target="../ink/ink1958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2" Type="http://schemas.openxmlformats.org/officeDocument/2006/relationships/customXml" Target="../ink/ink1953.xml"/><Relationship Id="rId16" Type="http://schemas.openxmlformats.org/officeDocument/2006/relationships/customXml" Target="../ink/ink1960.xml"/><Relationship Id="rId20" Type="http://schemas.openxmlformats.org/officeDocument/2006/relationships/customXml" Target="../ink/ink1962.xml"/><Relationship Id="rId29" Type="http://schemas.openxmlformats.org/officeDocument/2006/relationships/image" Target="../media/image35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55.xml"/><Relationship Id="rId11" Type="http://schemas.openxmlformats.org/officeDocument/2006/relationships/image" Target="../media/image342.png"/><Relationship Id="rId24" Type="http://schemas.openxmlformats.org/officeDocument/2006/relationships/customXml" Target="../ink/ink1964.xml"/><Relationship Id="rId5" Type="http://schemas.openxmlformats.org/officeDocument/2006/relationships/image" Target="../media/image340.png"/><Relationship Id="rId15" Type="http://schemas.openxmlformats.org/officeDocument/2006/relationships/image" Target="../media/image344.png"/><Relationship Id="rId23" Type="http://schemas.openxmlformats.org/officeDocument/2006/relationships/image" Target="../media/image348.png"/><Relationship Id="rId28" Type="http://schemas.openxmlformats.org/officeDocument/2006/relationships/customXml" Target="../ink/ink1966.xml"/><Relationship Id="rId10" Type="http://schemas.openxmlformats.org/officeDocument/2006/relationships/customXml" Target="../ink/ink1957.xml"/><Relationship Id="rId19" Type="http://schemas.openxmlformats.org/officeDocument/2006/relationships/image" Target="../media/image346.png"/><Relationship Id="rId4" Type="http://schemas.openxmlformats.org/officeDocument/2006/relationships/customXml" Target="../ink/ink1954.xml"/><Relationship Id="rId9" Type="http://schemas.openxmlformats.org/officeDocument/2006/relationships/image" Target="../media/image339.png"/><Relationship Id="rId14" Type="http://schemas.openxmlformats.org/officeDocument/2006/relationships/customXml" Target="../ink/ink1959.xml"/><Relationship Id="rId22" Type="http://schemas.openxmlformats.org/officeDocument/2006/relationships/customXml" Target="../ink/ink1963.xml"/><Relationship Id="rId27" Type="http://schemas.openxmlformats.org/officeDocument/2006/relationships/image" Target="../media/image350.png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3.png"/><Relationship Id="rId18" Type="http://schemas.openxmlformats.org/officeDocument/2006/relationships/customXml" Target="../ink/ink1975.xml"/><Relationship Id="rId26" Type="http://schemas.openxmlformats.org/officeDocument/2006/relationships/customXml" Target="../ink/ink1979.xml"/><Relationship Id="rId39" Type="http://schemas.openxmlformats.org/officeDocument/2006/relationships/image" Target="../media/image357.png"/><Relationship Id="rId21" Type="http://schemas.openxmlformats.org/officeDocument/2006/relationships/image" Target="../media/image347.png"/><Relationship Id="rId34" Type="http://schemas.openxmlformats.org/officeDocument/2006/relationships/customXml" Target="../ink/ink1983.xml"/><Relationship Id="rId42" Type="http://schemas.openxmlformats.org/officeDocument/2006/relationships/customXml" Target="../ink/ink1987.xml"/><Relationship Id="rId47" Type="http://schemas.openxmlformats.org/officeDocument/2006/relationships/image" Target="../media/image351.png"/><Relationship Id="rId7" Type="http://schemas.openxmlformats.org/officeDocument/2006/relationships/image" Target="../media/image341.png"/><Relationship Id="rId2" Type="http://schemas.openxmlformats.org/officeDocument/2006/relationships/customXml" Target="../ink/ink1967.xml"/><Relationship Id="rId16" Type="http://schemas.openxmlformats.org/officeDocument/2006/relationships/customXml" Target="../ink/ink1974.xml"/><Relationship Id="rId29" Type="http://schemas.openxmlformats.org/officeDocument/2006/relationships/image" Target="../media/image3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9.xml"/><Relationship Id="rId11" Type="http://schemas.openxmlformats.org/officeDocument/2006/relationships/image" Target="../media/image342.png"/><Relationship Id="rId24" Type="http://schemas.openxmlformats.org/officeDocument/2006/relationships/customXml" Target="../ink/ink1978.xml"/><Relationship Id="rId32" Type="http://schemas.openxmlformats.org/officeDocument/2006/relationships/customXml" Target="../ink/ink1982.xml"/><Relationship Id="rId37" Type="http://schemas.openxmlformats.org/officeDocument/2006/relationships/image" Target="../media/image356.png"/><Relationship Id="rId40" Type="http://schemas.openxmlformats.org/officeDocument/2006/relationships/customXml" Target="../ink/ink1986.xml"/><Relationship Id="rId45" Type="http://schemas.openxmlformats.org/officeDocument/2006/relationships/image" Target="../media/image360.png"/><Relationship Id="rId5" Type="http://schemas.openxmlformats.org/officeDocument/2006/relationships/image" Target="../media/image340.png"/><Relationship Id="rId15" Type="http://schemas.openxmlformats.org/officeDocument/2006/relationships/image" Target="../media/image344.png"/><Relationship Id="rId23" Type="http://schemas.openxmlformats.org/officeDocument/2006/relationships/image" Target="../media/image348.png"/><Relationship Id="rId28" Type="http://schemas.openxmlformats.org/officeDocument/2006/relationships/customXml" Target="../ink/ink1980.xml"/><Relationship Id="rId36" Type="http://schemas.openxmlformats.org/officeDocument/2006/relationships/customXml" Target="../ink/ink1984.xml"/><Relationship Id="rId10" Type="http://schemas.openxmlformats.org/officeDocument/2006/relationships/customXml" Target="../ink/ink1971.xml"/><Relationship Id="rId19" Type="http://schemas.openxmlformats.org/officeDocument/2006/relationships/image" Target="../media/image346.png"/><Relationship Id="rId31" Type="http://schemas.openxmlformats.org/officeDocument/2006/relationships/image" Target="../media/image353.png"/><Relationship Id="rId44" Type="http://schemas.openxmlformats.org/officeDocument/2006/relationships/customXml" Target="../ink/ink1988.xml"/><Relationship Id="rId4" Type="http://schemas.openxmlformats.org/officeDocument/2006/relationships/customXml" Target="../ink/ink1968.xml"/><Relationship Id="rId9" Type="http://schemas.openxmlformats.org/officeDocument/2006/relationships/image" Target="../media/image339.png"/><Relationship Id="rId14" Type="http://schemas.openxmlformats.org/officeDocument/2006/relationships/customXml" Target="../ink/ink1973.xml"/><Relationship Id="rId22" Type="http://schemas.openxmlformats.org/officeDocument/2006/relationships/customXml" Target="../ink/ink1977.xml"/><Relationship Id="rId27" Type="http://schemas.openxmlformats.org/officeDocument/2006/relationships/image" Target="../media/image350.png"/><Relationship Id="rId30" Type="http://schemas.openxmlformats.org/officeDocument/2006/relationships/customXml" Target="../ink/ink1981.xml"/><Relationship Id="rId35" Type="http://schemas.openxmlformats.org/officeDocument/2006/relationships/image" Target="../media/image355.png"/><Relationship Id="rId43" Type="http://schemas.openxmlformats.org/officeDocument/2006/relationships/image" Target="../media/image359.png"/><Relationship Id="rId8" Type="http://schemas.openxmlformats.org/officeDocument/2006/relationships/customXml" Target="../ink/ink1970.xml"/><Relationship Id="rId3" Type="http://schemas.openxmlformats.org/officeDocument/2006/relationships/image" Target="../media/image337.png"/><Relationship Id="rId12" Type="http://schemas.openxmlformats.org/officeDocument/2006/relationships/customXml" Target="../ink/ink1972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1985.xml"/><Relationship Id="rId46" Type="http://schemas.openxmlformats.org/officeDocument/2006/relationships/customXml" Target="../ink/ink1989.xml"/><Relationship Id="rId20" Type="http://schemas.openxmlformats.org/officeDocument/2006/relationships/customXml" Target="../ink/ink1976.xml"/><Relationship Id="rId41" Type="http://schemas.openxmlformats.org/officeDocument/2006/relationships/image" Target="../media/image358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02.xml"/><Relationship Id="rId21" Type="http://schemas.openxmlformats.org/officeDocument/2006/relationships/image" Target="../media/image347.png"/><Relationship Id="rId42" Type="http://schemas.openxmlformats.org/officeDocument/2006/relationships/customXml" Target="../ink/ink2010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2023.xml"/><Relationship Id="rId2" Type="http://schemas.openxmlformats.org/officeDocument/2006/relationships/customXml" Target="../ink/ink1990.xml"/><Relationship Id="rId16" Type="http://schemas.openxmlformats.org/officeDocument/2006/relationships/customXml" Target="../ink/ink1997.xml"/><Relationship Id="rId29" Type="http://schemas.openxmlformats.org/officeDocument/2006/relationships/image" Target="../media/image352.png"/><Relationship Id="rId11" Type="http://schemas.openxmlformats.org/officeDocument/2006/relationships/image" Target="../media/image342.png"/><Relationship Id="rId24" Type="http://schemas.openxmlformats.org/officeDocument/2006/relationships/customXml" Target="../ink/ink2001.xml"/><Relationship Id="rId32" Type="http://schemas.openxmlformats.org/officeDocument/2006/relationships/customXml" Target="../ink/ink2005.xml"/><Relationship Id="rId37" Type="http://schemas.openxmlformats.org/officeDocument/2006/relationships/image" Target="../media/image356.png"/><Relationship Id="rId40" Type="http://schemas.openxmlformats.org/officeDocument/2006/relationships/customXml" Target="../ink/ink2009.xml"/><Relationship Id="rId45" Type="http://schemas.openxmlformats.org/officeDocument/2006/relationships/image" Target="../media/image360.png"/><Relationship Id="rId53" Type="http://schemas.openxmlformats.org/officeDocument/2006/relationships/image" Target="../media/image363.png"/><Relationship Id="rId58" Type="http://schemas.openxmlformats.org/officeDocument/2006/relationships/customXml" Target="../ink/ink2018.xml"/><Relationship Id="rId66" Type="http://schemas.openxmlformats.org/officeDocument/2006/relationships/customXml" Target="../ink/ink2022.xml"/><Relationship Id="rId74" Type="http://schemas.openxmlformats.org/officeDocument/2006/relationships/customXml" Target="../ink/ink2026.xml"/><Relationship Id="rId5" Type="http://schemas.openxmlformats.org/officeDocument/2006/relationships/image" Target="../media/image340.png"/><Relationship Id="rId61" Type="http://schemas.openxmlformats.org/officeDocument/2006/relationships/image" Target="../media/image367.png"/><Relationship Id="rId19" Type="http://schemas.openxmlformats.org/officeDocument/2006/relationships/image" Target="../media/image346.png"/><Relationship Id="rId14" Type="http://schemas.openxmlformats.org/officeDocument/2006/relationships/customXml" Target="../ink/ink1996.xml"/><Relationship Id="rId22" Type="http://schemas.openxmlformats.org/officeDocument/2006/relationships/customXml" Target="../ink/ink2000.xml"/><Relationship Id="rId27" Type="http://schemas.openxmlformats.org/officeDocument/2006/relationships/image" Target="../media/image350.png"/><Relationship Id="rId30" Type="http://schemas.openxmlformats.org/officeDocument/2006/relationships/customXml" Target="../ink/ink2004.xml"/><Relationship Id="rId35" Type="http://schemas.openxmlformats.org/officeDocument/2006/relationships/image" Target="../media/image355.png"/><Relationship Id="rId43" Type="http://schemas.openxmlformats.org/officeDocument/2006/relationships/image" Target="../media/image359.png"/><Relationship Id="rId48" Type="http://schemas.openxmlformats.org/officeDocument/2006/relationships/customXml" Target="../ink/ink2013.xml"/><Relationship Id="rId56" Type="http://schemas.openxmlformats.org/officeDocument/2006/relationships/customXml" Target="../ink/ink2017.xml"/><Relationship Id="rId64" Type="http://schemas.openxmlformats.org/officeDocument/2006/relationships/customXml" Target="../ink/ink2021.xml"/><Relationship Id="rId69" Type="http://schemas.openxmlformats.org/officeDocument/2006/relationships/image" Target="../media/image371.png"/><Relationship Id="rId8" Type="http://schemas.openxmlformats.org/officeDocument/2006/relationships/customXml" Target="../ink/ink1993.xml"/><Relationship Id="rId51" Type="http://schemas.openxmlformats.org/officeDocument/2006/relationships/image" Target="../media/image362.png"/><Relationship Id="rId72" Type="http://schemas.openxmlformats.org/officeDocument/2006/relationships/customXml" Target="../ink/ink2025.xml"/><Relationship Id="rId3" Type="http://schemas.openxmlformats.org/officeDocument/2006/relationships/image" Target="../media/image337.png"/><Relationship Id="rId12" Type="http://schemas.openxmlformats.org/officeDocument/2006/relationships/customXml" Target="../ink/ink1995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2008.xml"/><Relationship Id="rId46" Type="http://schemas.openxmlformats.org/officeDocument/2006/relationships/customXml" Target="../ink/ink2012.xml"/><Relationship Id="rId59" Type="http://schemas.openxmlformats.org/officeDocument/2006/relationships/image" Target="../media/image366.png"/><Relationship Id="rId67" Type="http://schemas.openxmlformats.org/officeDocument/2006/relationships/image" Target="../media/image370.png"/><Relationship Id="rId20" Type="http://schemas.openxmlformats.org/officeDocument/2006/relationships/customXml" Target="../ink/ink1999.xml"/><Relationship Id="rId41" Type="http://schemas.openxmlformats.org/officeDocument/2006/relationships/image" Target="../media/image358.png"/><Relationship Id="rId54" Type="http://schemas.openxmlformats.org/officeDocument/2006/relationships/customXml" Target="../ink/ink2016.xml"/><Relationship Id="rId62" Type="http://schemas.openxmlformats.org/officeDocument/2006/relationships/customXml" Target="../ink/ink2020.xml"/><Relationship Id="rId70" Type="http://schemas.openxmlformats.org/officeDocument/2006/relationships/customXml" Target="../ink/ink2024.xml"/><Relationship Id="rId75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2.xml"/><Relationship Id="rId15" Type="http://schemas.openxmlformats.org/officeDocument/2006/relationships/image" Target="../media/image344.png"/><Relationship Id="rId23" Type="http://schemas.openxmlformats.org/officeDocument/2006/relationships/image" Target="../media/image348.png"/><Relationship Id="rId28" Type="http://schemas.openxmlformats.org/officeDocument/2006/relationships/customXml" Target="../ink/ink2003.xml"/><Relationship Id="rId36" Type="http://schemas.openxmlformats.org/officeDocument/2006/relationships/customXml" Target="../ink/ink2007.xml"/><Relationship Id="rId49" Type="http://schemas.openxmlformats.org/officeDocument/2006/relationships/image" Target="../media/image361.png"/><Relationship Id="rId57" Type="http://schemas.openxmlformats.org/officeDocument/2006/relationships/image" Target="../media/image365.png"/><Relationship Id="rId10" Type="http://schemas.openxmlformats.org/officeDocument/2006/relationships/customXml" Target="../ink/ink1994.xml"/><Relationship Id="rId31" Type="http://schemas.openxmlformats.org/officeDocument/2006/relationships/image" Target="../media/image353.png"/><Relationship Id="rId44" Type="http://schemas.openxmlformats.org/officeDocument/2006/relationships/customXml" Target="../ink/ink2011.xml"/><Relationship Id="rId52" Type="http://schemas.openxmlformats.org/officeDocument/2006/relationships/customXml" Target="../ink/ink2015.xml"/><Relationship Id="rId60" Type="http://schemas.openxmlformats.org/officeDocument/2006/relationships/customXml" Target="../ink/ink2019.xml"/><Relationship Id="rId65" Type="http://schemas.openxmlformats.org/officeDocument/2006/relationships/image" Target="../media/image369.png"/><Relationship Id="rId73" Type="http://schemas.openxmlformats.org/officeDocument/2006/relationships/image" Target="../media/image373.png"/><Relationship Id="rId4" Type="http://schemas.openxmlformats.org/officeDocument/2006/relationships/customXml" Target="../ink/ink1991.xml"/><Relationship Id="rId9" Type="http://schemas.openxmlformats.org/officeDocument/2006/relationships/image" Target="../media/image339.png"/><Relationship Id="rId13" Type="http://schemas.openxmlformats.org/officeDocument/2006/relationships/image" Target="../media/image343.png"/><Relationship Id="rId18" Type="http://schemas.openxmlformats.org/officeDocument/2006/relationships/customXml" Target="../ink/ink1998.xml"/><Relationship Id="rId39" Type="http://schemas.openxmlformats.org/officeDocument/2006/relationships/image" Target="../media/image357.png"/><Relationship Id="rId34" Type="http://schemas.openxmlformats.org/officeDocument/2006/relationships/customXml" Target="../ink/ink2006.xml"/><Relationship Id="rId50" Type="http://schemas.openxmlformats.org/officeDocument/2006/relationships/customXml" Target="../ink/ink2014.xml"/><Relationship Id="rId55" Type="http://schemas.openxmlformats.org/officeDocument/2006/relationships/image" Target="../media/image364.png"/><Relationship Id="rId7" Type="http://schemas.openxmlformats.org/officeDocument/2006/relationships/image" Target="../media/image341.png"/><Relationship Id="rId71" Type="http://schemas.openxmlformats.org/officeDocument/2006/relationships/image" Target="../media/image372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39.xml"/><Relationship Id="rId21" Type="http://schemas.openxmlformats.org/officeDocument/2006/relationships/image" Target="../media/image347.png"/><Relationship Id="rId42" Type="http://schemas.openxmlformats.org/officeDocument/2006/relationships/customXml" Target="../ink/ink2047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2060.xml"/><Relationship Id="rId16" Type="http://schemas.openxmlformats.org/officeDocument/2006/relationships/customXml" Target="../ink/ink2034.xml"/><Relationship Id="rId11" Type="http://schemas.openxmlformats.org/officeDocument/2006/relationships/image" Target="../media/image342.png"/><Relationship Id="rId32" Type="http://schemas.openxmlformats.org/officeDocument/2006/relationships/customXml" Target="../ink/ink2042.xml"/><Relationship Id="rId37" Type="http://schemas.openxmlformats.org/officeDocument/2006/relationships/image" Target="../media/image356.png"/><Relationship Id="rId53" Type="http://schemas.openxmlformats.org/officeDocument/2006/relationships/image" Target="../media/image363.png"/><Relationship Id="rId58" Type="http://schemas.openxmlformats.org/officeDocument/2006/relationships/customXml" Target="../ink/ink2055.xml"/><Relationship Id="rId74" Type="http://schemas.openxmlformats.org/officeDocument/2006/relationships/customXml" Target="../ink/ink2063.xml"/><Relationship Id="rId79" Type="http://schemas.openxmlformats.org/officeDocument/2006/relationships/image" Target="../media/image376.png"/><Relationship Id="rId5" Type="http://schemas.openxmlformats.org/officeDocument/2006/relationships/image" Target="../media/image340.png"/><Relationship Id="rId61" Type="http://schemas.openxmlformats.org/officeDocument/2006/relationships/image" Target="../media/image367.png"/><Relationship Id="rId19" Type="http://schemas.openxmlformats.org/officeDocument/2006/relationships/image" Target="../media/image346.png"/><Relationship Id="rId14" Type="http://schemas.openxmlformats.org/officeDocument/2006/relationships/customXml" Target="../ink/ink2033.xml"/><Relationship Id="rId22" Type="http://schemas.openxmlformats.org/officeDocument/2006/relationships/customXml" Target="../ink/ink2037.xml"/><Relationship Id="rId27" Type="http://schemas.openxmlformats.org/officeDocument/2006/relationships/image" Target="../media/image350.png"/><Relationship Id="rId30" Type="http://schemas.openxmlformats.org/officeDocument/2006/relationships/customXml" Target="../ink/ink2041.xml"/><Relationship Id="rId35" Type="http://schemas.openxmlformats.org/officeDocument/2006/relationships/image" Target="../media/image355.png"/><Relationship Id="rId43" Type="http://schemas.openxmlformats.org/officeDocument/2006/relationships/image" Target="../media/image359.png"/><Relationship Id="rId48" Type="http://schemas.openxmlformats.org/officeDocument/2006/relationships/customXml" Target="../ink/ink2050.xml"/><Relationship Id="rId56" Type="http://schemas.openxmlformats.org/officeDocument/2006/relationships/customXml" Target="../ink/ink2054.xml"/><Relationship Id="rId64" Type="http://schemas.openxmlformats.org/officeDocument/2006/relationships/customXml" Target="../ink/ink2058.xml"/><Relationship Id="rId69" Type="http://schemas.openxmlformats.org/officeDocument/2006/relationships/image" Target="../media/image371.png"/><Relationship Id="rId77" Type="http://schemas.openxmlformats.org/officeDocument/2006/relationships/image" Target="../media/image375.png"/><Relationship Id="rId8" Type="http://schemas.openxmlformats.org/officeDocument/2006/relationships/customXml" Target="../ink/ink2030.xml"/><Relationship Id="rId51" Type="http://schemas.openxmlformats.org/officeDocument/2006/relationships/image" Target="../media/image362.png"/><Relationship Id="rId72" Type="http://schemas.openxmlformats.org/officeDocument/2006/relationships/customXml" Target="../ink/ink2062.xml"/><Relationship Id="rId80" Type="http://schemas.openxmlformats.org/officeDocument/2006/relationships/customXml" Target="../ink/ink2066.xml"/><Relationship Id="rId3" Type="http://schemas.openxmlformats.org/officeDocument/2006/relationships/image" Target="../media/image337.png"/><Relationship Id="rId12" Type="http://schemas.openxmlformats.org/officeDocument/2006/relationships/customXml" Target="../ink/ink2032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2045.xml"/><Relationship Id="rId46" Type="http://schemas.openxmlformats.org/officeDocument/2006/relationships/customXml" Target="../ink/ink2049.xml"/><Relationship Id="rId59" Type="http://schemas.openxmlformats.org/officeDocument/2006/relationships/image" Target="../media/image366.png"/><Relationship Id="rId67" Type="http://schemas.openxmlformats.org/officeDocument/2006/relationships/image" Target="../media/image370.png"/><Relationship Id="rId20" Type="http://schemas.openxmlformats.org/officeDocument/2006/relationships/customXml" Target="../ink/ink2036.xml"/><Relationship Id="rId41" Type="http://schemas.openxmlformats.org/officeDocument/2006/relationships/image" Target="../media/image358.png"/><Relationship Id="rId54" Type="http://schemas.openxmlformats.org/officeDocument/2006/relationships/customXml" Target="../ink/ink2053.xml"/><Relationship Id="rId62" Type="http://schemas.openxmlformats.org/officeDocument/2006/relationships/customXml" Target="../ink/ink2057.xml"/><Relationship Id="rId70" Type="http://schemas.openxmlformats.org/officeDocument/2006/relationships/customXml" Target="../ink/ink2061.xml"/><Relationship Id="rId75" Type="http://schemas.openxmlformats.org/officeDocument/2006/relationships/image" Target="../media/image3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29.xml"/><Relationship Id="rId15" Type="http://schemas.openxmlformats.org/officeDocument/2006/relationships/image" Target="../media/image344.png"/><Relationship Id="rId23" Type="http://schemas.openxmlformats.org/officeDocument/2006/relationships/image" Target="../media/image348.png"/><Relationship Id="rId28" Type="http://schemas.openxmlformats.org/officeDocument/2006/relationships/customXml" Target="../ink/ink2040.xml"/><Relationship Id="rId36" Type="http://schemas.openxmlformats.org/officeDocument/2006/relationships/customXml" Target="../ink/ink2044.xml"/><Relationship Id="rId49" Type="http://schemas.openxmlformats.org/officeDocument/2006/relationships/image" Target="../media/image361.png"/><Relationship Id="rId57" Type="http://schemas.openxmlformats.org/officeDocument/2006/relationships/image" Target="../media/image365.png"/><Relationship Id="rId10" Type="http://schemas.openxmlformats.org/officeDocument/2006/relationships/customXml" Target="../ink/ink2031.xml"/><Relationship Id="rId31" Type="http://schemas.openxmlformats.org/officeDocument/2006/relationships/image" Target="../media/image353.png"/><Relationship Id="rId44" Type="http://schemas.openxmlformats.org/officeDocument/2006/relationships/customXml" Target="../ink/ink2048.xml"/><Relationship Id="rId52" Type="http://schemas.openxmlformats.org/officeDocument/2006/relationships/customXml" Target="../ink/ink2052.xml"/><Relationship Id="rId60" Type="http://schemas.openxmlformats.org/officeDocument/2006/relationships/customXml" Target="../ink/ink2056.xml"/><Relationship Id="rId65" Type="http://schemas.openxmlformats.org/officeDocument/2006/relationships/image" Target="../media/image369.png"/><Relationship Id="rId73" Type="http://schemas.openxmlformats.org/officeDocument/2006/relationships/image" Target="../media/image373.png"/><Relationship Id="rId78" Type="http://schemas.openxmlformats.org/officeDocument/2006/relationships/customXml" Target="../ink/ink2065.xml"/><Relationship Id="rId81" Type="http://schemas.openxmlformats.org/officeDocument/2006/relationships/image" Target="../media/image377.png"/><Relationship Id="rId4" Type="http://schemas.openxmlformats.org/officeDocument/2006/relationships/customXml" Target="../ink/ink2028.xml"/><Relationship Id="rId9" Type="http://schemas.openxmlformats.org/officeDocument/2006/relationships/image" Target="../media/image339.png"/><Relationship Id="rId13" Type="http://schemas.openxmlformats.org/officeDocument/2006/relationships/image" Target="../media/image343.png"/><Relationship Id="rId18" Type="http://schemas.openxmlformats.org/officeDocument/2006/relationships/customXml" Target="../ink/ink2035.xml"/><Relationship Id="rId39" Type="http://schemas.openxmlformats.org/officeDocument/2006/relationships/image" Target="../media/image357.png"/><Relationship Id="rId34" Type="http://schemas.openxmlformats.org/officeDocument/2006/relationships/customXml" Target="../ink/ink2043.xml"/><Relationship Id="rId50" Type="http://schemas.openxmlformats.org/officeDocument/2006/relationships/customXml" Target="../ink/ink2051.xml"/><Relationship Id="rId55" Type="http://schemas.openxmlformats.org/officeDocument/2006/relationships/image" Target="../media/image364.png"/><Relationship Id="rId76" Type="http://schemas.openxmlformats.org/officeDocument/2006/relationships/customXml" Target="../ink/ink2064.xml"/><Relationship Id="rId7" Type="http://schemas.openxmlformats.org/officeDocument/2006/relationships/image" Target="../media/image341.png"/><Relationship Id="rId71" Type="http://schemas.openxmlformats.org/officeDocument/2006/relationships/image" Target="../media/image372.png"/><Relationship Id="rId2" Type="http://schemas.openxmlformats.org/officeDocument/2006/relationships/customXml" Target="../ink/ink2027.xml"/><Relationship Id="rId29" Type="http://schemas.openxmlformats.org/officeDocument/2006/relationships/image" Target="../media/image352.png"/><Relationship Id="rId24" Type="http://schemas.openxmlformats.org/officeDocument/2006/relationships/customXml" Target="../ink/ink2038.xml"/><Relationship Id="rId40" Type="http://schemas.openxmlformats.org/officeDocument/2006/relationships/customXml" Target="../ink/ink2046.xml"/><Relationship Id="rId45" Type="http://schemas.openxmlformats.org/officeDocument/2006/relationships/image" Target="../media/image360.png"/><Relationship Id="rId66" Type="http://schemas.openxmlformats.org/officeDocument/2006/relationships/customXml" Target="../ink/ink2059.xml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79.xml"/><Relationship Id="rId21" Type="http://schemas.openxmlformats.org/officeDocument/2006/relationships/image" Target="../media/image347.png"/><Relationship Id="rId42" Type="http://schemas.openxmlformats.org/officeDocument/2006/relationships/customXml" Target="../ink/ink2087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2100.xml"/><Relationship Id="rId84" Type="http://schemas.openxmlformats.org/officeDocument/2006/relationships/customXml" Target="../ink/ink2108.xml"/><Relationship Id="rId89" Type="http://schemas.openxmlformats.org/officeDocument/2006/relationships/image" Target="../media/image381.png"/><Relationship Id="rId16" Type="http://schemas.openxmlformats.org/officeDocument/2006/relationships/customXml" Target="../ink/ink2074.xml"/><Relationship Id="rId11" Type="http://schemas.openxmlformats.org/officeDocument/2006/relationships/image" Target="../media/image342.png"/><Relationship Id="rId32" Type="http://schemas.openxmlformats.org/officeDocument/2006/relationships/customXml" Target="../ink/ink2082.xml"/><Relationship Id="rId37" Type="http://schemas.openxmlformats.org/officeDocument/2006/relationships/image" Target="../media/image356.png"/><Relationship Id="rId53" Type="http://schemas.openxmlformats.org/officeDocument/2006/relationships/image" Target="../media/image363.png"/><Relationship Id="rId58" Type="http://schemas.openxmlformats.org/officeDocument/2006/relationships/customXml" Target="../ink/ink2095.xml"/><Relationship Id="rId74" Type="http://schemas.openxmlformats.org/officeDocument/2006/relationships/customXml" Target="../ink/ink2103.xml"/><Relationship Id="rId79" Type="http://schemas.openxmlformats.org/officeDocument/2006/relationships/image" Target="../media/image376.png"/><Relationship Id="rId5" Type="http://schemas.openxmlformats.org/officeDocument/2006/relationships/image" Target="../media/image340.png"/><Relationship Id="rId90" Type="http://schemas.openxmlformats.org/officeDocument/2006/relationships/customXml" Target="../ink/ink2111.xml"/><Relationship Id="rId95" Type="http://schemas.openxmlformats.org/officeDocument/2006/relationships/image" Target="../media/image384.png"/><Relationship Id="rId22" Type="http://schemas.openxmlformats.org/officeDocument/2006/relationships/customXml" Target="../ink/ink2077.xml"/><Relationship Id="rId27" Type="http://schemas.openxmlformats.org/officeDocument/2006/relationships/image" Target="../media/image350.png"/><Relationship Id="rId43" Type="http://schemas.openxmlformats.org/officeDocument/2006/relationships/image" Target="../media/image359.png"/><Relationship Id="rId48" Type="http://schemas.openxmlformats.org/officeDocument/2006/relationships/customXml" Target="../ink/ink2090.xml"/><Relationship Id="rId64" Type="http://schemas.openxmlformats.org/officeDocument/2006/relationships/customXml" Target="../ink/ink2098.xml"/><Relationship Id="rId69" Type="http://schemas.openxmlformats.org/officeDocument/2006/relationships/image" Target="../media/image371.png"/><Relationship Id="rId80" Type="http://schemas.openxmlformats.org/officeDocument/2006/relationships/customXml" Target="../ink/ink2106.xml"/><Relationship Id="rId85" Type="http://schemas.openxmlformats.org/officeDocument/2006/relationships/image" Target="../media/image379.png"/><Relationship Id="rId12" Type="http://schemas.openxmlformats.org/officeDocument/2006/relationships/customXml" Target="../ink/ink2072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2085.xml"/><Relationship Id="rId46" Type="http://schemas.openxmlformats.org/officeDocument/2006/relationships/customXml" Target="../ink/ink2089.xml"/><Relationship Id="rId59" Type="http://schemas.openxmlformats.org/officeDocument/2006/relationships/image" Target="../media/image366.png"/><Relationship Id="rId67" Type="http://schemas.openxmlformats.org/officeDocument/2006/relationships/image" Target="../media/image370.png"/><Relationship Id="rId20" Type="http://schemas.openxmlformats.org/officeDocument/2006/relationships/customXml" Target="../ink/ink2076.xml"/><Relationship Id="rId41" Type="http://schemas.openxmlformats.org/officeDocument/2006/relationships/image" Target="../media/image358.png"/><Relationship Id="rId54" Type="http://schemas.openxmlformats.org/officeDocument/2006/relationships/customXml" Target="../ink/ink2093.xml"/><Relationship Id="rId62" Type="http://schemas.openxmlformats.org/officeDocument/2006/relationships/customXml" Target="../ink/ink2097.xml"/><Relationship Id="rId70" Type="http://schemas.openxmlformats.org/officeDocument/2006/relationships/customXml" Target="../ink/ink2101.xml"/><Relationship Id="rId75" Type="http://schemas.openxmlformats.org/officeDocument/2006/relationships/image" Target="../media/image374.png"/><Relationship Id="rId83" Type="http://schemas.openxmlformats.org/officeDocument/2006/relationships/image" Target="../media/image378.png"/><Relationship Id="rId88" Type="http://schemas.openxmlformats.org/officeDocument/2006/relationships/customXml" Target="../ink/ink2110.xml"/><Relationship Id="rId91" Type="http://schemas.openxmlformats.org/officeDocument/2006/relationships/image" Target="../media/image382.png"/><Relationship Id="rId96" Type="http://schemas.openxmlformats.org/officeDocument/2006/relationships/customXml" Target="../ink/ink21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69.xml"/><Relationship Id="rId15" Type="http://schemas.openxmlformats.org/officeDocument/2006/relationships/image" Target="../media/image344.png"/><Relationship Id="rId23" Type="http://schemas.openxmlformats.org/officeDocument/2006/relationships/image" Target="../media/image348.png"/><Relationship Id="rId28" Type="http://schemas.openxmlformats.org/officeDocument/2006/relationships/customXml" Target="../ink/ink2080.xml"/><Relationship Id="rId36" Type="http://schemas.openxmlformats.org/officeDocument/2006/relationships/customXml" Target="../ink/ink2084.xml"/><Relationship Id="rId49" Type="http://schemas.openxmlformats.org/officeDocument/2006/relationships/image" Target="../media/image361.png"/><Relationship Id="rId57" Type="http://schemas.openxmlformats.org/officeDocument/2006/relationships/image" Target="../media/image365.png"/><Relationship Id="rId10" Type="http://schemas.openxmlformats.org/officeDocument/2006/relationships/customXml" Target="../ink/ink2071.xml"/><Relationship Id="rId31" Type="http://schemas.openxmlformats.org/officeDocument/2006/relationships/image" Target="../media/image353.png"/><Relationship Id="rId44" Type="http://schemas.openxmlformats.org/officeDocument/2006/relationships/customXml" Target="../ink/ink2088.xml"/><Relationship Id="rId52" Type="http://schemas.openxmlformats.org/officeDocument/2006/relationships/customXml" Target="../ink/ink2092.xml"/><Relationship Id="rId60" Type="http://schemas.openxmlformats.org/officeDocument/2006/relationships/customXml" Target="../ink/ink2096.xml"/><Relationship Id="rId65" Type="http://schemas.openxmlformats.org/officeDocument/2006/relationships/image" Target="../media/image369.png"/><Relationship Id="rId73" Type="http://schemas.openxmlformats.org/officeDocument/2006/relationships/image" Target="../media/image373.png"/><Relationship Id="rId78" Type="http://schemas.openxmlformats.org/officeDocument/2006/relationships/customXml" Target="../ink/ink2105.xml"/><Relationship Id="rId81" Type="http://schemas.openxmlformats.org/officeDocument/2006/relationships/image" Target="../media/image377.png"/><Relationship Id="rId86" Type="http://schemas.openxmlformats.org/officeDocument/2006/relationships/customXml" Target="../ink/ink2109.xml"/><Relationship Id="rId94" Type="http://schemas.openxmlformats.org/officeDocument/2006/relationships/customXml" Target="../ink/ink2113.xml"/><Relationship Id="rId99" Type="http://schemas.openxmlformats.org/officeDocument/2006/relationships/image" Target="../media/image386.png"/><Relationship Id="rId101" Type="http://schemas.openxmlformats.org/officeDocument/2006/relationships/image" Target="../media/image387.png"/><Relationship Id="rId4" Type="http://schemas.openxmlformats.org/officeDocument/2006/relationships/customXml" Target="../ink/ink2068.xml"/><Relationship Id="rId9" Type="http://schemas.openxmlformats.org/officeDocument/2006/relationships/image" Target="../media/image339.png"/><Relationship Id="rId13" Type="http://schemas.openxmlformats.org/officeDocument/2006/relationships/image" Target="../media/image343.png"/><Relationship Id="rId18" Type="http://schemas.openxmlformats.org/officeDocument/2006/relationships/customXml" Target="../ink/ink2075.xml"/><Relationship Id="rId39" Type="http://schemas.openxmlformats.org/officeDocument/2006/relationships/image" Target="../media/image357.png"/><Relationship Id="rId34" Type="http://schemas.openxmlformats.org/officeDocument/2006/relationships/customXml" Target="../ink/ink2083.xml"/><Relationship Id="rId50" Type="http://schemas.openxmlformats.org/officeDocument/2006/relationships/customXml" Target="../ink/ink2091.xml"/><Relationship Id="rId55" Type="http://schemas.openxmlformats.org/officeDocument/2006/relationships/image" Target="../media/image364.png"/><Relationship Id="rId76" Type="http://schemas.openxmlformats.org/officeDocument/2006/relationships/customXml" Target="../ink/ink2104.xml"/><Relationship Id="rId97" Type="http://schemas.openxmlformats.org/officeDocument/2006/relationships/image" Target="../media/image385.png"/><Relationship Id="rId7" Type="http://schemas.openxmlformats.org/officeDocument/2006/relationships/image" Target="../media/image341.png"/><Relationship Id="rId71" Type="http://schemas.openxmlformats.org/officeDocument/2006/relationships/image" Target="../media/image372.png"/><Relationship Id="rId92" Type="http://schemas.openxmlformats.org/officeDocument/2006/relationships/customXml" Target="../ink/ink2112.xml"/><Relationship Id="rId2" Type="http://schemas.openxmlformats.org/officeDocument/2006/relationships/customXml" Target="../ink/ink2067.xml"/><Relationship Id="rId29" Type="http://schemas.openxmlformats.org/officeDocument/2006/relationships/image" Target="../media/image352.png"/><Relationship Id="rId24" Type="http://schemas.openxmlformats.org/officeDocument/2006/relationships/customXml" Target="../ink/ink2078.xml"/><Relationship Id="rId40" Type="http://schemas.openxmlformats.org/officeDocument/2006/relationships/customXml" Target="../ink/ink2086.xml"/><Relationship Id="rId45" Type="http://schemas.openxmlformats.org/officeDocument/2006/relationships/image" Target="../media/image360.png"/><Relationship Id="rId66" Type="http://schemas.openxmlformats.org/officeDocument/2006/relationships/customXml" Target="../ink/ink2099.xml"/><Relationship Id="rId87" Type="http://schemas.openxmlformats.org/officeDocument/2006/relationships/image" Target="../media/image380.png"/><Relationship Id="rId61" Type="http://schemas.openxmlformats.org/officeDocument/2006/relationships/image" Target="../media/image367.png"/><Relationship Id="rId82" Type="http://schemas.openxmlformats.org/officeDocument/2006/relationships/customXml" Target="../ink/ink2107.xml"/><Relationship Id="rId19" Type="http://schemas.openxmlformats.org/officeDocument/2006/relationships/image" Target="../media/image346.png"/><Relationship Id="rId14" Type="http://schemas.openxmlformats.org/officeDocument/2006/relationships/customXml" Target="../ink/ink2073.xml"/><Relationship Id="rId30" Type="http://schemas.openxmlformats.org/officeDocument/2006/relationships/customXml" Target="../ink/ink2081.xml"/><Relationship Id="rId35" Type="http://schemas.openxmlformats.org/officeDocument/2006/relationships/image" Target="../media/image355.png"/><Relationship Id="rId56" Type="http://schemas.openxmlformats.org/officeDocument/2006/relationships/customXml" Target="../ink/ink2094.xml"/><Relationship Id="rId77" Type="http://schemas.openxmlformats.org/officeDocument/2006/relationships/image" Target="../media/image375.png"/><Relationship Id="rId100" Type="http://schemas.openxmlformats.org/officeDocument/2006/relationships/customXml" Target="../ink/ink2116.xml"/><Relationship Id="rId8" Type="http://schemas.openxmlformats.org/officeDocument/2006/relationships/customXml" Target="../ink/ink2070.xml"/><Relationship Id="rId51" Type="http://schemas.openxmlformats.org/officeDocument/2006/relationships/image" Target="../media/image362.png"/><Relationship Id="rId72" Type="http://schemas.openxmlformats.org/officeDocument/2006/relationships/customXml" Target="../ink/ink2102.xml"/><Relationship Id="rId93" Type="http://schemas.openxmlformats.org/officeDocument/2006/relationships/image" Target="../media/image383.png"/><Relationship Id="rId98" Type="http://schemas.openxmlformats.org/officeDocument/2006/relationships/customXml" Target="../ink/ink2115.xml"/><Relationship Id="rId3" Type="http://schemas.openxmlformats.org/officeDocument/2006/relationships/image" Target="../media/image337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29.xml"/><Relationship Id="rId21" Type="http://schemas.openxmlformats.org/officeDocument/2006/relationships/image" Target="../media/image347.png"/><Relationship Id="rId42" Type="http://schemas.openxmlformats.org/officeDocument/2006/relationships/customXml" Target="../ink/ink2137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2150.xml"/><Relationship Id="rId84" Type="http://schemas.openxmlformats.org/officeDocument/2006/relationships/customXml" Target="../ink/ink2158.xml"/><Relationship Id="rId89" Type="http://schemas.openxmlformats.org/officeDocument/2006/relationships/image" Target="../media/image381.png"/><Relationship Id="rId16" Type="http://schemas.openxmlformats.org/officeDocument/2006/relationships/customXml" Target="../ink/ink2124.xml"/><Relationship Id="rId11" Type="http://schemas.openxmlformats.org/officeDocument/2006/relationships/image" Target="../media/image342.png"/><Relationship Id="rId32" Type="http://schemas.openxmlformats.org/officeDocument/2006/relationships/customXml" Target="../ink/ink2132.xml"/><Relationship Id="rId37" Type="http://schemas.openxmlformats.org/officeDocument/2006/relationships/image" Target="../media/image356.png"/><Relationship Id="rId53" Type="http://schemas.openxmlformats.org/officeDocument/2006/relationships/image" Target="../media/image363.png"/><Relationship Id="rId58" Type="http://schemas.openxmlformats.org/officeDocument/2006/relationships/customXml" Target="../ink/ink2145.xml"/><Relationship Id="rId74" Type="http://schemas.openxmlformats.org/officeDocument/2006/relationships/customXml" Target="../ink/ink2153.xml"/><Relationship Id="rId79" Type="http://schemas.openxmlformats.org/officeDocument/2006/relationships/image" Target="../media/image376.png"/><Relationship Id="rId5" Type="http://schemas.openxmlformats.org/officeDocument/2006/relationships/image" Target="../media/image340.png"/><Relationship Id="rId90" Type="http://schemas.openxmlformats.org/officeDocument/2006/relationships/customXml" Target="../ink/ink2161.xml"/><Relationship Id="rId95" Type="http://schemas.openxmlformats.org/officeDocument/2006/relationships/image" Target="../media/image384.png"/><Relationship Id="rId22" Type="http://schemas.openxmlformats.org/officeDocument/2006/relationships/customXml" Target="../ink/ink2127.xml"/><Relationship Id="rId27" Type="http://schemas.openxmlformats.org/officeDocument/2006/relationships/image" Target="../media/image350.png"/><Relationship Id="rId43" Type="http://schemas.openxmlformats.org/officeDocument/2006/relationships/image" Target="../media/image359.png"/><Relationship Id="rId48" Type="http://schemas.openxmlformats.org/officeDocument/2006/relationships/customXml" Target="../ink/ink2140.xml"/><Relationship Id="rId64" Type="http://schemas.openxmlformats.org/officeDocument/2006/relationships/customXml" Target="../ink/ink2148.xml"/><Relationship Id="rId69" Type="http://schemas.openxmlformats.org/officeDocument/2006/relationships/image" Target="../media/image371.png"/><Relationship Id="rId80" Type="http://schemas.openxmlformats.org/officeDocument/2006/relationships/customXml" Target="../ink/ink2156.xml"/><Relationship Id="rId85" Type="http://schemas.openxmlformats.org/officeDocument/2006/relationships/image" Target="../media/image379.png"/><Relationship Id="rId12" Type="http://schemas.openxmlformats.org/officeDocument/2006/relationships/customXml" Target="../ink/ink2122.xml"/><Relationship Id="rId17" Type="http://schemas.openxmlformats.org/officeDocument/2006/relationships/image" Target="../media/image345.png"/><Relationship Id="rId25" Type="http://schemas.openxmlformats.org/officeDocument/2006/relationships/image" Target="../media/image349.png"/><Relationship Id="rId33" Type="http://schemas.openxmlformats.org/officeDocument/2006/relationships/image" Target="../media/image354.png"/><Relationship Id="rId38" Type="http://schemas.openxmlformats.org/officeDocument/2006/relationships/customXml" Target="../ink/ink2135.xml"/><Relationship Id="rId46" Type="http://schemas.openxmlformats.org/officeDocument/2006/relationships/customXml" Target="../ink/ink2139.xml"/><Relationship Id="rId59" Type="http://schemas.openxmlformats.org/officeDocument/2006/relationships/image" Target="../media/image366.png"/><Relationship Id="rId67" Type="http://schemas.openxmlformats.org/officeDocument/2006/relationships/image" Target="../media/image370.png"/><Relationship Id="rId20" Type="http://schemas.openxmlformats.org/officeDocument/2006/relationships/customXml" Target="../ink/ink2126.xml"/><Relationship Id="rId41" Type="http://schemas.openxmlformats.org/officeDocument/2006/relationships/image" Target="../media/image358.png"/><Relationship Id="rId54" Type="http://schemas.openxmlformats.org/officeDocument/2006/relationships/customXml" Target="../ink/ink2143.xml"/><Relationship Id="rId62" Type="http://schemas.openxmlformats.org/officeDocument/2006/relationships/customXml" Target="../ink/ink2147.xml"/><Relationship Id="rId70" Type="http://schemas.openxmlformats.org/officeDocument/2006/relationships/customXml" Target="../ink/ink2151.xml"/><Relationship Id="rId75" Type="http://schemas.openxmlformats.org/officeDocument/2006/relationships/image" Target="../media/image374.png"/><Relationship Id="rId83" Type="http://schemas.openxmlformats.org/officeDocument/2006/relationships/image" Target="../media/image378.png"/><Relationship Id="rId88" Type="http://schemas.openxmlformats.org/officeDocument/2006/relationships/customXml" Target="../ink/ink2160.xml"/><Relationship Id="rId91" Type="http://schemas.openxmlformats.org/officeDocument/2006/relationships/image" Target="../media/image382.png"/><Relationship Id="rId96" Type="http://schemas.openxmlformats.org/officeDocument/2006/relationships/customXml" Target="../ink/ink21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19.xml"/><Relationship Id="rId15" Type="http://schemas.openxmlformats.org/officeDocument/2006/relationships/image" Target="../media/image344.png"/><Relationship Id="rId23" Type="http://schemas.openxmlformats.org/officeDocument/2006/relationships/image" Target="../media/image348.png"/><Relationship Id="rId28" Type="http://schemas.openxmlformats.org/officeDocument/2006/relationships/customXml" Target="../ink/ink2130.xml"/><Relationship Id="rId36" Type="http://schemas.openxmlformats.org/officeDocument/2006/relationships/customXml" Target="../ink/ink2134.xml"/><Relationship Id="rId49" Type="http://schemas.openxmlformats.org/officeDocument/2006/relationships/image" Target="../media/image361.png"/><Relationship Id="rId57" Type="http://schemas.openxmlformats.org/officeDocument/2006/relationships/image" Target="../media/image365.png"/><Relationship Id="rId10" Type="http://schemas.openxmlformats.org/officeDocument/2006/relationships/customXml" Target="../ink/ink2121.xml"/><Relationship Id="rId31" Type="http://schemas.openxmlformats.org/officeDocument/2006/relationships/image" Target="../media/image353.png"/><Relationship Id="rId44" Type="http://schemas.openxmlformats.org/officeDocument/2006/relationships/customXml" Target="../ink/ink2138.xml"/><Relationship Id="rId52" Type="http://schemas.openxmlformats.org/officeDocument/2006/relationships/customXml" Target="../ink/ink2142.xml"/><Relationship Id="rId60" Type="http://schemas.openxmlformats.org/officeDocument/2006/relationships/customXml" Target="../ink/ink2146.xml"/><Relationship Id="rId65" Type="http://schemas.openxmlformats.org/officeDocument/2006/relationships/image" Target="../media/image369.png"/><Relationship Id="rId73" Type="http://schemas.openxmlformats.org/officeDocument/2006/relationships/image" Target="../media/image373.png"/><Relationship Id="rId78" Type="http://schemas.openxmlformats.org/officeDocument/2006/relationships/customXml" Target="../ink/ink2155.xml"/><Relationship Id="rId81" Type="http://schemas.openxmlformats.org/officeDocument/2006/relationships/image" Target="../media/image377.png"/><Relationship Id="rId86" Type="http://schemas.openxmlformats.org/officeDocument/2006/relationships/customXml" Target="../ink/ink2159.xml"/><Relationship Id="rId94" Type="http://schemas.openxmlformats.org/officeDocument/2006/relationships/customXml" Target="../ink/ink2163.xml"/><Relationship Id="rId99" Type="http://schemas.openxmlformats.org/officeDocument/2006/relationships/image" Target="../media/image386.png"/><Relationship Id="rId101" Type="http://schemas.openxmlformats.org/officeDocument/2006/relationships/image" Target="../media/image387.png"/><Relationship Id="rId4" Type="http://schemas.openxmlformats.org/officeDocument/2006/relationships/customXml" Target="../ink/ink2118.xml"/><Relationship Id="rId9" Type="http://schemas.openxmlformats.org/officeDocument/2006/relationships/image" Target="../media/image339.png"/><Relationship Id="rId13" Type="http://schemas.openxmlformats.org/officeDocument/2006/relationships/image" Target="../media/image343.png"/><Relationship Id="rId18" Type="http://schemas.openxmlformats.org/officeDocument/2006/relationships/customXml" Target="../ink/ink2125.xml"/><Relationship Id="rId39" Type="http://schemas.openxmlformats.org/officeDocument/2006/relationships/image" Target="../media/image357.png"/><Relationship Id="rId34" Type="http://schemas.openxmlformats.org/officeDocument/2006/relationships/customXml" Target="../ink/ink2133.xml"/><Relationship Id="rId50" Type="http://schemas.openxmlformats.org/officeDocument/2006/relationships/customXml" Target="../ink/ink2141.xml"/><Relationship Id="rId55" Type="http://schemas.openxmlformats.org/officeDocument/2006/relationships/image" Target="../media/image364.png"/><Relationship Id="rId76" Type="http://schemas.openxmlformats.org/officeDocument/2006/relationships/customXml" Target="../ink/ink2154.xml"/><Relationship Id="rId97" Type="http://schemas.openxmlformats.org/officeDocument/2006/relationships/image" Target="../media/image385.png"/><Relationship Id="rId7" Type="http://schemas.openxmlformats.org/officeDocument/2006/relationships/image" Target="../media/image341.png"/><Relationship Id="rId71" Type="http://schemas.openxmlformats.org/officeDocument/2006/relationships/image" Target="../media/image372.png"/><Relationship Id="rId92" Type="http://schemas.openxmlformats.org/officeDocument/2006/relationships/customXml" Target="../ink/ink2162.xml"/><Relationship Id="rId2" Type="http://schemas.openxmlformats.org/officeDocument/2006/relationships/customXml" Target="../ink/ink2117.xml"/><Relationship Id="rId29" Type="http://schemas.openxmlformats.org/officeDocument/2006/relationships/image" Target="../media/image352.png"/><Relationship Id="rId24" Type="http://schemas.openxmlformats.org/officeDocument/2006/relationships/customXml" Target="../ink/ink2128.xml"/><Relationship Id="rId40" Type="http://schemas.openxmlformats.org/officeDocument/2006/relationships/customXml" Target="../ink/ink2136.xml"/><Relationship Id="rId45" Type="http://schemas.openxmlformats.org/officeDocument/2006/relationships/image" Target="../media/image360.png"/><Relationship Id="rId66" Type="http://schemas.openxmlformats.org/officeDocument/2006/relationships/customXml" Target="../ink/ink2149.xml"/><Relationship Id="rId87" Type="http://schemas.openxmlformats.org/officeDocument/2006/relationships/image" Target="../media/image380.png"/><Relationship Id="rId61" Type="http://schemas.openxmlformats.org/officeDocument/2006/relationships/image" Target="../media/image367.png"/><Relationship Id="rId82" Type="http://schemas.openxmlformats.org/officeDocument/2006/relationships/customXml" Target="../ink/ink2157.xml"/><Relationship Id="rId19" Type="http://schemas.openxmlformats.org/officeDocument/2006/relationships/image" Target="../media/image346.png"/><Relationship Id="rId14" Type="http://schemas.openxmlformats.org/officeDocument/2006/relationships/customXml" Target="../ink/ink2123.xml"/><Relationship Id="rId30" Type="http://schemas.openxmlformats.org/officeDocument/2006/relationships/customXml" Target="../ink/ink2131.xml"/><Relationship Id="rId35" Type="http://schemas.openxmlformats.org/officeDocument/2006/relationships/image" Target="../media/image355.png"/><Relationship Id="rId56" Type="http://schemas.openxmlformats.org/officeDocument/2006/relationships/customXml" Target="../ink/ink2144.xml"/><Relationship Id="rId77" Type="http://schemas.openxmlformats.org/officeDocument/2006/relationships/image" Target="../media/image375.png"/><Relationship Id="rId100" Type="http://schemas.openxmlformats.org/officeDocument/2006/relationships/customXml" Target="../ink/ink2166.xml"/><Relationship Id="rId8" Type="http://schemas.openxmlformats.org/officeDocument/2006/relationships/customXml" Target="../ink/ink2120.xml"/><Relationship Id="rId51" Type="http://schemas.openxmlformats.org/officeDocument/2006/relationships/image" Target="../media/image362.png"/><Relationship Id="rId72" Type="http://schemas.openxmlformats.org/officeDocument/2006/relationships/customXml" Target="../ink/ink2152.xml"/><Relationship Id="rId93" Type="http://schemas.openxmlformats.org/officeDocument/2006/relationships/image" Target="../media/image383.png"/><Relationship Id="rId98" Type="http://schemas.openxmlformats.org/officeDocument/2006/relationships/customXml" Target="../ink/ink2165.xml"/><Relationship Id="rId3" Type="http://schemas.openxmlformats.org/officeDocument/2006/relationships/image" Target="../media/image337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79.xml"/><Relationship Id="rId117" Type="http://schemas.openxmlformats.org/officeDocument/2006/relationships/image" Target="../media/image395.png"/><Relationship Id="rId21" Type="http://schemas.openxmlformats.org/officeDocument/2006/relationships/image" Target="../media/image347.png"/><Relationship Id="rId42" Type="http://schemas.openxmlformats.org/officeDocument/2006/relationships/customXml" Target="../ink/ink2187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2200.xml"/><Relationship Id="rId84" Type="http://schemas.openxmlformats.org/officeDocument/2006/relationships/customXml" Target="../ink/ink2208.xml"/><Relationship Id="rId89" Type="http://schemas.openxmlformats.org/officeDocument/2006/relationships/image" Target="../media/image381.png"/><Relationship Id="rId112" Type="http://schemas.openxmlformats.org/officeDocument/2006/relationships/customXml" Target="../ink/ink2222.xml"/><Relationship Id="rId16" Type="http://schemas.openxmlformats.org/officeDocument/2006/relationships/customXml" Target="../ink/ink2174.xml"/><Relationship Id="rId107" Type="http://schemas.openxmlformats.org/officeDocument/2006/relationships/image" Target="../media/image390.png"/><Relationship Id="rId11" Type="http://schemas.openxmlformats.org/officeDocument/2006/relationships/image" Target="../media/image342.png"/><Relationship Id="rId32" Type="http://schemas.openxmlformats.org/officeDocument/2006/relationships/customXml" Target="../ink/ink2182.xml"/><Relationship Id="rId37" Type="http://schemas.openxmlformats.org/officeDocument/2006/relationships/image" Target="../media/image356.png"/><Relationship Id="rId53" Type="http://schemas.openxmlformats.org/officeDocument/2006/relationships/image" Target="../media/image363.png"/><Relationship Id="rId58" Type="http://schemas.openxmlformats.org/officeDocument/2006/relationships/customXml" Target="../ink/ink2195.xml"/><Relationship Id="rId74" Type="http://schemas.openxmlformats.org/officeDocument/2006/relationships/customXml" Target="../ink/ink2203.xml"/><Relationship Id="rId79" Type="http://schemas.openxmlformats.org/officeDocument/2006/relationships/image" Target="../media/image376.png"/><Relationship Id="rId102" Type="http://schemas.openxmlformats.org/officeDocument/2006/relationships/customXml" Target="../ink/ink2217.xml"/><Relationship Id="rId123" Type="http://schemas.openxmlformats.org/officeDocument/2006/relationships/image" Target="../media/image398.png"/><Relationship Id="rId5" Type="http://schemas.openxmlformats.org/officeDocument/2006/relationships/image" Target="../media/image340.png"/><Relationship Id="rId90" Type="http://schemas.openxmlformats.org/officeDocument/2006/relationships/customXml" Target="../ink/ink2211.xml"/><Relationship Id="rId95" Type="http://schemas.openxmlformats.org/officeDocument/2006/relationships/image" Target="../media/image384.png"/><Relationship Id="rId22" Type="http://schemas.openxmlformats.org/officeDocument/2006/relationships/customXml" Target="../ink/ink2177.xml"/><Relationship Id="rId27" Type="http://schemas.openxmlformats.org/officeDocument/2006/relationships/image" Target="../media/image350.png"/><Relationship Id="rId43" Type="http://schemas.openxmlformats.org/officeDocument/2006/relationships/image" Target="../media/image359.png"/><Relationship Id="rId48" Type="http://schemas.openxmlformats.org/officeDocument/2006/relationships/customXml" Target="../ink/ink2190.xml"/><Relationship Id="rId64" Type="http://schemas.openxmlformats.org/officeDocument/2006/relationships/customXml" Target="../ink/ink2198.xml"/><Relationship Id="rId69" Type="http://schemas.openxmlformats.org/officeDocument/2006/relationships/image" Target="../media/image371.png"/><Relationship Id="rId113" Type="http://schemas.openxmlformats.org/officeDocument/2006/relationships/image" Target="../media/image393.png"/><Relationship Id="rId118" Type="http://schemas.openxmlformats.org/officeDocument/2006/relationships/customXml" Target="../ink/ink2225.xml"/><Relationship Id="rId80" Type="http://schemas.openxmlformats.org/officeDocument/2006/relationships/customXml" Target="../ink/ink2206.xml"/><Relationship Id="rId85" Type="http://schemas.openxmlformats.org/officeDocument/2006/relationships/image" Target="../media/image379.png"/><Relationship Id="rId12" Type="http://schemas.openxmlformats.org/officeDocument/2006/relationships/customXml" Target="../ink/ink2172.xml"/><Relationship Id="rId17" Type="http://schemas.openxmlformats.org/officeDocument/2006/relationships/image" Target="../media/image345.png"/><Relationship Id="rId33" Type="http://schemas.openxmlformats.org/officeDocument/2006/relationships/image" Target="../media/image354.png"/><Relationship Id="rId38" Type="http://schemas.openxmlformats.org/officeDocument/2006/relationships/customXml" Target="../ink/ink2185.xml"/><Relationship Id="rId59" Type="http://schemas.openxmlformats.org/officeDocument/2006/relationships/image" Target="../media/image366.png"/><Relationship Id="rId103" Type="http://schemas.openxmlformats.org/officeDocument/2006/relationships/image" Target="../media/image388.png"/><Relationship Id="rId108" Type="http://schemas.openxmlformats.org/officeDocument/2006/relationships/customXml" Target="../ink/ink2220.xml"/><Relationship Id="rId124" Type="http://schemas.openxmlformats.org/officeDocument/2006/relationships/customXml" Target="../ink/ink2228.xml"/><Relationship Id="rId54" Type="http://schemas.openxmlformats.org/officeDocument/2006/relationships/customXml" Target="../ink/ink2193.xml"/><Relationship Id="rId70" Type="http://schemas.openxmlformats.org/officeDocument/2006/relationships/customXml" Target="../ink/ink2201.xml"/><Relationship Id="rId75" Type="http://schemas.openxmlformats.org/officeDocument/2006/relationships/image" Target="../media/image374.png"/><Relationship Id="rId91" Type="http://schemas.openxmlformats.org/officeDocument/2006/relationships/image" Target="../media/image382.png"/><Relationship Id="rId96" Type="http://schemas.openxmlformats.org/officeDocument/2006/relationships/customXml" Target="../ink/ink22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9.xml"/><Relationship Id="rId23" Type="http://schemas.openxmlformats.org/officeDocument/2006/relationships/image" Target="../media/image348.png"/><Relationship Id="rId28" Type="http://schemas.openxmlformats.org/officeDocument/2006/relationships/customXml" Target="../ink/ink2180.xml"/><Relationship Id="rId49" Type="http://schemas.openxmlformats.org/officeDocument/2006/relationships/image" Target="../media/image361.png"/><Relationship Id="rId114" Type="http://schemas.openxmlformats.org/officeDocument/2006/relationships/customXml" Target="../ink/ink2223.xml"/><Relationship Id="rId119" Type="http://schemas.openxmlformats.org/officeDocument/2006/relationships/image" Target="../media/image396.png"/><Relationship Id="rId44" Type="http://schemas.openxmlformats.org/officeDocument/2006/relationships/customXml" Target="../ink/ink2188.xml"/><Relationship Id="rId60" Type="http://schemas.openxmlformats.org/officeDocument/2006/relationships/customXml" Target="../ink/ink2196.xml"/><Relationship Id="rId65" Type="http://schemas.openxmlformats.org/officeDocument/2006/relationships/image" Target="../media/image369.png"/><Relationship Id="rId81" Type="http://schemas.openxmlformats.org/officeDocument/2006/relationships/image" Target="../media/image377.png"/><Relationship Id="rId86" Type="http://schemas.openxmlformats.org/officeDocument/2006/relationships/customXml" Target="../ink/ink2209.xml"/><Relationship Id="rId13" Type="http://schemas.openxmlformats.org/officeDocument/2006/relationships/image" Target="../media/image343.png"/><Relationship Id="rId18" Type="http://schemas.openxmlformats.org/officeDocument/2006/relationships/customXml" Target="../ink/ink2175.xml"/><Relationship Id="rId39" Type="http://schemas.openxmlformats.org/officeDocument/2006/relationships/image" Target="../media/image357.png"/><Relationship Id="rId109" Type="http://schemas.openxmlformats.org/officeDocument/2006/relationships/image" Target="../media/image391.png"/><Relationship Id="rId34" Type="http://schemas.openxmlformats.org/officeDocument/2006/relationships/customXml" Target="../ink/ink2183.xml"/><Relationship Id="rId50" Type="http://schemas.openxmlformats.org/officeDocument/2006/relationships/customXml" Target="../ink/ink2191.xml"/><Relationship Id="rId55" Type="http://schemas.openxmlformats.org/officeDocument/2006/relationships/image" Target="../media/image364.png"/><Relationship Id="rId76" Type="http://schemas.openxmlformats.org/officeDocument/2006/relationships/customXml" Target="../ink/ink2204.xml"/><Relationship Id="rId97" Type="http://schemas.openxmlformats.org/officeDocument/2006/relationships/image" Target="../media/image385.png"/><Relationship Id="rId104" Type="http://schemas.openxmlformats.org/officeDocument/2006/relationships/customXml" Target="../ink/ink2218.xml"/><Relationship Id="rId120" Type="http://schemas.openxmlformats.org/officeDocument/2006/relationships/customXml" Target="../ink/ink2226.xml"/><Relationship Id="rId125" Type="http://schemas.openxmlformats.org/officeDocument/2006/relationships/image" Target="../media/image399.png"/><Relationship Id="rId7" Type="http://schemas.openxmlformats.org/officeDocument/2006/relationships/image" Target="../media/image341.png"/><Relationship Id="rId71" Type="http://schemas.openxmlformats.org/officeDocument/2006/relationships/image" Target="../media/image372.png"/><Relationship Id="rId92" Type="http://schemas.openxmlformats.org/officeDocument/2006/relationships/customXml" Target="../ink/ink2212.xml"/><Relationship Id="rId2" Type="http://schemas.openxmlformats.org/officeDocument/2006/relationships/customXml" Target="../ink/ink2167.xml"/><Relationship Id="rId29" Type="http://schemas.openxmlformats.org/officeDocument/2006/relationships/image" Target="../media/image352.png"/><Relationship Id="rId24" Type="http://schemas.openxmlformats.org/officeDocument/2006/relationships/customXml" Target="../ink/ink2178.xml"/><Relationship Id="rId40" Type="http://schemas.openxmlformats.org/officeDocument/2006/relationships/customXml" Target="../ink/ink2186.xml"/><Relationship Id="rId45" Type="http://schemas.openxmlformats.org/officeDocument/2006/relationships/image" Target="../media/image360.png"/><Relationship Id="rId66" Type="http://schemas.openxmlformats.org/officeDocument/2006/relationships/customXml" Target="../ink/ink2199.xml"/><Relationship Id="rId87" Type="http://schemas.openxmlformats.org/officeDocument/2006/relationships/image" Target="../media/image380.png"/><Relationship Id="rId110" Type="http://schemas.openxmlformats.org/officeDocument/2006/relationships/customXml" Target="../ink/ink2221.xml"/><Relationship Id="rId115" Type="http://schemas.openxmlformats.org/officeDocument/2006/relationships/image" Target="../media/image394.png"/><Relationship Id="rId61" Type="http://schemas.openxmlformats.org/officeDocument/2006/relationships/image" Target="../media/image367.png"/><Relationship Id="rId82" Type="http://schemas.openxmlformats.org/officeDocument/2006/relationships/customXml" Target="../ink/ink2207.xml"/><Relationship Id="rId19" Type="http://schemas.openxmlformats.org/officeDocument/2006/relationships/image" Target="../media/image346.png"/><Relationship Id="rId14" Type="http://schemas.openxmlformats.org/officeDocument/2006/relationships/customXml" Target="../ink/ink2173.xml"/><Relationship Id="rId30" Type="http://schemas.openxmlformats.org/officeDocument/2006/relationships/customXml" Target="../ink/ink2181.xml"/><Relationship Id="rId35" Type="http://schemas.openxmlformats.org/officeDocument/2006/relationships/image" Target="../media/image355.png"/><Relationship Id="rId56" Type="http://schemas.openxmlformats.org/officeDocument/2006/relationships/customXml" Target="../ink/ink2194.xml"/><Relationship Id="rId77" Type="http://schemas.openxmlformats.org/officeDocument/2006/relationships/image" Target="../media/image375.png"/><Relationship Id="rId100" Type="http://schemas.openxmlformats.org/officeDocument/2006/relationships/customXml" Target="../ink/ink2216.xml"/><Relationship Id="rId105" Type="http://schemas.openxmlformats.org/officeDocument/2006/relationships/image" Target="../media/image389.png"/><Relationship Id="rId8" Type="http://schemas.openxmlformats.org/officeDocument/2006/relationships/customXml" Target="../ink/ink2170.xml"/><Relationship Id="rId51" Type="http://schemas.openxmlformats.org/officeDocument/2006/relationships/image" Target="../media/image362.png"/><Relationship Id="rId72" Type="http://schemas.openxmlformats.org/officeDocument/2006/relationships/customXml" Target="../ink/ink2202.xml"/><Relationship Id="rId93" Type="http://schemas.openxmlformats.org/officeDocument/2006/relationships/image" Target="../media/image383.png"/><Relationship Id="rId98" Type="http://schemas.openxmlformats.org/officeDocument/2006/relationships/customXml" Target="../ink/ink2215.xml"/><Relationship Id="rId121" Type="http://schemas.openxmlformats.org/officeDocument/2006/relationships/image" Target="../media/image397.png"/><Relationship Id="rId3" Type="http://schemas.openxmlformats.org/officeDocument/2006/relationships/image" Target="../media/image337.png"/><Relationship Id="rId25" Type="http://schemas.openxmlformats.org/officeDocument/2006/relationships/image" Target="../media/image349.png"/><Relationship Id="rId46" Type="http://schemas.openxmlformats.org/officeDocument/2006/relationships/customXml" Target="../ink/ink2189.xml"/><Relationship Id="rId67" Type="http://schemas.openxmlformats.org/officeDocument/2006/relationships/image" Target="../media/image370.png"/><Relationship Id="rId116" Type="http://schemas.openxmlformats.org/officeDocument/2006/relationships/customXml" Target="../ink/ink2224.xml"/><Relationship Id="rId20" Type="http://schemas.openxmlformats.org/officeDocument/2006/relationships/customXml" Target="../ink/ink2176.xml"/><Relationship Id="rId41" Type="http://schemas.openxmlformats.org/officeDocument/2006/relationships/image" Target="../media/image358.png"/><Relationship Id="rId62" Type="http://schemas.openxmlformats.org/officeDocument/2006/relationships/customXml" Target="../ink/ink2197.xml"/><Relationship Id="rId83" Type="http://schemas.openxmlformats.org/officeDocument/2006/relationships/image" Target="../media/image378.png"/><Relationship Id="rId88" Type="http://schemas.openxmlformats.org/officeDocument/2006/relationships/customXml" Target="../ink/ink2210.xml"/><Relationship Id="rId111" Type="http://schemas.openxmlformats.org/officeDocument/2006/relationships/image" Target="../media/image392.png"/><Relationship Id="rId15" Type="http://schemas.openxmlformats.org/officeDocument/2006/relationships/image" Target="../media/image344.png"/><Relationship Id="rId36" Type="http://schemas.openxmlformats.org/officeDocument/2006/relationships/customXml" Target="../ink/ink2184.xml"/><Relationship Id="rId57" Type="http://schemas.openxmlformats.org/officeDocument/2006/relationships/image" Target="../media/image365.png"/><Relationship Id="rId106" Type="http://schemas.openxmlformats.org/officeDocument/2006/relationships/customXml" Target="../ink/ink2219.xml"/><Relationship Id="rId10" Type="http://schemas.openxmlformats.org/officeDocument/2006/relationships/customXml" Target="../ink/ink2171.xml"/><Relationship Id="rId31" Type="http://schemas.openxmlformats.org/officeDocument/2006/relationships/image" Target="../media/image353.png"/><Relationship Id="rId52" Type="http://schemas.openxmlformats.org/officeDocument/2006/relationships/customXml" Target="../ink/ink2192.xml"/><Relationship Id="rId73" Type="http://schemas.openxmlformats.org/officeDocument/2006/relationships/image" Target="../media/image373.png"/><Relationship Id="rId78" Type="http://schemas.openxmlformats.org/officeDocument/2006/relationships/customXml" Target="../ink/ink2205.xml"/><Relationship Id="rId94" Type="http://schemas.openxmlformats.org/officeDocument/2006/relationships/customXml" Target="../ink/ink2213.xml"/><Relationship Id="rId99" Type="http://schemas.openxmlformats.org/officeDocument/2006/relationships/image" Target="../media/image386.png"/><Relationship Id="rId101" Type="http://schemas.openxmlformats.org/officeDocument/2006/relationships/image" Target="../media/image387.png"/><Relationship Id="rId122" Type="http://schemas.openxmlformats.org/officeDocument/2006/relationships/customXml" Target="../ink/ink2227.xml"/><Relationship Id="rId4" Type="http://schemas.openxmlformats.org/officeDocument/2006/relationships/customXml" Target="../ink/ink2168.xml"/><Relationship Id="rId9" Type="http://schemas.openxmlformats.org/officeDocument/2006/relationships/image" Target="../media/image339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95.png"/><Relationship Id="rId21" Type="http://schemas.openxmlformats.org/officeDocument/2006/relationships/image" Target="../media/image347.png"/><Relationship Id="rId42" Type="http://schemas.openxmlformats.org/officeDocument/2006/relationships/customXml" Target="../ink/ink2249.xml"/><Relationship Id="rId47" Type="http://schemas.openxmlformats.org/officeDocument/2006/relationships/image" Target="../media/image351.png"/><Relationship Id="rId63" Type="http://schemas.openxmlformats.org/officeDocument/2006/relationships/image" Target="../media/image368.png"/><Relationship Id="rId68" Type="http://schemas.openxmlformats.org/officeDocument/2006/relationships/customXml" Target="../ink/ink2262.xml"/><Relationship Id="rId84" Type="http://schemas.openxmlformats.org/officeDocument/2006/relationships/customXml" Target="../ink/ink2270.xml"/><Relationship Id="rId89" Type="http://schemas.openxmlformats.org/officeDocument/2006/relationships/image" Target="../media/image381.png"/><Relationship Id="rId112" Type="http://schemas.openxmlformats.org/officeDocument/2006/relationships/customXml" Target="../ink/ink2284.xml"/><Relationship Id="rId16" Type="http://schemas.openxmlformats.org/officeDocument/2006/relationships/customXml" Target="../ink/ink2236.xml"/><Relationship Id="rId107" Type="http://schemas.openxmlformats.org/officeDocument/2006/relationships/image" Target="../media/image390.png"/><Relationship Id="rId11" Type="http://schemas.openxmlformats.org/officeDocument/2006/relationships/image" Target="../media/image342.png"/><Relationship Id="rId32" Type="http://schemas.openxmlformats.org/officeDocument/2006/relationships/customXml" Target="../ink/ink2244.xml"/><Relationship Id="rId37" Type="http://schemas.openxmlformats.org/officeDocument/2006/relationships/image" Target="../media/image356.png"/><Relationship Id="rId53" Type="http://schemas.openxmlformats.org/officeDocument/2006/relationships/image" Target="../media/image363.png"/><Relationship Id="rId58" Type="http://schemas.openxmlformats.org/officeDocument/2006/relationships/customXml" Target="../ink/ink2257.xml"/><Relationship Id="rId74" Type="http://schemas.openxmlformats.org/officeDocument/2006/relationships/customXml" Target="../ink/ink2265.xml"/><Relationship Id="rId79" Type="http://schemas.openxmlformats.org/officeDocument/2006/relationships/image" Target="../media/image376.png"/><Relationship Id="rId102" Type="http://schemas.openxmlformats.org/officeDocument/2006/relationships/customXml" Target="../ink/ink2279.xml"/><Relationship Id="rId123" Type="http://schemas.openxmlformats.org/officeDocument/2006/relationships/image" Target="../media/image398.png"/><Relationship Id="rId128" Type="http://schemas.openxmlformats.org/officeDocument/2006/relationships/customXml" Target="../ink/ink2292.xml"/><Relationship Id="rId5" Type="http://schemas.openxmlformats.org/officeDocument/2006/relationships/image" Target="../media/image340.png"/><Relationship Id="rId90" Type="http://schemas.openxmlformats.org/officeDocument/2006/relationships/customXml" Target="../ink/ink2273.xml"/><Relationship Id="rId95" Type="http://schemas.openxmlformats.org/officeDocument/2006/relationships/image" Target="../media/image384.png"/><Relationship Id="rId22" Type="http://schemas.openxmlformats.org/officeDocument/2006/relationships/customXml" Target="../ink/ink2239.xml"/><Relationship Id="rId27" Type="http://schemas.openxmlformats.org/officeDocument/2006/relationships/image" Target="../media/image350.png"/><Relationship Id="rId43" Type="http://schemas.openxmlformats.org/officeDocument/2006/relationships/image" Target="../media/image359.png"/><Relationship Id="rId48" Type="http://schemas.openxmlformats.org/officeDocument/2006/relationships/customXml" Target="../ink/ink2252.xml"/><Relationship Id="rId64" Type="http://schemas.openxmlformats.org/officeDocument/2006/relationships/customXml" Target="../ink/ink2260.xml"/><Relationship Id="rId69" Type="http://schemas.openxmlformats.org/officeDocument/2006/relationships/image" Target="../media/image371.png"/><Relationship Id="rId113" Type="http://schemas.openxmlformats.org/officeDocument/2006/relationships/image" Target="../media/image393.png"/><Relationship Id="rId118" Type="http://schemas.openxmlformats.org/officeDocument/2006/relationships/customXml" Target="../ink/ink2287.xml"/><Relationship Id="rId80" Type="http://schemas.openxmlformats.org/officeDocument/2006/relationships/customXml" Target="../ink/ink2268.xml"/><Relationship Id="rId85" Type="http://schemas.openxmlformats.org/officeDocument/2006/relationships/image" Target="../media/image379.png"/><Relationship Id="rId12" Type="http://schemas.openxmlformats.org/officeDocument/2006/relationships/customXml" Target="../ink/ink2234.xml"/><Relationship Id="rId17" Type="http://schemas.openxmlformats.org/officeDocument/2006/relationships/image" Target="../media/image345.png"/><Relationship Id="rId33" Type="http://schemas.openxmlformats.org/officeDocument/2006/relationships/image" Target="../media/image354.png"/><Relationship Id="rId38" Type="http://schemas.openxmlformats.org/officeDocument/2006/relationships/customXml" Target="../ink/ink2247.xml"/><Relationship Id="rId59" Type="http://schemas.openxmlformats.org/officeDocument/2006/relationships/image" Target="../media/image366.png"/><Relationship Id="rId103" Type="http://schemas.openxmlformats.org/officeDocument/2006/relationships/image" Target="../media/image388.png"/><Relationship Id="rId108" Type="http://schemas.openxmlformats.org/officeDocument/2006/relationships/customXml" Target="../ink/ink2282.xml"/><Relationship Id="rId124" Type="http://schemas.openxmlformats.org/officeDocument/2006/relationships/customXml" Target="../ink/ink2290.xml"/><Relationship Id="rId129" Type="http://schemas.openxmlformats.org/officeDocument/2006/relationships/image" Target="../media/image401.png"/><Relationship Id="rId54" Type="http://schemas.openxmlformats.org/officeDocument/2006/relationships/customXml" Target="../ink/ink2255.xml"/><Relationship Id="rId70" Type="http://schemas.openxmlformats.org/officeDocument/2006/relationships/customXml" Target="../ink/ink2263.xml"/><Relationship Id="rId75" Type="http://schemas.openxmlformats.org/officeDocument/2006/relationships/image" Target="../media/image374.png"/><Relationship Id="rId91" Type="http://schemas.openxmlformats.org/officeDocument/2006/relationships/image" Target="../media/image382.png"/><Relationship Id="rId96" Type="http://schemas.openxmlformats.org/officeDocument/2006/relationships/customXml" Target="../ink/ink22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31.xml"/><Relationship Id="rId23" Type="http://schemas.openxmlformats.org/officeDocument/2006/relationships/image" Target="../media/image348.png"/><Relationship Id="rId28" Type="http://schemas.openxmlformats.org/officeDocument/2006/relationships/customXml" Target="../ink/ink2242.xml"/><Relationship Id="rId49" Type="http://schemas.openxmlformats.org/officeDocument/2006/relationships/image" Target="../media/image361.png"/><Relationship Id="rId114" Type="http://schemas.openxmlformats.org/officeDocument/2006/relationships/customXml" Target="../ink/ink2285.xml"/><Relationship Id="rId119" Type="http://schemas.openxmlformats.org/officeDocument/2006/relationships/image" Target="../media/image396.png"/><Relationship Id="rId44" Type="http://schemas.openxmlformats.org/officeDocument/2006/relationships/customXml" Target="../ink/ink2250.xml"/><Relationship Id="rId60" Type="http://schemas.openxmlformats.org/officeDocument/2006/relationships/customXml" Target="../ink/ink2258.xml"/><Relationship Id="rId65" Type="http://schemas.openxmlformats.org/officeDocument/2006/relationships/image" Target="../media/image369.png"/><Relationship Id="rId81" Type="http://schemas.openxmlformats.org/officeDocument/2006/relationships/image" Target="../media/image377.png"/><Relationship Id="rId86" Type="http://schemas.openxmlformats.org/officeDocument/2006/relationships/customXml" Target="../ink/ink2271.xml"/><Relationship Id="rId130" Type="http://schemas.openxmlformats.org/officeDocument/2006/relationships/customXml" Target="../ink/ink2293.xml"/><Relationship Id="rId13" Type="http://schemas.openxmlformats.org/officeDocument/2006/relationships/image" Target="../media/image343.png"/><Relationship Id="rId18" Type="http://schemas.openxmlformats.org/officeDocument/2006/relationships/customXml" Target="../ink/ink2237.xml"/><Relationship Id="rId39" Type="http://schemas.openxmlformats.org/officeDocument/2006/relationships/image" Target="../media/image357.png"/><Relationship Id="rId109" Type="http://schemas.openxmlformats.org/officeDocument/2006/relationships/image" Target="../media/image391.png"/><Relationship Id="rId34" Type="http://schemas.openxmlformats.org/officeDocument/2006/relationships/customXml" Target="../ink/ink2245.xml"/><Relationship Id="rId50" Type="http://schemas.openxmlformats.org/officeDocument/2006/relationships/customXml" Target="../ink/ink2253.xml"/><Relationship Id="rId55" Type="http://schemas.openxmlformats.org/officeDocument/2006/relationships/image" Target="../media/image364.png"/><Relationship Id="rId76" Type="http://schemas.openxmlformats.org/officeDocument/2006/relationships/customXml" Target="../ink/ink2266.xml"/><Relationship Id="rId97" Type="http://schemas.openxmlformats.org/officeDocument/2006/relationships/image" Target="../media/image385.png"/><Relationship Id="rId104" Type="http://schemas.openxmlformats.org/officeDocument/2006/relationships/customXml" Target="../ink/ink2280.xml"/><Relationship Id="rId120" Type="http://schemas.openxmlformats.org/officeDocument/2006/relationships/customXml" Target="../ink/ink2288.xml"/><Relationship Id="rId125" Type="http://schemas.openxmlformats.org/officeDocument/2006/relationships/image" Target="../media/image399.png"/><Relationship Id="rId7" Type="http://schemas.openxmlformats.org/officeDocument/2006/relationships/image" Target="../media/image341.png"/><Relationship Id="rId71" Type="http://schemas.openxmlformats.org/officeDocument/2006/relationships/image" Target="../media/image372.png"/><Relationship Id="rId92" Type="http://schemas.openxmlformats.org/officeDocument/2006/relationships/customXml" Target="../ink/ink2274.xml"/><Relationship Id="rId2" Type="http://schemas.openxmlformats.org/officeDocument/2006/relationships/customXml" Target="../ink/ink2229.xml"/><Relationship Id="rId29" Type="http://schemas.openxmlformats.org/officeDocument/2006/relationships/image" Target="../media/image352.png"/><Relationship Id="rId24" Type="http://schemas.openxmlformats.org/officeDocument/2006/relationships/customXml" Target="../ink/ink2240.xml"/><Relationship Id="rId40" Type="http://schemas.openxmlformats.org/officeDocument/2006/relationships/customXml" Target="../ink/ink2248.xml"/><Relationship Id="rId45" Type="http://schemas.openxmlformats.org/officeDocument/2006/relationships/image" Target="../media/image360.png"/><Relationship Id="rId66" Type="http://schemas.openxmlformats.org/officeDocument/2006/relationships/customXml" Target="../ink/ink2261.xml"/><Relationship Id="rId87" Type="http://schemas.openxmlformats.org/officeDocument/2006/relationships/image" Target="../media/image380.png"/><Relationship Id="rId110" Type="http://schemas.openxmlformats.org/officeDocument/2006/relationships/customXml" Target="../ink/ink2283.xml"/><Relationship Id="rId115" Type="http://schemas.openxmlformats.org/officeDocument/2006/relationships/image" Target="../media/image394.png"/><Relationship Id="rId131" Type="http://schemas.openxmlformats.org/officeDocument/2006/relationships/image" Target="../media/image402.png"/><Relationship Id="rId61" Type="http://schemas.openxmlformats.org/officeDocument/2006/relationships/image" Target="../media/image367.png"/><Relationship Id="rId82" Type="http://schemas.openxmlformats.org/officeDocument/2006/relationships/customXml" Target="../ink/ink2269.xml"/><Relationship Id="rId19" Type="http://schemas.openxmlformats.org/officeDocument/2006/relationships/image" Target="../media/image346.png"/><Relationship Id="rId14" Type="http://schemas.openxmlformats.org/officeDocument/2006/relationships/customXml" Target="../ink/ink2235.xml"/><Relationship Id="rId30" Type="http://schemas.openxmlformats.org/officeDocument/2006/relationships/customXml" Target="../ink/ink2243.xml"/><Relationship Id="rId35" Type="http://schemas.openxmlformats.org/officeDocument/2006/relationships/image" Target="../media/image355.png"/><Relationship Id="rId56" Type="http://schemas.openxmlformats.org/officeDocument/2006/relationships/customXml" Target="../ink/ink2256.xml"/><Relationship Id="rId77" Type="http://schemas.openxmlformats.org/officeDocument/2006/relationships/image" Target="../media/image375.png"/><Relationship Id="rId100" Type="http://schemas.openxmlformats.org/officeDocument/2006/relationships/customXml" Target="../ink/ink2278.xml"/><Relationship Id="rId105" Type="http://schemas.openxmlformats.org/officeDocument/2006/relationships/image" Target="../media/image389.png"/><Relationship Id="rId126" Type="http://schemas.openxmlformats.org/officeDocument/2006/relationships/customXml" Target="../ink/ink2291.xml"/><Relationship Id="rId8" Type="http://schemas.openxmlformats.org/officeDocument/2006/relationships/customXml" Target="../ink/ink2232.xml"/><Relationship Id="rId51" Type="http://schemas.openxmlformats.org/officeDocument/2006/relationships/image" Target="../media/image362.png"/><Relationship Id="rId72" Type="http://schemas.openxmlformats.org/officeDocument/2006/relationships/customXml" Target="../ink/ink2264.xml"/><Relationship Id="rId93" Type="http://schemas.openxmlformats.org/officeDocument/2006/relationships/image" Target="../media/image383.png"/><Relationship Id="rId98" Type="http://schemas.openxmlformats.org/officeDocument/2006/relationships/customXml" Target="../ink/ink2277.xml"/><Relationship Id="rId121" Type="http://schemas.openxmlformats.org/officeDocument/2006/relationships/image" Target="../media/image397.png"/><Relationship Id="rId3" Type="http://schemas.openxmlformats.org/officeDocument/2006/relationships/image" Target="../media/image337.png"/><Relationship Id="rId25" Type="http://schemas.openxmlformats.org/officeDocument/2006/relationships/image" Target="../media/image349.png"/><Relationship Id="rId46" Type="http://schemas.openxmlformats.org/officeDocument/2006/relationships/customXml" Target="../ink/ink2251.xml"/><Relationship Id="rId67" Type="http://schemas.openxmlformats.org/officeDocument/2006/relationships/image" Target="../media/image370.png"/><Relationship Id="rId116" Type="http://schemas.openxmlformats.org/officeDocument/2006/relationships/customXml" Target="../ink/ink2286.xml"/><Relationship Id="rId20" Type="http://schemas.openxmlformats.org/officeDocument/2006/relationships/customXml" Target="../ink/ink2238.xml"/><Relationship Id="rId41" Type="http://schemas.openxmlformats.org/officeDocument/2006/relationships/image" Target="../media/image358.png"/><Relationship Id="rId62" Type="http://schemas.openxmlformats.org/officeDocument/2006/relationships/customXml" Target="../ink/ink2259.xml"/><Relationship Id="rId83" Type="http://schemas.openxmlformats.org/officeDocument/2006/relationships/image" Target="../media/image378.png"/><Relationship Id="rId88" Type="http://schemas.openxmlformats.org/officeDocument/2006/relationships/customXml" Target="../ink/ink2272.xml"/><Relationship Id="rId111" Type="http://schemas.openxmlformats.org/officeDocument/2006/relationships/image" Target="../media/image392.png"/><Relationship Id="rId15" Type="http://schemas.openxmlformats.org/officeDocument/2006/relationships/image" Target="../media/image344.png"/><Relationship Id="rId36" Type="http://schemas.openxmlformats.org/officeDocument/2006/relationships/customXml" Target="../ink/ink2246.xml"/><Relationship Id="rId57" Type="http://schemas.openxmlformats.org/officeDocument/2006/relationships/image" Target="../media/image365.png"/><Relationship Id="rId106" Type="http://schemas.openxmlformats.org/officeDocument/2006/relationships/customXml" Target="../ink/ink2281.xml"/><Relationship Id="rId127" Type="http://schemas.openxmlformats.org/officeDocument/2006/relationships/image" Target="../media/image400.png"/><Relationship Id="rId10" Type="http://schemas.openxmlformats.org/officeDocument/2006/relationships/customXml" Target="../ink/ink2233.xml"/><Relationship Id="rId31" Type="http://schemas.openxmlformats.org/officeDocument/2006/relationships/image" Target="../media/image353.png"/><Relationship Id="rId52" Type="http://schemas.openxmlformats.org/officeDocument/2006/relationships/customXml" Target="../ink/ink2254.xml"/><Relationship Id="rId73" Type="http://schemas.openxmlformats.org/officeDocument/2006/relationships/image" Target="../media/image373.png"/><Relationship Id="rId78" Type="http://schemas.openxmlformats.org/officeDocument/2006/relationships/customXml" Target="../ink/ink2267.xml"/><Relationship Id="rId94" Type="http://schemas.openxmlformats.org/officeDocument/2006/relationships/customXml" Target="../ink/ink2275.xml"/><Relationship Id="rId99" Type="http://schemas.openxmlformats.org/officeDocument/2006/relationships/image" Target="../media/image386.png"/><Relationship Id="rId101" Type="http://schemas.openxmlformats.org/officeDocument/2006/relationships/image" Target="../media/image387.png"/><Relationship Id="rId122" Type="http://schemas.openxmlformats.org/officeDocument/2006/relationships/customXml" Target="../ink/ink2289.xml"/><Relationship Id="rId4" Type="http://schemas.openxmlformats.org/officeDocument/2006/relationships/customXml" Target="../ink/ink2230.xml"/><Relationship Id="rId9" Type="http://schemas.openxmlformats.org/officeDocument/2006/relationships/image" Target="../media/image339.png"/><Relationship Id="rId26" Type="http://schemas.openxmlformats.org/officeDocument/2006/relationships/customXml" Target="../ink/ink2241.xml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95.png"/><Relationship Id="rId21" Type="http://schemas.openxmlformats.org/officeDocument/2006/relationships/image" Target="../media/image347.png"/><Relationship Id="rId42" Type="http://schemas.openxmlformats.org/officeDocument/2006/relationships/customXml" Target="../ink/ink2314.xml"/><Relationship Id="rId63" Type="http://schemas.openxmlformats.org/officeDocument/2006/relationships/image" Target="../media/image368.png"/><Relationship Id="rId84" Type="http://schemas.openxmlformats.org/officeDocument/2006/relationships/customXml" Target="../ink/ink2335.xml"/><Relationship Id="rId138" Type="http://schemas.openxmlformats.org/officeDocument/2006/relationships/customXml" Target="../ink/ink2362.xml"/><Relationship Id="rId16" Type="http://schemas.openxmlformats.org/officeDocument/2006/relationships/customXml" Target="../ink/ink2301.xml"/><Relationship Id="rId107" Type="http://schemas.openxmlformats.org/officeDocument/2006/relationships/image" Target="../media/image390.png"/><Relationship Id="rId11" Type="http://schemas.openxmlformats.org/officeDocument/2006/relationships/image" Target="../media/image342.png"/><Relationship Id="rId32" Type="http://schemas.openxmlformats.org/officeDocument/2006/relationships/customXml" Target="../ink/ink2309.xml"/><Relationship Id="rId37" Type="http://schemas.openxmlformats.org/officeDocument/2006/relationships/image" Target="../media/image356.png"/><Relationship Id="rId53" Type="http://schemas.openxmlformats.org/officeDocument/2006/relationships/image" Target="../media/image363.png"/><Relationship Id="rId58" Type="http://schemas.openxmlformats.org/officeDocument/2006/relationships/customXml" Target="../ink/ink2322.xml"/><Relationship Id="rId74" Type="http://schemas.openxmlformats.org/officeDocument/2006/relationships/customXml" Target="../ink/ink2330.xml"/><Relationship Id="rId79" Type="http://schemas.openxmlformats.org/officeDocument/2006/relationships/image" Target="../media/image376.png"/><Relationship Id="rId102" Type="http://schemas.openxmlformats.org/officeDocument/2006/relationships/customXml" Target="../ink/ink2344.xml"/><Relationship Id="rId123" Type="http://schemas.openxmlformats.org/officeDocument/2006/relationships/image" Target="../media/image398.png"/><Relationship Id="rId128" Type="http://schemas.openxmlformats.org/officeDocument/2006/relationships/customXml" Target="../ink/ink2357.xml"/><Relationship Id="rId5" Type="http://schemas.openxmlformats.org/officeDocument/2006/relationships/image" Target="../media/image340.png"/><Relationship Id="rId90" Type="http://schemas.openxmlformats.org/officeDocument/2006/relationships/customXml" Target="../ink/ink2338.xml"/><Relationship Id="rId95" Type="http://schemas.openxmlformats.org/officeDocument/2006/relationships/image" Target="../media/image384.png"/><Relationship Id="rId22" Type="http://schemas.openxmlformats.org/officeDocument/2006/relationships/customXml" Target="../ink/ink2304.xml"/><Relationship Id="rId27" Type="http://schemas.openxmlformats.org/officeDocument/2006/relationships/image" Target="../media/image350.png"/><Relationship Id="rId43" Type="http://schemas.openxmlformats.org/officeDocument/2006/relationships/image" Target="../media/image359.png"/><Relationship Id="rId48" Type="http://schemas.openxmlformats.org/officeDocument/2006/relationships/customXml" Target="../ink/ink2317.xml"/><Relationship Id="rId64" Type="http://schemas.openxmlformats.org/officeDocument/2006/relationships/customXml" Target="../ink/ink2325.xml"/><Relationship Id="rId69" Type="http://schemas.openxmlformats.org/officeDocument/2006/relationships/image" Target="../media/image371.png"/><Relationship Id="rId113" Type="http://schemas.openxmlformats.org/officeDocument/2006/relationships/image" Target="../media/image393.png"/><Relationship Id="rId118" Type="http://schemas.openxmlformats.org/officeDocument/2006/relationships/customXml" Target="../ink/ink2352.xml"/><Relationship Id="rId134" Type="http://schemas.openxmlformats.org/officeDocument/2006/relationships/customXml" Target="../ink/ink2360.xml"/><Relationship Id="rId139" Type="http://schemas.openxmlformats.org/officeDocument/2006/relationships/image" Target="../media/image402.png"/><Relationship Id="rId80" Type="http://schemas.openxmlformats.org/officeDocument/2006/relationships/customXml" Target="../ink/ink2333.xml"/><Relationship Id="rId85" Type="http://schemas.openxmlformats.org/officeDocument/2006/relationships/image" Target="../media/image379.png"/><Relationship Id="rId12" Type="http://schemas.openxmlformats.org/officeDocument/2006/relationships/customXml" Target="../ink/ink2299.xml"/><Relationship Id="rId17" Type="http://schemas.openxmlformats.org/officeDocument/2006/relationships/image" Target="../media/image345.png"/><Relationship Id="rId33" Type="http://schemas.openxmlformats.org/officeDocument/2006/relationships/image" Target="../media/image354.png"/><Relationship Id="rId38" Type="http://schemas.openxmlformats.org/officeDocument/2006/relationships/customXml" Target="../ink/ink2312.xml"/><Relationship Id="rId59" Type="http://schemas.openxmlformats.org/officeDocument/2006/relationships/image" Target="../media/image366.png"/><Relationship Id="rId103" Type="http://schemas.openxmlformats.org/officeDocument/2006/relationships/image" Target="../media/image388.png"/><Relationship Id="rId108" Type="http://schemas.openxmlformats.org/officeDocument/2006/relationships/customXml" Target="../ink/ink2347.xml"/><Relationship Id="rId124" Type="http://schemas.openxmlformats.org/officeDocument/2006/relationships/customXml" Target="../ink/ink2355.xml"/><Relationship Id="rId129" Type="http://schemas.openxmlformats.org/officeDocument/2006/relationships/image" Target="../media/image401.png"/><Relationship Id="rId54" Type="http://schemas.openxmlformats.org/officeDocument/2006/relationships/customXml" Target="../ink/ink2320.xml"/><Relationship Id="rId70" Type="http://schemas.openxmlformats.org/officeDocument/2006/relationships/customXml" Target="../ink/ink2328.xml"/><Relationship Id="rId75" Type="http://schemas.openxmlformats.org/officeDocument/2006/relationships/image" Target="../media/image374.png"/><Relationship Id="rId91" Type="http://schemas.openxmlformats.org/officeDocument/2006/relationships/image" Target="../media/image382.png"/><Relationship Id="rId96" Type="http://schemas.openxmlformats.org/officeDocument/2006/relationships/customXml" Target="../ink/ink23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6.xml"/><Relationship Id="rId23" Type="http://schemas.openxmlformats.org/officeDocument/2006/relationships/image" Target="../media/image348.png"/><Relationship Id="rId28" Type="http://schemas.openxmlformats.org/officeDocument/2006/relationships/customXml" Target="../ink/ink2307.xml"/><Relationship Id="rId49" Type="http://schemas.openxmlformats.org/officeDocument/2006/relationships/image" Target="../media/image361.png"/><Relationship Id="rId114" Type="http://schemas.openxmlformats.org/officeDocument/2006/relationships/customXml" Target="../ink/ink2350.xml"/><Relationship Id="rId119" Type="http://schemas.openxmlformats.org/officeDocument/2006/relationships/image" Target="../media/image396.png"/><Relationship Id="rId44" Type="http://schemas.openxmlformats.org/officeDocument/2006/relationships/customXml" Target="../ink/ink2315.xml"/><Relationship Id="rId60" Type="http://schemas.openxmlformats.org/officeDocument/2006/relationships/customXml" Target="../ink/ink2323.xml"/><Relationship Id="rId65" Type="http://schemas.openxmlformats.org/officeDocument/2006/relationships/image" Target="../media/image369.png"/><Relationship Id="rId81" Type="http://schemas.openxmlformats.org/officeDocument/2006/relationships/image" Target="../media/image377.png"/><Relationship Id="rId86" Type="http://schemas.openxmlformats.org/officeDocument/2006/relationships/customXml" Target="../ink/ink2336.xml"/><Relationship Id="rId130" Type="http://schemas.openxmlformats.org/officeDocument/2006/relationships/customXml" Target="../ink/ink2358.xml"/><Relationship Id="rId135" Type="http://schemas.openxmlformats.org/officeDocument/2006/relationships/image" Target="../media/image405.png"/><Relationship Id="rId13" Type="http://schemas.openxmlformats.org/officeDocument/2006/relationships/image" Target="../media/image343.png"/><Relationship Id="rId18" Type="http://schemas.openxmlformats.org/officeDocument/2006/relationships/customXml" Target="../ink/ink2302.xml"/><Relationship Id="rId39" Type="http://schemas.openxmlformats.org/officeDocument/2006/relationships/image" Target="../media/image357.png"/><Relationship Id="rId109" Type="http://schemas.openxmlformats.org/officeDocument/2006/relationships/image" Target="../media/image391.png"/><Relationship Id="rId34" Type="http://schemas.openxmlformats.org/officeDocument/2006/relationships/customXml" Target="../ink/ink2310.xml"/><Relationship Id="rId50" Type="http://schemas.openxmlformats.org/officeDocument/2006/relationships/customXml" Target="../ink/ink2318.xml"/><Relationship Id="rId55" Type="http://schemas.openxmlformats.org/officeDocument/2006/relationships/image" Target="../media/image364.png"/><Relationship Id="rId76" Type="http://schemas.openxmlformats.org/officeDocument/2006/relationships/customXml" Target="../ink/ink2331.xml"/><Relationship Id="rId97" Type="http://schemas.openxmlformats.org/officeDocument/2006/relationships/image" Target="../media/image385.png"/><Relationship Id="rId104" Type="http://schemas.openxmlformats.org/officeDocument/2006/relationships/customXml" Target="../ink/ink2345.xml"/><Relationship Id="rId120" Type="http://schemas.openxmlformats.org/officeDocument/2006/relationships/customXml" Target="../ink/ink2353.xml"/><Relationship Id="rId125" Type="http://schemas.openxmlformats.org/officeDocument/2006/relationships/image" Target="../media/image399.png"/><Relationship Id="rId7" Type="http://schemas.openxmlformats.org/officeDocument/2006/relationships/image" Target="../media/image341.png"/><Relationship Id="rId71" Type="http://schemas.openxmlformats.org/officeDocument/2006/relationships/image" Target="../media/image372.png"/><Relationship Id="rId92" Type="http://schemas.openxmlformats.org/officeDocument/2006/relationships/customXml" Target="../ink/ink2339.xml"/><Relationship Id="rId2" Type="http://schemas.openxmlformats.org/officeDocument/2006/relationships/customXml" Target="../ink/ink2294.xml"/><Relationship Id="rId29" Type="http://schemas.openxmlformats.org/officeDocument/2006/relationships/image" Target="../media/image352.png"/><Relationship Id="rId24" Type="http://schemas.openxmlformats.org/officeDocument/2006/relationships/customXml" Target="../ink/ink2305.xml"/><Relationship Id="rId40" Type="http://schemas.openxmlformats.org/officeDocument/2006/relationships/customXml" Target="../ink/ink2313.xml"/><Relationship Id="rId45" Type="http://schemas.openxmlformats.org/officeDocument/2006/relationships/image" Target="../media/image360.png"/><Relationship Id="rId66" Type="http://schemas.openxmlformats.org/officeDocument/2006/relationships/customXml" Target="../ink/ink2326.xml"/><Relationship Id="rId87" Type="http://schemas.openxmlformats.org/officeDocument/2006/relationships/image" Target="../media/image380.png"/><Relationship Id="rId110" Type="http://schemas.openxmlformats.org/officeDocument/2006/relationships/customXml" Target="../ink/ink2348.xml"/><Relationship Id="rId115" Type="http://schemas.openxmlformats.org/officeDocument/2006/relationships/image" Target="../media/image394.png"/><Relationship Id="rId131" Type="http://schemas.openxmlformats.org/officeDocument/2006/relationships/image" Target="../media/image403.png"/><Relationship Id="rId136" Type="http://schemas.openxmlformats.org/officeDocument/2006/relationships/customXml" Target="../ink/ink2361.xml"/><Relationship Id="rId61" Type="http://schemas.openxmlformats.org/officeDocument/2006/relationships/image" Target="../media/image367.png"/><Relationship Id="rId82" Type="http://schemas.openxmlformats.org/officeDocument/2006/relationships/customXml" Target="../ink/ink2334.xml"/><Relationship Id="rId19" Type="http://schemas.openxmlformats.org/officeDocument/2006/relationships/image" Target="../media/image346.png"/><Relationship Id="rId14" Type="http://schemas.openxmlformats.org/officeDocument/2006/relationships/customXml" Target="../ink/ink2300.xml"/><Relationship Id="rId30" Type="http://schemas.openxmlformats.org/officeDocument/2006/relationships/customXml" Target="../ink/ink2308.xml"/><Relationship Id="rId35" Type="http://schemas.openxmlformats.org/officeDocument/2006/relationships/image" Target="../media/image355.png"/><Relationship Id="rId56" Type="http://schemas.openxmlformats.org/officeDocument/2006/relationships/customXml" Target="../ink/ink2321.xml"/><Relationship Id="rId77" Type="http://schemas.openxmlformats.org/officeDocument/2006/relationships/image" Target="../media/image375.png"/><Relationship Id="rId100" Type="http://schemas.openxmlformats.org/officeDocument/2006/relationships/customXml" Target="../ink/ink2343.xml"/><Relationship Id="rId105" Type="http://schemas.openxmlformats.org/officeDocument/2006/relationships/image" Target="../media/image389.png"/><Relationship Id="rId126" Type="http://schemas.openxmlformats.org/officeDocument/2006/relationships/customXml" Target="../ink/ink2356.xml"/><Relationship Id="rId8" Type="http://schemas.openxmlformats.org/officeDocument/2006/relationships/customXml" Target="../ink/ink2297.xml"/><Relationship Id="rId51" Type="http://schemas.openxmlformats.org/officeDocument/2006/relationships/image" Target="../media/image362.png"/><Relationship Id="rId72" Type="http://schemas.openxmlformats.org/officeDocument/2006/relationships/customXml" Target="../ink/ink2329.xml"/><Relationship Id="rId93" Type="http://schemas.openxmlformats.org/officeDocument/2006/relationships/image" Target="../media/image383.png"/><Relationship Id="rId98" Type="http://schemas.openxmlformats.org/officeDocument/2006/relationships/customXml" Target="../ink/ink2342.xml"/><Relationship Id="rId121" Type="http://schemas.openxmlformats.org/officeDocument/2006/relationships/image" Target="../media/image397.png"/><Relationship Id="rId3" Type="http://schemas.openxmlformats.org/officeDocument/2006/relationships/image" Target="../media/image337.png"/><Relationship Id="rId25" Type="http://schemas.openxmlformats.org/officeDocument/2006/relationships/image" Target="../media/image349.png"/><Relationship Id="rId46" Type="http://schemas.openxmlformats.org/officeDocument/2006/relationships/customXml" Target="../ink/ink2316.xml"/><Relationship Id="rId67" Type="http://schemas.openxmlformats.org/officeDocument/2006/relationships/image" Target="../media/image370.png"/><Relationship Id="rId116" Type="http://schemas.openxmlformats.org/officeDocument/2006/relationships/customXml" Target="../ink/ink2351.xml"/><Relationship Id="rId137" Type="http://schemas.openxmlformats.org/officeDocument/2006/relationships/image" Target="../media/image406.png"/><Relationship Id="rId20" Type="http://schemas.openxmlformats.org/officeDocument/2006/relationships/customXml" Target="../ink/ink2303.xml"/><Relationship Id="rId41" Type="http://schemas.openxmlformats.org/officeDocument/2006/relationships/image" Target="../media/image358.png"/><Relationship Id="rId62" Type="http://schemas.openxmlformats.org/officeDocument/2006/relationships/customXml" Target="../ink/ink2324.xml"/><Relationship Id="rId83" Type="http://schemas.openxmlformats.org/officeDocument/2006/relationships/image" Target="../media/image378.png"/><Relationship Id="rId88" Type="http://schemas.openxmlformats.org/officeDocument/2006/relationships/customXml" Target="../ink/ink2337.xml"/><Relationship Id="rId111" Type="http://schemas.openxmlformats.org/officeDocument/2006/relationships/image" Target="../media/image392.png"/><Relationship Id="rId132" Type="http://schemas.openxmlformats.org/officeDocument/2006/relationships/customXml" Target="../ink/ink2359.xml"/><Relationship Id="rId15" Type="http://schemas.openxmlformats.org/officeDocument/2006/relationships/image" Target="../media/image344.png"/><Relationship Id="rId36" Type="http://schemas.openxmlformats.org/officeDocument/2006/relationships/customXml" Target="../ink/ink2311.xml"/><Relationship Id="rId57" Type="http://schemas.openxmlformats.org/officeDocument/2006/relationships/image" Target="../media/image365.png"/><Relationship Id="rId106" Type="http://schemas.openxmlformats.org/officeDocument/2006/relationships/customXml" Target="../ink/ink2346.xml"/><Relationship Id="rId127" Type="http://schemas.openxmlformats.org/officeDocument/2006/relationships/image" Target="../media/image400.png"/><Relationship Id="rId10" Type="http://schemas.openxmlformats.org/officeDocument/2006/relationships/customXml" Target="../ink/ink2298.xml"/><Relationship Id="rId31" Type="http://schemas.openxmlformats.org/officeDocument/2006/relationships/image" Target="../media/image353.png"/><Relationship Id="rId52" Type="http://schemas.openxmlformats.org/officeDocument/2006/relationships/customXml" Target="../ink/ink2319.xml"/><Relationship Id="rId73" Type="http://schemas.openxmlformats.org/officeDocument/2006/relationships/image" Target="../media/image373.png"/><Relationship Id="rId78" Type="http://schemas.openxmlformats.org/officeDocument/2006/relationships/customXml" Target="../ink/ink2332.xml"/><Relationship Id="rId94" Type="http://schemas.openxmlformats.org/officeDocument/2006/relationships/customXml" Target="../ink/ink2340.xml"/><Relationship Id="rId99" Type="http://schemas.openxmlformats.org/officeDocument/2006/relationships/image" Target="../media/image386.png"/><Relationship Id="rId101" Type="http://schemas.openxmlformats.org/officeDocument/2006/relationships/image" Target="../media/image387.png"/><Relationship Id="rId122" Type="http://schemas.openxmlformats.org/officeDocument/2006/relationships/customXml" Target="../ink/ink2354.xml"/><Relationship Id="rId4" Type="http://schemas.openxmlformats.org/officeDocument/2006/relationships/customXml" Target="../ink/ink2295.xml"/><Relationship Id="rId9" Type="http://schemas.openxmlformats.org/officeDocument/2006/relationships/image" Target="../media/image339.png"/><Relationship Id="rId26" Type="http://schemas.openxmlformats.org/officeDocument/2006/relationships/customXml" Target="../ink/ink2306.xml"/><Relationship Id="rId47" Type="http://schemas.openxmlformats.org/officeDocument/2006/relationships/image" Target="../media/image351.png"/><Relationship Id="rId68" Type="http://schemas.openxmlformats.org/officeDocument/2006/relationships/customXml" Target="../ink/ink2327.xml"/><Relationship Id="rId89" Type="http://schemas.openxmlformats.org/officeDocument/2006/relationships/image" Target="../media/image381.png"/><Relationship Id="rId112" Type="http://schemas.openxmlformats.org/officeDocument/2006/relationships/customXml" Target="../ink/ink2349.xml"/><Relationship Id="rId133" Type="http://schemas.openxmlformats.org/officeDocument/2006/relationships/image" Target="../media/image404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7.png"/><Relationship Id="rId2" Type="http://schemas.openxmlformats.org/officeDocument/2006/relationships/customXml" Target="../ink/ink236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45.xml"/><Relationship Id="rId26" Type="http://schemas.openxmlformats.org/officeDocument/2006/relationships/customXml" Target="../ink/ink49.xml"/><Relationship Id="rId39" Type="http://schemas.openxmlformats.org/officeDocument/2006/relationships/image" Target="../media/image39.png"/><Relationship Id="rId21" Type="http://schemas.openxmlformats.org/officeDocument/2006/relationships/image" Target="../media/image30.png"/><Relationship Id="rId34" Type="http://schemas.openxmlformats.org/officeDocument/2006/relationships/customXml" Target="../ink/ink53.xml"/><Relationship Id="rId42" Type="http://schemas.openxmlformats.org/officeDocument/2006/relationships/customXml" Target="../ink/ink57.xml"/><Relationship Id="rId47" Type="http://schemas.openxmlformats.org/officeDocument/2006/relationships/image" Target="../media/image43.png"/><Relationship Id="rId50" Type="http://schemas.openxmlformats.org/officeDocument/2006/relationships/customXml" Target="../ink/ink61.xml"/><Relationship Id="rId55" Type="http://schemas.openxmlformats.org/officeDocument/2006/relationships/image" Target="../media/image47.png"/><Relationship Id="rId7" Type="http://schemas.openxmlformats.org/officeDocument/2006/relationships/image" Target="../media/image23.png"/><Relationship Id="rId2" Type="http://schemas.openxmlformats.org/officeDocument/2006/relationships/customXml" Target="../ink/ink37.xml"/><Relationship Id="rId16" Type="http://schemas.openxmlformats.org/officeDocument/2006/relationships/customXml" Target="../ink/ink44.xml"/><Relationship Id="rId29" Type="http://schemas.openxmlformats.org/officeDocument/2006/relationships/image" Target="../media/image34.png"/><Relationship Id="rId11" Type="http://schemas.openxmlformats.org/officeDocument/2006/relationships/image" Target="../media/image25.png"/><Relationship Id="rId24" Type="http://schemas.openxmlformats.org/officeDocument/2006/relationships/customXml" Target="../ink/ink48.xml"/><Relationship Id="rId32" Type="http://schemas.openxmlformats.org/officeDocument/2006/relationships/customXml" Target="../ink/ink52.xml"/><Relationship Id="rId37" Type="http://schemas.openxmlformats.org/officeDocument/2006/relationships/image" Target="../media/image38.png"/><Relationship Id="rId40" Type="http://schemas.openxmlformats.org/officeDocument/2006/relationships/customXml" Target="../ink/ink56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" Type="http://schemas.openxmlformats.org/officeDocument/2006/relationships/image" Target="../media/image22.png"/><Relationship Id="rId19" Type="http://schemas.openxmlformats.org/officeDocument/2006/relationships/image" Target="../media/image29.png"/><Relationship Id="rId4" Type="http://schemas.openxmlformats.org/officeDocument/2006/relationships/customXml" Target="../ink/ink38.xml"/><Relationship Id="rId9" Type="http://schemas.openxmlformats.org/officeDocument/2006/relationships/image" Target="../media/image24.png"/><Relationship Id="rId14" Type="http://schemas.openxmlformats.org/officeDocument/2006/relationships/customXml" Target="../ink/ink43.xml"/><Relationship Id="rId22" Type="http://schemas.openxmlformats.org/officeDocument/2006/relationships/customXml" Target="../ink/ink47.xml"/><Relationship Id="rId27" Type="http://schemas.openxmlformats.org/officeDocument/2006/relationships/image" Target="../media/image33.png"/><Relationship Id="rId30" Type="http://schemas.openxmlformats.org/officeDocument/2006/relationships/customXml" Target="../ink/ink51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60.xml"/><Relationship Id="rId56" Type="http://schemas.openxmlformats.org/officeDocument/2006/relationships/customXml" Target="../ink/ink64.xml"/><Relationship Id="rId8" Type="http://schemas.openxmlformats.org/officeDocument/2006/relationships/customXml" Target="../ink/ink40.xml"/><Relationship Id="rId51" Type="http://schemas.openxmlformats.org/officeDocument/2006/relationships/image" Target="../media/image45.png"/><Relationship Id="rId3" Type="http://schemas.openxmlformats.org/officeDocument/2006/relationships/image" Target="../media/image21.png"/><Relationship Id="rId12" Type="http://schemas.openxmlformats.org/officeDocument/2006/relationships/customXml" Target="../ink/ink42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55.xml"/><Relationship Id="rId46" Type="http://schemas.openxmlformats.org/officeDocument/2006/relationships/customXml" Target="../ink/ink59.xml"/><Relationship Id="rId20" Type="http://schemas.openxmlformats.org/officeDocument/2006/relationships/customXml" Target="../ink/ink46.xml"/><Relationship Id="rId41" Type="http://schemas.openxmlformats.org/officeDocument/2006/relationships/image" Target="../media/image40.png"/><Relationship Id="rId54" Type="http://schemas.openxmlformats.org/officeDocument/2006/relationships/customXml" Target="../ink/ink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50.xml"/><Relationship Id="rId36" Type="http://schemas.openxmlformats.org/officeDocument/2006/relationships/customXml" Target="../ink/ink54.xml"/><Relationship Id="rId49" Type="http://schemas.openxmlformats.org/officeDocument/2006/relationships/image" Target="../media/image44.png"/><Relationship Id="rId57" Type="http://schemas.openxmlformats.org/officeDocument/2006/relationships/image" Target="../media/image48.png"/><Relationship Id="rId10" Type="http://schemas.openxmlformats.org/officeDocument/2006/relationships/customXml" Target="../ink/ink41.xml"/><Relationship Id="rId31" Type="http://schemas.openxmlformats.org/officeDocument/2006/relationships/image" Target="../media/image35.png"/><Relationship Id="rId44" Type="http://schemas.openxmlformats.org/officeDocument/2006/relationships/customXml" Target="../ink/ink58.xml"/><Relationship Id="rId52" Type="http://schemas.openxmlformats.org/officeDocument/2006/relationships/customXml" Target="../ink/ink6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7.png"/><Relationship Id="rId2" Type="http://schemas.openxmlformats.org/officeDocument/2006/relationships/customXml" Target="../ink/ink236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8.png"/><Relationship Id="rId4" Type="http://schemas.openxmlformats.org/officeDocument/2006/relationships/customXml" Target="../ink/ink2365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69.xml"/><Relationship Id="rId3" Type="http://schemas.openxmlformats.org/officeDocument/2006/relationships/image" Target="../media/image407.png"/><Relationship Id="rId7" Type="http://schemas.openxmlformats.org/officeDocument/2006/relationships/image" Target="../media/image409.png"/><Relationship Id="rId2" Type="http://schemas.openxmlformats.org/officeDocument/2006/relationships/customXml" Target="../ink/ink23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68.xml"/><Relationship Id="rId5" Type="http://schemas.openxmlformats.org/officeDocument/2006/relationships/image" Target="../media/image408.png"/><Relationship Id="rId4" Type="http://schemas.openxmlformats.org/officeDocument/2006/relationships/customXml" Target="../ink/ink2367.xml"/><Relationship Id="rId9" Type="http://schemas.openxmlformats.org/officeDocument/2006/relationships/image" Target="../media/image410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73.xml"/><Relationship Id="rId3" Type="http://schemas.openxmlformats.org/officeDocument/2006/relationships/image" Target="../media/image407.png"/><Relationship Id="rId7" Type="http://schemas.openxmlformats.org/officeDocument/2006/relationships/image" Target="../media/image409.png"/><Relationship Id="rId2" Type="http://schemas.openxmlformats.org/officeDocument/2006/relationships/customXml" Target="../ink/ink23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72.xml"/><Relationship Id="rId11" Type="http://schemas.openxmlformats.org/officeDocument/2006/relationships/image" Target="../media/image411.png"/><Relationship Id="rId5" Type="http://schemas.openxmlformats.org/officeDocument/2006/relationships/image" Target="../media/image408.png"/><Relationship Id="rId10" Type="http://schemas.openxmlformats.org/officeDocument/2006/relationships/customXml" Target="../ink/ink2374.xml"/><Relationship Id="rId4" Type="http://schemas.openxmlformats.org/officeDocument/2006/relationships/customXml" Target="../ink/ink2371.xml"/><Relationship Id="rId9" Type="http://schemas.openxmlformats.org/officeDocument/2006/relationships/image" Target="../media/image410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78.xml"/><Relationship Id="rId13" Type="http://schemas.openxmlformats.org/officeDocument/2006/relationships/image" Target="../media/image412.png"/><Relationship Id="rId3" Type="http://schemas.openxmlformats.org/officeDocument/2006/relationships/image" Target="../media/image407.png"/><Relationship Id="rId7" Type="http://schemas.openxmlformats.org/officeDocument/2006/relationships/image" Target="../media/image409.png"/><Relationship Id="rId12" Type="http://schemas.openxmlformats.org/officeDocument/2006/relationships/customXml" Target="../ink/ink2380.xml"/><Relationship Id="rId2" Type="http://schemas.openxmlformats.org/officeDocument/2006/relationships/customXml" Target="../ink/ink23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77.xml"/><Relationship Id="rId11" Type="http://schemas.openxmlformats.org/officeDocument/2006/relationships/image" Target="../media/image411.png"/><Relationship Id="rId5" Type="http://schemas.openxmlformats.org/officeDocument/2006/relationships/image" Target="../media/image408.png"/><Relationship Id="rId10" Type="http://schemas.openxmlformats.org/officeDocument/2006/relationships/customXml" Target="../ink/ink2379.xml"/><Relationship Id="rId4" Type="http://schemas.openxmlformats.org/officeDocument/2006/relationships/customXml" Target="../ink/ink2376.xml"/><Relationship Id="rId9" Type="http://schemas.openxmlformats.org/officeDocument/2006/relationships/image" Target="../media/image410.png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3.png"/><Relationship Id="rId18" Type="http://schemas.openxmlformats.org/officeDocument/2006/relationships/customXml" Target="../ink/ink2389.xml"/><Relationship Id="rId26" Type="http://schemas.openxmlformats.org/officeDocument/2006/relationships/customXml" Target="../ink/ink2393.xml"/><Relationship Id="rId21" Type="http://schemas.openxmlformats.org/officeDocument/2006/relationships/image" Target="../media/image417.png"/><Relationship Id="rId34" Type="http://schemas.openxmlformats.org/officeDocument/2006/relationships/customXml" Target="../ink/ink2397.xml"/><Relationship Id="rId7" Type="http://schemas.openxmlformats.org/officeDocument/2006/relationships/image" Target="../media/image409.png"/><Relationship Id="rId12" Type="http://schemas.openxmlformats.org/officeDocument/2006/relationships/customXml" Target="../ink/ink2386.xml"/><Relationship Id="rId17" Type="http://schemas.openxmlformats.org/officeDocument/2006/relationships/image" Target="../media/image415.png"/><Relationship Id="rId25" Type="http://schemas.openxmlformats.org/officeDocument/2006/relationships/image" Target="../media/image419.png"/><Relationship Id="rId33" Type="http://schemas.openxmlformats.org/officeDocument/2006/relationships/image" Target="../media/image423.png"/><Relationship Id="rId2" Type="http://schemas.openxmlformats.org/officeDocument/2006/relationships/customXml" Target="../ink/ink2381.xml"/><Relationship Id="rId16" Type="http://schemas.openxmlformats.org/officeDocument/2006/relationships/customXml" Target="../ink/ink2388.xml"/><Relationship Id="rId20" Type="http://schemas.openxmlformats.org/officeDocument/2006/relationships/customXml" Target="../ink/ink2390.xml"/><Relationship Id="rId29" Type="http://schemas.openxmlformats.org/officeDocument/2006/relationships/image" Target="../media/image4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3.xml"/><Relationship Id="rId11" Type="http://schemas.openxmlformats.org/officeDocument/2006/relationships/image" Target="../media/image411.png"/><Relationship Id="rId24" Type="http://schemas.openxmlformats.org/officeDocument/2006/relationships/customXml" Target="../ink/ink2392.xml"/><Relationship Id="rId32" Type="http://schemas.openxmlformats.org/officeDocument/2006/relationships/customXml" Target="../ink/ink2396.xml"/><Relationship Id="rId37" Type="http://schemas.openxmlformats.org/officeDocument/2006/relationships/image" Target="../media/image425.png"/><Relationship Id="rId5" Type="http://schemas.openxmlformats.org/officeDocument/2006/relationships/image" Target="../media/image408.png"/><Relationship Id="rId15" Type="http://schemas.openxmlformats.org/officeDocument/2006/relationships/image" Target="../media/image414.png"/><Relationship Id="rId23" Type="http://schemas.openxmlformats.org/officeDocument/2006/relationships/image" Target="../media/image418.png"/><Relationship Id="rId28" Type="http://schemas.openxmlformats.org/officeDocument/2006/relationships/customXml" Target="../ink/ink2394.xml"/><Relationship Id="rId36" Type="http://schemas.openxmlformats.org/officeDocument/2006/relationships/customXml" Target="../ink/ink2398.xml"/><Relationship Id="rId10" Type="http://schemas.openxmlformats.org/officeDocument/2006/relationships/customXml" Target="../ink/ink2385.xml"/><Relationship Id="rId19" Type="http://schemas.openxmlformats.org/officeDocument/2006/relationships/image" Target="../media/image416.png"/><Relationship Id="rId31" Type="http://schemas.openxmlformats.org/officeDocument/2006/relationships/image" Target="../media/image422.png"/><Relationship Id="rId4" Type="http://schemas.openxmlformats.org/officeDocument/2006/relationships/customXml" Target="../ink/ink2382.xml"/><Relationship Id="rId9" Type="http://schemas.openxmlformats.org/officeDocument/2006/relationships/image" Target="../media/image410.png"/><Relationship Id="rId14" Type="http://schemas.openxmlformats.org/officeDocument/2006/relationships/customXml" Target="../ink/ink2387.xml"/><Relationship Id="rId22" Type="http://schemas.openxmlformats.org/officeDocument/2006/relationships/customXml" Target="../ink/ink2391.xml"/><Relationship Id="rId27" Type="http://schemas.openxmlformats.org/officeDocument/2006/relationships/image" Target="../media/image420.png"/><Relationship Id="rId30" Type="http://schemas.openxmlformats.org/officeDocument/2006/relationships/customXml" Target="../ink/ink2395.xml"/><Relationship Id="rId35" Type="http://schemas.openxmlformats.org/officeDocument/2006/relationships/image" Target="../media/image424.png"/><Relationship Id="rId8" Type="http://schemas.openxmlformats.org/officeDocument/2006/relationships/customXml" Target="../ink/ink2384.xml"/><Relationship Id="rId3" Type="http://schemas.openxmlformats.org/officeDocument/2006/relationships/image" Target="../media/image407.png"/></Relationships>
</file>

<file path=ppt/slides/_rels/slide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6.png"/><Relationship Id="rId18" Type="http://schemas.openxmlformats.org/officeDocument/2006/relationships/customXml" Target="../ink/ink2407.xml"/><Relationship Id="rId26" Type="http://schemas.openxmlformats.org/officeDocument/2006/relationships/customXml" Target="../ink/ink2411.xml"/><Relationship Id="rId39" Type="http://schemas.openxmlformats.org/officeDocument/2006/relationships/image" Target="../media/image425.png"/><Relationship Id="rId21" Type="http://schemas.openxmlformats.org/officeDocument/2006/relationships/image" Target="../media/image416.png"/><Relationship Id="rId34" Type="http://schemas.openxmlformats.org/officeDocument/2006/relationships/customXml" Target="../ink/ink2415.xml"/><Relationship Id="rId42" Type="http://schemas.openxmlformats.org/officeDocument/2006/relationships/customXml" Target="../ink/ink2419.xml"/><Relationship Id="rId47" Type="http://schemas.openxmlformats.org/officeDocument/2006/relationships/image" Target="../media/image430.png"/><Relationship Id="rId50" Type="http://schemas.openxmlformats.org/officeDocument/2006/relationships/customXml" Target="../ink/ink2423.xml"/><Relationship Id="rId55" Type="http://schemas.openxmlformats.org/officeDocument/2006/relationships/image" Target="../media/image434.png"/><Relationship Id="rId7" Type="http://schemas.openxmlformats.org/officeDocument/2006/relationships/image" Target="../media/image409.png"/><Relationship Id="rId2" Type="http://schemas.openxmlformats.org/officeDocument/2006/relationships/customXml" Target="../ink/ink2399.xml"/><Relationship Id="rId16" Type="http://schemas.openxmlformats.org/officeDocument/2006/relationships/customXml" Target="../ink/ink2406.xml"/><Relationship Id="rId29" Type="http://schemas.openxmlformats.org/officeDocument/2006/relationships/image" Target="../media/image420.png"/><Relationship Id="rId11" Type="http://schemas.openxmlformats.org/officeDocument/2006/relationships/image" Target="../media/image411.png"/><Relationship Id="rId24" Type="http://schemas.openxmlformats.org/officeDocument/2006/relationships/customXml" Target="../ink/ink2410.xml"/><Relationship Id="rId32" Type="http://schemas.openxmlformats.org/officeDocument/2006/relationships/customXml" Target="../ink/ink2414.xml"/><Relationship Id="rId37" Type="http://schemas.openxmlformats.org/officeDocument/2006/relationships/image" Target="../media/image424.png"/><Relationship Id="rId40" Type="http://schemas.openxmlformats.org/officeDocument/2006/relationships/customXml" Target="../ink/ink2418.xml"/><Relationship Id="rId45" Type="http://schemas.openxmlformats.org/officeDocument/2006/relationships/image" Target="../media/image429.png"/><Relationship Id="rId53" Type="http://schemas.openxmlformats.org/officeDocument/2006/relationships/image" Target="../media/image433.png"/><Relationship Id="rId58" Type="http://schemas.openxmlformats.org/officeDocument/2006/relationships/customXml" Target="../ink/ink2427.xml"/><Relationship Id="rId5" Type="http://schemas.openxmlformats.org/officeDocument/2006/relationships/image" Target="../media/image408.png"/><Relationship Id="rId19" Type="http://schemas.openxmlformats.org/officeDocument/2006/relationships/image" Target="../media/image415.png"/><Relationship Id="rId4" Type="http://schemas.openxmlformats.org/officeDocument/2006/relationships/customXml" Target="../ink/ink2400.xml"/><Relationship Id="rId9" Type="http://schemas.openxmlformats.org/officeDocument/2006/relationships/image" Target="../media/image410.png"/><Relationship Id="rId14" Type="http://schemas.openxmlformats.org/officeDocument/2006/relationships/customXml" Target="../ink/ink2405.xml"/><Relationship Id="rId22" Type="http://schemas.openxmlformats.org/officeDocument/2006/relationships/customXml" Target="../ink/ink2409.xml"/><Relationship Id="rId27" Type="http://schemas.openxmlformats.org/officeDocument/2006/relationships/image" Target="../media/image419.png"/><Relationship Id="rId30" Type="http://schemas.openxmlformats.org/officeDocument/2006/relationships/customXml" Target="../ink/ink2413.xml"/><Relationship Id="rId35" Type="http://schemas.openxmlformats.org/officeDocument/2006/relationships/image" Target="../media/image423.png"/><Relationship Id="rId43" Type="http://schemas.openxmlformats.org/officeDocument/2006/relationships/image" Target="../media/image428.png"/><Relationship Id="rId48" Type="http://schemas.openxmlformats.org/officeDocument/2006/relationships/customXml" Target="../ink/ink2422.xml"/><Relationship Id="rId56" Type="http://schemas.openxmlformats.org/officeDocument/2006/relationships/customXml" Target="../ink/ink2426.xml"/><Relationship Id="rId8" Type="http://schemas.openxmlformats.org/officeDocument/2006/relationships/customXml" Target="../ink/ink2402.xml"/><Relationship Id="rId51" Type="http://schemas.openxmlformats.org/officeDocument/2006/relationships/image" Target="../media/image432.png"/><Relationship Id="rId3" Type="http://schemas.openxmlformats.org/officeDocument/2006/relationships/image" Target="../media/image407.png"/><Relationship Id="rId12" Type="http://schemas.openxmlformats.org/officeDocument/2006/relationships/customXml" Target="../ink/ink2404.xml"/><Relationship Id="rId17" Type="http://schemas.openxmlformats.org/officeDocument/2006/relationships/image" Target="../media/image414.png"/><Relationship Id="rId25" Type="http://schemas.openxmlformats.org/officeDocument/2006/relationships/image" Target="../media/image418.png"/><Relationship Id="rId33" Type="http://schemas.openxmlformats.org/officeDocument/2006/relationships/image" Target="../media/image422.png"/><Relationship Id="rId38" Type="http://schemas.openxmlformats.org/officeDocument/2006/relationships/customXml" Target="../ink/ink2417.xml"/><Relationship Id="rId46" Type="http://schemas.openxmlformats.org/officeDocument/2006/relationships/customXml" Target="../ink/ink2421.xml"/><Relationship Id="rId59" Type="http://schemas.openxmlformats.org/officeDocument/2006/relationships/image" Target="../media/image436.png"/><Relationship Id="rId20" Type="http://schemas.openxmlformats.org/officeDocument/2006/relationships/customXml" Target="../ink/ink2408.xml"/><Relationship Id="rId41" Type="http://schemas.openxmlformats.org/officeDocument/2006/relationships/image" Target="../media/image427.png"/><Relationship Id="rId54" Type="http://schemas.openxmlformats.org/officeDocument/2006/relationships/customXml" Target="../ink/ink24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01.xml"/><Relationship Id="rId15" Type="http://schemas.openxmlformats.org/officeDocument/2006/relationships/image" Target="../media/image413.png"/><Relationship Id="rId23" Type="http://schemas.openxmlformats.org/officeDocument/2006/relationships/image" Target="../media/image417.png"/><Relationship Id="rId28" Type="http://schemas.openxmlformats.org/officeDocument/2006/relationships/customXml" Target="../ink/ink2412.xml"/><Relationship Id="rId36" Type="http://schemas.openxmlformats.org/officeDocument/2006/relationships/customXml" Target="../ink/ink2416.xml"/><Relationship Id="rId49" Type="http://schemas.openxmlformats.org/officeDocument/2006/relationships/image" Target="../media/image431.png"/><Relationship Id="rId57" Type="http://schemas.openxmlformats.org/officeDocument/2006/relationships/image" Target="../media/image435.png"/><Relationship Id="rId10" Type="http://schemas.openxmlformats.org/officeDocument/2006/relationships/customXml" Target="../ink/ink2403.xml"/><Relationship Id="rId31" Type="http://schemas.openxmlformats.org/officeDocument/2006/relationships/image" Target="../media/image421.png"/><Relationship Id="rId44" Type="http://schemas.openxmlformats.org/officeDocument/2006/relationships/customXml" Target="../ink/ink2420.xml"/><Relationship Id="rId52" Type="http://schemas.openxmlformats.org/officeDocument/2006/relationships/customXml" Target="../ink/ink2424.xml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40.xml"/><Relationship Id="rId21" Type="http://schemas.openxmlformats.org/officeDocument/2006/relationships/image" Target="../media/image416.png"/><Relationship Id="rId42" Type="http://schemas.openxmlformats.org/officeDocument/2006/relationships/customXml" Target="../ink/ink2448.xml"/><Relationship Id="rId47" Type="http://schemas.openxmlformats.org/officeDocument/2006/relationships/image" Target="../media/image430.png"/><Relationship Id="rId63" Type="http://schemas.openxmlformats.org/officeDocument/2006/relationships/image" Target="../media/image438.png"/><Relationship Id="rId68" Type="http://schemas.openxmlformats.org/officeDocument/2006/relationships/customXml" Target="../ink/ink2461.xml"/><Relationship Id="rId84" Type="http://schemas.openxmlformats.org/officeDocument/2006/relationships/customXml" Target="../ink/ink2469.xml"/><Relationship Id="rId16" Type="http://schemas.openxmlformats.org/officeDocument/2006/relationships/customXml" Target="../ink/ink2435.xml"/><Relationship Id="rId11" Type="http://schemas.openxmlformats.org/officeDocument/2006/relationships/image" Target="../media/image411.png"/><Relationship Id="rId32" Type="http://schemas.openxmlformats.org/officeDocument/2006/relationships/customXml" Target="../ink/ink2443.xml"/><Relationship Id="rId37" Type="http://schemas.openxmlformats.org/officeDocument/2006/relationships/image" Target="../media/image424.png"/><Relationship Id="rId53" Type="http://schemas.openxmlformats.org/officeDocument/2006/relationships/image" Target="../media/image433.png"/><Relationship Id="rId58" Type="http://schemas.openxmlformats.org/officeDocument/2006/relationships/customXml" Target="../ink/ink2456.xml"/><Relationship Id="rId74" Type="http://schemas.openxmlformats.org/officeDocument/2006/relationships/customXml" Target="../ink/ink2464.xml"/><Relationship Id="rId79" Type="http://schemas.openxmlformats.org/officeDocument/2006/relationships/image" Target="../media/image446.png"/><Relationship Id="rId5" Type="http://schemas.openxmlformats.org/officeDocument/2006/relationships/image" Target="../media/image408.png"/><Relationship Id="rId19" Type="http://schemas.openxmlformats.org/officeDocument/2006/relationships/image" Target="../media/image415.png"/><Relationship Id="rId14" Type="http://schemas.openxmlformats.org/officeDocument/2006/relationships/customXml" Target="../ink/ink2434.xml"/><Relationship Id="rId22" Type="http://schemas.openxmlformats.org/officeDocument/2006/relationships/customXml" Target="../ink/ink2438.xml"/><Relationship Id="rId27" Type="http://schemas.openxmlformats.org/officeDocument/2006/relationships/image" Target="../media/image419.png"/><Relationship Id="rId30" Type="http://schemas.openxmlformats.org/officeDocument/2006/relationships/customXml" Target="../ink/ink2442.xml"/><Relationship Id="rId35" Type="http://schemas.openxmlformats.org/officeDocument/2006/relationships/image" Target="../media/image423.png"/><Relationship Id="rId43" Type="http://schemas.openxmlformats.org/officeDocument/2006/relationships/image" Target="../media/image428.png"/><Relationship Id="rId48" Type="http://schemas.openxmlformats.org/officeDocument/2006/relationships/customXml" Target="../ink/ink2451.xml"/><Relationship Id="rId56" Type="http://schemas.openxmlformats.org/officeDocument/2006/relationships/customXml" Target="../ink/ink2455.xml"/><Relationship Id="rId64" Type="http://schemas.openxmlformats.org/officeDocument/2006/relationships/customXml" Target="../ink/ink2459.xml"/><Relationship Id="rId69" Type="http://schemas.openxmlformats.org/officeDocument/2006/relationships/image" Target="../media/image441.png"/><Relationship Id="rId77" Type="http://schemas.openxmlformats.org/officeDocument/2006/relationships/image" Target="../media/image445.png"/><Relationship Id="rId8" Type="http://schemas.openxmlformats.org/officeDocument/2006/relationships/customXml" Target="../ink/ink2431.xml"/><Relationship Id="rId51" Type="http://schemas.openxmlformats.org/officeDocument/2006/relationships/image" Target="../media/image432.png"/><Relationship Id="rId72" Type="http://schemas.openxmlformats.org/officeDocument/2006/relationships/customXml" Target="../ink/ink2463.xml"/><Relationship Id="rId80" Type="http://schemas.openxmlformats.org/officeDocument/2006/relationships/customXml" Target="../ink/ink2467.xml"/><Relationship Id="rId85" Type="http://schemas.openxmlformats.org/officeDocument/2006/relationships/image" Target="../media/image449.png"/><Relationship Id="rId3" Type="http://schemas.openxmlformats.org/officeDocument/2006/relationships/image" Target="../media/image407.png"/><Relationship Id="rId12" Type="http://schemas.openxmlformats.org/officeDocument/2006/relationships/customXml" Target="../ink/ink2433.xml"/><Relationship Id="rId17" Type="http://schemas.openxmlformats.org/officeDocument/2006/relationships/image" Target="../media/image414.png"/><Relationship Id="rId25" Type="http://schemas.openxmlformats.org/officeDocument/2006/relationships/image" Target="../media/image418.png"/><Relationship Id="rId33" Type="http://schemas.openxmlformats.org/officeDocument/2006/relationships/image" Target="../media/image422.png"/><Relationship Id="rId38" Type="http://schemas.openxmlformats.org/officeDocument/2006/relationships/customXml" Target="../ink/ink2446.xml"/><Relationship Id="rId46" Type="http://schemas.openxmlformats.org/officeDocument/2006/relationships/customXml" Target="../ink/ink2450.xml"/><Relationship Id="rId59" Type="http://schemas.openxmlformats.org/officeDocument/2006/relationships/image" Target="../media/image436.png"/><Relationship Id="rId67" Type="http://schemas.openxmlformats.org/officeDocument/2006/relationships/image" Target="../media/image440.png"/><Relationship Id="rId20" Type="http://schemas.openxmlformats.org/officeDocument/2006/relationships/customXml" Target="../ink/ink2437.xml"/><Relationship Id="rId41" Type="http://schemas.openxmlformats.org/officeDocument/2006/relationships/image" Target="../media/image427.png"/><Relationship Id="rId54" Type="http://schemas.openxmlformats.org/officeDocument/2006/relationships/customXml" Target="../ink/ink2454.xml"/><Relationship Id="rId62" Type="http://schemas.openxmlformats.org/officeDocument/2006/relationships/customXml" Target="../ink/ink2458.xml"/><Relationship Id="rId70" Type="http://schemas.openxmlformats.org/officeDocument/2006/relationships/customXml" Target="../ink/ink2462.xml"/><Relationship Id="rId75" Type="http://schemas.openxmlformats.org/officeDocument/2006/relationships/image" Target="../media/image444.png"/><Relationship Id="rId83" Type="http://schemas.openxmlformats.org/officeDocument/2006/relationships/image" Target="../media/image4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0.xml"/><Relationship Id="rId15" Type="http://schemas.openxmlformats.org/officeDocument/2006/relationships/image" Target="../media/image413.png"/><Relationship Id="rId23" Type="http://schemas.openxmlformats.org/officeDocument/2006/relationships/image" Target="../media/image417.png"/><Relationship Id="rId28" Type="http://schemas.openxmlformats.org/officeDocument/2006/relationships/customXml" Target="../ink/ink2441.xml"/><Relationship Id="rId36" Type="http://schemas.openxmlformats.org/officeDocument/2006/relationships/customXml" Target="../ink/ink2445.xml"/><Relationship Id="rId49" Type="http://schemas.openxmlformats.org/officeDocument/2006/relationships/image" Target="../media/image431.png"/><Relationship Id="rId57" Type="http://schemas.openxmlformats.org/officeDocument/2006/relationships/image" Target="../media/image435.png"/><Relationship Id="rId10" Type="http://schemas.openxmlformats.org/officeDocument/2006/relationships/customXml" Target="../ink/ink2432.xml"/><Relationship Id="rId31" Type="http://schemas.openxmlformats.org/officeDocument/2006/relationships/image" Target="../media/image421.png"/><Relationship Id="rId44" Type="http://schemas.openxmlformats.org/officeDocument/2006/relationships/customXml" Target="../ink/ink2449.xml"/><Relationship Id="rId52" Type="http://schemas.openxmlformats.org/officeDocument/2006/relationships/customXml" Target="../ink/ink2453.xml"/><Relationship Id="rId60" Type="http://schemas.openxmlformats.org/officeDocument/2006/relationships/customXml" Target="../ink/ink2457.xml"/><Relationship Id="rId65" Type="http://schemas.openxmlformats.org/officeDocument/2006/relationships/image" Target="../media/image439.png"/><Relationship Id="rId73" Type="http://schemas.openxmlformats.org/officeDocument/2006/relationships/image" Target="../media/image443.png"/><Relationship Id="rId78" Type="http://schemas.openxmlformats.org/officeDocument/2006/relationships/customXml" Target="../ink/ink2466.xml"/><Relationship Id="rId81" Type="http://schemas.openxmlformats.org/officeDocument/2006/relationships/image" Target="../media/image447.png"/><Relationship Id="rId86" Type="http://schemas.openxmlformats.org/officeDocument/2006/relationships/customXml" Target="../ink/ink2470.xml"/><Relationship Id="rId4" Type="http://schemas.openxmlformats.org/officeDocument/2006/relationships/customXml" Target="../ink/ink2429.xml"/><Relationship Id="rId9" Type="http://schemas.openxmlformats.org/officeDocument/2006/relationships/image" Target="../media/image410.png"/><Relationship Id="rId13" Type="http://schemas.openxmlformats.org/officeDocument/2006/relationships/image" Target="../media/image426.png"/><Relationship Id="rId18" Type="http://schemas.openxmlformats.org/officeDocument/2006/relationships/customXml" Target="../ink/ink2436.xml"/><Relationship Id="rId39" Type="http://schemas.openxmlformats.org/officeDocument/2006/relationships/image" Target="../media/image425.png"/><Relationship Id="rId34" Type="http://schemas.openxmlformats.org/officeDocument/2006/relationships/customXml" Target="../ink/ink2444.xml"/><Relationship Id="rId50" Type="http://schemas.openxmlformats.org/officeDocument/2006/relationships/customXml" Target="../ink/ink2452.xml"/><Relationship Id="rId55" Type="http://schemas.openxmlformats.org/officeDocument/2006/relationships/image" Target="../media/image434.png"/><Relationship Id="rId76" Type="http://schemas.openxmlformats.org/officeDocument/2006/relationships/customXml" Target="../ink/ink2465.xml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2" Type="http://schemas.openxmlformats.org/officeDocument/2006/relationships/customXml" Target="../ink/ink2428.xml"/><Relationship Id="rId29" Type="http://schemas.openxmlformats.org/officeDocument/2006/relationships/image" Target="../media/image420.png"/><Relationship Id="rId24" Type="http://schemas.openxmlformats.org/officeDocument/2006/relationships/customXml" Target="../ink/ink2439.xml"/><Relationship Id="rId40" Type="http://schemas.openxmlformats.org/officeDocument/2006/relationships/customXml" Target="../ink/ink2447.xml"/><Relationship Id="rId45" Type="http://schemas.openxmlformats.org/officeDocument/2006/relationships/image" Target="../media/image429.png"/><Relationship Id="rId66" Type="http://schemas.openxmlformats.org/officeDocument/2006/relationships/customXml" Target="../ink/ink2460.xml"/><Relationship Id="rId87" Type="http://schemas.openxmlformats.org/officeDocument/2006/relationships/image" Target="../media/image450.png"/><Relationship Id="rId61" Type="http://schemas.openxmlformats.org/officeDocument/2006/relationships/image" Target="../media/image437.png"/><Relationship Id="rId82" Type="http://schemas.openxmlformats.org/officeDocument/2006/relationships/customXml" Target="../ink/ink2468.xml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5.png"/><Relationship Id="rId21" Type="http://schemas.openxmlformats.org/officeDocument/2006/relationships/image" Target="../media/image416.png"/><Relationship Id="rId42" Type="http://schemas.openxmlformats.org/officeDocument/2006/relationships/customXml" Target="../ink/ink2491.xml"/><Relationship Id="rId47" Type="http://schemas.openxmlformats.org/officeDocument/2006/relationships/image" Target="../media/image430.png"/><Relationship Id="rId63" Type="http://schemas.openxmlformats.org/officeDocument/2006/relationships/image" Target="../media/image438.png"/><Relationship Id="rId68" Type="http://schemas.openxmlformats.org/officeDocument/2006/relationships/customXml" Target="../ink/ink2504.xml"/><Relationship Id="rId84" Type="http://schemas.openxmlformats.org/officeDocument/2006/relationships/customXml" Target="../ink/ink2512.xml"/><Relationship Id="rId89" Type="http://schemas.openxmlformats.org/officeDocument/2006/relationships/image" Target="../media/image451.png"/><Relationship Id="rId112" Type="http://schemas.openxmlformats.org/officeDocument/2006/relationships/customXml" Target="../ink/ink2526.xml"/><Relationship Id="rId16" Type="http://schemas.openxmlformats.org/officeDocument/2006/relationships/customXml" Target="../ink/ink2478.xml"/><Relationship Id="rId107" Type="http://schemas.openxmlformats.org/officeDocument/2006/relationships/image" Target="../media/image460.png"/><Relationship Id="rId11" Type="http://schemas.openxmlformats.org/officeDocument/2006/relationships/image" Target="../media/image411.png"/><Relationship Id="rId32" Type="http://schemas.openxmlformats.org/officeDocument/2006/relationships/customXml" Target="../ink/ink2486.xml"/><Relationship Id="rId37" Type="http://schemas.openxmlformats.org/officeDocument/2006/relationships/image" Target="../media/image424.png"/><Relationship Id="rId53" Type="http://schemas.openxmlformats.org/officeDocument/2006/relationships/image" Target="../media/image433.png"/><Relationship Id="rId58" Type="http://schemas.openxmlformats.org/officeDocument/2006/relationships/customXml" Target="../ink/ink2499.xml"/><Relationship Id="rId74" Type="http://schemas.openxmlformats.org/officeDocument/2006/relationships/customXml" Target="../ink/ink2507.xml"/><Relationship Id="rId79" Type="http://schemas.openxmlformats.org/officeDocument/2006/relationships/image" Target="../media/image446.png"/><Relationship Id="rId102" Type="http://schemas.openxmlformats.org/officeDocument/2006/relationships/customXml" Target="../ink/ink2521.xml"/><Relationship Id="rId123" Type="http://schemas.openxmlformats.org/officeDocument/2006/relationships/image" Target="../media/image468.png"/><Relationship Id="rId128" Type="http://schemas.openxmlformats.org/officeDocument/2006/relationships/customXml" Target="../ink/ink2534.xml"/><Relationship Id="rId5" Type="http://schemas.openxmlformats.org/officeDocument/2006/relationships/image" Target="../media/image408.png"/><Relationship Id="rId90" Type="http://schemas.openxmlformats.org/officeDocument/2006/relationships/customXml" Target="../ink/ink2515.xml"/><Relationship Id="rId95" Type="http://schemas.openxmlformats.org/officeDocument/2006/relationships/image" Target="../media/image454.png"/><Relationship Id="rId22" Type="http://schemas.openxmlformats.org/officeDocument/2006/relationships/customXml" Target="../ink/ink2481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2494.xml"/><Relationship Id="rId64" Type="http://schemas.openxmlformats.org/officeDocument/2006/relationships/customXml" Target="../ink/ink2502.xml"/><Relationship Id="rId69" Type="http://schemas.openxmlformats.org/officeDocument/2006/relationships/image" Target="../media/image441.png"/><Relationship Id="rId113" Type="http://schemas.openxmlformats.org/officeDocument/2006/relationships/image" Target="../media/image463.png"/><Relationship Id="rId118" Type="http://schemas.openxmlformats.org/officeDocument/2006/relationships/customXml" Target="../ink/ink2529.xml"/><Relationship Id="rId80" Type="http://schemas.openxmlformats.org/officeDocument/2006/relationships/customXml" Target="../ink/ink2510.xml"/><Relationship Id="rId85" Type="http://schemas.openxmlformats.org/officeDocument/2006/relationships/image" Target="../media/image449.png"/><Relationship Id="rId12" Type="http://schemas.openxmlformats.org/officeDocument/2006/relationships/customXml" Target="../ink/ink2476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38" Type="http://schemas.openxmlformats.org/officeDocument/2006/relationships/customXml" Target="../ink/ink2489.xml"/><Relationship Id="rId59" Type="http://schemas.openxmlformats.org/officeDocument/2006/relationships/image" Target="../media/image436.png"/><Relationship Id="rId103" Type="http://schemas.openxmlformats.org/officeDocument/2006/relationships/image" Target="../media/image458.png"/><Relationship Id="rId108" Type="http://schemas.openxmlformats.org/officeDocument/2006/relationships/customXml" Target="../ink/ink2524.xml"/><Relationship Id="rId124" Type="http://schemas.openxmlformats.org/officeDocument/2006/relationships/customXml" Target="../ink/ink2532.xml"/><Relationship Id="rId129" Type="http://schemas.openxmlformats.org/officeDocument/2006/relationships/image" Target="../media/image471.png"/><Relationship Id="rId54" Type="http://schemas.openxmlformats.org/officeDocument/2006/relationships/customXml" Target="../ink/ink2497.xml"/><Relationship Id="rId70" Type="http://schemas.openxmlformats.org/officeDocument/2006/relationships/customXml" Target="../ink/ink2505.xml"/><Relationship Id="rId75" Type="http://schemas.openxmlformats.org/officeDocument/2006/relationships/image" Target="../media/image444.png"/><Relationship Id="rId91" Type="http://schemas.openxmlformats.org/officeDocument/2006/relationships/image" Target="../media/image452.png"/><Relationship Id="rId96" Type="http://schemas.openxmlformats.org/officeDocument/2006/relationships/customXml" Target="../ink/ink25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3.xml"/><Relationship Id="rId23" Type="http://schemas.openxmlformats.org/officeDocument/2006/relationships/image" Target="../media/image417.png"/><Relationship Id="rId28" Type="http://schemas.openxmlformats.org/officeDocument/2006/relationships/customXml" Target="../ink/ink2484.xml"/><Relationship Id="rId49" Type="http://schemas.openxmlformats.org/officeDocument/2006/relationships/image" Target="../media/image431.png"/><Relationship Id="rId114" Type="http://schemas.openxmlformats.org/officeDocument/2006/relationships/customXml" Target="../ink/ink2527.xml"/><Relationship Id="rId119" Type="http://schemas.openxmlformats.org/officeDocument/2006/relationships/image" Target="../media/image466.png"/><Relationship Id="rId44" Type="http://schemas.openxmlformats.org/officeDocument/2006/relationships/customXml" Target="../ink/ink2492.xml"/><Relationship Id="rId60" Type="http://schemas.openxmlformats.org/officeDocument/2006/relationships/customXml" Target="../ink/ink2500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2513.xml"/><Relationship Id="rId13" Type="http://schemas.openxmlformats.org/officeDocument/2006/relationships/image" Target="../media/image426.png"/><Relationship Id="rId18" Type="http://schemas.openxmlformats.org/officeDocument/2006/relationships/customXml" Target="../ink/ink2479.xml"/><Relationship Id="rId39" Type="http://schemas.openxmlformats.org/officeDocument/2006/relationships/image" Target="../media/image425.png"/><Relationship Id="rId109" Type="http://schemas.openxmlformats.org/officeDocument/2006/relationships/image" Target="../media/image461.png"/><Relationship Id="rId34" Type="http://schemas.openxmlformats.org/officeDocument/2006/relationships/customXml" Target="../ink/ink2487.xml"/><Relationship Id="rId50" Type="http://schemas.openxmlformats.org/officeDocument/2006/relationships/customXml" Target="../ink/ink2495.xml"/><Relationship Id="rId55" Type="http://schemas.openxmlformats.org/officeDocument/2006/relationships/image" Target="../media/image434.png"/><Relationship Id="rId76" Type="http://schemas.openxmlformats.org/officeDocument/2006/relationships/customXml" Target="../ink/ink2508.xml"/><Relationship Id="rId97" Type="http://schemas.openxmlformats.org/officeDocument/2006/relationships/image" Target="../media/image455.png"/><Relationship Id="rId104" Type="http://schemas.openxmlformats.org/officeDocument/2006/relationships/customXml" Target="../ink/ink2522.xml"/><Relationship Id="rId120" Type="http://schemas.openxmlformats.org/officeDocument/2006/relationships/customXml" Target="../ink/ink2530.xml"/><Relationship Id="rId125" Type="http://schemas.openxmlformats.org/officeDocument/2006/relationships/image" Target="../media/image469.png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2516.xml"/><Relationship Id="rId2" Type="http://schemas.openxmlformats.org/officeDocument/2006/relationships/customXml" Target="../ink/ink2471.xml"/><Relationship Id="rId29" Type="http://schemas.openxmlformats.org/officeDocument/2006/relationships/image" Target="../media/image420.png"/><Relationship Id="rId24" Type="http://schemas.openxmlformats.org/officeDocument/2006/relationships/customXml" Target="../ink/ink2482.xml"/><Relationship Id="rId40" Type="http://schemas.openxmlformats.org/officeDocument/2006/relationships/customXml" Target="../ink/ink2490.xml"/><Relationship Id="rId45" Type="http://schemas.openxmlformats.org/officeDocument/2006/relationships/image" Target="../media/image429.png"/><Relationship Id="rId66" Type="http://schemas.openxmlformats.org/officeDocument/2006/relationships/customXml" Target="../ink/ink2503.xml"/><Relationship Id="rId87" Type="http://schemas.openxmlformats.org/officeDocument/2006/relationships/image" Target="../media/image450.png"/><Relationship Id="rId110" Type="http://schemas.openxmlformats.org/officeDocument/2006/relationships/customXml" Target="../ink/ink2525.xml"/><Relationship Id="rId115" Type="http://schemas.openxmlformats.org/officeDocument/2006/relationships/image" Target="../media/image464.png"/><Relationship Id="rId61" Type="http://schemas.openxmlformats.org/officeDocument/2006/relationships/image" Target="../media/image437.png"/><Relationship Id="rId82" Type="http://schemas.openxmlformats.org/officeDocument/2006/relationships/customXml" Target="../ink/ink2511.xml"/><Relationship Id="rId19" Type="http://schemas.openxmlformats.org/officeDocument/2006/relationships/image" Target="../media/image415.png"/><Relationship Id="rId14" Type="http://schemas.openxmlformats.org/officeDocument/2006/relationships/customXml" Target="../ink/ink2477.xml"/><Relationship Id="rId30" Type="http://schemas.openxmlformats.org/officeDocument/2006/relationships/customXml" Target="../ink/ink2485.xml"/><Relationship Id="rId35" Type="http://schemas.openxmlformats.org/officeDocument/2006/relationships/image" Target="../media/image423.png"/><Relationship Id="rId56" Type="http://schemas.openxmlformats.org/officeDocument/2006/relationships/customXml" Target="../ink/ink2498.xml"/><Relationship Id="rId77" Type="http://schemas.openxmlformats.org/officeDocument/2006/relationships/image" Target="../media/image445.png"/><Relationship Id="rId100" Type="http://schemas.openxmlformats.org/officeDocument/2006/relationships/customXml" Target="../ink/ink2520.xml"/><Relationship Id="rId105" Type="http://schemas.openxmlformats.org/officeDocument/2006/relationships/image" Target="../media/image459.png"/><Relationship Id="rId126" Type="http://schemas.openxmlformats.org/officeDocument/2006/relationships/customXml" Target="../ink/ink2533.xml"/><Relationship Id="rId8" Type="http://schemas.openxmlformats.org/officeDocument/2006/relationships/customXml" Target="../ink/ink2474.xml"/><Relationship Id="rId51" Type="http://schemas.openxmlformats.org/officeDocument/2006/relationships/image" Target="../media/image432.png"/><Relationship Id="rId72" Type="http://schemas.openxmlformats.org/officeDocument/2006/relationships/customXml" Target="../ink/ink2506.xml"/><Relationship Id="rId93" Type="http://schemas.openxmlformats.org/officeDocument/2006/relationships/image" Target="../media/image453.png"/><Relationship Id="rId98" Type="http://schemas.openxmlformats.org/officeDocument/2006/relationships/customXml" Target="../ink/ink2519.xml"/><Relationship Id="rId121" Type="http://schemas.openxmlformats.org/officeDocument/2006/relationships/image" Target="../media/image467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2493.xml"/><Relationship Id="rId67" Type="http://schemas.openxmlformats.org/officeDocument/2006/relationships/image" Target="../media/image440.png"/><Relationship Id="rId116" Type="http://schemas.openxmlformats.org/officeDocument/2006/relationships/customXml" Target="../ink/ink2528.xml"/><Relationship Id="rId20" Type="http://schemas.openxmlformats.org/officeDocument/2006/relationships/customXml" Target="../ink/ink2480.xml"/><Relationship Id="rId41" Type="http://schemas.openxmlformats.org/officeDocument/2006/relationships/image" Target="../media/image427.png"/><Relationship Id="rId62" Type="http://schemas.openxmlformats.org/officeDocument/2006/relationships/customXml" Target="../ink/ink2501.xml"/><Relationship Id="rId83" Type="http://schemas.openxmlformats.org/officeDocument/2006/relationships/image" Target="../media/image448.png"/><Relationship Id="rId88" Type="http://schemas.openxmlformats.org/officeDocument/2006/relationships/customXml" Target="../ink/ink2514.xml"/><Relationship Id="rId111" Type="http://schemas.openxmlformats.org/officeDocument/2006/relationships/image" Target="../media/image462.png"/><Relationship Id="rId15" Type="http://schemas.openxmlformats.org/officeDocument/2006/relationships/image" Target="../media/image413.png"/><Relationship Id="rId36" Type="http://schemas.openxmlformats.org/officeDocument/2006/relationships/customXml" Target="../ink/ink2488.xml"/><Relationship Id="rId57" Type="http://schemas.openxmlformats.org/officeDocument/2006/relationships/image" Target="../media/image435.png"/><Relationship Id="rId106" Type="http://schemas.openxmlformats.org/officeDocument/2006/relationships/customXml" Target="../ink/ink2523.xml"/><Relationship Id="rId127" Type="http://schemas.openxmlformats.org/officeDocument/2006/relationships/image" Target="../media/image470.png"/><Relationship Id="rId10" Type="http://schemas.openxmlformats.org/officeDocument/2006/relationships/customXml" Target="../ink/ink2475.xml"/><Relationship Id="rId31" Type="http://schemas.openxmlformats.org/officeDocument/2006/relationships/image" Target="../media/image421.png"/><Relationship Id="rId52" Type="http://schemas.openxmlformats.org/officeDocument/2006/relationships/customXml" Target="../ink/ink2496.xml"/><Relationship Id="rId73" Type="http://schemas.openxmlformats.org/officeDocument/2006/relationships/image" Target="../media/image443.png"/><Relationship Id="rId78" Type="http://schemas.openxmlformats.org/officeDocument/2006/relationships/customXml" Target="../ink/ink2509.xml"/><Relationship Id="rId94" Type="http://schemas.openxmlformats.org/officeDocument/2006/relationships/customXml" Target="../ink/ink2517.xml"/><Relationship Id="rId99" Type="http://schemas.openxmlformats.org/officeDocument/2006/relationships/image" Target="../media/image456.png"/><Relationship Id="rId101" Type="http://schemas.openxmlformats.org/officeDocument/2006/relationships/image" Target="../media/image457.png"/><Relationship Id="rId122" Type="http://schemas.openxmlformats.org/officeDocument/2006/relationships/customXml" Target="../ink/ink2531.xml"/><Relationship Id="rId4" Type="http://schemas.openxmlformats.org/officeDocument/2006/relationships/customXml" Target="../ink/ink2472.xml"/><Relationship Id="rId9" Type="http://schemas.openxmlformats.org/officeDocument/2006/relationships/image" Target="../media/image410.png"/><Relationship Id="rId26" Type="http://schemas.openxmlformats.org/officeDocument/2006/relationships/customXml" Target="../ink/ink2483.xml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47.xml"/><Relationship Id="rId21" Type="http://schemas.openxmlformats.org/officeDocument/2006/relationships/image" Target="../media/image416.png"/><Relationship Id="rId42" Type="http://schemas.openxmlformats.org/officeDocument/2006/relationships/customXml" Target="../ink/ink2555.xml"/><Relationship Id="rId47" Type="http://schemas.openxmlformats.org/officeDocument/2006/relationships/image" Target="../media/image430.png"/><Relationship Id="rId63" Type="http://schemas.openxmlformats.org/officeDocument/2006/relationships/image" Target="../media/image438.png"/><Relationship Id="rId68" Type="http://schemas.openxmlformats.org/officeDocument/2006/relationships/customXml" Target="../ink/ink2568.xml"/><Relationship Id="rId84" Type="http://schemas.openxmlformats.org/officeDocument/2006/relationships/customXml" Target="../ink/ink2576.xml"/><Relationship Id="rId89" Type="http://schemas.openxmlformats.org/officeDocument/2006/relationships/image" Target="../media/image451.png"/><Relationship Id="rId112" Type="http://schemas.openxmlformats.org/officeDocument/2006/relationships/customXml" Target="../ink/ink2590.xml"/><Relationship Id="rId16" Type="http://schemas.openxmlformats.org/officeDocument/2006/relationships/customXml" Target="../ink/ink2542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2550.xml"/><Relationship Id="rId37" Type="http://schemas.openxmlformats.org/officeDocument/2006/relationships/image" Target="../media/image424.png"/><Relationship Id="rId53" Type="http://schemas.openxmlformats.org/officeDocument/2006/relationships/image" Target="../media/image433.png"/><Relationship Id="rId58" Type="http://schemas.openxmlformats.org/officeDocument/2006/relationships/customXml" Target="../ink/ink2563.xml"/><Relationship Id="rId74" Type="http://schemas.openxmlformats.org/officeDocument/2006/relationships/customXml" Target="../ink/ink2571.xml"/><Relationship Id="rId79" Type="http://schemas.openxmlformats.org/officeDocument/2006/relationships/image" Target="../media/image446.png"/><Relationship Id="rId102" Type="http://schemas.openxmlformats.org/officeDocument/2006/relationships/customXml" Target="../ink/ink2585.xml"/><Relationship Id="rId5" Type="http://schemas.openxmlformats.org/officeDocument/2006/relationships/image" Target="../media/image408.png"/><Relationship Id="rId90" Type="http://schemas.openxmlformats.org/officeDocument/2006/relationships/customXml" Target="../ink/ink2579.xml"/><Relationship Id="rId95" Type="http://schemas.openxmlformats.org/officeDocument/2006/relationships/image" Target="../media/image454.png"/><Relationship Id="rId22" Type="http://schemas.openxmlformats.org/officeDocument/2006/relationships/customXml" Target="../ink/ink2545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2558.xml"/><Relationship Id="rId64" Type="http://schemas.openxmlformats.org/officeDocument/2006/relationships/customXml" Target="../ink/ink2566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80" Type="http://schemas.openxmlformats.org/officeDocument/2006/relationships/customXml" Target="../ink/ink2574.xml"/><Relationship Id="rId85" Type="http://schemas.openxmlformats.org/officeDocument/2006/relationships/image" Target="../media/image449.png"/><Relationship Id="rId12" Type="http://schemas.openxmlformats.org/officeDocument/2006/relationships/customXml" Target="../ink/ink2540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38" Type="http://schemas.openxmlformats.org/officeDocument/2006/relationships/customXml" Target="../ink/ink2553.xml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2588.xml"/><Relationship Id="rId54" Type="http://schemas.openxmlformats.org/officeDocument/2006/relationships/customXml" Target="../ink/ink2561.xml"/><Relationship Id="rId70" Type="http://schemas.openxmlformats.org/officeDocument/2006/relationships/customXml" Target="../ink/ink2569.xml"/><Relationship Id="rId75" Type="http://schemas.openxmlformats.org/officeDocument/2006/relationships/image" Target="../media/image444.png"/><Relationship Id="rId91" Type="http://schemas.openxmlformats.org/officeDocument/2006/relationships/image" Target="../media/image452.png"/><Relationship Id="rId96" Type="http://schemas.openxmlformats.org/officeDocument/2006/relationships/customXml" Target="../ink/ink25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37.xml"/><Relationship Id="rId15" Type="http://schemas.openxmlformats.org/officeDocument/2006/relationships/image" Target="../media/image413.png"/><Relationship Id="rId23" Type="http://schemas.openxmlformats.org/officeDocument/2006/relationships/image" Target="../media/image417.png"/><Relationship Id="rId28" Type="http://schemas.openxmlformats.org/officeDocument/2006/relationships/customXml" Target="../ink/ink2548.xml"/><Relationship Id="rId36" Type="http://schemas.openxmlformats.org/officeDocument/2006/relationships/customXml" Target="../ink/ink2552.xml"/><Relationship Id="rId49" Type="http://schemas.openxmlformats.org/officeDocument/2006/relationships/image" Target="../media/image431.png"/><Relationship Id="rId57" Type="http://schemas.openxmlformats.org/officeDocument/2006/relationships/image" Target="../media/image435.png"/><Relationship Id="rId106" Type="http://schemas.openxmlformats.org/officeDocument/2006/relationships/customXml" Target="../ink/ink2587.xml"/><Relationship Id="rId114" Type="http://schemas.openxmlformats.org/officeDocument/2006/relationships/customXml" Target="../ink/ink2591.xml"/><Relationship Id="rId10" Type="http://schemas.openxmlformats.org/officeDocument/2006/relationships/customXml" Target="../ink/ink2539.xml"/><Relationship Id="rId31" Type="http://schemas.openxmlformats.org/officeDocument/2006/relationships/image" Target="../media/image421.png"/><Relationship Id="rId44" Type="http://schemas.openxmlformats.org/officeDocument/2006/relationships/customXml" Target="../ink/ink2556.xml"/><Relationship Id="rId52" Type="http://schemas.openxmlformats.org/officeDocument/2006/relationships/customXml" Target="../ink/ink2560.xml"/><Relationship Id="rId60" Type="http://schemas.openxmlformats.org/officeDocument/2006/relationships/customXml" Target="../ink/ink2564.xml"/><Relationship Id="rId65" Type="http://schemas.openxmlformats.org/officeDocument/2006/relationships/image" Target="../media/image439.png"/><Relationship Id="rId73" Type="http://schemas.openxmlformats.org/officeDocument/2006/relationships/image" Target="../media/image443.png"/><Relationship Id="rId78" Type="http://schemas.openxmlformats.org/officeDocument/2006/relationships/customXml" Target="../ink/ink2573.xml"/><Relationship Id="rId81" Type="http://schemas.openxmlformats.org/officeDocument/2006/relationships/image" Target="../media/image447.png"/><Relationship Id="rId86" Type="http://schemas.openxmlformats.org/officeDocument/2006/relationships/customXml" Target="../ink/ink2577.xml"/><Relationship Id="rId94" Type="http://schemas.openxmlformats.org/officeDocument/2006/relationships/customXml" Target="../ink/ink2581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4" Type="http://schemas.openxmlformats.org/officeDocument/2006/relationships/customXml" Target="../ink/ink2536.xml"/><Relationship Id="rId9" Type="http://schemas.openxmlformats.org/officeDocument/2006/relationships/image" Target="../media/image410.png"/><Relationship Id="rId13" Type="http://schemas.openxmlformats.org/officeDocument/2006/relationships/image" Target="../media/image426.png"/><Relationship Id="rId18" Type="http://schemas.openxmlformats.org/officeDocument/2006/relationships/customXml" Target="../ink/ink2543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2551.xml"/><Relationship Id="rId50" Type="http://schemas.openxmlformats.org/officeDocument/2006/relationships/customXml" Target="../ink/ink2559.xml"/><Relationship Id="rId55" Type="http://schemas.openxmlformats.org/officeDocument/2006/relationships/image" Target="../media/image434.png"/><Relationship Id="rId76" Type="http://schemas.openxmlformats.org/officeDocument/2006/relationships/customXml" Target="../ink/ink2572.xml"/><Relationship Id="rId97" Type="http://schemas.openxmlformats.org/officeDocument/2006/relationships/image" Target="../media/image455.png"/><Relationship Id="rId104" Type="http://schemas.openxmlformats.org/officeDocument/2006/relationships/customXml" Target="../ink/ink2586.xml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2580.xml"/><Relationship Id="rId2" Type="http://schemas.openxmlformats.org/officeDocument/2006/relationships/customXml" Target="../ink/ink2535.xml"/><Relationship Id="rId29" Type="http://schemas.openxmlformats.org/officeDocument/2006/relationships/image" Target="../media/image420.png"/><Relationship Id="rId24" Type="http://schemas.openxmlformats.org/officeDocument/2006/relationships/customXml" Target="../ink/ink2546.xml"/><Relationship Id="rId40" Type="http://schemas.openxmlformats.org/officeDocument/2006/relationships/customXml" Target="../ink/ink2554.xml"/><Relationship Id="rId45" Type="http://schemas.openxmlformats.org/officeDocument/2006/relationships/image" Target="../media/image429.png"/><Relationship Id="rId66" Type="http://schemas.openxmlformats.org/officeDocument/2006/relationships/customXml" Target="../ink/ink2567.xml"/><Relationship Id="rId87" Type="http://schemas.openxmlformats.org/officeDocument/2006/relationships/image" Target="../media/image450.png"/><Relationship Id="rId110" Type="http://schemas.openxmlformats.org/officeDocument/2006/relationships/customXml" Target="../ink/ink2589.xml"/><Relationship Id="rId115" Type="http://schemas.openxmlformats.org/officeDocument/2006/relationships/image" Target="../media/image479.png"/><Relationship Id="rId61" Type="http://schemas.openxmlformats.org/officeDocument/2006/relationships/image" Target="../media/image437.png"/><Relationship Id="rId82" Type="http://schemas.openxmlformats.org/officeDocument/2006/relationships/customXml" Target="../ink/ink2575.xml"/><Relationship Id="rId19" Type="http://schemas.openxmlformats.org/officeDocument/2006/relationships/image" Target="../media/image415.png"/><Relationship Id="rId14" Type="http://schemas.openxmlformats.org/officeDocument/2006/relationships/customXml" Target="../ink/ink2541.xml"/><Relationship Id="rId30" Type="http://schemas.openxmlformats.org/officeDocument/2006/relationships/customXml" Target="../ink/ink2549.xml"/><Relationship Id="rId35" Type="http://schemas.openxmlformats.org/officeDocument/2006/relationships/image" Target="../media/image423.png"/><Relationship Id="rId56" Type="http://schemas.openxmlformats.org/officeDocument/2006/relationships/customXml" Target="../ink/ink2562.xml"/><Relationship Id="rId77" Type="http://schemas.openxmlformats.org/officeDocument/2006/relationships/image" Target="../media/image445.png"/><Relationship Id="rId100" Type="http://schemas.openxmlformats.org/officeDocument/2006/relationships/customXml" Target="../ink/ink2584.xml"/><Relationship Id="rId105" Type="http://schemas.openxmlformats.org/officeDocument/2006/relationships/image" Target="../media/image474.png"/><Relationship Id="rId8" Type="http://schemas.openxmlformats.org/officeDocument/2006/relationships/customXml" Target="../ink/ink2538.xml"/><Relationship Id="rId51" Type="http://schemas.openxmlformats.org/officeDocument/2006/relationships/image" Target="../media/image432.png"/><Relationship Id="rId72" Type="http://schemas.openxmlformats.org/officeDocument/2006/relationships/customXml" Target="../ink/ink2570.xml"/><Relationship Id="rId93" Type="http://schemas.openxmlformats.org/officeDocument/2006/relationships/image" Target="../media/image453.png"/><Relationship Id="rId98" Type="http://schemas.openxmlformats.org/officeDocument/2006/relationships/customXml" Target="../ink/ink2583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2557.xml"/><Relationship Id="rId67" Type="http://schemas.openxmlformats.org/officeDocument/2006/relationships/image" Target="../media/image440.png"/><Relationship Id="rId20" Type="http://schemas.openxmlformats.org/officeDocument/2006/relationships/customXml" Target="../ink/ink2544.xml"/><Relationship Id="rId41" Type="http://schemas.openxmlformats.org/officeDocument/2006/relationships/image" Target="../media/image427.png"/><Relationship Id="rId62" Type="http://schemas.openxmlformats.org/officeDocument/2006/relationships/customXml" Target="../ink/ink2565.xml"/><Relationship Id="rId83" Type="http://schemas.openxmlformats.org/officeDocument/2006/relationships/image" Target="../media/image448.png"/><Relationship Id="rId88" Type="http://schemas.openxmlformats.org/officeDocument/2006/relationships/customXml" Target="../ink/ink2578.xml"/><Relationship Id="rId111" Type="http://schemas.openxmlformats.org/officeDocument/2006/relationships/image" Target="../media/image477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04.xml"/><Relationship Id="rId117" Type="http://schemas.openxmlformats.org/officeDocument/2006/relationships/image" Target="../media/image480.png"/><Relationship Id="rId21" Type="http://schemas.openxmlformats.org/officeDocument/2006/relationships/image" Target="../media/image416.png"/><Relationship Id="rId42" Type="http://schemas.openxmlformats.org/officeDocument/2006/relationships/customXml" Target="../ink/ink2612.xml"/><Relationship Id="rId47" Type="http://schemas.openxmlformats.org/officeDocument/2006/relationships/image" Target="../media/image430.png"/><Relationship Id="rId63" Type="http://schemas.openxmlformats.org/officeDocument/2006/relationships/image" Target="../media/image438.png"/><Relationship Id="rId68" Type="http://schemas.openxmlformats.org/officeDocument/2006/relationships/customXml" Target="../ink/ink2625.xml"/><Relationship Id="rId84" Type="http://schemas.openxmlformats.org/officeDocument/2006/relationships/customXml" Target="../ink/ink2633.xml"/><Relationship Id="rId89" Type="http://schemas.openxmlformats.org/officeDocument/2006/relationships/image" Target="../media/image451.png"/><Relationship Id="rId112" Type="http://schemas.openxmlformats.org/officeDocument/2006/relationships/customXml" Target="../ink/ink2647.xml"/><Relationship Id="rId16" Type="http://schemas.openxmlformats.org/officeDocument/2006/relationships/customXml" Target="../ink/ink2599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2607.xml"/><Relationship Id="rId37" Type="http://schemas.openxmlformats.org/officeDocument/2006/relationships/image" Target="../media/image424.png"/><Relationship Id="rId53" Type="http://schemas.openxmlformats.org/officeDocument/2006/relationships/image" Target="../media/image433.png"/><Relationship Id="rId58" Type="http://schemas.openxmlformats.org/officeDocument/2006/relationships/customXml" Target="../ink/ink2620.xml"/><Relationship Id="rId74" Type="http://schemas.openxmlformats.org/officeDocument/2006/relationships/customXml" Target="../ink/ink2628.xml"/><Relationship Id="rId79" Type="http://schemas.openxmlformats.org/officeDocument/2006/relationships/image" Target="../media/image446.png"/><Relationship Id="rId102" Type="http://schemas.openxmlformats.org/officeDocument/2006/relationships/customXml" Target="../ink/ink2642.xml"/><Relationship Id="rId123" Type="http://schemas.openxmlformats.org/officeDocument/2006/relationships/image" Target="../media/image483.png"/><Relationship Id="rId5" Type="http://schemas.openxmlformats.org/officeDocument/2006/relationships/image" Target="../media/image408.png"/><Relationship Id="rId90" Type="http://schemas.openxmlformats.org/officeDocument/2006/relationships/customXml" Target="../ink/ink2636.xml"/><Relationship Id="rId95" Type="http://schemas.openxmlformats.org/officeDocument/2006/relationships/image" Target="../media/image454.png"/><Relationship Id="rId22" Type="http://schemas.openxmlformats.org/officeDocument/2006/relationships/customXml" Target="../ink/ink2602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2615.xml"/><Relationship Id="rId64" Type="http://schemas.openxmlformats.org/officeDocument/2006/relationships/customXml" Target="../ink/ink2623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2650.xml"/><Relationship Id="rId80" Type="http://schemas.openxmlformats.org/officeDocument/2006/relationships/customXml" Target="../ink/ink2631.xml"/><Relationship Id="rId85" Type="http://schemas.openxmlformats.org/officeDocument/2006/relationships/image" Target="../media/image449.png"/><Relationship Id="rId12" Type="http://schemas.openxmlformats.org/officeDocument/2006/relationships/customXml" Target="../ink/ink2597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38" Type="http://schemas.openxmlformats.org/officeDocument/2006/relationships/customXml" Target="../ink/ink2610.xml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2645.xml"/><Relationship Id="rId124" Type="http://schemas.openxmlformats.org/officeDocument/2006/relationships/customXml" Target="../ink/ink2653.xml"/><Relationship Id="rId54" Type="http://schemas.openxmlformats.org/officeDocument/2006/relationships/customXml" Target="../ink/ink2618.xml"/><Relationship Id="rId70" Type="http://schemas.openxmlformats.org/officeDocument/2006/relationships/customXml" Target="../ink/ink2626.xml"/><Relationship Id="rId75" Type="http://schemas.openxmlformats.org/officeDocument/2006/relationships/image" Target="../media/image444.png"/><Relationship Id="rId91" Type="http://schemas.openxmlformats.org/officeDocument/2006/relationships/image" Target="../media/image452.png"/><Relationship Id="rId96" Type="http://schemas.openxmlformats.org/officeDocument/2006/relationships/customXml" Target="../ink/ink263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4.xml"/><Relationship Id="rId23" Type="http://schemas.openxmlformats.org/officeDocument/2006/relationships/image" Target="../media/image417.png"/><Relationship Id="rId28" Type="http://schemas.openxmlformats.org/officeDocument/2006/relationships/customXml" Target="../ink/ink2605.xml"/><Relationship Id="rId49" Type="http://schemas.openxmlformats.org/officeDocument/2006/relationships/image" Target="../media/image431.png"/><Relationship Id="rId114" Type="http://schemas.openxmlformats.org/officeDocument/2006/relationships/customXml" Target="../ink/ink2648.xml"/><Relationship Id="rId119" Type="http://schemas.openxmlformats.org/officeDocument/2006/relationships/image" Target="../media/image481.png"/><Relationship Id="rId44" Type="http://schemas.openxmlformats.org/officeDocument/2006/relationships/customXml" Target="../ink/ink2613.xml"/><Relationship Id="rId60" Type="http://schemas.openxmlformats.org/officeDocument/2006/relationships/customXml" Target="../ink/ink2621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2634.xml"/><Relationship Id="rId13" Type="http://schemas.openxmlformats.org/officeDocument/2006/relationships/image" Target="../media/image426.png"/><Relationship Id="rId18" Type="http://schemas.openxmlformats.org/officeDocument/2006/relationships/customXml" Target="../ink/ink2600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2608.xml"/><Relationship Id="rId50" Type="http://schemas.openxmlformats.org/officeDocument/2006/relationships/customXml" Target="../ink/ink2616.xml"/><Relationship Id="rId55" Type="http://schemas.openxmlformats.org/officeDocument/2006/relationships/image" Target="../media/image434.png"/><Relationship Id="rId76" Type="http://schemas.openxmlformats.org/officeDocument/2006/relationships/customXml" Target="../ink/ink2629.xml"/><Relationship Id="rId97" Type="http://schemas.openxmlformats.org/officeDocument/2006/relationships/image" Target="../media/image455.png"/><Relationship Id="rId104" Type="http://schemas.openxmlformats.org/officeDocument/2006/relationships/customXml" Target="../ink/ink2643.xml"/><Relationship Id="rId120" Type="http://schemas.openxmlformats.org/officeDocument/2006/relationships/customXml" Target="../ink/ink2651.xml"/><Relationship Id="rId125" Type="http://schemas.openxmlformats.org/officeDocument/2006/relationships/image" Target="../media/image484.png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2637.xml"/><Relationship Id="rId2" Type="http://schemas.openxmlformats.org/officeDocument/2006/relationships/customXml" Target="../ink/ink2592.xml"/><Relationship Id="rId29" Type="http://schemas.openxmlformats.org/officeDocument/2006/relationships/image" Target="../media/image420.png"/><Relationship Id="rId24" Type="http://schemas.openxmlformats.org/officeDocument/2006/relationships/customXml" Target="../ink/ink2603.xml"/><Relationship Id="rId40" Type="http://schemas.openxmlformats.org/officeDocument/2006/relationships/customXml" Target="../ink/ink2611.xml"/><Relationship Id="rId45" Type="http://schemas.openxmlformats.org/officeDocument/2006/relationships/image" Target="../media/image429.png"/><Relationship Id="rId66" Type="http://schemas.openxmlformats.org/officeDocument/2006/relationships/customXml" Target="../ink/ink2624.xml"/><Relationship Id="rId87" Type="http://schemas.openxmlformats.org/officeDocument/2006/relationships/image" Target="../media/image450.png"/><Relationship Id="rId110" Type="http://schemas.openxmlformats.org/officeDocument/2006/relationships/customXml" Target="../ink/ink2646.xml"/><Relationship Id="rId115" Type="http://schemas.openxmlformats.org/officeDocument/2006/relationships/image" Target="../media/image479.png"/><Relationship Id="rId61" Type="http://schemas.openxmlformats.org/officeDocument/2006/relationships/image" Target="../media/image437.png"/><Relationship Id="rId82" Type="http://schemas.openxmlformats.org/officeDocument/2006/relationships/customXml" Target="../ink/ink2632.xml"/><Relationship Id="rId19" Type="http://schemas.openxmlformats.org/officeDocument/2006/relationships/image" Target="../media/image415.png"/><Relationship Id="rId14" Type="http://schemas.openxmlformats.org/officeDocument/2006/relationships/customXml" Target="../ink/ink2598.xml"/><Relationship Id="rId30" Type="http://schemas.openxmlformats.org/officeDocument/2006/relationships/customXml" Target="../ink/ink2606.xml"/><Relationship Id="rId35" Type="http://schemas.openxmlformats.org/officeDocument/2006/relationships/image" Target="../media/image423.png"/><Relationship Id="rId56" Type="http://schemas.openxmlformats.org/officeDocument/2006/relationships/customXml" Target="../ink/ink2619.xml"/><Relationship Id="rId77" Type="http://schemas.openxmlformats.org/officeDocument/2006/relationships/image" Target="../media/image445.png"/><Relationship Id="rId100" Type="http://schemas.openxmlformats.org/officeDocument/2006/relationships/customXml" Target="../ink/ink2641.xml"/><Relationship Id="rId105" Type="http://schemas.openxmlformats.org/officeDocument/2006/relationships/image" Target="../media/image474.png"/><Relationship Id="rId8" Type="http://schemas.openxmlformats.org/officeDocument/2006/relationships/customXml" Target="../ink/ink2595.xml"/><Relationship Id="rId51" Type="http://schemas.openxmlformats.org/officeDocument/2006/relationships/image" Target="../media/image432.png"/><Relationship Id="rId72" Type="http://schemas.openxmlformats.org/officeDocument/2006/relationships/customXml" Target="../ink/ink2627.xml"/><Relationship Id="rId93" Type="http://schemas.openxmlformats.org/officeDocument/2006/relationships/image" Target="../media/image453.png"/><Relationship Id="rId98" Type="http://schemas.openxmlformats.org/officeDocument/2006/relationships/customXml" Target="../ink/ink2640.xml"/><Relationship Id="rId121" Type="http://schemas.openxmlformats.org/officeDocument/2006/relationships/image" Target="../media/image482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2614.xml"/><Relationship Id="rId67" Type="http://schemas.openxmlformats.org/officeDocument/2006/relationships/image" Target="../media/image440.png"/><Relationship Id="rId116" Type="http://schemas.openxmlformats.org/officeDocument/2006/relationships/customXml" Target="../ink/ink2649.xml"/><Relationship Id="rId20" Type="http://schemas.openxmlformats.org/officeDocument/2006/relationships/customXml" Target="../ink/ink2601.xml"/><Relationship Id="rId41" Type="http://schemas.openxmlformats.org/officeDocument/2006/relationships/image" Target="../media/image427.png"/><Relationship Id="rId62" Type="http://schemas.openxmlformats.org/officeDocument/2006/relationships/customXml" Target="../ink/ink2622.xml"/><Relationship Id="rId83" Type="http://schemas.openxmlformats.org/officeDocument/2006/relationships/image" Target="../media/image448.png"/><Relationship Id="rId88" Type="http://schemas.openxmlformats.org/officeDocument/2006/relationships/customXml" Target="../ink/ink2635.xml"/><Relationship Id="rId111" Type="http://schemas.openxmlformats.org/officeDocument/2006/relationships/image" Target="../media/image477.png"/><Relationship Id="rId15" Type="http://schemas.openxmlformats.org/officeDocument/2006/relationships/image" Target="../media/image413.png"/><Relationship Id="rId36" Type="http://schemas.openxmlformats.org/officeDocument/2006/relationships/customXml" Target="../ink/ink2609.xml"/><Relationship Id="rId57" Type="http://schemas.openxmlformats.org/officeDocument/2006/relationships/image" Target="../media/image435.png"/><Relationship Id="rId106" Type="http://schemas.openxmlformats.org/officeDocument/2006/relationships/customXml" Target="../ink/ink2644.xml"/><Relationship Id="rId10" Type="http://schemas.openxmlformats.org/officeDocument/2006/relationships/customXml" Target="../ink/ink2596.xml"/><Relationship Id="rId31" Type="http://schemas.openxmlformats.org/officeDocument/2006/relationships/image" Target="../media/image421.png"/><Relationship Id="rId52" Type="http://schemas.openxmlformats.org/officeDocument/2006/relationships/customXml" Target="../ink/ink2617.xml"/><Relationship Id="rId73" Type="http://schemas.openxmlformats.org/officeDocument/2006/relationships/image" Target="../media/image443.png"/><Relationship Id="rId78" Type="http://schemas.openxmlformats.org/officeDocument/2006/relationships/customXml" Target="../ink/ink2630.xml"/><Relationship Id="rId94" Type="http://schemas.openxmlformats.org/officeDocument/2006/relationships/customXml" Target="../ink/ink2638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2652.xml"/><Relationship Id="rId4" Type="http://schemas.openxmlformats.org/officeDocument/2006/relationships/customXml" Target="../ink/ink2593.xml"/><Relationship Id="rId9" Type="http://schemas.openxmlformats.org/officeDocument/2006/relationships/image" Target="../media/image410.png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6.png"/><Relationship Id="rId18" Type="http://schemas.openxmlformats.org/officeDocument/2006/relationships/customXml" Target="../ink/ink73.xml"/><Relationship Id="rId26" Type="http://schemas.openxmlformats.org/officeDocument/2006/relationships/customXml" Target="../ink/ink77.xml"/><Relationship Id="rId39" Type="http://schemas.openxmlformats.org/officeDocument/2006/relationships/image" Target="../media/image39.png"/><Relationship Id="rId21" Type="http://schemas.openxmlformats.org/officeDocument/2006/relationships/image" Target="../media/image30.png"/><Relationship Id="rId34" Type="http://schemas.openxmlformats.org/officeDocument/2006/relationships/customXml" Target="../ink/ink81.xml"/><Relationship Id="rId42" Type="http://schemas.openxmlformats.org/officeDocument/2006/relationships/customXml" Target="../ink/ink85.xml"/><Relationship Id="rId47" Type="http://schemas.openxmlformats.org/officeDocument/2006/relationships/image" Target="../media/image43.png"/><Relationship Id="rId50" Type="http://schemas.openxmlformats.org/officeDocument/2006/relationships/customXml" Target="../ink/ink89.xml"/><Relationship Id="rId55" Type="http://schemas.openxmlformats.org/officeDocument/2006/relationships/image" Target="../media/image49.png"/><Relationship Id="rId7" Type="http://schemas.openxmlformats.org/officeDocument/2006/relationships/image" Target="../media/image23.png"/><Relationship Id="rId2" Type="http://schemas.openxmlformats.org/officeDocument/2006/relationships/customXml" Target="../ink/ink65.xml"/><Relationship Id="rId16" Type="http://schemas.openxmlformats.org/officeDocument/2006/relationships/customXml" Target="../ink/ink72.xml"/><Relationship Id="rId29" Type="http://schemas.openxmlformats.org/officeDocument/2006/relationships/image" Target="../media/image34.png"/><Relationship Id="rId11" Type="http://schemas.openxmlformats.org/officeDocument/2006/relationships/image" Target="../media/image25.png"/><Relationship Id="rId24" Type="http://schemas.openxmlformats.org/officeDocument/2006/relationships/customXml" Target="../ink/ink76.xml"/><Relationship Id="rId32" Type="http://schemas.openxmlformats.org/officeDocument/2006/relationships/customXml" Target="../ink/ink80.xml"/><Relationship Id="rId37" Type="http://schemas.openxmlformats.org/officeDocument/2006/relationships/image" Target="../media/image38.png"/><Relationship Id="rId40" Type="http://schemas.openxmlformats.org/officeDocument/2006/relationships/customXml" Target="../ink/ink84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93.xml"/><Relationship Id="rId5" Type="http://schemas.openxmlformats.org/officeDocument/2006/relationships/image" Target="../media/image22.png"/><Relationship Id="rId61" Type="http://schemas.openxmlformats.org/officeDocument/2006/relationships/image" Target="../media/image52.png"/><Relationship Id="rId19" Type="http://schemas.openxmlformats.org/officeDocument/2006/relationships/image" Target="../media/image29.png"/><Relationship Id="rId14" Type="http://schemas.openxmlformats.org/officeDocument/2006/relationships/customXml" Target="../ink/ink71.xml"/><Relationship Id="rId22" Type="http://schemas.openxmlformats.org/officeDocument/2006/relationships/customXml" Target="../ink/ink75.xml"/><Relationship Id="rId27" Type="http://schemas.openxmlformats.org/officeDocument/2006/relationships/image" Target="../media/image33.png"/><Relationship Id="rId30" Type="http://schemas.openxmlformats.org/officeDocument/2006/relationships/customXml" Target="../ink/ink79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88.xml"/><Relationship Id="rId56" Type="http://schemas.openxmlformats.org/officeDocument/2006/relationships/customXml" Target="../ink/ink92.xml"/><Relationship Id="rId8" Type="http://schemas.openxmlformats.org/officeDocument/2006/relationships/customXml" Target="../ink/ink68.xml"/><Relationship Id="rId51" Type="http://schemas.openxmlformats.org/officeDocument/2006/relationships/image" Target="../media/image45.png"/><Relationship Id="rId3" Type="http://schemas.openxmlformats.org/officeDocument/2006/relationships/image" Target="../media/image21.png"/><Relationship Id="rId12" Type="http://schemas.openxmlformats.org/officeDocument/2006/relationships/customXml" Target="../ink/ink70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83.xml"/><Relationship Id="rId46" Type="http://schemas.openxmlformats.org/officeDocument/2006/relationships/customXml" Target="../ink/ink87.xml"/><Relationship Id="rId59" Type="http://schemas.openxmlformats.org/officeDocument/2006/relationships/image" Target="../media/image51.png"/><Relationship Id="rId20" Type="http://schemas.openxmlformats.org/officeDocument/2006/relationships/customXml" Target="../ink/ink74.xml"/><Relationship Id="rId41" Type="http://schemas.openxmlformats.org/officeDocument/2006/relationships/image" Target="../media/image40.png"/><Relationship Id="rId54" Type="http://schemas.openxmlformats.org/officeDocument/2006/relationships/customXml" Target="../ink/ink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78.xml"/><Relationship Id="rId36" Type="http://schemas.openxmlformats.org/officeDocument/2006/relationships/customXml" Target="../ink/ink82.xml"/><Relationship Id="rId49" Type="http://schemas.openxmlformats.org/officeDocument/2006/relationships/image" Target="../media/image44.png"/><Relationship Id="rId57" Type="http://schemas.openxmlformats.org/officeDocument/2006/relationships/image" Target="../media/image50.png"/><Relationship Id="rId10" Type="http://schemas.openxmlformats.org/officeDocument/2006/relationships/customXml" Target="../ink/ink69.xml"/><Relationship Id="rId31" Type="http://schemas.openxmlformats.org/officeDocument/2006/relationships/image" Target="../media/image35.png"/><Relationship Id="rId44" Type="http://schemas.openxmlformats.org/officeDocument/2006/relationships/customXml" Target="../ink/ink86.xml"/><Relationship Id="rId52" Type="http://schemas.openxmlformats.org/officeDocument/2006/relationships/customXml" Target="../ink/ink90.xml"/><Relationship Id="rId60" Type="http://schemas.openxmlformats.org/officeDocument/2006/relationships/customXml" Target="../ink/ink94.xml"/><Relationship Id="rId4" Type="http://schemas.openxmlformats.org/officeDocument/2006/relationships/customXml" Target="../ink/ink66.xml"/><Relationship Id="rId9" Type="http://schemas.openxmlformats.org/officeDocument/2006/relationships/image" Target="../media/image24.png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0.png"/><Relationship Id="rId21" Type="http://schemas.openxmlformats.org/officeDocument/2006/relationships/image" Target="../media/image416.png"/><Relationship Id="rId42" Type="http://schemas.openxmlformats.org/officeDocument/2006/relationships/customXml" Target="../ink/ink2674.xml"/><Relationship Id="rId63" Type="http://schemas.openxmlformats.org/officeDocument/2006/relationships/image" Target="../media/image438.png"/><Relationship Id="rId84" Type="http://schemas.openxmlformats.org/officeDocument/2006/relationships/customXml" Target="../ink/ink2695.xml"/><Relationship Id="rId138" Type="http://schemas.openxmlformats.org/officeDocument/2006/relationships/customXml" Target="../ink/ink2722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2669.xml"/><Relationship Id="rId53" Type="http://schemas.openxmlformats.org/officeDocument/2006/relationships/image" Target="../media/image433.png"/><Relationship Id="rId74" Type="http://schemas.openxmlformats.org/officeDocument/2006/relationships/customXml" Target="../ink/ink2690.xml"/><Relationship Id="rId128" Type="http://schemas.openxmlformats.org/officeDocument/2006/relationships/customXml" Target="../ink/ink2717.xml"/><Relationship Id="rId149" Type="http://schemas.openxmlformats.org/officeDocument/2006/relationships/image" Target="../media/image496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22" Type="http://schemas.openxmlformats.org/officeDocument/2006/relationships/customXml" Target="../ink/ink2664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2677.xml"/><Relationship Id="rId64" Type="http://schemas.openxmlformats.org/officeDocument/2006/relationships/customXml" Target="../ink/ink2685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2712.xml"/><Relationship Id="rId134" Type="http://schemas.openxmlformats.org/officeDocument/2006/relationships/customXml" Target="../ink/ink2720.xml"/><Relationship Id="rId139" Type="http://schemas.openxmlformats.org/officeDocument/2006/relationships/image" Target="../media/image491.png"/><Relationship Id="rId80" Type="http://schemas.openxmlformats.org/officeDocument/2006/relationships/customXml" Target="../ink/ink2693.xml"/><Relationship Id="rId85" Type="http://schemas.openxmlformats.org/officeDocument/2006/relationships/image" Target="../media/image449.png"/><Relationship Id="rId150" Type="http://schemas.openxmlformats.org/officeDocument/2006/relationships/customXml" Target="../ink/ink2728.xml"/><Relationship Id="rId155" Type="http://schemas.openxmlformats.org/officeDocument/2006/relationships/image" Target="../media/image499.png"/><Relationship Id="rId12" Type="http://schemas.openxmlformats.org/officeDocument/2006/relationships/customXml" Target="../ink/ink2659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38" Type="http://schemas.openxmlformats.org/officeDocument/2006/relationships/customXml" Target="../ink/ink2672.xml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2707.xml"/><Relationship Id="rId124" Type="http://schemas.openxmlformats.org/officeDocument/2006/relationships/customXml" Target="../ink/ink2715.xml"/><Relationship Id="rId129" Type="http://schemas.openxmlformats.org/officeDocument/2006/relationships/image" Target="../media/image486.png"/><Relationship Id="rId54" Type="http://schemas.openxmlformats.org/officeDocument/2006/relationships/customXml" Target="../ink/ink2680.xml"/><Relationship Id="rId70" Type="http://schemas.openxmlformats.org/officeDocument/2006/relationships/customXml" Target="../ink/ink2688.xml"/><Relationship Id="rId75" Type="http://schemas.openxmlformats.org/officeDocument/2006/relationships/image" Target="../media/image444.png"/><Relationship Id="rId91" Type="http://schemas.openxmlformats.org/officeDocument/2006/relationships/image" Target="../media/image452.png"/><Relationship Id="rId96" Type="http://schemas.openxmlformats.org/officeDocument/2006/relationships/customXml" Target="../ink/ink2701.xml"/><Relationship Id="rId140" Type="http://schemas.openxmlformats.org/officeDocument/2006/relationships/customXml" Target="../ink/ink2723.xml"/><Relationship Id="rId145" Type="http://schemas.openxmlformats.org/officeDocument/2006/relationships/image" Target="../media/image4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6.xml"/><Relationship Id="rId23" Type="http://schemas.openxmlformats.org/officeDocument/2006/relationships/image" Target="../media/image417.png"/><Relationship Id="rId28" Type="http://schemas.openxmlformats.org/officeDocument/2006/relationships/customXml" Target="../ink/ink2667.xml"/><Relationship Id="rId49" Type="http://schemas.openxmlformats.org/officeDocument/2006/relationships/image" Target="../media/image431.png"/><Relationship Id="rId114" Type="http://schemas.openxmlformats.org/officeDocument/2006/relationships/customXml" Target="../ink/ink2710.xml"/><Relationship Id="rId119" Type="http://schemas.openxmlformats.org/officeDocument/2006/relationships/image" Target="../media/image481.png"/><Relationship Id="rId44" Type="http://schemas.openxmlformats.org/officeDocument/2006/relationships/customXml" Target="../ink/ink2675.xml"/><Relationship Id="rId60" Type="http://schemas.openxmlformats.org/officeDocument/2006/relationships/customXml" Target="../ink/ink2683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2696.xml"/><Relationship Id="rId130" Type="http://schemas.openxmlformats.org/officeDocument/2006/relationships/customXml" Target="../ink/ink2718.xml"/><Relationship Id="rId135" Type="http://schemas.openxmlformats.org/officeDocument/2006/relationships/image" Target="../media/image489.png"/><Relationship Id="rId151" Type="http://schemas.openxmlformats.org/officeDocument/2006/relationships/image" Target="../media/image497.png"/><Relationship Id="rId13" Type="http://schemas.openxmlformats.org/officeDocument/2006/relationships/image" Target="../media/image426.png"/><Relationship Id="rId18" Type="http://schemas.openxmlformats.org/officeDocument/2006/relationships/customXml" Target="../ink/ink2662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2670.xml"/><Relationship Id="rId50" Type="http://schemas.openxmlformats.org/officeDocument/2006/relationships/customXml" Target="../ink/ink2678.xml"/><Relationship Id="rId55" Type="http://schemas.openxmlformats.org/officeDocument/2006/relationships/image" Target="../media/image434.png"/><Relationship Id="rId76" Type="http://schemas.openxmlformats.org/officeDocument/2006/relationships/customXml" Target="../ink/ink2691.xml"/><Relationship Id="rId97" Type="http://schemas.openxmlformats.org/officeDocument/2006/relationships/image" Target="../media/image455.png"/><Relationship Id="rId104" Type="http://schemas.openxmlformats.org/officeDocument/2006/relationships/customXml" Target="../ink/ink2705.xml"/><Relationship Id="rId120" Type="http://schemas.openxmlformats.org/officeDocument/2006/relationships/customXml" Target="../ink/ink2713.xml"/><Relationship Id="rId125" Type="http://schemas.openxmlformats.org/officeDocument/2006/relationships/image" Target="../media/image484.png"/><Relationship Id="rId141" Type="http://schemas.openxmlformats.org/officeDocument/2006/relationships/image" Target="../media/image492.png"/><Relationship Id="rId146" Type="http://schemas.openxmlformats.org/officeDocument/2006/relationships/customXml" Target="../ink/ink2726.xml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2699.xml"/><Relationship Id="rId2" Type="http://schemas.openxmlformats.org/officeDocument/2006/relationships/customXml" Target="../ink/ink2654.xml"/><Relationship Id="rId29" Type="http://schemas.openxmlformats.org/officeDocument/2006/relationships/image" Target="../media/image420.png"/><Relationship Id="rId24" Type="http://schemas.openxmlformats.org/officeDocument/2006/relationships/customXml" Target="../ink/ink2665.xml"/><Relationship Id="rId40" Type="http://schemas.openxmlformats.org/officeDocument/2006/relationships/customXml" Target="../ink/ink2673.xml"/><Relationship Id="rId45" Type="http://schemas.openxmlformats.org/officeDocument/2006/relationships/image" Target="../media/image429.png"/><Relationship Id="rId66" Type="http://schemas.openxmlformats.org/officeDocument/2006/relationships/customXml" Target="../ink/ink2686.xml"/><Relationship Id="rId87" Type="http://schemas.openxmlformats.org/officeDocument/2006/relationships/image" Target="../media/image450.png"/><Relationship Id="rId110" Type="http://schemas.openxmlformats.org/officeDocument/2006/relationships/customXml" Target="../ink/ink2708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2721.xml"/><Relationship Id="rId61" Type="http://schemas.openxmlformats.org/officeDocument/2006/relationships/image" Target="../media/image437.png"/><Relationship Id="rId82" Type="http://schemas.openxmlformats.org/officeDocument/2006/relationships/customXml" Target="../ink/ink2694.xml"/><Relationship Id="rId152" Type="http://schemas.openxmlformats.org/officeDocument/2006/relationships/customXml" Target="../ink/ink2729.xml"/><Relationship Id="rId19" Type="http://schemas.openxmlformats.org/officeDocument/2006/relationships/image" Target="../media/image415.png"/><Relationship Id="rId14" Type="http://schemas.openxmlformats.org/officeDocument/2006/relationships/customXml" Target="../ink/ink2660.xml"/><Relationship Id="rId30" Type="http://schemas.openxmlformats.org/officeDocument/2006/relationships/customXml" Target="../ink/ink2668.xml"/><Relationship Id="rId35" Type="http://schemas.openxmlformats.org/officeDocument/2006/relationships/image" Target="../media/image423.png"/><Relationship Id="rId56" Type="http://schemas.openxmlformats.org/officeDocument/2006/relationships/customXml" Target="../ink/ink2681.xml"/><Relationship Id="rId77" Type="http://schemas.openxmlformats.org/officeDocument/2006/relationships/image" Target="../media/image445.png"/><Relationship Id="rId100" Type="http://schemas.openxmlformats.org/officeDocument/2006/relationships/customXml" Target="../ink/ink2703.xml"/><Relationship Id="rId105" Type="http://schemas.openxmlformats.org/officeDocument/2006/relationships/image" Target="../media/image474.png"/><Relationship Id="rId126" Type="http://schemas.openxmlformats.org/officeDocument/2006/relationships/customXml" Target="../ink/ink2716.xml"/><Relationship Id="rId147" Type="http://schemas.openxmlformats.org/officeDocument/2006/relationships/image" Target="../media/image495.png"/><Relationship Id="rId8" Type="http://schemas.openxmlformats.org/officeDocument/2006/relationships/customXml" Target="../ink/ink2657.xml"/><Relationship Id="rId51" Type="http://schemas.openxmlformats.org/officeDocument/2006/relationships/image" Target="../media/image432.png"/><Relationship Id="rId72" Type="http://schemas.openxmlformats.org/officeDocument/2006/relationships/customXml" Target="../ink/ink2689.xml"/><Relationship Id="rId93" Type="http://schemas.openxmlformats.org/officeDocument/2006/relationships/image" Target="../media/image453.png"/><Relationship Id="rId98" Type="http://schemas.openxmlformats.org/officeDocument/2006/relationships/customXml" Target="../ink/ink2702.xml"/><Relationship Id="rId121" Type="http://schemas.openxmlformats.org/officeDocument/2006/relationships/image" Target="../media/image482.png"/><Relationship Id="rId142" Type="http://schemas.openxmlformats.org/officeDocument/2006/relationships/customXml" Target="../ink/ink2724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2676.xml"/><Relationship Id="rId67" Type="http://schemas.openxmlformats.org/officeDocument/2006/relationships/image" Target="../media/image440.png"/><Relationship Id="rId116" Type="http://schemas.openxmlformats.org/officeDocument/2006/relationships/customXml" Target="../ink/ink2711.xml"/><Relationship Id="rId137" Type="http://schemas.openxmlformats.org/officeDocument/2006/relationships/image" Target="../media/image490.png"/><Relationship Id="rId20" Type="http://schemas.openxmlformats.org/officeDocument/2006/relationships/customXml" Target="../ink/ink2663.xml"/><Relationship Id="rId41" Type="http://schemas.openxmlformats.org/officeDocument/2006/relationships/image" Target="../media/image427.png"/><Relationship Id="rId62" Type="http://schemas.openxmlformats.org/officeDocument/2006/relationships/customXml" Target="../ink/ink2684.xml"/><Relationship Id="rId83" Type="http://schemas.openxmlformats.org/officeDocument/2006/relationships/image" Target="../media/image448.png"/><Relationship Id="rId88" Type="http://schemas.openxmlformats.org/officeDocument/2006/relationships/customXml" Target="../ink/ink2697.xml"/><Relationship Id="rId111" Type="http://schemas.openxmlformats.org/officeDocument/2006/relationships/image" Target="../media/image477.png"/><Relationship Id="rId132" Type="http://schemas.openxmlformats.org/officeDocument/2006/relationships/customXml" Target="../ink/ink2719.xml"/><Relationship Id="rId153" Type="http://schemas.openxmlformats.org/officeDocument/2006/relationships/image" Target="../media/image498.png"/><Relationship Id="rId15" Type="http://schemas.openxmlformats.org/officeDocument/2006/relationships/image" Target="../media/image413.png"/><Relationship Id="rId36" Type="http://schemas.openxmlformats.org/officeDocument/2006/relationships/customXml" Target="../ink/ink2671.xml"/><Relationship Id="rId57" Type="http://schemas.openxmlformats.org/officeDocument/2006/relationships/image" Target="../media/image435.png"/><Relationship Id="rId106" Type="http://schemas.openxmlformats.org/officeDocument/2006/relationships/customXml" Target="../ink/ink2706.xml"/><Relationship Id="rId127" Type="http://schemas.openxmlformats.org/officeDocument/2006/relationships/image" Target="../media/image485.png"/><Relationship Id="rId10" Type="http://schemas.openxmlformats.org/officeDocument/2006/relationships/customXml" Target="../ink/ink2658.xml"/><Relationship Id="rId31" Type="http://schemas.openxmlformats.org/officeDocument/2006/relationships/image" Target="../media/image421.png"/><Relationship Id="rId52" Type="http://schemas.openxmlformats.org/officeDocument/2006/relationships/customXml" Target="../ink/ink2679.xml"/><Relationship Id="rId73" Type="http://schemas.openxmlformats.org/officeDocument/2006/relationships/image" Target="../media/image443.png"/><Relationship Id="rId78" Type="http://schemas.openxmlformats.org/officeDocument/2006/relationships/customXml" Target="../ink/ink2692.xml"/><Relationship Id="rId94" Type="http://schemas.openxmlformats.org/officeDocument/2006/relationships/customXml" Target="../ink/ink2700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2714.xml"/><Relationship Id="rId143" Type="http://schemas.openxmlformats.org/officeDocument/2006/relationships/image" Target="../media/image493.png"/><Relationship Id="rId148" Type="http://schemas.openxmlformats.org/officeDocument/2006/relationships/customXml" Target="../ink/ink2727.xml"/><Relationship Id="rId4" Type="http://schemas.openxmlformats.org/officeDocument/2006/relationships/customXml" Target="../ink/ink2655.xml"/><Relationship Id="rId9" Type="http://schemas.openxmlformats.org/officeDocument/2006/relationships/image" Target="../media/image410.png"/><Relationship Id="rId26" Type="http://schemas.openxmlformats.org/officeDocument/2006/relationships/customXml" Target="../ink/ink2666.xml"/><Relationship Id="rId47" Type="http://schemas.openxmlformats.org/officeDocument/2006/relationships/image" Target="../media/image430.png"/><Relationship Id="rId68" Type="http://schemas.openxmlformats.org/officeDocument/2006/relationships/customXml" Target="../ink/ink2687.xml"/><Relationship Id="rId89" Type="http://schemas.openxmlformats.org/officeDocument/2006/relationships/image" Target="../media/image451.png"/><Relationship Id="rId112" Type="http://schemas.openxmlformats.org/officeDocument/2006/relationships/customXml" Target="../ink/ink2709.xml"/><Relationship Id="rId133" Type="http://schemas.openxmlformats.org/officeDocument/2006/relationships/image" Target="../media/image488.png"/><Relationship Id="rId154" Type="http://schemas.openxmlformats.org/officeDocument/2006/relationships/customXml" Target="../ink/ink2730.xml"/><Relationship Id="rId16" Type="http://schemas.openxmlformats.org/officeDocument/2006/relationships/customXml" Target="../ink/ink2661.xml"/><Relationship Id="rId37" Type="http://schemas.openxmlformats.org/officeDocument/2006/relationships/image" Target="../media/image424.png"/><Relationship Id="rId58" Type="http://schemas.openxmlformats.org/officeDocument/2006/relationships/customXml" Target="../ink/ink2682.xml"/><Relationship Id="rId79" Type="http://schemas.openxmlformats.org/officeDocument/2006/relationships/image" Target="../media/image446.png"/><Relationship Id="rId102" Type="http://schemas.openxmlformats.org/officeDocument/2006/relationships/customXml" Target="../ink/ink2704.xml"/><Relationship Id="rId123" Type="http://schemas.openxmlformats.org/officeDocument/2006/relationships/image" Target="../media/image483.png"/><Relationship Id="rId144" Type="http://schemas.openxmlformats.org/officeDocument/2006/relationships/customXml" Target="../ink/ink2725.xml"/><Relationship Id="rId90" Type="http://schemas.openxmlformats.org/officeDocument/2006/relationships/customXml" Target="../ink/ink2698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0.png"/><Relationship Id="rId21" Type="http://schemas.openxmlformats.org/officeDocument/2006/relationships/image" Target="../media/image416.png"/><Relationship Id="rId42" Type="http://schemas.openxmlformats.org/officeDocument/2006/relationships/customXml" Target="../ink/ink2751.xml"/><Relationship Id="rId63" Type="http://schemas.openxmlformats.org/officeDocument/2006/relationships/image" Target="../media/image438.png"/><Relationship Id="rId84" Type="http://schemas.openxmlformats.org/officeDocument/2006/relationships/customXml" Target="../ink/ink2772.xml"/><Relationship Id="rId138" Type="http://schemas.openxmlformats.org/officeDocument/2006/relationships/customXml" Target="../ink/ink2799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2746.xml"/><Relationship Id="rId37" Type="http://schemas.openxmlformats.org/officeDocument/2006/relationships/image" Target="../media/image424.png"/><Relationship Id="rId53" Type="http://schemas.openxmlformats.org/officeDocument/2006/relationships/image" Target="../media/image433.png"/><Relationship Id="rId58" Type="http://schemas.openxmlformats.org/officeDocument/2006/relationships/customXml" Target="../ink/ink2759.xml"/><Relationship Id="rId74" Type="http://schemas.openxmlformats.org/officeDocument/2006/relationships/customXml" Target="../ink/ink2767.xml"/><Relationship Id="rId79" Type="http://schemas.openxmlformats.org/officeDocument/2006/relationships/image" Target="../media/image446.png"/><Relationship Id="rId102" Type="http://schemas.openxmlformats.org/officeDocument/2006/relationships/customXml" Target="../ink/ink2781.xml"/><Relationship Id="rId123" Type="http://schemas.openxmlformats.org/officeDocument/2006/relationships/image" Target="../media/image483.png"/><Relationship Id="rId128" Type="http://schemas.openxmlformats.org/officeDocument/2006/relationships/customXml" Target="../ink/ink2794.xml"/><Relationship Id="rId5" Type="http://schemas.openxmlformats.org/officeDocument/2006/relationships/image" Target="../media/image408.png"/><Relationship Id="rId90" Type="http://schemas.openxmlformats.org/officeDocument/2006/relationships/customXml" Target="../ink/ink2775.xml"/><Relationship Id="rId95" Type="http://schemas.openxmlformats.org/officeDocument/2006/relationships/image" Target="../media/image454.png"/><Relationship Id="rId22" Type="http://schemas.openxmlformats.org/officeDocument/2006/relationships/customXml" Target="../ink/ink2741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2754.xml"/><Relationship Id="rId64" Type="http://schemas.openxmlformats.org/officeDocument/2006/relationships/customXml" Target="../ink/ink2762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2789.xml"/><Relationship Id="rId134" Type="http://schemas.openxmlformats.org/officeDocument/2006/relationships/customXml" Target="../ink/ink2797.xml"/><Relationship Id="rId139" Type="http://schemas.openxmlformats.org/officeDocument/2006/relationships/image" Target="../media/image502.png"/><Relationship Id="rId80" Type="http://schemas.openxmlformats.org/officeDocument/2006/relationships/customXml" Target="../ink/ink2770.xml"/><Relationship Id="rId85" Type="http://schemas.openxmlformats.org/officeDocument/2006/relationships/image" Target="../media/image449.png"/><Relationship Id="rId12" Type="http://schemas.openxmlformats.org/officeDocument/2006/relationships/customXml" Target="../ink/ink2736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38" Type="http://schemas.openxmlformats.org/officeDocument/2006/relationships/customXml" Target="../ink/ink2749.xml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2784.xml"/><Relationship Id="rId124" Type="http://schemas.openxmlformats.org/officeDocument/2006/relationships/customXml" Target="../ink/ink2792.xml"/><Relationship Id="rId129" Type="http://schemas.openxmlformats.org/officeDocument/2006/relationships/image" Target="../media/image486.png"/><Relationship Id="rId54" Type="http://schemas.openxmlformats.org/officeDocument/2006/relationships/customXml" Target="../ink/ink2757.xml"/><Relationship Id="rId70" Type="http://schemas.openxmlformats.org/officeDocument/2006/relationships/customXml" Target="../ink/ink2765.xml"/><Relationship Id="rId75" Type="http://schemas.openxmlformats.org/officeDocument/2006/relationships/image" Target="../media/image444.png"/><Relationship Id="rId91" Type="http://schemas.openxmlformats.org/officeDocument/2006/relationships/image" Target="../media/image452.png"/><Relationship Id="rId96" Type="http://schemas.openxmlformats.org/officeDocument/2006/relationships/customXml" Target="../ink/ink2778.xml"/><Relationship Id="rId140" Type="http://schemas.openxmlformats.org/officeDocument/2006/relationships/customXml" Target="../ink/ink28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33.xml"/><Relationship Id="rId23" Type="http://schemas.openxmlformats.org/officeDocument/2006/relationships/image" Target="../media/image417.png"/><Relationship Id="rId28" Type="http://schemas.openxmlformats.org/officeDocument/2006/relationships/customXml" Target="../ink/ink2744.xml"/><Relationship Id="rId49" Type="http://schemas.openxmlformats.org/officeDocument/2006/relationships/image" Target="../media/image431.png"/><Relationship Id="rId114" Type="http://schemas.openxmlformats.org/officeDocument/2006/relationships/customXml" Target="../ink/ink2787.xml"/><Relationship Id="rId119" Type="http://schemas.openxmlformats.org/officeDocument/2006/relationships/image" Target="../media/image481.png"/><Relationship Id="rId44" Type="http://schemas.openxmlformats.org/officeDocument/2006/relationships/customXml" Target="../ink/ink2752.xml"/><Relationship Id="rId60" Type="http://schemas.openxmlformats.org/officeDocument/2006/relationships/customXml" Target="../ink/ink2760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2773.xml"/><Relationship Id="rId130" Type="http://schemas.openxmlformats.org/officeDocument/2006/relationships/customXml" Target="../ink/ink2795.xml"/><Relationship Id="rId135" Type="http://schemas.openxmlformats.org/officeDocument/2006/relationships/image" Target="../media/image500.png"/><Relationship Id="rId13" Type="http://schemas.openxmlformats.org/officeDocument/2006/relationships/image" Target="../media/image426.png"/><Relationship Id="rId18" Type="http://schemas.openxmlformats.org/officeDocument/2006/relationships/customXml" Target="../ink/ink2739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2747.xml"/><Relationship Id="rId50" Type="http://schemas.openxmlformats.org/officeDocument/2006/relationships/customXml" Target="../ink/ink2755.xml"/><Relationship Id="rId55" Type="http://schemas.openxmlformats.org/officeDocument/2006/relationships/image" Target="../media/image434.png"/><Relationship Id="rId76" Type="http://schemas.openxmlformats.org/officeDocument/2006/relationships/customXml" Target="../ink/ink2768.xml"/><Relationship Id="rId97" Type="http://schemas.openxmlformats.org/officeDocument/2006/relationships/image" Target="../media/image455.png"/><Relationship Id="rId104" Type="http://schemas.openxmlformats.org/officeDocument/2006/relationships/customXml" Target="../ink/ink2782.xml"/><Relationship Id="rId120" Type="http://schemas.openxmlformats.org/officeDocument/2006/relationships/customXml" Target="../ink/ink2790.xml"/><Relationship Id="rId125" Type="http://schemas.openxmlformats.org/officeDocument/2006/relationships/image" Target="../media/image484.png"/><Relationship Id="rId141" Type="http://schemas.openxmlformats.org/officeDocument/2006/relationships/image" Target="../media/image503.png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2776.xml"/><Relationship Id="rId2" Type="http://schemas.openxmlformats.org/officeDocument/2006/relationships/customXml" Target="../ink/ink2731.xml"/><Relationship Id="rId29" Type="http://schemas.openxmlformats.org/officeDocument/2006/relationships/image" Target="../media/image420.png"/><Relationship Id="rId24" Type="http://schemas.openxmlformats.org/officeDocument/2006/relationships/customXml" Target="../ink/ink2742.xml"/><Relationship Id="rId40" Type="http://schemas.openxmlformats.org/officeDocument/2006/relationships/customXml" Target="../ink/ink2750.xml"/><Relationship Id="rId45" Type="http://schemas.openxmlformats.org/officeDocument/2006/relationships/image" Target="../media/image429.png"/><Relationship Id="rId66" Type="http://schemas.openxmlformats.org/officeDocument/2006/relationships/customXml" Target="../ink/ink2763.xml"/><Relationship Id="rId87" Type="http://schemas.openxmlformats.org/officeDocument/2006/relationships/image" Target="../media/image450.png"/><Relationship Id="rId110" Type="http://schemas.openxmlformats.org/officeDocument/2006/relationships/customXml" Target="../ink/ink2785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2798.xml"/><Relationship Id="rId61" Type="http://schemas.openxmlformats.org/officeDocument/2006/relationships/image" Target="../media/image437.png"/><Relationship Id="rId82" Type="http://schemas.openxmlformats.org/officeDocument/2006/relationships/customXml" Target="../ink/ink2771.xml"/><Relationship Id="rId19" Type="http://schemas.openxmlformats.org/officeDocument/2006/relationships/image" Target="../media/image415.png"/><Relationship Id="rId14" Type="http://schemas.openxmlformats.org/officeDocument/2006/relationships/customXml" Target="../ink/ink2737.xml"/><Relationship Id="rId30" Type="http://schemas.openxmlformats.org/officeDocument/2006/relationships/customXml" Target="../ink/ink2745.xml"/><Relationship Id="rId35" Type="http://schemas.openxmlformats.org/officeDocument/2006/relationships/image" Target="../media/image423.png"/><Relationship Id="rId56" Type="http://schemas.openxmlformats.org/officeDocument/2006/relationships/customXml" Target="../ink/ink2758.xml"/><Relationship Id="rId77" Type="http://schemas.openxmlformats.org/officeDocument/2006/relationships/image" Target="../media/image445.png"/><Relationship Id="rId100" Type="http://schemas.openxmlformats.org/officeDocument/2006/relationships/customXml" Target="../ink/ink2780.xml"/><Relationship Id="rId105" Type="http://schemas.openxmlformats.org/officeDocument/2006/relationships/image" Target="../media/image474.png"/><Relationship Id="rId126" Type="http://schemas.openxmlformats.org/officeDocument/2006/relationships/customXml" Target="../ink/ink2793.xml"/><Relationship Id="rId8" Type="http://schemas.openxmlformats.org/officeDocument/2006/relationships/customXml" Target="../ink/ink2734.xml"/><Relationship Id="rId51" Type="http://schemas.openxmlformats.org/officeDocument/2006/relationships/image" Target="../media/image432.png"/><Relationship Id="rId72" Type="http://schemas.openxmlformats.org/officeDocument/2006/relationships/customXml" Target="../ink/ink2766.xml"/><Relationship Id="rId93" Type="http://schemas.openxmlformats.org/officeDocument/2006/relationships/image" Target="../media/image453.png"/><Relationship Id="rId98" Type="http://schemas.openxmlformats.org/officeDocument/2006/relationships/customXml" Target="../ink/ink2779.xml"/><Relationship Id="rId121" Type="http://schemas.openxmlformats.org/officeDocument/2006/relationships/image" Target="../media/image482.png"/><Relationship Id="rId142" Type="http://schemas.openxmlformats.org/officeDocument/2006/relationships/customXml" Target="../ink/ink2801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2753.xml"/><Relationship Id="rId67" Type="http://schemas.openxmlformats.org/officeDocument/2006/relationships/image" Target="../media/image440.png"/><Relationship Id="rId116" Type="http://schemas.openxmlformats.org/officeDocument/2006/relationships/customXml" Target="../ink/ink2788.xml"/><Relationship Id="rId137" Type="http://schemas.openxmlformats.org/officeDocument/2006/relationships/image" Target="../media/image501.png"/><Relationship Id="rId20" Type="http://schemas.openxmlformats.org/officeDocument/2006/relationships/customXml" Target="../ink/ink2740.xml"/><Relationship Id="rId41" Type="http://schemas.openxmlformats.org/officeDocument/2006/relationships/image" Target="../media/image427.png"/><Relationship Id="rId62" Type="http://schemas.openxmlformats.org/officeDocument/2006/relationships/customXml" Target="../ink/ink2761.xml"/><Relationship Id="rId83" Type="http://schemas.openxmlformats.org/officeDocument/2006/relationships/image" Target="../media/image448.png"/><Relationship Id="rId88" Type="http://schemas.openxmlformats.org/officeDocument/2006/relationships/customXml" Target="../ink/ink2774.xml"/><Relationship Id="rId111" Type="http://schemas.openxmlformats.org/officeDocument/2006/relationships/image" Target="../media/image477.png"/><Relationship Id="rId132" Type="http://schemas.openxmlformats.org/officeDocument/2006/relationships/customXml" Target="../ink/ink2796.xml"/><Relationship Id="rId15" Type="http://schemas.openxmlformats.org/officeDocument/2006/relationships/image" Target="../media/image413.png"/><Relationship Id="rId36" Type="http://schemas.openxmlformats.org/officeDocument/2006/relationships/customXml" Target="../ink/ink2748.xml"/><Relationship Id="rId57" Type="http://schemas.openxmlformats.org/officeDocument/2006/relationships/image" Target="../media/image435.png"/><Relationship Id="rId106" Type="http://schemas.openxmlformats.org/officeDocument/2006/relationships/customXml" Target="../ink/ink2783.xml"/><Relationship Id="rId127" Type="http://schemas.openxmlformats.org/officeDocument/2006/relationships/image" Target="../media/image485.png"/><Relationship Id="rId10" Type="http://schemas.openxmlformats.org/officeDocument/2006/relationships/customXml" Target="../ink/ink2735.xml"/><Relationship Id="rId31" Type="http://schemas.openxmlformats.org/officeDocument/2006/relationships/image" Target="../media/image421.png"/><Relationship Id="rId52" Type="http://schemas.openxmlformats.org/officeDocument/2006/relationships/customXml" Target="../ink/ink2756.xml"/><Relationship Id="rId73" Type="http://schemas.openxmlformats.org/officeDocument/2006/relationships/image" Target="../media/image443.png"/><Relationship Id="rId78" Type="http://schemas.openxmlformats.org/officeDocument/2006/relationships/customXml" Target="../ink/ink2769.xml"/><Relationship Id="rId94" Type="http://schemas.openxmlformats.org/officeDocument/2006/relationships/customXml" Target="../ink/ink2777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2791.xml"/><Relationship Id="rId143" Type="http://schemas.openxmlformats.org/officeDocument/2006/relationships/image" Target="../media/image504.png"/><Relationship Id="rId4" Type="http://schemas.openxmlformats.org/officeDocument/2006/relationships/customXml" Target="../ink/ink2732.xml"/><Relationship Id="rId9" Type="http://schemas.openxmlformats.org/officeDocument/2006/relationships/image" Target="../media/image410.png"/><Relationship Id="rId26" Type="http://schemas.openxmlformats.org/officeDocument/2006/relationships/customXml" Target="../ink/ink2743.xml"/><Relationship Id="rId47" Type="http://schemas.openxmlformats.org/officeDocument/2006/relationships/image" Target="../media/image430.png"/><Relationship Id="rId68" Type="http://schemas.openxmlformats.org/officeDocument/2006/relationships/customXml" Target="../ink/ink2764.xml"/><Relationship Id="rId89" Type="http://schemas.openxmlformats.org/officeDocument/2006/relationships/image" Target="../media/image451.png"/><Relationship Id="rId112" Type="http://schemas.openxmlformats.org/officeDocument/2006/relationships/customXml" Target="../ink/ink2786.xml"/><Relationship Id="rId133" Type="http://schemas.openxmlformats.org/officeDocument/2006/relationships/image" Target="../media/image488.png"/><Relationship Id="rId16" Type="http://schemas.openxmlformats.org/officeDocument/2006/relationships/customXml" Target="../ink/ink2738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0.png"/><Relationship Id="rId21" Type="http://schemas.openxmlformats.org/officeDocument/2006/relationships/image" Target="../media/image416.png"/><Relationship Id="rId42" Type="http://schemas.openxmlformats.org/officeDocument/2006/relationships/customXml" Target="../ink/ink2822.xml"/><Relationship Id="rId63" Type="http://schemas.openxmlformats.org/officeDocument/2006/relationships/image" Target="../media/image438.png"/><Relationship Id="rId84" Type="http://schemas.openxmlformats.org/officeDocument/2006/relationships/customXml" Target="../ink/ink2843.xml"/><Relationship Id="rId138" Type="http://schemas.openxmlformats.org/officeDocument/2006/relationships/customXml" Target="../ink/ink2870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2817.xml"/><Relationship Id="rId53" Type="http://schemas.openxmlformats.org/officeDocument/2006/relationships/image" Target="../media/image433.png"/><Relationship Id="rId74" Type="http://schemas.openxmlformats.org/officeDocument/2006/relationships/customXml" Target="../ink/ink2838.xml"/><Relationship Id="rId128" Type="http://schemas.openxmlformats.org/officeDocument/2006/relationships/customXml" Target="../ink/ink2865.xml"/><Relationship Id="rId149" Type="http://schemas.openxmlformats.org/officeDocument/2006/relationships/image" Target="../media/image507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22" Type="http://schemas.openxmlformats.org/officeDocument/2006/relationships/customXml" Target="../ink/ink2812.xml"/><Relationship Id="rId27" Type="http://schemas.openxmlformats.org/officeDocument/2006/relationships/image" Target="../media/image419.png"/><Relationship Id="rId43" Type="http://schemas.openxmlformats.org/officeDocument/2006/relationships/image" Target="../media/image428.png"/><Relationship Id="rId48" Type="http://schemas.openxmlformats.org/officeDocument/2006/relationships/customXml" Target="../ink/ink2825.xml"/><Relationship Id="rId64" Type="http://schemas.openxmlformats.org/officeDocument/2006/relationships/customXml" Target="../ink/ink2833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18" Type="http://schemas.openxmlformats.org/officeDocument/2006/relationships/customXml" Target="../ink/ink2860.xml"/><Relationship Id="rId134" Type="http://schemas.openxmlformats.org/officeDocument/2006/relationships/customXml" Target="../ink/ink2868.xml"/><Relationship Id="rId139" Type="http://schemas.openxmlformats.org/officeDocument/2006/relationships/image" Target="../media/image502.png"/><Relationship Id="rId80" Type="http://schemas.openxmlformats.org/officeDocument/2006/relationships/customXml" Target="../ink/ink2841.xml"/><Relationship Id="rId85" Type="http://schemas.openxmlformats.org/officeDocument/2006/relationships/image" Target="../media/image449.png"/><Relationship Id="rId12" Type="http://schemas.openxmlformats.org/officeDocument/2006/relationships/customXml" Target="../ink/ink2807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38" Type="http://schemas.openxmlformats.org/officeDocument/2006/relationships/customXml" Target="../ink/ink2820.xml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2855.xml"/><Relationship Id="rId124" Type="http://schemas.openxmlformats.org/officeDocument/2006/relationships/customXml" Target="../ink/ink2863.xml"/><Relationship Id="rId129" Type="http://schemas.openxmlformats.org/officeDocument/2006/relationships/image" Target="../media/image486.png"/><Relationship Id="rId54" Type="http://schemas.openxmlformats.org/officeDocument/2006/relationships/customXml" Target="../ink/ink2828.xml"/><Relationship Id="rId70" Type="http://schemas.openxmlformats.org/officeDocument/2006/relationships/customXml" Target="../ink/ink2836.xml"/><Relationship Id="rId75" Type="http://schemas.openxmlformats.org/officeDocument/2006/relationships/image" Target="../media/image444.png"/><Relationship Id="rId91" Type="http://schemas.openxmlformats.org/officeDocument/2006/relationships/image" Target="../media/image452.png"/><Relationship Id="rId96" Type="http://schemas.openxmlformats.org/officeDocument/2006/relationships/customXml" Target="../ink/ink2849.xml"/><Relationship Id="rId140" Type="http://schemas.openxmlformats.org/officeDocument/2006/relationships/customXml" Target="../ink/ink2871.xml"/><Relationship Id="rId145" Type="http://schemas.openxmlformats.org/officeDocument/2006/relationships/image" Target="../media/image5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04.xml"/><Relationship Id="rId23" Type="http://schemas.openxmlformats.org/officeDocument/2006/relationships/image" Target="../media/image417.png"/><Relationship Id="rId28" Type="http://schemas.openxmlformats.org/officeDocument/2006/relationships/customXml" Target="../ink/ink2815.xml"/><Relationship Id="rId49" Type="http://schemas.openxmlformats.org/officeDocument/2006/relationships/image" Target="../media/image431.png"/><Relationship Id="rId114" Type="http://schemas.openxmlformats.org/officeDocument/2006/relationships/customXml" Target="../ink/ink2858.xml"/><Relationship Id="rId119" Type="http://schemas.openxmlformats.org/officeDocument/2006/relationships/image" Target="../media/image481.png"/><Relationship Id="rId44" Type="http://schemas.openxmlformats.org/officeDocument/2006/relationships/customXml" Target="../ink/ink2823.xml"/><Relationship Id="rId60" Type="http://schemas.openxmlformats.org/officeDocument/2006/relationships/customXml" Target="../ink/ink2831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2844.xml"/><Relationship Id="rId130" Type="http://schemas.openxmlformats.org/officeDocument/2006/relationships/customXml" Target="../ink/ink2866.xml"/><Relationship Id="rId135" Type="http://schemas.openxmlformats.org/officeDocument/2006/relationships/image" Target="../media/image500.png"/><Relationship Id="rId13" Type="http://schemas.openxmlformats.org/officeDocument/2006/relationships/image" Target="../media/image426.png"/><Relationship Id="rId18" Type="http://schemas.openxmlformats.org/officeDocument/2006/relationships/customXml" Target="../ink/ink2810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2818.xml"/><Relationship Id="rId50" Type="http://schemas.openxmlformats.org/officeDocument/2006/relationships/customXml" Target="../ink/ink2826.xml"/><Relationship Id="rId55" Type="http://schemas.openxmlformats.org/officeDocument/2006/relationships/image" Target="../media/image434.png"/><Relationship Id="rId76" Type="http://schemas.openxmlformats.org/officeDocument/2006/relationships/customXml" Target="../ink/ink2839.xml"/><Relationship Id="rId97" Type="http://schemas.openxmlformats.org/officeDocument/2006/relationships/image" Target="../media/image455.png"/><Relationship Id="rId104" Type="http://schemas.openxmlformats.org/officeDocument/2006/relationships/customXml" Target="../ink/ink2853.xml"/><Relationship Id="rId120" Type="http://schemas.openxmlformats.org/officeDocument/2006/relationships/customXml" Target="../ink/ink2861.xml"/><Relationship Id="rId125" Type="http://schemas.openxmlformats.org/officeDocument/2006/relationships/image" Target="../media/image484.png"/><Relationship Id="rId141" Type="http://schemas.openxmlformats.org/officeDocument/2006/relationships/image" Target="../media/image503.png"/><Relationship Id="rId146" Type="http://schemas.openxmlformats.org/officeDocument/2006/relationships/customXml" Target="../ink/ink2874.xml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2847.xml"/><Relationship Id="rId2" Type="http://schemas.openxmlformats.org/officeDocument/2006/relationships/customXml" Target="../ink/ink2802.xml"/><Relationship Id="rId29" Type="http://schemas.openxmlformats.org/officeDocument/2006/relationships/image" Target="../media/image420.png"/><Relationship Id="rId24" Type="http://schemas.openxmlformats.org/officeDocument/2006/relationships/customXml" Target="../ink/ink2813.xml"/><Relationship Id="rId40" Type="http://schemas.openxmlformats.org/officeDocument/2006/relationships/customXml" Target="../ink/ink2821.xml"/><Relationship Id="rId45" Type="http://schemas.openxmlformats.org/officeDocument/2006/relationships/image" Target="../media/image429.png"/><Relationship Id="rId66" Type="http://schemas.openxmlformats.org/officeDocument/2006/relationships/customXml" Target="../ink/ink2834.xml"/><Relationship Id="rId87" Type="http://schemas.openxmlformats.org/officeDocument/2006/relationships/image" Target="../media/image450.png"/><Relationship Id="rId110" Type="http://schemas.openxmlformats.org/officeDocument/2006/relationships/customXml" Target="../ink/ink2856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2869.xml"/><Relationship Id="rId61" Type="http://schemas.openxmlformats.org/officeDocument/2006/relationships/image" Target="../media/image437.png"/><Relationship Id="rId82" Type="http://schemas.openxmlformats.org/officeDocument/2006/relationships/customXml" Target="../ink/ink2842.xml"/><Relationship Id="rId19" Type="http://schemas.openxmlformats.org/officeDocument/2006/relationships/image" Target="../media/image415.png"/><Relationship Id="rId14" Type="http://schemas.openxmlformats.org/officeDocument/2006/relationships/customXml" Target="../ink/ink2808.xml"/><Relationship Id="rId30" Type="http://schemas.openxmlformats.org/officeDocument/2006/relationships/customXml" Target="../ink/ink2816.xml"/><Relationship Id="rId35" Type="http://schemas.openxmlformats.org/officeDocument/2006/relationships/image" Target="../media/image423.png"/><Relationship Id="rId56" Type="http://schemas.openxmlformats.org/officeDocument/2006/relationships/customXml" Target="../ink/ink2829.xml"/><Relationship Id="rId77" Type="http://schemas.openxmlformats.org/officeDocument/2006/relationships/image" Target="../media/image445.png"/><Relationship Id="rId100" Type="http://schemas.openxmlformats.org/officeDocument/2006/relationships/customXml" Target="../ink/ink2851.xml"/><Relationship Id="rId105" Type="http://schemas.openxmlformats.org/officeDocument/2006/relationships/image" Target="../media/image474.png"/><Relationship Id="rId126" Type="http://schemas.openxmlformats.org/officeDocument/2006/relationships/customXml" Target="../ink/ink2864.xml"/><Relationship Id="rId147" Type="http://schemas.openxmlformats.org/officeDocument/2006/relationships/image" Target="../media/image506.png"/><Relationship Id="rId8" Type="http://schemas.openxmlformats.org/officeDocument/2006/relationships/customXml" Target="../ink/ink2805.xml"/><Relationship Id="rId51" Type="http://schemas.openxmlformats.org/officeDocument/2006/relationships/image" Target="../media/image432.png"/><Relationship Id="rId72" Type="http://schemas.openxmlformats.org/officeDocument/2006/relationships/customXml" Target="../ink/ink2837.xml"/><Relationship Id="rId93" Type="http://schemas.openxmlformats.org/officeDocument/2006/relationships/image" Target="../media/image453.png"/><Relationship Id="rId98" Type="http://schemas.openxmlformats.org/officeDocument/2006/relationships/customXml" Target="../ink/ink2850.xml"/><Relationship Id="rId121" Type="http://schemas.openxmlformats.org/officeDocument/2006/relationships/image" Target="../media/image482.png"/><Relationship Id="rId142" Type="http://schemas.openxmlformats.org/officeDocument/2006/relationships/customXml" Target="../ink/ink2872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2824.xml"/><Relationship Id="rId67" Type="http://schemas.openxmlformats.org/officeDocument/2006/relationships/image" Target="../media/image440.png"/><Relationship Id="rId116" Type="http://schemas.openxmlformats.org/officeDocument/2006/relationships/customXml" Target="../ink/ink2859.xml"/><Relationship Id="rId137" Type="http://schemas.openxmlformats.org/officeDocument/2006/relationships/image" Target="../media/image501.png"/><Relationship Id="rId20" Type="http://schemas.openxmlformats.org/officeDocument/2006/relationships/customXml" Target="../ink/ink2811.xml"/><Relationship Id="rId41" Type="http://schemas.openxmlformats.org/officeDocument/2006/relationships/image" Target="../media/image427.png"/><Relationship Id="rId62" Type="http://schemas.openxmlformats.org/officeDocument/2006/relationships/customXml" Target="../ink/ink2832.xml"/><Relationship Id="rId83" Type="http://schemas.openxmlformats.org/officeDocument/2006/relationships/image" Target="../media/image448.png"/><Relationship Id="rId88" Type="http://schemas.openxmlformats.org/officeDocument/2006/relationships/customXml" Target="../ink/ink2845.xml"/><Relationship Id="rId111" Type="http://schemas.openxmlformats.org/officeDocument/2006/relationships/image" Target="../media/image477.png"/><Relationship Id="rId132" Type="http://schemas.openxmlformats.org/officeDocument/2006/relationships/customXml" Target="../ink/ink2867.xml"/><Relationship Id="rId15" Type="http://schemas.openxmlformats.org/officeDocument/2006/relationships/image" Target="../media/image413.png"/><Relationship Id="rId36" Type="http://schemas.openxmlformats.org/officeDocument/2006/relationships/customXml" Target="../ink/ink2819.xml"/><Relationship Id="rId57" Type="http://schemas.openxmlformats.org/officeDocument/2006/relationships/image" Target="../media/image435.png"/><Relationship Id="rId106" Type="http://schemas.openxmlformats.org/officeDocument/2006/relationships/customXml" Target="../ink/ink2854.xml"/><Relationship Id="rId127" Type="http://schemas.openxmlformats.org/officeDocument/2006/relationships/image" Target="../media/image485.png"/><Relationship Id="rId10" Type="http://schemas.openxmlformats.org/officeDocument/2006/relationships/customXml" Target="../ink/ink2806.xml"/><Relationship Id="rId31" Type="http://schemas.openxmlformats.org/officeDocument/2006/relationships/image" Target="../media/image421.png"/><Relationship Id="rId52" Type="http://schemas.openxmlformats.org/officeDocument/2006/relationships/customXml" Target="../ink/ink2827.xml"/><Relationship Id="rId73" Type="http://schemas.openxmlformats.org/officeDocument/2006/relationships/image" Target="../media/image443.png"/><Relationship Id="rId78" Type="http://schemas.openxmlformats.org/officeDocument/2006/relationships/customXml" Target="../ink/ink2840.xml"/><Relationship Id="rId94" Type="http://schemas.openxmlformats.org/officeDocument/2006/relationships/customXml" Target="../ink/ink2848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2862.xml"/><Relationship Id="rId143" Type="http://schemas.openxmlformats.org/officeDocument/2006/relationships/image" Target="../media/image504.png"/><Relationship Id="rId148" Type="http://schemas.openxmlformats.org/officeDocument/2006/relationships/customXml" Target="../ink/ink2875.xml"/><Relationship Id="rId4" Type="http://schemas.openxmlformats.org/officeDocument/2006/relationships/customXml" Target="../ink/ink2803.xml"/><Relationship Id="rId9" Type="http://schemas.openxmlformats.org/officeDocument/2006/relationships/image" Target="../media/image410.png"/><Relationship Id="rId26" Type="http://schemas.openxmlformats.org/officeDocument/2006/relationships/customXml" Target="../ink/ink2814.xml"/><Relationship Id="rId47" Type="http://schemas.openxmlformats.org/officeDocument/2006/relationships/image" Target="../media/image430.png"/><Relationship Id="rId68" Type="http://schemas.openxmlformats.org/officeDocument/2006/relationships/customXml" Target="../ink/ink2835.xml"/><Relationship Id="rId89" Type="http://schemas.openxmlformats.org/officeDocument/2006/relationships/image" Target="../media/image451.png"/><Relationship Id="rId112" Type="http://schemas.openxmlformats.org/officeDocument/2006/relationships/customXml" Target="../ink/ink2857.xml"/><Relationship Id="rId133" Type="http://schemas.openxmlformats.org/officeDocument/2006/relationships/image" Target="../media/image488.png"/><Relationship Id="rId16" Type="http://schemas.openxmlformats.org/officeDocument/2006/relationships/customXml" Target="../ink/ink2809.xml"/><Relationship Id="rId37" Type="http://schemas.openxmlformats.org/officeDocument/2006/relationships/image" Target="../media/image424.png"/><Relationship Id="rId58" Type="http://schemas.openxmlformats.org/officeDocument/2006/relationships/customXml" Target="../ink/ink2830.xml"/><Relationship Id="rId79" Type="http://schemas.openxmlformats.org/officeDocument/2006/relationships/image" Target="../media/image446.png"/><Relationship Id="rId102" Type="http://schemas.openxmlformats.org/officeDocument/2006/relationships/customXml" Target="../ink/ink2852.xml"/><Relationship Id="rId123" Type="http://schemas.openxmlformats.org/officeDocument/2006/relationships/image" Target="../media/image483.png"/><Relationship Id="rId144" Type="http://schemas.openxmlformats.org/officeDocument/2006/relationships/customXml" Target="../ink/ink2873.xml"/><Relationship Id="rId90" Type="http://schemas.openxmlformats.org/officeDocument/2006/relationships/customXml" Target="../ink/ink2846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0.png"/><Relationship Id="rId21" Type="http://schemas.openxmlformats.org/officeDocument/2006/relationships/image" Target="../media/image416.png"/><Relationship Id="rId42" Type="http://schemas.openxmlformats.org/officeDocument/2006/relationships/customXml" Target="../ink/ink2896.xml"/><Relationship Id="rId63" Type="http://schemas.openxmlformats.org/officeDocument/2006/relationships/image" Target="../media/image438.png"/><Relationship Id="rId84" Type="http://schemas.openxmlformats.org/officeDocument/2006/relationships/customXml" Target="../ink/ink2917.xml"/><Relationship Id="rId138" Type="http://schemas.openxmlformats.org/officeDocument/2006/relationships/customXml" Target="../ink/ink2944.xml"/><Relationship Id="rId159" Type="http://schemas.openxmlformats.org/officeDocument/2006/relationships/image" Target="../media/image512.png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2891.xml"/><Relationship Id="rId53" Type="http://schemas.openxmlformats.org/officeDocument/2006/relationships/image" Target="../media/image433.png"/><Relationship Id="rId74" Type="http://schemas.openxmlformats.org/officeDocument/2006/relationships/customXml" Target="../ink/ink2912.xml"/><Relationship Id="rId128" Type="http://schemas.openxmlformats.org/officeDocument/2006/relationships/customXml" Target="../ink/ink2939.xml"/><Relationship Id="rId149" Type="http://schemas.openxmlformats.org/officeDocument/2006/relationships/image" Target="../media/image507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22" Type="http://schemas.openxmlformats.org/officeDocument/2006/relationships/customXml" Target="../ink/ink2886.xml"/><Relationship Id="rId43" Type="http://schemas.openxmlformats.org/officeDocument/2006/relationships/image" Target="../media/image428.png"/><Relationship Id="rId64" Type="http://schemas.openxmlformats.org/officeDocument/2006/relationships/customXml" Target="../ink/ink2907.xml"/><Relationship Id="rId118" Type="http://schemas.openxmlformats.org/officeDocument/2006/relationships/customXml" Target="../ink/ink2934.xml"/><Relationship Id="rId139" Type="http://schemas.openxmlformats.org/officeDocument/2006/relationships/image" Target="../media/image502.png"/><Relationship Id="rId80" Type="http://schemas.openxmlformats.org/officeDocument/2006/relationships/customXml" Target="../ink/ink2915.xml"/><Relationship Id="rId85" Type="http://schemas.openxmlformats.org/officeDocument/2006/relationships/image" Target="../media/image449.png"/><Relationship Id="rId150" Type="http://schemas.openxmlformats.org/officeDocument/2006/relationships/customXml" Target="../ink/ink2950.xml"/><Relationship Id="rId155" Type="http://schemas.openxmlformats.org/officeDocument/2006/relationships/image" Target="../media/image510.png"/><Relationship Id="rId12" Type="http://schemas.openxmlformats.org/officeDocument/2006/relationships/customXml" Target="../ink/ink2881.xml"/><Relationship Id="rId17" Type="http://schemas.openxmlformats.org/officeDocument/2006/relationships/image" Target="../media/image414.png"/><Relationship Id="rId33" Type="http://schemas.openxmlformats.org/officeDocument/2006/relationships/image" Target="../media/image422.png"/><Relationship Id="rId38" Type="http://schemas.openxmlformats.org/officeDocument/2006/relationships/customXml" Target="../ink/ink2894.xml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08" Type="http://schemas.openxmlformats.org/officeDocument/2006/relationships/customXml" Target="../ink/ink2929.xml"/><Relationship Id="rId124" Type="http://schemas.openxmlformats.org/officeDocument/2006/relationships/customXml" Target="../ink/ink2937.xml"/><Relationship Id="rId129" Type="http://schemas.openxmlformats.org/officeDocument/2006/relationships/image" Target="../media/image486.png"/><Relationship Id="rId54" Type="http://schemas.openxmlformats.org/officeDocument/2006/relationships/customXml" Target="../ink/ink2902.xml"/><Relationship Id="rId70" Type="http://schemas.openxmlformats.org/officeDocument/2006/relationships/customXml" Target="../ink/ink2910.xml"/><Relationship Id="rId75" Type="http://schemas.openxmlformats.org/officeDocument/2006/relationships/image" Target="../media/image444.png"/><Relationship Id="rId91" Type="http://schemas.openxmlformats.org/officeDocument/2006/relationships/image" Target="../media/image452.png"/><Relationship Id="rId96" Type="http://schemas.openxmlformats.org/officeDocument/2006/relationships/customXml" Target="../ink/ink2923.xml"/><Relationship Id="rId140" Type="http://schemas.openxmlformats.org/officeDocument/2006/relationships/customXml" Target="../ink/ink2945.xml"/><Relationship Id="rId145" Type="http://schemas.openxmlformats.org/officeDocument/2006/relationships/image" Target="../media/image5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78.xml"/><Relationship Id="rId23" Type="http://schemas.openxmlformats.org/officeDocument/2006/relationships/image" Target="../media/image417.png"/><Relationship Id="rId28" Type="http://schemas.openxmlformats.org/officeDocument/2006/relationships/customXml" Target="../ink/ink2889.xml"/><Relationship Id="rId49" Type="http://schemas.openxmlformats.org/officeDocument/2006/relationships/image" Target="../media/image431.png"/><Relationship Id="rId114" Type="http://schemas.openxmlformats.org/officeDocument/2006/relationships/customXml" Target="../ink/ink2932.xml"/><Relationship Id="rId119" Type="http://schemas.openxmlformats.org/officeDocument/2006/relationships/image" Target="../media/image481.png"/><Relationship Id="rId44" Type="http://schemas.openxmlformats.org/officeDocument/2006/relationships/customXml" Target="../ink/ink2897.xml"/><Relationship Id="rId60" Type="http://schemas.openxmlformats.org/officeDocument/2006/relationships/customXml" Target="../ink/ink2905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2918.xml"/><Relationship Id="rId130" Type="http://schemas.openxmlformats.org/officeDocument/2006/relationships/customXml" Target="../ink/ink2940.xml"/><Relationship Id="rId135" Type="http://schemas.openxmlformats.org/officeDocument/2006/relationships/image" Target="../media/image500.png"/><Relationship Id="rId151" Type="http://schemas.openxmlformats.org/officeDocument/2006/relationships/image" Target="../media/image508.png"/><Relationship Id="rId156" Type="http://schemas.openxmlformats.org/officeDocument/2006/relationships/customXml" Target="../ink/ink2953.xml"/><Relationship Id="rId13" Type="http://schemas.openxmlformats.org/officeDocument/2006/relationships/image" Target="../media/image426.png"/><Relationship Id="rId18" Type="http://schemas.openxmlformats.org/officeDocument/2006/relationships/customXml" Target="../ink/ink2884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2892.xml"/><Relationship Id="rId50" Type="http://schemas.openxmlformats.org/officeDocument/2006/relationships/customXml" Target="../ink/ink2900.xml"/><Relationship Id="rId55" Type="http://schemas.openxmlformats.org/officeDocument/2006/relationships/image" Target="../media/image434.png"/><Relationship Id="rId76" Type="http://schemas.openxmlformats.org/officeDocument/2006/relationships/customXml" Target="../ink/ink2913.xml"/><Relationship Id="rId97" Type="http://schemas.openxmlformats.org/officeDocument/2006/relationships/image" Target="../media/image455.png"/><Relationship Id="rId104" Type="http://schemas.openxmlformats.org/officeDocument/2006/relationships/customXml" Target="../ink/ink2927.xml"/><Relationship Id="rId120" Type="http://schemas.openxmlformats.org/officeDocument/2006/relationships/customXml" Target="../ink/ink2935.xml"/><Relationship Id="rId125" Type="http://schemas.openxmlformats.org/officeDocument/2006/relationships/image" Target="../media/image484.png"/><Relationship Id="rId141" Type="http://schemas.openxmlformats.org/officeDocument/2006/relationships/image" Target="../media/image503.png"/><Relationship Id="rId146" Type="http://schemas.openxmlformats.org/officeDocument/2006/relationships/customXml" Target="../ink/ink2948.xml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2921.xml"/><Relationship Id="rId2" Type="http://schemas.openxmlformats.org/officeDocument/2006/relationships/customXml" Target="../ink/ink2876.xml"/><Relationship Id="rId29" Type="http://schemas.openxmlformats.org/officeDocument/2006/relationships/image" Target="../media/image420.png"/><Relationship Id="rId24" Type="http://schemas.openxmlformats.org/officeDocument/2006/relationships/customXml" Target="../ink/ink2887.xml"/><Relationship Id="rId40" Type="http://schemas.openxmlformats.org/officeDocument/2006/relationships/customXml" Target="../ink/ink2895.xml"/><Relationship Id="rId45" Type="http://schemas.openxmlformats.org/officeDocument/2006/relationships/image" Target="../media/image429.png"/><Relationship Id="rId66" Type="http://schemas.openxmlformats.org/officeDocument/2006/relationships/customXml" Target="../ink/ink2908.xml"/><Relationship Id="rId87" Type="http://schemas.openxmlformats.org/officeDocument/2006/relationships/image" Target="../media/image450.png"/><Relationship Id="rId110" Type="http://schemas.openxmlformats.org/officeDocument/2006/relationships/customXml" Target="../ink/ink2930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2943.xml"/><Relationship Id="rId157" Type="http://schemas.openxmlformats.org/officeDocument/2006/relationships/image" Target="../media/image511.png"/><Relationship Id="rId61" Type="http://schemas.openxmlformats.org/officeDocument/2006/relationships/image" Target="../media/image437.png"/><Relationship Id="rId82" Type="http://schemas.openxmlformats.org/officeDocument/2006/relationships/customXml" Target="../ink/ink2916.xml"/><Relationship Id="rId152" Type="http://schemas.openxmlformats.org/officeDocument/2006/relationships/customXml" Target="../ink/ink2951.xml"/><Relationship Id="rId19" Type="http://schemas.openxmlformats.org/officeDocument/2006/relationships/image" Target="../media/image415.png"/><Relationship Id="rId14" Type="http://schemas.openxmlformats.org/officeDocument/2006/relationships/customXml" Target="../ink/ink2882.xml"/><Relationship Id="rId30" Type="http://schemas.openxmlformats.org/officeDocument/2006/relationships/customXml" Target="../ink/ink2890.xml"/><Relationship Id="rId35" Type="http://schemas.openxmlformats.org/officeDocument/2006/relationships/image" Target="../media/image423.png"/><Relationship Id="rId56" Type="http://schemas.openxmlformats.org/officeDocument/2006/relationships/customXml" Target="../ink/ink2903.xml"/><Relationship Id="rId77" Type="http://schemas.openxmlformats.org/officeDocument/2006/relationships/image" Target="../media/image445.png"/><Relationship Id="rId100" Type="http://schemas.openxmlformats.org/officeDocument/2006/relationships/customXml" Target="../ink/ink2925.xml"/><Relationship Id="rId105" Type="http://schemas.openxmlformats.org/officeDocument/2006/relationships/image" Target="../media/image474.png"/><Relationship Id="rId126" Type="http://schemas.openxmlformats.org/officeDocument/2006/relationships/customXml" Target="../ink/ink2938.xml"/><Relationship Id="rId147" Type="http://schemas.openxmlformats.org/officeDocument/2006/relationships/image" Target="../media/image506.png"/><Relationship Id="rId8" Type="http://schemas.openxmlformats.org/officeDocument/2006/relationships/customXml" Target="../ink/ink2879.xml"/><Relationship Id="rId51" Type="http://schemas.openxmlformats.org/officeDocument/2006/relationships/image" Target="../media/image432.png"/><Relationship Id="rId72" Type="http://schemas.openxmlformats.org/officeDocument/2006/relationships/customXml" Target="../ink/ink2911.xml"/><Relationship Id="rId93" Type="http://schemas.openxmlformats.org/officeDocument/2006/relationships/image" Target="../media/image453.png"/><Relationship Id="rId98" Type="http://schemas.openxmlformats.org/officeDocument/2006/relationships/customXml" Target="../ink/ink2924.xml"/><Relationship Id="rId121" Type="http://schemas.openxmlformats.org/officeDocument/2006/relationships/image" Target="../media/image482.png"/><Relationship Id="rId142" Type="http://schemas.openxmlformats.org/officeDocument/2006/relationships/customXml" Target="../ink/ink2946.xml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2898.xml"/><Relationship Id="rId67" Type="http://schemas.openxmlformats.org/officeDocument/2006/relationships/image" Target="../media/image440.png"/><Relationship Id="rId116" Type="http://schemas.openxmlformats.org/officeDocument/2006/relationships/customXml" Target="../ink/ink2933.xml"/><Relationship Id="rId137" Type="http://schemas.openxmlformats.org/officeDocument/2006/relationships/image" Target="../media/image501.png"/><Relationship Id="rId158" Type="http://schemas.openxmlformats.org/officeDocument/2006/relationships/customXml" Target="../ink/ink2954.xml"/><Relationship Id="rId20" Type="http://schemas.openxmlformats.org/officeDocument/2006/relationships/customXml" Target="../ink/ink2885.xml"/><Relationship Id="rId41" Type="http://schemas.openxmlformats.org/officeDocument/2006/relationships/image" Target="../media/image427.png"/><Relationship Id="rId62" Type="http://schemas.openxmlformats.org/officeDocument/2006/relationships/customXml" Target="../ink/ink2906.xml"/><Relationship Id="rId83" Type="http://schemas.openxmlformats.org/officeDocument/2006/relationships/image" Target="../media/image448.png"/><Relationship Id="rId88" Type="http://schemas.openxmlformats.org/officeDocument/2006/relationships/customXml" Target="../ink/ink2919.xml"/><Relationship Id="rId111" Type="http://schemas.openxmlformats.org/officeDocument/2006/relationships/image" Target="../media/image477.png"/><Relationship Id="rId132" Type="http://schemas.openxmlformats.org/officeDocument/2006/relationships/customXml" Target="../ink/ink2941.xml"/><Relationship Id="rId153" Type="http://schemas.openxmlformats.org/officeDocument/2006/relationships/image" Target="../media/image509.png"/><Relationship Id="rId15" Type="http://schemas.openxmlformats.org/officeDocument/2006/relationships/image" Target="../media/image413.png"/><Relationship Id="rId36" Type="http://schemas.openxmlformats.org/officeDocument/2006/relationships/customXml" Target="../ink/ink2893.xml"/><Relationship Id="rId57" Type="http://schemas.openxmlformats.org/officeDocument/2006/relationships/image" Target="../media/image435.png"/><Relationship Id="rId106" Type="http://schemas.openxmlformats.org/officeDocument/2006/relationships/customXml" Target="../ink/ink2928.xml"/><Relationship Id="rId127" Type="http://schemas.openxmlformats.org/officeDocument/2006/relationships/image" Target="../media/image485.png"/><Relationship Id="rId10" Type="http://schemas.openxmlformats.org/officeDocument/2006/relationships/customXml" Target="../ink/ink2880.xml"/><Relationship Id="rId31" Type="http://schemas.openxmlformats.org/officeDocument/2006/relationships/image" Target="../media/image421.png"/><Relationship Id="rId52" Type="http://schemas.openxmlformats.org/officeDocument/2006/relationships/customXml" Target="../ink/ink2901.xml"/><Relationship Id="rId73" Type="http://schemas.openxmlformats.org/officeDocument/2006/relationships/image" Target="../media/image443.png"/><Relationship Id="rId78" Type="http://schemas.openxmlformats.org/officeDocument/2006/relationships/customXml" Target="../ink/ink2914.xml"/><Relationship Id="rId94" Type="http://schemas.openxmlformats.org/officeDocument/2006/relationships/customXml" Target="../ink/ink2922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2936.xml"/><Relationship Id="rId143" Type="http://schemas.openxmlformats.org/officeDocument/2006/relationships/image" Target="../media/image504.png"/><Relationship Id="rId148" Type="http://schemas.openxmlformats.org/officeDocument/2006/relationships/customXml" Target="../ink/ink2949.xml"/><Relationship Id="rId4" Type="http://schemas.openxmlformats.org/officeDocument/2006/relationships/customXml" Target="../ink/ink2877.xml"/><Relationship Id="rId9" Type="http://schemas.openxmlformats.org/officeDocument/2006/relationships/image" Target="../media/image410.png"/><Relationship Id="rId26" Type="http://schemas.openxmlformats.org/officeDocument/2006/relationships/customXml" Target="../ink/ink2888.xml"/><Relationship Id="rId47" Type="http://schemas.openxmlformats.org/officeDocument/2006/relationships/image" Target="../media/image430.png"/><Relationship Id="rId68" Type="http://schemas.openxmlformats.org/officeDocument/2006/relationships/customXml" Target="../ink/ink2909.xml"/><Relationship Id="rId89" Type="http://schemas.openxmlformats.org/officeDocument/2006/relationships/image" Target="../media/image451.png"/><Relationship Id="rId112" Type="http://schemas.openxmlformats.org/officeDocument/2006/relationships/customXml" Target="../ink/ink2931.xml"/><Relationship Id="rId133" Type="http://schemas.openxmlformats.org/officeDocument/2006/relationships/image" Target="../media/image488.png"/><Relationship Id="rId154" Type="http://schemas.openxmlformats.org/officeDocument/2006/relationships/customXml" Target="../ink/ink2952.xml"/><Relationship Id="rId16" Type="http://schemas.openxmlformats.org/officeDocument/2006/relationships/customXml" Target="../ink/ink2883.xml"/><Relationship Id="rId37" Type="http://schemas.openxmlformats.org/officeDocument/2006/relationships/image" Target="../media/image424.png"/><Relationship Id="rId58" Type="http://schemas.openxmlformats.org/officeDocument/2006/relationships/customXml" Target="../ink/ink2904.xml"/><Relationship Id="rId79" Type="http://schemas.openxmlformats.org/officeDocument/2006/relationships/image" Target="../media/image446.png"/><Relationship Id="rId102" Type="http://schemas.openxmlformats.org/officeDocument/2006/relationships/customXml" Target="../ink/ink2926.xml"/><Relationship Id="rId123" Type="http://schemas.openxmlformats.org/officeDocument/2006/relationships/image" Target="../media/image483.png"/><Relationship Id="rId144" Type="http://schemas.openxmlformats.org/officeDocument/2006/relationships/customXml" Target="../ink/ink2947.xml"/><Relationship Id="rId90" Type="http://schemas.openxmlformats.org/officeDocument/2006/relationships/customXml" Target="../ink/ink2920.xml"/><Relationship Id="rId27" Type="http://schemas.openxmlformats.org/officeDocument/2006/relationships/image" Target="../media/image419.png"/><Relationship Id="rId48" Type="http://schemas.openxmlformats.org/officeDocument/2006/relationships/customXml" Target="../ink/ink2899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34" Type="http://schemas.openxmlformats.org/officeDocument/2006/relationships/customXml" Target="../ink/ink2942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0.png"/><Relationship Id="rId21" Type="http://schemas.openxmlformats.org/officeDocument/2006/relationships/image" Target="../media/image416.png"/><Relationship Id="rId42" Type="http://schemas.openxmlformats.org/officeDocument/2006/relationships/customXml" Target="../ink/ink2975.xml"/><Relationship Id="rId63" Type="http://schemas.openxmlformats.org/officeDocument/2006/relationships/image" Target="../media/image438.png"/><Relationship Id="rId84" Type="http://schemas.openxmlformats.org/officeDocument/2006/relationships/customXml" Target="../ink/ink2996.xml"/><Relationship Id="rId138" Type="http://schemas.openxmlformats.org/officeDocument/2006/relationships/customXml" Target="../ink/ink3023.xml"/><Relationship Id="rId159" Type="http://schemas.openxmlformats.org/officeDocument/2006/relationships/image" Target="../media/image512.png"/><Relationship Id="rId170" Type="http://schemas.openxmlformats.org/officeDocument/2006/relationships/customXml" Target="../ink/ink3039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2970.xml"/><Relationship Id="rId53" Type="http://schemas.openxmlformats.org/officeDocument/2006/relationships/image" Target="../media/image433.png"/><Relationship Id="rId74" Type="http://schemas.openxmlformats.org/officeDocument/2006/relationships/customXml" Target="../ink/ink2991.xml"/><Relationship Id="rId128" Type="http://schemas.openxmlformats.org/officeDocument/2006/relationships/customXml" Target="../ink/ink3018.xml"/><Relationship Id="rId149" Type="http://schemas.openxmlformats.org/officeDocument/2006/relationships/image" Target="../media/image507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160" Type="http://schemas.openxmlformats.org/officeDocument/2006/relationships/customXml" Target="../ink/ink3034.xml"/><Relationship Id="rId22" Type="http://schemas.openxmlformats.org/officeDocument/2006/relationships/customXml" Target="../ink/ink2965.xml"/><Relationship Id="rId43" Type="http://schemas.openxmlformats.org/officeDocument/2006/relationships/image" Target="../media/image428.png"/><Relationship Id="rId64" Type="http://schemas.openxmlformats.org/officeDocument/2006/relationships/customXml" Target="../ink/ink2986.xml"/><Relationship Id="rId118" Type="http://schemas.openxmlformats.org/officeDocument/2006/relationships/customXml" Target="../ink/ink3013.xml"/><Relationship Id="rId139" Type="http://schemas.openxmlformats.org/officeDocument/2006/relationships/image" Target="../media/image502.png"/><Relationship Id="rId85" Type="http://schemas.openxmlformats.org/officeDocument/2006/relationships/image" Target="../media/image449.png"/><Relationship Id="rId150" Type="http://schemas.openxmlformats.org/officeDocument/2006/relationships/customXml" Target="../ink/ink3029.xml"/><Relationship Id="rId171" Type="http://schemas.openxmlformats.org/officeDocument/2006/relationships/image" Target="../media/image517.png"/><Relationship Id="rId12" Type="http://schemas.openxmlformats.org/officeDocument/2006/relationships/customXml" Target="../ink/ink2960.xml"/><Relationship Id="rId33" Type="http://schemas.openxmlformats.org/officeDocument/2006/relationships/image" Target="../media/image422.png"/><Relationship Id="rId108" Type="http://schemas.openxmlformats.org/officeDocument/2006/relationships/customXml" Target="../ink/ink3008.xml"/><Relationship Id="rId129" Type="http://schemas.openxmlformats.org/officeDocument/2006/relationships/image" Target="../media/image486.png"/><Relationship Id="rId54" Type="http://schemas.openxmlformats.org/officeDocument/2006/relationships/customXml" Target="../ink/ink2981.xml"/><Relationship Id="rId75" Type="http://schemas.openxmlformats.org/officeDocument/2006/relationships/image" Target="../media/image444.png"/><Relationship Id="rId96" Type="http://schemas.openxmlformats.org/officeDocument/2006/relationships/customXml" Target="../ink/ink3002.xml"/><Relationship Id="rId140" Type="http://schemas.openxmlformats.org/officeDocument/2006/relationships/customXml" Target="../ink/ink3024.xml"/><Relationship Id="rId161" Type="http://schemas.openxmlformats.org/officeDocument/2006/relationships/image" Target="../media/image5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7.xml"/><Relationship Id="rId23" Type="http://schemas.openxmlformats.org/officeDocument/2006/relationships/image" Target="../media/image417.png"/><Relationship Id="rId28" Type="http://schemas.openxmlformats.org/officeDocument/2006/relationships/customXml" Target="../ink/ink2968.xml"/><Relationship Id="rId49" Type="http://schemas.openxmlformats.org/officeDocument/2006/relationships/image" Target="../media/image431.png"/><Relationship Id="rId114" Type="http://schemas.openxmlformats.org/officeDocument/2006/relationships/customXml" Target="../ink/ink3011.xml"/><Relationship Id="rId119" Type="http://schemas.openxmlformats.org/officeDocument/2006/relationships/image" Target="../media/image481.png"/><Relationship Id="rId44" Type="http://schemas.openxmlformats.org/officeDocument/2006/relationships/customXml" Target="../ink/ink2976.xml"/><Relationship Id="rId60" Type="http://schemas.openxmlformats.org/officeDocument/2006/relationships/customXml" Target="../ink/ink2984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2997.xml"/><Relationship Id="rId130" Type="http://schemas.openxmlformats.org/officeDocument/2006/relationships/customXml" Target="../ink/ink3019.xml"/><Relationship Id="rId135" Type="http://schemas.openxmlformats.org/officeDocument/2006/relationships/image" Target="../media/image500.png"/><Relationship Id="rId151" Type="http://schemas.openxmlformats.org/officeDocument/2006/relationships/image" Target="../media/image508.png"/><Relationship Id="rId156" Type="http://schemas.openxmlformats.org/officeDocument/2006/relationships/customXml" Target="../ink/ink3032.xml"/><Relationship Id="rId172" Type="http://schemas.openxmlformats.org/officeDocument/2006/relationships/customXml" Target="../ink/ink3040.xml"/><Relationship Id="rId13" Type="http://schemas.openxmlformats.org/officeDocument/2006/relationships/image" Target="../media/image426.png"/><Relationship Id="rId18" Type="http://schemas.openxmlformats.org/officeDocument/2006/relationships/customXml" Target="../ink/ink2963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2971.xml"/><Relationship Id="rId50" Type="http://schemas.openxmlformats.org/officeDocument/2006/relationships/customXml" Target="../ink/ink2979.xml"/><Relationship Id="rId55" Type="http://schemas.openxmlformats.org/officeDocument/2006/relationships/image" Target="../media/image434.png"/><Relationship Id="rId76" Type="http://schemas.openxmlformats.org/officeDocument/2006/relationships/customXml" Target="../ink/ink2992.xml"/><Relationship Id="rId97" Type="http://schemas.openxmlformats.org/officeDocument/2006/relationships/image" Target="../media/image455.png"/><Relationship Id="rId104" Type="http://schemas.openxmlformats.org/officeDocument/2006/relationships/customXml" Target="../ink/ink3006.xml"/><Relationship Id="rId120" Type="http://schemas.openxmlformats.org/officeDocument/2006/relationships/customXml" Target="../ink/ink3014.xml"/><Relationship Id="rId125" Type="http://schemas.openxmlformats.org/officeDocument/2006/relationships/image" Target="../media/image484.png"/><Relationship Id="rId141" Type="http://schemas.openxmlformats.org/officeDocument/2006/relationships/image" Target="../media/image503.png"/><Relationship Id="rId146" Type="http://schemas.openxmlformats.org/officeDocument/2006/relationships/customXml" Target="../ink/ink3027.xml"/><Relationship Id="rId167" Type="http://schemas.openxmlformats.org/officeDocument/2006/relationships/image" Target="../media/image516.png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3000.xml"/><Relationship Id="rId162" Type="http://schemas.openxmlformats.org/officeDocument/2006/relationships/customXml" Target="../ink/ink3035.xml"/><Relationship Id="rId2" Type="http://schemas.openxmlformats.org/officeDocument/2006/relationships/customXml" Target="../ink/ink2955.xml"/><Relationship Id="rId29" Type="http://schemas.openxmlformats.org/officeDocument/2006/relationships/image" Target="../media/image420.png"/><Relationship Id="rId24" Type="http://schemas.openxmlformats.org/officeDocument/2006/relationships/customXml" Target="../ink/ink2966.xml"/><Relationship Id="rId40" Type="http://schemas.openxmlformats.org/officeDocument/2006/relationships/customXml" Target="../ink/ink2974.xml"/><Relationship Id="rId45" Type="http://schemas.openxmlformats.org/officeDocument/2006/relationships/image" Target="../media/image429.png"/><Relationship Id="rId66" Type="http://schemas.openxmlformats.org/officeDocument/2006/relationships/customXml" Target="../ink/ink2987.xml"/><Relationship Id="rId87" Type="http://schemas.openxmlformats.org/officeDocument/2006/relationships/image" Target="../media/image450.png"/><Relationship Id="rId110" Type="http://schemas.openxmlformats.org/officeDocument/2006/relationships/customXml" Target="../ink/ink3009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3022.xml"/><Relationship Id="rId157" Type="http://schemas.openxmlformats.org/officeDocument/2006/relationships/image" Target="../media/image511.png"/><Relationship Id="rId61" Type="http://schemas.openxmlformats.org/officeDocument/2006/relationships/image" Target="../media/image437.png"/><Relationship Id="rId82" Type="http://schemas.openxmlformats.org/officeDocument/2006/relationships/customXml" Target="../ink/ink2995.xml"/><Relationship Id="rId152" Type="http://schemas.openxmlformats.org/officeDocument/2006/relationships/customXml" Target="../ink/ink3030.xml"/><Relationship Id="rId173" Type="http://schemas.openxmlformats.org/officeDocument/2006/relationships/image" Target="../media/image518.png"/><Relationship Id="rId19" Type="http://schemas.openxmlformats.org/officeDocument/2006/relationships/image" Target="../media/image415.png"/><Relationship Id="rId14" Type="http://schemas.openxmlformats.org/officeDocument/2006/relationships/customXml" Target="../ink/ink2961.xml"/><Relationship Id="rId30" Type="http://schemas.openxmlformats.org/officeDocument/2006/relationships/customXml" Target="../ink/ink2969.xml"/><Relationship Id="rId35" Type="http://schemas.openxmlformats.org/officeDocument/2006/relationships/image" Target="../media/image423.png"/><Relationship Id="rId56" Type="http://schemas.openxmlformats.org/officeDocument/2006/relationships/customXml" Target="../ink/ink2982.xml"/><Relationship Id="rId77" Type="http://schemas.openxmlformats.org/officeDocument/2006/relationships/image" Target="../media/image445.png"/><Relationship Id="rId100" Type="http://schemas.openxmlformats.org/officeDocument/2006/relationships/customXml" Target="../ink/ink3004.xml"/><Relationship Id="rId105" Type="http://schemas.openxmlformats.org/officeDocument/2006/relationships/image" Target="../media/image474.png"/><Relationship Id="rId126" Type="http://schemas.openxmlformats.org/officeDocument/2006/relationships/customXml" Target="../ink/ink3017.xml"/><Relationship Id="rId147" Type="http://schemas.openxmlformats.org/officeDocument/2006/relationships/image" Target="../media/image506.png"/><Relationship Id="rId168" Type="http://schemas.openxmlformats.org/officeDocument/2006/relationships/customXml" Target="../ink/ink3038.xml"/><Relationship Id="rId8" Type="http://schemas.openxmlformats.org/officeDocument/2006/relationships/customXml" Target="../ink/ink2958.xml"/><Relationship Id="rId51" Type="http://schemas.openxmlformats.org/officeDocument/2006/relationships/image" Target="../media/image432.png"/><Relationship Id="rId72" Type="http://schemas.openxmlformats.org/officeDocument/2006/relationships/customXml" Target="../ink/ink2990.xml"/><Relationship Id="rId93" Type="http://schemas.openxmlformats.org/officeDocument/2006/relationships/image" Target="../media/image453.png"/><Relationship Id="rId98" Type="http://schemas.openxmlformats.org/officeDocument/2006/relationships/customXml" Target="../ink/ink3003.xml"/><Relationship Id="rId121" Type="http://schemas.openxmlformats.org/officeDocument/2006/relationships/image" Target="../media/image482.png"/><Relationship Id="rId142" Type="http://schemas.openxmlformats.org/officeDocument/2006/relationships/customXml" Target="../ink/ink3025.xml"/><Relationship Id="rId163" Type="http://schemas.openxmlformats.org/officeDocument/2006/relationships/image" Target="../media/image514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2977.xml"/><Relationship Id="rId67" Type="http://schemas.openxmlformats.org/officeDocument/2006/relationships/image" Target="../media/image440.png"/><Relationship Id="rId116" Type="http://schemas.openxmlformats.org/officeDocument/2006/relationships/customXml" Target="../ink/ink3012.xml"/><Relationship Id="rId137" Type="http://schemas.openxmlformats.org/officeDocument/2006/relationships/image" Target="../media/image501.png"/><Relationship Id="rId158" Type="http://schemas.openxmlformats.org/officeDocument/2006/relationships/customXml" Target="../ink/ink3033.xml"/><Relationship Id="rId20" Type="http://schemas.openxmlformats.org/officeDocument/2006/relationships/customXml" Target="../ink/ink2964.xml"/><Relationship Id="rId41" Type="http://schemas.openxmlformats.org/officeDocument/2006/relationships/image" Target="../media/image427.png"/><Relationship Id="rId62" Type="http://schemas.openxmlformats.org/officeDocument/2006/relationships/customXml" Target="../ink/ink2985.xml"/><Relationship Id="rId83" Type="http://schemas.openxmlformats.org/officeDocument/2006/relationships/image" Target="../media/image448.png"/><Relationship Id="rId88" Type="http://schemas.openxmlformats.org/officeDocument/2006/relationships/customXml" Target="../ink/ink2998.xml"/><Relationship Id="rId111" Type="http://schemas.openxmlformats.org/officeDocument/2006/relationships/image" Target="../media/image477.png"/><Relationship Id="rId132" Type="http://schemas.openxmlformats.org/officeDocument/2006/relationships/customXml" Target="../ink/ink3020.xml"/><Relationship Id="rId153" Type="http://schemas.openxmlformats.org/officeDocument/2006/relationships/image" Target="../media/image509.png"/><Relationship Id="rId174" Type="http://schemas.openxmlformats.org/officeDocument/2006/relationships/customXml" Target="../ink/ink3041.xml"/><Relationship Id="rId15" Type="http://schemas.openxmlformats.org/officeDocument/2006/relationships/image" Target="../media/image413.png"/><Relationship Id="rId36" Type="http://schemas.openxmlformats.org/officeDocument/2006/relationships/customXml" Target="../ink/ink2972.xml"/><Relationship Id="rId57" Type="http://schemas.openxmlformats.org/officeDocument/2006/relationships/image" Target="../media/image435.png"/><Relationship Id="rId106" Type="http://schemas.openxmlformats.org/officeDocument/2006/relationships/customXml" Target="../ink/ink3007.xml"/><Relationship Id="rId127" Type="http://schemas.openxmlformats.org/officeDocument/2006/relationships/image" Target="../media/image485.png"/><Relationship Id="rId10" Type="http://schemas.openxmlformats.org/officeDocument/2006/relationships/customXml" Target="../ink/ink2959.xml"/><Relationship Id="rId31" Type="http://schemas.openxmlformats.org/officeDocument/2006/relationships/image" Target="../media/image421.png"/><Relationship Id="rId52" Type="http://schemas.openxmlformats.org/officeDocument/2006/relationships/customXml" Target="../ink/ink2980.xml"/><Relationship Id="rId73" Type="http://schemas.openxmlformats.org/officeDocument/2006/relationships/image" Target="../media/image443.png"/><Relationship Id="rId78" Type="http://schemas.openxmlformats.org/officeDocument/2006/relationships/customXml" Target="../ink/ink2993.xml"/><Relationship Id="rId94" Type="http://schemas.openxmlformats.org/officeDocument/2006/relationships/customXml" Target="../ink/ink3001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3015.xml"/><Relationship Id="rId143" Type="http://schemas.openxmlformats.org/officeDocument/2006/relationships/image" Target="../media/image504.png"/><Relationship Id="rId148" Type="http://schemas.openxmlformats.org/officeDocument/2006/relationships/customXml" Target="../ink/ink3028.xml"/><Relationship Id="rId164" Type="http://schemas.openxmlformats.org/officeDocument/2006/relationships/customXml" Target="../ink/ink3036.xml"/><Relationship Id="rId169" Type="http://schemas.openxmlformats.org/officeDocument/2006/relationships/image" Target="../media/image113.png"/><Relationship Id="rId4" Type="http://schemas.openxmlformats.org/officeDocument/2006/relationships/customXml" Target="../ink/ink2956.xml"/><Relationship Id="rId9" Type="http://schemas.openxmlformats.org/officeDocument/2006/relationships/image" Target="../media/image410.png"/><Relationship Id="rId26" Type="http://schemas.openxmlformats.org/officeDocument/2006/relationships/customXml" Target="../ink/ink2967.xml"/><Relationship Id="rId47" Type="http://schemas.openxmlformats.org/officeDocument/2006/relationships/image" Target="../media/image430.png"/><Relationship Id="rId68" Type="http://schemas.openxmlformats.org/officeDocument/2006/relationships/customXml" Target="../ink/ink2988.xml"/><Relationship Id="rId89" Type="http://schemas.openxmlformats.org/officeDocument/2006/relationships/image" Target="../media/image451.png"/><Relationship Id="rId112" Type="http://schemas.openxmlformats.org/officeDocument/2006/relationships/customXml" Target="../ink/ink3010.xml"/><Relationship Id="rId133" Type="http://schemas.openxmlformats.org/officeDocument/2006/relationships/image" Target="../media/image488.png"/><Relationship Id="rId154" Type="http://schemas.openxmlformats.org/officeDocument/2006/relationships/customXml" Target="../ink/ink3031.xml"/><Relationship Id="rId175" Type="http://schemas.openxmlformats.org/officeDocument/2006/relationships/image" Target="../media/image519.png"/><Relationship Id="rId16" Type="http://schemas.openxmlformats.org/officeDocument/2006/relationships/customXml" Target="../ink/ink2962.xml"/><Relationship Id="rId37" Type="http://schemas.openxmlformats.org/officeDocument/2006/relationships/image" Target="../media/image424.png"/><Relationship Id="rId58" Type="http://schemas.openxmlformats.org/officeDocument/2006/relationships/customXml" Target="../ink/ink2983.xml"/><Relationship Id="rId79" Type="http://schemas.openxmlformats.org/officeDocument/2006/relationships/image" Target="../media/image446.png"/><Relationship Id="rId102" Type="http://schemas.openxmlformats.org/officeDocument/2006/relationships/customXml" Target="../ink/ink3005.xml"/><Relationship Id="rId123" Type="http://schemas.openxmlformats.org/officeDocument/2006/relationships/image" Target="../media/image483.png"/><Relationship Id="rId144" Type="http://schemas.openxmlformats.org/officeDocument/2006/relationships/customXml" Target="../ink/ink3026.xml"/><Relationship Id="rId90" Type="http://schemas.openxmlformats.org/officeDocument/2006/relationships/customXml" Target="../ink/ink2999.xml"/><Relationship Id="rId165" Type="http://schemas.openxmlformats.org/officeDocument/2006/relationships/image" Target="../media/image515.png"/><Relationship Id="rId27" Type="http://schemas.openxmlformats.org/officeDocument/2006/relationships/image" Target="../media/image419.png"/><Relationship Id="rId48" Type="http://schemas.openxmlformats.org/officeDocument/2006/relationships/customXml" Target="../ink/ink2978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34" Type="http://schemas.openxmlformats.org/officeDocument/2006/relationships/customXml" Target="../ink/ink3021.xml"/><Relationship Id="rId80" Type="http://schemas.openxmlformats.org/officeDocument/2006/relationships/customXml" Target="../ink/ink2994.xml"/><Relationship Id="rId155" Type="http://schemas.openxmlformats.org/officeDocument/2006/relationships/image" Target="../media/image510.png"/><Relationship Id="rId17" Type="http://schemas.openxmlformats.org/officeDocument/2006/relationships/image" Target="../media/image414.png"/><Relationship Id="rId38" Type="http://schemas.openxmlformats.org/officeDocument/2006/relationships/customXml" Target="../ink/ink2973.xml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24" Type="http://schemas.openxmlformats.org/officeDocument/2006/relationships/customXml" Target="../ink/ink3016.xml"/><Relationship Id="rId70" Type="http://schemas.openxmlformats.org/officeDocument/2006/relationships/customXml" Target="../ink/ink2989.xml"/><Relationship Id="rId91" Type="http://schemas.openxmlformats.org/officeDocument/2006/relationships/image" Target="../media/image452.png"/><Relationship Id="rId145" Type="http://schemas.openxmlformats.org/officeDocument/2006/relationships/image" Target="../media/image505.png"/><Relationship Id="rId166" Type="http://schemas.openxmlformats.org/officeDocument/2006/relationships/customXml" Target="../ink/ink3037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0.png"/><Relationship Id="rId21" Type="http://schemas.openxmlformats.org/officeDocument/2006/relationships/image" Target="../media/image416.png"/><Relationship Id="rId42" Type="http://schemas.openxmlformats.org/officeDocument/2006/relationships/customXml" Target="../ink/ink3062.xml"/><Relationship Id="rId63" Type="http://schemas.openxmlformats.org/officeDocument/2006/relationships/image" Target="../media/image438.png"/><Relationship Id="rId84" Type="http://schemas.openxmlformats.org/officeDocument/2006/relationships/customXml" Target="../ink/ink3083.xml"/><Relationship Id="rId138" Type="http://schemas.openxmlformats.org/officeDocument/2006/relationships/customXml" Target="../ink/ink3110.xml"/><Relationship Id="rId159" Type="http://schemas.openxmlformats.org/officeDocument/2006/relationships/image" Target="../media/image512.png"/><Relationship Id="rId170" Type="http://schemas.openxmlformats.org/officeDocument/2006/relationships/customXml" Target="../ink/ink3126.xml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3057.xml"/><Relationship Id="rId53" Type="http://schemas.openxmlformats.org/officeDocument/2006/relationships/image" Target="../media/image433.png"/><Relationship Id="rId74" Type="http://schemas.openxmlformats.org/officeDocument/2006/relationships/customXml" Target="../ink/ink3078.xml"/><Relationship Id="rId128" Type="http://schemas.openxmlformats.org/officeDocument/2006/relationships/customXml" Target="../ink/ink3105.xml"/><Relationship Id="rId149" Type="http://schemas.openxmlformats.org/officeDocument/2006/relationships/image" Target="../media/image507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160" Type="http://schemas.openxmlformats.org/officeDocument/2006/relationships/customXml" Target="../ink/ink3121.xml"/><Relationship Id="rId181" Type="http://schemas.openxmlformats.org/officeDocument/2006/relationships/image" Target="../media/image522.png"/><Relationship Id="rId22" Type="http://schemas.openxmlformats.org/officeDocument/2006/relationships/customXml" Target="../ink/ink3052.xml"/><Relationship Id="rId43" Type="http://schemas.openxmlformats.org/officeDocument/2006/relationships/image" Target="../media/image428.png"/><Relationship Id="rId64" Type="http://schemas.openxmlformats.org/officeDocument/2006/relationships/customXml" Target="../ink/ink3073.xml"/><Relationship Id="rId118" Type="http://schemas.openxmlformats.org/officeDocument/2006/relationships/customXml" Target="../ink/ink3100.xml"/><Relationship Id="rId139" Type="http://schemas.openxmlformats.org/officeDocument/2006/relationships/image" Target="../media/image502.png"/><Relationship Id="rId85" Type="http://schemas.openxmlformats.org/officeDocument/2006/relationships/image" Target="../media/image449.png"/><Relationship Id="rId150" Type="http://schemas.openxmlformats.org/officeDocument/2006/relationships/customXml" Target="../ink/ink3116.xml"/><Relationship Id="rId171" Type="http://schemas.openxmlformats.org/officeDocument/2006/relationships/image" Target="../media/image517.png"/><Relationship Id="rId12" Type="http://schemas.openxmlformats.org/officeDocument/2006/relationships/customXml" Target="../ink/ink3047.xml"/><Relationship Id="rId33" Type="http://schemas.openxmlformats.org/officeDocument/2006/relationships/image" Target="../media/image422.png"/><Relationship Id="rId108" Type="http://schemas.openxmlformats.org/officeDocument/2006/relationships/customXml" Target="../ink/ink3095.xml"/><Relationship Id="rId129" Type="http://schemas.openxmlformats.org/officeDocument/2006/relationships/image" Target="../media/image486.png"/><Relationship Id="rId54" Type="http://schemas.openxmlformats.org/officeDocument/2006/relationships/customXml" Target="../ink/ink3068.xml"/><Relationship Id="rId75" Type="http://schemas.openxmlformats.org/officeDocument/2006/relationships/image" Target="../media/image444.png"/><Relationship Id="rId96" Type="http://schemas.openxmlformats.org/officeDocument/2006/relationships/customXml" Target="../ink/ink3089.xml"/><Relationship Id="rId140" Type="http://schemas.openxmlformats.org/officeDocument/2006/relationships/customXml" Target="../ink/ink3111.xml"/><Relationship Id="rId161" Type="http://schemas.openxmlformats.org/officeDocument/2006/relationships/image" Target="../media/image513.png"/><Relationship Id="rId182" Type="http://schemas.openxmlformats.org/officeDocument/2006/relationships/customXml" Target="../ink/ink3132.xml"/><Relationship Id="rId6" Type="http://schemas.openxmlformats.org/officeDocument/2006/relationships/customXml" Target="../ink/ink3044.xml"/><Relationship Id="rId23" Type="http://schemas.openxmlformats.org/officeDocument/2006/relationships/image" Target="../media/image417.png"/><Relationship Id="rId119" Type="http://schemas.openxmlformats.org/officeDocument/2006/relationships/image" Target="../media/image481.png"/><Relationship Id="rId44" Type="http://schemas.openxmlformats.org/officeDocument/2006/relationships/customXml" Target="../ink/ink3063.xml"/><Relationship Id="rId60" Type="http://schemas.openxmlformats.org/officeDocument/2006/relationships/customXml" Target="../ink/ink3071.xml"/><Relationship Id="rId65" Type="http://schemas.openxmlformats.org/officeDocument/2006/relationships/image" Target="../media/image439.png"/><Relationship Id="rId81" Type="http://schemas.openxmlformats.org/officeDocument/2006/relationships/image" Target="../media/image447.png"/><Relationship Id="rId86" Type="http://schemas.openxmlformats.org/officeDocument/2006/relationships/customXml" Target="../ink/ink3084.xml"/><Relationship Id="rId130" Type="http://schemas.openxmlformats.org/officeDocument/2006/relationships/customXml" Target="../ink/ink3106.xml"/><Relationship Id="rId135" Type="http://schemas.openxmlformats.org/officeDocument/2006/relationships/image" Target="../media/image500.png"/><Relationship Id="rId151" Type="http://schemas.openxmlformats.org/officeDocument/2006/relationships/image" Target="../media/image508.png"/><Relationship Id="rId156" Type="http://schemas.openxmlformats.org/officeDocument/2006/relationships/customXml" Target="../ink/ink3119.xml"/><Relationship Id="rId177" Type="http://schemas.openxmlformats.org/officeDocument/2006/relationships/image" Target="../media/image520.png"/><Relationship Id="rId172" Type="http://schemas.openxmlformats.org/officeDocument/2006/relationships/customXml" Target="../ink/ink3127.xml"/><Relationship Id="rId13" Type="http://schemas.openxmlformats.org/officeDocument/2006/relationships/image" Target="../media/image426.png"/><Relationship Id="rId18" Type="http://schemas.openxmlformats.org/officeDocument/2006/relationships/customXml" Target="../ink/ink3050.xml"/><Relationship Id="rId39" Type="http://schemas.openxmlformats.org/officeDocument/2006/relationships/image" Target="../media/image425.png"/><Relationship Id="rId109" Type="http://schemas.openxmlformats.org/officeDocument/2006/relationships/image" Target="../media/image476.png"/><Relationship Id="rId34" Type="http://schemas.openxmlformats.org/officeDocument/2006/relationships/customXml" Target="../ink/ink3058.xml"/><Relationship Id="rId50" Type="http://schemas.openxmlformats.org/officeDocument/2006/relationships/customXml" Target="../ink/ink3066.xml"/><Relationship Id="rId55" Type="http://schemas.openxmlformats.org/officeDocument/2006/relationships/image" Target="../media/image434.png"/><Relationship Id="rId76" Type="http://schemas.openxmlformats.org/officeDocument/2006/relationships/customXml" Target="../ink/ink3079.xml"/><Relationship Id="rId97" Type="http://schemas.openxmlformats.org/officeDocument/2006/relationships/image" Target="../media/image455.png"/><Relationship Id="rId104" Type="http://schemas.openxmlformats.org/officeDocument/2006/relationships/customXml" Target="../ink/ink3093.xml"/><Relationship Id="rId120" Type="http://schemas.openxmlformats.org/officeDocument/2006/relationships/customXml" Target="../ink/ink3101.xml"/><Relationship Id="rId125" Type="http://schemas.openxmlformats.org/officeDocument/2006/relationships/image" Target="../media/image484.png"/><Relationship Id="rId141" Type="http://schemas.openxmlformats.org/officeDocument/2006/relationships/image" Target="../media/image503.png"/><Relationship Id="rId146" Type="http://schemas.openxmlformats.org/officeDocument/2006/relationships/customXml" Target="../ink/ink3114.xml"/><Relationship Id="rId167" Type="http://schemas.openxmlformats.org/officeDocument/2006/relationships/image" Target="../media/image516.png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3087.xml"/><Relationship Id="rId162" Type="http://schemas.openxmlformats.org/officeDocument/2006/relationships/customXml" Target="../ink/ink3122.xml"/><Relationship Id="rId183" Type="http://schemas.openxmlformats.org/officeDocument/2006/relationships/image" Target="../media/image523.png"/><Relationship Id="rId2" Type="http://schemas.openxmlformats.org/officeDocument/2006/relationships/customXml" Target="../ink/ink3042.xml"/><Relationship Id="rId29" Type="http://schemas.openxmlformats.org/officeDocument/2006/relationships/image" Target="../media/image420.png"/><Relationship Id="rId24" Type="http://schemas.openxmlformats.org/officeDocument/2006/relationships/customXml" Target="../ink/ink3053.xml"/><Relationship Id="rId40" Type="http://schemas.openxmlformats.org/officeDocument/2006/relationships/customXml" Target="../ink/ink3061.xml"/><Relationship Id="rId45" Type="http://schemas.openxmlformats.org/officeDocument/2006/relationships/image" Target="../media/image429.png"/><Relationship Id="rId66" Type="http://schemas.openxmlformats.org/officeDocument/2006/relationships/customXml" Target="../ink/ink3074.xml"/><Relationship Id="rId87" Type="http://schemas.openxmlformats.org/officeDocument/2006/relationships/image" Target="../media/image450.png"/><Relationship Id="rId110" Type="http://schemas.openxmlformats.org/officeDocument/2006/relationships/customXml" Target="../ink/ink3096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3109.xml"/><Relationship Id="rId157" Type="http://schemas.openxmlformats.org/officeDocument/2006/relationships/image" Target="../media/image511.png"/><Relationship Id="rId178" Type="http://schemas.openxmlformats.org/officeDocument/2006/relationships/customXml" Target="../ink/ink3130.xml"/><Relationship Id="rId61" Type="http://schemas.openxmlformats.org/officeDocument/2006/relationships/image" Target="../media/image437.png"/><Relationship Id="rId82" Type="http://schemas.openxmlformats.org/officeDocument/2006/relationships/customXml" Target="../ink/ink3082.xml"/><Relationship Id="rId152" Type="http://schemas.openxmlformats.org/officeDocument/2006/relationships/customXml" Target="../ink/ink3117.xml"/><Relationship Id="rId173" Type="http://schemas.openxmlformats.org/officeDocument/2006/relationships/image" Target="../media/image518.png"/><Relationship Id="rId19" Type="http://schemas.openxmlformats.org/officeDocument/2006/relationships/image" Target="../media/image415.png"/><Relationship Id="rId14" Type="http://schemas.openxmlformats.org/officeDocument/2006/relationships/customXml" Target="../ink/ink3048.xml"/><Relationship Id="rId30" Type="http://schemas.openxmlformats.org/officeDocument/2006/relationships/customXml" Target="../ink/ink3056.xml"/><Relationship Id="rId35" Type="http://schemas.openxmlformats.org/officeDocument/2006/relationships/image" Target="../media/image423.png"/><Relationship Id="rId56" Type="http://schemas.openxmlformats.org/officeDocument/2006/relationships/customXml" Target="../ink/ink3069.xml"/><Relationship Id="rId77" Type="http://schemas.openxmlformats.org/officeDocument/2006/relationships/image" Target="../media/image445.png"/><Relationship Id="rId100" Type="http://schemas.openxmlformats.org/officeDocument/2006/relationships/customXml" Target="../ink/ink3091.xml"/><Relationship Id="rId105" Type="http://schemas.openxmlformats.org/officeDocument/2006/relationships/image" Target="../media/image474.png"/><Relationship Id="rId126" Type="http://schemas.openxmlformats.org/officeDocument/2006/relationships/customXml" Target="../ink/ink3104.xml"/><Relationship Id="rId147" Type="http://schemas.openxmlformats.org/officeDocument/2006/relationships/image" Target="../media/image506.png"/><Relationship Id="rId168" Type="http://schemas.openxmlformats.org/officeDocument/2006/relationships/customXml" Target="../ink/ink3125.xml"/><Relationship Id="rId8" Type="http://schemas.openxmlformats.org/officeDocument/2006/relationships/customXml" Target="../ink/ink3045.xml"/><Relationship Id="rId51" Type="http://schemas.openxmlformats.org/officeDocument/2006/relationships/image" Target="../media/image432.png"/><Relationship Id="rId72" Type="http://schemas.openxmlformats.org/officeDocument/2006/relationships/customXml" Target="../ink/ink3077.xml"/><Relationship Id="rId93" Type="http://schemas.openxmlformats.org/officeDocument/2006/relationships/image" Target="../media/image453.png"/><Relationship Id="rId98" Type="http://schemas.openxmlformats.org/officeDocument/2006/relationships/customXml" Target="../ink/ink3090.xml"/><Relationship Id="rId121" Type="http://schemas.openxmlformats.org/officeDocument/2006/relationships/image" Target="../media/image482.png"/><Relationship Id="rId142" Type="http://schemas.openxmlformats.org/officeDocument/2006/relationships/customXml" Target="../ink/ink3112.xml"/><Relationship Id="rId163" Type="http://schemas.openxmlformats.org/officeDocument/2006/relationships/image" Target="../media/image514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3064.xml"/><Relationship Id="rId67" Type="http://schemas.openxmlformats.org/officeDocument/2006/relationships/image" Target="../media/image440.png"/><Relationship Id="rId116" Type="http://schemas.openxmlformats.org/officeDocument/2006/relationships/customXml" Target="../ink/ink3099.xml"/><Relationship Id="rId137" Type="http://schemas.openxmlformats.org/officeDocument/2006/relationships/image" Target="../media/image501.png"/><Relationship Id="rId158" Type="http://schemas.openxmlformats.org/officeDocument/2006/relationships/customXml" Target="../ink/ink3120.xml"/><Relationship Id="rId20" Type="http://schemas.openxmlformats.org/officeDocument/2006/relationships/customXml" Target="../ink/ink3051.xml"/><Relationship Id="rId41" Type="http://schemas.openxmlformats.org/officeDocument/2006/relationships/image" Target="../media/image427.png"/><Relationship Id="rId62" Type="http://schemas.openxmlformats.org/officeDocument/2006/relationships/customXml" Target="../ink/ink3072.xml"/><Relationship Id="rId83" Type="http://schemas.openxmlformats.org/officeDocument/2006/relationships/image" Target="../media/image448.png"/><Relationship Id="rId88" Type="http://schemas.openxmlformats.org/officeDocument/2006/relationships/customXml" Target="../ink/ink3085.xml"/><Relationship Id="rId111" Type="http://schemas.openxmlformats.org/officeDocument/2006/relationships/image" Target="../media/image477.png"/><Relationship Id="rId132" Type="http://schemas.openxmlformats.org/officeDocument/2006/relationships/customXml" Target="../ink/ink3107.xml"/><Relationship Id="rId153" Type="http://schemas.openxmlformats.org/officeDocument/2006/relationships/image" Target="../media/image509.png"/><Relationship Id="rId174" Type="http://schemas.openxmlformats.org/officeDocument/2006/relationships/customXml" Target="../ink/ink3128.xml"/><Relationship Id="rId179" Type="http://schemas.openxmlformats.org/officeDocument/2006/relationships/image" Target="../media/image521.png"/><Relationship Id="rId15" Type="http://schemas.openxmlformats.org/officeDocument/2006/relationships/image" Target="../media/image413.png"/><Relationship Id="rId36" Type="http://schemas.openxmlformats.org/officeDocument/2006/relationships/customXml" Target="../ink/ink3059.xml"/><Relationship Id="rId57" Type="http://schemas.openxmlformats.org/officeDocument/2006/relationships/image" Target="../media/image435.png"/><Relationship Id="rId106" Type="http://schemas.openxmlformats.org/officeDocument/2006/relationships/customXml" Target="../ink/ink3094.xml"/><Relationship Id="rId127" Type="http://schemas.openxmlformats.org/officeDocument/2006/relationships/image" Target="../media/image485.png"/><Relationship Id="rId10" Type="http://schemas.openxmlformats.org/officeDocument/2006/relationships/customXml" Target="../ink/ink3046.xml"/><Relationship Id="rId31" Type="http://schemas.openxmlformats.org/officeDocument/2006/relationships/image" Target="../media/image421.png"/><Relationship Id="rId52" Type="http://schemas.openxmlformats.org/officeDocument/2006/relationships/customXml" Target="../ink/ink3067.xml"/><Relationship Id="rId73" Type="http://schemas.openxmlformats.org/officeDocument/2006/relationships/image" Target="../media/image443.png"/><Relationship Id="rId78" Type="http://schemas.openxmlformats.org/officeDocument/2006/relationships/customXml" Target="../ink/ink3080.xml"/><Relationship Id="rId94" Type="http://schemas.openxmlformats.org/officeDocument/2006/relationships/customXml" Target="../ink/ink3088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3102.xml"/><Relationship Id="rId143" Type="http://schemas.openxmlformats.org/officeDocument/2006/relationships/image" Target="../media/image504.png"/><Relationship Id="rId148" Type="http://schemas.openxmlformats.org/officeDocument/2006/relationships/customXml" Target="../ink/ink3115.xml"/><Relationship Id="rId164" Type="http://schemas.openxmlformats.org/officeDocument/2006/relationships/customXml" Target="../ink/ink3123.xml"/><Relationship Id="rId169" Type="http://schemas.openxmlformats.org/officeDocument/2006/relationships/image" Target="../media/image113.png"/><Relationship Id="rId4" Type="http://schemas.openxmlformats.org/officeDocument/2006/relationships/customXml" Target="../ink/ink3043.xml"/><Relationship Id="rId9" Type="http://schemas.openxmlformats.org/officeDocument/2006/relationships/image" Target="../media/image410.png"/><Relationship Id="rId180" Type="http://schemas.openxmlformats.org/officeDocument/2006/relationships/customXml" Target="../ink/ink3131.xml"/><Relationship Id="rId26" Type="http://schemas.openxmlformats.org/officeDocument/2006/relationships/customXml" Target="../ink/ink3054.xml"/><Relationship Id="rId47" Type="http://schemas.openxmlformats.org/officeDocument/2006/relationships/image" Target="../media/image430.png"/><Relationship Id="rId68" Type="http://schemas.openxmlformats.org/officeDocument/2006/relationships/customXml" Target="../ink/ink3075.xml"/><Relationship Id="rId89" Type="http://schemas.openxmlformats.org/officeDocument/2006/relationships/image" Target="../media/image451.png"/><Relationship Id="rId112" Type="http://schemas.openxmlformats.org/officeDocument/2006/relationships/customXml" Target="../ink/ink3097.xml"/><Relationship Id="rId133" Type="http://schemas.openxmlformats.org/officeDocument/2006/relationships/image" Target="../media/image488.png"/><Relationship Id="rId154" Type="http://schemas.openxmlformats.org/officeDocument/2006/relationships/customXml" Target="../ink/ink3118.xml"/><Relationship Id="rId175" Type="http://schemas.openxmlformats.org/officeDocument/2006/relationships/image" Target="../media/image519.png"/><Relationship Id="rId16" Type="http://schemas.openxmlformats.org/officeDocument/2006/relationships/customXml" Target="../ink/ink3049.xml"/><Relationship Id="rId37" Type="http://schemas.openxmlformats.org/officeDocument/2006/relationships/image" Target="../media/image424.png"/><Relationship Id="rId58" Type="http://schemas.openxmlformats.org/officeDocument/2006/relationships/customXml" Target="../ink/ink3070.xml"/><Relationship Id="rId79" Type="http://schemas.openxmlformats.org/officeDocument/2006/relationships/image" Target="../media/image446.png"/><Relationship Id="rId102" Type="http://schemas.openxmlformats.org/officeDocument/2006/relationships/customXml" Target="../ink/ink3092.xml"/><Relationship Id="rId123" Type="http://schemas.openxmlformats.org/officeDocument/2006/relationships/image" Target="../media/image483.png"/><Relationship Id="rId144" Type="http://schemas.openxmlformats.org/officeDocument/2006/relationships/customXml" Target="../ink/ink3113.xml"/><Relationship Id="rId90" Type="http://schemas.openxmlformats.org/officeDocument/2006/relationships/customXml" Target="../ink/ink3086.xml"/><Relationship Id="rId165" Type="http://schemas.openxmlformats.org/officeDocument/2006/relationships/image" Target="../media/image515.png"/><Relationship Id="rId27" Type="http://schemas.openxmlformats.org/officeDocument/2006/relationships/image" Target="../media/image419.png"/><Relationship Id="rId48" Type="http://schemas.openxmlformats.org/officeDocument/2006/relationships/customXml" Target="../ink/ink3065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34" Type="http://schemas.openxmlformats.org/officeDocument/2006/relationships/customXml" Target="../ink/ink3108.xml"/><Relationship Id="rId80" Type="http://schemas.openxmlformats.org/officeDocument/2006/relationships/customXml" Target="../ink/ink3081.xml"/><Relationship Id="rId155" Type="http://schemas.openxmlformats.org/officeDocument/2006/relationships/image" Target="../media/image510.png"/><Relationship Id="rId176" Type="http://schemas.openxmlformats.org/officeDocument/2006/relationships/customXml" Target="../ink/ink3129.xml"/><Relationship Id="rId17" Type="http://schemas.openxmlformats.org/officeDocument/2006/relationships/image" Target="../media/image414.png"/><Relationship Id="rId38" Type="http://schemas.openxmlformats.org/officeDocument/2006/relationships/customXml" Target="../ink/ink3060.xml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24" Type="http://schemas.openxmlformats.org/officeDocument/2006/relationships/customXml" Target="../ink/ink3103.xml"/><Relationship Id="rId70" Type="http://schemas.openxmlformats.org/officeDocument/2006/relationships/customXml" Target="../ink/ink3076.xml"/><Relationship Id="rId91" Type="http://schemas.openxmlformats.org/officeDocument/2006/relationships/image" Target="../media/image452.png"/><Relationship Id="rId145" Type="http://schemas.openxmlformats.org/officeDocument/2006/relationships/image" Target="../media/image505.png"/><Relationship Id="rId166" Type="http://schemas.openxmlformats.org/officeDocument/2006/relationships/customXml" Target="../ink/ink312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055.xml"/><Relationship Id="rId49" Type="http://schemas.openxmlformats.org/officeDocument/2006/relationships/image" Target="../media/image431.png"/><Relationship Id="rId114" Type="http://schemas.openxmlformats.org/officeDocument/2006/relationships/customXml" Target="../ink/ink3098.xml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0.png"/><Relationship Id="rId21" Type="http://schemas.openxmlformats.org/officeDocument/2006/relationships/image" Target="../media/image416.png"/><Relationship Id="rId42" Type="http://schemas.openxmlformats.org/officeDocument/2006/relationships/customXml" Target="../ink/ink3153.xml"/><Relationship Id="rId63" Type="http://schemas.openxmlformats.org/officeDocument/2006/relationships/image" Target="../media/image438.png"/><Relationship Id="rId84" Type="http://schemas.openxmlformats.org/officeDocument/2006/relationships/customXml" Target="../ink/ink3174.xml"/><Relationship Id="rId138" Type="http://schemas.openxmlformats.org/officeDocument/2006/relationships/customXml" Target="../ink/ink3201.xml"/><Relationship Id="rId159" Type="http://schemas.openxmlformats.org/officeDocument/2006/relationships/image" Target="../media/image512.png"/><Relationship Id="rId170" Type="http://schemas.openxmlformats.org/officeDocument/2006/relationships/customXml" Target="../ink/ink3217.xml"/><Relationship Id="rId191" Type="http://schemas.openxmlformats.org/officeDocument/2006/relationships/image" Target="../media/image527.png"/><Relationship Id="rId107" Type="http://schemas.openxmlformats.org/officeDocument/2006/relationships/image" Target="../media/image475.png"/><Relationship Id="rId11" Type="http://schemas.openxmlformats.org/officeDocument/2006/relationships/image" Target="../media/image411.png"/><Relationship Id="rId32" Type="http://schemas.openxmlformats.org/officeDocument/2006/relationships/customXml" Target="../ink/ink3148.xml"/><Relationship Id="rId53" Type="http://schemas.openxmlformats.org/officeDocument/2006/relationships/image" Target="../media/image433.png"/><Relationship Id="rId74" Type="http://schemas.openxmlformats.org/officeDocument/2006/relationships/customXml" Target="../ink/ink3169.xml"/><Relationship Id="rId128" Type="http://schemas.openxmlformats.org/officeDocument/2006/relationships/customXml" Target="../ink/ink3196.xml"/><Relationship Id="rId149" Type="http://schemas.openxmlformats.org/officeDocument/2006/relationships/image" Target="../media/image507.png"/><Relationship Id="rId5" Type="http://schemas.openxmlformats.org/officeDocument/2006/relationships/image" Target="../media/image408.png"/><Relationship Id="rId95" Type="http://schemas.openxmlformats.org/officeDocument/2006/relationships/image" Target="../media/image454.png"/><Relationship Id="rId160" Type="http://schemas.openxmlformats.org/officeDocument/2006/relationships/customXml" Target="../ink/ink3212.xml"/><Relationship Id="rId181" Type="http://schemas.openxmlformats.org/officeDocument/2006/relationships/image" Target="../media/image522.png"/><Relationship Id="rId22" Type="http://schemas.openxmlformats.org/officeDocument/2006/relationships/customXml" Target="../ink/ink3143.xml"/><Relationship Id="rId43" Type="http://schemas.openxmlformats.org/officeDocument/2006/relationships/image" Target="../media/image428.png"/><Relationship Id="rId64" Type="http://schemas.openxmlformats.org/officeDocument/2006/relationships/customXml" Target="../ink/ink3164.xml"/><Relationship Id="rId118" Type="http://schemas.openxmlformats.org/officeDocument/2006/relationships/customXml" Target="../ink/ink3191.xml"/><Relationship Id="rId139" Type="http://schemas.openxmlformats.org/officeDocument/2006/relationships/image" Target="../media/image502.png"/><Relationship Id="rId85" Type="http://schemas.openxmlformats.org/officeDocument/2006/relationships/image" Target="../media/image449.png"/><Relationship Id="rId150" Type="http://schemas.openxmlformats.org/officeDocument/2006/relationships/customXml" Target="../ink/ink3207.xml"/><Relationship Id="rId171" Type="http://schemas.openxmlformats.org/officeDocument/2006/relationships/image" Target="../media/image517.png"/><Relationship Id="rId192" Type="http://schemas.openxmlformats.org/officeDocument/2006/relationships/customXml" Target="../ink/ink3228.xml"/><Relationship Id="rId12" Type="http://schemas.openxmlformats.org/officeDocument/2006/relationships/customXml" Target="../ink/ink3138.xml"/><Relationship Id="rId33" Type="http://schemas.openxmlformats.org/officeDocument/2006/relationships/image" Target="../media/image422.png"/><Relationship Id="rId108" Type="http://schemas.openxmlformats.org/officeDocument/2006/relationships/customXml" Target="../ink/ink3186.xml"/><Relationship Id="rId129" Type="http://schemas.openxmlformats.org/officeDocument/2006/relationships/image" Target="../media/image486.png"/><Relationship Id="rId54" Type="http://schemas.openxmlformats.org/officeDocument/2006/relationships/customXml" Target="../ink/ink3159.xml"/><Relationship Id="rId75" Type="http://schemas.openxmlformats.org/officeDocument/2006/relationships/image" Target="../media/image444.png"/><Relationship Id="rId96" Type="http://schemas.openxmlformats.org/officeDocument/2006/relationships/customXml" Target="../ink/ink3180.xml"/><Relationship Id="rId140" Type="http://schemas.openxmlformats.org/officeDocument/2006/relationships/customXml" Target="../ink/ink3202.xml"/><Relationship Id="rId161" Type="http://schemas.openxmlformats.org/officeDocument/2006/relationships/image" Target="../media/image513.png"/><Relationship Id="rId182" Type="http://schemas.openxmlformats.org/officeDocument/2006/relationships/customXml" Target="../ink/ink3223.xml"/><Relationship Id="rId6" Type="http://schemas.openxmlformats.org/officeDocument/2006/relationships/customXml" Target="../ink/ink3135.xml"/><Relationship Id="rId23" Type="http://schemas.openxmlformats.org/officeDocument/2006/relationships/image" Target="../media/image417.png"/><Relationship Id="rId119" Type="http://schemas.openxmlformats.org/officeDocument/2006/relationships/image" Target="../media/image481.png"/><Relationship Id="rId44" Type="http://schemas.openxmlformats.org/officeDocument/2006/relationships/customXml" Target="../ink/ink3154.xml"/><Relationship Id="rId65" Type="http://schemas.openxmlformats.org/officeDocument/2006/relationships/image" Target="../media/image439.png"/><Relationship Id="rId86" Type="http://schemas.openxmlformats.org/officeDocument/2006/relationships/customXml" Target="../ink/ink3175.xml"/><Relationship Id="rId130" Type="http://schemas.openxmlformats.org/officeDocument/2006/relationships/customXml" Target="../ink/ink3197.xml"/><Relationship Id="rId151" Type="http://schemas.openxmlformats.org/officeDocument/2006/relationships/image" Target="../media/image508.png"/><Relationship Id="rId172" Type="http://schemas.openxmlformats.org/officeDocument/2006/relationships/customXml" Target="../ink/ink3218.xml"/><Relationship Id="rId193" Type="http://schemas.openxmlformats.org/officeDocument/2006/relationships/image" Target="../media/image528.png"/><Relationship Id="rId13" Type="http://schemas.openxmlformats.org/officeDocument/2006/relationships/image" Target="../media/image426.png"/><Relationship Id="rId109" Type="http://schemas.openxmlformats.org/officeDocument/2006/relationships/image" Target="../media/image476.png"/><Relationship Id="rId34" Type="http://schemas.openxmlformats.org/officeDocument/2006/relationships/customXml" Target="../ink/ink3149.xml"/><Relationship Id="rId55" Type="http://schemas.openxmlformats.org/officeDocument/2006/relationships/image" Target="../media/image434.png"/><Relationship Id="rId76" Type="http://schemas.openxmlformats.org/officeDocument/2006/relationships/customXml" Target="../ink/ink3170.xml"/><Relationship Id="rId97" Type="http://schemas.openxmlformats.org/officeDocument/2006/relationships/image" Target="../media/image455.png"/><Relationship Id="rId120" Type="http://schemas.openxmlformats.org/officeDocument/2006/relationships/customXml" Target="../ink/ink3192.xml"/><Relationship Id="rId141" Type="http://schemas.openxmlformats.org/officeDocument/2006/relationships/image" Target="../media/image503.png"/><Relationship Id="rId7" Type="http://schemas.openxmlformats.org/officeDocument/2006/relationships/image" Target="../media/image409.png"/><Relationship Id="rId71" Type="http://schemas.openxmlformats.org/officeDocument/2006/relationships/image" Target="../media/image442.png"/><Relationship Id="rId92" Type="http://schemas.openxmlformats.org/officeDocument/2006/relationships/customXml" Target="../ink/ink3178.xml"/><Relationship Id="rId162" Type="http://schemas.openxmlformats.org/officeDocument/2006/relationships/customXml" Target="../ink/ink3213.xml"/><Relationship Id="rId183" Type="http://schemas.openxmlformats.org/officeDocument/2006/relationships/image" Target="../media/image523.png"/><Relationship Id="rId2" Type="http://schemas.openxmlformats.org/officeDocument/2006/relationships/customXml" Target="../ink/ink3133.xml"/><Relationship Id="rId29" Type="http://schemas.openxmlformats.org/officeDocument/2006/relationships/image" Target="../media/image420.png"/><Relationship Id="rId24" Type="http://schemas.openxmlformats.org/officeDocument/2006/relationships/customXml" Target="../ink/ink3144.xml"/><Relationship Id="rId40" Type="http://schemas.openxmlformats.org/officeDocument/2006/relationships/customXml" Target="../ink/ink3152.xml"/><Relationship Id="rId45" Type="http://schemas.openxmlformats.org/officeDocument/2006/relationships/image" Target="../media/image429.png"/><Relationship Id="rId66" Type="http://schemas.openxmlformats.org/officeDocument/2006/relationships/customXml" Target="../ink/ink3165.xml"/><Relationship Id="rId87" Type="http://schemas.openxmlformats.org/officeDocument/2006/relationships/image" Target="../media/image450.png"/><Relationship Id="rId110" Type="http://schemas.openxmlformats.org/officeDocument/2006/relationships/customXml" Target="../ink/ink3187.xml"/><Relationship Id="rId115" Type="http://schemas.openxmlformats.org/officeDocument/2006/relationships/image" Target="../media/image479.png"/><Relationship Id="rId131" Type="http://schemas.openxmlformats.org/officeDocument/2006/relationships/image" Target="../media/image487.png"/><Relationship Id="rId136" Type="http://schemas.openxmlformats.org/officeDocument/2006/relationships/customXml" Target="../ink/ink3200.xml"/><Relationship Id="rId157" Type="http://schemas.openxmlformats.org/officeDocument/2006/relationships/image" Target="../media/image511.png"/><Relationship Id="rId178" Type="http://schemas.openxmlformats.org/officeDocument/2006/relationships/customXml" Target="../ink/ink3221.xml"/><Relationship Id="rId61" Type="http://schemas.openxmlformats.org/officeDocument/2006/relationships/image" Target="../media/image437.png"/><Relationship Id="rId82" Type="http://schemas.openxmlformats.org/officeDocument/2006/relationships/customXml" Target="../ink/ink3173.xml"/><Relationship Id="rId152" Type="http://schemas.openxmlformats.org/officeDocument/2006/relationships/customXml" Target="../ink/ink3208.xml"/><Relationship Id="rId173" Type="http://schemas.openxmlformats.org/officeDocument/2006/relationships/image" Target="../media/image518.png"/><Relationship Id="rId194" Type="http://schemas.openxmlformats.org/officeDocument/2006/relationships/customXml" Target="../ink/ink3229.xml"/><Relationship Id="rId19" Type="http://schemas.openxmlformats.org/officeDocument/2006/relationships/image" Target="../media/image415.png"/><Relationship Id="rId14" Type="http://schemas.openxmlformats.org/officeDocument/2006/relationships/customXml" Target="../ink/ink3139.xml"/><Relationship Id="rId30" Type="http://schemas.openxmlformats.org/officeDocument/2006/relationships/customXml" Target="../ink/ink3147.xml"/><Relationship Id="rId35" Type="http://schemas.openxmlformats.org/officeDocument/2006/relationships/image" Target="../media/image423.png"/><Relationship Id="rId56" Type="http://schemas.openxmlformats.org/officeDocument/2006/relationships/customXml" Target="../ink/ink3160.xml"/><Relationship Id="rId77" Type="http://schemas.openxmlformats.org/officeDocument/2006/relationships/image" Target="../media/image445.png"/><Relationship Id="rId100" Type="http://schemas.openxmlformats.org/officeDocument/2006/relationships/customXml" Target="../ink/ink3182.xml"/><Relationship Id="rId105" Type="http://schemas.openxmlformats.org/officeDocument/2006/relationships/image" Target="../media/image474.png"/><Relationship Id="rId126" Type="http://schemas.openxmlformats.org/officeDocument/2006/relationships/customXml" Target="../ink/ink3195.xml"/><Relationship Id="rId147" Type="http://schemas.openxmlformats.org/officeDocument/2006/relationships/image" Target="../media/image506.png"/><Relationship Id="rId168" Type="http://schemas.openxmlformats.org/officeDocument/2006/relationships/customXml" Target="../ink/ink3216.xml"/><Relationship Id="rId8" Type="http://schemas.openxmlformats.org/officeDocument/2006/relationships/customXml" Target="../ink/ink3136.xml"/><Relationship Id="rId51" Type="http://schemas.openxmlformats.org/officeDocument/2006/relationships/image" Target="../media/image432.png"/><Relationship Id="rId72" Type="http://schemas.openxmlformats.org/officeDocument/2006/relationships/customXml" Target="../ink/ink3168.xml"/><Relationship Id="rId93" Type="http://schemas.openxmlformats.org/officeDocument/2006/relationships/image" Target="../media/image453.png"/><Relationship Id="rId98" Type="http://schemas.openxmlformats.org/officeDocument/2006/relationships/customXml" Target="../ink/ink3181.xml"/><Relationship Id="rId121" Type="http://schemas.openxmlformats.org/officeDocument/2006/relationships/image" Target="../media/image482.png"/><Relationship Id="rId142" Type="http://schemas.openxmlformats.org/officeDocument/2006/relationships/customXml" Target="../ink/ink3203.xml"/><Relationship Id="rId163" Type="http://schemas.openxmlformats.org/officeDocument/2006/relationships/image" Target="../media/image514.png"/><Relationship Id="rId184" Type="http://schemas.openxmlformats.org/officeDocument/2006/relationships/customXml" Target="../ink/ink3224.xml"/><Relationship Id="rId189" Type="http://schemas.openxmlformats.org/officeDocument/2006/relationships/image" Target="../media/image526.png"/><Relationship Id="rId3" Type="http://schemas.openxmlformats.org/officeDocument/2006/relationships/image" Target="../media/image407.png"/><Relationship Id="rId25" Type="http://schemas.openxmlformats.org/officeDocument/2006/relationships/image" Target="../media/image418.png"/><Relationship Id="rId46" Type="http://schemas.openxmlformats.org/officeDocument/2006/relationships/customXml" Target="../ink/ink3155.xml"/><Relationship Id="rId67" Type="http://schemas.openxmlformats.org/officeDocument/2006/relationships/image" Target="../media/image440.png"/><Relationship Id="rId116" Type="http://schemas.openxmlformats.org/officeDocument/2006/relationships/customXml" Target="../ink/ink3190.xml"/><Relationship Id="rId137" Type="http://schemas.openxmlformats.org/officeDocument/2006/relationships/image" Target="../media/image501.png"/><Relationship Id="rId158" Type="http://schemas.openxmlformats.org/officeDocument/2006/relationships/customXml" Target="../ink/ink3211.xml"/><Relationship Id="rId20" Type="http://schemas.openxmlformats.org/officeDocument/2006/relationships/customXml" Target="../ink/ink3142.xml"/><Relationship Id="rId41" Type="http://schemas.openxmlformats.org/officeDocument/2006/relationships/image" Target="../media/image427.png"/><Relationship Id="rId62" Type="http://schemas.openxmlformats.org/officeDocument/2006/relationships/customXml" Target="../ink/ink3163.xml"/><Relationship Id="rId83" Type="http://schemas.openxmlformats.org/officeDocument/2006/relationships/image" Target="../media/image448.png"/><Relationship Id="rId88" Type="http://schemas.openxmlformats.org/officeDocument/2006/relationships/customXml" Target="../ink/ink3176.xml"/><Relationship Id="rId111" Type="http://schemas.openxmlformats.org/officeDocument/2006/relationships/image" Target="../media/image477.png"/><Relationship Id="rId132" Type="http://schemas.openxmlformats.org/officeDocument/2006/relationships/customXml" Target="../ink/ink3198.xml"/><Relationship Id="rId153" Type="http://schemas.openxmlformats.org/officeDocument/2006/relationships/image" Target="../media/image509.png"/><Relationship Id="rId174" Type="http://schemas.openxmlformats.org/officeDocument/2006/relationships/customXml" Target="../ink/ink3219.xml"/><Relationship Id="rId179" Type="http://schemas.openxmlformats.org/officeDocument/2006/relationships/image" Target="../media/image521.png"/><Relationship Id="rId195" Type="http://schemas.openxmlformats.org/officeDocument/2006/relationships/image" Target="../media/image529.png"/><Relationship Id="rId190" Type="http://schemas.openxmlformats.org/officeDocument/2006/relationships/customXml" Target="../ink/ink3227.xml"/><Relationship Id="rId15" Type="http://schemas.openxmlformats.org/officeDocument/2006/relationships/image" Target="../media/image413.png"/><Relationship Id="rId36" Type="http://schemas.openxmlformats.org/officeDocument/2006/relationships/customXml" Target="../ink/ink3150.xml"/><Relationship Id="rId57" Type="http://schemas.openxmlformats.org/officeDocument/2006/relationships/image" Target="../media/image435.png"/><Relationship Id="rId106" Type="http://schemas.openxmlformats.org/officeDocument/2006/relationships/customXml" Target="../ink/ink3185.xml"/><Relationship Id="rId127" Type="http://schemas.openxmlformats.org/officeDocument/2006/relationships/image" Target="../media/image485.png"/><Relationship Id="rId10" Type="http://schemas.openxmlformats.org/officeDocument/2006/relationships/customXml" Target="../ink/ink3137.xml"/><Relationship Id="rId31" Type="http://schemas.openxmlformats.org/officeDocument/2006/relationships/image" Target="../media/image421.png"/><Relationship Id="rId52" Type="http://schemas.openxmlformats.org/officeDocument/2006/relationships/customXml" Target="../ink/ink3158.xml"/><Relationship Id="rId73" Type="http://schemas.openxmlformats.org/officeDocument/2006/relationships/image" Target="../media/image443.png"/><Relationship Id="rId78" Type="http://schemas.openxmlformats.org/officeDocument/2006/relationships/customXml" Target="../ink/ink3171.xml"/><Relationship Id="rId94" Type="http://schemas.openxmlformats.org/officeDocument/2006/relationships/customXml" Target="../ink/ink3179.xml"/><Relationship Id="rId99" Type="http://schemas.openxmlformats.org/officeDocument/2006/relationships/image" Target="../media/image456.png"/><Relationship Id="rId101" Type="http://schemas.openxmlformats.org/officeDocument/2006/relationships/image" Target="../media/image472.png"/><Relationship Id="rId122" Type="http://schemas.openxmlformats.org/officeDocument/2006/relationships/customXml" Target="../ink/ink3193.xml"/><Relationship Id="rId143" Type="http://schemas.openxmlformats.org/officeDocument/2006/relationships/image" Target="../media/image504.png"/><Relationship Id="rId148" Type="http://schemas.openxmlformats.org/officeDocument/2006/relationships/customXml" Target="../ink/ink3206.xml"/><Relationship Id="rId164" Type="http://schemas.openxmlformats.org/officeDocument/2006/relationships/customXml" Target="../ink/ink3214.xml"/><Relationship Id="rId169" Type="http://schemas.openxmlformats.org/officeDocument/2006/relationships/image" Target="../media/image113.png"/><Relationship Id="rId185" Type="http://schemas.openxmlformats.org/officeDocument/2006/relationships/image" Target="../media/image524.png"/><Relationship Id="rId4" Type="http://schemas.openxmlformats.org/officeDocument/2006/relationships/customXml" Target="../ink/ink3134.xml"/><Relationship Id="rId9" Type="http://schemas.openxmlformats.org/officeDocument/2006/relationships/image" Target="../media/image410.png"/><Relationship Id="rId180" Type="http://schemas.openxmlformats.org/officeDocument/2006/relationships/customXml" Target="../ink/ink3222.xml"/><Relationship Id="rId26" Type="http://schemas.openxmlformats.org/officeDocument/2006/relationships/customXml" Target="../ink/ink3145.xml"/><Relationship Id="rId47" Type="http://schemas.openxmlformats.org/officeDocument/2006/relationships/image" Target="../media/image430.png"/><Relationship Id="rId68" Type="http://schemas.openxmlformats.org/officeDocument/2006/relationships/customXml" Target="../ink/ink3166.xml"/><Relationship Id="rId89" Type="http://schemas.openxmlformats.org/officeDocument/2006/relationships/image" Target="../media/image451.png"/><Relationship Id="rId112" Type="http://schemas.openxmlformats.org/officeDocument/2006/relationships/customXml" Target="../ink/ink3188.xml"/><Relationship Id="rId133" Type="http://schemas.openxmlformats.org/officeDocument/2006/relationships/image" Target="../media/image488.png"/><Relationship Id="rId154" Type="http://schemas.openxmlformats.org/officeDocument/2006/relationships/customXml" Target="../ink/ink3209.xml"/><Relationship Id="rId175" Type="http://schemas.openxmlformats.org/officeDocument/2006/relationships/image" Target="../media/image519.png"/><Relationship Id="rId196" Type="http://schemas.openxmlformats.org/officeDocument/2006/relationships/customXml" Target="../ink/ink3230.xml"/><Relationship Id="rId16" Type="http://schemas.openxmlformats.org/officeDocument/2006/relationships/customXml" Target="../ink/ink3140.xml"/><Relationship Id="rId37" Type="http://schemas.openxmlformats.org/officeDocument/2006/relationships/image" Target="../media/image424.png"/><Relationship Id="rId58" Type="http://schemas.openxmlformats.org/officeDocument/2006/relationships/customXml" Target="../ink/ink3161.xml"/><Relationship Id="rId79" Type="http://schemas.openxmlformats.org/officeDocument/2006/relationships/image" Target="../media/image446.png"/><Relationship Id="rId102" Type="http://schemas.openxmlformats.org/officeDocument/2006/relationships/customXml" Target="../ink/ink3183.xml"/><Relationship Id="rId123" Type="http://schemas.openxmlformats.org/officeDocument/2006/relationships/image" Target="../media/image483.png"/><Relationship Id="rId144" Type="http://schemas.openxmlformats.org/officeDocument/2006/relationships/customXml" Target="../ink/ink3204.xml"/><Relationship Id="rId90" Type="http://schemas.openxmlformats.org/officeDocument/2006/relationships/customXml" Target="../ink/ink3177.xml"/><Relationship Id="rId165" Type="http://schemas.openxmlformats.org/officeDocument/2006/relationships/image" Target="../media/image515.png"/><Relationship Id="rId186" Type="http://schemas.openxmlformats.org/officeDocument/2006/relationships/customXml" Target="../ink/ink3225.xml"/><Relationship Id="rId27" Type="http://schemas.openxmlformats.org/officeDocument/2006/relationships/image" Target="../media/image419.png"/><Relationship Id="rId48" Type="http://schemas.openxmlformats.org/officeDocument/2006/relationships/customXml" Target="../ink/ink3156.xml"/><Relationship Id="rId69" Type="http://schemas.openxmlformats.org/officeDocument/2006/relationships/image" Target="../media/image441.png"/><Relationship Id="rId113" Type="http://schemas.openxmlformats.org/officeDocument/2006/relationships/image" Target="../media/image478.png"/><Relationship Id="rId134" Type="http://schemas.openxmlformats.org/officeDocument/2006/relationships/customXml" Target="../ink/ink3199.xml"/><Relationship Id="rId80" Type="http://schemas.openxmlformats.org/officeDocument/2006/relationships/customXml" Target="../ink/ink3172.xml"/><Relationship Id="rId155" Type="http://schemas.openxmlformats.org/officeDocument/2006/relationships/image" Target="../media/image510.png"/><Relationship Id="rId176" Type="http://schemas.openxmlformats.org/officeDocument/2006/relationships/customXml" Target="../ink/ink3220.xml"/><Relationship Id="rId197" Type="http://schemas.openxmlformats.org/officeDocument/2006/relationships/image" Target="../media/image530.png"/><Relationship Id="rId17" Type="http://schemas.openxmlformats.org/officeDocument/2006/relationships/image" Target="../media/image414.png"/><Relationship Id="rId38" Type="http://schemas.openxmlformats.org/officeDocument/2006/relationships/customXml" Target="../ink/ink3151.xml"/><Relationship Id="rId59" Type="http://schemas.openxmlformats.org/officeDocument/2006/relationships/image" Target="../media/image436.png"/><Relationship Id="rId103" Type="http://schemas.openxmlformats.org/officeDocument/2006/relationships/image" Target="../media/image473.png"/><Relationship Id="rId124" Type="http://schemas.openxmlformats.org/officeDocument/2006/relationships/customXml" Target="../ink/ink3194.xml"/><Relationship Id="rId70" Type="http://schemas.openxmlformats.org/officeDocument/2006/relationships/customXml" Target="../ink/ink3167.xml"/><Relationship Id="rId91" Type="http://schemas.openxmlformats.org/officeDocument/2006/relationships/image" Target="../media/image452.png"/><Relationship Id="rId145" Type="http://schemas.openxmlformats.org/officeDocument/2006/relationships/image" Target="../media/image505.png"/><Relationship Id="rId166" Type="http://schemas.openxmlformats.org/officeDocument/2006/relationships/customXml" Target="../ink/ink3215.xml"/><Relationship Id="rId187" Type="http://schemas.openxmlformats.org/officeDocument/2006/relationships/image" Target="../media/image52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146.xml"/><Relationship Id="rId49" Type="http://schemas.openxmlformats.org/officeDocument/2006/relationships/image" Target="../media/image431.png"/><Relationship Id="rId114" Type="http://schemas.openxmlformats.org/officeDocument/2006/relationships/customXml" Target="../ink/ink3189.xml"/><Relationship Id="rId60" Type="http://schemas.openxmlformats.org/officeDocument/2006/relationships/customXml" Target="../ink/ink3162.xml"/><Relationship Id="rId81" Type="http://schemas.openxmlformats.org/officeDocument/2006/relationships/image" Target="../media/image447.png"/><Relationship Id="rId135" Type="http://schemas.openxmlformats.org/officeDocument/2006/relationships/image" Target="../media/image500.png"/><Relationship Id="rId156" Type="http://schemas.openxmlformats.org/officeDocument/2006/relationships/customXml" Target="../ink/ink3210.xml"/><Relationship Id="rId177" Type="http://schemas.openxmlformats.org/officeDocument/2006/relationships/image" Target="../media/image520.png"/><Relationship Id="rId18" Type="http://schemas.openxmlformats.org/officeDocument/2006/relationships/customXml" Target="../ink/ink3141.xml"/><Relationship Id="rId39" Type="http://schemas.openxmlformats.org/officeDocument/2006/relationships/image" Target="../media/image425.png"/><Relationship Id="rId50" Type="http://schemas.openxmlformats.org/officeDocument/2006/relationships/customXml" Target="../ink/ink3157.xml"/><Relationship Id="rId104" Type="http://schemas.openxmlformats.org/officeDocument/2006/relationships/customXml" Target="../ink/ink3184.xml"/><Relationship Id="rId125" Type="http://schemas.openxmlformats.org/officeDocument/2006/relationships/image" Target="../media/image484.png"/><Relationship Id="rId146" Type="http://schemas.openxmlformats.org/officeDocument/2006/relationships/customXml" Target="../ink/ink3205.xml"/><Relationship Id="rId167" Type="http://schemas.openxmlformats.org/officeDocument/2006/relationships/image" Target="../media/image516.png"/><Relationship Id="rId188" Type="http://schemas.openxmlformats.org/officeDocument/2006/relationships/customXml" Target="../ink/ink3226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png"/><Relationship Id="rId7" Type="http://schemas.openxmlformats.org/officeDocument/2006/relationships/image" Target="../media/image533.png"/><Relationship Id="rId2" Type="http://schemas.openxmlformats.org/officeDocument/2006/relationships/customXml" Target="../ink/ink32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3.xml"/><Relationship Id="rId5" Type="http://schemas.openxmlformats.org/officeDocument/2006/relationships/image" Target="../media/image532.png"/><Relationship Id="rId4" Type="http://schemas.openxmlformats.org/officeDocument/2006/relationships/customXml" Target="../ink/ink3232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37.xml"/><Relationship Id="rId13" Type="http://schemas.openxmlformats.org/officeDocument/2006/relationships/image" Target="../media/image536.png"/><Relationship Id="rId3" Type="http://schemas.openxmlformats.org/officeDocument/2006/relationships/image" Target="../media/image531.png"/><Relationship Id="rId7" Type="http://schemas.openxmlformats.org/officeDocument/2006/relationships/image" Target="../media/image533.png"/><Relationship Id="rId12" Type="http://schemas.openxmlformats.org/officeDocument/2006/relationships/customXml" Target="../ink/ink3239.xml"/><Relationship Id="rId17" Type="http://schemas.openxmlformats.org/officeDocument/2006/relationships/image" Target="../media/image538.png"/><Relationship Id="rId2" Type="http://schemas.openxmlformats.org/officeDocument/2006/relationships/customXml" Target="../ink/ink3234.xml"/><Relationship Id="rId16" Type="http://schemas.openxmlformats.org/officeDocument/2006/relationships/customXml" Target="../ink/ink32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36.xml"/><Relationship Id="rId11" Type="http://schemas.openxmlformats.org/officeDocument/2006/relationships/image" Target="../media/image535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10" Type="http://schemas.openxmlformats.org/officeDocument/2006/relationships/customXml" Target="../ink/ink3238.xml"/><Relationship Id="rId4" Type="http://schemas.openxmlformats.org/officeDocument/2006/relationships/customXml" Target="../ink/ink3235.xml"/><Relationship Id="rId9" Type="http://schemas.openxmlformats.org/officeDocument/2006/relationships/image" Target="../media/image534.png"/><Relationship Id="rId14" Type="http://schemas.openxmlformats.org/officeDocument/2006/relationships/customXml" Target="../ink/ink3240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45.xml"/><Relationship Id="rId13" Type="http://schemas.openxmlformats.org/officeDocument/2006/relationships/image" Target="../media/image536.png"/><Relationship Id="rId18" Type="http://schemas.openxmlformats.org/officeDocument/2006/relationships/customXml" Target="../ink/ink3250.xml"/><Relationship Id="rId26" Type="http://schemas.openxmlformats.org/officeDocument/2006/relationships/customXml" Target="../ink/ink3254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7" Type="http://schemas.openxmlformats.org/officeDocument/2006/relationships/image" Target="../media/image533.png"/><Relationship Id="rId12" Type="http://schemas.openxmlformats.org/officeDocument/2006/relationships/customXml" Target="../ink/ink324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2" Type="http://schemas.openxmlformats.org/officeDocument/2006/relationships/customXml" Target="../ink/ink3242.xml"/><Relationship Id="rId16" Type="http://schemas.openxmlformats.org/officeDocument/2006/relationships/customXml" Target="../ink/ink3249.xml"/><Relationship Id="rId20" Type="http://schemas.openxmlformats.org/officeDocument/2006/relationships/customXml" Target="../ink/ink3251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44.xml"/><Relationship Id="rId11" Type="http://schemas.openxmlformats.org/officeDocument/2006/relationships/image" Target="../media/image535.png"/><Relationship Id="rId24" Type="http://schemas.openxmlformats.org/officeDocument/2006/relationships/customXml" Target="../ink/ink3253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255.xml"/><Relationship Id="rId10" Type="http://schemas.openxmlformats.org/officeDocument/2006/relationships/customXml" Target="../ink/ink3246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3243.xml"/><Relationship Id="rId9" Type="http://schemas.openxmlformats.org/officeDocument/2006/relationships/image" Target="../media/image534.png"/><Relationship Id="rId14" Type="http://schemas.openxmlformats.org/officeDocument/2006/relationships/customXml" Target="../ink/ink3248.xml"/><Relationship Id="rId22" Type="http://schemas.openxmlformats.org/officeDocument/2006/relationships/customXml" Target="../ink/ink3252.xml"/><Relationship Id="rId27" Type="http://schemas.openxmlformats.org/officeDocument/2006/relationships/image" Target="../media/image543.png"/><Relationship Id="rId30" Type="http://schemas.openxmlformats.org/officeDocument/2006/relationships/customXml" Target="../ink/ink3256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7.xml"/><Relationship Id="rId21" Type="http://schemas.openxmlformats.org/officeDocument/2006/relationships/image" Target="../media/image30.png"/><Relationship Id="rId42" Type="http://schemas.openxmlformats.org/officeDocument/2006/relationships/customXml" Target="../ink/ink115.xml"/><Relationship Id="rId47" Type="http://schemas.openxmlformats.org/officeDocument/2006/relationships/image" Target="../media/image43.png"/><Relationship Id="rId63" Type="http://schemas.openxmlformats.org/officeDocument/2006/relationships/image" Target="../media/image53.png"/><Relationship Id="rId68" Type="http://schemas.openxmlformats.org/officeDocument/2006/relationships/customXml" Target="../ink/ink128.xml"/><Relationship Id="rId7" Type="http://schemas.openxmlformats.org/officeDocument/2006/relationships/image" Target="../media/image23.png"/><Relationship Id="rId2" Type="http://schemas.openxmlformats.org/officeDocument/2006/relationships/customXml" Target="../ink/ink95.xml"/><Relationship Id="rId16" Type="http://schemas.openxmlformats.org/officeDocument/2006/relationships/customXml" Target="../ink/ink102.xml"/><Relationship Id="rId29" Type="http://schemas.openxmlformats.org/officeDocument/2006/relationships/image" Target="../media/image34.png"/><Relationship Id="rId11" Type="http://schemas.openxmlformats.org/officeDocument/2006/relationships/image" Target="../media/image25.png"/><Relationship Id="rId24" Type="http://schemas.openxmlformats.org/officeDocument/2006/relationships/customXml" Target="../ink/ink106.xml"/><Relationship Id="rId32" Type="http://schemas.openxmlformats.org/officeDocument/2006/relationships/customXml" Target="../ink/ink110.xml"/><Relationship Id="rId37" Type="http://schemas.openxmlformats.org/officeDocument/2006/relationships/image" Target="../media/image38.png"/><Relationship Id="rId40" Type="http://schemas.openxmlformats.org/officeDocument/2006/relationships/customXml" Target="../ink/ink114.xml"/><Relationship Id="rId45" Type="http://schemas.openxmlformats.org/officeDocument/2006/relationships/image" Target="../media/image42.png"/><Relationship Id="rId53" Type="http://schemas.openxmlformats.org/officeDocument/2006/relationships/image" Target="../media/image46.png"/><Relationship Id="rId58" Type="http://schemas.openxmlformats.org/officeDocument/2006/relationships/customXml" Target="../ink/ink123.xml"/><Relationship Id="rId66" Type="http://schemas.openxmlformats.org/officeDocument/2006/relationships/customXml" Target="../ink/ink127.xml"/><Relationship Id="rId5" Type="http://schemas.openxmlformats.org/officeDocument/2006/relationships/image" Target="../media/image22.png"/><Relationship Id="rId61" Type="http://schemas.openxmlformats.org/officeDocument/2006/relationships/image" Target="../media/image52.png"/><Relationship Id="rId19" Type="http://schemas.openxmlformats.org/officeDocument/2006/relationships/image" Target="../media/image29.png"/><Relationship Id="rId14" Type="http://schemas.openxmlformats.org/officeDocument/2006/relationships/customXml" Target="../ink/ink101.xml"/><Relationship Id="rId22" Type="http://schemas.openxmlformats.org/officeDocument/2006/relationships/customXml" Target="../ink/ink105.xml"/><Relationship Id="rId27" Type="http://schemas.openxmlformats.org/officeDocument/2006/relationships/image" Target="../media/image33.png"/><Relationship Id="rId30" Type="http://schemas.openxmlformats.org/officeDocument/2006/relationships/customXml" Target="../ink/ink109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18.xml"/><Relationship Id="rId56" Type="http://schemas.openxmlformats.org/officeDocument/2006/relationships/customXml" Target="../ink/ink122.xml"/><Relationship Id="rId64" Type="http://schemas.openxmlformats.org/officeDocument/2006/relationships/customXml" Target="../ink/ink126.xml"/><Relationship Id="rId69" Type="http://schemas.openxmlformats.org/officeDocument/2006/relationships/image" Target="../media/image56.png"/><Relationship Id="rId8" Type="http://schemas.openxmlformats.org/officeDocument/2006/relationships/customXml" Target="../ink/ink98.xml"/><Relationship Id="rId51" Type="http://schemas.openxmlformats.org/officeDocument/2006/relationships/image" Target="../media/image45.png"/><Relationship Id="rId3" Type="http://schemas.openxmlformats.org/officeDocument/2006/relationships/image" Target="../media/image21.png"/><Relationship Id="rId12" Type="http://schemas.openxmlformats.org/officeDocument/2006/relationships/customXml" Target="../ink/ink100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113.xml"/><Relationship Id="rId46" Type="http://schemas.openxmlformats.org/officeDocument/2006/relationships/customXml" Target="../ink/ink117.xml"/><Relationship Id="rId59" Type="http://schemas.openxmlformats.org/officeDocument/2006/relationships/image" Target="../media/image51.png"/><Relationship Id="rId67" Type="http://schemas.openxmlformats.org/officeDocument/2006/relationships/image" Target="../media/image55.png"/><Relationship Id="rId20" Type="http://schemas.openxmlformats.org/officeDocument/2006/relationships/customXml" Target="../ink/ink104.xml"/><Relationship Id="rId41" Type="http://schemas.openxmlformats.org/officeDocument/2006/relationships/image" Target="../media/image40.png"/><Relationship Id="rId54" Type="http://schemas.openxmlformats.org/officeDocument/2006/relationships/customXml" Target="../ink/ink121.xml"/><Relationship Id="rId62" Type="http://schemas.openxmlformats.org/officeDocument/2006/relationships/customXml" Target="../ink/ink1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108.xml"/><Relationship Id="rId36" Type="http://schemas.openxmlformats.org/officeDocument/2006/relationships/customXml" Target="../ink/ink112.xml"/><Relationship Id="rId49" Type="http://schemas.openxmlformats.org/officeDocument/2006/relationships/image" Target="../media/image44.png"/><Relationship Id="rId57" Type="http://schemas.openxmlformats.org/officeDocument/2006/relationships/image" Target="../media/image50.png"/><Relationship Id="rId10" Type="http://schemas.openxmlformats.org/officeDocument/2006/relationships/customXml" Target="../ink/ink99.xml"/><Relationship Id="rId31" Type="http://schemas.openxmlformats.org/officeDocument/2006/relationships/image" Target="../media/image35.png"/><Relationship Id="rId44" Type="http://schemas.openxmlformats.org/officeDocument/2006/relationships/customXml" Target="../ink/ink116.xml"/><Relationship Id="rId52" Type="http://schemas.openxmlformats.org/officeDocument/2006/relationships/customXml" Target="../ink/ink120.xml"/><Relationship Id="rId60" Type="http://schemas.openxmlformats.org/officeDocument/2006/relationships/customXml" Target="../ink/ink124.xml"/><Relationship Id="rId65" Type="http://schemas.openxmlformats.org/officeDocument/2006/relationships/image" Target="../media/image54.png"/><Relationship Id="rId4" Type="http://schemas.openxmlformats.org/officeDocument/2006/relationships/customXml" Target="../ink/ink96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103.xml"/><Relationship Id="rId39" Type="http://schemas.openxmlformats.org/officeDocument/2006/relationships/image" Target="../media/image39.png"/><Relationship Id="rId34" Type="http://schemas.openxmlformats.org/officeDocument/2006/relationships/customXml" Target="../ink/ink111.xml"/><Relationship Id="rId50" Type="http://schemas.openxmlformats.org/officeDocument/2006/relationships/customXml" Target="../ink/ink119.xml"/><Relationship Id="rId55" Type="http://schemas.openxmlformats.org/officeDocument/2006/relationships/image" Target="../media/image49.png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265.xml"/><Relationship Id="rId26" Type="http://schemas.openxmlformats.org/officeDocument/2006/relationships/customXml" Target="../ink/ink3269.xml"/><Relationship Id="rId3" Type="http://schemas.openxmlformats.org/officeDocument/2006/relationships/image" Target="../media/image531.png"/><Relationship Id="rId21" Type="http://schemas.openxmlformats.org/officeDocument/2006/relationships/image" Target="../media/image540.png"/><Relationship Id="rId7" Type="http://schemas.openxmlformats.org/officeDocument/2006/relationships/image" Target="../media/image533.png"/><Relationship Id="rId12" Type="http://schemas.openxmlformats.org/officeDocument/2006/relationships/customXml" Target="../ink/ink3262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2" Type="http://schemas.openxmlformats.org/officeDocument/2006/relationships/customXml" Target="../ink/ink3257.xml"/><Relationship Id="rId16" Type="http://schemas.openxmlformats.org/officeDocument/2006/relationships/customXml" Target="../ink/ink3264.xml"/><Relationship Id="rId20" Type="http://schemas.openxmlformats.org/officeDocument/2006/relationships/customXml" Target="../ink/ink3266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59.xml"/><Relationship Id="rId11" Type="http://schemas.openxmlformats.org/officeDocument/2006/relationships/image" Target="../media/image535.png"/><Relationship Id="rId24" Type="http://schemas.openxmlformats.org/officeDocument/2006/relationships/customXml" Target="../ink/ink3268.xml"/><Relationship Id="rId32" Type="http://schemas.openxmlformats.org/officeDocument/2006/relationships/customXml" Target="../ink/ink3272.xml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270.xml"/><Relationship Id="rId10" Type="http://schemas.openxmlformats.org/officeDocument/2006/relationships/customXml" Target="../ink/ink3261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3258.xml"/><Relationship Id="rId9" Type="http://schemas.openxmlformats.org/officeDocument/2006/relationships/image" Target="../media/image534.png"/><Relationship Id="rId14" Type="http://schemas.openxmlformats.org/officeDocument/2006/relationships/customXml" Target="../ink/ink3263.xml"/><Relationship Id="rId22" Type="http://schemas.openxmlformats.org/officeDocument/2006/relationships/customXml" Target="../ink/ink3267.xml"/><Relationship Id="rId27" Type="http://schemas.openxmlformats.org/officeDocument/2006/relationships/image" Target="../media/image543.png"/><Relationship Id="rId30" Type="http://schemas.openxmlformats.org/officeDocument/2006/relationships/customXml" Target="../ink/ink3271.xml"/><Relationship Id="rId8" Type="http://schemas.openxmlformats.org/officeDocument/2006/relationships/customXml" Target="../ink/ink3260.xml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281.xml"/><Relationship Id="rId26" Type="http://schemas.openxmlformats.org/officeDocument/2006/relationships/customXml" Target="../ink/ink3285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289.xml"/><Relationship Id="rId7" Type="http://schemas.openxmlformats.org/officeDocument/2006/relationships/image" Target="../media/image533.png"/><Relationship Id="rId12" Type="http://schemas.openxmlformats.org/officeDocument/2006/relationships/customXml" Target="../ink/ink3278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291.xml"/><Relationship Id="rId2" Type="http://schemas.openxmlformats.org/officeDocument/2006/relationships/customXml" Target="../ink/ink3273.xml"/><Relationship Id="rId16" Type="http://schemas.openxmlformats.org/officeDocument/2006/relationships/customXml" Target="../ink/ink3280.xml"/><Relationship Id="rId20" Type="http://schemas.openxmlformats.org/officeDocument/2006/relationships/customXml" Target="../ink/ink3282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75.xml"/><Relationship Id="rId11" Type="http://schemas.openxmlformats.org/officeDocument/2006/relationships/image" Target="../media/image535.png"/><Relationship Id="rId24" Type="http://schemas.openxmlformats.org/officeDocument/2006/relationships/customXml" Target="../ink/ink3284.xml"/><Relationship Id="rId32" Type="http://schemas.openxmlformats.org/officeDocument/2006/relationships/customXml" Target="../ink/ink3288.xml"/><Relationship Id="rId37" Type="http://schemas.openxmlformats.org/officeDocument/2006/relationships/image" Target="../media/image548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286.xml"/><Relationship Id="rId36" Type="http://schemas.openxmlformats.org/officeDocument/2006/relationships/customXml" Target="../ink/ink3290.xml"/><Relationship Id="rId10" Type="http://schemas.openxmlformats.org/officeDocument/2006/relationships/customXml" Target="../ink/ink3277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" Type="http://schemas.openxmlformats.org/officeDocument/2006/relationships/customXml" Target="../ink/ink3274.xml"/><Relationship Id="rId9" Type="http://schemas.openxmlformats.org/officeDocument/2006/relationships/image" Target="../media/image534.png"/><Relationship Id="rId14" Type="http://schemas.openxmlformats.org/officeDocument/2006/relationships/customXml" Target="../ink/ink3279.xml"/><Relationship Id="rId22" Type="http://schemas.openxmlformats.org/officeDocument/2006/relationships/customXml" Target="../ink/ink3283.xml"/><Relationship Id="rId27" Type="http://schemas.openxmlformats.org/officeDocument/2006/relationships/image" Target="../media/image543.png"/><Relationship Id="rId30" Type="http://schemas.openxmlformats.org/officeDocument/2006/relationships/customXml" Target="../ink/ink3287.xml"/><Relationship Id="rId35" Type="http://schemas.openxmlformats.org/officeDocument/2006/relationships/image" Target="../media/image547.png"/><Relationship Id="rId8" Type="http://schemas.openxmlformats.org/officeDocument/2006/relationships/customXml" Target="../ink/ink3276.xml"/><Relationship Id="rId3" Type="http://schemas.openxmlformats.org/officeDocument/2006/relationships/image" Target="../media/image531.png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300.xml"/><Relationship Id="rId26" Type="http://schemas.openxmlformats.org/officeDocument/2006/relationships/customXml" Target="../ink/ink3304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308.xml"/><Relationship Id="rId42" Type="http://schemas.openxmlformats.org/officeDocument/2006/relationships/customXml" Target="../ink/ink3312.xml"/><Relationship Id="rId7" Type="http://schemas.openxmlformats.org/officeDocument/2006/relationships/image" Target="../media/image533.png"/><Relationship Id="rId2" Type="http://schemas.openxmlformats.org/officeDocument/2006/relationships/customXml" Target="../ink/ink3292.xml"/><Relationship Id="rId16" Type="http://schemas.openxmlformats.org/officeDocument/2006/relationships/customXml" Target="../ink/ink3299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4.xml"/><Relationship Id="rId11" Type="http://schemas.openxmlformats.org/officeDocument/2006/relationships/image" Target="../media/image535.png"/><Relationship Id="rId24" Type="http://schemas.openxmlformats.org/officeDocument/2006/relationships/customXml" Target="../ink/ink3303.xml"/><Relationship Id="rId32" Type="http://schemas.openxmlformats.org/officeDocument/2006/relationships/customXml" Target="../ink/ink3307.xml"/><Relationship Id="rId37" Type="http://schemas.openxmlformats.org/officeDocument/2006/relationships/image" Target="../media/image548.png"/><Relationship Id="rId40" Type="http://schemas.openxmlformats.org/officeDocument/2006/relationships/customXml" Target="../ink/ink3311.xml"/><Relationship Id="rId45" Type="http://schemas.openxmlformats.org/officeDocument/2006/relationships/image" Target="../media/image552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305.xml"/><Relationship Id="rId36" Type="http://schemas.openxmlformats.org/officeDocument/2006/relationships/customXml" Target="../ink/ink3309.xml"/><Relationship Id="rId10" Type="http://schemas.openxmlformats.org/officeDocument/2006/relationships/customXml" Target="../ink/ink3296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3313.xml"/><Relationship Id="rId4" Type="http://schemas.openxmlformats.org/officeDocument/2006/relationships/customXml" Target="../ink/ink3293.xml"/><Relationship Id="rId9" Type="http://schemas.openxmlformats.org/officeDocument/2006/relationships/image" Target="../media/image534.png"/><Relationship Id="rId14" Type="http://schemas.openxmlformats.org/officeDocument/2006/relationships/customXml" Target="../ink/ink3298.xml"/><Relationship Id="rId22" Type="http://schemas.openxmlformats.org/officeDocument/2006/relationships/customXml" Target="../ink/ink3302.xml"/><Relationship Id="rId27" Type="http://schemas.openxmlformats.org/officeDocument/2006/relationships/image" Target="../media/image543.png"/><Relationship Id="rId30" Type="http://schemas.openxmlformats.org/officeDocument/2006/relationships/customXml" Target="../ink/ink3306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8" Type="http://schemas.openxmlformats.org/officeDocument/2006/relationships/customXml" Target="../ink/ink3295.xml"/><Relationship Id="rId3" Type="http://schemas.openxmlformats.org/officeDocument/2006/relationships/image" Target="../media/image531.png"/><Relationship Id="rId12" Type="http://schemas.openxmlformats.org/officeDocument/2006/relationships/customXml" Target="../ink/ink329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310.xml"/><Relationship Id="rId20" Type="http://schemas.openxmlformats.org/officeDocument/2006/relationships/customXml" Target="../ink/ink3301.xml"/><Relationship Id="rId41" Type="http://schemas.openxmlformats.org/officeDocument/2006/relationships/image" Target="../media/image550.png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322.xml"/><Relationship Id="rId26" Type="http://schemas.openxmlformats.org/officeDocument/2006/relationships/customXml" Target="../ink/ink3326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330.xml"/><Relationship Id="rId42" Type="http://schemas.openxmlformats.org/officeDocument/2006/relationships/customXml" Target="../ink/ink3334.xml"/><Relationship Id="rId47" Type="http://schemas.openxmlformats.org/officeDocument/2006/relationships/image" Target="../media/image553.png"/><Relationship Id="rId7" Type="http://schemas.openxmlformats.org/officeDocument/2006/relationships/image" Target="../media/image533.png"/><Relationship Id="rId2" Type="http://schemas.openxmlformats.org/officeDocument/2006/relationships/customXml" Target="../ink/ink3314.xml"/><Relationship Id="rId16" Type="http://schemas.openxmlformats.org/officeDocument/2006/relationships/customXml" Target="../ink/ink3321.xml"/><Relationship Id="rId29" Type="http://schemas.openxmlformats.org/officeDocument/2006/relationships/image" Target="../media/image5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6.xml"/><Relationship Id="rId11" Type="http://schemas.openxmlformats.org/officeDocument/2006/relationships/image" Target="../media/image535.png"/><Relationship Id="rId24" Type="http://schemas.openxmlformats.org/officeDocument/2006/relationships/customXml" Target="../ink/ink3325.xml"/><Relationship Id="rId32" Type="http://schemas.openxmlformats.org/officeDocument/2006/relationships/customXml" Target="../ink/ink3329.xml"/><Relationship Id="rId37" Type="http://schemas.openxmlformats.org/officeDocument/2006/relationships/image" Target="../media/image548.png"/><Relationship Id="rId40" Type="http://schemas.openxmlformats.org/officeDocument/2006/relationships/customXml" Target="../ink/ink3333.xml"/><Relationship Id="rId45" Type="http://schemas.openxmlformats.org/officeDocument/2006/relationships/image" Target="../media/image552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327.xml"/><Relationship Id="rId36" Type="http://schemas.openxmlformats.org/officeDocument/2006/relationships/customXml" Target="../ink/ink3331.xml"/><Relationship Id="rId10" Type="http://schemas.openxmlformats.org/officeDocument/2006/relationships/customXml" Target="../ink/ink3318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3335.xml"/><Relationship Id="rId4" Type="http://schemas.openxmlformats.org/officeDocument/2006/relationships/customXml" Target="../ink/ink3315.xml"/><Relationship Id="rId9" Type="http://schemas.openxmlformats.org/officeDocument/2006/relationships/image" Target="../media/image534.png"/><Relationship Id="rId14" Type="http://schemas.openxmlformats.org/officeDocument/2006/relationships/customXml" Target="../ink/ink3320.xml"/><Relationship Id="rId22" Type="http://schemas.openxmlformats.org/officeDocument/2006/relationships/customXml" Target="../ink/ink3324.xml"/><Relationship Id="rId27" Type="http://schemas.openxmlformats.org/officeDocument/2006/relationships/image" Target="../media/image543.png"/><Relationship Id="rId30" Type="http://schemas.openxmlformats.org/officeDocument/2006/relationships/customXml" Target="../ink/ink3328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8" Type="http://schemas.openxmlformats.org/officeDocument/2006/relationships/customXml" Target="../ink/ink3317.xml"/><Relationship Id="rId3" Type="http://schemas.openxmlformats.org/officeDocument/2006/relationships/image" Target="../media/image531.png"/><Relationship Id="rId12" Type="http://schemas.openxmlformats.org/officeDocument/2006/relationships/customXml" Target="../ink/ink3319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332.xml"/><Relationship Id="rId46" Type="http://schemas.openxmlformats.org/officeDocument/2006/relationships/customXml" Target="../ink/ink3336.xml"/><Relationship Id="rId20" Type="http://schemas.openxmlformats.org/officeDocument/2006/relationships/customXml" Target="../ink/ink3323.xml"/><Relationship Id="rId41" Type="http://schemas.openxmlformats.org/officeDocument/2006/relationships/image" Target="../media/image550.png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345.xml"/><Relationship Id="rId26" Type="http://schemas.openxmlformats.org/officeDocument/2006/relationships/customXml" Target="../ink/ink3349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353.xml"/><Relationship Id="rId42" Type="http://schemas.openxmlformats.org/officeDocument/2006/relationships/customXml" Target="../ink/ink3357.xml"/><Relationship Id="rId47" Type="http://schemas.openxmlformats.org/officeDocument/2006/relationships/image" Target="../media/image553.png"/><Relationship Id="rId50" Type="http://schemas.openxmlformats.org/officeDocument/2006/relationships/customXml" Target="../ink/ink3361.xml"/><Relationship Id="rId7" Type="http://schemas.openxmlformats.org/officeDocument/2006/relationships/image" Target="../media/image533.png"/><Relationship Id="rId2" Type="http://schemas.openxmlformats.org/officeDocument/2006/relationships/customXml" Target="../ink/ink3337.xml"/><Relationship Id="rId16" Type="http://schemas.openxmlformats.org/officeDocument/2006/relationships/customXml" Target="../ink/ink3344.xml"/><Relationship Id="rId29" Type="http://schemas.openxmlformats.org/officeDocument/2006/relationships/image" Target="../media/image544.png"/><Relationship Id="rId11" Type="http://schemas.openxmlformats.org/officeDocument/2006/relationships/image" Target="../media/image535.png"/><Relationship Id="rId24" Type="http://schemas.openxmlformats.org/officeDocument/2006/relationships/customXml" Target="../ink/ink3348.xml"/><Relationship Id="rId32" Type="http://schemas.openxmlformats.org/officeDocument/2006/relationships/customXml" Target="../ink/ink3352.xml"/><Relationship Id="rId37" Type="http://schemas.openxmlformats.org/officeDocument/2006/relationships/image" Target="../media/image548.png"/><Relationship Id="rId40" Type="http://schemas.openxmlformats.org/officeDocument/2006/relationships/customXml" Target="../ink/ink3356.xml"/><Relationship Id="rId45" Type="http://schemas.openxmlformats.org/officeDocument/2006/relationships/image" Target="../media/image552.png"/><Relationship Id="rId5" Type="http://schemas.openxmlformats.org/officeDocument/2006/relationships/image" Target="../media/image532.png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350.xml"/><Relationship Id="rId36" Type="http://schemas.openxmlformats.org/officeDocument/2006/relationships/customXml" Target="../ink/ink3354.xml"/><Relationship Id="rId49" Type="http://schemas.openxmlformats.org/officeDocument/2006/relationships/image" Target="../media/image554.png"/><Relationship Id="rId10" Type="http://schemas.openxmlformats.org/officeDocument/2006/relationships/customXml" Target="../ink/ink3341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3358.xml"/><Relationship Id="rId4" Type="http://schemas.openxmlformats.org/officeDocument/2006/relationships/customXml" Target="../ink/ink3338.xml"/><Relationship Id="rId9" Type="http://schemas.openxmlformats.org/officeDocument/2006/relationships/image" Target="../media/image534.png"/><Relationship Id="rId14" Type="http://schemas.openxmlformats.org/officeDocument/2006/relationships/customXml" Target="../ink/ink3343.xml"/><Relationship Id="rId22" Type="http://schemas.openxmlformats.org/officeDocument/2006/relationships/customXml" Target="../ink/ink3347.xml"/><Relationship Id="rId27" Type="http://schemas.openxmlformats.org/officeDocument/2006/relationships/image" Target="../media/image543.png"/><Relationship Id="rId30" Type="http://schemas.openxmlformats.org/officeDocument/2006/relationships/customXml" Target="../ink/ink3351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3360.xml"/><Relationship Id="rId8" Type="http://schemas.openxmlformats.org/officeDocument/2006/relationships/customXml" Target="../ink/ink3340.xml"/><Relationship Id="rId51" Type="http://schemas.openxmlformats.org/officeDocument/2006/relationships/image" Target="../media/image555.png"/><Relationship Id="rId3" Type="http://schemas.openxmlformats.org/officeDocument/2006/relationships/image" Target="../media/image531.png"/><Relationship Id="rId12" Type="http://schemas.openxmlformats.org/officeDocument/2006/relationships/customXml" Target="../ink/ink3342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355.xml"/><Relationship Id="rId46" Type="http://schemas.openxmlformats.org/officeDocument/2006/relationships/customXml" Target="../ink/ink3359.xml"/><Relationship Id="rId20" Type="http://schemas.openxmlformats.org/officeDocument/2006/relationships/customXml" Target="../ink/ink3346.xml"/><Relationship Id="rId41" Type="http://schemas.openxmlformats.org/officeDocument/2006/relationships/image" Target="../media/image5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39.xml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6.png"/><Relationship Id="rId18" Type="http://schemas.openxmlformats.org/officeDocument/2006/relationships/customXml" Target="../ink/ink3370.xml"/><Relationship Id="rId26" Type="http://schemas.openxmlformats.org/officeDocument/2006/relationships/customXml" Target="../ink/ink3374.xml"/><Relationship Id="rId39" Type="http://schemas.openxmlformats.org/officeDocument/2006/relationships/image" Target="../media/image549.png"/><Relationship Id="rId21" Type="http://schemas.openxmlformats.org/officeDocument/2006/relationships/image" Target="../media/image540.png"/><Relationship Id="rId34" Type="http://schemas.openxmlformats.org/officeDocument/2006/relationships/customXml" Target="../ink/ink3378.xml"/><Relationship Id="rId42" Type="http://schemas.openxmlformats.org/officeDocument/2006/relationships/customXml" Target="../ink/ink3382.xml"/><Relationship Id="rId47" Type="http://schemas.openxmlformats.org/officeDocument/2006/relationships/image" Target="../media/image553.png"/><Relationship Id="rId50" Type="http://schemas.openxmlformats.org/officeDocument/2006/relationships/customXml" Target="../ink/ink3386.xml"/><Relationship Id="rId55" Type="http://schemas.openxmlformats.org/officeDocument/2006/relationships/image" Target="../media/image557.png"/><Relationship Id="rId7" Type="http://schemas.openxmlformats.org/officeDocument/2006/relationships/image" Target="../media/image533.png"/><Relationship Id="rId2" Type="http://schemas.openxmlformats.org/officeDocument/2006/relationships/customXml" Target="../ink/ink3362.xml"/><Relationship Id="rId16" Type="http://schemas.openxmlformats.org/officeDocument/2006/relationships/customXml" Target="../ink/ink3369.xml"/><Relationship Id="rId29" Type="http://schemas.openxmlformats.org/officeDocument/2006/relationships/image" Target="../media/image544.png"/><Relationship Id="rId11" Type="http://schemas.openxmlformats.org/officeDocument/2006/relationships/image" Target="../media/image535.png"/><Relationship Id="rId24" Type="http://schemas.openxmlformats.org/officeDocument/2006/relationships/customXml" Target="../ink/ink3373.xml"/><Relationship Id="rId32" Type="http://schemas.openxmlformats.org/officeDocument/2006/relationships/customXml" Target="../ink/ink3377.xml"/><Relationship Id="rId37" Type="http://schemas.openxmlformats.org/officeDocument/2006/relationships/image" Target="../media/image548.png"/><Relationship Id="rId40" Type="http://schemas.openxmlformats.org/officeDocument/2006/relationships/customXml" Target="../ink/ink3381.xml"/><Relationship Id="rId45" Type="http://schemas.openxmlformats.org/officeDocument/2006/relationships/image" Target="../media/image552.png"/><Relationship Id="rId53" Type="http://schemas.openxmlformats.org/officeDocument/2006/relationships/image" Target="../media/image556.png"/><Relationship Id="rId5" Type="http://schemas.openxmlformats.org/officeDocument/2006/relationships/image" Target="../media/image532.png"/><Relationship Id="rId10" Type="http://schemas.openxmlformats.org/officeDocument/2006/relationships/customXml" Target="../ink/ink3366.xml"/><Relationship Id="rId19" Type="http://schemas.openxmlformats.org/officeDocument/2006/relationships/image" Target="../media/image539.png"/><Relationship Id="rId31" Type="http://schemas.openxmlformats.org/officeDocument/2006/relationships/image" Target="../media/image545.png"/><Relationship Id="rId44" Type="http://schemas.openxmlformats.org/officeDocument/2006/relationships/customXml" Target="../ink/ink3383.xml"/><Relationship Id="rId52" Type="http://schemas.openxmlformats.org/officeDocument/2006/relationships/customXml" Target="../ink/ink3387.xml"/><Relationship Id="rId4" Type="http://schemas.openxmlformats.org/officeDocument/2006/relationships/customXml" Target="../ink/ink3363.xml"/><Relationship Id="rId9" Type="http://schemas.openxmlformats.org/officeDocument/2006/relationships/image" Target="../media/image534.png"/><Relationship Id="rId14" Type="http://schemas.openxmlformats.org/officeDocument/2006/relationships/customXml" Target="../ink/ink3368.xml"/><Relationship Id="rId22" Type="http://schemas.openxmlformats.org/officeDocument/2006/relationships/customXml" Target="../ink/ink3372.xml"/><Relationship Id="rId27" Type="http://schemas.openxmlformats.org/officeDocument/2006/relationships/image" Target="../media/image543.png"/><Relationship Id="rId30" Type="http://schemas.openxmlformats.org/officeDocument/2006/relationships/customXml" Target="../ink/ink3376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3385.xml"/><Relationship Id="rId8" Type="http://schemas.openxmlformats.org/officeDocument/2006/relationships/customXml" Target="../ink/ink3365.xml"/><Relationship Id="rId51" Type="http://schemas.openxmlformats.org/officeDocument/2006/relationships/image" Target="../media/image555.png"/><Relationship Id="rId3" Type="http://schemas.openxmlformats.org/officeDocument/2006/relationships/image" Target="../media/image531.png"/><Relationship Id="rId12" Type="http://schemas.openxmlformats.org/officeDocument/2006/relationships/customXml" Target="../ink/ink336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380.xml"/><Relationship Id="rId46" Type="http://schemas.openxmlformats.org/officeDocument/2006/relationships/customXml" Target="../ink/ink3384.xml"/><Relationship Id="rId20" Type="http://schemas.openxmlformats.org/officeDocument/2006/relationships/customXml" Target="../ink/ink3371.xml"/><Relationship Id="rId41" Type="http://schemas.openxmlformats.org/officeDocument/2006/relationships/image" Target="../media/image550.png"/><Relationship Id="rId54" Type="http://schemas.openxmlformats.org/officeDocument/2006/relationships/customXml" Target="../ink/ink33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4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375.xml"/><Relationship Id="rId36" Type="http://schemas.openxmlformats.org/officeDocument/2006/relationships/customXml" Target="../ink/ink3379.xml"/><Relationship Id="rId49" Type="http://schemas.openxmlformats.org/officeDocument/2006/relationships/image" Target="../media/image554.png"/></Relationships>
</file>

<file path=ppt/slides/_rels/slide7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01.xml"/><Relationship Id="rId21" Type="http://schemas.openxmlformats.org/officeDocument/2006/relationships/image" Target="../media/image540.png"/><Relationship Id="rId34" Type="http://schemas.openxmlformats.org/officeDocument/2006/relationships/customXml" Target="../ink/ink3405.xml"/><Relationship Id="rId42" Type="http://schemas.openxmlformats.org/officeDocument/2006/relationships/customXml" Target="../ink/ink3409.xml"/><Relationship Id="rId47" Type="http://schemas.openxmlformats.org/officeDocument/2006/relationships/image" Target="../media/image553.png"/><Relationship Id="rId50" Type="http://schemas.openxmlformats.org/officeDocument/2006/relationships/customXml" Target="../ink/ink3413.xml"/><Relationship Id="rId55" Type="http://schemas.openxmlformats.org/officeDocument/2006/relationships/image" Target="../media/image557.png"/><Relationship Id="rId63" Type="http://schemas.openxmlformats.org/officeDocument/2006/relationships/image" Target="../media/image561.png"/><Relationship Id="rId7" Type="http://schemas.openxmlformats.org/officeDocument/2006/relationships/image" Target="../media/image533.png"/><Relationship Id="rId2" Type="http://schemas.openxmlformats.org/officeDocument/2006/relationships/customXml" Target="../ink/ink3389.xml"/><Relationship Id="rId16" Type="http://schemas.openxmlformats.org/officeDocument/2006/relationships/customXml" Target="../ink/ink3396.xml"/><Relationship Id="rId29" Type="http://schemas.openxmlformats.org/officeDocument/2006/relationships/image" Target="../media/image544.png"/><Relationship Id="rId11" Type="http://schemas.openxmlformats.org/officeDocument/2006/relationships/image" Target="../media/image535.png"/><Relationship Id="rId24" Type="http://schemas.openxmlformats.org/officeDocument/2006/relationships/customXml" Target="../ink/ink3400.xml"/><Relationship Id="rId32" Type="http://schemas.openxmlformats.org/officeDocument/2006/relationships/customXml" Target="../ink/ink3404.xml"/><Relationship Id="rId37" Type="http://schemas.openxmlformats.org/officeDocument/2006/relationships/image" Target="../media/image548.png"/><Relationship Id="rId40" Type="http://schemas.openxmlformats.org/officeDocument/2006/relationships/customXml" Target="../ink/ink3408.xml"/><Relationship Id="rId45" Type="http://schemas.openxmlformats.org/officeDocument/2006/relationships/image" Target="../media/image552.png"/><Relationship Id="rId53" Type="http://schemas.openxmlformats.org/officeDocument/2006/relationships/image" Target="../media/image556.png"/><Relationship Id="rId58" Type="http://schemas.openxmlformats.org/officeDocument/2006/relationships/customXml" Target="../ink/ink3417.xml"/><Relationship Id="rId66" Type="http://schemas.openxmlformats.org/officeDocument/2006/relationships/customXml" Target="../ink/ink3421.xml"/><Relationship Id="rId5" Type="http://schemas.openxmlformats.org/officeDocument/2006/relationships/image" Target="../media/image532.png"/><Relationship Id="rId61" Type="http://schemas.openxmlformats.org/officeDocument/2006/relationships/image" Target="../media/image560.png"/><Relationship Id="rId19" Type="http://schemas.openxmlformats.org/officeDocument/2006/relationships/image" Target="../media/image539.png"/><Relationship Id="rId14" Type="http://schemas.openxmlformats.org/officeDocument/2006/relationships/customXml" Target="../ink/ink3395.xml"/><Relationship Id="rId22" Type="http://schemas.openxmlformats.org/officeDocument/2006/relationships/customXml" Target="../ink/ink3399.xml"/><Relationship Id="rId27" Type="http://schemas.openxmlformats.org/officeDocument/2006/relationships/image" Target="../media/image543.png"/><Relationship Id="rId30" Type="http://schemas.openxmlformats.org/officeDocument/2006/relationships/customXml" Target="../ink/ink3403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3412.xml"/><Relationship Id="rId56" Type="http://schemas.openxmlformats.org/officeDocument/2006/relationships/customXml" Target="../ink/ink3416.xml"/><Relationship Id="rId64" Type="http://schemas.openxmlformats.org/officeDocument/2006/relationships/customXml" Target="../ink/ink3420.xml"/><Relationship Id="rId8" Type="http://schemas.openxmlformats.org/officeDocument/2006/relationships/customXml" Target="../ink/ink3392.xml"/><Relationship Id="rId51" Type="http://schemas.openxmlformats.org/officeDocument/2006/relationships/image" Target="../media/image555.png"/><Relationship Id="rId3" Type="http://schemas.openxmlformats.org/officeDocument/2006/relationships/image" Target="../media/image531.png"/><Relationship Id="rId12" Type="http://schemas.openxmlformats.org/officeDocument/2006/relationships/customXml" Target="../ink/ink3394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407.xml"/><Relationship Id="rId46" Type="http://schemas.openxmlformats.org/officeDocument/2006/relationships/customXml" Target="../ink/ink3411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3398.xml"/><Relationship Id="rId41" Type="http://schemas.openxmlformats.org/officeDocument/2006/relationships/image" Target="../media/image550.png"/><Relationship Id="rId54" Type="http://schemas.openxmlformats.org/officeDocument/2006/relationships/customXml" Target="../ink/ink3415.xml"/><Relationship Id="rId62" Type="http://schemas.openxmlformats.org/officeDocument/2006/relationships/customXml" Target="../ink/ink34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91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402.xml"/><Relationship Id="rId36" Type="http://schemas.openxmlformats.org/officeDocument/2006/relationships/customXml" Target="../ink/ink3406.xml"/><Relationship Id="rId49" Type="http://schemas.openxmlformats.org/officeDocument/2006/relationships/image" Target="../media/image554.png"/><Relationship Id="rId57" Type="http://schemas.openxmlformats.org/officeDocument/2006/relationships/image" Target="../media/image558.png"/><Relationship Id="rId10" Type="http://schemas.openxmlformats.org/officeDocument/2006/relationships/customXml" Target="../ink/ink3393.xml"/><Relationship Id="rId31" Type="http://schemas.openxmlformats.org/officeDocument/2006/relationships/image" Target="../media/image545.png"/><Relationship Id="rId44" Type="http://schemas.openxmlformats.org/officeDocument/2006/relationships/customXml" Target="../ink/ink3410.xml"/><Relationship Id="rId52" Type="http://schemas.openxmlformats.org/officeDocument/2006/relationships/customXml" Target="../ink/ink3414.xml"/><Relationship Id="rId60" Type="http://schemas.openxmlformats.org/officeDocument/2006/relationships/customXml" Target="../ink/ink3418.xml"/><Relationship Id="rId65" Type="http://schemas.openxmlformats.org/officeDocument/2006/relationships/image" Target="../media/image562.png"/><Relationship Id="rId4" Type="http://schemas.openxmlformats.org/officeDocument/2006/relationships/customXml" Target="../ink/ink3390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3397.xml"/><Relationship Id="rId39" Type="http://schemas.openxmlformats.org/officeDocument/2006/relationships/image" Target="../media/image549.png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34.xml"/><Relationship Id="rId21" Type="http://schemas.openxmlformats.org/officeDocument/2006/relationships/image" Target="../media/image540.png"/><Relationship Id="rId42" Type="http://schemas.openxmlformats.org/officeDocument/2006/relationships/customXml" Target="../ink/ink3442.xml"/><Relationship Id="rId47" Type="http://schemas.openxmlformats.org/officeDocument/2006/relationships/image" Target="../media/image553.png"/><Relationship Id="rId63" Type="http://schemas.openxmlformats.org/officeDocument/2006/relationships/image" Target="../media/image561.png"/><Relationship Id="rId68" Type="http://schemas.openxmlformats.org/officeDocument/2006/relationships/customXml" Target="../ink/ink3455.xml"/><Relationship Id="rId16" Type="http://schemas.openxmlformats.org/officeDocument/2006/relationships/customXml" Target="../ink/ink3429.xml"/><Relationship Id="rId11" Type="http://schemas.openxmlformats.org/officeDocument/2006/relationships/image" Target="../media/image535.png"/><Relationship Id="rId32" Type="http://schemas.openxmlformats.org/officeDocument/2006/relationships/customXml" Target="../ink/ink3437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3450.xml"/><Relationship Id="rId74" Type="http://schemas.openxmlformats.org/officeDocument/2006/relationships/customXml" Target="../ink/ink3458.xml"/><Relationship Id="rId79" Type="http://schemas.openxmlformats.org/officeDocument/2006/relationships/image" Target="../media/image568.png"/><Relationship Id="rId5" Type="http://schemas.openxmlformats.org/officeDocument/2006/relationships/image" Target="../media/image532.png"/><Relationship Id="rId61" Type="http://schemas.openxmlformats.org/officeDocument/2006/relationships/image" Target="../media/image560.png"/><Relationship Id="rId19" Type="http://schemas.openxmlformats.org/officeDocument/2006/relationships/image" Target="../media/image539.png"/><Relationship Id="rId14" Type="http://schemas.openxmlformats.org/officeDocument/2006/relationships/customXml" Target="../ink/ink3428.xml"/><Relationship Id="rId22" Type="http://schemas.openxmlformats.org/officeDocument/2006/relationships/customXml" Target="../ink/ink3432.xml"/><Relationship Id="rId27" Type="http://schemas.openxmlformats.org/officeDocument/2006/relationships/image" Target="../media/image543.png"/><Relationship Id="rId30" Type="http://schemas.openxmlformats.org/officeDocument/2006/relationships/customXml" Target="../ink/ink3436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3445.xml"/><Relationship Id="rId56" Type="http://schemas.openxmlformats.org/officeDocument/2006/relationships/customXml" Target="../ink/ink3449.xml"/><Relationship Id="rId64" Type="http://schemas.openxmlformats.org/officeDocument/2006/relationships/customXml" Target="../ink/ink3453.xml"/><Relationship Id="rId69" Type="http://schemas.openxmlformats.org/officeDocument/2006/relationships/image" Target="../media/image564.png"/><Relationship Id="rId77" Type="http://schemas.openxmlformats.org/officeDocument/2006/relationships/image" Target="../media/image567.png"/><Relationship Id="rId8" Type="http://schemas.openxmlformats.org/officeDocument/2006/relationships/customXml" Target="../ink/ink3425.xml"/><Relationship Id="rId51" Type="http://schemas.openxmlformats.org/officeDocument/2006/relationships/image" Target="../media/image555.png"/><Relationship Id="rId72" Type="http://schemas.openxmlformats.org/officeDocument/2006/relationships/customXml" Target="../ink/ink3457.xml"/><Relationship Id="rId80" Type="http://schemas.openxmlformats.org/officeDocument/2006/relationships/customXml" Target="../ink/ink3461.xml"/><Relationship Id="rId3" Type="http://schemas.openxmlformats.org/officeDocument/2006/relationships/image" Target="../media/image531.png"/><Relationship Id="rId12" Type="http://schemas.openxmlformats.org/officeDocument/2006/relationships/customXml" Target="../ink/ink342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440.xml"/><Relationship Id="rId46" Type="http://schemas.openxmlformats.org/officeDocument/2006/relationships/customXml" Target="../ink/ink3444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3431.xml"/><Relationship Id="rId41" Type="http://schemas.openxmlformats.org/officeDocument/2006/relationships/image" Target="../media/image550.png"/><Relationship Id="rId54" Type="http://schemas.openxmlformats.org/officeDocument/2006/relationships/customXml" Target="../ink/ink3448.xml"/><Relationship Id="rId62" Type="http://schemas.openxmlformats.org/officeDocument/2006/relationships/customXml" Target="../ink/ink3452.xml"/><Relationship Id="rId70" Type="http://schemas.openxmlformats.org/officeDocument/2006/relationships/customXml" Target="../ink/ink3456.xml"/><Relationship Id="rId75" Type="http://schemas.openxmlformats.org/officeDocument/2006/relationships/image" Target="../media/image56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24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435.xml"/><Relationship Id="rId36" Type="http://schemas.openxmlformats.org/officeDocument/2006/relationships/customXml" Target="../ink/ink3439.xml"/><Relationship Id="rId49" Type="http://schemas.openxmlformats.org/officeDocument/2006/relationships/image" Target="../media/image554.png"/><Relationship Id="rId57" Type="http://schemas.openxmlformats.org/officeDocument/2006/relationships/image" Target="../media/image558.png"/><Relationship Id="rId10" Type="http://schemas.openxmlformats.org/officeDocument/2006/relationships/customXml" Target="../ink/ink3426.xml"/><Relationship Id="rId31" Type="http://schemas.openxmlformats.org/officeDocument/2006/relationships/image" Target="../media/image545.png"/><Relationship Id="rId44" Type="http://schemas.openxmlformats.org/officeDocument/2006/relationships/customXml" Target="../ink/ink3443.xml"/><Relationship Id="rId52" Type="http://schemas.openxmlformats.org/officeDocument/2006/relationships/customXml" Target="../ink/ink3447.xml"/><Relationship Id="rId60" Type="http://schemas.openxmlformats.org/officeDocument/2006/relationships/customXml" Target="../ink/ink3451.xml"/><Relationship Id="rId65" Type="http://schemas.openxmlformats.org/officeDocument/2006/relationships/image" Target="../media/image562.png"/><Relationship Id="rId73" Type="http://schemas.openxmlformats.org/officeDocument/2006/relationships/image" Target="../media/image565.png"/><Relationship Id="rId78" Type="http://schemas.openxmlformats.org/officeDocument/2006/relationships/customXml" Target="../ink/ink3460.xml"/><Relationship Id="rId81" Type="http://schemas.openxmlformats.org/officeDocument/2006/relationships/image" Target="../media/image569.png"/><Relationship Id="rId4" Type="http://schemas.openxmlformats.org/officeDocument/2006/relationships/customXml" Target="../ink/ink3423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3430.xml"/><Relationship Id="rId39" Type="http://schemas.openxmlformats.org/officeDocument/2006/relationships/image" Target="../media/image549.png"/><Relationship Id="rId34" Type="http://schemas.openxmlformats.org/officeDocument/2006/relationships/customXml" Target="../ink/ink3438.xml"/><Relationship Id="rId50" Type="http://schemas.openxmlformats.org/officeDocument/2006/relationships/customXml" Target="../ink/ink3446.xml"/><Relationship Id="rId55" Type="http://schemas.openxmlformats.org/officeDocument/2006/relationships/image" Target="../media/image557.png"/><Relationship Id="rId76" Type="http://schemas.openxmlformats.org/officeDocument/2006/relationships/customXml" Target="../ink/ink3459.xml"/><Relationship Id="rId7" Type="http://schemas.openxmlformats.org/officeDocument/2006/relationships/image" Target="../media/image533.png"/><Relationship Id="rId71" Type="http://schemas.openxmlformats.org/officeDocument/2006/relationships/image" Target="../media/image196.png"/><Relationship Id="rId2" Type="http://schemas.openxmlformats.org/officeDocument/2006/relationships/customXml" Target="../ink/ink3422.xml"/><Relationship Id="rId29" Type="http://schemas.openxmlformats.org/officeDocument/2006/relationships/image" Target="../media/image544.png"/><Relationship Id="rId24" Type="http://schemas.openxmlformats.org/officeDocument/2006/relationships/customXml" Target="../ink/ink3433.xml"/><Relationship Id="rId40" Type="http://schemas.openxmlformats.org/officeDocument/2006/relationships/customXml" Target="../ink/ink3441.xml"/><Relationship Id="rId45" Type="http://schemas.openxmlformats.org/officeDocument/2006/relationships/image" Target="../media/image552.png"/><Relationship Id="rId66" Type="http://schemas.openxmlformats.org/officeDocument/2006/relationships/customXml" Target="../ink/ink3454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74.xml"/><Relationship Id="rId21" Type="http://schemas.openxmlformats.org/officeDocument/2006/relationships/image" Target="../media/image540.png"/><Relationship Id="rId42" Type="http://schemas.openxmlformats.org/officeDocument/2006/relationships/customXml" Target="../ink/ink3482.xml"/><Relationship Id="rId47" Type="http://schemas.openxmlformats.org/officeDocument/2006/relationships/image" Target="../media/image553.png"/><Relationship Id="rId63" Type="http://schemas.openxmlformats.org/officeDocument/2006/relationships/image" Target="../media/image561.png"/><Relationship Id="rId68" Type="http://schemas.openxmlformats.org/officeDocument/2006/relationships/customXml" Target="../ink/ink3495.xml"/><Relationship Id="rId16" Type="http://schemas.openxmlformats.org/officeDocument/2006/relationships/customXml" Target="../ink/ink3469.xml"/><Relationship Id="rId11" Type="http://schemas.openxmlformats.org/officeDocument/2006/relationships/image" Target="../media/image535.png"/><Relationship Id="rId32" Type="http://schemas.openxmlformats.org/officeDocument/2006/relationships/customXml" Target="../ink/ink3477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3490.xml"/><Relationship Id="rId74" Type="http://schemas.openxmlformats.org/officeDocument/2006/relationships/customXml" Target="../ink/ink3498.xml"/><Relationship Id="rId79" Type="http://schemas.openxmlformats.org/officeDocument/2006/relationships/image" Target="../media/image568.png"/><Relationship Id="rId5" Type="http://schemas.openxmlformats.org/officeDocument/2006/relationships/image" Target="../media/image532.png"/><Relationship Id="rId61" Type="http://schemas.openxmlformats.org/officeDocument/2006/relationships/image" Target="../media/image560.png"/><Relationship Id="rId82" Type="http://schemas.openxmlformats.org/officeDocument/2006/relationships/customXml" Target="../ink/ink3502.xml"/><Relationship Id="rId19" Type="http://schemas.openxmlformats.org/officeDocument/2006/relationships/image" Target="../media/image539.png"/><Relationship Id="rId14" Type="http://schemas.openxmlformats.org/officeDocument/2006/relationships/customXml" Target="../ink/ink3468.xml"/><Relationship Id="rId22" Type="http://schemas.openxmlformats.org/officeDocument/2006/relationships/customXml" Target="../ink/ink3472.xml"/><Relationship Id="rId27" Type="http://schemas.openxmlformats.org/officeDocument/2006/relationships/image" Target="../media/image543.png"/><Relationship Id="rId30" Type="http://schemas.openxmlformats.org/officeDocument/2006/relationships/customXml" Target="../ink/ink3476.xml"/><Relationship Id="rId35" Type="http://schemas.openxmlformats.org/officeDocument/2006/relationships/image" Target="../media/image547.png"/><Relationship Id="rId43" Type="http://schemas.openxmlformats.org/officeDocument/2006/relationships/image" Target="../media/image551.png"/><Relationship Id="rId48" Type="http://schemas.openxmlformats.org/officeDocument/2006/relationships/customXml" Target="../ink/ink3485.xml"/><Relationship Id="rId56" Type="http://schemas.openxmlformats.org/officeDocument/2006/relationships/customXml" Target="../ink/ink3489.xml"/><Relationship Id="rId64" Type="http://schemas.openxmlformats.org/officeDocument/2006/relationships/customXml" Target="../ink/ink3493.xml"/><Relationship Id="rId69" Type="http://schemas.openxmlformats.org/officeDocument/2006/relationships/image" Target="../media/image564.png"/><Relationship Id="rId77" Type="http://schemas.openxmlformats.org/officeDocument/2006/relationships/image" Target="../media/image567.png"/><Relationship Id="rId8" Type="http://schemas.openxmlformats.org/officeDocument/2006/relationships/customXml" Target="../ink/ink3465.xml"/><Relationship Id="rId51" Type="http://schemas.openxmlformats.org/officeDocument/2006/relationships/image" Target="../media/image555.png"/><Relationship Id="rId72" Type="http://schemas.openxmlformats.org/officeDocument/2006/relationships/customXml" Target="../ink/ink3497.xml"/><Relationship Id="rId80" Type="http://schemas.openxmlformats.org/officeDocument/2006/relationships/customXml" Target="../ink/ink3501.xml"/><Relationship Id="rId3" Type="http://schemas.openxmlformats.org/officeDocument/2006/relationships/image" Target="../media/image531.png"/><Relationship Id="rId12" Type="http://schemas.openxmlformats.org/officeDocument/2006/relationships/customXml" Target="../ink/ink3467.xml"/><Relationship Id="rId17" Type="http://schemas.openxmlformats.org/officeDocument/2006/relationships/image" Target="../media/image538.png"/><Relationship Id="rId25" Type="http://schemas.openxmlformats.org/officeDocument/2006/relationships/image" Target="../media/image542.png"/><Relationship Id="rId33" Type="http://schemas.openxmlformats.org/officeDocument/2006/relationships/image" Target="../media/image546.png"/><Relationship Id="rId38" Type="http://schemas.openxmlformats.org/officeDocument/2006/relationships/customXml" Target="../ink/ink3480.xml"/><Relationship Id="rId46" Type="http://schemas.openxmlformats.org/officeDocument/2006/relationships/customXml" Target="../ink/ink3484.xml"/><Relationship Id="rId59" Type="http://schemas.openxmlformats.org/officeDocument/2006/relationships/image" Target="../media/image559.png"/><Relationship Id="rId67" Type="http://schemas.openxmlformats.org/officeDocument/2006/relationships/image" Target="../media/image563.png"/><Relationship Id="rId20" Type="http://schemas.openxmlformats.org/officeDocument/2006/relationships/customXml" Target="../ink/ink3471.xml"/><Relationship Id="rId41" Type="http://schemas.openxmlformats.org/officeDocument/2006/relationships/image" Target="../media/image550.png"/><Relationship Id="rId54" Type="http://schemas.openxmlformats.org/officeDocument/2006/relationships/customXml" Target="../ink/ink3488.xml"/><Relationship Id="rId62" Type="http://schemas.openxmlformats.org/officeDocument/2006/relationships/customXml" Target="../ink/ink3492.xml"/><Relationship Id="rId70" Type="http://schemas.openxmlformats.org/officeDocument/2006/relationships/customXml" Target="../ink/ink3496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64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475.xml"/><Relationship Id="rId36" Type="http://schemas.openxmlformats.org/officeDocument/2006/relationships/customXml" Target="../ink/ink3479.xml"/><Relationship Id="rId49" Type="http://schemas.openxmlformats.org/officeDocument/2006/relationships/image" Target="../media/image554.png"/><Relationship Id="rId57" Type="http://schemas.openxmlformats.org/officeDocument/2006/relationships/image" Target="../media/image558.png"/><Relationship Id="rId10" Type="http://schemas.openxmlformats.org/officeDocument/2006/relationships/customXml" Target="../ink/ink3466.xml"/><Relationship Id="rId31" Type="http://schemas.openxmlformats.org/officeDocument/2006/relationships/image" Target="../media/image545.png"/><Relationship Id="rId44" Type="http://schemas.openxmlformats.org/officeDocument/2006/relationships/customXml" Target="../ink/ink3483.xml"/><Relationship Id="rId52" Type="http://schemas.openxmlformats.org/officeDocument/2006/relationships/customXml" Target="../ink/ink3487.xml"/><Relationship Id="rId60" Type="http://schemas.openxmlformats.org/officeDocument/2006/relationships/customXml" Target="../ink/ink3491.xml"/><Relationship Id="rId65" Type="http://schemas.openxmlformats.org/officeDocument/2006/relationships/image" Target="../media/image562.png"/><Relationship Id="rId73" Type="http://schemas.openxmlformats.org/officeDocument/2006/relationships/image" Target="../media/image565.png"/><Relationship Id="rId78" Type="http://schemas.openxmlformats.org/officeDocument/2006/relationships/customXml" Target="../ink/ink3500.xml"/><Relationship Id="rId81" Type="http://schemas.openxmlformats.org/officeDocument/2006/relationships/image" Target="../media/image569.png"/><Relationship Id="rId4" Type="http://schemas.openxmlformats.org/officeDocument/2006/relationships/customXml" Target="../ink/ink3463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3470.xml"/><Relationship Id="rId39" Type="http://schemas.openxmlformats.org/officeDocument/2006/relationships/image" Target="../media/image549.png"/><Relationship Id="rId34" Type="http://schemas.openxmlformats.org/officeDocument/2006/relationships/customXml" Target="../ink/ink3478.xml"/><Relationship Id="rId50" Type="http://schemas.openxmlformats.org/officeDocument/2006/relationships/customXml" Target="../ink/ink3486.xml"/><Relationship Id="rId55" Type="http://schemas.openxmlformats.org/officeDocument/2006/relationships/image" Target="../media/image557.png"/><Relationship Id="rId76" Type="http://schemas.openxmlformats.org/officeDocument/2006/relationships/customXml" Target="../ink/ink3499.xml"/><Relationship Id="rId7" Type="http://schemas.openxmlformats.org/officeDocument/2006/relationships/image" Target="../media/image533.png"/><Relationship Id="rId71" Type="http://schemas.openxmlformats.org/officeDocument/2006/relationships/image" Target="../media/image196.png"/><Relationship Id="rId2" Type="http://schemas.openxmlformats.org/officeDocument/2006/relationships/customXml" Target="../ink/ink3462.xml"/><Relationship Id="rId29" Type="http://schemas.openxmlformats.org/officeDocument/2006/relationships/image" Target="../media/image544.png"/><Relationship Id="rId24" Type="http://schemas.openxmlformats.org/officeDocument/2006/relationships/customXml" Target="../ink/ink3473.xml"/><Relationship Id="rId40" Type="http://schemas.openxmlformats.org/officeDocument/2006/relationships/customXml" Target="../ink/ink3481.xml"/><Relationship Id="rId45" Type="http://schemas.openxmlformats.org/officeDocument/2006/relationships/image" Target="../media/image552.png"/><Relationship Id="rId66" Type="http://schemas.openxmlformats.org/officeDocument/2006/relationships/customXml" Target="../ink/ink3494.xml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15.xml"/><Relationship Id="rId21" Type="http://schemas.openxmlformats.org/officeDocument/2006/relationships/image" Target="../media/image540.png"/><Relationship Id="rId42" Type="http://schemas.openxmlformats.org/officeDocument/2006/relationships/customXml" Target="../ink/ink3523.xml"/><Relationship Id="rId47" Type="http://schemas.openxmlformats.org/officeDocument/2006/relationships/image" Target="../media/image553.png"/><Relationship Id="rId63" Type="http://schemas.openxmlformats.org/officeDocument/2006/relationships/image" Target="../media/image561.png"/><Relationship Id="rId68" Type="http://schemas.openxmlformats.org/officeDocument/2006/relationships/customXml" Target="../ink/ink3536.xml"/><Relationship Id="rId84" Type="http://schemas.openxmlformats.org/officeDocument/2006/relationships/customXml" Target="../ink/ink3544.xml"/><Relationship Id="rId89" Type="http://schemas.openxmlformats.org/officeDocument/2006/relationships/image" Target="../media/image573.png"/><Relationship Id="rId16" Type="http://schemas.openxmlformats.org/officeDocument/2006/relationships/customXml" Target="../ink/ink3510.xml"/><Relationship Id="rId107" Type="http://schemas.openxmlformats.org/officeDocument/2006/relationships/image" Target="../media/image582.png"/><Relationship Id="rId11" Type="http://schemas.openxmlformats.org/officeDocument/2006/relationships/image" Target="../media/image535.png"/><Relationship Id="rId32" Type="http://schemas.openxmlformats.org/officeDocument/2006/relationships/customXml" Target="../ink/ink3518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3531.xml"/><Relationship Id="rId74" Type="http://schemas.openxmlformats.org/officeDocument/2006/relationships/customXml" Target="../ink/ink3539.xml"/><Relationship Id="rId79" Type="http://schemas.openxmlformats.org/officeDocument/2006/relationships/image" Target="../media/image568.png"/><Relationship Id="rId102" Type="http://schemas.openxmlformats.org/officeDocument/2006/relationships/customXml" Target="../ink/ink3553.xml"/><Relationship Id="rId5" Type="http://schemas.openxmlformats.org/officeDocument/2006/relationships/image" Target="../media/image532.png"/><Relationship Id="rId90" Type="http://schemas.openxmlformats.org/officeDocument/2006/relationships/customXml" Target="../ink/ink3547.xml"/><Relationship Id="rId95" Type="http://schemas.openxmlformats.org/officeDocument/2006/relationships/image" Target="../media/image576.png"/><Relationship Id="rId22" Type="http://schemas.openxmlformats.org/officeDocument/2006/relationships/customXml" Target="../ink/ink3513.xml"/><Relationship Id="rId27" Type="http://schemas.openxmlformats.org/officeDocument/2006/relationships/image" Target="../media/image543.png"/><Relationship Id="rId43" Type="http://schemas.openxmlformats.org/officeDocument/2006/relationships/image" Target="../media/image551.png"/><Relationship Id="rId48" Type="http://schemas.openxmlformats.org/officeDocument/2006/relationships/customXml" Target="../ink/ink3526.xml"/><Relationship Id="rId64" Type="http://schemas.openxmlformats.org/officeDocument/2006/relationships/customXml" Target="../ink/ink3534.xml"/><Relationship Id="rId69" Type="http://schemas.openxmlformats.org/officeDocument/2006/relationships/image" Target="../media/image564.png"/><Relationship Id="rId80" Type="http://schemas.openxmlformats.org/officeDocument/2006/relationships/customXml" Target="../ink/ink3542.xml"/><Relationship Id="rId85" Type="http://schemas.openxmlformats.org/officeDocument/2006/relationships/image" Target="../media/image571.png"/><Relationship Id="rId12" Type="http://schemas.openxmlformats.org/officeDocument/2006/relationships/customXml" Target="../ink/ink3508.xml"/><Relationship Id="rId17" Type="http://schemas.openxmlformats.org/officeDocument/2006/relationships/image" Target="../media/image538.png"/><Relationship Id="rId33" Type="http://schemas.openxmlformats.org/officeDocument/2006/relationships/image" Target="../media/image546.png"/><Relationship Id="rId38" Type="http://schemas.openxmlformats.org/officeDocument/2006/relationships/customXml" Target="../ink/ink3521.xml"/><Relationship Id="rId59" Type="http://schemas.openxmlformats.org/officeDocument/2006/relationships/image" Target="../media/image559.png"/><Relationship Id="rId103" Type="http://schemas.openxmlformats.org/officeDocument/2006/relationships/image" Target="../media/image580.png"/><Relationship Id="rId20" Type="http://schemas.openxmlformats.org/officeDocument/2006/relationships/customXml" Target="../ink/ink3512.xml"/><Relationship Id="rId41" Type="http://schemas.openxmlformats.org/officeDocument/2006/relationships/image" Target="../media/image550.png"/><Relationship Id="rId54" Type="http://schemas.openxmlformats.org/officeDocument/2006/relationships/customXml" Target="../ink/ink3529.xml"/><Relationship Id="rId62" Type="http://schemas.openxmlformats.org/officeDocument/2006/relationships/customXml" Target="../ink/ink3533.xml"/><Relationship Id="rId70" Type="http://schemas.openxmlformats.org/officeDocument/2006/relationships/customXml" Target="../ink/ink3537.xml"/><Relationship Id="rId75" Type="http://schemas.openxmlformats.org/officeDocument/2006/relationships/image" Target="../media/image566.png"/><Relationship Id="rId83" Type="http://schemas.openxmlformats.org/officeDocument/2006/relationships/image" Target="../media/image570.png"/><Relationship Id="rId88" Type="http://schemas.openxmlformats.org/officeDocument/2006/relationships/customXml" Target="../ink/ink3546.xml"/><Relationship Id="rId91" Type="http://schemas.openxmlformats.org/officeDocument/2006/relationships/image" Target="../media/image574.png"/><Relationship Id="rId96" Type="http://schemas.openxmlformats.org/officeDocument/2006/relationships/customXml" Target="../ink/ink35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5.xml"/><Relationship Id="rId15" Type="http://schemas.openxmlformats.org/officeDocument/2006/relationships/image" Target="../media/image537.png"/><Relationship Id="rId23" Type="http://schemas.openxmlformats.org/officeDocument/2006/relationships/image" Target="../media/image541.png"/><Relationship Id="rId28" Type="http://schemas.openxmlformats.org/officeDocument/2006/relationships/customXml" Target="../ink/ink3516.xml"/><Relationship Id="rId36" Type="http://schemas.openxmlformats.org/officeDocument/2006/relationships/customXml" Target="../ink/ink3520.xml"/><Relationship Id="rId49" Type="http://schemas.openxmlformats.org/officeDocument/2006/relationships/image" Target="../media/image554.png"/><Relationship Id="rId57" Type="http://schemas.openxmlformats.org/officeDocument/2006/relationships/image" Target="../media/image558.png"/><Relationship Id="rId106" Type="http://schemas.openxmlformats.org/officeDocument/2006/relationships/customXml" Target="../ink/ink3555.xml"/><Relationship Id="rId10" Type="http://schemas.openxmlformats.org/officeDocument/2006/relationships/customXml" Target="../ink/ink3507.xml"/><Relationship Id="rId31" Type="http://schemas.openxmlformats.org/officeDocument/2006/relationships/image" Target="../media/image545.png"/><Relationship Id="rId44" Type="http://schemas.openxmlformats.org/officeDocument/2006/relationships/customXml" Target="../ink/ink3524.xml"/><Relationship Id="rId52" Type="http://schemas.openxmlformats.org/officeDocument/2006/relationships/customXml" Target="../ink/ink3528.xml"/><Relationship Id="rId60" Type="http://schemas.openxmlformats.org/officeDocument/2006/relationships/customXml" Target="../ink/ink3532.xml"/><Relationship Id="rId65" Type="http://schemas.openxmlformats.org/officeDocument/2006/relationships/image" Target="../media/image562.png"/><Relationship Id="rId73" Type="http://schemas.openxmlformats.org/officeDocument/2006/relationships/image" Target="../media/image565.png"/><Relationship Id="rId78" Type="http://schemas.openxmlformats.org/officeDocument/2006/relationships/customXml" Target="../ink/ink3541.xml"/><Relationship Id="rId81" Type="http://schemas.openxmlformats.org/officeDocument/2006/relationships/image" Target="../media/image569.png"/><Relationship Id="rId86" Type="http://schemas.openxmlformats.org/officeDocument/2006/relationships/customXml" Target="../ink/ink3545.xml"/><Relationship Id="rId94" Type="http://schemas.openxmlformats.org/officeDocument/2006/relationships/customXml" Target="../ink/ink3549.xml"/><Relationship Id="rId99" Type="http://schemas.openxmlformats.org/officeDocument/2006/relationships/image" Target="../media/image578.png"/><Relationship Id="rId101" Type="http://schemas.openxmlformats.org/officeDocument/2006/relationships/image" Target="../media/image579.png"/><Relationship Id="rId4" Type="http://schemas.openxmlformats.org/officeDocument/2006/relationships/customXml" Target="../ink/ink3504.xml"/><Relationship Id="rId9" Type="http://schemas.openxmlformats.org/officeDocument/2006/relationships/image" Target="../media/image534.png"/><Relationship Id="rId13" Type="http://schemas.openxmlformats.org/officeDocument/2006/relationships/image" Target="../media/image536.png"/><Relationship Id="rId18" Type="http://schemas.openxmlformats.org/officeDocument/2006/relationships/customXml" Target="../ink/ink3511.xml"/><Relationship Id="rId39" Type="http://schemas.openxmlformats.org/officeDocument/2006/relationships/image" Target="../media/image549.png"/><Relationship Id="rId34" Type="http://schemas.openxmlformats.org/officeDocument/2006/relationships/customXml" Target="../ink/ink3519.xml"/><Relationship Id="rId50" Type="http://schemas.openxmlformats.org/officeDocument/2006/relationships/customXml" Target="../ink/ink3527.xml"/><Relationship Id="rId55" Type="http://schemas.openxmlformats.org/officeDocument/2006/relationships/image" Target="../media/image557.png"/><Relationship Id="rId76" Type="http://schemas.openxmlformats.org/officeDocument/2006/relationships/customXml" Target="../ink/ink3540.xml"/><Relationship Id="rId97" Type="http://schemas.openxmlformats.org/officeDocument/2006/relationships/image" Target="../media/image577.png"/><Relationship Id="rId104" Type="http://schemas.openxmlformats.org/officeDocument/2006/relationships/customXml" Target="../ink/ink3554.xml"/><Relationship Id="rId7" Type="http://schemas.openxmlformats.org/officeDocument/2006/relationships/image" Target="../media/image533.png"/><Relationship Id="rId71" Type="http://schemas.openxmlformats.org/officeDocument/2006/relationships/image" Target="../media/image196.png"/><Relationship Id="rId92" Type="http://schemas.openxmlformats.org/officeDocument/2006/relationships/customXml" Target="../ink/ink3548.xml"/><Relationship Id="rId2" Type="http://schemas.openxmlformats.org/officeDocument/2006/relationships/customXml" Target="../ink/ink3503.xml"/><Relationship Id="rId29" Type="http://schemas.openxmlformats.org/officeDocument/2006/relationships/image" Target="../media/image544.png"/><Relationship Id="rId24" Type="http://schemas.openxmlformats.org/officeDocument/2006/relationships/customXml" Target="../ink/ink3514.xml"/><Relationship Id="rId40" Type="http://schemas.openxmlformats.org/officeDocument/2006/relationships/customXml" Target="../ink/ink3522.xml"/><Relationship Id="rId45" Type="http://schemas.openxmlformats.org/officeDocument/2006/relationships/image" Target="../media/image552.png"/><Relationship Id="rId66" Type="http://schemas.openxmlformats.org/officeDocument/2006/relationships/customXml" Target="../ink/ink3535.xml"/><Relationship Id="rId87" Type="http://schemas.openxmlformats.org/officeDocument/2006/relationships/image" Target="../media/image572.png"/><Relationship Id="rId61" Type="http://schemas.openxmlformats.org/officeDocument/2006/relationships/image" Target="../media/image560.png"/><Relationship Id="rId82" Type="http://schemas.openxmlformats.org/officeDocument/2006/relationships/customXml" Target="../ink/ink3543.xml"/><Relationship Id="rId19" Type="http://schemas.openxmlformats.org/officeDocument/2006/relationships/image" Target="../media/image539.png"/><Relationship Id="rId14" Type="http://schemas.openxmlformats.org/officeDocument/2006/relationships/customXml" Target="../ink/ink3509.xml"/><Relationship Id="rId30" Type="http://schemas.openxmlformats.org/officeDocument/2006/relationships/customXml" Target="../ink/ink3517.xml"/><Relationship Id="rId35" Type="http://schemas.openxmlformats.org/officeDocument/2006/relationships/image" Target="../media/image547.png"/><Relationship Id="rId56" Type="http://schemas.openxmlformats.org/officeDocument/2006/relationships/customXml" Target="../ink/ink3530.xml"/><Relationship Id="rId77" Type="http://schemas.openxmlformats.org/officeDocument/2006/relationships/image" Target="../media/image567.png"/><Relationship Id="rId100" Type="http://schemas.openxmlformats.org/officeDocument/2006/relationships/customXml" Target="../ink/ink3552.xml"/><Relationship Id="rId105" Type="http://schemas.openxmlformats.org/officeDocument/2006/relationships/image" Target="../media/image581.png"/><Relationship Id="rId8" Type="http://schemas.openxmlformats.org/officeDocument/2006/relationships/customXml" Target="../ink/ink3506.xml"/><Relationship Id="rId51" Type="http://schemas.openxmlformats.org/officeDocument/2006/relationships/image" Target="../media/image555.png"/><Relationship Id="rId72" Type="http://schemas.openxmlformats.org/officeDocument/2006/relationships/customXml" Target="../ink/ink3538.xml"/><Relationship Id="rId93" Type="http://schemas.openxmlformats.org/officeDocument/2006/relationships/image" Target="../media/image575.png"/><Relationship Id="rId98" Type="http://schemas.openxmlformats.org/officeDocument/2006/relationships/customXml" Target="../ink/ink3551.xml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3525.xml"/><Relationship Id="rId67" Type="http://schemas.openxmlformats.org/officeDocument/2006/relationships/image" Target="../media/image563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1.xml"/><Relationship Id="rId21" Type="http://schemas.openxmlformats.org/officeDocument/2006/relationships/image" Target="../media/image30.png"/><Relationship Id="rId42" Type="http://schemas.openxmlformats.org/officeDocument/2006/relationships/customXml" Target="../ink/ink149.xml"/><Relationship Id="rId47" Type="http://schemas.openxmlformats.org/officeDocument/2006/relationships/image" Target="../media/image43.png"/><Relationship Id="rId63" Type="http://schemas.openxmlformats.org/officeDocument/2006/relationships/image" Target="../media/image53.png"/><Relationship Id="rId68" Type="http://schemas.openxmlformats.org/officeDocument/2006/relationships/customXml" Target="../ink/ink162.xml"/><Relationship Id="rId84" Type="http://schemas.openxmlformats.org/officeDocument/2006/relationships/customXml" Target="../ink/ink170.xml"/><Relationship Id="rId16" Type="http://schemas.openxmlformats.org/officeDocument/2006/relationships/customXml" Target="../ink/ink136.xml"/><Relationship Id="rId11" Type="http://schemas.openxmlformats.org/officeDocument/2006/relationships/image" Target="../media/image25.png"/><Relationship Id="rId32" Type="http://schemas.openxmlformats.org/officeDocument/2006/relationships/customXml" Target="../ink/ink144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157.xml"/><Relationship Id="rId74" Type="http://schemas.openxmlformats.org/officeDocument/2006/relationships/customXml" Target="../ink/ink165.xml"/><Relationship Id="rId79" Type="http://schemas.openxmlformats.org/officeDocument/2006/relationships/image" Target="../media/image61.png"/><Relationship Id="rId5" Type="http://schemas.openxmlformats.org/officeDocument/2006/relationships/image" Target="../media/image22.png"/><Relationship Id="rId19" Type="http://schemas.openxmlformats.org/officeDocument/2006/relationships/image" Target="../media/image29.png"/><Relationship Id="rId14" Type="http://schemas.openxmlformats.org/officeDocument/2006/relationships/customXml" Target="../ink/ink135.xml"/><Relationship Id="rId22" Type="http://schemas.openxmlformats.org/officeDocument/2006/relationships/customXml" Target="../ink/ink139.xml"/><Relationship Id="rId27" Type="http://schemas.openxmlformats.org/officeDocument/2006/relationships/image" Target="../media/image33.png"/><Relationship Id="rId30" Type="http://schemas.openxmlformats.org/officeDocument/2006/relationships/customXml" Target="../ink/ink143.xml"/><Relationship Id="rId35" Type="http://schemas.openxmlformats.org/officeDocument/2006/relationships/image" Target="../media/image37.png"/><Relationship Id="rId43" Type="http://schemas.openxmlformats.org/officeDocument/2006/relationships/image" Target="../media/image41.png"/><Relationship Id="rId48" Type="http://schemas.openxmlformats.org/officeDocument/2006/relationships/customXml" Target="../ink/ink152.xml"/><Relationship Id="rId56" Type="http://schemas.openxmlformats.org/officeDocument/2006/relationships/customXml" Target="../ink/ink156.xml"/><Relationship Id="rId64" Type="http://schemas.openxmlformats.org/officeDocument/2006/relationships/customXml" Target="../ink/ink160.xml"/><Relationship Id="rId69" Type="http://schemas.openxmlformats.org/officeDocument/2006/relationships/image" Target="../media/image56.png"/><Relationship Id="rId77" Type="http://schemas.openxmlformats.org/officeDocument/2006/relationships/image" Target="../media/image60.png"/><Relationship Id="rId8" Type="http://schemas.openxmlformats.org/officeDocument/2006/relationships/customXml" Target="../ink/ink132.xml"/><Relationship Id="rId51" Type="http://schemas.openxmlformats.org/officeDocument/2006/relationships/image" Target="../media/image45.png"/><Relationship Id="rId72" Type="http://schemas.openxmlformats.org/officeDocument/2006/relationships/customXml" Target="../ink/ink164.xml"/><Relationship Id="rId80" Type="http://schemas.openxmlformats.org/officeDocument/2006/relationships/customXml" Target="../ink/ink168.xml"/><Relationship Id="rId85" Type="http://schemas.openxmlformats.org/officeDocument/2006/relationships/image" Target="../media/image64.png"/><Relationship Id="rId3" Type="http://schemas.openxmlformats.org/officeDocument/2006/relationships/image" Target="../media/image21.png"/><Relationship Id="rId12" Type="http://schemas.openxmlformats.org/officeDocument/2006/relationships/customXml" Target="../ink/ink134.xml"/><Relationship Id="rId17" Type="http://schemas.openxmlformats.org/officeDocument/2006/relationships/image" Target="../media/image28.png"/><Relationship Id="rId25" Type="http://schemas.openxmlformats.org/officeDocument/2006/relationships/image" Target="../media/image32.png"/><Relationship Id="rId33" Type="http://schemas.openxmlformats.org/officeDocument/2006/relationships/image" Target="../media/image36.png"/><Relationship Id="rId38" Type="http://schemas.openxmlformats.org/officeDocument/2006/relationships/customXml" Target="../ink/ink147.xml"/><Relationship Id="rId46" Type="http://schemas.openxmlformats.org/officeDocument/2006/relationships/customXml" Target="../ink/ink151.xml"/><Relationship Id="rId59" Type="http://schemas.openxmlformats.org/officeDocument/2006/relationships/image" Target="../media/image51.png"/><Relationship Id="rId67" Type="http://schemas.openxmlformats.org/officeDocument/2006/relationships/image" Target="../media/image55.png"/><Relationship Id="rId20" Type="http://schemas.openxmlformats.org/officeDocument/2006/relationships/customXml" Target="../ink/ink138.xml"/><Relationship Id="rId41" Type="http://schemas.openxmlformats.org/officeDocument/2006/relationships/image" Target="../media/image40.png"/><Relationship Id="rId54" Type="http://schemas.openxmlformats.org/officeDocument/2006/relationships/customXml" Target="../ink/ink155.xml"/><Relationship Id="rId62" Type="http://schemas.openxmlformats.org/officeDocument/2006/relationships/customXml" Target="../ink/ink159.xml"/><Relationship Id="rId70" Type="http://schemas.openxmlformats.org/officeDocument/2006/relationships/customXml" Target="../ink/ink163.xml"/><Relationship Id="rId75" Type="http://schemas.openxmlformats.org/officeDocument/2006/relationships/image" Target="../media/image59.png"/><Relationship Id="rId83" Type="http://schemas.openxmlformats.org/officeDocument/2006/relationships/image" Target="../media/image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1.xml"/><Relationship Id="rId15" Type="http://schemas.openxmlformats.org/officeDocument/2006/relationships/image" Target="../media/image27.png"/><Relationship Id="rId23" Type="http://schemas.openxmlformats.org/officeDocument/2006/relationships/image" Target="../media/image31.png"/><Relationship Id="rId28" Type="http://schemas.openxmlformats.org/officeDocument/2006/relationships/customXml" Target="../ink/ink142.xml"/><Relationship Id="rId36" Type="http://schemas.openxmlformats.org/officeDocument/2006/relationships/customXml" Target="../ink/ink146.xml"/><Relationship Id="rId49" Type="http://schemas.openxmlformats.org/officeDocument/2006/relationships/image" Target="../media/image44.png"/><Relationship Id="rId57" Type="http://schemas.openxmlformats.org/officeDocument/2006/relationships/image" Target="../media/image50.png"/><Relationship Id="rId10" Type="http://schemas.openxmlformats.org/officeDocument/2006/relationships/customXml" Target="../ink/ink133.xml"/><Relationship Id="rId31" Type="http://schemas.openxmlformats.org/officeDocument/2006/relationships/image" Target="../media/image35.png"/><Relationship Id="rId44" Type="http://schemas.openxmlformats.org/officeDocument/2006/relationships/customXml" Target="../ink/ink150.xml"/><Relationship Id="rId52" Type="http://schemas.openxmlformats.org/officeDocument/2006/relationships/customXml" Target="../ink/ink154.xml"/><Relationship Id="rId60" Type="http://schemas.openxmlformats.org/officeDocument/2006/relationships/customXml" Target="../ink/ink158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78" Type="http://schemas.openxmlformats.org/officeDocument/2006/relationships/customXml" Target="../ink/ink167.xml"/><Relationship Id="rId81" Type="http://schemas.openxmlformats.org/officeDocument/2006/relationships/image" Target="../media/image62.png"/><Relationship Id="rId4" Type="http://schemas.openxmlformats.org/officeDocument/2006/relationships/customXml" Target="../ink/ink130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137.xml"/><Relationship Id="rId39" Type="http://schemas.openxmlformats.org/officeDocument/2006/relationships/image" Target="../media/image39.png"/><Relationship Id="rId34" Type="http://schemas.openxmlformats.org/officeDocument/2006/relationships/customXml" Target="../ink/ink145.xml"/><Relationship Id="rId50" Type="http://schemas.openxmlformats.org/officeDocument/2006/relationships/customXml" Target="../ink/ink153.xml"/><Relationship Id="rId55" Type="http://schemas.openxmlformats.org/officeDocument/2006/relationships/image" Target="../media/image49.png"/><Relationship Id="rId76" Type="http://schemas.openxmlformats.org/officeDocument/2006/relationships/customXml" Target="../ink/ink166.xml"/><Relationship Id="rId7" Type="http://schemas.openxmlformats.org/officeDocument/2006/relationships/image" Target="../media/image23.png"/><Relationship Id="rId71" Type="http://schemas.openxmlformats.org/officeDocument/2006/relationships/image" Target="../media/image57.png"/><Relationship Id="rId2" Type="http://schemas.openxmlformats.org/officeDocument/2006/relationships/customXml" Target="../ink/ink129.xml"/><Relationship Id="rId29" Type="http://schemas.openxmlformats.org/officeDocument/2006/relationships/image" Target="../media/image34.png"/><Relationship Id="rId24" Type="http://schemas.openxmlformats.org/officeDocument/2006/relationships/customXml" Target="../ink/ink140.xml"/><Relationship Id="rId40" Type="http://schemas.openxmlformats.org/officeDocument/2006/relationships/customXml" Target="../ink/ink148.xml"/><Relationship Id="rId45" Type="http://schemas.openxmlformats.org/officeDocument/2006/relationships/image" Target="../media/image42.png"/><Relationship Id="rId66" Type="http://schemas.openxmlformats.org/officeDocument/2006/relationships/customXml" Target="../ink/ink161.xml"/><Relationship Id="rId61" Type="http://schemas.openxmlformats.org/officeDocument/2006/relationships/image" Target="../media/image52.png"/><Relationship Id="rId82" Type="http://schemas.openxmlformats.org/officeDocument/2006/relationships/customXml" Target="../ink/ink169.xml"/></Relationships>
</file>

<file path=ppt/slides/_rels/slide8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6.png"/><Relationship Id="rId21" Type="http://schemas.openxmlformats.org/officeDocument/2006/relationships/image" Target="../media/image540.png"/><Relationship Id="rId42" Type="http://schemas.openxmlformats.org/officeDocument/2006/relationships/customXml" Target="../ink/ink3576.xml"/><Relationship Id="rId63" Type="http://schemas.openxmlformats.org/officeDocument/2006/relationships/image" Target="../media/image561.png"/><Relationship Id="rId84" Type="http://schemas.openxmlformats.org/officeDocument/2006/relationships/customXml" Target="../ink/ink3597.xml"/><Relationship Id="rId16" Type="http://schemas.openxmlformats.org/officeDocument/2006/relationships/customXml" Target="../ink/ink3563.xml"/><Relationship Id="rId107" Type="http://schemas.openxmlformats.org/officeDocument/2006/relationships/image" Target="../media/image582.png"/><Relationship Id="rId11" Type="http://schemas.openxmlformats.org/officeDocument/2006/relationships/image" Target="../media/image535.png"/><Relationship Id="rId32" Type="http://schemas.openxmlformats.org/officeDocument/2006/relationships/customXml" Target="../ink/ink3571.xml"/><Relationship Id="rId37" Type="http://schemas.openxmlformats.org/officeDocument/2006/relationships/image" Target="../media/image548.png"/><Relationship Id="rId53" Type="http://schemas.openxmlformats.org/officeDocument/2006/relationships/image" Target="../media/image556.png"/><Relationship Id="rId58" Type="http://schemas.openxmlformats.org/officeDocument/2006/relationships/customXml" Target="../ink/ink3584.xml"/><Relationship Id="rId74" Type="http://schemas.openxmlformats.org/officeDocument/2006/relationships/customXml" Target="../ink/ink3592.xml"/><Relationship Id="rId79" Type="http://schemas.openxmlformats.org/officeDocument/2006/relationships/image" Target="../media/image568.png"/><Relationship Id="rId102" Type="http://schemas.openxmlformats.org/officeDocument/2006/relationships/customXml" Target="../ink/ink3606.xml"/><Relationship Id="rId123" Type="http://schemas.openxmlformats.org/officeDocument/2006/relationships/image" Target="../media/image589.png"/><Relationship Id="rId128" Type="http://schemas.openxmlformats.org/officeDocument/2006/relationships/customXml" Target="../ink/ink3619.xml"/><Relationship Id="rId5" Type="http://schemas.openxmlformats.org/officeDocument/2006/relationships/image" Target="../media/image532.png"/><Relationship Id="rId90" Type="http://schemas.openxmlformats.org/officeDocument/2006/relationships/customXml" Target="../ink/ink3600.xml"/><Relationship Id="rId95" Type="http://schemas.openxmlformats.org/officeDocument/2006/relationships/image" Target="../media/image576.png"/><Relationship Id="rId22" Type="http://schemas.openxmlformats.org/officeDocument/2006/relationships/customXml" Target="../ink/ink3566.xml"/><Relationship Id="rId27" Type="http://schemas.openxmlformats.org/officeDocument/2006/relationships/image" Target="../media/image543.png"/><Relationship Id="rId43" Type="http://schemas.openxmlformats.org/officeDocument/2006/relationships/image" Target="../media/image551.png"/><Relationship Id="rId48" Type="http://schemas.openxmlformats.org/officeDocument/2006/relationships/customXml" Target="../ink/ink3579.xml"/><Relationship Id="rId64" Type="http://schemas.openxmlformats.org/officeDocument/2006/relationships/customXml" Target="../ink/ink3587.xml"/><Relationship Id="rId69" Type="http://schemas.openxmlformats.org/officeDocument/2006/relationships/image" Target="../media/image564.png"/><Relationship Id="rId113" Type="http://schemas.openxmlformats.org/officeDocument/2006/relationships/image" Target="../media/image585.png"/><Relationship Id="rId118" Type="http://schemas.openxmlformats.org/officeDocument/2006/relationships/customXml" Target="../ink/ink3614.xml"/><Relationship Id="rId134" Type="http://schemas.openxmlformats.org/officeDocument/2006/relationships/customXml" Target="../ink/ink3622.xml"/><Relationship Id="rId80" Type="http://schemas.openxmlformats.org/officeDocument/2006/relationships/customXml" Target="../ink/ink3595.xml"/><Relationship Id="rId85" Type="http://schemas.openxmlformats.org/officeDocument/2006/relationships/image" Target="../media/image571.png"/><Relationship Id="rId12" Type="http://schemas.openxmlformats.org/officeDocument/2006/relationships/customXml" Target="../ink/ink3561.xml"/><Relationship Id="rId17" Type="http://schemas.openxmlformats.org/officeDocument/2006/relationships/image" Target="../media/image538.png"/><Relationship Id="rId33" Type="http://schemas.openxmlformats.org/officeDocument/2006/relationships/image" Target="../media/image546.png"/><Relationship Id="rId38" Type="http://schemas.openxmlformats.org/officeDocument/2006/relationships/customXml" Target="../ink/ink3574.xml"/><Relationship Id="rId59" Type="http://schemas.openxmlformats.org/officeDocument/2006/relationships/image" Target="../media/image559.png"/><Relationship Id="rId103" Type="http://schemas.openxmlformats.org/officeDocument/2006/relationships/image" Target="../media/image580.png"/><Relationship Id="rId108" Type="http://schemas.openxmlformats.org/officeDocument/2006/relationships/customXml" Target="../ink/ink3609.xml"/><Relationship Id="rId124" Type="http://schemas.openxmlformats.org/officeDocument/2006/relationships/customXml" Target="../ink/ink3617.xml"/><Relationship Id="rId129" Type="http://schemas.openxmlformats.org/officeDocument/2006/relationships/image" Target="../media/image592.png"/><Relationship Id="rId54" Type="http://schemas.openxmlformats.org/officeDocument/2006/relationships/customXml" Target="../ink/ink3582.xml"/><Relationship Id="rId70" Type="http://schemas.openxmlformats.org/officeDocument/2006/relationships/customXml" Target="../ink/ink3590.xml"/><Relationship Id="rId75" Type="http://schemas.openxmlformats.org/officeDocument/2006/relationships/image" Target="../media/image566.png"/><Relationship Id="rId91" Type="http://schemas.openxmlformats.org/officeDocument/2006/relationships/image" Target="../media/image574.png"/><Relationship Id="rId96" Type="http://schemas.openxmlformats.org/officeDocument/2006/relationships/customXml" Target="../ink/ink36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58.xml"/><Relationship Id="rId23" Type="http://schemas.openxmlformats.org/officeDocument/2006/relationships/image" Target="../media/image541.png"/><Relationship Id="rId28" Type="http://schemas.openxmlformats.org/officeDocument/2006/relationships/customXml" Target="../ink/ink3569.xml"/><Relationship Id="rId49" Type="http://schemas.openxmlformats.org/officeDocument/2006/relationships/image" Target="../media/image554.png"/><Relationship Id="rId114" Type="http://schemas.openxmlformats.org/officeDocument/2006/relationships/customXml" Target="../ink/ink3612.xml"/><Relationship Id="rId119" Type="http://schemas.openxmlformats.org/officeDocument/2006/relationships/image" Target="../media/image587.png"/><Relationship Id="rId44" Type="http://schemas.openxmlformats.org/officeDocument/2006/relationships/customXml" Target="../ink/ink3577.xml"/><Relationship Id="rId60" Type="http://schemas.openxmlformats.org/officeDocument/2006/relationships/customXml" Target="../ink/ink3585.xml"/><Relationship Id="rId65" Type="http://schemas.openxmlformats.org/officeDocument/2006/relationships/image" Target="../media/image562.png"/><Relationship Id="rId81" Type="http://schemas.openxmlformats.org/officeDocument/2006/relationships/image" Target="../media/image569.png"/><Relationship Id="rId86" Type="http://schemas.openxmlformats.org/officeDocument/2006/relationships/customXml" Target="../ink/ink3598.xml"/><Relationship Id="rId130" Type="http://schemas.openxmlformats.org/officeDocument/2006/relationships/customXml" Target="../ink/ink3620.xml"/><Relationship Id="rId135" Type="http://schemas.openxmlformats.org/officeDocument/2006/relationships/image" Target="../media/image595.png"/><Relationship Id="rId13" Type="http://schemas.openxmlformats.org/officeDocument/2006/relationships/image" Target="../media/image536.png"/><Relationship Id="rId18" Type="http://schemas.openxmlformats.org/officeDocument/2006/relationships/customXml" Target="../ink/ink3564.xml"/><Relationship Id="rId39" Type="http://schemas.openxmlformats.org/officeDocument/2006/relationships/image" Target="../media/image549.png"/><Relationship Id="rId109" Type="http://schemas.openxmlformats.org/officeDocument/2006/relationships/image" Target="../media/image583.png"/><Relationship Id="rId34" Type="http://schemas.openxmlformats.org/officeDocument/2006/relationships/customXml" Target="../ink/ink3572.xml"/><Relationship Id="rId50" Type="http://schemas.openxmlformats.org/officeDocument/2006/relationships/customXml" Target="../ink/ink3580.xml"/><Relationship Id="rId55" Type="http://schemas.openxmlformats.org/officeDocument/2006/relationships/image" Target="../media/image557.png"/><Relationship Id="rId76" Type="http://schemas.openxmlformats.org/officeDocument/2006/relationships/customXml" Target="../ink/ink3593.xml"/><Relationship Id="rId97" Type="http://schemas.openxmlformats.org/officeDocument/2006/relationships/image" Target="../media/image577.png"/><Relationship Id="rId104" Type="http://schemas.openxmlformats.org/officeDocument/2006/relationships/customXml" Target="../ink/ink3607.xml"/><Relationship Id="rId120" Type="http://schemas.openxmlformats.org/officeDocument/2006/relationships/customXml" Target="../ink/ink3615.xml"/><Relationship Id="rId125" Type="http://schemas.openxmlformats.org/officeDocument/2006/relationships/image" Target="../media/image590.png"/><Relationship Id="rId7" Type="http://schemas.openxmlformats.org/officeDocument/2006/relationships/image" Target="../media/image533.png"/><Relationship Id="rId71" Type="http://schemas.openxmlformats.org/officeDocument/2006/relationships/image" Target="../media/image196.png"/><Relationship Id="rId92" Type="http://schemas.openxmlformats.org/officeDocument/2006/relationships/customXml" Target="../ink/ink3601.xml"/><Relationship Id="rId2" Type="http://schemas.openxmlformats.org/officeDocument/2006/relationships/customXml" Target="../ink/ink3556.xml"/><Relationship Id="rId29" Type="http://schemas.openxmlformats.org/officeDocument/2006/relationships/image" Target="../media/image544.png"/><Relationship Id="rId24" Type="http://schemas.openxmlformats.org/officeDocument/2006/relationships/customXml" Target="../ink/ink3567.xml"/><Relationship Id="rId40" Type="http://schemas.openxmlformats.org/officeDocument/2006/relationships/customXml" Target="../ink/ink3575.xml"/><Relationship Id="rId45" Type="http://schemas.openxmlformats.org/officeDocument/2006/relationships/image" Target="../media/image552.png"/><Relationship Id="rId66" Type="http://schemas.openxmlformats.org/officeDocument/2006/relationships/customXml" Target="../ink/ink3588.xml"/><Relationship Id="rId87" Type="http://schemas.openxmlformats.org/officeDocument/2006/relationships/image" Target="../media/image572.png"/><Relationship Id="rId110" Type="http://schemas.openxmlformats.org/officeDocument/2006/relationships/customXml" Target="../ink/ink3610.xml"/><Relationship Id="rId115" Type="http://schemas.openxmlformats.org/officeDocument/2006/relationships/image" Target="../media/image16.png"/><Relationship Id="rId131" Type="http://schemas.openxmlformats.org/officeDocument/2006/relationships/image" Target="../media/image593.png"/><Relationship Id="rId136" Type="http://schemas.openxmlformats.org/officeDocument/2006/relationships/customXml" Target="../ink/ink3623.xml"/><Relationship Id="rId61" Type="http://schemas.openxmlformats.org/officeDocument/2006/relationships/image" Target="../media/image560.png"/><Relationship Id="rId82" Type="http://schemas.openxmlformats.org/officeDocument/2006/relationships/customXml" Target="../ink/ink3596.xml"/><Relationship Id="rId19" Type="http://schemas.openxmlformats.org/officeDocument/2006/relationships/image" Target="../media/image539.png"/><Relationship Id="rId14" Type="http://schemas.openxmlformats.org/officeDocument/2006/relationships/customXml" Target="../ink/ink3562.xml"/><Relationship Id="rId30" Type="http://schemas.openxmlformats.org/officeDocument/2006/relationships/customXml" Target="../ink/ink3570.xml"/><Relationship Id="rId35" Type="http://schemas.openxmlformats.org/officeDocument/2006/relationships/image" Target="../media/image547.png"/><Relationship Id="rId56" Type="http://schemas.openxmlformats.org/officeDocument/2006/relationships/customXml" Target="../ink/ink3583.xml"/><Relationship Id="rId77" Type="http://schemas.openxmlformats.org/officeDocument/2006/relationships/image" Target="../media/image567.png"/><Relationship Id="rId100" Type="http://schemas.openxmlformats.org/officeDocument/2006/relationships/customXml" Target="../ink/ink3605.xml"/><Relationship Id="rId105" Type="http://schemas.openxmlformats.org/officeDocument/2006/relationships/image" Target="../media/image581.png"/><Relationship Id="rId126" Type="http://schemas.openxmlformats.org/officeDocument/2006/relationships/customXml" Target="../ink/ink3618.xml"/><Relationship Id="rId8" Type="http://schemas.openxmlformats.org/officeDocument/2006/relationships/customXml" Target="../ink/ink3559.xml"/><Relationship Id="rId51" Type="http://schemas.openxmlformats.org/officeDocument/2006/relationships/image" Target="../media/image555.png"/><Relationship Id="rId72" Type="http://schemas.openxmlformats.org/officeDocument/2006/relationships/customXml" Target="../ink/ink3591.xml"/><Relationship Id="rId93" Type="http://schemas.openxmlformats.org/officeDocument/2006/relationships/image" Target="../media/image575.png"/><Relationship Id="rId98" Type="http://schemas.openxmlformats.org/officeDocument/2006/relationships/customXml" Target="../ink/ink3604.xml"/><Relationship Id="rId121" Type="http://schemas.openxmlformats.org/officeDocument/2006/relationships/image" Target="../media/image588.png"/><Relationship Id="rId3" Type="http://schemas.openxmlformats.org/officeDocument/2006/relationships/image" Target="../media/image531.png"/><Relationship Id="rId25" Type="http://schemas.openxmlformats.org/officeDocument/2006/relationships/image" Target="../media/image542.png"/><Relationship Id="rId46" Type="http://schemas.openxmlformats.org/officeDocument/2006/relationships/customXml" Target="../ink/ink3578.xml"/><Relationship Id="rId67" Type="http://schemas.openxmlformats.org/officeDocument/2006/relationships/image" Target="../media/image563.png"/><Relationship Id="rId116" Type="http://schemas.openxmlformats.org/officeDocument/2006/relationships/customXml" Target="../ink/ink3613.xml"/><Relationship Id="rId137" Type="http://schemas.openxmlformats.org/officeDocument/2006/relationships/image" Target="../media/image596.png"/><Relationship Id="rId20" Type="http://schemas.openxmlformats.org/officeDocument/2006/relationships/customXml" Target="../ink/ink3565.xml"/><Relationship Id="rId41" Type="http://schemas.openxmlformats.org/officeDocument/2006/relationships/image" Target="../media/image550.png"/><Relationship Id="rId62" Type="http://schemas.openxmlformats.org/officeDocument/2006/relationships/customXml" Target="../ink/ink3586.xml"/><Relationship Id="rId83" Type="http://schemas.openxmlformats.org/officeDocument/2006/relationships/image" Target="../media/image570.png"/><Relationship Id="rId88" Type="http://schemas.openxmlformats.org/officeDocument/2006/relationships/customXml" Target="../ink/ink3599.xml"/><Relationship Id="rId111" Type="http://schemas.openxmlformats.org/officeDocument/2006/relationships/image" Target="../media/image584.png"/><Relationship Id="rId132" Type="http://schemas.openxmlformats.org/officeDocument/2006/relationships/customXml" Target="../ink/ink3621.xml"/><Relationship Id="rId15" Type="http://schemas.openxmlformats.org/officeDocument/2006/relationships/image" Target="../media/image537.png"/><Relationship Id="rId36" Type="http://schemas.openxmlformats.org/officeDocument/2006/relationships/customXml" Target="../ink/ink3573.xml"/><Relationship Id="rId57" Type="http://schemas.openxmlformats.org/officeDocument/2006/relationships/image" Target="../media/image558.png"/><Relationship Id="rId106" Type="http://schemas.openxmlformats.org/officeDocument/2006/relationships/customXml" Target="../ink/ink3608.xml"/><Relationship Id="rId127" Type="http://schemas.openxmlformats.org/officeDocument/2006/relationships/image" Target="../media/image591.png"/><Relationship Id="rId10" Type="http://schemas.openxmlformats.org/officeDocument/2006/relationships/customXml" Target="../ink/ink3560.xml"/><Relationship Id="rId31" Type="http://schemas.openxmlformats.org/officeDocument/2006/relationships/image" Target="../media/image545.png"/><Relationship Id="rId52" Type="http://schemas.openxmlformats.org/officeDocument/2006/relationships/customXml" Target="../ink/ink3581.xml"/><Relationship Id="rId73" Type="http://schemas.openxmlformats.org/officeDocument/2006/relationships/image" Target="../media/image565.png"/><Relationship Id="rId78" Type="http://schemas.openxmlformats.org/officeDocument/2006/relationships/customXml" Target="../ink/ink3594.xml"/><Relationship Id="rId94" Type="http://schemas.openxmlformats.org/officeDocument/2006/relationships/customXml" Target="../ink/ink3602.xml"/><Relationship Id="rId99" Type="http://schemas.openxmlformats.org/officeDocument/2006/relationships/image" Target="../media/image578.png"/><Relationship Id="rId101" Type="http://schemas.openxmlformats.org/officeDocument/2006/relationships/image" Target="../media/image579.png"/><Relationship Id="rId122" Type="http://schemas.openxmlformats.org/officeDocument/2006/relationships/customXml" Target="../ink/ink3616.xml"/><Relationship Id="rId4" Type="http://schemas.openxmlformats.org/officeDocument/2006/relationships/customXml" Target="../ink/ink3557.xml"/><Relationship Id="rId9" Type="http://schemas.openxmlformats.org/officeDocument/2006/relationships/image" Target="../media/image534.png"/><Relationship Id="rId26" Type="http://schemas.openxmlformats.org/officeDocument/2006/relationships/customXml" Target="../ink/ink3568.xml"/><Relationship Id="rId47" Type="http://schemas.openxmlformats.org/officeDocument/2006/relationships/image" Target="../media/image553.png"/><Relationship Id="rId68" Type="http://schemas.openxmlformats.org/officeDocument/2006/relationships/customXml" Target="../ink/ink3589.xml"/><Relationship Id="rId89" Type="http://schemas.openxmlformats.org/officeDocument/2006/relationships/image" Target="../media/image573.png"/><Relationship Id="rId112" Type="http://schemas.openxmlformats.org/officeDocument/2006/relationships/customXml" Target="../ink/ink3611.xml"/><Relationship Id="rId133" Type="http://schemas.openxmlformats.org/officeDocument/2006/relationships/image" Target="../media/image594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7.png"/><Relationship Id="rId2" Type="http://schemas.openxmlformats.org/officeDocument/2006/relationships/customXml" Target="../ink/ink3624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28.xml"/><Relationship Id="rId3" Type="http://schemas.openxmlformats.org/officeDocument/2006/relationships/image" Target="../media/image597.png"/><Relationship Id="rId7" Type="http://schemas.openxmlformats.org/officeDocument/2006/relationships/image" Target="../media/image599.png"/><Relationship Id="rId2" Type="http://schemas.openxmlformats.org/officeDocument/2006/relationships/customXml" Target="../ink/ink36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27.xml"/><Relationship Id="rId5" Type="http://schemas.openxmlformats.org/officeDocument/2006/relationships/image" Target="../media/image598.png"/><Relationship Id="rId4" Type="http://schemas.openxmlformats.org/officeDocument/2006/relationships/customXml" Target="../ink/ink3626.xml"/><Relationship Id="rId9" Type="http://schemas.openxmlformats.org/officeDocument/2006/relationships/image" Target="../media/image600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32.xml"/><Relationship Id="rId13" Type="http://schemas.openxmlformats.org/officeDocument/2006/relationships/image" Target="../media/image602.png"/><Relationship Id="rId18" Type="http://schemas.openxmlformats.org/officeDocument/2006/relationships/customXml" Target="../ink/ink3637.xml"/><Relationship Id="rId3" Type="http://schemas.openxmlformats.org/officeDocument/2006/relationships/image" Target="../media/image597.png"/><Relationship Id="rId21" Type="http://schemas.openxmlformats.org/officeDocument/2006/relationships/image" Target="../media/image606.png"/><Relationship Id="rId7" Type="http://schemas.openxmlformats.org/officeDocument/2006/relationships/image" Target="../media/image599.png"/><Relationship Id="rId12" Type="http://schemas.openxmlformats.org/officeDocument/2006/relationships/customXml" Target="../ink/ink3634.xml"/><Relationship Id="rId17" Type="http://schemas.openxmlformats.org/officeDocument/2006/relationships/image" Target="../media/image604.png"/><Relationship Id="rId2" Type="http://schemas.openxmlformats.org/officeDocument/2006/relationships/customXml" Target="../ink/ink3629.xml"/><Relationship Id="rId16" Type="http://schemas.openxmlformats.org/officeDocument/2006/relationships/customXml" Target="../ink/ink3636.xml"/><Relationship Id="rId20" Type="http://schemas.openxmlformats.org/officeDocument/2006/relationships/customXml" Target="../ink/ink36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31.xml"/><Relationship Id="rId11" Type="http://schemas.openxmlformats.org/officeDocument/2006/relationships/image" Target="../media/image601.png"/><Relationship Id="rId5" Type="http://schemas.openxmlformats.org/officeDocument/2006/relationships/image" Target="../media/image598.png"/><Relationship Id="rId15" Type="http://schemas.openxmlformats.org/officeDocument/2006/relationships/image" Target="../media/image603.png"/><Relationship Id="rId23" Type="http://schemas.openxmlformats.org/officeDocument/2006/relationships/image" Target="../media/image607.png"/><Relationship Id="rId10" Type="http://schemas.openxmlformats.org/officeDocument/2006/relationships/customXml" Target="../ink/ink3633.xml"/><Relationship Id="rId19" Type="http://schemas.openxmlformats.org/officeDocument/2006/relationships/image" Target="../media/image605.png"/><Relationship Id="rId4" Type="http://schemas.openxmlformats.org/officeDocument/2006/relationships/customXml" Target="../ink/ink3630.xml"/><Relationship Id="rId9" Type="http://schemas.openxmlformats.org/officeDocument/2006/relationships/image" Target="../media/image600.png"/><Relationship Id="rId14" Type="http://schemas.openxmlformats.org/officeDocument/2006/relationships/customXml" Target="../ink/ink3635.xml"/><Relationship Id="rId22" Type="http://schemas.openxmlformats.org/officeDocument/2006/relationships/customXml" Target="../ink/ink3639.xml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02.png"/><Relationship Id="rId18" Type="http://schemas.openxmlformats.org/officeDocument/2006/relationships/customXml" Target="../ink/ink3648.xml"/><Relationship Id="rId26" Type="http://schemas.openxmlformats.org/officeDocument/2006/relationships/customXml" Target="../ink/ink3652.xml"/><Relationship Id="rId39" Type="http://schemas.openxmlformats.org/officeDocument/2006/relationships/image" Target="../media/image615.png"/><Relationship Id="rId21" Type="http://schemas.openxmlformats.org/officeDocument/2006/relationships/image" Target="../media/image606.png"/><Relationship Id="rId34" Type="http://schemas.openxmlformats.org/officeDocument/2006/relationships/customXml" Target="../ink/ink3656.xml"/><Relationship Id="rId42" Type="http://schemas.openxmlformats.org/officeDocument/2006/relationships/customXml" Target="../ink/ink3660.xml"/><Relationship Id="rId7" Type="http://schemas.openxmlformats.org/officeDocument/2006/relationships/image" Target="../media/image599.png"/><Relationship Id="rId2" Type="http://schemas.openxmlformats.org/officeDocument/2006/relationships/customXml" Target="../ink/ink3640.xml"/><Relationship Id="rId16" Type="http://schemas.openxmlformats.org/officeDocument/2006/relationships/customXml" Target="../ink/ink3647.xml"/><Relationship Id="rId29" Type="http://schemas.openxmlformats.org/officeDocument/2006/relationships/image" Target="../media/image6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2.xml"/><Relationship Id="rId11" Type="http://schemas.openxmlformats.org/officeDocument/2006/relationships/image" Target="../media/image601.png"/><Relationship Id="rId24" Type="http://schemas.openxmlformats.org/officeDocument/2006/relationships/customXml" Target="../ink/ink3651.xml"/><Relationship Id="rId32" Type="http://schemas.openxmlformats.org/officeDocument/2006/relationships/customXml" Target="../ink/ink3655.xml"/><Relationship Id="rId37" Type="http://schemas.openxmlformats.org/officeDocument/2006/relationships/image" Target="../media/image614.png"/><Relationship Id="rId40" Type="http://schemas.openxmlformats.org/officeDocument/2006/relationships/customXml" Target="../ink/ink3659.xml"/><Relationship Id="rId45" Type="http://schemas.openxmlformats.org/officeDocument/2006/relationships/image" Target="../media/image618.png"/><Relationship Id="rId5" Type="http://schemas.openxmlformats.org/officeDocument/2006/relationships/image" Target="../media/image598.png"/><Relationship Id="rId15" Type="http://schemas.openxmlformats.org/officeDocument/2006/relationships/image" Target="../media/image603.png"/><Relationship Id="rId23" Type="http://schemas.openxmlformats.org/officeDocument/2006/relationships/image" Target="../media/image607.png"/><Relationship Id="rId28" Type="http://schemas.openxmlformats.org/officeDocument/2006/relationships/customXml" Target="../ink/ink3653.xml"/><Relationship Id="rId36" Type="http://schemas.openxmlformats.org/officeDocument/2006/relationships/customXml" Target="../ink/ink3657.xml"/><Relationship Id="rId10" Type="http://schemas.openxmlformats.org/officeDocument/2006/relationships/customXml" Target="../ink/ink3644.xml"/><Relationship Id="rId19" Type="http://schemas.openxmlformats.org/officeDocument/2006/relationships/image" Target="../media/image605.png"/><Relationship Id="rId31" Type="http://schemas.openxmlformats.org/officeDocument/2006/relationships/image" Target="../media/image611.png"/><Relationship Id="rId44" Type="http://schemas.openxmlformats.org/officeDocument/2006/relationships/customXml" Target="../ink/ink3661.xml"/><Relationship Id="rId4" Type="http://schemas.openxmlformats.org/officeDocument/2006/relationships/customXml" Target="../ink/ink3641.xml"/><Relationship Id="rId9" Type="http://schemas.openxmlformats.org/officeDocument/2006/relationships/image" Target="../media/image600.png"/><Relationship Id="rId14" Type="http://schemas.openxmlformats.org/officeDocument/2006/relationships/customXml" Target="../ink/ink3646.xml"/><Relationship Id="rId22" Type="http://schemas.openxmlformats.org/officeDocument/2006/relationships/customXml" Target="../ink/ink3650.xml"/><Relationship Id="rId27" Type="http://schemas.openxmlformats.org/officeDocument/2006/relationships/image" Target="../media/image609.png"/><Relationship Id="rId30" Type="http://schemas.openxmlformats.org/officeDocument/2006/relationships/customXml" Target="../ink/ink3654.xml"/><Relationship Id="rId35" Type="http://schemas.openxmlformats.org/officeDocument/2006/relationships/image" Target="../media/image613.png"/><Relationship Id="rId43" Type="http://schemas.openxmlformats.org/officeDocument/2006/relationships/image" Target="../media/image617.png"/><Relationship Id="rId8" Type="http://schemas.openxmlformats.org/officeDocument/2006/relationships/customXml" Target="../ink/ink3643.xml"/><Relationship Id="rId3" Type="http://schemas.openxmlformats.org/officeDocument/2006/relationships/image" Target="../media/image597.png"/><Relationship Id="rId12" Type="http://schemas.openxmlformats.org/officeDocument/2006/relationships/customXml" Target="../ink/ink3645.xml"/><Relationship Id="rId17" Type="http://schemas.openxmlformats.org/officeDocument/2006/relationships/image" Target="../media/image604.png"/><Relationship Id="rId25" Type="http://schemas.openxmlformats.org/officeDocument/2006/relationships/image" Target="../media/image608.png"/><Relationship Id="rId33" Type="http://schemas.openxmlformats.org/officeDocument/2006/relationships/image" Target="../media/image612.png"/><Relationship Id="rId38" Type="http://schemas.openxmlformats.org/officeDocument/2006/relationships/customXml" Target="../ink/ink3658.xml"/><Relationship Id="rId20" Type="http://schemas.openxmlformats.org/officeDocument/2006/relationships/customXml" Target="../ink/ink3649.xml"/><Relationship Id="rId41" Type="http://schemas.openxmlformats.org/officeDocument/2006/relationships/image" Target="../media/image616.png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02.png"/><Relationship Id="rId18" Type="http://schemas.openxmlformats.org/officeDocument/2006/relationships/customXml" Target="../ink/ink3670.xml"/><Relationship Id="rId26" Type="http://schemas.openxmlformats.org/officeDocument/2006/relationships/customXml" Target="../ink/ink3674.xml"/><Relationship Id="rId39" Type="http://schemas.openxmlformats.org/officeDocument/2006/relationships/image" Target="../media/image615.png"/><Relationship Id="rId21" Type="http://schemas.openxmlformats.org/officeDocument/2006/relationships/image" Target="../media/image606.png"/><Relationship Id="rId34" Type="http://schemas.openxmlformats.org/officeDocument/2006/relationships/customXml" Target="../ink/ink3678.xml"/><Relationship Id="rId42" Type="http://schemas.openxmlformats.org/officeDocument/2006/relationships/customXml" Target="../ink/ink3682.xml"/><Relationship Id="rId47" Type="http://schemas.openxmlformats.org/officeDocument/2006/relationships/image" Target="../media/image619.png"/><Relationship Id="rId50" Type="http://schemas.openxmlformats.org/officeDocument/2006/relationships/customXml" Target="../ink/ink3686.xml"/><Relationship Id="rId7" Type="http://schemas.openxmlformats.org/officeDocument/2006/relationships/image" Target="../media/image599.png"/><Relationship Id="rId2" Type="http://schemas.openxmlformats.org/officeDocument/2006/relationships/customXml" Target="../ink/ink3662.xml"/><Relationship Id="rId16" Type="http://schemas.openxmlformats.org/officeDocument/2006/relationships/customXml" Target="../ink/ink3669.xml"/><Relationship Id="rId29" Type="http://schemas.openxmlformats.org/officeDocument/2006/relationships/image" Target="../media/image610.png"/><Relationship Id="rId11" Type="http://schemas.openxmlformats.org/officeDocument/2006/relationships/image" Target="../media/image601.png"/><Relationship Id="rId24" Type="http://schemas.openxmlformats.org/officeDocument/2006/relationships/customXml" Target="../ink/ink3673.xml"/><Relationship Id="rId32" Type="http://schemas.openxmlformats.org/officeDocument/2006/relationships/customXml" Target="../ink/ink3677.xml"/><Relationship Id="rId37" Type="http://schemas.openxmlformats.org/officeDocument/2006/relationships/image" Target="../media/image614.png"/><Relationship Id="rId40" Type="http://schemas.openxmlformats.org/officeDocument/2006/relationships/customXml" Target="../ink/ink3681.xml"/><Relationship Id="rId45" Type="http://schemas.openxmlformats.org/officeDocument/2006/relationships/image" Target="../media/image618.png"/><Relationship Id="rId5" Type="http://schemas.openxmlformats.org/officeDocument/2006/relationships/image" Target="../media/image598.png"/><Relationship Id="rId15" Type="http://schemas.openxmlformats.org/officeDocument/2006/relationships/image" Target="../media/image603.png"/><Relationship Id="rId23" Type="http://schemas.openxmlformats.org/officeDocument/2006/relationships/image" Target="../media/image607.png"/><Relationship Id="rId28" Type="http://schemas.openxmlformats.org/officeDocument/2006/relationships/customXml" Target="../ink/ink3675.xml"/><Relationship Id="rId36" Type="http://schemas.openxmlformats.org/officeDocument/2006/relationships/customXml" Target="../ink/ink3679.xml"/><Relationship Id="rId49" Type="http://schemas.openxmlformats.org/officeDocument/2006/relationships/image" Target="../media/image620.png"/><Relationship Id="rId10" Type="http://schemas.openxmlformats.org/officeDocument/2006/relationships/customXml" Target="../ink/ink3666.xml"/><Relationship Id="rId19" Type="http://schemas.openxmlformats.org/officeDocument/2006/relationships/image" Target="../media/image605.png"/><Relationship Id="rId31" Type="http://schemas.openxmlformats.org/officeDocument/2006/relationships/image" Target="../media/image611.png"/><Relationship Id="rId44" Type="http://schemas.openxmlformats.org/officeDocument/2006/relationships/customXml" Target="../ink/ink3683.xml"/><Relationship Id="rId4" Type="http://schemas.openxmlformats.org/officeDocument/2006/relationships/customXml" Target="../ink/ink3663.xml"/><Relationship Id="rId9" Type="http://schemas.openxmlformats.org/officeDocument/2006/relationships/image" Target="../media/image600.png"/><Relationship Id="rId14" Type="http://schemas.openxmlformats.org/officeDocument/2006/relationships/customXml" Target="../ink/ink3668.xml"/><Relationship Id="rId22" Type="http://schemas.openxmlformats.org/officeDocument/2006/relationships/customXml" Target="../ink/ink3672.xml"/><Relationship Id="rId27" Type="http://schemas.openxmlformats.org/officeDocument/2006/relationships/image" Target="../media/image609.png"/><Relationship Id="rId30" Type="http://schemas.openxmlformats.org/officeDocument/2006/relationships/customXml" Target="../ink/ink3676.xml"/><Relationship Id="rId35" Type="http://schemas.openxmlformats.org/officeDocument/2006/relationships/image" Target="../media/image613.png"/><Relationship Id="rId43" Type="http://schemas.openxmlformats.org/officeDocument/2006/relationships/image" Target="../media/image617.png"/><Relationship Id="rId48" Type="http://schemas.openxmlformats.org/officeDocument/2006/relationships/customXml" Target="../ink/ink3685.xml"/><Relationship Id="rId8" Type="http://schemas.openxmlformats.org/officeDocument/2006/relationships/customXml" Target="../ink/ink3665.xml"/><Relationship Id="rId51" Type="http://schemas.openxmlformats.org/officeDocument/2006/relationships/image" Target="../media/image621.png"/><Relationship Id="rId3" Type="http://schemas.openxmlformats.org/officeDocument/2006/relationships/image" Target="../media/image597.png"/><Relationship Id="rId12" Type="http://schemas.openxmlformats.org/officeDocument/2006/relationships/customXml" Target="../ink/ink3667.xml"/><Relationship Id="rId17" Type="http://schemas.openxmlformats.org/officeDocument/2006/relationships/image" Target="../media/image604.png"/><Relationship Id="rId25" Type="http://schemas.openxmlformats.org/officeDocument/2006/relationships/image" Target="../media/image608.png"/><Relationship Id="rId33" Type="http://schemas.openxmlformats.org/officeDocument/2006/relationships/image" Target="../media/image612.png"/><Relationship Id="rId38" Type="http://schemas.openxmlformats.org/officeDocument/2006/relationships/customXml" Target="../ink/ink3680.xml"/><Relationship Id="rId46" Type="http://schemas.openxmlformats.org/officeDocument/2006/relationships/customXml" Target="../ink/ink3684.xml"/><Relationship Id="rId20" Type="http://schemas.openxmlformats.org/officeDocument/2006/relationships/customXml" Target="../ink/ink3671.xml"/><Relationship Id="rId41" Type="http://schemas.openxmlformats.org/officeDocument/2006/relationships/image" Target="../media/image6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4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02.png"/><Relationship Id="rId18" Type="http://schemas.openxmlformats.org/officeDocument/2006/relationships/customXml" Target="../ink/ink3695.xml"/><Relationship Id="rId26" Type="http://schemas.openxmlformats.org/officeDocument/2006/relationships/customXml" Target="../ink/ink3699.xml"/><Relationship Id="rId39" Type="http://schemas.openxmlformats.org/officeDocument/2006/relationships/image" Target="../media/image615.png"/><Relationship Id="rId21" Type="http://schemas.openxmlformats.org/officeDocument/2006/relationships/image" Target="../media/image606.png"/><Relationship Id="rId34" Type="http://schemas.openxmlformats.org/officeDocument/2006/relationships/customXml" Target="../ink/ink3703.xml"/><Relationship Id="rId42" Type="http://schemas.openxmlformats.org/officeDocument/2006/relationships/customXml" Target="../ink/ink3707.xml"/><Relationship Id="rId47" Type="http://schemas.openxmlformats.org/officeDocument/2006/relationships/image" Target="../media/image619.png"/><Relationship Id="rId50" Type="http://schemas.openxmlformats.org/officeDocument/2006/relationships/customXml" Target="../ink/ink3711.xml"/><Relationship Id="rId55" Type="http://schemas.openxmlformats.org/officeDocument/2006/relationships/image" Target="../media/image623.png"/><Relationship Id="rId7" Type="http://schemas.openxmlformats.org/officeDocument/2006/relationships/image" Target="../media/image599.png"/><Relationship Id="rId2" Type="http://schemas.openxmlformats.org/officeDocument/2006/relationships/customXml" Target="../ink/ink3687.xml"/><Relationship Id="rId16" Type="http://schemas.openxmlformats.org/officeDocument/2006/relationships/customXml" Target="../ink/ink3694.xml"/><Relationship Id="rId29" Type="http://schemas.openxmlformats.org/officeDocument/2006/relationships/image" Target="../media/image610.png"/><Relationship Id="rId11" Type="http://schemas.openxmlformats.org/officeDocument/2006/relationships/image" Target="../media/image601.png"/><Relationship Id="rId24" Type="http://schemas.openxmlformats.org/officeDocument/2006/relationships/customXml" Target="../ink/ink3698.xml"/><Relationship Id="rId32" Type="http://schemas.openxmlformats.org/officeDocument/2006/relationships/customXml" Target="../ink/ink3702.xml"/><Relationship Id="rId37" Type="http://schemas.openxmlformats.org/officeDocument/2006/relationships/image" Target="../media/image614.png"/><Relationship Id="rId40" Type="http://schemas.openxmlformats.org/officeDocument/2006/relationships/customXml" Target="../ink/ink3706.xml"/><Relationship Id="rId45" Type="http://schemas.openxmlformats.org/officeDocument/2006/relationships/image" Target="../media/image618.png"/><Relationship Id="rId53" Type="http://schemas.openxmlformats.org/officeDocument/2006/relationships/image" Target="../media/image622.png"/><Relationship Id="rId58" Type="http://schemas.openxmlformats.org/officeDocument/2006/relationships/customXml" Target="../ink/ink3715.xml"/><Relationship Id="rId5" Type="http://schemas.openxmlformats.org/officeDocument/2006/relationships/image" Target="../media/image598.png"/><Relationship Id="rId61" Type="http://schemas.openxmlformats.org/officeDocument/2006/relationships/image" Target="../media/image626.png"/><Relationship Id="rId19" Type="http://schemas.openxmlformats.org/officeDocument/2006/relationships/image" Target="../media/image605.png"/><Relationship Id="rId14" Type="http://schemas.openxmlformats.org/officeDocument/2006/relationships/customXml" Target="../ink/ink3693.xml"/><Relationship Id="rId22" Type="http://schemas.openxmlformats.org/officeDocument/2006/relationships/customXml" Target="../ink/ink3697.xml"/><Relationship Id="rId27" Type="http://schemas.openxmlformats.org/officeDocument/2006/relationships/image" Target="../media/image609.png"/><Relationship Id="rId30" Type="http://schemas.openxmlformats.org/officeDocument/2006/relationships/customXml" Target="../ink/ink3701.xml"/><Relationship Id="rId35" Type="http://schemas.openxmlformats.org/officeDocument/2006/relationships/image" Target="../media/image613.png"/><Relationship Id="rId43" Type="http://schemas.openxmlformats.org/officeDocument/2006/relationships/image" Target="../media/image617.png"/><Relationship Id="rId48" Type="http://schemas.openxmlformats.org/officeDocument/2006/relationships/customXml" Target="../ink/ink3710.xml"/><Relationship Id="rId56" Type="http://schemas.openxmlformats.org/officeDocument/2006/relationships/customXml" Target="../ink/ink3714.xml"/><Relationship Id="rId8" Type="http://schemas.openxmlformats.org/officeDocument/2006/relationships/customXml" Target="../ink/ink3690.xml"/><Relationship Id="rId51" Type="http://schemas.openxmlformats.org/officeDocument/2006/relationships/image" Target="../media/image621.png"/><Relationship Id="rId3" Type="http://schemas.openxmlformats.org/officeDocument/2006/relationships/image" Target="../media/image597.png"/><Relationship Id="rId12" Type="http://schemas.openxmlformats.org/officeDocument/2006/relationships/customXml" Target="../ink/ink3692.xml"/><Relationship Id="rId17" Type="http://schemas.openxmlformats.org/officeDocument/2006/relationships/image" Target="../media/image604.png"/><Relationship Id="rId25" Type="http://schemas.openxmlformats.org/officeDocument/2006/relationships/image" Target="../media/image608.png"/><Relationship Id="rId33" Type="http://schemas.openxmlformats.org/officeDocument/2006/relationships/image" Target="../media/image612.png"/><Relationship Id="rId38" Type="http://schemas.openxmlformats.org/officeDocument/2006/relationships/customXml" Target="../ink/ink3705.xml"/><Relationship Id="rId46" Type="http://schemas.openxmlformats.org/officeDocument/2006/relationships/customXml" Target="../ink/ink3709.xml"/><Relationship Id="rId59" Type="http://schemas.openxmlformats.org/officeDocument/2006/relationships/image" Target="../media/image625.png"/><Relationship Id="rId20" Type="http://schemas.openxmlformats.org/officeDocument/2006/relationships/customXml" Target="../ink/ink3696.xml"/><Relationship Id="rId41" Type="http://schemas.openxmlformats.org/officeDocument/2006/relationships/image" Target="../media/image616.png"/><Relationship Id="rId54" Type="http://schemas.openxmlformats.org/officeDocument/2006/relationships/customXml" Target="../ink/ink37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9.xml"/><Relationship Id="rId15" Type="http://schemas.openxmlformats.org/officeDocument/2006/relationships/image" Target="../media/image603.png"/><Relationship Id="rId23" Type="http://schemas.openxmlformats.org/officeDocument/2006/relationships/image" Target="../media/image607.png"/><Relationship Id="rId28" Type="http://schemas.openxmlformats.org/officeDocument/2006/relationships/customXml" Target="../ink/ink3700.xml"/><Relationship Id="rId36" Type="http://schemas.openxmlformats.org/officeDocument/2006/relationships/customXml" Target="../ink/ink3704.xml"/><Relationship Id="rId49" Type="http://schemas.openxmlformats.org/officeDocument/2006/relationships/image" Target="../media/image620.png"/><Relationship Id="rId57" Type="http://schemas.openxmlformats.org/officeDocument/2006/relationships/image" Target="../media/image624.png"/><Relationship Id="rId10" Type="http://schemas.openxmlformats.org/officeDocument/2006/relationships/customXml" Target="../ink/ink3691.xml"/><Relationship Id="rId31" Type="http://schemas.openxmlformats.org/officeDocument/2006/relationships/image" Target="../media/image611.png"/><Relationship Id="rId44" Type="http://schemas.openxmlformats.org/officeDocument/2006/relationships/customXml" Target="../ink/ink3708.xml"/><Relationship Id="rId52" Type="http://schemas.openxmlformats.org/officeDocument/2006/relationships/customXml" Target="../ink/ink3712.xml"/><Relationship Id="rId60" Type="http://schemas.openxmlformats.org/officeDocument/2006/relationships/customXml" Target="../ink/ink3716.xml"/><Relationship Id="rId4" Type="http://schemas.openxmlformats.org/officeDocument/2006/relationships/customXml" Target="../ink/ink3688.xml"/><Relationship Id="rId9" Type="http://schemas.openxmlformats.org/officeDocument/2006/relationships/image" Target="../media/image600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29.xml"/><Relationship Id="rId21" Type="http://schemas.openxmlformats.org/officeDocument/2006/relationships/image" Target="../media/image606.png"/><Relationship Id="rId42" Type="http://schemas.openxmlformats.org/officeDocument/2006/relationships/customXml" Target="../ink/ink3737.xml"/><Relationship Id="rId47" Type="http://schemas.openxmlformats.org/officeDocument/2006/relationships/image" Target="../media/image619.png"/><Relationship Id="rId63" Type="http://schemas.openxmlformats.org/officeDocument/2006/relationships/image" Target="../media/image627.png"/><Relationship Id="rId68" Type="http://schemas.openxmlformats.org/officeDocument/2006/relationships/customXml" Target="../ink/ink3750.xml"/><Relationship Id="rId7" Type="http://schemas.openxmlformats.org/officeDocument/2006/relationships/image" Target="../media/image599.png"/><Relationship Id="rId2" Type="http://schemas.openxmlformats.org/officeDocument/2006/relationships/customXml" Target="../ink/ink3717.xml"/><Relationship Id="rId16" Type="http://schemas.openxmlformats.org/officeDocument/2006/relationships/customXml" Target="../ink/ink3724.xml"/><Relationship Id="rId29" Type="http://schemas.openxmlformats.org/officeDocument/2006/relationships/image" Target="../media/image610.png"/><Relationship Id="rId11" Type="http://schemas.openxmlformats.org/officeDocument/2006/relationships/image" Target="../media/image601.png"/><Relationship Id="rId24" Type="http://schemas.openxmlformats.org/officeDocument/2006/relationships/customXml" Target="../ink/ink3728.xml"/><Relationship Id="rId32" Type="http://schemas.openxmlformats.org/officeDocument/2006/relationships/customXml" Target="../ink/ink3732.xml"/><Relationship Id="rId37" Type="http://schemas.openxmlformats.org/officeDocument/2006/relationships/image" Target="../media/image614.png"/><Relationship Id="rId40" Type="http://schemas.openxmlformats.org/officeDocument/2006/relationships/customXml" Target="../ink/ink3736.xml"/><Relationship Id="rId45" Type="http://schemas.openxmlformats.org/officeDocument/2006/relationships/image" Target="../media/image618.png"/><Relationship Id="rId53" Type="http://schemas.openxmlformats.org/officeDocument/2006/relationships/image" Target="../media/image622.png"/><Relationship Id="rId58" Type="http://schemas.openxmlformats.org/officeDocument/2006/relationships/customXml" Target="../ink/ink3745.xml"/><Relationship Id="rId66" Type="http://schemas.openxmlformats.org/officeDocument/2006/relationships/customXml" Target="../ink/ink3749.xml"/><Relationship Id="rId5" Type="http://schemas.openxmlformats.org/officeDocument/2006/relationships/image" Target="../media/image598.png"/><Relationship Id="rId61" Type="http://schemas.openxmlformats.org/officeDocument/2006/relationships/image" Target="../media/image626.png"/><Relationship Id="rId19" Type="http://schemas.openxmlformats.org/officeDocument/2006/relationships/image" Target="../media/image605.png"/><Relationship Id="rId14" Type="http://schemas.openxmlformats.org/officeDocument/2006/relationships/customXml" Target="../ink/ink3723.xml"/><Relationship Id="rId22" Type="http://schemas.openxmlformats.org/officeDocument/2006/relationships/customXml" Target="../ink/ink3727.xml"/><Relationship Id="rId27" Type="http://schemas.openxmlformats.org/officeDocument/2006/relationships/image" Target="../media/image609.png"/><Relationship Id="rId30" Type="http://schemas.openxmlformats.org/officeDocument/2006/relationships/customXml" Target="../ink/ink3731.xml"/><Relationship Id="rId35" Type="http://schemas.openxmlformats.org/officeDocument/2006/relationships/image" Target="../media/image613.png"/><Relationship Id="rId43" Type="http://schemas.openxmlformats.org/officeDocument/2006/relationships/image" Target="../media/image617.png"/><Relationship Id="rId48" Type="http://schemas.openxmlformats.org/officeDocument/2006/relationships/customXml" Target="../ink/ink3740.xml"/><Relationship Id="rId56" Type="http://schemas.openxmlformats.org/officeDocument/2006/relationships/customXml" Target="../ink/ink3744.xml"/><Relationship Id="rId64" Type="http://schemas.openxmlformats.org/officeDocument/2006/relationships/customXml" Target="../ink/ink3748.xml"/><Relationship Id="rId69" Type="http://schemas.openxmlformats.org/officeDocument/2006/relationships/image" Target="../media/image630.png"/><Relationship Id="rId8" Type="http://schemas.openxmlformats.org/officeDocument/2006/relationships/customXml" Target="../ink/ink3720.xml"/><Relationship Id="rId51" Type="http://schemas.openxmlformats.org/officeDocument/2006/relationships/image" Target="../media/image621.png"/><Relationship Id="rId3" Type="http://schemas.openxmlformats.org/officeDocument/2006/relationships/image" Target="../media/image597.png"/><Relationship Id="rId12" Type="http://schemas.openxmlformats.org/officeDocument/2006/relationships/customXml" Target="../ink/ink3722.xml"/><Relationship Id="rId17" Type="http://schemas.openxmlformats.org/officeDocument/2006/relationships/image" Target="../media/image604.png"/><Relationship Id="rId25" Type="http://schemas.openxmlformats.org/officeDocument/2006/relationships/image" Target="../media/image608.png"/><Relationship Id="rId33" Type="http://schemas.openxmlformats.org/officeDocument/2006/relationships/image" Target="../media/image612.png"/><Relationship Id="rId38" Type="http://schemas.openxmlformats.org/officeDocument/2006/relationships/customXml" Target="../ink/ink3735.xml"/><Relationship Id="rId46" Type="http://schemas.openxmlformats.org/officeDocument/2006/relationships/customXml" Target="../ink/ink3739.xml"/><Relationship Id="rId59" Type="http://schemas.openxmlformats.org/officeDocument/2006/relationships/image" Target="../media/image625.png"/><Relationship Id="rId67" Type="http://schemas.openxmlformats.org/officeDocument/2006/relationships/image" Target="../media/image629.png"/><Relationship Id="rId20" Type="http://schemas.openxmlformats.org/officeDocument/2006/relationships/customXml" Target="../ink/ink3726.xml"/><Relationship Id="rId41" Type="http://schemas.openxmlformats.org/officeDocument/2006/relationships/image" Target="../media/image616.png"/><Relationship Id="rId54" Type="http://schemas.openxmlformats.org/officeDocument/2006/relationships/customXml" Target="../ink/ink3743.xml"/><Relationship Id="rId62" Type="http://schemas.openxmlformats.org/officeDocument/2006/relationships/customXml" Target="../ink/ink37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19.xml"/><Relationship Id="rId15" Type="http://schemas.openxmlformats.org/officeDocument/2006/relationships/image" Target="../media/image603.png"/><Relationship Id="rId23" Type="http://schemas.openxmlformats.org/officeDocument/2006/relationships/image" Target="../media/image607.png"/><Relationship Id="rId28" Type="http://schemas.openxmlformats.org/officeDocument/2006/relationships/customXml" Target="../ink/ink3730.xml"/><Relationship Id="rId36" Type="http://schemas.openxmlformats.org/officeDocument/2006/relationships/customXml" Target="../ink/ink3734.xml"/><Relationship Id="rId49" Type="http://schemas.openxmlformats.org/officeDocument/2006/relationships/image" Target="../media/image620.png"/><Relationship Id="rId57" Type="http://schemas.openxmlformats.org/officeDocument/2006/relationships/image" Target="../media/image624.png"/><Relationship Id="rId10" Type="http://schemas.openxmlformats.org/officeDocument/2006/relationships/customXml" Target="../ink/ink3721.xml"/><Relationship Id="rId31" Type="http://schemas.openxmlformats.org/officeDocument/2006/relationships/image" Target="../media/image611.png"/><Relationship Id="rId44" Type="http://schemas.openxmlformats.org/officeDocument/2006/relationships/customXml" Target="../ink/ink3738.xml"/><Relationship Id="rId52" Type="http://schemas.openxmlformats.org/officeDocument/2006/relationships/customXml" Target="../ink/ink3742.xml"/><Relationship Id="rId60" Type="http://schemas.openxmlformats.org/officeDocument/2006/relationships/customXml" Target="../ink/ink3746.xml"/><Relationship Id="rId65" Type="http://schemas.openxmlformats.org/officeDocument/2006/relationships/image" Target="../media/image628.png"/><Relationship Id="rId4" Type="http://schemas.openxmlformats.org/officeDocument/2006/relationships/customXml" Target="../ink/ink3718.xml"/><Relationship Id="rId9" Type="http://schemas.openxmlformats.org/officeDocument/2006/relationships/image" Target="../media/image600.png"/><Relationship Id="rId13" Type="http://schemas.openxmlformats.org/officeDocument/2006/relationships/image" Target="../media/image602.png"/><Relationship Id="rId18" Type="http://schemas.openxmlformats.org/officeDocument/2006/relationships/customXml" Target="../ink/ink3725.xml"/><Relationship Id="rId39" Type="http://schemas.openxmlformats.org/officeDocument/2006/relationships/image" Target="../media/image615.png"/><Relationship Id="rId34" Type="http://schemas.openxmlformats.org/officeDocument/2006/relationships/customXml" Target="../ink/ink3733.xml"/><Relationship Id="rId50" Type="http://schemas.openxmlformats.org/officeDocument/2006/relationships/customXml" Target="../ink/ink3741.xml"/><Relationship Id="rId55" Type="http://schemas.openxmlformats.org/officeDocument/2006/relationships/image" Target="../media/image623.png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63.xml"/><Relationship Id="rId21" Type="http://schemas.openxmlformats.org/officeDocument/2006/relationships/image" Target="../media/image606.png"/><Relationship Id="rId42" Type="http://schemas.openxmlformats.org/officeDocument/2006/relationships/customXml" Target="../ink/ink3771.xml"/><Relationship Id="rId47" Type="http://schemas.openxmlformats.org/officeDocument/2006/relationships/image" Target="../media/image619.png"/><Relationship Id="rId63" Type="http://schemas.openxmlformats.org/officeDocument/2006/relationships/image" Target="../media/image627.png"/><Relationship Id="rId68" Type="http://schemas.openxmlformats.org/officeDocument/2006/relationships/customXml" Target="../ink/ink3784.xml"/><Relationship Id="rId84" Type="http://schemas.openxmlformats.org/officeDocument/2006/relationships/customXml" Target="../ink/ink3792.xml"/><Relationship Id="rId89" Type="http://schemas.openxmlformats.org/officeDocument/2006/relationships/image" Target="../media/image640.png"/><Relationship Id="rId16" Type="http://schemas.openxmlformats.org/officeDocument/2006/relationships/customXml" Target="../ink/ink3758.xml"/><Relationship Id="rId11" Type="http://schemas.openxmlformats.org/officeDocument/2006/relationships/image" Target="../media/image601.png"/><Relationship Id="rId32" Type="http://schemas.openxmlformats.org/officeDocument/2006/relationships/customXml" Target="../ink/ink3766.xml"/><Relationship Id="rId37" Type="http://schemas.openxmlformats.org/officeDocument/2006/relationships/image" Target="../media/image614.png"/><Relationship Id="rId53" Type="http://schemas.openxmlformats.org/officeDocument/2006/relationships/image" Target="../media/image622.png"/><Relationship Id="rId58" Type="http://schemas.openxmlformats.org/officeDocument/2006/relationships/customXml" Target="../ink/ink3779.xml"/><Relationship Id="rId74" Type="http://schemas.openxmlformats.org/officeDocument/2006/relationships/customXml" Target="../ink/ink3787.xml"/><Relationship Id="rId79" Type="http://schemas.openxmlformats.org/officeDocument/2006/relationships/image" Target="../media/image635.png"/><Relationship Id="rId5" Type="http://schemas.openxmlformats.org/officeDocument/2006/relationships/image" Target="../media/image598.png"/><Relationship Id="rId90" Type="http://schemas.openxmlformats.org/officeDocument/2006/relationships/customXml" Target="../ink/ink3795.xml"/><Relationship Id="rId22" Type="http://schemas.openxmlformats.org/officeDocument/2006/relationships/customXml" Target="../ink/ink3761.xml"/><Relationship Id="rId27" Type="http://schemas.openxmlformats.org/officeDocument/2006/relationships/image" Target="../media/image609.png"/><Relationship Id="rId43" Type="http://schemas.openxmlformats.org/officeDocument/2006/relationships/image" Target="../media/image617.png"/><Relationship Id="rId48" Type="http://schemas.openxmlformats.org/officeDocument/2006/relationships/customXml" Target="../ink/ink3774.xml"/><Relationship Id="rId64" Type="http://schemas.openxmlformats.org/officeDocument/2006/relationships/customXml" Target="../ink/ink3782.xml"/><Relationship Id="rId69" Type="http://schemas.openxmlformats.org/officeDocument/2006/relationships/image" Target="../media/image630.png"/><Relationship Id="rId8" Type="http://schemas.openxmlformats.org/officeDocument/2006/relationships/customXml" Target="../ink/ink3754.xml"/><Relationship Id="rId51" Type="http://schemas.openxmlformats.org/officeDocument/2006/relationships/image" Target="../media/image621.png"/><Relationship Id="rId72" Type="http://schemas.openxmlformats.org/officeDocument/2006/relationships/customXml" Target="../ink/ink3786.xml"/><Relationship Id="rId80" Type="http://schemas.openxmlformats.org/officeDocument/2006/relationships/customXml" Target="../ink/ink3790.xml"/><Relationship Id="rId85" Type="http://schemas.openxmlformats.org/officeDocument/2006/relationships/image" Target="../media/image638.png"/><Relationship Id="rId93" Type="http://schemas.openxmlformats.org/officeDocument/2006/relationships/image" Target="../media/image642.png"/><Relationship Id="rId3" Type="http://schemas.openxmlformats.org/officeDocument/2006/relationships/image" Target="../media/image597.png"/><Relationship Id="rId12" Type="http://schemas.openxmlformats.org/officeDocument/2006/relationships/customXml" Target="../ink/ink3756.xml"/><Relationship Id="rId17" Type="http://schemas.openxmlformats.org/officeDocument/2006/relationships/image" Target="../media/image604.png"/><Relationship Id="rId25" Type="http://schemas.openxmlformats.org/officeDocument/2006/relationships/image" Target="../media/image608.png"/><Relationship Id="rId33" Type="http://schemas.openxmlformats.org/officeDocument/2006/relationships/image" Target="../media/image612.png"/><Relationship Id="rId38" Type="http://schemas.openxmlformats.org/officeDocument/2006/relationships/customXml" Target="../ink/ink3769.xml"/><Relationship Id="rId46" Type="http://schemas.openxmlformats.org/officeDocument/2006/relationships/customXml" Target="../ink/ink3773.xml"/><Relationship Id="rId59" Type="http://schemas.openxmlformats.org/officeDocument/2006/relationships/image" Target="../media/image625.png"/><Relationship Id="rId67" Type="http://schemas.openxmlformats.org/officeDocument/2006/relationships/image" Target="../media/image629.png"/><Relationship Id="rId20" Type="http://schemas.openxmlformats.org/officeDocument/2006/relationships/customXml" Target="../ink/ink3760.xml"/><Relationship Id="rId41" Type="http://schemas.openxmlformats.org/officeDocument/2006/relationships/image" Target="../media/image616.png"/><Relationship Id="rId54" Type="http://schemas.openxmlformats.org/officeDocument/2006/relationships/customXml" Target="../ink/ink3777.xml"/><Relationship Id="rId62" Type="http://schemas.openxmlformats.org/officeDocument/2006/relationships/customXml" Target="../ink/ink3781.xml"/><Relationship Id="rId70" Type="http://schemas.openxmlformats.org/officeDocument/2006/relationships/customXml" Target="../ink/ink3785.xml"/><Relationship Id="rId75" Type="http://schemas.openxmlformats.org/officeDocument/2006/relationships/image" Target="../media/image633.png"/><Relationship Id="rId83" Type="http://schemas.openxmlformats.org/officeDocument/2006/relationships/image" Target="../media/image637.png"/><Relationship Id="rId88" Type="http://schemas.openxmlformats.org/officeDocument/2006/relationships/customXml" Target="../ink/ink3794.xml"/><Relationship Id="rId91" Type="http://schemas.openxmlformats.org/officeDocument/2006/relationships/image" Target="../media/image6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53.xml"/><Relationship Id="rId15" Type="http://schemas.openxmlformats.org/officeDocument/2006/relationships/image" Target="../media/image603.png"/><Relationship Id="rId23" Type="http://schemas.openxmlformats.org/officeDocument/2006/relationships/image" Target="../media/image607.png"/><Relationship Id="rId28" Type="http://schemas.openxmlformats.org/officeDocument/2006/relationships/customXml" Target="../ink/ink3764.xml"/><Relationship Id="rId36" Type="http://schemas.openxmlformats.org/officeDocument/2006/relationships/customXml" Target="../ink/ink3768.xml"/><Relationship Id="rId49" Type="http://schemas.openxmlformats.org/officeDocument/2006/relationships/image" Target="../media/image620.png"/><Relationship Id="rId57" Type="http://schemas.openxmlformats.org/officeDocument/2006/relationships/image" Target="../media/image624.png"/><Relationship Id="rId10" Type="http://schemas.openxmlformats.org/officeDocument/2006/relationships/customXml" Target="../ink/ink3755.xml"/><Relationship Id="rId31" Type="http://schemas.openxmlformats.org/officeDocument/2006/relationships/image" Target="../media/image611.png"/><Relationship Id="rId44" Type="http://schemas.openxmlformats.org/officeDocument/2006/relationships/customXml" Target="../ink/ink3772.xml"/><Relationship Id="rId52" Type="http://schemas.openxmlformats.org/officeDocument/2006/relationships/customXml" Target="../ink/ink3776.xml"/><Relationship Id="rId60" Type="http://schemas.openxmlformats.org/officeDocument/2006/relationships/customXml" Target="../ink/ink3780.xml"/><Relationship Id="rId65" Type="http://schemas.openxmlformats.org/officeDocument/2006/relationships/image" Target="../media/image628.png"/><Relationship Id="rId73" Type="http://schemas.openxmlformats.org/officeDocument/2006/relationships/image" Target="../media/image632.png"/><Relationship Id="rId78" Type="http://schemas.openxmlformats.org/officeDocument/2006/relationships/customXml" Target="../ink/ink3789.xml"/><Relationship Id="rId81" Type="http://schemas.openxmlformats.org/officeDocument/2006/relationships/image" Target="../media/image636.png"/><Relationship Id="rId86" Type="http://schemas.openxmlformats.org/officeDocument/2006/relationships/customXml" Target="../ink/ink3793.xml"/><Relationship Id="rId4" Type="http://schemas.openxmlformats.org/officeDocument/2006/relationships/customXml" Target="../ink/ink3752.xml"/><Relationship Id="rId9" Type="http://schemas.openxmlformats.org/officeDocument/2006/relationships/image" Target="../media/image600.png"/><Relationship Id="rId13" Type="http://schemas.openxmlformats.org/officeDocument/2006/relationships/image" Target="../media/image602.png"/><Relationship Id="rId18" Type="http://schemas.openxmlformats.org/officeDocument/2006/relationships/customXml" Target="../ink/ink3759.xml"/><Relationship Id="rId39" Type="http://schemas.openxmlformats.org/officeDocument/2006/relationships/image" Target="../media/image615.png"/><Relationship Id="rId34" Type="http://schemas.openxmlformats.org/officeDocument/2006/relationships/customXml" Target="../ink/ink3767.xml"/><Relationship Id="rId50" Type="http://schemas.openxmlformats.org/officeDocument/2006/relationships/customXml" Target="../ink/ink3775.xml"/><Relationship Id="rId55" Type="http://schemas.openxmlformats.org/officeDocument/2006/relationships/image" Target="../media/image623.png"/><Relationship Id="rId76" Type="http://schemas.openxmlformats.org/officeDocument/2006/relationships/customXml" Target="../ink/ink3788.xml"/><Relationship Id="rId7" Type="http://schemas.openxmlformats.org/officeDocument/2006/relationships/image" Target="../media/image599.png"/><Relationship Id="rId71" Type="http://schemas.openxmlformats.org/officeDocument/2006/relationships/image" Target="../media/image631.png"/><Relationship Id="rId92" Type="http://schemas.openxmlformats.org/officeDocument/2006/relationships/customXml" Target="../ink/ink3796.xml"/><Relationship Id="rId2" Type="http://schemas.openxmlformats.org/officeDocument/2006/relationships/customXml" Target="../ink/ink3751.xml"/><Relationship Id="rId29" Type="http://schemas.openxmlformats.org/officeDocument/2006/relationships/image" Target="../media/image610.png"/><Relationship Id="rId24" Type="http://schemas.openxmlformats.org/officeDocument/2006/relationships/customXml" Target="../ink/ink3762.xml"/><Relationship Id="rId40" Type="http://schemas.openxmlformats.org/officeDocument/2006/relationships/customXml" Target="../ink/ink3770.xml"/><Relationship Id="rId45" Type="http://schemas.openxmlformats.org/officeDocument/2006/relationships/image" Target="../media/image618.png"/><Relationship Id="rId66" Type="http://schemas.openxmlformats.org/officeDocument/2006/relationships/customXml" Target="../ink/ink3783.xml"/><Relationship Id="rId87" Type="http://schemas.openxmlformats.org/officeDocument/2006/relationships/image" Target="../media/image639.png"/><Relationship Id="rId61" Type="http://schemas.openxmlformats.org/officeDocument/2006/relationships/image" Target="../media/image626.png"/><Relationship Id="rId82" Type="http://schemas.openxmlformats.org/officeDocument/2006/relationships/customXml" Target="../ink/ink3791.xml"/><Relationship Id="rId19" Type="http://schemas.openxmlformats.org/officeDocument/2006/relationships/image" Target="../media/image605.png"/><Relationship Id="rId14" Type="http://schemas.openxmlformats.org/officeDocument/2006/relationships/customXml" Target="../ink/ink3757.xml"/><Relationship Id="rId30" Type="http://schemas.openxmlformats.org/officeDocument/2006/relationships/customXml" Target="../ink/ink3765.xml"/><Relationship Id="rId35" Type="http://schemas.openxmlformats.org/officeDocument/2006/relationships/image" Target="../media/image613.png"/><Relationship Id="rId56" Type="http://schemas.openxmlformats.org/officeDocument/2006/relationships/customXml" Target="../ink/ink3778.xml"/><Relationship Id="rId77" Type="http://schemas.openxmlformats.org/officeDocument/2006/relationships/image" Target="../media/image634.png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09.xml"/><Relationship Id="rId117" Type="http://schemas.openxmlformats.org/officeDocument/2006/relationships/image" Target="../media/image654.png"/><Relationship Id="rId21" Type="http://schemas.openxmlformats.org/officeDocument/2006/relationships/image" Target="../media/image606.png"/><Relationship Id="rId42" Type="http://schemas.openxmlformats.org/officeDocument/2006/relationships/customXml" Target="../ink/ink3817.xml"/><Relationship Id="rId47" Type="http://schemas.openxmlformats.org/officeDocument/2006/relationships/image" Target="../media/image619.png"/><Relationship Id="rId63" Type="http://schemas.openxmlformats.org/officeDocument/2006/relationships/image" Target="../media/image627.png"/><Relationship Id="rId68" Type="http://schemas.openxmlformats.org/officeDocument/2006/relationships/customXml" Target="../ink/ink3830.xml"/><Relationship Id="rId84" Type="http://schemas.openxmlformats.org/officeDocument/2006/relationships/customXml" Target="../ink/ink3838.xml"/><Relationship Id="rId89" Type="http://schemas.openxmlformats.org/officeDocument/2006/relationships/image" Target="../media/image640.png"/><Relationship Id="rId112" Type="http://schemas.openxmlformats.org/officeDocument/2006/relationships/customXml" Target="../ink/ink3852.xml"/><Relationship Id="rId16" Type="http://schemas.openxmlformats.org/officeDocument/2006/relationships/customXml" Target="../ink/ink3804.xml"/><Relationship Id="rId107" Type="http://schemas.openxmlformats.org/officeDocument/2006/relationships/image" Target="../media/image649.png"/><Relationship Id="rId11" Type="http://schemas.openxmlformats.org/officeDocument/2006/relationships/image" Target="../media/image601.png"/><Relationship Id="rId32" Type="http://schemas.openxmlformats.org/officeDocument/2006/relationships/customXml" Target="../ink/ink3812.xml"/><Relationship Id="rId37" Type="http://schemas.openxmlformats.org/officeDocument/2006/relationships/image" Target="../media/image614.png"/><Relationship Id="rId53" Type="http://schemas.openxmlformats.org/officeDocument/2006/relationships/image" Target="../media/image622.png"/><Relationship Id="rId58" Type="http://schemas.openxmlformats.org/officeDocument/2006/relationships/customXml" Target="../ink/ink3825.xml"/><Relationship Id="rId74" Type="http://schemas.openxmlformats.org/officeDocument/2006/relationships/customXml" Target="../ink/ink3833.xml"/><Relationship Id="rId79" Type="http://schemas.openxmlformats.org/officeDocument/2006/relationships/image" Target="../media/image635.png"/><Relationship Id="rId102" Type="http://schemas.openxmlformats.org/officeDocument/2006/relationships/customXml" Target="../ink/ink3847.xml"/><Relationship Id="rId5" Type="http://schemas.openxmlformats.org/officeDocument/2006/relationships/image" Target="../media/image598.png"/><Relationship Id="rId90" Type="http://schemas.openxmlformats.org/officeDocument/2006/relationships/customXml" Target="../ink/ink3841.xml"/><Relationship Id="rId95" Type="http://schemas.openxmlformats.org/officeDocument/2006/relationships/image" Target="../media/image643.png"/><Relationship Id="rId22" Type="http://schemas.openxmlformats.org/officeDocument/2006/relationships/customXml" Target="../ink/ink3807.xml"/><Relationship Id="rId27" Type="http://schemas.openxmlformats.org/officeDocument/2006/relationships/image" Target="../media/image609.png"/><Relationship Id="rId43" Type="http://schemas.openxmlformats.org/officeDocument/2006/relationships/image" Target="../media/image617.png"/><Relationship Id="rId48" Type="http://schemas.openxmlformats.org/officeDocument/2006/relationships/customXml" Target="../ink/ink3820.xml"/><Relationship Id="rId64" Type="http://schemas.openxmlformats.org/officeDocument/2006/relationships/customXml" Target="../ink/ink3828.xml"/><Relationship Id="rId69" Type="http://schemas.openxmlformats.org/officeDocument/2006/relationships/image" Target="../media/image630.png"/><Relationship Id="rId113" Type="http://schemas.openxmlformats.org/officeDocument/2006/relationships/image" Target="../media/image652.png"/><Relationship Id="rId118" Type="http://schemas.openxmlformats.org/officeDocument/2006/relationships/customXml" Target="../ink/ink3855.xml"/><Relationship Id="rId80" Type="http://schemas.openxmlformats.org/officeDocument/2006/relationships/customXml" Target="../ink/ink3836.xml"/><Relationship Id="rId85" Type="http://schemas.openxmlformats.org/officeDocument/2006/relationships/image" Target="../media/image638.png"/><Relationship Id="rId12" Type="http://schemas.openxmlformats.org/officeDocument/2006/relationships/customXml" Target="../ink/ink3802.xml"/><Relationship Id="rId17" Type="http://schemas.openxmlformats.org/officeDocument/2006/relationships/image" Target="../media/image604.png"/><Relationship Id="rId33" Type="http://schemas.openxmlformats.org/officeDocument/2006/relationships/image" Target="../media/image612.png"/><Relationship Id="rId38" Type="http://schemas.openxmlformats.org/officeDocument/2006/relationships/customXml" Target="../ink/ink3815.xml"/><Relationship Id="rId59" Type="http://schemas.openxmlformats.org/officeDocument/2006/relationships/image" Target="../media/image625.png"/><Relationship Id="rId103" Type="http://schemas.openxmlformats.org/officeDocument/2006/relationships/image" Target="../media/image647.png"/><Relationship Id="rId108" Type="http://schemas.openxmlformats.org/officeDocument/2006/relationships/customXml" Target="../ink/ink3850.xml"/><Relationship Id="rId54" Type="http://schemas.openxmlformats.org/officeDocument/2006/relationships/customXml" Target="../ink/ink3823.xml"/><Relationship Id="rId70" Type="http://schemas.openxmlformats.org/officeDocument/2006/relationships/customXml" Target="../ink/ink3831.xml"/><Relationship Id="rId75" Type="http://schemas.openxmlformats.org/officeDocument/2006/relationships/image" Target="../media/image633.png"/><Relationship Id="rId91" Type="http://schemas.openxmlformats.org/officeDocument/2006/relationships/image" Target="../media/image641.png"/><Relationship Id="rId96" Type="http://schemas.openxmlformats.org/officeDocument/2006/relationships/customXml" Target="../ink/ink38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99.xml"/><Relationship Id="rId23" Type="http://schemas.openxmlformats.org/officeDocument/2006/relationships/image" Target="../media/image607.png"/><Relationship Id="rId28" Type="http://schemas.openxmlformats.org/officeDocument/2006/relationships/customXml" Target="../ink/ink3810.xml"/><Relationship Id="rId49" Type="http://schemas.openxmlformats.org/officeDocument/2006/relationships/image" Target="../media/image620.png"/><Relationship Id="rId114" Type="http://schemas.openxmlformats.org/officeDocument/2006/relationships/customXml" Target="../ink/ink3853.xml"/><Relationship Id="rId119" Type="http://schemas.openxmlformats.org/officeDocument/2006/relationships/image" Target="../media/image655.png"/><Relationship Id="rId10" Type="http://schemas.openxmlformats.org/officeDocument/2006/relationships/customXml" Target="../ink/ink3801.xml"/><Relationship Id="rId31" Type="http://schemas.openxmlformats.org/officeDocument/2006/relationships/image" Target="../media/image611.png"/><Relationship Id="rId44" Type="http://schemas.openxmlformats.org/officeDocument/2006/relationships/customXml" Target="../ink/ink3818.xml"/><Relationship Id="rId52" Type="http://schemas.openxmlformats.org/officeDocument/2006/relationships/customXml" Target="../ink/ink3822.xml"/><Relationship Id="rId60" Type="http://schemas.openxmlformats.org/officeDocument/2006/relationships/customXml" Target="../ink/ink3826.xml"/><Relationship Id="rId65" Type="http://schemas.openxmlformats.org/officeDocument/2006/relationships/image" Target="../media/image628.png"/><Relationship Id="rId73" Type="http://schemas.openxmlformats.org/officeDocument/2006/relationships/image" Target="../media/image632.png"/><Relationship Id="rId78" Type="http://schemas.openxmlformats.org/officeDocument/2006/relationships/customXml" Target="../ink/ink3835.xml"/><Relationship Id="rId81" Type="http://schemas.openxmlformats.org/officeDocument/2006/relationships/image" Target="../media/image636.png"/><Relationship Id="rId86" Type="http://schemas.openxmlformats.org/officeDocument/2006/relationships/customXml" Target="../ink/ink3839.xml"/><Relationship Id="rId94" Type="http://schemas.openxmlformats.org/officeDocument/2006/relationships/customXml" Target="../ink/ink3843.xml"/><Relationship Id="rId99" Type="http://schemas.openxmlformats.org/officeDocument/2006/relationships/image" Target="../media/image645.png"/><Relationship Id="rId101" Type="http://schemas.openxmlformats.org/officeDocument/2006/relationships/image" Target="../media/image646.png"/><Relationship Id="rId4" Type="http://schemas.openxmlformats.org/officeDocument/2006/relationships/customXml" Target="../ink/ink3798.xml"/><Relationship Id="rId9" Type="http://schemas.openxmlformats.org/officeDocument/2006/relationships/image" Target="../media/image600.png"/><Relationship Id="rId13" Type="http://schemas.openxmlformats.org/officeDocument/2006/relationships/image" Target="../media/image602.png"/><Relationship Id="rId18" Type="http://schemas.openxmlformats.org/officeDocument/2006/relationships/customXml" Target="../ink/ink3805.xml"/><Relationship Id="rId39" Type="http://schemas.openxmlformats.org/officeDocument/2006/relationships/image" Target="../media/image615.png"/><Relationship Id="rId109" Type="http://schemas.openxmlformats.org/officeDocument/2006/relationships/image" Target="../media/image650.png"/><Relationship Id="rId34" Type="http://schemas.openxmlformats.org/officeDocument/2006/relationships/customXml" Target="../ink/ink3813.xml"/><Relationship Id="rId50" Type="http://schemas.openxmlformats.org/officeDocument/2006/relationships/customXml" Target="../ink/ink3821.xml"/><Relationship Id="rId55" Type="http://schemas.openxmlformats.org/officeDocument/2006/relationships/image" Target="../media/image623.png"/><Relationship Id="rId76" Type="http://schemas.openxmlformats.org/officeDocument/2006/relationships/customXml" Target="../ink/ink3834.xml"/><Relationship Id="rId97" Type="http://schemas.openxmlformats.org/officeDocument/2006/relationships/image" Target="../media/image644.png"/><Relationship Id="rId104" Type="http://schemas.openxmlformats.org/officeDocument/2006/relationships/customXml" Target="../ink/ink3848.xml"/><Relationship Id="rId7" Type="http://schemas.openxmlformats.org/officeDocument/2006/relationships/image" Target="../media/image599.png"/><Relationship Id="rId71" Type="http://schemas.openxmlformats.org/officeDocument/2006/relationships/image" Target="../media/image631.png"/><Relationship Id="rId92" Type="http://schemas.openxmlformats.org/officeDocument/2006/relationships/customXml" Target="../ink/ink3842.xml"/><Relationship Id="rId2" Type="http://schemas.openxmlformats.org/officeDocument/2006/relationships/customXml" Target="../ink/ink3797.xml"/><Relationship Id="rId29" Type="http://schemas.openxmlformats.org/officeDocument/2006/relationships/image" Target="../media/image610.png"/><Relationship Id="rId24" Type="http://schemas.openxmlformats.org/officeDocument/2006/relationships/customXml" Target="../ink/ink3808.xml"/><Relationship Id="rId40" Type="http://schemas.openxmlformats.org/officeDocument/2006/relationships/customXml" Target="../ink/ink3816.xml"/><Relationship Id="rId45" Type="http://schemas.openxmlformats.org/officeDocument/2006/relationships/image" Target="../media/image618.png"/><Relationship Id="rId66" Type="http://schemas.openxmlformats.org/officeDocument/2006/relationships/customXml" Target="../ink/ink3829.xml"/><Relationship Id="rId87" Type="http://schemas.openxmlformats.org/officeDocument/2006/relationships/image" Target="../media/image639.png"/><Relationship Id="rId110" Type="http://schemas.openxmlformats.org/officeDocument/2006/relationships/customXml" Target="../ink/ink3851.xml"/><Relationship Id="rId115" Type="http://schemas.openxmlformats.org/officeDocument/2006/relationships/image" Target="../media/image653.png"/><Relationship Id="rId61" Type="http://schemas.openxmlformats.org/officeDocument/2006/relationships/image" Target="../media/image626.png"/><Relationship Id="rId82" Type="http://schemas.openxmlformats.org/officeDocument/2006/relationships/customXml" Target="../ink/ink3837.xml"/><Relationship Id="rId19" Type="http://schemas.openxmlformats.org/officeDocument/2006/relationships/image" Target="../media/image605.png"/><Relationship Id="rId14" Type="http://schemas.openxmlformats.org/officeDocument/2006/relationships/customXml" Target="../ink/ink3803.xml"/><Relationship Id="rId30" Type="http://schemas.openxmlformats.org/officeDocument/2006/relationships/customXml" Target="../ink/ink3811.xml"/><Relationship Id="rId35" Type="http://schemas.openxmlformats.org/officeDocument/2006/relationships/image" Target="../media/image613.png"/><Relationship Id="rId56" Type="http://schemas.openxmlformats.org/officeDocument/2006/relationships/customXml" Target="../ink/ink3824.xml"/><Relationship Id="rId77" Type="http://schemas.openxmlformats.org/officeDocument/2006/relationships/image" Target="../media/image634.png"/><Relationship Id="rId100" Type="http://schemas.openxmlformats.org/officeDocument/2006/relationships/customXml" Target="../ink/ink3846.xml"/><Relationship Id="rId105" Type="http://schemas.openxmlformats.org/officeDocument/2006/relationships/image" Target="../media/image648.png"/><Relationship Id="rId8" Type="http://schemas.openxmlformats.org/officeDocument/2006/relationships/customXml" Target="../ink/ink3800.xml"/><Relationship Id="rId51" Type="http://schemas.openxmlformats.org/officeDocument/2006/relationships/image" Target="../media/image621.png"/><Relationship Id="rId72" Type="http://schemas.openxmlformats.org/officeDocument/2006/relationships/customXml" Target="../ink/ink3832.xml"/><Relationship Id="rId93" Type="http://schemas.openxmlformats.org/officeDocument/2006/relationships/image" Target="../media/image642.png"/><Relationship Id="rId98" Type="http://schemas.openxmlformats.org/officeDocument/2006/relationships/customXml" Target="../ink/ink3845.xml"/><Relationship Id="rId3" Type="http://schemas.openxmlformats.org/officeDocument/2006/relationships/image" Target="../media/image597.png"/><Relationship Id="rId25" Type="http://schemas.openxmlformats.org/officeDocument/2006/relationships/image" Target="../media/image608.png"/><Relationship Id="rId46" Type="http://schemas.openxmlformats.org/officeDocument/2006/relationships/customXml" Target="../ink/ink3819.xml"/><Relationship Id="rId67" Type="http://schemas.openxmlformats.org/officeDocument/2006/relationships/image" Target="../media/image629.png"/><Relationship Id="rId116" Type="http://schemas.openxmlformats.org/officeDocument/2006/relationships/customXml" Target="../ink/ink3854.xml"/><Relationship Id="rId20" Type="http://schemas.openxmlformats.org/officeDocument/2006/relationships/customXml" Target="../ink/ink3806.xml"/><Relationship Id="rId41" Type="http://schemas.openxmlformats.org/officeDocument/2006/relationships/image" Target="../media/image616.png"/><Relationship Id="rId62" Type="http://schemas.openxmlformats.org/officeDocument/2006/relationships/customXml" Target="../ink/ink3827.xml"/><Relationship Id="rId83" Type="http://schemas.openxmlformats.org/officeDocument/2006/relationships/image" Target="../media/image637.png"/><Relationship Id="rId88" Type="http://schemas.openxmlformats.org/officeDocument/2006/relationships/customXml" Target="../ink/ink3840.xml"/><Relationship Id="rId111" Type="http://schemas.openxmlformats.org/officeDocument/2006/relationships/image" Target="../media/image651.png"/><Relationship Id="rId15" Type="http://schemas.openxmlformats.org/officeDocument/2006/relationships/image" Target="../media/image603.png"/><Relationship Id="rId36" Type="http://schemas.openxmlformats.org/officeDocument/2006/relationships/customXml" Target="../ink/ink3814.xml"/><Relationship Id="rId57" Type="http://schemas.openxmlformats.org/officeDocument/2006/relationships/image" Target="../media/image624.png"/><Relationship Id="rId106" Type="http://schemas.openxmlformats.org/officeDocument/2006/relationships/customXml" Target="../ink/ink3849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3.xml"/><Relationship Id="rId117" Type="http://schemas.openxmlformats.org/officeDocument/2006/relationships/image" Target="../media/image80.png"/><Relationship Id="rId21" Type="http://schemas.openxmlformats.org/officeDocument/2006/relationships/image" Target="../media/image30.png"/><Relationship Id="rId42" Type="http://schemas.openxmlformats.org/officeDocument/2006/relationships/customXml" Target="../ink/ink191.xml"/><Relationship Id="rId47" Type="http://schemas.openxmlformats.org/officeDocument/2006/relationships/image" Target="../media/image43.png"/><Relationship Id="rId63" Type="http://schemas.openxmlformats.org/officeDocument/2006/relationships/image" Target="../media/image53.png"/><Relationship Id="rId68" Type="http://schemas.openxmlformats.org/officeDocument/2006/relationships/customXml" Target="../ink/ink204.xml"/><Relationship Id="rId84" Type="http://schemas.openxmlformats.org/officeDocument/2006/relationships/customXml" Target="../ink/ink212.xml"/><Relationship Id="rId89" Type="http://schemas.openxmlformats.org/officeDocument/2006/relationships/image" Target="../media/image66.png"/><Relationship Id="rId112" Type="http://schemas.openxmlformats.org/officeDocument/2006/relationships/customXml" Target="../ink/ink226.xml"/><Relationship Id="rId16" Type="http://schemas.openxmlformats.org/officeDocument/2006/relationships/customXml" Target="../ink/ink178.xml"/><Relationship Id="rId107" Type="http://schemas.openxmlformats.org/officeDocument/2006/relationships/image" Target="../media/image75.png"/><Relationship Id="rId11" Type="http://schemas.openxmlformats.org/officeDocument/2006/relationships/image" Target="../media/image25.png"/><Relationship Id="rId32" Type="http://schemas.openxmlformats.org/officeDocument/2006/relationships/customXml" Target="../ink/ink186.xml"/><Relationship Id="rId37" Type="http://schemas.openxmlformats.org/officeDocument/2006/relationships/image" Target="../media/image38.png"/><Relationship Id="rId53" Type="http://schemas.openxmlformats.org/officeDocument/2006/relationships/image" Target="../media/image46.png"/><Relationship Id="rId58" Type="http://schemas.openxmlformats.org/officeDocument/2006/relationships/customXml" Target="../ink/ink199.xml"/><Relationship Id="rId74" Type="http://schemas.openxmlformats.org/officeDocument/2006/relationships/customXml" Target="../ink/ink207.xml"/><Relationship Id="rId79" Type="http://schemas.openxmlformats.org/officeDocument/2006/relationships/image" Target="../media/image61.png"/><Relationship Id="rId102" Type="http://schemas.openxmlformats.org/officeDocument/2006/relationships/customXml" Target="../ink/ink221.xml"/><Relationship Id="rId5" Type="http://schemas.openxmlformats.org/officeDocument/2006/relationships/image" Target="../media/image22.png"/><Relationship Id="rId90" Type="http://schemas.openxmlformats.org/officeDocument/2006/relationships/customXml" Target="../ink/ink215.xml"/><Relationship Id="rId95" Type="http://schemas.openxmlformats.org/officeDocument/2006/relationships/image" Target="../media/image69.png"/><Relationship Id="rId22" Type="http://schemas.openxmlformats.org/officeDocument/2006/relationships/customXml" Target="../ink/ink181.xml"/><Relationship Id="rId27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customXml" Target="../ink/ink194.xml"/><Relationship Id="rId64" Type="http://schemas.openxmlformats.org/officeDocument/2006/relationships/customXml" Target="../ink/ink202.xml"/><Relationship Id="rId69" Type="http://schemas.openxmlformats.org/officeDocument/2006/relationships/image" Target="../media/image56.png"/><Relationship Id="rId113" Type="http://schemas.openxmlformats.org/officeDocument/2006/relationships/image" Target="../media/image78.png"/><Relationship Id="rId80" Type="http://schemas.openxmlformats.org/officeDocument/2006/relationships/customXml" Target="../ink/ink210.xml"/><Relationship Id="rId85" Type="http://schemas.openxmlformats.org/officeDocument/2006/relationships/image" Target="../media/image64.png"/><Relationship Id="rId12" Type="http://schemas.openxmlformats.org/officeDocument/2006/relationships/customXml" Target="../ink/ink176.xml"/><Relationship Id="rId17" Type="http://schemas.openxmlformats.org/officeDocument/2006/relationships/image" Target="../media/image28.png"/><Relationship Id="rId33" Type="http://schemas.openxmlformats.org/officeDocument/2006/relationships/image" Target="../media/image36.png"/><Relationship Id="rId38" Type="http://schemas.openxmlformats.org/officeDocument/2006/relationships/customXml" Target="../ink/ink189.xml"/><Relationship Id="rId59" Type="http://schemas.openxmlformats.org/officeDocument/2006/relationships/image" Target="../media/image51.png"/><Relationship Id="rId103" Type="http://schemas.openxmlformats.org/officeDocument/2006/relationships/image" Target="../media/image73.png"/><Relationship Id="rId108" Type="http://schemas.openxmlformats.org/officeDocument/2006/relationships/customXml" Target="../ink/ink224.xml"/><Relationship Id="rId54" Type="http://schemas.openxmlformats.org/officeDocument/2006/relationships/customXml" Target="../ink/ink197.xml"/><Relationship Id="rId70" Type="http://schemas.openxmlformats.org/officeDocument/2006/relationships/customXml" Target="../ink/ink205.xml"/><Relationship Id="rId75" Type="http://schemas.openxmlformats.org/officeDocument/2006/relationships/image" Target="../media/image59.png"/><Relationship Id="rId91" Type="http://schemas.openxmlformats.org/officeDocument/2006/relationships/image" Target="../media/image67.png"/><Relationship Id="rId96" Type="http://schemas.openxmlformats.org/officeDocument/2006/relationships/customXml" Target="../ink/ink2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3.xml"/><Relationship Id="rId23" Type="http://schemas.openxmlformats.org/officeDocument/2006/relationships/image" Target="../media/image31.png"/><Relationship Id="rId28" Type="http://schemas.openxmlformats.org/officeDocument/2006/relationships/customXml" Target="../ink/ink184.xml"/><Relationship Id="rId49" Type="http://schemas.openxmlformats.org/officeDocument/2006/relationships/image" Target="../media/image44.png"/><Relationship Id="rId114" Type="http://schemas.openxmlformats.org/officeDocument/2006/relationships/customXml" Target="../ink/ink227.xml"/><Relationship Id="rId10" Type="http://schemas.openxmlformats.org/officeDocument/2006/relationships/customXml" Target="../ink/ink175.xml"/><Relationship Id="rId31" Type="http://schemas.openxmlformats.org/officeDocument/2006/relationships/image" Target="../media/image35.png"/><Relationship Id="rId44" Type="http://schemas.openxmlformats.org/officeDocument/2006/relationships/customXml" Target="../ink/ink192.xml"/><Relationship Id="rId52" Type="http://schemas.openxmlformats.org/officeDocument/2006/relationships/customXml" Target="../ink/ink196.xml"/><Relationship Id="rId60" Type="http://schemas.openxmlformats.org/officeDocument/2006/relationships/customXml" Target="../ink/ink200.xml"/><Relationship Id="rId65" Type="http://schemas.openxmlformats.org/officeDocument/2006/relationships/image" Target="../media/image54.png"/><Relationship Id="rId73" Type="http://schemas.openxmlformats.org/officeDocument/2006/relationships/image" Target="../media/image58.png"/><Relationship Id="rId78" Type="http://schemas.openxmlformats.org/officeDocument/2006/relationships/customXml" Target="../ink/ink209.xml"/><Relationship Id="rId81" Type="http://schemas.openxmlformats.org/officeDocument/2006/relationships/image" Target="../media/image62.png"/><Relationship Id="rId86" Type="http://schemas.openxmlformats.org/officeDocument/2006/relationships/customXml" Target="../ink/ink213.xml"/><Relationship Id="rId94" Type="http://schemas.openxmlformats.org/officeDocument/2006/relationships/customXml" Target="../ink/ink217.xml"/><Relationship Id="rId99" Type="http://schemas.openxmlformats.org/officeDocument/2006/relationships/image" Target="../media/image71.png"/><Relationship Id="rId101" Type="http://schemas.openxmlformats.org/officeDocument/2006/relationships/image" Target="../media/image72.png"/><Relationship Id="rId4" Type="http://schemas.openxmlformats.org/officeDocument/2006/relationships/customXml" Target="../ink/ink172.xml"/><Relationship Id="rId9" Type="http://schemas.openxmlformats.org/officeDocument/2006/relationships/image" Target="../media/image24.png"/><Relationship Id="rId13" Type="http://schemas.openxmlformats.org/officeDocument/2006/relationships/image" Target="../media/image26.png"/><Relationship Id="rId18" Type="http://schemas.openxmlformats.org/officeDocument/2006/relationships/customXml" Target="../ink/ink179.xml"/><Relationship Id="rId39" Type="http://schemas.openxmlformats.org/officeDocument/2006/relationships/image" Target="../media/image39.png"/><Relationship Id="rId109" Type="http://schemas.openxmlformats.org/officeDocument/2006/relationships/image" Target="../media/image76.png"/><Relationship Id="rId34" Type="http://schemas.openxmlformats.org/officeDocument/2006/relationships/customXml" Target="../ink/ink187.xml"/><Relationship Id="rId50" Type="http://schemas.openxmlformats.org/officeDocument/2006/relationships/customXml" Target="../ink/ink195.xml"/><Relationship Id="rId55" Type="http://schemas.openxmlformats.org/officeDocument/2006/relationships/image" Target="../media/image49.png"/><Relationship Id="rId76" Type="http://schemas.openxmlformats.org/officeDocument/2006/relationships/customXml" Target="../ink/ink208.xml"/><Relationship Id="rId97" Type="http://schemas.openxmlformats.org/officeDocument/2006/relationships/image" Target="../media/image70.png"/><Relationship Id="rId104" Type="http://schemas.openxmlformats.org/officeDocument/2006/relationships/customXml" Target="../ink/ink222.xml"/><Relationship Id="rId7" Type="http://schemas.openxmlformats.org/officeDocument/2006/relationships/image" Target="../media/image23.png"/><Relationship Id="rId71" Type="http://schemas.openxmlformats.org/officeDocument/2006/relationships/image" Target="../media/image57.png"/><Relationship Id="rId92" Type="http://schemas.openxmlformats.org/officeDocument/2006/relationships/customXml" Target="../ink/ink216.xml"/><Relationship Id="rId2" Type="http://schemas.openxmlformats.org/officeDocument/2006/relationships/customXml" Target="../ink/ink171.xml"/><Relationship Id="rId29" Type="http://schemas.openxmlformats.org/officeDocument/2006/relationships/image" Target="../media/image34.png"/><Relationship Id="rId24" Type="http://schemas.openxmlformats.org/officeDocument/2006/relationships/customXml" Target="../ink/ink182.xml"/><Relationship Id="rId40" Type="http://schemas.openxmlformats.org/officeDocument/2006/relationships/customXml" Target="../ink/ink190.xml"/><Relationship Id="rId45" Type="http://schemas.openxmlformats.org/officeDocument/2006/relationships/image" Target="../media/image42.png"/><Relationship Id="rId66" Type="http://schemas.openxmlformats.org/officeDocument/2006/relationships/customXml" Target="../ink/ink203.xml"/><Relationship Id="rId87" Type="http://schemas.openxmlformats.org/officeDocument/2006/relationships/image" Target="../media/image65.png"/><Relationship Id="rId110" Type="http://schemas.openxmlformats.org/officeDocument/2006/relationships/customXml" Target="../ink/ink225.xml"/><Relationship Id="rId115" Type="http://schemas.openxmlformats.org/officeDocument/2006/relationships/image" Target="../media/image79.png"/><Relationship Id="rId61" Type="http://schemas.openxmlformats.org/officeDocument/2006/relationships/image" Target="../media/image52.png"/><Relationship Id="rId82" Type="http://schemas.openxmlformats.org/officeDocument/2006/relationships/customXml" Target="../ink/ink211.xml"/><Relationship Id="rId19" Type="http://schemas.openxmlformats.org/officeDocument/2006/relationships/image" Target="../media/image29.png"/><Relationship Id="rId14" Type="http://schemas.openxmlformats.org/officeDocument/2006/relationships/customXml" Target="../ink/ink177.xml"/><Relationship Id="rId30" Type="http://schemas.openxmlformats.org/officeDocument/2006/relationships/customXml" Target="../ink/ink185.xml"/><Relationship Id="rId35" Type="http://schemas.openxmlformats.org/officeDocument/2006/relationships/image" Target="../media/image37.png"/><Relationship Id="rId56" Type="http://schemas.openxmlformats.org/officeDocument/2006/relationships/customXml" Target="../ink/ink198.xml"/><Relationship Id="rId77" Type="http://schemas.openxmlformats.org/officeDocument/2006/relationships/image" Target="../media/image60.png"/><Relationship Id="rId100" Type="http://schemas.openxmlformats.org/officeDocument/2006/relationships/customXml" Target="../ink/ink220.xml"/><Relationship Id="rId105" Type="http://schemas.openxmlformats.org/officeDocument/2006/relationships/image" Target="../media/image74.png"/><Relationship Id="rId8" Type="http://schemas.openxmlformats.org/officeDocument/2006/relationships/customXml" Target="../ink/ink174.xml"/><Relationship Id="rId51" Type="http://schemas.openxmlformats.org/officeDocument/2006/relationships/image" Target="../media/image45.png"/><Relationship Id="rId72" Type="http://schemas.openxmlformats.org/officeDocument/2006/relationships/customXml" Target="../ink/ink206.xml"/><Relationship Id="rId93" Type="http://schemas.openxmlformats.org/officeDocument/2006/relationships/image" Target="../media/image68.png"/><Relationship Id="rId98" Type="http://schemas.openxmlformats.org/officeDocument/2006/relationships/customXml" Target="../ink/ink219.xml"/><Relationship Id="rId3" Type="http://schemas.openxmlformats.org/officeDocument/2006/relationships/image" Target="../media/image21.png"/><Relationship Id="rId25" Type="http://schemas.openxmlformats.org/officeDocument/2006/relationships/image" Target="../media/image32.png"/><Relationship Id="rId46" Type="http://schemas.openxmlformats.org/officeDocument/2006/relationships/customXml" Target="../ink/ink193.xml"/><Relationship Id="rId67" Type="http://schemas.openxmlformats.org/officeDocument/2006/relationships/image" Target="../media/image55.png"/><Relationship Id="rId116" Type="http://schemas.openxmlformats.org/officeDocument/2006/relationships/customXml" Target="../ink/ink228.xml"/><Relationship Id="rId20" Type="http://schemas.openxmlformats.org/officeDocument/2006/relationships/customXml" Target="../ink/ink180.xml"/><Relationship Id="rId41" Type="http://schemas.openxmlformats.org/officeDocument/2006/relationships/image" Target="../media/image40.png"/><Relationship Id="rId62" Type="http://schemas.openxmlformats.org/officeDocument/2006/relationships/customXml" Target="../ink/ink201.xml"/><Relationship Id="rId83" Type="http://schemas.openxmlformats.org/officeDocument/2006/relationships/image" Target="../media/image63.png"/><Relationship Id="rId88" Type="http://schemas.openxmlformats.org/officeDocument/2006/relationships/customXml" Target="../ink/ink214.xml"/><Relationship Id="rId111" Type="http://schemas.openxmlformats.org/officeDocument/2006/relationships/image" Target="../media/image77.png"/><Relationship Id="rId15" Type="http://schemas.openxmlformats.org/officeDocument/2006/relationships/image" Target="../media/image27.png"/><Relationship Id="rId36" Type="http://schemas.openxmlformats.org/officeDocument/2006/relationships/customXml" Target="../ink/ink188.xml"/><Relationship Id="rId57" Type="http://schemas.openxmlformats.org/officeDocument/2006/relationships/image" Target="../media/image50.png"/><Relationship Id="rId106" Type="http://schemas.openxmlformats.org/officeDocument/2006/relationships/customXml" Target="../ink/ink223.xml"/></Relationships>
</file>

<file path=ppt/slides/_rels/slide9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4.png"/><Relationship Id="rId21" Type="http://schemas.openxmlformats.org/officeDocument/2006/relationships/image" Target="../media/image606.png"/><Relationship Id="rId42" Type="http://schemas.openxmlformats.org/officeDocument/2006/relationships/customXml" Target="../ink/ink3876.xml"/><Relationship Id="rId63" Type="http://schemas.openxmlformats.org/officeDocument/2006/relationships/image" Target="../media/image627.png"/><Relationship Id="rId84" Type="http://schemas.openxmlformats.org/officeDocument/2006/relationships/customXml" Target="../ink/ink3897.xml"/><Relationship Id="rId138" Type="http://schemas.openxmlformats.org/officeDocument/2006/relationships/image" Target="../media/image664.png"/><Relationship Id="rId107" Type="http://schemas.openxmlformats.org/officeDocument/2006/relationships/image" Target="../media/image649.png"/><Relationship Id="rId11" Type="http://schemas.openxmlformats.org/officeDocument/2006/relationships/image" Target="../media/image601.png"/><Relationship Id="rId32" Type="http://schemas.openxmlformats.org/officeDocument/2006/relationships/customXml" Target="../ink/ink3871.xml"/><Relationship Id="rId53" Type="http://schemas.openxmlformats.org/officeDocument/2006/relationships/image" Target="../media/image622.png"/><Relationship Id="rId74" Type="http://schemas.openxmlformats.org/officeDocument/2006/relationships/customXml" Target="../ink/ink3892.xml"/><Relationship Id="rId128" Type="http://schemas.openxmlformats.org/officeDocument/2006/relationships/image" Target="../media/image659.png"/><Relationship Id="rId5" Type="http://schemas.openxmlformats.org/officeDocument/2006/relationships/image" Target="../media/image598.png"/><Relationship Id="rId90" Type="http://schemas.openxmlformats.org/officeDocument/2006/relationships/customXml" Target="../ink/ink3900.xml"/><Relationship Id="rId95" Type="http://schemas.openxmlformats.org/officeDocument/2006/relationships/image" Target="../media/image643.png"/><Relationship Id="rId22" Type="http://schemas.openxmlformats.org/officeDocument/2006/relationships/customXml" Target="../ink/ink3866.xml"/><Relationship Id="rId27" Type="http://schemas.openxmlformats.org/officeDocument/2006/relationships/image" Target="../media/image609.png"/><Relationship Id="rId43" Type="http://schemas.openxmlformats.org/officeDocument/2006/relationships/image" Target="../media/image617.png"/><Relationship Id="rId48" Type="http://schemas.openxmlformats.org/officeDocument/2006/relationships/customXml" Target="../ink/ink3879.xml"/><Relationship Id="rId64" Type="http://schemas.openxmlformats.org/officeDocument/2006/relationships/customXml" Target="../ink/ink3887.xml"/><Relationship Id="rId69" Type="http://schemas.openxmlformats.org/officeDocument/2006/relationships/image" Target="../media/image630.png"/><Relationship Id="rId113" Type="http://schemas.openxmlformats.org/officeDocument/2006/relationships/image" Target="../media/image652.png"/><Relationship Id="rId118" Type="http://schemas.openxmlformats.org/officeDocument/2006/relationships/customXml" Target="../ink/ink3914.xml"/><Relationship Id="rId134" Type="http://schemas.openxmlformats.org/officeDocument/2006/relationships/image" Target="../media/image662.png"/><Relationship Id="rId139" Type="http://schemas.openxmlformats.org/officeDocument/2006/relationships/customXml" Target="../ink/ink3925.xml"/><Relationship Id="rId80" Type="http://schemas.openxmlformats.org/officeDocument/2006/relationships/customXml" Target="../ink/ink3895.xml"/><Relationship Id="rId85" Type="http://schemas.openxmlformats.org/officeDocument/2006/relationships/image" Target="../media/image638.png"/><Relationship Id="rId12" Type="http://schemas.openxmlformats.org/officeDocument/2006/relationships/customXml" Target="../ink/ink3861.xml"/><Relationship Id="rId17" Type="http://schemas.openxmlformats.org/officeDocument/2006/relationships/image" Target="../media/image604.png"/><Relationship Id="rId33" Type="http://schemas.openxmlformats.org/officeDocument/2006/relationships/image" Target="../media/image612.png"/><Relationship Id="rId38" Type="http://schemas.openxmlformats.org/officeDocument/2006/relationships/customXml" Target="../ink/ink3874.xml"/><Relationship Id="rId59" Type="http://schemas.openxmlformats.org/officeDocument/2006/relationships/image" Target="../media/image625.png"/><Relationship Id="rId103" Type="http://schemas.openxmlformats.org/officeDocument/2006/relationships/image" Target="../media/image647.png"/><Relationship Id="rId108" Type="http://schemas.openxmlformats.org/officeDocument/2006/relationships/customXml" Target="../ink/ink3909.xml"/><Relationship Id="rId124" Type="http://schemas.openxmlformats.org/officeDocument/2006/relationships/image" Target="../media/image657.png"/><Relationship Id="rId129" Type="http://schemas.openxmlformats.org/officeDocument/2006/relationships/customXml" Target="../ink/ink3920.xml"/><Relationship Id="rId54" Type="http://schemas.openxmlformats.org/officeDocument/2006/relationships/customXml" Target="../ink/ink3882.xml"/><Relationship Id="rId70" Type="http://schemas.openxmlformats.org/officeDocument/2006/relationships/customXml" Target="../ink/ink3890.xml"/><Relationship Id="rId75" Type="http://schemas.openxmlformats.org/officeDocument/2006/relationships/image" Target="../media/image633.png"/><Relationship Id="rId91" Type="http://schemas.openxmlformats.org/officeDocument/2006/relationships/image" Target="../media/image641.png"/><Relationship Id="rId96" Type="http://schemas.openxmlformats.org/officeDocument/2006/relationships/customXml" Target="../ink/ink3903.xml"/><Relationship Id="rId140" Type="http://schemas.openxmlformats.org/officeDocument/2006/relationships/image" Target="../media/image665.png"/><Relationship Id="rId145" Type="http://schemas.openxmlformats.org/officeDocument/2006/relationships/customXml" Target="../ink/ink39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58.xml"/><Relationship Id="rId23" Type="http://schemas.openxmlformats.org/officeDocument/2006/relationships/image" Target="../media/image607.png"/><Relationship Id="rId28" Type="http://schemas.openxmlformats.org/officeDocument/2006/relationships/customXml" Target="../ink/ink3869.xml"/><Relationship Id="rId49" Type="http://schemas.openxmlformats.org/officeDocument/2006/relationships/image" Target="../media/image620.png"/><Relationship Id="rId114" Type="http://schemas.openxmlformats.org/officeDocument/2006/relationships/customXml" Target="../ink/ink3912.xml"/><Relationship Id="rId119" Type="http://schemas.openxmlformats.org/officeDocument/2006/relationships/image" Target="../media/image655.png"/><Relationship Id="rId44" Type="http://schemas.openxmlformats.org/officeDocument/2006/relationships/customXml" Target="../ink/ink3877.xml"/><Relationship Id="rId60" Type="http://schemas.openxmlformats.org/officeDocument/2006/relationships/customXml" Target="../ink/ink3885.xml"/><Relationship Id="rId65" Type="http://schemas.openxmlformats.org/officeDocument/2006/relationships/image" Target="../media/image628.png"/><Relationship Id="rId81" Type="http://schemas.openxmlformats.org/officeDocument/2006/relationships/image" Target="../media/image636.png"/><Relationship Id="rId86" Type="http://schemas.openxmlformats.org/officeDocument/2006/relationships/customXml" Target="../ink/ink3898.xml"/><Relationship Id="rId130" Type="http://schemas.openxmlformats.org/officeDocument/2006/relationships/image" Target="../media/image660.png"/><Relationship Id="rId135" Type="http://schemas.openxmlformats.org/officeDocument/2006/relationships/customXml" Target="../ink/ink3923.xml"/><Relationship Id="rId13" Type="http://schemas.openxmlformats.org/officeDocument/2006/relationships/image" Target="../media/image602.png"/><Relationship Id="rId18" Type="http://schemas.openxmlformats.org/officeDocument/2006/relationships/customXml" Target="../ink/ink3864.xml"/><Relationship Id="rId39" Type="http://schemas.openxmlformats.org/officeDocument/2006/relationships/image" Target="../media/image615.png"/><Relationship Id="rId109" Type="http://schemas.openxmlformats.org/officeDocument/2006/relationships/image" Target="../media/image650.png"/><Relationship Id="rId34" Type="http://schemas.openxmlformats.org/officeDocument/2006/relationships/customXml" Target="../ink/ink3872.xml"/><Relationship Id="rId50" Type="http://schemas.openxmlformats.org/officeDocument/2006/relationships/customXml" Target="../ink/ink3880.xml"/><Relationship Id="rId55" Type="http://schemas.openxmlformats.org/officeDocument/2006/relationships/image" Target="../media/image623.png"/><Relationship Id="rId76" Type="http://schemas.openxmlformats.org/officeDocument/2006/relationships/customXml" Target="../ink/ink3893.xml"/><Relationship Id="rId97" Type="http://schemas.openxmlformats.org/officeDocument/2006/relationships/image" Target="../media/image644.png"/><Relationship Id="rId104" Type="http://schemas.openxmlformats.org/officeDocument/2006/relationships/customXml" Target="../ink/ink3907.xml"/><Relationship Id="rId120" Type="http://schemas.openxmlformats.org/officeDocument/2006/relationships/customXml" Target="../ink/ink3915.xml"/><Relationship Id="rId125" Type="http://schemas.openxmlformats.org/officeDocument/2006/relationships/customXml" Target="../ink/ink3918.xml"/><Relationship Id="rId141" Type="http://schemas.openxmlformats.org/officeDocument/2006/relationships/customXml" Target="../ink/ink3926.xml"/><Relationship Id="rId146" Type="http://schemas.openxmlformats.org/officeDocument/2006/relationships/image" Target="../media/image668.png"/><Relationship Id="rId7" Type="http://schemas.openxmlformats.org/officeDocument/2006/relationships/image" Target="../media/image599.png"/><Relationship Id="rId71" Type="http://schemas.openxmlformats.org/officeDocument/2006/relationships/image" Target="../media/image631.png"/><Relationship Id="rId92" Type="http://schemas.openxmlformats.org/officeDocument/2006/relationships/customXml" Target="../ink/ink3901.xml"/><Relationship Id="rId2" Type="http://schemas.openxmlformats.org/officeDocument/2006/relationships/customXml" Target="../ink/ink3856.xml"/><Relationship Id="rId29" Type="http://schemas.openxmlformats.org/officeDocument/2006/relationships/image" Target="../media/image610.png"/><Relationship Id="rId24" Type="http://schemas.openxmlformats.org/officeDocument/2006/relationships/customXml" Target="../ink/ink3867.xml"/><Relationship Id="rId40" Type="http://schemas.openxmlformats.org/officeDocument/2006/relationships/customXml" Target="../ink/ink3875.xml"/><Relationship Id="rId45" Type="http://schemas.openxmlformats.org/officeDocument/2006/relationships/image" Target="../media/image618.png"/><Relationship Id="rId66" Type="http://schemas.openxmlformats.org/officeDocument/2006/relationships/customXml" Target="../ink/ink3888.xml"/><Relationship Id="rId87" Type="http://schemas.openxmlformats.org/officeDocument/2006/relationships/image" Target="../media/image639.png"/><Relationship Id="rId110" Type="http://schemas.openxmlformats.org/officeDocument/2006/relationships/customXml" Target="../ink/ink3910.xml"/><Relationship Id="rId115" Type="http://schemas.openxmlformats.org/officeDocument/2006/relationships/image" Target="../media/image653.png"/><Relationship Id="rId131" Type="http://schemas.openxmlformats.org/officeDocument/2006/relationships/customXml" Target="../ink/ink3921.xml"/><Relationship Id="rId136" Type="http://schemas.openxmlformats.org/officeDocument/2006/relationships/image" Target="../media/image663.png"/><Relationship Id="rId61" Type="http://schemas.openxmlformats.org/officeDocument/2006/relationships/image" Target="../media/image626.png"/><Relationship Id="rId82" Type="http://schemas.openxmlformats.org/officeDocument/2006/relationships/customXml" Target="../ink/ink3896.xml"/><Relationship Id="rId19" Type="http://schemas.openxmlformats.org/officeDocument/2006/relationships/image" Target="../media/image605.png"/><Relationship Id="rId14" Type="http://schemas.openxmlformats.org/officeDocument/2006/relationships/customXml" Target="../ink/ink3862.xml"/><Relationship Id="rId30" Type="http://schemas.openxmlformats.org/officeDocument/2006/relationships/customXml" Target="../ink/ink3870.xml"/><Relationship Id="rId35" Type="http://schemas.openxmlformats.org/officeDocument/2006/relationships/image" Target="../media/image613.png"/><Relationship Id="rId56" Type="http://schemas.openxmlformats.org/officeDocument/2006/relationships/customXml" Target="../ink/ink3883.xml"/><Relationship Id="rId77" Type="http://schemas.openxmlformats.org/officeDocument/2006/relationships/image" Target="../media/image634.png"/><Relationship Id="rId100" Type="http://schemas.openxmlformats.org/officeDocument/2006/relationships/customXml" Target="../ink/ink3905.xml"/><Relationship Id="rId105" Type="http://schemas.openxmlformats.org/officeDocument/2006/relationships/image" Target="../media/image648.png"/><Relationship Id="rId126" Type="http://schemas.openxmlformats.org/officeDocument/2006/relationships/image" Target="../media/image658.png"/><Relationship Id="rId147" Type="http://schemas.openxmlformats.org/officeDocument/2006/relationships/customXml" Target="../ink/ink3929.xml"/><Relationship Id="rId8" Type="http://schemas.openxmlformats.org/officeDocument/2006/relationships/customXml" Target="../ink/ink3859.xml"/><Relationship Id="rId51" Type="http://schemas.openxmlformats.org/officeDocument/2006/relationships/image" Target="../media/image621.png"/><Relationship Id="rId72" Type="http://schemas.openxmlformats.org/officeDocument/2006/relationships/customXml" Target="../ink/ink3891.xml"/><Relationship Id="rId93" Type="http://schemas.openxmlformats.org/officeDocument/2006/relationships/image" Target="../media/image642.png"/><Relationship Id="rId98" Type="http://schemas.openxmlformats.org/officeDocument/2006/relationships/customXml" Target="../ink/ink3904.xml"/><Relationship Id="rId121" Type="http://schemas.openxmlformats.org/officeDocument/2006/relationships/customXml" Target="../ink/ink3916.xml"/><Relationship Id="rId142" Type="http://schemas.openxmlformats.org/officeDocument/2006/relationships/image" Target="../media/image666.png"/><Relationship Id="rId3" Type="http://schemas.openxmlformats.org/officeDocument/2006/relationships/image" Target="../media/image597.png"/><Relationship Id="rId25" Type="http://schemas.openxmlformats.org/officeDocument/2006/relationships/image" Target="../media/image608.png"/><Relationship Id="rId46" Type="http://schemas.openxmlformats.org/officeDocument/2006/relationships/customXml" Target="../ink/ink3878.xml"/><Relationship Id="rId67" Type="http://schemas.openxmlformats.org/officeDocument/2006/relationships/image" Target="../media/image629.png"/><Relationship Id="rId116" Type="http://schemas.openxmlformats.org/officeDocument/2006/relationships/customXml" Target="../ink/ink3913.xml"/><Relationship Id="rId137" Type="http://schemas.openxmlformats.org/officeDocument/2006/relationships/customXml" Target="../ink/ink3924.xml"/><Relationship Id="rId20" Type="http://schemas.openxmlformats.org/officeDocument/2006/relationships/customXml" Target="../ink/ink3865.xml"/><Relationship Id="rId41" Type="http://schemas.openxmlformats.org/officeDocument/2006/relationships/image" Target="../media/image616.png"/><Relationship Id="rId62" Type="http://schemas.openxmlformats.org/officeDocument/2006/relationships/customXml" Target="../ink/ink3886.xml"/><Relationship Id="rId83" Type="http://schemas.openxmlformats.org/officeDocument/2006/relationships/image" Target="../media/image637.png"/><Relationship Id="rId88" Type="http://schemas.openxmlformats.org/officeDocument/2006/relationships/customXml" Target="../ink/ink3899.xml"/><Relationship Id="rId111" Type="http://schemas.openxmlformats.org/officeDocument/2006/relationships/image" Target="../media/image651.png"/><Relationship Id="rId132" Type="http://schemas.openxmlformats.org/officeDocument/2006/relationships/image" Target="../media/image661.png"/><Relationship Id="rId15" Type="http://schemas.openxmlformats.org/officeDocument/2006/relationships/image" Target="../media/image603.png"/><Relationship Id="rId36" Type="http://schemas.openxmlformats.org/officeDocument/2006/relationships/customXml" Target="../ink/ink3873.xml"/><Relationship Id="rId57" Type="http://schemas.openxmlformats.org/officeDocument/2006/relationships/image" Target="../media/image624.png"/><Relationship Id="rId106" Type="http://schemas.openxmlformats.org/officeDocument/2006/relationships/customXml" Target="../ink/ink3908.xml"/><Relationship Id="rId127" Type="http://schemas.openxmlformats.org/officeDocument/2006/relationships/customXml" Target="../ink/ink3919.xml"/><Relationship Id="rId10" Type="http://schemas.openxmlformats.org/officeDocument/2006/relationships/customXml" Target="../ink/ink3860.xml"/><Relationship Id="rId31" Type="http://schemas.openxmlformats.org/officeDocument/2006/relationships/image" Target="../media/image611.png"/><Relationship Id="rId52" Type="http://schemas.openxmlformats.org/officeDocument/2006/relationships/customXml" Target="../ink/ink3881.xml"/><Relationship Id="rId73" Type="http://schemas.openxmlformats.org/officeDocument/2006/relationships/image" Target="../media/image632.png"/><Relationship Id="rId78" Type="http://schemas.openxmlformats.org/officeDocument/2006/relationships/customXml" Target="../ink/ink3894.xml"/><Relationship Id="rId94" Type="http://schemas.openxmlformats.org/officeDocument/2006/relationships/customXml" Target="../ink/ink3902.xml"/><Relationship Id="rId99" Type="http://schemas.openxmlformats.org/officeDocument/2006/relationships/image" Target="../media/image645.png"/><Relationship Id="rId101" Type="http://schemas.openxmlformats.org/officeDocument/2006/relationships/image" Target="../media/image646.png"/><Relationship Id="rId122" Type="http://schemas.openxmlformats.org/officeDocument/2006/relationships/image" Target="../media/image656.png"/><Relationship Id="rId143" Type="http://schemas.openxmlformats.org/officeDocument/2006/relationships/customXml" Target="../ink/ink3927.xml"/><Relationship Id="rId148" Type="http://schemas.openxmlformats.org/officeDocument/2006/relationships/image" Target="../media/image669.png"/><Relationship Id="rId4" Type="http://schemas.openxmlformats.org/officeDocument/2006/relationships/customXml" Target="../ink/ink3857.xml"/><Relationship Id="rId9" Type="http://schemas.openxmlformats.org/officeDocument/2006/relationships/image" Target="../media/image600.png"/><Relationship Id="rId26" Type="http://schemas.openxmlformats.org/officeDocument/2006/relationships/customXml" Target="../ink/ink3868.xml"/><Relationship Id="rId47" Type="http://schemas.openxmlformats.org/officeDocument/2006/relationships/image" Target="../media/image619.png"/><Relationship Id="rId68" Type="http://schemas.openxmlformats.org/officeDocument/2006/relationships/customXml" Target="../ink/ink3889.xml"/><Relationship Id="rId89" Type="http://schemas.openxmlformats.org/officeDocument/2006/relationships/image" Target="../media/image640.png"/><Relationship Id="rId112" Type="http://schemas.openxmlformats.org/officeDocument/2006/relationships/customXml" Target="../ink/ink3911.xml"/><Relationship Id="rId133" Type="http://schemas.openxmlformats.org/officeDocument/2006/relationships/customXml" Target="../ink/ink3922.xml"/><Relationship Id="rId16" Type="http://schemas.openxmlformats.org/officeDocument/2006/relationships/customXml" Target="../ink/ink3863.xml"/><Relationship Id="rId37" Type="http://schemas.openxmlformats.org/officeDocument/2006/relationships/image" Target="../media/image614.png"/><Relationship Id="rId58" Type="http://schemas.openxmlformats.org/officeDocument/2006/relationships/customXml" Target="../ink/ink3884.xml"/><Relationship Id="rId79" Type="http://schemas.openxmlformats.org/officeDocument/2006/relationships/image" Target="../media/image635.png"/><Relationship Id="rId102" Type="http://schemas.openxmlformats.org/officeDocument/2006/relationships/customXml" Target="../ink/ink3906.xml"/><Relationship Id="rId123" Type="http://schemas.openxmlformats.org/officeDocument/2006/relationships/customXml" Target="../ink/ink3917.xml"/><Relationship Id="rId144" Type="http://schemas.openxmlformats.org/officeDocument/2006/relationships/image" Target="../media/image667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42.xml"/><Relationship Id="rId21" Type="http://schemas.openxmlformats.org/officeDocument/2006/relationships/image" Target="../media/image606.png"/><Relationship Id="rId42" Type="http://schemas.openxmlformats.org/officeDocument/2006/relationships/customXml" Target="../ink/ink3950.xml"/><Relationship Id="rId47" Type="http://schemas.openxmlformats.org/officeDocument/2006/relationships/image" Target="../media/image619.png"/><Relationship Id="rId63" Type="http://schemas.openxmlformats.org/officeDocument/2006/relationships/image" Target="../media/image6270.png"/><Relationship Id="rId68" Type="http://schemas.openxmlformats.org/officeDocument/2006/relationships/customXml" Target="../ink/ink3963.xml"/><Relationship Id="rId84" Type="http://schemas.openxmlformats.org/officeDocument/2006/relationships/image" Target="../media/image670.png"/><Relationship Id="rId16" Type="http://schemas.openxmlformats.org/officeDocument/2006/relationships/customXml" Target="../ink/ink3937.xml"/><Relationship Id="rId11" Type="http://schemas.openxmlformats.org/officeDocument/2006/relationships/image" Target="../media/image601.png"/><Relationship Id="rId32" Type="http://schemas.openxmlformats.org/officeDocument/2006/relationships/customXml" Target="../ink/ink3945.xml"/><Relationship Id="rId37" Type="http://schemas.openxmlformats.org/officeDocument/2006/relationships/image" Target="../media/image614.png"/><Relationship Id="rId53" Type="http://schemas.openxmlformats.org/officeDocument/2006/relationships/image" Target="../media/image622.png"/><Relationship Id="rId58" Type="http://schemas.openxmlformats.org/officeDocument/2006/relationships/customXml" Target="../ink/ink3958.xml"/><Relationship Id="rId74" Type="http://schemas.openxmlformats.org/officeDocument/2006/relationships/customXml" Target="../ink/ink3966.xml"/><Relationship Id="rId79" Type="http://schemas.openxmlformats.org/officeDocument/2006/relationships/customXml" Target="../ink/ink3969.xml"/><Relationship Id="rId5" Type="http://schemas.openxmlformats.org/officeDocument/2006/relationships/image" Target="../media/image598.png"/><Relationship Id="rId61" Type="http://schemas.openxmlformats.org/officeDocument/2006/relationships/image" Target="../media/image626.png"/><Relationship Id="rId82" Type="http://schemas.openxmlformats.org/officeDocument/2006/relationships/image" Target="../media/image6360.png"/><Relationship Id="rId19" Type="http://schemas.openxmlformats.org/officeDocument/2006/relationships/image" Target="../media/image605.png"/><Relationship Id="rId14" Type="http://schemas.openxmlformats.org/officeDocument/2006/relationships/customXml" Target="../ink/ink3936.xml"/><Relationship Id="rId22" Type="http://schemas.openxmlformats.org/officeDocument/2006/relationships/customXml" Target="../ink/ink3940.xml"/><Relationship Id="rId27" Type="http://schemas.openxmlformats.org/officeDocument/2006/relationships/image" Target="../media/image609.png"/><Relationship Id="rId30" Type="http://schemas.openxmlformats.org/officeDocument/2006/relationships/customXml" Target="../ink/ink3944.xml"/><Relationship Id="rId35" Type="http://schemas.openxmlformats.org/officeDocument/2006/relationships/image" Target="../media/image613.png"/><Relationship Id="rId43" Type="http://schemas.openxmlformats.org/officeDocument/2006/relationships/image" Target="../media/image617.png"/><Relationship Id="rId48" Type="http://schemas.openxmlformats.org/officeDocument/2006/relationships/customXml" Target="../ink/ink3953.xml"/><Relationship Id="rId56" Type="http://schemas.openxmlformats.org/officeDocument/2006/relationships/customXml" Target="../ink/ink3957.xml"/><Relationship Id="rId64" Type="http://schemas.openxmlformats.org/officeDocument/2006/relationships/customXml" Target="../ink/ink3961.xml"/><Relationship Id="rId69" Type="http://schemas.openxmlformats.org/officeDocument/2006/relationships/image" Target="../media/image6300.png"/><Relationship Id="rId77" Type="http://schemas.openxmlformats.org/officeDocument/2006/relationships/customXml" Target="../ink/ink3968.xml"/><Relationship Id="rId8" Type="http://schemas.openxmlformats.org/officeDocument/2006/relationships/customXml" Target="../ink/ink3933.xml"/><Relationship Id="rId51" Type="http://schemas.openxmlformats.org/officeDocument/2006/relationships/image" Target="../media/image621.png"/><Relationship Id="rId72" Type="http://schemas.openxmlformats.org/officeDocument/2006/relationships/customXml" Target="../ink/ink3965.xml"/><Relationship Id="rId80" Type="http://schemas.openxmlformats.org/officeDocument/2006/relationships/image" Target="../media/image6350.png"/><Relationship Id="rId3" Type="http://schemas.openxmlformats.org/officeDocument/2006/relationships/image" Target="../media/image597.png"/><Relationship Id="rId12" Type="http://schemas.openxmlformats.org/officeDocument/2006/relationships/customXml" Target="../ink/ink3935.xml"/><Relationship Id="rId17" Type="http://schemas.openxmlformats.org/officeDocument/2006/relationships/image" Target="../media/image604.png"/><Relationship Id="rId25" Type="http://schemas.openxmlformats.org/officeDocument/2006/relationships/image" Target="../media/image608.png"/><Relationship Id="rId33" Type="http://schemas.openxmlformats.org/officeDocument/2006/relationships/image" Target="../media/image612.png"/><Relationship Id="rId38" Type="http://schemas.openxmlformats.org/officeDocument/2006/relationships/customXml" Target="../ink/ink3948.xml"/><Relationship Id="rId46" Type="http://schemas.openxmlformats.org/officeDocument/2006/relationships/customXml" Target="../ink/ink3952.xml"/><Relationship Id="rId59" Type="http://schemas.openxmlformats.org/officeDocument/2006/relationships/image" Target="../media/image625.png"/><Relationship Id="rId67" Type="http://schemas.openxmlformats.org/officeDocument/2006/relationships/image" Target="../media/image6290.png"/><Relationship Id="rId20" Type="http://schemas.openxmlformats.org/officeDocument/2006/relationships/customXml" Target="../ink/ink3939.xml"/><Relationship Id="rId41" Type="http://schemas.openxmlformats.org/officeDocument/2006/relationships/image" Target="../media/image616.png"/><Relationship Id="rId54" Type="http://schemas.openxmlformats.org/officeDocument/2006/relationships/customXml" Target="../ink/ink3956.xml"/><Relationship Id="rId62" Type="http://schemas.openxmlformats.org/officeDocument/2006/relationships/customXml" Target="../ink/ink3960.xml"/><Relationship Id="rId70" Type="http://schemas.openxmlformats.org/officeDocument/2006/relationships/customXml" Target="../ink/ink3964.xml"/><Relationship Id="rId75" Type="http://schemas.openxmlformats.org/officeDocument/2006/relationships/image" Target="../media/image6330.png"/><Relationship Id="rId83" Type="http://schemas.openxmlformats.org/officeDocument/2006/relationships/customXml" Target="../ink/ink39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2.xml"/><Relationship Id="rId15" Type="http://schemas.openxmlformats.org/officeDocument/2006/relationships/image" Target="../media/image603.png"/><Relationship Id="rId23" Type="http://schemas.openxmlformats.org/officeDocument/2006/relationships/image" Target="../media/image607.png"/><Relationship Id="rId28" Type="http://schemas.openxmlformats.org/officeDocument/2006/relationships/customXml" Target="../ink/ink3943.xml"/><Relationship Id="rId36" Type="http://schemas.openxmlformats.org/officeDocument/2006/relationships/customXml" Target="../ink/ink3947.xml"/><Relationship Id="rId49" Type="http://schemas.openxmlformats.org/officeDocument/2006/relationships/image" Target="../media/image620.png"/><Relationship Id="rId57" Type="http://schemas.openxmlformats.org/officeDocument/2006/relationships/image" Target="../media/image624.png"/><Relationship Id="rId10" Type="http://schemas.openxmlformats.org/officeDocument/2006/relationships/customXml" Target="../ink/ink3934.xml"/><Relationship Id="rId31" Type="http://schemas.openxmlformats.org/officeDocument/2006/relationships/image" Target="../media/image611.png"/><Relationship Id="rId44" Type="http://schemas.openxmlformats.org/officeDocument/2006/relationships/customXml" Target="../ink/ink3951.xml"/><Relationship Id="rId52" Type="http://schemas.openxmlformats.org/officeDocument/2006/relationships/customXml" Target="../ink/ink3955.xml"/><Relationship Id="rId60" Type="http://schemas.openxmlformats.org/officeDocument/2006/relationships/customXml" Target="../ink/ink3959.xml"/><Relationship Id="rId65" Type="http://schemas.openxmlformats.org/officeDocument/2006/relationships/image" Target="../media/image6280.png"/><Relationship Id="rId73" Type="http://schemas.openxmlformats.org/officeDocument/2006/relationships/image" Target="../media/image6320.png"/><Relationship Id="rId78" Type="http://schemas.openxmlformats.org/officeDocument/2006/relationships/image" Target="../media/image6340.png"/><Relationship Id="rId81" Type="http://schemas.openxmlformats.org/officeDocument/2006/relationships/customXml" Target="../ink/ink3970.xml"/><Relationship Id="rId4" Type="http://schemas.openxmlformats.org/officeDocument/2006/relationships/customXml" Target="../ink/ink3931.xml"/><Relationship Id="rId9" Type="http://schemas.openxmlformats.org/officeDocument/2006/relationships/image" Target="../media/image600.png"/><Relationship Id="rId13" Type="http://schemas.openxmlformats.org/officeDocument/2006/relationships/image" Target="../media/image602.png"/><Relationship Id="rId18" Type="http://schemas.openxmlformats.org/officeDocument/2006/relationships/customXml" Target="../ink/ink3938.xml"/><Relationship Id="rId39" Type="http://schemas.openxmlformats.org/officeDocument/2006/relationships/image" Target="../media/image615.png"/><Relationship Id="rId34" Type="http://schemas.openxmlformats.org/officeDocument/2006/relationships/customXml" Target="../ink/ink3946.xml"/><Relationship Id="rId50" Type="http://schemas.openxmlformats.org/officeDocument/2006/relationships/customXml" Target="../ink/ink3954.xml"/><Relationship Id="rId55" Type="http://schemas.openxmlformats.org/officeDocument/2006/relationships/image" Target="../media/image623.png"/><Relationship Id="rId76" Type="http://schemas.openxmlformats.org/officeDocument/2006/relationships/customXml" Target="../ink/ink3967.xml"/><Relationship Id="rId7" Type="http://schemas.openxmlformats.org/officeDocument/2006/relationships/image" Target="../media/image599.png"/><Relationship Id="rId71" Type="http://schemas.openxmlformats.org/officeDocument/2006/relationships/image" Target="../media/image6310.png"/><Relationship Id="rId2" Type="http://schemas.openxmlformats.org/officeDocument/2006/relationships/customXml" Target="../ink/ink3930.xml"/><Relationship Id="rId29" Type="http://schemas.openxmlformats.org/officeDocument/2006/relationships/image" Target="../media/image610.png"/><Relationship Id="rId24" Type="http://schemas.openxmlformats.org/officeDocument/2006/relationships/customXml" Target="../ink/ink3941.xml"/><Relationship Id="rId40" Type="http://schemas.openxmlformats.org/officeDocument/2006/relationships/customXml" Target="../ink/ink3949.xml"/><Relationship Id="rId45" Type="http://schemas.openxmlformats.org/officeDocument/2006/relationships/image" Target="../media/image618.png"/><Relationship Id="rId66" Type="http://schemas.openxmlformats.org/officeDocument/2006/relationships/customXml" Target="../ink/ink3962.xml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030.xml"/><Relationship Id="rId21" Type="http://schemas.openxmlformats.org/officeDocument/2006/relationships/image" Target="../media/image606.png"/><Relationship Id="rId42" Type="http://schemas.openxmlformats.org/officeDocument/2006/relationships/customXml" Target="../ink/ink3992.xml"/><Relationship Id="rId63" Type="http://schemas.openxmlformats.org/officeDocument/2006/relationships/image" Target="../media/image6270.png"/><Relationship Id="rId84" Type="http://schemas.openxmlformats.org/officeDocument/2006/relationships/image" Target="../media/image6370.png"/><Relationship Id="rId16" Type="http://schemas.openxmlformats.org/officeDocument/2006/relationships/customXml" Target="../ink/ink3979.xml"/><Relationship Id="rId107" Type="http://schemas.openxmlformats.org/officeDocument/2006/relationships/customXml" Target="../ink/ink4025.xml"/><Relationship Id="rId11" Type="http://schemas.openxmlformats.org/officeDocument/2006/relationships/image" Target="../media/image601.png"/><Relationship Id="rId32" Type="http://schemas.openxmlformats.org/officeDocument/2006/relationships/customXml" Target="../ink/ink3987.xml"/><Relationship Id="rId37" Type="http://schemas.openxmlformats.org/officeDocument/2006/relationships/image" Target="../media/image614.png"/><Relationship Id="rId53" Type="http://schemas.openxmlformats.org/officeDocument/2006/relationships/image" Target="../media/image622.png"/><Relationship Id="rId58" Type="http://schemas.openxmlformats.org/officeDocument/2006/relationships/customXml" Target="../ink/ink4000.xml"/><Relationship Id="rId74" Type="http://schemas.openxmlformats.org/officeDocument/2006/relationships/customXml" Target="../ink/ink4008.xml"/><Relationship Id="rId79" Type="http://schemas.openxmlformats.org/officeDocument/2006/relationships/customXml" Target="../ink/ink4011.xml"/><Relationship Id="rId102" Type="http://schemas.openxmlformats.org/officeDocument/2006/relationships/image" Target="../media/image6460.png"/><Relationship Id="rId123" Type="http://schemas.openxmlformats.org/officeDocument/2006/relationships/customXml" Target="../ink/ink4033.xml"/><Relationship Id="rId128" Type="http://schemas.openxmlformats.org/officeDocument/2006/relationships/image" Target="../media/image6580.png"/><Relationship Id="rId5" Type="http://schemas.openxmlformats.org/officeDocument/2006/relationships/image" Target="../media/image598.png"/><Relationship Id="rId90" Type="http://schemas.openxmlformats.org/officeDocument/2006/relationships/image" Target="../media/image6400.png"/><Relationship Id="rId95" Type="http://schemas.openxmlformats.org/officeDocument/2006/relationships/customXml" Target="../ink/ink4019.xml"/><Relationship Id="rId22" Type="http://schemas.openxmlformats.org/officeDocument/2006/relationships/customXml" Target="../ink/ink3982.xml"/><Relationship Id="rId27" Type="http://schemas.openxmlformats.org/officeDocument/2006/relationships/image" Target="../media/image609.png"/><Relationship Id="rId43" Type="http://schemas.openxmlformats.org/officeDocument/2006/relationships/image" Target="../media/image617.png"/><Relationship Id="rId48" Type="http://schemas.openxmlformats.org/officeDocument/2006/relationships/customXml" Target="../ink/ink3995.xml"/><Relationship Id="rId64" Type="http://schemas.openxmlformats.org/officeDocument/2006/relationships/customXml" Target="../ink/ink4003.xml"/><Relationship Id="rId69" Type="http://schemas.openxmlformats.org/officeDocument/2006/relationships/image" Target="../media/image6300.png"/><Relationship Id="rId113" Type="http://schemas.openxmlformats.org/officeDocument/2006/relationships/customXml" Target="../ink/ink4028.xml"/><Relationship Id="rId118" Type="http://schemas.openxmlformats.org/officeDocument/2006/relationships/image" Target="../media/image16.png"/><Relationship Id="rId134" Type="http://schemas.openxmlformats.org/officeDocument/2006/relationships/image" Target="../media/image670.png"/><Relationship Id="rId80" Type="http://schemas.openxmlformats.org/officeDocument/2006/relationships/image" Target="../media/image6350.png"/><Relationship Id="rId85" Type="http://schemas.openxmlformats.org/officeDocument/2006/relationships/customXml" Target="../ink/ink4014.xml"/><Relationship Id="rId12" Type="http://schemas.openxmlformats.org/officeDocument/2006/relationships/customXml" Target="../ink/ink3977.xml"/><Relationship Id="rId17" Type="http://schemas.openxmlformats.org/officeDocument/2006/relationships/image" Target="../media/image604.png"/><Relationship Id="rId33" Type="http://schemas.openxmlformats.org/officeDocument/2006/relationships/image" Target="../media/image612.png"/><Relationship Id="rId38" Type="http://schemas.openxmlformats.org/officeDocument/2006/relationships/customXml" Target="../ink/ink3990.xml"/><Relationship Id="rId59" Type="http://schemas.openxmlformats.org/officeDocument/2006/relationships/image" Target="../media/image625.png"/><Relationship Id="rId103" Type="http://schemas.openxmlformats.org/officeDocument/2006/relationships/customXml" Target="../ink/ink4023.xml"/><Relationship Id="rId108" Type="http://schemas.openxmlformats.org/officeDocument/2006/relationships/image" Target="../media/image6490.png"/><Relationship Id="rId124" Type="http://schemas.openxmlformats.org/officeDocument/2006/relationships/image" Target="../media/image6560.png"/><Relationship Id="rId129" Type="http://schemas.openxmlformats.org/officeDocument/2006/relationships/customXml" Target="../ink/ink4036.xml"/><Relationship Id="rId54" Type="http://schemas.openxmlformats.org/officeDocument/2006/relationships/customXml" Target="../ink/ink3998.xml"/><Relationship Id="rId70" Type="http://schemas.openxmlformats.org/officeDocument/2006/relationships/customXml" Target="../ink/ink4006.xml"/><Relationship Id="rId75" Type="http://schemas.openxmlformats.org/officeDocument/2006/relationships/image" Target="../media/image6330.png"/><Relationship Id="rId91" Type="http://schemas.openxmlformats.org/officeDocument/2006/relationships/customXml" Target="../ink/ink4017.xml"/><Relationship Id="rId96" Type="http://schemas.openxmlformats.org/officeDocument/2006/relationships/image" Target="../media/image64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74.xml"/><Relationship Id="rId23" Type="http://schemas.openxmlformats.org/officeDocument/2006/relationships/image" Target="../media/image607.png"/><Relationship Id="rId28" Type="http://schemas.openxmlformats.org/officeDocument/2006/relationships/customXml" Target="../ink/ink3985.xml"/><Relationship Id="rId49" Type="http://schemas.openxmlformats.org/officeDocument/2006/relationships/image" Target="../media/image620.png"/><Relationship Id="rId114" Type="http://schemas.openxmlformats.org/officeDocument/2006/relationships/image" Target="../media/image6520.png"/><Relationship Id="rId119" Type="http://schemas.openxmlformats.org/officeDocument/2006/relationships/customXml" Target="../ink/ink4031.xml"/><Relationship Id="rId44" Type="http://schemas.openxmlformats.org/officeDocument/2006/relationships/customXml" Target="../ink/ink3993.xml"/><Relationship Id="rId60" Type="http://schemas.openxmlformats.org/officeDocument/2006/relationships/customXml" Target="../ink/ink4001.xml"/><Relationship Id="rId65" Type="http://schemas.openxmlformats.org/officeDocument/2006/relationships/image" Target="../media/image6280.png"/><Relationship Id="rId81" Type="http://schemas.openxmlformats.org/officeDocument/2006/relationships/customXml" Target="../ink/ink4012.xml"/><Relationship Id="rId86" Type="http://schemas.openxmlformats.org/officeDocument/2006/relationships/image" Target="../media/image6380.png"/><Relationship Id="rId130" Type="http://schemas.openxmlformats.org/officeDocument/2006/relationships/image" Target="../media/image6590.png"/><Relationship Id="rId135" Type="http://schemas.openxmlformats.org/officeDocument/2006/relationships/customXml" Target="../ink/ink4039.xml"/><Relationship Id="rId13" Type="http://schemas.openxmlformats.org/officeDocument/2006/relationships/image" Target="../media/image602.png"/><Relationship Id="rId18" Type="http://schemas.openxmlformats.org/officeDocument/2006/relationships/customXml" Target="../ink/ink3980.xml"/><Relationship Id="rId39" Type="http://schemas.openxmlformats.org/officeDocument/2006/relationships/image" Target="../media/image615.png"/><Relationship Id="rId109" Type="http://schemas.openxmlformats.org/officeDocument/2006/relationships/customXml" Target="../ink/ink4026.xml"/><Relationship Id="rId34" Type="http://schemas.openxmlformats.org/officeDocument/2006/relationships/customXml" Target="../ink/ink3988.xml"/><Relationship Id="rId50" Type="http://schemas.openxmlformats.org/officeDocument/2006/relationships/customXml" Target="../ink/ink3996.xml"/><Relationship Id="rId55" Type="http://schemas.openxmlformats.org/officeDocument/2006/relationships/image" Target="../media/image623.png"/><Relationship Id="rId76" Type="http://schemas.openxmlformats.org/officeDocument/2006/relationships/customXml" Target="../ink/ink4009.xml"/><Relationship Id="rId97" Type="http://schemas.openxmlformats.org/officeDocument/2006/relationships/customXml" Target="../ink/ink4020.xml"/><Relationship Id="rId104" Type="http://schemas.openxmlformats.org/officeDocument/2006/relationships/image" Target="../media/image6470.png"/><Relationship Id="rId120" Type="http://schemas.openxmlformats.org/officeDocument/2006/relationships/image" Target="../media/image6540.png"/><Relationship Id="rId125" Type="http://schemas.openxmlformats.org/officeDocument/2006/relationships/customXml" Target="../ink/ink4034.xml"/><Relationship Id="rId7" Type="http://schemas.openxmlformats.org/officeDocument/2006/relationships/image" Target="../media/image599.png"/><Relationship Id="rId71" Type="http://schemas.openxmlformats.org/officeDocument/2006/relationships/image" Target="../media/image6310.png"/><Relationship Id="rId92" Type="http://schemas.openxmlformats.org/officeDocument/2006/relationships/image" Target="../media/image6410.png"/><Relationship Id="rId2" Type="http://schemas.openxmlformats.org/officeDocument/2006/relationships/customXml" Target="../ink/ink3972.xml"/><Relationship Id="rId29" Type="http://schemas.openxmlformats.org/officeDocument/2006/relationships/image" Target="../media/image610.png"/><Relationship Id="rId24" Type="http://schemas.openxmlformats.org/officeDocument/2006/relationships/customXml" Target="../ink/ink3983.xml"/><Relationship Id="rId40" Type="http://schemas.openxmlformats.org/officeDocument/2006/relationships/customXml" Target="../ink/ink3991.xml"/><Relationship Id="rId45" Type="http://schemas.openxmlformats.org/officeDocument/2006/relationships/image" Target="../media/image618.png"/><Relationship Id="rId66" Type="http://schemas.openxmlformats.org/officeDocument/2006/relationships/customXml" Target="../ink/ink4004.xml"/><Relationship Id="rId87" Type="http://schemas.openxmlformats.org/officeDocument/2006/relationships/customXml" Target="../ink/ink4015.xml"/><Relationship Id="rId110" Type="http://schemas.openxmlformats.org/officeDocument/2006/relationships/image" Target="../media/image6500.png"/><Relationship Id="rId115" Type="http://schemas.openxmlformats.org/officeDocument/2006/relationships/customXml" Target="../ink/ink4029.xml"/><Relationship Id="rId131" Type="http://schemas.openxmlformats.org/officeDocument/2006/relationships/customXml" Target="../ink/ink4037.xml"/><Relationship Id="rId136" Type="http://schemas.openxmlformats.org/officeDocument/2006/relationships/image" Target="../media/image671.png"/><Relationship Id="rId61" Type="http://schemas.openxmlformats.org/officeDocument/2006/relationships/image" Target="../media/image626.png"/><Relationship Id="rId82" Type="http://schemas.openxmlformats.org/officeDocument/2006/relationships/image" Target="../media/image6360.png"/><Relationship Id="rId19" Type="http://schemas.openxmlformats.org/officeDocument/2006/relationships/image" Target="../media/image605.png"/><Relationship Id="rId14" Type="http://schemas.openxmlformats.org/officeDocument/2006/relationships/customXml" Target="../ink/ink3978.xml"/><Relationship Id="rId30" Type="http://schemas.openxmlformats.org/officeDocument/2006/relationships/customXml" Target="../ink/ink3986.xml"/><Relationship Id="rId35" Type="http://schemas.openxmlformats.org/officeDocument/2006/relationships/image" Target="../media/image613.png"/><Relationship Id="rId56" Type="http://schemas.openxmlformats.org/officeDocument/2006/relationships/customXml" Target="../ink/ink3999.xml"/><Relationship Id="rId77" Type="http://schemas.openxmlformats.org/officeDocument/2006/relationships/customXml" Target="../ink/ink4010.xml"/><Relationship Id="rId100" Type="http://schemas.openxmlformats.org/officeDocument/2006/relationships/image" Target="../media/image6450.png"/><Relationship Id="rId105" Type="http://schemas.openxmlformats.org/officeDocument/2006/relationships/customXml" Target="../ink/ink4024.xml"/><Relationship Id="rId126" Type="http://schemas.openxmlformats.org/officeDocument/2006/relationships/image" Target="../media/image6570.png"/><Relationship Id="rId8" Type="http://schemas.openxmlformats.org/officeDocument/2006/relationships/customXml" Target="../ink/ink3975.xml"/><Relationship Id="rId51" Type="http://schemas.openxmlformats.org/officeDocument/2006/relationships/image" Target="../media/image621.png"/><Relationship Id="rId72" Type="http://schemas.openxmlformats.org/officeDocument/2006/relationships/customXml" Target="../ink/ink4007.xml"/><Relationship Id="rId93" Type="http://schemas.openxmlformats.org/officeDocument/2006/relationships/customXml" Target="../ink/ink4018.xml"/><Relationship Id="rId98" Type="http://schemas.openxmlformats.org/officeDocument/2006/relationships/image" Target="../media/image6440.png"/><Relationship Id="rId121" Type="http://schemas.openxmlformats.org/officeDocument/2006/relationships/customXml" Target="../ink/ink4032.xml"/><Relationship Id="rId3" Type="http://schemas.openxmlformats.org/officeDocument/2006/relationships/image" Target="../media/image597.png"/><Relationship Id="rId25" Type="http://schemas.openxmlformats.org/officeDocument/2006/relationships/image" Target="../media/image608.png"/><Relationship Id="rId46" Type="http://schemas.openxmlformats.org/officeDocument/2006/relationships/customXml" Target="../ink/ink3994.xml"/><Relationship Id="rId67" Type="http://schemas.openxmlformats.org/officeDocument/2006/relationships/image" Target="../media/image6290.png"/><Relationship Id="rId116" Type="http://schemas.openxmlformats.org/officeDocument/2006/relationships/image" Target="../media/image6530.png"/><Relationship Id="rId20" Type="http://schemas.openxmlformats.org/officeDocument/2006/relationships/customXml" Target="../ink/ink3981.xml"/><Relationship Id="rId41" Type="http://schemas.openxmlformats.org/officeDocument/2006/relationships/image" Target="../media/image616.png"/><Relationship Id="rId62" Type="http://schemas.openxmlformats.org/officeDocument/2006/relationships/customXml" Target="../ink/ink4002.xml"/><Relationship Id="rId83" Type="http://schemas.openxmlformats.org/officeDocument/2006/relationships/customXml" Target="../ink/ink4013.xml"/><Relationship Id="rId88" Type="http://schemas.openxmlformats.org/officeDocument/2006/relationships/image" Target="../media/image6390.png"/><Relationship Id="rId111" Type="http://schemas.openxmlformats.org/officeDocument/2006/relationships/customXml" Target="../ink/ink4027.xml"/><Relationship Id="rId132" Type="http://schemas.openxmlformats.org/officeDocument/2006/relationships/image" Target="../media/image6600.png"/><Relationship Id="rId15" Type="http://schemas.openxmlformats.org/officeDocument/2006/relationships/image" Target="../media/image603.png"/><Relationship Id="rId36" Type="http://schemas.openxmlformats.org/officeDocument/2006/relationships/customXml" Target="../ink/ink3989.xml"/><Relationship Id="rId57" Type="http://schemas.openxmlformats.org/officeDocument/2006/relationships/image" Target="../media/image624.png"/><Relationship Id="rId106" Type="http://schemas.openxmlformats.org/officeDocument/2006/relationships/image" Target="../media/image6480.png"/><Relationship Id="rId127" Type="http://schemas.openxmlformats.org/officeDocument/2006/relationships/customXml" Target="../ink/ink4035.xml"/><Relationship Id="rId10" Type="http://schemas.openxmlformats.org/officeDocument/2006/relationships/customXml" Target="../ink/ink3976.xml"/><Relationship Id="rId31" Type="http://schemas.openxmlformats.org/officeDocument/2006/relationships/image" Target="../media/image611.png"/><Relationship Id="rId52" Type="http://schemas.openxmlformats.org/officeDocument/2006/relationships/customXml" Target="../ink/ink3997.xml"/><Relationship Id="rId73" Type="http://schemas.openxmlformats.org/officeDocument/2006/relationships/image" Target="../media/image6320.png"/><Relationship Id="rId78" Type="http://schemas.openxmlformats.org/officeDocument/2006/relationships/image" Target="../media/image6340.png"/><Relationship Id="rId94" Type="http://schemas.openxmlformats.org/officeDocument/2006/relationships/image" Target="../media/image6420.png"/><Relationship Id="rId99" Type="http://schemas.openxmlformats.org/officeDocument/2006/relationships/customXml" Target="../ink/ink4021.xml"/><Relationship Id="rId101" Type="http://schemas.openxmlformats.org/officeDocument/2006/relationships/customXml" Target="../ink/ink4022.xml"/><Relationship Id="rId122" Type="http://schemas.openxmlformats.org/officeDocument/2006/relationships/image" Target="../media/image6550.png"/><Relationship Id="rId4" Type="http://schemas.openxmlformats.org/officeDocument/2006/relationships/customXml" Target="../ink/ink3973.xml"/><Relationship Id="rId9" Type="http://schemas.openxmlformats.org/officeDocument/2006/relationships/image" Target="../media/image600.png"/><Relationship Id="rId26" Type="http://schemas.openxmlformats.org/officeDocument/2006/relationships/customXml" Target="../ink/ink3984.xml"/><Relationship Id="rId47" Type="http://schemas.openxmlformats.org/officeDocument/2006/relationships/image" Target="../media/image619.png"/><Relationship Id="rId68" Type="http://schemas.openxmlformats.org/officeDocument/2006/relationships/customXml" Target="../ink/ink4005.xml"/><Relationship Id="rId89" Type="http://schemas.openxmlformats.org/officeDocument/2006/relationships/customXml" Target="../ink/ink4016.xml"/><Relationship Id="rId112" Type="http://schemas.openxmlformats.org/officeDocument/2006/relationships/image" Target="../media/image6510.png"/><Relationship Id="rId133" Type="http://schemas.openxmlformats.org/officeDocument/2006/relationships/customXml" Target="../ink/ink4038.xml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098.xml"/><Relationship Id="rId21" Type="http://schemas.openxmlformats.org/officeDocument/2006/relationships/image" Target="../media/image606.png"/><Relationship Id="rId42" Type="http://schemas.openxmlformats.org/officeDocument/2006/relationships/customXml" Target="../ink/ink4060.xml"/><Relationship Id="rId63" Type="http://schemas.openxmlformats.org/officeDocument/2006/relationships/image" Target="../media/image6270.png"/><Relationship Id="rId84" Type="http://schemas.openxmlformats.org/officeDocument/2006/relationships/image" Target="../media/image6370.png"/><Relationship Id="rId138" Type="http://schemas.openxmlformats.org/officeDocument/2006/relationships/image" Target="../media/image672.png"/><Relationship Id="rId159" Type="http://schemas.openxmlformats.org/officeDocument/2006/relationships/customXml" Target="../ink/ink4119.xml"/><Relationship Id="rId107" Type="http://schemas.openxmlformats.org/officeDocument/2006/relationships/customXml" Target="../ink/ink4093.xml"/><Relationship Id="rId11" Type="http://schemas.openxmlformats.org/officeDocument/2006/relationships/image" Target="../media/image601.png"/><Relationship Id="rId32" Type="http://schemas.openxmlformats.org/officeDocument/2006/relationships/customXml" Target="../ink/ink4055.xml"/><Relationship Id="rId53" Type="http://schemas.openxmlformats.org/officeDocument/2006/relationships/image" Target="../media/image622.png"/><Relationship Id="rId74" Type="http://schemas.openxmlformats.org/officeDocument/2006/relationships/customXml" Target="../ink/ink4076.xml"/><Relationship Id="rId128" Type="http://schemas.openxmlformats.org/officeDocument/2006/relationships/image" Target="../media/image6580.png"/><Relationship Id="rId149" Type="http://schemas.openxmlformats.org/officeDocument/2006/relationships/customXml" Target="../ink/ink4114.xml"/><Relationship Id="rId5" Type="http://schemas.openxmlformats.org/officeDocument/2006/relationships/image" Target="../media/image598.png"/><Relationship Id="rId95" Type="http://schemas.openxmlformats.org/officeDocument/2006/relationships/customXml" Target="../ink/ink4087.xml"/><Relationship Id="rId160" Type="http://schemas.openxmlformats.org/officeDocument/2006/relationships/image" Target="../media/image683.png"/><Relationship Id="rId22" Type="http://schemas.openxmlformats.org/officeDocument/2006/relationships/customXml" Target="../ink/ink4050.xml"/><Relationship Id="rId43" Type="http://schemas.openxmlformats.org/officeDocument/2006/relationships/image" Target="../media/image617.png"/><Relationship Id="rId64" Type="http://schemas.openxmlformats.org/officeDocument/2006/relationships/customXml" Target="../ink/ink4071.xml"/><Relationship Id="rId118" Type="http://schemas.openxmlformats.org/officeDocument/2006/relationships/image" Target="../media/image16.png"/><Relationship Id="rId139" Type="http://schemas.openxmlformats.org/officeDocument/2006/relationships/customXml" Target="../ink/ink4109.xml"/><Relationship Id="rId80" Type="http://schemas.openxmlformats.org/officeDocument/2006/relationships/image" Target="../media/image6350.png"/><Relationship Id="rId85" Type="http://schemas.openxmlformats.org/officeDocument/2006/relationships/customXml" Target="../ink/ink4082.xml"/><Relationship Id="rId150" Type="http://schemas.openxmlformats.org/officeDocument/2006/relationships/image" Target="../media/image678.png"/><Relationship Id="rId155" Type="http://schemas.openxmlformats.org/officeDocument/2006/relationships/customXml" Target="../ink/ink4117.xml"/><Relationship Id="rId12" Type="http://schemas.openxmlformats.org/officeDocument/2006/relationships/customXml" Target="../ink/ink4045.xml"/><Relationship Id="rId17" Type="http://schemas.openxmlformats.org/officeDocument/2006/relationships/image" Target="../media/image604.png"/><Relationship Id="rId33" Type="http://schemas.openxmlformats.org/officeDocument/2006/relationships/image" Target="../media/image612.png"/><Relationship Id="rId38" Type="http://schemas.openxmlformats.org/officeDocument/2006/relationships/customXml" Target="../ink/ink4058.xml"/><Relationship Id="rId59" Type="http://schemas.openxmlformats.org/officeDocument/2006/relationships/image" Target="../media/image625.png"/><Relationship Id="rId103" Type="http://schemas.openxmlformats.org/officeDocument/2006/relationships/customXml" Target="../ink/ink4091.xml"/><Relationship Id="rId108" Type="http://schemas.openxmlformats.org/officeDocument/2006/relationships/image" Target="../media/image6490.png"/><Relationship Id="rId124" Type="http://schemas.openxmlformats.org/officeDocument/2006/relationships/image" Target="../media/image6560.png"/><Relationship Id="rId129" Type="http://schemas.openxmlformats.org/officeDocument/2006/relationships/customXml" Target="../ink/ink4104.xml"/><Relationship Id="rId54" Type="http://schemas.openxmlformats.org/officeDocument/2006/relationships/customXml" Target="../ink/ink4066.xml"/><Relationship Id="rId70" Type="http://schemas.openxmlformats.org/officeDocument/2006/relationships/customXml" Target="../ink/ink4074.xml"/><Relationship Id="rId75" Type="http://schemas.openxmlformats.org/officeDocument/2006/relationships/image" Target="../media/image6330.png"/><Relationship Id="rId91" Type="http://schemas.openxmlformats.org/officeDocument/2006/relationships/customXml" Target="../ink/ink4085.xml"/><Relationship Id="rId96" Type="http://schemas.openxmlformats.org/officeDocument/2006/relationships/image" Target="../media/image6430.png"/><Relationship Id="rId140" Type="http://schemas.openxmlformats.org/officeDocument/2006/relationships/image" Target="../media/image673.png"/><Relationship Id="rId145" Type="http://schemas.openxmlformats.org/officeDocument/2006/relationships/customXml" Target="../ink/ink41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2.xml"/><Relationship Id="rId23" Type="http://schemas.openxmlformats.org/officeDocument/2006/relationships/image" Target="../media/image607.png"/><Relationship Id="rId28" Type="http://schemas.openxmlformats.org/officeDocument/2006/relationships/customXml" Target="../ink/ink4053.xml"/><Relationship Id="rId49" Type="http://schemas.openxmlformats.org/officeDocument/2006/relationships/image" Target="../media/image620.png"/><Relationship Id="rId114" Type="http://schemas.openxmlformats.org/officeDocument/2006/relationships/image" Target="../media/image6520.png"/><Relationship Id="rId119" Type="http://schemas.openxmlformats.org/officeDocument/2006/relationships/customXml" Target="../ink/ink4099.xml"/><Relationship Id="rId44" Type="http://schemas.openxmlformats.org/officeDocument/2006/relationships/customXml" Target="../ink/ink4061.xml"/><Relationship Id="rId60" Type="http://schemas.openxmlformats.org/officeDocument/2006/relationships/customXml" Target="../ink/ink4069.xml"/><Relationship Id="rId65" Type="http://schemas.openxmlformats.org/officeDocument/2006/relationships/image" Target="../media/image6280.png"/><Relationship Id="rId81" Type="http://schemas.openxmlformats.org/officeDocument/2006/relationships/customXml" Target="../ink/ink4080.xml"/><Relationship Id="rId86" Type="http://schemas.openxmlformats.org/officeDocument/2006/relationships/image" Target="../media/image6380.png"/><Relationship Id="rId130" Type="http://schemas.openxmlformats.org/officeDocument/2006/relationships/image" Target="../media/image6590.png"/><Relationship Id="rId135" Type="http://schemas.openxmlformats.org/officeDocument/2006/relationships/customXml" Target="../ink/ink4107.xml"/><Relationship Id="rId151" Type="http://schemas.openxmlformats.org/officeDocument/2006/relationships/customXml" Target="../ink/ink4115.xml"/><Relationship Id="rId156" Type="http://schemas.openxmlformats.org/officeDocument/2006/relationships/image" Target="../media/image681.png"/><Relationship Id="rId13" Type="http://schemas.openxmlformats.org/officeDocument/2006/relationships/image" Target="../media/image602.png"/><Relationship Id="rId18" Type="http://schemas.openxmlformats.org/officeDocument/2006/relationships/customXml" Target="../ink/ink4048.xml"/><Relationship Id="rId39" Type="http://schemas.openxmlformats.org/officeDocument/2006/relationships/image" Target="../media/image615.png"/><Relationship Id="rId109" Type="http://schemas.openxmlformats.org/officeDocument/2006/relationships/customXml" Target="../ink/ink4094.xml"/><Relationship Id="rId34" Type="http://schemas.openxmlformats.org/officeDocument/2006/relationships/customXml" Target="../ink/ink4056.xml"/><Relationship Id="rId50" Type="http://schemas.openxmlformats.org/officeDocument/2006/relationships/customXml" Target="../ink/ink4064.xml"/><Relationship Id="rId55" Type="http://schemas.openxmlformats.org/officeDocument/2006/relationships/image" Target="../media/image623.png"/><Relationship Id="rId76" Type="http://schemas.openxmlformats.org/officeDocument/2006/relationships/customXml" Target="../ink/ink4077.xml"/><Relationship Id="rId97" Type="http://schemas.openxmlformats.org/officeDocument/2006/relationships/customXml" Target="../ink/ink4088.xml"/><Relationship Id="rId104" Type="http://schemas.openxmlformats.org/officeDocument/2006/relationships/image" Target="../media/image6470.png"/><Relationship Id="rId120" Type="http://schemas.openxmlformats.org/officeDocument/2006/relationships/image" Target="../media/image6540.png"/><Relationship Id="rId125" Type="http://schemas.openxmlformats.org/officeDocument/2006/relationships/customXml" Target="../ink/ink4102.xml"/><Relationship Id="rId141" Type="http://schemas.openxmlformats.org/officeDocument/2006/relationships/customXml" Target="../ink/ink4110.xml"/><Relationship Id="rId146" Type="http://schemas.openxmlformats.org/officeDocument/2006/relationships/image" Target="../media/image676.png"/><Relationship Id="rId7" Type="http://schemas.openxmlformats.org/officeDocument/2006/relationships/image" Target="../media/image599.png"/><Relationship Id="rId71" Type="http://schemas.openxmlformats.org/officeDocument/2006/relationships/image" Target="../media/image6310.png"/><Relationship Id="rId92" Type="http://schemas.openxmlformats.org/officeDocument/2006/relationships/image" Target="../media/image6410.png"/><Relationship Id="rId2" Type="http://schemas.openxmlformats.org/officeDocument/2006/relationships/customXml" Target="../ink/ink4040.xml"/><Relationship Id="rId29" Type="http://schemas.openxmlformats.org/officeDocument/2006/relationships/image" Target="../media/image610.png"/><Relationship Id="rId24" Type="http://schemas.openxmlformats.org/officeDocument/2006/relationships/customXml" Target="../ink/ink4051.xml"/><Relationship Id="rId40" Type="http://schemas.openxmlformats.org/officeDocument/2006/relationships/customXml" Target="../ink/ink4059.xml"/><Relationship Id="rId45" Type="http://schemas.openxmlformats.org/officeDocument/2006/relationships/image" Target="../media/image618.png"/><Relationship Id="rId66" Type="http://schemas.openxmlformats.org/officeDocument/2006/relationships/customXml" Target="../ink/ink4072.xml"/><Relationship Id="rId87" Type="http://schemas.openxmlformats.org/officeDocument/2006/relationships/customXml" Target="../ink/ink4083.xml"/><Relationship Id="rId110" Type="http://schemas.openxmlformats.org/officeDocument/2006/relationships/image" Target="../media/image6500.png"/><Relationship Id="rId115" Type="http://schemas.openxmlformats.org/officeDocument/2006/relationships/customXml" Target="../ink/ink4097.xml"/><Relationship Id="rId131" Type="http://schemas.openxmlformats.org/officeDocument/2006/relationships/customXml" Target="../ink/ink4105.xml"/><Relationship Id="rId136" Type="http://schemas.openxmlformats.org/officeDocument/2006/relationships/image" Target="../media/image671.png"/><Relationship Id="rId157" Type="http://schemas.openxmlformats.org/officeDocument/2006/relationships/customXml" Target="../ink/ink4118.xml"/><Relationship Id="rId61" Type="http://schemas.openxmlformats.org/officeDocument/2006/relationships/image" Target="../media/image626.png"/><Relationship Id="rId82" Type="http://schemas.openxmlformats.org/officeDocument/2006/relationships/image" Target="../media/image6360.png"/><Relationship Id="rId152" Type="http://schemas.openxmlformats.org/officeDocument/2006/relationships/image" Target="../media/image679.png"/><Relationship Id="rId19" Type="http://schemas.openxmlformats.org/officeDocument/2006/relationships/image" Target="../media/image605.png"/><Relationship Id="rId14" Type="http://schemas.openxmlformats.org/officeDocument/2006/relationships/customXml" Target="../ink/ink4046.xml"/><Relationship Id="rId30" Type="http://schemas.openxmlformats.org/officeDocument/2006/relationships/customXml" Target="../ink/ink4054.xml"/><Relationship Id="rId35" Type="http://schemas.openxmlformats.org/officeDocument/2006/relationships/image" Target="../media/image613.png"/><Relationship Id="rId56" Type="http://schemas.openxmlformats.org/officeDocument/2006/relationships/customXml" Target="../ink/ink4067.xml"/><Relationship Id="rId77" Type="http://schemas.openxmlformats.org/officeDocument/2006/relationships/customXml" Target="../ink/ink4078.xml"/><Relationship Id="rId100" Type="http://schemas.openxmlformats.org/officeDocument/2006/relationships/image" Target="../media/image6450.png"/><Relationship Id="rId105" Type="http://schemas.openxmlformats.org/officeDocument/2006/relationships/customXml" Target="../ink/ink4092.xml"/><Relationship Id="rId126" Type="http://schemas.openxmlformats.org/officeDocument/2006/relationships/image" Target="../media/image6570.png"/><Relationship Id="rId147" Type="http://schemas.openxmlformats.org/officeDocument/2006/relationships/customXml" Target="../ink/ink4113.xml"/><Relationship Id="rId8" Type="http://schemas.openxmlformats.org/officeDocument/2006/relationships/customXml" Target="../ink/ink4043.xml"/><Relationship Id="rId51" Type="http://schemas.openxmlformats.org/officeDocument/2006/relationships/image" Target="../media/image621.png"/><Relationship Id="rId72" Type="http://schemas.openxmlformats.org/officeDocument/2006/relationships/customXml" Target="../ink/ink4075.xml"/><Relationship Id="rId93" Type="http://schemas.openxmlformats.org/officeDocument/2006/relationships/customXml" Target="../ink/ink4086.xml"/><Relationship Id="rId98" Type="http://schemas.openxmlformats.org/officeDocument/2006/relationships/image" Target="../media/image6440.png"/><Relationship Id="rId121" Type="http://schemas.openxmlformats.org/officeDocument/2006/relationships/customXml" Target="../ink/ink4100.xml"/><Relationship Id="rId142" Type="http://schemas.openxmlformats.org/officeDocument/2006/relationships/image" Target="../media/image674.png"/><Relationship Id="rId3" Type="http://schemas.openxmlformats.org/officeDocument/2006/relationships/image" Target="../media/image597.png"/><Relationship Id="rId25" Type="http://schemas.openxmlformats.org/officeDocument/2006/relationships/image" Target="../media/image608.png"/><Relationship Id="rId46" Type="http://schemas.openxmlformats.org/officeDocument/2006/relationships/customXml" Target="../ink/ink4062.xml"/><Relationship Id="rId67" Type="http://schemas.openxmlformats.org/officeDocument/2006/relationships/image" Target="../media/image6290.png"/><Relationship Id="rId116" Type="http://schemas.openxmlformats.org/officeDocument/2006/relationships/image" Target="../media/image6530.png"/><Relationship Id="rId137" Type="http://schemas.openxmlformats.org/officeDocument/2006/relationships/customXml" Target="../ink/ink4108.xml"/><Relationship Id="rId158" Type="http://schemas.openxmlformats.org/officeDocument/2006/relationships/image" Target="../media/image682.png"/><Relationship Id="rId20" Type="http://schemas.openxmlformats.org/officeDocument/2006/relationships/customXml" Target="../ink/ink4049.xml"/><Relationship Id="rId41" Type="http://schemas.openxmlformats.org/officeDocument/2006/relationships/image" Target="../media/image616.png"/><Relationship Id="rId62" Type="http://schemas.openxmlformats.org/officeDocument/2006/relationships/customXml" Target="../ink/ink4070.xml"/><Relationship Id="rId83" Type="http://schemas.openxmlformats.org/officeDocument/2006/relationships/customXml" Target="../ink/ink4081.xml"/><Relationship Id="rId88" Type="http://schemas.openxmlformats.org/officeDocument/2006/relationships/image" Target="../media/image6390.png"/><Relationship Id="rId111" Type="http://schemas.openxmlformats.org/officeDocument/2006/relationships/customXml" Target="../ink/ink4095.xml"/><Relationship Id="rId132" Type="http://schemas.openxmlformats.org/officeDocument/2006/relationships/image" Target="../media/image6600.png"/><Relationship Id="rId153" Type="http://schemas.openxmlformats.org/officeDocument/2006/relationships/customXml" Target="../ink/ink4116.xml"/><Relationship Id="rId15" Type="http://schemas.openxmlformats.org/officeDocument/2006/relationships/image" Target="../media/image603.png"/><Relationship Id="rId36" Type="http://schemas.openxmlformats.org/officeDocument/2006/relationships/customXml" Target="../ink/ink4057.xml"/><Relationship Id="rId57" Type="http://schemas.openxmlformats.org/officeDocument/2006/relationships/image" Target="../media/image624.png"/><Relationship Id="rId106" Type="http://schemas.openxmlformats.org/officeDocument/2006/relationships/image" Target="../media/image6480.png"/><Relationship Id="rId127" Type="http://schemas.openxmlformats.org/officeDocument/2006/relationships/customXml" Target="../ink/ink4103.xml"/><Relationship Id="rId10" Type="http://schemas.openxmlformats.org/officeDocument/2006/relationships/customXml" Target="../ink/ink4044.xml"/><Relationship Id="rId31" Type="http://schemas.openxmlformats.org/officeDocument/2006/relationships/image" Target="../media/image611.png"/><Relationship Id="rId52" Type="http://schemas.openxmlformats.org/officeDocument/2006/relationships/customXml" Target="../ink/ink4065.xml"/><Relationship Id="rId73" Type="http://schemas.openxmlformats.org/officeDocument/2006/relationships/image" Target="../media/image6320.png"/><Relationship Id="rId78" Type="http://schemas.openxmlformats.org/officeDocument/2006/relationships/image" Target="../media/image6340.png"/><Relationship Id="rId94" Type="http://schemas.openxmlformats.org/officeDocument/2006/relationships/image" Target="../media/image6420.png"/><Relationship Id="rId99" Type="http://schemas.openxmlformats.org/officeDocument/2006/relationships/customXml" Target="../ink/ink4089.xml"/><Relationship Id="rId101" Type="http://schemas.openxmlformats.org/officeDocument/2006/relationships/customXml" Target="../ink/ink4090.xml"/><Relationship Id="rId122" Type="http://schemas.openxmlformats.org/officeDocument/2006/relationships/image" Target="../media/image6550.png"/><Relationship Id="rId143" Type="http://schemas.openxmlformats.org/officeDocument/2006/relationships/customXml" Target="../ink/ink4111.xml"/><Relationship Id="rId148" Type="http://schemas.openxmlformats.org/officeDocument/2006/relationships/image" Target="../media/image677.png"/><Relationship Id="rId4" Type="http://schemas.openxmlformats.org/officeDocument/2006/relationships/customXml" Target="../ink/ink4041.xml"/><Relationship Id="rId9" Type="http://schemas.openxmlformats.org/officeDocument/2006/relationships/image" Target="../media/image600.png"/><Relationship Id="rId26" Type="http://schemas.openxmlformats.org/officeDocument/2006/relationships/customXml" Target="../ink/ink4052.xml"/><Relationship Id="rId47" Type="http://schemas.openxmlformats.org/officeDocument/2006/relationships/image" Target="../media/image619.png"/><Relationship Id="rId68" Type="http://schemas.openxmlformats.org/officeDocument/2006/relationships/customXml" Target="../ink/ink4073.xml"/><Relationship Id="rId89" Type="http://schemas.openxmlformats.org/officeDocument/2006/relationships/customXml" Target="../ink/ink4084.xml"/><Relationship Id="rId112" Type="http://schemas.openxmlformats.org/officeDocument/2006/relationships/image" Target="../media/image6510.png"/><Relationship Id="rId133" Type="http://schemas.openxmlformats.org/officeDocument/2006/relationships/customXml" Target="../ink/ink4106.xml"/><Relationship Id="rId154" Type="http://schemas.openxmlformats.org/officeDocument/2006/relationships/image" Target="../media/image680.png"/><Relationship Id="rId16" Type="http://schemas.openxmlformats.org/officeDocument/2006/relationships/customXml" Target="../ink/ink4047.xml"/><Relationship Id="rId37" Type="http://schemas.openxmlformats.org/officeDocument/2006/relationships/image" Target="../media/image614.png"/><Relationship Id="rId58" Type="http://schemas.openxmlformats.org/officeDocument/2006/relationships/customXml" Target="../ink/ink4068.xml"/><Relationship Id="rId79" Type="http://schemas.openxmlformats.org/officeDocument/2006/relationships/customXml" Target="../ink/ink4079.xml"/><Relationship Id="rId102" Type="http://schemas.openxmlformats.org/officeDocument/2006/relationships/image" Target="../media/image6460.png"/><Relationship Id="rId123" Type="http://schemas.openxmlformats.org/officeDocument/2006/relationships/customXml" Target="../ink/ink4101.xml"/><Relationship Id="rId144" Type="http://schemas.openxmlformats.org/officeDocument/2006/relationships/image" Target="../media/image675.png"/><Relationship Id="rId90" Type="http://schemas.openxmlformats.org/officeDocument/2006/relationships/image" Target="../media/image6400.png"/><Relationship Id="rId27" Type="http://schemas.openxmlformats.org/officeDocument/2006/relationships/image" Target="../media/image609.png"/><Relationship Id="rId48" Type="http://schemas.openxmlformats.org/officeDocument/2006/relationships/customXml" Target="../ink/ink4063.xml"/><Relationship Id="rId69" Type="http://schemas.openxmlformats.org/officeDocument/2006/relationships/image" Target="../media/image6300.png"/><Relationship Id="rId113" Type="http://schemas.openxmlformats.org/officeDocument/2006/relationships/customXml" Target="../ink/ink4096.xml"/><Relationship Id="rId134" Type="http://schemas.openxmlformats.org/officeDocument/2006/relationships/image" Target="../media/image670.png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178.xml"/><Relationship Id="rId21" Type="http://schemas.openxmlformats.org/officeDocument/2006/relationships/image" Target="../media/image606.png"/><Relationship Id="rId42" Type="http://schemas.openxmlformats.org/officeDocument/2006/relationships/customXml" Target="../ink/ink4140.xml"/><Relationship Id="rId63" Type="http://schemas.openxmlformats.org/officeDocument/2006/relationships/image" Target="../media/image6270.png"/><Relationship Id="rId84" Type="http://schemas.openxmlformats.org/officeDocument/2006/relationships/image" Target="../media/image6370.png"/><Relationship Id="rId138" Type="http://schemas.openxmlformats.org/officeDocument/2006/relationships/image" Target="../media/image6630.png"/><Relationship Id="rId159" Type="http://schemas.openxmlformats.org/officeDocument/2006/relationships/customXml" Target="../ink/ink4198.xml"/><Relationship Id="rId107" Type="http://schemas.openxmlformats.org/officeDocument/2006/relationships/customXml" Target="../ink/ink4173.xml"/><Relationship Id="rId11" Type="http://schemas.openxmlformats.org/officeDocument/2006/relationships/image" Target="../media/image601.png"/><Relationship Id="rId32" Type="http://schemas.openxmlformats.org/officeDocument/2006/relationships/customXml" Target="../ink/ink4135.xml"/><Relationship Id="rId53" Type="http://schemas.openxmlformats.org/officeDocument/2006/relationships/image" Target="../media/image622.png"/><Relationship Id="rId74" Type="http://schemas.openxmlformats.org/officeDocument/2006/relationships/customXml" Target="../ink/ink4156.xml"/><Relationship Id="rId128" Type="http://schemas.openxmlformats.org/officeDocument/2006/relationships/image" Target="../media/image6580.png"/><Relationship Id="rId149" Type="http://schemas.openxmlformats.org/officeDocument/2006/relationships/customXml" Target="../ink/ink4194.xml"/><Relationship Id="rId5" Type="http://schemas.openxmlformats.org/officeDocument/2006/relationships/image" Target="../media/image598.png"/><Relationship Id="rId95" Type="http://schemas.openxmlformats.org/officeDocument/2006/relationships/customXml" Target="../ink/ink4167.xml"/><Relationship Id="rId160" Type="http://schemas.openxmlformats.org/officeDocument/2006/relationships/image" Target="../media/image684.png"/><Relationship Id="rId22" Type="http://schemas.openxmlformats.org/officeDocument/2006/relationships/customXml" Target="../ink/ink4130.xml"/><Relationship Id="rId43" Type="http://schemas.openxmlformats.org/officeDocument/2006/relationships/image" Target="../media/image617.png"/><Relationship Id="rId64" Type="http://schemas.openxmlformats.org/officeDocument/2006/relationships/customXml" Target="../ink/ink4151.xml"/><Relationship Id="rId118" Type="http://schemas.openxmlformats.org/officeDocument/2006/relationships/image" Target="../media/image16.png"/><Relationship Id="rId139" Type="http://schemas.openxmlformats.org/officeDocument/2006/relationships/customXml" Target="../ink/ink4189.xml"/><Relationship Id="rId80" Type="http://schemas.openxmlformats.org/officeDocument/2006/relationships/image" Target="../media/image6350.png"/><Relationship Id="rId85" Type="http://schemas.openxmlformats.org/officeDocument/2006/relationships/customXml" Target="../ink/ink4162.xml"/><Relationship Id="rId155" Type="http://schemas.openxmlformats.org/officeDocument/2006/relationships/customXml" Target="../ink/ink4196.xml"/><Relationship Id="rId12" Type="http://schemas.openxmlformats.org/officeDocument/2006/relationships/customXml" Target="../ink/ink4125.xml"/><Relationship Id="rId17" Type="http://schemas.openxmlformats.org/officeDocument/2006/relationships/image" Target="../media/image604.png"/><Relationship Id="rId33" Type="http://schemas.openxmlformats.org/officeDocument/2006/relationships/image" Target="../media/image612.png"/><Relationship Id="rId38" Type="http://schemas.openxmlformats.org/officeDocument/2006/relationships/customXml" Target="../ink/ink4138.xml"/><Relationship Id="rId59" Type="http://schemas.openxmlformats.org/officeDocument/2006/relationships/image" Target="../media/image625.png"/><Relationship Id="rId103" Type="http://schemas.openxmlformats.org/officeDocument/2006/relationships/customXml" Target="../ink/ink4171.xml"/><Relationship Id="rId108" Type="http://schemas.openxmlformats.org/officeDocument/2006/relationships/image" Target="../media/image6490.png"/><Relationship Id="rId124" Type="http://schemas.openxmlformats.org/officeDocument/2006/relationships/image" Target="../media/image6560.png"/><Relationship Id="rId129" Type="http://schemas.openxmlformats.org/officeDocument/2006/relationships/customXml" Target="../ink/ink4184.xml"/><Relationship Id="rId54" Type="http://schemas.openxmlformats.org/officeDocument/2006/relationships/customXml" Target="../ink/ink4146.xml"/><Relationship Id="rId70" Type="http://schemas.openxmlformats.org/officeDocument/2006/relationships/customXml" Target="../ink/ink4154.xml"/><Relationship Id="rId75" Type="http://schemas.openxmlformats.org/officeDocument/2006/relationships/image" Target="../media/image6330.png"/><Relationship Id="rId91" Type="http://schemas.openxmlformats.org/officeDocument/2006/relationships/customXml" Target="../ink/ink4165.xml"/><Relationship Id="rId96" Type="http://schemas.openxmlformats.org/officeDocument/2006/relationships/image" Target="../media/image6430.png"/><Relationship Id="rId140" Type="http://schemas.openxmlformats.org/officeDocument/2006/relationships/image" Target="../media/image6640.png"/><Relationship Id="rId145" Type="http://schemas.openxmlformats.org/officeDocument/2006/relationships/customXml" Target="../ink/ink41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2.xml"/><Relationship Id="rId23" Type="http://schemas.openxmlformats.org/officeDocument/2006/relationships/image" Target="../media/image607.png"/><Relationship Id="rId28" Type="http://schemas.openxmlformats.org/officeDocument/2006/relationships/customXml" Target="../ink/ink4133.xml"/><Relationship Id="rId49" Type="http://schemas.openxmlformats.org/officeDocument/2006/relationships/image" Target="../media/image620.png"/><Relationship Id="rId114" Type="http://schemas.openxmlformats.org/officeDocument/2006/relationships/image" Target="../media/image6520.png"/><Relationship Id="rId119" Type="http://schemas.openxmlformats.org/officeDocument/2006/relationships/customXml" Target="../ink/ink4179.xml"/><Relationship Id="rId44" Type="http://schemas.openxmlformats.org/officeDocument/2006/relationships/customXml" Target="../ink/ink4141.xml"/><Relationship Id="rId60" Type="http://schemas.openxmlformats.org/officeDocument/2006/relationships/customXml" Target="../ink/ink4149.xml"/><Relationship Id="rId65" Type="http://schemas.openxmlformats.org/officeDocument/2006/relationships/image" Target="../media/image6280.png"/><Relationship Id="rId81" Type="http://schemas.openxmlformats.org/officeDocument/2006/relationships/customXml" Target="../ink/ink4160.xml"/><Relationship Id="rId86" Type="http://schemas.openxmlformats.org/officeDocument/2006/relationships/image" Target="../media/image6380.png"/><Relationship Id="rId130" Type="http://schemas.openxmlformats.org/officeDocument/2006/relationships/image" Target="../media/image6590.png"/><Relationship Id="rId135" Type="http://schemas.openxmlformats.org/officeDocument/2006/relationships/customXml" Target="../ink/ink4187.xml"/><Relationship Id="rId156" Type="http://schemas.openxmlformats.org/officeDocument/2006/relationships/image" Target="../media/image670.png"/><Relationship Id="rId13" Type="http://schemas.openxmlformats.org/officeDocument/2006/relationships/image" Target="../media/image602.png"/><Relationship Id="rId18" Type="http://schemas.openxmlformats.org/officeDocument/2006/relationships/customXml" Target="../ink/ink4128.xml"/><Relationship Id="rId39" Type="http://schemas.openxmlformats.org/officeDocument/2006/relationships/image" Target="../media/image615.png"/><Relationship Id="rId109" Type="http://schemas.openxmlformats.org/officeDocument/2006/relationships/customXml" Target="../ink/ink4174.xml"/><Relationship Id="rId34" Type="http://schemas.openxmlformats.org/officeDocument/2006/relationships/customXml" Target="../ink/ink4136.xml"/><Relationship Id="rId50" Type="http://schemas.openxmlformats.org/officeDocument/2006/relationships/customXml" Target="../ink/ink4144.xml"/><Relationship Id="rId55" Type="http://schemas.openxmlformats.org/officeDocument/2006/relationships/image" Target="../media/image623.png"/><Relationship Id="rId76" Type="http://schemas.openxmlformats.org/officeDocument/2006/relationships/customXml" Target="../ink/ink4157.xml"/><Relationship Id="rId97" Type="http://schemas.openxmlformats.org/officeDocument/2006/relationships/customXml" Target="../ink/ink4168.xml"/><Relationship Id="rId104" Type="http://schemas.openxmlformats.org/officeDocument/2006/relationships/image" Target="../media/image6470.png"/><Relationship Id="rId120" Type="http://schemas.openxmlformats.org/officeDocument/2006/relationships/image" Target="../media/image6540.png"/><Relationship Id="rId125" Type="http://schemas.openxmlformats.org/officeDocument/2006/relationships/customXml" Target="../ink/ink4182.xml"/><Relationship Id="rId141" Type="http://schemas.openxmlformats.org/officeDocument/2006/relationships/customXml" Target="../ink/ink4190.xml"/><Relationship Id="rId146" Type="http://schemas.openxmlformats.org/officeDocument/2006/relationships/image" Target="../media/image6670.png"/><Relationship Id="rId7" Type="http://schemas.openxmlformats.org/officeDocument/2006/relationships/image" Target="../media/image599.png"/><Relationship Id="rId71" Type="http://schemas.openxmlformats.org/officeDocument/2006/relationships/image" Target="../media/image6310.png"/><Relationship Id="rId92" Type="http://schemas.openxmlformats.org/officeDocument/2006/relationships/image" Target="../media/image6410.png"/><Relationship Id="rId2" Type="http://schemas.openxmlformats.org/officeDocument/2006/relationships/customXml" Target="../ink/ink4120.xml"/><Relationship Id="rId29" Type="http://schemas.openxmlformats.org/officeDocument/2006/relationships/image" Target="../media/image610.png"/><Relationship Id="rId24" Type="http://schemas.openxmlformats.org/officeDocument/2006/relationships/customXml" Target="../ink/ink4131.xml"/><Relationship Id="rId40" Type="http://schemas.openxmlformats.org/officeDocument/2006/relationships/customXml" Target="../ink/ink4139.xml"/><Relationship Id="rId45" Type="http://schemas.openxmlformats.org/officeDocument/2006/relationships/image" Target="../media/image618.png"/><Relationship Id="rId66" Type="http://schemas.openxmlformats.org/officeDocument/2006/relationships/customXml" Target="../ink/ink4152.xml"/><Relationship Id="rId87" Type="http://schemas.openxmlformats.org/officeDocument/2006/relationships/customXml" Target="../ink/ink4163.xml"/><Relationship Id="rId110" Type="http://schemas.openxmlformats.org/officeDocument/2006/relationships/image" Target="../media/image6500.png"/><Relationship Id="rId115" Type="http://schemas.openxmlformats.org/officeDocument/2006/relationships/customXml" Target="../ink/ink4177.xml"/><Relationship Id="rId131" Type="http://schemas.openxmlformats.org/officeDocument/2006/relationships/customXml" Target="../ink/ink4185.xml"/><Relationship Id="rId136" Type="http://schemas.openxmlformats.org/officeDocument/2006/relationships/image" Target="../media/image6620.png"/><Relationship Id="rId157" Type="http://schemas.openxmlformats.org/officeDocument/2006/relationships/customXml" Target="../ink/ink4197.xml"/><Relationship Id="rId61" Type="http://schemas.openxmlformats.org/officeDocument/2006/relationships/image" Target="../media/image626.png"/><Relationship Id="rId82" Type="http://schemas.openxmlformats.org/officeDocument/2006/relationships/image" Target="../media/image6360.png"/><Relationship Id="rId152" Type="http://schemas.openxmlformats.org/officeDocument/2006/relationships/image" Target="../media/image697.png"/><Relationship Id="rId19" Type="http://schemas.openxmlformats.org/officeDocument/2006/relationships/image" Target="../media/image605.png"/><Relationship Id="rId14" Type="http://schemas.openxmlformats.org/officeDocument/2006/relationships/customXml" Target="../ink/ink4126.xml"/><Relationship Id="rId30" Type="http://schemas.openxmlformats.org/officeDocument/2006/relationships/customXml" Target="../ink/ink4134.xml"/><Relationship Id="rId35" Type="http://schemas.openxmlformats.org/officeDocument/2006/relationships/image" Target="../media/image613.png"/><Relationship Id="rId56" Type="http://schemas.openxmlformats.org/officeDocument/2006/relationships/customXml" Target="../ink/ink4147.xml"/><Relationship Id="rId77" Type="http://schemas.openxmlformats.org/officeDocument/2006/relationships/customXml" Target="../ink/ink4158.xml"/><Relationship Id="rId100" Type="http://schemas.openxmlformats.org/officeDocument/2006/relationships/image" Target="../media/image6450.png"/><Relationship Id="rId105" Type="http://schemas.openxmlformats.org/officeDocument/2006/relationships/customXml" Target="../ink/ink4172.xml"/><Relationship Id="rId126" Type="http://schemas.openxmlformats.org/officeDocument/2006/relationships/image" Target="../media/image6570.png"/><Relationship Id="rId147" Type="http://schemas.openxmlformats.org/officeDocument/2006/relationships/customXml" Target="../ink/ink4193.xml"/><Relationship Id="rId8" Type="http://schemas.openxmlformats.org/officeDocument/2006/relationships/customXml" Target="../ink/ink4123.xml"/><Relationship Id="rId51" Type="http://schemas.openxmlformats.org/officeDocument/2006/relationships/image" Target="../media/image621.png"/><Relationship Id="rId72" Type="http://schemas.openxmlformats.org/officeDocument/2006/relationships/customXml" Target="../ink/ink4155.xml"/><Relationship Id="rId93" Type="http://schemas.openxmlformats.org/officeDocument/2006/relationships/customXml" Target="../ink/ink4166.xml"/><Relationship Id="rId98" Type="http://schemas.openxmlformats.org/officeDocument/2006/relationships/image" Target="../media/image6440.png"/><Relationship Id="rId121" Type="http://schemas.openxmlformats.org/officeDocument/2006/relationships/customXml" Target="../ink/ink4180.xml"/><Relationship Id="rId142" Type="http://schemas.openxmlformats.org/officeDocument/2006/relationships/image" Target="../media/image6650.png"/><Relationship Id="rId3" Type="http://schemas.openxmlformats.org/officeDocument/2006/relationships/image" Target="../media/image597.png"/><Relationship Id="rId25" Type="http://schemas.openxmlformats.org/officeDocument/2006/relationships/image" Target="../media/image608.png"/><Relationship Id="rId46" Type="http://schemas.openxmlformats.org/officeDocument/2006/relationships/customXml" Target="../ink/ink4142.xml"/><Relationship Id="rId67" Type="http://schemas.openxmlformats.org/officeDocument/2006/relationships/image" Target="../media/image6290.png"/><Relationship Id="rId116" Type="http://schemas.openxmlformats.org/officeDocument/2006/relationships/image" Target="../media/image6530.png"/><Relationship Id="rId137" Type="http://schemas.openxmlformats.org/officeDocument/2006/relationships/customXml" Target="../ink/ink4188.xml"/><Relationship Id="rId158" Type="http://schemas.openxmlformats.org/officeDocument/2006/relationships/image" Target="../media/image671.png"/><Relationship Id="rId20" Type="http://schemas.openxmlformats.org/officeDocument/2006/relationships/customXml" Target="../ink/ink4129.xml"/><Relationship Id="rId41" Type="http://schemas.openxmlformats.org/officeDocument/2006/relationships/image" Target="../media/image616.png"/><Relationship Id="rId62" Type="http://schemas.openxmlformats.org/officeDocument/2006/relationships/customXml" Target="../ink/ink4150.xml"/><Relationship Id="rId83" Type="http://schemas.openxmlformats.org/officeDocument/2006/relationships/customXml" Target="../ink/ink4161.xml"/><Relationship Id="rId88" Type="http://schemas.openxmlformats.org/officeDocument/2006/relationships/image" Target="../media/image6390.png"/><Relationship Id="rId111" Type="http://schemas.openxmlformats.org/officeDocument/2006/relationships/customXml" Target="../ink/ink4175.xml"/><Relationship Id="rId132" Type="http://schemas.openxmlformats.org/officeDocument/2006/relationships/image" Target="../media/image6600.png"/><Relationship Id="rId153" Type="http://schemas.openxmlformats.org/officeDocument/2006/relationships/customXml" Target="../ink/ink4195.xml"/><Relationship Id="rId15" Type="http://schemas.openxmlformats.org/officeDocument/2006/relationships/image" Target="../media/image603.png"/><Relationship Id="rId36" Type="http://schemas.openxmlformats.org/officeDocument/2006/relationships/customXml" Target="../ink/ink4137.xml"/><Relationship Id="rId57" Type="http://schemas.openxmlformats.org/officeDocument/2006/relationships/image" Target="../media/image624.png"/><Relationship Id="rId106" Type="http://schemas.openxmlformats.org/officeDocument/2006/relationships/image" Target="../media/image6480.png"/><Relationship Id="rId127" Type="http://schemas.openxmlformats.org/officeDocument/2006/relationships/customXml" Target="../ink/ink4183.xml"/><Relationship Id="rId10" Type="http://schemas.openxmlformats.org/officeDocument/2006/relationships/customXml" Target="../ink/ink4124.xml"/><Relationship Id="rId31" Type="http://schemas.openxmlformats.org/officeDocument/2006/relationships/image" Target="../media/image611.png"/><Relationship Id="rId52" Type="http://schemas.openxmlformats.org/officeDocument/2006/relationships/customXml" Target="../ink/ink4145.xml"/><Relationship Id="rId73" Type="http://schemas.openxmlformats.org/officeDocument/2006/relationships/image" Target="../media/image6320.png"/><Relationship Id="rId78" Type="http://schemas.openxmlformats.org/officeDocument/2006/relationships/image" Target="../media/image6340.png"/><Relationship Id="rId94" Type="http://schemas.openxmlformats.org/officeDocument/2006/relationships/image" Target="../media/image6420.png"/><Relationship Id="rId99" Type="http://schemas.openxmlformats.org/officeDocument/2006/relationships/customXml" Target="../ink/ink4169.xml"/><Relationship Id="rId101" Type="http://schemas.openxmlformats.org/officeDocument/2006/relationships/customXml" Target="../ink/ink4170.xml"/><Relationship Id="rId122" Type="http://schemas.openxmlformats.org/officeDocument/2006/relationships/image" Target="../media/image6550.png"/><Relationship Id="rId143" Type="http://schemas.openxmlformats.org/officeDocument/2006/relationships/customXml" Target="../ink/ink4191.xml"/><Relationship Id="rId148" Type="http://schemas.openxmlformats.org/officeDocument/2006/relationships/image" Target="../media/image6680.png"/><Relationship Id="rId4" Type="http://schemas.openxmlformats.org/officeDocument/2006/relationships/customXml" Target="../ink/ink4121.xml"/><Relationship Id="rId9" Type="http://schemas.openxmlformats.org/officeDocument/2006/relationships/image" Target="../media/image600.png"/><Relationship Id="rId26" Type="http://schemas.openxmlformats.org/officeDocument/2006/relationships/customXml" Target="../ink/ink4132.xml"/><Relationship Id="rId47" Type="http://schemas.openxmlformats.org/officeDocument/2006/relationships/image" Target="../media/image619.png"/><Relationship Id="rId68" Type="http://schemas.openxmlformats.org/officeDocument/2006/relationships/customXml" Target="../ink/ink4153.xml"/><Relationship Id="rId89" Type="http://schemas.openxmlformats.org/officeDocument/2006/relationships/customXml" Target="../ink/ink4164.xml"/><Relationship Id="rId112" Type="http://schemas.openxmlformats.org/officeDocument/2006/relationships/image" Target="../media/image6510.png"/><Relationship Id="rId133" Type="http://schemas.openxmlformats.org/officeDocument/2006/relationships/customXml" Target="../ink/ink4186.xml"/><Relationship Id="rId154" Type="http://schemas.openxmlformats.org/officeDocument/2006/relationships/image" Target="../media/image698.png"/><Relationship Id="rId16" Type="http://schemas.openxmlformats.org/officeDocument/2006/relationships/customXml" Target="../ink/ink4127.xml"/><Relationship Id="rId37" Type="http://schemas.openxmlformats.org/officeDocument/2006/relationships/image" Target="../media/image614.png"/><Relationship Id="rId58" Type="http://schemas.openxmlformats.org/officeDocument/2006/relationships/customXml" Target="../ink/ink4148.xml"/><Relationship Id="rId79" Type="http://schemas.openxmlformats.org/officeDocument/2006/relationships/customXml" Target="../ink/ink4159.xml"/><Relationship Id="rId102" Type="http://schemas.openxmlformats.org/officeDocument/2006/relationships/image" Target="../media/image6460.png"/><Relationship Id="rId123" Type="http://schemas.openxmlformats.org/officeDocument/2006/relationships/customXml" Target="../ink/ink4181.xml"/><Relationship Id="rId144" Type="http://schemas.openxmlformats.org/officeDocument/2006/relationships/image" Target="../media/image6660.png"/><Relationship Id="rId90" Type="http://schemas.openxmlformats.org/officeDocument/2006/relationships/image" Target="../media/image6400.png"/><Relationship Id="rId27" Type="http://schemas.openxmlformats.org/officeDocument/2006/relationships/image" Target="../media/image609.png"/><Relationship Id="rId48" Type="http://schemas.openxmlformats.org/officeDocument/2006/relationships/customXml" Target="../ink/ink4143.xml"/><Relationship Id="rId69" Type="http://schemas.openxmlformats.org/officeDocument/2006/relationships/image" Target="../media/image6300.png"/><Relationship Id="rId113" Type="http://schemas.openxmlformats.org/officeDocument/2006/relationships/customXml" Target="../ink/ink4176.xml"/><Relationship Id="rId134" Type="http://schemas.openxmlformats.org/officeDocument/2006/relationships/image" Target="../media/image6610.png"/></Relationships>
</file>

<file path=ppt/slides/_rels/slide9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57.xml"/><Relationship Id="rId21" Type="http://schemas.openxmlformats.org/officeDocument/2006/relationships/image" Target="../media/image606.png"/><Relationship Id="rId42" Type="http://schemas.openxmlformats.org/officeDocument/2006/relationships/customXml" Target="../ink/ink4219.xml"/><Relationship Id="rId63" Type="http://schemas.openxmlformats.org/officeDocument/2006/relationships/image" Target="../media/image6270.png"/><Relationship Id="rId84" Type="http://schemas.openxmlformats.org/officeDocument/2006/relationships/image" Target="../media/image6370.png"/><Relationship Id="rId138" Type="http://schemas.openxmlformats.org/officeDocument/2006/relationships/image" Target="../media/image6630.png"/><Relationship Id="rId159" Type="http://schemas.openxmlformats.org/officeDocument/2006/relationships/customXml" Target="../ink/ink4277.xml"/><Relationship Id="rId170" Type="http://schemas.openxmlformats.org/officeDocument/2006/relationships/image" Target="../media/image689.png"/><Relationship Id="rId107" Type="http://schemas.openxmlformats.org/officeDocument/2006/relationships/customXml" Target="../ink/ink4252.xml"/><Relationship Id="rId11" Type="http://schemas.openxmlformats.org/officeDocument/2006/relationships/image" Target="../media/image601.png"/><Relationship Id="rId32" Type="http://schemas.openxmlformats.org/officeDocument/2006/relationships/customXml" Target="../ink/ink4214.xml"/><Relationship Id="rId53" Type="http://schemas.openxmlformats.org/officeDocument/2006/relationships/image" Target="../media/image622.png"/><Relationship Id="rId74" Type="http://schemas.openxmlformats.org/officeDocument/2006/relationships/customXml" Target="../ink/ink4235.xml"/><Relationship Id="rId128" Type="http://schemas.openxmlformats.org/officeDocument/2006/relationships/image" Target="../media/image6580.png"/><Relationship Id="rId149" Type="http://schemas.openxmlformats.org/officeDocument/2006/relationships/customXml" Target="../ink/ink4273.xml"/><Relationship Id="rId5" Type="http://schemas.openxmlformats.org/officeDocument/2006/relationships/image" Target="../media/image598.png"/><Relationship Id="rId95" Type="http://schemas.openxmlformats.org/officeDocument/2006/relationships/customXml" Target="../ink/ink4246.xml"/><Relationship Id="rId160" Type="http://schemas.openxmlformats.org/officeDocument/2006/relationships/image" Target="../media/image684.png"/><Relationship Id="rId22" Type="http://schemas.openxmlformats.org/officeDocument/2006/relationships/customXml" Target="../ink/ink4209.xml"/><Relationship Id="rId43" Type="http://schemas.openxmlformats.org/officeDocument/2006/relationships/image" Target="../media/image617.png"/><Relationship Id="rId64" Type="http://schemas.openxmlformats.org/officeDocument/2006/relationships/customXml" Target="../ink/ink4230.xml"/><Relationship Id="rId118" Type="http://schemas.openxmlformats.org/officeDocument/2006/relationships/image" Target="../media/image16.png"/><Relationship Id="rId139" Type="http://schemas.openxmlformats.org/officeDocument/2006/relationships/customXml" Target="../ink/ink4268.xml"/><Relationship Id="rId85" Type="http://schemas.openxmlformats.org/officeDocument/2006/relationships/customXml" Target="../ink/ink4241.xml"/><Relationship Id="rId12" Type="http://schemas.openxmlformats.org/officeDocument/2006/relationships/customXml" Target="../ink/ink4204.xml"/><Relationship Id="rId17" Type="http://schemas.openxmlformats.org/officeDocument/2006/relationships/image" Target="../media/image604.png"/><Relationship Id="rId33" Type="http://schemas.openxmlformats.org/officeDocument/2006/relationships/image" Target="../media/image612.png"/><Relationship Id="rId38" Type="http://schemas.openxmlformats.org/officeDocument/2006/relationships/customXml" Target="../ink/ink4217.xml"/><Relationship Id="rId59" Type="http://schemas.openxmlformats.org/officeDocument/2006/relationships/image" Target="../media/image625.png"/><Relationship Id="rId103" Type="http://schemas.openxmlformats.org/officeDocument/2006/relationships/customXml" Target="../ink/ink4250.xml"/><Relationship Id="rId108" Type="http://schemas.openxmlformats.org/officeDocument/2006/relationships/image" Target="../media/image6490.png"/><Relationship Id="rId124" Type="http://schemas.openxmlformats.org/officeDocument/2006/relationships/image" Target="../media/image6560.png"/><Relationship Id="rId129" Type="http://schemas.openxmlformats.org/officeDocument/2006/relationships/customXml" Target="../ink/ink4263.xml"/><Relationship Id="rId54" Type="http://schemas.openxmlformats.org/officeDocument/2006/relationships/customXml" Target="../ink/ink4225.xml"/><Relationship Id="rId70" Type="http://schemas.openxmlformats.org/officeDocument/2006/relationships/customXml" Target="../ink/ink4233.xml"/><Relationship Id="rId75" Type="http://schemas.openxmlformats.org/officeDocument/2006/relationships/image" Target="../media/image6330.png"/><Relationship Id="rId91" Type="http://schemas.openxmlformats.org/officeDocument/2006/relationships/customXml" Target="../ink/ink4244.xml"/><Relationship Id="rId96" Type="http://schemas.openxmlformats.org/officeDocument/2006/relationships/image" Target="../media/image6430.png"/><Relationship Id="rId140" Type="http://schemas.openxmlformats.org/officeDocument/2006/relationships/image" Target="../media/image6640.png"/><Relationship Id="rId145" Type="http://schemas.openxmlformats.org/officeDocument/2006/relationships/customXml" Target="../ink/ink4271.xml"/><Relationship Id="rId161" Type="http://schemas.openxmlformats.org/officeDocument/2006/relationships/customXml" Target="../ink/ink4278.xml"/><Relationship Id="rId166" Type="http://schemas.openxmlformats.org/officeDocument/2006/relationships/image" Target="../media/image6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01.xml"/><Relationship Id="rId23" Type="http://schemas.openxmlformats.org/officeDocument/2006/relationships/image" Target="../media/image607.png"/><Relationship Id="rId28" Type="http://schemas.openxmlformats.org/officeDocument/2006/relationships/customXml" Target="../ink/ink4212.xml"/><Relationship Id="rId49" Type="http://schemas.openxmlformats.org/officeDocument/2006/relationships/image" Target="../media/image620.png"/><Relationship Id="rId114" Type="http://schemas.openxmlformats.org/officeDocument/2006/relationships/image" Target="../media/image6520.png"/><Relationship Id="rId119" Type="http://schemas.openxmlformats.org/officeDocument/2006/relationships/customXml" Target="../ink/ink4258.xml"/><Relationship Id="rId44" Type="http://schemas.openxmlformats.org/officeDocument/2006/relationships/customXml" Target="../ink/ink4220.xml"/><Relationship Id="rId60" Type="http://schemas.openxmlformats.org/officeDocument/2006/relationships/customXml" Target="../ink/ink4228.xml"/><Relationship Id="rId65" Type="http://schemas.openxmlformats.org/officeDocument/2006/relationships/image" Target="../media/image6280.png"/><Relationship Id="rId81" Type="http://schemas.openxmlformats.org/officeDocument/2006/relationships/customXml" Target="../ink/ink4239.xml"/><Relationship Id="rId86" Type="http://schemas.openxmlformats.org/officeDocument/2006/relationships/image" Target="../media/image6380.png"/><Relationship Id="rId130" Type="http://schemas.openxmlformats.org/officeDocument/2006/relationships/image" Target="../media/image6590.png"/><Relationship Id="rId135" Type="http://schemas.openxmlformats.org/officeDocument/2006/relationships/customXml" Target="../ink/ink4266.xml"/><Relationship Id="rId156" Type="http://schemas.openxmlformats.org/officeDocument/2006/relationships/image" Target="../media/image670.png"/><Relationship Id="rId13" Type="http://schemas.openxmlformats.org/officeDocument/2006/relationships/image" Target="../media/image602.png"/><Relationship Id="rId18" Type="http://schemas.openxmlformats.org/officeDocument/2006/relationships/customXml" Target="../ink/ink4207.xml"/><Relationship Id="rId39" Type="http://schemas.openxmlformats.org/officeDocument/2006/relationships/image" Target="../media/image615.png"/><Relationship Id="rId109" Type="http://schemas.openxmlformats.org/officeDocument/2006/relationships/customXml" Target="../ink/ink4253.xml"/><Relationship Id="rId34" Type="http://schemas.openxmlformats.org/officeDocument/2006/relationships/customXml" Target="../ink/ink4215.xml"/><Relationship Id="rId50" Type="http://schemas.openxmlformats.org/officeDocument/2006/relationships/customXml" Target="../ink/ink4223.xml"/><Relationship Id="rId55" Type="http://schemas.openxmlformats.org/officeDocument/2006/relationships/image" Target="../media/image623.png"/><Relationship Id="rId76" Type="http://schemas.openxmlformats.org/officeDocument/2006/relationships/customXml" Target="../ink/ink4236.xml"/><Relationship Id="rId97" Type="http://schemas.openxmlformats.org/officeDocument/2006/relationships/customXml" Target="../ink/ink4247.xml"/><Relationship Id="rId104" Type="http://schemas.openxmlformats.org/officeDocument/2006/relationships/image" Target="../media/image6470.png"/><Relationship Id="rId120" Type="http://schemas.openxmlformats.org/officeDocument/2006/relationships/image" Target="../media/image6540.png"/><Relationship Id="rId125" Type="http://schemas.openxmlformats.org/officeDocument/2006/relationships/customXml" Target="../ink/ink4261.xml"/><Relationship Id="rId141" Type="http://schemas.openxmlformats.org/officeDocument/2006/relationships/customXml" Target="../ink/ink4269.xml"/><Relationship Id="rId146" Type="http://schemas.openxmlformats.org/officeDocument/2006/relationships/image" Target="../media/image6670.png"/><Relationship Id="rId167" Type="http://schemas.openxmlformats.org/officeDocument/2006/relationships/customXml" Target="../ink/ink4281.xml"/><Relationship Id="rId7" Type="http://schemas.openxmlformats.org/officeDocument/2006/relationships/image" Target="../media/image599.png"/><Relationship Id="rId71" Type="http://schemas.openxmlformats.org/officeDocument/2006/relationships/image" Target="../media/image6310.png"/><Relationship Id="rId92" Type="http://schemas.openxmlformats.org/officeDocument/2006/relationships/image" Target="../media/image6410.png"/><Relationship Id="rId162" Type="http://schemas.openxmlformats.org/officeDocument/2006/relationships/image" Target="../media/image685.png"/><Relationship Id="rId2" Type="http://schemas.openxmlformats.org/officeDocument/2006/relationships/customXml" Target="../ink/ink4199.xml"/><Relationship Id="rId29" Type="http://schemas.openxmlformats.org/officeDocument/2006/relationships/image" Target="../media/image610.png"/><Relationship Id="rId24" Type="http://schemas.openxmlformats.org/officeDocument/2006/relationships/customXml" Target="../ink/ink4210.xml"/><Relationship Id="rId40" Type="http://schemas.openxmlformats.org/officeDocument/2006/relationships/customXml" Target="../ink/ink4218.xml"/><Relationship Id="rId45" Type="http://schemas.openxmlformats.org/officeDocument/2006/relationships/image" Target="../media/image618.png"/><Relationship Id="rId66" Type="http://schemas.openxmlformats.org/officeDocument/2006/relationships/customXml" Target="../ink/ink4231.xml"/><Relationship Id="rId87" Type="http://schemas.openxmlformats.org/officeDocument/2006/relationships/customXml" Target="../ink/ink4242.xml"/><Relationship Id="rId110" Type="http://schemas.openxmlformats.org/officeDocument/2006/relationships/image" Target="../media/image6500.png"/><Relationship Id="rId115" Type="http://schemas.openxmlformats.org/officeDocument/2006/relationships/customXml" Target="../ink/ink4256.xml"/><Relationship Id="rId131" Type="http://schemas.openxmlformats.org/officeDocument/2006/relationships/customXml" Target="../ink/ink4264.xml"/><Relationship Id="rId136" Type="http://schemas.openxmlformats.org/officeDocument/2006/relationships/image" Target="../media/image6620.png"/><Relationship Id="rId157" Type="http://schemas.openxmlformats.org/officeDocument/2006/relationships/customXml" Target="../ink/ink4276.xml"/><Relationship Id="rId61" Type="http://schemas.openxmlformats.org/officeDocument/2006/relationships/image" Target="../media/image626.png"/><Relationship Id="rId82" Type="http://schemas.openxmlformats.org/officeDocument/2006/relationships/image" Target="../media/image6360.png"/><Relationship Id="rId152" Type="http://schemas.openxmlformats.org/officeDocument/2006/relationships/image" Target="../media/image697.png"/><Relationship Id="rId19" Type="http://schemas.openxmlformats.org/officeDocument/2006/relationships/image" Target="../media/image605.png"/><Relationship Id="rId14" Type="http://schemas.openxmlformats.org/officeDocument/2006/relationships/customXml" Target="../ink/ink4205.xml"/><Relationship Id="rId30" Type="http://schemas.openxmlformats.org/officeDocument/2006/relationships/customXml" Target="../ink/ink4213.xml"/><Relationship Id="rId35" Type="http://schemas.openxmlformats.org/officeDocument/2006/relationships/image" Target="../media/image613.png"/><Relationship Id="rId56" Type="http://schemas.openxmlformats.org/officeDocument/2006/relationships/customXml" Target="../ink/ink4226.xml"/><Relationship Id="rId77" Type="http://schemas.openxmlformats.org/officeDocument/2006/relationships/customXml" Target="../ink/ink4237.xml"/><Relationship Id="rId100" Type="http://schemas.openxmlformats.org/officeDocument/2006/relationships/image" Target="../media/image6450.png"/><Relationship Id="rId105" Type="http://schemas.openxmlformats.org/officeDocument/2006/relationships/customXml" Target="../ink/ink4251.xml"/><Relationship Id="rId126" Type="http://schemas.openxmlformats.org/officeDocument/2006/relationships/image" Target="../media/image6570.png"/><Relationship Id="rId147" Type="http://schemas.openxmlformats.org/officeDocument/2006/relationships/customXml" Target="../ink/ink4272.xml"/><Relationship Id="rId168" Type="http://schemas.openxmlformats.org/officeDocument/2006/relationships/image" Target="../media/image688.png"/><Relationship Id="rId8" Type="http://schemas.openxmlformats.org/officeDocument/2006/relationships/customXml" Target="../ink/ink4202.xml"/><Relationship Id="rId51" Type="http://schemas.openxmlformats.org/officeDocument/2006/relationships/image" Target="../media/image621.png"/><Relationship Id="rId72" Type="http://schemas.openxmlformats.org/officeDocument/2006/relationships/customXml" Target="../ink/ink4234.xml"/><Relationship Id="rId93" Type="http://schemas.openxmlformats.org/officeDocument/2006/relationships/customXml" Target="../ink/ink4245.xml"/><Relationship Id="rId98" Type="http://schemas.openxmlformats.org/officeDocument/2006/relationships/image" Target="../media/image6440.png"/><Relationship Id="rId121" Type="http://schemas.openxmlformats.org/officeDocument/2006/relationships/customXml" Target="../ink/ink4259.xml"/><Relationship Id="rId142" Type="http://schemas.openxmlformats.org/officeDocument/2006/relationships/image" Target="../media/image6650.png"/><Relationship Id="rId163" Type="http://schemas.openxmlformats.org/officeDocument/2006/relationships/customXml" Target="../ink/ink4279.xml"/><Relationship Id="rId3" Type="http://schemas.openxmlformats.org/officeDocument/2006/relationships/image" Target="../media/image597.png"/><Relationship Id="rId25" Type="http://schemas.openxmlformats.org/officeDocument/2006/relationships/image" Target="../media/image608.png"/><Relationship Id="rId46" Type="http://schemas.openxmlformats.org/officeDocument/2006/relationships/customXml" Target="../ink/ink4221.xml"/><Relationship Id="rId67" Type="http://schemas.openxmlformats.org/officeDocument/2006/relationships/image" Target="../media/image6290.png"/><Relationship Id="rId116" Type="http://schemas.openxmlformats.org/officeDocument/2006/relationships/image" Target="../media/image6530.png"/><Relationship Id="rId137" Type="http://schemas.openxmlformats.org/officeDocument/2006/relationships/customXml" Target="../ink/ink4267.xml"/><Relationship Id="rId158" Type="http://schemas.openxmlformats.org/officeDocument/2006/relationships/image" Target="../media/image671.png"/><Relationship Id="rId20" Type="http://schemas.openxmlformats.org/officeDocument/2006/relationships/customXml" Target="../ink/ink4208.xml"/><Relationship Id="rId41" Type="http://schemas.openxmlformats.org/officeDocument/2006/relationships/image" Target="../media/image616.png"/><Relationship Id="rId62" Type="http://schemas.openxmlformats.org/officeDocument/2006/relationships/customXml" Target="../ink/ink4229.xml"/><Relationship Id="rId83" Type="http://schemas.openxmlformats.org/officeDocument/2006/relationships/customXml" Target="../ink/ink4240.xml"/><Relationship Id="rId88" Type="http://schemas.openxmlformats.org/officeDocument/2006/relationships/image" Target="../media/image6390.png"/><Relationship Id="rId111" Type="http://schemas.openxmlformats.org/officeDocument/2006/relationships/customXml" Target="../ink/ink4254.xml"/><Relationship Id="rId132" Type="http://schemas.openxmlformats.org/officeDocument/2006/relationships/image" Target="../media/image6600.png"/><Relationship Id="rId153" Type="http://schemas.openxmlformats.org/officeDocument/2006/relationships/customXml" Target="../ink/ink4274.xml"/><Relationship Id="rId15" Type="http://schemas.openxmlformats.org/officeDocument/2006/relationships/image" Target="../media/image603.png"/><Relationship Id="rId36" Type="http://schemas.openxmlformats.org/officeDocument/2006/relationships/customXml" Target="../ink/ink4216.xml"/><Relationship Id="rId57" Type="http://schemas.openxmlformats.org/officeDocument/2006/relationships/image" Target="../media/image624.png"/><Relationship Id="rId106" Type="http://schemas.openxmlformats.org/officeDocument/2006/relationships/image" Target="../media/image6480.png"/><Relationship Id="rId127" Type="http://schemas.openxmlformats.org/officeDocument/2006/relationships/customXml" Target="../ink/ink4262.xml"/><Relationship Id="rId10" Type="http://schemas.openxmlformats.org/officeDocument/2006/relationships/customXml" Target="../ink/ink4203.xml"/><Relationship Id="rId31" Type="http://schemas.openxmlformats.org/officeDocument/2006/relationships/image" Target="../media/image611.png"/><Relationship Id="rId52" Type="http://schemas.openxmlformats.org/officeDocument/2006/relationships/customXml" Target="../ink/ink4224.xml"/><Relationship Id="rId73" Type="http://schemas.openxmlformats.org/officeDocument/2006/relationships/image" Target="../media/image6320.png"/><Relationship Id="rId78" Type="http://schemas.openxmlformats.org/officeDocument/2006/relationships/image" Target="../media/image6340.png"/><Relationship Id="rId94" Type="http://schemas.openxmlformats.org/officeDocument/2006/relationships/image" Target="../media/image6420.png"/><Relationship Id="rId99" Type="http://schemas.openxmlformats.org/officeDocument/2006/relationships/customXml" Target="../ink/ink4248.xml"/><Relationship Id="rId101" Type="http://schemas.openxmlformats.org/officeDocument/2006/relationships/customXml" Target="../ink/ink4249.xml"/><Relationship Id="rId122" Type="http://schemas.openxmlformats.org/officeDocument/2006/relationships/image" Target="../media/image6550.png"/><Relationship Id="rId143" Type="http://schemas.openxmlformats.org/officeDocument/2006/relationships/customXml" Target="../ink/ink4270.xml"/><Relationship Id="rId148" Type="http://schemas.openxmlformats.org/officeDocument/2006/relationships/image" Target="../media/image6680.png"/><Relationship Id="rId164" Type="http://schemas.openxmlformats.org/officeDocument/2006/relationships/image" Target="../media/image686.png"/><Relationship Id="rId169" Type="http://schemas.openxmlformats.org/officeDocument/2006/relationships/customXml" Target="../ink/ink4282.xml"/><Relationship Id="rId4" Type="http://schemas.openxmlformats.org/officeDocument/2006/relationships/customXml" Target="../ink/ink4200.xml"/><Relationship Id="rId9" Type="http://schemas.openxmlformats.org/officeDocument/2006/relationships/image" Target="../media/image600.png"/><Relationship Id="rId26" Type="http://schemas.openxmlformats.org/officeDocument/2006/relationships/customXml" Target="../ink/ink4211.xml"/><Relationship Id="rId47" Type="http://schemas.openxmlformats.org/officeDocument/2006/relationships/image" Target="../media/image619.png"/><Relationship Id="rId68" Type="http://schemas.openxmlformats.org/officeDocument/2006/relationships/customXml" Target="../ink/ink4232.xml"/><Relationship Id="rId89" Type="http://schemas.openxmlformats.org/officeDocument/2006/relationships/customXml" Target="../ink/ink4243.xml"/><Relationship Id="rId112" Type="http://schemas.openxmlformats.org/officeDocument/2006/relationships/image" Target="../media/image6510.png"/><Relationship Id="rId133" Type="http://schemas.openxmlformats.org/officeDocument/2006/relationships/customXml" Target="../ink/ink4265.xml"/><Relationship Id="rId154" Type="http://schemas.openxmlformats.org/officeDocument/2006/relationships/image" Target="../media/image698.png"/><Relationship Id="rId16" Type="http://schemas.openxmlformats.org/officeDocument/2006/relationships/customXml" Target="../ink/ink4206.xml"/><Relationship Id="rId37" Type="http://schemas.openxmlformats.org/officeDocument/2006/relationships/image" Target="../media/image614.png"/><Relationship Id="rId58" Type="http://schemas.openxmlformats.org/officeDocument/2006/relationships/customXml" Target="../ink/ink4227.xml"/><Relationship Id="rId79" Type="http://schemas.openxmlformats.org/officeDocument/2006/relationships/customXml" Target="../ink/ink4238.xml"/><Relationship Id="rId102" Type="http://schemas.openxmlformats.org/officeDocument/2006/relationships/image" Target="../media/image6460.png"/><Relationship Id="rId123" Type="http://schemas.openxmlformats.org/officeDocument/2006/relationships/customXml" Target="../ink/ink4260.xml"/><Relationship Id="rId144" Type="http://schemas.openxmlformats.org/officeDocument/2006/relationships/image" Target="../media/image6660.png"/><Relationship Id="rId90" Type="http://schemas.openxmlformats.org/officeDocument/2006/relationships/image" Target="../media/image6400.png"/><Relationship Id="rId165" Type="http://schemas.openxmlformats.org/officeDocument/2006/relationships/customXml" Target="../ink/ink4280.xml"/><Relationship Id="rId27" Type="http://schemas.openxmlformats.org/officeDocument/2006/relationships/image" Target="../media/image609.png"/><Relationship Id="rId48" Type="http://schemas.openxmlformats.org/officeDocument/2006/relationships/customXml" Target="../ink/ink4222.xml"/><Relationship Id="rId69" Type="http://schemas.openxmlformats.org/officeDocument/2006/relationships/image" Target="../media/image6300.png"/><Relationship Id="rId113" Type="http://schemas.openxmlformats.org/officeDocument/2006/relationships/customXml" Target="../ink/ink4255.xml"/><Relationship Id="rId134" Type="http://schemas.openxmlformats.org/officeDocument/2006/relationships/image" Target="../media/image6610.png"/><Relationship Id="rId80" Type="http://schemas.openxmlformats.org/officeDocument/2006/relationships/image" Target="../media/image6350.png"/><Relationship Id="rId155" Type="http://schemas.openxmlformats.org/officeDocument/2006/relationships/customXml" Target="../ink/ink4275.xml"/></Relationships>
</file>

<file path=ppt/slides/_rels/slide9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341.xml"/><Relationship Id="rId21" Type="http://schemas.openxmlformats.org/officeDocument/2006/relationships/image" Target="../media/image606.png"/><Relationship Id="rId42" Type="http://schemas.openxmlformats.org/officeDocument/2006/relationships/customXml" Target="../ink/ink4303.xml"/><Relationship Id="rId63" Type="http://schemas.openxmlformats.org/officeDocument/2006/relationships/image" Target="../media/image6270.png"/><Relationship Id="rId84" Type="http://schemas.openxmlformats.org/officeDocument/2006/relationships/image" Target="../media/image6370.png"/><Relationship Id="rId138" Type="http://schemas.openxmlformats.org/officeDocument/2006/relationships/image" Target="../media/image6630.png"/><Relationship Id="rId159" Type="http://schemas.openxmlformats.org/officeDocument/2006/relationships/customXml" Target="../ink/ink4361.xml"/><Relationship Id="rId170" Type="http://schemas.openxmlformats.org/officeDocument/2006/relationships/image" Target="../media/image689.png"/><Relationship Id="rId191" Type="http://schemas.openxmlformats.org/officeDocument/2006/relationships/customXml" Target="../ink/ink4377.xml"/><Relationship Id="rId107" Type="http://schemas.openxmlformats.org/officeDocument/2006/relationships/customXml" Target="../ink/ink4336.xml"/><Relationship Id="rId11" Type="http://schemas.openxmlformats.org/officeDocument/2006/relationships/image" Target="../media/image601.png"/><Relationship Id="rId32" Type="http://schemas.openxmlformats.org/officeDocument/2006/relationships/customXml" Target="../ink/ink4298.xml"/><Relationship Id="rId53" Type="http://schemas.openxmlformats.org/officeDocument/2006/relationships/image" Target="../media/image622.png"/><Relationship Id="rId74" Type="http://schemas.openxmlformats.org/officeDocument/2006/relationships/customXml" Target="../ink/ink4319.xml"/><Relationship Id="rId128" Type="http://schemas.openxmlformats.org/officeDocument/2006/relationships/image" Target="../media/image6580.png"/><Relationship Id="rId149" Type="http://schemas.openxmlformats.org/officeDocument/2006/relationships/customXml" Target="../ink/ink4357.xml"/><Relationship Id="rId5" Type="http://schemas.openxmlformats.org/officeDocument/2006/relationships/image" Target="../media/image598.png"/><Relationship Id="rId95" Type="http://schemas.openxmlformats.org/officeDocument/2006/relationships/customXml" Target="../ink/ink4330.xml"/><Relationship Id="rId160" Type="http://schemas.openxmlformats.org/officeDocument/2006/relationships/image" Target="../media/image684.png"/><Relationship Id="rId181" Type="http://schemas.openxmlformats.org/officeDocument/2006/relationships/customXml" Target="../ink/ink4372.xml"/><Relationship Id="rId22" Type="http://schemas.openxmlformats.org/officeDocument/2006/relationships/customXml" Target="../ink/ink4293.xml"/><Relationship Id="rId43" Type="http://schemas.openxmlformats.org/officeDocument/2006/relationships/image" Target="../media/image617.png"/><Relationship Id="rId64" Type="http://schemas.openxmlformats.org/officeDocument/2006/relationships/customXml" Target="../ink/ink4314.xml"/><Relationship Id="rId118" Type="http://schemas.openxmlformats.org/officeDocument/2006/relationships/image" Target="../media/image16.png"/><Relationship Id="rId139" Type="http://schemas.openxmlformats.org/officeDocument/2006/relationships/customXml" Target="../ink/ink4352.xml"/><Relationship Id="rId85" Type="http://schemas.openxmlformats.org/officeDocument/2006/relationships/customXml" Target="../ink/ink4325.xml"/><Relationship Id="rId171" Type="http://schemas.openxmlformats.org/officeDocument/2006/relationships/customXml" Target="../ink/ink4367.xml"/><Relationship Id="rId192" Type="http://schemas.openxmlformats.org/officeDocument/2006/relationships/image" Target="../media/image702.png"/><Relationship Id="rId12" Type="http://schemas.openxmlformats.org/officeDocument/2006/relationships/customXml" Target="../ink/ink4288.xml"/><Relationship Id="rId33" Type="http://schemas.openxmlformats.org/officeDocument/2006/relationships/image" Target="../media/image612.png"/><Relationship Id="rId108" Type="http://schemas.openxmlformats.org/officeDocument/2006/relationships/image" Target="../media/image6490.png"/><Relationship Id="rId129" Type="http://schemas.openxmlformats.org/officeDocument/2006/relationships/customXml" Target="../ink/ink4347.xml"/><Relationship Id="rId54" Type="http://schemas.openxmlformats.org/officeDocument/2006/relationships/customXml" Target="../ink/ink4309.xml"/><Relationship Id="rId75" Type="http://schemas.openxmlformats.org/officeDocument/2006/relationships/image" Target="../media/image6330.png"/><Relationship Id="rId96" Type="http://schemas.openxmlformats.org/officeDocument/2006/relationships/image" Target="../media/image6430.png"/><Relationship Id="rId140" Type="http://schemas.openxmlformats.org/officeDocument/2006/relationships/image" Target="../media/image6640.png"/><Relationship Id="rId161" Type="http://schemas.openxmlformats.org/officeDocument/2006/relationships/customXml" Target="../ink/ink4362.xml"/><Relationship Id="rId182" Type="http://schemas.openxmlformats.org/officeDocument/2006/relationships/image" Target="../media/image695.png"/><Relationship Id="rId6" Type="http://schemas.openxmlformats.org/officeDocument/2006/relationships/customXml" Target="../ink/ink4285.xml"/><Relationship Id="rId23" Type="http://schemas.openxmlformats.org/officeDocument/2006/relationships/image" Target="../media/image607.png"/><Relationship Id="rId119" Type="http://schemas.openxmlformats.org/officeDocument/2006/relationships/customXml" Target="../ink/ink4342.xml"/><Relationship Id="rId44" Type="http://schemas.openxmlformats.org/officeDocument/2006/relationships/customXml" Target="../ink/ink4304.xml"/><Relationship Id="rId65" Type="http://schemas.openxmlformats.org/officeDocument/2006/relationships/image" Target="../media/image6280.png"/><Relationship Id="rId86" Type="http://schemas.openxmlformats.org/officeDocument/2006/relationships/image" Target="../media/image6380.png"/><Relationship Id="rId130" Type="http://schemas.openxmlformats.org/officeDocument/2006/relationships/image" Target="../media/image6590.png"/><Relationship Id="rId172" Type="http://schemas.openxmlformats.org/officeDocument/2006/relationships/image" Target="../media/image690.png"/><Relationship Id="rId193" Type="http://schemas.openxmlformats.org/officeDocument/2006/relationships/customXml" Target="../ink/ink4378.xml"/><Relationship Id="rId13" Type="http://schemas.openxmlformats.org/officeDocument/2006/relationships/image" Target="../media/image602.png"/><Relationship Id="rId109" Type="http://schemas.openxmlformats.org/officeDocument/2006/relationships/customXml" Target="../ink/ink4337.xml"/><Relationship Id="rId34" Type="http://schemas.openxmlformats.org/officeDocument/2006/relationships/customXml" Target="../ink/ink4299.xml"/><Relationship Id="rId50" Type="http://schemas.openxmlformats.org/officeDocument/2006/relationships/customXml" Target="../ink/ink4307.xml"/><Relationship Id="rId55" Type="http://schemas.openxmlformats.org/officeDocument/2006/relationships/image" Target="../media/image623.png"/><Relationship Id="rId76" Type="http://schemas.openxmlformats.org/officeDocument/2006/relationships/customXml" Target="../ink/ink4320.xml"/><Relationship Id="rId97" Type="http://schemas.openxmlformats.org/officeDocument/2006/relationships/customXml" Target="../ink/ink4331.xml"/><Relationship Id="rId104" Type="http://schemas.openxmlformats.org/officeDocument/2006/relationships/image" Target="../media/image6470.png"/><Relationship Id="rId120" Type="http://schemas.openxmlformats.org/officeDocument/2006/relationships/image" Target="../media/image6540.png"/><Relationship Id="rId125" Type="http://schemas.openxmlformats.org/officeDocument/2006/relationships/customXml" Target="../ink/ink4345.xml"/><Relationship Id="rId141" Type="http://schemas.openxmlformats.org/officeDocument/2006/relationships/customXml" Target="../ink/ink4353.xml"/><Relationship Id="rId146" Type="http://schemas.openxmlformats.org/officeDocument/2006/relationships/image" Target="../media/image6670.png"/><Relationship Id="rId167" Type="http://schemas.openxmlformats.org/officeDocument/2006/relationships/customXml" Target="../ink/ink4365.xml"/><Relationship Id="rId188" Type="http://schemas.openxmlformats.org/officeDocument/2006/relationships/image" Target="../media/image700.png"/><Relationship Id="rId7" Type="http://schemas.openxmlformats.org/officeDocument/2006/relationships/image" Target="../media/image599.png"/><Relationship Id="rId71" Type="http://schemas.openxmlformats.org/officeDocument/2006/relationships/image" Target="../media/image6310.png"/><Relationship Id="rId92" Type="http://schemas.openxmlformats.org/officeDocument/2006/relationships/image" Target="../media/image6410.png"/><Relationship Id="rId162" Type="http://schemas.openxmlformats.org/officeDocument/2006/relationships/image" Target="../media/image685.png"/><Relationship Id="rId183" Type="http://schemas.openxmlformats.org/officeDocument/2006/relationships/customXml" Target="../ink/ink4373.xml"/><Relationship Id="rId2" Type="http://schemas.openxmlformats.org/officeDocument/2006/relationships/customXml" Target="../ink/ink4283.xml"/><Relationship Id="rId29" Type="http://schemas.openxmlformats.org/officeDocument/2006/relationships/image" Target="../media/image610.png"/><Relationship Id="rId24" Type="http://schemas.openxmlformats.org/officeDocument/2006/relationships/customXml" Target="../ink/ink4294.xml"/><Relationship Id="rId40" Type="http://schemas.openxmlformats.org/officeDocument/2006/relationships/customXml" Target="../ink/ink4302.xml"/><Relationship Id="rId45" Type="http://schemas.openxmlformats.org/officeDocument/2006/relationships/image" Target="../media/image618.png"/><Relationship Id="rId66" Type="http://schemas.openxmlformats.org/officeDocument/2006/relationships/customXml" Target="../ink/ink4315.xml"/><Relationship Id="rId87" Type="http://schemas.openxmlformats.org/officeDocument/2006/relationships/customXml" Target="../ink/ink4326.xml"/><Relationship Id="rId110" Type="http://schemas.openxmlformats.org/officeDocument/2006/relationships/image" Target="../media/image6500.png"/><Relationship Id="rId115" Type="http://schemas.openxmlformats.org/officeDocument/2006/relationships/customXml" Target="../ink/ink4340.xml"/><Relationship Id="rId131" Type="http://schemas.openxmlformats.org/officeDocument/2006/relationships/customXml" Target="../ink/ink4348.xml"/><Relationship Id="rId136" Type="http://schemas.openxmlformats.org/officeDocument/2006/relationships/image" Target="../media/image6620.png"/><Relationship Id="rId157" Type="http://schemas.openxmlformats.org/officeDocument/2006/relationships/customXml" Target="../ink/ink4360.xml"/><Relationship Id="rId178" Type="http://schemas.openxmlformats.org/officeDocument/2006/relationships/image" Target="../media/image693.png"/><Relationship Id="rId61" Type="http://schemas.openxmlformats.org/officeDocument/2006/relationships/image" Target="../media/image626.png"/><Relationship Id="rId82" Type="http://schemas.openxmlformats.org/officeDocument/2006/relationships/image" Target="../media/image6360.png"/><Relationship Id="rId152" Type="http://schemas.openxmlformats.org/officeDocument/2006/relationships/image" Target="../media/image697.png"/><Relationship Id="rId173" Type="http://schemas.openxmlformats.org/officeDocument/2006/relationships/customXml" Target="../ink/ink4368.xml"/><Relationship Id="rId194" Type="http://schemas.openxmlformats.org/officeDocument/2006/relationships/image" Target="../media/image703.png"/><Relationship Id="rId19" Type="http://schemas.openxmlformats.org/officeDocument/2006/relationships/image" Target="../media/image605.png"/><Relationship Id="rId14" Type="http://schemas.openxmlformats.org/officeDocument/2006/relationships/customXml" Target="../ink/ink4289.xml"/><Relationship Id="rId30" Type="http://schemas.openxmlformats.org/officeDocument/2006/relationships/customXml" Target="../ink/ink4297.xml"/><Relationship Id="rId35" Type="http://schemas.openxmlformats.org/officeDocument/2006/relationships/image" Target="../media/image613.png"/><Relationship Id="rId56" Type="http://schemas.openxmlformats.org/officeDocument/2006/relationships/customXml" Target="../ink/ink4310.xml"/><Relationship Id="rId77" Type="http://schemas.openxmlformats.org/officeDocument/2006/relationships/customXml" Target="../ink/ink4321.xml"/><Relationship Id="rId100" Type="http://schemas.openxmlformats.org/officeDocument/2006/relationships/image" Target="../media/image6450.png"/><Relationship Id="rId105" Type="http://schemas.openxmlformats.org/officeDocument/2006/relationships/customXml" Target="../ink/ink4335.xml"/><Relationship Id="rId126" Type="http://schemas.openxmlformats.org/officeDocument/2006/relationships/image" Target="../media/image6570.png"/><Relationship Id="rId147" Type="http://schemas.openxmlformats.org/officeDocument/2006/relationships/customXml" Target="../ink/ink4356.xml"/><Relationship Id="rId168" Type="http://schemas.openxmlformats.org/officeDocument/2006/relationships/image" Target="../media/image688.png"/><Relationship Id="rId8" Type="http://schemas.openxmlformats.org/officeDocument/2006/relationships/customXml" Target="../ink/ink4286.xml"/><Relationship Id="rId51" Type="http://schemas.openxmlformats.org/officeDocument/2006/relationships/image" Target="../media/image621.png"/><Relationship Id="rId72" Type="http://schemas.openxmlformats.org/officeDocument/2006/relationships/customXml" Target="../ink/ink4318.xml"/><Relationship Id="rId93" Type="http://schemas.openxmlformats.org/officeDocument/2006/relationships/customXml" Target="../ink/ink4329.xml"/><Relationship Id="rId98" Type="http://schemas.openxmlformats.org/officeDocument/2006/relationships/image" Target="../media/image6440.png"/><Relationship Id="rId121" Type="http://schemas.openxmlformats.org/officeDocument/2006/relationships/customXml" Target="../ink/ink4343.xml"/><Relationship Id="rId142" Type="http://schemas.openxmlformats.org/officeDocument/2006/relationships/image" Target="../media/image6650.png"/><Relationship Id="rId163" Type="http://schemas.openxmlformats.org/officeDocument/2006/relationships/customXml" Target="../ink/ink4363.xml"/><Relationship Id="rId184" Type="http://schemas.openxmlformats.org/officeDocument/2006/relationships/image" Target="../media/image696.png"/><Relationship Id="rId189" Type="http://schemas.openxmlformats.org/officeDocument/2006/relationships/customXml" Target="../ink/ink4376.xml"/><Relationship Id="rId3" Type="http://schemas.openxmlformats.org/officeDocument/2006/relationships/image" Target="../media/image597.png"/><Relationship Id="rId25" Type="http://schemas.openxmlformats.org/officeDocument/2006/relationships/image" Target="../media/image608.png"/><Relationship Id="rId46" Type="http://schemas.openxmlformats.org/officeDocument/2006/relationships/customXml" Target="../ink/ink4305.xml"/><Relationship Id="rId67" Type="http://schemas.openxmlformats.org/officeDocument/2006/relationships/image" Target="../media/image6290.png"/><Relationship Id="rId116" Type="http://schemas.openxmlformats.org/officeDocument/2006/relationships/image" Target="../media/image6530.png"/><Relationship Id="rId137" Type="http://schemas.openxmlformats.org/officeDocument/2006/relationships/customXml" Target="../ink/ink4351.xml"/><Relationship Id="rId158" Type="http://schemas.openxmlformats.org/officeDocument/2006/relationships/image" Target="../media/image671.png"/><Relationship Id="rId20" Type="http://schemas.openxmlformats.org/officeDocument/2006/relationships/customXml" Target="../ink/ink4292.xml"/><Relationship Id="rId41" Type="http://schemas.openxmlformats.org/officeDocument/2006/relationships/image" Target="../media/image616.png"/><Relationship Id="rId62" Type="http://schemas.openxmlformats.org/officeDocument/2006/relationships/customXml" Target="../ink/ink4313.xml"/><Relationship Id="rId83" Type="http://schemas.openxmlformats.org/officeDocument/2006/relationships/customXml" Target="../ink/ink4324.xml"/><Relationship Id="rId88" Type="http://schemas.openxmlformats.org/officeDocument/2006/relationships/image" Target="../media/image6390.png"/><Relationship Id="rId111" Type="http://schemas.openxmlformats.org/officeDocument/2006/relationships/customXml" Target="../ink/ink4338.xml"/><Relationship Id="rId132" Type="http://schemas.openxmlformats.org/officeDocument/2006/relationships/image" Target="../media/image6600.png"/><Relationship Id="rId153" Type="http://schemas.openxmlformats.org/officeDocument/2006/relationships/customXml" Target="../ink/ink4358.xml"/><Relationship Id="rId174" Type="http://schemas.openxmlformats.org/officeDocument/2006/relationships/image" Target="../media/image691.png"/><Relationship Id="rId179" Type="http://schemas.openxmlformats.org/officeDocument/2006/relationships/customXml" Target="../ink/ink4371.xml"/><Relationship Id="rId195" Type="http://schemas.openxmlformats.org/officeDocument/2006/relationships/customXml" Target="../ink/ink4379.xml"/><Relationship Id="rId190" Type="http://schemas.openxmlformats.org/officeDocument/2006/relationships/image" Target="../media/image701.png"/><Relationship Id="rId15" Type="http://schemas.openxmlformats.org/officeDocument/2006/relationships/image" Target="../media/image603.png"/><Relationship Id="rId36" Type="http://schemas.openxmlformats.org/officeDocument/2006/relationships/customXml" Target="../ink/ink4300.xml"/><Relationship Id="rId57" Type="http://schemas.openxmlformats.org/officeDocument/2006/relationships/image" Target="../media/image624.png"/><Relationship Id="rId106" Type="http://schemas.openxmlformats.org/officeDocument/2006/relationships/image" Target="../media/image6480.png"/><Relationship Id="rId127" Type="http://schemas.openxmlformats.org/officeDocument/2006/relationships/customXml" Target="../ink/ink4346.xml"/><Relationship Id="rId10" Type="http://schemas.openxmlformats.org/officeDocument/2006/relationships/customXml" Target="../ink/ink4287.xml"/><Relationship Id="rId31" Type="http://schemas.openxmlformats.org/officeDocument/2006/relationships/image" Target="../media/image611.png"/><Relationship Id="rId52" Type="http://schemas.openxmlformats.org/officeDocument/2006/relationships/customXml" Target="../ink/ink4308.xml"/><Relationship Id="rId73" Type="http://schemas.openxmlformats.org/officeDocument/2006/relationships/image" Target="../media/image6320.png"/><Relationship Id="rId78" Type="http://schemas.openxmlformats.org/officeDocument/2006/relationships/image" Target="../media/image6340.png"/><Relationship Id="rId94" Type="http://schemas.openxmlformats.org/officeDocument/2006/relationships/image" Target="../media/image6420.png"/><Relationship Id="rId99" Type="http://schemas.openxmlformats.org/officeDocument/2006/relationships/customXml" Target="../ink/ink4332.xml"/><Relationship Id="rId101" Type="http://schemas.openxmlformats.org/officeDocument/2006/relationships/customXml" Target="../ink/ink4333.xml"/><Relationship Id="rId122" Type="http://schemas.openxmlformats.org/officeDocument/2006/relationships/image" Target="../media/image6550.png"/><Relationship Id="rId143" Type="http://schemas.openxmlformats.org/officeDocument/2006/relationships/customXml" Target="../ink/ink4354.xml"/><Relationship Id="rId148" Type="http://schemas.openxmlformats.org/officeDocument/2006/relationships/image" Target="../media/image6680.png"/><Relationship Id="rId164" Type="http://schemas.openxmlformats.org/officeDocument/2006/relationships/image" Target="../media/image686.png"/><Relationship Id="rId169" Type="http://schemas.openxmlformats.org/officeDocument/2006/relationships/customXml" Target="../ink/ink4366.xml"/><Relationship Id="rId185" Type="http://schemas.openxmlformats.org/officeDocument/2006/relationships/customXml" Target="../ink/ink4374.xml"/><Relationship Id="rId4" Type="http://schemas.openxmlformats.org/officeDocument/2006/relationships/customXml" Target="../ink/ink4284.xml"/><Relationship Id="rId9" Type="http://schemas.openxmlformats.org/officeDocument/2006/relationships/image" Target="../media/image600.png"/><Relationship Id="rId180" Type="http://schemas.openxmlformats.org/officeDocument/2006/relationships/image" Target="../media/image694.png"/><Relationship Id="rId26" Type="http://schemas.openxmlformats.org/officeDocument/2006/relationships/customXml" Target="../ink/ink4295.xml"/><Relationship Id="rId47" Type="http://schemas.openxmlformats.org/officeDocument/2006/relationships/image" Target="../media/image619.png"/><Relationship Id="rId68" Type="http://schemas.openxmlformats.org/officeDocument/2006/relationships/customXml" Target="../ink/ink4316.xml"/><Relationship Id="rId89" Type="http://schemas.openxmlformats.org/officeDocument/2006/relationships/customXml" Target="../ink/ink4327.xml"/><Relationship Id="rId112" Type="http://schemas.openxmlformats.org/officeDocument/2006/relationships/image" Target="../media/image6510.png"/><Relationship Id="rId133" Type="http://schemas.openxmlformats.org/officeDocument/2006/relationships/customXml" Target="../ink/ink4349.xml"/><Relationship Id="rId154" Type="http://schemas.openxmlformats.org/officeDocument/2006/relationships/image" Target="../media/image698.png"/><Relationship Id="rId175" Type="http://schemas.openxmlformats.org/officeDocument/2006/relationships/customXml" Target="../ink/ink4369.xml"/><Relationship Id="rId196" Type="http://schemas.openxmlformats.org/officeDocument/2006/relationships/image" Target="../media/image704.png"/><Relationship Id="rId16" Type="http://schemas.openxmlformats.org/officeDocument/2006/relationships/customXml" Target="../ink/ink4290.xml"/><Relationship Id="rId37" Type="http://schemas.openxmlformats.org/officeDocument/2006/relationships/image" Target="../media/image614.png"/><Relationship Id="rId58" Type="http://schemas.openxmlformats.org/officeDocument/2006/relationships/customXml" Target="../ink/ink4311.xml"/><Relationship Id="rId79" Type="http://schemas.openxmlformats.org/officeDocument/2006/relationships/customXml" Target="../ink/ink4322.xml"/><Relationship Id="rId102" Type="http://schemas.openxmlformats.org/officeDocument/2006/relationships/image" Target="../media/image6460.png"/><Relationship Id="rId123" Type="http://schemas.openxmlformats.org/officeDocument/2006/relationships/customXml" Target="../ink/ink4344.xml"/><Relationship Id="rId144" Type="http://schemas.openxmlformats.org/officeDocument/2006/relationships/image" Target="../media/image6660.png"/><Relationship Id="rId90" Type="http://schemas.openxmlformats.org/officeDocument/2006/relationships/image" Target="../media/image6400.png"/><Relationship Id="rId165" Type="http://schemas.openxmlformats.org/officeDocument/2006/relationships/customXml" Target="../ink/ink4364.xml"/><Relationship Id="rId186" Type="http://schemas.openxmlformats.org/officeDocument/2006/relationships/image" Target="../media/image699.png"/><Relationship Id="rId27" Type="http://schemas.openxmlformats.org/officeDocument/2006/relationships/image" Target="../media/image609.png"/><Relationship Id="rId48" Type="http://schemas.openxmlformats.org/officeDocument/2006/relationships/customXml" Target="../ink/ink4306.xml"/><Relationship Id="rId69" Type="http://schemas.openxmlformats.org/officeDocument/2006/relationships/image" Target="../media/image6300.png"/><Relationship Id="rId113" Type="http://schemas.openxmlformats.org/officeDocument/2006/relationships/customXml" Target="../ink/ink4339.xml"/><Relationship Id="rId134" Type="http://schemas.openxmlformats.org/officeDocument/2006/relationships/image" Target="../media/image6610.png"/><Relationship Id="rId80" Type="http://schemas.openxmlformats.org/officeDocument/2006/relationships/image" Target="../media/image6350.png"/><Relationship Id="rId155" Type="http://schemas.openxmlformats.org/officeDocument/2006/relationships/customXml" Target="../ink/ink4359.xml"/><Relationship Id="rId176" Type="http://schemas.openxmlformats.org/officeDocument/2006/relationships/image" Target="../media/image692.png"/><Relationship Id="rId17" Type="http://schemas.openxmlformats.org/officeDocument/2006/relationships/image" Target="../media/image604.png"/><Relationship Id="rId38" Type="http://schemas.openxmlformats.org/officeDocument/2006/relationships/customXml" Target="../ink/ink4301.xml"/><Relationship Id="rId59" Type="http://schemas.openxmlformats.org/officeDocument/2006/relationships/image" Target="../media/image625.png"/><Relationship Id="rId103" Type="http://schemas.openxmlformats.org/officeDocument/2006/relationships/customXml" Target="../ink/ink4334.xml"/><Relationship Id="rId124" Type="http://schemas.openxmlformats.org/officeDocument/2006/relationships/image" Target="../media/image6560.png"/><Relationship Id="rId70" Type="http://schemas.openxmlformats.org/officeDocument/2006/relationships/customXml" Target="../ink/ink4317.xml"/><Relationship Id="rId91" Type="http://schemas.openxmlformats.org/officeDocument/2006/relationships/customXml" Target="../ink/ink4328.xml"/><Relationship Id="rId145" Type="http://schemas.openxmlformats.org/officeDocument/2006/relationships/customXml" Target="../ink/ink4355.xml"/><Relationship Id="rId166" Type="http://schemas.openxmlformats.org/officeDocument/2006/relationships/image" Target="../media/image687.png"/><Relationship Id="rId187" Type="http://schemas.openxmlformats.org/officeDocument/2006/relationships/customXml" Target="../ink/ink4375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296.xml"/><Relationship Id="rId49" Type="http://schemas.openxmlformats.org/officeDocument/2006/relationships/image" Target="../media/image620.png"/><Relationship Id="rId114" Type="http://schemas.openxmlformats.org/officeDocument/2006/relationships/image" Target="../media/image6520.png"/><Relationship Id="rId60" Type="http://schemas.openxmlformats.org/officeDocument/2006/relationships/customXml" Target="../ink/ink4312.xml"/><Relationship Id="rId81" Type="http://schemas.openxmlformats.org/officeDocument/2006/relationships/customXml" Target="../ink/ink4323.xml"/><Relationship Id="rId135" Type="http://schemas.openxmlformats.org/officeDocument/2006/relationships/customXml" Target="../ink/ink4350.xml"/><Relationship Id="rId156" Type="http://schemas.openxmlformats.org/officeDocument/2006/relationships/image" Target="../media/image670.png"/><Relationship Id="rId177" Type="http://schemas.openxmlformats.org/officeDocument/2006/relationships/customXml" Target="../ink/ink4370.xml"/><Relationship Id="rId18" Type="http://schemas.openxmlformats.org/officeDocument/2006/relationships/customXml" Target="../ink/ink4291.xml"/><Relationship Id="rId39" Type="http://schemas.openxmlformats.org/officeDocument/2006/relationships/image" Target="../media/image615.png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38.xml"/><Relationship Id="rId21" Type="http://schemas.openxmlformats.org/officeDocument/2006/relationships/image" Target="../media/image606.png"/><Relationship Id="rId42" Type="http://schemas.openxmlformats.org/officeDocument/2006/relationships/customXml" Target="../ink/ink4400.xml"/><Relationship Id="rId63" Type="http://schemas.openxmlformats.org/officeDocument/2006/relationships/image" Target="../media/image6270.png"/><Relationship Id="rId84" Type="http://schemas.openxmlformats.org/officeDocument/2006/relationships/image" Target="../media/image6370.png"/><Relationship Id="rId138" Type="http://schemas.openxmlformats.org/officeDocument/2006/relationships/image" Target="../media/image6630.png"/><Relationship Id="rId159" Type="http://schemas.openxmlformats.org/officeDocument/2006/relationships/customXml" Target="../ink/ink4458.xml"/><Relationship Id="rId170" Type="http://schemas.openxmlformats.org/officeDocument/2006/relationships/image" Target="../media/image689.png"/><Relationship Id="rId191" Type="http://schemas.openxmlformats.org/officeDocument/2006/relationships/customXml" Target="../ink/ink4474.xml"/><Relationship Id="rId205" Type="http://schemas.openxmlformats.org/officeDocument/2006/relationships/customXml" Target="../ink/ink4481.xml"/><Relationship Id="rId107" Type="http://schemas.openxmlformats.org/officeDocument/2006/relationships/customXml" Target="../ink/ink4433.xml"/><Relationship Id="rId11" Type="http://schemas.openxmlformats.org/officeDocument/2006/relationships/image" Target="../media/image601.png"/><Relationship Id="rId32" Type="http://schemas.openxmlformats.org/officeDocument/2006/relationships/customXml" Target="../ink/ink4395.xml"/><Relationship Id="rId53" Type="http://schemas.openxmlformats.org/officeDocument/2006/relationships/image" Target="../media/image622.png"/><Relationship Id="rId74" Type="http://schemas.openxmlformats.org/officeDocument/2006/relationships/customXml" Target="../ink/ink4416.xml"/><Relationship Id="rId128" Type="http://schemas.openxmlformats.org/officeDocument/2006/relationships/image" Target="../media/image6580.png"/><Relationship Id="rId149" Type="http://schemas.openxmlformats.org/officeDocument/2006/relationships/customXml" Target="../ink/ink4454.xml"/><Relationship Id="rId5" Type="http://schemas.openxmlformats.org/officeDocument/2006/relationships/image" Target="../media/image598.png"/><Relationship Id="rId95" Type="http://schemas.openxmlformats.org/officeDocument/2006/relationships/customXml" Target="../ink/ink4427.xml"/><Relationship Id="rId160" Type="http://schemas.openxmlformats.org/officeDocument/2006/relationships/image" Target="../media/image684.png"/><Relationship Id="rId181" Type="http://schemas.openxmlformats.org/officeDocument/2006/relationships/customXml" Target="../ink/ink4469.xml"/><Relationship Id="rId22" Type="http://schemas.openxmlformats.org/officeDocument/2006/relationships/customXml" Target="../ink/ink4390.xml"/><Relationship Id="rId43" Type="http://schemas.openxmlformats.org/officeDocument/2006/relationships/image" Target="../media/image617.png"/><Relationship Id="rId64" Type="http://schemas.openxmlformats.org/officeDocument/2006/relationships/customXml" Target="../ink/ink4411.xml"/><Relationship Id="rId118" Type="http://schemas.openxmlformats.org/officeDocument/2006/relationships/image" Target="../media/image16.png"/><Relationship Id="rId139" Type="http://schemas.openxmlformats.org/officeDocument/2006/relationships/customXml" Target="../ink/ink4449.xml"/><Relationship Id="rId85" Type="http://schemas.openxmlformats.org/officeDocument/2006/relationships/customXml" Target="../ink/ink4422.xml"/><Relationship Id="rId171" Type="http://schemas.openxmlformats.org/officeDocument/2006/relationships/customXml" Target="../ink/ink4464.xml"/><Relationship Id="rId192" Type="http://schemas.openxmlformats.org/officeDocument/2006/relationships/image" Target="../media/image702.png"/><Relationship Id="rId206" Type="http://schemas.openxmlformats.org/officeDocument/2006/relationships/image" Target="../media/image709.png"/><Relationship Id="rId12" Type="http://schemas.openxmlformats.org/officeDocument/2006/relationships/customXml" Target="../ink/ink4385.xml"/><Relationship Id="rId33" Type="http://schemas.openxmlformats.org/officeDocument/2006/relationships/image" Target="../media/image612.png"/><Relationship Id="rId108" Type="http://schemas.openxmlformats.org/officeDocument/2006/relationships/image" Target="../media/image6490.png"/><Relationship Id="rId129" Type="http://schemas.openxmlformats.org/officeDocument/2006/relationships/customXml" Target="../ink/ink4444.xml"/><Relationship Id="rId54" Type="http://schemas.openxmlformats.org/officeDocument/2006/relationships/customXml" Target="../ink/ink4406.xml"/><Relationship Id="rId75" Type="http://schemas.openxmlformats.org/officeDocument/2006/relationships/image" Target="../media/image6330.png"/><Relationship Id="rId96" Type="http://schemas.openxmlformats.org/officeDocument/2006/relationships/image" Target="../media/image6430.png"/><Relationship Id="rId140" Type="http://schemas.openxmlformats.org/officeDocument/2006/relationships/image" Target="../media/image6640.png"/><Relationship Id="rId161" Type="http://schemas.openxmlformats.org/officeDocument/2006/relationships/customXml" Target="../ink/ink4459.xml"/><Relationship Id="rId182" Type="http://schemas.openxmlformats.org/officeDocument/2006/relationships/image" Target="../media/image695.png"/><Relationship Id="rId6" Type="http://schemas.openxmlformats.org/officeDocument/2006/relationships/customXml" Target="../ink/ink4382.xml"/><Relationship Id="rId23" Type="http://schemas.openxmlformats.org/officeDocument/2006/relationships/image" Target="../media/image607.png"/><Relationship Id="rId119" Type="http://schemas.openxmlformats.org/officeDocument/2006/relationships/customXml" Target="../ink/ink4439.xml"/><Relationship Id="rId44" Type="http://schemas.openxmlformats.org/officeDocument/2006/relationships/customXml" Target="../ink/ink4401.xml"/><Relationship Id="rId65" Type="http://schemas.openxmlformats.org/officeDocument/2006/relationships/image" Target="../media/image6280.png"/><Relationship Id="rId86" Type="http://schemas.openxmlformats.org/officeDocument/2006/relationships/image" Target="../media/image6380.png"/><Relationship Id="rId130" Type="http://schemas.openxmlformats.org/officeDocument/2006/relationships/image" Target="../media/image6590.png"/><Relationship Id="rId172" Type="http://schemas.openxmlformats.org/officeDocument/2006/relationships/image" Target="../media/image690.png"/><Relationship Id="rId193" Type="http://schemas.openxmlformats.org/officeDocument/2006/relationships/customXml" Target="../ink/ink4475.xml"/><Relationship Id="rId207" Type="http://schemas.openxmlformats.org/officeDocument/2006/relationships/customXml" Target="../ink/ink4482.xml"/><Relationship Id="rId13" Type="http://schemas.openxmlformats.org/officeDocument/2006/relationships/image" Target="../media/image602.png"/><Relationship Id="rId109" Type="http://schemas.openxmlformats.org/officeDocument/2006/relationships/customXml" Target="../ink/ink4434.xml"/><Relationship Id="rId34" Type="http://schemas.openxmlformats.org/officeDocument/2006/relationships/customXml" Target="../ink/ink4396.xml"/><Relationship Id="rId55" Type="http://schemas.openxmlformats.org/officeDocument/2006/relationships/image" Target="../media/image623.png"/><Relationship Id="rId76" Type="http://schemas.openxmlformats.org/officeDocument/2006/relationships/customXml" Target="../ink/ink4417.xml"/><Relationship Id="rId97" Type="http://schemas.openxmlformats.org/officeDocument/2006/relationships/customXml" Target="../ink/ink4428.xml"/><Relationship Id="rId120" Type="http://schemas.openxmlformats.org/officeDocument/2006/relationships/image" Target="../media/image6540.png"/><Relationship Id="rId141" Type="http://schemas.openxmlformats.org/officeDocument/2006/relationships/customXml" Target="../ink/ink4450.xml"/><Relationship Id="rId7" Type="http://schemas.openxmlformats.org/officeDocument/2006/relationships/image" Target="../media/image599.png"/><Relationship Id="rId162" Type="http://schemas.openxmlformats.org/officeDocument/2006/relationships/image" Target="../media/image685.png"/><Relationship Id="rId183" Type="http://schemas.openxmlformats.org/officeDocument/2006/relationships/customXml" Target="../ink/ink4470.xml"/><Relationship Id="rId24" Type="http://schemas.openxmlformats.org/officeDocument/2006/relationships/customXml" Target="../ink/ink4391.xml"/><Relationship Id="rId45" Type="http://schemas.openxmlformats.org/officeDocument/2006/relationships/image" Target="../media/image618.png"/><Relationship Id="rId66" Type="http://schemas.openxmlformats.org/officeDocument/2006/relationships/customXml" Target="../ink/ink4412.xml"/><Relationship Id="rId87" Type="http://schemas.openxmlformats.org/officeDocument/2006/relationships/customXml" Target="../ink/ink4423.xml"/><Relationship Id="rId110" Type="http://schemas.openxmlformats.org/officeDocument/2006/relationships/image" Target="../media/image6500.png"/><Relationship Id="rId131" Type="http://schemas.openxmlformats.org/officeDocument/2006/relationships/customXml" Target="../ink/ink4445.xml"/><Relationship Id="rId61" Type="http://schemas.openxmlformats.org/officeDocument/2006/relationships/image" Target="../media/image626.png"/><Relationship Id="rId82" Type="http://schemas.openxmlformats.org/officeDocument/2006/relationships/image" Target="../media/image6360.png"/><Relationship Id="rId152" Type="http://schemas.openxmlformats.org/officeDocument/2006/relationships/image" Target="../media/image697.png"/><Relationship Id="rId173" Type="http://schemas.openxmlformats.org/officeDocument/2006/relationships/customXml" Target="../ink/ink4465.xml"/><Relationship Id="rId194" Type="http://schemas.openxmlformats.org/officeDocument/2006/relationships/image" Target="../media/image703.png"/><Relationship Id="rId199" Type="http://schemas.openxmlformats.org/officeDocument/2006/relationships/customXml" Target="../ink/ink4478.xml"/><Relationship Id="rId203" Type="http://schemas.openxmlformats.org/officeDocument/2006/relationships/customXml" Target="../ink/ink4480.xml"/><Relationship Id="rId208" Type="http://schemas.openxmlformats.org/officeDocument/2006/relationships/image" Target="../media/image710.png"/><Relationship Id="rId19" Type="http://schemas.openxmlformats.org/officeDocument/2006/relationships/image" Target="../media/image605.png"/><Relationship Id="rId14" Type="http://schemas.openxmlformats.org/officeDocument/2006/relationships/customXml" Target="../ink/ink4386.xml"/><Relationship Id="rId30" Type="http://schemas.openxmlformats.org/officeDocument/2006/relationships/customXml" Target="../ink/ink4394.xml"/><Relationship Id="rId35" Type="http://schemas.openxmlformats.org/officeDocument/2006/relationships/image" Target="../media/image613.png"/><Relationship Id="rId56" Type="http://schemas.openxmlformats.org/officeDocument/2006/relationships/customXml" Target="../ink/ink4407.xml"/><Relationship Id="rId77" Type="http://schemas.openxmlformats.org/officeDocument/2006/relationships/customXml" Target="../ink/ink4418.xml"/><Relationship Id="rId100" Type="http://schemas.openxmlformats.org/officeDocument/2006/relationships/image" Target="../media/image6450.png"/><Relationship Id="rId105" Type="http://schemas.openxmlformats.org/officeDocument/2006/relationships/customXml" Target="../ink/ink4432.xml"/><Relationship Id="rId126" Type="http://schemas.openxmlformats.org/officeDocument/2006/relationships/image" Target="../media/image6570.png"/><Relationship Id="rId147" Type="http://schemas.openxmlformats.org/officeDocument/2006/relationships/customXml" Target="../ink/ink4453.xml"/><Relationship Id="rId168" Type="http://schemas.openxmlformats.org/officeDocument/2006/relationships/image" Target="../media/image688.png"/><Relationship Id="rId8" Type="http://schemas.openxmlformats.org/officeDocument/2006/relationships/customXml" Target="../ink/ink4383.xml"/><Relationship Id="rId51" Type="http://schemas.openxmlformats.org/officeDocument/2006/relationships/image" Target="../media/image621.png"/><Relationship Id="rId72" Type="http://schemas.openxmlformats.org/officeDocument/2006/relationships/customXml" Target="../ink/ink4415.xml"/><Relationship Id="rId93" Type="http://schemas.openxmlformats.org/officeDocument/2006/relationships/customXml" Target="../ink/ink4426.xml"/><Relationship Id="rId98" Type="http://schemas.openxmlformats.org/officeDocument/2006/relationships/image" Target="../media/image6440.png"/><Relationship Id="rId121" Type="http://schemas.openxmlformats.org/officeDocument/2006/relationships/customXml" Target="../ink/ink4440.xml"/><Relationship Id="rId142" Type="http://schemas.openxmlformats.org/officeDocument/2006/relationships/image" Target="../media/image6650.png"/><Relationship Id="rId163" Type="http://schemas.openxmlformats.org/officeDocument/2006/relationships/customXml" Target="../ink/ink4460.xml"/><Relationship Id="rId184" Type="http://schemas.openxmlformats.org/officeDocument/2006/relationships/image" Target="../media/image696.png"/><Relationship Id="rId189" Type="http://schemas.openxmlformats.org/officeDocument/2006/relationships/customXml" Target="../ink/ink4473.xml"/><Relationship Id="rId3" Type="http://schemas.openxmlformats.org/officeDocument/2006/relationships/image" Target="../media/image597.png"/><Relationship Id="rId25" Type="http://schemas.openxmlformats.org/officeDocument/2006/relationships/image" Target="../media/image608.png"/><Relationship Id="rId46" Type="http://schemas.openxmlformats.org/officeDocument/2006/relationships/customXml" Target="../ink/ink4402.xml"/><Relationship Id="rId67" Type="http://schemas.openxmlformats.org/officeDocument/2006/relationships/image" Target="../media/image6290.png"/><Relationship Id="rId116" Type="http://schemas.openxmlformats.org/officeDocument/2006/relationships/image" Target="../media/image6530.png"/><Relationship Id="rId137" Type="http://schemas.openxmlformats.org/officeDocument/2006/relationships/customXml" Target="../ink/ink4448.xml"/><Relationship Id="rId158" Type="http://schemas.openxmlformats.org/officeDocument/2006/relationships/image" Target="../media/image671.png"/><Relationship Id="rId20" Type="http://schemas.openxmlformats.org/officeDocument/2006/relationships/customXml" Target="../ink/ink4389.xml"/><Relationship Id="rId41" Type="http://schemas.openxmlformats.org/officeDocument/2006/relationships/image" Target="../media/image616.png"/><Relationship Id="rId62" Type="http://schemas.openxmlformats.org/officeDocument/2006/relationships/customXml" Target="../ink/ink4410.xml"/><Relationship Id="rId83" Type="http://schemas.openxmlformats.org/officeDocument/2006/relationships/customXml" Target="../ink/ink4421.xml"/><Relationship Id="rId88" Type="http://schemas.openxmlformats.org/officeDocument/2006/relationships/image" Target="../media/image6390.png"/><Relationship Id="rId111" Type="http://schemas.openxmlformats.org/officeDocument/2006/relationships/customXml" Target="../ink/ink4435.xml"/><Relationship Id="rId132" Type="http://schemas.openxmlformats.org/officeDocument/2006/relationships/image" Target="../media/image6600.png"/><Relationship Id="rId153" Type="http://schemas.openxmlformats.org/officeDocument/2006/relationships/customXml" Target="../ink/ink4455.xml"/><Relationship Id="rId174" Type="http://schemas.openxmlformats.org/officeDocument/2006/relationships/image" Target="../media/image691.png"/><Relationship Id="rId179" Type="http://schemas.openxmlformats.org/officeDocument/2006/relationships/customXml" Target="../ink/ink4468.xml"/><Relationship Id="rId195" Type="http://schemas.openxmlformats.org/officeDocument/2006/relationships/customXml" Target="../ink/ink4476.xml"/><Relationship Id="rId209" Type="http://schemas.openxmlformats.org/officeDocument/2006/relationships/customXml" Target="../ink/ink4483.xml"/><Relationship Id="rId190" Type="http://schemas.openxmlformats.org/officeDocument/2006/relationships/image" Target="../media/image701.png"/><Relationship Id="rId204" Type="http://schemas.openxmlformats.org/officeDocument/2006/relationships/image" Target="../media/image708.png"/><Relationship Id="rId15" Type="http://schemas.openxmlformats.org/officeDocument/2006/relationships/image" Target="../media/image603.png"/><Relationship Id="rId36" Type="http://schemas.openxmlformats.org/officeDocument/2006/relationships/customXml" Target="../ink/ink4397.xml"/><Relationship Id="rId57" Type="http://schemas.openxmlformats.org/officeDocument/2006/relationships/image" Target="../media/image624.png"/><Relationship Id="rId106" Type="http://schemas.openxmlformats.org/officeDocument/2006/relationships/image" Target="../media/image6480.png"/><Relationship Id="rId127" Type="http://schemas.openxmlformats.org/officeDocument/2006/relationships/customXml" Target="../ink/ink4443.xml"/><Relationship Id="rId10" Type="http://schemas.openxmlformats.org/officeDocument/2006/relationships/customXml" Target="../ink/ink4384.xml"/><Relationship Id="rId31" Type="http://schemas.openxmlformats.org/officeDocument/2006/relationships/image" Target="../media/image611.png"/><Relationship Id="rId52" Type="http://schemas.openxmlformats.org/officeDocument/2006/relationships/customXml" Target="../ink/ink4405.xml"/><Relationship Id="rId73" Type="http://schemas.openxmlformats.org/officeDocument/2006/relationships/image" Target="../media/image6320.png"/><Relationship Id="rId78" Type="http://schemas.openxmlformats.org/officeDocument/2006/relationships/image" Target="../media/image6340.png"/><Relationship Id="rId94" Type="http://schemas.openxmlformats.org/officeDocument/2006/relationships/image" Target="../media/image6420.png"/><Relationship Id="rId99" Type="http://schemas.openxmlformats.org/officeDocument/2006/relationships/customXml" Target="../ink/ink4429.xml"/><Relationship Id="rId101" Type="http://schemas.openxmlformats.org/officeDocument/2006/relationships/customXml" Target="../ink/ink4430.xml"/><Relationship Id="rId122" Type="http://schemas.openxmlformats.org/officeDocument/2006/relationships/image" Target="../media/image6550.png"/><Relationship Id="rId143" Type="http://schemas.openxmlformats.org/officeDocument/2006/relationships/customXml" Target="../ink/ink4451.xml"/><Relationship Id="rId148" Type="http://schemas.openxmlformats.org/officeDocument/2006/relationships/image" Target="../media/image6680.png"/><Relationship Id="rId164" Type="http://schemas.openxmlformats.org/officeDocument/2006/relationships/image" Target="../media/image686.png"/><Relationship Id="rId169" Type="http://schemas.openxmlformats.org/officeDocument/2006/relationships/customXml" Target="../ink/ink4463.xml"/><Relationship Id="rId185" Type="http://schemas.openxmlformats.org/officeDocument/2006/relationships/customXml" Target="../ink/ink4471.xml"/><Relationship Id="rId4" Type="http://schemas.openxmlformats.org/officeDocument/2006/relationships/customXml" Target="../ink/ink4381.xml"/><Relationship Id="rId9" Type="http://schemas.openxmlformats.org/officeDocument/2006/relationships/image" Target="../media/image600.png"/><Relationship Id="rId180" Type="http://schemas.openxmlformats.org/officeDocument/2006/relationships/image" Target="../media/image694.png"/><Relationship Id="rId210" Type="http://schemas.openxmlformats.org/officeDocument/2006/relationships/image" Target="../media/image711.png"/><Relationship Id="rId26" Type="http://schemas.openxmlformats.org/officeDocument/2006/relationships/customXml" Target="../ink/ink4392.xml"/><Relationship Id="rId47" Type="http://schemas.openxmlformats.org/officeDocument/2006/relationships/image" Target="../media/image619.png"/><Relationship Id="rId68" Type="http://schemas.openxmlformats.org/officeDocument/2006/relationships/customXml" Target="../ink/ink4413.xml"/><Relationship Id="rId89" Type="http://schemas.openxmlformats.org/officeDocument/2006/relationships/customXml" Target="../ink/ink4424.xml"/><Relationship Id="rId112" Type="http://schemas.openxmlformats.org/officeDocument/2006/relationships/image" Target="../media/image6510.png"/><Relationship Id="rId133" Type="http://schemas.openxmlformats.org/officeDocument/2006/relationships/customXml" Target="../ink/ink4446.xml"/><Relationship Id="rId154" Type="http://schemas.openxmlformats.org/officeDocument/2006/relationships/image" Target="../media/image698.png"/><Relationship Id="rId175" Type="http://schemas.openxmlformats.org/officeDocument/2006/relationships/customXml" Target="../ink/ink4466.xml"/><Relationship Id="rId196" Type="http://schemas.openxmlformats.org/officeDocument/2006/relationships/image" Target="../media/image704.png"/><Relationship Id="rId200" Type="http://schemas.openxmlformats.org/officeDocument/2006/relationships/image" Target="../media/image706.png"/><Relationship Id="rId16" Type="http://schemas.openxmlformats.org/officeDocument/2006/relationships/customXml" Target="../ink/ink4387.xml"/><Relationship Id="rId37" Type="http://schemas.openxmlformats.org/officeDocument/2006/relationships/image" Target="../media/image614.png"/><Relationship Id="rId58" Type="http://schemas.openxmlformats.org/officeDocument/2006/relationships/customXml" Target="../ink/ink4408.xml"/><Relationship Id="rId79" Type="http://schemas.openxmlformats.org/officeDocument/2006/relationships/customXml" Target="../ink/ink4419.xml"/><Relationship Id="rId102" Type="http://schemas.openxmlformats.org/officeDocument/2006/relationships/image" Target="../media/image6460.png"/><Relationship Id="rId123" Type="http://schemas.openxmlformats.org/officeDocument/2006/relationships/customXml" Target="../ink/ink4441.xml"/><Relationship Id="rId144" Type="http://schemas.openxmlformats.org/officeDocument/2006/relationships/image" Target="../media/image6660.png"/><Relationship Id="rId90" Type="http://schemas.openxmlformats.org/officeDocument/2006/relationships/image" Target="../media/image6400.png"/><Relationship Id="rId165" Type="http://schemas.openxmlformats.org/officeDocument/2006/relationships/customXml" Target="../ink/ink4461.xml"/><Relationship Id="rId186" Type="http://schemas.openxmlformats.org/officeDocument/2006/relationships/image" Target="../media/image699.png"/><Relationship Id="rId211" Type="http://schemas.openxmlformats.org/officeDocument/2006/relationships/customXml" Target="../ink/ink4484.xml"/><Relationship Id="rId27" Type="http://schemas.openxmlformats.org/officeDocument/2006/relationships/image" Target="../media/image609.png"/><Relationship Id="rId48" Type="http://schemas.openxmlformats.org/officeDocument/2006/relationships/customXml" Target="../ink/ink4403.xml"/><Relationship Id="rId69" Type="http://schemas.openxmlformats.org/officeDocument/2006/relationships/image" Target="../media/image6300.png"/><Relationship Id="rId113" Type="http://schemas.openxmlformats.org/officeDocument/2006/relationships/customXml" Target="../ink/ink4436.xml"/><Relationship Id="rId134" Type="http://schemas.openxmlformats.org/officeDocument/2006/relationships/image" Target="../media/image6610.png"/><Relationship Id="rId80" Type="http://schemas.openxmlformats.org/officeDocument/2006/relationships/image" Target="../media/image6350.png"/><Relationship Id="rId155" Type="http://schemas.openxmlformats.org/officeDocument/2006/relationships/customXml" Target="../ink/ink4456.xml"/><Relationship Id="rId176" Type="http://schemas.openxmlformats.org/officeDocument/2006/relationships/image" Target="../media/image692.png"/><Relationship Id="rId197" Type="http://schemas.openxmlformats.org/officeDocument/2006/relationships/customXml" Target="../ink/ink4477.xml"/><Relationship Id="rId201" Type="http://schemas.openxmlformats.org/officeDocument/2006/relationships/customXml" Target="../ink/ink4479.xml"/><Relationship Id="rId17" Type="http://schemas.openxmlformats.org/officeDocument/2006/relationships/image" Target="../media/image604.png"/><Relationship Id="rId38" Type="http://schemas.openxmlformats.org/officeDocument/2006/relationships/customXml" Target="../ink/ink4398.xml"/><Relationship Id="rId59" Type="http://schemas.openxmlformats.org/officeDocument/2006/relationships/image" Target="../media/image625.png"/><Relationship Id="rId103" Type="http://schemas.openxmlformats.org/officeDocument/2006/relationships/customXml" Target="../ink/ink4431.xml"/><Relationship Id="rId124" Type="http://schemas.openxmlformats.org/officeDocument/2006/relationships/image" Target="../media/image6560.png"/><Relationship Id="rId70" Type="http://schemas.openxmlformats.org/officeDocument/2006/relationships/customXml" Target="../ink/ink4414.xml"/><Relationship Id="rId91" Type="http://schemas.openxmlformats.org/officeDocument/2006/relationships/customXml" Target="../ink/ink4425.xml"/><Relationship Id="rId145" Type="http://schemas.openxmlformats.org/officeDocument/2006/relationships/customXml" Target="../ink/ink4452.xml"/><Relationship Id="rId166" Type="http://schemas.openxmlformats.org/officeDocument/2006/relationships/image" Target="../media/image687.png"/><Relationship Id="rId187" Type="http://schemas.openxmlformats.org/officeDocument/2006/relationships/customXml" Target="../ink/ink4472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12.png"/><Relationship Id="rId28" Type="http://schemas.openxmlformats.org/officeDocument/2006/relationships/customXml" Target="../ink/ink4393.xml"/><Relationship Id="rId49" Type="http://schemas.openxmlformats.org/officeDocument/2006/relationships/image" Target="../media/image620.png"/><Relationship Id="rId114" Type="http://schemas.openxmlformats.org/officeDocument/2006/relationships/image" Target="../media/image6520.png"/><Relationship Id="rId60" Type="http://schemas.openxmlformats.org/officeDocument/2006/relationships/customXml" Target="../ink/ink4409.xml"/><Relationship Id="rId81" Type="http://schemas.openxmlformats.org/officeDocument/2006/relationships/customXml" Target="../ink/ink4420.xml"/><Relationship Id="rId135" Type="http://schemas.openxmlformats.org/officeDocument/2006/relationships/customXml" Target="../ink/ink4447.xml"/><Relationship Id="rId156" Type="http://schemas.openxmlformats.org/officeDocument/2006/relationships/image" Target="../media/image670.png"/><Relationship Id="rId177" Type="http://schemas.openxmlformats.org/officeDocument/2006/relationships/customXml" Target="../ink/ink4467.xml"/><Relationship Id="rId198" Type="http://schemas.openxmlformats.org/officeDocument/2006/relationships/image" Target="../media/image705.png"/><Relationship Id="rId202" Type="http://schemas.openxmlformats.org/officeDocument/2006/relationships/image" Target="../media/image707.png"/><Relationship Id="rId18" Type="http://schemas.openxmlformats.org/officeDocument/2006/relationships/customXml" Target="../ink/ink4388.xml"/><Relationship Id="rId39" Type="http://schemas.openxmlformats.org/officeDocument/2006/relationships/image" Target="../media/image615.png"/><Relationship Id="rId50" Type="http://schemas.openxmlformats.org/officeDocument/2006/relationships/customXml" Target="../ink/ink4404.xml"/><Relationship Id="rId104" Type="http://schemas.openxmlformats.org/officeDocument/2006/relationships/image" Target="../media/image6470.png"/><Relationship Id="rId125" Type="http://schemas.openxmlformats.org/officeDocument/2006/relationships/customXml" Target="../ink/ink4442.xml"/><Relationship Id="rId146" Type="http://schemas.openxmlformats.org/officeDocument/2006/relationships/image" Target="../media/image6670.png"/><Relationship Id="rId167" Type="http://schemas.openxmlformats.org/officeDocument/2006/relationships/customXml" Target="../ink/ink4462.xml"/><Relationship Id="rId188" Type="http://schemas.openxmlformats.org/officeDocument/2006/relationships/image" Target="../media/image700.png"/><Relationship Id="rId71" Type="http://schemas.openxmlformats.org/officeDocument/2006/relationships/image" Target="../media/image6310.png"/><Relationship Id="rId92" Type="http://schemas.openxmlformats.org/officeDocument/2006/relationships/image" Target="../media/image6410.png"/><Relationship Id="rId2" Type="http://schemas.openxmlformats.org/officeDocument/2006/relationships/customXml" Target="../ink/ink4380.xml"/><Relationship Id="rId29" Type="http://schemas.openxmlformats.org/officeDocument/2006/relationships/image" Target="../media/image610.png"/><Relationship Id="rId40" Type="http://schemas.openxmlformats.org/officeDocument/2006/relationships/customXml" Target="../ink/ink4399.xml"/><Relationship Id="rId115" Type="http://schemas.openxmlformats.org/officeDocument/2006/relationships/customXml" Target="../ink/ink4437.xml"/><Relationship Id="rId136" Type="http://schemas.openxmlformats.org/officeDocument/2006/relationships/image" Target="../media/image6620.png"/><Relationship Id="rId157" Type="http://schemas.openxmlformats.org/officeDocument/2006/relationships/customXml" Target="../ink/ink4457.xml"/><Relationship Id="rId178" Type="http://schemas.openxmlformats.org/officeDocument/2006/relationships/image" Target="../media/image693.png"/></Relationships>
</file>

<file path=ppt/slides/_rels/slide9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43.xml"/><Relationship Id="rId21" Type="http://schemas.openxmlformats.org/officeDocument/2006/relationships/image" Target="../media/image606.png"/><Relationship Id="rId42" Type="http://schemas.openxmlformats.org/officeDocument/2006/relationships/customXml" Target="../ink/ink4505.xml"/><Relationship Id="rId63" Type="http://schemas.openxmlformats.org/officeDocument/2006/relationships/image" Target="../media/image6270.png"/><Relationship Id="rId84" Type="http://schemas.openxmlformats.org/officeDocument/2006/relationships/image" Target="../media/image6370.png"/><Relationship Id="rId138" Type="http://schemas.openxmlformats.org/officeDocument/2006/relationships/image" Target="../media/image6630.png"/><Relationship Id="rId159" Type="http://schemas.openxmlformats.org/officeDocument/2006/relationships/customXml" Target="../ink/ink4563.xml"/><Relationship Id="rId170" Type="http://schemas.openxmlformats.org/officeDocument/2006/relationships/image" Target="../media/image689.png"/><Relationship Id="rId191" Type="http://schemas.openxmlformats.org/officeDocument/2006/relationships/customXml" Target="../ink/ink4579.xml"/><Relationship Id="rId205" Type="http://schemas.openxmlformats.org/officeDocument/2006/relationships/customXml" Target="../ink/ink4586.xml"/><Relationship Id="rId226" Type="http://schemas.openxmlformats.org/officeDocument/2006/relationships/image" Target="../media/image719.png"/><Relationship Id="rId107" Type="http://schemas.openxmlformats.org/officeDocument/2006/relationships/customXml" Target="../ink/ink4538.xml"/><Relationship Id="rId11" Type="http://schemas.openxmlformats.org/officeDocument/2006/relationships/image" Target="../media/image601.png"/><Relationship Id="rId32" Type="http://schemas.openxmlformats.org/officeDocument/2006/relationships/customXml" Target="../ink/ink4500.xml"/><Relationship Id="rId53" Type="http://schemas.openxmlformats.org/officeDocument/2006/relationships/image" Target="../media/image622.png"/><Relationship Id="rId74" Type="http://schemas.openxmlformats.org/officeDocument/2006/relationships/customXml" Target="../ink/ink4521.xml"/><Relationship Id="rId128" Type="http://schemas.openxmlformats.org/officeDocument/2006/relationships/image" Target="../media/image6580.png"/><Relationship Id="rId149" Type="http://schemas.openxmlformats.org/officeDocument/2006/relationships/customXml" Target="../ink/ink4559.xml"/><Relationship Id="rId5" Type="http://schemas.openxmlformats.org/officeDocument/2006/relationships/image" Target="../media/image598.png"/><Relationship Id="rId95" Type="http://schemas.openxmlformats.org/officeDocument/2006/relationships/customXml" Target="../ink/ink4532.xml"/><Relationship Id="rId160" Type="http://schemas.openxmlformats.org/officeDocument/2006/relationships/image" Target="../media/image684.png"/><Relationship Id="rId181" Type="http://schemas.openxmlformats.org/officeDocument/2006/relationships/customXml" Target="../ink/ink4574.xml"/><Relationship Id="rId216" Type="http://schemas.openxmlformats.org/officeDocument/2006/relationships/image" Target="../media/image714.png"/><Relationship Id="rId22" Type="http://schemas.openxmlformats.org/officeDocument/2006/relationships/customXml" Target="../ink/ink4495.xml"/><Relationship Id="rId43" Type="http://schemas.openxmlformats.org/officeDocument/2006/relationships/image" Target="../media/image617.png"/><Relationship Id="rId64" Type="http://schemas.openxmlformats.org/officeDocument/2006/relationships/customXml" Target="../ink/ink4516.xml"/><Relationship Id="rId118" Type="http://schemas.openxmlformats.org/officeDocument/2006/relationships/image" Target="../media/image16.png"/><Relationship Id="rId139" Type="http://schemas.openxmlformats.org/officeDocument/2006/relationships/customXml" Target="../ink/ink4554.xml"/><Relationship Id="rId85" Type="http://schemas.openxmlformats.org/officeDocument/2006/relationships/customXml" Target="../ink/ink4527.xml"/><Relationship Id="rId171" Type="http://schemas.openxmlformats.org/officeDocument/2006/relationships/customXml" Target="../ink/ink4569.xml"/><Relationship Id="rId192" Type="http://schemas.openxmlformats.org/officeDocument/2006/relationships/image" Target="../media/image702.png"/><Relationship Id="rId206" Type="http://schemas.openxmlformats.org/officeDocument/2006/relationships/image" Target="../media/image709.png"/><Relationship Id="rId227" Type="http://schemas.openxmlformats.org/officeDocument/2006/relationships/customXml" Target="../ink/ink4597.xml"/><Relationship Id="rId12" Type="http://schemas.openxmlformats.org/officeDocument/2006/relationships/customXml" Target="../ink/ink4490.xml"/><Relationship Id="rId33" Type="http://schemas.openxmlformats.org/officeDocument/2006/relationships/image" Target="../media/image612.png"/><Relationship Id="rId108" Type="http://schemas.openxmlformats.org/officeDocument/2006/relationships/image" Target="../media/image6490.png"/><Relationship Id="rId129" Type="http://schemas.openxmlformats.org/officeDocument/2006/relationships/customXml" Target="../ink/ink4549.xml"/><Relationship Id="rId54" Type="http://schemas.openxmlformats.org/officeDocument/2006/relationships/customXml" Target="../ink/ink4511.xml"/><Relationship Id="rId75" Type="http://schemas.openxmlformats.org/officeDocument/2006/relationships/image" Target="../media/image6330.png"/><Relationship Id="rId96" Type="http://schemas.openxmlformats.org/officeDocument/2006/relationships/image" Target="../media/image6430.png"/><Relationship Id="rId140" Type="http://schemas.openxmlformats.org/officeDocument/2006/relationships/image" Target="../media/image6640.png"/><Relationship Id="rId161" Type="http://schemas.openxmlformats.org/officeDocument/2006/relationships/customXml" Target="../ink/ink4564.xml"/><Relationship Id="rId182" Type="http://schemas.openxmlformats.org/officeDocument/2006/relationships/image" Target="../media/image695.png"/><Relationship Id="rId217" Type="http://schemas.openxmlformats.org/officeDocument/2006/relationships/customXml" Target="../ink/ink4592.xml"/><Relationship Id="rId6" Type="http://schemas.openxmlformats.org/officeDocument/2006/relationships/customXml" Target="../ink/ink4487.xml"/><Relationship Id="rId23" Type="http://schemas.openxmlformats.org/officeDocument/2006/relationships/image" Target="../media/image607.png"/><Relationship Id="rId119" Type="http://schemas.openxmlformats.org/officeDocument/2006/relationships/customXml" Target="../ink/ink4544.xml"/><Relationship Id="rId44" Type="http://schemas.openxmlformats.org/officeDocument/2006/relationships/customXml" Target="../ink/ink4506.xml"/><Relationship Id="rId65" Type="http://schemas.openxmlformats.org/officeDocument/2006/relationships/image" Target="../media/image6280.png"/><Relationship Id="rId86" Type="http://schemas.openxmlformats.org/officeDocument/2006/relationships/image" Target="../media/image6380.png"/><Relationship Id="rId130" Type="http://schemas.openxmlformats.org/officeDocument/2006/relationships/image" Target="../media/image6590.png"/><Relationship Id="rId172" Type="http://schemas.openxmlformats.org/officeDocument/2006/relationships/image" Target="../media/image690.png"/><Relationship Id="rId193" Type="http://schemas.openxmlformats.org/officeDocument/2006/relationships/customXml" Target="../ink/ink4580.xml"/><Relationship Id="rId207" Type="http://schemas.openxmlformats.org/officeDocument/2006/relationships/customXml" Target="../ink/ink4587.xml"/><Relationship Id="rId228" Type="http://schemas.openxmlformats.org/officeDocument/2006/relationships/image" Target="../media/image720.png"/><Relationship Id="rId13" Type="http://schemas.openxmlformats.org/officeDocument/2006/relationships/image" Target="../media/image602.png"/><Relationship Id="rId109" Type="http://schemas.openxmlformats.org/officeDocument/2006/relationships/customXml" Target="../ink/ink4539.xml"/><Relationship Id="rId34" Type="http://schemas.openxmlformats.org/officeDocument/2006/relationships/customXml" Target="../ink/ink4501.xml"/><Relationship Id="rId55" Type="http://schemas.openxmlformats.org/officeDocument/2006/relationships/image" Target="../media/image623.png"/><Relationship Id="rId76" Type="http://schemas.openxmlformats.org/officeDocument/2006/relationships/customXml" Target="../ink/ink4522.xml"/><Relationship Id="rId97" Type="http://schemas.openxmlformats.org/officeDocument/2006/relationships/customXml" Target="../ink/ink4533.xml"/><Relationship Id="rId120" Type="http://schemas.openxmlformats.org/officeDocument/2006/relationships/image" Target="../media/image6540.png"/><Relationship Id="rId141" Type="http://schemas.openxmlformats.org/officeDocument/2006/relationships/customXml" Target="../ink/ink4555.xml"/><Relationship Id="rId7" Type="http://schemas.openxmlformats.org/officeDocument/2006/relationships/image" Target="../media/image599.png"/><Relationship Id="rId162" Type="http://schemas.openxmlformats.org/officeDocument/2006/relationships/image" Target="../media/image685.png"/><Relationship Id="rId183" Type="http://schemas.openxmlformats.org/officeDocument/2006/relationships/customXml" Target="../ink/ink4575.xml"/><Relationship Id="rId218" Type="http://schemas.openxmlformats.org/officeDocument/2006/relationships/image" Target="../media/image715.png"/><Relationship Id="rId24" Type="http://schemas.openxmlformats.org/officeDocument/2006/relationships/customXml" Target="../ink/ink4496.xml"/><Relationship Id="rId45" Type="http://schemas.openxmlformats.org/officeDocument/2006/relationships/image" Target="../media/image618.png"/><Relationship Id="rId66" Type="http://schemas.openxmlformats.org/officeDocument/2006/relationships/customXml" Target="../ink/ink4517.xml"/><Relationship Id="rId87" Type="http://schemas.openxmlformats.org/officeDocument/2006/relationships/customXml" Target="../ink/ink4528.xml"/><Relationship Id="rId110" Type="http://schemas.openxmlformats.org/officeDocument/2006/relationships/image" Target="../media/image6500.png"/><Relationship Id="rId131" Type="http://schemas.openxmlformats.org/officeDocument/2006/relationships/customXml" Target="../ink/ink4550.xml"/><Relationship Id="rId152" Type="http://schemas.openxmlformats.org/officeDocument/2006/relationships/image" Target="../media/image697.png"/><Relationship Id="rId173" Type="http://schemas.openxmlformats.org/officeDocument/2006/relationships/customXml" Target="../ink/ink4570.xml"/><Relationship Id="rId194" Type="http://schemas.openxmlformats.org/officeDocument/2006/relationships/image" Target="../media/image703.png"/><Relationship Id="rId208" Type="http://schemas.openxmlformats.org/officeDocument/2006/relationships/image" Target="../media/image710.png"/><Relationship Id="rId229" Type="http://schemas.openxmlformats.org/officeDocument/2006/relationships/customXml" Target="../ink/ink4598.xml"/><Relationship Id="rId14" Type="http://schemas.openxmlformats.org/officeDocument/2006/relationships/customXml" Target="../ink/ink4491.xml"/><Relationship Id="rId35" Type="http://schemas.openxmlformats.org/officeDocument/2006/relationships/image" Target="../media/image613.png"/><Relationship Id="rId56" Type="http://schemas.openxmlformats.org/officeDocument/2006/relationships/customXml" Target="../ink/ink4512.xml"/><Relationship Id="rId77" Type="http://schemas.openxmlformats.org/officeDocument/2006/relationships/customXml" Target="../ink/ink4523.xml"/><Relationship Id="rId100" Type="http://schemas.openxmlformats.org/officeDocument/2006/relationships/image" Target="../media/image6450.png"/><Relationship Id="rId8" Type="http://schemas.openxmlformats.org/officeDocument/2006/relationships/customXml" Target="../ink/ink4488.xml"/><Relationship Id="rId98" Type="http://schemas.openxmlformats.org/officeDocument/2006/relationships/image" Target="../media/image6440.png"/><Relationship Id="rId121" Type="http://schemas.openxmlformats.org/officeDocument/2006/relationships/customXml" Target="../ink/ink4545.xml"/><Relationship Id="rId142" Type="http://schemas.openxmlformats.org/officeDocument/2006/relationships/image" Target="../media/image6650.png"/><Relationship Id="rId163" Type="http://schemas.openxmlformats.org/officeDocument/2006/relationships/customXml" Target="../ink/ink4565.xml"/><Relationship Id="rId184" Type="http://schemas.openxmlformats.org/officeDocument/2006/relationships/image" Target="../media/image696.png"/><Relationship Id="rId219" Type="http://schemas.openxmlformats.org/officeDocument/2006/relationships/customXml" Target="../ink/ink4593.xml"/><Relationship Id="rId230" Type="http://schemas.openxmlformats.org/officeDocument/2006/relationships/image" Target="../media/image721.png"/><Relationship Id="rId25" Type="http://schemas.openxmlformats.org/officeDocument/2006/relationships/image" Target="../media/image608.png"/><Relationship Id="rId46" Type="http://schemas.openxmlformats.org/officeDocument/2006/relationships/customXml" Target="../ink/ink4507.xml"/><Relationship Id="rId67" Type="http://schemas.openxmlformats.org/officeDocument/2006/relationships/image" Target="../media/image6290.png"/><Relationship Id="rId116" Type="http://schemas.openxmlformats.org/officeDocument/2006/relationships/image" Target="../media/image6530.png"/><Relationship Id="rId137" Type="http://schemas.openxmlformats.org/officeDocument/2006/relationships/customXml" Target="../ink/ink4553.xml"/><Relationship Id="rId158" Type="http://schemas.openxmlformats.org/officeDocument/2006/relationships/image" Target="../media/image671.png"/><Relationship Id="rId20" Type="http://schemas.openxmlformats.org/officeDocument/2006/relationships/customXml" Target="../ink/ink4494.xml"/><Relationship Id="rId41" Type="http://schemas.openxmlformats.org/officeDocument/2006/relationships/image" Target="../media/image616.png"/><Relationship Id="rId62" Type="http://schemas.openxmlformats.org/officeDocument/2006/relationships/customXml" Target="../ink/ink4515.xml"/><Relationship Id="rId83" Type="http://schemas.openxmlformats.org/officeDocument/2006/relationships/customXml" Target="../ink/ink4526.xml"/><Relationship Id="rId88" Type="http://schemas.openxmlformats.org/officeDocument/2006/relationships/image" Target="../media/image6390.png"/><Relationship Id="rId111" Type="http://schemas.openxmlformats.org/officeDocument/2006/relationships/customXml" Target="../ink/ink4540.xml"/><Relationship Id="rId132" Type="http://schemas.openxmlformats.org/officeDocument/2006/relationships/image" Target="../media/image6600.png"/><Relationship Id="rId153" Type="http://schemas.openxmlformats.org/officeDocument/2006/relationships/customXml" Target="../ink/ink4560.xml"/><Relationship Id="rId174" Type="http://schemas.openxmlformats.org/officeDocument/2006/relationships/image" Target="../media/image691.png"/><Relationship Id="rId179" Type="http://schemas.openxmlformats.org/officeDocument/2006/relationships/customXml" Target="../ink/ink4573.xml"/><Relationship Id="rId195" Type="http://schemas.openxmlformats.org/officeDocument/2006/relationships/customXml" Target="../ink/ink4581.xml"/><Relationship Id="rId209" Type="http://schemas.openxmlformats.org/officeDocument/2006/relationships/customXml" Target="../ink/ink4588.xml"/><Relationship Id="rId190" Type="http://schemas.openxmlformats.org/officeDocument/2006/relationships/image" Target="../media/image701.png"/><Relationship Id="rId204" Type="http://schemas.openxmlformats.org/officeDocument/2006/relationships/image" Target="../media/image708.png"/><Relationship Id="rId220" Type="http://schemas.openxmlformats.org/officeDocument/2006/relationships/image" Target="../media/image716.png"/><Relationship Id="rId225" Type="http://schemas.openxmlformats.org/officeDocument/2006/relationships/customXml" Target="../ink/ink4596.xml"/><Relationship Id="rId15" Type="http://schemas.openxmlformats.org/officeDocument/2006/relationships/image" Target="../media/image603.png"/><Relationship Id="rId36" Type="http://schemas.openxmlformats.org/officeDocument/2006/relationships/customXml" Target="../ink/ink4502.xml"/><Relationship Id="rId57" Type="http://schemas.openxmlformats.org/officeDocument/2006/relationships/image" Target="../media/image624.png"/><Relationship Id="rId106" Type="http://schemas.openxmlformats.org/officeDocument/2006/relationships/image" Target="../media/image6480.png"/><Relationship Id="rId127" Type="http://schemas.openxmlformats.org/officeDocument/2006/relationships/customXml" Target="../ink/ink4548.xml"/><Relationship Id="rId10" Type="http://schemas.openxmlformats.org/officeDocument/2006/relationships/customXml" Target="../ink/ink4489.xml"/><Relationship Id="rId31" Type="http://schemas.openxmlformats.org/officeDocument/2006/relationships/image" Target="../media/image611.png"/><Relationship Id="rId52" Type="http://schemas.openxmlformats.org/officeDocument/2006/relationships/customXml" Target="../ink/ink4510.xml"/><Relationship Id="rId73" Type="http://schemas.openxmlformats.org/officeDocument/2006/relationships/image" Target="../media/image6320.png"/><Relationship Id="rId78" Type="http://schemas.openxmlformats.org/officeDocument/2006/relationships/image" Target="../media/image6340.png"/><Relationship Id="rId94" Type="http://schemas.openxmlformats.org/officeDocument/2006/relationships/image" Target="../media/image6420.png"/><Relationship Id="rId99" Type="http://schemas.openxmlformats.org/officeDocument/2006/relationships/customXml" Target="../ink/ink4534.xml"/><Relationship Id="rId101" Type="http://schemas.openxmlformats.org/officeDocument/2006/relationships/customXml" Target="../ink/ink4535.xml"/><Relationship Id="rId122" Type="http://schemas.openxmlformats.org/officeDocument/2006/relationships/image" Target="../media/image6550.png"/><Relationship Id="rId143" Type="http://schemas.openxmlformats.org/officeDocument/2006/relationships/customXml" Target="../ink/ink4556.xml"/><Relationship Id="rId148" Type="http://schemas.openxmlformats.org/officeDocument/2006/relationships/image" Target="../media/image6680.png"/><Relationship Id="rId164" Type="http://schemas.openxmlformats.org/officeDocument/2006/relationships/image" Target="../media/image686.png"/><Relationship Id="rId169" Type="http://schemas.openxmlformats.org/officeDocument/2006/relationships/customXml" Target="../ink/ink4568.xml"/><Relationship Id="rId185" Type="http://schemas.openxmlformats.org/officeDocument/2006/relationships/customXml" Target="../ink/ink4576.xml"/><Relationship Id="rId4" Type="http://schemas.openxmlformats.org/officeDocument/2006/relationships/customXml" Target="../ink/ink4486.xml"/><Relationship Id="rId9" Type="http://schemas.openxmlformats.org/officeDocument/2006/relationships/image" Target="../media/image600.png"/><Relationship Id="rId180" Type="http://schemas.openxmlformats.org/officeDocument/2006/relationships/image" Target="../media/image694.png"/><Relationship Id="rId210" Type="http://schemas.openxmlformats.org/officeDocument/2006/relationships/image" Target="../media/image711.png"/><Relationship Id="rId215" Type="http://schemas.openxmlformats.org/officeDocument/2006/relationships/customXml" Target="../ink/ink4591.xml"/><Relationship Id="rId26" Type="http://schemas.openxmlformats.org/officeDocument/2006/relationships/customXml" Target="../ink/ink4497.xml"/><Relationship Id="rId231" Type="http://schemas.openxmlformats.org/officeDocument/2006/relationships/customXml" Target="../ink/ink4599.xml"/><Relationship Id="rId47" Type="http://schemas.openxmlformats.org/officeDocument/2006/relationships/image" Target="../media/image619.png"/><Relationship Id="rId68" Type="http://schemas.openxmlformats.org/officeDocument/2006/relationships/customXml" Target="../ink/ink4518.xml"/><Relationship Id="rId89" Type="http://schemas.openxmlformats.org/officeDocument/2006/relationships/customXml" Target="../ink/ink4529.xml"/><Relationship Id="rId112" Type="http://schemas.openxmlformats.org/officeDocument/2006/relationships/image" Target="../media/image6510.png"/><Relationship Id="rId133" Type="http://schemas.openxmlformats.org/officeDocument/2006/relationships/customXml" Target="../ink/ink4551.xml"/><Relationship Id="rId154" Type="http://schemas.openxmlformats.org/officeDocument/2006/relationships/image" Target="../media/image698.png"/><Relationship Id="rId175" Type="http://schemas.openxmlformats.org/officeDocument/2006/relationships/customXml" Target="../ink/ink4571.xml"/><Relationship Id="rId196" Type="http://schemas.openxmlformats.org/officeDocument/2006/relationships/image" Target="../media/image704.png"/><Relationship Id="rId200" Type="http://schemas.openxmlformats.org/officeDocument/2006/relationships/image" Target="../media/image706.png"/><Relationship Id="rId16" Type="http://schemas.openxmlformats.org/officeDocument/2006/relationships/customXml" Target="../ink/ink4492.xml"/><Relationship Id="rId221" Type="http://schemas.openxmlformats.org/officeDocument/2006/relationships/customXml" Target="../ink/ink4594.xml"/><Relationship Id="rId37" Type="http://schemas.openxmlformats.org/officeDocument/2006/relationships/image" Target="../media/image614.png"/><Relationship Id="rId58" Type="http://schemas.openxmlformats.org/officeDocument/2006/relationships/customXml" Target="../ink/ink4513.xml"/><Relationship Id="rId79" Type="http://schemas.openxmlformats.org/officeDocument/2006/relationships/customXml" Target="../ink/ink4524.xml"/><Relationship Id="rId102" Type="http://schemas.openxmlformats.org/officeDocument/2006/relationships/image" Target="../media/image6460.png"/><Relationship Id="rId123" Type="http://schemas.openxmlformats.org/officeDocument/2006/relationships/customXml" Target="../ink/ink4546.xml"/><Relationship Id="rId144" Type="http://schemas.openxmlformats.org/officeDocument/2006/relationships/image" Target="../media/image6660.png"/><Relationship Id="rId90" Type="http://schemas.openxmlformats.org/officeDocument/2006/relationships/image" Target="../media/image6400.png"/><Relationship Id="rId165" Type="http://schemas.openxmlformats.org/officeDocument/2006/relationships/customXml" Target="../ink/ink4566.xml"/><Relationship Id="rId186" Type="http://schemas.openxmlformats.org/officeDocument/2006/relationships/image" Target="../media/image699.png"/><Relationship Id="rId211" Type="http://schemas.openxmlformats.org/officeDocument/2006/relationships/customXml" Target="../ink/ink4589.xml"/><Relationship Id="rId232" Type="http://schemas.openxmlformats.org/officeDocument/2006/relationships/image" Target="../media/image722.png"/><Relationship Id="rId27" Type="http://schemas.openxmlformats.org/officeDocument/2006/relationships/image" Target="../media/image609.png"/><Relationship Id="rId48" Type="http://schemas.openxmlformats.org/officeDocument/2006/relationships/customXml" Target="../ink/ink4508.xml"/><Relationship Id="rId69" Type="http://schemas.openxmlformats.org/officeDocument/2006/relationships/image" Target="../media/image6300.png"/><Relationship Id="rId113" Type="http://schemas.openxmlformats.org/officeDocument/2006/relationships/customXml" Target="../ink/ink4541.xml"/><Relationship Id="rId134" Type="http://schemas.openxmlformats.org/officeDocument/2006/relationships/image" Target="../media/image6610.png"/><Relationship Id="rId80" Type="http://schemas.openxmlformats.org/officeDocument/2006/relationships/image" Target="../media/image6350.png"/><Relationship Id="rId155" Type="http://schemas.openxmlformats.org/officeDocument/2006/relationships/customXml" Target="../ink/ink4561.xml"/><Relationship Id="rId176" Type="http://schemas.openxmlformats.org/officeDocument/2006/relationships/image" Target="../media/image692.png"/><Relationship Id="rId197" Type="http://schemas.openxmlformats.org/officeDocument/2006/relationships/customXml" Target="../ink/ink4582.xml"/><Relationship Id="rId201" Type="http://schemas.openxmlformats.org/officeDocument/2006/relationships/customXml" Target="../ink/ink4584.xml"/><Relationship Id="rId222" Type="http://schemas.openxmlformats.org/officeDocument/2006/relationships/image" Target="../media/image717.png"/><Relationship Id="rId17" Type="http://schemas.openxmlformats.org/officeDocument/2006/relationships/image" Target="../media/image604.png"/><Relationship Id="rId38" Type="http://schemas.openxmlformats.org/officeDocument/2006/relationships/customXml" Target="../ink/ink4503.xml"/><Relationship Id="rId59" Type="http://schemas.openxmlformats.org/officeDocument/2006/relationships/image" Target="../media/image625.png"/><Relationship Id="rId103" Type="http://schemas.openxmlformats.org/officeDocument/2006/relationships/customXml" Target="../ink/ink4536.xml"/><Relationship Id="rId124" Type="http://schemas.openxmlformats.org/officeDocument/2006/relationships/image" Target="../media/image6560.png"/><Relationship Id="rId70" Type="http://schemas.openxmlformats.org/officeDocument/2006/relationships/customXml" Target="../ink/ink4519.xml"/><Relationship Id="rId91" Type="http://schemas.openxmlformats.org/officeDocument/2006/relationships/customXml" Target="../ink/ink4530.xml"/><Relationship Id="rId145" Type="http://schemas.openxmlformats.org/officeDocument/2006/relationships/customXml" Target="../ink/ink4557.xml"/><Relationship Id="rId166" Type="http://schemas.openxmlformats.org/officeDocument/2006/relationships/image" Target="../media/image687.png"/><Relationship Id="rId187" Type="http://schemas.openxmlformats.org/officeDocument/2006/relationships/customXml" Target="../ink/ink4577.xml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712.png"/><Relationship Id="rId28" Type="http://schemas.openxmlformats.org/officeDocument/2006/relationships/customXml" Target="../ink/ink4498.xml"/><Relationship Id="rId49" Type="http://schemas.openxmlformats.org/officeDocument/2006/relationships/image" Target="../media/image620.png"/><Relationship Id="rId114" Type="http://schemas.openxmlformats.org/officeDocument/2006/relationships/image" Target="../media/image6520.png"/><Relationship Id="rId60" Type="http://schemas.openxmlformats.org/officeDocument/2006/relationships/customXml" Target="../ink/ink4514.xml"/><Relationship Id="rId81" Type="http://schemas.openxmlformats.org/officeDocument/2006/relationships/customXml" Target="../ink/ink4525.xml"/><Relationship Id="rId135" Type="http://schemas.openxmlformats.org/officeDocument/2006/relationships/customXml" Target="../ink/ink4552.xml"/><Relationship Id="rId156" Type="http://schemas.openxmlformats.org/officeDocument/2006/relationships/image" Target="../media/image670.png"/><Relationship Id="rId177" Type="http://schemas.openxmlformats.org/officeDocument/2006/relationships/customXml" Target="../ink/ink4572.xml"/><Relationship Id="rId198" Type="http://schemas.openxmlformats.org/officeDocument/2006/relationships/image" Target="../media/image705.png"/><Relationship Id="rId202" Type="http://schemas.openxmlformats.org/officeDocument/2006/relationships/image" Target="../media/image707.png"/><Relationship Id="rId223" Type="http://schemas.openxmlformats.org/officeDocument/2006/relationships/customXml" Target="../ink/ink4595.xml"/><Relationship Id="rId18" Type="http://schemas.openxmlformats.org/officeDocument/2006/relationships/customXml" Target="../ink/ink4493.xml"/><Relationship Id="rId39" Type="http://schemas.openxmlformats.org/officeDocument/2006/relationships/image" Target="../media/image615.png"/><Relationship Id="rId50" Type="http://schemas.openxmlformats.org/officeDocument/2006/relationships/customXml" Target="../ink/ink4509.xml"/><Relationship Id="rId104" Type="http://schemas.openxmlformats.org/officeDocument/2006/relationships/image" Target="../media/image6470.png"/><Relationship Id="rId125" Type="http://schemas.openxmlformats.org/officeDocument/2006/relationships/customXml" Target="../ink/ink4547.xml"/><Relationship Id="rId146" Type="http://schemas.openxmlformats.org/officeDocument/2006/relationships/image" Target="../media/image6670.png"/><Relationship Id="rId167" Type="http://schemas.openxmlformats.org/officeDocument/2006/relationships/customXml" Target="../ink/ink4567.xml"/><Relationship Id="rId188" Type="http://schemas.openxmlformats.org/officeDocument/2006/relationships/image" Target="../media/image700.png"/><Relationship Id="rId71" Type="http://schemas.openxmlformats.org/officeDocument/2006/relationships/image" Target="../media/image6310.png"/><Relationship Id="rId92" Type="http://schemas.openxmlformats.org/officeDocument/2006/relationships/image" Target="../media/image6410.png"/><Relationship Id="rId213" Type="http://schemas.openxmlformats.org/officeDocument/2006/relationships/customXml" Target="../ink/ink4590.xml"/><Relationship Id="rId2" Type="http://schemas.openxmlformats.org/officeDocument/2006/relationships/customXml" Target="../ink/ink4485.xml"/><Relationship Id="rId29" Type="http://schemas.openxmlformats.org/officeDocument/2006/relationships/image" Target="../media/image610.png"/><Relationship Id="rId40" Type="http://schemas.openxmlformats.org/officeDocument/2006/relationships/customXml" Target="../ink/ink4504.xml"/><Relationship Id="rId115" Type="http://schemas.openxmlformats.org/officeDocument/2006/relationships/customXml" Target="../ink/ink4542.xml"/><Relationship Id="rId136" Type="http://schemas.openxmlformats.org/officeDocument/2006/relationships/image" Target="../media/image6620.png"/><Relationship Id="rId157" Type="http://schemas.openxmlformats.org/officeDocument/2006/relationships/customXml" Target="../ink/ink4562.xml"/><Relationship Id="rId178" Type="http://schemas.openxmlformats.org/officeDocument/2006/relationships/image" Target="../media/image693.png"/><Relationship Id="rId61" Type="http://schemas.openxmlformats.org/officeDocument/2006/relationships/image" Target="../media/image626.png"/><Relationship Id="rId82" Type="http://schemas.openxmlformats.org/officeDocument/2006/relationships/image" Target="../media/image6360.png"/><Relationship Id="rId199" Type="http://schemas.openxmlformats.org/officeDocument/2006/relationships/customXml" Target="../ink/ink4583.xml"/><Relationship Id="rId203" Type="http://schemas.openxmlformats.org/officeDocument/2006/relationships/customXml" Target="../ink/ink4585.xml"/><Relationship Id="rId19" Type="http://schemas.openxmlformats.org/officeDocument/2006/relationships/image" Target="../media/image605.png"/><Relationship Id="rId224" Type="http://schemas.openxmlformats.org/officeDocument/2006/relationships/image" Target="../media/image718.png"/><Relationship Id="rId30" Type="http://schemas.openxmlformats.org/officeDocument/2006/relationships/customXml" Target="../ink/ink4499.xml"/><Relationship Id="rId105" Type="http://schemas.openxmlformats.org/officeDocument/2006/relationships/customXml" Target="../ink/ink4537.xml"/><Relationship Id="rId126" Type="http://schemas.openxmlformats.org/officeDocument/2006/relationships/image" Target="../media/image6570.png"/><Relationship Id="rId147" Type="http://schemas.openxmlformats.org/officeDocument/2006/relationships/customXml" Target="../ink/ink4558.xml"/><Relationship Id="rId168" Type="http://schemas.openxmlformats.org/officeDocument/2006/relationships/image" Target="../media/image688.png"/><Relationship Id="rId51" Type="http://schemas.openxmlformats.org/officeDocument/2006/relationships/image" Target="../media/image621.png"/><Relationship Id="rId72" Type="http://schemas.openxmlformats.org/officeDocument/2006/relationships/customXml" Target="../ink/ink4520.xml"/><Relationship Id="rId93" Type="http://schemas.openxmlformats.org/officeDocument/2006/relationships/customXml" Target="../ink/ink4531.xml"/><Relationship Id="rId189" Type="http://schemas.openxmlformats.org/officeDocument/2006/relationships/customXml" Target="../ink/ink4578.xml"/><Relationship Id="rId3" Type="http://schemas.openxmlformats.org/officeDocument/2006/relationships/image" Target="../media/image597.png"/><Relationship Id="rId214" Type="http://schemas.openxmlformats.org/officeDocument/2006/relationships/image" Target="../media/image713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40.png"/><Relationship Id="rId2" Type="http://schemas.openxmlformats.org/officeDocument/2006/relationships/customXml" Target="../ink/ink4600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83B752-8DB6-41B3-A7A6-912C7F3CDA47}"/>
                  </a:ext>
                </a:extLst>
              </p14:cNvPr>
              <p14:cNvContentPartPr/>
              <p14:nvPr/>
            </p14:nvContentPartPr>
            <p14:xfrm>
              <a:off x="253560" y="156040"/>
              <a:ext cx="1397160" cy="71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83B752-8DB6-41B3-A7A6-912C7F3CDA4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5920" y="138049"/>
                <a:ext cx="1432800" cy="7534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1A3268-A64E-4EFF-9A48-EB4C89C7E20B}"/>
                  </a:ext>
                </a:extLst>
              </p14:cNvPr>
              <p14:cNvContentPartPr/>
              <p14:nvPr/>
            </p14:nvContentPartPr>
            <p14:xfrm>
              <a:off x="1906320" y="111400"/>
              <a:ext cx="613440" cy="391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1A3268-A64E-4EFF-9A48-EB4C89C7E2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88320" y="93760"/>
                <a:ext cx="649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6E0361D-842A-4734-8E3B-8903924671C8}"/>
                  </a:ext>
                </a:extLst>
              </p14:cNvPr>
              <p14:cNvContentPartPr/>
              <p14:nvPr/>
            </p14:nvContentPartPr>
            <p14:xfrm>
              <a:off x="7666491" y="156583"/>
              <a:ext cx="1245600" cy="587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6E0361D-842A-4734-8E3B-8903924671C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648851" y="138943"/>
                <a:ext cx="1281240" cy="62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14:cNvPr>
              <p14:cNvContentPartPr/>
              <p14:nvPr/>
            </p14:nvContentPartPr>
            <p14:xfrm>
              <a:off x="1777800" y="1801240"/>
              <a:ext cx="253080" cy="251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59800" y="1783600"/>
                <a:ext cx="288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14:cNvPr>
              <p14:cNvContentPartPr/>
              <p14:nvPr/>
            </p14:nvContentPartPr>
            <p14:xfrm>
              <a:off x="2118000" y="1910680"/>
              <a:ext cx="16848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00000" y="1893040"/>
                <a:ext cx="2041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14:cNvPr>
              <p14:cNvContentPartPr/>
              <p14:nvPr/>
            </p14:nvContentPartPr>
            <p14:xfrm>
              <a:off x="5037960" y="1883680"/>
              <a:ext cx="46008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9974" y="1865680"/>
                <a:ext cx="495692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14:cNvPr>
              <p14:cNvContentPartPr/>
              <p14:nvPr/>
            </p14:nvContentPartPr>
            <p14:xfrm>
              <a:off x="5780640" y="1886920"/>
              <a:ext cx="900000" cy="16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869280"/>
                <a:ext cx="9356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14:cNvPr>
              <p14:cNvContentPartPr/>
              <p14:nvPr/>
            </p14:nvContentPartPr>
            <p14:xfrm>
              <a:off x="464520" y="2346640"/>
              <a:ext cx="275400" cy="17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520" y="2329000"/>
                <a:ext cx="311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14:cNvPr>
              <p14:cNvContentPartPr/>
              <p14:nvPr/>
            </p14:nvContentPartPr>
            <p14:xfrm>
              <a:off x="2468640" y="1736800"/>
              <a:ext cx="2336760" cy="104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50643" y="1719154"/>
                <a:ext cx="2372395" cy="108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14:cNvPr>
              <p14:cNvContentPartPr/>
              <p14:nvPr/>
            </p14:nvContentPartPr>
            <p14:xfrm>
              <a:off x="947640" y="2235040"/>
              <a:ext cx="1253880" cy="56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9640" y="2217040"/>
                <a:ext cx="12895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14:cNvPr>
              <p14:cNvContentPartPr/>
              <p14:nvPr/>
            </p14:nvContentPartPr>
            <p14:xfrm>
              <a:off x="6999960" y="1602160"/>
              <a:ext cx="1667160" cy="54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81960" y="1584520"/>
                <a:ext cx="17028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14:cNvPr>
              <p14:cNvContentPartPr/>
              <p14:nvPr/>
            </p14:nvContentPartPr>
            <p14:xfrm>
              <a:off x="2642520" y="3271120"/>
              <a:ext cx="100440" cy="15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24880" y="3253120"/>
                <a:ext cx="1360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14:cNvPr>
              <p14:cNvContentPartPr/>
              <p14:nvPr/>
            </p14:nvContentPartPr>
            <p14:xfrm>
              <a:off x="1589880" y="3055480"/>
              <a:ext cx="957960" cy="41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71880" y="3037840"/>
                <a:ext cx="99360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14:cNvPr>
              <p14:cNvContentPartPr/>
              <p14:nvPr/>
            </p14:nvContentPartPr>
            <p14:xfrm>
              <a:off x="2985240" y="3220000"/>
              <a:ext cx="396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67600" y="3202000"/>
                <a:ext cx="39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14:cNvPr>
              <p14:cNvContentPartPr/>
              <p14:nvPr/>
            </p14:nvContentPartPr>
            <p14:xfrm>
              <a:off x="2984880" y="3382720"/>
              <a:ext cx="12240" cy="8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67240" y="3365080"/>
                <a:ext cx="47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14:cNvPr>
              <p14:cNvContentPartPr/>
              <p14:nvPr/>
            </p14:nvContentPartPr>
            <p14:xfrm>
              <a:off x="3424440" y="3118840"/>
              <a:ext cx="263520" cy="371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06800" y="3101200"/>
                <a:ext cx="2991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14:cNvPr>
              <p14:cNvContentPartPr/>
              <p14:nvPr/>
            </p14:nvContentPartPr>
            <p14:xfrm>
              <a:off x="3891000" y="2947480"/>
              <a:ext cx="17820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73000" y="2929480"/>
                <a:ext cx="2138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14:cNvPr>
              <p14:cNvContentPartPr/>
              <p14:nvPr/>
            </p14:nvContentPartPr>
            <p14:xfrm>
              <a:off x="4266840" y="3240520"/>
              <a:ext cx="13752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49200" y="3222880"/>
                <a:ext cx="173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14:cNvPr>
              <p14:cNvContentPartPr/>
              <p14:nvPr/>
            </p14:nvContentPartPr>
            <p14:xfrm>
              <a:off x="4256400" y="3331960"/>
              <a:ext cx="143280" cy="14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38760" y="3314320"/>
                <a:ext cx="178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14:cNvPr>
              <p14:cNvContentPartPr/>
              <p14:nvPr/>
            </p14:nvContentPartPr>
            <p14:xfrm>
              <a:off x="3860400" y="3132880"/>
              <a:ext cx="251640" cy="30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42400" y="3114901"/>
                <a:ext cx="287280" cy="337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14:cNvPr>
              <p14:cNvContentPartPr/>
              <p14:nvPr/>
            </p14:nvContentPartPr>
            <p14:xfrm>
              <a:off x="4978200" y="3028840"/>
              <a:ext cx="243000" cy="5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0200" y="3010840"/>
                <a:ext cx="278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14:cNvPr>
              <p14:cNvContentPartPr/>
              <p14:nvPr/>
            </p14:nvContentPartPr>
            <p14:xfrm>
              <a:off x="4978200" y="2945680"/>
              <a:ext cx="206640" cy="1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0200" y="2928040"/>
                <a:ext cx="242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14:cNvPr>
              <p14:cNvContentPartPr/>
              <p14:nvPr/>
            </p14:nvContentPartPr>
            <p14:xfrm>
              <a:off x="4591560" y="3170680"/>
              <a:ext cx="659880" cy="178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73910" y="3153040"/>
                <a:ext cx="695539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14:cNvPr>
              <p14:cNvContentPartPr/>
              <p14:nvPr/>
            </p14:nvContentPartPr>
            <p14:xfrm>
              <a:off x="5395800" y="3301720"/>
              <a:ext cx="141480" cy="127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77800" y="3284080"/>
                <a:ext cx="177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14:cNvPr>
              <p14:cNvContentPartPr/>
              <p14:nvPr/>
            </p14:nvContentPartPr>
            <p14:xfrm>
              <a:off x="5739960" y="3196960"/>
              <a:ext cx="239040" cy="122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21960" y="3179320"/>
                <a:ext cx="274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14:cNvPr>
              <p14:cNvContentPartPr/>
              <p14:nvPr/>
            </p14:nvContentPartPr>
            <p14:xfrm>
              <a:off x="6094920" y="2996800"/>
              <a:ext cx="133560" cy="321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77280" y="2979160"/>
                <a:ext cx="169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14:cNvPr>
              <p14:cNvContentPartPr/>
              <p14:nvPr/>
            </p14:nvContentPartPr>
            <p14:xfrm>
              <a:off x="6272400" y="3189400"/>
              <a:ext cx="137520" cy="123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54760" y="3171760"/>
                <a:ext cx="173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14:cNvPr>
              <p14:cNvContentPartPr/>
              <p14:nvPr/>
            </p14:nvContentPartPr>
            <p14:xfrm>
              <a:off x="6420720" y="3196600"/>
              <a:ext cx="90720" cy="12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402720" y="3178960"/>
                <a:ext cx="12636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14:cNvPr>
              <p14:cNvContentPartPr/>
              <p14:nvPr/>
            </p14:nvContentPartPr>
            <p14:xfrm>
              <a:off x="6534120" y="3180040"/>
              <a:ext cx="123480" cy="1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16120" y="3162040"/>
                <a:ext cx="1591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14:cNvPr>
              <p14:cNvContentPartPr/>
              <p14:nvPr/>
            </p14:nvContentPartPr>
            <p14:xfrm>
              <a:off x="6931200" y="2996800"/>
              <a:ext cx="2628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13200" y="2979160"/>
                <a:ext cx="61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14:cNvPr>
              <p14:cNvContentPartPr/>
              <p14:nvPr/>
            </p14:nvContentPartPr>
            <p14:xfrm>
              <a:off x="6847320" y="3132160"/>
              <a:ext cx="24804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29680" y="3114520"/>
                <a:ext cx="2836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14:cNvPr>
              <p14:cNvContentPartPr/>
              <p14:nvPr/>
            </p14:nvContentPartPr>
            <p14:xfrm>
              <a:off x="7099680" y="2986720"/>
              <a:ext cx="13284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2040" y="2969080"/>
                <a:ext cx="1684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14:cNvPr>
              <p14:cNvContentPartPr/>
              <p14:nvPr/>
            </p14:nvContentPartPr>
            <p14:xfrm>
              <a:off x="7304520" y="3157360"/>
              <a:ext cx="141480" cy="135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86880" y="3139360"/>
                <a:ext cx="1771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14:cNvPr>
              <p14:cNvContentPartPr/>
              <p14:nvPr/>
            </p14:nvContentPartPr>
            <p14:xfrm>
              <a:off x="7731480" y="2976640"/>
              <a:ext cx="60876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13480" y="2958640"/>
                <a:ext cx="644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14:cNvPr>
              <p14:cNvContentPartPr/>
              <p14:nvPr/>
            </p14:nvContentPartPr>
            <p14:xfrm>
              <a:off x="563160" y="3722200"/>
              <a:ext cx="110880" cy="160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45160" y="3704200"/>
                <a:ext cx="146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14:cNvPr>
              <p14:cNvContentPartPr/>
              <p14:nvPr/>
            </p14:nvContentPartPr>
            <p14:xfrm>
              <a:off x="809760" y="3697000"/>
              <a:ext cx="497520" cy="215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92133" y="3679360"/>
                <a:ext cx="533134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14:cNvPr>
              <p14:cNvContentPartPr/>
              <p14:nvPr/>
            </p14:nvContentPartPr>
            <p14:xfrm>
              <a:off x="1694280" y="3551560"/>
              <a:ext cx="2622960" cy="387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76640" y="3533920"/>
                <a:ext cx="26586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14:cNvPr>
              <p14:cNvContentPartPr/>
              <p14:nvPr/>
            </p14:nvContentPartPr>
            <p14:xfrm>
              <a:off x="4632600" y="3535360"/>
              <a:ext cx="1718640" cy="508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14600" y="3517373"/>
                <a:ext cx="1754280" cy="544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14:cNvPr>
              <p14:cNvContentPartPr/>
              <p14:nvPr/>
            </p14:nvContentPartPr>
            <p14:xfrm>
              <a:off x="6643200" y="3518440"/>
              <a:ext cx="2145240" cy="55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25200" y="3500440"/>
                <a:ext cx="218088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9E8E183-3661-42E3-96FC-8CC4933C0545}"/>
                  </a:ext>
                </a:extLst>
              </p14:cNvPr>
              <p14:cNvContentPartPr/>
              <p14:nvPr/>
            </p14:nvContentPartPr>
            <p14:xfrm>
              <a:off x="1588080" y="4145200"/>
              <a:ext cx="699120" cy="262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9E8E183-3661-42E3-96FC-8CC4933C054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70440" y="4127560"/>
                <a:ext cx="73476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9691859-EF49-40FE-94C6-19391273702B}"/>
                  </a:ext>
                </a:extLst>
              </p14:cNvPr>
              <p14:cNvContentPartPr/>
              <p14:nvPr/>
            </p14:nvContentPartPr>
            <p14:xfrm>
              <a:off x="2399160" y="4094440"/>
              <a:ext cx="699840" cy="31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9691859-EF49-40FE-94C6-1939127370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81160" y="4076461"/>
                <a:ext cx="735480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6A567AE-69A2-4D43-AFF5-C0E4C0BE769E}"/>
                  </a:ext>
                </a:extLst>
              </p14:cNvPr>
              <p14:cNvContentPartPr/>
              <p14:nvPr/>
            </p14:nvContentPartPr>
            <p14:xfrm>
              <a:off x="4748880" y="4185520"/>
              <a:ext cx="6120" cy="23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6A567AE-69A2-4D43-AFF5-C0E4C0BE769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30880" y="4167880"/>
                <a:ext cx="41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D6D0577-BBBB-4EED-A94D-9F0C9D7B0D2F}"/>
                  </a:ext>
                </a:extLst>
              </p14:cNvPr>
              <p14:cNvContentPartPr/>
              <p14:nvPr/>
            </p14:nvContentPartPr>
            <p14:xfrm>
              <a:off x="4737000" y="4297480"/>
              <a:ext cx="7560" cy="30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D6D0577-BBBB-4EED-A94D-9F0C9D7B0D2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19000" y="4279480"/>
                <a:ext cx="43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F690080-94CD-4756-82A5-A0EC4B502DE3}"/>
                  </a:ext>
                </a:extLst>
              </p14:cNvPr>
              <p14:cNvContentPartPr/>
              <p14:nvPr/>
            </p14:nvContentPartPr>
            <p14:xfrm>
              <a:off x="3348120" y="4063480"/>
              <a:ext cx="1252440" cy="489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F690080-94CD-4756-82A5-A0EC4B502DE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30120" y="4045827"/>
                <a:ext cx="1288080" cy="5252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886089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309476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511745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7841021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872186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1815131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54900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850800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54900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14:cNvPr>
              <p14:cNvContentPartPr/>
              <p14:nvPr/>
            </p14:nvContentPartPr>
            <p14:xfrm>
              <a:off x="2468640" y="3270040"/>
              <a:ext cx="20268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0640" y="3252400"/>
                <a:ext cx="238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111952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54900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14:cNvPr>
              <p14:cNvContentPartPr/>
              <p14:nvPr/>
            </p14:nvContentPartPr>
            <p14:xfrm>
              <a:off x="2468640" y="3270040"/>
              <a:ext cx="20268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0640" y="3252400"/>
                <a:ext cx="238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14:cNvPr>
              <p14:cNvContentPartPr/>
              <p14:nvPr/>
            </p14:nvContentPartPr>
            <p14:xfrm>
              <a:off x="6345480" y="3291640"/>
              <a:ext cx="519840" cy="318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27480" y="3273640"/>
                <a:ext cx="55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14:cNvPr>
              <p14:cNvContentPartPr/>
              <p14:nvPr/>
            </p14:nvContentPartPr>
            <p14:xfrm>
              <a:off x="7697280" y="3281200"/>
              <a:ext cx="1279080" cy="32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9640" y="3263560"/>
                <a:ext cx="131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14:cNvPr>
              <p14:cNvContentPartPr/>
              <p14:nvPr/>
            </p14:nvContentPartPr>
            <p14:xfrm>
              <a:off x="7101480" y="3322240"/>
              <a:ext cx="454680" cy="342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83854" y="3304259"/>
                <a:ext cx="490292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14:cNvPr>
              <p14:cNvContentPartPr/>
              <p14:nvPr/>
            </p14:nvContentPartPr>
            <p14:xfrm>
              <a:off x="5963520" y="3372640"/>
              <a:ext cx="21528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5520" y="3355000"/>
                <a:ext cx="250920" cy="35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440491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54900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14:cNvPr>
              <p14:cNvContentPartPr/>
              <p14:nvPr/>
            </p14:nvContentPartPr>
            <p14:xfrm>
              <a:off x="2468640" y="3270040"/>
              <a:ext cx="20268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0640" y="3252400"/>
                <a:ext cx="238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14:cNvPr>
              <p14:cNvContentPartPr/>
              <p14:nvPr/>
            </p14:nvContentPartPr>
            <p14:xfrm>
              <a:off x="6345480" y="3291640"/>
              <a:ext cx="519840" cy="318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27480" y="3273640"/>
                <a:ext cx="55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14:cNvPr>
              <p14:cNvContentPartPr/>
              <p14:nvPr/>
            </p14:nvContentPartPr>
            <p14:xfrm>
              <a:off x="7697280" y="3281200"/>
              <a:ext cx="1279080" cy="32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9640" y="3263560"/>
                <a:ext cx="131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14:cNvPr>
              <p14:cNvContentPartPr/>
              <p14:nvPr/>
            </p14:nvContentPartPr>
            <p14:xfrm>
              <a:off x="7101480" y="3322240"/>
              <a:ext cx="454680" cy="342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83854" y="3304259"/>
                <a:ext cx="490292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14:cNvPr>
              <p14:cNvContentPartPr/>
              <p14:nvPr/>
            </p14:nvContentPartPr>
            <p14:xfrm>
              <a:off x="5963520" y="3372640"/>
              <a:ext cx="21528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5520" y="3355000"/>
                <a:ext cx="250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14:cNvPr>
              <p14:cNvContentPartPr/>
              <p14:nvPr/>
            </p14:nvContentPartPr>
            <p14:xfrm>
              <a:off x="1032600" y="4139080"/>
              <a:ext cx="499680" cy="30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14947" y="4121080"/>
                <a:ext cx="535346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1493B56-2B53-45F4-BD41-8FBEA630C107}"/>
                  </a:ext>
                </a:extLst>
              </p14:cNvPr>
              <p14:cNvContentPartPr/>
              <p14:nvPr/>
            </p14:nvContentPartPr>
            <p14:xfrm>
              <a:off x="2163720" y="4154200"/>
              <a:ext cx="237960" cy="32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1493B56-2B53-45F4-BD41-8FBEA630C10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45720" y="4136200"/>
                <a:ext cx="2736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14:cNvPr>
              <p14:cNvContentPartPr/>
              <p14:nvPr/>
            </p14:nvContentPartPr>
            <p14:xfrm>
              <a:off x="2692200" y="4307560"/>
              <a:ext cx="16164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74200" y="42895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14:cNvPr>
              <p14:cNvContentPartPr/>
              <p14:nvPr/>
            </p14:nvContentPartPr>
            <p14:xfrm>
              <a:off x="2701920" y="4399360"/>
              <a:ext cx="17532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84280" y="438136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14:cNvPr>
              <p14:cNvContentPartPr/>
              <p14:nvPr/>
            </p14:nvContentPartPr>
            <p14:xfrm>
              <a:off x="2112960" y="4255720"/>
              <a:ext cx="331200" cy="249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95320" y="4238055"/>
                <a:ext cx="36684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14:cNvPr>
              <p14:cNvContentPartPr/>
              <p14:nvPr/>
            </p14:nvContentPartPr>
            <p14:xfrm>
              <a:off x="3047520" y="3964480"/>
              <a:ext cx="2549520" cy="6588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029880" y="3946480"/>
                <a:ext cx="2585160" cy="69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377695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54900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14:cNvPr>
              <p14:cNvContentPartPr/>
              <p14:nvPr/>
            </p14:nvContentPartPr>
            <p14:xfrm>
              <a:off x="2468640" y="3270040"/>
              <a:ext cx="20268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0640" y="3252400"/>
                <a:ext cx="238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14:cNvPr>
              <p14:cNvContentPartPr/>
              <p14:nvPr/>
            </p14:nvContentPartPr>
            <p14:xfrm>
              <a:off x="6345480" y="3291640"/>
              <a:ext cx="519840" cy="318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27480" y="3273640"/>
                <a:ext cx="55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14:cNvPr>
              <p14:cNvContentPartPr/>
              <p14:nvPr/>
            </p14:nvContentPartPr>
            <p14:xfrm>
              <a:off x="7697280" y="3281200"/>
              <a:ext cx="1279080" cy="32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9640" y="3263560"/>
                <a:ext cx="131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14:cNvPr>
              <p14:cNvContentPartPr/>
              <p14:nvPr/>
            </p14:nvContentPartPr>
            <p14:xfrm>
              <a:off x="7101480" y="3322240"/>
              <a:ext cx="454680" cy="342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83854" y="3304259"/>
                <a:ext cx="490292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14:cNvPr>
              <p14:cNvContentPartPr/>
              <p14:nvPr/>
            </p14:nvContentPartPr>
            <p14:xfrm>
              <a:off x="5963520" y="3372640"/>
              <a:ext cx="21528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5520" y="3355000"/>
                <a:ext cx="250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14:cNvPr>
              <p14:cNvContentPartPr/>
              <p14:nvPr/>
            </p14:nvContentPartPr>
            <p14:xfrm>
              <a:off x="1032600" y="4139080"/>
              <a:ext cx="499680" cy="30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14947" y="4121080"/>
                <a:ext cx="535346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1493B56-2B53-45F4-BD41-8FBEA630C107}"/>
                  </a:ext>
                </a:extLst>
              </p14:cNvPr>
              <p14:cNvContentPartPr/>
              <p14:nvPr/>
            </p14:nvContentPartPr>
            <p14:xfrm>
              <a:off x="2163720" y="4154200"/>
              <a:ext cx="237960" cy="32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1493B56-2B53-45F4-BD41-8FBEA630C10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45720" y="4136200"/>
                <a:ext cx="2736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14:cNvPr>
              <p14:cNvContentPartPr/>
              <p14:nvPr/>
            </p14:nvContentPartPr>
            <p14:xfrm>
              <a:off x="2692200" y="4307560"/>
              <a:ext cx="16164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74200" y="42895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14:cNvPr>
              <p14:cNvContentPartPr/>
              <p14:nvPr/>
            </p14:nvContentPartPr>
            <p14:xfrm>
              <a:off x="2701920" y="4399360"/>
              <a:ext cx="17532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84280" y="438136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14:cNvPr>
              <p14:cNvContentPartPr/>
              <p14:nvPr/>
            </p14:nvContentPartPr>
            <p14:xfrm>
              <a:off x="2112960" y="4255720"/>
              <a:ext cx="331200" cy="249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95320" y="4238055"/>
                <a:ext cx="36684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2E88704-1F31-4AD3-8B7C-B857A4548607}"/>
                  </a:ext>
                </a:extLst>
              </p14:cNvPr>
              <p14:cNvContentPartPr/>
              <p14:nvPr/>
            </p14:nvContentPartPr>
            <p14:xfrm>
              <a:off x="7101480" y="4605640"/>
              <a:ext cx="266040" cy="707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2E88704-1F31-4AD3-8B7C-B857A454860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83840" y="4587640"/>
                <a:ext cx="30168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14:cNvPr>
              <p14:cNvContentPartPr/>
              <p14:nvPr/>
            </p14:nvContentPartPr>
            <p14:xfrm>
              <a:off x="3047520" y="3964480"/>
              <a:ext cx="3791880" cy="1318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29880" y="3946480"/>
                <a:ext cx="3827520" cy="13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19EFE5-F7A2-473F-A9D9-1A8A59C8F7D4}"/>
                  </a:ext>
                </a:extLst>
              </p14:cNvPr>
              <p14:cNvContentPartPr/>
              <p14:nvPr/>
            </p14:nvContentPartPr>
            <p14:xfrm>
              <a:off x="7599720" y="4835680"/>
              <a:ext cx="155160" cy="20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19EFE5-F7A2-473F-A9D9-1A8A59C8F7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82080" y="4818040"/>
                <a:ext cx="1908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393F6E4-B9D6-48E5-9647-434E3CEB6696}"/>
                  </a:ext>
                </a:extLst>
              </p14:cNvPr>
              <p14:cNvContentPartPr/>
              <p14:nvPr/>
            </p14:nvContentPartPr>
            <p14:xfrm>
              <a:off x="7870080" y="4591960"/>
              <a:ext cx="843480" cy="480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393F6E4-B9D6-48E5-9647-434E3CEB669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52080" y="4574333"/>
                <a:ext cx="879120" cy="515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C50CC1-7F63-4528-B38C-FA0C30540F8E}"/>
                  </a:ext>
                </a:extLst>
              </p14:cNvPr>
              <p14:cNvContentPartPr/>
              <p14:nvPr/>
            </p14:nvContentPartPr>
            <p14:xfrm>
              <a:off x="6674160" y="5355880"/>
              <a:ext cx="223920" cy="22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C50CC1-7F63-4528-B38C-FA0C30540F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56160" y="5338240"/>
                <a:ext cx="259560" cy="25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465795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14:cNvPr>
              <p14:cNvContentPartPr/>
              <p14:nvPr/>
            </p14:nvContentPartPr>
            <p14:xfrm>
              <a:off x="1777800" y="1801240"/>
              <a:ext cx="253080" cy="251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59800" y="1783600"/>
                <a:ext cx="288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14:cNvPr>
              <p14:cNvContentPartPr/>
              <p14:nvPr/>
            </p14:nvContentPartPr>
            <p14:xfrm>
              <a:off x="2118000" y="1910680"/>
              <a:ext cx="16848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00000" y="1893040"/>
                <a:ext cx="2041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14:cNvPr>
              <p14:cNvContentPartPr/>
              <p14:nvPr/>
            </p14:nvContentPartPr>
            <p14:xfrm>
              <a:off x="5037960" y="1883680"/>
              <a:ext cx="46008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9974" y="1865680"/>
                <a:ext cx="495692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14:cNvPr>
              <p14:cNvContentPartPr/>
              <p14:nvPr/>
            </p14:nvContentPartPr>
            <p14:xfrm>
              <a:off x="5780640" y="1886920"/>
              <a:ext cx="900000" cy="16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869280"/>
                <a:ext cx="9356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14:cNvPr>
              <p14:cNvContentPartPr/>
              <p14:nvPr/>
            </p14:nvContentPartPr>
            <p14:xfrm>
              <a:off x="464520" y="2346640"/>
              <a:ext cx="275400" cy="17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520" y="2329000"/>
                <a:ext cx="311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14:cNvPr>
              <p14:cNvContentPartPr/>
              <p14:nvPr/>
            </p14:nvContentPartPr>
            <p14:xfrm>
              <a:off x="2468640" y="1736800"/>
              <a:ext cx="2336760" cy="104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50643" y="1719154"/>
                <a:ext cx="2372395" cy="108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14:cNvPr>
              <p14:cNvContentPartPr/>
              <p14:nvPr/>
            </p14:nvContentPartPr>
            <p14:xfrm>
              <a:off x="947640" y="2235040"/>
              <a:ext cx="1253880" cy="56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9640" y="2217040"/>
                <a:ext cx="12895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14:cNvPr>
              <p14:cNvContentPartPr/>
              <p14:nvPr/>
            </p14:nvContentPartPr>
            <p14:xfrm>
              <a:off x="6999960" y="1602160"/>
              <a:ext cx="1667160" cy="54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81960" y="1584520"/>
                <a:ext cx="17028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14:cNvPr>
              <p14:cNvContentPartPr/>
              <p14:nvPr/>
            </p14:nvContentPartPr>
            <p14:xfrm>
              <a:off x="2642520" y="3271120"/>
              <a:ext cx="100440" cy="15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24880" y="3253120"/>
                <a:ext cx="1360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14:cNvPr>
              <p14:cNvContentPartPr/>
              <p14:nvPr/>
            </p14:nvContentPartPr>
            <p14:xfrm>
              <a:off x="1589880" y="3055480"/>
              <a:ext cx="957960" cy="41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71880" y="3037840"/>
                <a:ext cx="99360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14:cNvPr>
              <p14:cNvContentPartPr/>
              <p14:nvPr/>
            </p14:nvContentPartPr>
            <p14:xfrm>
              <a:off x="2985240" y="3220000"/>
              <a:ext cx="396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67600" y="3202000"/>
                <a:ext cx="39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14:cNvPr>
              <p14:cNvContentPartPr/>
              <p14:nvPr/>
            </p14:nvContentPartPr>
            <p14:xfrm>
              <a:off x="2984880" y="3382720"/>
              <a:ext cx="12240" cy="8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67240" y="3365080"/>
                <a:ext cx="47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14:cNvPr>
              <p14:cNvContentPartPr/>
              <p14:nvPr/>
            </p14:nvContentPartPr>
            <p14:xfrm>
              <a:off x="3424440" y="3118840"/>
              <a:ext cx="263520" cy="371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06800" y="3101200"/>
                <a:ext cx="2991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14:cNvPr>
              <p14:cNvContentPartPr/>
              <p14:nvPr/>
            </p14:nvContentPartPr>
            <p14:xfrm>
              <a:off x="3891000" y="2947480"/>
              <a:ext cx="17820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73000" y="2929480"/>
                <a:ext cx="2138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14:cNvPr>
              <p14:cNvContentPartPr/>
              <p14:nvPr/>
            </p14:nvContentPartPr>
            <p14:xfrm>
              <a:off x="4266840" y="3240520"/>
              <a:ext cx="13752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49200" y="3222880"/>
                <a:ext cx="173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14:cNvPr>
              <p14:cNvContentPartPr/>
              <p14:nvPr/>
            </p14:nvContentPartPr>
            <p14:xfrm>
              <a:off x="4256400" y="3331960"/>
              <a:ext cx="143280" cy="14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38760" y="3314320"/>
                <a:ext cx="178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14:cNvPr>
              <p14:cNvContentPartPr/>
              <p14:nvPr/>
            </p14:nvContentPartPr>
            <p14:xfrm>
              <a:off x="3860400" y="3132880"/>
              <a:ext cx="251640" cy="30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42400" y="3114901"/>
                <a:ext cx="287280" cy="337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14:cNvPr>
              <p14:cNvContentPartPr/>
              <p14:nvPr/>
            </p14:nvContentPartPr>
            <p14:xfrm>
              <a:off x="4978200" y="3028840"/>
              <a:ext cx="243000" cy="5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0200" y="3010840"/>
                <a:ext cx="278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14:cNvPr>
              <p14:cNvContentPartPr/>
              <p14:nvPr/>
            </p14:nvContentPartPr>
            <p14:xfrm>
              <a:off x="4978200" y="2945680"/>
              <a:ext cx="206640" cy="1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0200" y="2928040"/>
                <a:ext cx="242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14:cNvPr>
              <p14:cNvContentPartPr/>
              <p14:nvPr/>
            </p14:nvContentPartPr>
            <p14:xfrm>
              <a:off x="4591560" y="3170680"/>
              <a:ext cx="659880" cy="178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73910" y="3153040"/>
                <a:ext cx="695539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14:cNvPr>
              <p14:cNvContentPartPr/>
              <p14:nvPr/>
            </p14:nvContentPartPr>
            <p14:xfrm>
              <a:off x="5395800" y="3301720"/>
              <a:ext cx="141480" cy="127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77800" y="3284080"/>
                <a:ext cx="177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14:cNvPr>
              <p14:cNvContentPartPr/>
              <p14:nvPr/>
            </p14:nvContentPartPr>
            <p14:xfrm>
              <a:off x="5739960" y="3196960"/>
              <a:ext cx="239040" cy="122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21960" y="3179320"/>
                <a:ext cx="274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14:cNvPr>
              <p14:cNvContentPartPr/>
              <p14:nvPr/>
            </p14:nvContentPartPr>
            <p14:xfrm>
              <a:off x="6094920" y="2996800"/>
              <a:ext cx="133560" cy="321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77280" y="2979160"/>
                <a:ext cx="169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14:cNvPr>
              <p14:cNvContentPartPr/>
              <p14:nvPr/>
            </p14:nvContentPartPr>
            <p14:xfrm>
              <a:off x="6272400" y="3189400"/>
              <a:ext cx="137520" cy="123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54760" y="3171760"/>
                <a:ext cx="173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14:cNvPr>
              <p14:cNvContentPartPr/>
              <p14:nvPr/>
            </p14:nvContentPartPr>
            <p14:xfrm>
              <a:off x="6420720" y="3196600"/>
              <a:ext cx="90720" cy="12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402720" y="3178960"/>
                <a:ext cx="12636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14:cNvPr>
              <p14:cNvContentPartPr/>
              <p14:nvPr/>
            </p14:nvContentPartPr>
            <p14:xfrm>
              <a:off x="6534120" y="3180040"/>
              <a:ext cx="123480" cy="1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16120" y="3162040"/>
                <a:ext cx="1591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14:cNvPr>
              <p14:cNvContentPartPr/>
              <p14:nvPr/>
            </p14:nvContentPartPr>
            <p14:xfrm>
              <a:off x="6931200" y="2996800"/>
              <a:ext cx="2628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13200" y="2979160"/>
                <a:ext cx="61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14:cNvPr>
              <p14:cNvContentPartPr/>
              <p14:nvPr/>
            </p14:nvContentPartPr>
            <p14:xfrm>
              <a:off x="6847320" y="3132160"/>
              <a:ext cx="24804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29680" y="3114520"/>
                <a:ext cx="2836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14:cNvPr>
              <p14:cNvContentPartPr/>
              <p14:nvPr/>
            </p14:nvContentPartPr>
            <p14:xfrm>
              <a:off x="7099680" y="2986720"/>
              <a:ext cx="13284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2040" y="2969080"/>
                <a:ext cx="1684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14:cNvPr>
              <p14:cNvContentPartPr/>
              <p14:nvPr/>
            </p14:nvContentPartPr>
            <p14:xfrm>
              <a:off x="7304520" y="3157360"/>
              <a:ext cx="141480" cy="135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86880" y="3139360"/>
                <a:ext cx="1771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14:cNvPr>
              <p14:cNvContentPartPr/>
              <p14:nvPr/>
            </p14:nvContentPartPr>
            <p14:xfrm>
              <a:off x="7731480" y="2976640"/>
              <a:ext cx="60876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13480" y="2958640"/>
                <a:ext cx="644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14:cNvPr>
              <p14:cNvContentPartPr/>
              <p14:nvPr/>
            </p14:nvContentPartPr>
            <p14:xfrm>
              <a:off x="563160" y="3722200"/>
              <a:ext cx="110880" cy="160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45160" y="3704200"/>
                <a:ext cx="146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14:cNvPr>
              <p14:cNvContentPartPr/>
              <p14:nvPr/>
            </p14:nvContentPartPr>
            <p14:xfrm>
              <a:off x="809760" y="3697000"/>
              <a:ext cx="497520" cy="215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92133" y="3679360"/>
                <a:ext cx="533134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14:cNvPr>
              <p14:cNvContentPartPr/>
              <p14:nvPr/>
            </p14:nvContentPartPr>
            <p14:xfrm>
              <a:off x="1694280" y="3551560"/>
              <a:ext cx="2622960" cy="387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76640" y="3533920"/>
                <a:ext cx="26586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14:cNvPr>
              <p14:cNvContentPartPr/>
              <p14:nvPr/>
            </p14:nvContentPartPr>
            <p14:xfrm>
              <a:off x="4632600" y="3535360"/>
              <a:ext cx="1718640" cy="508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14600" y="3517373"/>
                <a:ext cx="1754280" cy="544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14:cNvPr>
              <p14:cNvContentPartPr/>
              <p14:nvPr/>
            </p14:nvContentPartPr>
            <p14:xfrm>
              <a:off x="6643200" y="3518440"/>
              <a:ext cx="2145240" cy="55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25200" y="3500440"/>
                <a:ext cx="218088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9E8E183-3661-42E3-96FC-8CC4933C0545}"/>
                  </a:ext>
                </a:extLst>
              </p14:cNvPr>
              <p14:cNvContentPartPr/>
              <p14:nvPr/>
            </p14:nvContentPartPr>
            <p14:xfrm>
              <a:off x="1588080" y="4145200"/>
              <a:ext cx="699120" cy="262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9E8E183-3661-42E3-96FC-8CC4933C054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70440" y="4127560"/>
                <a:ext cx="73476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9691859-EF49-40FE-94C6-19391273702B}"/>
                  </a:ext>
                </a:extLst>
              </p14:cNvPr>
              <p14:cNvContentPartPr/>
              <p14:nvPr/>
            </p14:nvContentPartPr>
            <p14:xfrm>
              <a:off x="2399160" y="4094440"/>
              <a:ext cx="699840" cy="31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9691859-EF49-40FE-94C6-1939127370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81160" y="4076461"/>
                <a:ext cx="735480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6A567AE-69A2-4D43-AFF5-C0E4C0BE769E}"/>
                  </a:ext>
                </a:extLst>
              </p14:cNvPr>
              <p14:cNvContentPartPr/>
              <p14:nvPr/>
            </p14:nvContentPartPr>
            <p14:xfrm>
              <a:off x="4748880" y="4185520"/>
              <a:ext cx="6120" cy="23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6A567AE-69A2-4D43-AFF5-C0E4C0BE769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30880" y="4167880"/>
                <a:ext cx="41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D6D0577-BBBB-4EED-A94D-9F0C9D7B0D2F}"/>
                  </a:ext>
                </a:extLst>
              </p14:cNvPr>
              <p14:cNvContentPartPr/>
              <p14:nvPr/>
            </p14:nvContentPartPr>
            <p14:xfrm>
              <a:off x="4737000" y="4297480"/>
              <a:ext cx="7560" cy="30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D6D0577-BBBB-4EED-A94D-9F0C9D7B0D2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19000" y="4279480"/>
                <a:ext cx="43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F690080-94CD-4756-82A5-A0EC4B502DE3}"/>
                  </a:ext>
                </a:extLst>
              </p14:cNvPr>
              <p14:cNvContentPartPr/>
              <p14:nvPr/>
            </p14:nvContentPartPr>
            <p14:xfrm>
              <a:off x="3348120" y="4063480"/>
              <a:ext cx="1252440" cy="489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F690080-94CD-4756-82A5-A0EC4B502DE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30120" y="4045827"/>
                <a:ext cx="128808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BF8D916-9A5B-43F7-A1D8-D2F54DAAC9A5}"/>
                  </a:ext>
                </a:extLst>
              </p14:cNvPr>
              <p14:cNvContentPartPr/>
              <p14:nvPr/>
            </p14:nvContentPartPr>
            <p14:xfrm>
              <a:off x="5049120" y="4054840"/>
              <a:ext cx="882000" cy="41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BF8D916-9A5B-43F7-A1D8-D2F54DAAC9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1127" y="4037200"/>
                <a:ext cx="917625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72C2343-4CF6-49F7-99FB-C388A3100F8F}"/>
                  </a:ext>
                </a:extLst>
              </p14:cNvPr>
              <p14:cNvContentPartPr/>
              <p14:nvPr/>
            </p14:nvContentPartPr>
            <p14:xfrm>
              <a:off x="6065040" y="4216120"/>
              <a:ext cx="141840" cy="12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72C2343-4CF6-49F7-99FB-C388A3100F8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7400" y="4198120"/>
                <a:ext cx="177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03902D3-6A28-4335-97D0-708730B3E1ED}"/>
                  </a:ext>
                </a:extLst>
              </p14:cNvPr>
              <p14:cNvContentPartPr/>
              <p14:nvPr/>
            </p14:nvContentPartPr>
            <p14:xfrm>
              <a:off x="6065040" y="4312240"/>
              <a:ext cx="10224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03902D3-6A28-4335-97D0-708730B3E1E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047400" y="4294600"/>
                <a:ext cx="137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33B69C6-5CA5-471F-A37F-47BBABED17B2}"/>
                  </a:ext>
                </a:extLst>
              </p14:cNvPr>
              <p14:cNvContentPartPr/>
              <p14:nvPr/>
            </p14:nvContentPartPr>
            <p14:xfrm>
              <a:off x="6377520" y="3962320"/>
              <a:ext cx="408600" cy="49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33B69C6-5CA5-471F-A37F-47BBABED17B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359504" y="3944320"/>
                <a:ext cx="444271" cy="52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0263699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14:cNvPr>
              <p14:cNvContentPartPr/>
              <p14:nvPr/>
            </p14:nvContentPartPr>
            <p14:xfrm>
              <a:off x="1648920" y="495160"/>
              <a:ext cx="37800" cy="55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B07DC0-B7C3-43E9-B0B2-7E1CE1D72A5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30920" y="477160"/>
                <a:ext cx="7344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14:cNvPr>
              <p14:cNvContentPartPr/>
              <p14:nvPr/>
            </p14:nvContentPartPr>
            <p14:xfrm>
              <a:off x="1116840" y="670120"/>
              <a:ext cx="2520360" cy="1902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1019F1D-1BA7-4BA0-BC24-A17C68639C4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99200" y="652480"/>
                <a:ext cx="2556000" cy="19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14:cNvPr>
              <p14:cNvContentPartPr/>
              <p14:nvPr/>
            </p14:nvContentPartPr>
            <p14:xfrm>
              <a:off x="5475720" y="883960"/>
              <a:ext cx="1969920" cy="377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08CC8D6-89A6-4069-95FE-737DE37AC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57723" y="866320"/>
                <a:ext cx="2005553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14:cNvPr>
              <p14:cNvContentPartPr/>
              <p14:nvPr/>
            </p14:nvContentPartPr>
            <p14:xfrm>
              <a:off x="7803480" y="934360"/>
              <a:ext cx="20160" cy="23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7BAF2DD-D54D-459A-91AD-B822183923A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785840" y="916720"/>
                <a:ext cx="5580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14:cNvPr>
              <p14:cNvContentPartPr/>
              <p14:nvPr/>
            </p14:nvContentPartPr>
            <p14:xfrm>
              <a:off x="7965480" y="855160"/>
              <a:ext cx="277560" cy="348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92EABC7-A6BE-4D31-BD9B-E6A26598555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947840" y="837520"/>
                <a:ext cx="3132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14:cNvPr>
              <p14:cNvContentPartPr/>
              <p14:nvPr/>
            </p14:nvContentPartPr>
            <p14:xfrm>
              <a:off x="2207280" y="1128760"/>
              <a:ext cx="514080" cy="286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6D9D68C-061D-4299-9AB4-41C5704560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89293" y="1111098"/>
                <a:ext cx="549695" cy="321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14:cNvPr>
              <p14:cNvContentPartPr/>
              <p14:nvPr/>
            </p14:nvContentPartPr>
            <p14:xfrm>
              <a:off x="2346600" y="1135960"/>
              <a:ext cx="97920" cy="134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95DBAB6-9260-4EC9-8718-A43152635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28960" y="1118320"/>
                <a:ext cx="13356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14:cNvPr>
              <p14:cNvContentPartPr/>
              <p14:nvPr/>
            </p14:nvContentPartPr>
            <p14:xfrm>
              <a:off x="365520" y="964600"/>
              <a:ext cx="1016280" cy="1349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BC7BEB1-AD92-47AD-8A9D-6265586C02B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47520" y="946955"/>
                <a:ext cx="1051920" cy="13849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14:cNvPr>
              <p14:cNvContentPartPr/>
              <p14:nvPr/>
            </p14:nvContentPartPr>
            <p14:xfrm>
              <a:off x="2844480" y="973960"/>
              <a:ext cx="761400" cy="335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B2BD41A-29DD-4C4F-B64A-FD1EDB97B21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26840" y="955960"/>
                <a:ext cx="79704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14:cNvPr>
              <p14:cNvContentPartPr/>
              <p14:nvPr/>
            </p14:nvContentPartPr>
            <p14:xfrm>
              <a:off x="4638720" y="1431880"/>
              <a:ext cx="217800" cy="529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27AE438-C4F5-4F2B-B038-F44F2B53B0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20720" y="1414240"/>
                <a:ext cx="2534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14:cNvPr>
              <p14:cNvContentPartPr/>
              <p14:nvPr/>
            </p14:nvContentPartPr>
            <p14:xfrm>
              <a:off x="5354040" y="1608640"/>
              <a:ext cx="310320" cy="179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F066B68-7395-4904-BC9C-2BABEB5B670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36040" y="1590640"/>
                <a:ext cx="345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14:cNvPr>
              <p14:cNvContentPartPr/>
              <p14:nvPr/>
            </p14:nvContentPartPr>
            <p14:xfrm>
              <a:off x="5963520" y="1731400"/>
              <a:ext cx="213120" cy="165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811A2A6-0E05-421E-A2E6-C537BEDE7C2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945520" y="1713400"/>
                <a:ext cx="2487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14:cNvPr>
              <p14:cNvContentPartPr/>
              <p14:nvPr/>
            </p14:nvContentPartPr>
            <p14:xfrm>
              <a:off x="5262600" y="1858480"/>
              <a:ext cx="495720" cy="275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E37A45-8798-4726-A193-2A9699D4F9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44600" y="1840840"/>
                <a:ext cx="531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14:cNvPr>
              <p14:cNvContentPartPr/>
              <p14:nvPr/>
            </p14:nvContentPartPr>
            <p14:xfrm>
              <a:off x="6593520" y="1596760"/>
              <a:ext cx="302760" cy="191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0994DCF-E433-4AC4-BC96-C9B88633A8E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75520" y="1578760"/>
                <a:ext cx="33840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14:cNvPr>
              <p14:cNvContentPartPr/>
              <p14:nvPr/>
            </p14:nvContentPartPr>
            <p14:xfrm>
              <a:off x="6563280" y="1848400"/>
              <a:ext cx="423000" cy="1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80A8D35-C352-49E1-97AB-C86914ABD98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45280" y="1830760"/>
                <a:ext cx="4586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14:cNvPr>
              <p14:cNvContentPartPr/>
              <p14:nvPr/>
            </p14:nvContentPartPr>
            <p14:xfrm>
              <a:off x="6647160" y="1946320"/>
              <a:ext cx="206280" cy="160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02A29C-7803-4561-B6A2-0B6D330DD17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29160" y="1928320"/>
                <a:ext cx="2419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14:cNvPr>
              <p14:cNvContentPartPr/>
              <p14:nvPr/>
            </p14:nvContentPartPr>
            <p14:xfrm>
              <a:off x="7196520" y="1940200"/>
              <a:ext cx="113040" cy="156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875FCED-C07F-4EBF-9BA3-20DE88A0976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78520" y="1922200"/>
                <a:ext cx="14868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14:cNvPr>
              <p14:cNvContentPartPr/>
              <p14:nvPr/>
            </p14:nvContentPartPr>
            <p14:xfrm>
              <a:off x="7457160" y="1635640"/>
              <a:ext cx="1127520" cy="361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9AE281-E2CA-4DBB-BAFB-83662C5FC12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39160" y="1617640"/>
                <a:ext cx="116316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14:cNvPr>
              <p14:cNvContentPartPr/>
              <p14:nvPr/>
            </p14:nvContentPartPr>
            <p14:xfrm>
              <a:off x="3578880" y="2397400"/>
              <a:ext cx="230760" cy="20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6522E64-4810-41A6-9FC3-AD04847E037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561240" y="2379760"/>
                <a:ext cx="2664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14:cNvPr>
              <p14:cNvContentPartPr/>
              <p14:nvPr/>
            </p14:nvContentPartPr>
            <p14:xfrm>
              <a:off x="4012680" y="2428360"/>
              <a:ext cx="15804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669F5A7-78D7-4547-85C0-96579127908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94680" y="2410360"/>
                <a:ext cx="1936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14:cNvPr>
              <p14:cNvContentPartPr/>
              <p14:nvPr/>
            </p14:nvContentPartPr>
            <p14:xfrm>
              <a:off x="4012680" y="2518720"/>
              <a:ext cx="17244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57C056-AC9A-4856-9C1A-D6B83461BDA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94680" y="2501080"/>
                <a:ext cx="208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14:cNvPr>
              <p14:cNvContentPartPr/>
              <p14:nvPr/>
            </p14:nvContentPartPr>
            <p14:xfrm>
              <a:off x="4378440" y="2277880"/>
              <a:ext cx="76644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D613FDD-B23C-4B4D-A185-D7B16538D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60792" y="2259880"/>
                <a:ext cx="802097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14:cNvPr>
              <p14:cNvContentPartPr/>
              <p14:nvPr/>
            </p14:nvContentPartPr>
            <p14:xfrm>
              <a:off x="5504880" y="2268160"/>
              <a:ext cx="273240" cy="397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EB9B0FA-196E-4269-A050-16C291A22F2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86880" y="2250520"/>
                <a:ext cx="30888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14:cNvPr>
              <p14:cNvContentPartPr/>
              <p14:nvPr/>
            </p14:nvContentPartPr>
            <p14:xfrm>
              <a:off x="7929120" y="2288320"/>
              <a:ext cx="288360" cy="391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59C9730-1C11-4A0F-8CCA-C878E7B3464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911480" y="2270680"/>
                <a:ext cx="32400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14:cNvPr>
              <p14:cNvContentPartPr/>
              <p14:nvPr/>
            </p14:nvContentPartPr>
            <p14:xfrm>
              <a:off x="5849400" y="2335120"/>
              <a:ext cx="1882080" cy="694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6A716F0-1860-422B-849E-C2CF1BF2EFB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31400" y="2317129"/>
                <a:ext cx="1917720" cy="730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14:cNvPr>
              <p14:cNvContentPartPr/>
              <p14:nvPr/>
            </p14:nvContentPartPr>
            <p14:xfrm>
              <a:off x="1797960" y="1399480"/>
              <a:ext cx="549000" cy="51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92948A-4263-401A-A146-CE5AA7985EE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80308" y="1381480"/>
                <a:ext cx="584663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14:cNvPr>
              <p14:cNvContentPartPr/>
              <p14:nvPr/>
            </p14:nvContentPartPr>
            <p14:xfrm>
              <a:off x="1097400" y="3258160"/>
              <a:ext cx="122400" cy="136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36A60A1-B83E-4AC8-8FC2-DB7886A5D0B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079760" y="3240520"/>
                <a:ext cx="1580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14:cNvPr>
              <p14:cNvContentPartPr/>
              <p14:nvPr/>
            </p14:nvContentPartPr>
            <p14:xfrm>
              <a:off x="1327080" y="3214960"/>
              <a:ext cx="303480" cy="159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36F6BD-F021-4AC7-AAE3-82095BE2E7E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09080" y="3197320"/>
                <a:ext cx="3391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14:cNvPr>
              <p14:cNvContentPartPr/>
              <p14:nvPr/>
            </p14:nvContentPartPr>
            <p14:xfrm>
              <a:off x="2468640" y="3270040"/>
              <a:ext cx="20268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AAEAE9A-D777-4D7A-A844-3A0483A3014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50640" y="3252400"/>
                <a:ext cx="2383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14:cNvPr>
              <p14:cNvContentPartPr/>
              <p14:nvPr/>
            </p14:nvContentPartPr>
            <p14:xfrm>
              <a:off x="2844480" y="3395320"/>
              <a:ext cx="135360" cy="8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3E9B1E-A5D1-4EC9-A596-876B37493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26840" y="3377320"/>
                <a:ext cx="171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14:cNvPr>
              <p14:cNvContentPartPr/>
              <p14:nvPr/>
            </p14:nvContentPartPr>
            <p14:xfrm>
              <a:off x="2865000" y="3486760"/>
              <a:ext cx="10836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2DA77C1-A671-4808-9264-D85770DA2D2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47000" y="3468760"/>
                <a:ext cx="1440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14:cNvPr>
              <p14:cNvContentPartPr/>
              <p14:nvPr/>
            </p14:nvContentPartPr>
            <p14:xfrm>
              <a:off x="2407440" y="3371920"/>
              <a:ext cx="269640" cy="245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BA8A1F4-76DF-4A3D-8BBD-72A8513DC47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89800" y="3353920"/>
                <a:ext cx="30528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14:cNvPr>
              <p14:cNvContentPartPr/>
              <p14:nvPr/>
            </p14:nvContentPartPr>
            <p14:xfrm>
              <a:off x="690240" y="3212080"/>
              <a:ext cx="286200" cy="264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B033FD-793E-4490-8E21-423392594C0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72600" y="3194440"/>
                <a:ext cx="321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14:cNvPr>
              <p14:cNvContentPartPr/>
              <p14:nvPr/>
            </p14:nvContentPartPr>
            <p14:xfrm>
              <a:off x="4836360" y="3220000"/>
              <a:ext cx="485640" cy="294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56EB617-AC5B-4F6D-925B-AFE52F76B18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18360" y="3202000"/>
                <a:ext cx="52128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14:cNvPr>
              <p14:cNvContentPartPr/>
              <p14:nvPr/>
            </p14:nvContentPartPr>
            <p14:xfrm>
              <a:off x="3136080" y="3036400"/>
              <a:ext cx="1590840" cy="836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BBA7232-6F8C-4F47-A219-3B873EC1B0E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8440" y="3018760"/>
                <a:ext cx="1626480" cy="87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14:cNvPr>
              <p14:cNvContentPartPr/>
              <p14:nvPr/>
            </p14:nvContentPartPr>
            <p14:xfrm>
              <a:off x="6345480" y="3291640"/>
              <a:ext cx="519840" cy="318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449C906-D94B-4F90-8CE9-548DEA2F0C6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27480" y="3273640"/>
                <a:ext cx="5554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14:cNvPr>
              <p14:cNvContentPartPr/>
              <p14:nvPr/>
            </p14:nvContentPartPr>
            <p14:xfrm>
              <a:off x="7697280" y="3281200"/>
              <a:ext cx="1279080" cy="32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750184E-CC58-4477-9AC8-4FAC6C04FE9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679640" y="3263560"/>
                <a:ext cx="131472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14:cNvPr>
              <p14:cNvContentPartPr/>
              <p14:nvPr/>
            </p14:nvContentPartPr>
            <p14:xfrm>
              <a:off x="7101480" y="3322240"/>
              <a:ext cx="454680" cy="342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0332DC8-6348-4B77-9CB9-79552838BC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83854" y="3304259"/>
                <a:ext cx="490292" cy="3776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14:cNvPr>
              <p14:cNvContentPartPr/>
              <p14:nvPr/>
            </p14:nvContentPartPr>
            <p14:xfrm>
              <a:off x="5963520" y="3372640"/>
              <a:ext cx="215280" cy="31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BFBC309-8168-4ADB-A7BE-866C99AC27B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5520" y="3355000"/>
                <a:ext cx="25092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14:cNvPr>
              <p14:cNvContentPartPr/>
              <p14:nvPr/>
            </p14:nvContentPartPr>
            <p14:xfrm>
              <a:off x="1032600" y="4139080"/>
              <a:ext cx="499680" cy="309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C2DEF4A-948A-4F13-912E-174FC320F70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14947" y="4121080"/>
                <a:ext cx="535346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1493B56-2B53-45F4-BD41-8FBEA630C107}"/>
                  </a:ext>
                </a:extLst>
              </p14:cNvPr>
              <p14:cNvContentPartPr/>
              <p14:nvPr/>
            </p14:nvContentPartPr>
            <p14:xfrm>
              <a:off x="2163720" y="4154200"/>
              <a:ext cx="237960" cy="32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1493B56-2B53-45F4-BD41-8FBEA630C10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145720" y="4136200"/>
                <a:ext cx="2736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14:cNvPr>
              <p14:cNvContentPartPr/>
              <p14:nvPr/>
            </p14:nvContentPartPr>
            <p14:xfrm>
              <a:off x="2692200" y="4307560"/>
              <a:ext cx="16164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954323B-12BB-4DD9-BC3A-13489D7661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674200" y="4289560"/>
                <a:ext cx="197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14:cNvPr>
              <p14:cNvContentPartPr/>
              <p14:nvPr/>
            </p14:nvContentPartPr>
            <p14:xfrm>
              <a:off x="2701920" y="4399360"/>
              <a:ext cx="17532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3A51C89-9D16-48EB-86E5-54626B063B4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684280" y="4381360"/>
                <a:ext cx="2109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14:cNvPr>
              <p14:cNvContentPartPr/>
              <p14:nvPr/>
            </p14:nvContentPartPr>
            <p14:xfrm>
              <a:off x="2112960" y="4255720"/>
              <a:ext cx="331200" cy="249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BEDA489-7EAE-4556-815E-471E4BE9C0B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95320" y="4238055"/>
                <a:ext cx="36684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2E88704-1F31-4AD3-8B7C-B857A4548607}"/>
                  </a:ext>
                </a:extLst>
              </p14:cNvPr>
              <p14:cNvContentPartPr/>
              <p14:nvPr/>
            </p14:nvContentPartPr>
            <p14:xfrm>
              <a:off x="7101480" y="4605640"/>
              <a:ext cx="266040" cy="707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2E88704-1F31-4AD3-8B7C-B857A454860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83840" y="4587640"/>
                <a:ext cx="30168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14:cNvPr>
              <p14:cNvContentPartPr/>
              <p14:nvPr/>
            </p14:nvContentPartPr>
            <p14:xfrm>
              <a:off x="3047520" y="3964480"/>
              <a:ext cx="3791880" cy="1318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A8665B4-DA0D-4059-8714-6C8A0626640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29880" y="3946480"/>
                <a:ext cx="3827520" cy="13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D19EFE5-F7A2-473F-A9D9-1A8A59C8F7D4}"/>
                  </a:ext>
                </a:extLst>
              </p14:cNvPr>
              <p14:cNvContentPartPr/>
              <p14:nvPr/>
            </p14:nvContentPartPr>
            <p14:xfrm>
              <a:off x="7599720" y="4835680"/>
              <a:ext cx="155160" cy="205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D19EFE5-F7A2-473F-A9D9-1A8A59C8F7D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82080" y="4818040"/>
                <a:ext cx="190800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393F6E4-B9D6-48E5-9647-434E3CEB6696}"/>
                  </a:ext>
                </a:extLst>
              </p14:cNvPr>
              <p14:cNvContentPartPr/>
              <p14:nvPr/>
            </p14:nvContentPartPr>
            <p14:xfrm>
              <a:off x="7870080" y="4591960"/>
              <a:ext cx="843480" cy="4802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393F6E4-B9D6-48E5-9647-434E3CEB669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52080" y="4574333"/>
                <a:ext cx="879120" cy="515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C50CC1-7F63-4528-B38C-FA0C30540F8E}"/>
                  </a:ext>
                </a:extLst>
              </p14:cNvPr>
              <p14:cNvContentPartPr/>
              <p14:nvPr/>
            </p14:nvContentPartPr>
            <p14:xfrm>
              <a:off x="6674160" y="5355880"/>
              <a:ext cx="223920" cy="221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C50CC1-7F63-4528-B38C-FA0C30540F8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56160" y="5338240"/>
                <a:ext cx="259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65EB8B-2855-40CD-ACFB-BCBB2CC4D1D8}"/>
                  </a:ext>
                </a:extLst>
              </p14:cNvPr>
              <p14:cNvContentPartPr/>
              <p14:nvPr/>
            </p14:nvContentPartPr>
            <p14:xfrm>
              <a:off x="1516440" y="5341120"/>
              <a:ext cx="231120" cy="3045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65EB8B-2855-40CD-ACFB-BCBB2CC4D1D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498440" y="5323480"/>
                <a:ext cx="2667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498537A-64E8-49B1-90DC-941BB490FE32}"/>
                  </a:ext>
                </a:extLst>
              </p14:cNvPr>
              <p14:cNvContentPartPr/>
              <p14:nvPr/>
            </p14:nvContentPartPr>
            <p14:xfrm>
              <a:off x="1774560" y="5407360"/>
              <a:ext cx="235080" cy="235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498537A-64E8-49B1-90DC-941BB490FE3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756920" y="5389720"/>
                <a:ext cx="2707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3DD91AD-87A8-42E7-BF3F-12CF2A77C70F}"/>
                  </a:ext>
                </a:extLst>
              </p14:cNvPr>
              <p14:cNvContentPartPr/>
              <p14:nvPr/>
            </p14:nvContentPartPr>
            <p14:xfrm>
              <a:off x="2885160" y="5547040"/>
              <a:ext cx="360" cy="235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3DD91AD-87A8-42E7-BF3F-12CF2A77C70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67520" y="5529040"/>
                <a:ext cx="360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91DE23-09CE-4DD5-A64A-CC1296008058}"/>
                  </a:ext>
                </a:extLst>
              </p14:cNvPr>
              <p14:cNvContentPartPr/>
              <p14:nvPr/>
            </p14:nvContentPartPr>
            <p14:xfrm>
              <a:off x="2712360" y="5506000"/>
              <a:ext cx="365760" cy="51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91DE23-09CE-4DD5-A64A-CC129600805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4720" y="5488000"/>
                <a:ext cx="40140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E712CB2-3618-4AAF-B455-9E4768EC6EA8}"/>
                  </a:ext>
                </a:extLst>
              </p14:cNvPr>
              <p14:cNvContentPartPr/>
              <p14:nvPr/>
            </p14:nvContentPartPr>
            <p14:xfrm>
              <a:off x="2701920" y="5771680"/>
              <a:ext cx="326880" cy="51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E712CB2-3618-4AAF-B455-9E4768EC6EA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684280" y="5754040"/>
                <a:ext cx="3625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1EFD1CB-417C-439C-B214-8559353B9321}"/>
                  </a:ext>
                </a:extLst>
              </p14:cNvPr>
              <p14:cNvContentPartPr/>
              <p14:nvPr/>
            </p14:nvContentPartPr>
            <p14:xfrm>
              <a:off x="2661600" y="5423560"/>
              <a:ext cx="32004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1EFD1CB-417C-439C-B214-8559353B932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43960" y="5405560"/>
                <a:ext cx="3556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AF2337-3140-4E35-936E-8A87E9A06B81}"/>
                  </a:ext>
                </a:extLst>
              </p14:cNvPr>
              <p14:cNvContentPartPr/>
              <p14:nvPr/>
            </p14:nvContentPartPr>
            <p14:xfrm>
              <a:off x="3230400" y="5556760"/>
              <a:ext cx="17424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AF2337-3140-4E35-936E-8A87E9A06B8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12760" y="5539120"/>
                <a:ext cx="209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E9659F-373D-402B-B414-96A1D62F1E4D}"/>
                  </a:ext>
                </a:extLst>
              </p14:cNvPr>
              <p14:cNvContentPartPr/>
              <p14:nvPr/>
            </p14:nvContentPartPr>
            <p14:xfrm>
              <a:off x="3250920" y="5632360"/>
              <a:ext cx="175320" cy="6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E9659F-373D-402B-B414-96A1D62F1E4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232920" y="5614360"/>
                <a:ext cx="210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8392F4-1C1F-41C5-AE01-32A8FCF64D56}"/>
                  </a:ext>
                </a:extLst>
              </p14:cNvPr>
              <p14:cNvContentPartPr/>
              <p14:nvPr/>
            </p14:nvContentPartPr>
            <p14:xfrm>
              <a:off x="3580320" y="5419240"/>
              <a:ext cx="889200" cy="305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8392F4-1C1F-41C5-AE01-32A8FCF64D5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62673" y="5401600"/>
                <a:ext cx="92485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2B0AFFE-E281-41F5-B490-21BCDC8F81B8}"/>
                  </a:ext>
                </a:extLst>
              </p14:cNvPr>
              <p14:cNvContentPartPr/>
              <p14:nvPr/>
            </p14:nvContentPartPr>
            <p14:xfrm>
              <a:off x="2427600" y="5142760"/>
              <a:ext cx="2187360" cy="968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2B0AFFE-E281-41F5-B490-21BCDC8F81B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409600" y="5106760"/>
                <a:ext cx="2223000" cy="104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704049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147152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772702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1C2D2A-8C63-49E8-9415-49D20F46E733}"/>
                  </a:ext>
                </a:extLst>
              </p14:cNvPr>
              <p14:cNvContentPartPr/>
              <p14:nvPr/>
            </p14:nvContentPartPr>
            <p14:xfrm>
              <a:off x="7431240" y="2123080"/>
              <a:ext cx="1325520" cy="657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1C2D2A-8C63-49E8-9415-49D20F46E73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413240" y="2105430"/>
                <a:ext cx="1361160" cy="6930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935905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08D817-51F7-4D94-8A83-9F7A4FC5CB5C}"/>
                  </a:ext>
                </a:extLst>
              </p14:cNvPr>
              <p14:cNvContentPartPr/>
              <p14:nvPr/>
            </p14:nvContentPartPr>
            <p14:xfrm>
              <a:off x="8198760" y="4346440"/>
              <a:ext cx="270720" cy="298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08D817-51F7-4D94-8A83-9F7A4FC5CB5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180760" y="4328440"/>
                <a:ext cx="3063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D5026C9-CB5C-478D-AC35-C7D5250C53DB}"/>
                  </a:ext>
                </a:extLst>
              </p14:cNvPr>
              <p14:cNvContentPartPr/>
              <p14:nvPr/>
            </p14:nvContentPartPr>
            <p14:xfrm>
              <a:off x="6498840" y="4297480"/>
              <a:ext cx="1427760" cy="336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D5026C9-CB5C-478D-AC35-C7D5250C53D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481196" y="4279480"/>
                <a:ext cx="1463409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AFC418A-177D-4D25-A74D-D1A01B41241A}"/>
                  </a:ext>
                </a:extLst>
              </p14:cNvPr>
              <p14:cNvContentPartPr/>
              <p14:nvPr/>
            </p14:nvContentPartPr>
            <p14:xfrm>
              <a:off x="6735720" y="3231160"/>
              <a:ext cx="1554840" cy="95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AFC418A-177D-4D25-A74D-D1A01B41241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17720" y="3213160"/>
                <a:ext cx="1590480" cy="9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763983C-328C-4591-BF66-0B6A5655A065}"/>
                  </a:ext>
                </a:extLst>
              </p14:cNvPr>
              <p14:cNvContentPartPr/>
              <p14:nvPr/>
            </p14:nvContentPartPr>
            <p14:xfrm>
              <a:off x="6917880" y="4720840"/>
              <a:ext cx="1969200" cy="784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763983C-328C-4591-BF66-0B6A5655A06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00243" y="4702840"/>
                <a:ext cx="2004833" cy="82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528122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5804677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14:cNvPr>
              <p14:cNvContentPartPr/>
              <p14:nvPr/>
            </p14:nvContentPartPr>
            <p14:xfrm>
              <a:off x="2458200" y="172600"/>
              <a:ext cx="4896360" cy="514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7955A05-F4E0-4978-BFC2-481662625C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40560" y="154613"/>
                <a:ext cx="4932000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14:cNvPr>
              <p14:cNvContentPartPr/>
              <p14:nvPr/>
            </p14:nvContentPartPr>
            <p14:xfrm>
              <a:off x="5262600" y="1198600"/>
              <a:ext cx="33516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86A8F5C0-335E-4D9C-B837-D2504D69EC6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244600" y="1180600"/>
                <a:ext cx="370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14:cNvPr>
              <p14:cNvContentPartPr/>
              <p14:nvPr/>
            </p14:nvContentPartPr>
            <p14:xfrm>
              <a:off x="802560" y="1309120"/>
              <a:ext cx="7035840" cy="432972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9FA39579-0420-461F-9AF2-CEA377BB3B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84560" y="1291120"/>
                <a:ext cx="7071480" cy="436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726546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815592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625609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595193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14:cNvPr>
              <p14:cNvContentPartPr/>
              <p14:nvPr/>
            </p14:nvContentPartPr>
            <p14:xfrm>
              <a:off x="1777800" y="1801240"/>
              <a:ext cx="253080" cy="251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59800" y="1783600"/>
                <a:ext cx="288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14:cNvPr>
              <p14:cNvContentPartPr/>
              <p14:nvPr/>
            </p14:nvContentPartPr>
            <p14:xfrm>
              <a:off x="2118000" y="1910680"/>
              <a:ext cx="16848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00000" y="1893040"/>
                <a:ext cx="2041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14:cNvPr>
              <p14:cNvContentPartPr/>
              <p14:nvPr/>
            </p14:nvContentPartPr>
            <p14:xfrm>
              <a:off x="5037960" y="1883680"/>
              <a:ext cx="46008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9974" y="1865680"/>
                <a:ext cx="495692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14:cNvPr>
              <p14:cNvContentPartPr/>
              <p14:nvPr/>
            </p14:nvContentPartPr>
            <p14:xfrm>
              <a:off x="5780640" y="1886920"/>
              <a:ext cx="900000" cy="16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869280"/>
                <a:ext cx="9356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14:cNvPr>
              <p14:cNvContentPartPr/>
              <p14:nvPr/>
            </p14:nvContentPartPr>
            <p14:xfrm>
              <a:off x="464520" y="2346640"/>
              <a:ext cx="275400" cy="17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520" y="2329000"/>
                <a:ext cx="311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14:cNvPr>
              <p14:cNvContentPartPr/>
              <p14:nvPr/>
            </p14:nvContentPartPr>
            <p14:xfrm>
              <a:off x="2468640" y="1736800"/>
              <a:ext cx="2336760" cy="104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50643" y="1719154"/>
                <a:ext cx="2372395" cy="108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14:cNvPr>
              <p14:cNvContentPartPr/>
              <p14:nvPr/>
            </p14:nvContentPartPr>
            <p14:xfrm>
              <a:off x="947640" y="2235040"/>
              <a:ext cx="1253880" cy="56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9640" y="2217040"/>
                <a:ext cx="12895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14:cNvPr>
              <p14:cNvContentPartPr/>
              <p14:nvPr/>
            </p14:nvContentPartPr>
            <p14:xfrm>
              <a:off x="6999960" y="1602160"/>
              <a:ext cx="1667160" cy="54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81960" y="1584520"/>
                <a:ext cx="17028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14:cNvPr>
              <p14:cNvContentPartPr/>
              <p14:nvPr/>
            </p14:nvContentPartPr>
            <p14:xfrm>
              <a:off x="2642520" y="3271120"/>
              <a:ext cx="100440" cy="15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24880" y="3253120"/>
                <a:ext cx="1360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14:cNvPr>
              <p14:cNvContentPartPr/>
              <p14:nvPr/>
            </p14:nvContentPartPr>
            <p14:xfrm>
              <a:off x="1589880" y="3055480"/>
              <a:ext cx="957960" cy="41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71880" y="3037840"/>
                <a:ext cx="99360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14:cNvPr>
              <p14:cNvContentPartPr/>
              <p14:nvPr/>
            </p14:nvContentPartPr>
            <p14:xfrm>
              <a:off x="2985240" y="3220000"/>
              <a:ext cx="396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67600" y="3202000"/>
                <a:ext cx="39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14:cNvPr>
              <p14:cNvContentPartPr/>
              <p14:nvPr/>
            </p14:nvContentPartPr>
            <p14:xfrm>
              <a:off x="2984880" y="3382720"/>
              <a:ext cx="12240" cy="8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67240" y="3365080"/>
                <a:ext cx="47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14:cNvPr>
              <p14:cNvContentPartPr/>
              <p14:nvPr/>
            </p14:nvContentPartPr>
            <p14:xfrm>
              <a:off x="3424440" y="3118840"/>
              <a:ext cx="263520" cy="371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06800" y="3101200"/>
                <a:ext cx="2991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14:cNvPr>
              <p14:cNvContentPartPr/>
              <p14:nvPr/>
            </p14:nvContentPartPr>
            <p14:xfrm>
              <a:off x="3891000" y="2947480"/>
              <a:ext cx="17820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73000" y="2929480"/>
                <a:ext cx="2138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14:cNvPr>
              <p14:cNvContentPartPr/>
              <p14:nvPr/>
            </p14:nvContentPartPr>
            <p14:xfrm>
              <a:off x="4266840" y="3240520"/>
              <a:ext cx="13752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49200" y="3222880"/>
                <a:ext cx="173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14:cNvPr>
              <p14:cNvContentPartPr/>
              <p14:nvPr/>
            </p14:nvContentPartPr>
            <p14:xfrm>
              <a:off x="4256400" y="3331960"/>
              <a:ext cx="143280" cy="14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38760" y="3314320"/>
                <a:ext cx="178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14:cNvPr>
              <p14:cNvContentPartPr/>
              <p14:nvPr/>
            </p14:nvContentPartPr>
            <p14:xfrm>
              <a:off x="3860400" y="3132880"/>
              <a:ext cx="251640" cy="30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42400" y="3114901"/>
                <a:ext cx="287280" cy="337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14:cNvPr>
              <p14:cNvContentPartPr/>
              <p14:nvPr/>
            </p14:nvContentPartPr>
            <p14:xfrm>
              <a:off x="4978200" y="3028840"/>
              <a:ext cx="243000" cy="5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0200" y="3010840"/>
                <a:ext cx="278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14:cNvPr>
              <p14:cNvContentPartPr/>
              <p14:nvPr/>
            </p14:nvContentPartPr>
            <p14:xfrm>
              <a:off x="4978200" y="2945680"/>
              <a:ext cx="206640" cy="1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0200" y="2928040"/>
                <a:ext cx="242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14:cNvPr>
              <p14:cNvContentPartPr/>
              <p14:nvPr/>
            </p14:nvContentPartPr>
            <p14:xfrm>
              <a:off x="4591560" y="3170680"/>
              <a:ext cx="659880" cy="178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73910" y="3153040"/>
                <a:ext cx="695539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14:cNvPr>
              <p14:cNvContentPartPr/>
              <p14:nvPr/>
            </p14:nvContentPartPr>
            <p14:xfrm>
              <a:off x="5395800" y="3301720"/>
              <a:ext cx="141480" cy="127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77800" y="3284080"/>
                <a:ext cx="177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14:cNvPr>
              <p14:cNvContentPartPr/>
              <p14:nvPr/>
            </p14:nvContentPartPr>
            <p14:xfrm>
              <a:off x="5739960" y="3196960"/>
              <a:ext cx="239040" cy="122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21960" y="3179320"/>
                <a:ext cx="274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14:cNvPr>
              <p14:cNvContentPartPr/>
              <p14:nvPr/>
            </p14:nvContentPartPr>
            <p14:xfrm>
              <a:off x="6094920" y="2996800"/>
              <a:ext cx="133560" cy="321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77280" y="2979160"/>
                <a:ext cx="169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14:cNvPr>
              <p14:cNvContentPartPr/>
              <p14:nvPr/>
            </p14:nvContentPartPr>
            <p14:xfrm>
              <a:off x="6272400" y="3189400"/>
              <a:ext cx="137520" cy="123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54760" y="3171760"/>
                <a:ext cx="173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14:cNvPr>
              <p14:cNvContentPartPr/>
              <p14:nvPr/>
            </p14:nvContentPartPr>
            <p14:xfrm>
              <a:off x="6420720" y="3196600"/>
              <a:ext cx="90720" cy="12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402720" y="3178960"/>
                <a:ext cx="12636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14:cNvPr>
              <p14:cNvContentPartPr/>
              <p14:nvPr/>
            </p14:nvContentPartPr>
            <p14:xfrm>
              <a:off x="6534120" y="3180040"/>
              <a:ext cx="123480" cy="1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16120" y="3162040"/>
                <a:ext cx="1591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14:cNvPr>
              <p14:cNvContentPartPr/>
              <p14:nvPr/>
            </p14:nvContentPartPr>
            <p14:xfrm>
              <a:off x="6931200" y="2996800"/>
              <a:ext cx="2628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13200" y="2979160"/>
                <a:ext cx="61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14:cNvPr>
              <p14:cNvContentPartPr/>
              <p14:nvPr/>
            </p14:nvContentPartPr>
            <p14:xfrm>
              <a:off x="6847320" y="3132160"/>
              <a:ext cx="24804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29680" y="3114520"/>
                <a:ext cx="2836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14:cNvPr>
              <p14:cNvContentPartPr/>
              <p14:nvPr/>
            </p14:nvContentPartPr>
            <p14:xfrm>
              <a:off x="7099680" y="2986720"/>
              <a:ext cx="13284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2040" y="2969080"/>
                <a:ext cx="1684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14:cNvPr>
              <p14:cNvContentPartPr/>
              <p14:nvPr/>
            </p14:nvContentPartPr>
            <p14:xfrm>
              <a:off x="7304520" y="3157360"/>
              <a:ext cx="141480" cy="135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86880" y="3139360"/>
                <a:ext cx="1771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14:cNvPr>
              <p14:cNvContentPartPr/>
              <p14:nvPr/>
            </p14:nvContentPartPr>
            <p14:xfrm>
              <a:off x="7731480" y="2976640"/>
              <a:ext cx="60876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13480" y="2958640"/>
                <a:ext cx="644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14:cNvPr>
              <p14:cNvContentPartPr/>
              <p14:nvPr/>
            </p14:nvContentPartPr>
            <p14:xfrm>
              <a:off x="563160" y="3722200"/>
              <a:ext cx="110880" cy="160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45160" y="3704200"/>
                <a:ext cx="146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14:cNvPr>
              <p14:cNvContentPartPr/>
              <p14:nvPr/>
            </p14:nvContentPartPr>
            <p14:xfrm>
              <a:off x="809760" y="3697000"/>
              <a:ext cx="497520" cy="215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92133" y="3679360"/>
                <a:ext cx="533134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14:cNvPr>
              <p14:cNvContentPartPr/>
              <p14:nvPr/>
            </p14:nvContentPartPr>
            <p14:xfrm>
              <a:off x="1694280" y="3551560"/>
              <a:ext cx="2622960" cy="387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76640" y="3533920"/>
                <a:ext cx="26586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14:cNvPr>
              <p14:cNvContentPartPr/>
              <p14:nvPr/>
            </p14:nvContentPartPr>
            <p14:xfrm>
              <a:off x="4632600" y="3535360"/>
              <a:ext cx="1718640" cy="508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14600" y="3517373"/>
                <a:ext cx="1754280" cy="544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14:cNvPr>
              <p14:cNvContentPartPr/>
              <p14:nvPr/>
            </p14:nvContentPartPr>
            <p14:xfrm>
              <a:off x="6643200" y="3518440"/>
              <a:ext cx="2145240" cy="55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25200" y="3500440"/>
                <a:ext cx="218088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9E8E183-3661-42E3-96FC-8CC4933C0545}"/>
                  </a:ext>
                </a:extLst>
              </p14:cNvPr>
              <p14:cNvContentPartPr/>
              <p14:nvPr/>
            </p14:nvContentPartPr>
            <p14:xfrm>
              <a:off x="1588080" y="4145200"/>
              <a:ext cx="699120" cy="262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9E8E183-3661-42E3-96FC-8CC4933C054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70440" y="4127560"/>
                <a:ext cx="73476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9691859-EF49-40FE-94C6-19391273702B}"/>
                  </a:ext>
                </a:extLst>
              </p14:cNvPr>
              <p14:cNvContentPartPr/>
              <p14:nvPr/>
            </p14:nvContentPartPr>
            <p14:xfrm>
              <a:off x="2399160" y="4094440"/>
              <a:ext cx="699840" cy="31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9691859-EF49-40FE-94C6-1939127370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81160" y="4076461"/>
                <a:ext cx="735480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6A567AE-69A2-4D43-AFF5-C0E4C0BE769E}"/>
                  </a:ext>
                </a:extLst>
              </p14:cNvPr>
              <p14:cNvContentPartPr/>
              <p14:nvPr/>
            </p14:nvContentPartPr>
            <p14:xfrm>
              <a:off x="4748880" y="4185520"/>
              <a:ext cx="6120" cy="23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6A567AE-69A2-4D43-AFF5-C0E4C0BE769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30880" y="4167880"/>
                <a:ext cx="41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D6D0577-BBBB-4EED-A94D-9F0C9D7B0D2F}"/>
                  </a:ext>
                </a:extLst>
              </p14:cNvPr>
              <p14:cNvContentPartPr/>
              <p14:nvPr/>
            </p14:nvContentPartPr>
            <p14:xfrm>
              <a:off x="4737000" y="4297480"/>
              <a:ext cx="7560" cy="30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D6D0577-BBBB-4EED-A94D-9F0C9D7B0D2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19000" y="4279480"/>
                <a:ext cx="43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F690080-94CD-4756-82A5-A0EC4B502DE3}"/>
                  </a:ext>
                </a:extLst>
              </p14:cNvPr>
              <p14:cNvContentPartPr/>
              <p14:nvPr/>
            </p14:nvContentPartPr>
            <p14:xfrm>
              <a:off x="3348120" y="4063480"/>
              <a:ext cx="1252440" cy="489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F690080-94CD-4756-82A5-A0EC4B502DE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30120" y="4045827"/>
                <a:ext cx="128808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BF8D916-9A5B-43F7-A1D8-D2F54DAAC9A5}"/>
                  </a:ext>
                </a:extLst>
              </p14:cNvPr>
              <p14:cNvContentPartPr/>
              <p14:nvPr/>
            </p14:nvContentPartPr>
            <p14:xfrm>
              <a:off x="5049120" y="4054840"/>
              <a:ext cx="882000" cy="41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BF8D916-9A5B-43F7-A1D8-D2F54DAAC9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1127" y="4037200"/>
                <a:ext cx="917625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72C2343-4CF6-49F7-99FB-C388A3100F8F}"/>
                  </a:ext>
                </a:extLst>
              </p14:cNvPr>
              <p14:cNvContentPartPr/>
              <p14:nvPr/>
            </p14:nvContentPartPr>
            <p14:xfrm>
              <a:off x="6065040" y="4216120"/>
              <a:ext cx="141840" cy="12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72C2343-4CF6-49F7-99FB-C388A3100F8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7400" y="4198120"/>
                <a:ext cx="177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03902D3-6A28-4335-97D0-708730B3E1ED}"/>
                  </a:ext>
                </a:extLst>
              </p14:cNvPr>
              <p14:cNvContentPartPr/>
              <p14:nvPr/>
            </p14:nvContentPartPr>
            <p14:xfrm>
              <a:off x="6065040" y="4312240"/>
              <a:ext cx="10224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03902D3-6A28-4335-97D0-708730B3E1E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047400" y="4294600"/>
                <a:ext cx="137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33B69C6-5CA5-471F-A37F-47BBABED17B2}"/>
                  </a:ext>
                </a:extLst>
              </p14:cNvPr>
              <p14:cNvContentPartPr/>
              <p14:nvPr/>
            </p14:nvContentPartPr>
            <p14:xfrm>
              <a:off x="6377520" y="3962320"/>
              <a:ext cx="408600" cy="49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33B69C6-5CA5-471F-A37F-47BBABED17B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359504" y="3944320"/>
                <a:ext cx="444271" cy="52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71336B5-41C6-4C12-A7B1-EB94A2A34298}"/>
                  </a:ext>
                </a:extLst>
              </p14:cNvPr>
              <p14:cNvContentPartPr/>
              <p14:nvPr/>
            </p14:nvContentPartPr>
            <p14:xfrm>
              <a:off x="6916440" y="4398640"/>
              <a:ext cx="73800" cy="96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71336B5-41C6-4C12-A7B1-EB94A2A342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98440" y="4381000"/>
                <a:ext cx="1094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DBB5638-2C41-44C3-830A-93DFF60AA309}"/>
                  </a:ext>
                </a:extLst>
              </p14:cNvPr>
              <p14:cNvContentPartPr/>
              <p14:nvPr/>
            </p14:nvContentPartPr>
            <p14:xfrm>
              <a:off x="8383080" y="4190560"/>
              <a:ext cx="326880" cy="25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DBB5638-2C41-44C3-830A-93DFF60AA30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65080" y="4172560"/>
                <a:ext cx="3625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72525F-16E2-45B4-BC8F-DD40AB4BB54B}"/>
                  </a:ext>
                </a:extLst>
              </p14:cNvPr>
              <p14:cNvContentPartPr/>
              <p14:nvPr/>
            </p14:nvContentPartPr>
            <p14:xfrm>
              <a:off x="7214160" y="4084000"/>
              <a:ext cx="943560" cy="33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72525F-16E2-45B4-BC8F-DD40AB4BB5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6520" y="4066019"/>
                <a:ext cx="979200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C114C5C-57B5-4AEB-AADF-79956B98B451}"/>
                  </a:ext>
                </a:extLst>
              </p14:cNvPr>
              <p14:cNvContentPartPr/>
              <p14:nvPr/>
            </p14:nvContentPartPr>
            <p14:xfrm>
              <a:off x="530760" y="4564600"/>
              <a:ext cx="951480" cy="456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C114C5C-57B5-4AEB-AADF-79956B98B45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753" y="4546600"/>
                <a:ext cx="987133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F06B2A8-6234-4129-90D5-269BDA5265BB}"/>
                  </a:ext>
                </a:extLst>
              </p14:cNvPr>
              <p14:cNvContentPartPr/>
              <p14:nvPr/>
            </p14:nvContentPartPr>
            <p14:xfrm>
              <a:off x="2295840" y="4571440"/>
              <a:ext cx="640080" cy="335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F06B2A8-6234-4129-90D5-269BDA5265B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77840" y="4553800"/>
                <a:ext cx="6757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2C18602-7FEA-45DE-9505-65F71D10E449}"/>
                  </a:ext>
                </a:extLst>
              </p14:cNvPr>
              <p14:cNvContentPartPr/>
              <p14:nvPr/>
            </p14:nvContentPartPr>
            <p14:xfrm>
              <a:off x="1737120" y="4591960"/>
              <a:ext cx="354960" cy="298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2C18602-7FEA-45DE-9505-65F71D10E4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719120" y="4574320"/>
                <a:ext cx="390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1335674-C775-4F00-BD67-54D1395C215A}"/>
                  </a:ext>
                </a:extLst>
              </p14:cNvPr>
              <p14:cNvContentPartPr/>
              <p14:nvPr/>
            </p14:nvContentPartPr>
            <p14:xfrm>
              <a:off x="4488240" y="4636600"/>
              <a:ext cx="1368360" cy="502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1335674-C775-4F00-BD67-54D1395C215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470240" y="4618960"/>
                <a:ext cx="14040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A71096D-431A-47E1-AE2B-E76999CB741E}"/>
                  </a:ext>
                </a:extLst>
              </p14:cNvPr>
              <p14:cNvContentPartPr/>
              <p14:nvPr/>
            </p14:nvContentPartPr>
            <p14:xfrm>
              <a:off x="3280800" y="4632640"/>
              <a:ext cx="1069560" cy="315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A71096D-431A-47E1-AE2B-E76999CB741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63160" y="4615000"/>
                <a:ext cx="1105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8CD45C3-0B8B-4ACD-B592-EA1C5891145E}"/>
                  </a:ext>
                </a:extLst>
              </p14:cNvPr>
              <p14:cNvContentPartPr/>
              <p14:nvPr/>
            </p14:nvContentPartPr>
            <p14:xfrm>
              <a:off x="6156480" y="4614640"/>
              <a:ext cx="1742760" cy="312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8CD45C3-0B8B-4ACD-B592-EA1C589114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138484" y="4596640"/>
                <a:ext cx="1778393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577D3844-5A00-45AE-B9AA-1BE1782A4DC2}"/>
                  </a:ext>
                </a:extLst>
              </p14:cNvPr>
              <p14:cNvContentPartPr/>
              <p14:nvPr/>
            </p14:nvContentPartPr>
            <p14:xfrm>
              <a:off x="746040" y="5171200"/>
              <a:ext cx="1188720" cy="476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577D3844-5A00-45AE-B9AA-1BE1782A4DC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28400" y="5153214"/>
                <a:ext cx="1224360" cy="5122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810255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685384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98223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8479453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2814915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2358890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944771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9362146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14:cNvPr>
              <p14:cNvContentPartPr/>
              <p14:nvPr/>
            </p14:nvContentPartPr>
            <p14:xfrm>
              <a:off x="1597440" y="5293240"/>
              <a:ext cx="967320" cy="38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79807" y="5275240"/>
                <a:ext cx="1002947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14:cNvPr>
              <p14:cNvContentPartPr/>
              <p14:nvPr/>
            </p14:nvContentPartPr>
            <p14:xfrm>
              <a:off x="684840" y="5455600"/>
              <a:ext cx="584280" cy="21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6840" y="5437600"/>
                <a:ext cx="6199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14:cNvPr>
              <p14:cNvContentPartPr/>
              <p14:nvPr/>
            </p14:nvContentPartPr>
            <p14:xfrm>
              <a:off x="2906760" y="5683480"/>
              <a:ext cx="561960" cy="26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888760" y="5665840"/>
                <a:ext cx="5976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14:cNvPr>
              <p14:cNvContentPartPr/>
              <p14:nvPr/>
            </p14:nvContentPartPr>
            <p14:xfrm>
              <a:off x="3606240" y="5780320"/>
              <a:ext cx="493200" cy="18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8600" y="5762645"/>
                <a:ext cx="52884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14:cNvPr>
              <p14:cNvContentPartPr/>
              <p14:nvPr/>
            </p14:nvContentPartPr>
            <p14:xfrm>
              <a:off x="4208520" y="5810560"/>
              <a:ext cx="312480" cy="191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190880" y="5792560"/>
                <a:ext cx="348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14:cNvPr>
              <p14:cNvContentPartPr/>
              <p14:nvPr/>
            </p14:nvContentPartPr>
            <p14:xfrm>
              <a:off x="4236600" y="5708680"/>
              <a:ext cx="165600" cy="11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18600" y="5691040"/>
                <a:ext cx="201240" cy="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9777210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14:cNvPr>
              <p14:cNvContentPartPr/>
              <p14:nvPr/>
            </p14:nvContentPartPr>
            <p14:xfrm>
              <a:off x="1597440" y="5293240"/>
              <a:ext cx="967320" cy="38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79807" y="5275240"/>
                <a:ext cx="1002947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14:cNvPr>
              <p14:cNvContentPartPr/>
              <p14:nvPr/>
            </p14:nvContentPartPr>
            <p14:xfrm>
              <a:off x="684840" y="5455600"/>
              <a:ext cx="584280" cy="21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6840" y="5437600"/>
                <a:ext cx="6199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14:cNvPr>
              <p14:cNvContentPartPr/>
              <p14:nvPr/>
            </p14:nvContentPartPr>
            <p14:xfrm>
              <a:off x="2906760" y="5683480"/>
              <a:ext cx="561960" cy="26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888760" y="5665840"/>
                <a:ext cx="5976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14:cNvPr>
              <p14:cNvContentPartPr/>
              <p14:nvPr/>
            </p14:nvContentPartPr>
            <p14:xfrm>
              <a:off x="3606240" y="5780320"/>
              <a:ext cx="493200" cy="18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8600" y="5762645"/>
                <a:ext cx="52884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14:cNvPr>
              <p14:cNvContentPartPr/>
              <p14:nvPr/>
            </p14:nvContentPartPr>
            <p14:xfrm>
              <a:off x="4208520" y="5810560"/>
              <a:ext cx="312480" cy="191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190880" y="5792560"/>
                <a:ext cx="348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14:cNvPr>
              <p14:cNvContentPartPr/>
              <p14:nvPr/>
            </p14:nvContentPartPr>
            <p14:xfrm>
              <a:off x="4236600" y="5708680"/>
              <a:ext cx="165600" cy="11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18600" y="5691040"/>
                <a:ext cx="201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14:cNvPr>
              <p14:cNvContentPartPr/>
              <p14:nvPr/>
            </p14:nvContentPartPr>
            <p14:xfrm>
              <a:off x="4626480" y="5932960"/>
              <a:ext cx="41400" cy="95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608480" y="5914960"/>
                <a:ext cx="770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14:cNvPr>
              <p14:cNvContentPartPr/>
              <p14:nvPr/>
            </p14:nvContentPartPr>
            <p14:xfrm>
              <a:off x="4848960" y="5744320"/>
              <a:ext cx="162720" cy="220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830960" y="5726680"/>
                <a:ext cx="198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14:cNvPr>
              <p14:cNvContentPartPr/>
              <p14:nvPr/>
            </p14:nvContentPartPr>
            <p14:xfrm>
              <a:off x="5526840" y="5785720"/>
              <a:ext cx="1008360" cy="320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508846" y="5768060"/>
                <a:ext cx="1043987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14:cNvPr>
              <p14:cNvContentPartPr/>
              <p14:nvPr/>
            </p14:nvContentPartPr>
            <p14:xfrm>
              <a:off x="6156480" y="5717680"/>
              <a:ext cx="192240" cy="2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138840" y="5699680"/>
                <a:ext cx="2278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14:cNvPr>
              <p14:cNvContentPartPr/>
              <p14:nvPr/>
            </p14:nvContentPartPr>
            <p14:xfrm>
              <a:off x="5120040" y="5722720"/>
              <a:ext cx="255600" cy="402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102400" y="5705064"/>
                <a:ext cx="291240" cy="4381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729318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14:cNvPr>
              <p14:cNvContentPartPr/>
              <p14:nvPr/>
            </p14:nvContentPartPr>
            <p14:xfrm>
              <a:off x="1597440" y="5293240"/>
              <a:ext cx="967320" cy="38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79807" y="5275240"/>
                <a:ext cx="1002947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14:cNvPr>
              <p14:cNvContentPartPr/>
              <p14:nvPr/>
            </p14:nvContentPartPr>
            <p14:xfrm>
              <a:off x="684840" y="5455600"/>
              <a:ext cx="584280" cy="21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6840" y="5437600"/>
                <a:ext cx="6199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14:cNvPr>
              <p14:cNvContentPartPr/>
              <p14:nvPr/>
            </p14:nvContentPartPr>
            <p14:xfrm>
              <a:off x="2906760" y="5683480"/>
              <a:ext cx="561960" cy="26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888760" y="5665840"/>
                <a:ext cx="5976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14:cNvPr>
              <p14:cNvContentPartPr/>
              <p14:nvPr/>
            </p14:nvContentPartPr>
            <p14:xfrm>
              <a:off x="3606240" y="5780320"/>
              <a:ext cx="493200" cy="18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8600" y="5762645"/>
                <a:ext cx="52884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14:cNvPr>
              <p14:cNvContentPartPr/>
              <p14:nvPr/>
            </p14:nvContentPartPr>
            <p14:xfrm>
              <a:off x="4208520" y="5810560"/>
              <a:ext cx="312480" cy="191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190880" y="5792560"/>
                <a:ext cx="348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14:cNvPr>
              <p14:cNvContentPartPr/>
              <p14:nvPr/>
            </p14:nvContentPartPr>
            <p14:xfrm>
              <a:off x="4236600" y="5708680"/>
              <a:ext cx="165600" cy="11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18600" y="5691040"/>
                <a:ext cx="201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14:cNvPr>
              <p14:cNvContentPartPr/>
              <p14:nvPr/>
            </p14:nvContentPartPr>
            <p14:xfrm>
              <a:off x="4626480" y="5932960"/>
              <a:ext cx="41400" cy="95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608480" y="5914960"/>
                <a:ext cx="770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14:cNvPr>
              <p14:cNvContentPartPr/>
              <p14:nvPr/>
            </p14:nvContentPartPr>
            <p14:xfrm>
              <a:off x="4848960" y="5744320"/>
              <a:ext cx="162720" cy="220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830960" y="5726680"/>
                <a:ext cx="198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14:cNvPr>
              <p14:cNvContentPartPr/>
              <p14:nvPr/>
            </p14:nvContentPartPr>
            <p14:xfrm>
              <a:off x="5526840" y="5785720"/>
              <a:ext cx="1008360" cy="320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508846" y="5768060"/>
                <a:ext cx="1043987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14:cNvPr>
              <p14:cNvContentPartPr/>
              <p14:nvPr/>
            </p14:nvContentPartPr>
            <p14:xfrm>
              <a:off x="6156480" y="5717680"/>
              <a:ext cx="192240" cy="2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138840" y="5699680"/>
                <a:ext cx="2278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14:cNvPr>
              <p14:cNvContentPartPr/>
              <p14:nvPr/>
            </p14:nvContentPartPr>
            <p14:xfrm>
              <a:off x="5120040" y="5722720"/>
              <a:ext cx="255600" cy="402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102400" y="5705064"/>
                <a:ext cx="291240" cy="438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18EFBF-EBE9-4915-81C3-95E818C7CEB0}"/>
                  </a:ext>
                </a:extLst>
              </p14:cNvPr>
              <p14:cNvContentPartPr/>
              <p14:nvPr/>
            </p14:nvContentPartPr>
            <p14:xfrm>
              <a:off x="6690360" y="5912800"/>
              <a:ext cx="56160" cy="114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18EFBF-EBE9-4915-81C3-95E818C7CEB0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672360" y="5895160"/>
                <a:ext cx="918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F7EECE-51AF-4926-987C-CED4130FF0C9}"/>
                  </a:ext>
                </a:extLst>
              </p14:cNvPr>
              <p14:cNvContentPartPr/>
              <p14:nvPr/>
            </p14:nvContentPartPr>
            <p14:xfrm>
              <a:off x="6857040" y="5709400"/>
              <a:ext cx="126360" cy="224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F7EECE-51AF-4926-987C-CED4130FF0C9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39400" y="5691760"/>
                <a:ext cx="1620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39C268-2433-4BA1-B984-2C29930FE06D}"/>
                  </a:ext>
                </a:extLst>
              </p14:cNvPr>
              <p14:cNvContentPartPr/>
              <p14:nvPr/>
            </p14:nvContentPartPr>
            <p14:xfrm>
              <a:off x="7054680" y="5699320"/>
              <a:ext cx="47160" cy="19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39C268-2433-4BA1-B984-2C29930FE06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037040" y="5681680"/>
                <a:ext cx="8280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057B6B-9E83-44D5-87E1-1F16486D4370}"/>
                  </a:ext>
                </a:extLst>
              </p14:cNvPr>
              <p14:cNvContentPartPr/>
              <p14:nvPr/>
            </p14:nvContentPartPr>
            <p14:xfrm>
              <a:off x="7081320" y="5678080"/>
              <a:ext cx="126000" cy="21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057B6B-9E83-44D5-87E1-1F16486D4370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063320" y="5660440"/>
                <a:ext cx="16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AB5EC9E-4A76-48FA-94E0-613CC6B60AD9}"/>
                  </a:ext>
                </a:extLst>
              </p14:cNvPr>
              <p14:cNvContentPartPr/>
              <p14:nvPr/>
            </p14:nvContentPartPr>
            <p14:xfrm>
              <a:off x="7040640" y="5812000"/>
              <a:ext cx="12096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AB5EC9E-4A76-48FA-94E0-613CC6B60AD9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022640" y="5794360"/>
                <a:ext cx="156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C0108C-711B-4B7F-8F79-03F006E0D2E3}"/>
                  </a:ext>
                </a:extLst>
              </p14:cNvPr>
              <p14:cNvContentPartPr/>
              <p14:nvPr/>
            </p14:nvContentPartPr>
            <p14:xfrm>
              <a:off x="7375800" y="5729920"/>
              <a:ext cx="149760" cy="20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C0108C-711B-4B7F-8F79-03F006E0D2E3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357800" y="5711920"/>
                <a:ext cx="185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B4A772A-1995-40B0-86BA-72706DF5321B}"/>
                  </a:ext>
                </a:extLst>
              </p14:cNvPr>
              <p14:cNvContentPartPr/>
              <p14:nvPr/>
            </p14:nvContentPartPr>
            <p14:xfrm>
              <a:off x="7416480" y="5814880"/>
              <a:ext cx="121680" cy="12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B4A772A-1995-40B0-86BA-72706DF5321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398480" y="5796880"/>
                <a:ext cx="1573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86E8DC3-3731-4A2C-A8EA-87BB86C7EE2C}"/>
                  </a:ext>
                </a:extLst>
              </p14:cNvPr>
              <p14:cNvContentPartPr/>
              <p14:nvPr/>
            </p14:nvContentPartPr>
            <p14:xfrm>
              <a:off x="7692960" y="5663320"/>
              <a:ext cx="309600" cy="177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86E8DC3-3731-4A2C-A8EA-87BB86C7EE2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75320" y="5645320"/>
                <a:ext cx="345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AE94165-8FF0-4BD4-8902-D38B107671F0}"/>
                  </a:ext>
                </a:extLst>
              </p14:cNvPr>
              <p14:cNvContentPartPr/>
              <p14:nvPr/>
            </p14:nvContentPartPr>
            <p14:xfrm>
              <a:off x="8117760" y="5587000"/>
              <a:ext cx="192600" cy="21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AE94165-8FF0-4BD4-8902-D38B107671F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099760" y="556936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DD3D373-2BB1-420A-BD58-4BC465C87576}"/>
                  </a:ext>
                </a:extLst>
              </p14:cNvPr>
              <p14:cNvContentPartPr/>
              <p14:nvPr/>
            </p14:nvContentPartPr>
            <p14:xfrm>
              <a:off x="8086080" y="5715160"/>
              <a:ext cx="392040" cy="179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DD3D373-2BB1-420A-BD58-4BC465C87576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068080" y="5697520"/>
                <a:ext cx="4276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8CE0998-594A-4FF2-BEC0-7AD68110E301}"/>
                  </a:ext>
                </a:extLst>
              </p14:cNvPr>
              <p14:cNvContentPartPr/>
              <p14:nvPr/>
            </p14:nvContentPartPr>
            <p14:xfrm>
              <a:off x="7194000" y="5861680"/>
              <a:ext cx="111240" cy="1440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8CE0998-594A-4FF2-BEC0-7AD68110E301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7176000" y="5843680"/>
                <a:ext cx="146880" cy="17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374983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14:cNvPr>
              <p14:cNvContentPartPr/>
              <p14:nvPr/>
            </p14:nvContentPartPr>
            <p14:xfrm>
              <a:off x="1777800" y="1801240"/>
              <a:ext cx="253080" cy="251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59800" y="1783600"/>
                <a:ext cx="288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14:cNvPr>
              <p14:cNvContentPartPr/>
              <p14:nvPr/>
            </p14:nvContentPartPr>
            <p14:xfrm>
              <a:off x="2118000" y="1910680"/>
              <a:ext cx="16848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00000" y="1893040"/>
                <a:ext cx="2041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14:cNvPr>
              <p14:cNvContentPartPr/>
              <p14:nvPr/>
            </p14:nvContentPartPr>
            <p14:xfrm>
              <a:off x="5037960" y="1883680"/>
              <a:ext cx="46008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9974" y="1865680"/>
                <a:ext cx="495692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14:cNvPr>
              <p14:cNvContentPartPr/>
              <p14:nvPr/>
            </p14:nvContentPartPr>
            <p14:xfrm>
              <a:off x="5780640" y="1886920"/>
              <a:ext cx="900000" cy="16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869280"/>
                <a:ext cx="9356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14:cNvPr>
              <p14:cNvContentPartPr/>
              <p14:nvPr/>
            </p14:nvContentPartPr>
            <p14:xfrm>
              <a:off x="464520" y="2346640"/>
              <a:ext cx="275400" cy="17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520" y="2329000"/>
                <a:ext cx="311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14:cNvPr>
              <p14:cNvContentPartPr/>
              <p14:nvPr/>
            </p14:nvContentPartPr>
            <p14:xfrm>
              <a:off x="2468640" y="1736800"/>
              <a:ext cx="2336760" cy="104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50643" y="1719154"/>
                <a:ext cx="2372395" cy="108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14:cNvPr>
              <p14:cNvContentPartPr/>
              <p14:nvPr/>
            </p14:nvContentPartPr>
            <p14:xfrm>
              <a:off x="947640" y="2235040"/>
              <a:ext cx="1253880" cy="56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9640" y="2217040"/>
                <a:ext cx="12895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14:cNvPr>
              <p14:cNvContentPartPr/>
              <p14:nvPr/>
            </p14:nvContentPartPr>
            <p14:xfrm>
              <a:off x="6999960" y="1602160"/>
              <a:ext cx="1667160" cy="54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81960" y="1584520"/>
                <a:ext cx="17028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14:cNvPr>
              <p14:cNvContentPartPr/>
              <p14:nvPr/>
            </p14:nvContentPartPr>
            <p14:xfrm>
              <a:off x="2642520" y="3271120"/>
              <a:ext cx="100440" cy="15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24880" y="3253120"/>
                <a:ext cx="1360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14:cNvPr>
              <p14:cNvContentPartPr/>
              <p14:nvPr/>
            </p14:nvContentPartPr>
            <p14:xfrm>
              <a:off x="1589880" y="3055480"/>
              <a:ext cx="957960" cy="41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71880" y="3037840"/>
                <a:ext cx="99360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14:cNvPr>
              <p14:cNvContentPartPr/>
              <p14:nvPr/>
            </p14:nvContentPartPr>
            <p14:xfrm>
              <a:off x="2985240" y="3220000"/>
              <a:ext cx="396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67600" y="3202000"/>
                <a:ext cx="39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14:cNvPr>
              <p14:cNvContentPartPr/>
              <p14:nvPr/>
            </p14:nvContentPartPr>
            <p14:xfrm>
              <a:off x="2984880" y="3382720"/>
              <a:ext cx="12240" cy="8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67240" y="3365080"/>
                <a:ext cx="47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14:cNvPr>
              <p14:cNvContentPartPr/>
              <p14:nvPr/>
            </p14:nvContentPartPr>
            <p14:xfrm>
              <a:off x="3424440" y="3118840"/>
              <a:ext cx="263520" cy="371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06800" y="3101200"/>
                <a:ext cx="2991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14:cNvPr>
              <p14:cNvContentPartPr/>
              <p14:nvPr/>
            </p14:nvContentPartPr>
            <p14:xfrm>
              <a:off x="3891000" y="2947480"/>
              <a:ext cx="17820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73000" y="2929480"/>
                <a:ext cx="2138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14:cNvPr>
              <p14:cNvContentPartPr/>
              <p14:nvPr/>
            </p14:nvContentPartPr>
            <p14:xfrm>
              <a:off x="4266840" y="3240520"/>
              <a:ext cx="13752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49200" y="3222880"/>
                <a:ext cx="173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14:cNvPr>
              <p14:cNvContentPartPr/>
              <p14:nvPr/>
            </p14:nvContentPartPr>
            <p14:xfrm>
              <a:off x="4256400" y="3331960"/>
              <a:ext cx="143280" cy="14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38760" y="3314320"/>
                <a:ext cx="178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14:cNvPr>
              <p14:cNvContentPartPr/>
              <p14:nvPr/>
            </p14:nvContentPartPr>
            <p14:xfrm>
              <a:off x="3860400" y="3132880"/>
              <a:ext cx="251640" cy="30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42400" y="3114901"/>
                <a:ext cx="287280" cy="337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14:cNvPr>
              <p14:cNvContentPartPr/>
              <p14:nvPr/>
            </p14:nvContentPartPr>
            <p14:xfrm>
              <a:off x="4978200" y="3028840"/>
              <a:ext cx="243000" cy="5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0200" y="3010840"/>
                <a:ext cx="278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14:cNvPr>
              <p14:cNvContentPartPr/>
              <p14:nvPr/>
            </p14:nvContentPartPr>
            <p14:xfrm>
              <a:off x="4978200" y="2945680"/>
              <a:ext cx="206640" cy="1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0200" y="2928040"/>
                <a:ext cx="242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14:cNvPr>
              <p14:cNvContentPartPr/>
              <p14:nvPr/>
            </p14:nvContentPartPr>
            <p14:xfrm>
              <a:off x="4591560" y="3170680"/>
              <a:ext cx="659880" cy="178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73910" y="3153040"/>
                <a:ext cx="695539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14:cNvPr>
              <p14:cNvContentPartPr/>
              <p14:nvPr/>
            </p14:nvContentPartPr>
            <p14:xfrm>
              <a:off x="5395800" y="3301720"/>
              <a:ext cx="141480" cy="127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77800" y="3284080"/>
                <a:ext cx="177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14:cNvPr>
              <p14:cNvContentPartPr/>
              <p14:nvPr/>
            </p14:nvContentPartPr>
            <p14:xfrm>
              <a:off x="5739960" y="3196960"/>
              <a:ext cx="239040" cy="122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21960" y="3179320"/>
                <a:ext cx="274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14:cNvPr>
              <p14:cNvContentPartPr/>
              <p14:nvPr/>
            </p14:nvContentPartPr>
            <p14:xfrm>
              <a:off x="6094920" y="2996800"/>
              <a:ext cx="133560" cy="321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77280" y="2979160"/>
                <a:ext cx="169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14:cNvPr>
              <p14:cNvContentPartPr/>
              <p14:nvPr/>
            </p14:nvContentPartPr>
            <p14:xfrm>
              <a:off x="6272400" y="3189400"/>
              <a:ext cx="137520" cy="123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54760" y="3171760"/>
                <a:ext cx="173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14:cNvPr>
              <p14:cNvContentPartPr/>
              <p14:nvPr/>
            </p14:nvContentPartPr>
            <p14:xfrm>
              <a:off x="6420720" y="3196600"/>
              <a:ext cx="90720" cy="12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402720" y="3178960"/>
                <a:ext cx="12636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14:cNvPr>
              <p14:cNvContentPartPr/>
              <p14:nvPr/>
            </p14:nvContentPartPr>
            <p14:xfrm>
              <a:off x="6534120" y="3180040"/>
              <a:ext cx="123480" cy="1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16120" y="3162040"/>
                <a:ext cx="1591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14:cNvPr>
              <p14:cNvContentPartPr/>
              <p14:nvPr/>
            </p14:nvContentPartPr>
            <p14:xfrm>
              <a:off x="6931200" y="2996800"/>
              <a:ext cx="2628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13200" y="2979160"/>
                <a:ext cx="61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14:cNvPr>
              <p14:cNvContentPartPr/>
              <p14:nvPr/>
            </p14:nvContentPartPr>
            <p14:xfrm>
              <a:off x="6847320" y="3132160"/>
              <a:ext cx="24804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29680" y="3114520"/>
                <a:ext cx="2836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14:cNvPr>
              <p14:cNvContentPartPr/>
              <p14:nvPr/>
            </p14:nvContentPartPr>
            <p14:xfrm>
              <a:off x="7099680" y="2986720"/>
              <a:ext cx="13284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2040" y="2969080"/>
                <a:ext cx="1684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14:cNvPr>
              <p14:cNvContentPartPr/>
              <p14:nvPr/>
            </p14:nvContentPartPr>
            <p14:xfrm>
              <a:off x="7304520" y="3157360"/>
              <a:ext cx="141480" cy="135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86880" y="3139360"/>
                <a:ext cx="1771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14:cNvPr>
              <p14:cNvContentPartPr/>
              <p14:nvPr/>
            </p14:nvContentPartPr>
            <p14:xfrm>
              <a:off x="7731480" y="2976640"/>
              <a:ext cx="60876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13480" y="2958640"/>
                <a:ext cx="644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14:cNvPr>
              <p14:cNvContentPartPr/>
              <p14:nvPr/>
            </p14:nvContentPartPr>
            <p14:xfrm>
              <a:off x="563160" y="3722200"/>
              <a:ext cx="110880" cy="160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45160" y="3704200"/>
                <a:ext cx="146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14:cNvPr>
              <p14:cNvContentPartPr/>
              <p14:nvPr/>
            </p14:nvContentPartPr>
            <p14:xfrm>
              <a:off x="809760" y="3697000"/>
              <a:ext cx="497520" cy="215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92133" y="3679360"/>
                <a:ext cx="533134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14:cNvPr>
              <p14:cNvContentPartPr/>
              <p14:nvPr/>
            </p14:nvContentPartPr>
            <p14:xfrm>
              <a:off x="1694280" y="3551560"/>
              <a:ext cx="2622960" cy="387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76640" y="3533920"/>
                <a:ext cx="26586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14:cNvPr>
              <p14:cNvContentPartPr/>
              <p14:nvPr/>
            </p14:nvContentPartPr>
            <p14:xfrm>
              <a:off x="4632600" y="3535360"/>
              <a:ext cx="1718640" cy="508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14600" y="3517373"/>
                <a:ext cx="1754280" cy="544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14:cNvPr>
              <p14:cNvContentPartPr/>
              <p14:nvPr/>
            </p14:nvContentPartPr>
            <p14:xfrm>
              <a:off x="6643200" y="3518440"/>
              <a:ext cx="2145240" cy="55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25200" y="3500440"/>
                <a:ext cx="218088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9E8E183-3661-42E3-96FC-8CC4933C0545}"/>
                  </a:ext>
                </a:extLst>
              </p14:cNvPr>
              <p14:cNvContentPartPr/>
              <p14:nvPr/>
            </p14:nvContentPartPr>
            <p14:xfrm>
              <a:off x="1588080" y="4145200"/>
              <a:ext cx="699120" cy="262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9E8E183-3661-42E3-96FC-8CC4933C054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570440" y="4127560"/>
                <a:ext cx="73476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9691859-EF49-40FE-94C6-19391273702B}"/>
                  </a:ext>
                </a:extLst>
              </p14:cNvPr>
              <p14:cNvContentPartPr/>
              <p14:nvPr/>
            </p14:nvContentPartPr>
            <p14:xfrm>
              <a:off x="2399160" y="4094440"/>
              <a:ext cx="699840" cy="31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9691859-EF49-40FE-94C6-19391273702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381160" y="4076461"/>
                <a:ext cx="735480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6A567AE-69A2-4D43-AFF5-C0E4C0BE769E}"/>
                  </a:ext>
                </a:extLst>
              </p14:cNvPr>
              <p14:cNvContentPartPr/>
              <p14:nvPr/>
            </p14:nvContentPartPr>
            <p14:xfrm>
              <a:off x="4748880" y="4185520"/>
              <a:ext cx="6120" cy="23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6A567AE-69A2-4D43-AFF5-C0E4C0BE769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30880" y="4167880"/>
                <a:ext cx="417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D6D0577-BBBB-4EED-A94D-9F0C9D7B0D2F}"/>
                  </a:ext>
                </a:extLst>
              </p14:cNvPr>
              <p14:cNvContentPartPr/>
              <p14:nvPr/>
            </p14:nvContentPartPr>
            <p14:xfrm>
              <a:off x="4737000" y="4297480"/>
              <a:ext cx="7560" cy="30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D6D0577-BBBB-4EED-A94D-9F0C9D7B0D2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719000" y="4279480"/>
                <a:ext cx="432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F690080-94CD-4756-82A5-A0EC4B502DE3}"/>
                  </a:ext>
                </a:extLst>
              </p14:cNvPr>
              <p14:cNvContentPartPr/>
              <p14:nvPr/>
            </p14:nvContentPartPr>
            <p14:xfrm>
              <a:off x="3348120" y="4063480"/>
              <a:ext cx="1252440" cy="4896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F690080-94CD-4756-82A5-A0EC4B502DE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330120" y="4045827"/>
                <a:ext cx="1288080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BF8D916-9A5B-43F7-A1D8-D2F54DAAC9A5}"/>
                  </a:ext>
                </a:extLst>
              </p14:cNvPr>
              <p14:cNvContentPartPr/>
              <p14:nvPr/>
            </p14:nvContentPartPr>
            <p14:xfrm>
              <a:off x="5049120" y="4054840"/>
              <a:ext cx="882000" cy="415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BF8D916-9A5B-43F7-A1D8-D2F54DAAC9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31127" y="4037200"/>
                <a:ext cx="917625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72C2343-4CF6-49F7-99FB-C388A3100F8F}"/>
                  </a:ext>
                </a:extLst>
              </p14:cNvPr>
              <p14:cNvContentPartPr/>
              <p14:nvPr/>
            </p14:nvContentPartPr>
            <p14:xfrm>
              <a:off x="6065040" y="4216120"/>
              <a:ext cx="141840" cy="12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72C2343-4CF6-49F7-99FB-C388A3100F8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47400" y="4198120"/>
                <a:ext cx="1774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03902D3-6A28-4335-97D0-708730B3E1ED}"/>
                  </a:ext>
                </a:extLst>
              </p14:cNvPr>
              <p14:cNvContentPartPr/>
              <p14:nvPr/>
            </p14:nvContentPartPr>
            <p14:xfrm>
              <a:off x="6065040" y="4312240"/>
              <a:ext cx="102240" cy="15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03902D3-6A28-4335-97D0-708730B3E1E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047400" y="4294600"/>
                <a:ext cx="137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33B69C6-5CA5-471F-A37F-47BBABED17B2}"/>
                  </a:ext>
                </a:extLst>
              </p14:cNvPr>
              <p14:cNvContentPartPr/>
              <p14:nvPr/>
            </p14:nvContentPartPr>
            <p14:xfrm>
              <a:off x="6377520" y="3962320"/>
              <a:ext cx="408600" cy="49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33B69C6-5CA5-471F-A37F-47BBABED17B2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359504" y="3944320"/>
                <a:ext cx="444271" cy="52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71336B5-41C6-4C12-A7B1-EB94A2A34298}"/>
                  </a:ext>
                </a:extLst>
              </p14:cNvPr>
              <p14:cNvContentPartPr/>
              <p14:nvPr/>
            </p14:nvContentPartPr>
            <p14:xfrm>
              <a:off x="6916440" y="4398640"/>
              <a:ext cx="73800" cy="964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71336B5-41C6-4C12-A7B1-EB94A2A342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98440" y="4381000"/>
                <a:ext cx="1094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DBB5638-2C41-44C3-830A-93DFF60AA309}"/>
                  </a:ext>
                </a:extLst>
              </p14:cNvPr>
              <p14:cNvContentPartPr/>
              <p14:nvPr/>
            </p14:nvContentPartPr>
            <p14:xfrm>
              <a:off x="8383080" y="4190560"/>
              <a:ext cx="326880" cy="252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DBB5638-2C41-44C3-830A-93DFF60AA30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65080" y="4172560"/>
                <a:ext cx="36252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F72525F-16E2-45B4-BC8F-DD40AB4BB54B}"/>
                  </a:ext>
                </a:extLst>
              </p14:cNvPr>
              <p14:cNvContentPartPr/>
              <p14:nvPr/>
            </p14:nvContentPartPr>
            <p14:xfrm>
              <a:off x="7214160" y="4084000"/>
              <a:ext cx="943560" cy="33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F72525F-16E2-45B4-BC8F-DD40AB4BB5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6520" y="4066019"/>
                <a:ext cx="979200" cy="3736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C114C5C-57B5-4AEB-AADF-79956B98B451}"/>
                  </a:ext>
                </a:extLst>
              </p14:cNvPr>
              <p14:cNvContentPartPr/>
              <p14:nvPr/>
            </p14:nvContentPartPr>
            <p14:xfrm>
              <a:off x="530760" y="4564600"/>
              <a:ext cx="951480" cy="456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C114C5C-57B5-4AEB-AADF-79956B98B45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12753" y="4546600"/>
                <a:ext cx="987133" cy="49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F06B2A8-6234-4129-90D5-269BDA5265BB}"/>
                  </a:ext>
                </a:extLst>
              </p14:cNvPr>
              <p14:cNvContentPartPr/>
              <p14:nvPr/>
            </p14:nvContentPartPr>
            <p14:xfrm>
              <a:off x="2295840" y="4571440"/>
              <a:ext cx="640080" cy="335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F06B2A8-6234-4129-90D5-269BDA5265B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77840" y="4553800"/>
                <a:ext cx="6757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2C18602-7FEA-45DE-9505-65F71D10E449}"/>
                  </a:ext>
                </a:extLst>
              </p14:cNvPr>
              <p14:cNvContentPartPr/>
              <p14:nvPr/>
            </p14:nvContentPartPr>
            <p14:xfrm>
              <a:off x="1737120" y="4591960"/>
              <a:ext cx="354960" cy="298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2C18602-7FEA-45DE-9505-65F71D10E44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719120" y="4574320"/>
                <a:ext cx="390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B1335674-C775-4F00-BD67-54D1395C215A}"/>
                  </a:ext>
                </a:extLst>
              </p14:cNvPr>
              <p14:cNvContentPartPr/>
              <p14:nvPr/>
            </p14:nvContentPartPr>
            <p14:xfrm>
              <a:off x="4488240" y="4636600"/>
              <a:ext cx="1368360" cy="5029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B1335674-C775-4F00-BD67-54D1395C215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470240" y="4618960"/>
                <a:ext cx="14040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A71096D-431A-47E1-AE2B-E76999CB741E}"/>
                  </a:ext>
                </a:extLst>
              </p14:cNvPr>
              <p14:cNvContentPartPr/>
              <p14:nvPr/>
            </p14:nvContentPartPr>
            <p14:xfrm>
              <a:off x="3280800" y="4632640"/>
              <a:ext cx="1069560" cy="3153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A71096D-431A-47E1-AE2B-E76999CB741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63160" y="4615000"/>
                <a:ext cx="11052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8CD45C3-0B8B-4ACD-B592-EA1C5891145E}"/>
                  </a:ext>
                </a:extLst>
              </p14:cNvPr>
              <p14:cNvContentPartPr/>
              <p14:nvPr/>
            </p14:nvContentPartPr>
            <p14:xfrm>
              <a:off x="6156480" y="4614640"/>
              <a:ext cx="1742760" cy="312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8CD45C3-0B8B-4ACD-B592-EA1C5891145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138484" y="4596640"/>
                <a:ext cx="1778393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577D3844-5A00-45AE-B9AA-1BE1782A4DC2}"/>
                  </a:ext>
                </a:extLst>
              </p14:cNvPr>
              <p14:cNvContentPartPr/>
              <p14:nvPr/>
            </p14:nvContentPartPr>
            <p14:xfrm>
              <a:off x="746040" y="5171200"/>
              <a:ext cx="1188720" cy="476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577D3844-5A00-45AE-B9AA-1BE1782A4DC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28400" y="5153214"/>
                <a:ext cx="1224360" cy="5122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286728F-CE0F-4055-9C93-5F0121B7730A}"/>
                  </a:ext>
                </a:extLst>
              </p14:cNvPr>
              <p14:cNvContentPartPr/>
              <p14:nvPr/>
            </p14:nvContentPartPr>
            <p14:xfrm>
              <a:off x="7040640" y="5247880"/>
              <a:ext cx="845640" cy="351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286728F-CE0F-4055-9C93-5F0121B7730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022648" y="5230222"/>
                <a:ext cx="881265" cy="3870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DDFB245-3965-487A-925E-04095AB1C4F0}"/>
                  </a:ext>
                </a:extLst>
              </p14:cNvPr>
              <p14:cNvContentPartPr/>
              <p14:nvPr/>
            </p14:nvContentPartPr>
            <p14:xfrm>
              <a:off x="7539240" y="5895520"/>
              <a:ext cx="293400" cy="4204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DDFB245-3965-487A-925E-04095AB1C4F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521600" y="5877880"/>
                <a:ext cx="32904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4EB0E850-0AE4-4397-B0D8-7FD511B485BB}"/>
                  </a:ext>
                </a:extLst>
              </p14:cNvPr>
              <p14:cNvContentPartPr/>
              <p14:nvPr/>
            </p14:nvContentPartPr>
            <p14:xfrm>
              <a:off x="6893400" y="6075520"/>
              <a:ext cx="413280" cy="2152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4EB0E850-0AE4-4397-B0D8-7FD511B485B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875400" y="6057520"/>
                <a:ext cx="4489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B9005E08-7D5B-4E5E-BC61-D2AEB1609BE4}"/>
                  </a:ext>
                </a:extLst>
              </p14:cNvPr>
              <p14:cNvContentPartPr/>
              <p14:nvPr/>
            </p14:nvContentPartPr>
            <p14:xfrm>
              <a:off x="8616720" y="6063280"/>
              <a:ext cx="284400" cy="1400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B9005E08-7D5B-4E5E-BC61-D2AEB1609BE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8599080" y="6045640"/>
                <a:ext cx="320040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717BE31A-9689-4B17-8AF1-E96A62AAA9A0}"/>
                  </a:ext>
                </a:extLst>
              </p14:cNvPr>
              <p14:cNvContentPartPr/>
              <p14:nvPr/>
            </p14:nvContentPartPr>
            <p14:xfrm>
              <a:off x="8087880" y="6055000"/>
              <a:ext cx="372960" cy="1526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717BE31A-9689-4B17-8AF1-E96A62AAA9A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8069863" y="6037360"/>
                <a:ext cx="408634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1E34AD08-28A2-4287-8F06-0385EF65652B}"/>
                  </a:ext>
                </a:extLst>
              </p14:cNvPr>
              <p14:cNvContentPartPr/>
              <p14:nvPr/>
            </p14:nvContentPartPr>
            <p14:xfrm>
              <a:off x="883560" y="5298640"/>
              <a:ext cx="5834160" cy="15148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1E34AD08-28A2-4287-8F06-0385EF65652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65560" y="5280640"/>
                <a:ext cx="5869800" cy="155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1242791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14:cNvPr>
              <p14:cNvContentPartPr/>
              <p14:nvPr/>
            </p14:nvContentPartPr>
            <p14:xfrm>
              <a:off x="897960" y="153520"/>
              <a:ext cx="248040" cy="38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EA40A9-C452-4B61-ABFA-188B0B5F80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9960" y="135880"/>
                <a:ext cx="2836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14:cNvPr>
              <p14:cNvContentPartPr/>
              <p14:nvPr/>
            </p14:nvContentPartPr>
            <p14:xfrm>
              <a:off x="1005600" y="251440"/>
              <a:ext cx="222480" cy="109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924FC6A-CA69-42BF-A21F-3BD4F1CFADC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00" y="233800"/>
                <a:ext cx="25812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14:cNvPr>
              <p14:cNvContentPartPr/>
              <p14:nvPr/>
            </p14:nvContentPartPr>
            <p14:xfrm>
              <a:off x="1318800" y="297520"/>
              <a:ext cx="96120" cy="15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C1D1178-4195-42B0-842E-9D680DEBA1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00800" y="279880"/>
                <a:ext cx="13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14:cNvPr>
              <p14:cNvContentPartPr/>
              <p14:nvPr/>
            </p14:nvContentPartPr>
            <p14:xfrm>
              <a:off x="1452360" y="322360"/>
              <a:ext cx="88200" cy="13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8529E1-38A7-48E5-BC87-87863D8E121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34720" y="304360"/>
                <a:ext cx="12384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14:cNvPr>
              <p14:cNvContentPartPr/>
              <p14:nvPr/>
            </p14:nvContentPartPr>
            <p14:xfrm>
              <a:off x="1845840" y="324520"/>
              <a:ext cx="224640" cy="113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6197C0D-8BB5-4D5E-A217-1547160790C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28200" y="306880"/>
                <a:ext cx="2602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14:cNvPr>
              <p14:cNvContentPartPr/>
              <p14:nvPr/>
            </p14:nvContentPartPr>
            <p14:xfrm>
              <a:off x="3879840" y="135160"/>
              <a:ext cx="233640" cy="546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769B5CA-E2D3-49D1-BAFB-27E4C382D86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2200" y="117160"/>
                <a:ext cx="269280" cy="58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14:cNvPr>
              <p14:cNvContentPartPr/>
              <p14:nvPr/>
            </p14:nvContentPartPr>
            <p14:xfrm>
              <a:off x="2323200" y="131920"/>
              <a:ext cx="1212840" cy="56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0D60102-6845-45CF-9728-EEF2576C4A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05555" y="113931"/>
                <a:ext cx="1248491" cy="59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14:cNvPr>
              <p14:cNvContentPartPr/>
              <p14:nvPr/>
            </p14:nvContentPartPr>
            <p14:xfrm>
              <a:off x="5872800" y="202840"/>
              <a:ext cx="75960" cy="151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64E515D-2EB5-4C65-BE3F-BFCBF3C3D2F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55160" y="185200"/>
                <a:ext cx="11160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14:cNvPr>
              <p14:cNvContentPartPr/>
              <p14:nvPr/>
            </p14:nvContentPartPr>
            <p14:xfrm>
              <a:off x="4414080" y="100960"/>
              <a:ext cx="1339560" cy="396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FC3BA3C-927E-4F00-A7C8-CF69A195C83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396080" y="83304"/>
                <a:ext cx="1375200" cy="431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14:cNvPr>
              <p14:cNvContentPartPr/>
              <p14:nvPr/>
            </p14:nvContentPartPr>
            <p14:xfrm>
              <a:off x="6149280" y="132640"/>
              <a:ext cx="124560" cy="2984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065307E-D6B5-4E10-8130-6960A95EDE9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31640" y="115000"/>
                <a:ext cx="160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14:cNvPr>
              <p14:cNvContentPartPr/>
              <p14:nvPr/>
            </p14:nvContentPartPr>
            <p14:xfrm>
              <a:off x="6378960" y="273400"/>
              <a:ext cx="93600" cy="11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1504084-8377-4D81-8563-45839AB8531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61320" y="255760"/>
                <a:ext cx="1292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14:cNvPr>
              <p14:cNvContentPartPr/>
              <p14:nvPr/>
            </p14:nvContentPartPr>
            <p14:xfrm>
              <a:off x="6563280" y="259000"/>
              <a:ext cx="91080" cy="137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72EC0AD-806E-4405-B111-60D38ECB890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45280" y="241000"/>
                <a:ext cx="12672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14:cNvPr>
              <p14:cNvContentPartPr/>
              <p14:nvPr/>
            </p14:nvContentPartPr>
            <p14:xfrm>
              <a:off x="6848040" y="280960"/>
              <a:ext cx="102240" cy="135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FA439B4-B34E-4E27-812F-99CC2DB7B2D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830400" y="262960"/>
                <a:ext cx="1378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14:cNvPr>
              <p14:cNvContentPartPr/>
              <p14:nvPr/>
            </p14:nvContentPartPr>
            <p14:xfrm>
              <a:off x="7040640" y="19276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1C485E-BF6E-4392-A9D6-06E9D58F147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2640" y="175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14:cNvPr>
              <p14:cNvContentPartPr/>
              <p14:nvPr/>
            </p14:nvContentPartPr>
            <p14:xfrm>
              <a:off x="7345560" y="355120"/>
              <a:ext cx="360" cy="24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5E3AF1-EEB2-4F78-9691-AC78FD44A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327560" y="337480"/>
                <a:ext cx="3600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14:cNvPr>
              <p14:cNvContentPartPr/>
              <p14:nvPr/>
            </p14:nvContentPartPr>
            <p14:xfrm>
              <a:off x="7386240" y="22336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E124FEB-6134-49A8-B8C7-767AC9E75BD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68240" y="205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14:cNvPr>
              <p14:cNvContentPartPr/>
              <p14:nvPr/>
            </p14:nvContentPartPr>
            <p14:xfrm>
              <a:off x="7451400" y="161440"/>
              <a:ext cx="167400" cy="242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E8C048F-C365-4896-AABD-710DE8896BF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433760" y="143800"/>
                <a:ext cx="20304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14:cNvPr>
              <p14:cNvContentPartPr/>
              <p14:nvPr/>
            </p14:nvContentPartPr>
            <p14:xfrm>
              <a:off x="7871160" y="172600"/>
              <a:ext cx="153720" cy="212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28CEF87-8086-4DB6-8551-81A43170BDD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7853520" y="154600"/>
                <a:ext cx="18936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14:cNvPr>
              <p14:cNvContentPartPr/>
              <p14:nvPr/>
            </p14:nvContentPartPr>
            <p14:xfrm>
              <a:off x="8106240" y="91960"/>
              <a:ext cx="589320" cy="468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9A6D00F-C608-47FC-A2C7-F71306182521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088600" y="74306"/>
                <a:ext cx="624960" cy="504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14:cNvPr>
              <p14:cNvContentPartPr/>
              <p14:nvPr/>
            </p14:nvContentPartPr>
            <p14:xfrm>
              <a:off x="7040640" y="294280"/>
              <a:ext cx="225000" cy="3402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2BFEA2-84EA-4288-B31D-07238D50CDD4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022640" y="276280"/>
                <a:ext cx="26064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14:cNvPr>
              <p14:cNvContentPartPr/>
              <p14:nvPr/>
            </p14:nvContentPartPr>
            <p14:xfrm>
              <a:off x="1203600" y="893680"/>
              <a:ext cx="662400" cy="306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51D6ED-D41E-4FA9-B1EB-A9A8A2213C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185960" y="875680"/>
                <a:ext cx="6980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14:cNvPr>
              <p14:cNvContentPartPr/>
              <p14:nvPr/>
            </p14:nvContentPartPr>
            <p14:xfrm>
              <a:off x="1696440" y="732400"/>
              <a:ext cx="126000" cy="61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6EF74A9B-54E2-453B-9ECA-6A9280813268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1678440" y="714400"/>
                <a:ext cx="16164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14:cNvPr>
              <p14:cNvContentPartPr/>
              <p14:nvPr/>
            </p14:nvContentPartPr>
            <p14:xfrm>
              <a:off x="1990920" y="913840"/>
              <a:ext cx="139320" cy="11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C59D2-0A4E-40FB-968A-E9707B011D4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1972920" y="896200"/>
                <a:ext cx="174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14:cNvPr>
              <p14:cNvContentPartPr/>
              <p14:nvPr/>
            </p14:nvContentPartPr>
            <p14:xfrm>
              <a:off x="2011080" y="985120"/>
              <a:ext cx="13140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E0F7EF3-5E1B-4625-98DA-BEB93EF91B1E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93440" y="967120"/>
                <a:ext cx="167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14:cNvPr>
              <p14:cNvContentPartPr/>
              <p14:nvPr/>
            </p14:nvContentPartPr>
            <p14:xfrm>
              <a:off x="2316000" y="948400"/>
              <a:ext cx="293040" cy="159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23BB1E-2ADB-477C-AA91-9A37170D369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2298360" y="930760"/>
                <a:ext cx="32868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14:cNvPr>
              <p14:cNvContentPartPr/>
              <p14:nvPr/>
            </p14:nvContentPartPr>
            <p14:xfrm>
              <a:off x="2739000" y="944440"/>
              <a:ext cx="241560" cy="1479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8D8FCCD-C609-4FBF-AD0E-A55AC8AD8E2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721000" y="926440"/>
                <a:ext cx="27720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14:cNvPr>
              <p14:cNvContentPartPr/>
              <p14:nvPr/>
            </p14:nvContentPartPr>
            <p14:xfrm>
              <a:off x="2722440" y="822400"/>
              <a:ext cx="257760" cy="72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5D66E35-EC1B-4243-9C11-5DEC51E3E928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704440" y="804400"/>
                <a:ext cx="2934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14:cNvPr>
              <p14:cNvContentPartPr/>
              <p14:nvPr/>
            </p14:nvContentPartPr>
            <p14:xfrm>
              <a:off x="2732880" y="731320"/>
              <a:ext cx="243000" cy="16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404F1C-B612-4902-99CB-B74472C0E115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714880" y="713680"/>
                <a:ext cx="2786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14:cNvPr>
              <p14:cNvContentPartPr/>
              <p14:nvPr/>
            </p14:nvContentPartPr>
            <p14:xfrm>
              <a:off x="3529920" y="670120"/>
              <a:ext cx="270000" cy="54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001E2F-4E4F-4545-8A56-69AA7CAD1B6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11920" y="652480"/>
                <a:ext cx="305640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14:cNvPr>
              <p14:cNvContentPartPr/>
              <p14:nvPr/>
            </p14:nvContentPartPr>
            <p14:xfrm>
              <a:off x="4774800" y="568240"/>
              <a:ext cx="200520" cy="102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5F1787F9-C543-4A97-85B5-0BFF1B1CB9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57160" y="550240"/>
                <a:ext cx="2361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14:cNvPr>
              <p14:cNvContentPartPr/>
              <p14:nvPr/>
            </p14:nvContentPartPr>
            <p14:xfrm>
              <a:off x="5221920" y="826360"/>
              <a:ext cx="168120" cy="259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BEE797-46C3-4FB0-8148-61E6C12F04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203920" y="808720"/>
                <a:ext cx="20376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14:cNvPr>
              <p14:cNvContentPartPr/>
              <p14:nvPr/>
            </p14:nvContentPartPr>
            <p14:xfrm>
              <a:off x="5201400" y="913480"/>
              <a:ext cx="205560" cy="11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1F8C993-02D2-424E-941A-94D8B9CD955E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183760" y="895840"/>
                <a:ext cx="2412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14:cNvPr>
              <p14:cNvContentPartPr/>
              <p14:nvPr/>
            </p14:nvContentPartPr>
            <p14:xfrm>
              <a:off x="4347840" y="802240"/>
              <a:ext cx="669240" cy="236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60671A7-01C0-4C09-8EDF-5F1F2A6C97D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330200" y="784573"/>
                <a:ext cx="704880" cy="272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14:cNvPr>
              <p14:cNvContentPartPr/>
              <p14:nvPr/>
            </p14:nvContentPartPr>
            <p14:xfrm>
              <a:off x="5631960" y="517840"/>
              <a:ext cx="482760" cy="457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30080C-B92C-4925-9995-7E894A775FF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5613960" y="499854"/>
                <a:ext cx="518400" cy="4935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14:cNvPr>
              <p14:cNvContentPartPr/>
              <p14:nvPr/>
            </p14:nvContentPartPr>
            <p14:xfrm>
              <a:off x="2750160" y="1686400"/>
              <a:ext cx="15120" cy="14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E5AB8A6-3F9C-4366-B9B3-C9F90D1174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732160" y="1668400"/>
                <a:ext cx="5076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14:cNvPr>
              <p14:cNvContentPartPr/>
              <p14:nvPr/>
            </p14:nvContentPartPr>
            <p14:xfrm>
              <a:off x="2763120" y="1828240"/>
              <a:ext cx="6120" cy="9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95D4B1C-7FD8-4947-9B31-0676160EE43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745120" y="1810600"/>
                <a:ext cx="417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14:cNvPr>
              <p14:cNvContentPartPr/>
              <p14:nvPr/>
            </p14:nvContentPartPr>
            <p14:xfrm>
              <a:off x="509880" y="1513600"/>
              <a:ext cx="2069640" cy="589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3C0B94-4FDE-4204-9956-1B09C8CF4FF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91880" y="1495611"/>
                <a:ext cx="2105280" cy="62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14:cNvPr>
              <p14:cNvContentPartPr/>
              <p14:nvPr/>
            </p14:nvContentPartPr>
            <p14:xfrm>
              <a:off x="3098280" y="1554280"/>
              <a:ext cx="169560" cy="105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530C86-A665-4125-8B8E-F4D62526F8A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080640" y="1536280"/>
                <a:ext cx="2052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14:cNvPr>
              <p14:cNvContentPartPr/>
              <p14:nvPr/>
            </p14:nvContentPartPr>
            <p14:xfrm>
              <a:off x="5442960" y="1684960"/>
              <a:ext cx="180720" cy="3834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51EE2F2-86D3-419E-838D-149D14077AC6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24960" y="1666960"/>
                <a:ext cx="21636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14:cNvPr>
              <p14:cNvContentPartPr/>
              <p14:nvPr/>
            </p14:nvContentPartPr>
            <p14:xfrm>
              <a:off x="5841480" y="1665880"/>
              <a:ext cx="488160" cy="3045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487BAAD-0622-47F4-8D74-D6975100079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823840" y="1648219"/>
                <a:ext cx="523800" cy="3402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14:cNvPr>
              <p14:cNvContentPartPr/>
              <p14:nvPr/>
            </p14:nvContentPartPr>
            <p14:xfrm>
              <a:off x="6581280" y="1817800"/>
              <a:ext cx="135000" cy="130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743E5F2-4008-4EC5-A4EF-7808A89C332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6563640" y="1800160"/>
                <a:ext cx="1706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14:cNvPr>
              <p14:cNvContentPartPr/>
              <p14:nvPr/>
            </p14:nvContentPartPr>
            <p14:xfrm>
              <a:off x="6807000" y="1655440"/>
              <a:ext cx="1167480" cy="2887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3CB8158-B92D-465D-9384-1D5138FED61B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789355" y="1637800"/>
                <a:ext cx="1203131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14:cNvPr>
              <p14:cNvContentPartPr/>
              <p14:nvPr/>
            </p14:nvContentPartPr>
            <p14:xfrm>
              <a:off x="8086800" y="1704040"/>
              <a:ext cx="813240" cy="396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5421E1B-EA6E-4792-89C8-762C6FAA8380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069160" y="1686040"/>
                <a:ext cx="8488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14:cNvPr>
              <p14:cNvContentPartPr/>
              <p14:nvPr/>
            </p14:nvContentPartPr>
            <p14:xfrm>
              <a:off x="1340760" y="2374000"/>
              <a:ext cx="25200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6B942B2-6E81-480A-863D-7E1235CAFF2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23120" y="2356000"/>
                <a:ext cx="28764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14:cNvPr>
              <p14:cNvContentPartPr/>
              <p14:nvPr/>
            </p14:nvContentPartPr>
            <p14:xfrm>
              <a:off x="1706160" y="2214520"/>
              <a:ext cx="1001160" cy="2865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BB6CAC3-FD34-4D3F-815B-F8D61ED18542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688520" y="2196880"/>
                <a:ext cx="103680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14:cNvPr>
              <p14:cNvContentPartPr/>
              <p14:nvPr/>
            </p14:nvContentPartPr>
            <p14:xfrm>
              <a:off x="386040" y="2212720"/>
              <a:ext cx="771120" cy="288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B1B80-D12C-4223-A400-053C07DD223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68400" y="2194720"/>
                <a:ext cx="80676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14:cNvPr>
              <p14:cNvContentPartPr/>
              <p14:nvPr/>
            </p14:nvContentPartPr>
            <p14:xfrm>
              <a:off x="3027360" y="2376880"/>
              <a:ext cx="360" cy="58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3B6D935-FC02-4BB8-8D7B-D641E11BAF13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3009360" y="2359240"/>
                <a:ext cx="3600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14:cNvPr>
              <p14:cNvContentPartPr/>
              <p14:nvPr/>
            </p14:nvContentPartPr>
            <p14:xfrm>
              <a:off x="3017280" y="2245120"/>
              <a:ext cx="14400" cy="3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9DEAF-BEA7-4F49-BE33-911DAC49A284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999640" y="2227120"/>
                <a:ext cx="500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14:cNvPr>
              <p14:cNvContentPartPr/>
              <p14:nvPr/>
            </p14:nvContentPartPr>
            <p14:xfrm>
              <a:off x="3140760" y="2326480"/>
              <a:ext cx="75240" cy="12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BA7B9B2-B7BA-4E0E-A5B9-88CBC4F3F2B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23120" y="2308480"/>
                <a:ext cx="11088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14:cNvPr>
              <p14:cNvContentPartPr/>
              <p14:nvPr/>
            </p14:nvContentPartPr>
            <p14:xfrm>
              <a:off x="2631000" y="2610880"/>
              <a:ext cx="527760" cy="23940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1177D48-92DE-418E-8245-63CA06DCB298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613348" y="2593240"/>
                <a:ext cx="563424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14:cNvPr>
              <p14:cNvContentPartPr/>
              <p14:nvPr/>
            </p14:nvContentPartPr>
            <p14:xfrm>
              <a:off x="3403200" y="1594960"/>
              <a:ext cx="1921320" cy="126000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B951E9EF-C42B-4F6F-BACF-A4119447AA5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385557" y="1576960"/>
                <a:ext cx="1956967" cy="12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14:cNvPr>
              <p14:cNvContentPartPr/>
              <p14:nvPr/>
            </p14:nvContentPartPr>
            <p14:xfrm>
              <a:off x="8231160" y="2529520"/>
              <a:ext cx="292320" cy="24588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9B6B2D4B-218A-4F98-A2C1-1B306C424C9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213520" y="2511520"/>
                <a:ext cx="3279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14:cNvPr>
              <p14:cNvContentPartPr/>
              <p14:nvPr/>
            </p14:nvContentPartPr>
            <p14:xfrm>
              <a:off x="5547720" y="2194360"/>
              <a:ext cx="2426400" cy="641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E1571D-838F-4CBF-89C2-796C2051865E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30077" y="2176370"/>
                <a:ext cx="2462045" cy="677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14:cNvPr>
              <p14:cNvContentPartPr/>
              <p14:nvPr/>
            </p14:nvContentPartPr>
            <p14:xfrm>
              <a:off x="430320" y="2590000"/>
              <a:ext cx="1935720" cy="7027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16272F96-2727-42D3-8552-DABBA7BE3D54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2680" y="2572360"/>
                <a:ext cx="1971360" cy="73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14:cNvPr>
              <p14:cNvContentPartPr/>
              <p14:nvPr/>
            </p14:nvContentPartPr>
            <p14:xfrm>
              <a:off x="2481600" y="3137560"/>
              <a:ext cx="99000" cy="1360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D434D94-674E-4AB9-AAF9-10B2DE119F46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463960" y="3119560"/>
                <a:ext cx="1346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14:cNvPr>
              <p14:cNvContentPartPr/>
              <p14:nvPr/>
            </p14:nvContentPartPr>
            <p14:xfrm>
              <a:off x="2681760" y="3058000"/>
              <a:ext cx="795600" cy="292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904A364F-B6E7-485B-86B0-EBE3E5428DFC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663760" y="3040000"/>
                <a:ext cx="8312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14:cNvPr>
              <p14:cNvContentPartPr/>
              <p14:nvPr/>
            </p14:nvContentPartPr>
            <p14:xfrm>
              <a:off x="3786240" y="3027040"/>
              <a:ext cx="269640" cy="50616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F92A425F-D7B7-483A-8BA4-8F5B93B0E883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68600" y="3009040"/>
                <a:ext cx="305280" cy="54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14:cNvPr>
              <p14:cNvContentPartPr/>
              <p14:nvPr/>
            </p14:nvContentPartPr>
            <p14:xfrm>
              <a:off x="4317600" y="3158440"/>
              <a:ext cx="292680" cy="15372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E9841F43-CDFC-457C-BE09-DF63757D324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299600" y="3140440"/>
                <a:ext cx="3283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14:cNvPr>
              <p14:cNvContentPartPr/>
              <p14:nvPr/>
            </p14:nvContentPartPr>
            <p14:xfrm>
              <a:off x="5242080" y="3027040"/>
              <a:ext cx="651240" cy="2829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091F4DF5-673B-4C55-B8B6-623E644307E1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224440" y="3009400"/>
                <a:ext cx="68688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14:cNvPr>
              <p14:cNvContentPartPr/>
              <p14:nvPr/>
            </p14:nvContentPartPr>
            <p14:xfrm>
              <a:off x="4707120" y="3160600"/>
              <a:ext cx="425880" cy="162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5E68A551-00CC-4C18-A45C-D6D6D789E707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689120" y="3142600"/>
                <a:ext cx="4615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14:cNvPr>
              <p14:cNvContentPartPr/>
              <p14:nvPr/>
            </p14:nvContentPartPr>
            <p14:xfrm>
              <a:off x="6212640" y="3098680"/>
              <a:ext cx="419400" cy="26640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5C88C6A-2EAD-43F8-8F8C-48C74862DE3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195000" y="3080680"/>
                <a:ext cx="4550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14:cNvPr>
              <p14:cNvContentPartPr/>
              <p14:nvPr/>
            </p14:nvContentPartPr>
            <p14:xfrm>
              <a:off x="6227400" y="2935600"/>
              <a:ext cx="226800" cy="9396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D2D6E485-AAB6-4B2E-A7BA-6B93E875ECA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209760" y="2917892"/>
                <a:ext cx="262440" cy="12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14:cNvPr>
              <p14:cNvContentPartPr/>
              <p14:nvPr/>
            </p14:nvContentPartPr>
            <p14:xfrm>
              <a:off x="6811320" y="3301720"/>
              <a:ext cx="51120" cy="44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79F371DC-AE66-4BC9-A745-3F43C2AFC642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793320" y="3284080"/>
                <a:ext cx="867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14:cNvPr>
              <p14:cNvContentPartPr/>
              <p14:nvPr/>
            </p14:nvContentPartPr>
            <p14:xfrm>
              <a:off x="6840120" y="2956120"/>
              <a:ext cx="139680" cy="6012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34CE66B-441F-4646-8715-1886EDE137F3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822120" y="2938480"/>
                <a:ext cx="1753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14:cNvPr>
              <p14:cNvContentPartPr/>
              <p14:nvPr/>
            </p14:nvContentPartPr>
            <p14:xfrm>
              <a:off x="1015680" y="3549040"/>
              <a:ext cx="3390120" cy="469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1131E40-71A2-4FEC-992B-B08CF5D7495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97682" y="3531054"/>
                <a:ext cx="3425756" cy="504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14:cNvPr>
              <p14:cNvContentPartPr/>
              <p14:nvPr/>
            </p14:nvContentPartPr>
            <p14:xfrm>
              <a:off x="5069280" y="3839920"/>
              <a:ext cx="161640" cy="1537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156E4C7-8112-4024-B935-6FC0BB342C02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051280" y="3822280"/>
                <a:ext cx="1972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14:cNvPr>
              <p14:cNvContentPartPr/>
              <p14:nvPr/>
            </p14:nvContentPartPr>
            <p14:xfrm>
              <a:off x="4795320" y="3718240"/>
              <a:ext cx="183240" cy="275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7F2C35-D855-48EC-86F6-27C228153A21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777320" y="3700600"/>
                <a:ext cx="21888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14:cNvPr>
              <p14:cNvContentPartPr/>
              <p14:nvPr/>
            </p14:nvContentPartPr>
            <p14:xfrm>
              <a:off x="4774800" y="3552640"/>
              <a:ext cx="224280" cy="60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C3EE11E-744C-4412-A190-71A8F3576CD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757160" y="3535000"/>
                <a:ext cx="25992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14:cNvPr>
              <p14:cNvContentPartPr/>
              <p14:nvPr/>
            </p14:nvContentPartPr>
            <p14:xfrm>
              <a:off x="5343960" y="3748840"/>
              <a:ext cx="19224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04763F1-1795-44EE-A413-47E2DD5277B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26320" y="3730840"/>
                <a:ext cx="2278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14:cNvPr>
              <p14:cNvContentPartPr/>
              <p14:nvPr/>
            </p14:nvContentPartPr>
            <p14:xfrm>
              <a:off x="5374200" y="3839920"/>
              <a:ext cx="13248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EB31956-3179-43D8-8A9D-0AFB575349C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356560" y="3822280"/>
                <a:ext cx="16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14:cNvPr>
              <p14:cNvContentPartPr/>
              <p14:nvPr/>
            </p14:nvContentPartPr>
            <p14:xfrm>
              <a:off x="5719440" y="3555160"/>
              <a:ext cx="746640" cy="346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A6B090-BFEE-4159-A438-B34C48EA985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701800" y="3537179"/>
                <a:ext cx="782280" cy="3822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14:cNvPr>
              <p14:cNvContentPartPr/>
              <p14:nvPr/>
            </p14:nvContentPartPr>
            <p14:xfrm>
              <a:off x="6830400" y="3616720"/>
              <a:ext cx="130680" cy="422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2DE3CC6-1B13-4858-A070-AAA65338F68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812760" y="3598720"/>
                <a:ext cx="16632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14:cNvPr>
              <p14:cNvContentPartPr/>
              <p14:nvPr/>
            </p14:nvContentPartPr>
            <p14:xfrm>
              <a:off x="7179600" y="3470920"/>
              <a:ext cx="449280" cy="480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697F6F5-932A-409A-A919-EA3ED2C15CF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7161960" y="3452920"/>
                <a:ext cx="48492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14:cNvPr>
              <p14:cNvContentPartPr/>
              <p14:nvPr/>
            </p14:nvContentPartPr>
            <p14:xfrm>
              <a:off x="7751640" y="3677200"/>
              <a:ext cx="111600" cy="10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D5BD484-E871-4E14-8748-7609B6D5FBB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734000" y="3659560"/>
                <a:ext cx="147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14:cNvPr>
              <p14:cNvContentPartPr/>
              <p14:nvPr/>
            </p14:nvContentPartPr>
            <p14:xfrm>
              <a:off x="7751640" y="3775120"/>
              <a:ext cx="9720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A36100-EB38-4232-B09C-295E8C5218E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7734000" y="3757120"/>
                <a:ext cx="132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14:cNvPr>
              <p14:cNvContentPartPr/>
              <p14:nvPr/>
            </p14:nvContentPartPr>
            <p14:xfrm>
              <a:off x="8097240" y="3462280"/>
              <a:ext cx="212760" cy="12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780FE7-ED63-4DE7-BD9C-7B7754B153A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8079600" y="3444640"/>
                <a:ext cx="2484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14:cNvPr>
              <p14:cNvContentPartPr/>
              <p14:nvPr/>
            </p14:nvContentPartPr>
            <p14:xfrm>
              <a:off x="8442120" y="3586120"/>
              <a:ext cx="228600" cy="165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BFB81C4-67DE-4D0D-9F22-4CC8516F453D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8424120" y="3568480"/>
                <a:ext cx="26424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14:cNvPr>
              <p14:cNvContentPartPr/>
              <p14:nvPr/>
            </p14:nvContentPartPr>
            <p14:xfrm>
              <a:off x="8026320" y="3565240"/>
              <a:ext cx="309960" cy="254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2FE173-D54A-4295-9B92-3D4D1E41318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8008320" y="3547240"/>
                <a:ext cx="3456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14:cNvPr>
              <p14:cNvContentPartPr/>
              <p14:nvPr/>
            </p14:nvContentPartPr>
            <p14:xfrm>
              <a:off x="8473080" y="3420880"/>
              <a:ext cx="183240" cy="846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3C534B-230C-424E-B734-588F44AF0E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8455440" y="3402880"/>
                <a:ext cx="218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14:cNvPr>
              <p14:cNvContentPartPr/>
              <p14:nvPr/>
            </p14:nvContentPartPr>
            <p14:xfrm>
              <a:off x="8767560" y="3728320"/>
              <a:ext cx="70560" cy="11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8F79AC-7447-425D-9114-7AFA745C3462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8749560" y="3710680"/>
                <a:ext cx="1062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14:cNvPr>
              <p14:cNvContentPartPr/>
              <p14:nvPr/>
            </p14:nvContentPartPr>
            <p14:xfrm>
              <a:off x="413760" y="4167520"/>
              <a:ext cx="1129680" cy="303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C81F908-77E6-4747-B318-D2722198ECDB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95766" y="4149880"/>
                <a:ext cx="1165309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14:cNvPr>
              <p14:cNvContentPartPr/>
              <p14:nvPr/>
            </p14:nvContentPartPr>
            <p14:xfrm>
              <a:off x="1848720" y="4124320"/>
              <a:ext cx="293760" cy="2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63EAA9F-E1E0-492F-BFC2-E328657D58A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831080" y="4106320"/>
                <a:ext cx="3294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14:cNvPr>
              <p14:cNvContentPartPr/>
              <p14:nvPr/>
            </p14:nvContentPartPr>
            <p14:xfrm>
              <a:off x="1838280" y="4195240"/>
              <a:ext cx="279720" cy="2340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D4CE9E6-8163-43AF-834C-712EA1F4D18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820640" y="4177600"/>
                <a:ext cx="3153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14:cNvPr>
              <p14:cNvContentPartPr/>
              <p14:nvPr/>
            </p14:nvContentPartPr>
            <p14:xfrm>
              <a:off x="2754120" y="4276960"/>
              <a:ext cx="473760" cy="145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4A44538-B90E-402D-93BC-57451A3C06D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2736120" y="4259320"/>
                <a:ext cx="50940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14:cNvPr>
              <p14:cNvContentPartPr/>
              <p14:nvPr/>
            </p14:nvContentPartPr>
            <p14:xfrm>
              <a:off x="3250920" y="4291000"/>
              <a:ext cx="225360" cy="98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06CEDE7-7F66-4B45-9359-DCE68131D5BA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3232920" y="4273360"/>
                <a:ext cx="261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14:cNvPr>
              <p14:cNvContentPartPr/>
              <p14:nvPr/>
            </p14:nvContentPartPr>
            <p14:xfrm>
              <a:off x="3565560" y="4276960"/>
              <a:ext cx="147960" cy="1335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600229E-7C98-4B00-B360-F3EB6B04807A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3547920" y="4259320"/>
                <a:ext cx="1836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14:cNvPr>
              <p14:cNvContentPartPr/>
              <p14:nvPr/>
            </p14:nvContentPartPr>
            <p14:xfrm>
              <a:off x="3758880" y="4293160"/>
              <a:ext cx="207720" cy="85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58CD2B0-0217-43A6-8528-F1613409EB0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740880" y="4275520"/>
                <a:ext cx="24336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14:cNvPr>
              <p14:cNvContentPartPr/>
              <p14:nvPr/>
            </p14:nvContentPartPr>
            <p14:xfrm>
              <a:off x="4042560" y="4175440"/>
              <a:ext cx="21600" cy="1832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8EA63F8-34BE-4C71-A767-3E59E1F8898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4024920" y="4157440"/>
                <a:ext cx="5724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14:cNvPr>
              <p14:cNvContentPartPr/>
              <p14:nvPr/>
            </p14:nvContentPartPr>
            <p14:xfrm>
              <a:off x="3951840" y="4266880"/>
              <a:ext cx="163080" cy="1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51397D6-E8F4-41D5-9B83-FF3937DFAFF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934200" y="4248880"/>
                <a:ext cx="198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14:cNvPr>
              <p14:cNvContentPartPr/>
              <p14:nvPr/>
            </p14:nvContentPartPr>
            <p14:xfrm>
              <a:off x="4355400" y="4128280"/>
              <a:ext cx="177840" cy="4597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38843F1-6891-40CC-BB28-3B6CC192A829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4337760" y="4110640"/>
                <a:ext cx="213480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14:cNvPr>
              <p14:cNvContentPartPr/>
              <p14:nvPr/>
            </p14:nvContentPartPr>
            <p14:xfrm>
              <a:off x="4788480" y="4297480"/>
              <a:ext cx="16920" cy="1004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F2EA4C4-EDEE-4701-AA59-4DAF6A9A4E1B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0840" y="4279480"/>
                <a:ext cx="525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14:cNvPr>
              <p14:cNvContentPartPr/>
              <p14:nvPr/>
            </p14:nvContentPartPr>
            <p14:xfrm>
              <a:off x="4805400" y="4165360"/>
              <a:ext cx="360" cy="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69611CC-07E8-429D-AD81-06949000BA6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87400" y="4147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14:cNvPr>
              <p14:cNvContentPartPr/>
              <p14:nvPr/>
            </p14:nvContentPartPr>
            <p14:xfrm>
              <a:off x="4906920" y="4267960"/>
              <a:ext cx="142560" cy="110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9E0C443-42ED-4FDF-81CB-FA2968BC1F0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889280" y="4249960"/>
                <a:ext cx="1782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14:cNvPr>
              <p14:cNvContentPartPr/>
              <p14:nvPr/>
            </p14:nvContentPartPr>
            <p14:xfrm>
              <a:off x="5133000" y="4216480"/>
              <a:ext cx="322200" cy="1742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DCE7610-1F50-4BD0-8556-EE05BC645D7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115000" y="4198840"/>
                <a:ext cx="35784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14:cNvPr>
              <p14:cNvContentPartPr/>
              <p14:nvPr/>
            </p14:nvContentPartPr>
            <p14:xfrm>
              <a:off x="5567520" y="4144840"/>
              <a:ext cx="11520" cy="221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2939B6B-E1BE-48C6-9974-F39BFD6237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49520" y="4127200"/>
                <a:ext cx="471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14:cNvPr>
              <p14:cNvContentPartPr/>
              <p14:nvPr/>
            </p14:nvContentPartPr>
            <p14:xfrm>
              <a:off x="5465640" y="4246000"/>
              <a:ext cx="231120" cy="21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71A8181A-51EE-4030-AFDC-0EEE3B48339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448000" y="4228000"/>
                <a:ext cx="26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14:cNvPr>
              <p14:cNvContentPartPr/>
              <p14:nvPr/>
            </p14:nvContentPartPr>
            <p14:xfrm>
              <a:off x="5719440" y="4307560"/>
              <a:ext cx="10800" cy="37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AD8A0E7-F24C-4E60-86D7-E4E04ED8F61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701800" y="4289560"/>
                <a:ext cx="464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14:cNvPr>
              <p14:cNvContentPartPr/>
              <p14:nvPr/>
            </p14:nvContentPartPr>
            <p14:xfrm>
              <a:off x="5709720" y="4195600"/>
              <a:ext cx="36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FE33BC1-4708-433B-9A1C-117D4E43776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691720" y="4177960"/>
                <a:ext cx="36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14:cNvPr>
              <p14:cNvContentPartPr/>
              <p14:nvPr/>
            </p14:nvContentPartPr>
            <p14:xfrm>
              <a:off x="5790720" y="4236280"/>
              <a:ext cx="201960" cy="112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AD3DB0D-1A4B-4B87-BE25-B30AAC4F18B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772720" y="4218640"/>
                <a:ext cx="23760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14:cNvPr>
              <p14:cNvContentPartPr/>
              <p14:nvPr/>
            </p14:nvContentPartPr>
            <p14:xfrm>
              <a:off x="7397040" y="4162840"/>
              <a:ext cx="263520" cy="238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CAFBEB1-C604-455F-8A73-E67AD809BE3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7379040" y="4145200"/>
                <a:ext cx="29916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14:cNvPr>
              <p14:cNvContentPartPr/>
              <p14:nvPr/>
            </p14:nvContentPartPr>
            <p14:xfrm>
              <a:off x="6185640" y="4132240"/>
              <a:ext cx="997920" cy="280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572F8A8-9F78-465E-B9F3-B76C135380A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167994" y="4114240"/>
                <a:ext cx="1033573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14:cNvPr>
              <p14:cNvContentPartPr/>
              <p14:nvPr/>
            </p14:nvContentPartPr>
            <p14:xfrm>
              <a:off x="2356680" y="4219720"/>
              <a:ext cx="208800" cy="14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970953CA-F713-486F-B0F2-E2A87B0DC9F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39040" y="4201720"/>
                <a:ext cx="2444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14:cNvPr>
              <p14:cNvContentPartPr/>
              <p14:nvPr/>
            </p14:nvContentPartPr>
            <p14:xfrm>
              <a:off x="2387280" y="4306840"/>
              <a:ext cx="161640" cy="1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CB2D4C2-5725-4178-98B0-98D0BE3FF41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369280" y="4289200"/>
                <a:ext cx="197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14:cNvPr>
              <p14:cNvContentPartPr/>
              <p14:nvPr/>
            </p14:nvContentPartPr>
            <p14:xfrm>
              <a:off x="2387280" y="4409080"/>
              <a:ext cx="162000" cy="3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DB0217-4E2E-4292-B723-0B33E219CF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369280" y="439144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14:cNvPr>
              <p14:cNvContentPartPr/>
              <p14:nvPr/>
            </p14:nvContentPartPr>
            <p14:xfrm>
              <a:off x="7749480" y="4409080"/>
              <a:ext cx="23040" cy="2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7D03270-1CFC-40B8-B725-516821A7E7C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731480" y="439144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14:cNvPr>
              <p14:cNvContentPartPr/>
              <p14:nvPr/>
            </p14:nvContentPartPr>
            <p14:xfrm>
              <a:off x="533280" y="4757920"/>
              <a:ext cx="725400" cy="32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985E714-9B7D-4886-8E33-DD9C38FE183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15280" y="4739920"/>
                <a:ext cx="76104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14:cNvPr>
              <p14:cNvContentPartPr/>
              <p14:nvPr/>
            </p14:nvContentPartPr>
            <p14:xfrm>
              <a:off x="2865000" y="4839280"/>
              <a:ext cx="383040" cy="1796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9B2D40A-DD40-4476-A719-74D8E60469B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847000" y="4821280"/>
                <a:ext cx="4186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14:cNvPr>
              <p14:cNvContentPartPr/>
              <p14:nvPr/>
            </p14:nvContentPartPr>
            <p14:xfrm>
              <a:off x="3362520" y="4653160"/>
              <a:ext cx="893160" cy="329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D20BB4E-12A9-419E-8042-3E3C4250E18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344880" y="4635180"/>
                <a:ext cx="928800" cy="3646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14:cNvPr>
              <p14:cNvContentPartPr/>
              <p14:nvPr/>
            </p14:nvContentPartPr>
            <p14:xfrm>
              <a:off x="1991280" y="4807240"/>
              <a:ext cx="663480" cy="192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1CFA83-6A39-48BA-BFFB-B354684D173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973280" y="4789600"/>
                <a:ext cx="69912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14:cNvPr>
              <p14:cNvContentPartPr/>
              <p14:nvPr/>
            </p14:nvContentPartPr>
            <p14:xfrm>
              <a:off x="1535160" y="4724080"/>
              <a:ext cx="344160" cy="370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DC3E0084-9A22-4BCE-9600-89517DCB2E1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517179" y="4706080"/>
                <a:ext cx="379763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14:cNvPr>
              <p14:cNvContentPartPr/>
              <p14:nvPr/>
            </p14:nvContentPartPr>
            <p14:xfrm>
              <a:off x="4563120" y="4665040"/>
              <a:ext cx="251280" cy="483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8E1B206E-579F-4837-B57B-BA4DC48B241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545120" y="4647040"/>
                <a:ext cx="286920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14:cNvPr>
              <p14:cNvContentPartPr/>
              <p14:nvPr/>
            </p14:nvContentPartPr>
            <p14:xfrm>
              <a:off x="5084760" y="4846840"/>
              <a:ext cx="288000" cy="142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43DC08F-B502-4364-84A1-F3A2D185041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5067120" y="4829200"/>
                <a:ext cx="323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14:cNvPr>
              <p14:cNvContentPartPr/>
              <p14:nvPr/>
            </p14:nvContentPartPr>
            <p14:xfrm>
              <a:off x="5668680" y="4791760"/>
              <a:ext cx="106560" cy="217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DFF5E29-0D60-4B90-ABAF-55F5A4A48B4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5650680" y="4774120"/>
                <a:ext cx="142200" cy="25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14:cNvPr>
              <p14:cNvContentPartPr/>
              <p14:nvPr/>
            </p14:nvContentPartPr>
            <p14:xfrm>
              <a:off x="5872080" y="476476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E302D7D-091E-4F26-A8CE-CA27B8C71FC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54080" y="4747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14:cNvPr>
              <p14:cNvContentPartPr/>
              <p14:nvPr/>
            </p14:nvContentPartPr>
            <p14:xfrm>
              <a:off x="6282480" y="4886440"/>
              <a:ext cx="16560" cy="97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EA10A41-4DB7-4E0A-A673-3FD36C4547DB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6264840" y="4868800"/>
                <a:ext cx="522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14:cNvPr>
              <p14:cNvContentPartPr/>
              <p14:nvPr/>
            </p14:nvContentPartPr>
            <p14:xfrm>
              <a:off x="6278520" y="4785280"/>
              <a:ext cx="36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75875F0-20A2-4C02-92A2-9BA878C6FC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260880" y="47672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14:cNvPr>
              <p14:cNvContentPartPr/>
              <p14:nvPr/>
            </p14:nvContentPartPr>
            <p14:xfrm>
              <a:off x="6411000" y="4644520"/>
              <a:ext cx="210240" cy="3358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ACDAADC-801D-45FE-9D14-1AEA92F686B1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393000" y="4626880"/>
                <a:ext cx="2458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14:cNvPr>
              <p14:cNvContentPartPr/>
              <p14:nvPr/>
            </p14:nvContentPartPr>
            <p14:xfrm>
              <a:off x="6939480" y="4644880"/>
              <a:ext cx="923760" cy="649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129B29F-9F6D-45E3-A046-3337D5695A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921840" y="4626880"/>
                <a:ext cx="959400" cy="68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14:cNvPr>
              <p14:cNvContentPartPr/>
              <p14:nvPr/>
            </p14:nvContentPartPr>
            <p14:xfrm>
              <a:off x="5905920" y="4835680"/>
              <a:ext cx="272160" cy="383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EF5FA5C9-E9C3-4665-BB12-327B9E218CD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87944" y="4818040"/>
                <a:ext cx="307753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14:cNvPr>
              <p14:cNvContentPartPr/>
              <p14:nvPr/>
            </p14:nvContentPartPr>
            <p14:xfrm>
              <a:off x="1597440" y="5293240"/>
              <a:ext cx="967320" cy="388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543A2835-FA11-4154-8064-B13403AE79A2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579807" y="5275240"/>
                <a:ext cx="1002947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14:cNvPr>
              <p14:cNvContentPartPr/>
              <p14:nvPr/>
            </p14:nvContentPartPr>
            <p14:xfrm>
              <a:off x="684840" y="5455600"/>
              <a:ext cx="584280" cy="21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320F301-E512-4CE1-8958-669274F4B9C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666840" y="5437600"/>
                <a:ext cx="61992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14:cNvPr>
              <p14:cNvContentPartPr/>
              <p14:nvPr/>
            </p14:nvContentPartPr>
            <p14:xfrm>
              <a:off x="2906760" y="5683480"/>
              <a:ext cx="561960" cy="26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0116A4E-D109-44B2-AF88-1A4DD48817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888760" y="5665840"/>
                <a:ext cx="59760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14:cNvPr>
              <p14:cNvContentPartPr/>
              <p14:nvPr/>
            </p14:nvContentPartPr>
            <p14:xfrm>
              <a:off x="3606240" y="5780320"/>
              <a:ext cx="493200" cy="18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56D1097-E276-4B96-A026-E75353EC89AC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588600" y="5762645"/>
                <a:ext cx="528840" cy="2196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14:cNvPr>
              <p14:cNvContentPartPr/>
              <p14:nvPr/>
            </p14:nvContentPartPr>
            <p14:xfrm>
              <a:off x="4208520" y="5810560"/>
              <a:ext cx="312480" cy="191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3F2B158-158B-4641-81A4-9AC126006377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190880" y="5792560"/>
                <a:ext cx="348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14:cNvPr>
              <p14:cNvContentPartPr/>
              <p14:nvPr/>
            </p14:nvContentPartPr>
            <p14:xfrm>
              <a:off x="4236600" y="5708680"/>
              <a:ext cx="165600" cy="11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AB35A477-15BB-4654-B002-6FD3B5EF3C1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218600" y="5691040"/>
                <a:ext cx="201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14:cNvPr>
              <p14:cNvContentPartPr/>
              <p14:nvPr/>
            </p14:nvContentPartPr>
            <p14:xfrm>
              <a:off x="4626480" y="5932960"/>
              <a:ext cx="41400" cy="95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27F8BF-7373-42A0-A393-73FD31FB7726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608480" y="5914960"/>
                <a:ext cx="7704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14:cNvPr>
              <p14:cNvContentPartPr/>
              <p14:nvPr/>
            </p14:nvContentPartPr>
            <p14:xfrm>
              <a:off x="4848960" y="5744320"/>
              <a:ext cx="162720" cy="220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08CE6F5-39D2-45D0-B924-EDD6B309B71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830960" y="5726680"/>
                <a:ext cx="198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14:cNvPr>
              <p14:cNvContentPartPr/>
              <p14:nvPr/>
            </p14:nvContentPartPr>
            <p14:xfrm>
              <a:off x="5526840" y="5785720"/>
              <a:ext cx="1008360" cy="320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EC306E7-3FC1-48A8-8ED5-334CEC859D2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508846" y="5768060"/>
                <a:ext cx="1043987" cy="3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14:cNvPr>
              <p14:cNvContentPartPr/>
              <p14:nvPr/>
            </p14:nvContentPartPr>
            <p14:xfrm>
              <a:off x="6156480" y="5717680"/>
              <a:ext cx="192240" cy="25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B596577-C35F-45F5-BD2B-D3C0397E8F4E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138840" y="5699680"/>
                <a:ext cx="22788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14:cNvPr>
              <p14:cNvContentPartPr/>
              <p14:nvPr/>
            </p14:nvContentPartPr>
            <p14:xfrm>
              <a:off x="5120040" y="5722720"/>
              <a:ext cx="255600" cy="402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C492F24-90C1-4858-80FD-93D1C980DA6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102400" y="5705064"/>
                <a:ext cx="291240" cy="4381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DF18EFBF-EBE9-4915-81C3-95E818C7CEB0}"/>
                  </a:ext>
                </a:extLst>
              </p14:cNvPr>
              <p14:cNvContentPartPr/>
              <p14:nvPr/>
            </p14:nvContentPartPr>
            <p14:xfrm>
              <a:off x="6690360" y="5912800"/>
              <a:ext cx="56160" cy="114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DF18EFBF-EBE9-4915-81C3-95E818C7CEB0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672360" y="5895160"/>
                <a:ext cx="918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AF7EECE-51AF-4926-987C-CED4130FF0C9}"/>
                  </a:ext>
                </a:extLst>
              </p14:cNvPr>
              <p14:cNvContentPartPr/>
              <p14:nvPr/>
            </p14:nvContentPartPr>
            <p14:xfrm>
              <a:off x="6857040" y="5709400"/>
              <a:ext cx="126360" cy="224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AF7EECE-51AF-4926-987C-CED4130FF0C9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39400" y="5691760"/>
                <a:ext cx="1620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39C268-2433-4BA1-B984-2C29930FE06D}"/>
                  </a:ext>
                </a:extLst>
              </p14:cNvPr>
              <p14:cNvContentPartPr/>
              <p14:nvPr/>
            </p14:nvContentPartPr>
            <p14:xfrm>
              <a:off x="7054680" y="5699320"/>
              <a:ext cx="47160" cy="19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39C268-2433-4BA1-B984-2C29930FE06D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037040" y="5681680"/>
                <a:ext cx="8280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4057B6B-9E83-44D5-87E1-1F16486D4370}"/>
                  </a:ext>
                </a:extLst>
              </p14:cNvPr>
              <p14:cNvContentPartPr/>
              <p14:nvPr/>
            </p14:nvContentPartPr>
            <p14:xfrm>
              <a:off x="7081320" y="5678080"/>
              <a:ext cx="126000" cy="21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4057B6B-9E83-44D5-87E1-1F16486D4370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063320" y="5660440"/>
                <a:ext cx="161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AB5EC9E-4A76-48FA-94E0-613CC6B60AD9}"/>
                  </a:ext>
                </a:extLst>
              </p14:cNvPr>
              <p14:cNvContentPartPr/>
              <p14:nvPr/>
            </p14:nvContentPartPr>
            <p14:xfrm>
              <a:off x="7040640" y="5812000"/>
              <a:ext cx="120960" cy="9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AB5EC9E-4A76-48FA-94E0-613CC6B60AD9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022640" y="5794360"/>
                <a:ext cx="156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2C0108C-711B-4B7F-8F79-03F006E0D2E3}"/>
                  </a:ext>
                </a:extLst>
              </p14:cNvPr>
              <p14:cNvContentPartPr/>
              <p14:nvPr/>
            </p14:nvContentPartPr>
            <p14:xfrm>
              <a:off x="7375800" y="5729920"/>
              <a:ext cx="149760" cy="20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2C0108C-711B-4B7F-8F79-03F006E0D2E3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357800" y="5711920"/>
                <a:ext cx="1854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AB4A772A-1995-40B0-86BA-72706DF5321B}"/>
                  </a:ext>
                </a:extLst>
              </p14:cNvPr>
              <p14:cNvContentPartPr/>
              <p14:nvPr/>
            </p14:nvContentPartPr>
            <p14:xfrm>
              <a:off x="7416480" y="5814880"/>
              <a:ext cx="121680" cy="12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AB4A772A-1995-40B0-86BA-72706DF5321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398480" y="5796880"/>
                <a:ext cx="1573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86E8DC3-3731-4A2C-A8EA-87BB86C7EE2C}"/>
                  </a:ext>
                </a:extLst>
              </p14:cNvPr>
              <p14:cNvContentPartPr/>
              <p14:nvPr/>
            </p14:nvContentPartPr>
            <p14:xfrm>
              <a:off x="7692960" y="5663320"/>
              <a:ext cx="309600" cy="1771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86E8DC3-3731-4A2C-A8EA-87BB86C7EE2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675320" y="5645320"/>
                <a:ext cx="345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AE94165-8FF0-4BD4-8902-D38B107671F0}"/>
                  </a:ext>
                </a:extLst>
              </p14:cNvPr>
              <p14:cNvContentPartPr/>
              <p14:nvPr/>
            </p14:nvContentPartPr>
            <p14:xfrm>
              <a:off x="8117760" y="5587000"/>
              <a:ext cx="192600" cy="21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AE94165-8FF0-4BD4-8902-D38B107671F0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099760" y="556936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DD3D373-2BB1-420A-BD58-4BC465C87576}"/>
                  </a:ext>
                </a:extLst>
              </p14:cNvPr>
              <p14:cNvContentPartPr/>
              <p14:nvPr/>
            </p14:nvContentPartPr>
            <p14:xfrm>
              <a:off x="8086080" y="5715160"/>
              <a:ext cx="392040" cy="179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DD3D373-2BB1-420A-BD58-4BC465C87576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8068080" y="5697520"/>
                <a:ext cx="42768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78CE0998-594A-4FF2-BEC0-7AD68110E301}"/>
                  </a:ext>
                </a:extLst>
              </p14:cNvPr>
              <p14:cNvContentPartPr/>
              <p14:nvPr/>
            </p14:nvContentPartPr>
            <p14:xfrm>
              <a:off x="7194000" y="5861680"/>
              <a:ext cx="111240" cy="1440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78CE0998-594A-4FF2-BEC0-7AD68110E301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7176000" y="5843680"/>
                <a:ext cx="1468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08A3FDC-CAB0-4CAC-A4BE-626B1C33CA83}"/>
                  </a:ext>
                </a:extLst>
              </p14:cNvPr>
              <p14:cNvContentPartPr/>
              <p14:nvPr/>
            </p14:nvContentPartPr>
            <p14:xfrm>
              <a:off x="2082720" y="6085240"/>
              <a:ext cx="254160" cy="4888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08A3FDC-CAB0-4CAC-A4BE-626B1C33CA83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2065080" y="6067600"/>
                <a:ext cx="289800" cy="52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105B3B22-FE9D-46CC-B49C-9DAA67D1234E}"/>
                  </a:ext>
                </a:extLst>
              </p14:cNvPr>
              <p14:cNvContentPartPr/>
              <p14:nvPr/>
            </p14:nvContentPartPr>
            <p14:xfrm>
              <a:off x="4155240" y="6227800"/>
              <a:ext cx="619920" cy="3250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105B3B22-FE9D-46CC-B49C-9DAA67D1234E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4137250" y="6210160"/>
                <a:ext cx="655539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05D8B77-6DE3-4334-AB0D-ED15B848F0C6}"/>
                  </a:ext>
                </a:extLst>
              </p14:cNvPr>
              <p14:cNvContentPartPr/>
              <p14:nvPr/>
            </p14:nvContentPartPr>
            <p14:xfrm>
              <a:off x="2795880" y="6152920"/>
              <a:ext cx="1216440" cy="4716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05D8B77-6DE3-4334-AB0D-ED15B848F0C6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2778240" y="6134934"/>
                <a:ext cx="1252080" cy="5072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9150011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6902182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14:cNvPr>
              <p14:cNvContentPartPr/>
              <p14:nvPr/>
            </p14:nvContentPartPr>
            <p14:xfrm>
              <a:off x="4764360" y="182320"/>
              <a:ext cx="60480" cy="65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46720" y="164680"/>
                <a:ext cx="961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14:cNvPr>
              <p14:cNvContentPartPr/>
              <p14:nvPr/>
            </p14:nvContentPartPr>
            <p14:xfrm>
              <a:off x="4886760" y="162160"/>
              <a:ext cx="47160" cy="74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68760" y="144160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14:cNvPr>
              <p14:cNvContentPartPr/>
              <p14:nvPr/>
            </p14:nvContentPartPr>
            <p14:xfrm>
              <a:off x="5719440" y="356200"/>
              <a:ext cx="1620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800" y="338560"/>
                <a:ext cx="1976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14:cNvPr>
              <p14:cNvContentPartPr/>
              <p14:nvPr/>
            </p14:nvContentPartPr>
            <p14:xfrm>
              <a:off x="5151000" y="182320"/>
              <a:ext cx="48816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33000" y="164659"/>
                <a:ext cx="523800" cy="334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14:cNvPr>
              <p14:cNvContentPartPr/>
              <p14:nvPr/>
            </p14:nvContentPartPr>
            <p14:xfrm>
              <a:off x="6115800" y="348280"/>
              <a:ext cx="334800" cy="11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98160" y="330280"/>
                <a:ext cx="370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14:cNvPr>
              <p14:cNvContentPartPr/>
              <p14:nvPr/>
            </p14:nvContentPartPr>
            <p14:xfrm>
              <a:off x="6551760" y="345040"/>
              <a:ext cx="222120" cy="11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533760" y="327040"/>
                <a:ext cx="25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14:cNvPr>
              <p14:cNvContentPartPr/>
              <p14:nvPr/>
            </p14:nvContentPartPr>
            <p14:xfrm>
              <a:off x="6839760" y="334960"/>
              <a:ext cx="99360" cy="133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21760" y="316960"/>
                <a:ext cx="135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14:cNvPr>
              <p14:cNvContentPartPr/>
              <p14:nvPr/>
            </p14:nvContentPartPr>
            <p14:xfrm>
              <a:off x="6995640" y="345040"/>
              <a:ext cx="116280" cy="12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77640" y="327040"/>
                <a:ext cx="151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14:cNvPr>
              <p14:cNvContentPartPr/>
              <p14:nvPr/>
            </p14:nvContentPartPr>
            <p14:xfrm>
              <a:off x="7352400" y="192760"/>
              <a:ext cx="1132920" cy="292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4400" y="175098"/>
                <a:ext cx="116856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14:cNvPr>
              <p14:cNvContentPartPr/>
              <p14:nvPr/>
            </p14:nvContentPartPr>
            <p14:xfrm>
              <a:off x="6259440" y="568240"/>
              <a:ext cx="882000" cy="307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1440" y="550579"/>
                <a:ext cx="917640" cy="34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14:cNvPr>
              <p14:cNvContentPartPr/>
              <p14:nvPr/>
            </p14:nvContentPartPr>
            <p14:xfrm>
              <a:off x="7406400" y="779560"/>
              <a:ext cx="235080" cy="101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88760" y="761920"/>
                <a:ext cx="27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14:cNvPr>
              <p14:cNvContentPartPr/>
              <p14:nvPr/>
            </p14:nvContentPartPr>
            <p14:xfrm>
              <a:off x="7768560" y="731320"/>
              <a:ext cx="582840" cy="15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50920" y="713320"/>
                <a:ext cx="618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14:cNvPr>
              <p14:cNvContentPartPr/>
              <p14:nvPr/>
            </p14:nvContentPartPr>
            <p14:xfrm>
              <a:off x="6359880" y="1127680"/>
              <a:ext cx="15192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240" y="1109680"/>
                <a:ext cx="1875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14:cNvPr>
              <p14:cNvContentPartPr/>
              <p14:nvPr/>
            </p14:nvContentPartPr>
            <p14:xfrm>
              <a:off x="6606840" y="1137400"/>
              <a:ext cx="554760" cy="488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89200" y="1119413"/>
                <a:ext cx="59040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14:cNvPr>
              <p14:cNvContentPartPr/>
              <p14:nvPr/>
            </p14:nvContentPartPr>
            <p14:xfrm>
              <a:off x="7395960" y="1252600"/>
              <a:ext cx="684000" cy="147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8320" y="1234600"/>
                <a:ext cx="71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14:cNvPr>
              <p14:cNvContentPartPr/>
              <p14:nvPr/>
            </p14:nvContentPartPr>
            <p14:xfrm>
              <a:off x="394320" y="588760"/>
              <a:ext cx="5772240" cy="1385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6680" y="571115"/>
                <a:ext cx="5807880" cy="14209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899661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14:cNvPr>
              <p14:cNvContentPartPr/>
              <p14:nvPr/>
            </p14:nvContentPartPr>
            <p14:xfrm>
              <a:off x="4764360" y="182320"/>
              <a:ext cx="60480" cy="65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46720" y="164680"/>
                <a:ext cx="961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14:cNvPr>
              <p14:cNvContentPartPr/>
              <p14:nvPr/>
            </p14:nvContentPartPr>
            <p14:xfrm>
              <a:off x="4886760" y="162160"/>
              <a:ext cx="47160" cy="74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68760" y="144160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14:cNvPr>
              <p14:cNvContentPartPr/>
              <p14:nvPr/>
            </p14:nvContentPartPr>
            <p14:xfrm>
              <a:off x="5719440" y="356200"/>
              <a:ext cx="1620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800" y="338560"/>
                <a:ext cx="1976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14:cNvPr>
              <p14:cNvContentPartPr/>
              <p14:nvPr/>
            </p14:nvContentPartPr>
            <p14:xfrm>
              <a:off x="5151000" y="182320"/>
              <a:ext cx="48816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33000" y="164659"/>
                <a:ext cx="523800" cy="334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14:cNvPr>
              <p14:cNvContentPartPr/>
              <p14:nvPr/>
            </p14:nvContentPartPr>
            <p14:xfrm>
              <a:off x="6115800" y="348280"/>
              <a:ext cx="334800" cy="11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98160" y="330280"/>
                <a:ext cx="370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14:cNvPr>
              <p14:cNvContentPartPr/>
              <p14:nvPr/>
            </p14:nvContentPartPr>
            <p14:xfrm>
              <a:off x="6551760" y="345040"/>
              <a:ext cx="222120" cy="11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533760" y="327040"/>
                <a:ext cx="25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14:cNvPr>
              <p14:cNvContentPartPr/>
              <p14:nvPr/>
            </p14:nvContentPartPr>
            <p14:xfrm>
              <a:off x="6839760" y="334960"/>
              <a:ext cx="99360" cy="133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21760" y="316960"/>
                <a:ext cx="135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14:cNvPr>
              <p14:cNvContentPartPr/>
              <p14:nvPr/>
            </p14:nvContentPartPr>
            <p14:xfrm>
              <a:off x="6995640" y="345040"/>
              <a:ext cx="116280" cy="12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77640" y="327040"/>
                <a:ext cx="151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14:cNvPr>
              <p14:cNvContentPartPr/>
              <p14:nvPr/>
            </p14:nvContentPartPr>
            <p14:xfrm>
              <a:off x="7352400" y="192760"/>
              <a:ext cx="1132920" cy="292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4400" y="175098"/>
                <a:ext cx="116856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14:cNvPr>
              <p14:cNvContentPartPr/>
              <p14:nvPr/>
            </p14:nvContentPartPr>
            <p14:xfrm>
              <a:off x="6259440" y="568240"/>
              <a:ext cx="882000" cy="307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1440" y="550579"/>
                <a:ext cx="917640" cy="34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14:cNvPr>
              <p14:cNvContentPartPr/>
              <p14:nvPr/>
            </p14:nvContentPartPr>
            <p14:xfrm>
              <a:off x="7406400" y="779560"/>
              <a:ext cx="235080" cy="101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88760" y="761920"/>
                <a:ext cx="27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14:cNvPr>
              <p14:cNvContentPartPr/>
              <p14:nvPr/>
            </p14:nvContentPartPr>
            <p14:xfrm>
              <a:off x="7768560" y="731320"/>
              <a:ext cx="582840" cy="15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50920" y="713320"/>
                <a:ext cx="618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14:cNvPr>
              <p14:cNvContentPartPr/>
              <p14:nvPr/>
            </p14:nvContentPartPr>
            <p14:xfrm>
              <a:off x="6359880" y="1127680"/>
              <a:ext cx="15192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240" y="1109680"/>
                <a:ext cx="1875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14:cNvPr>
              <p14:cNvContentPartPr/>
              <p14:nvPr/>
            </p14:nvContentPartPr>
            <p14:xfrm>
              <a:off x="6606840" y="1137400"/>
              <a:ext cx="554760" cy="488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89200" y="1119413"/>
                <a:ext cx="59040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14:cNvPr>
              <p14:cNvContentPartPr/>
              <p14:nvPr/>
            </p14:nvContentPartPr>
            <p14:xfrm>
              <a:off x="7395960" y="1252600"/>
              <a:ext cx="684000" cy="147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8320" y="1234600"/>
                <a:ext cx="71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14:cNvPr>
              <p14:cNvContentPartPr/>
              <p14:nvPr/>
            </p14:nvContentPartPr>
            <p14:xfrm>
              <a:off x="394320" y="588760"/>
              <a:ext cx="5772240" cy="1385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6680" y="571115"/>
                <a:ext cx="5807880" cy="1420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14:cNvPr>
              <p14:cNvContentPartPr/>
              <p14:nvPr/>
            </p14:nvContentPartPr>
            <p14:xfrm>
              <a:off x="6344400" y="1578040"/>
              <a:ext cx="959760" cy="26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26760" y="1560400"/>
                <a:ext cx="99540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14:cNvPr>
              <p14:cNvContentPartPr/>
              <p14:nvPr/>
            </p14:nvContentPartPr>
            <p14:xfrm>
              <a:off x="8259600" y="1696120"/>
              <a:ext cx="10440" cy="6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41960" y="1678480"/>
                <a:ext cx="46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14:cNvPr>
              <p14:cNvContentPartPr/>
              <p14:nvPr/>
            </p14:nvContentPartPr>
            <p14:xfrm>
              <a:off x="8270040" y="159496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52400" y="157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14:cNvPr>
              <p14:cNvContentPartPr/>
              <p14:nvPr/>
            </p14:nvContentPartPr>
            <p14:xfrm>
              <a:off x="8392440" y="1493080"/>
              <a:ext cx="226080" cy="361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374440" y="1475440"/>
                <a:ext cx="26172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14:cNvPr>
              <p14:cNvContentPartPr/>
              <p14:nvPr/>
            </p14:nvContentPartPr>
            <p14:xfrm>
              <a:off x="7599000" y="1645360"/>
              <a:ext cx="417240" cy="179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81000" y="1627720"/>
                <a:ext cx="4528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14:cNvPr>
              <p14:cNvContentPartPr/>
              <p14:nvPr/>
            </p14:nvContentPartPr>
            <p14:xfrm>
              <a:off x="479280" y="2136760"/>
              <a:ext cx="646920" cy="320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280" y="2119120"/>
                <a:ext cx="6825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14:cNvPr>
              <p14:cNvContentPartPr/>
              <p14:nvPr/>
            </p14:nvContentPartPr>
            <p14:xfrm>
              <a:off x="1391520" y="2143600"/>
              <a:ext cx="59868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3520" y="2125600"/>
                <a:ext cx="6343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14:cNvPr>
              <p14:cNvContentPartPr/>
              <p14:nvPr/>
            </p14:nvContentPartPr>
            <p14:xfrm>
              <a:off x="2346600" y="2092120"/>
              <a:ext cx="1695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28600" y="2074480"/>
                <a:ext cx="17316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14:cNvPr>
              <p14:cNvContentPartPr/>
              <p14:nvPr/>
            </p14:nvContentPartPr>
            <p14:xfrm>
              <a:off x="5535480" y="2087800"/>
              <a:ext cx="793800" cy="30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17840" y="2070160"/>
                <a:ext cx="8294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14:cNvPr>
              <p14:cNvContentPartPr/>
              <p14:nvPr/>
            </p14:nvContentPartPr>
            <p14:xfrm>
              <a:off x="4303920" y="2102920"/>
              <a:ext cx="928440" cy="411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6273" y="2085280"/>
                <a:ext cx="96409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14:cNvPr>
              <p14:cNvContentPartPr/>
              <p14:nvPr/>
            </p14:nvContentPartPr>
            <p14:xfrm>
              <a:off x="7168800" y="2204080"/>
              <a:ext cx="14040" cy="69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50800" y="2186440"/>
                <a:ext cx="49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14:cNvPr>
              <p14:cNvContentPartPr/>
              <p14:nvPr/>
            </p14:nvContentPartPr>
            <p14:xfrm>
              <a:off x="7178160" y="2102920"/>
              <a:ext cx="5760" cy="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0160" y="208492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14:cNvPr>
              <p14:cNvContentPartPr/>
              <p14:nvPr/>
            </p14:nvContentPartPr>
            <p14:xfrm>
              <a:off x="6622320" y="2192920"/>
              <a:ext cx="348480" cy="13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04680" y="2174920"/>
                <a:ext cx="3841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14:cNvPr>
              <p14:cNvContentPartPr/>
              <p14:nvPr/>
            </p14:nvContentPartPr>
            <p14:xfrm>
              <a:off x="7284360" y="2031280"/>
              <a:ext cx="416880" cy="255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66360" y="2013640"/>
                <a:ext cx="452520" cy="29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0149841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14:cNvPr>
              <p14:cNvContentPartPr/>
              <p14:nvPr/>
            </p14:nvContentPartPr>
            <p14:xfrm>
              <a:off x="4764360" y="182320"/>
              <a:ext cx="60480" cy="65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46720" y="164680"/>
                <a:ext cx="961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14:cNvPr>
              <p14:cNvContentPartPr/>
              <p14:nvPr/>
            </p14:nvContentPartPr>
            <p14:xfrm>
              <a:off x="4886760" y="162160"/>
              <a:ext cx="47160" cy="74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68760" y="144160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14:cNvPr>
              <p14:cNvContentPartPr/>
              <p14:nvPr/>
            </p14:nvContentPartPr>
            <p14:xfrm>
              <a:off x="5719440" y="356200"/>
              <a:ext cx="1620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800" y="338560"/>
                <a:ext cx="1976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14:cNvPr>
              <p14:cNvContentPartPr/>
              <p14:nvPr/>
            </p14:nvContentPartPr>
            <p14:xfrm>
              <a:off x="5151000" y="182320"/>
              <a:ext cx="48816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33000" y="164659"/>
                <a:ext cx="523800" cy="334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14:cNvPr>
              <p14:cNvContentPartPr/>
              <p14:nvPr/>
            </p14:nvContentPartPr>
            <p14:xfrm>
              <a:off x="6115800" y="348280"/>
              <a:ext cx="334800" cy="11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98160" y="330280"/>
                <a:ext cx="370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14:cNvPr>
              <p14:cNvContentPartPr/>
              <p14:nvPr/>
            </p14:nvContentPartPr>
            <p14:xfrm>
              <a:off x="6551760" y="345040"/>
              <a:ext cx="222120" cy="11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533760" y="327040"/>
                <a:ext cx="25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14:cNvPr>
              <p14:cNvContentPartPr/>
              <p14:nvPr/>
            </p14:nvContentPartPr>
            <p14:xfrm>
              <a:off x="6839760" y="334960"/>
              <a:ext cx="99360" cy="133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21760" y="316960"/>
                <a:ext cx="135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14:cNvPr>
              <p14:cNvContentPartPr/>
              <p14:nvPr/>
            </p14:nvContentPartPr>
            <p14:xfrm>
              <a:off x="6995640" y="345040"/>
              <a:ext cx="116280" cy="12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77640" y="327040"/>
                <a:ext cx="151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14:cNvPr>
              <p14:cNvContentPartPr/>
              <p14:nvPr/>
            </p14:nvContentPartPr>
            <p14:xfrm>
              <a:off x="7352400" y="192760"/>
              <a:ext cx="1132920" cy="292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4400" y="175098"/>
                <a:ext cx="116856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14:cNvPr>
              <p14:cNvContentPartPr/>
              <p14:nvPr/>
            </p14:nvContentPartPr>
            <p14:xfrm>
              <a:off x="6259440" y="568240"/>
              <a:ext cx="882000" cy="307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1440" y="550579"/>
                <a:ext cx="917640" cy="34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14:cNvPr>
              <p14:cNvContentPartPr/>
              <p14:nvPr/>
            </p14:nvContentPartPr>
            <p14:xfrm>
              <a:off x="7406400" y="779560"/>
              <a:ext cx="235080" cy="101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88760" y="761920"/>
                <a:ext cx="27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14:cNvPr>
              <p14:cNvContentPartPr/>
              <p14:nvPr/>
            </p14:nvContentPartPr>
            <p14:xfrm>
              <a:off x="7768560" y="731320"/>
              <a:ext cx="582840" cy="15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50920" y="713320"/>
                <a:ext cx="618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14:cNvPr>
              <p14:cNvContentPartPr/>
              <p14:nvPr/>
            </p14:nvContentPartPr>
            <p14:xfrm>
              <a:off x="6359880" y="1127680"/>
              <a:ext cx="15192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240" y="1109680"/>
                <a:ext cx="1875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14:cNvPr>
              <p14:cNvContentPartPr/>
              <p14:nvPr/>
            </p14:nvContentPartPr>
            <p14:xfrm>
              <a:off x="6606840" y="1137400"/>
              <a:ext cx="554760" cy="488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89200" y="1119413"/>
                <a:ext cx="59040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14:cNvPr>
              <p14:cNvContentPartPr/>
              <p14:nvPr/>
            </p14:nvContentPartPr>
            <p14:xfrm>
              <a:off x="7395960" y="1252600"/>
              <a:ext cx="684000" cy="147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8320" y="1234600"/>
                <a:ext cx="71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14:cNvPr>
              <p14:cNvContentPartPr/>
              <p14:nvPr/>
            </p14:nvContentPartPr>
            <p14:xfrm>
              <a:off x="394320" y="588760"/>
              <a:ext cx="5772240" cy="1385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6680" y="571115"/>
                <a:ext cx="5807880" cy="1420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14:cNvPr>
              <p14:cNvContentPartPr/>
              <p14:nvPr/>
            </p14:nvContentPartPr>
            <p14:xfrm>
              <a:off x="6344400" y="1578040"/>
              <a:ext cx="959760" cy="26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26760" y="1560400"/>
                <a:ext cx="99540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14:cNvPr>
              <p14:cNvContentPartPr/>
              <p14:nvPr/>
            </p14:nvContentPartPr>
            <p14:xfrm>
              <a:off x="8259600" y="1696120"/>
              <a:ext cx="10440" cy="6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41960" y="1678480"/>
                <a:ext cx="46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14:cNvPr>
              <p14:cNvContentPartPr/>
              <p14:nvPr/>
            </p14:nvContentPartPr>
            <p14:xfrm>
              <a:off x="8270040" y="159496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52400" y="157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14:cNvPr>
              <p14:cNvContentPartPr/>
              <p14:nvPr/>
            </p14:nvContentPartPr>
            <p14:xfrm>
              <a:off x="8392440" y="1493080"/>
              <a:ext cx="226080" cy="361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374440" y="1475440"/>
                <a:ext cx="26172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14:cNvPr>
              <p14:cNvContentPartPr/>
              <p14:nvPr/>
            </p14:nvContentPartPr>
            <p14:xfrm>
              <a:off x="7599000" y="1645360"/>
              <a:ext cx="417240" cy="179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81000" y="1627720"/>
                <a:ext cx="4528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14:cNvPr>
              <p14:cNvContentPartPr/>
              <p14:nvPr/>
            </p14:nvContentPartPr>
            <p14:xfrm>
              <a:off x="479280" y="2136760"/>
              <a:ext cx="646920" cy="320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280" y="2119120"/>
                <a:ext cx="6825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14:cNvPr>
              <p14:cNvContentPartPr/>
              <p14:nvPr/>
            </p14:nvContentPartPr>
            <p14:xfrm>
              <a:off x="1391520" y="2143600"/>
              <a:ext cx="59868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3520" y="2125600"/>
                <a:ext cx="6343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14:cNvPr>
              <p14:cNvContentPartPr/>
              <p14:nvPr/>
            </p14:nvContentPartPr>
            <p14:xfrm>
              <a:off x="2346600" y="2092120"/>
              <a:ext cx="1695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28600" y="2074480"/>
                <a:ext cx="17316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14:cNvPr>
              <p14:cNvContentPartPr/>
              <p14:nvPr/>
            </p14:nvContentPartPr>
            <p14:xfrm>
              <a:off x="5535480" y="2087800"/>
              <a:ext cx="793800" cy="30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17840" y="2070160"/>
                <a:ext cx="8294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14:cNvPr>
              <p14:cNvContentPartPr/>
              <p14:nvPr/>
            </p14:nvContentPartPr>
            <p14:xfrm>
              <a:off x="4303920" y="2102920"/>
              <a:ext cx="928440" cy="411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6273" y="2085280"/>
                <a:ext cx="96409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14:cNvPr>
              <p14:cNvContentPartPr/>
              <p14:nvPr/>
            </p14:nvContentPartPr>
            <p14:xfrm>
              <a:off x="7168800" y="2204080"/>
              <a:ext cx="14040" cy="69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50800" y="2186440"/>
                <a:ext cx="49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14:cNvPr>
              <p14:cNvContentPartPr/>
              <p14:nvPr/>
            </p14:nvContentPartPr>
            <p14:xfrm>
              <a:off x="7178160" y="2102920"/>
              <a:ext cx="5760" cy="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0160" y="208492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14:cNvPr>
              <p14:cNvContentPartPr/>
              <p14:nvPr/>
            </p14:nvContentPartPr>
            <p14:xfrm>
              <a:off x="6622320" y="2192920"/>
              <a:ext cx="348480" cy="13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04680" y="2174920"/>
                <a:ext cx="3841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14:cNvPr>
              <p14:cNvContentPartPr/>
              <p14:nvPr/>
            </p14:nvContentPartPr>
            <p14:xfrm>
              <a:off x="7284360" y="2031280"/>
              <a:ext cx="416880" cy="255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66360" y="2013640"/>
                <a:ext cx="452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93F7B6-F8BA-4D04-BAEB-B2CC742585BE}"/>
                  </a:ext>
                </a:extLst>
              </p14:cNvPr>
              <p14:cNvContentPartPr/>
              <p14:nvPr/>
            </p14:nvContentPartPr>
            <p14:xfrm>
              <a:off x="181920" y="2499280"/>
              <a:ext cx="8747280" cy="1312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93F7B6-F8BA-4D04-BAEB-B2CC742585B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63920" y="2481635"/>
                <a:ext cx="8782920" cy="1348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3C1A7D-3F0F-4F3C-8B1A-BA3267F9A319}"/>
                  </a:ext>
                </a:extLst>
              </p14:cNvPr>
              <p14:cNvContentPartPr/>
              <p14:nvPr/>
            </p14:nvContentPartPr>
            <p14:xfrm>
              <a:off x="591240" y="3932080"/>
              <a:ext cx="535320" cy="38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3C1A7D-3F0F-4F3C-8B1A-BA3267F9A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3600" y="3914440"/>
                <a:ext cx="570960" cy="42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8649202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14:cNvPr>
              <p14:cNvContentPartPr/>
              <p14:nvPr/>
            </p14:nvContentPartPr>
            <p14:xfrm>
              <a:off x="2123760" y="152080"/>
              <a:ext cx="2448360" cy="457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F0530F6-50C8-48E9-9B67-1EEAB640982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6120" y="134440"/>
                <a:ext cx="248400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14:cNvPr>
              <p14:cNvContentPartPr/>
              <p14:nvPr/>
            </p14:nvContentPartPr>
            <p14:xfrm>
              <a:off x="4764360" y="182320"/>
              <a:ext cx="60480" cy="65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B0E6B3-624A-4BC1-92EF-F39775297FE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46720" y="164680"/>
                <a:ext cx="961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14:cNvPr>
              <p14:cNvContentPartPr/>
              <p14:nvPr/>
            </p14:nvContentPartPr>
            <p14:xfrm>
              <a:off x="4886760" y="162160"/>
              <a:ext cx="47160" cy="74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B78229-76BF-456F-9AC6-BB728017BA5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868760" y="144160"/>
                <a:ext cx="82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14:cNvPr>
              <p14:cNvContentPartPr/>
              <p14:nvPr/>
            </p14:nvContentPartPr>
            <p14:xfrm>
              <a:off x="5719440" y="356200"/>
              <a:ext cx="1620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1433C96-66C4-4365-B439-9C3F220F1A9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701800" y="338560"/>
                <a:ext cx="1976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14:cNvPr>
              <p14:cNvContentPartPr/>
              <p14:nvPr/>
            </p14:nvContentPartPr>
            <p14:xfrm>
              <a:off x="5151000" y="182320"/>
              <a:ext cx="488160" cy="298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1ED829D-1AF6-4A00-9433-8995982A00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33000" y="164659"/>
                <a:ext cx="523800" cy="334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14:cNvPr>
              <p14:cNvContentPartPr/>
              <p14:nvPr/>
            </p14:nvContentPartPr>
            <p14:xfrm>
              <a:off x="6115800" y="348280"/>
              <a:ext cx="334800" cy="11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30ED1B6-99D8-4BD5-A42A-1DAD51D5929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98160" y="330280"/>
                <a:ext cx="3704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14:cNvPr>
              <p14:cNvContentPartPr/>
              <p14:nvPr/>
            </p14:nvContentPartPr>
            <p14:xfrm>
              <a:off x="6551760" y="345040"/>
              <a:ext cx="222120" cy="11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6C06F93-1B7D-4E73-9E53-34F1F5FF88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533760" y="327040"/>
                <a:ext cx="25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14:cNvPr>
              <p14:cNvContentPartPr/>
              <p14:nvPr/>
            </p14:nvContentPartPr>
            <p14:xfrm>
              <a:off x="6839760" y="334960"/>
              <a:ext cx="99360" cy="133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CEF1F5D-53DB-4310-9668-1CE9F1F208F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21760" y="316960"/>
                <a:ext cx="1350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14:cNvPr>
              <p14:cNvContentPartPr/>
              <p14:nvPr/>
            </p14:nvContentPartPr>
            <p14:xfrm>
              <a:off x="6995640" y="345040"/>
              <a:ext cx="116280" cy="12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7B78ECE-3702-42D2-80B0-1F17E85F6B7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977640" y="327040"/>
                <a:ext cx="1519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14:cNvPr>
              <p14:cNvContentPartPr/>
              <p14:nvPr/>
            </p14:nvContentPartPr>
            <p14:xfrm>
              <a:off x="7352400" y="192760"/>
              <a:ext cx="1132920" cy="292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81277FE-0647-4FF4-BE53-03A0527BBBC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34400" y="175098"/>
                <a:ext cx="1168560" cy="328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14:cNvPr>
              <p14:cNvContentPartPr/>
              <p14:nvPr/>
            </p14:nvContentPartPr>
            <p14:xfrm>
              <a:off x="6259440" y="568240"/>
              <a:ext cx="882000" cy="307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C81BF01-3A09-436D-8B5B-74ED4179D8C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41440" y="550579"/>
                <a:ext cx="917640" cy="3431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14:cNvPr>
              <p14:cNvContentPartPr/>
              <p14:nvPr/>
            </p14:nvContentPartPr>
            <p14:xfrm>
              <a:off x="7406400" y="779560"/>
              <a:ext cx="235080" cy="101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0FD80-A5AC-425E-B58D-E8344406789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388760" y="761920"/>
                <a:ext cx="270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14:cNvPr>
              <p14:cNvContentPartPr/>
              <p14:nvPr/>
            </p14:nvContentPartPr>
            <p14:xfrm>
              <a:off x="7768560" y="731320"/>
              <a:ext cx="582840" cy="153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EECB70D-157F-41DD-9AA0-755DCCBF4EE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50920" y="713320"/>
                <a:ext cx="6184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14:cNvPr>
              <p14:cNvContentPartPr/>
              <p14:nvPr/>
            </p14:nvContentPartPr>
            <p14:xfrm>
              <a:off x="6359880" y="1127680"/>
              <a:ext cx="15192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6A868DD-762D-4499-B184-493D1A8DAE8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342240" y="1109680"/>
                <a:ext cx="1875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14:cNvPr>
              <p14:cNvContentPartPr/>
              <p14:nvPr/>
            </p14:nvContentPartPr>
            <p14:xfrm>
              <a:off x="6606840" y="1137400"/>
              <a:ext cx="554760" cy="4888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A38F65-9EB4-4085-AE48-912B4824A9D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589200" y="1119413"/>
                <a:ext cx="59040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14:cNvPr>
              <p14:cNvContentPartPr/>
              <p14:nvPr/>
            </p14:nvContentPartPr>
            <p14:xfrm>
              <a:off x="7395960" y="1252600"/>
              <a:ext cx="684000" cy="147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6FE3C838-6C2D-4DE6-845E-62F1E8D9A6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78320" y="1234600"/>
                <a:ext cx="71964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14:cNvPr>
              <p14:cNvContentPartPr/>
              <p14:nvPr/>
            </p14:nvContentPartPr>
            <p14:xfrm>
              <a:off x="394320" y="588760"/>
              <a:ext cx="5772240" cy="1385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C441203-F545-4A3B-97DA-BC323AB77DF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76680" y="571115"/>
                <a:ext cx="5807880" cy="1420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14:cNvPr>
              <p14:cNvContentPartPr/>
              <p14:nvPr/>
            </p14:nvContentPartPr>
            <p14:xfrm>
              <a:off x="6344400" y="1578040"/>
              <a:ext cx="959760" cy="26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F14EBDD-3A14-4088-8826-2FEAB08183A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26760" y="1560400"/>
                <a:ext cx="99540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14:cNvPr>
              <p14:cNvContentPartPr/>
              <p14:nvPr/>
            </p14:nvContentPartPr>
            <p14:xfrm>
              <a:off x="8259600" y="1696120"/>
              <a:ext cx="10440" cy="68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A95E8D3-3057-4314-B9CA-FA545043666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41960" y="1678480"/>
                <a:ext cx="4608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14:cNvPr>
              <p14:cNvContentPartPr/>
              <p14:nvPr/>
            </p14:nvContentPartPr>
            <p14:xfrm>
              <a:off x="8270040" y="159496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5A72E9D-0629-47B7-A8BF-2F7BA92DBB4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252400" y="15769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14:cNvPr>
              <p14:cNvContentPartPr/>
              <p14:nvPr/>
            </p14:nvContentPartPr>
            <p14:xfrm>
              <a:off x="8392440" y="1493080"/>
              <a:ext cx="226080" cy="361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A98F63C-416F-4EE9-B560-DDD6874A1DD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374440" y="1475440"/>
                <a:ext cx="26172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14:cNvPr>
              <p14:cNvContentPartPr/>
              <p14:nvPr/>
            </p14:nvContentPartPr>
            <p14:xfrm>
              <a:off x="7599000" y="1645360"/>
              <a:ext cx="417240" cy="179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DAAE63C-FEA4-4E3D-B88D-8E3B6DCA5C1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81000" y="1627720"/>
                <a:ext cx="45288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14:cNvPr>
              <p14:cNvContentPartPr/>
              <p14:nvPr/>
            </p14:nvContentPartPr>
            <p14:xfrm>
              <a:off x="479280" y="2136760"/>
              <a:ext cx="646920" cy="320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0C2C18-30CB-45CC-9AA4-CFD67966709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1280" y="2119120"/>
                <a:ext cx="6825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14:cNvPr>
              <p14:cNvContentPartPr/>
              <p14:nvPr/>
            </p14:nvContentPartPr>
            <p14:xfrm>
              <a:off x="1391520" y="2143600"/>
              <a:ext cx="598680" cy="283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2303C55-D822-4B84-B067-D388BFD8AA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73520" y="2125600"/>
                <a:ext cx="6343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14:cNvPr>
              <p14:cNvContentPartPr/>
              <p14:nvPr/>
            </p14:nvContentPartPr>
            <p14:xfrm>
              <a:off x="2346600" y="2092120"/>
              <a:ext cx="1695960" cy="3538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D89AD2-7E70-483C-89BC-6B54CC3D08D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328600" y="2074480"/>
                <a:ext cx="17316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14:cNvPr>
              <p14:cNvContentPartPr/>
              <p14:nvPr/>
            </p14:nvContentPartPr>
            <p14:xfrm>
              <a:off x="5535480" y="2087800"/>
              <a:ext cx="793800" cy="308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6008D03-C290-4DC1-89CD-58C21D00DD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17840" y="2070160"/>
                <a:ext cx="82944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14:cNvPr>
              <p14:cNvContentPartPr/>
              <p14:nvPr/>
            </p14:nvContentPartPr>
            <p14:xfrm>
              <a:off x="4303920" y="2102920"/>
              <a:ext cx="928440" cy="411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6E2C727-D0F8-4B28-B764-228280B2916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86273" y="2085280"/>
                <a:ext cx="964094" cy="44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14:cNvPr>
              <p14:cNvContentPartPr/>
              <p14:nvPr/>
            </p14:nvContentPartPr>
            <p14:xfrm>
              <a:off x="7168800" y="2204080"/>
              <a:ext cx="14040" cy="69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EA20A593-8366-43A6-8186-530D71C299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150800" y="2186440"/>
                <a:ext cx="496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14:cNvPr>
              <p14:cNvContentPartPr/>
              <p14:nvPr/>
            </p14:nvContentPartPr>
            <p14:xfrm>
              <a:off x="7178160" y="2102920"/>
              <a:ext cx="5760" cy="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0703F0-9DA6-48ED-BFA8-6CC97AF5623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0160" y="2084920"/>
                <a:ext cx="414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14:cNvPr>
              <p14:cNvContentPartPr/>
              <p14:nvPr/>
            </p14:nvContentPartPr>
            <p14:xfrm>
              <a:off x="6622320" y="2192920"/>
              <a:ext cx="348480" cy="13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FA260D7-CFCF-4297-9F3F-E55C1476D4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04680" y="2174920"/>
                <a:ext cx="3841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14:cNvPr>
              <p14:cNvContentPartPr/>
              <p14:nvPr/>
            </p14:nvContentPartPr>
            <p14:xfrm>
              <a:off x="7284360" y="2031280"/>
              <a:ext cx="416880" cy="255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A957061-CC81-4373-B52A-5BDD44F004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66360" y="2013640"/>
                <a:ext cx="452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B93F7B6-F8BA-4D04-BAEB-B2CC742585BE}"/>
                  </a:ext>
                </a:extLst>
              </p14:cNvPr>
              <p14:cNvContentPartPr/>
              <p14:nvPr/>
            </p14:nvContentPartPr>
            <p14:xfrm>
              <a:off x="181920" y="2499280"/>
              <a:ext cx="8747280" cy="13125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B93F7B6-F8BA-4D04-BAEB-B2CC742585B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63920" y="2481635"/>
                <a:ext cx="8782920" cy="1348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23C1A7D-3F0F-4F3C-8B1A-BA3267F9A319}"/>
                  </a:ext>
                </a:extLst>
              </p14:cNvPr>
              <p14:cNvContentPartPr/>
              <p14:nvPr/>
            </p14:nvContentPartPr>
            <p14:xfrm>
              <a:off x="591240" y="3932080"/>
              <a:ext cx="535320" cy="388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23C1A7D-3F0F-4F3C-8B1A-BA3267F9A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73600" y="3914440"/>
                <a:ext cx="57096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396AF3-8683-435D-A115-7C42577F79FE}"/>
                  </a:ext>
                </a:extLst>
              </p14:cNvPr>
              <p14:cNvContentPartPr/>
              <p14:nvPr/>
            </p14:nvContentPartPr>
            <p14:xfrm>
              <a:off x="1430400" y="4377760"/>
              <a:ext cx="6363000" cy="1762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396AF3-8683-435D-A115-7C42577F79F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412760" y="4360120"/>
                <a:ext cx="6398640" cy="179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6783328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94489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8F8A22F-7BCD-46ED-9E1D-ED1ED4178623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8F8A22F-7BCD-46ED-9E1D-ED1ED417862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8091581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1B77A62-AAEE-4A5A-B47E-F8BA96E27A2B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1B77A62-AAEE-4A5A-B47E-F8BA96E27A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7399107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311574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284160" y="737440"/>
              <a:ext cx="707760" cy="846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66160" y="719440"/>
                <a:ext cx="743400" cy="8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BB0DBE6-C535-442F-A19A-50352748F330}"/>
                  </a:ext>
                </a:extLst>
              </p14:cNvPr>
              <p14:cNvContentPartPr/>
              <p14:nvPr/>
            </p14:nvContentPartPr>
            <p14:xfrm>
              <a:off x="389280" y="1647160"/>
              <a:ext cx="210960" cy="28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BB0DBE6-C535-442F-A19A-50352748F33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280" y="1629160"/>
                <a:ext cx="24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15EA471E-D10F-40DA-97C3-FB270DE7EBF0}"/>
                  </a:ext>
                </a:extLst>
              </p14:cNvPr>
              <p14:cNvContentPartPr/>
              <p14:nvPr/>
            </p14:nvContentPartPr>
            <p14:xfrm>
              <a:off x="595920" y="964240"/>
              <a:ext cx="109080" cy="231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15EA471E-D10F-40DA-97C3-FB270DE7EBF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77920" y="946573"/>
                <a:ext cx="144720" cy="2675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5261294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6287807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0751218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4328923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22837396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1469934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0943125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3428120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985288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411312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11802583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8778134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2260749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690437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14:cNvPr>
              <p14:cNvContentPartPr/>
              <p14:nvPr/>
            </p14:nvContentPartPr>
            <p14:xfrm>
              <a:off x="8026320" y="4998400"/>
              <a:ext cx="469440" cy="5277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8008320" y="4980400"/>
                <a:ext cx="50508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14:cNvPr>
              <p14:cNvContentPartPr/>
              <p14:nvPr/>
            </p14:nvContentPartPr>
            <p14:xfrm>
              <a:off x="7588200" y="5059240"/>
              <a:ext cx="354960" cy="32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7570200" y="5041600"/>
                <a:ext cx="390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14:cNvPr>
              <p14:cNvContentPartPr/>
              <p14:nvPr/>
            </p14:nvContentPartPr>
            <p14:xfrm>
              <a:off x="7325040" y="5161120"/>
              <a:ext cx="122400" cy="17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307040" y="5143120"/>
                <a:ext cx="158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14:cNvPr>
              <p14:cNvContentPartPr/>
              <p14:nvPr/>
            </p14:nvContentPartPr>
            <p14:xfrm>
              <a:off x="6378240" y="5059240"/>
              <a:ext cx="387720" cy="4042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360600" y="5041600"/>
                <a:ext cx="4233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14:cNvPr>
              <p14:cNvContentPartPr/>
              <p14:nvPr/>
            </p14:nvContentPartPr>
            <p14:xfrm>
              <a:off x="6848400" y="5049160"/>
              <a:ext cx="333360" cy="435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830419" y="5031520"/>
                <a:ext cx="368962" cy="47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55969670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14:cNvPr>
              <p14:cNvContentPartPr/>
              <p14:nvPr/>
            </p14:nvContentPartPr>
            <p14:xfrm>
              <a:off x="8026320" y="4998400"/>
              <a:ext cx="469440" cy="5277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8008320" y="4980400"/>
                <a:ext cx="50508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14:cNvPr>
              <p14:cNvContentPartPr/>
              <p14:nvPr/>
            </p14:nvContentPartPr>
            <p14:xfrm>
              <a:off x="7588200" y="5059240"/>
              <a:ext cx="354960" cy="32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7570200" y="5041600"/>
                <a:ext cx="390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14:cNvPr>
              <p14:cNvContentPartPr/>
              <p14:nvPr/>
            </p14:nvContentPartPr>
            <p14:xfrm>
              <a:off x="7325040" y="5161120"/>
              <a:ext cx="122400" cy="17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307040" y="5143120"/>
                <a:ext cx="158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14:cNvPr>
              <p14:cNvContentPartPr/>
              <p14:nvPr/>
            </p14:nvContentPartPr>
            <p14:xfrm>
              <a:off x="6378240" y="5059240"/>
              <a:ext cx="387720" cy="4042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360600" y="5041600"/>
                <a:ext cx="4233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14:cNvPr>
              <p14:cNvContentPartPr/>
              <p14:nvPr/>
            </p14:nvContentPartPr>
            <p14:xfrm>
              <a:off x="6848400" y="5049160"/>
              <a:ext cx="333360" cy="435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830419" y="5031520"/>
                <a:ext cx="368962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14:cNvPr>
              <p14:cNvContentPartPr/>
              <p14:nvPr/>
            </p14:nvContentPartPr>
            <p14:xfrm>
              <a:off x="4032840" y="4825960"/>
              <a:ext cx="2013480" cy="87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015197" y="4807967"/>
                <a:ext cx="2049126" cy="9093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085503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14:cNvPr>
              <p14:cNvContentPartPr/>
              <p14:nvPr/>
            </p14:nvContentPartPr>
            <p14:xfrm>
              <a:off x="8026320" y="4998400"/>
              <a:ext cx="469440" cy="5277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8008320" y="4980400"/>
                <a:ext cx="50508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14:cNvPr>
              <p14:cNvContentPartPr/>
              <p14:nvPr/>
            </p14:nvContentPartPr>
            <p14:xfrm>
              <a:off x="7588200" y="5059240"/>
              <a:ext cx="354960" cy="32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7570200" y="5041600"/>
                <a:ext cx="390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14:cNvPr>
              <p14:cNvContentPartPr/>
              <p14:nvPr/>
            </p14:nvContentPartPr>
            <p14:xfrm>
              <a:off x="7325040" y="5161120"/>
              <a:ext cx="122400" cy="17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307040" y="5143120"/>
                <a:ext cx="158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14:cNvPr>
              <p14:cNvContentPartPr/>
              <p14:nvPr/>
            </p14:nvContentPartPr>
            <p14:xfrm>
              <a:off x="6378240" y="5059240"/>
              <a:ext cx="387720" cy="4042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360600" y="5041600"/>
                <a:ext cx="4233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14:cNvPr>
              <p14:cNvContentPartPr/>
              <p14:nvPr/>
            </p14:nvContentPartPr>
            <p14:xfrm>
              <a:off x="6848400" y="5049160"/>
              <a:ext cx="333360" cy="435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830419" y="5031520"/>
                <a:ext cx="368962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14:cNvPr>
              <p14:cNvContentPartPr/>
              <p14:nvPr/>
            </p14:nvContentPartPr>
            <p14:xfrm>
              <a:off x="4032840" y="4825960"/>
              <a:ext cx="2013480" cy="87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015197" y="4807967"/>
                <a:ext cx="2049126" cy="909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7C868B9-88C5-490E-86C6-7F52B0A5E994}"/>
                  </a:ext>
                </a:extLst>
              </p14:cNvPr>
              <p14:cNvContentPartPr/>
              <p14:nvPr/>
            </p14:nvContentPartPr>
            <p14:xfrm>
              <a:off x="2448120" y="5872840"/>
              <a:ext cx="200880" cy="80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7C868B9-88C5-490E-86C6-7F52B0A5E994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430480" y="5855200"/>
                <a:ext cx="2365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6633C63-0646-416B-B410-2C4AE0F657D9}"/>
                  </a:ext>
                </a:extLst>
              </p14:cNvPr>
              <p14:cNvContentPartPr/>
              <p14:nvPr/>
            </p14:nvContentPartPr>
            <p14:xfrm>
              <a:off x="3006840" y="6115480"/>
              <a:ext cx="163800" cy="10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6633C63-0646-416B-B410-2C4AE0F657D9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989200" y="6097840"/>
                <a:ext cx="19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2CE5626-C9C1-40B9-B71A-962A65958DC4}"/>
                  </a:ext>
                </a:extLst>
              </p14:cNvPr>
              <p14:cNvContentPartPr/>
              <p14:nvPr/>
            </p14:nvContentPartPr>
            <p14:xfrm>
              <a:off x="3027360" y="6213400"/>
              <a:ext cx="143640" cy="43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2CE5626-C9C1-40B9-B71A-962A65958DC4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3009360" y="6195760"/>
                <a:ext cx="179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2D5F283-1C3D-40E3-B7A6-97FC09AB6115}"/>
                  </a:ext>
                </a:extLst>
              </p14:cNvPr>
              <p14:cNvContentPartPr/>
              <p14:nvPr/>
            </p14:nvContentPartPr>
            <p14:xfrm>
              <a:off x="2497080" y="6044920"/>
              <a:ext cx="304200" cy="322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2D5F283-1C3D-40E3-B7A6-97FC09AB6115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479080" y="6027280"/>
                <a:ext cx="3398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5106C2D-3BFC-4C75-84F2-A7CCA92A8E47}"/>
                  </a:ext>
                </a:extLst>
              </p14:cNvPr>
              <p14:cNvContentPartPr/>
              <p14:nvPr/>
            </p14:nvContentPartPr>
            <p14:xfrm>
              <a:off x="1696440" y="6024760"/>
              <a:ext cx="305640" cy="296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5106C2D-3BFC-4C75-84F2-A7CCA92A8E47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1678461" y="6006760"/>
                <a:ext cx="34123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1C633DA-DB7E-4DF1-8FE5-8D0F00B7457D}"/>
                  </a:ext>
                </a:extLst>
              </p14:cNvPr>
              <p14:cNvContentPartPr/>
              <p14:nvPr/>
            </p14:nvContentPartPr>
            <p14:xfrm>
              <a:off x="3399960" y="5997400"/>
              <a:ext cx="1008360" cy="3387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1C633DA-DB7E-4DF1-8FE5-8D0F00B7457D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382314" y="5979381"/>
                <a:ext cx="1044013" cy="3744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9D5276C-C1CC-401C-8D36-4EA8AD2A2D75}"/>
                  </a:ext>
                </a:extLst>
              </p14:cNvPr>
              <p14:cNvContentPartPr/>
              <p14:nvPr/>
            </p14:nvContentPartPr>
            <p14:xfrm>
              <a:off x="4559160" y="5859520"/>
              <a:ext cx="640440" cy="4165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9D5276C-C1CC-401C-8D36-4EA8AD2A2D75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4541520" y="5841880"/>
                <a:ext cx="676080" cy="45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280033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14:cNvPr>
              <p14:cNvContentPartPr/>
              <p14:nvPr/>
            </p14:nvContentPartPr>
            <p14:xfrm>
              <a:off x="1947360" y="663640"/>
              <a:ext cx="548640" cy="135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75541E-24CD-4445-AF9B-FB2CAB357F6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29360" y="646000"/>
                <a:ext cx="5842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14:cNvPr>
              <p14:cNvContentPartPr/>
              <p14:nvPr/>
            </p14:nvContentPartPr>
            <p14:xfrm>
              <a:off x="1894440" y="466360"/>
              <a:ext cx="258480" cy="124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2544F1B-93DD-4254-A4AD-59BC2C6B3A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6800" y="448720"/>
                <a:ext cx="294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14:cNvPr>
              <p14:cNvContentPartPr/>
              <p14:nvPr/>
            </p14:nvContentPartPr>
            <p14:xfrm>
              <a:off x="2629200" y="649960"/>
              <a:ext cx="159480" cy="19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3927070-C833-4881-9BAC-C9C6B5697F3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11560" y="631960"/>
                <a:ext cx="19512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14:cNvPr>
              <p14:cNvContentPartPr/>
              <p14:nvPr/>
            </p14:nvContentPartPr>
            <p14:xfrm>
              <a:off x="2641440" y="466360"/>
              <a:ext cx="144360" cy="92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830E514-F285-407B-9983-1478B230F2B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3440" y="448360"/>
                <a:ext cx="1800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14:cNvPr>
              <p14:cNvContentPartPr/>
              <p14:nvPr/>
            </p14:nvContentPartPr>
            <p14:xfrm>
              <a:off x="821640" y="243520"/>
              <a:ext cx="2391480" cy="12700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D24A15D-4995-4E63-AD8C-94DBC19D99D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3640" y="225880"/>
                <a:ext cx="2427120" cy="13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14:cNvPr>
              <p14:cNvContentPartPr/>
              <p14:nvPr/>
            </p14:nvContentPartPr>
            <p14:xfrm>
              <a:off x="2935920" y="639520"/>
              <a:ext cx="167760" cy="10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B8CEF9-03FD-4A29-9B50-028CAB228B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17920" y="621520"/>
                <a:ext cx="203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14:cNvPr>
              <p14:cNvContentPartPr/>
              <p14:nvPr/>
            </p14:nvContentPartPr>
            <p14:xfrm>
              <a:off x="2976600" y="710800"/>
              <a:ext cx="12132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604CAF-3B1C-4E37-B146-CCC0E5D513F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58960" y="6931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14:cNvPr>
              <p14:cNvContentPartPr/>
              <p14:nvPr/>
            </p14:nvContentPartPr>
            <p14:xfrm>
              <a:off x="3484560" y="402280"/>
              <a:ext cx="106920" cy="79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DCF6F15-42DE-492E-A8B0-640263D53F6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466560" y="384280"/>
                <a:ext cx="142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14:cNvPr>
              <p14:cNvContentPartPr/>
              <p14:nvPr/>
            </p14:nvContentPartPr>
            <p14:xfrm>
              <a:off x="3230400" y="532600"/>
              <a:ext cx="325800" cy="181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D48E437-2F48-47CA-A0FB-7916E1012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212740" y="514925"/>
                <a:ext cx="361479" cy="216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14:cNvPr>
              <p14:cNvContentPartPr/>
              <p14:nvPr/>
            </p14:nvContentPartPr>
            <p14:xfrm>
              <a:off x="598800" y="737440"/>
              <a:ext cx="109080" cy="9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1223A94-3681-4337-8BAA-FDFAF768324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1160" y="719440"/>
                <a:ext cx="14472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14:cNvPr>
              <p14:cNvContentPartPr/>
              <p14:nvPr/>
            </p14:nvContentPartPr>
            <p14:xfrm>
              <a:off x="1300080" y="1018600"/>
              <a:ext cx="478440" cy="33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268F349-6F64-4B2C-AD6E-A25A823CB0B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2080" y="1000941"/>
                <a:ext cx="514080" cy="3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14:cNvPr>
              <p14:cNvContentPartPr/>
              <p14:nvPr/>
            </p14:nvContentPartPr>
            <p14:xfrm>
              <a:off x="761880" y="642040"/>
              <a:ext cx="1099800" cy="292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746E001-EB2E-4D33-84AA-C45EE6C108F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43880" y="624040"/>
                <a:ext cx="113544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14:cNvPr>
              <p14:cNvContentPartPr/>
              <p14:nvPr/>
            </p14:nvContentPartPr>
            <p14:xfrm>
              <a:off x="1071480" y="1688840"/>
              <a:ext cx="228600" cy="245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F98D976-4790-47BF-B99C-69AEF89DE64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53480" y="1670840"/>
                <a:ext cx="26424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14:cNvPr>
              <p14:cNvContentPartPr/>
              <p14:nvPr/>
            </p14:nvContentPartPr>
            <p14:xfrm>
              <a:off x="4839600" y="396160"/>
              <a:ext cx="214920" cy="215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793E2FE-C45A-43C7-8048-689CA6390AB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21600" y="378160"/>
                <a:ext cx="25056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14:cNvPr>
              <p14:cNvContentPartPr/>
              <p14:nvPr/>
            </p14:nvContentPartPr>
            <p14:xfrm>
              <a:off x="5770560" y="205000"/>
              <a:ext cx="115920" cy="79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6675ABD-6B4C-47BC-9DF7-C80F48A7E7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52920" y="187000"/>
                <a:ext cx="1515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14:cNvPr>
              <p14:cNvContentPartPr/>
              <p14:nvPr/>
            </p14:nvContentPartPr>
            <p14:xfrm>
              <a:off x="5160720" y="382840"/>
              <a:ext cx="771480" cy="21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1655999-7BD0-43A9-BBB5-902018B1F7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72" y="364840"/>
                <a:ext cx="807137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14:cNvPr>
              <p14:cNvContentPartPr/>
              <p14:nvPr/>
            </p14:nvContentPartPr>
            <p14:xfrm>
              <a:off x="4774800" y="153880"/>
              <a:ext cx="129600" cy="90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54FA3E6-44A7-44AC-83DB-993548EA5F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757160" y="135880"/>
                <a:ext cx="16524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14:cNvPr>
              <p14:cNvContentPartPr/>
              <p14:nvPr/>
            </p14:nvContentPartPr>
            <p14:xfrm>
              <a:off x="6336840" y="426400"/>
              <a:ext cx="307800" cy="141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4A55E12-0F0B-462C-989A-04EE78DD84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319200" y="408400"/>
                <a:ext cx="3434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14:cNvPr>
              <p14:cNvContentPartPr/>
              <p14:nvPr/>
            </p14:nvContentPartPr>
            <p14:xfrm>
              <a:off x="6754440" y="294280"/>
              <a:ext cx="145440" cy="250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69C0BB1-A6C9-433E-B7F7-536762D027B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736440" y="276280"/>
                <a:ext cx="18108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14:cNvPr>
              <p14:cNvContentPartPr/>
              <p14:nvPr/>
            </p14:nvContentPartPr>
            <p14:xfrm>
              <a:off x="6981960" y="290320"/>
              <a:ext cx="302040" cy="257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8E0024E-1AE2-4780-A41C-DE768658825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63960" y="272680"/>
                <a:ext cx="33768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14:cNvPr>
              <p14:cNvContentPartPr/>
              <p14:nvPr/>
            </p14:nvContentPartPr>
            <p14:xfrm>
              <a:off x="7162680" y="365200"/>
              <a:ext cx="174600" cy="32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5295D3-7B0B-4FC1-B18B-E8D6901F9F0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44680" y="347560"/>
                <a:ext cx="21024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14:cNvPr>
              <p14:cNvContentPartPr/>
              <p14:nvPr/>
            </p14:nvContentPartPr>
            <p14:xfrm>
              <a:off x="7619880" y="264040"/>
              <a:ext cx="947880" cy="27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B424EB-1C8A-436A-A3E4-69FAD449C6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602240" y="246063"/>
                <a:ext cx="983520" cy="3113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14:cNvPr>
              <p14:cNvContentPartPr/>
              <p14:nvPr/>
            </p14:nvContentPartPr>
            <p14:xfrm>
              <a:off x="4094040" y="873160"/>
              <a:ext cx="605520" cy="263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D9F4EAD-AB09-46E7-B0BC-900806D26C4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6400" y="855520"/>
                <a:ext cx="64116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14:cNvPr>
              <p14:cNvContentPartPr/>
              <p14:nvPr/>
            </p14:nvContentPartPr>
            <p14:xfrm>
              <a:off x="4977480" y="995560"/>
              <a:ext cx="222480" cy="109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684A569-A5EA-44FF-A0AE-C6040685C6E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959480" y="977560"/>
                <a:ext cx="2581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14:cNvPr>
              <p14:cNvContentPartPr/>
              <p14:nvPr/>
            </p14:nvContentPartPr>
            <p14:xfrm>
              <a:off x="5252160" y="977920"/>
              <a:ext cx="156240" cy="109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CC9523E-E44D-45E7-A8DB-0C34BD68B2A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34520" y="959920"/>
                <a:ext cx="19188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14:cNvPr>
              <p14:cNvContentPartPr/>
              <p14:nvPr/>
            </p14:nvContentPartPr>
            <p14:xfrm>
              <a:off x="5453040" y="963880"/>
              <a:ext cx="184680" cy="341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A56CE3D-0EA7-4178-9F3A-56142C95B94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35400" y="945880"/>
                <a:ext cx="22032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14:cNvPr>
              <p14:cNvContentPartPr/>
              <p14:nvPr/>
            </p14:nvContentPartPr>
            <p14:xfrm>
              <a:off x="5729880" y="985120"/>
              <a:ext cx="101520" cy="80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CDFD8B6-F674-4DE3-88E1-9081D3F138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12240" y="967120"/>
                <a:ext cx="137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14:cNvPr>
              <p14:cNvContentPartPr/>
              <p14:nvPr/>
            </p14:nvContentPartPr>
            <p14:xfrm>
              <a:off x="5902680" y="832480"/>
              <a:ext cx="17280" cy="186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B445CB5-B436-4EEE-A813-CF45716274A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85040" y="814840"/>
                <a:ext cx="5292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14:cNvPr>
              <p14:cNvContentPartPr/>
              <p14:nvPr/>
            </p14:nvContentPartPr>
            <p14:xfrm>
              <a:off x="6033720" y="857320"/>
              <a:ext cx="286200" cy="157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AE1DA27-8B00-48F2-A51D-F42253CF207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15720" y="839320"/>
                <a:ext cx="32184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14:cNvPr>
              <p14:cNvContentPartPr/>
              <p14:nvPr/>
            </p14:nvContentPartPr>
            <p14:xfrm>
              <a:off x="8574600" y="666160"/>
              <a:ext cx="89280" cy="189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8EE9B47-96B8-4DD5-A434-2A66BBDF5C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556600" y="648160"/>
                <a:ext cx="12492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14:cNvPr>
              <p14:cNvContentPartPr/>
              <p14:nvPr/>
            </p14:nvContentPartPr>
            <p14:xfrm>
              <a:off x="8625720" y="924280"/>
              <a:ext cx="72720" cy="93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2139C48-66C7-4126-9805-F3B7AE69C78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07720" y="906640"/>
                <a:ext cx="10836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14:cNvPr>
              <p14:cNvContentPartPr/>
              <p14:nvPr/>
            </p14:nvContentPartPr>
            <p14:xfrm>
              <a:off x="6552480" y="731320"/>
              <a:ext cx="1903320" cy="325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C660D34-55BD-492D-8F46-9E3518C68B8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34840" y="713320"/>
                <a:ext cx="19389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14:cNvPr>
              <p14:cNvContentPartPr/>
              <p14:nvPr/>
            </p14:nvContentPartPr>
            <p14:xfrm>
              <a:off x="4713600" y="1647160"/>
              <a:ext cx="216000" cy="19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32CE995-F527-481A-BF1B-4929A6CE068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5960" y="1629520"/>
                <a:ext cx="251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14:cNvPr>
              <p14:cNvContentPartPr/>
              <p14:nvPr/>
            </p14:nvContentPartPr>
            <p14:xfrm>
              <a:off x="5024640" y="1617280"/>
              <a:ext cx="114120" cy="110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986378-35E7-454D-B82C-5165493DA68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07000" y="1599280"/>
                <a:ext cx="1497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14:cNvPr>
              <p14:cNvContentPartPr/>
              <p14:nvPr/>
            </p14:nvContentPartPr>
            <p14:xfrm>
              <a:off x="5258640" y="1462840"/>
              <a:ext cx="508680" cy="264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19C174-31BD-48B6-9D1F-AD885139EA6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40988" y="1444864"/>
                <a:ext cx="544345" cy="299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14:cNvPr>
              <p14:cNvContentPartPr/>
              <p14:nvPr/>
            </p14:nvContentPartPr>
            <p14:xfrm>
              <a:off x="4188720" y="1683880"/>
              <a:ext cx="225360" cy="124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ED3511C-04E7-4E85-8DD0-98CD0C90445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720" y="1665932"/>
                <a:ext cx="26100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14:cNvPr>
              <p14:cNvContentPartPr/>
              <p14:nvPr/>
            </p14:nvContentPartPr>
            <p14:xfrm>
              <a:off x="3819720" y="1515400"/>
              <a:ext cx="267840" cy="342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E292B76-FE4A-442A-99CC-49BCB6ED101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802080" y="1497400"/>
                <a:ext cx="30348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14:cNvPr>
              <p14:cNvContentPartPr/>
              <p14:nvPr/>
            </p14:nvContentPartPr>
            <p14:xfrm>
              <a:off x="6044520" y="1584520"/>
              <a:ext cx="272160" cy="217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D172D7-7FC6-483A-864F-3C9BF0EED01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026880" y="1566880"/>
                <a:ext cx="30780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14:cNvPr>
              <p14:cNvContentPartPr/>
              <p14:nvPr/>
            </p14:nvContentPartPr>
            <p14:xfrm>
              <a:off x="6516120" y="1573000"/>
              <a:ext cx="12240" cy="21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A62F4E-81F0-4D2E-AC9C-FD648242D93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98120" y="1555360"/>
                <a:ext cx="478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14:cNvPr>
              <p14:cNvContentPartPr/>
              <p14:nvPr/>
            </p14:nvContentPartPr>
            <p14:xfrm>
              <a:off x="6491640" y="1675960"/>
              <a:ext cx="10800" cy="1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E038C4E-72D0-459F-A53E-AF46DDA7878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474000" y="1657960"/>
                <a:ext cx="464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14:cNvPr>
              <p14:cNvContentPartPr/>
              <p14:nvPr/>
            </p14:nvContentPartPr>
            <p14:xfrm>
              <a:off x="3718200" y="1806280"/>
              <a:ext cx="2651040" cy="154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6BF142C-7FCF-4FD7-8D7E-865D6DAD6A8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700200" y="1788640"/>
                <a:ext cx="26866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14:cNvPr>
              <p14:cNvContentPartPr/>
              <p14:nvPr/>
            </p14:nvContentPartPr>
            <p14:xfrm>
              <a:off x="1137720" y="2458240"/>
              <a:ext cx="151560" cy="1335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FD6A0D-ACE7-4DAB-A004-AC54A4AE0E3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19720" y="2440600"/>
                <a:ext cx="18720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14:cNvPr>
              <p14:cNvContentPartPr/>
              <p14:nvPr/>
            </p14:nvContentPartPr>
            <p14:xfrm>
              <a:off x="863040" y="2163760"/>
              <a:ext cx="186120" cy="40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C5AFEA-1F1A-457B-84D6-9CAF9CAFE5A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45400" y="2146120"/>
                <a:ext cx="221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14:cNvPr>
              <p14:cNvContentPartPr/>
              <p14:nvPr/>
            </p14:nvContentPartPr>
            <p14:xfrm>
              <a:off x="856560" y="2285800"/>
              <a:ext cx="192240" cy="27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B1B766-92FF-4565-B8BE-868FCD5CEEB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8887" y="2267800"/>
                <a:ext cx="227947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14:cNvPr>
              <p14:cNvContentPartPr/>
              <p14:nvPr/>
            </p14:nvContentPartPr>
            <p14:xfrm>
              <a:off x="1472880" y="2336200"/>
              <a:ext cx="137520" cy="111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9B74B1B-3DFC-4A2B-ADF6-79B3AFB38A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454880" y="2318560"/>
                <a:ext cx="1731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14:cNvPr>
              <p14:cNvContentPartPr/>
              <p14:nvPr/>
            </p14:nvContentPartPr>
            <p14:xfrm>
              <a:off x="1472880" y="2427640"/>
              <a:ext cx="108000" cy="104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C6A40F0-32C6-4B15-BA86-319651C9A2D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54880" y="2410000"/>
                <a:ext cx="1436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14:cNvPr>
              <p14:cNvContentPartPr/>
              <p14:nvPr/>
            </p14:nvContentPartPr>
            <p14:xfrm>
              <a:off x="1777800" y="1931920"/>
              <a:ext cx="1122840" cy="648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2F676A8-6F7A-4758-B9B3-92062D8FC6F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59806" y="1913920"/>
                <a:ext cx="1158469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14:cNvPr>
              <p14:cNvContentPartPr/>
              <p14:nvPr/>
            </p14:nvContentPartPr>
            <p14:xfrm>
              <a:off x="3179640" y="2285080"/>
              <a:ext cx="147600" cy="10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8B4217D-9495-4029-8489-59847D1C2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162000" y="2267440"/>
                <a:ext cx="1832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14:cNvPr>
              <p14:cNvContentPartPr/>
              <p14:nvPr/>
            </p14:nvContentPartPr>
            <p14:xfrm>
              <a:off x="3189720" y="2366800"/>
              <a:ext cx="15408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6CD40A2-88D3-4235-9265-240F2EF9AE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72080" y="2348800"/>
                <a:ext cx="1897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14:cNvPr>
              <p14:cNvContentPartPr/>
              <p14:nvPr/>
            </p14:nvContentPartPr>
            <p14:xfrm>
              <a:off x="4284480" y="2224600"/>
              <a:ext cx="101160" cy="159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F2B668D-1E7F-4284-8911-CD7C52ED03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266480" y="2206960"/>
                <a:ext cx="1368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14:cNvPr>
              <p14:cNvContentPartPr/>
              <p14:nvPr/>
            </p14:nvContentPartPr>
            <p14:xfrm>
              <a:off x="4276920" y="2025160"/>
              <a:ext cx="106200" cy="98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DC01F13-DC7C-4288-A4F1-DD64066B13D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258920" y="2007520"/>
                <a:ext cx="1418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14:cNvPr>
              <p14:cNvContentPartPr/>
              <p14:nvPr/>
            </p14:nvContentPartPr>
            <p14:xfrm>
              <a:off x="4512360" y="2072320"/>
              <a:ext cx="92520" cy="31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3273476-0CA0-4CFE-8309-DC25F229336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94360" y="2054320"/>
                <a:ext cx="12816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14:cNvPr>
              <p14:cNvContentPartPr/>
              <p14:nvPr/>
            </p14:nvContentPartPr>
            <p14:xfrm>
              <a:off x="3532800" y="2072320"/>
              <a:ext cx="613080" cy="452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5A71B9-F578-48EB-869C-04E0E27EE7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15160" y="2054320"/>
                <a:ext cx="64872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14:cNvPr>
              <p14:cNvContentPartPr/>
              <p14:nvPr/>
            </p14:nvContentPartPr>
            <p14:xfrm>
              <a:off x="4794600" y="2001040"/>
              <a:ext cx="688320" cy="478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EA16A3B-8E7B-4C42-8CCD-D0E135CC8B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776609" y="1983400"/>
                <a:ext cx="723941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14:cNvPr>
              <p14:cNvContentPartPr/>
              <p14:nvPr/>
            </p14:nvContentPartPr>
            <p14:xfrm>
              <a:off x="5597760" y="1966120"/>
              <a:ext cx="284040" cy="373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C5CD90E-54F4-487E-B88D-EF762CECC16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80120" y="1948480"/>
                <a:ext cx="3196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14:cNvPr>
              <p14:cNvContentPartPr/>
              <p14:nvPr/>
            </p14:nvContentPartPr>
            <p14:xfrm>
              <a:off x="6136320" y="2001760"/>
              <a:ext cx="974160" cy="275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A855E23-A819-4804-9FDA-453ADD7F7BD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18320" y="1983760"/>
                <a:ext cx="10098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14:cNvPr>
              <p14:cNvContentPartPr/>
              <p14:nvPr/>
            </p14:nvContentPartPr>
            <p14:xfrm>
              <a:off x="487200" y="2773240"/>
              <a:ext cx="314280" cy="324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D911431-511B-43AA-B7EE-D16FD6542B4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9200" y="2755600"/>
                <a:ext cx="34992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14:cNvPr>
              <p14:cNvContentPartPr/>
              <p14:nvPr/>
            </p14:nvContentPartPr>
            <p14:xfrm>
              <a:off x="1039440" y="2861080"/>
              <a:ext cx="281520" cy="225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ABDD01D-E971-448C-847D-50846EB91C4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21800" y="2843440"/>
                <a:ext cx="317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14:cNvPr>
              <p14:cNvContentPartPr/>
              <p14:nvPr/>
            </p14:nvContentPartPr>
            <p14:xfrm>
              <a:off x="1453080" y="2885560"/>
              <a:ext cx="99720" cy="113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AC3E52-02CF-48B2-B226-868FE9EB476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435080" y="2867920"/>
                <a:ext cx="13536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14:cNvPr>
              <p14:cNvContentPartPr/>
              <p14:nvPr/>
            </p14:nvContentPartPr>
            <p14:xfrm>
              <a:off x="3616680" y="2785840"/>
              <a:ext cx="313920" cy="231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355756-729D-4EDF-BF95-B489F35EA90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99040" y="2767840"/>
                <a:ext cx="3495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14:cNvPr>
              <p14:cNvContentPartPr/>
              <p14:nvPr/>
            </p14:nvContentPartPr>
            <p14:xfrm>
              <a:off x="1899840" y="2681800"/>
              <a:ext cx="1494360" cy="533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9EA6601-180D-4765-911A-21B0C080E24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882204" y="2664148"/>
                <a:ext cx="1529991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14:cNvPr>
              <p14:cNvContentPartPr/>
              <p14:nvPr/>
            </p14:nvContentPartPr>
            <p14:xfrm>
              <a:off x="4059120" y="2580280"/>
              <a:ext cx="1700640" cy="3762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A0F20C6-BD23-4702-BE5C-9A4FE7E1563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041124" y="2562280"/>
                <a:ext cx="1736272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14:cNvPr>
              <p14:cNvContentPartPr/>
              <p14:nvPr/>
            </p14:nvContentPartPr>
            <p14:xfrm>
              <a:off x="5996640" y="2485240"/>
              <a:ext cx="629280" cy="399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2CB90AF-A114-417D-8425-FFC6EE7FC75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78640" y="2467240"/>
                <a:ext cx="66492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14:cNvPr>
              <p14:cNvContentPartPr/>
              <p14:nvPr/>
            </p14:nvContentPartPr>
            <p14:xfrm>
              <a:off x="6888000" y="2580640"/>
              <a:ext cx="212760" cy="1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2893519F-39DF-4C69-93A1-C1DADE4BADC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870360" y="2562640"/>
                <a:ext cx="24840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14:cNvPr>
              <p14:cNvContentPartPr/>
              <p14:nvPr/>
            </p14:nvContentPartPr>
            <p14:xfrm>
              <a:off x="7223160" y="2220280"/>
              <a:ext cx="1464120" cy="562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0386F00-3B50-40F1-9821-35E5F4F171A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205520" y="2202292"/>
                <a:ext cx="1499760" cy="5982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14:cNvPr>
              <p14:cNvContentPartPr/>
              <p14:nvPr/>
            </p14:nvContentPartPr>
            <p14:xfrm>
              <a:off x="8824440" y="2637880"/>
              <a:ext cx="50760" cy="36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37DC24-7F1D-4A01-9E1C-F56D13C33D9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806800" y="2620240"/>
                <a:ext cx="864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14:cNvPr>
              <p14:cNvContentPartPr/>
              <p14:nvPr/>
            </p14:nvContentPartPr>
            <p14:xfrm>
              <a:off x="558480" y="3393160"/>
              <a:ext cx="357840" cy="2880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95DDFB-26EA-49D7-8666-B0E91B1DEF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40480" y="3375160"/>
                <a:ext cx="39348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14:cNvPr>
              <p14:cNvContentPartPr/>
              <p14:nvPr/>
            </p14:nvContentPartPr>
            <p14:xfrm>
              <a:off x="1036920" y="3311800"/>
              <a:ext cx="149400" cy="332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3522635-695A-4E4D-B508-BC88B0E27C6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18920" y="3293800"/>
                <a:ext cx="1850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14:cNvPr>
              <p14:cNvContentPartPr/>
              <p14:nvPr/>
            </p14:nvContentPartPr>
            <p14:xfrm>
              <a:off x="1277400" y="3358960"/>
              <a:ext cx="369360" cy="328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D72510-0EEB-46D3-A03D-AF094B159B9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59400" y="3340960"/>
                <a:ext cx="4050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14:cNvPr>
              <p14:cNvContentPartPr/>
              <p14:nvPr/>
            </p14:nvContentPartPr>
            <p14:xfrm>
              <a:off x="1493400" y="3464080"/>
              <a:ext cx="213480" cy="8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E7C574A-5489-47E0-A760-1E9C2051FD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475400" y="3446440"/>
                <a:ext cx="2491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14:cNvPr>
              <p14:cNvContentPartPr/>
              <p14:nvPr/>
            </p14:nvContentPartPr>
            <p14:xfrm>
              <a:off x="1993080" y="3275440"/>
              <a:ext cx="435600" cy="362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A48C74D-9B9A-4409-89F1-D815928B4F1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975440" y="3257440"/>
                <a:ext cx="4712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14:cNvPr>
              <p14:cNvContentPartPr/>
              <p14:nvPr/>
            </p14:nvContentPartPr>
            <p14:xfrm>
              <a:off x="2472240" y="3474520"/>
              <a:ext cx="97920" cy="162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660A53B-178B-4801-8781-00F668C7C4B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54240" y="3456880"/>
                <a:ext cx="1335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14:cNvPr>
              <p14:cNvContentPartPr/>
              <p14:nvPr/>
            </p14:nvContentPartPr>
            <p14:xfrm>
              <a:off x="2618040" y="3265720"/>
              <a:ext cx="337320" cy="350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E4BD74-0580-4DBA-82B0-D681C4EDF68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00400" y="3247720"/>
                <a:ext cx="37296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14:cNvPr>
              <p14:cNvContentPartPr/>
              <p14:nvPr/>
            </p14:nvContentPartPr>
            <p14:xfrm>
              <a:off x="2753040" y="3430240"/>
              <a:ext cx="210600" cy="118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89090FC-1D09-4861-9628-9E22483FDB0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735400" y="3412240"/>
                <a:ext cx="2462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14:cNvPr>
              <p14:cNvContentPartPr/>
              <p14:nvPr/>
            </p14:nvContentPartPr>
            <p14:xfrm>
              <a:off x="3240840" y="3149800"/>
              <a:ext cx="385200" cy="489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453C935-2B1C-44D3-95F1-6F286BAC4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222840" y="3132160"/>
                <a:ext cx="420840" cy="52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14:cNvPr>
              <p14:cNvContentPartPr/>
              <p14:nvPr/>
            </p14:nvContentPartPr>
            <p14:xfrm>
              <a:off x="3809640" y="3248440"/>
              <a:ext cx="141840" cy="27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5681C5F-8468-4E47-A4A0-1DB5238EB9C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91640" y="3230800"/>
                <a:ext cx="1774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14:cNvPr>
              <p14:cNvContentPartPr/>
              <p14:nvPr/>
            </p14:nvContentPartPr>
            <p14:xfrm>
              <a:off x="3847080" y="3586120"/>
              <a:ext cx="64440" cy="88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4C8C140-89EC-4FA8-885B-9FEC9F8504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829080" y="3568408"/>
                <a:ext cx="100080" cy="124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14:cNvPr>
              <p14:cNvContentPartPr/>
              <p14:nvPr/>
            </p14:nvContentPartPr>
            <p14:xfrm>
              <a:off x="2549640" y="3874120"/>
              <a:ext cx="866520" cy="338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988515B-9E26-4D02-A303-CF21D7E3463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31640" y="3856120"/>
                <a:ext cx="9021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14:cNvPr>
              <p14:cNvContentPartPr/>
              <p14:nvPr/>
            </p14:nvContentPartPr>
            <p14:xfrm>
              <a:off x="2580240" y="4845760"/>
              <a:ext cx="96840" cy="1724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18FAB45-CC3A-4027-BDF4-09F1111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562600" y="4828120"/>
                <a:ext cx="13248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14:cNvPr>
              <p14:cNvContentPartPr/>
              <p14:nvPr/>
            </p14:nvContentPartPr>
            <p14:xfrm>
              <a:off x="525720" y="3883120"/>
              <a:ext cx="1869120" cy="1445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36BD30E1-1D81-4724-92C5-84C84A4846B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08077" y="3865120"/>
                <a:ext cx="1904767" cy="14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14:cNvPr>
              <p14:cNvContentPartPr/>
              <p14:nvPr/>
            </p14:nvContentPartPr>
            <p14:xfrm>
              <a:off x="262560" y="4134760"/>
              <a:ext cx="1652400" cy="1463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1DCEC34-7117-4EF1-9FE5-1AE79AE2849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4920" y="4116764"/>
                <a:ext cx="1688040" cy="1499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14:cNvPr>
              <p14:cNvContentPartPr/>
              <p14:nvPr/>
            </p14:nvContentPartPr>
            <p14:xfrm>
              <a:off x="4667520" y="3423040"/>
              <a:ext cx="249120" cy="264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EBFF-35ED-4903-90F8-10F0D894402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49880" y="3405400"/>
                <a:ext cx="28476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14:cNvPr>
              <p14:cNvContentPartPr/>
              <p14:nvPr/>
            </p14:nvContentPartPr>
            <p14:xfrm>
              <a:off x="5444400" y="3352480"/>
              <a:ext cx="184320" cy="28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BDC7398-8CE9-4DE0-80AC-B151BA1B4C9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426400" y="3334480"/>
                <a:ext cx="2199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14:cNvPr>
              <p14:cNvContentPartPr/>
              <p14:nvPr/>
            </p14:nvContentPartPr>
            <p14:xfrm>
              <a:off x="5730240" y="3505120"/>
              <a:ext cx="101520" cy="152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C56A5AF-8F5F-453F-B9A4-39869A8C77A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712240" y="3487480"/>
                <a:ext cx="137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14:cNvPr>
              <p14:cNvContentPartPr/>
              <p14:nvPr/>
            </p14:nvContentPartPr>
            <p14:xfrm>
              <a:off x="5921400" y="3262120"/>
              <a:ext cx="133920" cy="593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5093334-3A40-4430-84DE-5D429FEACF8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903760" y="3244480"/>
                <a:ext cx="1695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14:cNvPr>
              <p14:cNvContentPartPr/>
              <p14:nvPr/>
            </p14:nvContentPartPr>
            <p14:xfrm>
              <a:off x="6108240" y="3529600"/>
              <a:ext cx="102240" cy="12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3CB6FF-BB32-4047-9624-880024DC042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090600" y="3511600"/>
                <a:ext cx="1378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14:cNvPr>
              <p14:cNvContentPartPr/>
              <p14:nvPr/>
            </p14:nvContentPartPr>
            <p14:xfrm>
              <a:off x="6268440" y="3522760"/>
              <a:ext cx="41040" cy="1447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C74C9DE-5093-42C3-A3F2-2B0D1177AE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50440" y="3505120"/>
                <a:ext cx="7668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14:cNvPr>
              <p14:cNvContentPartPr/>
              <p14:nvPr/>
            </p14:nvContentPartPr>
            <p14:xfrm>
              <a:off x="6413520" y="3526360"/>
              <a:ext cx="128520" cy="152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6580F21-FA37-4722-AAC1-8AC82B02897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395520" y="3508360"/>
                <a:ext cx="1641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14:cNvPr>
              <p14:cNvContentPartPr/>
              <p14:nvPr/>
            </p14:nvContentPartPr>
            <p14:xfrm>
              <a:off x="5000880" y="3535000"/>
              <a:ext cx="109800" cy="153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5BCBC8-1468-4190-8A37-E30A57E7177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982880" y="3517360"/>
                <a:ext cx="14544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14:cNvPr>
              <p14:cNvContentPartPr/>
              <p14:nvPr/>
            </p14:nvContentPartPr>
            <p14:xfrm>
              <a:off x="6941280" y="3432400"/>
              <a:ext cx="249480" cy="317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63B0F23-9973-48FD-A1FF-39DAE14237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923640" y="3414760"/>
                <a:ext cx="285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14:cNvPr>
              <p14:cNvContentPartPr/>
              <p14:nvPr/>
            </p14:nvContentPartPr>
            <p14:xfrm>
              <a:off x="6957840" y="3221440"/>
              <a:ext cx="198000" cy="10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BA730AE-B30D-41AD-A53B-22CF9F3F93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940200" y="3203800"/>
                <a:ext cx="23364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14:cNvPr>
              <p14:cNvContentPartPr/>
              <p14:nvPr/>
            </p14:nvContentPartPr>
            <p14:xfrm>
              <a:off x="7345560" y="3466960"/>
              <a:ext cx="547200" cy="251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DD14574-79EF-4DEF-AB4A-D91C56504ED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327560" y="3449320"/>
                <a:ext cx="58284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14:cNvPr>
              <p14:cNvContentPartPr/>
              <p14:nvPr/>
            </p14:nvContentPartPr>
            <p14:xfrm>
              <a:off x="8036040" y="3430960"/>
              <a:ext cx="169560" cy="271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B0B92A4-1178-45D0-BB5A-17A1758F4F6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8018400" y="3412960"/>
                <a:ext cx="20520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14:cNvPr>
              <p14:cNvContentPartPr/>
              <p14:nvPr/>
            </p14:nvContentPartPr>
            <p14:xfrm>
              <a:off x="8391720" y="3237640"/>
              <a:ext cx="187560" cy="145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586361A-47A8-4FE6-A35A-9D4B26AFB5F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8373720" y="3219640"/>
                <a:ext cx="2232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14:cNvPr>
              <p14:cNvContentPartPr/>
              <p14:nvPr/>
            </p14:nvContentPartPr>
            <p14:xfrm>
              <a:off x="8381640" y="3504760"/>
              <a:ext cx="140400" cy="192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7FC562C8-902C-439C-B6CD-CF34912FDA7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363686" y="3487087"/>
                <a:ext cx="175949" cy="2286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14:cNvPr>
              <p14:cNvContentPartPr/>
              <p14:nvPr/>
            </p14:nvContentPartPr>
            <p14:xfrm>
              <a:off x="4041120" y="4022800"/>
              <a:ext cx="13320" cy="236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365C14-288B-42C7-8642-E147B6CBF2C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023120" y="4005160"/>
                <a:ext cx="489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14:cNvPr>
              <p14:cNvContentPartPr/>
              <p14:nvPr/>
            </p14:nvContentPartPr>
            <p14:xfrm>
              <a:off x="4012680" y="3981040"/>
              <a:ext cx="187920" cy="291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88D9110-7DD2-44DB-917C-956DEECC6FB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994680" y="3963040"/>
                <a:ext cx="22356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14:cNvPr>
              <p14:cNvContentPartPr/>
              <p14:nvPr/>
            </p14:nvContentPartPr>
            <p14:xfrm>
              <a:off x="4297080" y="3945040"/>
              <a:ext cx="398520" cy="313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46BAFC3-0A63-42F4-9430-9F7545BECEC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4279440" y="3927400"/>
                <a:ext cx="43416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14:cNvPr>
              <p14:cNvContentPartPr/>
              <p14:nvPr/>
            </p14:nvContentPartPr>
            <p14:xfrm>
              <a:off x="4531080" y="4053760"/>
              <a:ext cx="266760" cy="108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9F8037F-AA0C-4E96-86C7-262C66CE3E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513080" y="4035760"/>
                <a:ext cx="302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14:cNvPr>
              <p14:cNvContentPartPr/>
              <p14:nvPr/>
            </p14:nvContentPartPr>
            <p14:xfrm>
              <a:off x="4970280" y="4062760"/>
              <a:ext cx="851760" cy="177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68D99FA-8D34-43DA-AAFF-CB939B31DFC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952288" y="4044760"/>
                <a:ext cx="887385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14:cNvPr>
              <p14:cNvContentPartPr/>
              <p14:nvPr/>
            </p14:nvContentPartPr>
            <p14:xfrm>
              <a:off x="6239640" y="3972040"/>
              <a:ext cx="343080" cy="2898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1E8FA3AC-D7A4-4C71-BB76-A3D25875FAE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221981" y="3954400"/>
                <a:ext cx="378757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14:cNvPr>
              <p14:cNvContentPartPr/>
              <p14:nvPr/>
            </p14:nvContentPartPr>
            <p14:xfrm>
              <a:off x="6187080" y="3823720"/>
              <a:ext cx="244440" cy="478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E85DFFAC-DF0D-49C0-AB4F-FFC4036335E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169440" y="3806080"/>
                <a:ext cx="2800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14:cNvPr>
              <p14:cNvContentPartPr/>
              <p14:nvPr/>
            </p14:nvContentPartPr>
            <p14:xfrm>
              <a:off x="6837240" y="4042960"/>
              <a:ext cx="131040" cy="11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867041F-6B10-485F-BE45-79B05D80EFD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6819600" y="4024960"/>
                <a:ext cx="1666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14:cNvPr>
              <p14:cNvContentPartPr/>
              <p14:nvPr/>
            </p14:nvContentPartPr>
            <p14:xfrm>
              <a:off x="6847320" y="4133680"/>
              <a:ext cx="15444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8F3B5C0-B9A9-496F-A186-70493E9452E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6829680" y="4116040"/>
                <a:ext cx="190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14:cNvPr>
              <p14:cNvContentPartPr/>
              <p14:nvPr/>
            </p14:nvContentPartPr>
            <p14:xfrm>
              <a:off x="7141800" y="4024600"/>
              <a:ext cx="172080" cy="20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3F477DCE-E40B-419D-AFB3-D7A93E45888B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124160" y="4006600"/>
                <a:ext cx="207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14:cNvPr>
              <p14:cNvContentPartPr/>
              <p14:nvPr/>
            </p14:nvContentPartPr>
            <p14:xfrm>
              <a:off x="7131720" y="3912640"/>
              <a:ext cx="150120" cy="50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0C7D07B-96C7-40C7-9AEC-88014236DD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114080" y="3895000"/>
                <a:ext cx="18576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14:cNvPr>
              <p14:cNvContentPartPr/>
              <p14:nvPr/>
            </p14:nvContentPartPr>
            <p14:xfrm>
              <a:off x="7411800" y="4022800"/>
              <a:ext cx="127080" cy="157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2A443F9-50D8-4594-87FA-B22218C22D2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94160" y="4005160"/>
                <a:ext cx="1627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14:cNvPr>
              <p14:cNvContentPartPr/>
              <p14:nvPr/>
            </p14:nvContentPartPr>
            <p14:xfrm>
              <a:off x="7416480" y="4002640"/>
              <a:ext cx="101880" cy="187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FA57AF8-B849-4BB3-88A7-CA151D4AB46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98480" y="3984640"/>
                <a:ext cx="1375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14:cNvPr>
              <p14:cNvContentPartPr/>
              <p14:nvPr/>
            </p14:nvContentPartPr>
            <p14:xfrm>
              <a:off x="7671360" y="3951880"/>
              <a:ext cx="130320" cy="214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1396BEA-84CD-4FE8-9B99-1A441FF028E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653720" y="3933880"/>
                <a:ext cx="16596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14:cNvPr>
              <p14:cNvContentPartPr/>
              <p14:nvPr/>
            </p14:nvContentPartPr>
            <p14:xfrm>
              <a:off x="7599360" y="3827680"/>
              <a:ext cx="169920" cy="428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57E4C66-5EAF-4367-8419-D66BF588FB3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81360" y="3810040"/>
                <a:ext cx="20556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14:cNvPr>
              <p14:cNvContentPartPr/>
              <p14:nvPr/>
            </p14:nvContentPartPr>
            <p14:xfrm>
              <a:off x="3443520" y="4683400"/>
              <a:ext cx="330120" cy="162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FE2E1C-3EB0-4467-B7EB-2578C59A8BC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425520" y="4665400"/>
                <a:ext cx="36576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14:cNvPr>
              <p14:cNvContentPartPr/>
              <p14:nvPr/>
            </p14:nvContentPartPr>
            <p14:xfrm>
              <a:off x="3921240" y="4713640"/>
              <a:ext cx="10440" cy="982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3F581B6-5501-4BFF-8909-B523235F113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03600" y="4696000"/>
                <a:ext cx="4608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14:cNvPr>
              <p14:cNvContentPartPr/>
              <p14:nvPr/>
            </p14:nvContentPartPr>
            <p14:xfrm>
              <a:off x="3921240" y="459196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1F89DD5-E518-4F1C-8725-B2B81158E70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03600" y="4574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14:cNvPr>
              <p14:cNvContentPartPr/>
              <p14:nvPr/>
            </p14:nvContentPartPr>
            <p14:xfrm>
              <a:off x="4703880" y="4636600"/>
              <a:ext cx="177840" cy="176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27CDD007-3CE1-439B-96D3-2780C4946C50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685880" y="4618600"/>
                <a:ext cx="21348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14:cNvPr>
              <p14:cNvContentPartPr/>
              <p14:nvPr/>
            </p14:nvContentPartPr>
            <p14:xfrm>
              <a:off x="4734120" y="4481800"/>
              <a:ext cx="141840" cy="80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FA6A0C5-901B-40E7-9FD8-6294F2A6CE1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16480" y="4463800"/>
                <a:ext cx="17748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14:cNvPr>
              <p14:cNvContentPartPr/>
              <p14:nvPr/>
            </p14:nvContentPartPr>
            <p14:xfrm>
              <a:off x="4023120" y="4521040"/>
              <a:ext cx="310320" cy="275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E9B1F1A2-EA9A-4A6D-BCB9-D2106CC48DB0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005120" y="4503040"/>
                <a:ext cx="3459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14:cNvPr>
              <p14:cNvContentPartPr/>
              <p14:nvPr/>
            </p14:nvContentPartPr>
            <p14:xfrm>
              <a:off x="5069280" y="4673680"/>
              <a:ext cx="154080" cy="201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4C6AD113-6C9E-4DDA-92DF-BB830FADDFA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051640" y="4656040"/>
                <a:ext cx="189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14:cNvPr>
              <p14:cNvContentPartPr/>
              <p14:nvPr/>
            </p14:nvContentPartPr>
            <p14:xfrm>
              <a:off x="5425320" y="4515640"/>
              <a:ext cx="186840" cy="302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C57D5290-FC1C-4B06-BB10-E87E27FCB61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07680" y="4497640"/>
                <a:ext cx="22248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14:cNvPr>
              <p14:cNvContentPartPr/>
              <p14:nvPr/>
            </p14:nvContentPartPr>
            <p14:xfrm>
              <a:off x="5963520" y="4460920"/>
              <a:ext cx="133920" cy="1108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08BECFF-80A0-4F50-A9BC-D049120601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945520" y="4443280"/>
                <a:ext cx="1695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14:cNvPr>
              <p14:cNvContentPartPr/>
              <p14:nvPr/>
            </p14:nvContentPartPr>
            <p14:xfrm>
              <a:off x="6600000" y="4500520"/>
              <a:ext cx="370800" cy="2923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FA33890-EBEA-4E24-A73E-1BBC77ED7FC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6582360" y="4482520"/>
                <a:ext cx="40644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14:cNvPr>
              <p14:cNvContentPartPr/>
              <p14:nvPr/>
            </p14:nvContentPartPr>
            <p14:xfrm>
              <a:off x="6268440" y="4622200"/>
              <a:ext cx="230400" cy="190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15DFDE1-73BE-4161-B696-BBF8B7FB42BB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250440" y="4604560"/>
                <a:ext cx="26604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14:cNvPr>
              <p14:cNvContentPartPr/>
              <p14:nvPr/>
            </p14:nvContentPartPr>
            <p14:xfrm>
              <a:off x="5953440" y="4653160"/>
              <a:ext cx="127080" cy="1652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AA68364F-1AA8-49DF-9BF5-8ED7E61AEF8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935440" y="4635160"/>
                <a:ext cx="1627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14:cNvPr>
              <p14:cNvContentPartPr/>
              <p14:nvPr/>
            </p14:nvContentPartPr>
            <p14:xfrm>
              <a:off x="5713320" y="4703560"/>
              <a:ext cx="67680" cy="127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357E991-A705-4080-847F-59223454CEE3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695320" y="4685920"/>
                <a:ext cx="103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14:cNvPr>
              <p14:cNvContentPartPr/>
              <p14:nvPr/>
            </p14:nvContentPartPr>
            <p14:xfrm>
              <a:off x="5100240" y="4764760"/>
              <a:ext cx="136440" cy="82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79A28D9-4521-4A69-ADD1-FA46FAC7FFB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082287" y="4747120"/>
                <a:ext cx="171986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14:cNvPr>
              <p14:cNvContentPartPr/>
              <p14:nvPr/>
            </p14:nvContentPartPr>
            <p14:xfrm>
              <a:off x="7122000" y="4612480"/>
              <a:ext cx="186120" cy="3466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81FBA3C-12C6-4F12-8791-56A06950137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104000" y="4594480"/>
                <a:ext cx="22176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14:cNvPr>
              <p14:cNvContentPartPr/>
              <p14:nvPr/>
            </p14:nvContentPartPr>
            <p14:xfrm>
              <a:off x="7192920" y="4415920"/>
              <a:ext cx="156240" cy="1342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F6E229C0-9843-45B6-AD1B-77B9EFB5C23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5280" y="4398280"/>
                <a:ext cx="19188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14:cNvPr>
              <p14:cNvContentPartPr/>
              <p14:nvPr/>
            </p14:nvContentPartPr>
            <p14:xfrm>
              <a:off x="7762080" y="4466680"/>
              <a:ext cx="650520" cy="389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266E48B-6763-4E8A-BB48-B32493881A3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744080" y="4448680"/>
                <a:ext cx="6861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14:cNvPr>
              <p14:cNvContentPartPr/>
              <p14:nvPr/>
            </p14:nvContentPartPr>
            <p14:xfrm>
              <a:off x="2905680" y="5057080"/>
              <a:ext cx="410760" cy="5295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0691B180-2466-46F2-856C-4AD0742AB83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887680" y="5039440"/>
                <a:ext cx="4464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14:cNvPr>
              <p14:cNvContentPartPr/>
              <p14:nvPr/>
            </p14:nvContentPartPr>
            <p14:xfrm>
              <a:off x="3484560" y="5297560"/>
              <a:ext cx="143280" cy="26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B87093F-AD0E-4664-9F79-7C5AA45938EC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3466920" y="5279920"/>
                <a:ext cx="17892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14:cNvPr>
              <p14:cNvContentPartPr/>
              <p14:nvPr/>
            </p14:nvContentPartPr>
            <p14:xfrm>
              <a:off x="3505080" y="5414920"/>
              <a:ext cx="101160" cy="11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2F1F6CA-171C-48EC-BDC8-6F4103A6EB2B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3487080" y="5396920"/>
                <a:ext cx="1368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14:cNvPr>
              <p14:cNvContentPartPr/>
              <p14:nvPr/>
            </p14:nvContentPartPr>
            <p14:xfrm>
              <a:off x="4337760" y="5124400"/>
              <a:ext cx="124920" cy="108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70779780-15CA-4701-9CC7-AA57520D818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4320120" y="5106760"/>
                <a:ext cx="1605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14:cNvPr>
              <p14:cNvContentPartPr/>
              <p14:nvPr/>
            </p14:nvContentPartPr>
            <p14:xfrm>
              <a:off x="4348200" y="5302960"/>
              <a:ext cx="120600" cy="161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CA2216E-85BF-40A6-A198-CF38ACC52A1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4330560" y="5285320"/>
                <a:ext cx="156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14:cNvPr>
              <p14:cNvContentPartPr/>
              <p14:nvPr/>
            </p14:nvContentPartPr>
            <p14:xfrm>
              <a:off x="4157400" y="5364160"/>
              <a:ext cx="89280" cy="10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7A4FC36-0CA0-4638-A889-BA5FE09F06B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4139472" y="5346520"/>
                <a:ext cx="124777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14:cNvPr>
              <p14:cNvContentPartPr/>
              <p14:nvPr/>
            </p14:nvContentPartPr>
            <p14:xfrm>
              <a:off x="4577520" y="5089480"/>
              <a:ext cx="77040" cy="38952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317C43D-2F61-46D8-8FAE-6DA8BEC6AAF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559880" y="5071840"/>
                <a:ext cx="1126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14:cNvPr>
              <p14:cNvContentPartPr/>
              <p14:nvPr/>
            </p14:nvContentPartPr>
            <p14:xfrm>
              <a:off x="4805400" y="5272720"/>
              <a:ext cx="152640" cy="1656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F41D76-01F0-4C7E-8A5F-D47A782BE71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4787400" y="5255080"/>
                <a:ext cx="1882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14:cNvPr>
              <p14:cNvContentPartPr/>
              <p14:nvPr/>
            </p14:nvContentPartPr>
            <p14:xfrm>
              <a:off x="3797040" y="5079760"/>
              <a:ext cx="265320" cy="4651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94E43C-B28C-4343-B76F-F7938BA994D7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779376" y="5061760"/>
                <a:ext cx="301008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14:cNvPr>
              <p14:cNvContentPartPr/>
              <p14:nvPr/>
            </p14:nvContentPartPr>
            <p14:xfrm>
              <a:off x="5107440" y="5029000"/>
              <a:ext cx="847800" cy="4226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18977B8A-323F-43B9-A927-071164E7A81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089800" y="5011000"/>
                <a:ext cx="883440" cy="45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14:cNvPr>
              <p14:cNvContentPartPr/>
              <p14:nvPr/>
            </p14:nvContentPartPr>
            <p14:xfrm>
              <a:off x="6055320" y="5191360"/>
              <a:ext cx="151560" cy="164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EBA33481-4CC5-46BB-83B7-28A31FB660EA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037320" y="5173720"/>
                <a:ext cx="1872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14:cNvPr>
              <p14:cNvContentPartPr/>
              <p14:nvPr/>
            </p14:nvContentPartPr>
            <p14:xfrm>
              <a:off x="8026320" y="4998400"/>
              <a:ext cx="469440" cy="5277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1FC71419-CFE7-4DC8-8A0E-CFFB79C4A9A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8008320" y="4980400"/>
                <a:ext cx="50508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14:cNvPr>
              <p14:cNvContentPartPr/>
              <p14:nvPr/>
            </p14:nvContentPartPr>
            <p14:xfrm>
              <a:off x="7588200" y="5059240"/>
              <a:ext cx="354960" cy="32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5E5ED63-AEE5-4C51-881F-6FB9157AABB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7570200" y="5041600"/>
                <a:ext cx="390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14:cNvPr>
              <p14:cNvContentPartPr/>
              <p14:nvPr/>
            </p14:nvContentPartPr>
            <p14:xfrm>
              <a:off x="7325040" y="5161120"/>
              <a:ext cx="122400" cy="178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1FCDA27-C21D-432B-889C-0DD3A31681AA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307040" y="5143120"/>
                <a:ext cx="158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14:cNvPr>
              <p14:cNvContentPartPr/>
              <p14:nvPr/>
            </p14:nvContentPartPr>
            <p14:xfrm>
              <a:off x="6378240" y="5059240"/>
              <a:ext cx="387720" cy="4042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581CDB6-ABEA-4F74-B8E5-613DA694D7E4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360600" y="5041600"/>
                <a:ext cx="42336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14:cNvPr>
              <p14:cNvContentPartPr/>
              <p14:nvPr/>
            </p14:nvContentPartPr>
            <p14:xfrm>
              <a:off x="6848400" y="5049160"/>
              <a:ext cx="333360" cy="4352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27CEAFC4-CEC6-4AA0-A868-7AF804A63BE0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6830419" y="5031520"/>
                <a:ext cx="368962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14:cNvPr>
              <p14:cNvContentPartPr/>
              <p14:nvPr/>
            </p14:nvContentPartPr>
            <p14:xfrm>
              <a:off x="4032840" y="4825960"/>
              <a:ext cx="2013480" cy="8737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786E462-A89F-467C-8F3C-049C151FBDD2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015197" y="4807967"/>
                <a:ext cx="2049126" cy="909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7C868B9-88C5-490E-86C6-7F52B0A5E994}"/>
                  </a:ext>
                </a:extLst>
              </p14:cNvPr>
              <p14:cNvContentPartPr/>
              <p14:nvPr/>
            </p14:nvContentPartPr>
            <p14:xfrm>
              <a:off x="2448120" y="5872840"/>
              <a:ext cx="200880" cy="806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7C868B9-88C5-490E-86C6-7F52B0A5E994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430480" y="5855200"/>
                <a:ext cx="2365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6633C63-0646-416B-B410-2C4AE0F657D9}"/>
                  </a:ext>
                </a:extLst>
              </p14:cNvPr>
              <p14:cNvContentPartPr/>
              <p14:nvPr/>
            </p14:nvContentPartPr>
            <p14:xfrm>
              <a:off x="3006840" y="6115480"/>
              <a:ext cx="163800" cy="10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6633C63-0646-416B-B410-2C4AE0F657D9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2989200" y="6097840"/>
                <a:ext cx="199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2CE5626-C9C1-40B9-B71A-962A65958DC4}"/>
                  </a:ext>
                </a:extLst>
              </p14:cNvPr>
              <p14:cNvContentPartPr/>
              <p14:nvPr/>
            </p14:nvContentPartPr>
            <p14:xfrm>
              <a:off x="3027360" y="6213400"/>
              <a:ext cx="143640" cy="432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2CE5626-C9C1-40B9-B71A-962A65958DC4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3009360" y="6195760"/>
                <a:ext cx="1792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2D5F283-1C3D-40E3-B7A6-97FC09AB6115}"/>
                  </a:ext>
                </a:extLst>
              </p14:cNvPr>
              <p14:cNvContentPartPr/>
              <p14:nvPr/>
            </p14:nvContentPartPr>
            <p14:xfrm>
              <a:off x="2497080" y="6044920"/>
              <a:ext cx="304200" cy="3229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2D5F283-1C3D-40E3-B7A6-97FC09AB6115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479080" y="6027280"/>
                <a:ext cx="3398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A5106C2D-3BFC-4C75-84F2-A7CCA92A8E47}"/>
                  </a:ext>
                </a:extLst>
              </p14:cNvPr>
              <p14:cNvContentPartPr/>
              <p14:nvPr/>
            </p14:nvContentPartPr>
            <p14:xfrm>
              <a:off x="1696440" y="6024760"/>
              <a:ext cx="305640" cy="2966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A5106C2D-3BFC-4C75-84F2-A7CCA92A8E47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1678461" y="6006760"/>
                <a:ext cx="341238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1C633DA-DB7E-4DF1-8FE5-8D0F00B7457D}"/>
                  </a:ext>
                </a:extLst>
              </p14:cNvPr>
              <p14:cNvContentPartPr/>
              <p14:nvPr/>
            </p14:nvContentPartPr>
            <p14:xfrm>
              <a:off x="3399960" y="5997400"/>
              <a:ext cx="1008360" cy="3387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1C633DA-DB7E-4DF1-8FE5-8D0F00B7457D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382314" y="5979381"/>
                <a:ext cx="1044013" cy="3744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9D5276C-C1CC-401C-8D36-4EA8AD2A2D75}"/>
                  </a:ext>
                </a:extLst>
              </p14:cNvPr>
              <p14:cNvContentPartPr/>
              <p14:nvPr/>
            </p14:nvContentPartPr>
            <p14:xfrm>
              <a:off x="4559160" y="5859520"/>
              <a:ext cx="640440" cy="4165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9D5276C-C1CC-401C-8D36-4EA8AD2A2D75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4541520" y="5841880"/>
                <a:ext cx="67608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4D82C3BB-1B45-4A57-A895-A97FCED2FF60}"/>
                  </a:ext>
                </a:extLst>
              </p14:cNvPr>
              <p14:cNvContentPartPr/>
              <p14:nvPr/>
            </p14:nvContentPartPr>
            <p14:xfrm>
              <a:off x="6873960" y="5729920"/>
              <a:ext cx="34920" cy="1231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4D82C3BB-1B45-4A57-A895-A97FCED2FF60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6855960" y="5711920"/>
                <a:ext cx="70560" cy="15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AB5221AB-E9EC-4DC5-920D-716B7375D987}"/>
                  </a:ext>
                </a:extLst>
              </p14:cNvPr>
              <p14:cNvContentPartPr/>
              <p14:nvPr/>
            </p14:nvContentPartPr>
            <p14:xfrm>
              <a:off x="7129920" y="5668720"/>
              <a:ext cx="81720" cy="13032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AB5221AB-E9EC-4DC5-920D-716B7375D987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7111920" y="5650720"/>
                <a:ext cx="117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0BC61C9C-68FD-498D-BA03-E6CA8AD25634}"/>
                  </a:ext>
                </a:extLst>
              </p14:cNvPr>
              <p14:cNvContentPartPr/>
              <p14:nvPr/>
            </p14:nvContentPartPr>
            <p14:xfrm>
              <a:off x="7312440" y="5556400"/>
              <a:ext cx="620640" cy="22104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0BC61C9C-68FD-498D-BA03-E6CA8AD25634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7294440" y="5538400"/>
                <a:ext cx="65628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8899EEE-B049-4732-9B01-379BE4B8DC60}"/>
                  </a:ext>
                </a:extLst>
              </p14:cNvPr>
              <p14:cNvContentPartPr/>
              <p14:nvPr/>
            </p14:nvContentPartPr>
            <p14:xfrm>
              <a:off x="6309120" y="5679160"/>
              <a:ext cx="449640" cy="235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8899EEE-B049-4732-9B01-379BE4B8DC60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6291120" y="5661188"/>
                <a:ext cx="48528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37D78EB-537C-40DD-B02A-5926959A2C06}"/>
                  </a:ext>
                </a:extLst>
              </p14:cNvPr>
              <p14:cNvContentPartPr/>
              <p14:nvPr/>
            </p14:nvContentPartPr>
            <p14:xfrm>
              <a:off x="5495880" y="5758360"/>
              <a:ext cx="573480" cy="2970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37D78EB-537C-40DD-B02A-5926959A2C06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5478229" y="5740360"/>
                <a:ext cx="609142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7AB6E35F-0EF7-4B96-B641-B4DAAEADA9AB}"/>
                  </a:ext>
                </a:extLst>
              </p14:cNvPr>
              <p14:cNvContentPartPr/>
              <p14:nvPr/>
            </p14:nvContentPartPr>
            <p14:xfrm>
              <a:off x="5495880" y="6170920"/>
              <a:ext cx="223200" cy="77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7AB6E35F-0EF7-4B96-B641-B4DAAEADA9AB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5478240" y="6153280"/>
                <a:ext cx="25884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8DC937E4-8799-40DD-8564-327002562320}"/>
                  </a:ext>
                </a:extLst>
              </p14:cNvPr>
              <p14:cNvContentPartPr/>
              <p14:nvPr/>
            </p14:nvContentPartPr>
            <p14:xfrm>
              <a:off x="5607840" y="6308800"/>
              <a:ext cx="132840" cy="273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8DC937E4-8799-40DD-8564-327002562320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5589840" y="6291160"/>
                <a:ext cx="1684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B8E2D609-93EA-4FCE-961E-8DF195D87BBD}"/>
                  </a:ext>
                </a:extLst>
              </p14:cNvPr>
              <p14:cNvContentPartPr/>
              <p14:nvPr/>
            </p14:nvContentPartPr>
            <p14:xfrm>
              <a:off x="6146400" y="6380080"/>
              <a:ext cx="8280" cy="4860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B8E2D609-93EA-4FCE-961E-8DF195D87BBD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6128760" y="6362440"/>
                <a:ext cx="4392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E90571F-A8BD-4CA7-9D21-E8CCC91D8F1F}"/>
                  </a:ext>
                </a:extLst>
              </p14:cNvPr>
              <p14:cNvContentPartPr/>
              <p14:nvPr/>
            </p14:nvContentPartPr>
            <p14:xfrm>
              <a:off x="6105720" y="6207280"/>
              <a:ext cx="360" cy="36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E90571F-A8BD-4CA7-9D21-E8CCC91D8F1F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6088080" y="61896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2169BD9E-A02E-479A-AA9D-B50A07A959E0}"/>
                  </a:ext>
                </a:extLst>
              </p14:cNvPr>
              <p14:cNvContentPartPr/>
              <p14:nvPr/>
            </p14:nvContentPartPr>
            <p14:xfrm>
              <a:off x="6261600" y="6318520"/>
              <a:ext cx="93240" cy="1360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2169BD9E-A02E-479A-AA9D-B50A07A959E0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6243600" y="6300520"/>
                <a:ext cx="128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71C182C0-A93E-485E-A085-21B03650CC59}"/>
                  </a:ext>
                </a:extLst>
              </p14:cNvPr>
              <p14:cNvContentPartPr/>
              <p14:nvPr/>
            </p14:nvContentPartPr>
            <p14:xfrm>
              <a:off x="6735720" y="6044920"/>
              <a:ext cx="611280" cy="39636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71C182C0-A93E-485E-A085-21B03650CC59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6718080" y="6027280"/>
                <a:ext cx="6469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DDCA69D5-930B-43DF-B75D-A1F93A0FB3B5}"/>
                  </a:ext>
                </a:extLst>
              </p14:cNvPr>
              <p14:cNvContentPartPr/>
              <p14:nvPr/>
            </p14:nvContentPartPr>
            <p14:xfrm>
              <a:off x="7660200" y="5986240"/>
              <a:ext cx="186120" cy="21312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DDCA69D5-930B-43DF-B75D-A1F93A0FB3B5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7642560" y="5968600"/>
                <a:ext cx="22176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441AB6B1-EF8D-4CC6-ABB5-982ECDFF4AFE}"/>
                  </a:ext>
                </a:extLst>
              </p14:cNvPr>
              <p14:cNvContentPartPr/>
              <p14:nvPr/>
            </p14:nvContentPartPr>
            <p14:xfrm>
              <a:off x="7954680" y="5880760"/>
              <a:ext cx="508680" cy="26208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441AB6B1-EF8D-4CC6-ABB5-982ECDFF4AFE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7936680" y="5862760"/>
                <a:ext cx="544320" cy="29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943867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2603067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3704100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277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31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223904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93803CC-04A6-48FC-9A75-7FA7B82C0DD9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93803CC-04A6-48FC-9A75-7FA7B82C0DD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727292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7166127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2F92A5-5BAB-4EB7-81DE-32103C622FF9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2F92A5-5BAB-4EB7-81DE-32103C622FF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0E9366A-0B01-4CE9-B8D5-705C4A0F9200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0E9366A-0B01-4CE9-B8D5-705C4A0F920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4462514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C830E0E-DE4B-4E63-9318-3517AA69D8F4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C830E0E-DE4B-4E63-9318-3517AA69D8F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B85DFC-9A5D-4069-8C91-E8B6F204FDE5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B85DFC-9A5D-4069-8C91-E8B6F204FD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5918163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685EE87-DDB5-4565-991C-2A64DDDC53FA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685EE87-DDB5-4565-991C-2A64DDDC53FA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89606D1-17D6-45BF-81E7-9A73AFA46792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89606D1-17D6-45BF-81E7-9A73AFA4679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A2E1CEF-F44A-4A92-992B-1C69D5F2F491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A2E1CEF-F44A-4A92-992B-1C69D5F2F4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117593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7717CB-F26F-42B5-BFCA-A2A5F83015E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D7717CB-F26F-42B5-BFCA-A2A5F83015E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B013438-914A-4C43-A994-493BAA38A0A3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B013438-914A-4C43-A994-493BAA38A0A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EE15EA49-1DC1-481B-BFA1-0CD10325AE4B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EE15EA49-1DC1-481B-BFA1-0CD10325AE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DAC1515-52D5-4D14-95E7-A4F90564CC32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DAC1515-52D5-4D14-95E7-A4F90564CC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0267829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D8902BF-2B5A-41D1-8C24-70AB2F797DDF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D8902BF-2B5A-41D1-8C24-70AB2F797DD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446947B-C0F8-4362-B7AD-7DF8D5F8404A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446947B-C0F8-4362-B7AD-7DF8D5F8404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18C72A1-80EF-4DE0-8376-DD0278D3217E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18C72A1-80EF-4DE0-8376-DD0278D3217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9F34235-1A22-42E3-9016-9684F36C6AF0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9F34235-1A22-42E3-9016-9684F36C6A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32425759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14:cNvPr>
              <p14:cNvContentPartPr/>
              <p14:nvPr/>
            </p14:nvContentPartPr>
            <p14:xfrm>
              <a:off x="4269000" y="2021560"/>
              <a:ext cx="171000" cy="46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1000" y="2003560"/>
                <a:ext cx="206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14:cNvPr>
              <p14:cNvContentPartPr/>
              <p14:nvPr/>
            </p14:nvContentPartPr>
            <p14:xfrm>
              <a:off x="5955240" y="2153680"/>
              <a:ext cx="465840" cy="19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37240" y="2135680"/>
                <a:ext cx="50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14:cNvPr>
              <p14:cNvContentPartPr/>
              <p14:nvPr/>
            </p14:nvContentPartPr>
            <p14:xfrm>
              <a:off x="4712880" y="2146480"/>
              <a:ext cx="956160" cy="21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95240" y="2128480"/>
                <a:ext cx="9918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1799069-E320-474D-A9EE-12EC4C11B75A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1799069-E320-474D-A9EE-12EC4C11B7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823C5C-1D8F-4FBE-96C5-DD805C22DB48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823C5C-1D8F-4FBE-96C5-DD805C22DB4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111C5DE-7DDD-401D-889A-283253E27EF1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111C5DE-7DDD-401D-889A-283253E27EF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334907-2569-4F0E-AEA6-63F8802A4D04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334907-2569-4F0E-AEA6-63F8802A4D0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3343463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14:cNvPr>
              <p14:cNvContentPartPr/>
              <p14:nvPr/>
            </p14:nvContentPartPr>
            <p14:xfrm>
              <a:off x="4269000" y="2021560"/>
              <a:ext cx="171000" cy="46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1000" y="2003560"/>
                <a:ext cx="206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14:cNvPr>
              <p14:cNvContentPartPr/>
              <p14:nvPr/>
            </p14:nvContentPartPr>
            <p14:xfrm>
              <a:off x="5955240" y="2153680"/>
              <a:ext cx="465840" cy="19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37240" y="2135680"/>
                <a:ext cx="50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14:cNvPr>
              <p14:cNvContentPartPr/>
              <p14:nvPr/>
            </p14:nvContentPartPr>
            <p14:xfrm>
              <a:off x="4712880" y="2146480"/>
              <a:ext cx="956160" cy="21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95240" y="2128480"/>
                <a:ext cx="9918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14:cNvPr>
              <p14:cNvContentPartPr/>
              <p14:nvPr/>
            </p14:nvContentPartPr>
            <p14:xfrm>
              <a:off x="5160720" y="2446000"/>
              <a:ext cx="1246320" cy="54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43080" y="2427988"/>
                <a:ext cx="1281960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14:cNvPr>
              <p14:cNvContentPartPr/>
              <p14:nvPr/>
            </p14:nvContentPartPr>
            <p14:xfrm>
              <a:off x="5552040" y="3061600"/>
              <a:ext cx="1092600" cy="35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34400" y="3043600"/>
                <a:ext cx="11282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14:cNvPr>
              <p14:cNvContentPartPr/>
              <p14:nvPr/>
            </p14:nvContentPartPr>
            <p14:xfrm>
              <a:off x="4978200" y="3393520"/>
              <a:ext cx="1695960" cy="6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960200" y="3357520"/>
                <a:ext cx="1731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14:cNvPr>
              <p14:cNvContentPartPr/>
              <p14:nvPr/>
            </p14:nvContentPartPr>
            <p14:xfrm>
              <a:off x="6656880" y="2295520"/>
              <a:ext cx="121680" cy="1209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39240" y="2259880"/>
                <a:ext cx="157320" cy="12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14:cNvPr>
              <p14:cNvContentPartPr/>
              <p14:nvPr/>
            </p14:nvContentPartPr>
            <p14:xfrm>
              <a:off x="4976760" y="2326120"/>
              <a:ext cx="1860840" cy="1111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59120" y="2290120"/>
                <a:ext cx="18964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14:cNvPr>
              <p14:cNvContentPartPr/>
              <p14:nvPr/>
            </p14:nvContentPartPr>
            <p14:xfrm>
              <a:off x="4328040" y="1226680"/>
              <a:ext cx="662760" cy="43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10040" y="1190680"/>
                <a:ext cx="6984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14:cNvPr>
              <p14:cNvContentPartPr/>
              <p14:nvPr/>
            </p14:nvContentPartPr>
            <p14:xfrm>
              <a:off x="4073880" y="1819600"/>
              <a:ext cx="91260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055880" y="1783960"/>
                <a:ext cx="948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66EE661-3AEE-480A-81F2-8B8FEA49CB5E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66EE661-3AEE-480A-81F2-8B8FEA49CB5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72CF6C1-CCD8-41C9-9681-25EA019DFDB6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72CF6C1-CCD8-41C9-9681-25EA019DFD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1D6EB47-30AF-4395-AFA5-64FDA4A117F5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1D6EB47-30AF-4395-AFA5-64FDA4A117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74B62B6-6A25-43DB-9CDA-109D5DEAE1FC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74B62B6-6A25-43DB-9CDA-109D5DEAE1F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52471676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14:cNvPr>
              <p14:cNvContentPartPr/>
              <p14:nvPr/>
            </p14:nvContentPartPr>
            <p14:xfrm>
              <a:off x="4269000" y="2021560"/>
              <a:ext cx="171000" cy="46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1000" y="2003560"/>
                <a:ext cx="206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14:cNvPr>
              <p14:cNvContentPartPr/>
              <p14:nvPr/>
            </p14:nvContentPartPr>
            <p14:xfrm>
              <a:off x="5955240" y="2153680"/>
              <a:ext cx="465840" cy="19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37240" y="2135680"/>
                <a:ext cx="50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14:cNvPr>
              <p14:cNvContentPartPr/>
              <p14:nvPr/>
            </p14:nvContentPartPr>
            <p14:xfrm>
              <a:off x="4712880" y="2146480"/>
              <a:ext cx="956160" cy="21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95240" y="2128480"/>
                <a:ext cx="9918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14:cNvPr>
              <p14:cNvContentPartPr/>
              <p14:nvPr/>
            </p14:nvContentPartPr>
            <p14:xfrm>
              <a:off x="5160720" y="2446000"/>
              <a:ext cx="1246320" cy="54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43080" y="2427988"/>
                <a:ext cx="1281960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14:cNvPr>
              <p14:cNvContentPartPr/>
              <p14:nvPr/>
            </p14:nvContentPartPr>
            <p14:xfrm>
              <a:off x="5552040" y="3061600"/>
              <a:ext cx="1092600" cy="35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34400" y="3043600"/>
                <a:ext cx="11282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8A88F69-6AD6-4F31-8FED-1ED3C2581005}"/>
                  </a:ext>
                </a:extLst>
              </p14:cNvPr>
              <p14:cNvContentPartPr/>
              <p14:nvPr/>
            </p14:nvContentPartPr>
            <p14:xfrm>
              <a:off x="6890520" y="2631400"/>
              <a:ext cx="211320" cy="49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8A88F69-6AD6-4F31-8FED-1ED3C258100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72880" y="2613400"/>
                <a:ext cx="246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685960-5D67-4C10-BE81-0F9DC7A25372}"/>
                  </a:ext>
                </a:extLst>
              </p14:cNvPr>
              <p14:cNvContentPartPr/>
              <p14:nvPr/>
            </p14:nvContentPartPr>
            <p14:xfrm>
              <a:off x="7864320" y="2294440"/>
              <a:ext cx="246240" cy="168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685960-5D67-4C10-BE81-0F9DC7A253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6680" y="2276440"/>
                <a:ext cx="2818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BB3377-2849-4629-BB86-FE8361994CE5}"/>
                  </a:ext>
                </a:extLst>
              </p14:cNvPr>
              <p14:cNvContentPartPr/>
              <p14:nvPr/>
            </p14:nvContentPartPr>
            <p14:xfrm>
              <a:off x="8200560" y="2266000"/>
              <a:ext cx="22860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BB3377-2849-4629-BB86-FE8361994C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82560" y="2248360"/>
                <a:ext cx="264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776534-F5D0-4EFB-AE70-AFC88CECDB48}"/>
                  </a:ext>
                </a:extLst>
              </p14:cNvPr>
              <p14:cNvContentPartPr/>
              <p14:nvPr/>
            </p14:nvContentPartPr>
            <p14:xfrm>
              <a:off x="8188680" y="2138920"/>
              <a:ext cx="18972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776534-F5D0-4EFB-AE70-AFC88CECDB4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70680" y="2120920"/>
                <a:ext cx="2253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F81B30-4F24-47FA-AE1C-5346F0FE4921}"/>
                  </a:ext>
                </a:extLst>
              </p14:cNvPr>
              <p14:cNvContentPartPr/>
              <p14:nvPr/>
            </p14:nvContentPartPr>
            <p14:xfrm>
              <a:off x="8218920" y="2072320"/>
              <a:ext cx="1821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F81B30-4F24-47FA-AE1C-5346F0FE49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1280" y="205432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0C7D5F-4631-4B3E-A78F-742D325BED04}"/>
                  </a:ext>
                </a:extLst>
              </p14:cNvPr>
              <p14:cNvContentPartPr/>
              <p14:nvPr/>
            </p14:nvContentPartPr>
            <p14:xfrm>
              <a:off x="7538520" y="2611600"/>
              <a:ext cx="1017360" cy="626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0C7D5F-4631-4B3E-A78F-742D325BED0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0880" y="2593960"/>
                <a:ext cx="10530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14:cNvPr>
              <p14:cNvContentPartPr/>
              <p14:nvPr/>
            </p14:nvContentPartPr>
            <p14:xfrm>
              <a:off x="4978200" y="3393520"/>
              <a:ext cx="1695960" cy="6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357520"/>
                <a:ext cx="1731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14:cNvPr>
              <p14:cNvContentPartPr/>
              <p14:nvPr/>
            </p14:nvContentPartPr>
            <p14:xfrm>
              <a:off x="6656880" y="2295520"/>
              <a:ext cx="121680" cy="1209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2259880"/>
                <a:ext cx="157320" cy="12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14:cNvPr>
              <p14:cNvContentPartPr/>
              <p14:nvPr/>
            </p14:nvContentPartPr>
            <p14:xfrm>
              <a:off x="4976760" y="2326120"/>
              <a:ext cx="1860840" cy="1111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59120" y="2290120"/>
                <a:ext cx="18964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14:cNvPr>
              <p14:cNvContentPartPr/>
              <p14:nvPr/>
            </p14:nvContentPartPr>
            <p14:xfrm>
              <a:off x="4328040" y="1226680"/>
              <a:ext cx="662760" cy="43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0040" y="1190680"/>
                <a:ext cx="6984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14:cNvPr>
              <p14:cNvContentPartPr/>
              <p14:nvPr/>
            </p14:nvContentPartPr>
            <p14:xfrm>
              <a:off x="4073880" y="1819600"/>
              <a:ext cx="91260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55880" y="1783960"/>
                <a:ext cx="948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EBA62E9-F4BE-4CFE-9B88-F745741C27F9}"/>
                  </a:ext>
                </a:extLst>
              </p14:cNvPr>
              <p14:cNvContentPartPr/>
              <p14:nvPr/>
            </p14:nvContentPartPr>
            <p14:xfrm>
              <a:off x="5567520" y="1259080"/>
              <a:ext cx="689760" cy="3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EBA62E9-F4BE-4CFE-9B88-F745741C27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49520" y="1223440"/>
                <a:ext cx="7254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370324-4419-4592-81E2-15A9ED47471D}"/>
                  </a:ext>
                </a:extLst>
              </p14:cNvPr>
              <p14:cNvContentPartPr/>
              <p14:nvPr/>
            </p14:nvContentPartPr>
            <p14:xfrm>
              <a:off x="7867560" y="1807360"/>
              <a:ext cx="587880" cy="5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370324-4419-4592-81E2-15A9ED47471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849560" y="1771720"/>
                <a:ext cx="6235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4142F2-A112-42DC-BDF1-A3E66CE4545F}"/>
                  </a:ext>
                </a:extLst>
              </p14:cNvPr>
              <p14:cNvContentPartPr/>
              <p14:nvPr/>
            </p14:nvContentPartPr>
            <p14:xfrm>
              <a:off x="7287960" y="1943440"/>
              <a:ext cx="1499400" cy="148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4142F2-A112-42DC-BDF1-A3E66CE4545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70320" y="1907800"/>
                <a:ext cx="1535040" cy="15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5DAEE4D-D09B-4C07-B6A9-DCDF1CC29551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5DAEE4D-D09B-4C07-B6A9-DCDF1CC2955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01254AF-3544-4BC1-B168-764B7CBE1262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01254AF-3544-4BC1-B168-764B7CBE126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29CF6AE-5352-4300-A6DE-6AD60A83ED45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29CF6AE-5352-4300-A6DE-6AD60A83ED4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A9A8FED-CC3A-47CC-A8FD-55A81410DA70}"/>
                  </a:ext>
                </a:extLst>
              </p14:cNvPr>
              <p14:cNvContentPartPr/>
              <p14:nvPr/>
            </p14:nvContentPartPr>
            <p14:xfrm>
              <a:off x="6904560" y="1462840"/>
              <a:ext cx="45000" cy="56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A9A8FED-CC3A-47CC-A8FD-55A81410DA7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86560" y="1444840"/>
                <a:ext cx="8064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1864926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73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76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14:cNvPr>
              <p14:cNvContentPartPr/>
              <p14:nvPr/>
            </p14:nvContentPartPr>
            <p14:xfrm>
              <a:off x="4599840" y="892600"/>
              <a:ext cx="564120" cy="28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1570CF3-53CE-48D9-96F8-61A5EEB3F7E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40" y="874960"/>
                <a:ext cx="5997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14:cNvPr>
              <p14:cNvContentPartPr/>
              <p14:nvPr/>
            </p14:nvContentPartPr>
            <p14:xfrm>
              <a:off x="5333520" y="1066120"/>
              <a:ext cx="1332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7B66BFD-B741-4054-B625-D35AD92DBD3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15880" y="1048120"/>
                <a:ext cx="168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14:cNvPr>
              <p14:cNvContentPartPr/>
              <p14:nvPr/>
            </p14:nvContentPartPr>
            <p14:xfrm>
              <a:off x="5333520" y="1137400"/>
              <a:ext cx="5832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2885F82-6E7C-432B-9868-1A2456CC76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15880" y="1119760"/>
                <a:ext cx="93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14:cNvPr>
              <p14:cNvContentPartPr/>
              <p14:nvPr/>
            </p14:nvContentPartPr>
            <p14:xfrm>
              <a:off x="5374200" y="1137040"/>
              <a:ext cx="79920" cy="11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0A0B720-3C95-4D75-B1BB-76BD38922BF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6560" y="1119400"/>
                <a:ext cx="115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14:cNvPr>
              <p14:cNvContentPartPr/>
              <p14:nvPr/>
            </p14:nvContentPartPr>
            <p14:xfrm>
              <a:off x="5621520" y="1022200"/>
              <a:ext cx="27000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D7E7F3E-A2BE-493A-B406-D75CFF55321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603880" y="1004560"/>
                <a:ext cx="3056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14:cNvPr>
              <p14:cNvContentPartPr/>
              <p14:nvPr/>
            </p14:nvContentPartPr>
            <p14:xfrm>
              <a:off x="6004200" y="1056040"/>
              <a:ext cx="211320" cy="131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899AC1A-4491-4C27-9762-D00F625FFA9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86560" y="1038400"/>
                <a:ext cx="2469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14:cNvPr>
              <p14:cNvContentPartPr/>
              <p14:nvPr/>
            </p14:nvContentPartPr>
            <p14:xfrm>
              <a:off x="6004200" y="936160"/>
              <a:ext cx="177480" cy="4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EFC086-A5B9-4BDB-B585-FB1CCDFCD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86200" y="918520"/>
                <a:ext cx="21312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14:cNvPr>
              <p14:cNvContentPartPr/>
              <p14:nvPr/>
            </p14:nvContentPartPr>
            <p14:xfrm>
              <a:off x="6004200" y="822760"/>
              <a:ext cx="212760" cy="22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36B9CF-D592-4F94-8AB3-44A03D3947E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986200" y="804760"/>
                <a:ext cx="2484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14:cNvPr>
              <p14:cNvContentPartPr/>
              <p14:nvPr/>
            </p14:nvContentPartPr>
            <p14:xfrm>
              <a:off x="4957680" y="736360"/>
              <a:ext cx="162360" cy="77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63E32CF-C379-40FE-B9AE-A48848E816F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939680" y="718720"/>
                <a:ext cx="1980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14:cNvPr>
              <p14:cNvContentPartPr/>
              <p14:nvPr/>
            </p14:nvContentPartPr>
            <p14:xfrm>
              <a:off x="6541680" y="883600"/>
              <a:ext cx="143280" cy="426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A9BD5F5-6A4D-442C-9B79-D719BBBF267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524040" y="865960"/>
                <a:ext cx="1789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14:cNvPr>
              <p14:cNvContentPartPr/>
              <p14:nvPr/>
            </p14:nvContentPartPr>
            <p14:xfrm>
              <a:off x="4622520" y="1420720"/>
              <a:ext cx="147240" cy="66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0878836-D85D-4D51-A0A5-E8C6A6C9A4F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4520" y="1403080"/>
                <a:ext cx="1828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14:cNvPr>
              <p14:cNvContentPartPr/>
              <p14:nvPr/>
            </p14:nvContentPartPr>
            <p14:xfrm>
              <a:off x="4170720" y="1554280"/>
              <a:ext cx="845280" cy="274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BF2E665-1149-45A3-B40F-16924F01EB0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52720" y="1536280"/>
                <a:ext cx="880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14:cNvPr>
              <p14:cNvContentPartPr/>
              <p14:nvPr/>
            </p14:nvContentPartPr>
            <p14:xfrm>
              <a:off x="5171160" y="1619080"/>
              <a:ext cx="118080" cy="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15A03-B344-4542-8D7A-0F4E4937629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53520" y="1601080"/>
                <a:ext cx="1537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14:cNvPr>
              <p14:cNvContentPartPr/>
              <p14:nvPr/>
            </p14:nvContentPartPr>
            <p14:xfrm>
              <a:off x="5160720" y="1707640"/>
              <a:ext cx="108360" cy="9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DA64AF2-AB66-42F2-9C9B-23687CB8FA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143080" y="1689640"/>
                <a:ext cx="1440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14:cNvPr>
              <p14:cNvContentPartPr/>
              <p14:nvPr/>
            </p14:nvContentPartPr>
            <p14:xfrm>
              <a:off x="5435400" y="1414240"/>
              <a:ext cx="174240" cy="58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C98A907-2E1F-4991-AB2D-363F09184EE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417400" y="1396600"/>
                <a:ext cx="2098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14:cNvPr>
              <p14:cNvContentPartPr/>
              <p14:nvPr/>
            </p14:nvContentPartPr>
            <p14:xfrm>
              <a:off x="5923200" y="1439800"/>
              <a:ext cx="184680" cy="53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D705D67-DCC0-49A5-877C-FC7CA353E82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905200" y="1422160"/>
                <a:ext cx="2203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14:cNvPr>
              <p14:cNvContentPartPr/>
              <p14:nvPr/>
            </p14:nvContentPartPr>
            <p14:xfrm>
              <a:off x="6004200" y="1608280"/>
              <a:ext cx="132120" cy="231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D5D7866-FE7A-414D-8925-06B7A040D13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86249" y="1590640"/>
                <a:ext cx="167663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14:cNvPr>
              <p14:cNvContentPartPr/>
              <p14:nvPr/>
            </p14:nvContentPartPr>
            <p14:xfrm>
              <a:off x="5771280" y="1635640"/>
              <a:ext cx="116640" cy="198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9801A8-180E-496B-AFAB-9094C62426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3640" y="1617640"/>
                <a:ext cx="15228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14:cNvPr>
              <p14:cNvContentPartPr/>
              <p14:nvPr/>
            </p14:nvContentPartPr>
            <p14:xfrm>
              <a:off x="5475360" y="1569760"/>
              <a:ext cx="143280" cy="241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6F71A14-E187-45CC-9A08-F9E5CC5B874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360" y="1551787"/>
                <a:ext cx="178920" cy="277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14:cNvPr>
              <p14:cNvContentPartPr/>
              <p14:nvPr/>
            </p14:nvContentPartPr>
            <p14:xfrm>
              <a:off x="6349800" y="1635640"/>
              <a:ext cx="150480" cy="155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A7873BA-6CF2-4C1D-A499-5FC0DCB34E1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1800" y="1617640"/>
                <a:ext cx="18612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14:cNvPr>
              <p14:cNvContentPartPr/>
              <p14:nvPr/>
            </p14:nvContentPartPr>
            <p14:xfrm>
              <a:off x="6693600" y="1439440"/>
              <a:ext cx="126360" cy="64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E23A0C-AD41-4176-8FA4-5F8AC1E1020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75600" y="1421800"/>
                <a:ext cx="162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14:cNvPr>
              <p14:cNvContentPartPr/>
              <p14:nvPr/>
            </p14:nvContentPartPr>
            <p14:xfrm>
              <a:off x="7243680" y="1389760"/>
              <a:ext cx="115200" cy="59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C5788B0-C8FF-4CD2-AD1D-FD8858E8FA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225680" y="1372120"/>
                <a:ext cx="15084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14:cNvPr>
              <p14:cNvContentPartPr/>
              <p14:nvPr/>
            </p14:nvContentPartPr>
            <p14:xfrm>
              <a:off x="7192560" y="1543840"/>
              <a:ext cx="200880" cy="235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CA5DEE1-575B-4AF4-A702-25C2261B4A8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74560" y="1525840"/>
                <a:ext cx="2365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14:cNvPr>
              <p14:cNvContentPartPr/>
              <p14:nvPr/>
            </p14:nvContentPartPr>
            <p14:xfrm>
              <a:off x="6987000" y="1574440"/>
              <a:ext cx="106200" cy="157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F5F88E1-3BC5-4FCC-B6ED-7305712EAE4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969300" y="1556800"/>
                <a:ext cx="141961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14:cNvPr>
              <p14:cNvContentPartPr/>
              <p14:nvPr/>
            </p14:nvContentPartPr>
            <p14:xfrm>
              <a:off x="6664440" y="1564000"/>
              <a:ext cx="216360" cy="234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8F4C4-F0B2-4893-B9B3-A5925D4C8FA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771" y="1546000"/>
                <a:ext cx="252059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14:cNvPr>
              <p14:cNvContentPartPr/>
              <p14:nvPr/>
            </p14:nvContentPartPr>
            <p14:xfrm>
              <a:off x="7589280" y="1600720"/>
              <a:ext cx="12744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C6EA0B-B2D9-432D-9734-0C15EFE387B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571280" y="1583080"/>
                <a:ext cx="163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14:cNvPr>
              <p14:cNvContentPartPr/>
              <p14:nvPr/>
            </p14:nvContentPartPr>
            <p14:xfrm>
              <a:off x="7589280" y="1665880"/>
              <a:ext cx="1101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8F60C0-1CC0-4F3C-A43A-D54FB62DCF3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71280" y="1648240"/>
                <a:ext cx="145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14:cNvPr>
              <p14:cNvContentPartPr/>
              <p14:nvPr/>
            </p14:nvContentPartPr>
            <p14:xfrm>
              <a:off x="7914000" y="1391560"/>
              <a:ext cx="24336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181BB53-1103-49E7-8B83-EF08795AF2B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96360" y="1373920"/>
                <a:ext cx="279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14:cNvPr>
              <p14:cNvContentPartPr/>
              <p14:nvPr/>
            </p14:nvContentPartPr>
            <p14:xfrm>
              <a:off x="7863240" y="1494520"/>
              <a:ext cx="235080" cy="190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DC68308-AB67-4C93-9732-E49CBD7C93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845573" y="1476880"/>
                <a:ext cx="270775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14:cNvPr>
              <p14:cNvContentPartPr/>
              <p14:nvPr/>
            </p14:nvContentPartPr>
            <p14:xfrm>
              <a:off x="8212440" y="1506040"/>
              <a:ext cx="214200" cy="162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C333A20-2E54-4344-9F6D-0EFF23FE2A9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194800" y="1488040"/>
                <a:ext cx="24984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14:cNvPr>
              <p14:cNvContentPartPr/>
              <p14:nvPr/>
            </p14:nvContentPartPr>
            <p14:xfrm>
              <a:off x="8280120" y="1328200"/>
              <a:ext cx="153000" cy="8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8F31F23-0060-4D31-A87A-B25165229A9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262120" y="1310560"/>
                <a:ext cx="18864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14:cNvPr>
              <p14:cNvContentPartPr/>
              <p14:nvPr/>
            </p14:nvContentPartPr>
            <p14:xfrm>
              <a:off x="4269000" y="2021560"/>
              <a:ext cx="171000" cy="466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58AF7C5-1C1B-4677-8054-5F6CDC0B68A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1000" y="2003560"/>
                <a:ext cx="20664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14:cNvPr>
              <p14:cNvContentPartPr/>
              <p14:nvPr/>
            </p14:nvContentPartPr>
            <p14:xfrm>
              <a:off x="5955240" y="2153680"/>
              <a:ext cx="465840" cy="19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939CD7-3D22-492E-B0EE-1397EDA6AA1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937240" y="2135680"/>
                <a:ext cx="50148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14:cNvPr>
              <p14:cNvContentPartPr/>
              <p14:nvPr/>
            </p14:nvContentPartPr>
            <p14:xfrm>
              <a:off x="4712880" y="2146480"/>
              <a:ext cx="956160" cy="21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43B1764-2255-425C-BA69-553C63C4A7B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695240" y="2128480"/>
                <a:ext cx="9918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14:cNvPr>
              <p14:cNvContentPartPr/>
              <p14:nvPr/>
            </p14:nvContentPartPr>
            <p14:xfrm>
              <a:off x="5160720" y="2446000"/>
              <a:ext cx="1246320" cy="541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0EF66D6-D520-4651-B85F-ADDCE1EE1D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43080" y="2427988"/>
                <a:ext cx="1281960" cy="5771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14:cNvPr>
              <p14:cNvContentPartPr/>
              <p14:nvPr/>
            </p14:nvContentPartPr>
            <p14:xfrm>
              <a:off x="5552040" y="3061600"/>
              <a:ext cx="1092600" cy="352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E070F7-0C68-4324-9F05-6C9A8F6F28D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34400" y="3043600"/>
                <a:ext cx="112824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8A88F69-6AD6-4F31-8FED-1ED3C2581005}"/>
                  </a:ext>
                </a:extLst>
              </p14:cNvPr>
              <p14:cNvContentPartPr/>
              <p14:nvPr/>
            </p14:nvContentPartPr>
            <p14:xfrm>
              <a:off x="6890520" y="2631400"/>
              <a:ext cx="211320" cy="497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8A88F69-6AD6-4F31-8FED-1ED3C258100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72880" y="2613400"/>
                <a:ext cx="24696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685960-5D67-4C10-BE81-0F9DC7A25372}"/>
                  </a:ext>
                </a:extLst>
              </p14:cNvPr>
              <p14:cNvContentPartPr/>
              <p14:nvPr/>
            </p14:nvContentPartPr>
            <p14:xfrm>
              <a:off x="7864320" y="2294440"/>
              <a:ext cx="246240" cy="168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685960-5D67-4C10-BE81-0F9DC7A2537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46680" y="2276440"/>
                <a:ext cx="2818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4BB3377-2849-4629-BB86-FE8361994CE5}"/>
                  </a:ext>
                </a:extLst>
              </p14:cNvPr>
              <p14:cNvContentPartPr/>
              <p14:nvPr/>
            </p14:nvContentPartPr>
            <p14:xfrm>
              <a:off x="8200560" y="2266000"/>
              <a:ext cx="228600" cy="122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4BB3377-2849-4629-BB86-FE8361994C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182560" y="2248360"/>
                <a:ext cx="26424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776534-F5D0-4EFB-AE70-AFC88CECDB48}"/>
                  </a:ext>
                </a:extLst>
              </p14:cNvPr>
              <p14:cNvContentPartPr/>
              <p14:nvPr/>
            </p14:nvContentPartPr>
            <p14:xfrm>
              <a:off x="8188680" y="2138920"/>
              <a:ext cx="18972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776534-F5D0-4EFB-AE70-AFC88CECDB4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170680" y="2120920"/>
                <a:ext cx="2253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BF81B30-4F24-47FA-AE1C-5346F0FE4921}"/>
                  </a:ext>
                </a:extLst>
              </p14:cNvPr>
              <p14:cNvContentPartPr/>
              <p14:nvPr/>
            </p14:nvContentPartPr>
            <p14:xfrm>
              <a:off x="8218920" y="2072320"/>
              <a:ext cx="18216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BF81B30-4F24-47FA-AE1C-5346F0FE49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01280" y="2054320"/>
                <a:ext cx="217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D0C7D5F-4631-4B3E-A78F-742D325BED04}"/>
                  </a:ext>
                </a:extLst>
              </p14:cNvPr>
              <p14:cNvContentPartPr/>
              <p14:nvPr/>
            </p14:nvContentPartPr>
            <p14:xfrm>
              <a:off x="7538520" y="2611600"/>
              <a:ext cx="1017360" cy="626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D0C7D5F-4631-4B3E-A78F-742D325BED0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520880" y="2593960"/>
                <a:ext cx="1053000" cy="66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14:cNvPr>
              <p14:cNvContentPartPr/>
              <p14:nvPr/>
            </p14:nvContentPartPr>
            <p14:xfrm>
              <a:off x="4978200" y="3393520"/>
              <a:ext cx="1695960" cy="6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D7934AF-11BC-4311-8D41-FFCE10EF670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60200" y="3357520"/>
                <a:ext cx="173160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14:cNvPr>
              <p14:cNvContentPartPr/>
              <p14:nvPr/>
            </p14:nvContentPartPr>
            <p14:xfrm>
              <a:off x="6656880" y="2295520"/>
              <a:ext cx="121680" cy="1209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D0C332-A1F5-4B51-9C80-BE4FF5E2C1B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2259880"/>
                <a:ext cx="157320" cy="12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14:cNvPr>
              <p14:cNvContentPartPr/>
              <p14:nvPr/>
            </p14:nvContentPartPr>
            <p14:xfrm>
              <a:off x="4976760" y="2326120"/>
              <a:ext cx="1860840" cy="1111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E132CC0-A5A4-4B6F-9B8F-D5B6E7E4DD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959120" y="2290120"/>
                <a:ext cx="18964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14:cNvPr>
              <p14:cNvContentPartPr/>
              <p14:nvPr/>
            </p14:nvContentPartPr>
            <p14:xfrm>
              <a:off x="4328040" y="1226680"/>
              <a:ext cx="662760" cy="43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E824C48-6722-4E5B-8E74-95BE265C51E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10040" y="1190680"/>
                <a:ext cx="6984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14:cNvPr>
              <p14:cNvContentPartPr/>
              <p14:nvPr/>
            </p14:nvContentPartPr>
            <p14:xfrm>
              <a:off x="4073880" y="1819600"/>
              <a:ext cx="912600" cy="70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4AF4453-1DD8-44D6-B294-B399384A62A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055880" y="1783960"/>
                <a:ext cx="948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EBA62E9-F4BE-4CFE-9B88-F745741C27F9}"/>
                  </a:ext>
                </a:extLst>
              </p14:cNvPr>
              <p14:cNvContentPartPr/>
              <p14:nvPr/>
            </p14:nvContentPartPr>
            <p14:xfrm>
              <a:off x="5567520" y="1259080"/>
              <a:ext cx="689760" cy="3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EBA62E9-F4BE-4CFE-9B88-F745741C27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49520" y="1223440"/>
                <a:ext cx="72540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370324-4419-4592-81E2-15A9ED47471D}"/>
                  </a:ext>
                </a:extLst>
              </p14:cNvPr>
              <p14:cNvContentPartPr/>
              <p14:nvPr/>
            </p14:nvContentPartPr>
            <p14:xfrm>
              <a:off x="7867560" y="1807360"/>
              <a:ext cx="587880" cy="51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370324-4419-4592-81E2-15A9ED47471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849560" y="1771720"/>
                <a:ext cx="6235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4142F2-A112-42DC-BDF1-A3E66CE4545F}"/>
                  </a:ext>
                </a:extLst>
              </p14:cNvPr>
              <p14:cNvContentPartPr/>
              <p14:nvPr/>
            </p14:nvContentPartPr>
            <p14:xfrm>
              <a:off x="7287960" y="1943440"/>
              <a:ext cx="1499400" cy="148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4142F2-A112-42DC-BDF1-A3E66CE4545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70320" y="1907800"/>
                <a:ext cx="1535040" cy="15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8337960" cy="4275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7960" y="959920"/>
                <a:ext cx="8373600" cy="431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D720C85-54B5-433F-A60B-11D1EE315E7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D720C85-54B5-433F-A60B-11D1EE315E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31CEC6F-70B0-41BA-835F-790CF6CC5818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31CEC6F-70B0-41BA-835F-790CF6CC58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F19A5C97-D47F-46E2-B8D7-C7201C7631EC}"/>
                  </a:ext>
                </a:extLst>
              </p14:cNvPr>
              <p14:cNvContentPartPr/>
              <p14:nvPr/>
            </p14:nvContentPartPr>
            <p14:xfrm>
              <a:off x="5688120" y="1470400"/>
              <a:ext cx="52200" cy="43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F19A5C97-D47F-46E2-B8D7-C7201C7631E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670120" y="1452760"/>
                <a:ext cx="87840" cy="7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01399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682C32D-ABC5-485D-9C85-5AC6585E692A}"/>
                  </a:ext>
                </a:extLst>
              </p14:cNvPr>
              <p14:cNvContentPartPr/>
              <p14:nvPr/>
            </p14:nvContentPartPr>
            <p14:xfrm>
              <a:off x="2465400" y="2298040"/>
              <a:ext cx="125640" cy="155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682C32D-ABC5-485D-9C85-5AC6585E692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47760" y="2280040"/>
                <a:ext cx="161280" cy="19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9039473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90600" y="1852720"/>
              <a:ext cx="191088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2960" y="1835080"/>
                <a:ext cx="1946520" cy="160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1159546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193140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1967040" cy="160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349230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9334410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37627392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0588708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3141500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9794035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7697021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0042845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49371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14:cNvPr>
              <p14:cNvContentPartPr/>
              <p14:nvPr/>
            </p14:nvContentPartPr>
            <p14:xfrm>
              <a:off x="2759160" y="2143600"/>
              <a:ext cx="4320" cy="11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41520" y="2125600"/>
                <a:ext cx="3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14:cNvPr>
              <p14:cNvContentPartPr/>
              <p14:nvPr/>
            </p14:nvContentPartPr>
            <p14:xfrm>
              <a:off x="2739360" y="2021560"/>
              <a:ext cx="2412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21720" y="2003560"/>
                <a:ext cx="59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14:cNvPr>
              <p14:cNvContentPartPr/>
              <p14:nvPr/>
            </p14:nvContentPartPr>
            <p14:xfrm>
              <a:off x="2846640" y="2102920"/>
              <a:ext cx="141480" cy="142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28640" y="2084920"/>
                <a:ext cx="17712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14:cNvPr>
              <p14:cNvContentPartPr/>
              <p14:nvPr/>
            </p14:nvContentPartPr>
            <p14:xfrm>
              <a:off x="3199440" y="1987720"/>
              <a:ext cx="146160" cy="26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81800" y="1969720"/>
                <a:ext cx="1818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14:cNvPr>
              <p14:cNvContentPartPr/>
              <p14:nvPr/>
            </p14:nvContentPartPr>
            <p14:xfrm>
              <a:off x="3447120" y="2163400"/>
              <a:ext cx="6840" cy="58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9480" y="2145760"/>
                <a:ext cx="42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14:cNvPr>
              <p14:cNvContentPartPr/>
              <p14:nvPr/>
            </p14:nvContentPartPr>
            <p14:xfrm>
              <a:off x="3474120" y="199096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564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14:cNvPr>
              <p14:cNvContentPartPr/>
              <p14:nvPr/>
            </p14:nvContentPartPr>
            <p14:xfrm>
              <a:off x="3839880" y="2102920"/>
              <a:ext cx="90720" cy="13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21880" y="2084920"/>
                <a:ext cx="126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14:cNvPr>
              <p14:cNvContentPartPr/>
              <p14:nvPr/>
            </p14:nvContentPartPr>
            <p14:xfrm>
              <a:off x="4216080" y="2153680"/>
              <a:ext cx="4320" cy="3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98440" y="2135680"/>
                <a:ext cx="399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14:cNvPr>
              <p14:cNvContentPartPr/>
              <p14:nvPr/>
            </p14:nvContentPartPr>
            <p14:xfrm>
              <a:off x="4216080" y="200104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844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14:cNvPr>
              <p14:cNvContentPartPr/>
              <p14:nvPr/>
            </p14:nvContentPartPr>
            <p14:xfrm>
              <a:off x="4325160" y="2083120"/>
              <a:ext cx="76680" cy="118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07160" y="2065480"/>
                <a:ext cx="1123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14:cNvPr>
              <p14:cNvContentPartPr/>
              <p14:nvPr/>
            </p14:nvContentPartPr>
            <p14:xfrm>
              <a:off x="4469880" y="2105440"/>
              <a:ext cx="153720" cy="58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52240" y="2087800"/>
                <a:ext cx="1893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14:cNvPr>
              <p14:cNvContentPartPr/>
              <p14:nvPr/>
            </p14:nvContentPartPr>
            <p14:xfrm>
              <a:off x="4023120" y="1930120"/>
              <a:ext cx="132120" cy="28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005120" y="1912120"/>
                <a:ext cx="167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14:cNvPr>
              <p14:cNvContentPartPr/>
              <p14:nvPr/>
            </p14:nvContentPartPr>
            <p14:xfrm>
              <a:off x="3541080" y="2098240"/>
              <a:ext cx="196560" cy="14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23113" y="2080284"/>
                <a:ext cx="232135" cy="18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14:cNvPr>
              <p14:cNvContentPartPr/>
              <p14:nvPr/>
            </p14:nvContentPartPr>
            <p14:xfrm>
              <a:off x="4836720" y="1923640"/>
              <a:ext cx="182880" cy="521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819080" y="1905640"/>
                <a:ext cx="2185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14:cNvPr>
              <p14:cNvContentPartPr/>
              <p14:nvPr/>
            </p14:nvContentPartPr>
            <p14:xfrm>
              <a:off x="5171160" y="2028760"/>
              <a:ext cx="441360" cy="186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53520" y="2011120"/>
                <a:ext cx="4770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14:cNvPr>
              <p14:cNvContentPartPr/>
              <p14:nvPr/>
            </p14:nvContentPartPr>
            <p14:xfrm>
              <a:off x="5262600" y="1840840"/>
              <a:ext cx="241560" cy="89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244600" y="1822840"/>
                <a:ext cx="2772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14:cNvPr>
              <p14:cNvContentPartPr/>
              <p14:nvPr/>
            </p14:nvContentPartPr>
            <p14:xfrm>
              <a:off x="2465400" y="2298040"/>
              <a:ext cx="125640" cy="155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447760" y="2280040"/>
                <a:ext cx="161280" cy="19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87092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0795797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14:cNvPr>
              <p14:cNvContentPartPr/>
              <p14:nvPr/>
            </p14:nvContentPartPr>
            <p14:xfrm>
              <a:off x="836760" y="4662880"/>
              <a:ext cx="199440" cy="26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8760" y="4645240"/>
                <a:ext cx="23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14:cNvPr>
              <p14:cNvContentPartPr/>
              <p14:nvPr/>
            </p14:nvContentPartPr>
            <p14:xfrm>
              <a:off x="913800" y="4541200"/>
              <a:ext cx="21240" cy="49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95800" y="4523560"/>
                <a:ext cx="568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14:cNvPr>
              <p14:cNvContentPartPr/>
              <p14:nvPr/>
            </p14:nvContentPartPr>
            <p14:xfrm>
              <a:off x="1198560" y="4680880"/>
              <a:ext cx="368280" cy="289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180920" y="4662880"/>
                <a:ext cx="4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14:cNvPr>
              <p14:cNvContentPartPr/>
              <p14:nvPr/>
            </p14:nvContentPartPr>
            <p14:xfrm>
              <a:off x="1686360" y="46427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66872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14:cNvPr>
              <p14:cNvContentPartPr/>
              <p14:nvPr/>
            </p14:nvContentPartPr>
            <p14:xfrm>
              <a:off x="1671240" y="4753960"/>
              <a:ext cx="794160" cy="209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53240" y="4736320"/>
                <a:ext cx="8298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14:cNvPr>
              <p14:cNvContentPartPr/>
              <p14:nvPr/>
            </p14:nvContentPartPr>
            <p14:xfrm>
              <a:off x="3362520" y="4563160"/>
              <a:ext cx="143280" cy="4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344880" y="4545520"/>
                <a:ext cx="1789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14:cNvPr>
              <p14:cNvContentPartPr/>
              <p14:nvPr/>
            </p14:nvContentPartPr>
            <p14:xfrm>
              <a:off x="3667440" y="4766920"/>
              <a:ext cx="171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49440" y="4749280"/>
                <a:ext cx="207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14:cNvPr>
              <p14:cNvContentPartPr/>
              <p14:nvPr/>
            </p14:nvContentPartPr>
            <p14:xfrm>
              <a:off x="3697680" y="4854760"/>
              <a:ext cx="160920" cy="1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680040" y="4836760"/>
                <a:ext cx="196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14:cNvPr>
              <p14:cNvContentPartPr/>
              <p14:nvPr/>
            </p14:nvContentPartPr>
            <p14:xfrm>
              <a:off x="4480320" y="4638040"/>
              <a:ext cx="207720" cy="60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462680" y="4620040"/>
                <a:ext cx="243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14:cNvPr>
              <p14:cNvContentPartPr/>
              <p14:nvPr/>
            </p14:nvContentPartPr>
            <p14:xfrm>
              <a:off x="4480320" y="4561720"/>
              <a:ext cx="204120" cy="1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462680" y="4543720"/>
                <a:ext cx="239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14:cNvPr>
              <p14:cNvContentPartPr/>
              <p14:nvPr/>
            </p14:nvContentPartPr>
            <p14:xfrm>
              <a:off x="4002600" y="4750720"/>
              <a:ext cx="678960" cy="177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984960" y="4732720"/>
                <a:ext cx="7146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14:cNvPr>
              <p14:cNvContentPartPr/>
              <p14:nvPr/>
            </p14:nvContentPartPr>
            <p14:xfrm>
              <a:off x="2904960" y="4683040"/>
              <a:ext cx="555120" cy="25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86972" y="4665400"/>
                <a:ext cx="590737" cy="29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6508485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14:cNvPr>
              <p14:cNvContentPartPr/>
              <p14:nvPr/>
            </p14:nvContentPartPr>
            <p14:xfrm>
              <a:off x="836760" y="4662880"/>
              <a:ext cx="199440" cy="26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8760" y="4645240"/>
                <a:ext cx="23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14:cNvPr>
              <p14:cNvContentPartPr/>
              <p14:nvPr/>
            </p14:nvContentPartPr>
            <p14:xfrm>
              <a:off x="913800" y="4541200"/>
              <a:ext cx="21240" cy="49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95800" y="4523560"/>
                <a:ext cx="568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14:cNvPr>
              <p14:cNvContentPartPr/>
              <p14:nvPr/>
            </p14:nvContentPartPr>
            <p14:xfrm>
              <a:off x="1198560" y="4680880"/>
              <a:ext cx="368280" cy="289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180920" y="4662880"/>
                <a:ext cx="4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14:cNvPr>
              <p14:cNvContentPartPr/>
              <p14:nvPr/>
            </p14:nvContentPartPr>
            <p14:xfrm>
              <a:off x="1686360" y="46427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66872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14:cNvPr>
              <p14:cNvContentPartPr/>
              <p14:nvPr/>
            </p14:nvContentPartPr>
            <p14:xfrm>
              <a:off x="1671240" y="4753960"/>
              <a:ext cx="794160" cy="209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53240" y="4736320"/>
                <a:ext cx="8298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14:cNvPr>
              <p14:cNvContentPartPr/>
              <p14:nvPr/>
            </p14:nvContentPartPr>
            <p14:xfrm>
              <a:off x="3362520" y="4563160"/>
              <a:ext cx="143280" cy="4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344880" y="4545520"/>
                <a:ext cx="1789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14:cNvPr>
              <p14:cNvContentPartPr/>
              <p14:nvPr/>
            </p14:nvContentPartPr>
            <p14:xfrm>
              <a:off x="3667440" y="4766920"/>
              <a:ext cx="171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49440" y="4749280"/>
                <a:ext cx="207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14:cNvPr>
              <p14:cNvContentPartPr/>
              <p14:nvPr/>
            </p14:nvContentPartPr>
            <p14:xfrm>
              <a:off x="3697680" y="4854760"/>
              <a:ext cx="160920" cy="1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680040" y="4836760"/>
                <a:ext cx="196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14:cNvPr>
              <p14:cNvContentPartPr/>
              <p14:nvPr/>
            </p14:nvContentPartPr>
            <p14:xfrm>
              <a:off x="4480320" y="4638040"/>
              <a:ext cx="207720" cy="60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462680" y="4620040"/>
                <a:ext cx="243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14:cNvPr>
              <p14:cNvContentPartPr/>
              <p14:nvPr/>
            </p14:nvContentPartPr>
            <p14:xfrm>
              <a:off x="4480320" y="4561720"/>
              <a:ext cx="204120" cy="1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462680" y="4543720"/>
                <a:ext cx="239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14:cNvPr>
              <p14:cNvContentPartPr/>
              <p14:nvPr/>
            </p14:nvContentPartPr>
            <p14:xfrm>
              <a:off x="4002600" y="4750720"/>
              <a:ext cx="678960" cy="177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984960" y="4732720"/>
                <a:ext cx="7146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14:cNvPr>
              <p14:cNvContentPartPr/>
              <p14:nvPr/>
            </p14:nvContentPartPr>
            <p14:xfrm>
              <a:off x="2904960" y="4683040"/>
              <a:ext cx="555120" cy="25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86972" y="4665400"/>
                <a:ext cx="59073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14:cNvPr>
              <p14:cNvContentPartPr/>
              <p14:nvPr/>
            </p14:nvContentPartPr>
            <p14:xfrm>
              <a:off x="5062080" y="4662880"/>
              <a:ext cx="139680" cy="405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044440" y="4645240"/>
                <a:ext cx="1753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14:cNvPr>
              <p14:cNvContentPartPr/>
              <p14:nvPr/>
            </p14:nvContentPartPr>
            <p14:xfrm>
              <a:off x="5465640" y="4601680"/>
              <a:ext cx="218160" cy="68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448000" y="4584040"/>
                <a:ext cx="2538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14:cNvPr>
              <p14:cNvContentPartPr/>
              <p14:nvPr/>
            </p14:nvContentPartPr>
            <p14:xfrm>
              <a:off x="6065040" y="4778800"/>
              <a:ext cx="147960" cy="8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047400" y="4761160"/>
                <a:ext cx="183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14:cNvPr>
              <p14:cNvContentPartPr/>
              <p14:nvPr/>
            </p14:nvContentPartPr>
            <p14:xfrm>
              <a:off x="6075480" y="4886440"/>
              <a:ext cx="125280" cy="11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57840" y="4868800"/>
                <a:ext cx="160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14:cNvPr>
              <p14:cNvContentPartPr/>
              <p14:nvPr/>
            </p14:nvContentPartPr>
            <p14:xfrm>
              <a:off x="6420720" y="4665400"/>
              <a:ext cx="622440" cy="3128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402720" y="4647400"/>
                <a:ext cx="658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14:cNvPr>
              <p14:cNvContentPartPr/>
              <p14:nvPr/>
            </p14:nvContentPartPr>
            <p14:xfrm>
              <a:off x="5394720" y="4771960"/>
              <a:ext cx="506880" cy="248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376720" y="4754320"/>
                <a:ext cx="542520" cy="28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1654673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14:cNvPr>
              <p14:cNvContentPartPr/>
              <p14:nvPr/>
            </p14:nvContentPartPr>
            <p14:xfrm>
              <a:off x="836760" y="4662880"/>
              <a:ext cx="199440" cy="26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8760" y="4645240"/>
                <a:ext cx="23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14:cNvPr>
              <p14:cNvContentPartPr/>
              <p14:nvPr/>
            </p14:nvContentPartPr>
            <p14:xfrm>
              <a:off x="913800" y="4541200"/>
              <a:ext cx="21240" cy="49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95800" y="4523560"/>
                <a:ext cx="568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14:cNvPr>
              <p14:cNvContentPartPr/>
              <p14:nvPr/>
            </p14:nvContentPartPr>
            <p14:xfrm>
              <a:off x="1198560" y="4680880"/>
              <a:ext cx="368280" cy="289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180920" y="4662880"/>
                <a:ext cx="4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14:cNvPr>
              <p14:cNvContentPartPr/>
              <p14:nvPr/>
            </p14:nvContentPartPr>
            <p14:xfrm>
              <a:off x="1686360" y="46427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66872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14:cNvPr>
              <p14:cNvContentPartPr/>
              <p14:nvPr/>
            </p14:nvContentPartPr>
            <p14:xfrm>
              <a:off x="1671240" y="4753960"/>
              <a:ext cx="794160" cy="209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53240" y="4736320"/>
                <a:ext cx="8298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14:cNvPr>
              <p14:cNvContentPartPr/>
              <p14:nvPr/>
            </p14:nvContentPartPr>
            <p14:xfrm>
              <a:off x="3362520" y="4563160"/>
              <a:ext cx="143280" cy="4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344880" y="4545520"/>
                <a:ext cx="1789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14:cNvPr>
              <p14:cNvContentPartPr/>
              <p14:nvPr/>
            </p14:nvContentPartPr>
            <p14:xfrm>
              <a:off x="3667440" y="4766920"/>
              <a:ext cx="171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49440" y="4749280"/>
                <a:ext cx="207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14:cNvPr>
              <p14:cNvContentPartPr/>
              <p14:nvPr/>
            </p14:nvContentPartPr>
            <p14:xfrm>
              <a:off x="3697680" y="4854760"/>
              <a:ext cx="160920" cy="1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680040" y="4836760"/>
                <a:ext cx="196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14:cNvPr>
              <p14:cNvContentPartPr/>
              <p14:nvPr/>
            </p14:nvContentPartPr>
            <p14:xfrm>
              <a:off x="4480320" y="4638040"/>
              <a:ext cx="207720" cy="60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462680" y="4620040"/>
                <a:ext cx="243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14:cNvPr>
              <p14:cNvContentPartPr/>
              <p14:nvPr/>
            </p14:nvContentPartPr>
            <p14:xfrm>
              <a:off x="4480320" y="4561720"/>
              <a:ext cx="204120" cy="1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462680" y="4543720"/>
                <a:ext cx="239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14:cNvPr>
              <p14:cNvContentPartPr/>
              <p14:nvPr/>
            </p14:nvContentPartPr>
            <p14:xfrm>
              <a:off x="4002600" y="4750720"/>
              <a:ext cx="678960" cy="177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984960" y="4732720"/>
                <a:ext cx="7146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14:cNvPr>
              <p14:cNvContentPartPr/>
              <p14:nvPr/>
            </p14:nvContentPartPr>
            <p14:xfrm>
              <a:off x="2904960" y="4683040"/>
              <a:ext cx="555120" cy="25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86972" y="4665400"/>
                <a:ext cx="59073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14:cNvPr>
              <p14:cNvContentPartPr/>
              <p14:nvPr/>
            </p14:nvContentPartPr>
            <p14:xfrm>
              <a:off x="5062080" y="4662880"/>
              <a:ext cx="139680" cy="405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044440" y="4645240"/>
                <a:ext cx="1753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14:cNvPr>
              <p14:cNvContentPartPr/>
              <p14:nvPr/>
            </p14:nvContentPartPr>
            <p14:xfrm>
              <a:off x="5465640" y="4601680"/>
              <a:ext cx="218160" cy="68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448000" y="4584040"/>
                <a:ext cx="2538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14:cNvPr>
              <p14:cNvContentPartPr/>
              <p14:nvPr/>
            </p14:nvContentPartPr>
            <p14:xfrm>
              <a:off x="6065040" y="4778800"/>
              <a:ext cx="147960" cy="8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047400" y="4761160"/>
                <a:ext cx="183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14:cNvPr>
              <p14:cNvContentPartPr/>
              <p14:nvPr/>
            </p14:nvContentPartPr>
            <p14:xfrm>
              <a:off x="6075480" y="4886440"/>
              <a:ext cx="125280" cy="11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57840" y="4868800"/>
                <a:ext cx="160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14:cNvPr>
              <p14:cNvContentPartPr/>
              <p14:nvPr/>
            </p14:nvContentPartPr>
            <p14:xfrm>
              <a:off x="6420720" y="4665400"/>
              <a:ext cx="622440" cy="3128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402720" y="4647400"/>
                <a:ext cx="658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14:cNvPr>
              <p14:cNvContentPartPr/>
              <p14:nvPr/>
            </p14:nvContentPartPr>
            <p14:xfrm>
              <a:off x="5394720" y="4771960"/>
              <a:ext cx="506880" cy="248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376720" y="4754320"/>
                <a:ext cx="54252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7E3A545-7048-45D6-B60F-C164DA837983}"/>
                  </a:ext>
                </a:extLst>
              </p14:cNvPr>
              <p14:cNvContentPartPr/>
              <p14:nvPr/>
            </p14:nvContentPartPr>
            <p14:xfrm>
              <a:off x="7902840" y="4814800"/>
              <a:ext cx="404640" cy="1130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7E3A545-7048-45D6-B60F-C164DA837983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884840" y="4797104"/>
                <a:ext cx="440280" cy="148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02E66AE-4EB4-4043-982A-E0E7CEC294AD}"/>
                  </a:ext>
                </a:extLst>
              </p14:cNvPr>
              <p14:cNvContentPartPr/>
              <p14:nvPr/>
            </p14:nvContentPartPr>
            <p14:xfrm>
              <a:off x="7365720" y="4662880"/>
              <a:ext cx="442080" cy="283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02E66AE-4EB4-4043-982A-E0E7CEC294A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48080" y="4645240"/>
                <a:ext cx="4777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AC57E5A-0E26-4236-A46D-E7C857D5FFAC}"/>
                  </a:ext>
                </a:extLst>
              </p14:cNvPr>
              <p14:cNvContentPartPr/>
              <p14:nvPr/>
            </p14:nvContentPartPr>
            <p14:xfrm>
              <a:off x="1767360" y="5277400"/>
              <a:ext cx="248760" cy="1072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AC57E5A-0E26-4236-A46D-E7C857D5FFA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749720" y="5259760"/>
                <a:ext cx="284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F5E6A80-DC15-4DA5-ACC1-A5C789279285}"/>
                  </a:ext>
                </a:extLst>
              </p14:cNvPr>
              <p14:cNvContentPartPr/>
              <p14:nvPr/>
            </p14:nvContentPartPr>
            <p14:xfrm>
              <a:off x="1629480" y="5463520"/>
              <a:ext cx="1037520" cy="39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F5E6A80-DC15-4DA5-ACC1-A5C78927928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611840" y="5445864"/>
                <a:ext cx="1073160" cy="426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1E83FF0-A337-4FE9-BCC6-0B15BDE95C73}"/>
                  </a:ext>
                </a:extLst>
              </p14:cNvPr>
              <p14:cNvContentPartPr/>
              <p14:nvPr/>
            </p14:nvContentPartPr>
            <p14:xfrm>
              <a:off x="2895240" y="5243560"/>
              <a:ext cx="229320" cy="80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1E83FF0-A337-4FE9-BCC6-0B15BDE95C7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877240" y="5225920"/>
                <a:ext cx="2649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11E2B85-0877-468C-A057-A4F901B28E88}"/>
                  </a:ext>
                </a:extLst>
              </p14:cNvPr>
              <p14:cNvContentPartPr/>
              <p14:nvPr/>
            </p14:nvContentPartPr>
            <p14:xfrm>
              <a:off x="4236600" y="5302960"/>
              <a:ext cx="255240" cy="11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11E2B85-0877-468C-A057-A4F901B28E8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218600" y="5285320"/>
                <a:ext cx="290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1D0F9FF-2DA6-4188-A8CC-792C1DFE39B5}"/>
                  </a:ext>
                </a:extLst>
              </p14:cNvPr>
              <p14:cNvContentPartPr/>
              <p14:nvPr/>
            </p14:nvContentPartPr>
            <p14:xfrm>
              <a:off x="5120040" y="5373880"/>
              <a:ext cx="255600" cy="11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1D0F9FF-2DA6-4188-A8CC-792C1DFE39B5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102400" y="53558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DE00EE1-49B4-459B-ABA4-6B9A8410E973}"/>
                  </a:ext>
                </a:extLst>
              </p14:cNvPr>
              <p14:cNvContentPartPr/>
              <p14:nvPr/>
            </p14:nvContentPartPr>
            <p14:xfrm>
              <a:off x="5526840" y="5345440"/>
              <a:ext cx="159840" cy="702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DE00EE1-49B4-459B-ABA4-6B9A8410E973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508840" y="5327800"/>
                <a:ext cx="1954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1BA0F2BC-080A-43F6-A22E-224D4E77EE3D}"/>
                  </a:ext>
                </a:extLst>
              </p14:cNvPr>
              <p14:cNvContentPartPr/>
              <p14:nvPr/>
            </p14:nvContentPartPr>
            <p14:xfrm>
              <a:off x="4784880" y="5465680"/>
              <a:ext cx="934200" cy="270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1BA0F2BC-080A-43F6-A22E-224D4E77EE3D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4766880" y="5447680"/>
                <a:ext cx="9698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68940B31-E6CF-43E0-8F8E-45D33773774B}"/>
                  </a:ext>
                </a:extLst>
              </p14:cNvPr>
              <p14:cNvContentPartPr/>
              <p14:nvPr/>
            </p14:nvContentPartPr>
            <p14:xfrm>
              <a:off x="1310520" y="5139520"/>
              <a:ext cx="4589640" cy="8672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68940B31-E6CF-43E0-8F8E-45D33773774B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292520" y="5103880"/>
                <a:ext cx="462528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8A373F5-3E9C-4303-B54C-165D439ECEFD}"/>
                  </a:ext>
                </a:extLst>
              </p14:cNvPr>
              <p14:cNvContentPartPr/>
              <p14:nvPr/>
            </p14:nvContentPartPr>
            <p14:xfrm>
              <a:off x="4216080" y="6217360"/>
              <a:ext cx="360" cy="3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8A373F5-3E9C-4303-B54C-165D439ECEFD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4198440" y="619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12B2F44-ED05-4EC7-A9F6-EFAE78E3416A}"/>
                  </a:ext>
                </a:extLst>
              </p14:cNvPr>
              <p14:cNvContentPartPr/>
              <p14:nvPr/>
            </p14:nvContentPartPr>
            <p14:xfrm>
              <a:off x="3951840" y="6307720"/>
              <a:ext cx="1036440" cy="250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12B2F44-ED05-4EC7-A9F6-EFAE78E3416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934200" y="6289720"/>
                <a:ext cx="10720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B203D0-748E-43BF-9F23-59FF83C9DCC6}"/>
                  </a:ext>
                </a:extLst>
              </p14:cNvPr>
              <p14:cNvContentPartPr/>
              <p14:nvPr/>
            </p14:nvContentPartPr>
            <p14:xfrm>
              <a:off x="2947800" y="6219520"/>
              <a:ext cx="791640" cy="2836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B203D0-748E-43BF-9F23-59FF83C9DCC6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930152" y="6201880"/>
                <a:ext cx="82729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60FD49C0-D399-4631-BDDE-C6EA91BDE034}"/>
                  </a:ext>
                </a:extLst>
              </p14:cNvPr>
              <p14:cNvContentPartPr/>
              <p14:nvPr/>
            </p14:nvContentPartPr>
            <p14:xfrm>
              <a:off x="2854560" y="5404840"/>
              <a:ext cx="1650960" cy="6058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60FD49C0-D399-4631-BDDE-C6EA91BDE034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836564" y="5387200"/>
                <a:ext cx="1686592" cy="64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6588908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14:cNvPr>
              <p14:cNvContentPartPr/>
              <p14:nvPr/>
            </p14:nvContentPartPr>
            <p14:xfrm>
              <a:off x="1137720" y="172600"/>
              <a:ext cx="6309000" cy="508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2BB1E0-5E97-4C95-99B6-545A33EEFB1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119721" y="154600"/>
                <a:ext cx="6344638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14:cNvPr>
              <p14:cNvContentPartPr/>
              <p14:nvPr/>
            </p14:nvContentPartPr>
            <p14:xfrm>
              <a:off x="1300080" y="827800"/>
              <a:ext cx="2470680" cy="1078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76904A0-EDF7-4A97-80EA-22D9485815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82080" y="810160"/>
                <a:ext cx="2506320" cy="11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14:cNvPr>
              <p14:cNvContentPartPr/>
              <p14:nvPr/>
            </p14:nvContentPartPr>
            <p14:xfrm>
              <a:off x="375600" y="977920"/>
              <a:ext cx="3393360" cy="2959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66F18957-973A-4005-82F7-334E0198CAB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7960" y="959920"/>
                <a:ext cx="3429000" cy="29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14:cNvPr>
              <p14:cNvContentPartPr/>
              <p14:nvPr/>
            </p14:nvContentPartPr>
            <p14:xfrm>
              <a:off x="2353080" y="1299760"/>
              <a:ext cx="54720" cy="590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57C9161-5369-43C5-BE91-AF70BD34629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5440" y="1282120"/>
                <a:ext cx="9036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14:cNvPr>
              <p14:cNvContentPartPr/>
              <p14:nvPr/>
            </p14:nvContentPartPr>
            <p14:xfrm>
              <a:off x="3184320" y="1297600"/>
              <a:ext cx="38520" cy="4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B8B1413-2135-457B-BC42-0999DCABDC7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66680" y="1279960"/>
                <a:ext cx="741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14:cNvPr>
              <p14:cNvContentPartPr/>
              <p14:nvPr/>
            </p14:nvContentPartPr>
            <p14:xfrm>
              <a:off x="670440" y="1852720"/>
              <a:ext cx="2741040" cy="15710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67A19B9-2D24-4590-9F86-05A479F9E9E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2440" y="1835080"/>
                <a:ext cx="2776680" cy="160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14:cNvPr>
              <p14:cNvContentPartPr/>
              <p14:nvPr/>
            </p14:nvContentPartPr>
            <p14:xfrm>
              <a:off x="4652760" y="1153960"/>
              <a:ext cx="767520" cy="37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49991D-2E5B-4CD5-A52E-8DD7601C62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135960"/>
                <a:ext cx="8031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14:cNvPr>
              <p14:cNvContentPartPr/>
              <p14:nvPr/>
            </p14:nvContentPartPr>
            <p14:xfrm>
              <a:off x="5558160" y="924280"/>
              <a:ext cx="9720" cy="208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283711A-F44E-401C-A81F-B6A314A3DB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40160" y="906640"/>
                <a:ext cx="45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14:cNvPr>
              <p14:cNvContentPartPr/>
              <p14:nvPr/>
            </p14:nvContentPartPr>
            <p14:xfrm>
              <a:off x="5562840" y="1036240"/>
              <a:ext cx="5040" cy="18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D17B1E-193C-4175-B15C-337F911677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545200" y="1018240"/>
                <a:ext cx="4068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14:cNvPr>
              <p14:cNvContentPartPr/>
              <p14:nvPr/>
            </p14:nvContentPartPr>
            <p14:xfrm>
              <a:off x="4800360" y="863440"/>
              <a:ext cx="644400" cy="232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F0DBECC-EAD6-4E1C-BD07-FC2A9D68698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2360" y="845440"/>
                <a:ext cx="68004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14:cNvPr>
              <p14:cNvContentPartPr/>
              <p14:nvPr/>
            </p14:nvContentPartPr>
            <p14:xfrm>
              <a:off x="6063600" y="810880"/>
              <a:ext cx="113400" cy="52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AA6C0F2-E7B5-4294-93BA-A99BA812D3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45960" y="792880"/>
                <a:ext cx="1490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14:cNvPr>
              <p14:cNvContentPartPr/>
              <p14:nvPr/>
            </p14:nvContentPartPr>
            <p14:xfrm>
              <a:off x="6420720" y="985120"/>
              <a:ext cx="101160" cy="10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81EC7C-8B40-4A67-B28C-360690B825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402720" y="967480"/>
                <a:ext cx="1368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14:cNvPr>
              <p14:cNvContentPartPr/>
              <p14:nvPr/>
            </p14:nvContentPartPr>
            <p14:xfrm>
              <a:off x="6420720" y="1045960"/>
              <a:ext cx="100080" cy="10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E3E7708-4324-4D14-9838-B7AF933E324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02720" y="1028320"/>
                <a:ext cx="13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14:cNvPr>
              <p14:cNvContentPartPr/>
              <p14:nvPr/>
            </p14:nvContentPartPr>
            <p14:xfrm>
              <a:off x="6058200" y="937960"/>
              <a:ext cx="139320" cy="235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5785C8C-604C-4C99-90FA-61A3977786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40560" y="919988"/>
                <a:ext cx="174960" cy="27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14:cNvPr>
              <p14:cNvContentPartPr/>
              <p14:nvPr/>
            </p14:nvContentPartPr>
            <p14:xfrm>
              <a:off x="6664440" y="948400"/>
              <a:ext cx="159480" cy="1789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D4D484-BE13-4CFB-B9AE-E6F302A8005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46800" y="930760"/>
                <a:ext cx="1951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14:cNvPr>
              <p14:cNvContentPartPr/>
              <p14:nvPr/>
            </p14:nvContentPartPr>
            <p14:xfrm>
              <a:off x="6684960" y="840760"/>
              <a:ext cx="156960" cy="53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2B87B9F-895B-4046-86A3-1BC93D2A78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6960" y="823120"/>
                <a:ext cx="1926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14:cNvPr>
              <p14:cNvContentPartPr/>
              <p14:nvPr/>
            </p14:nvContentPartPr>
            <p14:xfrm>
              <a:off x="6695040" y="761560"/>
              <a:ext cx="141120" cy="21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65E73B-CB91-42D1-BC84-34DE7E2D7FE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77040" y="743920"/>
                <a:ext cx="1767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14:cNvPr>
              <p14:cNvContentPartPr/>
              <p14:nvPr/>
            </p14:nvContentPartPr>
            <p14:xfrm>
              <a:off x="6979440" y="922840"/>
              <a:ext cx="315360" cy="212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55B4E7-E517-4852-88E8-D6B1FE44B88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61461" y="905170"/>
                <a:ext cx="350959" cy="2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14:cNvPr>
              <p14:cNvContentPartPr/>
              <p14:nvPr/>
            </p14:nvContentPartPr>
            <p14:xfrm>
              <a:off x="7427280" y="853000"/>
              <a:ext cx="39960" cy="42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55B7D-0FAC-42DF-B60A-27F3E953A4A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409640" y="835000"/>
                <a:ext cx="756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14:cNvPr>
              <p14:cNvContentPartPr/>
              <p14:nvPr/>
            </p14:nvContentPartPr>
            <p14:xfrm>
              <a:off x="7122000" y="809440"/>
              <a:ext cx="106920" cy="446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E1B8CA3-8EED-4B58-AF50-617D988264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104000" y="791440"/>
                <a:ext cx="14256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14:cNvPr>
              <p14:cNvContentPartPr/>
              <p14:nvPr/>
            </p14:nvContentPartPr>
            <p14:xfrm>
              <a:off x="7795920" y="731320"/>
              <a:ext cx="159480" cy="459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87E5B0A-9A83-44B3-8B48-920D9B483BA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77920" y="713320"/>
                <a:ext cx="19512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14:cNvPr>
              <p14:cNvContentPartPr/>
              <p14:nvPr/>
            </p14:nvContentPartPr>
            <p14:xfrm>
              <a:off x="5932920" y="1381480"/>
              <a:ext cx="156960" cy="4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965D5A-B36A-46C9-8DB1-5CB5D0839F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15280" y="1363840"/>
                <a:ext cx="192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14:cNvPr>
              <p14:cNvContentPartPr/>
              <p14:nvPr/>
            </p14:nvContentPartPr>
            <p14:xfrm>
              <a:off x="6349800" y="1492720"/>
              <a:ext cx="120960" cy="11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217365C-E353-4687-95B1-E0B8DB3A49D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1800" y="1475080"/>
                <a:ext cx="156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14:cNvPr>
              <p14:cNvContentPartPr/>
              <p14:nvPr/>
            </p14:nvContentPartPr>
            <p14:xfrm>
              <a:off x="6359520" y="1564000"/>
              <a:ext cx="9000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DF32D0-B1F6-460B-85FF-593B97DED42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341880" y="15463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14:cNvPr>
              <p14:cNvContentPartPr/>
              <p14:nvPr/>
            </p14:nvContentPartPr>
            <p14:xfrm>
              <a:off x="5972880" y="1487680"/>
              <a:ext cx="213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5EBCBC8-834B-4D56-9C9B-076094899F0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954910" y="1470008"/>
                <a:ext cx="24870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14:cNvPr>
              <p14:cNvContentPartPr/>
              <p14:nvPr/>
            </p14:nvContentPartPr>
            <p14:xfrm>
              <a:off x="6636720" y="1430080"/>
              <a:ext cx="157320" cy="150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A8242A-D06D-4CD6-89D0-49C034080C8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9080" y="1412440"/>
                <a:ext cx="1929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14:cNvPr>
              <p14:cNvContentPartPr/>
              <p14:nvPr/>
            </p14:nvContentPartPr>
            <p14:xfrm>
              <a:off x="6664440" y="1314520"/>
              <a:ext cx="197640" cy="4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641C47-0343-40E3-A763-CB985BF9F11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46800" y="1296520"/>
                <a:ext cx="233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14:cNvPr>
              <p14:cNvContentPartPr/>
              <p14:nvPr/>
            </p14:nvContentPartPr>
            <p14:xfrm>
              <a:off x="6664440" y="1249360"/>
              <a:ext cx="172080" cy="1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5C69B5-62C9-4EB5-816A-81C98B73981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46800" y="1231360"/>
                <a:ext cx="20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14:cNvPr>
              <p14:cNvContentPartPr/>
              <p14:nvPr/>
            </p14:nvContentPartPr>
            <p14:xfrm>
              <a:off x="7182480" y="1240720"/>
              <a:ext cx="138600" cy="39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748478E-6D5B-4887-A45E-25B04B79294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64840" y="1223080"/>
                <a:ext cx="17424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14:cNvPr>
              <p14:cNvContentPartPr/>
              <p14:nvPr/>
            </p14:nvContentPartPr>
            <p14:xfrm>
              <a:off x="6969360" y="1391560"/>
              <a:ext cx="116280" cy="1411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03EB272-6666-4884-B1AE-F8FB19E6F2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51720" y="1373920"/>
                <a:ext cx="151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14:cNvPr>
              <p14:cNvContentPartPr/>
              <p14:nvPr/>
            </p14:nvContentPartPr>
            <p14:xfrm>
              <a:off x="7182480" y="1330720"/>
              <a:ext cx="285120" cy="284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E24FAAB-18B3-4185-87C2-6FFCBEE2896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4480" y="1312720"/>
                <a:ext cx="3207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14:cNvPr>
              <p14:cNvContentPartPr/>
              <p14:nvPr/>
            </p14:nvContentPartPr>
            <p14:xfrm>
              <a:off x="4278360" y="1911760"/>
              <a:ext cx="682560" cy="180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1405BA-6BE2-4A5C-964A-CE40B6AFF26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0720" y="1894120"/>
                <a:ext cx="71820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14:cNvPr>
              <p14:cNvContentPartPr/>
              <p14:nvPr/>
            </p14:nvContentPartPr>
            <p14:xfrm>
              <a:off x="5207880" y="1888720"/>
              <a:ext cx="858600" cy="417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FAB9B56-6E1C-49B7-B6C3-266F6F1D160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89880" y="1871080"/>
                <a:ext cx="89424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14:cNvPr>
              <p14:cNvContentPartPr/>
              <p14:nvPr/>
            </p14:nvContentPartPr>
            <p14:xfrm>
              <a:off x="6258360" y="1832920"/>
              <a:ext cx="121680" cy="36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4FECBB-B856-48F9-8F40-0FF9E36317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40360" y="1814920"/>
                <a:ext cx="157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14:cNvPr>
              <p14:cNvContentPartPr/>
              <p14:nvPr/>
            </p14:nvContentPartPr>
            <p14:xfrm>
              <a:off x="6206520" y="1954600"/>
              <a:ext cx="143280" cy="21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D75B665-6DC8-43CE-808A-B689E80D6E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88880" y="1936600"/>
                <a:ext cx="1789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14:cNvPr>
              <p14:cNvContentPartPr/>
              <p14:nvPr/>
            </p14:nvContentPartPr>
            <p14:xfrm>
              <a:off x="6535920" y="1960360"/>
              <a:ext cx="108720" cy="17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D5A9885-78DF-4C91-8DE4-A7914523E3B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517920" y="1942720"/>
                <a:ext cx="1443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14:cNvPr>
              <p14:cNvContentPartPr/>
              <p14:nvPr/>
            </p14:nvContentPartPr>
            <p14:xfrm>
              <a:off x="6867840" y="1771720"/>
              <a:ext cx="142920" cy="47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15C4CFF-402C-4CAB-9DF2-F4449874DA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849840" y="1753720"/>
                <a:ext cx="178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14:cNvPr>
              <p14:cNvContentPartPr/>
              <p14:nvPr/>
            </p14:nvContentPartPr>
            <p14:xfrm>
              <a:off x="8015880" y="1734280"/>
              <a:ext cx="122400" cy="74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8512BA8-E3F6-4635-97E7-49D37060BFD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7880" y="1716280"/>
                <a:ext cx="1580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14:cNvPr>
              <p14:cNvContentPartPr/>
              <p14:nvPr/>
            </p14:nvContentPartPr>
            <p14:xfrm>
              <a:off x="7457160" y="1798000"/>
              <a:ext cx="114120" cy="41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51B533D-1B23-4A77-BBD6-8022FC24595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39160" y="1780000"/>
                <a:ext cx="14976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14:cNvPr>
              <p14:cNvContentPartPr/>
              <p14:nvPr/>
            </p14:nvContentPartPr>
            <p14:xfrm>
              <a:off x="7995360" y="1940200"/>
              <a:ext cx="229680" cy="234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99D8A04-7D21-432D-B4F3-DE1A0EF6E9C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977692" y="1922228"/>
                <a:ext cx="265376" cy="270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14:cNvPr>
              <p14:cNvContentPartPr/>
              <p14:nvPr/>
            </p14:nvContentPartPr>
            <p14:xfrm>
              <a:off x="7758840" y="1980880"/>
              <a:ext cx="115200" cy="15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7DFD3-8EE2-4927-8C24-6AB73F9B459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741200" y="1962921"/>
                <a:ext cx="150840" cy="1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14:cNvPr>
              <p14:cNvContentPartPr/>
              <p14:nvPr/>
            </p14:nvContentPartPr>
            <p14:xfrm>
              <a:off x="7455360" y="1933720"/>
              <a:ext cx="185760" cy="252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FBBF500-C427-42F7-B5FF-5A99758249E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437720" y="1916080"/>
                <a:ext cx="22140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14:cNvPr>
              <p14:cNvContentPartPr/>
              <p14:nvPr/>
            </p14:nvContentPartPr>
            <p14:xfrm>
              <a:off x="7172760" y="1960360"/>
              <a:ext cx="149040" cy="181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6F4A4E0-D261-4D43-AAEE-CEBD14CD7B1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54760" y="1942720"/>
                <a:ext cx="1846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14:cNvPr>
              <p14:cNvContentPartPr/>
              <p14:nvPr/>
            </p14:nvContentPartPr>
            <p14:xfrm>
              <a:off x="6827520" y="1940200"/>
              <a:ext cx="183240" cy="220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B0E03F9-4999-4E9F-AA42-095F94A9B7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09845" y="1922200"/>
                <a:ext cx="21895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14:cNvPr>
              <p14:cNvContentPartPr/>
              <p14:nvPr/>
            </p14:nvContentPartPr>
            <p14:xfrm>
              <a:off x="4266840" y="2539240"/>
              <a:ext cx="192240" cy="21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28DDEAD-675D-4DBE-A5BC-39407914EEF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9200" y="2521240"/>
                <a:ext cx="227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14:cNvPr>
              <p14:cNvContentPartPr/>
              <p14:nvPr/>
            </p14:nvContentPartPr>
            <p14:xfrm>
              <a:off x="4307520" y="2612680"/>
              <a:ext cx="137520" cy="19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E328ABD-20CB-4FD9-A3C2-7C21F615931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89880" y="2594680"/>
                <a:ext cx="173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14:cNvPr>
              <p14:cNvContentPartPr/>
              <p14:nvPr/>
            </p14:nvContentPartPr>
            <p14:xfrm>
              <a:off x="4673280" y="2400280"/>
              <a:ext cx="145800" cy="49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38A1F00-5034-40B0-8F99-E31F269E199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55280" y="2382640"/>
                <a:ext cx="1814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14:cNvPr>
              <p14:cNvContentPartPr/>
              <p14:nvPr/>
            </p14:nvContentPartPr>
            <p14:xfrm>
              <a:off x="4642680" y="2367160"/>
              <a:ext cx="16200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F1CE4A8-3FBA-48E2-872D-24ABCA395D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625040" y="2349160"/>
                <a:ext cx="197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14:cNvPr>
              <p14:cNvContentPartPr/>
              <p14:nvPr/>
            </p14:nvContentPartPr>
            <p14:xfrm>
              <a:off x="5069280" y="2494240"/>
              <a:ext cx="150120" cy="15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3354D9B-4583-4760-B373-2DA304D8993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51640" y="2476240"/>
                <a:ext cx="18576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14:cNvPr>
              <p14:cNvContentPartPr/>
              <p14:nvPr/>
            </p14:nvContentPartPr>
            <p14:xfrm>
              <a:off x="5059560" y="2293360"/>
              <a:ext cx="135000" cy="73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4D63021-F39E-466B-BAF9-3EEB5EF8AC0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41560" y="2275720"/>
                <a:ext cx="17064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14:cNvPr>
              <p14:cNvContentPartPr/>
              <p14:nvPr/>
            </p14:nvContentPartPr>
            <p14:xfrm>
              <a:off x="4676160" y="2500000"/>
              <a:ext cx="272160" cy="2012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2341851-660D-40E0-B862-2A9F210FD59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658136" y="2482360"/>
                <a:ext cx="307847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14:cNvPr>
              <p14:cNvContentPartPr/>
              <p14:nvPr/>
            </p14:nvContentPartPr>
            <p14:xfrm>
              <a:off x="5364120" y="2539600"/>
              <a:ext cx="141480" cy="162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805660D-0B6F-40F4-B05C-ABDCF1181DA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46120" y="2521600"/>
                <a:ext cx="17712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14:cNvPr>
              <p14:cNvContentPartPr/>
              <p14:nvPr/>
            </p14:nvContentPartPr>
            <p14:xfrm>
              <a:off x="5049840" y="2549680"/>
              <a:ext cx="162720" cy="199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97F331-9796-4490-AB28-A6B23CB2DBA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032200" y="2532008"/>
                <a:ext cx="198360" cy="235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14:cNvPr>
              <p14:cNvContentPartPr/>
              <p14:nvPr/>
            </p14:nvContentPartPr>
            <p14:xfrm>
              <a:off x="5597760" y="2401000"/>
              <a:ext cx="109440" cy="47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95D1131-74B5-47BE-9734-C3FC258E0F0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80120" y="2383360"/>
                <a:ext cx="1450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14:cNvPr>
              <p14:cNvContentPartPr/>
              <p14:nvPr/>
            </p14:nvContentPartPr>
            <p14:xfrm>
              <a:off x="6166920" y="2488840"/>
              <a:ext cx="144000" cy="108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A2F2119-4EDD-446F-AAD1-9CF8464A0BB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48920" y="247084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14:cNvPr>
              <p14:cNvContentPartPr/>
              <p14:nvPr/>
            </p14:nvContentPartPr>
            <p14:xfrm>
              <a:off x="6156480" y="2309920"/>
              <a:ext cx="136080" cy="47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0A8C800-EC78-4A26-B793-54A9A49133A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8840" y="2291920"/>
                <a:ext cx="1717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14:cNvPr>
              <p14:cNvContentPartPr/>
              <p14:nvPr/>
            </p14:nvContentPartPr>
            <p14:xfrm>
              <a:off x="6481920" y="2529520"/>
              <a:ext cx="137880" cy="149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37B02D8-8E4F-40ED-8A30-A5B1ABE233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463920" y="2511520"/>
                <a:ext cx="1735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14:cNvPr>
              <p14:cNvContentPartPr/>
              <p14:nvPr/>
            </p14:nvContentPartPr>
            <p14:xfrm>
              <a:off x="6156840" y="2539600"/>
              <a:ext cx="162720" cy="1972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7190B23-0231-400D-BBF3-B1E8A2A5ABB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80" y="2521600"/>
                <a:ext cx="198281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14:cNvPr>
              <p14:cNvContentPartPr/>
              <p14:nvPr/>
            </p14:nvContentPartPr>
            <p14:xfrm>
              <a:off x="5846160" y="2499280"/>
              <a:ext cx="198720" cy="212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85A502-9CFA-446A-B042-EA72BAD06DC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828193" y="2481311"/>
                <a:ext cx="234296" cy="2476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14:cNvPr>
              <p14:cNvContentPartPr/>
              <p14:nvPr/>
            </p14:nvContentPartPr>
            <p14:xfrm>
              <a:off x="5630880" y="2511160"/>
              <a:ext cx="129600" cy="23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C1A51C-AD95-4FFA-8E97-070F7C2CB97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612930" y="2493520"/>
                <a:ext cx="165141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14:cNvPr>
              <p14:cNvContentPartPr/>
              <p14:nvPr/>
            </p14:nvContentPartPr>
            <p14:xfrm>
              <a:off x="6714480" y="2512240"/>
              <a:ext cx="123480" cy="1771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DCA3F44-70A2-48FE-9D2D-06D6E161CA6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696480" y="2494600"/>
                <a:ext cx="1591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14:cNvPr>
              <p14:cNvContentPartPr/>
              <p14:nvPr/>
            </p14:nvContentPartPr>
            <p14:xfrm>
              <a:off x="6715200" y="2425120"/>
              <a:ext cx="130320" cy="33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9705D54-A5B8-4D5C-AF87-57CF227669A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697560" y="2407480"/>
                <a:ext cx="16596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14:cNvPr>
              <p14:cNvContentPartPr/>
              <p14:nvPr/>
            </p14:nvContentPartPr>
            <p14:xfrm>
              <a:off x="6705120" y="2346640"/>
              <a:ext cx="126000" cy="6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63876C-ED71-4ED3-89E9-9A69A453095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687480" y="2329000"/>
                <a:ext cx="1616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14:cNvPr>
              <p14:cNvContentPartPr/>
              <p14:nvPr/>
            </p14:nvContentPartPr>
            <p14:xfrm>
              <a:off x="7233600" y="2356000"/>
              <a:ext cx="147240" cy="74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C213DB4-3105-44B5-9B5F-4210B0BC080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15960" y="2338360"/>
                <a:ext cx="18288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14:cNvPr>
              <p14:cNvContentPartPr/>
              <p14:nvPr/>
            </p14:nvContentPartPr>
            <p14:xfrm>
              <a:off x="7172040" y="2539600"/>
              <a:ext cx="227520" cy="2304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BF5BA18-29B8-4389-869B-41C2E005093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154372" y="2521600"/>
                <a:ext cx="263216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14:cNvPr>
              <p14:cNvContentPartPr/>
              <p14:nvPr/>
            </p14:nvContentPartPr>
            <p14:xfrm>
              <a:off x="6956040" y="2549680"/>
              <a:ext cx="115200" cy="171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65F1DEA-F083-41DC-81FB-EC3F50C6576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38400" y="2532040"/>
                <a:ext cx="1508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14:cNvPr>
              <p14:cNvContentPartPr/>
              <p14:nvPr/>
            </p14:nvContentPartPr>
            <p14:xfrm>
              <a:off x="7578840" y="2600440"/>
              <a:ext cx="142920" cy="28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39FC460-D1A2-4ECE-8811-FC3F118FFD5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561200" y="2582440"/>
                <a:ext cx="17856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14:cNvPr>
              <p14:cNvContentPartPr/>
              <p14:nvPr/>
            </p14:nvContentPartPr>
            <p14:xfrm>
              <a:off x="7644360" y="2529520"/>
              <a:ext cx="16560" cy="1530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6A8E43F1-B00A-47CD-8E1B-6BFE6AA0DB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626360" y="2511520"/>
                <a:ext cx="522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14:cNvPr>
              <p14:cNvContentPartPr/>
              <p14:nvPr/>
            </p14:nvContentPartPr>
            <p14:xfrm>
              <a:off x="8352840" y="2437720"/>
              <a:ext cx="243360" cy="2458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400EBCD-55DC-4944-95B4-7932FE88B52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34840" y="2420080"/>
                <a:ext cx="27900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14:cNvPr>
              <p14:cNvContentPartPr/>
              <p14:nvPr/>
            </p14:nvContentPartPr>
            <p14:xfrm>
              <a:off x="7801680" y="2347360"/>
              <a:ext cx="457200" cy="381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A8F261A-A1FC-42DF-802C-CD55E5B0CE3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784026" y="2329343"/>
                <a:ext cx="492868" cy="4169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14:cNvPr>
              <p14:cNvContentPartPr/>
              <p14:nvPr/>
            </p14:nvContentPartPr>
            <p14:xfrm>
              <a:off x="8351040" y="2285800"/>
              <a:ext cx="169920" cy="619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27526A3-273A-4CE4-9747-D740592AE19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33400" y="2267800"/>
                <a:ext cx="20556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14:cNvPr>
              <p14:cNvContentPartPr/>
              <p14:nvPr/>
            </p14:nvContentPartPr>
            <p14:xfrm>
              <a:off x="3972360" y="3019120"/>
              <a:ext cx="198000" cy="2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953611F-B6CF-4D05-A754-231BCB707EA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954360" y="3001120"/>
                <a:ext cx="23364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14:cNvPr>
              <p14:cNvContentPartPr/>
              <p14:nvPr/>
            </p14:nvContentPartPr>
            <p14:xfrm>
              <a:off x="4002600" y="3108040"/>
              <a:ext cx="131400" cy="11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55FDD25-BB78-4C9F-914A-33D59B7B6D5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984960" y="3090400"/>
                <a:ext cx="1670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14:cNvPr>
              <p14:cNvContentPartPr/>
              <p14:nvPr/>
            </p14:nvContentPartPr>
            <p14:xfrm>
              <a:off x="4337760" y="2932000"/>
              <a:ext cx="150480" cy="34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4BF835C-8D2E-46CE-BDDC-78524AF64A6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20120" y="2914360"/>
                <a:ext cx="1861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14:cNvPr>
              <p14:cNvContentPartPr/>
              <p14:nvPr/>
            </p14:nvContentPartPr>
            <p14:xfrm>
              <a:off x="4358280" y="2854600"/>
              <a:ext cx="135360" cy="6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21FA065-1837-4EC3-8B1E-CC38501D3E8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40280" y="2836960"/>
                <a:ext cx="171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14:cNvPr>
              <p14:cNvContentPartPr/>
              <p14:nvPr/>
            </p14:nvContentPartPr>
            <p14:xfrm>
              <a:off x="4357920" y="3027040"/>
              <a:ext cx="346320" cy="17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8CDD532-529D-40D7-A290-72398F98774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339920" y="3009400"/>
                <a:ext cx="38196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14:cNvPr>
              <p14:cNvContentPartPr/>
              <p14:nvPr/>
            </p14:nvContentPartPr>
            <p14:xfrm>
              <a:off x="4879200" y="2966560"/>
              <a:ext cx="160200" cy="204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FE2D224-FBDB-411C-AE64-22B8FD4177B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861200" y="2948560"/>
                <a:ext cx="19584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14:cNvPr>
              <p14:cNvContentPartPr/>
              <p14:nvPr/>
            </p14:nvContentPartPr>
            <p14:xfrm>
              <a:off x="5191680" y="2842360"/>
              <a:ext cx="123120" cy="5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2AB5A87-9B09-4F16-B5EB-D5A1BB56E5C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73680" y="2824720"/>
                <a:ext cx="15876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14:cNvPr>
              <p14:cNvContentPartPr/>
              <p14:nvPr/>
            </p14:nvContentPartPr>
            <p14:xfrm>
              <a:off x="5161440" y="2975920"/>
              <a:ext cx="168120" cy="19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6F93AE-B1E4-4C0A-A6BD-A9D861659D3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43762" y="2958313"/>
                <a:ext cx="203836" cy="2303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14:cNvPr>
              <p14:cNvContentPartPr/>
              <p14:nvPr/>
            </p14:nvContentPartPr>
            <p14:xfrm>
              <a:off x="5516400" y="3006880"/>
              <a:ext cx="157680" cy="155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5BC3E-DF42-4965-B09C-FDB4BAC8842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498400" y="2988880"/>
                <a:ext cx="19332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14:cNvPr>
              <p14:cNvContentPartPr/>
              <p14:nvPr/>
            </p14:nvContentPartPr>
            <p14:xfrm>
              <a:off x="5871000" y="2950000"/>
              <a:ext cx="95760" cy="281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0BC7A3E-C936-4C96-933B-571AED1E1564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853360" y="2932000"/>
                <a:ext cx="1314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14:cNvPr>
              <p14:cNvContentPartPr/>
              <p14:nvPr/>
            </p14:nvContentPartPr>
            <p14:xfrm>
              <a:off x="6288240" y="3017320"/>
              <a:ext cx="41760" cy="630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AA826E0-BCD9-4616-83CA-633812B5B40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70240" y="2999320"/>
                <a:ext cx="774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14:cNvPr>
              <p14:cNvContentPartPr/>
              <p14:nvPr/>
            </p14:nvContentPartPr>
            <p14:xfrm>
              <a:off x="6085560" y="2926240"/>
              <a:ext cx="113760" cy="406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7FCE0044-D883-46D4-97D6-EE4578DC7AC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67560" y="2908240"/>
                <a:ext cx="1494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14:cNvPr>
              <p14:cNvContentPartPr/>
              <p14:nvPr/>
            </p14:nvContentPartPr>
            <p14:xfrm>
              <a:off x="6056040" y="3044680"/>
              <a:ext cx="115560" cy="211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F2674C-2D23-43CD-82BA-69710E5F77E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38400" y="3026680"/>
                <a:ext cx="1512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14:cNvPr>
              <p14:cNvContentPartPr/>
              <p14:nvPr/>
            </p14:nvContentPartPr>
            <p14:xfrm>
              <a:off x="6461400" y="3067720"/>
              <a:ext cx="122040" cy="155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62C7CA-D2F2-4242-BFBD-2F4ECE79D26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443760" y="3050080"/>
                <a:ext cx="15768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14:cNvPr>
              <p14:cNvContentPartPr/>
              <p14:nvPr/>
            </p14:nvContentPartPr>
            <p14:xfrm>
              <a:off x="6745800" y="2858920"/>
              <a:ext cx="125280" cy="46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E7CE954-FB5F-4B1D-AAA1-E3C4F02E041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728160" y="2841280"/>
                <a:ext cx="16092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14:cNvPr>
              <p14:cNvContentPartPr/>
              <p14:nvPr/>
            </p14:nvContentPartPr>
            <p14:xfrm>
              <a:off x="7396320" y="2999320"/>
              <a:ext cx="174960" cy="2476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D201D01-C92C-4318-BBBB-B25A11514C4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378357" y="2981654"/>
                <a:ext cx="210527" cy="283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14:cNvPr>
              <p14:cNvContentPartPr/>
              <p14:nvPr/>
            </p14:nvContentPartPr>
            <p14:xfrm>
              <a:off x="7111560" y="3037480"/>
              <a:ext cx="118440" cy="160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1748ED29-7CD1-40C6-BDB6-C2C40B9FD27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093560" y="3019840"/>
                <a:ext cx="154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14:cNvPr>
              <p14:cNvContentPartPr/>
              <p14:nvPr/>
            </p14:nvContentPartPr>
            <p14:xfrm>
              <a:off x="6710880" y="2990680"/>
              <a:ext cx="198000" cy="2199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AF0E697-5675-44AD-AE22-932FAF8D2E6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93240" y="2973011"/>
                <a:ext cx="233640" cy="255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14:cNvPr>
              <p14:cNvContentPartPr/>
              <p14:nvPr/>
            </p14:nvContentPartPr>
            <p14:xfrm>
              <a:off x="7436640" y="2891320"/>
              <a:ext cx="126360" cy="349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522695D-08AA-4F89-AF36-178750486AB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419000" y="2873680"/>
                <a:ext cx="162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14:cNvPr>
              <p14:cNvContentPartPr/>
              <p14:nvPr/>
            </p14:nvContentPartPr>
            <p14:xfrm>
              <a:off x="8045760" y="2862880"/>
              <a:ext cx="397440" cy="46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ED44EF4-048A-44B7-8EE3-131D95F521C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027760" y="2844894"/>
                <a:ext cx="433080" cy="502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14:cNvPr>
              <p14:cNvContentPartPr/>
              <p14:nvPr/>
            </p14:nvContentPartPr>
            <p14:xfrm>
              <a:off x="7676040" y="2986720"/>
              <a:ext cx="241560" cy="220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29BEF1C6-E20B-44B7-9C3A-E23392F234D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658400" y="2969080"/>
                <a:ext cx="27720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14:cNvPr>
              <p14:cNvContentPartPr/>
              <p14:nvPr/>
            </p14:nvContentPartPr>
            <p14:xfrm>
              <a:off x="5851560" y="3279760"/>
              <a:ext cx="3142080" cy="8319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162175-E33A-49D3-9A9B-DFE70A1BBC7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833920" y="3262120"/>
                <a:ext cx="3177720" cy="86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14:cNvPr>
              <p14:cNvContentPartPr/>
              <p14:nvPr/>
            </p14:nvContentPartPr>
            <p14:xfrm>
              <a:off x="2112960" y="4073200"/>
              <a:ext cx="189360" cy="26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1894A5B-6DC2-4812-85A7-499D6FF9581C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095320" y="4055200"/>
                <a:ext cx="225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14:cNvPr>
              <p14:cNvContentPartPr/>
              <p14:nvPr/>
            </p14:nvContentPartPr>
            <p14:xfrm>
              <a:off x="2092800" y="3911200"/>
              <a:ext cx="233280" cy="712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716A7E-9F9E-4013-B362-E24FEE8AC6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74800" y="3893560"/>
                <a:ext cx="268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14:cNvPr>
              <p14:cNvContentPartPr/>
              <p14:nvPr/>
            </p14:nvContentPartPr>
            <p14:xfrm>
              <a:off x="2102520" y="3839920"/>
              <a:ext cx="255240" cy="18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D1BC437-C495-467B-9443-16674F54BD6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084880" y="3822280"/>
                <a:ext cx="29088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14:cNvPr>
              <p14:cNvContentPartPr/>
              <p14:nvPr/>
            </p14:nvContentPartPr>
            <p14:xfrm>
              <a:off x="2529480" y="4063120"/>
              <a:ext cx="203400" cy="21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C6F07D9-EDB5-42CA-A56C-0CE4526670D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1840" y="4045120"/>
                <a:ext cx="2390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14:cNvPr>
              <p14:cNvContentPartPr/>
              <p14:nvPr/>
            </p14:nvContentPartPr>
            <p14:xfrm>
              <a:off x="2539560" y="4206040"/>
              <a:ext cx="206280" cy="208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2B92F51-82CD-49FF-89B8-0C27ACC564D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521920" y="4188400"/>
                <a:ext cx="2419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14:cNvPr>
              <p14:cNvContentPartPr/>
              <p14:nvPr/>
            </p14:nvContentPartPr>
            <p14:xfrm>
              <a:off x="416280" y="4002640"/>
              <a:ext cx="1447200" cy="51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7A0B062-94BB-4589-99F4-4F576E965730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8280" y="3984640"/>
                <a:ext cx="148284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14:cNvPr>
              <p14:cNvContentPartPr/>
              <p14:nvPr/>
            </p14:nvContentPartPr>
            <p14:xfrm>
              <a:off x="2895240" y="3811840"/>
              <a:ext cx="145440" cy="89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AE769FA-F8EB-4BA1-B424-88186A06A0E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77240" y="3794200"/>
                <a:ext cx="1810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14:cNvPr>
              <p14:cNvContentPartPr/>
              <p14:nvPr/>
            </p14:nvContentPartPr>
            <p14:xfrm>
              <a:off x="2916120" y="3975280"/>
              <a:ext cx="627480" cy="394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241AF9-AB6B-46E7-8AE5-E324731DF51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98120" y="3957296"/>
                <a:ext cx="663120" cy="4305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14:cNvPr>
              <p14:cNvContentPartPr/>
              <p14:nvPr/>
            </p14:nvContentPartPr>
            <p14:xfrm>
              <a:off x="3860760" y="3997240"/>
              <a:ext cx="609840" cy="328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A8F7A1D-C6F3-4188-9A9F-3564214AC3B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842760" y="3979600"/>
                <a:ext cx="64548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14:cNvPr>
              <p14:cNvContentPartPr/>
              <p14:nvPr/>
            </p14:nvContentPartPr>
            <p14:xfrm>
              <a:off x="5577600" y="4216120"/>
              <a:ext cx="14796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90189C-5266-4BD1-ABDB-BD8F7AF9AE20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59600" y="4198120"/>
                <a:ext cx="1836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14:cNvPr>
              <p14:cNvContentPartPr/>
              <p14:nvPr/>
            </p14:nvContentPartPr>
            <p14:xfrm>
              <a:off x="5587680" y="4328800"/>
              <a:ext cx="117360" cy="9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22D9FCB-7C71-4977-A18B-3343FF53CA9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570040" y="4310800"/>
                <a:ext cx="15300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14:cNvPr>
              <p14:cNvContentPartPr/>
              <p14:nvPr/>
            </p14:nvContentPartPr>
            <p14:xfrm>
              <a:off x="4941120" y="3998320"/>
              <a:ext cx="473760" cy="473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1578300D-98F9-4827-9451-641B45779684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23134" y="3980680"/>
                <a:ext cx="509373" cy="50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14:cNvPr>
              <p14:cNvContentPartPr/>
              <p14:nvPr/>
            </p14:nvContentPartPr>
            <p14:xfrm>
              <a:off x="5902680" y="4026400"/>
              <a:ext cx="217800" cy="78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AEBB42-FDA0-4F3D-AD80-5E04DBA81EE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85040" y="4008760"/>
                <a:ext cx="25344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14:cNvPr>
              <p14:cNvContentPartPr/>
              <p14:nvPr/>
            </p14:nvContentPartPr>
            <p14:xfrm>
              <a:off x="5902320" y="4166440"/>
              <a:ext cx="600840" cy="4042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562029D-F4B3-4AA3-B2DA-2D1D68B4009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5884680" y="4148440"/>
                <a:ext cx="6364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14:cNvPr>
              <p14:cNvContentPartPr/>
              <p14:nvPr/>
            </p14:nvContentPartPr>
            <p14:xfrm>
              <a:off x="6658320" y="4236280"/>
              <a:ext cx="153720" cy="2491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7B1D891-F6E4-436F-8061-F14A19F2456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40639" y="4218640"/>
                <a:ext cx="189444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14:cNvPr>
              <p14:cNvContentPartPr/>
              <p14:nvPr/>
            </p14:nvContentPartPr>
            <p14:xfrm>
              <a:off x="7325040" y="4077520"/>
              <a:ext cx="135360" cy="680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643F6E9-435A-4FC9-B02B-2AD3AA7065A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07040" y="4059520"/>
                <a:ext cx="1710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14:cNvPr>
              <p14:cNvContentPartPr/>
              <p14:nvPr/>
            </p14:nvContentPartPr>
            <p14:xfrm>
              <a:off x="7619520" y="4266880"/>
              <a:ext cx="198360" cy="2062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25951F-FB68-4F1B-92C3-AC906B4ABF0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01880" y="4248880"/>
                <a:ext cx="2340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14:cNvPr>
              <p14:cNvContentPartPr/>
              <p14:nvPr/>
            </p14:nvContentPartPr>
            <p14:xfrm>
              <a:off x="6933360" y="4195600"/>
              <a:ext cx="569160" cy="2858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9AF7F17-F4EB-43C0-A5C2-0188F7069A9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915720" y="4177960"/>
                <a:ext cx="60480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14:cNvPr>
              <p14:cNvContentPartPr/>
              <p14:nvPr/>
            </p14:nvContentPartPr>
            <p14:xfrm>
              <a:off x="8046120" y="4094080"/>
              <a:ext cx="253080" cy="82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3993E2F-89A3-4CCF-9A0A-F8DB083A759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8028480" y="4076440"/>
                <a:ext cx="28872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14:cNvPr>
              <p14:cNvContentPartPr/>
              <p14:nvPr/>
            </p14:nvContentPartPr>
            <p14:xfrm>
              <a:off x="7965480" y="4255720"/>
              <a:ext cx="601560" cy="264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80ED4137-716B-4FE0-BD6C-5DCFA235295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947491" y="4238080"/>
                <a:ext cx="637179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14:cNvPr>
              <p14:cNvContentPartPr/>
              <p14:nvPr/>
            </p14:nvContentPartPr>
            <p14:xfrm>
              <a:off x="836760" y="4662880"/>
              <a:ext cx="199440" cy="264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2DD9037-AAD3-49CC-92D4-9387758EB2E9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818760" y="4645240"/>
                <a:ext cx="23508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14:cNvPr>
              <p14:cNvContentPartPr/>
              <p14:nvPr/>
            </p14:nvContentPartPr>
            <p14:xfrm>
              <a:off x="913800" y="4541200"/>
              <a:ext cx="21240" cy="497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BD1895-8D9A-4464-AD77-78EF8118EED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895800" y="4523560"/>
                <a:ext cx="56880" cy="53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14:cNvPr>
              <p14:cNvContentPartPr/>
              <p14:nvPr/>
            </p14:nvContentPartPr>
            <p14:xfrm>
              <a:off x="1198560" y="4680880"/>
              <a:ext cx="368280" cy="289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6D0629-BC3F-4629-A46E-C6594521903D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180920" y="4662880"/>
                <a:ext cx="4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14:cNvPr>
              <p14:cNvContentPartPr/>
              <p14:nvPr/>
            </p14:nvContentPartPr>
            <p14:xfrm>
              <a:off x="1686360" y="4642720"/>
              <a:ext cx="360" cy="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E981832-5981-4AF7-8638-06795CEC426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668720" y="4624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14:cNvPr>
              <p14:cNvContentPartPr/>
              <p14:nvPr/>
            </p14:nvContentPartPr>
            <p14:xfrm>
              <a:off x="1671240" y="4753960"/>
              <a:ext cx="794160" cy="2091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D835088-F17C-46C4-AD41-EA0BB6FB1B70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53240" y="4736320"/>
                <a:ext cx="82980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14:cNvPr>
              <p14:cNvContentPartPr/>
              <p14:nvPr/>
            </p14:nvContentPartPr>
            <p14:xfrm>
              <a:off x="3362520" y="4563160"/>
              <a:ext cx="143280" cy="4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DC4E3EC-D2E6-4AA7-B4B8-903C89FEED4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3344880" y="4545520"/>
                <a:ext cx="1789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14:cNvPr>
              <p14:cNvContentPartPr/>
              <p14:nvPr/>
            </p14:nvContentPartPr>
            <p14:xfrm>
              <a:off x="3667440" y="4766920"/>
              <a:ext cx="171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9BAE4D6-90DB-491F-98E4-73FA7B6364AF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649440" y="4749280"/>
                <a:ext cx="207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14:cNvPr>
              <p14:cNvContentPartPr/>
              <p14:nvPr/>
            </p14:nvContentPartPr>
            <p14:xfrm>
              <a:off x="3697680" y="4854760"/>
              <a:ext cx="160920" cy="144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7F8AF7F0-2724-4778-A82E-806A46175C4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680040" y="4836760"/>
                <a:ext cx="196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14:cNvPr>
              <p14:cNvContentPartPr/>
              <p14:nvPr/>
            </p14:nvContentPartPr>
            <p14:xfrm>
              <a:off x="4480320" y="4638040"/>
              <a:ext cx="207720" cy="60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55BF7FC-DCB3-4AB3-8471-75CD3C7EBAA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462680" y="4620040"/>
                <a:ext cx="24336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14:cNvPr>
              <p14:cNvContentPartPr/>
              <p14:nvPr/>
            </p14:nvContentPartPr>
            <p14:xfrm>
              <a:off x="4480320" y="4561720"/>
              <a:ext cx="204120" cy="190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16549E5-8A83-49BE-BB69-BD6AB6F193DB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4462680" y="4543720"/>
                <a:ext cx="2397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14:cNvPr>
              <p14:cNvContentPartPr/>
              <p14:nvPr/>
            </p14:nvContentPartPr>
            <p14:xfrm>
              <a:off x="4002600" y="4750720"/>
              <a:ext cx="678960" cy="177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18212C59-0752-4051-837A-BB350415453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984960" y="4732720"/>
                <a:ext cx="71460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14:cNvPr>
              <p14:cNvContentPartPr/>
              <p14:nvPr/>
            </p14:nvContentPartPr>
            <p14:xfrm>
              <a:off x="2904960" y="4683040"/>
              <a:ext cx="555120" cy="255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8F354D6-F3E3-4D98-892A-E86202B8F0E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2886972" y="4665400"/>
                <a:ext cx="590737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14:cNvPr>
              <p14:cNvContentPartPr/>
              <p14:nvPr/>
            </p14:nvContentPartPr>
            <p14:xfrm>
              <a:off x="5062080" y="4662880"/>
              <a:ext cx="139680" cy="405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D03FC9D-6DFE-4636-BE8B-6D6A897A39D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044440" y="4645240"/>
                <a:ext cx="17532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14:cNvPr>
              <p14:cNvContentPartPr/>
              <p14:nvPr/>
            </p14:nvContentPartPr>
            <p14:xfrm>
              <a:off x="5465640" y="4601680"/>
              <a:ext cx="218160" cy="68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FF2E714-22EC-49D7-B8C8-648CE1FA8E0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448000" y="4584040"/>
                <a:ext cx="2538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14:cNvPr>
              <p14:cNvContentPartPr/>
              <p14:nvPr/>
            </p14:nvContentPartPr>
            <p14:xfrm>
              <a:off x="6065040" y="4778800"/>
              <a:ext cx="147960" cy="86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FE2438E-1051-4412-83C3-C3E5313C93E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047400" y="4761160"/>
                <a:ext cx="183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14:cNvPr>
              <p14:cNvContentPartPr/>
              <p14:nvPr/>
            </p14:nvContentPartPr>
            <p14:xfrm>
              <a:off x="6075480" y="4886440"/>
              <a:ext cx="125280" cy="11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A91F6F3-6EAE-4522-9CD6-B89EA63D00DD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57840" y="4868800"/>
                <a:ext cx="160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14:cNvPr>
              <p14:cNvContentPartPr/>
              <p14:nvPr/>
            </p14:nvContentPartPr>
            <p14:xfrm>
              <a:off x="6420720" y="4665400"/>
              <a:ext cx="622440" cy="3128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ED8294D-00D4-4F94-8E9B-70F561B772B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402720" y="4647400"/>
                <a:ext cx="6580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14:cNvPr>
              <p14:cNvContentPartPr/>
              <p14:nvPr/>
            </p14:nvContentPartPr>
            <p14:xfrm>
              <a:off x="5394720" y="4771960"/>
              <a:ext cx="506880" cy="2484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6B8482D8-8378-48E3-BB6F-534BA821BDE9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5376720" y="4754320"/>
                <a:ext cx="54252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7E3A545-7048-45D6-B60F-C164DA837983}"/>
                  </a:ext>
                </a:extLst>
              </p14:cNvPr>
              <p14:cNvContentPartPr/>
              <p14:nvPr/>
            </p14:nvContentPartPr>
            <p14:xfrm>
              <a:off x="7902840" y="4814800"/>
              <a:ext cx="404640" cy="1130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7E3A545-7048-45D6-B60F-C164DA837983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884840" y="4797104"/>
                <a:ext cx="440280" cy="148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02E66AE-4EB4-4043-982A-E0E7CEC294AD}"/>
                  </a:ext>
                </a:extLst>
              </p14:cNvPr>
              <p14:cNvContentPartPr/>
              <p14:nvPr/>
            </p14:nvContentPartPr>
            <p14:xfrm>
              <a:off x="7365720" y="4662880"/>
              <a:ext cx="442080" cy="283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02E66AE-4EB4-4043-982A-E0E7CEC294A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348080" y="4645240"/>
                <a:ext cx="47772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AC57E5A-0E26-4236-A46D-E7C857D5FFAC}"/>
                  </a:ext>
                </a:extLst>
              </p14:cNvPr>
              <p14:cNvContentPartPr/>
              <p14:nvPr/>
            </p14:nvContentPartPr>
            <p14:xfrm>
              <a:off x="1767360" y="5277400"/>
              <a:ext cx="248760" cy="1072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AC57E5A-0E26-4236-A46D-E7C857D5FFA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749720" y="5259760"/>
                <a:ext cx="284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7F5E6A80-DC15-4DA5-ACC1-A5C789279285}"/>
                  </a:ext>
                </a:extLst>
              </p14:cNvPr>
              <p14:cNvContentPartPr/>
              <p14:nvPr/>
            </p14:nvContentPartPr>
            <p14:xfrm>
              <a:off x="1629480" y="5463520"/>
              <a:ext cx="1037520" cy="3913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7F5E6A80-DC15-4DA5-ACC1-A5C789279285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611840" y="5445864"/>
                <a:ext cx="1073160" cy="4269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1E83FF0-A337-4FE9-BCC6-0B15BDE95C73}"/>
                  </a:ext>
                </a:extLst>
              </p14:cNvPr>
              <p14:cNvContentPartPr/>
              <p14:nvPr/>
            </p14:nvContentPartPr>
            <p14:xfrm>
              <a:off x="2895240" y="5243560"/>
              <a:ext cx="229320" cy="8028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1E83FF0-A337-4FE9-BCC6-0B15BDE95C73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877240" y="5225920"/>
                <a:ext cx="2649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11E2B85-0877-468C-A057-A4F901B28E88}"/>
                  </a:ext>
                </a:extLst>
              </p14:cNvPr>
              <p14:cNvContentPartPr/>
              <p14:nvPr/>
            </p14:nvContentPartPr>
            <p14:xfrm>
              <a:off x="4236600" y="5302960"/>
              <a:ext cx="255240" cy="11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11E2B85-0877-468C-A057-A4F901B28E8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218600" y="5285320"/>
                <a:ext cx="2908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31D0F9FF-2DA6-4188-A8CC-792C1DFE39B5}"/>
                  </a:ext>
                </a:extLst>
              </p14:cNvPr>
              <p14:cNvContentPartPr/>
              <p14:nvPr/>
            </p14:nvContentPartPr>
            <p14:xfrm>
              <a:off x="5120040" y="5373880"/>
              <a:ext cx="255600" cy="111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31D0F9FF-2DA6-4188-A8CC-792C1DFE39B5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102400" y="5355880"/>
                <a:ext cx="2912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EDE00EE1-49B4-459B-ABA4-6B9A8410E973}"/>
                  </a:ext>
                </a:extLst>
              </p14:cNvPr>
              <p14:cNvContentPartPr/>
              <p14:nvPr/>
            </p14:nvContentPartPr>
            <p14:xfrm>
              <a:off x="5526840" y="5345440"/>
              <a:ext cx="159840" cy="702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EDE00EE1-49B4-459B-ABA4-6B9A8410E973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508840" y="5327800"/>
                <a:ext cx="1954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1BA0F2BC-080A-43F6-A22E-224D4E77EE3D}"/>
                  </a:ext>
                </a:extLst>
              </p14:cNvPr>
              <p14:cNvContentPartPr/>
              <p14:nvPr/>
            </p14:nvContentPartPr>
            <p14:xfrm>
              <a:off x="4784880" y="5465680"/>
              <a:ext cx="934200" cy="2700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1BA0F2BC-080A-43F6-A22E-224D4E77EE3D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4766880" y="5447680"/>
                <a:ext cx="9698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68940B31-E6CF-43E0-8F8E-45D33773774B}"/>
                  </a:ext>
                </a:extLst>
              </p14:cNvPr>
              <p14:cNvContentPartPr/>
              <p14:nvPr/>
            </p14:nvContentPartPr>
            <p14:xfrm>
              <a:off x="1310520" y="5139520"/>
              <a:ext cx="4589640" cy="86724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68940B31-E6CF-43E0-8F8E-45D33773774B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292520" y="5103880"/>
                <a:ext cx="4625280" cy="9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8A373F5-3E9C-4303-B54C-165D439ECEFD}"/>
                  </a:ext>
                </a:extLst>
              </p14:cNvPr>
              <p14:cNvContentPartPr/>
              <p14:nvPr/>
            </p14:nvContentPartPr>
            <p14:xfrm>
              <a:off x="4216080" y="6217360"/>
              <a:ext cx="360" cy="36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8A373F5-3E9C-4303-B54C-165D439ECEFD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4198440" y="6199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B12B2F44-ED05-4EC7-A9F6-EFAE78E3416A}"/>
                  </a:ext>
                </a:extLst>
              </p14:cNvPr>
              <p14:cNvContentPartPr/>
              <p14:nvPr/>
            </p14:nvContentPartPr>
            <p14:xfrm>
              <a:off x="3951840" y="6307720"/>
              <a:ext cx="1036440" cy="2502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B12B2F44-ED05-4EC7-A9F6-EFAE78E3416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3934200" y="6289720"/>
                <a:ext cx="10720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FB203D0-748E-43BF-9F23-59FF83C9DCC6}"/>
                  </a:ext>
                </a:extLst>
              </p14:cNvPr>
              <p14:cNvContentPartPr/>
              <p14:nvPr/>
            </p14:nvContentPartPr>
            <p14:xfrm>
              <a:off x="2947800" y="6219520"/>
              <a:ext cx="791640" cy="28368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FB203D0-748E-43BF-9F23-59FF83C9DCC6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930152" y="6201880"/>
                <a:ext cx="827296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60FD49C0-D399-4631-BDDE-C6EA91BDE034}"/>
                  </a:ext>
                </a:extLst>
              </p14:cNvPr>
              <p14:cNvContentPartPr/>
              <p14:nvPr/>
            </p14:nvContentPartPr>
            <p14:xfrm>
              <a:off x="2854560" y="5404840"/>
              <a:ext cx="1650960" cy="60588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60FD49C0-D399-4631-BDDE-C6EA91BDE034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2836564" y="5387200"/>
                <a:ext cx="1686592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4C73964-C93E-494A-924E-19881153F319}"/>
                  </a:ext>
                </a:extLst>
              </p14:cNvPr>
              <p14:cNvContentPartPr/>
              <p14:nvPr/>
            </p14:nvContentPartPr>
            <p14:xfrm>
              <a:off x="5261880" y="6247960"/>
              <a:ext cx="302400" cy="1598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4C73964-C93E-494A-924E-19881153F319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5243880" y="6229960"/>
                <a:ext cx="3380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B4C2621F-BA4B-455E-83A1-9DE2F86C35A6}"/>
                  </a:ext>
                </a:extLst>
              </p14:cNvPr>
              <p14:cNvContentPartPr/>
              <p14:nvPr/>
            </p14:nvContentPartPr>
            <p14:xfrm>
              <a:off x="6309120" y="5803000"/>
              <a:ext cx="245520" cy="4604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B4C2621F-BA4B-455E-83A1-9DE2F86C35A6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6291120" y="5785360"/>
                <a:ext cx="28116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D537ADD4-BE4D-4038-8462-4C82779F5A70}"/>
                  </a:ext>
                </a:extLst>
              </p14:cNvPr>
              <p14:cNvContentPartPr/>
              <p14:nvPr/>
            </p14:nvContentPartPr>
            <p14:xfrm>
              <a:off x="5709720" y="6109360"/>
              <a:ext cx="408600" cy="377640"/>
            </p14:xfrm>
          </p:contentPart>
        </mc:Choice>
        <mc:Fallback xmlns=""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D537ADD4-BE4D-4038-8462-4C82779F5A70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5691720" y="6091360"/>
                <a:ext cx="444240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9D978CFB-5409-4A80-A660-E749DE01FA07}"/>
                  </a:ext>
                </a:extLst>
              </p14:cNvPr>
              <p14:cNvContentPartPr/>
              <p14:nvPr/>
            </p14:nvContentPartPr>
            <p14:xfrm>
              <a:off x="6735720" y="5221600"/>
              <a:ext cx="2110680" cy="137448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9D978CFB-5409-4A80-A660-E749DE01FA07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6717720" y="5203955"/>
                <a:ext cx="2146320" cy="14101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8969436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316600" cy="550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3522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4847159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316600" cy="550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35224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0960720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8515331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20393466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173401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14:cNvPr>
              <p14:cNvContentPartPr/>
              <p14:nvPr/>
            </p14:nvContentPartPr>
            <p14:xfrm>
              <a:off x="2759160" y="2143600"/>
              <a:ext cx="4320" cy="11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41520" y="2125600"/>
                <a:ext cx="3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14:cNvPr>
              <p14:cNvContentPartPr/>
              <p14:nvPr/>
            </p14:nvContentPartPr>
            <p14:xfrm>
              <a:off x="2739360" y="2021560"/>
              <a:ext cx="2412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21720" y="2003560"/>
                <a:ext cx="59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14:cNvPr>
              <p14:cNvContentPartPr/>
              <p14:nvPr/>
            </p14:nvContentPartPr>
            <p14:xfrm>
              <a:off x="2846640" y="2102920"/>
              <a:ext cx="141480" cy="142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28640" y="2084920"/>
                <a:ext cx="17712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14:cNvPr>
              <p14:cNvContentPartPr/>
              <p14:nvPr/>
            </p14:nvContentPartPr>
            <p14:xfrm>
              <a:off x="3199440" y="1987720"/>
              <a:ext cx="146160" cy="26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81800" y="1969720"/>
                <a:ext cx="1818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14:cNvPr>
              <p14:cNvContentPartPr/>
              <p14:nvPr/>
            </p14:nvContentPartPr>
            <p14:xfrm>
              <a:off x="3447120" y="2163400"/>
              <a:ext cx="6840" cy="58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9480" y="2145760"/>
                <a:ext cx="42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14:cNvPr>
              <p14:cNvContentPartPr/>
              <p14:nvPr/>
            </p14:nvContentPartPr>
            <p14:xfrm>
              <a:off x="3474120" y="199096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564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14:cNvPr>
              <p14:cNvContentPartPr/>
              <p14:nvPr/>
            </p14:nvContentPartPr>
            <p14:xfrm>
              <a:off x="3839880" y="2102920"/>
              <a:ext cx="90720" cy="13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21880" y="2084920"/>
                <a:ext cx="126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14:cNvPr>
              <p14:cNvContentPartPr/>
              <p14:nvPr/>
            </p14:nvContentPartPr>
            <p14:xfrm>
              <a:off x="4216080" y="2153680"/>
              <a:ext cx="4320" cy="3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98440" y="2135680"/>
                <a:ext cx="399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14:cNvPr>
              <p14:cNvContentPartPr/>
              <p14:nvPr/>
            </p14:nvContentPartPr>
            <p14:xfrm>
              <a:off x="4216080" y="200104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844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14:cNvPr>
              <p14:cNvContentPartPr/>
              <p14:nvPr/>
            </p14:nvContentPartPr>
            <p14:xfrm>
              <a:off x="4325160" y="2083120"/>
              <a:ext cx="76680" cy="118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07160" y="2065480"/>
                <a:ext cx="1123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14:cNvPr>
              <p14:cNvContentPartPr/>
              <p14:nvPr/>
            </p14:nvContentPartPr>
            <p14:xfrm>
              <a:off x="4469880" y="2105440"/>
              <a:ext cx="153720" cy="58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52240" y="2087800"/>
                <a:ext cx="1893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14:cNvPr>
              <p14:cNvContentPartPr/>
              <p14:nvPr/>
            </p14:nvContentPartPr>
            <p14:xfrm>
              <a:off x="4023120" y="1930120"/>
              <a:ext cx="132120" cy="28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005120" y="1912120"/>
                <a:ext cx="167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14:cNvPr>
              <p14:cNvContentPartPr/>
              <p14:nvPr/>
            </p14:nvContentPartPr>
            <p14:xfrm>
              <a:off x="3541080" y="2098240"/>
              <a:ext cx="196560" cy="14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23113" y="2080284"/>
                <a:ext cx="232135" cy="18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14:cNvPr>
              <p14:cNvContentPartPr/>
              <p14:nvPr/>
            </p14:nvContentPartPr>
            <p14:xfrm>
              <a:off x="4836720" y="1923640"/>
              <a:ext cx="182880" cy="521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819080" y="1905640"/>
                <a:ext cx="2185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14:cNvPr>
              <p14:cNvContentPartPr/>
              <p14:nvPr/>
            </p14:nvContentPartPr>
            <p14:xfrm>
              <a:off x="5171160" y="2028760"/>
              <a:ext cx="441360" cy="186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53520" y="2011120"/>
                <a:ext cx="4770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14:cNvPr>
              <p14:cNvContentPartPr/>
              <p14:nvPr/>
            </p14:nvContentPartPr>
            <p14:xfrm>
              <a:off x="5262600" y="1840840"/>
              <a:ext cx="241560" cy="89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244600" y="1822840"/>
                <a:ext cx="2772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14:cNvPr>
              <p14:cNvContentPartPr/>
              <p14:nvPr/>
            </p14:nvContentPartPr>
            <p14:xfrm>
              <a:off x="2465400" y="2298040"/>
              <a:ext cx="125640" cy="155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447760" y="2280040"/>
                <a:ext cx="1612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14:cNvPr>
              <p14:cNvContentPartPr/>
              <p14:nvPr/>
            </p14:nvContentPartPr>
            <p14:xfrm>
              <a:off x="392880" y="2710240"/>
              <a:ext cx="1018440" cy="29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4880" y="2692578"/>
                <a:ext cx="10540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14:cNvPr>
              <p14:cNvContentPartPr/>
              <p14:nvPr/>
            </p14:nvContentPartPr>
            <p14:xfrm>
              <a:off x="1838280" y="2635360"/>
              <a:ext cx="12708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820640" y="2617360"/>
                <a:ext cx="162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14:cNvPr>
              <p14:cNvContentPartPr/>
              <p14:nvPr/>
            </p14:nvContentPartPr>
            <p14:xfrm>
              <a:off x="2156160" y="2681800"/>
              <a:ext cx="3816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138520" y="2664160"/>
                <a:ext cx="73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14:cNvPr>
              <p14:cNvContentPartPr/>
              <p14:nvPr/>
            </p14:nvContentPartPr>
            <p14:xfrm>
              <a:off x="1818120" y="2824000"/>
              <a:ext cx="254520" cy="249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00120" y="2806360"/>
                <a:ext cx="290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14:cNvPr>
              <p14:cNvContentPartPr/>
              <p14:nvPr/>
            </p14:nvContentPartPr>
            <p14:xfrm>
              <a:off x="2316000" y="2875120"/>
              <a:ext cx="110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98360" y="28571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14:cNvPr>
              <p14:cNvContentPartPr/>
              <p14:nvPr/>
            </p14:nvContentPartPr>
            <p14:xfrm>
              <a:off x="2305920" y="2957200"/>
              <a:ext cx="1173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287920" y="29395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14:cNvPr>
              <p14:cNvContentPartPr/>
              <p14:nvPr/>
            </p14:nvContentPartPr>
            <p14:xfrm>
              <a:off x="2569800" y="2800240"/>
              <a:ext cx="433080" cy="19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552160" y="2782240"/>
                <a:ext cx="46872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14:cNvPr>
              <p14:cNvContentPartPr/>
              <p14:nvPr/>
            </p14:nvContentPartPr>
            <p14:xfrm>
              <a:off x="2732880" y="2624560"/>
              <a:ext cx="157320" cy="78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4880" y="2606560"/>
                <a:ext cx="1929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14:cNvPr>
              <p14:cNvContentPartPr/>
              <p14:nvPr/>
            </p14:nvContentPartPr>
            <p14:xfrm>
              <a:off x="3149400" y="2602240"/>
              <a:ext cx="579600" cy="459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131760" y="2584240"/>
                <a:ext cx="615240" cy="49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971285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8636269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56459340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7559283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09EEC1F-965C-42A1-97F3-5F44E7314500}"/>
                  </a:ext>
                </a:extLst>
              </p14:cNvPr>
              <p14:cNvContentPartPr/>
              <p14:nvPr/>
            </p14:nvContentPartPr>
            <p14:xfrm>
              <a:off x="8726880" y="3311440"/>
              <a:ext cx="127080" cy="108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09EEC1F-965C-42A1-97F3-5F44E731450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709240" y="3293800"/>
                <a:ext cx="16272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4018896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6D16766-72F3-44FC-9C8E-19433FCF6CE7}"/>
                  </a:ext>
                </a:extLst>
              </p14:cNvPr>
              <p14:cNvContentPartPr/>
              <p14:nvPr/>
            </p14:nvContentPartPr>
            <p14:xfrm>
              <a:off x="8747400" y="3311800"/>
              <a:ext cx="101160" cy="2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6D16766-72F3-44FC-9C8E-19433FCF6CE7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729400" y="3293800"/>
                <a:ext cx="136800" cy="5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6005433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14:cNvPr>
              <p14:cNvContentPartPr/>
              <p14:nvPr/>
            </p14:nvContentPartPr>
            <p14:xfrm>
              <a:off x="4195920" y="4266880"/>
              <a:ext cx="253800" cy="247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7920" y="4248880"/>
                <a:ext cx="2894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14:cNvPr>
              <p14:cNvContentPartPr/>
              <p14:nvPr/>
            </p14:nvContentPartPr>
            <p14:xfrm>
              <a:off x="8747400" y="3301720"/>
              <a:ext cx="100800" cy="1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29400" y="328408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14:cNvPr>
              <p14:cNvContentPartPr/>
              <p14:nvPr/>
            </p14:nvContentPartPr>
            <p14:xfrm>
              <a:off x="5130480" y="4403320"/>
              <a:ext cx="671400" cy="322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12490" y="4385680"/>
                <a:ext cx="70702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14:cNvPr>
              <p14:cNvContentPartPr/>
              <p14:nvPr/>
            </p14:nvContentPartPr>
            <p14:xfrm>
              <a:off x="4795320" y="4327000"/>
              <a:ext cx="224640" cy="332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777320" y="4309000"/>
                <a:ext cx="2602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14:cNvPr>
              <p14:cNvContentPartPr/>
              <p14:nvPr/>
            </p14:nvContentPartPr>
            <p14:xfrm>
              <a:off x="6004200" y="4378120"/>
              <a:ext cx="16200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86200" y="436012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14:cNvPr>
              <p14:cNvContentPartPr/>
              <p14:nvPr/>
            </p14:nvContentPartPr>
            <p14:xfrm>
              <a:off x="6034800" y="4451920"/>
              <a:ext cx="165600" cy="18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16800" y="4433920"/>
                <a:ext cx="2012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14:cNvPr>
              <p14:cNvContentPartPr/>
              <p14:nvPr/>
            </p14:nvContentPartPr>
            <p14:xfrm>
              <a:off x="6328920" y="4318720"/>
              <a:ext cx="235080" cy="18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10920" y="4301080"/>
                <a:ext cx="270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14:cNvPr>
              <p14:cNvContentPartPr/>
              <p14:nvPr/>
            </p14:nvContentPartPr>
            <p14:xfrm>
              <a:off x="6705120" y="4211440"/>
              <a:ext cx="315720" cy="25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687480" y="4193440"/>
                <a:ext cx="351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14:cNvPr>
              <p14:cNvContentPartPr/>
              <p14:nvPr/>
            </p14:nvContentPartPr>
            <p14:xfrm>
              <a:off x="6683880" y="4348240"/>
              <a:ext cx="350280" cy="246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6240" y="4330240"/>
                <a:ext cx="385920" cy="282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3693079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14:cNvPr>
              <p14:cNvContentPartPr/>
              <p14:nvPr/>
            </p14:nvContentPartPr>
            <p14:xfrm>
              <a:off x="4195920" y="4266880"/>
              <a:ext cx="253800" cy="247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7920" y="4248880"/>
                <a:ext cx="2894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14:cNvPr>
              <p14:cNvContentPartPr/>
              <p14:nvPr/>
            </p14:nvContentPartPr>
            <p14:xfrm>
              <a:off x="8747400" y="3301720"/>
              <a:ext cx="100800" cy="1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29400" y="328408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14:cNvPr>
              <p14:cNvContentPartPr/>
              <p14:nvPr/>
            </p14:nvContentPartPr>
            <p14:xfrm>
              <a:off x="5130480" y="4403320"/>
              <a:ext cx="671400" cy="322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12490" y="4385680"/>
                <a:ext cx="70702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14:cNvPr>
              <p14:cNvContentPartPr/>
              <p14:nvPr/>
            </p14:nvContentPartPr>
            <p14:xfrm>
              <a:off x="4795320" y="4327000"/>
              <a:ext cx="224640" cy="332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777320" y="4309000"/>
                <a:ext cx="2602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14:cNvPr>
              <p14:cNvContentPartPr/>
              <p14:nvPr/>
            </p14:nvContentPartPr>
            <p14:xfrm>
              <a:off x="6004200" y="4378120"/>
              <a:ext cx="16200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86200" y="436012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14:cNvPr>
              <p14:cNvContentPartPr/>
              <p14:nvPr/>
            </p14:nvContentPartPr>
            <p14:xfrm>
              <a:off x="6034800" y="4451920"/>
              <a:ext cx="165600" cy="18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16800" y="4433920"/>
                <a:ext cx="2012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14:cNvPr>
              <p14:cNvContentPartPr/>
              <p14:nvPr/>
            </p14:nvContentPartPr>
            <p14:xfrm>
              <a:off x="6328920" y="4318720"/>
              <a:ext cx="235080" cy="18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10920" y="4301080"/>
                <a:ext cx="270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14:cNvPr>
              <p14:cNvContentPartPr/>
              <p14:nvPr/>
            </p14:nvContentPartPr>
            <p14:xfrm>
              <a:off x="6705120" y="4211440"/>
              <a:ext cx="315720" cy="25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687480" y="4193440"/>
                <a:ext cx="351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14:cNvPr>
              <p14:cNvContentPartPr/>
              <p14:nvPr/>
            </p14:nvContentPartPr>
            <p14:xfrm>
              <a:off x="6683880" y="4348240"/>
              <a:ext cx="350280" cy="246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6240" y="4330240"/>
                <a:ext cx="385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14:cNvPr>
              <p14:cNvContentPartPr/>
              <p14:nvPr/>
            </p14:nvContentPartPr>
            <p14:xfrm>
              <a:off x="558480" y="4785280"/>
              <a:ext cx="258120" cy="250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0840" y="4767280"/>
                <a:ext cx="293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14:cNvPr>
              <p14:cNvContentPartPr/>
              <p14:nvPr/>
            </p14:nvContentPartPr>
            <p14:xfrm>
              <a:off x="1094880" y="4887880"/>
              <a:ext cx="279000" cy="206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77240" y="4870240"/>
                <a:ext cx="314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14:cNvPr>
              <p14:cNvContentPartPr/>
              <p14:nvPr/>
            </p14:nvContentPartPr>
            <p14:xfrm>
              <a:off x="2285760" y="4947280"/>
              <a:ext cx="9036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268120" y="4929280"/>
                <a:ext cx="12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14:cNvPr>
              <p14:cNvContentPartPr/>
              <p14:nvPr/>
            </p14:nvContentPartPr>
            <p14:xfrm>
              <a:off x="2295840" y="4994440"/>
              <a:ext cx="97920" cy="1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277840" y="4976440"/>
                <a:ext cx="133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14:cNvPr>
              <p14:cNvContentPartPr/>
              <p14:nvPr/>
            </p14:nvContentPartPr>
            <p14:xfrm>
              <a:off x="2519400" y="4766920"/>
              <a:ext cx="182520" cy="18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01400" y="4748920"/>
                <a:ext cx="218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14:cNvPr>
              <p14:cNvContentPartPr/>
              <p14:nvPr/>
            </p14:nvContentPartPr>
            <p14:xfrm>
              <a:off x="2488800" y="4845400"/>
              <a:ext cx="521640" cy="178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71148" y="4827400"/>
                <a:ext cx="557305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14:cNvPr>
              <p14:cNvContentPartPr/>
              <p14:nvPr/>
            </p14:nvContentPartPr>
            <p14:xfrm>
              <a:off x="1472880" y="4825960"/>
              <a:ext cx="700560" cy="34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54880" y="4807979"/>
                <a:ext cx="736200" cy="377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14:cNvPr>
              <p14:cNvContentPartPr/>
              <p14:nvPr/>
            </p14:nvContentPartPr>
            <p14:xfrm>
              <a:off x="3129240" y="4876360"/>
              <a:ext cx="113040" cy="146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111240" y="4858720"/>
                <a:ext cx="1486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14:cNvPr>
              <p14:cNvContentPartPr/>
              <p14:nvPr/>
            </p14:nvContentPartPr>
            <p14:xfrm>
              <a:off x="3434160" y="4795000"/>
              <a:ext cx="147600" cy="134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6160" y="4777360"/>
                <a:ext cx="183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14:cNvPr>
              <p14:cNvContentPartPr/>
              <p14:nvPr/>
            </p14:nvContentPartPr>
            <p14:xfrm>
              <a:off x="4164960" y="4764760"/>
              <a:ext cx="723600" cy="421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147320" y="4747120"/>
                <a:ext cx="7592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14:cNvPr>
              <p14:cNvContentPartPr/>
              <p14:nvPr/>
            </p14:nvContentPartPr>
            <p14:xfrm>
              <a:off x="3715680" y="4815520"/>
              <a:ext cx="359280" cy="381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97698" y="4797520"/>
                <a:ext cx="394884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14:cNvPr>
              <p14:cNvContentPartPr/>
              <p14:nvPr/>
            </p14:nvContentPartPr>
            <p14:xfrm>
              <a:off x="3413280" y="4976800"/>
              <a:ext cx="198720" cy="18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95280" y="4958800"/>
                <a:ext cx="234360" cy="22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8181238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14:cNvPr>
              <p14:cNvContentPartPr/>
              <p14:nvPr/>
            </p14:nvContentPartPr>
            <p14:xfrm>
              <a:off x="4195920" y="4266880"/>
              <a:ext cx="253800" cy="247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7920" y="4248880"/>
                <a:ext cx="2894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14:cNvPr>
              <p14:cNvContentPartPr/>
              <p14:nvPr/>
            </p14:nvContentPartPr>
            <p14:xfrm>
              <a:off x="8747400" y="3301720"/>
              <a:ext cx="100800" cy="1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29400" y="328408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14:cNvPr>
              <p14:cNvContentPartPr/>
              <p14:nvPr/>
            </p14:nvContentPartPr>
            <p14:xfrm>
              <a:off x="5130480" y="4403320"/>
              <a:ext cx="671400" cy="322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12490" y="4385680"/>
                <a:ext cx="70702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14:cNvPr>
              <p14:cNvContentPartPr/>
              <p14:nvPr/>
            </p14:nvContentPartPr>
            <p14:xfrm>
              <a:off x="4795320" y="4327000"/>
              <a:ext cx="224640" cy="332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777320" y="4309000"/>
                <a:ext cx="2602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14:cNvPr>
              <p14:cNvContentPartPr/>
              <p14:nvPr/>
            </p14:nvContentPartPr>
            <p14:xfrm>
              <a:off x="6004200" y="4378120"/>
              <a:ext cx="16200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86200" y="436012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14:cNvPr>
              <p14:cNvContentPartPr/>
              <p14:nvPr/>
            </p14:nvContentPartPr>
            <p14:xfrm>
              <a:off x="6034800" y="4451920"/>
              <a:ext cx="165600" cy="18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16800" y="4433920"/>
                <a:ext cx="2012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14:cNvPr>
              <p14:cNvContentPartPr/>
              <p14:nvPr/>
            </p14:nvContentPartPr>
            <p14:xfrm>
              <a:off x="6328920" y="4318720"/>
              <a:ext cx="235080" cy="18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10920" y="4301080"/>
                <a:ext cx="270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14:cNvPr>
              <p14:cNvContentPartPr/>
              <p14:nvPr/>
            </p14:nvContentPartPr>
            <p14:xfrm>
              <a:off x="6705120" y="4211440"/>
              <a:ext cx="315720" cy="25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687480" y="4193440"/>
                <a:ext cx="351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14:cNvPr>
              <p14:cNvContentPartPr/>
              <p14:nvPr/>
            </p14:nvContentPartPr>
            <p14:xfrm>
              <a:off x="6683880" y="4348240"/>
              <a:ext cx="350280" cy="246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6240" y="4330240"/>
                <a:ext cx="385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14:cNvPr>
              <p14:cNvContentPartPr/>
              <p14:nvPr/>
            </p14:nvContentPartPr>
            <p14:xfrm>
              <a:off x="558480" y="4785280"/>
              <a:ext cx="258120" cy="250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0840" y="4767280"/>
                <a:ext cx="293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14:cNvPr>
              <p14:cNvContentPartPr/>
              <p14:nvPr/>
            </p14:nvContentPartPr>
            <p14:xfrm>
              <a:off x="1094880" y="4887880"/>
              <a:ext cx="279000" cy="206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77240" y="4870240"/>
                <a:ext cx="314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14:cNvPr>
              <p14:cNvContentPartPr/>
              <p14:nvPr/>
            </p14:nvContentPartPr>
            <p14:xfrm>
              <a:off x="2285760" y="4947280"/>
              <a:ext cx="9036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268120" y="4929280"/>
                <a:ext cx="12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14:cNvPr>
              <p14:cNvContentPartPr/>
              <p14:nvPr/>
            </p14:nvContentPartPr>
            <p14:xfrm>
              <a:off x="2295840" y="4994440"/>
              <a:ext cx="97920" cy="1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277840" y="4976440"/>
                <a:ext cx="133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14:cNvPr>
              <p14:cNvContentPartPr/>
              <p14:nvPr/>
            </p14:nvContentPartPr>
            <p14:xfrm>
              <a:off x="2519400" y="4766920"/>
              <a:ext cx="182520" cy="18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01400" y="4748920"/>
                <a:ext cx="218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14:cNvPr>
              <p14:cNvContentPartPr/>
              <p14:nvPr/>
            </p14:nvContentPartPr>
            <p14:xfrm>
              <a:off x="2488800" y="4845400"/>
              <a:ext cx="521640" cy="178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71148" y="4827400"/>
                <a:ext cx="557305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14:cNvPr>
              <p14:cNvContentPartPr/>
              <p14:nvPr/>
            </p14:nvContentPartPr>
            <p14:xfrm>
              <a:off x="1472880" y="4825960"/>
              <a:ext cx="700560" cy="34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54880" y="4807979"/>
                <a:ext cx="736200" cy="377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14:cNvPr>
              <p14:cNvContentPartPr/>
              <p14:nvPr/>
            </p14:nvContentPartPr>
            <p14:xfrm>
              <a:off x="3129240" y="4876360"/>
              <a:ext cx="113040" cy="146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111240" y="4858720"/>
                <a:ext cx="1486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14:cNvPr>
              <p14:cNvContentPartPr/>
              <p14:nvPr/>
            </p14:nvContentPartPr>
            <p14:xfrm>
              <a:off x="3434160" y="4795000"/>
              <a:ext cx="147600" cy="134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6160" y="4777360"/>
                <a:ext cx="183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14:cNvPr>
              <p14:cNvContentPartPr/>
              <p14:nvPr/>
            </p14:nvContentPartPr>
            <p14:xfrm>
              <a:off x="4164960" y="4764760"/>
              <a:ext cx="723600" cy="421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147320" y="4747120"/>
                <a:ext cx="7592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14:cNvPr>
              <p14:cNvContentPartPr/>
              <p14:nvPr/>
            </p14:nvContentPartPr>
            <p14:xfrm>
              <a:off x="3715680" y="4815520"/>
              <a:ext cx="359280" cy="381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97698" y="4797520"/>
                <a:ext cx="394884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14:cNvPr>
              <p14:cNvContentPartPr/>
              <p14:nvPr/>
            </p14:nvContentPartPr>
            <p14:xfrm>
              <a:off x="3413280" y="4976800"/>
              <a:ext cx="198720" cy="18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95280" y="4958800"/>
                <a:ext cx="234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2AEB403-C9AE-4A09-BD03-167B55D2DA3C}"/>
                  </a:ext>
                </a:extLst>
              </p14:cNvPr>
              <p14:cNvContentPartPr/>
              <p14:nvPr/>
            </p14:nvContentPartPr>
            <p14:xfrm>
              <a:off x="5181240" y="4845760"/>
              <a:ext cx="242640" cy="253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2AEB403-C9AE-4A09-BD03-167B55D2DA3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163240" y="4827760"/>
                <a:ext cx="2782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AAF4AF6-92F5-4A2E-AF6B-A646AFB7AA4A}"/>
                  </a:ext>
                </a:extLst>
              </p14:cNvPr>
              <p14:cNvContentPartPr/>
              <p14:nvPr/>
            </p14:nvContentPartPr>
            <p14:xfrm>
              <a:off x="5741760" y="4923520"/>
              <a:ext cx="284040" cy="15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AAF4AF6-92F5-4A2E-AF6B-A646AFB7AA4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723760" y="4905520"/>
                <a:ext cx="319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90D9A7-0FB2-4788-B636-A1E54A5E2229}"/>
                  </a:ext>
                </a:extLst>
              </p14:cNvPr>
              <p14:cNvContentPartPr/>
              <p14:nvPr/>
            </p14:nvContentPartPr>
            <p14:xfrm>
              <a:off x="6187080" y="4969960"/>
              <a:ext cx="113040" cy="8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90D9A7-0FB2-4788-B636-A1E54A5E222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169440" y="4952320"/>
                <a:ext cx="148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B1DED6-1AB7-44DF-BF71-2BFE468B46E6}"/>
                  </a:ext>
                </a:extLst>
              </p14:cNvPr>
              <p14:cNvContentPartPr/>
              <p14:nvPr/>
            </p14:nvContentPartPr>
            <p14:xfrm>
              <a:off x="6463920" y="4825960"/>
              <a:ext cx="118800" cy="12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B1DED6-1AB7-44DF-BF71-2BFE468B46E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45920" y="4807960"/>
                <a:ext cx="1544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2F779A2-AF9F-4015-BF19-F2BEC7DD9DC4}"/>
                  </a:ext>
                </a:extLst>
              </p14:cNvPr>
              <p14:cNvContentPartPr/>
              <p14:nvPr/>
            </p14:nvContentPartPr>
            <p14:xfrm>
              <a:off x="6431160" y="5008480"/>
              <a:ext cx="1731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2F779A2-AF9F-4015-BF19-F2BEC7DD9DC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13160" y="4990840"/>
                <a:ext cx="20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5654B-85E5-46AC-B876-FBA4E9C56A97}"/>
                  </a:ext>
                </a:extLst>
              </p14:cNvPr>
              <p14:cNvContentPartPr/>
              <p14:nvPr/>
            </p14:nvContentPartPr>
            <p14:xfrm>
              <a:off x="6474000" y="5050600"/>
              <a:ext cx="124920" cy="139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5654B-85E5-46AC-B876-FBA4E9C56A9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456360" y="5032600"/>
                <a:ext cx="1605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39B7EDD-CF2A-4AEB-AC62-841B3148C984}"/>
                  </a:ext>
                </a:extLst>
              </p14:cNvPr>
              <p14:cNvContentPartPr/>
              <p14:nvPr/>
            </p14:nvContentPartPr>
            <p14:xfrm>
              <a:off x="6695040" y="4912720"/>
              <a:ext cx="223200" cy="36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39B7EDD-CF2A-4AEB-AC62-841B3148C98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677040" y="4895062"/>
                <a:ext cx="25884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3C48539-3219-4416-A88B-42EDD8EB3809}"/>
                  </a:ext>
                </a:extLst>
              </p14:cNvPr>
              <p14:cNvContentPartPr/>
              <p14:nvPr/>
            </p14:nvContentPartPr>
            <p14:xfrm>
              <a:off x="7050720" y="4968160"/>
              <a:ext cx="120960" cy="10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3C48539-3219-4416-A88B-42EDD8EB380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033080" y="4950160"/>
                <a:ext cx="156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6C16537-6190-44D3-B957-D81A3D5342EE}"/>
                  </a:ext>
                </a:extLst>
              </p14:cNvPr>
              <p14:cNvContentPartPr/>
              <p14:nvPr/>
            </p14:nvContentPartPr>
            <p14:xfrm>
              <a:off x="7070880" y="5049520"/>
              <a:ext cx="97920" cy="10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6C16537-6190-44D3-B957-D81A3D5342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052880" y="503152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AF0C911-7516-492D-B4EE-E7283E2C9F4D}"/>
                  </a:ext>
                </a:extLst>
              </p14:cNvPr>
              <p14:cNvContentPartPr/>
              <p14:nvPr/>
            </p14:nvContentPartPr>
            <p14:xfrm>
              <a:off x="7436640" y="4763680"/>
              <a:ext cx="172080" cy="11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AF0C911-7516-492D-B4EE-E7283E2C9F4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419000" y="4746040"/>
                <a:ext cx="2077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E96EC1B-5C2A-4EB4-8942-D7BBC251D08B}"/>
                  </a:ext>
                </a:extLst>
              </p14:cNvPr>
              <p14:cNvContentPartPr/>
              <p14:nvPr/>
            </p14:nvContentPartPr>
            <p14:xfrm>
              <a:off x="7713480" y="4927120"/>
              <a:ext cx="183600" cy="1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E96EC1B-5C2A-4EB4-8942-D7BBC251D08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695840" y="4909480"/>
                <a:ext cx="2192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0F4E61B-C7CE-4468-B239-B1CC79A2B629}"/>
                  </a:ext>
                </a:extLst>
              </p14:cNvPr>
              <p14:cNvContentPartPr/>
              <p14:nvPr/>
            </p14:nvContentPartPr>
            <p14:xfrm>
              <a:off x="7303440" y="4866280"/>
              <a:ext cx="291240" cy="203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0F4E61B-C7CE-4468-B239-B1CC79A2B62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285800" y="4848280"/>
                <a:ext cx="326880" cy="23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8744540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14:cNvPr>
              <p14:cNvContentPartPr/>
              <p14:nvPr/>
            </p14:nvContentPartPr>
            <p14:xfrm>
              <a:off x="670440" y="152080"/>
              <a:ext cx="2447280" cy="777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36E21FB-735D-44A2-9691-5CA296DA3C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52440" y="134440"/>
                <a:ext cx="2482920" cy="81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14:cNvPr>
              <p14:cNvContentPartPr/>
              <p14:nvPr/>
            </p14:nvContentPartPr>
            <p14:xfrm>
              <a:off x="2052480" y="680560"/>
              <a:ext cx="162360" cy="208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924AE51-8CBA-45B3-847C-DD53BA15DE8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34480" y="662560"/>
                <a:ext cx="19800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14:cNvPr>
              <p14:cNvContentPartPr/>
              <p14:nvPr/>
            </p14:nvContentPartPr>
            <p14:xfrm>
              <a:off x="1586280" y="853000"/>
              <a:ext cx="318960" cy="210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2553A1-60A5-4D1A-A4A7-91A3ED2C835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68640" y="835000"/>
                <a:ext cx="35460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14:cNvPr>
              <p14:cNvContentPartPr/>
              <p14:nvPr/>
            </p14:nvContentPartPr>
            <p14:xfrm>
              <a:off x="2427960" y="863440"/>
              <a:ext cx="321120" cy="224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84A5794-B79A-4F9B-BC8F-B99ECACF559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960" y="845440"/>
                <a:ext cx="35676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14:cNvPr>
              <p14:cNvContentPartPr/>
              <p14:nvPr/>
            </p14:nvContentPartPr>
            <p14:xfrm>
              <a:off x="861960" y="504880"/>
              <a:ext cx="1436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A2DC516-79D5-4509-BCE7-AFBC0254EB9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43960" y="486880"/>
                <a:ext cx="1792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14:cNvPr>
              <p14:cNvContentPartPr/>
              <p14:nvPr/>
            </p14:nvContentPartPr>
            <p14:xfrm>
              <a:off x="518520" y="696040"/>
              <a:ext cx="234360" cy="174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CCD8E70-A5EB-442F-A397-F257A3C1808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20" y="678400"/>
                <a:ext cx="2700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14:cNvPr>
              <p14:cNvContentPartPr/>
              <p14:nvPr/>
            </p14:nvContentPartPr>
            <p14:xfrm>
              <a:off x="538320" y="508840"/>
              <a:ext cx="162000" cy="80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B231708-E41D-4CF1-A9A4-87EA83D074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0320" y="490840"/>
                <a:ext cx="1976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14:cNvPr>
              <p14:cNvContentPartPr/>
              <p14:nvPr/>
            </p14:nvContentPartPr>
            <p14:xfrm>
              <a:off x="1208640" y="160360"/>
              <a:ext cx="125280" cy="185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302D26-B4B9-46B5-B98F-BD04E5D37FD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91000" y="142686"/>
                <a:ext cx="160920" cy="2207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14:cNvPr>
              <p14:cNvContentPartPr/>
              <p14:nvPr/>
            </p14:nvContentPartPr>
            <p14:xfrm>
              <a:off x="3057600" y="133360"/>
              <a:ext cx="152280" cy="214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69A9ED9-24B2-4435-9E51-CE38935D49E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39960" y="115360"/>
                <a:ext cx="187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14:cNvPr>
              <p14:cNvContentPartPr/>
              <p14:nvPr/>
            </p14:nvContentPartPr>
            <p14:xfrm>
              <a:off x="2104680" y="135880"/>
              <a:ext cx="206640" cy="1688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F9B710E-0B5B-4539-9AE0-0050F22A97D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86680" y="117880"/>
                <a:ext cx="2422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14:cNvPr>
              <p14:cNvContentPartPr/>
              <p14:nvPr/>
            </p14:nvContentPartPr>
            <p14:xfrm>
              <a:off x="4673280" y="182320"/>
              <a:ext cx="1950120" cy="457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077D4CD-7031-4EA3-8461-4BD4139E62D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55280" y="164666"/>
                <a:ext cx="1985760" cy="493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14:cNvPr>
              <p14:cNvContentPartPr/>
              <p14:nvPr/>
            </p14:nvContentPartPr>
            <p14:xfrm>
              <a:off x="1862400" y="2259880"/>
              <a:ext cx="564840" cy="320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83DEEA8-41BF-4775-8CF5-56FA5C02B12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44400" y="2242240"/>
                <a:ext cx="60048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14:cNvPr>
              <p14:cNvContentPartPr/>
              <p14:nvPr/>
            </p14:nvContentPartPr>
            <p14:xfrm>
              <a:off x="300360" y="1226320"/>
              <a:ext cx="2738880" cy="9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882D5B1-BBDD-4E4D-85E0-FF3A2B49FE6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2720" y="1208673"/>
                <a:ext cx="2774520" cy="9597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14:cNvPr>
              <p14:cNvContentPartPr/>
              <p14:nvPr/>
            </p14:nvContentPartPr>
            <p14:xfrm>
              <a:off x="3879840" y="202840"/>
              <a:ext cx="404640" cy="525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1B4D13E-6D51-42FD-9187-5FEC78E705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61840" y="185188"/>
                <a:ext cx="440280" cy="5612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14:cNvPr>
              <p14:cNvContentPartPr/>
              <p14:nvPr/>
            </p14:nvContentPartPr>
            <p14:xfrm>
              <a:off x="863040" y="1930120"/>
              <a:ext cx="489600" cy="23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D0BDF4D-BF40-46E3-8EC8-86862E2C1E4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45400" y="1912120"/>
                <a:ext cx="525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14:cNvPr>
              <p14:cNvContentPartPr/>
              <p14:nvPr/>
            </p14:nvContentPartPr>
            <p14:xfrm>
              <a:off x="812280" y="2195440"/>
              <a:ext cx="271080" cy="91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51801A9-DDEE-4BC0-B0DC-40A38251EF4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4640" y="2177440"/>
                <a:ext cx="30672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14:cNvPr>
              <p14:cNvContentPartPr/>
              <p14:nvPr/>
            </p14:nvContentPartPr>
            <p14:xfrm>
              <a:off x="739560" y="2397760"/>
              <a:ext cx="277200" cy="2588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158019B-A260-4314-AF0A-7FEC6679A5E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1560" y="2379760"/>
                <a:ext cx="3128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14:cNvPr>
              <p14:cNvContentPartPr/>
              <p14:nvPr/>
            </p14:nvContentPartPr>
            <p14:xfrm>
              <a:off x="4158120" y="1513600"/>
              <a:ext cx="221040" cy="598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F35A669-35C3-47CF-97C8-4D39CACE06B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40120" y="1495600"/>
                <a:ext cx="256680" cy="63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14:cNvPr>
              <p14:cNvContentPartPr/>
              <p14:nvPr/>
            </p14:nvContentPartPr>
            <p14:xfrm>
              <a:off x="6319200" y="812320"/>
              <a:ext cx="18180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989926C-9B29-47B1-B45C-9E1E32D0AAE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01560" y="794320"/>
                <a:ext cx="217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14:cNvPr>
              <p14:cNvContentPartPr/>
              <p14:nvPr/>
            </p14:nvContentPartPr>
            <p14:xfrm>
              <a:off x="5939400" y="924280"/>
              <a:ext cx="696600" cy="230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4CE76E3-1F7D-4DB6-9CD5-E0CA5C354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760" y="906612"/>
                <a:ext cx="732240" cy="266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14:cNvPr>
              <p14:cNvContentPartPr/>
              <p14:nvPr/>
            </p14:nvContentPartPr>
            <p14:xfrm>
              <a:off x="6288600" y="1943080"/>
              <a:ext cx="610200" cy="18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F1450C6-EDCD-4C0C-858B-E62EBBD9ED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270950" y="1925440"/>
                <a:ext cx="645861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14:cNvPr>
              <p14:cNvContentPartPr/>
              <p14:nvPr/>
            </p14:nvContentPartPr>
            <p14:xfrm>
              <a:off x="5306880" y="1323160"/>
              <a:ext cx="1510560" cy="549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76EB756-1132-431F-978E-06ECE5D4946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88880" y="1305520"/>
                <a:ext cx="154620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14:cNvPr>
              <p14:cNvContentPartPr/>
              <p14:nvPr/>
            </p14:nvContentPartPr>
            <p14:xfrm>
              <a:off x="5303280" y="1950280"/>
              <a:ext cx="716040" cy="483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F821076-B898-4DE7-A88A-A365CC7325D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285289" y="1932627"/>
                <a:ext cx="751662" cy="5187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14:cNvPr>
              <p14:cNvContentPartPr/>
              <p14:nvPr/>
            </p14:nvContentPartPr>
            <p14:xfrm>
              <a:off x="393960" y="2959000"/>
              <a:ext cx="957600" cy="393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CEE78B7-FD89-4F72-86EA-BC2A6A83F21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75960" y="2941000"/>
                <a:ext cx="99324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14:cNvPr>
              <p14:cNvContentPartPr/>
              <p14:nvPr/>
            </p14:nvContentPartPr>
            <p14:xfrm>
              <a:off x="1595640" y="3015520"/>
              <a:ext cx="262800" cy="268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03C2AF0-2343-4875-B608-E5E9FED6F1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77640" y="2997520"/>
                <a:ext cx="29844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14:cNvPr>
              <p14:cNvContentPartPr/>
              <p14:nvPr/>
            </p14:nvContentPartPr>
            <p14:xfrm>
              <a:off x="1993080" y="3058000"/>
              <a:ext cx="18360" cy="12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094932-6AC7-4854-A635-EFE10AF2BFB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975440" y="3040000"/>
                <a:ext cx="54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14:cNvPr>
              <p14:cNvContentPartPr/>
              <p14:nvPr/>
            </p14:nvContentPartPr>
            <p14:xfrm>
              <a:off x="2006040" y="3199840"/>
              <a:ext cx="6840" cy="25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EF87729-05BE-47B2-9DC7-0FECF94184A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88400" y="3182200"/>
                <a:ext cx="424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14:cNvPr>
              <p14:cNvContentPartPr/>
              <p14:nvPr/>
            </p14:nvContentPartPr>
            <p14:xfrm>
              <a:off x="3586080" y="2905360"/>
              <a:ext cx="2127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FE9EEE0-A206-45B8-A423-C9E7E523749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68080" y="2887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14:cNvPr>
              <p14:cNvContentPartPr/>
              <p14:nvPr/>
            </p14:nvContentPartPr>
            <p14:xfrm>
              <a:off x="2341920" y="2940280"/>
              <a:ext cx="782640" cy="423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F4A6882-5537-47BC-A127-BA8A9D670A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23920" y="2922280"/>
                <a:ext cx="818280" cy="45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14:cNvPr>
              <p14:cNvContentPartPr/>
              <p14:nvPr/>
            </p14:nvContentPartPr>
            <p14:xfrm>
              <a:off x="3261000" y="2996800"/>
              <a:ext cx="891000" cy="234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1E3273F-CC42-451B-BDC8-B121A7093DF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243353" y="2978800"/>
                <a:ext cx="926654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14:cNvPr>
              <p14:cNvContentPartPr/>
              <p14:nvPr/>
            </p14:nvContentPartPr>
            <p14:xfrm>
              <a:off x="4388520" y="2935600"/>
              <a:ext cx="223560" cy="271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E2D23C0-C06E-42F5-803A-0DD6460063C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70880" y="2917960"/>
                <a:ext cx="25920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14:cNvPr>
              <p14:cNvContentPartPr/>
              <p14:nvPr/>
            </p14:nvContentPartPr>
            <p14:xfrm>
              <a:off x="4966320" y="2948560"/>
              <a:ext cx="343080" cy="17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C637DA0-EC8C-414A-B751-6470CE5D09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948320" y="2930560"/>
                <a:ext cx="3787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14:cNvPr>
              <p14:cNvContentPartPr/>
              <p14:nvPr/>
            </p14:nvContentPartPr>
            <p14:xfrm>
              <a:off x="5683800" y="2875120"/>
              <a:ext cx="137160" cy="946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E51A557-939F-4F78-8A0C-1BCF51B2BC3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65800" y="2857120"/>
                <a:ext cx="1728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14:cNvPr>
              <p14:cNvContentPartPr/>
              <p14:nvPr/>
            </p14:nvContentPartPr>
            <p14:xfrm>
              <a:off x="5455560" y="3016960"/>
              <a:ext cx="396000" cy="41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1CB240E-0902-4B66-A441-29E40B811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7920" y="2998960"/>
                <a:ext cx="4316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14:cNvPr>
              <p14:cNvContentPartPr/>
              <p14:nvPr/>
            </p14:nvContentPartPr>
            <p14:xfrm>
              <a:off x="5739960" y="3129280"/>
              <a:ext cx="122040" cy="92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EEEA0A0-1758-45FB-BE80-7682C658368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21960" y="3111640"/>
                <a:ext cx="1576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14:cNvPr>
              <p14:cNvContentPartPr/>
              <p14:nvPr/>
            </p14:nvContentPartPr>
            <p14:xfrm>
              <a:off x="6004920" y="2893480"/>
              <a:ext cx="214200" cy="382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87A7463-3C54-4562-9CAA-72CEC4035BB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987280" y="2875840"/>
                <a:ext cx="24984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14:cNvPr>
              <p14:cNvContentPartPr/>
              <p14:nvPr/>
            </p14:nvContentPartPr>
            <p14:xfrm>
              <a:off x="6491640" y="2950000"/>
              <a:ext cx="202680" cy="2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6E4742-B68F-43CD-9C25-AAE4CD34365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474000" y="2932360"/>
                <a:ext cx="2383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14:cNvPr>
              <p14:cNvContentPartPr/>
              <p14:nvPr/>
            </p14:nvContentPartPr>
            <p14:xfrm>
              <a:off x="6502080" y="3016600"/>
              <a:ext cx="213480" cy="21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E1E5FFC-E943-40A8-ADDE-873873854A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484440" y="2998960"/>
                <a:ext cx="249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14:cNvPr>
              <p14:cNvContentPartPr/>
              <p14:nvPr/>
            </p14:nvContentPartPr>
            <p14:xfrm>
              <a:off x="6938760" y="2726800"/>
              <a:ext cx="270360" cy="6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5E8AA8-DBF6-42F1-BBDC-36557AD2C83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20760" y="2708800"/>
                <a:ext cx="3060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14:cNvPr>
              <p14:cNvContentPartPr/>
              <p14:nvPr/>
            </p14:nvContentPartPr>
            <p14:xfrm>
              <a:off x="6857760" y="2803480"/>
              <a:ext cx="300240" cy="24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09ABBA-4F4A-43B0-9BB4-305BB16F459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839760" y="2785840"/>
                <a:ext cx="335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14:cNvPr>
              <p14:cNvContentPartPr/>
              <p14:nvPr/>
            </p14:nvContentPartPr>
            <p14:xfrm>
              <a:off x="7294440" y="2864680"/>
              <a:ext cx="294840" cy="14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EEFC2C9-020E-4E6B-9C95-CA53A5F122E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76440" y="2847040"/>
                <a:ext cx="33048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14:cNvPr>
              <p14:cNvContentPartPr/>
              <p14:nvPr/>
            </p14:nvContentPartPr>
            <p14:xfrm>
              <a:off x="8048280" y="2773240"/>
              <a:ext cx="79560" cy="26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2203F9-3C86-4EC3-B11D-4D988D3FFD4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30640" y="2755600"/>
                <a:ext cx="115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14:cNvPr>
              <p14:cNvContentPartPr/>
              <p14:nvPr/>
            </p14:nvContentPartPr>
            <p14:xfrm>
              <a:off x="8259600" y="2834440"/>
              <a:ext cx="10800" cy="152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D47FC17-4C74-400A-92C5-46F3F880096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41960" y="2816440"/>
                <a:ext cx="4644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14:cNvPr>
              <p14:cNvContentPartPr/>
              <p14:nvPr/>
            </p14:nvContentPartPr>
            <p14:xfrm>
              <a:off x="8351040" y="2762800"/>
              <a:ext cx="72360" cy="267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07C84D3-5BC3-4643-A57E-1E6E2F72DD6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333400" y="2745160"/>
                <a:ext cx="10800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14:cNvPr>
              <p14:cNvContentPartPr/>
              <p14:nvPr/>
            </p14:nvContentPartPr>
            <p14:xfrm>
              <a:off x="883560" y="3687280"/>
              <a:ext cx="95040" cy="56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391A3B0-B1FE-4BE4-8FE6-F1326A733F9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65560" y="3669640"/>
                <a:ext cx="1306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14:cNvPr>
              <p14:cNvContentPartPr/>
              <p14:nvPr/>
            </p14:nvContentPartPr>
            <p14:xfrm>
              <a:off x="1740360" y="3606640"/>
              <a:ext cx="8640" cy="20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7FDEC66-8C9B-4605-A405-3E3F94D69E3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722720" y="3588640"/>
                <a:ext cx="4428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14:cNvPr>
              <p14:cNvContentPartPr/>
              <p14:nvPr/>
            </p14:nvContentPartPr>
            <p14:xfrm>
              <a:off x="1737120" y="3748840"/>
              <a:ext cx="6480" cy="4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09DA1FA-F43D-4432-BA5A-AF7323C31A5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719120" y="373084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14:cNvPr>
              <p14:cNvContentPartPr/>
              <p14:nvPr/>
            </p14:nvContentPartPr>
            <p14:xfrm>
              <a:off x="1472880" y="3509800"/>
              <a:ext cx="163440" cy="2790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FD1A913-1247-4091-A197-5228F30788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454880" y="3492137"/>
                <a:ext cx="199080" cy="3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14:cNvPr>
              <p14:cNvContentPartPr/>
              <p14:nvPr/>
            </p14:nvContentPartPr>
            <p14:xfrm>
              <a:off x="1046280" y="3494320"/>
              <a:ext cx="143640" cy="218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A7D497-7C2F-40A1-A967-269D2CABB51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28280" y="3476680"/>
                <a:ext cx="1792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14:cNvPr>
              <p14:cNvContentPartPr/>
              <p14:nvPr/>
            </p14:nvContentPartPr>
            <p14:xfrm>
              <a:off x="356520" y="3555520"/>
              <a:ext cx="467280" cy="26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78D766D-8CF9-41B5-AD77-0AFFB28A80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8880" y="3537856"/>
                <a:ext cx="502920" cy="2974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14:cNvPr>
              <p14:cNvContentPartPr/>
              <p14:nvPr/>
            </p14:nvContentPartPr>
            <p14:xfrm>
              <a:off x="2312760" y="3454000"/>
              <a:ext cx="113400" cy="3038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847FE90-B410-41A2-9073-EA3774CCBD4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295120" y="3436360"/>
                <a:ext cx="14904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14:cNvPr>
              <p14:cNvContentPartPr/>
              <p14:nvPr/>
            </p14:nvContentPartPr>
            <p14:xfrm>
              <a:off x="2569800" y="3527800"/>
              <a:ext cx="438480" cy="289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70A2EB0-035C-44CD-9CA9-302B4170988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552160" y="3510160"/>
                <a:ext cx="4741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14:cNvPr>
              <p14:cNvContentPartPr/>
              <p14:nvPr/>
            </p14:nvContentPartPr>
            <p14:xfrm>
              <a:off x="3372960" y="3412960"/>
              <a:ext cx="171720" cy="10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0E5C9F0-761F-425D-A2C6-54777C52B12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354960" y="3395320"/>
                <a:ext cx="207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14:cNvPr>
              <p14:cNvContentPartPr/>
              <p14:nvPr/>
            </p14:nvContentPartPr>
            <p14:xfrm>
              <a:off x="3108720" y="3493960"/>
              <a:ext cx="711720" cy="258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9F11B77-D208-4620-9515-B0F4B64B60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090711" y="3476295"/>
                <a:ext cx="747378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14:cNvPr>
              <p14:cNvContentPartPr/>
              <p14:nvPr/>
            </p14:nvContentPartPr>
            <p14:xfrm>
              <a:off x="3969840" y="3586120"/>
              <a:ext cx="119520" cy="147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A8ACA3D-7773-4B61-8FE6-456E651A4E7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952200" y="3568480"/>
                <a:ext cx="15516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14:cNvPr>
              <p14:cNvContentPartPr/>
              <p14:nvPr/>
            </p14:nvContentPartPr>
            <p14:xfrm>
              <a:off x="4205640" y="3511240"/>
              <a:ext cx="627120" cy="323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DD46E43-0B26-49EB-8876-942213E3EF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8000" y="3493260"/>
                <a:ext cx="662760" cy="35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14:cNvPr>
              <p14:cNvContentPartPr/>
              <p14:nvPr/>
            </p14:nvContentPartPr>
            <p14:xfrm>
              <a:off x="4961280" y="3508720"/>
              <a:ext cx="228240" cy="138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16C122C-CDCB-4286-9136-1074BA5440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43280" y="3490720"/>
                <a:ext cx="263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14:cNvPr>
              <p14:cNvContentPartPr/>
              <p14:nvPr/>
            </p14:nvContentPartPr>
            <p14:xfrm>
              <a:off x="5296440" y="3535360"/>
              <a:ext cx="208440" cy="1317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CE4B292E-0656-43D2-AF84-A0BACC5291E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78440" y="3517360"/>
                <a:ext cx="2440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14:cNvPr>
              <p14:cNvContentPartPr/>
              <p14:nvPr/>
            </p14:nvContentPartPr>
            <p14:xfrm>
              <a:off x="5292840" y="3454360"/>
              <a:ext cx="169560" cy="30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13B68F6-649B-4116-B4A5-75805FD8825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5200" y="3436360"/>
                <a:ext cx="20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14:cNvPr>
              <p14:cNvContentPartPr/>
              <p14:nvPr/>
            </p14:nvContentPartPr>
            <p14:xfrm>
              <a:off x="5282760" y="3382360"/>
              <a:ext cx="153360" cy="11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2F0ADC7-06D9-43DD-B5F4-C5BB0F457AF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65120" y="3364360"/>
                <a:ext cx="189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14:cNvPr>
              <p14:cNvContentPartPr/>
              <p14:nvPr/>
            </p14:nvContentPartPr>
            <p14:xfrm>
              <a:off x="4164960" y="3402880"/>
              <a:ext cx="162720" cy="62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41DB309-9F5C-4C7D-BE80-0B9C1E10ACA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147320" y="3385240"/>
                <a:ext cx="19836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14:cNvPr>
              <p14:cNvContentPartPr/>
              <p14:nvPr/>
            </p14:nvContentPartPr>
            <p14:xfrm>
              <a:off x="5719440" y="3454000"/>
              <a:ext cx="200160" cy="2779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45D0EC-DB5B-4920-A5FF-8BA18FB07E3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01768" y="3436360"/>
                <a:ext cx="235864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14:cNvPr>
              <p14:cNvContentPartPr/>
              <p14:nvPr/>
            </p14:nvContentPartPr>
            <p14:xfrm>
              <a:off x="6491640" y="3599800"/>
              <a:ext cx="104760" cy="1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419F7-D0EB-4177-9624-509475764CC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474000" y="3582160"/>
                <a:ext cx="140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14:cNvPr>
              <p14:cNvContentPartPr/>
              <p14:nvPr/>
            </p14:nvContentPartPr>
            <p14:xfrm>
              <a:off x="6725640" y="3413320"/>
              <a:ext cx="612360" cy="403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8AEC6F7-8FCB-44A9-8BF9-53021BCBA97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07640" y="3395680"/>
                <a:ext cx="64800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14:cNvPr>
              <p14:cNvContentPartPr/>
              <p14:nvPr/>
            </p14:nvContentPartPr>
            <p14:xfrm>
              <a:off x="6047760" y="3501520"/>
              <a:ext cx="312840" cy="2869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959415B-3D9D-4AAE-B1A9-39C0FD29ADD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030100" y="3483880"/>
                <a:ext cx="348521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14:cNvPr>
              <p14:cNvContentPartPr/>
              <p14:nvPr/>
            </p14:nvContentPartPr>
            <p14:xfrm>
              <a:off x="7690440" y="3341680"/>
              <a:ext cx="173160" cy="21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BE94A6C-4E18-4FDA-861F-8795DDA525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672800" y="3323680"/>
                <a:ext cx="2088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14:cNvPr>
              <p14:cNvContentPartPr/>
              <p14:nvPr/>
            </p14:nvContentPartPr>
            <p14:xfrm>
              <a:off x="7457160" y="3453640"/>
              <a:ext cx="616680" cy="193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BD55743-D274-4828-9978-3EA6BF4BF2D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39171" y="3435673"/>
                <a:ext cx="652299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14:cNvPr>
              <p14:cNvContentPartPr/>
              <p14:nvPr/>
            </p14:nvContentPartPr>
            <p14:xfrm>
              <a:off x="8178240" y="3514840"/>
              <a:ext cx="102960" cy="132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343CD6B-66E2-4DC0-B3F7-B75E287E0B9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60600" y="3497200"/>
                <a:ext cx="138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14:cNvPr>
              <p14:cNvContentPartPr/>
              <p14:nvPr/>
            </p14:nvContentPartPr>
            <p14:xfrm>
              <a:off x="8395680" y="3362920"/>
              <a:ext cx="574200" cy="4255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0B4F13-2D6E-4FEF-9505-42B15D673E1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377680" y="3344935"/>
                <a:ext cx="609840" cy="461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14:cNvPr>
              <p14:cNvContentPartPr/>
              <p14:nvPr/>
            </p14:nvContentPartPr>
            <p14:xfrm>
              <a:off x="507360" y="4150240"/>
              <a:ext cx="903240" cy="370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900BCAD-B7E3-4140-9C2E-3648A13EA0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9720" y="4132600"/>
                <a:ext cx="93888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14:cNvPr>
              <p14:cNvContentPartPr/>
              <p14:nvPr/>
            </p14:nvContentPartPr>
            <p14:xfrm>
              <a:off x="2071920" y="4236280"/>
              <a:ext cx="295200" cy="234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25BE893-0F05-45EC-95CA-CB10B312F40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053920" y="4218640"/>
                <a:ext cx="33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14:cNvPr>
              <p14:cNvContentPartPr/>
              <p14:nvPr/>
            </p14:nvContentPartPr>
            <p14:xfrm>
              <a:off x="2534520" y="4197760"/>
              <a:ext cx="533880" cy="3747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BFCA0E-9988-4466-ABBE-5E86F1C945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16532" y="4179777"/>
                <a:ext cx="569496" cy="410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14:cNvPr>
              <p14:cNvContentPartPr/>
              <p14:nvPr/>
            </p14:nvContentPartPr>
            <p14:xfrm>
              <a:off x="3545400" y="4185160"/>
              <a:ext cx="191880" cy="2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51348A1-7A4C-476E-84DA-1B3D9BB28C95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27400" y="4167160"/>
                <a:ext cx="2275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14:cNvPr>
              <p14:cNvContentPartPr/>
              <p14:nvPr/>
            </p14:nvContentPartPr>
            <p14:xfrm>
              <a:off x="3222120" y="4272280"/>
              <a:ext cx="702000" cy="3189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FDD6DCC-A25E-4E9A-835F-A81BE6A36A1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04480" y="4254280"/>
                <a:ext cx="73764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14:cNvPr>
              <p14:cNvContentPartPr/>
              <p14:nvPr/>
            </p14:nvContentPartPr>
            <p14:xfrm>
              <a:off x="4195920" y="4266880"/>
              <a:ext cx="253800" cy="2473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FD9E017-14F2-4368-B658-A1EF0CCDB6D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177920" y="4248880"/>
                <a:ext cx="2894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14:cNvPr>
              <p14:cNvContentPartPr/>
              <p14:nvPr/>
            </p14:nvContentPartPr>
            <p14:xfrm>
              <a:off x="8747400" y="3301720"/>
              <a:ext cx="100800" cy="1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AC9F5E-BD15-4722-8736-E3AA99C8EAA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729400" y="328408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14:cNvPr>
              <p14:cNvContentPartPr/>
              <p14:nvPr/>
            </p14:nvContentPartPr>
            <p14:xfrm>
              <a:off x="5130480" y="4403320"/>
              <a:ext cx="671400" cy="322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760479A-F9C8-4720-BE92-51E08D7CD77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12490" y="4385680"/>
                <a:ext cx="70702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14:cNvPr>
              <p14:cNvContentPartPr/>
              <p14:nvPr/>
            </p14:nvContentPartPr>
            <p14:xfrm>
              <a:off x="4795320" y="4327000"/>
              <a:ext cx="224640" cy="332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CBE453D-43A5-4540-9F6B-C8F5D90F4DC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777320" y="4309000"/>
                <a:ext cx="26028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14:cNvPr>
              <p14:cNvContentPartPr/>
              <p14:nvPr/>
            </p14:nvContentPartPr>
            <p14:xfrm>
              <a:off x="6004200" y="4378120"/>
              <a:ext cx="16200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31E34C4-5272-4542-B174-BFA13D8D1FE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986200" y="436012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14:cNvPr>
              <p14:cNvContentPartPr/>
              <p14:nvPr/>
            </p14:nvContentPartPr>
            <p14:xfrm>
              <a:off x="6034800" y="4451920"/>
              <a:ext cx="165600" cy="18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20A1BDC-A8D7-419B-8774-1A05D75E50B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016800" y="4433920"/>
                <a:ext cx="20124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14:cNvPr>
              <p14:cNvContentPartPr/>
              <p14:nvPr/>
            </p14:nvContentPartPr>
            <p14:xfrm>
              <a:off x="6328920" y="4318720"/>
              <a:ext cx="235080" cy="1886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86188B5-589F-4EFA-B322-0E2FA637DA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10920" y="4301080"/>
                <a:ext cx="27072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14:cNvPr>
              <p14:cNvContentPartPr/>
              <p14:nvPr/>
            </p14:nvContentPartPr>
            <p14:xfrm>
              <a:off x="6705120" y="4211440"/>
              <a:ext cx="315720" cy="25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EDD3663-117A-4BE8-9B8C-287777FE58A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687480" y="4193440"/>
                <a:ext cx="351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14:cNvPr>
              <p14:cNvContentPartPr/>
              <p14:nvPr/>
            </p14:nvContentPartPr>
            <p14:xfrm>
              <a:off x="6683880" y="4348240"/>
              <a:ext cx="350280" cy="246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27B57AA-614B-4D57-95F9-062F3251539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66240" y="4330240"/>
                <a:ext cx="38592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14:cNvPr>
              <p14:cNvContentPartPr/>
              <p14:nvPr/>
            </p14:nvContentPartPr>
            <p14:xfrm>
              <a:off x="558480" y="4785280"/>
              <a:ext cx="258120" cy="250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412274-F141-4762-B560-2699D99E35D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0840" y="4767280"/>
                <a:ext cx="293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14:cNvPr>
              <p14:cNvContentPartPr/>
              <p14:nvPr/>
            </p14:nvContentPartPr>
            <p14:xfrm>
              <a:off x="1094880" y="4887880"/>
              <a:ext cx="279000" cy="206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17E58D-4B26-423C-964D-0FB8D309BF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77240" y="4870240"/>
                <a:ext cx="31464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14:cNvPr>
              <p14:cNvContentPartPr/>
              <p14:nvPr/>
            </p14:nvContentPartPr>
            <p14:xfrm>
              <a:off x="2285760" y="4947280"/>
              <a:ext cx="9036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8D1078B-81DA-4517-912B-652855B4670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268120" y="4929280"/>
                <a:ext cx="12600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14:cNvPr>
              <p14:cNvContentPartPr/>
              <p14:nvPr/>
            </p14:nvContentPartPr>
            <p14:xfrm>
              <a:off x="2295840" y="4994440"/>
              <a:ext cx="97920" cy="14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4F0DD59-4F3C-4946-A825-F635E4A1E558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277840" y="4976440"/>
                <a:ext cx="1335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14:cNvPr>
              <p14:cNvContentPartPr/>
              <p14:nvPr/>
            </p14:nvContentPartPr>
            <p14:xfrm>
              <a:off x="2519400" y="4766920"/>
              <a:ext cx="182520" cy="18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C9D1CCF-3D8C-4E11-B778-400C94B7616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01400" y="4748920"/>
                <a:ext cx="21816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14:cNvPr>
              <p14:cNvContentPartPr/>
              <p14:nvPr/>
            </p14:nvContentPartPr>
            <p14:xfrm>
              <a:off x="2488800" y="4845400"/>
              <a:ext cx="521640" cy="1782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7D8A0BB-8244-409E-AC8F-F0DF310A6B33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471148" y="4827400"/>
                <a:ext cx="557305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14:cNvPr>
              <p14:cNvContentPartPr/>
              <p14:nvPr/>
            </p14:nvContentPartPr>
            <p14:xfrm>
              <a:off x="1472880" y="4825960"/>
              <a:ext cx="700560" cy="342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D0C3D50-CE59-4E53-BAFC-ECECB9354DD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54880" y="4807979"/>
                <a:ext cx="736200" cy="3779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14:cNvPr>
              <p14:cNvContentPartPr/>
              <p14:nvPr/>
            </p14:nvContentPartPr>
            <p14:xfrm>
              <a:off x="3129240" y="4876360"/>
              <a:ext cx="113040" cy="146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E1707D3-579F-4760-AEB8-B202C20EE8D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111240" y="4858720"/>
                <a:ext cx="1486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14:cNvPr>
              <p14:cNvContentPartPr/>
              <p14:nvPr/>
            </p14:nvContentPartPr>
            <p14:xfrm>
              <a:off x="3434160" y="4795000"/>
              <a:ext cx="147600" cy="1342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A10FAAE-7995-4F82-BB1F-55AFA400583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6160" y="4777360"/>
                <a:ext cx="183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14:cNvPr>
              <p14:cNvContentPartPr/>
              <p14:nvPr/>
            </p14:nvContentPartPr>
            <p14:xfrm>
              <a:off x="4164960" y="4764760"/>
              <a:ext cx="723600" cy="421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19B23895-19E5-4D55-8CF7-D4952C75F9B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147320" y="4747120"/>
                <a:ext cx="7592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14:cNvPr>
              <p14:cNvContentPartPr/>
              <p14:nvPr/>
            </p14:nvContentPartPr>
            <p14:xfrm>
              <a:off x="3715680" y="4815520"/>
              <a:ext cx="359280" cy="381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99199AF-132A-4295-B229-F4A7E8A2891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3697698" y="4797520"/>
                <a:ext cx="394884" cy="41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14:cNvPr>
              <p14:cNvContentPartPr/>
              <p14:nvPr/>
            </p14:nvContentPartPr>
            <p14:xfrm>
              <a:off x="3413280" y="4976800"/>
              <a:ext cx="198720" cy="1850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7753222-400E-4E7F-8F8B-1FDB3C19316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395280" y="4958800"/>
                <a:ext cx="23436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2AEB403-C9AE-4A09-BD03-167B55D2DA3C}"/>
                  </a:ext>
                </a:extLst>
              </p14:cNvPr>
              <p14:cNvContentPartPr/>
              <p14:nvPr/>
            </p14:nvContentPartPr>
            <p14:xfrm>
              <a:off x="5181240" y="4845760"/>
              <a:ext cx="242640" cy="2534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2AEB403-C9AE-4A09-BD03-167B55D2DA3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163240" y="4827760"/>
                <a:ext cx="2782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AAF4AF6-92F5-4A2E-AF6B-A646AFB7AA4A}"/>
                  </a:ext>
                </a:extLst>
              </p14:cNvPr>
              <p14:cNvContentPartPr/>
              <p14:nvPr/>
            </p14:nvContentPartPr>
            <p14:xfrm>
              <a:off x="5741760" y="4923520"/>
              <a:ext cx="284040" cy="156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AAF4AF6-92F5-4A2E-AF6B-A646AFB7AA4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723760" y="4905520"/>
                <a:ext cx="3196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90D9A7-0FB2-4788-B636-A1E54A5E2229}"/>
                  </a:ext>
                </a:extLst>
              </p14:cNvPr>
              <p14:cNvContentPartPr/>
              <p14:nvPr/>
            </p14:nvContentPartPr>
            <p14:xfrm>
              <a:off x="6187080" y="4969960"/>
              <a:ext cx="113040" cy="8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90D9A7-0FB2-4788-B636-A1E54A5E222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169440" y="4952320"/>
                <a:ext cx="148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DB1DED6-1AB7-44DF-BF71-2BFE468B46E6}"/>
                  </a:ext>
                </a:extLst>
              </p14:cNvPr>
              <p14:cNvContentPartPr/>
              <p14:nvPr/>
            </p14:nvContentPartPr>
            <p14:xfrm>
              <a:off x="6463920" y="4825960"/>
              <a:ext cx="118800" cy="1245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DB1DED6-1AB7-44DF-BF71-2BFE468B46E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45920" y="4807960"/>
                <a:ext cx="1544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2F779A2-AF9F-4015-BF19-F2BEC7DD9DC4}"/>
                  </a:ext>
                </a:extLst>
              </p14:cNvPr>
              <p14:cNvContentPartPr/>
              <p14:nvPr/>
            </p14:nvContentPartPr>
            <p14:xfrm>
              <a:off x="6431160" y="5008480"/>
              <a:ext cx="1731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2F779A2-AF9F-4015-BF19-F2BEC7DD9DC4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413160" y="4990840"/>
                <a:ext cx="2088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665654B-85E5-46AC-B876-FBA4E9C56A97}"/>
                  </a:ext>
                </a:extLst>
              </p14:cNvPr>
              <p14:cNvContentPartPr/>
              <p14:nvPr/>
            </p14:nvContentPartPr>
            <p14:xfrm>
              <a:off x="6474000" y="5050600"/>
              <a:ext cx="124920" cy="139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665654B-85E5-46AC-B876-FBA4E9C56A97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456360" y="5032600"/>
                <a:ext cx="1605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39B7EDD-CF2A-4AEB-AC62-841B3148C984}"/>
                  </a:ext>
                </a:extLst>
              </p14:cNvPr>
              <p14:cNvContentPartPr/>
              <p14:nvPr/>
            </p14:nvContentPartPr>
            <p14:xfrm>
              <a:off x="6695040" y="4912720"/>
              <a:ext cx="223200" cy="36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39B7EDD-CF2A-4AEB-AC62-841B3148C98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677040" y="4895062"/>
                <a:ext cx="25884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3C48539-3219-4416-A88B-42EDD8EB3809}"/>
                  </a:ext>
                </a:extLst>
              </p14:cNvPr>
              <p14:cNvContentPartPr/>
              <p14:nvPr/>
            </p14:nvContentPartPr>
            <p14:xfrm>
              <a:off x="7050720" y="4968160"/>
              <a:ext cx="120960" cy="10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3C48539-3219-4416-A88B-42EDD8EB3809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033080" y="4950160"/>
                <a:ext cx="1566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B6C16537-6190-44D3-B957-D81A3D5342EE}"/>
                  </a:ext>
                </a:extLst>
              </p14:cNvPr>
              <p14:cNvContentPartPr/>
              <p14:nvPr/>
            </p14:nvContentPartPr>
            <p14:xfrm>
              <a:off x="7070880" y="5049520"/>
              <a:ext cx="97920" cy="100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B6C16537-6190-44D3-B957-D81A3D5342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052880" y="5031520"/>
                <a:ext cx="133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3AF0C911-7516-492D-B4EE-E7283E2C9F4D}"/>
                  </a:ext>
                </a:extLst>
              </p14:cNvPr>
              <p14:cNvContentPartPr/>
              <p14:nvPr/>
            </p14:nvContentPartPr>
            <p14:xfrm>
              <a:off x="7436640" y="4763680"/>
              <a:ext cx="172080" cy="115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3AF0C911-7516-492D-B4EE-E7283E2C9F4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7419000" y="4746040"/>
                <a:ext cx="20772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E96EC1B-5C2A-4EB4-8942-D7BBC251D08B}"/>
                  </a:ext>
                </a:extLst>
              </p14:cNvPr>
              <p14:cNvContentPartPr/>
              <p14:nvPr/>
            </p14:nvContentPartPr>
            <p14:xfrm>
              <a:off x="7713480" y="4927120"/>
              <a:ext cx="183600" cy="101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E96EC1B-5C2A-4EB4-8942-D7BBC251D08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7695840" y="4909480"/>
                <a:ext cx="21924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0F4E61B-C7CE-4468-B239-B1CC79A2B629}"/>
                  </a:ext>
                </a:extLst>
              </p14:cNvPr>
              <p14:cNvContentPartPr/>
              <p14:nvPr/>
            </p14:nvContentPartPr>
            <p14:xfrm>
              <a:off x="7303440" y="4866280"/>
              <a:ext cx="291240" cy="2037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0F4E61B-C7CE-4468-B239-B1CC79A2B629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285800" y="4848280"/>
                <a:ext cx="32688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D7BEB223-3946-46FE-BCE0-E355DA9B5095}"/>
                  </a:ext>
                </a:extLst>
              </p14:cNvPr>
              <p14:cNvContentPartPr/>
              <p14:nvPr/>
            </p14:nvContentPartPr>
            <p14:xfrm>
              <a:off x="5403360" y="4498720"/>
              <a:ext cx="2706840" cy="845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D7BEB223-3946-46FE-BCE0-E355DA9B5095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385720" y="4463080"/>
                <a:ext cx="2742480" cy="9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CDC009-8D03-47D6-9B23-E090E6315843}"/>
                  </a:ext>
                </a:extLst>
              </p14:cNvPr>
              <p14:cNvContentPartPr/>
              <p14:nvPr/>
            </p14:nvContentPartPr>
            <p14:xfrm>
              <a:off x="6204360" y="5651440"/>
              <a:ext cx="642240" cy="169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CDC009-8D03-47D6-9B23-E090E631584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186720" y="5633800"/>
                <a:ext cx="6778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48D31BF-C2F4-4542-89D6-063AC167E824}"/>
                  </a:ext>
                </a:extLst>
              </p14:cNvPr>
              <p14:cNvContentPartPr/>
              <p14:nvPr/>
            </p14:nvContentPartPr>
            <p14:xfrm>
              <a:off x="7078440" y="5451640"/>
              <a:ext cx="1842840" cy="6134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48D31BF-C2F4-4542-89D6-063AC167E824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060440" y="5433651"/>
                <a:ext cx="1878480" cy="649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B12C1C1-B423-4538-93E9-2CF38B2B2960}"/>
                  </a:ext>
                </a:extLst>
              </p14:cNvPr>
              <p14:cNvContentPartPr/>
              <p14:nvPr/>
            </p14:nvContentPartPr>
            <p14:xfrm>
              <a:off x="4472040" y="5465680"/>
              <a:ext cx="1429200" cy="3567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B12C1C1-B423-4538-93E9-2CF38B2B2960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454400" y="5447680"/>
                <a:ext cx="146484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360BFFB-B393-47AF-B6FC-8F825DC97960}"/>
                  </a:ext>
                </a:extLst>
              </p14:cNvPr>
              <p14:cNvContentPartPr/>
              <p14:nvPr/>
            </p14:nvContentPartPr>
            <p14:xfrm>
              <a:off x="6480120" y="6146440"/>
              <a:ext cx="177480" cy="325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360BFFB-B393-47AF-B6FC-8F825DC97960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462480" y="6128440"/>
                <a:ext cx="2131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CCFCEC6-8C77-48ED-803F-980032DE4951}"/>
                  </a:ext>
                </a:extLst>
              </p14:cNvPr>
              <p14:cNvContentPartPr/>
              <p14:nvPr/>
            </p14:nvContentPartPr>
            <p14:xfrm>
              <a:off x="7753440" y="2488120"/>
              <a:ext cx="906120" cy="7711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CCFCEC6-8C77-48ED-803F-980032DE4951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735440" y="2470120"/>
                <a:ext cx="941760" cy="80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7557893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809040" y="873520"/>
              <a:ext cx="2167920" cy="75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1400" y="855520"/>
                <a:ext cx="2203560" cy="79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96924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83B752-8DB6-41B3-A7A6-912C7F3CDA47}"/>
                  </a:ext>
                </a:extLst>
              </p14:cNvPr>
              <p14:cNvContentPartPr/>
              <p14:nvPr/>
            </p14:nvContentPartPr>
            <p14:xfrm>
              <a:off x="253560" y="156040"/>
              <a:ext cx="1397160" cy="71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83B752-8DB6-41B3-A7A6-912C7F3CDA4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5920" y="138049"/>
                <a:ext cx="1432800" cy="7534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1A3268-A64E-4EFF-9A48-EB4C89C7E20B}"/>
                  </a:ext>
                </a:extLst>
              </p14:cNvPr>
              <p14:cNvContentPartPr/>
              <p14:nvPr/>
            </p14:nvContentPartPr>
            <p14:xfrm>
              <a:off x="1906320" y="111400"/>
              <a:ext cx="613440" cy="391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1A3268-A64E-4EFF-9A48-EB4C89C7E2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88320" y="93760"/>
                <a:ext cx="649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2C7AA16-3EF8-4014-B571-3F657E76C257}"/>
                  </a:ext>
                </a:extLst>
              </p14:cNvPr>
              <p14:cNvContentPartPr/>
              <p14:nvPr/>
            </p14:nvContentPartPr>
            <p14:xfrm>
              <a:off x="1761240" y="471400"/>
              <a:ext cx="968400" cy="358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2C7AA16-3EF8-4014-B571-3F657E76C25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743240" y="453760"/>
                <a:ext cx="100404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09CF071-C547-4AF4-9932-8F96ED607AC3}"/>
                  </a:ext>
                </a:extLst>
              </p14:cNvPr>
              <p14:cNvContentPartPr/>
              <p14:nvPr/>
            </p14:nvContentPartPr>
            <p14:xfrm>
              <a:off x="1354800" y="986200"/>
              <a:ext cx="2633760" cy="190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09CF071-C547-4AF4-9932-8F96ED607AC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6800" y="968557"/>
                <a:ext cx="2669400" cy="19432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9765F8D-40C3-40D7-8D1D-D098AF9897AC}"/>
                  </a:ext>
                </a:extLst>
              </p14:cNvPr>
              <p14:cNvContentPartPr/>
              <p14:nvPr/>
            </p14:nvContentPartPr>
            <p14:xfrm>
              <a:off x="7666491" y="156583"/>
              <a:ext cx="1245600" cy="587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9765F8D-40C3-40D7-8D1D-D098AF9897A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48851" y="138943"/>
                <a:ext cx="1281240" cy="62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611240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14:cNvPr>
              <p14:cNvContentPartPr/>
              <p14:nvPr/>
            </p14:nvContentPartPr>
            <p14:xfrm>
              <a:off x="2759160" y="2143600"/>
              <a:ext cx="4320" cy="11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41520" y="2125600"/>
                <a:ext cx="3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14:cNvPr>
              <p14:cNvContentPartPr/>
              <p14:nvPr/>
            </p14:nvContentPartPr>
            <p14:xfrm>
              <a:off x="2739360" y="2021560"/>
              <a:ext cx="2412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21720" y="2003560"/>
                <a:ext cx="59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14:cNvPr>
              <p14:cNvContentPartPr/>
              <p14:nvPr/>
            </p14:nvContentPartPr>
            <p14:xfrm>
              <a:off x="2846640" y="2102920"/>
              <a:ext cx="141480" cy="142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28640" y="2084920"/>
                <a:ext cx="17712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14:cNvPr>
              <p14:cNvContentPartPr/>
              <p14:nvPr/>
            </p14:nvContentPartPr>
            <p14:xfrm>
              <a:off x="3199440" y="1987720"/>
              <a:ext cx="146160" cy="26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81800" y="1969720"/>
                <a:ext cx="1818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14:cNvPr>
              <p14:cNvContentPartPr/>
              <p14:nvPr/>
            </p14:nvContentPartPr>
            <p14:xfrm>
              <a:off x="3447120" y="2163400"/>
              <a:ext cx="6840" cy="58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9480" y="2145760"/>
                <a:ext cx="42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14:cNvPr>
              <p14:cNvContentPartPr/>
              <p14:nvPr/>
            </p14:nvContentPartPr>
            <p14:xfrm>
              <a:off x="3474120" y="199096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564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14:cNvPr>
              <p14:cNvContentPartPr/>
              <p14:nvPr/>
            </p14:nvContentPartPr>
            <p14:xfrm>
              <a:off x="3839880" y="2102920"/>
              <a:ext cx="90720" cy="13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21880" y="2084920"/>
                <a:ext cx="126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14:cNvPr>
              <p14:cNvContentPartPr/>
              <p14:nvPr/>
            </p14:nvContentPartPr>
            <p14:xfrm>
              <a:off x="4216080" y="2153680"/>
              <a:ext cx="4320" cy="3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98440" y="2135680"/>
                <a:ext cx="399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14:cNvPr>
              <p14:cNvContentPartPr/>
              <p14:nvPr/>
            </p14:nvContentPartPr>
            <p14:xfrm>
              <a:off x="4216080" y="200104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844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14:cNvPr>
              <p14:cNvContentPartPr/>
              <p14:nvPr/>
            </p14:nvContentPartPr>
            <p14:xfrm>
              <a:off x="4325160" y="2083120"/>
              <a:ext cx="76680" cy="118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07160" y="2065480"/>
                <a:ext cx="1123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14:cNvPr>
              <p14:cNvContentPartPr/>
              <p14:nvPr/>
            </p14:nvContentPartPr>
            <p14:xfrm>
              <a:off x="4469880" y="2105440"/>
              <a:ext cx="153720" cy="58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52240" y="2087800"/>
                <a:ext cx="1893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14:cNvPr>
              <p14:cNvContentPartPr/>
              <p14:nvPr/>
            </p14:nvContentPartPr>
            <p14:xfrm>
              <a:off x="4023120" y="1930120"/>
              <a:ext cx="132120" cy="28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005120" y="1912120"/>
                <a:ext cx="167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14:cNvPr>
              <p14:cNvContentPartPr/>
              <p14:nvPr/>
            </p14:nvContentPartPr>
            <p14:xfrm>
              <a:off x="3541080" y="2098240"/>
              <a:ext cx="196560" cy="14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23113" y="2080284"/>
                <a:ext cx="232135" cy="18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14:cNvPr>
              <p14:cNvContentPartPr/>
              <p14:nvPr/>
            </p14:nvContentPartPr>
            <p14:xfrm>
              <a:off x="4836720" y="1923640"/>
              <a:ext cx="182880" cy="521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819080" y="1905640"/>
                <a:ext cx="2185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14:cNvPr>
              <p14:cNvContentPartPr/>
              <p14:nvPr/>
            </p14:nvContentPartPr>
            <p14:xfrm>
              <a:off x="5171160" y="2028760"/>
              <a:ext cx="441360" cy="186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53520" y="2011120"/>
                <a:ext cx="4770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14:cNvPr>
              <p14:cNvContentPartPr/>
              <p14:nvPr/>
            </p14:nvContentPartPr>
            <p14:xfrm>
              <a:off x="5262600" y="1840840"/>
              <a:ext cx="241560" cy="89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244600" y="1822840"/>
                <a:ext cx="2772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14:cNvPr>
              <p14:cNvContentPartPr/>
              <p14:nvPr/>
            </p14:nvContentPartPr>
            <p14:xfrm>
              <a:off x="2465400" y="2298040"/>
              <a:ext cx="125640" cy="155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447760" y="2280040"/>
                <a:ext cx="1612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14:cNvPr>
              <p14:cNvContentPartPr/>
              <p14:nvPr/>
            </p14:nvContentPartPr>
            <p14:xfrm>
              <a:off x="392880" y="2710240"/>
              <a:ext cx="1018440" cy="29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4880" y="2692578"/>
                <a:ext cx="10540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14:cNvPr>
              <p14:cNvContentPartPr/>
              <p14:nvPr/>
            </p14:nvContentPartPr>
            <p14:xfrm>
              <a:off x="1838280" y="2635360"/>
              <a:ext cx="12708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820640" y="2617360"/>
                <a:ext cx="162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14:cNvPr>
              <p14:cNvContentPartPr/>
              <p14:nvPr/>
            </p14:nvContentPartPr>
            <p14:xfrm>
              <a:off x="2156160" y="2681800"/>
              <a:ext cx="3816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138520" y="2664160"/>
                <a:ext cx="73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14:cNvPr>
              <p14:cNvContentPartPr/>
              <p14:nvPr/>
            </p14:nvContentPartPr>
            <p14:xfrm>
              <a:off x="1818120" y="2824000"/>
              <a:ext cx="254520" cy="249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00120" y="2806360"/>
                <a:ext cx="290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14:cNvPr>
              <p14:cNvContentPartPr/>
              <p14:nvPr/>
            </p14:nvContentPartPr>
            <p14:xfrm>
              <a:off x="2316000" y="2875120"/>
              <a:ext cx="110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98360" y="28571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14:cNvPr>
              <p14:cNvContentPartPr/>
              <p14:nvPr/>
            </p14:nvContentPartPr>
            <p14:xfrm>
              <a:off x="2305920" y="2957200"/>
              <a:ext cx="1173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287920" y="29395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14:cNvPr>
              <p14:cNvContentPartPr/>
              <p14:nvPr/>
            </p14:nvContentPartPr>
            <p14:xfrm>
              <a:off x="2569800" y="2800240"/>
              <a:ext cx="433080" cy="19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552160" y="2782240"/>
                <a:ext cx="46872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14:cNvPr>
              <p14:cNvContentPartPr/>
              <p14:nvPr/>
            </p14:nvContentPartPr>
            <p14:xfrm>
              <a:off x="2732880" y="2624560"/>
              <a:ext cx="157320" cy="78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4880" y="2606560"/>
                <a:ext cx="1929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14:cNvPr>
              <p14:cNvContentPartPr/>
              <p14:nvPr/>
            </p14:nvContentPartPr>
            <p14:xfrm>
              <a:off x="3149400" y="2602240"/>
              <a:ext cx="579600" cy="459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131760" y="2584240"/>
                <a:ext cx="6152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14:cNvPr>
              <p14:cNvContentPartPr/>
              <p14:nvPr/>
            </p14:nvContentPartPr>
            <p14:xfrm>
              <a:off x="4134720" y="2658040"/>
              <a:ext cx="571320" cy="351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17069" y="2640040"/>
                <a:ext cx="606982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14:cNvPr>
              <p14:cNvContentPartPr/>
              <p14:nvPr/>
            </p14:nvContentPartPr>
            <p14:xfrm>
              <a:off x="924240" y="3248080"/>
              <a:ext cx="158760" cy="4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06240" y="3230440"/>
                <a:ext cx="19440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14:cNvPr>
              <p14:cNvContentPartPr/>
              <p14:nvPr/>
            </p14:nvContentPartPr>
            <p14:xfrm>
              <a:off x="921720" y="3352480"/>
              <a:ext cx="704520" cy="347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904080" y="3334499"/>
                <a:ext cx="7401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14:cNvPr>
              <p14:cNvContentPartPr/>
              <p14:nvPr/>
            </p14:nvContentPartPr>
            <p14:xfrm>
              <a:off x="1879320" y="3424840"/>
              <a:ext cx="6174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61320" y="3406840"/>
                <a:ext cx="6530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14:cNvPr>
              <p14:cNvContentPartPr/>
              <p14:nvPr/>
            </p14:nvContentPartPr>
            <p14:xfrm>
              <a:off x="2092800" y="3232960"/>
              <a:ext cx="263160" cy="79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074800" y="3215320"/>
                <a:ext cx="2988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14:cNvPr>
              <p14:cNvContentPartPr/>
              <p14:nvPr/>
            </p14:nvContentPartPr>
            <p14:xfrm>
              <a:off x="2721360" y="3220360"/>
              <a:ext cx="148320" cy="412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3720" y="3202360"/>
                <a:ext cx="18396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14:cNvPr>
              <p14:cNvContentPartPr/>
              <p14:nvPr/>
            </p14:nvContentPartPr>
            <p14:xfrm>
              <a:off x="3010440" y="3271120"/>
              <a:ext cx="170640" cy="257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92800" y="3253120"/>
                <a:ext cx="2062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14:cNvPr>
              <p14:cNvContentPartPr/>
              <p14:nvPr/>
            </p14:nvContentPartPr>
            <p14:xfrm>
              <a:off x="3059760" y="3687640"/>
              <a:ext cx="8640" cy="50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042120" y="3670000"/>
                <a:ext cx="442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14:cNvPr>
              <p14:cNvContentPartPr/>
              <p14:nvPr/>
            </p14:nvContentPartPr>
            <p14:xfrm>
              <a:off x="3065520" y="3606640"/>
              <a:ext cx="12960" cy="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7880" y="3588640"/>
                <a:ext cx="48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14:cNvPr>
              <p14:cNvContentPartPr/>
              <p14:nvPr/>
            </p14:nvContentPartPr>
            <p14:xfrm>
              <a:off x="3303120" y="3301720"/>
              <a:ext cx="39240" cy="253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85480" y="3284080"/>
                <a:ext cx="74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14:cNvPr>
              <p14:cNvContentPartPr/>
              <p14:nvPr/>
            </p14:nvContentPartPr>
            <p14:xfrm>
              <a:off x="4317600" y="3291280"/>
              <a:ext cx="236160" cy="19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99600" y="3273280"/>
                <a:ext cx="2718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14:cNvPr>
              <p14:cNvContentPartPr/>
              <p14:nvPr/>
            </p14:nvContentPartPr>
            <p14:xfrm>
              <a:off x="4663200" y="3423400"/>
              <a:ext cx="4320" cy="43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45200" y="340576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14:cNvPr>
              <p14:cNvContentPartPr/>
              <p14:nvPr/>
            </p14:nvContentPartPr>
            <p14:xfrm>
              <a:off x="4652760" y="3281200"/>
              <a:ext cx="36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35120" y="3263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14:cNvPr>
              <p14:cNvContentPartPr/>
              <p14:nvPr/>
            </p14:nvContentPartPr>
            <p14:xfrm>
              <a:off x="3443880" y="3205600"/>
              <a:ext cx="776160" cy="390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426240" y="3187960"/>
                <a:ext cx="811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14:cNvPr>
              <p14:cNvContentPartPr/>
              <p14:nvPr/>
            </p14:nvContentPartPr>
            <p14:xfrm>
              <a:off x="4784880" y="3100480"/>
              <a:ext cx="119520" cy="36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766880" y="3082480"/>
                <a:ext cx="155160" cy="40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1840223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7952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2584212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8561352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0980686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7114412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241398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0932191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3245455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3653679"/>
      </p:ext>
    </p:extLst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14:cNvPr>
              <p14:cNvContentPartPr/>
              <p14:nvPr/>
            </p14:nvContentPartPr>
            <p14:xfrm>
              <a:off x="5079720" y="2766400"/>
              <a:ext cx="165600" cy="1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2080" y="274876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14:cNvPr>
              <p14:cNvContentPartPr/>
              <p14:nvPr/>
            </p14:nvContentPartPr>
            <p14:xfrm>
              <a:off x="5130480" y="2838040"/>
              <a:ext cx="153720" cy="1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2480" y="2820040"/>
                <a:ext cx="189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14:cNvPr>
              <p14:cNvContentPartPr/>
              <p14:nvPr/>
            </p14:nvContentPartPr>
            <p14:xfrm>
              <a:off x="4383120" y="2707360"/>
              <a:ext cx="538200" cy="24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65120" y="2689694"/>
                <a:ext cx="573840" cy="276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14:cNvPr>
              <p14:cNvContentPartPr/>
              <p14:nvPr/>
            </p14:nvContentPartPr>
            <p14:xfrm>
              <a:off x="3934920" y="2529520"/>
              <a:ext cx="220680" cy="39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16920" y="2511520"/>
                <a:ext cx="256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14:cNvPr>
              <p14:cNvContentPartPr/>
              <p14:nvPr/>
            </p14:nvContentPartPr>
            <p14:xfrm>
              <a:off x="5394360" y="2690800"/>
              <a:ext cx="312840" cy="243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76720" y="2672800"/>
                <a:ext cx="348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14:cNvPr>
              <p14:cNvContentPartPr/>
              <p14:nvPr/>
            </p14:nvContentPartPr>
            <p14:xfrm>
              <a:off x="6217680" y="2783320"/>
              <a:ext cx="115920" cy="14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99680" y="27656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14:cNvPr>
              <p14:cNvContentPartPr/>
              <p14:nvPr/>
            </p14:nvContentPartPr>
            <p14:xfrm>
              <a:off x="5800800" y="2725720"/>
              <a:ext cx="275040" cy="210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83160" y="2708080"/>
                <a:ext cx="3106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14:cNvPr>
              <p14:cNvContentPartPr/>
              <p14:nvPr/>
            </p14:nvContentPartPr>
            <p14:xfrm>
              <a:off x="6432600" y="2672080"/>
              <a:ext cx="34596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14978" y="2654101"/>
                <a:ext cx="381563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14:cNvPr>
              <p14:cNvContentPartPr/>
              <p14:nvPr/>
            </p14:nvContentPartPr>
            <p14:xfrm>
              <a:off x="6854520" y="2712400"/>
              <a:ext cx="64080" cy="200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6880" y="2694400"/>
                <a:ext cx="99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14:cNvPr>
              <p14:cNvContentPartPr/>
              <p14:nvPr/>
            </p14:nvContentPartPr>
            <p14:xfrm>
              <a:off x="6898440" y="2699440"/>
              <a:ext cx="145440" cy="184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80440" y="2681800"/>
                <a:ext cx="1810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14:cNvPr>
              <p14:cNvContentPartPr/>
              <p14:nvPr/>
            </p14:nvContentPartPr>
            <p14:xfrm>
              <a:off x="7118400" y="2803840"/>
              <a:ext cx="64800" cy="11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0400" y="2785840"/>
                <a:ext cx="100440" cy="14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1166368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14:cNvPr>
              <p14:cNvContentPartPr/>
              <p14:nvPr/>
            </p14:nvContentPartPr>
            <p14:xfrm>
              <a:off x="5079720" y="2766400"/>
              <a:ext cx="165600" cy="1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2080" y="274876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14:cNvPr>
              <p14:cNvContentPartPr/>
              <p14:nvPr/>
            </p14:nvContentPartPr>
            <p14:xfrm>
              <a:off x="5130480" y="2838040"/>
              <a:ext cx="153720" cy="1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2480" y="2820040"/>
                <a:ext cx="189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14:cNvPr>
              <p14:cNvContentPartPr/>
              <p14:nvPr/>
            </p14:nvContentPartPr>
            <p14:xfrm>
              <a:off x="4383120" y="2707360"/>
              <a:ext cx="538200" cy="24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65120" y="2689694"/>
                <a:ext cx="573840" cy="276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14:cNvPr>
              <p14:cNvContentPartPr/>
              <p14:nvPr/>
            </p14:nvContentPartPr>
            <p14:xfrm>
              <a:off x="3934920" y="2529520"/>
              <a:ext cx="220680" cy="39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16920" y="2511520"/>
                <a:ext cx="256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14:cNvPr>
              <p14:cNvContentPartPr/>
              <p14:nvPr/>
            </p14:nvContentPartPr>
            <p14:xfrm>
              <a:off x="5394360" y="2690800"/>
              <a:ext cx="312840" cy="243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76720" y="2672800"/>
                <a:ext cx="348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14:cNvPr>
              <p14:cNvContentPartPr/>
              <p14:nvPr/>
            </p14:nvContentPartPr>
            <p14:xfrm>
              <a:off x="6217680" y="2783320"/>
              <a:ext cx="115920" cy="14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99680" y="27656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14:cNvPr>
              <p14:cNvContentPartPr/>
              <p14:nvPr/>
            </p14:nvContentPartPr>
            <p14:xfrm>
              <a:off x="5800800" y="2725720"/>
              <a:ext cx="275040" cy="210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83160" y="2708080"/>
                <a:ext cx="3106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14:cNvPr>
              <p14:cNvContentPartPr/>
              <p14:nvPr/>
            </p14:nvContentPartPr>
            <p14:xfrm>
              <a:off x="6432600" y="2672080"/>
              <a:ext cx="34596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14978" y="2654101"/>
                <a:ext cx="381563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14:cNvPr>
              <p14:cNvContentPartPr/>
              <p14:nvPr/>
            </p14:nvContentPartPr>
            <p14:xfrm>
              <a:off x="6854520" y="2712400"/>
              <a:ext cx="64080" cy="200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6880" y="2694400"/>
                <a:ext cx="99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14:cNvPr>
              <p14:cNvContentPartPr/>
              <p14:nvPr/>
            </p14:nvContentPartPr>
            <p14:xfrm>
              <a:off x="6898440" y="2699440"/>
              <a:ext cx="145440" cy="184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80440" y="2681800"/>
                <a:ext cx="1810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14:cNvPr>
              <p14:cNvContentPartPr/>
              <p14:nvPr/>
            </p14:nvContentPartPr>
            <p14:xfrm>
              <a:off x="7118400" y="2803840"/>
              <a:ext cx="64800" cy="11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0400" y="2785840"/>
                <a:ext cx="1004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14:cNvPr>
              <p14:cNvContentPartPr/>
              <p14:nvPr/>
            </p14:nvContentPartPr>
            <p14:xfrm>
              <a:off x="7375800" y="2782600"/>
              <a:ext cx="133560" cy="2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57800" y="276496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14:cNvPr>
              <p14:cNvContentPartPr/>
              <p14:nvPr/>
            </p14:nvContentPartPr>
            <p14:xfrm>
              <a:off x="7365720" y="2856400"/>
              <a:ext cx="143280" cy="1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48080" y="2838760"/>
                <a:ext cx="1789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14:cNvPr>
              <p14:cNvContentPartPr/>
              <p14:nvPr/>
            </p14:nvContentPartPr>
            <p14:xfrm>
              <a:off x="7623120" y="2732560"/>
              <a:ext cx="728280" cy="167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05120" y="2714882"/>
                <a:ext cx="763920" cy="2027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818494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14:cNvPr>
              <p14:cNvContentPartPr/>
              <p14:nvPr/>
            </p14:nvContentPartPr>
            <p14:xfrm>
              <a:off x="2759160" y="2143600"/>
              <a:ext cx="4320" cy="11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41520" y="2125600"/>
                <a:ext cx="3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14:cNvPr>
              <p14:cNvContentPartPr/>
              <p14:nvPr/>
            </p14:nvContentPartPr>
            <p14:xfrm>
              <a:off x="2739360" y="2021560"/>
              <a:ext cx="2412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21720" y="2003560"/>
                <a:ext cx="59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14:cNvPr>
              <p14:cNvContentPartPr/>
              <p14:nvPr/>
            </p14:nvContentPartPr>
            <p14:xfrm>
              <a:off x="2846640" y="2102920"/>
              <a:ext cx="141480" cy="142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28640" y="2084920"/>
                <a:ext cx="17712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14:cNvPr>
              <p14:cNvContentPartPr/>
              <p14:nvPr/>
            </p14:nvContentPartPr>
            <p14:xfrm>
              <a:off x="3199440" y="1987720"/>
              <a:ext cx="146160" cy="26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81800" y="1969720"/>
                <a:ext cx="1818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14:cNvPr>
              <p14:cNvContentPartPr/>
              <p14:nvPr/>
            </p14:nvContentPartPr>
            <p14:xfrm>
              <a:off x="3447120" y="2163400"/>
              <a:ext cx="6840" cy="58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9480" y="2145760"/>
                <a:ext cx="42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14:cNvPr>
              <p14:cNvContentPartPr/>
              <p14:nvPr/>
            </p14:nvContentPartPr>
            <p14:xfrm>
              <a:off x="3474120" y="199096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564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14:cNvPr>
              <p14:cNvContentPartPr/>
              <p14:nvPr/>
            </p14:nvContentPartPr>
            <p14:xfrm>
              <a:off x="3839880" y="2102920"/>
              <a:ext cx="90720" cy="13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21880" y="2084920"/>
                <a:ext cx="126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14:cNvPr>
              <p14:cNvContentPartPr/>
              <p14:nvPr/>
            </p14:nvContentPartPr>
            <p14:xfrm>
              <a:off x="4216080" y="2153680"/>
              <a:ext cx="4320" cy="3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98440" y="2135680"/>
                <a:ext cx="399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14:cNvPr>
              <p14:cNvContentPartPr/>
              <p14:nvPr/>
            </p14:nvContentPartPr>
            <p14:xfrm>
              <a:off x="4216080" y="200104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844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14:cNvPr>
              <p14:cNvContentPartPr/>
              <p14:nvPr/>
            </p14:nvContentPartPr>
            <p14:xfrm>
              <a:off x="4325160" y="2083120"/>
              <a:ext cx="76680" cy="118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07160" y="2065480"/>
                <a:ext cx="1123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14:cNvPr>
              <p14:cNvContentPartPr/>
              <p14:nvPr/>
            </p14:nvContentPartPr>
            <p14:xfrm>
              <a:off x="4469880" y="2105440"/>
              <a:ext cx="153720" cy="58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52240" y="2087800"/>
                <a:ext cx="1893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14:cNvPr>
              <p14:cNvContentPartPr/>
              <p14:nvPr/>
            </p14:nvContentPartPr>
            <p14:xfrm>
              <a:off x="4023120" y="1930120"/>
              <a:ext cx="132120" cy="28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005120" y="1912120"/>
                <a:ext cx="167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14:cNvPr>
              <p14:cNvContentPartPr/>
              <p14:nvPr/>
            </p14:nvContentPartPr>
            <p14:xfrm>
              <a:off x="3541080" y="2098240"/>
              <a:ext cx="196560" cy="14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23113" y="2080284"/>
                <a:ext cx="232135" cy="18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14:cNvPr>
              <p14:cNvContentPartPr/>
              <p14:nvPr/>
            </p14:nvContentPartPr>
            <p14:xfrm>
              <a:off x="4836720" y="1923640"/>
              <a:ext cx="182880" cy="521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819080" y="1905640"/>
                <a:ext cx="2185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14:cNvPr>
              <p14:cNvContentPartPr/>
              <p14:nvPr/>
            </p14:nvContentPartPr>
            <p14:xfrm>
              <a:off x="5171160" y="2028760"/>
              <a:ext cx="441360" cy="186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53520" y="2011120"/>
                <a:ext cx="4770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14:cNvPr>
              <p14:cNvContentPartPr/>
              <p14:nvPr/>
            </p14:nvContentPartPr>
            <p14:xfrm>
              <a:off x="5262600" y="1840840"/>
              <a:ext cx="241560" cy="89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244600" y="1822840"/>
                <a:ext cx="2772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14:cNvPr>
              <p14:cNvContentPartPr/>
              <p14:nvPr/>
            </p14:nvContentPartPr>
            <p14:xfrm>
              <a:off x="2465400" y="2298040"/>
              <a:ext cx="125640" cy="155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447760" y="2280040"/>
                <a:ext cx="1612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14:cNvPr>
              <p14:cNvContentPartPr/>
              <p14:nvPr/>
            </p14:nvContentPartPr>
            <p14:xfrm>
              <a:off x="392880" y="2710240"/>
              <a:ext cx="1018440" cy="29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4880" y="2692578"/>
                <a:ext cx="10540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14:cNvPr>
              <p14:cNvContentPartPr/>
              <p14:nvPr/>
            </p14:nvContentPartPr>
            <p14:xfrm>
              <a:off x="1838280" y="2635360"/>
              <a:ext cx="12708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820640" y="2617360"/>
                <a:ext cx="162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14:cNvPr>
              <p14:cNvContentPartPr/>
              <p14:nvPr/>
            </p14:nvContentPartPr>
            <p14:xfrm>
              <a:off x="2156160" y="2681800"/>
              <a:ext cx="3816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138520" y="2664160"/>
                <a:ext cx="73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14:cNvPr>
              <p14:cNvContentPartPr/>
              <p14:nvPr/>
            </p14:nvContentPartPr>
            <p14:xfrm>
              <a:off x="1818120" y="2824000"/>
              <a:ext cx="254520" cy="249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00120" y="2806360"/>
                <a:ext cx="290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14:cNvPr>
              <p14:cNvContentPartPr/>
              <p14:nvPr/>
            </p14:nvContentPartPr>
            <p14:xfrm>
              <a:off x="2316000" y="2875120"/>
              <a:ext cx="110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98360" y="28571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14:cNvPr>
              <p14:cNvContentPartPr/>
              <p14:nvPr/>
            </p14:nvContentPartPr>
            <p14:xfrm>
              <a:off x="2305920" y="2957200"/>
              <a:ext cx="1173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287920" y="29395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14:cNvPr>
              <p14:cNvContentPartPr/>
              <p14:nvPr/>
            </p14:nvContentPartPr>
            <p14:xfrm>
              <a:off x="2569800" y="2800240"/>
              <a:ext cx="433080" cy="19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552160" y="2782240"/>
                <a:ext cx="46872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14:cNvPr>
              <p14:cNvContentPartPr/>
              <p14:nvPr/>
            </p14:nvContentPartPr>
            <p14:xfrm>
              <a:off x="2732880" y="2624560"/>
              <a:ext cx="157320" cy="78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4880" y="2606560"/>
                <a:ext cx="1929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14:cNvPr>
              <p14:cNvContentPartPr/>
              <p14:nvPr/>
            </p14:nvContentPartPr>
            <p14:xfrm>
              <a:off x="3149400" y="2602240"/>
              <a:ext cx="579600" cy="459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131760" y="2584240"/>
                <a:ext cx="6152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14:cNvPr>
              <p14:cNvContentPartPr/>
              <p14:nvPr/>
            </p14:nvContentPartPr>
            <p14:xfrm>
              <a:off x="4134720" y="2658040"/>
              <a:ext cx="571320" cy="351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17069" y="2640040"/>
                <a:ext cx="606982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14:cNvPr>
              <p14:cNvContentPartPr/>
              <p14:nvPr/>
            </p14:nvContentPartPr>
            <p14:xfrm>
              <a:off x="924240" y="3248080"/>
              <a:ext cx="158760" cy="4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06240" y="3230440"/>
                <a:ext cx="19440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14:cNvPr>
              <p14:cNvContentPartPr/>
              <p14:nvPr/>
            </p14:nvContentPartPr>
            <p14:xfrm>
              <a:off x="921720" y="3352480"/>
              <a:ext cx="704520" cy="347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904080" y="3334499"/>
                <a:ext cx="7401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14:cNvPr>
              <p14:cNvContentPartPr/>
              <p14:nvPr/>
            </p14:nvContentPartPr>
            <p14:xfrm>
              <a:off x="1879320" y="3424840"/>
              <a:ext cx="6174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61320" y="3406840"/>
                <a:ext cx="6530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14:cNvPr>
              <p14:cNvContentPartPr/>
              <p14:nvPr/>
            </p14:nvContentPartPr>
            <p14:xfrm>
              <a:off x="2092800" y="3232960"/>
              <a:ext cx="263160" cy="79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074800" y="3215320"/>
                <a:ext cx="2988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14:cNvPr>
              <p14:cNvContentPartPr/>
              <p14:nvPr/>
            </p14:nvContentPartPr>
            <p14:xfrm>
              <a:off x="2721360" y="3220360"/>
              <a:ext cx="148320" cy="412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3720" y="3202360"/>
                <a:ext cx="18396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14:cNvPr>
              <p14:cNvContentPartPr/>
              <p14:nvPr/>
            </p14:nvContentPartPr>
            <p14:xfrm>
              <a:off x="3010440" y="3271120"/>
              <a:ext cx="170640" cy="257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92800" y="3253120"/>
                <a:ext cx="2062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14:cNvPr>
              <p14:cNvContentPartPr/>
              <p14:nvPr/>
            </p14:nvContentPartPr>
            <p14:xfrm>
              <a:off x="3059760" y="3687640"/>
              <a:ext cx="8640" cy="50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042120" y="3670000"/>
                <a:ext cx="442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14:cNvPr>
              <p14:cNvContentPartPr/>
              <p14:nvPr/>
            </p14:nvContentPartPr>
            <p14:xfrm>
              <a:off x="3065520" y="3606640"/>
              <a:ext cx="12960" cy="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7880" y="3588640"/>
                <a:ext cx="48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14:cNvPr>
              <p14:cNvContentPartPr/>
              <p14:nvPr/>
            </p14:nvContentPartPr>
            <p14:xfrm>
              <a:off x="3303120" y="3301720"/>
              <a:ext cx="39240" cy="253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85480" y="3284080"/>
                <a:ext cx="74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14:cNvPr>
              <p14:cNvContentPartPr/>
              <p14:nvPr/>
            </p14:nvContentPartPr>
            <p14:xfrm>
              <a:off x="4317600" y="3291280"/>
              <a:ext cx="236160" cy="19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99600" y="3273280"/>
                <a:ext cx="2718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14:cNvPr>
              <p14:cNvContentPartPr/>
              <p14:nvPr/>
            </p14:nvContentPartPr>
            <p14:xfrm>
              <a:off x="4663200" y="3423400"/>
              <a:ext cx="4320" cy="43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45200" y="340576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14:cNvPr>
              <p14:cNvContentPartPr/>
              <p14:nvPr/>
            </p14:nvContentPartPr>
            <p14:xfrm>
              <a:off x="4652760" y="3281200"/>
              <a:ext cx="36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35120" y="3263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14:cNvPr>
              <p14:cNvContentPartPr/>
              <p14:nvPr/>
            </p14:nvContentPartPr>
            <p14:xfrm>
              <a:off x="3443880" y="3205600"/>
              <a:ext cx="776160" cy="390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426240" y="3187960"/>
                <a:ext cx="811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14:cNvPr>
              <p14:cNvContentPartPr/>
              <p14:nvPr/>
            </p14:nvContentPartPr>
            <p14:xfrm>
              <a:off x="4784880" y="3100480"/>
              <a:ext cx="119520" cy="36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766880" y="3082480"/>
                <a:ext cx="15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14:cNvPr>
              <p14:cNvContentPartPr/>
              <p14:nvPr/>
            </p14:nvContentPartPr>
            <p14:xfrm>
              <a:off x="265440" y="2921920"/>
              <a:ext cx="5153400" cy="99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7800" y="2886280"/>
                <a:ext cx="5189040" cy="106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7302065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14:cNvPr>
              <p14:cNvContentPartPr/>
              <p14:nvPr/>
            </p14:nvContentPartPr>
            <p14:xfrm>
              <a:off x="5079720" y="2766400"/>
              <a:ext cx="165600" cy="1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2080" y="274876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14:cNvPr>
              <p14:cNvContentPartPr/>
              <p14:nvPr/>
            </p14:nvContentPartPr>
            <p14:xfrm>
              <a:off x="5130480" y="2838040"/>
              <a:ext cx="153720" cy="1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2480" y="2820040"/>
                <a:ext cx="189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14:cNvPr>
              <p14:cNvContentPartPr/>
              <p14:nvPr/>
            </p14:nvContentPartPr>
            <p14:xfrm>
              <a:off x="4383120" y="2707360"/>
              <a:ext cx="538200" cy="24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65120" y="2689694"/>
                <a:ext cx="573840" cy="276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14:cNvPr>
              <p14:cNvContentPartPr/>
              <p14:nvPr/>
            </p14:nvContentPartPr>
            <p14:xfrm>
              <a:off x="3934920" y="2529520"/>
              <a:ext cx="220680" cy="39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16920" y="2511520"/>
                <a:ext cx="256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14:cNvPr>
              <p14:cNvContentPartPr/>
              <p14:nvPr/>
            </p14:nvContentPartPr>
            <p14:xfrm>
              <a:off x="5394360" y="2690800"/>
              <a:ext cx="312840" cy="243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76720" y="2672800"/>
                <a:ext cx="348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14:cNvPr>
              <p14:cNvContentPartPr/>
              <p14:nvPr/>
            </p14:nvContentPartPr>
            <p14:xfrm>
              <a:off x="6217680" y="2783320"/>
              <a:ext cx="115920" cy="14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99680" y="27656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14:cNvPr>
              <p14:cNvContentPartPr/>
              <p14:nvPr/>
            </p14:nvContentPartPr>
            <p14:xfrm>
              <a:off x="5800800" y="2725720"/>
              <a:ext cx="275040" cy="210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83160" y="2708080"/>
                <a:ext cx="3106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14:cNvPr>
              <p14:cNvContentPartPr/>
              <p14:nvPr/>
            </p14:nvContentPartPr>
            <p14:xfrm>
              <a:off x="6432600" y="2672080"/>
              <a:ext cx="34596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14978" y="2654101"/>
                <a:ext cx="381563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14:cNvPr>
              <p14:cNvContentPartPr/>
              <p14:nvPr/>
            </p14:nvContentPartPr>
            <p14:xfrm>
              <a:off x="6854520" y="2712400"/>
              <a:ext cx="64080" cy="200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6880" y="2694400"/>
                <a:ext cx="99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14:cNvPr>
              <p14:cNvContentPartPr/>
              <p14:nvPr/>
            </p14:nvContentPartPr>
            <p14:xfrm>
              <a:off x="6898440" y="2699440"/>
              <a:ext cx="145440" cy="184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80440" y="2681800"/>
                <a:ext cx="1810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14:cNvPr>
              <p14:cNvContentPartPr/>
              <p14:nvPr/>
            </p14:nvContentPartPr>
            <p14:xfrm>
              <a:off x="7118400" y="2803840"/>
              <a:ext cx="64800" cy="11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0400" y="2785840"/>
                <a:ext cx="1004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14:cNvPr>
              <p14:cNvContentPartPr/>
              <p14:nvPr/>
            </p14:nvContentPartPr>
            <p14:xfrm>
              <a:off x="7375800" y="2782600"/>
              <a:ext cx="133560" cy="2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57800" y="276496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14:cNvPr>
              <p14:cNvContentPartPr/>
              <p14:nvPr/>
            </p14:nvContentPartPr>
            <p14:xfrm>
              <a:off x="7365720" y="2856400"/>
              <a:ext cx="143280" cy="1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48080" y="2838760"/>
                <a:ext cx="1789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14:cNvPr>
              <p14:cNvContentPartPr/>
              <p14:nvPr/>
            </p14:nvContentPartPr>
            <p14:xfrm>
              <a:off x="7623120" y="2732560"/>
              <a:ext cx="728280" cy="167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05120" y="2714882"/>
                <a:ext cx="763920" cy="2027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DE2E70F-66D3-430C-BB56-C69A6D8F1F52}"/>
                  </a:ext>
                </a:extLst>
              </p14:cNvPr>
              <p14:cNvContentPartPr/>
              <p14:nvPr/>
            </p14:nvContentPartPr>
            <p14:xfrm>
              <a:off x="5177640" y="3210280"/>
              <a:ext cx="85320" cy="117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DE2E70F-66D3-430C-BB56-C69A6D8F1F5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59640" y="3192640"/>
                <a:ext cx="120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2E7135-FB2D-418C-A21D-789E0AB67F3E}"/>
                  </a:ext>
                </a:extLst>
              </p14:cNvPr>
              <p14:cNvContentPartPr/>
              <p14:nvPr/>
            </p14:nvContentPartPr>
            <p14:xfrm>
              <a:off x="5993760" y="3077800"/>
              <a:ext cx="465840" cy="356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2E7135-FB2D-418C-A21D-789E0AB67F3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76120" y="3060160"/>
                <a:ext cx="501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4720AE1-2B4C-4118-BD24-A5B92B22D7AA}"/>
                  </a:ext>
                </a:extLst>
              </p14:cNvPr>
              <p14:cNvContentPartPr/>
              <p14:nvPr/>
            </p14:nvContentPartPr>
            <p14:xfrm>
              <a:off x="5349720" y="3067720"/>
              <a:ext cx="46476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4720AE1-2B4C-4118-BD24-A5B92B22D7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31720" y="3050080"/>
                <a:ext cx="5004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985FC-348E-46FB-B52A-F207EABA786C}"/>
                  </a:ext>
                </a:extLst>
              </p14:cNvPr>
              <p14:cNvContentPartPr/>
              <p14:nvPr/>
            </p14:nvContentPartPr>
            <p14:xfrm>
              <a:off x="6704400" y="3196960"/>
              <a:ext cx="224280" cy="141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985FC-348E-46FB-B52A-F207EABA78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86760" y="3179320"/>
                <a:ext cx="2599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9E874A-423A-4A26-9740-940361C956AC}"/>
                  </a:ext>
                </a:extLst>
              </p14:cNvPr>
              <p14:cNvContentPartPr/>
              <p14:nvPr/>
            </p14:nvContentPartPr>
            <p14:xfrm>
              <a:off x="7060800" y="3271120"/>
              <a:ext cx="36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9E874A-423A-4A26-9740-940361C956A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43160" y="325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DDC6C32-CAF3-4436-9D9D-E7502C5C0B88}"/>
                  </a:ext>
                </a:extLst>
              </p14:cNvPr>
              <p14:cNvContentPartPr/>
              <p14:nvPr/>
            </p14:nvContentPartPr>
            <p14:xfrm>
              <a:off x="6966120" y="3271120"/>
              <a:ext cx="95040" cy="89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DDC6C32-CAF3-4436-9D9D-E7502C5C0B8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8120" y="3253120"/>
                <a:ext cx="1306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60913C0-9EE4-4250-BDAF-972C17553971}"/>
                  </a:ext>
                </a:extLst>
              </p14:cNvPr>
              <p14:cNvContentPartPr/>
              <p14:nvPr/>
            </p14:nvContentPartPr>
            <p14:xfrm>
              <a:off x="6989880" y="3261040"/>
              <a:ext cx="84240" cy="100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60913C0-9EE4-4250-BDAF-972C1755397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1880" y="3243040"/>
                <a:ext cx="119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8768FBB-2BAE-4F93-AEA2-A00F7CF5C4EA}"/>
                  </a:ext>
                </a:extLst>
              </p14:cNvPr>
              <p14:cNvContentPartPr/>
              <p14:nvPr/>
            </p14:nvContentPartPr>
            <p14:xfrm>
              <a:off x="7539240" y="2976640"/>
              <a:ext cx="192600" cy="605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8768FBB-2BAE-4F93-AEA2-A00F7CF5C4E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21240" y="2958640"/>
                <a:ext cx="2282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EBFC759-29F6-4FAA-BA7B-246B1347792C}"/>
                  </a:ext>
                </a:extLst>
              </p14:cNvPr>
              <p14:cNvContentPartPr/>
              <p14:nvPr/>
            </p14:nvContentPartPr>
            <p14:xfrm>
              <a:off x="6126240" y="3854320"/>
              <a:ext cx="295560" cy="1688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EBFC759-29F6-4FAA-BA7B-246B1347792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08240" y="3836320"/>
                <a:ext cx="3312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8C8D4A7-3841-401D-91E7-3A2D4772715E}"/>
                  </a:ext>
                </a:extLst>
              </p14:cNvPr>
              <p14:cNvContentPartPr/>
              <p14:nvPr/>
            </p14:nvContentPartPr>
            <p14:xfrm>
              <a:off x="2538120" y="4246360"/>
              <a:ext cx="258840" cy="222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8C8D4A7-3841-401D-91E7-3A2D4772715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20480" y="4228720"/>
                <a:ext cx="2944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F6CD965-4FB4-4996-AD51-983FFE9BD361}"/>
                  </a:ext>
                </a:extLst>
              </p14:cNvPr>
              <p14:cNvContentPartPr/>
              <p14:nvPr/>
            </p14:nvContentPartPr>
            <p14:xfrm>
              <a:off x="4063800" y="4134760"/>
              <a:ext cx="36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F6CD965-4FB4-4996-AD51-983FFE9BD36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0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327E1F7-F63D-42CF-90B4-ED67A4FF0430}"/>
                  </a:ext>
                </a:extLst>
              </p14:cNvPr>
              <p14:cNvContentPartPr/>
              <p14:nvPr/>
            </p14:nvContentPartPr>
            <p14:xfrm>
              <a:off x="3861840" y="4256800"/>
              <a:ext cx="372600" cy="1846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327E1F7-F63D-42CF-90B4-ED67A4FF04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843857" y="4238800"/>
                <a:ext cx="408206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648CAA9-4378-46A8-83DA-A539330E9269}"/>
                  </a:ext>
                </a:extLst>
              </p14:cNvPr>
              <p14:cNvContentPartPr/>
              <p14:nvPr/>
            </p14:nvContentPartPr>
            <p14:xfrm>
              <a:off x="2925480" y="4091200"/>
              <a:ext cx="825840" cy="576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648CAA9-4378-46A8-83DA-A539330E926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907848" y="4073560"/>
                <a:ext cx="861464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2503A17-66BD-4D3E-9770-F345FBC915DF}"/>
                  </a:ext>
                </a:extLst>
              </p14:cNvPr>
              <p14:cNvContentPartPr/>
              <p14:nvPr/>
            </p14:nvContentPartPr>
            <p14:xfrm>
              <a:off x="6535920" y="3646960"/>
              <a:ext cx="1075320" cy="37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2503A17-66BD-4D3E-9770-F345FBC915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517920" y="3628960"/>
                <a:ext cx="11109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DFB3DAC-F8FC-46A0-B879-3BB9DF97F4D7}"/>
                  </a:ext>
                </a:extLst>
              </p14:cNvPr>
              <p14:cNvContentPartPr/>
              <p14:nvPr/>
            </p14:nvContentPartPr>
            <p14:xfrm>
              <a:off x="5292480" y="3676840"/>
              <a:ext cx="648000" cy="5004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DFB3DAC-F8FC-46A0-B879-3BB9DF97F4D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74480" y="3658840"/>
                <a:ext cx="683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C9B7A4D-1664-4649-883A-3248B3E7EF43}"/>
                  </a:ext>
                </a:extLst>
              </p14:cNvPr>
              <p14:cNvContentPartPr/>
              <p14:nvPr/>
            </p14:nvContentPartPr>
            <p14:xfrm>
              <a:off x="3181080" y="3169600"/>
              <a:ext cx="1857600" cy="8485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C9B7A4D-1664-4649-883A-3248B3E7EF4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163437" y="3151960"/>
                <a:ext cx="1893247" cy="88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01145969"/>
      </p:ext>
    </p:extLst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14:cNvPr>
              <p14:cNvContentPartPr/>
              <p14:nvPr/>
            </p14:nvContentPartPr>
            <p14:xfrm>
              <a:off x="6306960" y="1747240"/>
              <a:ext cx="2304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B1F88C2-4958-42D4-A8AF-9E7D708A68E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88960" y="1729600"/>
                <a:ext cx="586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14:cNvPr>
              <p14:cNvContentPartPr/>
              <p14:nvPr/>
            </p14:nvContentPartPr>
            <p14:xfrm>
              <a:off x="6324600" y="1859200"/>
              <a:ext cx="7920" cy="23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E6A56BE-9FFE-4A3F-8635-E876B96437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306600" y="1841200"/>
                <a:ext cx="435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14:cNvPr>
              <p14:cNvContentPartPr/>
              <p14:nvPr/>
            </p14:nvContentPartPr>
            <p14:xfrm>
              <a:off x="3809640" y="1635280"/>
              <a:ext cx="2322000" cy="437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5B6CDA4-D0A6-49D9-B2B2-AA7CE16690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1640" y="1617640"/>
                <a:ext cx="2357640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14:cNvPr>
              <p14:cNvContentPartPr/>
              <p14:nvPr/>
            </p14:nvContentPartPr>
            <p14:xfrm>
              <a:off x="5303280" y="2266000"/>
              <a:ext cx="172080" cy="20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220C856-2829-437E-9466-7A3E6A5092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285280" y="2248000"/>
                <a:ext cx="2077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14:cNvPr>
              <p14:cNvContentPartPr/>
              <p14:nvPr/>
            </p14:nvContentPartPr>
            <p14:xfrm>
              <a:off x="5323800" y="2338360"/>
              <a:ext cx="153720" cy="29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1017297-14F7-451A-91D3-77ED6BA0D9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05800" y="2320360"/>
                <a:ext cx="189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14:cNvPr>
              <p14:cNvContentPartPr/>
              <p14:nvPr/>
            </p14:nvContentPartPr>
            <p14:xfrm>
              <a:off x="5638440" y="2204080"/>
              <a:ext cx="417600" cy="194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6B66F37A-05BE-4CF5-9110-E2C5DE1CAE3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20800" y="2186440"/>
                <a:ext cx="45324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14:cNvPr>
              <p14:cNvContentPartPr/>
              <p14:nvPr/>
            </p14:nvContentPartPr>
            <p14:xfrm>
              <a:off x="4429200" y="2173480"/>
              <a:ext cx="722520" cy="475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CD638A8-72D6-4B90-A3D3-CB8133E7BB2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11560" y="2155840"/>
                <a:ext cx="75816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14:cNvPr>
              <p14:cNvContentPartPr/>
              <p14:nvPr/>
            </p14:nvContentPartPr>
            <p14:xfrm>
              <a:off x="6258360" y="2204080"/>
              <a:ext cx="229680" cy="250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94B7BCE-1312-4F55-95FA-AEDD2AF28F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40360" y="2186440"/>
                <a:ext cx="2653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14:cNvPr>
              <p14:cNvContentPartPr/>
              <p14:nvPr/>
            </p14:nvContentPartPr>
            <p14:xfrm>
              <a:off x="7359240" y="2166640"/>
              <a:ext cx="176040" cy="2124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9831C51-6032-4DBB-977C-49B55ABB482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41600" y="2148640"/>
                <a:ext cx="21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14:cNvPr>
              <p14:cNvContentPartPr/>
              <p14:nvPr/>
            </p14:nvContentPartPr>
            <p14:xfrm>
              <a:off x="7142160" y="2275360"/>
              <a:ext cx="117360" cy="131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5C4748-AFBB-4306-A4E4-23282C11B5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24520" y="2257360"/>
                <a:ext cx="15300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14:cNvPr>
              <p14:cNvContentPartPr/>
              <p14:nvPr/>
            </p14:nvContentPartPr>
            <p14:xfrm>
              <a:off x="6918600" y="2332960"/>
              <a:ext cx="87480" cy="114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3C5F8D14-AE4A-447F-B519-2B942947A42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00960" y="2315320"/>
                <a:ext cx="12312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14:cNvPr>
              <p14:cNvContentPartPr/>
              <p14:nvPr/>
            </p14:nvContentPartPr>
            <p14:xfrm>
              <a:off x="6696480" y="2225320"/>
              <a:ext cx="141840" cy="212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6C66E5A-CBAA-443C-B1EC-27738E6703A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678480" y="2207650"/>
                <a:ext cx="177480" cy="247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14:cNvPr>
              <p14:cNvContentPartPr/>
              <p14:nvPr/>
            </p14:nvContentPartPr>
            <p14:xfrm>
              <a:off x="7620600" y="2336200"/>
              <a:ext cx="9720" cy="1022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1628E0-4D6B-444C-A249-8297FEC9C86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602600" y="2318560"/>
                <a:ext cx="4536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14:cNvPr>
              <p14:cNvContentPartPr/>
              <p14:nvPr/>
            </p14:nvContentPartPr>
            <p14:xfrm>
              <a:off x="7629960" y="2320360"/>
              <a:ext cx="7416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8C9ADA4-4BB6-4FF6-8463-F91880D7CB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611960" y="2302360"/>
                <a:ext cx="1098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14:cNvPr>
              <p14:cNvContentPartPr/>
              <p14:nvPr/>
            </p14:nvContentPartPr>
            <p14:xfrm>
              <a:off x="7640040" y="2383360"/>
              <a:ext cx="36720" cy="4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41BCF9-E1EC-4231-B124-A07F47D74A6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22040" y="2365360"/>
                <a:ext cx="72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14:cNvPr>
              <p14:cNvContentPartPr/>
              <p14:nvPr/>
            </p14:nvContentPartPr>
            <p14:xfrm>
              <a:off x="7863240" y="2295520"/>
              <a:ext cx="122400" cy="11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D46453A-A144-404E-8A9A-A765AAF632D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45600" y="2277520"/>
                <a:ext cx="1580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14:cNvPr>
              <p14:cNvContentPartPr/>
              <p14:nvPr/>
            </p14:nvContentPartPr>
            <p14:xfrm>
              <a:off x="7883760" y="2361040"/>
              <a:ext cx="9036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4DC4363-5785-433B-BB54-F58C1557129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865760" y="2343400"/>
                <a:ext cx="1260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14:cNvPr>
              <p14:cNvContentPartPr/>
              <p14:nvPr/>
            </p14:nvContentPartPr>
            <p14:xfrm>
              <a:off x="8077080" y="2270680"/>
              <a:ext cx="285480" cy="13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820E0E1-F91A-4078-9A5C-4C638173A05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8059080" y="2253040"/>
                <a:ext cx="3211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14:cNvPr>
              <p14:cNvContentPartPr/>
              <p14:nvPr/>
            </p14:nvContentPartPr>
            <p14:xfrm>
              <a:off x="8464800" y="2260600"/>
              <a:ext cx="180720" cy="337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B5B3648-F267-4135-93BE-BC3D710A4C3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446800" y="2242600"/>
                <a:ext cx="21636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14:cNvPr>
              <p14:cNvContentPartPr/>
              <p14:nvPr/>
            </p14:nvContentPartPr>
            <p14:xfrm>
              <a:off x="5079720" y="2766400"/>
              <a:ext cx="165600" cy="1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A6C919C-A9EF-4A4A-8F3E-7D5616BB723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62080" y="2748760"/>
                <a:ext cx="201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14:cNvPr>
              <p14:cNvContentPartPr/>
              <p14:nvPr/>
            </p14:nvContentPartPr>
            <p14:xfrm>
              <a:off x="5130480" y="2838040"/>
              <a:ext cx="153720" cy="17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23D2110-580A-44C2-B722-9C5CE34EF57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2480" y="2820040"/>
                <a:ext cx="1893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14:cNvPr>
              <p14:cNvContentPartPr/>
              <p14:nvPr/>
            </p14:nvContentPartPr>
            <p14:xfrm>
              <a:off x="4383120" y="2707360"/>
              <a:ext cx="538200" cy="24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EC2B0F7-A6A7-42BA-BB1E-4E826A5B9AF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365120" y="2689694"/>
                <a:ext cx="573840" cy="276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14:cNvPr>
              <p14:cNvContentPartPr/>
              <p14:nvPr/>
            </p14:nvContentPartPr>
            <p14:xfrm>
              <a:off x="3934920" y="2529520"/>
              <a:ext cx="220680" cy="396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872F4553-AEA4-4072-9301-FE230FF27C2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916920" y="2511520"/>
                <a:ext cx="2563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14:cNvPr>
              <p14:cNvContentPartPr/>
              <p14:nvPr/>
            </p14:nvContentPartPr>
            <p14:xfrm>
              <a:off x="5394360" y="2690800"/>
              <a:ext cx="312840" cy="243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90B37F-B924-416E-92F5-A26EDB0A107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376720" y="2672800"/>
                <a:ext cx="348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14:cNvPr>
              <p14:cNvContentPartPr/>
              <p14:nvPr/>
            </p14:nvContentPartPr>
            <p14:xfrm>
              <a:off x="6217680" y="2783320"/>
              <a:ext cx="115920" cy="143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D4D503-662B-41C0-B7AF-6CB39EEB2F1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199680" y="2765680"/>
                <a:ext cx="1515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14:cNvPr>
              <p14:cNvContentPartPr/>
              <p14:nvPr/>
            </p14:nvContentPartPr>
            <p14:xfrm>
              <a:off x="5800800" y="2725720"/>
              <a:ext cx="275040" cy="210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3B6E497-2222-4169-8DE8-8C8FD11245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83160" y="2708080"/>
                <a:ext cx="31068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14:cNvPr>
              <p14:cNvContentPartPr/>
              <p14:nvPr/>
            </p14:nvContentPartPr>
            <p14:xfrm>
              <a:off x="6432600" y="2672080"/>
              <a:ext cx="34596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171EEC1-64D3-475C-8F3B-5BE86E10C8A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14978" y="2654101"/>
                <a:ext cx="381563" cy="3401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14:cNvPr>
              <p14:cNvContentPartPr/>
              <p14:nvPr/>
            </p14:nvContentPartPr>
            <p14:xfrm>
              <a:off x="6854520" y="2712400"/>
              <a:ext cx="64080" cy="200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5A589BA-ED5D-4414-8470-0739FBAB6DC4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6880" y="2694400"/>
                <a:ext cx="997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14:cNvPr>
              <p14:cNvContentPartPr/>
              <p14:nvPr/>
            </p14:nvContentPartPr>
            <p14:xfrm>
              <a:off x="6898440" y="2699440"/>
              <a:ext cx="145440" cy="184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E897331-5CA8-4479-8DAD-BD26B25443D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80440" y="2681800"/>
                <a:ext cx="1810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14:cNvPr>
              <p14:cNvContentPartPr/>
              <p14:nvPr/>
            </p14:nvContentPartPr>
            <p14:xfrm>
              <a:off x="7118400" y="2803840"/>
              <a:ext cx="64800" cy="11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7F9FBD7-E7DD-4DA7-8BE8-442480A1131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100400" y="2785840"/>
                <a:ext cx="1004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14:cNvPr>
              <p14:cNvContentPartPr/>
              <p14:nvPr/>
            </p14:nvContentPartPr>
            <p14:xfrm>
              <a:off x="7375800" y="2782600"/>
              <a:ext cx="133560" cy="21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E19B783-5654-46F7-91D1-F79C1000407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357800" y="276496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14:cNvPr>
              <p14:cNvContentPartPr/>
              <p14:nvPr/>
            </p14:nvContentPartPr>
            <p14:xfrm>
              <a:off x="7365720" y="2856400"/>
              <a:ext cx="143280" cy="19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7198BCD-8E66-49F2-8E2F-49C3595EFD5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48080" y="2838760"/>
                <a:ext cx="1789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14:cNvPr>
              <p14:cNvContentPartPr/>
              <p14:nvPr/>
            </p14:nvContentPartPr>
            <p14:xfrm>
              <a:off x="7623120" y="2732560"/>
              <a:ext cx="728280" cy="167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72BEBE-3D7F-4F9E-86B9-303F786C5DF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605120" y="2714882"/>
                <a:ext cx="763920" cy="2027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DE2E70F-66D3-430C-BB56-C69A6D8F1F52}"/>
                  </a:ext>
                </a:extLst>
              </p14:cNvPr>
              <p14:cNvContentPartPr/>
              <p14:nvPr/>
            </p14:nvContentPartPr>
            <p14:xfrm>
              <a:off x="5177640" y="3210280"/>
              <a:ext cx="85320" cy="117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DE2E70F-66D3-430C-BB56-C69A6D8F1F5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59640" y="3192640"/>
                <a:ext cx="120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2E7135-FB2D-418C-A21D-789E0AB67F3E}"/>
                  </a:ext>
                </a:extLst>
              </p14:cNvPr>
              <p14:cNvContentPartPr/>
              <p14:nvPr/>
            </p14:nvContentPartPr>
            <p14:xfrm>
              <a:off x="5993760" y="3077800"/>
              <a:ext cx="465840" cy="356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2E7135-FB2D-418C-A21D-789E0AB67F3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76120" y="3060160"/>
                <a:ext cx="5014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4720AE1-2B4C-4118-BD24-A5B92B22D7AA}"/>
                  </a:ext>
                </a:extLst>
              </p14:cNvPr>
              <p14:cNvContentPartPr/>
              <p14:nvPr/>
            </p14:nvContentPartPr>
            <p14:xfrm>
              <a:off x="5349720" y="3067720"/>
              <a:ext cx="464760" cy="264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4720AE1-2B4C-4118-BD24-A5B92B22D7A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31720" y="3050080"/>
                <a:ext cx="5004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FAD985FC-348E-46FB-B52A-F207EABA786C}"/>
                  </a:ext>
                </a:extLst>
              </p14:cNvPr>
              <p14:cNvContentPartPr/>
              <p14:nvPr/>
            </p14:nvContentPartPr>
            <p14:xfrm>
              <a:off x="6704400" y="3196960"/>
              <a:ext cx="224280" cy="1418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FAD985FC-348E-46FB-B52A-F207EABA786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686760" y="3179320"/>
                <a:ext cx="2599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9E874A-423A-4A26-9740-940361C956AC}"/>
                  </a:ext>
                </a:extLst>
              </p14:cNvPr>
              <p14:cNvContentPartPr/>
              <p14:nvPr/>
            </p14:nvContentPartPr>
            <p14:xfrm>
              <a:off x="7060800" y="3271120"/>
              <a:ext cx="360" cy="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9E874A-423A-4A26-9740-940361C956AC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043160" y="3253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DDC6C32-CAF3-4436-9D9D-E7502C5C0B88}"/>
                  </a:ext>
                </a:extLst>
              </p14:cNvPr>
              <p14:cNvContentPartPr/>
              <p14:nvPr/>
            </p14:nvContentPartPr>
            <p14:xfrm>
              <a:off x="6966120" y="3271120"/>
              <a:ext cx="95040" cy="89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DDC6C32-CAF3-4436-9D9D-E7502C5C0B8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948120" y="3253120"/>
                <a:ext cx="1306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60913C0-9EE4-4250-BDAF-972C17553971}"/>
                  </a:ext>
                </a:extLst>
              </p14:cNvPr>
              <p14:cNvContentPartPr/>
              <p14:nvPr/>
            </p14:nvContentPartPr>
            <p14:xfrm>
              <a:off x="6989880" y="3261040"/>
              <a:ext cx="84240" cy="100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60913C0-9EE4-4250-BDAF-972C1755397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1880" y="3243040"/>
                <a:ext cx="1198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8768FBB-2BAE-4F93-AEA2-A00F7CF5C4EA}"/>
                  </a:ext>
                </a:extLst>
              </p14:cNvPr>
              <p14:cNvContentPartPr/>
              <p14:nvPr/>
            </p14:nvContentPartPr>
            <p14:xfrm>
              <a:off x="7539240" y="2976640"/>
              <a:ext cx="192600" cy="605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8768FBB-2BAE-4F93-AEA2-A00F7CF5C4E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21240" y="2958640"/>
                <a:ext cx="2282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EBFC759-29F6-4FAA-BA7B-246B1347792C}"/>
                  </a:ext>
                </a:extLst>
              </p14:cNvPr>
              <p14:cNvContentPartPr/>
              <p14:nvPr/>
            </p14:nvContentPartPr>
            <p14:xfrm>
              <a:off x="6126240" y="3854320"/>
              <a:ext cx="295560" cy="1688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EBFC759-29F6-4FAA-BA7B-246B1347792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08240" y="3836320"/>
                <a:ext cx="3312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28C8D4A7-3841-401D-91E7-3A2D4772715E}"/>
                  </a:ext>
                </a:extLst>
              </p14:cNvPr>
              <p14:cNvContentPartPr/>
              <p14:nvPr/>
            </p14:nvContentPartPr>
            <p14:xfrm>
              <a:off x="2538120" y="4246360"/>
              <a:ext cx="258840" cy="2221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28C8D4A7-3841-401D-91E7-3A2D4772715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20480" y="4228720"/>
                <a:ext cx="29448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3F6CD965-4FB4-4996-AD51-983FFE9BD361}"/>
                  </a:ext>
                </a:extLst>
              </p14:cNvPr>
              <p14:cNvContentPartPr/>
              <p14:nvPr/>
            </p14:nvContentPartPr>
            <p14:xfrm>
              <a:off x="4063800" y="4134760"/>
              <a:ext cx="36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3F6CD965-4FB4-4996-AD51-983FFE9BD36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45800" y="4116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9327E1F7-F63D-42CF-90B4-ED67A4FF0430}"/>
                  </a:ext>
                </a:extLst>
              </p14:cNvPr>
              <p14:cNvContentPartPr/>
              <p14:nvPr/>
            </p14:nvContentPartPr>
            <p14:xfrm>
              <a:off x="3861840" y="4256800"/>
              <a:ext cx="372600" cy="1846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9327E1F7-F63D-42CF-90B4-ED67A4FF0430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843857" y="4238800"/>
                <a:ext cx="408206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648CAA9-4378-46A8-83DA-A539330E9269}"/>
                  </a:ext>
                </a:extLst>
              </p14:cNvPr>
              <p14:cNvContentPartPr/>
              <p14:nvPr/>
            </p14:nvContentPartPr>
            <p14:xfrm>
              <a:off x="2925480" y="4091200"/>
              <a:ext cx="825840" cy="576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648CAA9-4378-46A8-83DA-A539330E9269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2907848" y="4073560"/>
                <a:ext cx="861464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2503A17-66BD-4D3E-9770-F345FBC915DF}"/>
                  </a:ext>
                </a:extLst>
              </p14:cNvPr>
              <p14:cNvContentPartPr/>
              <p14:nvPr/>
            </p14:nvContentPartPr>
            <p14:xfrm>
              <a:off x="6535920" y="3646960"/>
              <a:ext cx="1075320" cy="37944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2503A17-66BD-4D3E-9770-F345FBC915D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517920" y="3628960"/>
                <a:ext cx="111096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3DFB3DAC-F8FC-46A0-B879-3BB9DF97F4D7}"/>
                  </a:ext>
                </a:extLst>
              </p14:cNvPr>
              <p14:cNvContentPartPr/>
              <p14:nvPr/>
            </p14:nvContentPartPr>
            <p14:xfrm>
              <a:off x="5292480" y="3676840"/>
              <a:ext cx="648000" cy="5004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3DFB3DAC-F8FC-46A0-B879-3BB9DF97F4D7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5274480" y="3658840"/>
                <a:ext cx="683640" cy="53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C9B7A4D-1664-4649-883A-3248B3E7EF43}"/>
                  </a:ext>
                </a:extLst>
              </p14:cNvPr>
              <p14:cNvContentPartPr/>
              <p14:nvPr/>
            </p14:nvContentPartPr>
            <p14:xfrm>
              <a:off x="3181080" y="3169600"/>
              <a:ext cx="1857600" cy="8485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C9B7A4D-1664-4649-883A-3248B3E7EF43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163437" y="3151960"/>
                <a:ext cx="1893247" cy="88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8FBC483-C272-4D74-A111-2CA50C22C90B}"/>
                  </a:ext>
                </a:extLst>
              </p14:cNvPr>
              <p14:cNvContentPartPr/>
              <p14:nvPr/>
            </p14:nvContentPartPr>
            <p14:xfrm>
              <a:off x="4625760" y="4206040"/>
              <a:ext cx="486360" cy="41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8FBC483-C272-4D74-A111-2CA50C22C90B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608120" y="4188400"/>
                <a:ext cx="522000" cy="45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806702"/>
      </p:ext>
    </p:extLst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58021640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8D069274-DA5F-4E8C-BB2F-ED2A15088941}"/>
                  </a:ext>
                </a:extLst>
              </p14:cNvPr>
              <p14:cNvContentPartPr/>
              <p14:nvPr/>
            </p14:nvContentPartPr>
            <p14:xfrm>
              <a:off x="3842400" y="2399200"/>
              <a:ext cx="2825280" cy="262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8D069274-DA5F-4E8C-BB2F-ED2A1508894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824400" y="2381560"/>
                <a:ext cx="2860920" cy="266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3082723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4895079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3227493"/>
      </p:ext>
    </p:extLst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51207739"/>
      </p:ext>
    </p:extLst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447607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2858412"/>
      </p:ext>
    </p:extLst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C4BBCD4-D3C8-4267-9B33-1159ED58C26F}"/>
                  </a:ext>
                </a:extLst>
              </p14:cNvPr>
              <p14:cNvContentPartPr/>
              <p14:nvPr/>
            </p14:nvContentPartPr>
            <p14:xfrm>
              <a:off x="5000160" y="3342040"/>
              <a:ext cx="3371760" cy="175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C4BBCD4-D3C8-4267-9B33-1159ED58C2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82520" y="3324040"/>
                <a:ext cx="3407400" cy="179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491744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14:cNvPr>
              <p14:cNvContentPartPr/>
              <p14:nvPr/>
            </p14:nvContentPartPr>
            <p14:xfrm>
              <a:off x="2759160" y="2143600"/>
              <a:ext cx="4320" cy="11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41520" y="2125600"/>
                <a:ext cx="3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14:cNvPr>
              <p14:cNvContentPartPr/>
              <p14:nvPr/>
            </p14:nvContentPartPr>
            <p14:xfrm>
              <a:off x="2739360" y="2021560"/>
              <a:ext cx="2412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21720" y="2003560"/>
                <a:ext cx="59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14:cNvPr>
              <p14:cNvContentPartPr/>
              <p14:nvPr/>
            </p14:nvContentPartPr>
            <p14:xfrm>
              <a:off x="2846640" y="2102920"/>
              <a:ext cx="141480" cy="142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28640" y="2084920"/>
                <a:ext cx="17712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14:cNvPr>
              <p14:cNvContentPartPr/>
              <p14:nvPr/>
            </p14:nvContentPartPr>
            <p14:xfrm>
              <a:off x="3199440" y="1987720"/>
              <a:ext cx="146160" cy="26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81800" y="1969720"/>
                <a:ext cx="1818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14:cNvPr>
              <p14:cNvContentPartPr/>
              <p14:nvPr/>
            </p14:nvContentPartPr>
            <p14:xfrm>
              <a:off x="3447120" y="2163400"/>
              <a:ext cx="6840" cy="58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9480" y="2145760"/>
                <a:ext cx="42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14:cNvPr>
              <p14:cNvContentPartPr/>
              <p14:nvPr/>
            </p14:nvContentPartPr>
            <p14:xfrm>
              <a:off x="3474120" y="199096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564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14:cNvPr>
              <p14:cNvContentPartPr/>
              <p14:nvPr/>
            </p14:nvContentPartPr>
            <p14:xfrm>
              <a:off x="3839880" y="2102920"/>
              <a:ext cx="90720" cy="13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21880" y="2084920"/>
                <a:ext cx="126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14:cNvPr>
              <p14:cNvContentPartPr/>
              <p14:nvPr/>
            </p14:nvContentPartPr>
            <p14:xfrm>
              <a:off x="4216080" y="2153680"/>
              <a:ext cx="4320" cy="3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98440" y="2135680"/>
                <a:ext cx="399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14:cNvPr>
              <p14:cNvContentPartPr/>
              <p14:nvPr/>
            </p14:nvContentPartPr>
            <p14:xfrm>
              <a:off x="4216080" y="200104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844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14:cNvPr>
              <p14:cNvContentPartPr/>
              <p14:nvPr/>
            </p14:nvContentPartPr>
            <p14:xfrm>
              <a:off x="4325160" y="2083120"/>
              <a:ext cx="76680" cy="118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07160" y="2065480"/>
                <a:ext cx="1123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14:cNvPr>
              <p14:cNvContentPartPr/>
              <p14:nvPr/>
            </p14:nvContentPartPr>
            <p14:xfrm>
              <a:off x="4469880" y="2105440"/>
              <a:ext cx="153720" cy="58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52240" y="2087800"/>
                <a:ext cx="1893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14:cNvPr>
              <p14:cNvContentPartPr/>
              <p14:nvPr/>
            </p14:nvContentPartPr>
            <p14:xfrm>
              <a:off x="4023120" y="1930120"/>
              <a:ext cx="132120" cy="28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005120" y="1912120"/>
                <a:ext cx="167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14:cNvPr>
              <p14:cNvContentPartPr/>
              <p14:nvPr/>
            </p14:nvContentPartPr>
            <p14:xfrm>
              <a:off x="3541080" y="2098240"/>
              <a:ext cx="196560" cy="14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23113" y="2080284"/>
                <a:ext cx="232135" cy="18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14:cNvPr>
              <p14:cNvContentPartPr/>
              <p14:nvPr/>
            </p14:nvContentPartPr>
            <p14:xfrm>
              <a:off x="4836720" y="1923640"/>
              <a:ext cx="182880" cy="521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819080" y="1905640"/>
                <a:ext cx="2185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14:cNvPr>
              <p14:cNvContentPartPr/>
              <p14:nvPr/>
            </p14:nvContentPartPr>
            <p14:xfrm>
              <a:off x="5171160" y="2028760"/>
              <a:ext cx="441360" cy="186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53520" y="2011120"/>
                <a:ext cx="4770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14:cNvPr>
              <p14:cNvContentPartPr/>
              <p14:nvPr/>
            </p14:nvContentPartPr>
            <p14:xfrm>
              <a:off x="5262600" y="1840840"/>
              <a:ext cx="241560" cy="89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244600" y="1822840"/>
                <a:ext cx="2772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14:cNvPr>
              <p14:cNvContentPartPr/>
              <p14:nvPr/>
            </p14:nvContentPartPr>
            <p14:xfrm>
              <a:off x="2465400" y="2298040"/>
              <a:ext cx="125640" cy="155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447760" y="2280040"/>
                <a:ext cx="1612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14:cNvPr>
              <p14:cNvContentPartPr/>
              <p14:nvPr/>
            </p14:nvContentPartPr>
            <p14:xfrm>
              <a:off x="392880" y="2710240"/>
              <a:ext cx="1018440" cy="29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4880" y="2692578"/>
                <a:ext cx="10540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14:cNvPr>
              <p14:cNvContentPartPr/>
              <p14:nvPr/>
            </p14:nvContentPartPr>
            <p14:xfrm>
              <a:off x="1838280" y="2635360"/>
              <a:ext cx="12708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820640" y="2617360"/>
                <a:ext cx="162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14:cNvPr>
              <p14:cNvContentPartPr/>
              <p14:nvPr/>
            </p14:nvContentPartPr>
            <p14:xfrm>
              <a:off x="2156160" y="2681800"/>
              <a:ext cx="3816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138520" y="2664160"/>
                <a:ext cx="73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14:cNvPr>
              <p14:cNvContentPartPr/>
              <p14:nvPr/>
            </p14:nvContentPartPr>
            <p14:xfrm>
              <a:off x="1818120" y="2824000"/>
              <a:ext cx="254520" cy="249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00120" y="2806360"/>
                <a:ext cx="290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14:cNvPr>
              <p14:cNvContentPartPr/>
              <p14:nvPr/>
            </p14:nvContentPartPr>
            <p14:xfrm>
              <a:off x="2316000" y="2875120"/>
              <a:ext cx="110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98360" y="28571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14:cNvPr>
              <p14:cNvContentPartPr/>
              <p14:nvPr/>
            </p14:nvContentPartPr>
            <p14:xfrm>
              <a:off x="2305920" y="2957200"/>
              <a:ext cx="1173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287920" y="29395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14:cNvPr>
              <p14:cNvContentPartPr/>
              <p14:nvPr/>
            </p14:nvContentPartPr>
            <p14:xfrm>
              <a:off x="2569800" y="2800240"/>
              <a:ext cx="433080" cy="19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552160" y="2782240"/>
                <a:ext cx="46872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14:cNvPr>
              <p14:cNvContentPartPr/>
              <p14:nvPr/>
            </p14:nvContentPartPr>
            <p14:xfrm>
              <a:off x="2732880" y="2624560"/>
              <a:ext cx="157320" cy="78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4880" y="2606560"/>
                <a:ext cx="1929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14:cNvPr>
              <p14:cNvContentPartPr/>
              <p14:nvPr/>
            </p14:nvContentPartPr>
            <p14:xfrm>
              <a:off x="3149400" y="2602240"/>
              <a:ext cx="579600" cy="459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131760" y="2584240"/>
                <a:ext cx="6152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14:cNvPr>
              <p14:cNvContentPartPr/>
              <p14:nvPr/>
            </p14:nvContentPartPr>
            <p14:xfrm>
              <a:off x="4134720" y="2658040"/>
              <a:ext cx="571320" cy="351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17069" y="2640040"/>
                <a:ext cx="606982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14:cNvPr>
              <p14:cNvContentPartPr/>
              <p14:nvPr/>
            </p14:nvContentPartPr>
            <p14:xfrm>
              <a:off x="924240" y="3248080"/>
              <a:ext cx="158760" cy="4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06240" y="3230440"/>
                <a:ext cx="19440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14:cNvPr>
              <p14:cNvContentPartPr/>
              <p14:nvPr/>
            </p14:nvContentPartPr>
            <p14:xfrm>
              <a:off x="921720" y="3352480"/>
              <a:ext cx="704520" cy="347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904080" y="3334499"/>
                <a:ext cx="7401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14:cNvPr>
              <p14:cNvContentPartPr/>
              <p14:nvPr/>
            </p14:nvContentPartPr>
            <p14:xfrm>
              <a:off x="1879320" y="3424840"/>
              <a:ext cx="6174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61320" y="3406840"/>
                <a:ext cx="6530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14:cNvPr>
              <p14:cNvContentPartPr/>
              <p14:nvPr/>
            </p14:nvContentPartPr>
            <p14:xfrm>
              <a:off x="2092800" y="3232960"/>
              <a:ext cx="263160" cy="79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074800" y="3215320"/>
                <a:ext cx="2988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14:cNvPr>
              <p14:cNvContentPartPr/>
              <p14:nvPr/>
            </p14:nvContentPartPr>
            <p14:xfrm>
              <a:off x="2721360" y="3220360"/>
              <a:ext cx="148320" cy="412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3720" y="3202360"/>
                <a:ext cx="18396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14:cNvPr>
              <p14:cNvContentPartPr/>
              <p14:nvPr/>
            </p14:nvContentPartPr>
            <p14:xfrm>
              <a:off x="3010440" y="3271120"/>
              <a:ext cx="170640" cy="257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92800" y="3253120"/>
                <a:ext cx="2062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14:cNvPr>
              <p14:cNvContentPartPr/>
              <p14:nvPr/>
            </p14:nvContentPartPr>
            <p14:xfrm>
              <a:off x="3059760" y="3687640"/>
              <a:ext cx="8640" cy="50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042120" y="3670000"/>
                <a:ext cx="442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14:cNvPr>
              <p14:cNvContentPartPr/>
              <p14:nvPr/>
            </p14:nvContentPartPr>
            <p14:xfrm>
              <a:off x="3065520" y="3606640"/>
              <a:ext cx="12960" cy="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7880" y="3588640"/>
                <a:ext cx="48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14:cNvPr>
              <p14:cNvContentPartPr/>
              <p14:nvPr/>
            </p14:nvContentPartPr>
            <p14:xfrm>
              <a:off x="3303120" y="3301720"/>
              <a:ext cx="39240" cy="253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85480" y="3284080"/>
                <a:ext cx="74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14:cNvPr>
              <p14:cNvContentPartPr/>
              <p14:nvPr/>
            </p14:nvContentPartPr>
            <p14:xfrm>
              <a:off x="4317600" y="3291280"/>
              <a:ext cx="236160" cy="19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99600" y="3273280"/>
                <a:ext cx="2718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14:cNvPr>
              <p14:cNvContentPartPr/>
              <p14:nvPr/>
            </p14:nvContentPartPr>
            <p14:xfrm>
              <a:off x="4663200" y="3423400"/>
              <a:ext cx="4320" cy="43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45200" y="340576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14:cNvPr>
              <p14:cNvContentPartPr/>
              <p14:nvPr/>
            </p14:nvContentPartPr>
            <p14:xfrm>
              <a:off x="4652760" y="3281200"/>
              <a:ext cx="36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35120" y="3263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14:cNvPr>
              <p14:cNvContentPartPr/>
              <p14:nvPr/>
            </p14:nvContentPartPr>
            <p14:xfrm>
              <a:off x="3443880" y="3205600"/>
              <a:ext cx="776160" cy="390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426240" y="3187960"/>
                <a:ext cx="811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14:cNvPr>
              <p14:cNvContentPartPr/>
              <p14:nvPr/>
            </p14:nvContentPartPr>
            <p14:xfrm>
              <a:off x="4784880" y="3100480"/>
              <a:ext cx="119520" cy="36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766880" y="3082480"/>
                <a:ext cx="15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14:cNvPr>
              <p14:cNvContentPartPr/>
              <p14:nvPr/>
            </p14:nvContentPartPr>
            <p14:xfrm>
              <a:off x="265440" y="2921920"/>
              <a:ext cx="5153400" cy="99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7800" y="2886280"/>
                <a:ext cx="5189040" cy="10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FCC2575-9628-42FC-8B95-881C0A005FB9}"/>
                  </a:ext>
                </a:extLst>
              </p14:cNvPr>
              <p14:cNvContentPartPr/>
              <p14:nvPr/>
            </p14:nvContentPartPr>
            <p14:xfrm>
              <a:off x="5536920" y="2986360"/>
              <a:ext cx="1962000" cy="779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FCC2575-9628-42FC-8B95-881C0A005FB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18920" y="2968360"/>
                <a:ext cx="1997640" cy="8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98B1E5A-1953-4A37-8329-7E026AC730F8}"/>
                  </a:ext>
                </a:extLst>
              </p14:cNvPr>
              <p14:cNvContentPartPr/>
              <p14:nvPr/>
            </p14:nvContentPartPr>
            <p14:xfrm>
              <a:off x="1025760" y="4113880"/>
              <a:ext cx="357480" cy="30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98B1E5A-1953-4A37-8329-7E026AC730F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08120" y="4095880"/>
                <a:ext cx="393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707AE9F-7F2F-4EE3-B671-B1021326C35B}"/>
                  </a:ext>
                </a:extLst>
              </p14:cNvPr>
              <p14:cNvContentPartPr/>
              <p14:nvPr/>
            </p14:nvContentPartPr>
            <p14:xfrm>
              <a:off x="1625160" y="4185880"/>
              <a:ext cx="184320" cy="10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707AE9F-7F2F-4EE3-B671-B1021326C35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07520" y="4167880"/>
                <a:ext cx="219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5109811-E95E-40CE-85E6-FC1062D1C747}"/>
                  </a:ext>
                </a:extLst>
              </p14:cNvPr>
              <p14:cNvContentPartPr/>
              <p14:nvPr/>
            </p14:nvContentPartPr>
            <p14:xfrm>
              <a:off x="1666200" y="4272640"/>
              <a:ext cx="17460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5109811-E95E-40CE-85E6-FC1062D1C74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48200" y="4254640"/>
                <a:ext cx="210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645F737-D8E9-4A86-8ABB-9502FB55C0A1}"/>
                  </a:ext>
                </a:extLst>
              </p14:cNvPr>
              <p14:cNvContentPartPr/>
              <p14:nvPr/>
            </p14:nvContentPartPr>
            <p14:xfrm>
              <a:off x="1675920" y="4357600"/>
              <a:ext cx="204120" cy="1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645F737-D8E9-4A86-8ABB-9502FB55C0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658280" y="4339960"/>
                <a:ext cx="23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16DAB4-4F8F-490B-814E-EAB9C0357F03}"/>
                  </a:ext>
                </a:extLst>
              </p14:cNvPr>
              <p14:cNvContentPartPr/>
              <p14:nvPr/>
            </p14:nvContentPartPr>
            <p14:xfrm>
              <a:off x="1075080" y="4012720"/>
              <a:ext cx="281160" cy="20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16DAB4-4F8F-490B-814E-EAB9C0357F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057440" y="3995080"/>
                <a:ext cx="316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9B7329-6439-4475-91D4-1ADBACB31139}"/>
                  </a:ext>
                </a:extLst>
              </p14:cNvPr>
              <p14:cNvContentPartPr/>
              <p14:nvPr/>
            </p14:nvContentPartPr>
            <p14:xfrm>
              <a:off x="4005480" y="3974560"/>
              <a:ext cx="251640" cy="72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9B7329-6439-4475-91D4-1ADBACB3113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87840" y="3956560"/>
                <a:ext cx="287280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5208ED1-1B61-445A-986C-A8034F2EEA59}"/>
                  </a:ext>
                </a:extLst>
              </p14:cNvPr>
              <p14:cNvContentPartPr/>
              <p14:nvPr/>
            </p14:nvContentPartPr>
            <p14:xfrm>
              <a:off x="2070480" y="4022800"/>
              <a:ext cx="1617120" cy="399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5208ED1-1B61-445A-986C-A8034F2EEA5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2476" y="4005160"/>
                <a:ext cx="1652768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D5D4DF9-043A-41D9-9588-30F3194D4654}"/>
                  </a:ext>
                </a:extLst>
              </p14:cNvPr>
              <p14:cNvContentPartPr/>
              <p14:nvPr/>
            </p14:nvContentPartPr>
            <p14:xfrm>
              <a:off x="4592280" y="4063480"/>
              <a:ext cx="1319040" cy="3664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D5D4DF9-043A-41D9-9588-30F3194D465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74285" y="4045840"/>
                <a:ext cx="135467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ACFD24B-60FD-412B-B1F6-77972D8FEDFC}"/>
                  </a:ext>
                </a:extLst>
              </p14:cNvPr>
              <p14:cNvContentPartPr/>
              <p14:nvPr/>
            </p14:nvContentPartPr>
            <p14:xfrm>
              <a:off x="6144600" y="3914080"/>
              <a:ext cx="1324080" cy="50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ACFD24B-60FD-412B-B1F6-77972D8FED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26960" y="3896093"/>
                <a:ext cx="135972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38C5FF6-77D4-4497-AD80-9098953F6083}"/>
                  </a:ext>
                </a:extLst>
              </p14:cNvPr>
              <p14:cNvContentPartPr/>
              <p14:nvPr/>
            </p14:nvContentPartPr>
            <p14:xfrm>
              <a:off x="7734720" y="3973840"/>
              <a:ext cx="371880" cy="32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38C5FF6-77D4-4497-AD80-9098953F608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717080" y="3955840"/>
                <a:ext cx="407520" cy="361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7014239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2DB75D-4ABE-4234-909F-AA28A72D31B4}"/>
                  </a:ext>
                </a:extLst>
              </p14:cNvPr>
              <p14:cNvContentPartPr/>
              <p14:nvPr/>
            </p14:nvContentPartPr>
            <p14:xfrm>
              <a:off x="1594560" y="4089400"/>
              <a:ext cx="699840" cy="228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2DB75D-4ABE-4234-909F-AA28A72D31B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76920" y="4071760"/>
                <a:ext cx="73548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A8BFEC8-A149-4DB2-8626-BF046B413296}"/>
                  </a:ext>
                </a:extLst>
              </p14:cNvPr>
              <p14:cNvContentPartPr/>
              <p14:nvPr/>
            </p14:nvContentPartPr>
            <p14:xfrm>
              <a:off x="942600" y="4213600"/>
              <a:ext cx="405360" cy="136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A8BFEC8-A149-4DB2-8626-BF046B4132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24616" y="4195960"/>
                <a:ext cx="440968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05F9A2-6EEE-47AF-B1AD-A5D2179A3FF4}"/>
                  </a:ext>
                </a:extLst>
              </p14:cNvPr>
              <p14:cNvContentPartPr/>
              <p14:nvPr/>
            </p14:nvContentPartPr>
            <p14:xfrm>
              <a:off x="599880" y="4075720"/>
              <a:ext cx="245880" cy="294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05F9A2-6EEE-47AF-B1AD-A5D2179A3FF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81880" y="4058102"/>
                <a:ext cx="281520" cy="330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748032-89F3-4EBE-9648-184F8E691C7A}"/>
                  </a:ext>
                </a:extLst>
              </p14:cNvPr>
              <p14:cNvContentPartPr/>
              <p14:nvPr/>
            </p14:nvContentPartPr>
            <p14:xfrm>
              <a:off x="2529480" y="4183720"/>
              <a:ext cx="306720" cy="15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748032-89F3-4EBE-9648-184F8E691C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11840" y="4165720"/>
                <a:ext cx="3423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41D0E8F-B4B2-4781-9033-5C661B806461}"/>
                  </a:ext>
                </a:extLst>
              </p14:cNvPr>
              <p14:cNvContentPartPr/>
              <p14:nvPr/>
            </p14:nvContentPartPr>
            <p14:xfrm>
              <a:off x="3799560" y="4012720"/>
              <a:ext cx="194760" cy="27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41D0E8F-B4B2-4781-9033-5C661B80646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81560" y="3995080"/>
                <a:ext cx="2304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DA19DD-BBAB-40B3-90FA-B649E86DABCF}"/>
                  </a:ext>
                </a:extLst>
              </p14:cNvPr>
              <p14:cNvContentPartPr/>
              <p14:nvPr/>
            </p14:nvContentPartPr>
            <p14:xfrm>
              <a:off x="2938440" y="4165360"/>
              <a:ext cx="757080" cy="142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DA19DD-BBAB-40B3-90FA-B649E86DABC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20431" y="4147405"/>
                <a:ext cx="792737" cy="178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73553D6-DD78-4B4A-A6B7-EEABC92ECCC6}"/>
                  </a:ext>
                </a:extLst>
              </p14:cNvPr>
              <p14:cNvContentPartPr/>
              <p14:nvPr/>
            </p14:nvContentPartPr>
            <p14:xfrm>
              <a:off x="5480400" y="4073920"/>
              <a:ext cx="83880" cy="141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73553D6-DD78-4B4A-A6B7-EEABC92ECCC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462400" y="4056280"/>
                <a:ext cx="1195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8061ED7-61B7-4445-8240-860943DD5D25}"/>
                  </a:ext>
                </a:extLst>
              </p14:cNvPr>
              <p14:cNvContentPartPr/>
              <p14:nvPr/>
            </p14:nvContentPartPr>
            <p14:xfrm>
              <a:off x="5355480" y="4142680"/>
              <a:ext cx="29160" cy="72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8061ED7-61B7-4445-8240-860943DD5D2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37840" y="4124680"/>
                <a:ext cx="64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370BB3F-0FF7-4923-99BB-A11AC6DEDB4D}"/>
                  </a:ext>
                </a:extLst>
              </p14:cNvPr>
              <p14:cNvContentPartPr/>
              <p14:nvPr/>
            </p14:nvContentPartPr>
            <p14:xfrm>
              <a:off x="4134720" y="3964480"/>
              <a:ext cx="1116720" cy="544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370BB3F-0FF7-4923-99BB-A11AC6DEDB4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16726" y="3946480"/>
                <a:ext cx="1152349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D92EFF5-74F9-4B31-B3BD-3CE2CC2CEABC}"/>
                  </a:ext>
                </a:extLst>
              </p14:cNvPr>
              <p14:cNvContentPartPr/>
              <p14:nvPr/>
            </p14:nvContentPartPr>
            <p14:xfrm>
              <a:off x="5354040" y="4041520"/>
              <a:ext cx="17280" cy="12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D92EFF5-74F9-4B31-B3BD-3CE2CC2CEAB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36040" y="4023520"/>
                <a:ext cx="52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CA7E356-D31F-4FB1-9681-2F863BF6507A}"/>
                  </a:ext>
                </a:extLst>
              </p14:cNvPr>
              <p14:cNvContentPartPr/>
              <p14:nvPr/>
            </p14:nvContentPartPr>
            <p14:xfrm>
              <a:off x="5698560" y="4204960"/>
              <a:ext cx="3600" cy="11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CA7E356-D31F-4FB1-9681-2F863BF6507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80560" y="4186960"/>
                <a:ext cx="39240" cy="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0019384"/>
      </p:ext>
    </p:extLst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2DB75D-4ABE-4234-909F-AA28A72D31B4}"/>
                  </a:ext>
                </a:extLst>
              </p14:cNvPr>
              <p14:cNvContentPartPr/>
              <p14:nvPr/>
            </p14:nvContentPartPr>
            <p14:xfrm>
              <a:off x="1594560" y="4089400"/>
              <a:ext cx="699840" cy="228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2DB75D-4ABE-4234-909F-AA28A72D31B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576920" y="4071760"/>
                <a:ext cx="73548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A8BFEC8-A149-4DB2-8626-BF046B413296}"/>
                  </a:ext>
                </a:extLst>
              </p14:cNvPr>
              <p14:cNvContentPartPr/>
              <p14:nvPr/>
            </p14:nvContentPartPr>
            <p14:xfrm>
              <a:off x="942600" y="4213600"/>
              <a:ext cx="405360" cy="136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A8BFEC8-A149-4DB2-8626-BF046B4132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24616" y="4195960"/>
                <a:ext cx="440968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605F9A2-6EEE-47AF-B1AD-A5D2179A3FF4}"/>
                  </a:ext>
                </a:extLst>
              </p14:cNvPr>
              <p14:cNvContentPartPr/>
              <p14:nvPr/>
            </p14:nvContentPartPr>
            <p14:xfrm>
              <a:off x="599880" y="4075720"/>
              <a:ext cx="245880" cy="294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605F9A2-6EEE-47AF-B1AD-A5D2179A3FF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81880" y="4058102"/>
                <a:ext cx="281520" cy="330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748032-89F3-4EBE-9648-184F8E691C7A}"/>
                  </a:ext>
                </a:extLst>
              </p14:cNvPr>
              <p14:cNvContentPartPr/>
              <p14:nvPr/>
            </p14:nvContentPartPr>
            <p14:xfrm>
              <a:off x="2529480" y="4183720"/>
              <a:ext cx="306720" cy="154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748032-89F3-4EBE-9648-184F8E691C7A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511840" y="4165720"/>
                <a:ext cx="3423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41D0E8F-B4B2-4781-9033-5C661B806461}"/>
                  </a:ext>
                </a:extLst>
              </p14:cNvPr>
              <p14:cNvContentPartPr/>
              <p14:nvPr/>
            </p14:nvContentPartPr>
            <p14:xfrm>
              <a:off x="3799560" y="4012720"/>
              <a:ext cx="194760" cy="27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41D0E8F-B4B2-4781-9033-5C661B80646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781560" y="3995080"/>
                <a:ext cx="2304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7DA19DD-BBAB-40B3-90FA-B649E86DABCF}"/>
                  </a:ext>
                </a:extLst>
              </p14:cNvPr>
              <p14:cNvContentPartPr/>
              <p14:nvPr/>
            </p14:nvContentPartPr>
            <p14:xfrm>
              <a:off x="2938440" y="4165360"/>
              <a:ext cx="757080" cy="1425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7DA19DD-BBAB-40B3-90FA-B649E86DABC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20431" y="4147405"/>
                <a:ext cx="792737" cy="1781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73553D6-DD78-4B4A-A6B7-EEABC92ECCC6}"/>
                  </a:ext>
                </a:extLst>
              </p14:cNvPr>
              <p14:cNvContentPartPr/>
              <p14:nvPr/>
            </p14:nvContentPartPr>
            <p14:xfrm>
              <a:off x="5480400" y="4073920"/>
              <a:ext cx="83880" cy="141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73553D6-DD78-4B4A-A6B7-EEABC92ECCC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462400" y="4056280"/>
                <a:ext cx="1195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8061ED7-61B7-4445-8240-860943DD5D25}"/>
                  </a:ext>
                </a:extLst>
              </p14:cNvPr>
              <p14:cNvContentPartPr/>
              <p14:nvPr/>
            </p14:nvContentPartPr>
            <p14:xfrm>
              <a:off x="5355480" y="4142680"/>
              <a:ext cx="29160" cy="72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8061ED7-61B7-4445-8240-860943DD5D2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337840" y="4124680"/>
                <a:ext cx="6480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370BB3F-0FF7-4923-99BB-A11AC6DEDB4D}"/>
                  </a:ext>
                </a:extLst>
              </p14:cNvPr>
              <p14:cNvContentPartPr/>
              <p14:nvPr/>
            </p14:nvContentPartPr>
            <p14:xfrm>
              <a:off x="4134720" y="3964480"/>
              <a:ext cx="1116720" cy="5443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370BB3F-0FF7-4923-99BB-A11AC6DEDB4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116726" y="3946480"/>
                <a:ext cx="1152349" cy="5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D92EFF5-74F9-4B31-B3BD-3CE2CC2CEABC}"/>
                  </a:ext>
                </a:extLst>
              </p14:cNvPr>
              <p14:cNvContentPartPr/>
              <p14:nvPr/>
            </p14:nvContentPartPr>
            <p14:xfrm>
              <a:off x="5354040" y="4041520"/>
              <a:ext cx="17280" cy="12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D92EFF5-74F9-4B31-B3BD-3CE2CC2CEAB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336040" y="4023520"/>
                <a:ext cx="52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CA7E356-D31F-4FB1-9681-2F863BF6507A}"/>
                  </a:ext>
                </a:extLst>
              </p14:cNvPr>
              <p14:cNvContentPartPr/>
              <p14:nvPr/>
            </p14:nvContentPartPr>
            <p14:xfrm>
              <a:off x="5698560" y="4204960"/>
              <a:ext cx="3600" cy="11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CA7E356-D31F-4FB1-9681-2F863BF6507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680560" y="4186960"/>
                <a:ext cx="39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DC7E7AA-DE88-4227-81EB-906C0CB9A4DF}"/>
                  </a:ext>
                </a:extLst>
              </p14:cNvPr>
              <p14:cNvContentPartPr/>
              <p14:nvPr/>
            </p14:nvContentPartPr>
            <p14:xfrm>
              <a:off x="2588520" y="4459840"/>
              <a:ext cx="590400" cy="254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DC7E7AA-DE88-4227-81EB-906C0CB9A4D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570520" y="4442200"/>
                <a:ext cx="62604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4E3F1A7-8243-4C99-A168-8F8BB1F40C3D}"/>
                  </a:ext>
                </a:extLst>
              </p14:cNvPr>
              <p14:cNvContentPartPr/>
              <p14:nvPr/>
            </p14:nvContentPartPr>
            <p14:xfrm>
              <a:off x="5476440" y="4510600"/>
              <a:ext cx="50040" cy="131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4E3F1A7-8243-4C99-A168-8F8BB1F40C3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458800" y="4492600"/>
                <a:ext cx="856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15918BC1-BDDB-4A0C-9C9B-212FD44599E4}"/>
                  </a:ext>
                </a:extLst>
              </p14:cNvPr>
              <p14:cNvContentPartPr/>
              <p14:nvPr/>
            </p14:nvContentPartPr>
            <p14:xfrm>
              <a:off x="4388520" y="4398640"/>
              <a:ext cx="975960" cy="2750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15918BC1-BDDB-4A0C-9C9B-212FD44599E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370873" y="4381000"/>
                <a:ext cx="1011613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A191200-3BC6-4464-961F-548CDBC46262}"/>
                  </a:ext>
                </a:extLst>
              </p14:cNvPr>
              <p14:cNvContentPartPr/>
              <p14:nvPr/>
            </p14:nvContentPartPr>
            <p14:xfrm>
              <a:off x="3443880" y="4533280"/>
              <a:ext cx="699120" cy="182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A191200-3BC6-4464-961F-548CDBC4626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426240" y="4515280"/>
                <a:ext cx="73476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384658A-79FF-4233-A0F0-590C3BB84606}"/>
                  </a:ext>
                </a:extLst>
              </p14:cNvPr>
              <p14:cNvContentPartPr/>
              <p14:nvPr/>
            </p14:nvContentPartPr>
            <p14:xfrm>
              <a:off x="3061560" y="4845760"/>
              <a:ext cx="536760" cy="2494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384658A-79FF-4233-A0F0-590C3BB8460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043920" y="4828120"/>
                <a:ext cx="5724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D1EB2DD8-3A73-4C7D-9B34-822B8410A3B5}"/>
                  </a:ext>
                </a:extLst>
              </p14:cNvPr>
              <p14:cNvContentPartPr/>
              <p14:nvPr/>
            </p14:nvContentPartPr>
            <p14:xfrm>
              <a:off x="2586360" y="4969240"/>
              <a:ext cx="388800" cy="2422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D1EB2DD8-3A73-4C7D-9B34-822B8410A3B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568343" y="4951600"/>
                <a:ext cx="424473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39D3DCAB-583F-4F48-BB90-D08D52533FED}"/>
                  </a:ext>
                </a:extLst>
              </p14:cNvPr>
              <p14:cNvContentPartPr/>
              <p14:nvPr/>
            </p14:nvContentPartPr>
            <p14:xfrm>
              <a:off x="466680" y="4439680"/>
              <a:ext cx="2034720" cy="87336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39D3DCAB-583F-4F48-BB90-D08D52533FE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49037" y="4421687"/>
                <a:ext cx="2070366" cy="9089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8570C5DE-EC53-4766-84D1-C0548C1100B0}"/>
                  </a:ext>
                </a:extLst>
              </p14:cNvPr>
              <p14:cNvContentPartPr/>
              <p14:nvPr/>
            </p14:nvContentPartPr>
            <p14:xfrm>
              <a:off x="5282760" y="4994440"/>
              <a:ext cx="272160" cy="156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8570C5DE-EC53-4766-84D1-C0548C1100B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265120" y="4976440"/>
                <a:ext cx="3078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BC78D660-F84A-43E3-8078-424E6238C5C1}"/>
                  </a:ext>
                </a:extLst>
              </p14:cNvPr>
              <p14:cNvContentPartPr/>
              <p14:nvPr/>
            </p14:nvContentPartPr>
            <p14:xfrm>
              <a:off x="5671560" y="3982120"/>
              <a:ext cx="3041280" cy="142200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BC78D660-F84A-43E3-8078-424E6238C5C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653920" y="3964480"/>
                <a:ext cx="3076920" cy="145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A11B9EE1-29A6-47B8-B6E5-F00A99DC7A8E}"/>
                  </a:ext>
                </a:extLst>
              </p14:cNvPr>
              <p14:cNvContentPartPr/>
              <p14:nvPr/>
            </p14:nvContentPartPr>
            <p14:xfrm>
              <a:off x="4531080" y="4856200"/>
              <a:ext cx="516240" cy="27576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A11B9EE1-29A6-47B8-B6E5-F00A99DC7A8E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513080" y="4838200"/>
                <a:ext cx="5518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99E77665-AFCC-4363-A6BC-E4564901791E}"/>
                  </a:ext>
                </a:extLst>
              </p14:cNvPr>
              <p14:cNvContentPartPr/>
              <p14:nvPr/>
            </p14:nvContentPartPr>
            <p14:xfrm>
              <a:off x="3820440" y="4881040"/>
              <a:ext cx="475560" cy="33840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99E77665-AFCC-4363-A6BC-E4564901791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802440" y="4863040"/>
                <a:ext cx="511200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3114161"/>
      </p:ext>
    </p:extLst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4054832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1652231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0879046"/>
      </p:ext>
    </p:extLst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9567883"/>
      </p:ext>
    </p:extLst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4566058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5094193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A23CD8F9-6B70-4BB2-A184-8875D4B1C49A}"/>
                  </a:ext>
                </a:extLst>
              </p14:cNvPr>
              <p14:cNvContentPartPr/>
              <p14:nvPr/>
            </p14:nvContentPartPr>
            <p14:xfrm>
              <a:off x="1056360" y="5193520"/>
              <a:ext cx="832680" cy="3315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A23CD8F9-6B70-4BB2-A184-8875D4B1C49A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038360" y="5175880"/>
                <a:ext cx="8683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FD2332FC-07DB-49A8-A5AB-EB1559D85735}"/>
                  </a:ext>
                </a:extLst>
              </p14:cNvPr>
              <p14:cNvContentPartPr/>
              <p14:nvPr/>
            </p14:nvContentPartPr>
            <p14:xfrm>
              <a:off x="3068040" y="5262280"/>
              <a:ext cx="11160" cy="2242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FD2332FC-07DB-49A8-A5AB-EB1559D85735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050040" y="5244640"/>
                <a:ext cx="4680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31284D49-9C0F-4575-9BC2-98F83EF45CB9}"/>
                  </a:ext>
                </a:extLst>
              </p14:cNvPr>
              <p14:cNvContentPartPr/>
              <p14:nvPr/>
            </p14:nvContentPartPr>
            <p14:xfrm>
              <a:off x="2183160" y="5374600"/>
              <a:ext cx="684720" cy="344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31284D49-9C0F-4575-9BC2-98F83EF45CB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165511" y="5356600"/>
                <a:ext cx="720379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458C85F5-388E-4978-8997-1E8829B2930D}"/>
                  </a:ext>
                </a:extLst>
              </p14:cNvPr>
              <p14:cNvContentPartPr/>
              <p14:nvPr/>
            </p14:nvContentPartPr>
            <p14:xfrm>
              <a:off x="3506520" y="5344000"/>
              <a:ext cx="850320" cy="326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458C85F5-388E-4978-8997-1E8829B2930D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488520" y="5326020"/>
                <a:ext cx="885960" cy="36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6A19A1A-E015-4ED8-8194-B662FAEB2635}"/>
                  </a:ext>
                </a:extLst>
              </p14:cNvPr>
              <p14:cNvContentPartPr/>
              <p14:nvPr/>
            </p14:nvContentPartPr>
            <p14:xfrm>
              <a:off x="5404800" y="5354440"/>
              <a:ext cx="141840" cy="1980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6A19A1A-E015-4ED8-8194-B662FAEB2635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5386800" y="5336800"/>
                <a:ext cx="17748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0ABFA605-A6F9-4CFF-9E56-D7586A611344}"/>
                  </a:ext>
                </a:extLst>
              </p14:cNvPr>
              <p14:cNvContentPartPr/>
              <p14:nvPr/>
            </p14:nvContentPartPr>
            <p14:xfrm>
              <a:off x="5445480" y="5439760"/>
              <a:ext cx="154080" cy="104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0ABFA605-A6F9-4CFF-9E56-D7586A611344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5427480" y="5421760"/>
                <a:ext cx="189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EAFE3E9-1ECD-42B0-A6CE-BDFF019808B2}"/>
                  </a:ext>
                </a:extLst>
              </p14:cNvPr>
              <p14:cNvContentPartPr/>
              <p14:nvPr/>
            </p14:nvContentPartPr>
            <p14:xfrm>
              <a:off x="4882800" y="5273440"/>
              <a:ext cx="318960" cy="2538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EAFE3E9-1ECD-42B0-A6CE-BDFF019808B2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864800" y="5255775"/>
                <a:ext cx="354600" cy="2894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3ED7305-0512-47EF-A3B5-C49C126B36FC}"/>
                  </a:ext>
                </a:extLst>
              </p14:cNvPr>
              <p14:cNvContentPartPr/>
              <p14:nvPr/>
            </p14:nvContentPartPr>
            <p14:xfrm>
              <a:off x="5943000" y="5526520"/>
              <a:ext cx="336240" cy="1785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3ED7305-0512-47EF-A3B5-C49C126B36FC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925341" y="5508880"/>
                <a:ext cx="371918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59886A43-1F91-40DC-B1E0-8305DB9F8106}"/>
                  </a:ext>
                </a:extLst>
              </p14:cNvPr>
              <p14:cNvContentPartPr/>
              <p14:nvPr/>
            </p14:nvContentPartPr>
            <p14:xfrm>
              <a:off x="5841480" y="5255440"/>
              <a:ext cx="347400" cy="22680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59886A43-1F91-40DC-B1E0-8305DB9F8106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823822" y="5237440"/>
                <a:ext cx="383077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DD58AD4B-912E-43BE-99F3-9DAAF62E66B1}"/>
                  </a:ext>
                </a:extLst>
              </p14:cNvPr>
              <p14:cNvContentPartPr/>
              <p14:nvPr/>
            </p14:nvContentPartPr>
            <p14:xfrm>
              <a:off x="6377880" y="5364160"/>
              <a:ext cx="370440" cy="1904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DD58AD4B-912E-43BE-99F3-9DAAF62E66B1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359897" y="5346520"/>
                <a:ext cx="406045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7A216F1C-B0DE-480D-8B0D-1A0A5EFCD844}"/>
                  </a:ext>
                </a:extLst>
              </p14:cNvPr>
              <p14:cNvContentPartPr/>
              <p14:nvPr/>
            </p14:nvContentPartPr>
            <p14:xfrm>
              <a:off x="6876120" y="2335120"/>
              <a:ext cx="2156040" cy="14331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7A216F1C-B0DE-480D-8B0D-1A0A5EFCD844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858120" y="2299480"/>
                <a:ext cx="2191680" cy="15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1B933A03-0852-409F-8D82-0D5BACC4E825}"/>
                  </a:ext>
                </a:extLst>
              </p14:cNvPr>
              <p14:cNvContentPartPr/>
              <p14:nvPr/>
            </p14:nvContentPartPr>
            <p14:xfrm>
              <a:off x="2029440" y="4845400"/>
              <a:ext cx="1412280" cy="13046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1B933A03-0852-409F-8D82-0D5BACC4E82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2011440" y="4809760"/>
                <a:ext cx="1447920" cy="13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8EF36C22-5307-4466-9D19-D3728DCC7903}"/>
                  </a:ext>
                </a:extLst>
              </p14:cNvPr>
              <p14:cNvContentPartPr/>
              <p14:nvPr/>
            </p14:nvContentPartPr>
            <p14:xfrm>
              <a:off x="3311760" y="3321880"/>
              <a:ext cx="3453480" cy="176796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8EF36C22-5307-4466-9D19-D3728DCC7903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294120" y="3286240"/>
                <a:ext cx="3489120" cy="183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814784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670356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14:cNvPr>
              <p14:cNvContentPartPr/>
              <p14:nvPr/>
            </p14:nvContentPartPr>
            <p14:xfrm>
              <a:off x="2759160" y="2143600"/>
              <a:ext cx="4320" cy="11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41520" y="2125600"/>
                <a:ext cx="3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14:cNvPr>
              <p14:cNvContentPartPr/>
              <p14:nvPr/>
            </p14:nvContentPartPr>
            <p14:xfrm>
              <a:off x="2739360" y="2021560"/>
              <a:ext cx="2412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21720" y="2003560"/>
                <a:ext cx="59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14:cNvPr>
              <p14:cNvContentPartPr/>
              <p14:nvPr/>
            </p14:nvContentPartPr>
            <p14:xfrm>
              <a:off x="2846640" y="2102920"/>
              <a:ext cx="141480" cy="142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28640" y="2084920"/>
                <a:ext cx="17712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14:cNvPr>
              <p14:cNvContentPartPr/>
              <p14:nvPr/>
            </p14:nvContentPartPr>
            <p14:xfrm>
              <a:off x="3199440" y="1987720"/>
              <a:ext cx="146160" cy="26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81800" y="1969720"/>
                <a:ext cx="1818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14:cNvPr>
              <p14:cNvContentPartPr/>
              <p14:nvPr/>
            </p14:nvContentPartPr>
            <p14:xfrm>
              <a:off x="3447120" y="2163400"/>
              <a:ext cx="6840" cy="58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9480" y="2145760"/>
                <a:ext cx="42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14:cNvPr>
              <p14:cNvContentPartPr/>
              <p14:nvPr/>
            </p14:nvContentPartPr>
            <p14:xfrm>
              <a:off x="3474120" y="199096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564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14:cNvPr>
              <p14:cNvContentPartPr/>
              <p14:nvPr/>
            </p14:nvContentPartPr>
            <p14:xfrm>
              <a:off x="3839880" y="2102920"/>
              <a:ext cx="90720" cy="13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21880" y="2084920"/>
                <a:ext cx="126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14:cNvPr>
              <p14:cNvContentPartPr/>
              <p14:nvPr/>
            </p14:nvContentPartPr>
            <p14:xfrm>
              <a:off x="4216080" y="2153680"/>
              <a:ext cx="4320" cy="3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98440" y="2135680"/>
                <a:ext cx="399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14:cNvPr>
              <p14:cNvContentPartPr/>
              <p14:nvPr/>
            </p14:nvContentPartPr>
            <p14:xfrm>
              <a:off x="4216080" y="200104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844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14:cNvPr>
              <p14:cNvContentPartPr/>
              <p14:nvPr/>
            </p14:nvContentPartPr>
            <p14:xfrm>
              <a:off x="4325160" y="2083120"/>
              <a:ext cx="76680" cy="118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07160" y="2065480"/>
                <a:ext cx="1123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14:cNvPr>
              <p14:cNvContentPartPr/>
              <p14:nvPr/>
            </p14:nvContentPartPr>
            <p14:xfrm>
              <a:off x="4469880" y="2105440"/>
              <a:ext cx="153720" cy="58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52240" y="2087800"/>
                <a:ext cx="1893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14:cNvPr>
              <p14:cNvContentPartPr/>
              <p14:nvPr/>
            </p14:nvContentPartPr>
            <p14:xfrm>
              <a:off x="4023120" y="1930120"/>
              <a:ext cx="132120" cy="28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005120" y="1912120"/>
                <a:ext cx="167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14:cNvPr>
              <p14:cNvContentPartPr/>
              <p14:nvPr/>
            </p14:nvContentPartPr>
            <p14:xfrm>
              <a:off x="3541080" y="2098240"/>
              <a:ext cx="196560" cy="14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23113" y="2080284"/>
                <a:ext cx="232135" cy="18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14:cNvPr>
              <p14:cNvContentPartPr/>
              <p14:nvPr/>
            </p14:nvContentPartPr>
            <p14:xfrm>
              <a:off x="4836720" y="1923640"/>
              <a:ext cx="182880" cy="521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819080" y="1905640"/>
                <a:ext cx="2185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14:cNvPr>
              <p14:cNvContentPartPr/>
              <p14:nvPr/>
            </p14:nvContentPartPr>
            <p14:xfrm>
              <a:off x="5171160" y="2028760"/>
              <a:ext cx="441360" cy="186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53520" y="2011120"/>
                <a:ext cx="4770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14:cNvPr>
              <p14:cNvContentPartPr/>
              <p14:nvPr/>
            </p14:nvContentPartPr>
            <p14:xfrm>
              <a:off x="5262600" y="1840840"/>
              <a:ext cx="241560" cy="89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244600" y="1822840"/>
                <a:ext cx="2772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14:cNvPr>
              <p14:cNvContentPartPr/>
              <p14:nvPr/>
            </p14:nvContentPartPr>
            <p14:xfrm>
              <a:off x="2465400" y="2298040"/>
              <a:ext cx="125640" cy="155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447760" y="2280040"/>
                <a:ext cx="1612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14:cNvPr>
              <p14:cNvContentPartPr/>
              <p14:nvPr/>
            </p14:nvContentPartPr>
            <p14:xfrm>
              <a:off x="392880" y="2710240"/>
              <a:ext cx="1018440" cy="29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4880" y="2692578"/>
                <a:ext cx="10540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14:cNvPr>
              <p14:cNvContentPartPr/>
              <p14:nvPr/>
            </p14:nvContentPartPr>
            <p14:xfrm>
              <a:off x="1838280" y="2635360"/>
              <a:ext cx="12708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820640" y="2617360"/>
                <a:ext cx="162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14:cNvPr>
              <p14:cNvContentPartPr/>
              <p14:nvPr/>
            </p14:nvContentPartPr>
            <p14:xfrm>
              <a:off x="2156160" y="2681800"/>
              <a:ext cx="3816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138520" y="2664160"/>
                <a:ext cx="73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14:cNvPr>
              <p14:cNvContentPartPr/>
              <p14:nvPr/>
            </p14:nvContentPartPr>
            <p14:xfrm>
              <a:off x="1818120" y="2824000"/>
              <a:ext cx="254520" cy="249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00120" y="2806360"/>
                <a:ext cx="290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14:cNvPr>
              <p14:cNvContentPartPr/>
              <p14:nvPr/>
            </p14:nvContentPartPr>
            <p14:xfrm>
              <a:off x="2316000" y="2875120"/>
              <a:ext cx="110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98360" y="28571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14:cNvPr>
              <p14:cNvContentPartPr/>
              <p14:nvPr/>
            </p14:nvContentPartPr>
            <p14:xfrm>
              <a:off x="2305920" y="2957200"/>
              <a:ext cx="1173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287920" y="29395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14:cNvPr>
              <p14:cNvContentPartPr/>
              <p14:nvPr/>
            </p14:nvContentPartPr>
            <p14:xfrm>
              <a:off x="2569800" y="2800240"/>
              <a:ext cx="433080" cy="19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552160" y="2782240"/>
                <a:ext cx="46872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14:cNvPr>
              <p14:cNvContentPartPr/>
              <p14:nvPr/>
            </p14:nvContentPartPr>
            <p14:xfrm>
              <a:off x="2732880" y="2624560"/>
              <a:ext cx="157320" cy="78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4880" y="2606560"/>
                <a:ext cx="1929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14:cNvPr>
              <p14:cNvContentPartPr/>
              <p14:nvPr/>
            </p14:nvContentPartPr>
            <p14:xfrm>
              <a:off x="3149400" y="2602240"/>
              <a:ext cx="579600" cy="459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131760" y="2584240"/>
                <a:ext cx="6152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14:cNvPr>
              <p14:cNvContentPartPr/>
              <p14:nvPr/>
            </p14:nvContentPartPr>
            <p14:xfrm>
              <a:off x="4134720" y="2658040"/>
              <a:ext cx="571320" cy="351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17069" y="2640040"/>
                <a:ext cx="606982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14:cNvPr>
              <p14:cNvContentPartPr/>
              <p14:nvPr/>
            </p14:nvContentPartPr>
            <p14:xfrm>
              <a:off x="924240" y="3248080"/>
              <a:ext cx="158760" cy="4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06240" y="3230440"/>
                <a:ext cx="19440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14:cNvPr>
              <p14:cNvContentPartPr/>
              <p14:nvPr/>
            </p14:nvContentPartPr>
            <p14:xfrm>
              <a:off x="921720" y="3352480"/>
              <a:ext cx="704520" cy="347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904080" y="3334499"/>
                <a:ext cx="7401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14:cNvPr>
              <p14:cNvContentPartPr/>
              <p14:nvPr/>
            </p14:nvContentPartPr>
            <p14:xfrm>
              <a:off x="1879320" y="3424840"/>
              <a:ext cx="6174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61320" y="3406840"/>
                <a:ext cx="6530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14:cNvPr>
              <p14:cNvContentPartPr/>
              <p14:nvPr/>
            </p14:nvContentPartPr>
            <p14:xfrm>
              <a:off x="2092800" y="3232960"/>
              <a:ext cx="263160" cy="79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074800" y="3215320"/>
                <a:ext cx="2988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14:cNvPr>
              <p14:cNvContentPartPr/>
              <p14:nvPr/>
            </p14:nvContentPartPr>
            <p14:xfrm>
              <a:off x="2721360" y="3220360"/>
              <a:ext cx="148320" cy="412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3720" y="3202360"/>
                <a:ext cx="18396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14:cNvPr>
              <p14:cNvContentPartPr/>
              <p14:nvPr/>
            </p14:nvContentPartPr>
            <p14:xfrm>
              <a:off x="3010440" y="3271120"/>
              <a:ext cx="170640" cy="257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92800" y="3253120"/>
                <a:ext cx="2062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14:cNvPr>
              <p14:cNvContentPartPr/>
              <p14:nvPr/>
            </p14:nvContentPartPr>
            <p14:xfrm>
              <a:off x="3059760" y="3687640"/>
              <a:ext cx="8640" cy="50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042120" y="3670000"/>
                <a:ext cx="442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14:cNvPr>
              <p14:cNvContentPartPr/>
              <p14:nvPr/>
            </p14:nvContentPartPr>
            <p14:xfrm>
              <a:off x="3065520" y="3606640"/>
              <a:ext cx="12960" cy="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7880" y="3588640"/>
                <a:ext cx="48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14:cNvPr>
              <p14:cNvContentPartPr/>
              <p14:nvPr/>
            </p14:nvContentPartPr>
            <p14:xfrm>
              <a:off x="3303120" y="3301720"/>
              <a:ext cx="39240" cy="253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85480" y="3284080"/>
                <a:ext cx="74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14:cNvPr>
              <p14:cNvContentPartPr/>
              <p14:nvPr/>
            </p14:nvContentPartPr>
            <p14:xfrm>
              <a:off x="4317600" y="3291280"/>
              <a:ext cx="236160" cy="19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99600" y="3273280"/>
                <a:ext cx="2718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14:cNvPr>
              <p14:cNvContentPartPr/>
              <p14:nvPr/>
            </p14:nvContentPartPr>
            <p14:xfrm>
              <a:off x="4663200" y="3423400"/>
              <a:ext cx="4320" cy="43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45200" y="340576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14:cNvPr>
              <p14:cNvContentPartPr/>
              <p14:nvPr/>
            </p14:nvContentPartPr>
            <p14:xfrm>
              <a:off x="4652760" y="3281200"/>
              <a:ext cx="36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35120" y="3263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14:cNvPr>
              <p14:cNvContentPartPr/>
              <p14:nvPr/>
            </p14:nvContentPartPr>
            <p14:xfrm>
              <a:off x="3443880" y="3205600"/>
              <a:ext cx="776160" cy="390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426240" y="3187960"/>
                <a:ext cx="811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14:cNvPr>
              <p14:cNvContentPartPr/>
              <p14:nvPr/>
            </p14:nvContentPartPr>
            <p14:xfrm>
              <a:off x="4784880" y="3100480"/>
              <a:ext cx="119520" cy="36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766880" y="3082480"/>
                <a:ext cx="15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14:cNvPr>
              <p14:cNvContentPartPr/>
              <p14:nvPr/>
            </p14:nvContentPartPr>
            <p14:xfrm>
              <a:off x="265440" y="2921920"/>
              <a:ext cx="5153400" cy="99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7800" y="2886280"/>
                <a:ext cx="5189040" cy="10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FCC2575-9628-42FC-8B95-881C0A005FB9}"/>
                  </a:ext>
                </a:extLst>
              </p14:cNvPr>
              <p14:cNvContentPartPr/>
              <p14:nvPr/>
            </p14:nvContentPartPr>
            <p14:xfrm>
              <a:off x="5536920" y="2986360"/>
              <a:ext cx="1962000" cy="779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FCC2575-9628-42FC-8B95-881C0A005FB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18920" y="2968360"/>
                <a:ext cx="1997640" cy="8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98B1E5A-1953-4A37-8329-7E026AC730F8}"/>
                  </a:ext>
                </a:extLst>
              </p14:cNvPr>
              <p14:cNvContentPartPr/>
              <p14:nvPr/>
            </p14:nvContentPartPr>
            <p14:xfrm>
              <a:off x="1025760" y="4113880"/>
              <a:ext cx="357480" cy="30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98B1E5A-1953-4A37-8329-7E026AC730F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08120" y="4095880"/>
                <a:ext cx="393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707AE9F-7F2F-4EE3-B671-B1021326C35B}"/>
                  </a:ext>
                </a:extLst>
              </p14:cNvPr>
              <p14:cNvContentPartPr/>
              <p14:nvPr/>
            </p14:nvContentPartPr>
            <p14:xfrm>
              <a:off x="1625160" y="4185880"/>
              <a:ext cx="184320" cy="10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707AE9F-7F2F-4EE3-B671-B1021326C35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07520" y="4167880"/>
                <a:ext cx="219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5109811-E95E-40CE-85E6-FC1062D1C747}"/>
                  </a:ext>
                </a:extLst>
              </p14:cNvPr>
              <p14:cNvContentPartPr/>
              <p14:nvPr/>
            </p14:nvContentPartPr>
            <p14:xfrm>
              <a:off x="1666200" y="4272640"/>
              <a:ext cx="17460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5109811-E95E-40CE-85E6-FC1062D1C74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48200" y="4254640"/>
                <a:ext cx="210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645F737-D8E9-4A86-8ABB-9502FB55C0A1}"/>
                  </a:ext>
                </a:extLst>
              </p14:cNvPr>
              <p14:cNvContentPartPr/>
              <p14:nvPr/>
            </p14:nvContentPartPr>
            <p14:xfrm>
              <a:off x="1675920" y="4357600"/>
              <a:ext cx="204120" cy="1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645F737-D8E9-4A86-8ABB-9502FB55C0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658280" y="4339960"/>
                <a:ext cx="23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16DAB4-4F8F-490B-814E-EAB9C0357F03}"/>
                  </a:ext>
                </a:extLst>
              </p14:cNvPr>
              <p14:cNvContentPartPr/>
              <p14:nvPr/>
            </p14:nvContentPartPr>
            <p14:xfrm>
              <a:off x="1075080" y="4012720"/>
              <a:ext cx="281160" cy="20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16DAB4-4F8F-490B-814E-EAB9C0357F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057440" y="3995080"/>
                <a:ext cx="316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9B7329-6439-4475-91D4-1ADBACB31139}"/>
                  </a:ext>
                </a:extLst>
              </p14:cNvPr>
              <p14:cNvContentPartPr/>
              <p14:nvPr/>
            </p14:nvContentPartPr>
            <p14:xfrm>
              <a:off x="4005480" y="3974560"/>
              <a:ext cx="251640" cy="72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9B7329-6439-4475-91D4-1ADBACB3113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87840" y="3956560"/>
                <a:ext cx="287280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5208ED1-1B61-445A-986C-A8034F2EEA59}"/>
                  </a:ext>
                </a:extLst>
              </p14:cNvPr>
              <p14:cNvContentPartPr/>
              <p14:nvPr/>
            </p14:nvContentPartPr>
            <p14:xfrm>
              <a:off x="2070480" y="4022800"/>
              <a:ext cx="1617120" cy="399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5208ED1-1B61-445A-986C-A8034F2EEA5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2476" y="4005160"/>
                <a:ext cx="1652768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D5D4DF9-043A-41D9-9588-30F3194D4654}"/>
                  </a:ext>
                </a:extLst>
              </p14:cNvPr>
              <p14:cNvContentPartPr/>
              <p14:nvPr/>
            </p14:nvContentPartPr>
            <p14:xfrm>
              <a:off x="4592280" y="4063480"/>
              <a:ext cx="1319040" cy="3664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D5D4DF9-043A-41D9-9588-30F3194D465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74285" y="4045840"/>
                <a:ext cx="135467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ACFD24B-60FD-412B-B1F6-77972D8FEDFC}"/>
                  </a:ext>
                </a:extLst>
              </p14:cNvPr>
              <p14:cNvContentPartPr/>
              <p14:nvPr/>
            </p14:nvContentPartPr>
            <p14:xfrm>
              <a:off x="6144600" y="3914080"/>
              <a:ext cx="1324080" cy="50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ACFD24B-60FD-412B-B1F6-77972D8FED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26960" y="3896093"/>
                <a:ext cx="135972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38C5FF6-77D4-4497-AD80-9098953F6083}"/>
                  </a:ext>
                </a:extLst>
              </p14:cNvPr>
              <p14:cNvContentPartPr/>
              <p14:nvPr/>
            </p14:nvContentPartPr>
            <p14:xfrm>
              <a:off x="7734720" y="3973840"/>
              <a:ext cx="371880" cy="32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38C5FF6-77D4-4497-AD80-9098953F608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717080" y="3955840"/>
                <a:ext cx="4075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ED2C28F-99B7-4158-8789-238E5BD80627}"/>
                  </a:ext>
                </a:extLst>
              </p14:cNvPr>
              <p14:cNvContentPartPr/>
              <p14:nvPr/>
            </p14:nvContentPartPr>
            <p14:xfrm>
              <a:off x="1167960" y="4773400"/>
              <a:ext cx="29412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ED2C28F-99B7-4158-8789-238E5BD8062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150320" y="4755760"/>
                <a:ext cx="329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F94B59-F56B-4AA3-987F-2E209661B0BA}"/>
                  </a:ext>
                </a:extLst>
              </p14:cNvPr>
              <p14:cNvContentPartPr/>
              <p14:nvPr/>
            </p14:nvContentPartPr>
            <p14:xfrm>
              <a:off x="1635240" y="4957360"/>
              <a:ext cx="2127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F94B59-F56B-4AA3-987F-2E209661B0B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617600" y="4939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2C4841-DDFF-47F8-972D-43684AF6B98D}"/>
                  </a:ext>
                </a:extLst>
              </p14:cNvPr>
              <p14:cNvContentPartPr/>
              <p14:nvPr/>
            </p14:nvContentPartPr>
            <p14:xfrm>
              <a:off x="1655760" y="5068960"/>
              <a:ext cx="1954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2C4841-DDFF-47F8-972D-43684AF6B9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637760" y="5051320"/>
                <a:ext cx="231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ECB708E-622F-4832-8DC7-86ADA1172883}"/>
                  </a:ext>
                </a:extLst>
              </p14:cNvPr>
              <p14:cNvContentPartPr/>
              <p14:nvPr/>
            </p14:nvContentPartPr>
            <p14:xfrm>
              <a:off x="1655760" y="5173000"/>
              <a:ext cx="193320" cy="19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ECB708E-622F-4832-8DC7-86ADA117288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637760" y="5155000"/>
                <a:ext cx="22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28D354C-1CD2-4408-B4E8-B201725069C3}"/>
                  </a:ext>
                </a:extLst>
              </p14:cNvPr>
              <p14:cNvContentPartPr/>
              <p14:nvPr/>
            </p14:nvContentPartPr>
            <p14:xfrm>
              <a:off x="1106760" y="4896880"/>
              <a:ext cx="340920" cy="284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28D354C-1CD2-4408-B4E8-B201725069C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89120" y="4878880"/>
                <a:ext cx="3765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F292C5F-C9C4-49F9-8B9E-4835E9B0CE52}"/>
                  </a:ext>
                </a:extLst>
              </p14:cNvPr>
              <p14:cNvContentPartPr/>
              <p14:nvPr/>
            </p14:nvContentPartPr>
            <p14:xfrm>
              <a:off x="705360" y="4653160"/>
              <a:ext cx="249840" cy="593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F292C5F-C9C4-49F9-8B9E-4835E9B0CE5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87720" y="4635160"/>
                <a:ext cx="285480" cy="62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109C321-ADA1-46DC-BB30-67CC44627389}"/>
                  </a:ext>
                </a:extLst>
              </p14:cNvPr>
              <p14:cNvContentPartPr/>
              <p14:nvPr/>
            </p14:nvContentPartPr>
            <p14:xfrm>
              <a:off x="2203680" y="4917040"/>
              <a:ext cx="246600" cy="253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109C321-ADA1-46DC-BB30-67CC4462738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186040" y="4899400"/>
                <a:ext cx="28224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028F381-6C8C-4D45-B874-0C81AF5ABEBA}"/>
                  </a:ext>
                </a:extLst>
              </p14:cNvPr>
              <p14:cNvContentPartPr/>
              <p14:nvPr/>
            </p14:nvContentPartPr>
            <p14:xfrm>
              <a:off x="2305560" y="5282800"/>
              <a:ext cx="11160" cy="84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028F381-6C8C-4D45-B874-0C81AF5ABEB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287560" y="5264800"/>
                <a:ext cx="468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455DDF-76B3-4F50-90F0-F1142318926D}"/>
                  </a:ext>
                </a:extLst>
              </p14:cNvPr>
              <p14:cNvContentPartPr/>
              <p14:nvPr/>
            </p14:nvContentPartPr>
            <p14:xfrm>
              <a:off x="2340840" y="5215480"/>
              <a:ext cx="6120" cy="6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455DDF-76B3-4F50-90F0-F114231892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322840" y="5197840"/>
                <a:ext cx="417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52E9E45-77FE-49D2-9589-08D0B79EBD8B}"/>
                  </a:ext>
                </a:extLst>
              </p14:cNvPr>
              <p14:cNvContentPartPr/>
              <p14:nvPr/>
            </p14:nvContentPartPr>
            <p14:xfrm>
              <a:off x="2604000" y="4896880"/>
              <a:ext cx="27360" cy="267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52E9E45-77FE-49D2-9589-08D0B79EBD8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586360" y="4878880"/>
                <a:ext cx="630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B3E977-DAE0-41DB-867E-12E3277C6A82}"/>
                  </a:ext>
                </a:extLst>
              </p14:cNvPr>
              <p14:cNvContentPartPr/>
              <p14:nvPr/>
            </p14:nvContentPartPr>
            <p14:xfrm>
              <a:off x="3718200" y="4882840"/>
              <a:ext cx="264240" cy="197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B3E977-DAE0-41DB-867E-12E3277C6A8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700200" y="4865200"/>
                <a:ext cx="2998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B94A7A7-D499-4007-9B5E-EB1709F0E216}"/>
                  </a:ext>
                </a:extLst>
              </p14:cNvPr>
              <p14:cNvContentPartPr/>
              <p14:nvPr/>
            </p14:nvContentPartPr>
            <p14:xfrm>
              <a:off x="4071360" y="5059240"/>
              <a:ext cx="2520" cy="37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B94A7A7-D499-4007-9B5E-EB1709F0E21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053720" y="5041600"/>
                <a:ext cx="381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05A1221-1608-42EB-8877-2F2B55E07EA3}"/>
                  </a:ext>
                </a:extLst>
              </p14:cNvPr>
              <p14:cNvContentPartPr/>
              <p14:nvPr/>
            </p14:nvContentPartPr>
            <p14:xfrm>
              <a:off x="4096200" y="4896880"/>
              <a:ext cx="8280" cy="8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05A1221-1608-42EB-8877-2F2B55E07EA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078560" y="48788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A3CF707-4D49-4007-A9A0-000B51A5B6A3}"/>
                  </a:ext>
                </a:extLst>
              </p14:cNvPr>
              <p14:cNvContentPartPr/>
              <p14:nvPr/>
            </p14:nvContentPartPr>
            <p14:xfrm>
              <a:off x="2773560" y="4796080"/>
              <a:ext cx="821880" cy="4413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A3CF707-4D49-4007-A9A0-000B51A5B6A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755568" y="4778426"/>
                <a:ext cx="857504" cy="4770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0552767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14:cNvPr>
              <p14:cNvContentPartPr/>
              <p14:nvPr/>
            </p14:nvContentPartPr>
            <p14:xfrm>
              <a:off x="5780640" y="5353000"/>
              <a:ext cx="196920" cy="21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62640" y="5335000"/>
                <a:ext cx="2325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14:cNvPr>
              <p14:cNvContentPartPr/>
              <p14:nvPr/>
            </p14:nvContentPartPr>
            <p14:xfrm>
              <a:off x="6256200" y="5393680"/>
              <a:ext cx="307440" cy="186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238200" y="5375680"/>
                <a:ext cx="343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14:cNvPr>
              <p14:cNvContentPartPr/>
              <p14:nvPr/>
            </p14:nvContentPartPr>
            <p14:xfrm>
              <a:off x="6703320" y="5270200"/>
              <a:ext cx="53280" cy="343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85320" y="5252200"/>
                <a:ext cx="88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14:cNvPr>
              <p14:cNvContentPartPr/>
              <p14:nvPr/>
            </p14:nvContentPartPr>
            <p14:xfrm>
              <a:off x="6866760" y="5333560"/>
              <a:ext cx="83160" cy="190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49120" y="5315560"/>
                <a:ext cx="118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14:cNvPr>
              <p14:cNvContentPartPr/>
              <p14:nvPr/>
            </p14:nvContentPartPr>
            <p14:xfrm>
              <a:off x="7040640" y="5394400"/>
              <a:ext cx="111960" cy="158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022640" y="5376760"/>
                <a:ext cx="1476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14:cNvPr>
              <p14:cNvContentPartPr/>
              <p14:nvPr/>
            </p14:nvContentPartPr>
            <p14:xfrm>
              <a:off x="7263840" y="5252560"/>
              <a:ext cx="1197360" cy="497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7246195" y="5234573"/>
                <a:ext cx="1233011" cy="53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14:cNvPr>
              <p14:cNvContentPartPr/>
              <p14:nvPr/>
            </p14:nvContentPartPr>
            <p14:xfrm>
              <a:off x="8544000" y="5506360"/>
              <a:ext cx="202680" cy="3034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526360" y="5488360"/>
                <a:ext cx="238320" cy="33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1298686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14:cNvPr>
              <p14:cNvContentPartPr/>
              <p14:nvPr/>
            </p14:nvContentPartPr>
            <p14:xfrm>
              <a:off x="5780640" y="5353000"/>
              <a:ext cx="196920" cy="21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62640" y="5335000"/>
                <a:ext cx="2325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14:cNvPr>
              <p14:cNvContentPartPr/>
              <p14:nvPr/>
            </p14:nvContentPartPr>
            <p14:xfrm>
              <a:off x="6256200" y="5393680"/>
              <a:ext cx="307440" cy="186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238200" y="5375680"/>
                <a:ext cx="343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14:cNvPr>
              <p14:cNvContentPartPr/>
              <p14:nvPr/>
            </p14:nvContentPartPr>
            <p14:xfrm>
              <a:off x="6703320" y="5270200"/>
              <a:ext cx="53280" cy="343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85320" y="5252200"/>
                <a:ext cx="88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14:cNvPr>
              <p14:cNvContentPartPr/>
              <p14:nvPr/>
            </p14:nvContentPartPr>
            <p14:xfrm>
              <a:off x="6866760" y="5333560"/>
              <a:ext cx="83160" cy="190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49120" y="5315560"/>
                <a:ext cx="118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14:cNvPr>
              <p14:cNvContentPartPr/>
              <p14:nvPr/>
            </p14:nvContentPartPr>
            <p14:xfrm>
              <a:off x="7040640" y="5394400"/>
              <a:ext cx="111960" cy="158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022640" y="5376760"/>
                <a:ext cx="1476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14:cNvPr>
              <p14:cNvContentPartPr/>
              <p14:nvPr/>
            </p14:nvContentPartPr>
            <p14:xfrm>
              <a:off x="7263840" y="5252560"/>
              <a:ext cx="1197360" cy="497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7246195" y="5234573"/>
                <a:ext cx="1233011" cy="53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14:cNvPr>
              <p14:cNvContentPartPr/>
              <p14:nvPr/>
            </p14:nvContentPartPr>
            <p14:xfrm>
              <a:off x="8544000" y="5506360"/>
              <a:ext cx="202680" cy="3034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526360" y="5488360"/>
                <a:ext cx="2383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14:cNvPr>
              <p14:cNvContentPartPr/>
              <p14:nvPr/>
            </p14:nvContentPartPr>
            <p14:xfrm>
              <a:off x="1015680" y="5780680"/>
              <a:ext cx="365400" cy="313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997680" y="5763040"/>
                <a:ext cx="401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14:cNvPr>
              <p14:cNvContentPartPr/>
              <p14:nvPr/>
            </p14:nvContentPartPr>
            <p14:xfrm>
              <a:off x="2043120" y="5734960"/>
              <a:ext cx="3241080" cy="890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025480" y="5717320"/>
                <a:ext cx="3276720" cy="925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0181303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14:cNvPr>
              <p14:cNvContentPartPr/>
              <p14:nvPr/>
            </p14:nvContentPartPr>
            <p14:xfrm>
              <a:off x="5780640" y="5353000"/>
              <a:ext cx="196920" cy="21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62640" y="5335000"/>
                <a:ext cx="2325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14:cNvPr>
              <p14:cNvContentPartPr/>
              <p14:nvPr/>
            </p14:nvContentPartPr>
            <p14:xfrm>
              <a:off x="6256200" y="5393680"/>
              <a:ext cx="307440" cy="186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238200" y="5375680"/>
                <a:ext cx="343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14:cNvPr>
              <p14:cNvContentPartPr/>
              <p14:nvPr/>
            </p14:nvContentPartPr>
            <p14:xfrm>
              <a:off x="6703320" y="5270200"/>
              <a:ext cx="53280" cy="343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85320" y="5252200"/>
                <a:ext cx="88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14:cNvPr>
              <p14:cNvContentPartPr/>
              <p14:nvPr/>
            </p14:nvContentPartPr>
            <p14:xfrm>
              <a:off x="6866760" y="5333560"/>
              <a:ext cx="83160" cy="190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49120" y="5315560"/>
                <a:ext cx="118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14:cNvPr>
              <p14:cNvContentPartPr/>
              <p14:nvPr/>
            </p14:nvContentPartPr>
            <p14:xfrm>
              <a:off x="7040640" y="5394400"/>
              <a:ext cx="111960" cy="158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022640" y="5376760"/>
                <a:ext cx="1476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14:cNvPr>
              <p14:cNvContentPartPr/>
              <p14:nvPr/>
            </p14:nvContentPartPr>
            <p14:xfrm>
              <a:off x="7263840" y="5252560"/>
              <a:ext cx="1197360" cy="497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7246195" y="5234573"/>
                <a:ext cx="1233011" cy="53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14:cNvPr>
              <p14:cNvContentPartPr/>
              <p14:nvPr/>
            </p14:nvContentPartPr>
            <p14:xfrm>
              <a:off x="8544000" y="5506360"/>
              <a:ext cx="202680" cy="3034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526360" y="5488360"/>
                <a:ext cx="2383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14:cNvPr>
              <p14:cNvContentPartPr/>
              <p14:nvPr/>
            </p14:nvContentPartPr>
            <p14:xfrm>
              <a:off x="1015680" y="5780680"/>
              <a:ext cx="365400" cy="313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997680" y="5763040"/>
                <a:ext cx="401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14:cNvPr>
              <p14:cNvContentPartPr/>
              <p14:nvPr/>
            </p14:nvContentPartPr>
            <p14:xfrm>
              <a:off x="2043120" y="5734960"/>
              <a:ext cx="3241080" cy="890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025480" y="5717320"/>
                <a:ext cx="3276720" cy="9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41101B-AA73-4FE1-9C5D-3D46E42AD3B2}"/>
                  </a:ext>
                </a:extLst>
              </p14:cNvPr>
              <p14:cNvContentPartPr/>
              <p14:nvPr/>
            </p14:nvContentPartPr>
            <p14:xfrm>
              <a:off x="5475720" y="5787160"/>
              <a:ext cx="2229480" cy="8985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41101B-AA73-4FE1-9C5D-3D46E42AD3B2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5457720" y="5769160"/>
                <a:ext cx="2265120" cy="93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5923541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14:cNvPr>
              <p14:cNvContentPartPr/>
              <p14:nvPr/>
            </p14:nvContentPartPr>
            <p14:xfrm>
              <a:off x="832800" y="110320"/>
              <a:ext cx="2372760" cy="377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6C1B8B8-CA24-45C5-B826-97013BA89CF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4800" y="92680"/>
                <a:ext cx="240840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14:cNvPr>
              <p14:cNvContentPartPr/>
              <p14:nvPr/>
            </p14:nvContentPartPr>
            <p14:xfrm>
              <a:off x="324840" y="873520"/>
              <a:ext cx="2652120" cy="1253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50B402-B08A-4C74-8270-D062F8D665D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6840" y="855520"/>
                <a:ext cx="2687760" cy="12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14:cNvPr>
              <p14:cNvContentPartPr/>
              <p14:nvPr/>
            </p14:nvContentPartPr>
            <p14:xfrm>
              <a:off x="3979560" y="264040"/>
              <a:ext cx="165960" cy="375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307A2D-CB1D-42BB-8785-AAAE9DF204C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61560" y="246040"/>
                <a:ext cx="20160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14:cNvPr>
              <p14:cNvContentPartPr/>
              <p14:nvPr/>
            </p14:nvContentPartPr>
            <p14:xfrm>
              <a:off x="4287360" y="450160"/>
              <a:ext cx="122040" cy="17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C2A5EAB-BA26-4B71-8AD4-C72C8D01CE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69360" y="432160"/>
                <a:ext cx="1576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14:cNvPr>
              <p14:cNvContentPartPr/>
              <p14:nvPr/>
            </p14:nvContentPartPr>
            <p14:xfrm>
              <a:off x="4317600" y="509920"/>
              <a:ext cx="113400" cy="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6E5799A-ABE2-4915-A702-C254CAE5BFC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99600" y="491920"/>
                <a:ext cx="149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14:cNvPr>
              <p14:cNvContentPartPr/>
              <p14:nvPr/>
            </p14:nvContentPartPr>
            <p14:xfrm>
              <a:off x="4520640" y="364120"/>
              <a:ext cx="143280" cy="22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7002F1-C62F-4726-A9B8-D7B3D1B9334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503000" y="346480"/>
                <a:ext cx="17892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14:cNvPr>
              <p14:cNvContentPartPr/>
              <p14:nvPr/>
            </p14:nvContentPartPr>
            <p14:xfrm>
              <a:off x="4712880" y="370600"/>
              <a:ext cx="176040" cy="221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FF702EF-7CB5-4977-A2D6-D36F423C354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94880" y="352600"/>
                <a:ext cx="21168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14:cNvPr>
              <p14:cNvContentPartPr/>
              <p14:nvPr/>
            </p14:nvContentPartPr>
            <p14:xfrm>
              <a:off x="4974240" y="487240"/>
              <a:ext cx="4320" cy="637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B3DF76E-D8E5-48C5-8CDC-B9D60547A3B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6240" y="469600"/>
                <a:ext cx="3996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14:cNvPr>
              <p14:cNvContentPartPr/>
              <p14:nvPr/>
            </p14:nvContentPartPr>
            <p14:xfrm>
              <a:off x="4998360" y="345040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6DF1638-0758-420F-BF01-51C7EB2D394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80720" y="327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14:cNvPr>
              <p14:cNvContentPartPr/>
              <p14:nvPr/>
            </p14:nvContentPartPr>
            <p14:xfrm>
              <a:off x="5059560" y="445840"/>
              <a:ext cx="156240" cy="72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4FF22B8-F7A7-4ACC-8BC4-07EA7ACB46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41560" y="427840"/>
                <a:ext cx="1918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14:cNvPr>
              <p14:cNvContentPartPr/>
              <p14:nvPr/>
            </p14:nvContentPartPr>
            <p14:xfrm>
              <a:off x="5316600" y="527920"/>
              <a:ext cx="88200" cy="1360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624D511-ECAD-4DA6-A630-AEFD25B5AF5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98960" y="510280"/>
                <a:ext cx="12384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14:cNvPr>
              <p14:cNvContentPartPr/>
              <p14:nvPr/>
            </p14:nvContentPartPr>
            <p14:xfrm>
              <a:off x="5547000" y="257560"/>
              <a:ext cx="640800" cy="412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7AF89E8-9E22-4171-8D51-48FA2ACBBDB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29360" y="239920"/>
                <a:ext cx="6764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14:cNvPr>
              <p14:cNvContentPartPr/>
              <p14:nvPr/>
            </p14:nvContentPartPr>
            <p14:xfrm>
              <a:off x="6319200" y="273760"/>
              <a:ext cx="850320" cy="315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F3EDDA-09C6-4530-A630-943CD885DC7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01200" y="256120"/>
                <a:ext cx="8859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14:cNvPr>
              <p14:cNvContentPartPr/>
              <p14:nvPr/>
            </p14:nvContentPartPr>
            <p14:xfrm>
              <a:off x="7262400" y="500920"/>
              <a:ext cx="67680" cy="1029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6B1FB7F-3F52-4FDF-AA72-E6CE71B1971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244400" y="483280"/>
                <a:ext cx="103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14:cNvPr>
              <p14:cNvContentPartPr/>
              <p14:nvPr/>
            </p14:nvContentPartPr>
            <p14:xfrm>
              <a:off x="7873680" y="387520"/>
              <a:ext cx="113400" cy="18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58E0BF-C1C4-4259-824E-D056480E8FF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56040" y="369520"/>
                <a:ext cx="149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14:cNvPr>
              <p14:cNvContentPartPr/>
              <p14:nvPr/>
            </p14:nvContentPartPr>
            <p14:xfrm>
              <a:off x="7894200" y="462760"/>
              <a:ext cx="81720" cy="43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68035A1-3356-4BEC-A8AF-A846EB8F59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876200" y="445120"/>
                <a:ext cx="1173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14:cNvPr>
              <p14:cNvContentPartPr/>
              <p14:nvPr/>
            </p14:nvContentPartPr>
            <p14:xfrm>
              <a:off x="8600160" y="426400"/>
              <a:ext cx="25920" cy="57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3F4EA8F-A5B8-4F5A-AB23-F5871ADA444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82160" y="408400"/>
                <a:ext cx="61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14:cNvPr>
              <p14:cNvContentPartPr/>
              <p14:nvPr/>
            </p14:nvContentPartPr>
            <p14:xfrm>
              <a:off x="8625720" y="31444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5E3F346-F852-4C6D-8DB9-95BD3B96CD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607720" y="2968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14:cNvPr>
              <p14:cNvContentPartPr/>
              <p14:nvPr/>
            </p14:nvContentPartPr>
            <p14:xfrm>
              <a:off x="8696640" y="377080"/>
              <a:ext cx="204840" cy="110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CB6D147-B274-4F1B-9AAA-4DCC5214D5D0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8679000" y="359440"/>
                <a:ext cx="240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14:cNvPr>
              <p14:cNvContentPartPr/>
              <p14:nvPr/>
            </p14:nvContentPartPr>
            <p14:xfrm>
              <a:off x="8131080" y="243520"/>
              <a:ext cx="392400" cy="334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3955C16-9432-494E-804E-AABE99C7AC5B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8113440" y="225880"/>
                <a:ext cx="42804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14:cNvPr>
              <p14:cNvContentPartPr/>
              <p14:nvPr/>
            </p14:nvContentPartPr>
            <p14:xfrm>
              <a:off x="7446720" y="276640"/>
              <a:ext cx="290880" cy="323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94EE6E-B2C4-400D-91F8-EAE275D97132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429080" y="258640"/>
                <a:ext cx="326520" cy="35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14:cNvPr>
              <p14:cNvContentPartPr/>
              <p14:nvPr/>
            </p14:nvContentPartPr>
            <p14:xfrm>
              <a:off x="4358280" y="977200"/>
              <a:ext cx="144000" cy="82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B2EAF59-6A78-4EC9-A51C-BF2FE08C2210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4340280" y="959560"/>
                <a:ext cx="17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14:cNvPr>
              <p14:cNvContentPartPr/>
              <p14:nvPr/>
            </p14:nvContentPartPr>
            <p14:xfrm>
              <a:off x="4388520" y="1056040"/>
              <a:ext cx="12240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604916-52EB-42F1-8FA7-EC5E66B7F341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4370880" y="1038400"/>
                <a:ext cx="1580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14:cNvPr>
              <p14:cNvContentPartPr/>
              <p14:nvPr/>
            </p14:nvContentPartPr>
            <p14:xfrm>
              <a:off x="3824760" y="863440"/>
              <a:ext cx="421920" cy="299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2D9825A-2E5B-46FD-878E-CB410EF5B74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806775" y="845440"/>
                <a:ext cx="45753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14:cNvPr>
              <p14:cNvContentPartPr/>
              <p14:nvPr/>
            </p14:nvContentPartPr>
            <p14:xfrm>
              <a:off x="4669320" y="842920"/>
              <a:ext cx="218520" cy="236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A50D988-6651-40D9-9DBA-259304845FE4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651320" y="824920"/>
                <a:ext cx="25416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14:cNvPr>
              <p14:cNvContentPartPr/>
              <p14:nvPr/>
            </p14:nvContentPartPr>
            <p14:xfrm>
              <a:off x="5322000" y="831040"/>
              <a:ext cx="183960" cy="206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21BCEA7-B0F8-49C6-AB2E-6EF5EAC18A7D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304360" y="813040"/>
                <a:ext cx="2196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14:cNvPr>
              <p14:cNvContentPartPr/>
              <p14:nvPr/>
            </p14:nvContentPartPr>
            <p14:xfrm>
              <a:off x="4969560" y="802240"/>
              <a:ext cx="272880" cy="26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FC12EF9-C5C7-4D22-AD1C-1A7C743B8C6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951897" y="784576"/>
                <a:ext cx="308567" cy="302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14:cNvPr>
              <p14:cNvContentPartPr/>
              <p14:nvPr/>
            </p14:nvContentPartPr>
            <p14:xfrm>
              <a:off x="6179160" y="854800"/>
              <a:ext cx="433800" cy="249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F053D8-BF0B-407C-B424-B67A6EE583A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6161160" y="837185"/>
                <a:ext cx="469440" cy="2854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14:cNvPr>
              <p14:cNvContentPartPr/>
              <p14:nvPr/>
            </p14:nvContentPartPr>
            <p14:xfrm>
              <a:off x="5833200" y="859120"/>
              <a:ext cx="226080" cy="2775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0A3E672-ECD9-45C2-A34D-AB29AC6B92B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815560" y="841120"/>
                <a:ext cx="261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14:cNvPr>
              <p14:cNvContentPartPr/>
              <p14:nvPr/>
            </p14:nvContentPartPr>
            <p14:xfrm>
              <a:off x="7650120" y="1086640"/>
              <a:ext cx="118440" cy="1249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10C7A9B-48D4-4FA8-8E83-911155030AB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632480" y="1069000"/>
                <a:ext cx="15408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14:cNvPr>
              <p14:cNvContentPartPr/>
              <p14:nvPr/>
            </p14:nvContentPartPr>
            <p14:xfrm>
              <a:off x="6927960" y="961720"/>
              <a:ext cx="640080" cy="237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64016B-ACA9-4DA5-8849-3CC799545F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6910320" y="943720"/>
                <a:ext cx="6757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14:cNvPr>
              <p14:cNvContentPartPr/>
              <p14:nvPr/>
            </p14:nvContentPartPr>
            <p14:xfrm>
              <a:off x="5841480" y="1269520"/>
              <a:ext cx="2021040" cy="102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C7A6C0-C0EA-41ED-8447-3629A0F6B4B9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823840" y="1251520"/>
                <a:ext cx="205668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14:cNvPr>
              <p14:cNvContentPartPr/>
              <p14:nvPr/>
            </p14:nvContentPartPr>
            <p14:xfrm>
              <a:off x="8105160" y="873160"/>
              <a:ext cx="12600" cy="16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5220012-053E-4205-A7DA-6744E03C9492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8087520" y="855520"/>
                <a:ext cx="482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14:cNvPr>
              <p14:cNvContentPartPr/>
              <p14:nvPr/>
            </p14:nvContentPartPr>
            <p14:xfrm>
              <a:off x="8086800" y="1026160"/>
              <a:ext cx="52920" cy="29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2CFC150-CCFF-4F63-8D27-996C802DEDE5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8069160" y="1008520"/>
                <a:ext cx="8856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14:cNvPr>
              <p14:cNvContentPartPr/>
              <p14:nvPr/>
            </p14:nvContentPartPr>
            <p14:xfrm>
              <a:off x="304800" y="2719560"/>
              <a:ext cx="2267280" cy="1090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CD20F7A-FDBF-49E5-A3B7-8AC4BB472D4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6800" y="2701560"/>
                <a:ext cx="2302920" cy="11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14:cNvPr>
              <p14:cNvContentPartPr/>
              <p14:nvPr/>
            </p14:nvContentPartPr>
            <p14:xfrm>
              <a:off x="1178400" y="3008320"/>
              <a:ext cx="437400" cy="372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B283BC-F765-4409-96ED-27F0EE7D2C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160400" y="2990663"/>
                <a:ext cx="473040" cy="4086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14:cNvPr>
              <p14:cNvContentPartPr/>
              <p14:nvPr/>
            </p14:nvContentPartPr>
            <p14:xfrm>
              <a:off x="844320" y="2945320"/>
              <a:ext cx="233280" cy="229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00E3F86-D147-486D-A522-622C48D8CD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6680" y="2927320"/>
                <a:ext cx="26892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14:cNvPr>
              <p14:cNvContentPartPr/>
              <p14:nvPr/>
            </p14:nvContentPartPr>
            <p14:xfrm>
              <a:off x="1574400" y="2336200"/>
              <a:ext cx="92880" cy="352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C99929B-1C16-4312-96AD-D45D3184837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56760" y="2318560"/>
                <a:ext cx="12852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14:cNvPr>
              <p14:cNvContentPartPr/>
              <p14:nvPr/>
            </p14:nvContentPartPr>
            <p14:xfrm>
              <a:off x="1776000" y="2407480"/>
              <a:ext cx="1262880" cy="1010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6BCC0B7-40F5-48F8-9D1E-BDCAB9AA7B8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8360" y="2389480"/>
                <a:ext cx="1298520" cy="10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14:cNvPr>
              <p14:cNvContentPartPr/>
              <p14:nvPr/>
            </p14:nvContentPartPr>
            <p14:xfrm>
              <a:off x="3156240" y="2610880"/>
              <a:ext cx="222480" cy="2300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A0C2F1FA-9DA1-453A-9C21-A67E4DFB1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38600" y="2593240"/>
                <a:ext cx="25812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14:cNvPr>
              <p14:cNvContentPartPr/>
              <p14:nvPr/>
            </p14:nvContentPartPr>
            <p14:xfrm>
              <a:off x="3870480" y="1532680"/>
              <a:ext cx="3628800" cy="4888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31E64A3-4967-49F2-8BCA-945B93861EA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852840" y="1514693"/>
                <a:ext cx="3664440" cy="524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14:cNvPr>
              <p14:cNvContentPartPr/>
              <p14:nvPr/>
            </p14:nvContentPartPr>
            <p14:xfrm>
              <a:off x="3979920" y="2269240"/>
              <a:ext cx="236520" cy="35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2AED67F-B567-4EB5-BE2C-2F813214C5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961947" y="2251240"/>
                <a:ext cx="272106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14:cNvPr>
              <p14:cNvContentPartPr/>
              <p14:nvPr/>
            </p14:nvContentPartPr>
            <p14:xfrm>
              <a:off x="4378440" y="2342320"/>
              <a:ext cx="137160" cy="25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62CCB8-A7CE-4C79-915F-C7B4F8787F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360800" y="2324320"/>
                <a:ext cx="17280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14:cNvPr>
              <p14:cNvContentPartPr/>
              <p14:nvPr/>
            </p14:nvContentPartPr>
            <p14:xfrm>
              <a:off x="4398960" y="2417560"/>
              <a:ext cx="133200" cy="10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E980BF-9C79-4E41-97AA-06429E012A8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380960" y="2399560"/>
                <a:ext cx="1688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14:cNvPr>
              <p14:cNvContentPartPr/>
              <p14:nvPr/>
            </p14:nvContentPartPr>
            <p14:xfrm>
              <a:off x="4693440" y="2295520"/>
              <a:ext cx="483120" cy="225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DFE404D-729F-412B-93E5-2629BCF6E05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75800" y="2277880"/>
                <a:ext cx="5187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14:cNvPr>
              <p14:cNvContentPartPr/>
              <p14:nvPr/>
            </p14:nvContentPartPr>
            <p14:xfrm>
              <a:off x="5568600" y="2194360"/>
              <a:ext cx="153720" cy="416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0A65015-2F7A-4D4A-BF72-17442E57279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50600" y="2176360"/>
                <a:ext cx="189360" cy="45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14:cNvPr>
              <p14:cNvContentPartPr/>
              <p14:nvPr/>
            </p14:nvContentPartPr>
            <p14:xfrm>
              <a:off x="6684960" y="2235040"/>
              <a:ext cx="233280" cy="2732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66B1DD5-7F91-42E5-B0D4-0CC256F323C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66960" y="2217040"/>
                <a:ext cx="26892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14:cNvPr>
              <p14:cNvContentPartPr/>
              <p14:nvPr/>
            </p14:nvContentPartPr>
            <p14:xfrm>
              <a:off x="6180600" y="2255200"/>
              <a:ext cx="307440" cy="338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C3A724D-4B84-4796-AD41-E61419C2860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62981" y="2237560"/>
                <a:ext cx="343038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14:cNvPr>
              <p14:cNvContentPartPr/>
              <p14:nvPr/>
            </p14:nvContentPartPr>
            <p14:xfrm>
              <a:off x="7060800" y="2183560"/>
              <a:ext cx="426240" cy="244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F4B9C5B-5444-49DE-AC9D-829955C81D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43160" y="2165920"/>
                <a:ext cx="461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14:cNvPr>
              <p14:cNvContentPartPr/>
              <p14:nvPr/>
            </p14:nvContentPartPr>
            <p14:xfrm>
              <a:off x="3775440" y="2885200"/>
              <a:ext cx="770760" cy="3362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D5948B8-B57D-4B27-95E8-E93C1E32B4D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757800" y="2867200"/>
                <a:ext cx="8064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14:cNvPr>
              <p14:cNvContentPartPr/>
              <p14:nvPr/>
            </p14:nvContentPartPr>
            <p14:xfrm>
              <a:off x="5597760" y="3108400"/>
              <a:ext cx="90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EE1EC-5C85-457F-AF83-4991C27F239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580120" y="3090760"/>
                <a:ext cx="125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14:cNvPr>
              <p14:cNvContentPartPr/>
              <p14:nvPr/>
            </p14:nvContentPartPr>
            <p14:xfrm>
              <a:off x="5607840" y="3189760"/>
              <a:ext cx="66240" cy="10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00677C5-CAD0-471C-8C6E-54AF453998B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589840" y="3171760"/>
                <a:ext cx="1018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14:cNvPr>
              <p14:cNvContentPartPr/>
              <p14:nvPr/>
            </p14:nvContentPartPr>
            <p14:xfrm>
              <a:off x="5791080" y="3049000"/>
              <a:ext cx="276480" cy="242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5C42AA9-89B4-411F-8377-97FFEA2ED0E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773080" y="3031360"/>
                <a:ext cx="31212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14:cNvPr>
              <p14:cNvContentPartPr/>
              <p14:nvPr/>
            </p14:nvContentPartPr>
            <p14:xfrm>
              <a:off x="6175920" y="3106600"/>
              <a:ext cx="203040" cy="105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23E8B96-FEC0-45FC-AC81-922E4E84DD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57920" y="3088600"/>
                <a:ext cx="23868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14:cNvPr>
              <p14:cNvContentPartPr/>
              <p14:nvPr/>
            </p14:nvContentPartPr>
            <p14:xfrm>
              <a:off x="6471480" y="3149440"/>
              <a:ext cx="99000" cy="106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88B3160-FEE3-4D8D-B2BF-D320890C133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453480" y="3131440"/>
                <a:ext cx="1346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14:cNvPr>
              <p14:cNvContentPartPr/>
              <p14:nvPr/>
            </p14:nvContentPartPr>
            <p14:xfrm>
              <a:off x="4859040" y="3019120"/>
              <a:ext cx="606960" cy="3200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40D3383-83C2-4C39-9764-3DDDA63B3AE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841051" y="3001140"/>
                <a:ext cx="642579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14:cNvPr>
              <p14:cNvContentPartPr/>
              <p14:nvPr/>
            </p14:nvContentPartPr>
            <p14:xfrm>
              <a:off x="6684960" y="3037480"/>
              <a:ext cx="239400" cy="279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CE0DC42-2968-4BB6-A3FB-85838B78A5A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666960" y="3019840"/>
                <a:ext cx="27504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14:cNvPr>
              <p14:cNvContentPartPr/>
              <p14:nvPr/>
            </p14:nvContentPartPr>
            <p14:xfrm>
              <a:off x="7160520" y="3028120"/>
              <a:ext cx="364320" cy="287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105F664B-F8E6-40EF-9426-1AAEC8C2C0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142520" y="3010142"/>
                <a:ext cx="399960" cy="3232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14:cNvPr>
              <p14:cNvContentPartPr/>
              <p14:nvPr/>
            </p14:nvContentPartPr>
            <p14:xfrm>
              <a:off x="7617360" y="3036400"/>
              <a:ext cx="358200" cy="258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D65FEC-8F56-4507-92F0-3EBE1F6ED0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599720" y="3018760"/>
                <a:ext cx="39384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14:cNvPr>
              <p14:cNvContentPartPr/>
              <p14:nvPr/>
            </p14:nvContentPartPr>
            <p14:xfrm>
              <a:off x="8077080" y="3086440"/>
              <a:ext cx="806040" cy="19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F4F70CA-B126-4003-8DA7-C6C3CECB96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59080" y="3068474"/>
                <a:ext cx="841680" cy="2278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14:cNvPr>
              <p14:cNvContentPartPr/>
              <p14:nvPr/>
            </p14:nvContentPartPr>
            <p14:xfrm>
              <a:off x="8920200" y="2762800"/>
              <a:ext cx="32040" cy="186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B3C6072-5981-40F7-98CC-6992670DEB9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902200" y="2745160"/>
                <a:ext cx="6768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14:cNvPr>
              <p14:cNvContentPartPr/>
              <p14:nvPr/>
            </p14:nvContentPartPr>
            <p14:xfrm>
              <a:off x="8672520" y="2793760"/>
              <a:ext cx="126360" cy="174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1D27E6C-DDAE-4FBA-B756-44E61455841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654520" y="2775760"/>
                <a:ext cx="1620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14:cNvPr>
              <p14:cNvContentPartPr/>
              <p14:nvPr/>
            </p14:nvContentPartPr>
            <p14:xfrm>
              <a:off x="3394560" y="3382720"/>
              <a:ext cx="202320" cy="493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D68E4E4-3880-4947-9218-A4E3101F3BD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76560" y="3365080"/>
                <a:ext cx="23796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14:cNvPr>
              <p14:cNvContentPartPr/>
              <p14:nvPr/>
            </p14:nvContentPartPr>
            <p14:xfrm>
              <a:off x="3841680" y="3503320"/>
              <a:ext cx="224640" cy="34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7098326-73F5-4CD5-A07C-B109FA233B4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24040" y="3485320"/>
                <a:ext cx="26028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14:cNvPr>
              <p14:cNvContentPartPr/>
              <p14:nvPr/>
            </p14:nvContentPartPr>
            <p14:xfrm>
              <a:off x="4541160" y="3544720"/>
              <a:ext cx="582480" cy="195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4414D54-D749-41BB-97C7-F5AAF52B5B4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523160" y="3526720"/>
                <a:ext cx="6181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14:cNvPr>
              <p14:cNvContentPartPr/>
              <p14:nvPr/>
            </p14:nvContentPartPr>
            <p14:xfrm>
              <a:off x="4172880" y="3537160"/>
              <a:ext cx="228600" cy="42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27BEC7-5F06-4CDF-8BAA-04501DA0CA6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54852" y="3519175"/>
                <a:ext cx="264296" cy="4582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14:cNvPr>
              <p14:cNvContentPartPr/>
              <p14:nvPr/>
            </p14:nvContentPartPr>
            <p14:xfrm>
              <a:off x="5313360" y="3586120"/>
              <a:ext cx="199440" cy="216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DB1DDAC-BA3D-47EA-95D9-F4C72229B10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295360" y="3568480"/>
                <a:ext cx="235080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14:cNvPr>
              <p14:cNvContentPartPr/>
              <p14:nvPr/>
            </p14:nvContentPartPr>
            <p14:xfrm>
              <a:off x="6857760" y="3640120"/>
              <a:ext cx="126000" cy="27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E0398D1-6D2F-417F-93C3-B42D6B5FAAF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39760" y="3622480"/>
                <a:ext cx="16164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14:cNvPr>
              <p14:cNvContentPartPr/>
              <p14:nvPr/>
            </p14:nvContentPartPr>
            <p14:xfrm>
              <a:off x="6877920" y="3730480"/>
              <a:ext cx="10620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AAACB8C-489E-4B88-B3F8-2CBF65B3E90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860280" y="3712840"/>
                <a:ext cx="1418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14:cNvPr>
              <p14:cNvContentPartPr/>
              <p14:nvPr/>
            </p14:nvContentPartPr>
            <p14:xfrm>
              <a:off x="6375360" y="3645880"/>
              <a:ext cx="329400" cy="1911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68252702-9BBF-4112-B447-397C07B8142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357360" y="3628240"/>
                <a:ext cx="36504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14:cNvPr>
              <p14:cNvContentPartPr/>
              <p14:nvPr/>
            </p14:nvContentPartPr>
            <p14:xfrm>
              <a:off x="6187080" y="3687640"/>
              <a:ext cx="100440" cy="1688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D5BF5DF-4B62-4090-8430-67E7E72021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169440" y="3670000"/>
                <a:ext cx="1360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14:cNvPr>
              <p14:cNvContentPartPr/>
              <p14:nvPr/>
            </p14:nvContentPartPr>
            <p14:xfrm>
              <a:off x="5733120" y="3593680"/>
              <a:ext cx="386640" cy="269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51F02FF-2F45-490C-93F9-D11A99D5C8F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715464" y="3575680"/>
                <a:ext cx="422313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14:cNvPr>
              <p14:cNvContentPartPr/>
              <p14:nvPr/>
            </p14:nvContentPartPr>
            <p14:xfrm>
              <a:off x="7091040" y="3610240"/>
              <a:ext cx="649800" cy="352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EDBA57B-343C-4E43-9D58-9D3045B2DA2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073400" y="3592600"/>
                <a:ext cx="685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14:cNvPr>
              <p14:cNvContentPartPr/>
              <p14:nvPr/>
            </p14:nvContentPartPr>
            <p14:xfrm>
              <a:off x="8148000" y="3443920"/>
              <a:ext cx="41760" cy="1839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F992E63-315E-46E1-A8D3-3BD32A4FE35E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130000" y="3425920"/>
                <a:ext cx="774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14:cNvPr>
              <p14:cNvContentPartPr/>
              <p14:nvPr/>
            </p14:nvContentPartPr>
            <p14:xfrm>
              <a:off x="7848840" y="3474520"/>
              <a:ext cx="181080" cy="181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DB4A77BA-6791-4C34-AEB0-065700881E6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831200" y="3456880"/>
                <a:ext cx="2167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14:cNvPr>
              <p14:cNvContentPartPr/>
              <p14:nvPr/>
            </p14:nvContentPartPr>
            <p14:xfrm>
              <a:off x="394680" y="3986080"/>
              <a:ext cx="1054800" cy="4924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F4597A8-14D5-4463-B71B-BF1F58BBBA6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6680" y="3968427"/>
                <a:ext cx="1090440" cy="528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14:cNvPr>
              <p14:cNvContentPartPr/>
              <p14:nvPr/>
            </p14:nvContentPartPr>
            <p14:xfrm>
              <a:off x="1696440" y="4327720"/>
              <a:ext cx="16380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27F57AC-8150-4305-B80C-98861BFF596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78440" y="4310080"/>
                <a:ext cx="199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14:cNvPr>
              <p14:cNvContentPartPr/>
              <p14:nvPr/>
            </p14:nvContentPartPr>
            <p14:xfrm>
              <a:off x="1706520" y="4378480"/>
              <a:ext cx="122400" cy="10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D09DBB3-9B95-4FFE-8C52-870A2D7889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688520" y="4360480"/>
                <a:ext cx="15804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14:cNvPr>
              <p14:cNvContentPartPr/>
              <p14:nvPr/>
            </p14:nvContentPartPr>
            <p14:xfrm>
              <a:off x="2021520" y="4154920"/>
              <a:ext cx="513360" cy="2689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CD62DF9-C240-42C6-8179-378AB6A4D6B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03868" y="4136920"/>
                <a:ext cx="549025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14:cNvPr>
              <p14:cNvContentPartPr/>
              <p14:nvPr/>
            </p14:nvContentPartPr>
            <p14:xfrm>
              <a:off x="2742600" y="4236280"/>
              <a:ext cx="111240" cy="175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DB79DD-6AAF-47D0-B78E-5FE578AE391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724960" y="4218640"/>
                <a:ext cx="14688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14:cNvPr>
              <p14:cNvContentPartPr/>
              <p14:nvPr/>
            </p14:nvContentPartPr>
            <p14:xfrm>
              <a:off x="2956440" y="4071760"/>
              <a:ext cx="168120" cy="55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54936E62-49D3-4060-BFD9-128AB8CBD75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938440" y="4054120"/>
                <a:ext cx="20376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14:cNvPr>
              <p14:cNvContentPartPr/>
              <p14:nvPr/>
            </p14:nvContentPartPr>
            <p14:xfrm>
              <a:off x="2976240" y="4224760"/>
              <a:ext cx="586440" cy="307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E8177B18-2BB3-4E5B-8C12-2E373985CC3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58600" y="4206781"/>
                <a:ext cx="622080" cy="3426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14:cNvPr>
              <p14:cNvContentPartPr/>
              <p14:nvPr/>
            </p14:nvContentPartPr>
            <p14:xfrm>
              <a:off x="3748800" y="4206040"/>
              <a:ext cx="179640" cy="235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9767D4C-31A2-4A5C-9A26-4D0159DA9A7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731160" y="4188400"/>
                <a:ext cx="21528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14:cNvPr>
              <p14:cNvContentPartPr/>
              <p14:nvPr/>
            </p14:nvContentPartPr>
            <p14:xfrm>
              <a:off x="4096200" y="4249600"/>
              <a:ext cx="266040" cy="169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60AB08D-C3FB-4005-A9EF-C4ABFC25EE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78560" y="4231600"/>
                <a:ext cx="30168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14:cNvPr>
              <p14:cNvContentPartPr/>
              <p14:nvPr/>
            </p14:nvContentPartPr>
            <p14:xfrm>
              <a:off x="4114560" y="4073920"/>
              <a:ext cx="227880" cy="1220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422B58CB-FC25-41FA-8529-B7F0B19E406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096560" y="4056280"/>
                <a:ext cx="26352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14:cNvPr>
              <p14:cNvContentPartPr/>
              <p14:nvPr/>
            </p14:nvContentPartPr>
            <p14:xfrm>
              <a:off x="4756440" y="4134760"/>
              <a:ext cx="798840" cy="266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19529A5-9B5B-423D-B9BE-5D335C1C078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738440" y="4116760"/>
                <a:ext cx="83448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14:cNvPr>
              <p14:cNvContentPartPr/>
              <p14:nvPr/>
            </p14:nvContentPartPr>
            <p14:xfrm>
              <a:off x="5893680" y="4173640"/>
              <a:ext cx="1054800" cy="203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AD6AAFC-3F42-494A-BCD5-3ABF0E93551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876034" y="4156000"/>
                <a:ext cx="1090452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14:cNvPr>
              <p14:cNvContentPartPr/>
              <p14:nvPr/>
            </p14:nvContentPartPr>
            <p14:xfrm>
              <a:off x="7291200" y="4043320"/>
              <a:ext cx="212040" cy="366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567F138-B849-4C4C-AE52-8D5134584CF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73200" y="4025320"/>
                <a:ext cx="2476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14:cNvPr>
              <p14:cNvContentPartPr/>
              <p14:nvPr/>
            </p14:nvContentPartPr>
            <p14:xfrm>
              <a:off x="517800" y="4726960"/>
              <a:ext cx="572040" cy="3027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C270171-4862-4CF8-91E9-A9B2DB487C8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00160" y="4708960"/>
                <a:ext cx="6076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14:cNvPr>
              <p14:cNvContentPartPr/>
              <p14:nvPr/>
            </p14:nvContentPartPr>
            <p14:xfrm>
              <a:off x="507360" y="4573600"/>
              <a:ext cx="161280" cy="90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A1B4A5C-645D-4BE6-9662-6BC6D76EF1D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89720" y="4555600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14:cNvPr>
              <p14:cNvContentPartPr/>
              <p14:nvPr/>
            </p14:nvContentPartPr>
            <p14:xfrm>
              <a:off x="1431120" y="4825960"/>
              <a:ext cx="280440" cy="158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0725AB5-AF71-4B92-9B29-66E2171E3FD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3120" y="4807960"/>
                <a:ext cx="31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14:cNvPr>
              <p14:cNvContentPartPr/>
              <p14:nvPr/>
            </p14:nvContentPartPr>
            <p14:xfrm>
              <a:off x="1472880" y="4676920"/>
              <a:ext cx="196560" cy="7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9B4B934-E5CD-4705-A83B-2ED1B25228A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54880" y="4659280"/>
                <a:ext cx="23220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14:cNvPr>
              <p14:cNvContentPartPr/>
              <p14:nvPr/>
            </p14:nvContentPartPr>
            <p14:xfrm>
              <a:off x="1493400" y="4612480"/>
              <a:ext cx="16452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103B33C-2C85-498B-A504-E9DC1985B3B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75400" y="459448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14:cNvPr>
              <p14:cNvContentPartPr/>
              <p14:nvPr/>
            </p14:nvContentPartPr>
            <p14:xfrm>
              <a:off x="1879320" y="4765840"/>
              <a:ext cx="182880" cy="93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88DB1B7-8794-4B64-998E-A09A8A10A93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861320" y="4747840"/>
                <a:ext cx="2185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14:cNvPr>
              <p14:cNvContentPartPr/>
              <p14:nvPr/>
            </p14:nvContentPartPr>
            <p14:xfrm>
              <a:off x="1909920" y="4865560"/>
              <a:ext cx="195840" cy="11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3D8B995-D450-4819-B14D-1EB241FA8A9E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891920" y="4847920"/>
                <a:ext cx="231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14:cNvPr>
              <p14:cNvContentPartPr/>
              <p14:nvPr/>
            </p14:nvContentPartPr>
            <p14:xfrm>
              <a:off x="1198560" y="4777360"/>
              <a:ext cx="142920" cy="190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4BF08B3-2A47-437A-A5EF-1FE6B0D5BB56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80560" y="4759360"/>
                <a:ext cx="17856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14:cNvPr>
              <p14:cNvContentPartPr/>
              <p14:nvPr/>
            </p14:nvContentPartPr>
            <p14:xfrm>
              <a:off x="2344080" y="4649560"/>
              <a:ext cx="16956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528D91F-9655-471C-A9F0-00E92E70055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326440" y="4631920"/>
                <a:ext cx="2052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14:cNvPr>
              <p14:cNvContentPartPr/>
              <p14:nvPr/>
            </p14:nvContentPartPr>
            <p14:xfrm>
              <a:off x="2670600" y="4817320"/>
              <a:ext cx="380880" cy="165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8A0B2DD-F51A-46EA-B8BC-7336612BDB3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2652600" y="4799320"/>
                <a:ext cx="416520" cy="20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14:cNvPr>
              <p14:cNvContentPartPr/>
              <p14:nvPr/>
            </p14:nvContentPartPr>
            <p14:xfrm>
              <a:off x="2671680" y="4713640"/>
              <a:ext cx="162000" cy="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15C8662-124E-4B29-AEBF-AF7058E33375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654040" y="4696000"/>
                <a:ext cx="197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14:cNvPr>
              <p14:cNvContentPartPr/>
              <p14:nvPr/>
            </p14:nvContentPartPr>
            <p14:xfrm>
              <a:off x="3415080" y="4713640"/>
              <a:ext cx="161280" cy="383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7FC42CD-0B80-4102-B8C7-272F0DB272FE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397440" y="4696000"/>
                <a:ext cx="196920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14:cNvPr>
              <p14:cNvContentPartPr/>
              <p14:nvPr/>
            </p14:nvContentPartPr>
            <p14:xfrm>
              <a:off x="3870480" y="4614640"/>
              <a:ext cx="165960" cy="69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5D606CF-6995-473E-BD20-48A0CF1EBDAC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852840" y="4596640"/>
                <a:ext cx="201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14:cNvPr>
              <p14:cNvContentPartPr/>
              <p14:nvPr/>
            </p14:nvContentPartPr>
            <p14:xfrm>
              <a:off x="3772560" y="4777000"/>
              <a:ext cx="525240" cy="292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63EFA5AE-B1DD-4798-BF54-0D76EBD5CCD1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3754560" y="4759360"/>
                <a:ext cx="56088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14:cNvPr>
              <p14:cNvContentPartPr/>
              <p14:nvPr/>
            </p14:nvContentPartPr>
            <p14:xfrm>
              <a:off x="5689200" y="4794280"/>
              <a:ext cx="122400" cy="21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5D7456A-3B06-4DC7-B7C1-AB77329C64E1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671200" y="4776640"/>
                <a:ext cx="1580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14:cNvPr>
              <p14:cNvContentPartPr/>
              <p14:nvPr/>
            </p14:nvContentPartPr>
            <p14:xfrm>
              <a:off x="6004920" y="4622200"/>
              <a:ext cx="997560" cy="330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C4E73FF-B202-4DF8-A567-581EB3ECC7DD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987280" y="4604560"/>
                <a:ext cx="1033200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14:cNvPr>
              <p14:cNvContentPartPr/>
              <p14:nvPr/>
            </p14:nvContentPartPr>
            <p14:xfrm>
              <a:off x="7120920" y="4544800"/>
              <a:ext cx="448920" cy="3898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65034A2-29F8-47E0-9022-0898A33A75E9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7103280" y="4527160"/>
                <a:ext cx="4845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14:cNvPr>
              <p14:cNvContentPartPr/>
              <p14:nvPr/>
            </p14:nvContentPartPr>
            <p14:xfrm>
              <a:off x="7716000" y="4500520"/>
              <a:ext cx="188640" cy="2494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4B5044B-EA2C-4321-A883-E8F3F6F5520B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7698360" y="4482880"/>
                <a:ext cx="2242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14:cNvPr>
              <p14:cNvContentPartPr/>
              <p14:nvPr/>
            </p14:nvContentPartPr>
            <p14:xfrm>
              <a:off x="4419480" y="4568920"/>
              <a:ext cx="1120680" cy="46980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BFEA06D-0D14-4216-B3C8-DB580A8FD783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4401480" y="4550920"/>
                <a:ext cx="1156320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14:cNvPr>
              <p14:cNvContentPartPr/>
              <p14:nvPr/>
            </p14:nvContentPartPr>
            <p14:xfrm>
              <a:off x="243480" y="5144560"/>
              <a:ext cx="51840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FA51539-DC0F-4EF7-B114-B23AB9EA9BF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25492" y="5126560"/>
                <a:ext cx="554015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14:cNvPr>
              <p14:cNvContentPartPr/>
              <p14:nvPr/>
            </p14:nvContentPartPr>
            <p14:xfrm>
              <a:off x="1310520" y="5242840"/>
              <a:ext cx="984600" cy="444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71CA31C-C086-4F08-BD93-5599EA6F7BF4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292527" y="5224840"/>
                <a:ext cx="1020227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14:cNvPr>
              <p14:cNvContentPartPr/>
              <p14:nvPr/>
            </p14:nvContentPartPr>
            <p14:xfrm>
              <a:off x="2384400" y="5171200"/>
              <a:ext cx="753120" cy="414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2B05261-3EC1-4ECE-AE4F-0E01A8E52C0F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2366400" y="5153200"/>
                <a:ext cx="78876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14:cNvPr>
              <p14:cNvContentPartPr/>
              <p14:nvPr/>
            </p14:nvContentPartPr>
            <p14:xfrm>
              <a:off x="4276920" y="5395120"/>
              <a:ext cx="147600" cy="201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96DFFDC6-4707-4E2D-B6F9-961F1E8D4509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4258920" y="5377120"/>
                <a:ext cx="1832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14:cNvPr>
              <p14:cNvContentPartPr/>
              <p14:nvPr/>
            </p14:nvContentPartPr>
            <p14:xfrm>
              <a:off x="4307520" y="5465680"/>
              <a:ext cx="117360" cy="111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0209ED5-986A-498C-9A14-469DFC110DE2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4289880" y="5447680"/>
                <a:ext cx="153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14:cNvPr>
              <p14:cNvContentPartPr/>
              <p14:nvPr/>
            </p14:nvContentPartPr>
            <p14:xfrm>
              <a:off x="3220320" y="5181280"/>
              <a:ext cx="927000" cy="4611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5DFFA913-D9D4-4348-87CA-221995821D2A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202673" y="5163640"/>
                <a:ext cx="962654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14:cNvPr>
              <p14:cNvContentPartPr/>
              <p14:nvPr/>
            </p14:nvContentPartPr>
            <p14:xfrm>
              <a:off x="4636200" y="5346880"/>
              <a:ext cx="261360" cy="1666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447D5DB5-A464-4A56-A1CE-7B823504688E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4618560" y="5329240"/>
                <a:ext cx="2970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14:cNvPr>
              <p14:cNvContentPartPr/>
              <p14:nvPr/>
            </p14:nvContentPartPr>
            <p14:xfrm>
              <a:off x="5089080" y="5191360"/>
              <a:ext cx="135000" cy="299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0FE669-248D-4F1B-B32C-835D7457A713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5071080" y="5173720"/>
                <a:ext cx="1706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14:cNvPr>
              <p14:cNvContentPartPr/>
              <p14:nvPr/>
            </p14:nvContentPartPr>
            <p14:xfrm>
              <a:off x="5364120" y="5262280"/>
              <a:ext cx="164520" cy="2160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0EDEAA6F-9563-45CC-92DD-6A1BE94BE461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5346120" y="5244640"/>
                <a:ext cx="2001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14:cNvPr>
              <p14:cNvContentPartPr/>
              <p14:nvPr/>
            </p14:nvContentPartPr>
            <p14:xfrm>
              <a:off x="5313360" y="5384680"/>
              <a:ext cx="350640" cy="1425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8D7D6B0-435E-40B1-A030-F1398A08E54A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5295378" y="5366680"/>
                <a:ext cx="386243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14:cNvPr>
              <p14:cNvContentPartPr/>
              <p14:nvPr/>
            </p14:nvContentPartPr>
            <p14:xfrm>
              <a:off x="5780640" y="5353000"/>
              <a:ext cx="196920" cy="2174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CB3AC2A-369C-4909-A697-D2E1C887D137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62640" y="5335000"/>
                <a:ext cx="23256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14:cNvPr>
              <p14:cNvContentPartPr/>
              <p14:nvPr/>
            </p14:nvContentPartPr>
            <p14:xfrm>
              <a:off x="6256200" y="5393680"/>
              <a:ext cx="307440" cy="186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27EBE9F7-4686-491B-A9B5-7D03C018A58D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238200" y="5375680"/>
                <a:ext cx="34308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14:cNvPr>
              <p14:cNvContentPartPr/>
              <p14:nvPr/>
            </p14:nvContentPartPr>
            <p14:xfrm>
              <a:off x="6703320" y="5270200"/>
              <a:ext cx="53280" cy="3438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DE096A2-AA88-4D40-A6DC-EC3E40987801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6685320" y="5252200"/>
                <a:ext cx="88920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14:cNvPr>
              <p14:cNvContentPartPr/>
              <p14:nvPr/>
            </p14:nvContentPartPr>
            <p14:xfrm>
              <a:off x="6866760" y="5333560"/>
              <a:ext cx="83160" cy="1900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003B911-9668-409F-9B2F-076CBC05E033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6849120" y="5315560"/>
                <a:ext cx="118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14:cNvPr>
              <p14:cNvContentPartPr/>
              <p14:nvPr/>
            </p14:nvContentPartPr>
            <p14:xfrm>
              <a:off x="7040640" y="5394400"/>
              <a:ext cx="111960" cy="158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22D4733-C757-4407-A1E8-7E2AAB33398A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7022640" y="5376760"/>
                <a:ext cx="14760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14:cNvPr>
              <p14:cNvContentPartPr/>
              <p14:nvPr/>
            </p14:nvContentPartPr>
            <p14:xfrm>
              <a:off x="7263840" y="5252560"/>
              <a:ext cx="1197360" cy="4978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DEF28929-80A5-4C66-A689-E5DABC9B19FC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7246195" y="5234573"/>
                <a:ext cx="1233011" cy="53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14:cNvPr>
              <p14:cNvContentPartPr/>
              <p14:nvPr/>
            </p14:nvContentPartPr>
            <p14:xfrm>
              <a:off x="8544000" y="5506360"/>
              <a:ext cx="202680" cy="3034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24AC02A8-2F08-466C-BE15-40F994838124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8526360" y="5488360"/>
                <a:ext cx="23832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14:cNvPr>
              <p14:cNvContentPartPr/>
              <p14:nvPr/>
            </p14:nvContentPartPr>
            <p14:xfrm>
              <a:off x="1015680" y="5780680"/>
              <a:ext cx="365400" cy="313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5953BDD-4B90-4B5C-8A97-34A46322526F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997680" y="5763040"/>
                <a:ext cx="4010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14:cNvPr>
              <p14:cNvContentPartPr/>
              <p14:nvPr/>
            </p14:nvContentPartPr>
            <p14:xfrm>
              <a:off x="2043120" y="5734960"/>
              <a:ext cx="3241080" cy="89028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BABB2554-EC96-4AA2-912D-E2514CEC16C6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025480" y="5717320"/>
                <a:ext cx="3276720" cy="9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441101B-AA73-4FE1-9C5D-3D46E42AD3B2}"/>
                  </a:ext>
                </a:extLst>
              </p14:cNvPr>
              <p14:cNvContentPartPr/>
              <p14:nvPr/>
            </p14:nvContentPartPr>
            <p14:xfrm>
              <a:off x="5475720" y="5787160"/>
              <a:ext cx="2229480" cy="8985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441101B-AA73-4FE1-9C5D-3D46E42AD3B2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5457720" y="5769160"/>
                <a:ext cx="2265120" cy="9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234A076-C357-4611-9D21-A7D9A906F82E}"/>
                  </a:ext>
                </a:extLst>
              </p14:cNvPr>
              <p14:cNvContentPartPr/>
              <p14:nvPr/>
            </p14:nvContentPartPr>
            <p14:xfrm>
              <a:off x="7782240" y="6217360"/>
              <a:ext cx="113400" cy="6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234A076-C357-4611-9D21-A7D9A906F82E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7764600" y="6199720"/>
                <a:ext cx="149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57D3472-A8F9-4FD1-B70B-E93196106307}"/>
                  </a:ext>
                </a:extLst>
              </p14:cNvPr>
              <p14:cNvContentPartPr/>
              <p14:nvPr/>
            </p14:nvContentPartPr>
            <p14:xfrm>
              <a:off x="7782240" y="6289000"/>
              <a:ext cx="109800" cy="4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57D3472-A8F9-4FD1-B70B-E93196106307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764600" y="6271000"/>
                <a:ext cx="1454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89C9B7E-36E8-4670-BBB2-D52DB3EDDD96}"/>
                  </a:ext>
                </a:extLst>
              </p14:cNvPr>
              <p14:cNvContentPartPr/>
              <p14:nvPr/>
            </p14:nvContentPartPr>
            <p14:xfrm>
              <a:off x="8005800" y="6075520"/>
              <a:ext cx="222120" cy="250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89C9B7E-36E8-4670-BBB2-D52DB3EDDD96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7988160" y="6057546"/>
                <a:ext cx="257760" cy="2865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42F744F-9143-4595-86F2-9A14D99F30B7}"/>
                  </a:ext>
                </a:extLst>
              </p14:cNvPr>
              <p14:cNvContentPartPr/>
              <p14:nvPr/>
            </p14:nvContentPartPr>
            <p14:xfrm>
              <a:off x="8330880" y="6017920"/>
              <a:ext cx="691200" cy="4845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42F744F-9143-4595-86F2-9A14D99F30B7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8312880" y="6000280"/>
                <a:ext cx="726840" cy="520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7782022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412003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5209064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09637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14:cNvPr>
              <p14:cNvContentPartPr/>
              <p14:nvPr/>
            </p14:nvContentPartPr>
            <p14:xfrm>
              <a:off x="2759160" y="2143600"/>
              <a:ext cx="4320" cy="11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41520" y="2125600"/>
                <a:ext cx="3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14:cNvPr>
              <p14:cNvContentPartPr/>
              <p14:nvPr/>
            </p14:nvContentPartPr>
            <p14:xfrm>
              <a:off x="2739360" y="2021560"/>
              <a:ext cx="2412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21720" y="2003560"/>
                <a:ext cx="59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14:cNvPr>
              <p14:cNvContentPartPr/>
              <p14:nvPr/>
            </p14:nvContentPartPr>
            <p14:xfrm>
              <a:off x="2846640" y="2102920"/>
              <a:ext cx="141480" cy="142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28640" y="2084920"/>
                <a:ext cx="17712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14:cNvPr>
              <p14:cNvContentPartPr/>
              <p14:nvPr/>
            </p14:nvContentPartPr>
            <p14:xfrm>
              <a:off x="3199440" y="1987720"/>
              <a:ext cx="146160" cy="26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81800" y="1969720"/>
                <a:ext cx="1818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14:cNvPr>
              <p14:cNvContentPartPr/>
              <p14:nvPr/>
            </p14:nvContentPartPr>
            <p14:xfrm>
              <a:off x="3447120" y="2163400"/>
              <a:ext cx="6840" cy="58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9480" y="2145760"/>
                <a:ext cx="42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14:cNvPr>
              <p14:cNvContentPartPr/>
              <p14:nvPr/>
            </p14:nvContentPartPr>
            <p14:xfrm>
              <a:off x="3474120" y="199096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564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14:cNvPr>
              <p14:cNvContentPartPr/>
              <p14:nvPr/>
            </p14:nvContentPartPr>
            <p14:xfrm>
              <a:off x="3839880" y="2102920"/>
              <a:ext cx="90720" cy="13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21880" y="2084920"/>
                <a:ext cx="126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14:cNvPr>
              <p14:cNvContentPartPr/>
              <p14:nvPr/>
            </p14:nvContentPartPr>
            <p14:xfrm>
              <a:off x="4216080" y="2153680"/>
              <a:ext cx="4320" cy="3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98440" y="2135680"/>
                <a:ext cx="399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14:cNvPr>
              <p14:cNvContentPartPr/>
              <p14:nvPr/>
            </p14:nvContentPartPr>
            <p14:xfrm>
              <a:off x="4216080" y="200104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844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14:cNvPr>
              <p14:cNvContentPartPr/>
              <p14:nvPr/>
            </p14:nvContentPartPr>
            <p14:xfrm>
              <a:off x="4325160" y="2083120"/>
              <a:ext cx="76680" cy="118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07160" y="2065480"/>
                <a:ext cx="1123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14:cNvPr>
              <p14:cNvContentPartPr/>
              <p14:nvPr/>
            </p14:nvContentPartPr>
            <p14:xfrm>
              <a:off x="4469880" y="2105440"/>
              <a:ext cx="153720" cy="58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52240" y="2087800"/>
                <a:ext cx="1893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14:cNvPr>
              <p14:cNvContentPartPr/>
              <p14:nvPr/>
            </p14:nvContentPartPr>
            <p14:xfrm>
              <a:off x="4023120" y="1930120"/>
              <a:ext cx="132120" cy="28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005120" y="1912120"/>
                <a:ext cx="167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14:cNvPr>
              <p14:cNvContentPartPr/>
              <p14:nvPr/>
            </p14:nvContentPartPr>
            <p14:xfrm>
              <a:off x="3541080" y="2098240"/>
              <a:ext cx="196560" cy="14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23113" y="2080284"/>
                <a:ext cx="232135" cy="18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14:cNvPr>
              <p14:cNvContentPartPr/>
              <p14:nvPr/>
            </p14:nvContentPartPr>
            <p14:xfrm>
              <a:off x="4836720" y="1923640"/>
              <a:ext cx="182880" cy="521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819080" y="1905640"/>
                <a:ext cx="2185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14:cNvPr>
              <p14:cNvContentPartPr/>
              <p14:nvPr/>
            </p14:nvContentPartPr>
            <p14:xfrm>
              <a:off x="5171160" y="2028760"/>
              <a:ext cx="441360" cy="186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53520" y="2011120"/>
                <a:ext cx="4770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14:cNvPr>
              <p14:cNvContentPartPr/>
              <p14:nvPr/>
            </p14:nvContentPartPr>
            <p14:xfrm>
              <a:off x="5262600" y="1840840"/>
              <a:ext cx="241560" cy="89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244600" y="1822840"/>
                <a:ext cx="2772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14:cNvPr>
              <p14:cNvContentPartPr/>
              <p14:nvPr/>
            </p14:nvContentPartPr>
            <p14:xfrm>
              <a:off x="2465400" y="2298040"/>
              <a:ext cx="125640" cy="155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447760" y="2280040"/>
                <a:ext cx="1612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14:cNvPr>
              <p14:cNvContentPartPr/>
              <p14:nvPr/>
            </p14:nvContentPartPr>
            <p14:xfrm>
              <a:off x="392880" y="2710240"/>
              <a:ext cx="1018440" cy="29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4880" y="2692578"/>
                <a:ext cx="10540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14:cNvPr>
              <p14:cNvContentPartPr/>
              <p14:nvPr/>
            </p14:nvContentPartPr>
            <p14:xfrm>
              <a:off x="1838280" y="2635360"/>
              <a:ext cx="12708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820640" y="2617360"/>
                <a:ext cx="162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14:cNvPr>
              <p14:cNvContentPartPr/>
              <p14:nvPr/>
            </p14:nvContentPartPr>
            <p14:xfrm>
              <a:off x="2156160" y="2681800"/>
              <a:ext cx="3816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138520" y="2664160"/>
                <a:ext cx="73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14:cNvPr>
              <p14:cNvContentPartPr/>
              <p14:nvPr/>
            </p14:nvContentPartPr>
            <p14:xfrm>
              <a:off x="1818120" y="2824000"/>
              <a:ext cx="254520" cy="249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00120" y="2806360"/>
                <a:ext cx="290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14:cNvPr>
              <p14:cNvContentPartPr/>
              <p14:nvPr/>
            </p14:nvContentPartPr>
            <p14:xfrm>
              <a:off x="2316000" y="2875120"/>
              <a:ext cx="110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98360" y="28571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14:cNvPr>
              <p14:cNvContentPartPr/>
              <p14:nvPr/>
            </p14:nvContentPartPr>
            <p14:xfrm>
              <a:off x="2305920" y="2957200"/>
              <a:ext cx="1173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287920" y="29395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14:cNvPr>
              <p14:cNvContentPartPr/>
              <p14:nvPr/>
            </p14:nvContentPartPr>
            <p14:xfrm>
              <a:off x="2569800" y="2800240"/>
              <a:ext cx="433080" cy="19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552160" y="2782240"/>
                <a:ext cx="46872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14:cNvPr>
              <p14:cNvContentPartPr/>
              <p14:nvPr/>
            </p14:nvContentPartPr>
            <p14:xfrm>
              <a:off x="2732880" y="2624560"/>
              <a:ext cx="157320" cy="78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4880" y="2606560"/>
                <a:ext cx="1929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14:cNvPr>
              <p14:cNvContentPartPr/>
              <p14:nvPr/>
            </p14:nvContentPartPr>
            <p14:xfrm>
              <a:off x="3149400" y="2602240"/>
              <a:ext cx="579600" cy="459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131760" y="2584240"/>
                <a:ext cx="6152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14:cNvPr>
              <p14:cNvContentPartPr/>
              <p14:nvPr/>
            </p14:nvContentPartPr>
            <p14:xfrm>
              <a:off x="4134720" y="2658040"/>
              <a:ext cx="571320" cy="351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17069" y="2640040"/>
                <a:ext cx="606982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14:cNvPr>
              <p14:cNvContentPartPr/>
              <p14:nvPr/>
            </p14:nvContentPartPr>
            <p14:xfrm>
              <a:off x="924240" y="3248080"/>
              <a:ext cx="158760" cy="4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06240" y="3230440"/>
                <a:ext cx="19440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14:cNvPr>
              <p14:cNvContentPartPr/>
              <p14:nvPr/>
            </p14:nvContentPartPr>
            <p14:xfrm>
              <a:off x="921720" y="3352480"/>
              <a:ext cx="704520" cy="347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904080" y="3334499"/>
                <a:ext cx="7401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14:cNvPr>
              <p14:cNvContentPartPr/>
              <p14:nvPr/>
            </p14:nvContentPartPr>
            <p14:xfrm>
              <a:off x="1879320" y="3424840"/>
              <a:ext cx="6174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61320" y="3406840"/>
                <a:ext cx="6530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14:cNvPr>
              <p14:cNvContentPartPr/>
              <p14:nvPr/>
            </p14:nvContentPartPr>
            <p14:xfrm>
              <a:off x="2092800" y="3232960"/>
              <a:ext cx="263160" cy="79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074800" y="3215320"/>
                <a:ext cx="2988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14:cNvPr>
              <p14:cNvContentPartPr/>
              <p14:nvPr/>
            </p14:nvContentPartPr>
            <p14:xfrm>
              <a:off x="2721360" y="3220360"/>
              <a:ext cx="148320" cy="412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3720" y="3202360"/>
                <a:ext cx="18396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14:cNvPr>
              <p14:cNvContentPartPr/>
              <p14:nvPr/>
            </p14:nvContentPartPr>
            <p14:xfrm>
              <a:off x="3010440" y="3271120"/>
              <a:ext cx="170640" cy="257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92800" y="3253120"/>
                <a:ext cx="2062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14:cNvPr>
              <p14:cNvContentPartPr/>
              <p14:nvPr/>
            </p14:nvContentPartPr>
            <p14:xfrm>
              <a:off x="3059760" y="3687640"/>
              <a:ext cx="8640" cy="50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042120" y="3670000"/>
                <a:ext cx="442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14:cNvPr>
              <p14:cNvContentPartPr/>
              <p14:nvPr/>
            </p14:nvContentPartPr>
            <p14:xfrm>
              <a:off x="3065520" y="3606640"/>
              <a:ext cx="12960" cy="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7880" y="3588640"/>
                <a:ext cx="48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14:cNvPr>
              <p14:cNvContentPartPr/>
              <p14:nvPr/>
            </p14:nvContentPartPr>
            <p14:xfrm>
              <a:off x="3303120" y="3301720"/>
              <a:ext cx="39240" cy="253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85480" y="3284080"/>
                <a:ext cx="74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14:cNvPr>
              <p14:cNvContentPartPr/>
              <p14:nvPr/>
            </p14:nvContentPartPr>
            <p14:xfrm>
              <a:off x="4317600" y="3291280"/>
              <a:ext cx="236160" cy="19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99600" y="3273280"/>
                <a:ext cx="2718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14:cNvPr>
              <p14:cNvContentPartPr/>
              <p14:nvPr/>
            </p14:nvContentPartPr>
            <p14:xfrm>
              <a:off x="4663200" y="3423400"/>
              <a:ext cx="4320" cy="43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45200" y="340576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14:cNvPr>
              <p14:cNvContentPartPr/>
              <p14:nvPr/>
            </p14:nvContentPartPr>
            <p14:xfrm>
              <a:off x="4652760" y="3281200"/>
              <a:ext cx="36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35120" y="3263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14:cNvPr>
              <p14:cNvContentPartPr/>
              <p14:nvPr/>
            </p14:nvContentPartPr>
            <p14:xfrm>
              <a:off x="3443880" y="3205600"/>
              <a:ext cx="776160" cy="390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426240" y="3187960"/>
                <a:ext cx="811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14:cNvPr>
              <p14:cNvContentPartPr/>
              <p14:nvPr/>
            </p14:nvContentPartPr>
            <p14:xfrm>
              <a:off x="4784880" y="3100480"/>
              <a:ext cx="119520" cy="36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766880" y="3082480"/>
                <a:ext cx="15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14:cNvPr>
              <p14:cNvContentPartPr/>
              <p14:nvPr/>
            </p14:nvContentPartPr>
            <p14:xfrm>
              <a:off x="265440" y="2921920"/>
              <a:ext cx="5153400" cy="99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7800" y="2886280"/>
                <a:ext cx="5189040" cy="10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FCC2575-9628-42FC-8B95-881C0A005FB9}"/>
                  </a:ext>
                </a:extLst>
              </p14:cNvPr>
              <p14:cNvContentPartPr/>
              <p14:nvPr/>
            </p14:nvContentPartPr>
            <p14:xfrm>
              <a:off x="5536920" y="2986360"/>
              <a:ext cx="1962000" cy="779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FCC2575-9628-42FC-8B95-881C0A005FB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18920" y="2968360"/>
                <a:ext cx="1997640" cy="8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98B1E5A-1953-4A37-8329-7E026AC730F8}"/>
                  </a:ext>
                </a:extLst>
              </p14:cNvPr>
              <p14:cNvContentPartPr/>
              <p14:nvPr/>
            </p14:nvContentPartPr>
            <p14:xfrm>
              <a:off x="1025760" y="4113880"/>
              <a:ext cx="357480" cy="30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98B1E5A-1953-4A37-8329-7E026AC730F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08120" y="4095880"/>
                <a:ext cx="393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707AE9F-7F2F-4EE3-B671-B1021326C35B}"/>
                  </a:ext>
                </a:extLst>
              </p14:cNvPr>
              <p14:cNvContentPartPr/>
              <p14:nvPr/>
            </p14:nvContentPartPr>
            <p14:xfrm>
              <a:off x="1625160" y="4185880"/>
              <a:ext cx="184320" cy="10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707AE9F-7F2F-4EE3-B671-B1021326C35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07520" y="4167880"/>
                <a:ext cx="219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5109811-E95E-40CE-85E6-FC1062D1C747}"/>
                  </a:ext>
                </a:extLst>
              </p14:cNvPr>
              <p14:cNvContentPartPr/>
              <p14:nvPr/>
            </p14:nvContentPartPr>
            <p14:xfrm>
              <a:off x="1666200" y="4272640"/>
              <a:ext cx="17460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5109811-E95E-40CE-85E6-FC1062D1C74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48200" y="4254640"/>
                <a:ext cx="210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645F737-D8E9-4A86-8ABB-9502FB55C0A1}"/>
                  </a:ext>
                </a:extLst>
              </p14:cNvPr>
              <p14:cNvContentPartPr/>
              <p14:nvPr/>
            </p14:nvContentPartPr>
            <p14:xfrm>
              <a:off x="1675920" y="4357600"/>
              <a:ext cx="204120" cy="1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645F737-D8E9-4A86-8ABB-9502FB55C0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658280" y="4339960"/>
                <a:ext cx="23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16DAB4-4F8F-490B-814E-EAB9C0357F03}"/>
                  </a:ext>
                </a:extLst>
              </p14:cNvPr>
              <p14:cNvContentPartPr/>
              <p14:nvPr/>
            </p14:nvContentPartPr>
            <p14:xfrm>
              <a:off x="1075080" y="4012720"/>
              <a:ext cx="281160" cy="20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16DAB4-4F8F-490B-814E-EAB9C0357F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057440" y="3995080"/>
                <a:ext cx="316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9B7329-6439-4475-91D4-1ADBACB31139}"/>
                  </a:ext>
                </a:extLst>
              </p14:cNvPr>
              <p14:cNvContentPartPr/>
              <p14:nvPr/>
            </p14:nvContentPartPr>
            <p14:xfrm>
              <a:off x="4005480" y="3974560"/>
              <a:ext cx="251640" cy="72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9B7329-6439-4475-91D4-1ADBACB3113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87840" y="3956560"/>
                <a:ext cx="287280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5208ED1-1B61-445A-986C-A8034F2EEA59}"/>
                  </a:ext>
                </a:extLst>
              </p14:cNvPr>
              <p14:cNvContentPartPr/>
              <p14:nvPr/>
            </p14:nvContentPartPr>
            <p14:xfrm>
              <a:off x="2070480" y="4022800"/>
              <a:ext cx="1617120" cy="399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5208ED1-1B61-445A-986C-A8034F2EEA5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2476" y="4005160"/>
                <a:ext cx="1652768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D5D4DF9-043A-41D9-9588-30F3194D4654}"/>
                  </a:ext>
                </a:extLst>
              </p14:cNvPr>
              <p14:cNvContentPartPr/>
              <p14:nvPr/>
            </p14:nvContentPartPr>
            <p14:xfrm>
              <a:off x="4592280" y="4063480"/>
              <a:ext cx="1319040" cy="3664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D5D4DF9-043A-41D9-9588-30F3194D465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74285" y="4045840"/>
                <a:ext cx="135467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ACFD24B-60FD-412B-B1F6-77972D8FEDFC}"/>
                  </a:ext>
                </a:extLst>
              </p14:cNvPr>
              <p14:cNvContentPartPr/>
              <p14:nvPr/>
            </p14:nvContentPartPr>
            <p14:xfrm>
              <a:off x="6144600" y="3914080"/>
              <a:ext cx="1324080" cy="50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ACFD24B-60FD-412B-B1F6-77972D8FED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26960" y="3896093"/>
                <a:ext cx="135972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38C5FF6-77D4-4497-AD80-9098953F6083}"/>
                  </a:ext>
                </a:extLst>
              </p14:cNvPr>
              <p14:cNvContentPartPr/>
              <p14:nvPr/>
            </p14:nvContentPartPr>
            <p14:xfrm>
              <a:off x="7734720" y="3973840"/>
              <a:ext cx="371880" cy="32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38C5FF6-77D4-4497-AD80-9098953F608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717080" y="3955840"/>
                <a:ext cx="4075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ED2C28F-99B7-4158-8789-238E5BD80627}"/>
                  </a:ext>
                </a:extLst>
              </p14:cNvPr>
              <p14:cNvContentPartPr/>
              <p14:nvPr/>
            </p14:nvContentPartPr>
            <p14:xfrm>
              <a:off x="1167960" y="4773400"/>
              <a:ext cx="29412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ED2C28F-99B7-4158-8789-238E5BD8062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150320" y="4755760"/>
                <a:ext cx="329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F94B59-F56B-4AA3-987F-2E209661B0BA}"/>
                  </a:ext>
                </a:extLst>
              </p14:cNvPr>
              <p14:cNvContentPartPr/>
              <p14:nvPr/>
            </p14:nvContentPartPr>
            <p14:xfrm>
              <a:off x="1635240" y="4957360"/>
              <a:ext cx="2127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F94B59-F56B-4AA3-987F-2E209661B0B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617600" y="4939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2C4841-DDFF-47F8-972D-43684AF6B98D}"/>
                  </a:ext>
                </a:extLst>
              </p14:cNvPr>
              <p14:cNvContentPartPr/>
              <p14:nvPr/>
            </p14:nvContentPartPr>
            <p14:xfrm>
              <a:off x="1655760" y="5068960"/>
              <a:ext cx="1954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2C4841-DDFF-47F8-972D-43684AF6B9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637760" y="5051320"/>
                <a:ext cx="231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ECB708E-622F-4832-8DC7-86ADA1172883}"/>
                  </a:ext>
                </a:extLst>
              </p14:cNvPr>
              <p14:cNvContentPartPr/>
              <p14:nvPr/>
            </p14:nvContentPartPr>
            <p14:xfrm>
              <a:off x="1655760" y="5173000"/>
              <a:ext cx="193320" cy="19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ECB708E-622F-4832-8DC7-86ADA117288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637760" y="5155000"/>
                <a:ext cx="22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28D354C-1CD2-4408-B4E8-B201725069C3}"/>
                  </a:ext>
                </a:extLst>
              </p14:cNvPr>
              <p14:cNvContentPartPr/>
              <p14:nvPr/>
            </p14:nvContentPartPr>
            <p14:xfrm>
              <a:off x="1106760" y="4896880"/>
              <a:ext cx="340920" cy="284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28D354C-1CD2-4408-B4E8-B201725069C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89120" y="4878880"/>
                <a:ext cx="3765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F292C5F-C9C4-49F9-8B9E-4835E9B0CE52}"/>
                  </a:ext>
                </a:extLst>
              </p14:cNvPr>
              <p14:cNvContentPartPr/>
              <p14:nvPr/>
            </p14:nvContentPartPr>
            <p14:xfrm>
              <a:off x="705360" y="4653160"/>
              <a:ext cx="249840" cy="593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F292C5F-C9C4-49F9-8B9E-4835E9B0CE5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87720" y="4635160"/>
                <a:ext cx="285480" cy="62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109C321-ADA1-46DC-BB30-67CC44627389}"/>
                  </a:ext>
                </a:extLst>
              </p14:cNvPr>
              <p14:cNvContentPartPr/>
              <p14:nvPr/>
            </p14:nvContentPartPr>
            <p14:xfrm>
              <a:off x="2203680" y="4917040"/>
              <a:ext cx="246600" cy="253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109C321-ADA1-46DC-BB30-67CC4462738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186040" y="4899400"/>
                <a:ext cx="28224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028F381-6C8C-4D45-B874-0C81AF5ABEBA}"/>
                  </a:ext>
                </a:extLst>
              </p14:cNvPr>
              <p14:cNvContentPartPr/>
              <p14:nvPr/>
            </p14:nvContentPartPr>
            <p14:xfrm>
              <a:off x="2305560" y="5282800"/>
              <a:ext cx="11160" cy="84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028F381-6C8C-4D45-B874-0C81AF5ABEB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287560" y="5264800"/>
                <a:ext cx="468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455DDF-76B3-4F50-90F0-F1142318926D}"/>
                  </a:ext>
                </a:extLst>
              </p14:cNvPr>
              <p14:cNvContentPartPr/>
              <p14:nvPr/>
            </p14:nvContentPartPr>
            <p14:xfrm>
              <a:off x="2340840" y="5215480"/>
              <a:ext cx="6120" cy="6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455DDF-76B3-4F50-90F0-F114231892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322840" y="5197840"/>
                <a:ext cx="417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52E9E45-77FE-49D2-9589-08D0B79EBD8B}"/>
                  </a:ext>
                </a:extLst>
              </p14:cNvPr>
              <p14:cNvContentPartPr/>
              <p14:nvPr/>
            </p14:nvContentPartPr>
            <p14:xfrm>
              <a:off x="2604000" y="4896880"/>
              <a:ext cx="27360" cy="267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52E9E45-77FE-49D2-9589-08D0B79EBD8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586360" y="4878880"/>
                <a:ext cx="630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B3E977-DAE0-41DB-867E-12E3277C6A82}"/>
                  </a:ext>
                </a:extLst>
              </p14:cNvPr>
              <p14:cNvContentPartPr/>
              <p14:nvPr/>
            </p14:nvContentPartPr>
            <p14:xfrm>
              <a:off x="3718200" y="4882840"/>
              <a:ext cx="264240" cy="197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B3E977-DAE0-41DB-867E-12E3277C6A8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700200" y="4865200"/>
                <a:ext cx="2998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B94A7A7-D499-4007-9B5E-EB1709F0E216}"/>
                  </a:ext>
                </a:extLst>
              </p14:cNvPr>
              <p14:cNvContentPartPr/>
              <p14:nvPr/>
            </p14:nvContentPartPr>
            <p14:xfrm>
              <a:off x="4071360" y="5059240"/>
              <a:ext cx="2520" cy="37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B94A7A7-D499-4007-9B5E-EB1709F0E21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053720" y="5041600"/>
                <a:ext cx="381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05A1221-1608-42EB-8877-2F2B55E07EA3}"/>
                  </a:ext>
                </a:extLst>
              </p14:cNvPr>
              <p14:cNvContentPartPr/>
              <p14:nvPr/>
            </p14:nvContentPartPr>
            <p14:xfrm>
              <a:off x="4096200" y="4896880"/>
              <a:ext cx="8280" cy="8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05A1221-1608-42EB-8877-2F2B55E07EA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078560" y="48788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A3CF707-4D49-4007-A9A0-000B51A5B6A3}"/>
                  </a:ext>
                </a:extLst>
              </p14:cNvPr>
              <p14:cNvContentPartPr/>
              <p14:nvPr/>
            </p14:nvContentPartPr>
            <p14:xfrm>
              <a:off x="2773560" y="4796080"/>
              <a:ext cx="821880" cy="4413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A3CF707-4D49-4007-A9A0-000B51A5B6A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755568" y="4778426"/>
                <a:ext cx="857504" cy="477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2DA9453-3D33-408E-914A-123863A8E309}"/>
                  </a:ext>
                </a:extLst>
              </p14:cNvPr>
              <p14:cNvContentPartPr/>
              <p14:nvPr/>
            </p14:nvContentPartPr>
            <p14:xfrm>
              <a:off x="5404800" y="4909480"/>
              <a:ext cx="915480" cy="363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2DA9453-3D33-408E-914A-123863A8E30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386807" y="4891480"/>
                <a:ext cx="951106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4C5E310-CE1F-4A17-9D72-534881A821B0}"/>
                  </a:ext>
                </a:extLst>
              </p14:cNvPr>
              <p14:cNvContentPartPr/>
              <p14:nvPr/>
            </p14:nvContentPartPr>
            <p14:xfrm>
              <a:off x="4541160" y="5110000"/>
              <a:ext cx="598320" cy="225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4C5E310-CE1F-4A17-9D72-534881A821B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523160" y="5092000"/>
                <a:ext cx="6339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2C65F7C-3AF1-4669-83C0-46DD6A1C4D54}"/>
                  </a:ext>
                </a:extLst>
              </p14:cNvPr>
              <p14:cNvContentPartPr/>
              <p14:nvPr/>
            </p14:nvContentPartPr>
            <p14:xfrm>
              <a:off x="3189360" y="5729920"/>
              <a:ext cx="406080" cy="3934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2C65F7C-3AF1-4669-83C0-46DD6A1C4D54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71720" y="5711920"/>
                <a:ext cx="4417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C62DE60-5A78-4CC0-A491-1A0C4702D185}"/>
                  </a:ext>
                </a:extLst>
              </p14:cNvPr>
              <p14:cNvContentPartPr/>
              <p14:nvPr/>
            </p14:nvContentPartPr>
            <p14:xfrm>
              <a:off x="3149400" y="5567560"/>
              <a:ext cx="200880" cy="71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C62DE60-5A78-4CC0-A491-1A0C4702D18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131760" y="5549560"/>
                <a:ext cx="2365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156559D-E9FB-4610-9AEF-DABCA1977E4A}"/>
                  </a:ext>
                </a:extLst>
              </p14:cNvPr>
              <p14:cNvContentPartPr/>
              <p14:nvPr/>
            </p14:nvContentPartPr>
            <p14:xfrm>
              <a:off x="3758880" y="5841520"/>
              <a:ext cx="188280" cy="20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156559D-E9FB-4610-9AEF-DABCA1977E4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740880" y="5823520"/>
                <a:ext cx="22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3691009-D769-4C9E-9129-931D256DDF96}"/>
                  </a:ext>
                </a:extLst>
              </p14:cNvPr>
              <p14:cNvContentPartPr/>
              <p14:nvPr/>
            </p14:nvContentPartPr>
            <p14:xfrm>
              <a:off x="3768960" y="5984080"/>
              <a:ext cx="139320" cy="4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3691009-D769-4C9E-9129-931D256DDF96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750960" y="5966080"/>
                <a:ext cx="174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D6061BC-B88E-4283-B347-04C57BCC3A1C}"/>
                  </a:ext>
                </a:extLst>
              </p14:cNvPr>
              <p14:cNvContentPartPr/>
              <p14:nvPr/>
            </p14:nvContentPartPr>
            <p14:xfrm>
              <a:off x="4073880" y="5628040"/>
              <a:ext cx="891360" cy="42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D6061BC-B88E-4283-B347-04C57BCC3A1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055887" y="5610400"/>
                <a:ext cx="926986" cy="46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121606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14:cNvPr>
              <p14:cNvContentPartPr/>
              <p14:nvPr/>
            </p14:nvContentPartPr>
            <p14:xfrm>
              <a:off x="4805400" y="456640"/>
              <a:ext cx="3375720" cy="2335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C91A015-AE2C-4064-8238-33B5A39B7BB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787400" y="438640"/>
                <a:ext cx="3411360" cy="23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14:cNvPr>
              <p14:cNvContentPartPr/>
              <p14:nvPr/>
            </p14:nvContentPartPr>
            <p14:xfrm>
              <a:off x="975720" y="512440"/>
              <a:ext cx="149040" cy="131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FE51A397-569B-4CD1-8ACC-B10EC7FF8A2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57720" y="494800"/>
                <a:ext cx="18468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14:cNvPr>
              <p14:cNvContentPartPr/>
              <p14:nvPr/>
            </p14:nvContentPartPr>
            <p14:xfrm>
              <a:off x="1939080" y="294280"/>
              <a:ext cx="875520" cy="333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0FFE8B5-9778-4F81-9B38-4BB64665864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21080" y="276280"/>
                <a:ext cx="9111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14:cNvPr>
              <p14:cNvContentPartPr/>
              <p14:nvPr/>
            </p14:nvContentPartPr>
            <p14:xfrm>
              <a:off x="1226280" y="484360"/>
              <a:ext cx="446040" cy="1360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857ED58-F8B2-4CFB-A711-8600FD720EF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08654" y="466720"/>
                <a:ext cx="481651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14:cNvPr>
              <p14:cNvContentPartPr/>
              <p14:nvPr/>
            </p14:nvContentPartPr>
            <p14:xfrm>
              <a:off x="292440" y="396160"/>
              <a:ext cx="397080" cy="2250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5892BA9-ECDF-485D-B1FE-84D6F4D558C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4784" y="378520"/>
                <a:ext cx="432752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14:cNvPr>
              <p14:cNvContentPartPr/>
              <p14:nvPr/>
            </p14:nvContentPartPr>
            <p14:xfrm>
              <a:off x="401880" y="924280"/>
              <a:ext cx="34380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FB59713-97A5-4E27-A387-EDB79ABEBB8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3880" y="906640"/>
                <a:ext cx="3794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14:cNvPr>
              <p14:cNvContentPartPr/>
              <p14:nvPr/>
            </p14:nvContentPartPr>
            <p14:xfrm>
              <a:off x="395760" y="765520"/>
              <a:ext cx="192240" cy="67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733CF40-A80D-48B3-93AE-B52A235FF9F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60" y="747880"/>
                <a:ext cx="227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14:cNvPr>
              <p14:cNvContentPartPr/>
              <p14:nvPr/>
            </p14:nvContentPartPr>
            <p14:xfrm>
              <a:off x="944400" y="964600"/>
              <a:ext cx="143640" cy="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0E7967-B459-4DE7-AB4B-FC2AE8341B2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926760" y="946960"/>
                <a:ext cx="179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14:cNvPr>
              <p14:cNvContentPartPr/>
              <p14:nvPr/>
            </p14:nvContentPartPr>
            <p14:xfrm>
              <a:off x="954840" y="1056040"/>
              <a:ext cx="120600" cy="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F116F23-03C6-4D4F-9A6B-919380A371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37200" y="1038400"/>
                <a:ext cx="156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14:cNvPr>
              <p14:cNvContentPartPr/>
              <p14:nvPr/>
            </p14:nvContentPartPr>
            <p14:xfrm>
              <a:off x="1371000" y="1299760"/>
              <a:ext cx="6840" cy="55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1CABDD-145C-46A4-9D39-DF5E7688B3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53360" y="1282120"/>
                <a:ext cx="424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14:cNvPr>
              <p14:cNvContentPartPr/>
              <p14:nvPr/>
            </p14:nvContentPartPr>
            <p14:xfrm>
              <a:off x="2011080" y="954880"/>
              <a:ext cx="163440" cy="159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ACB3A13-3AD7-453D-8C61-66F65040AD1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93080" y="936880"/>
                <a:ext cx="19908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14:cNvPr>
              <p14:cNvContentPartPr/>
              <p14:nvPr/>
            </p14:nvContentPartPr>
            <p14:xfrm>
              <a:off x="2305560" y="924280"/>
              <a:ext cx="478080" cy="2556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A7FB90C-FE70-4662-A4C4-C68F5F1D126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87920" y="906640"/>
                <a:ext cx="5137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14:cNvPr>
              <p14:cNvContentPartPr/>
              <p14:nvPr/>
            </p14:nvContentPartPr>
            <p14:xfrm>
              <a:off x="2885160" y="778120"/>
              <a:ext cx="134640" cy="44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C1BF1E-71C5-44AE-A4D9-37313E6A1EE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7520" y="760480"/>
                <a:ext cx="1702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14:cNvPr>
              <p14:cNvContentPartPr/>
              <p14:nvPr/>
            </p14:nvContentPartPr>
            <p14:xfrm>
              <a:off x="3121680" y="812320"/>
              <a:ext cx="47880" cy="532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12CE31C-EAE3-480E-A11C-164ECD845CE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04040" y="794320"/>
                <a:ext cx="83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14:cNvPr>
              <p14:cNvContentPartPr/>
              <p14:nvPr/>
            </p14:nvContentPartPr>
            <p14:xfrm>
              <a:off x="2905680" y="913840"/>
              <a:ext cx="264240" cy="2311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4BA1C59-3688-43EC-88B2-CA1C92A665E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87680" y="896172"/>
                <a:ext cx="299880" cy="2668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14:cNvPr>
              <p14:cNvContentPartPr/>
              <p14:nvPr/>
            </p14:nvContentPartPr>
            <p14:xfrm>
              <a:off x="3242280" y="812680"/>
              <a:ext cx="122400" cy="321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D7871A1-2C84-4844-9022-C3D996DEEE1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224280" y="795040"/>
                <a:ext cx="15804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14:cNvPr>
              <p14:cNvContentPartPr/>
              <p14:nvPr/>
            </p14:nvContentPartPr>
            <p14:xfrm>
              <a:off x="1301160" y="751480"/>
              <a:ext cx="629640" cy="464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39BCEB2-BB0E-4FC6-B1FA-7F3075F16D6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83510" y="733840"/>
                <a:ext cx="66530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14:cNvPr>
              <p14:cNvContentPartPr/>
              <p14:nvPr/>
            </p14:nvContentPartPr>
            <p14:xfrm>
              <a:off x="8739840" y="1117240"/>
              <a:ext cx="29160" cy="6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B4A73A-0EE8-4EDB-A311-DABBC7A62C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721840" y="1099240"/>
                <a:ext cx="64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14:cNvPr>
              <p14:cNvContentPartPr/>
              <p14:nvPr/>
            </p14:nvContentPartPr>
            <p14:xfrm>
              <a:off x="8774400" y="975040"/>
              <a:ext cx="14040" cy="10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9EB3641-DBFB-4766-A4CF-4BE574F564EE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56760" y="957400"/>
                <a:ext cx="496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14:cNvPr>
              <p14:cNvContentPartPr/>
              <p14:nvPr/>
            </p14:nvContentPartPr>
            <p14:xfrm>
              <a:off x="7050720" y="1008520"/>
              <a:ext cx="1587240" cy="952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F3E0579-125A-4972-928F-A92EA48C1FF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33080" y="990880"/>
                <a:ext cx="1622880" cy="9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14:cNvPr>
              <p14:cNvContentPartPr/>
              <p14:nvPr/>
            </p14:nvContentPartPr>
            <p14:xfrm>
              <a:off x="321600" y="1527280"/>
              <a:ext cx="280440" cy="33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E1A0509-8E87-4EF6-AB1D-10102773AEC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03600" y="1509640"/>
                <a:ext cx="3160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14:cNvPr>
              <p14:cNvContentPartPr/>
              <p14:nvPr/>
            </p14:nvContentPartPr>
            <p14:xfrm>
              <a:off x="681600" y="1689640"/>
              <a:ext cx="102240" cy="131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8092B06-E68A-4DE7-8872-95E9DDC1A7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3600" y="1672000"/>
                <a:ext cx="1378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14:cNvPr>
              <p14:cNvContentPartPr/>
              <p14:nvPr/>
            </p14:nvContentPartPr>
            <p14:xfrm>
              <a:off x="827760" y="1663000"/>
              <a:ext cx="66240" cy="155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3427CA-88BC-42EE-B820-DF3A42100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10120" y="1645000"/>
                <a:ext cx="1018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14:cNvPr>
              <p14:cNvContentPartPr/>
              <p14:nvPr/>
            </p14:nvContentPartPr>
            <p14:xfrm>
              <a:off x="1056720" y="1513600"/>
              <a:ext cx="923040" cy="390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7F907-27D4-44A3-9764-AEEBC42E44E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9080" y="1495600"/>
                <a:ext cx="958680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14:cNvPr>
              <p14:cNvContentPartPr/>
              <p14:nvPr/>
            </p14:nvContentPartPr>
            <p14:xfrm>
              <a:off x="2255160" y="1664440"/>
              <a:ext cx="235080" cy="133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5997ED4-8FA2-421B-99DC-D35A841CA20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37160" y="1646440"/>
                <a:ext cx="27072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14:cNvPr>
              <p14:cNvContentPartPr/>
              <p14:nvPr/>
            </p14:nvContentPartPr>
            <p14:xfrm>
              <a:off x="2598600" y="1493080"/>
              <a:ext cx="852480" cy="276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0EEE725-C24C-4981-9278-ED0FA0C0F2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0608" y="1475463"/>
                <a:ext cx="888105" cy="3124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14:cNvPr>
              <p14:cNvContentPartPr/>
              <p14:nvPr/>
            </p14:nvContentPartPr>
            <p14:xfrm>
              <a:off x="386040" y="2163040"/>
              <a:ext cx="172800" cy="2390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97E123D-432A-4800-820A-9175FEDEB8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8040" y="2145040"/>
                <a:ext cx="2084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14:cNvPr>
              <p14:cNvContentPartPr/>
              <p14:nvPr/>
            </p14:nvContentPartPr>
            <p14:xfrm>
              <a:off x="324840" y="2032720"/>
              <a:ext cx="133560" cy="49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AD3BE04-1C9F-4A77-B31B-F135A6C427D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6840" y="2014720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14:cNvPr>
              <p14:cNvContentPartPr/>
              <p14:nvPr/>
            </p14:nvContentPartPr>
            <p14:xfrm>
              <a:off x="553080" y="2062240"/>
              <a:ext cx="66600" cy="471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276A142-AC4D-4381-9533-DF6C129D6B7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440" y="2044240"/>
                <a:ext cx="10224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14:cNvPr>
              <p14:cNvContentPartPr/>
              <p14:nvPr/>
            </p14:nvContentPartPr>
            <p14:xfrm>
              <a:off x="738480" y="2183920"/>
              <a:ext cx="145080" cy="169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14D9379-88AC-43EC-B6F5-E0DB4D661F2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20840" y="2165920"/>
                <a:ext cx="18072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14:cNvPr>
              <p14:cNvContentPartPr/>
              <p14:nvPr/>
            </p14:nvContentPartPr>
            <p14:xfrm>
              <a:off x="1015680" y="2105440"/>
              <a:ext cx="194040" cy="220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93B3CA7-7F95-4D96-9CAB-604675C9EEF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2087440"/>
                <a:ext cx="22968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14:cNvPr>
              <p14:cNvContentPartPr/>
              <p14:nvPr/>
            </p14:nvContentPartPr>
            <p14:xfrm>
              <a:off x="1290360" y="2305960"/>
              <a:ext cx="10080" cy="88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806676A-FDA8-4251-A98C-8BEF2F43A96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72360" y="2288320"/>
                <a:ext cx="457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14:cNvPr>
              <p14:cNvContentPartPr/>
              <p14:nvPr/>
            </p14:nvContentPartPr>
            <p14:xfrm>
              <a:off x="1320240" y="2173840"/>
              <a:ext cx="1044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091AD52-8826-4482-9BF1-C397D05AF1A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302600" y="2156200"/>
                <a:ext cx="460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14:cNvPr>
              <p14:cNvContentPartPr/>
              <p14:nvPr/>
            </p14:nvContentPartPr>
            <p14:xfrm>
              <a:off x="1355520" y="1980880"/>
              <a:ext cx="66960" cy="6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9B7F4E-2DA0-427D-BA15-603F2F8A6B5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337520" y="1962880"/>
                <a:ext cx="1026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14:cNvPr>
              <p14:cNvContentPartPr/>
              <p14:nvPr/>
            </p14:nvContentPartPr>
            <p14:xfrm>
              <a:off x="1056360" y="1968640"/>
              <a:ext cx="122760" cy="53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2BC0FF2-D73B-418C-8DB9-035A0DB7B4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38360" y="1950640"/>
                <a:ext cx="15840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14:cNvPr>
              <p14:cNvContentPartPr/>
              <p14:nvPr/>
            </p14:nvContentPartPr>
            <p14:xfrm>
              <a:off x="1605000" y="2220280"/>
              <a:ext cx="147600" cy="15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3EF5939-05B9-4E11-A90F-A28B2C214AA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587000" y="2202280"/>
                <a:ext cx="183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14:cNvPr>
              <p14:cNvContentPartPr/>
              <p14:nvPr/>
            </p14:nvContentPartPr>
            <p14:xfrm>
              <a:off x="1625160" y="2316040"/>
              <a:ext cx="122400" cy="6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8309E6C-37CA-4E12-B106-410109C5282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07520" y="2298040"/>
                <a:ext cx="158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14:cNvPr>
              <p14:cNvContentPartPr/>
              <p14:nvPr/>
            </p14:nvContentPartPr>
            <p14:xfrm>
              <a:off x="2275320" y="2066560"/>
              <a:ext cx="213840" cy="265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B9D77E0-2FE7-4B49-85AF-44304D989F2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57680" y="2048920"/>
                <a:ext cx="24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14:cNvPr>
              <p14:cNvContentPartPr/>
              <p14:nvPr/>
            </p14:nvContentPartPr>
            <p14:xfrm>
              <a:off x="1960680" y="2086000"/>
              <a:ext cx="213480" cy="271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2394902-0D20-4731-AB63-CF88D6545E8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42710" y="2068360"/>
                <a:ext cx="2490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14:cNvPr>
              <p14:cNvContentPartPr/>
              <p14:nvPr/>
            </p14:nvContentPartPr>
            <p14:xfrm>
              <a:off x="2759160" y="2143600"/>
              <a:ext cx="4320" cy="117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3A86F3A-BEFA-4E18-9D26-369C413E45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41520" y="2125600"/>
                <a:ext cx="39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14:cNvPr>
              <p14:cNvContentPartPr/>
              <p14:nvPr/>
            </p14:nvContentPartPr>
            <p14:xfrm>
              <a:off x="2739360" y="2021560"/>
              <a:ext cx="24120" cy="10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BF2F883-E2B1-4E40-95FE-1F88A154287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21720" y="2003560"/>
                <a:ext cx="597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14:cNvPr>
              <p14:cNvContentPartPr/>
              <p14:nvPr/>
            </p14:nvContentPartPr>
            <p14:xfrm>
              <a:off x="2846640" y="2102920"/>
              <a:ext cx="141480" cy="142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F5FCD6-5057-4EE9-85C5-B3F61497545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828640" y="2084920"/>
                <a:ext cx="17712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14:cNvPr>
              <p14:cNvContentPartPr/>
              <p14:nvPr/>
            </p14:nvContentPartPr>
            <p14:xfrm>
              <a:off x="3199440" y="1987720"/>
              <a:ext cx="146160" cy="2649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44CCDE-261F-490A-ACA7-538E4DFA52A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81800" y="1969720"/>
                <a:ext cx="1818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14:cNvPr>
              <p14:cNvContentPartPr/>
              <p14:nvPr/>
            </p14:nvContentPartPr>
            <p14:xfrm>
              <a:off x="3447120" y="2163400"/>
              <a:ext cx="6840" cy="58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F8C8290A-D7F4-412A-88B3-DB6CC948B7E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429480" y="2145760"/>
                <a:ext cx="424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14:cNvPr>
              <p14:cNvContentPartPr/>
              <p14:nvPr/>
            </p14:nvContentPartPr>
            <p14:xfrm>
              <a:off x="3474120" y="199096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B2C78A4-33BF-48E8-BCFB-564B46C0A76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56480" y="1973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14:cNvPr>
              <p14:cNvContentPartPr/>
              <p14:nvPr/>
            </p14:nvContentPartPr>
            <p14:xfrm>
              <a:off x="3839880" y="2102920"/>
              <a:ext cx="90720" cy="1314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DAD846B-20FA-4D61-AFC1-6FA4BB6B486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821880" y="2084920"/>
                <a:ext cx="12636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14:cNvPr>
              <p14:cNvContentPartPr/>
              <p14:nvPr/>
            </p14:nvContentPartPr>
            <p14:xfrm>
              <a:off x="4216080" y="2153680"/>
              <a:ext cx="4320" cy="37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86B3360-C17E-4AA7-AB2B-74CEA789F67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98440" y="2135680"/>
                <a:ext cx="399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14:cNvPr>
              <p14:cNvContentPartPr/>
              <p14:nvPr/>
            </p14:nvContentPartPr>
            <p14:xfrm>
              <a:off x="4216080" y="2001040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F92FFBF-00D4-41BC-B55E-B42B783E543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8440" y="1983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14:cNvPr>
              <p14:cNvContentPartPr/>
              <p14:nvPr/>
            </p14:nvContentPartPr>
            <p14:xfrm>
              <a:off x="4325160" y="2083120"/>
              <a:ext cx="76680" cy="118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398C453-A761-40AB-84F9-71E2A2EFB115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307160" y="2065480"/>
                <a:ext cx="11232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14:cNvPr>
              <p14:cNvContentPartPr/>
              <p14:nvPr/>
            </p14:nvContentPartPr>
            <p14:xfrm>
              <a:off x="4469880" y="2105440"/>
              <a:ext cx="153720" cy="58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7CF512D-89F3-48B2-9283-464E8577DFB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52240" y="2087800"/>
                <a:ext cx="1893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14:cNvPr>
              <p14:cNvContentPartPr/>
              <p14:nvPr/>
            </p14:nvContentPartPr>
            <p14:xfrm>
              <a:off x="4023120" y="1930120"/>
              <a:ext cx="132120" cy="28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855307-3FB0-4AE8-B45A-59BD1344370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005120" y="1912120"/>
                <a:ext cx="16776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14:cNvPr>
              <p14:cNvContentPartPr/>
              <p14:nvPr/>
            </p14:nvContentPartPr>
            <p14:xfrm>
              <a:off x="3541080" y="2098240"/>
              <a:ext cx="196560" cy="1468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63CD7CA-1F9A-49F6-86A2-7657F0534A3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523113" y="2080284"/>
                <a:ext cx="232135" cy="1824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14:cNvPr>
              <p14:cNvContentPartPr/>
              <p14:nvPr/>
            </p14:nvContentPartPr>
            <p14:xfrm>
              <a:off x="4836720" y="1923640"/>
              <a:ext cx="182880" cy="5212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5BB1676-0D69-4A79-ABF5-034DC34BBCD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819080" y="1905640"/>
                <a:ext cx="21852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14:cNvPr>
              <p14:cNvContentPartPr/>
              <p14:nvPr/>
            </p14:nvContentPartPr>
            <p14:xfrm>
              <a:off x="5171160" y="2028760"/>
              <a:ext cx="441360" cy="1861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EF58B3D-282A-4BF3-BE41-C82B2375B415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153520" y="2011120"/>
                <a:ext cx="4770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14:cNvPr>
              <p14:cNvContentPartPr/>
              <p14:nvPr/>
            </p14:nvContentPartPr>
            <p14:xfrm>
              <a:off x="5262600" y="1840840"/>
              <a:ext cx="241560" cy="896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B4BBF63-3688-46EB-BF8F-7EE98D82E4B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244600" y="1822840"/>
                <a:ext cx="27720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14:cNvPr>
              <p14:cNvContentPartPr/>
              <p14:nvPr/>
            </p14:nvContentPartPr>
            <p14:xfrm>
              <a:off x="2465400" y="2298040"/>
              <a:ext cx="125640" cy="155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B2F0C5-A2AD-45FC-A02B-72C4A6E387C1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447760" y="2280040"/>
                <a:ext cx="16128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14:cNvPr>
              <p14:cNvContentPartPr/>
              <p14:nvPr/>
            </p14:nvContentPartPr>
            <p14:xfrm>
              <a:off x="392880" y="2710240"/>
              <a:ext cx="1018440" cy="294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4223995-50DB-41AD-9FA9-690CC6D82EC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4880" y="2692578"/>
                <a:ext cx="105408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14:cNvPr>
              <p14:cNvContentPartPr/>
              <p14:nvPr/>
            </p14:nvContentPartPr>
            <p14:xfrm>
              <a:off x="1838280" y="2635360"/>
              <a:ext cx="127080" cy="6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BFE3E03-E3DF-48E9-A27E-3F14AC160015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820640" y="2617360"/>
                <a:ext cx="162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14:cNvPr>
              <p14:cNvContentPartPr/>
              <p14:nvPr/>
            </p14:nvContentPartPr>
            <p14:xfrm>
              <a:off x="2156160" y="2681800"/>
              <a:ext cx="38160" cy="69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9F47573-DBEB-424B-9A3E-D1B59D720B9A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138520" y="2664160"/>
                <a:ext cx="738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14:cNvPr>
              <p14:cNvContentPartPr/>
              <p14:nvPr/>
            </p14:nvContentPartPr>
            <p14:xfrm>
              <a:off x="1818120" y="2824000"/>
              <a:ext cx="254520" cy="249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D234E9-C545-440C-82C8-6BCB07C40E6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800120" y="2806360"/>
                <a:ext cx="2901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14:cNvPr>
              <p14:cNvContentPartPr/>
              <p14:nvPr/>
            </p14:nvContentPartPr>
            <p14:xfrm>
              <a:off x="2316000" y="2875120"/>
              <a:ext cx="11088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0C4057C-72CE-425A-BED1-B12290DF789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298360" y="285712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14:cNvPr>
              <p14:cNvContentPartPr/>
              <p14:nvPr/>
            </p14:nvContentPartPr>
            <p14:xfrm>
              <a:off x="2305920" y="2957200"/>
              <a:ext cx="1173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C80FDFD-8E51-440E-A53A-57657D31DB0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287920" y="2939560"/>
                <a:ext cx="15300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14:cNvPr>
              <p14:cNvContentPartPr/>
              <p14:nvPr/>
            </p14:nvContentPartPr>
            <p14:xfrm>
              <a:off x="2569800" y="2800240"/>
              <a:ext cx="433080" cy="197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77AD937-D696-4017-A324-1E0F479D982B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2552160" y="2782240"/>
                <a:ext cx="46872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14:cNvPr>
              <p14:cNvContentPartPr/>
              <p14:nvPr/>
            </p14:nvContentPartPr>
            <p14:xfrm>
              <a:off x="2732880" y="2624560"/>
              <a:ext cx="157320" cy="78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8352717-0DCD-4FBD-9CED-9DB3B2E7429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2714880" y="2606560"/>
                <a:ext cx="19296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14:cNvPr>
              <p14:cNvContentPartPr/>
              <p14:nvPr/>
            </p14:nvContentPartPr>
            <p14:xfrm>
              <a:off x="3149400" y="2602240"/>
              <a:ext cx="579600" cy="4590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56921B-05F6-4673-8CA6-2543321A311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3131760" y="2584240"/>
                <a:ext cx="61524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14:cNvPr>
              <p14:cNvContentPartPr/>
              <p14:nvPr/>
            </p14:nvContentPartPr>
            <p14:xfrm>
              <a:off x="4134720" y="2658040"/>
              <a:ext cx="571320" cy="351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883C04-069C-4FE0-8B06-6D23ED6BA25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117069" y="2640040"/>
                <a:ext cx="606982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14:cNvPr>
              <p14:cNvContentPartPr/>
              <p14:nvPr/>
            </p14:nvContentPartPr>
            <p14:xfrm>
              <a:off x="924240" y="3248080"/>
              <a:ext cx="158760" cy="4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2DF7A6A-8A7A-477E-AB58-F37048B3BBD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906240" y="3230440"/>
                <a:ext cx="19440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14:cNvPr>
              <p14:cNvContentPartPr/>
              <p14:nvPr/>
            </p14:nvContentPartPr>
            <p14:xfrm>
              <a:off x="921720" y="3352480"/>
              <a:ext cx="704520" cy="347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8DFE407-FB81-4A4F-86FB-6A7B8F000FC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904080" y="3334499"/>
                <a:ext cx="7401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14:cNvPr>
              <p14:cNvContentPartPr/>
              <p14:nvPr/>
            </p14:nvContentPartPr>
            <p14:xfrm>
              <a:off x="1879320" y="3424840"/>
              <a:ext cx="617400" cy="171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362FC53-910C-445F-962E-2C9C08E21EE4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861320" y="3406840"/>
                <a:ext cx="65304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14:cNvPr>
              <p14:cNvContentPartPr/>
              <p14:nvPr/>
            </p14:nvContentPartPr>
            <p14:xfrm>
              <a:off x="2092800" y="3232960"/>
              <a:ext cx="263160" cy="79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1527520-E012-437E-8EF8-1EBEAD7649B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074800" y="3215320"/>
                <a:ext cx="2988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14:cNvPr>
              <p14:cNvContentPartPr/>
              <p14:nvPr/>
            </p14:nvContentPartPr>
            <p14:xfrm>
              <a:off x="2721360" y="3220360"/>
              <a:ext cx="148320" cy="412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0E9323-F667-4EDE-BB2F-55F9960DBAE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3720" y="3202360"/>
                <a:ext cx="18396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14:cNvPr>
              <p14:cNvContentPartPr/>
              <p14:nvPr/>
            </p14:nvContentPartPr>
            <p14:xfrm>
              <a:off x="3010440" y="3271120"/>
              <a:ext cx="170640" cy="257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702925E-543A-4E53-B477-1450A4D33435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992800" y="3253120"/>
                <a:ext cx="20628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14:cNvPr>
              <p14:cNvContentPartPr/>
              <p14:nvPr/>
            </p14:nvContentPartPr>
            <p14:xfrm>
              <a:off x="3059760" y="3687640"/>
              <a:ext cx="8640" cy="50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0CAF8F6-8323-4219-AD92-4D89FD79A269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3042120" y="3670000"/>
                <a:ext cx="442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14:cNvPr>
              <p14:cNvContentPartPr/>
              <p14:nvPr/>
            </p14:nvContentPartPr>
            <p14:xfrm>
              <a:off x="3065520" y="3606640"/>
              <a:ext cx="12960" cy="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618895D-43A3-4746-9B7C-A3ABCD6AD0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7880" y="3588640"/>
                <a:ext cx="486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14:cNvPr>
              <p14:cNvContentPartPr/>
              <p14:nvPr/>
            </p14:nvContentPartPr>
            <p14:xfrm>
              <a:off x="3303120" y="3301720"/>
              <a:ext cx="39240" cy="2534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E314A48-3C7E-4383-A4F6-B3341FF9A04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285480" y="3284080"/>
                <a:ext cx="748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14:cNvPr>
              <p14:cNvContentPartPr/>
              <p14:nvPr/>
            </p14:nvContentPartPr>
            <p14:xfrm>
              <a:off x="4317600" y="3291280"/>
              <a:ext cx="236160" cy="193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BE090A-C825-4957-B9EC-BD2EFC8B18C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99600" y="3273280"/>
                <a:ext cx="2718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14:cNvPr>
              <p14:cNvContentPartPr/>
              <p14:nvPr/>
            </p14:nvContentPartPr>
            <p14:xfrm>
              <a:off x="4663200" y="3423400"/>
              <a:ext cx="4320" cy="43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24A3D80-F306-4AC7-B6CE-0CB37F288B5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45200" y="3405760"/>
                <a:ext cx="399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14:cNvPr>
              <p14:cNvContentPartPr/>
              <p14:nvPr/>
            </p14:nvContentPartPr>
            <p14:xfrm>
              <a:off x="4652760" y="3281200"/>
              <a:ext cx="360" cy="3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0A2450-9FB7-42D6-8A5C-03981C6FFEB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635120" y="3263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14:cNvPr>
              <p14:cNvContentPartPr/>
              <p14:nvPr/>
            </p14:nvContentPartPr>
            <p14:xfrm>
              <a:off x="3443880" y="3205600"/>
              <a:ext cx="776160" cy="390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6E9E7FF-C8B6-4A22-B202-F37DED2DF631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426240" y="3187960"/>
                <a:ext cx="811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14:cNvPr>
              <p14:cNvContentPartPr/>
              <p14:nvPr/>
            </p14:nvContentPartPr>
            <p14:xfrm>
              <a:off x="4784880" y="3100480"/>
              <a:ext cx="119520" cy="36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9140C3F-F4D3-40E6-A031-3475D7DD9097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766880" y="3082480"/>
                <a:ext cx="15516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14:cNvPr>
              <p14:cNvContentPartPr/>
              <p14:nvPr/>
            </p14:nvContentPartPr>
            <p14:xfrm>
              <a:off x="265440" y="2921920"/>
              <a:ext cx="5153400" cy="990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89863D7-4CB0-4ED0-AAD7-D0ADD5053E5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7800" y="2886280"/>
                <a:ext cx="5189040" cy="10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FCC2575-9628-42FC-8B95-881C0A005FB9}"/>
                  </a:ext>
                </a:extLst>
              </p14:cNvPr>
              <p14:cNvContentPartPr/>
              <p14:nvPr/>
            </p14:nvContentPartPr>
            <p14:xfrm>
              <a:off x="5536920" y="2986360"/>
              <a:ext cx="1962000" cy="779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FCC2575-9628-42FC-8B95-881C0A005FB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518920" y="2968360"/>
                <a:ext cx="1997640" cy="81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A98B1E5A-1953-4A37-8329-7E026AC730F8}"/>
                  </a:ext>
                </a:extLst>
              </p14:cNvPr>
              <p14:cNvContentPartPr/>
              <p14:nvPr/>
            </p14:nvContentPartPr>
            <p14:xfrm>
              <a:off x="1025760" y="4113880"/>
              <a:ext cx="357480" cy="3056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A98B1E5A-1953-4A37-8329-7E026AC730F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08120" y="4095880"/>
                <a:ext cx="3931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707AE9F-7F2F-4EE3-B671-B1021326C35B}"/>
                  </a:ext>
                </a:extLst>
              </p14:cNvPr>
              <p14:cNvContentPartPr/>
              <p14:nvPr/>
            </p14:nvContentPartPr>
            <p14:xfrm>
              <a:off x="1625160" y="4185880"/>
              <a:ext cx="184320" cy="100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707AE9F-7F2F-4EE3-B671-B1021326C35B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607520" y="4167880"/>
                <a:ext cx="219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5109811-E95E-40CE-85E6-FC1062D1C747}"/>
                  </a:ext>
                </a:extLst>
              </p14:cNvPr>
              <p14:cNvContentPartPr/>
              <p14:nvPr/>
            </p14:nvContentPartPr>
            <p14:xfrm>
              <a:off x="1666200" y="4272640"/>
              <a:ext cx="17460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5109811-E95E-40CE-85E6-FC1062D1C74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48200" y="4254640"/>
                <a:ext cx="21024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645F737-D8E9-4A86-8ABB-9502FB55C0A1}"/>
                  </a:ext>
                </a:extLst>
              </p14:cNvPr>
              <p14:cNvContentPartPr/>
              <p14:nvPr/>
            </p14:nvContentPartPr>
            <p14:xfrm>
              <a:off x="1675920" y="4357600"/>
              <a:ext cx="204120" cy="111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645F737-D8E9-4A86-8ABB-9502FB55C0A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658280" y="4339960"/>
                <a:ext cx="23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E016DAB4-4F8F-490B-814E-EAB9C0357F03}"/>
                  </a:ext>
                </a:extLst>
              </p14:cNvPr>
              <p14:cNvContentPartPr/>
              <p14:nvPr/>
            </p14:nvContentPartPr>
            <p14:xfrm>
              <a:off x="1075080" y="4012720"/>
              <a:ext cx="281160" cy="208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E016DAB4-4F8F-490B-814E-EAB9C0357F0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057440" y="3995080"/>
                <a:ext cx="3168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139B7329-6439-4475-91D4-1ADBACB31139}"/>
                  </a:ext>
                </a:extLst>
              </p14:cNvPr>
              <p14:cNvContentPartPr/>
              <p14:nvPr/>
            </p14:nvContentPartPr>
            <p14:xfrm>
              <a:off x="4005480" y="3974560"/>
              <a:ext cx="251640" cy="726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139B7329-6439-4475-91D4-1ADBACB3113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87840" y="3956560"/>
                <a:ext cx="287280" cy="76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5208ED1-1B61-445A-986C-A8034F2EEA59}"/>
                  </a:ext>
                </a:extLst>
              </p14:cNvPr>
              <p14:cNvContentPartPr/>
              <p14:nvPr/>
            </p14:nvContentPartPr>
            <p14:xfrm>
              <a:off x="2070480" y="4022800"/>
              <a:ext cx="1617120" cy="3992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5208ED1-1B61-445A-986C-A8034F2EEA59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52476" y="4005160"/>
                <a:ext cx="1652768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2D5D4DF9-043A-41D9-9588-30F3194D4654}"/>
                  </a:ext>
                </a:extLst>
              </p14:cNvPr>
              <p14:cNvContentPartPr/>
              <p14:nvPr/>
            </p14:nvContentPartPr>
            <p14:xfrm>
              <a:off x="4592280" y="4063480"/>
              <a:ext cx="1319040" cy="3664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2D5D4DF9-043A-41D9-9588-30F3194D465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574285" y="4045840"/>
                <a:ext cx="135467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ACFD24B-60FD-412B-B1F6-77972D8FEDFC}"/>
                  </a:ext>
                </a:extLst>
              </p14:cNvPr>
              <p14:cNvContentPartPr/>
              <p14:nvPr/>
            </p14:nvContentPartPr>
            <p14:xfrm>
              <a:off x="6144600" y="3914080"/>
              <a:ext cx="1324080" cy="509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ACFD24B-60FD-412B-B1F6-77972D8FEDFC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126960" y="3896093"/>
                <a:ext cx="1359720" cy="545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38C5FF6-77D4-4497-AD80-9098953F6083}"/>
                  </a:ext>
                </a:extLst>
              </p14:cNvPr>
              <p14:cNvContentPartPr/>
              <p14:nvPr/>
            </p14:nvContentPartPr>
            <p14:xfrm>
              <a:off x="7734720" y="3973840"/>
              <a:ext cx="371880" cy="325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38C5FF6-77D4-4497-AD80-9098953F608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717080" y="3955840"/>
                <a:ext cx="4075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ED2C28F-99B7-4158-8789-238E5BD80627}"/>
                  </a:ext>
                </a:extLst>
              </p14:cNvPr>
              <p14:cNvContentPartPr/>
              <p14:nvPr/>
            </p14:nvContentPartPr>
            <p14:xfrm>
              <a:off x="1167960" y="4773400"/>
              <a:ext cx="294120" cy="16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ED2C28F-99B7-4158-8789-238E5BD8062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150320" y="4755760"/>
                <a:ext cx="32976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4F94B59-F56B-4AA3-987F-2E209661B0BA}"/>
                  </a:ext>
                </a:extLst>
              </p14:cNvPr>
              <p14:cNvContentPartPr/>
              <p14:nvPr/>
            </p14:nvContentPartPr>
            <p14:xfrm>
              <a:off x="1635240" y="4957360"/>
              <a:ext cx="212760" cy="3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4F94B59-F56B-4AA3-987F-2E209661B0B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617600" y="4939720"/>
                <a:ext cx="248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22C4841-DDFF-47F8-972D-43684AF6B98D}"/>
                  </a:ext>
                </a:extLst>
              </p14:cNvPr>
              <p14:cNvContentPartPr/>
              <p14:nvPr/>
            </p14:nvContentPartPr>
            <p14:xfrm>
              <a:off x="1655760" y="5068960"/>
              <a:ext cx="195480" cy="20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22C4841-DDFF-47F8-972D-43684AF6B98D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637760" y="5051320"/>
                <a:ext cx="231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ECB708E-622F-4832-8DC7-86ADA1172883}"/>
                  </a:ext>
                </a:extLst>
              </p14:cNvPr>
              <p14:cNvContentPartPr/>
              <p14:nvPr/>
            </p14:nvContentPartPr>
            <p14:xfrm>
              <a:off x="1655760" y="5173000"/>
              <a:ext cx="193320" cy="190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ECB708E-622F-4832-8DC7-86ADA1172883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637760" y="5155000"/>
                <a:ext cx="228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28D354C-1CD2-4408-B4E8-B201725069C3}"/>
                  </a:ext>
                </a:extLst>
              </p14:cNvPr>
              <p14:cNvContentPartPr/>
              <p14:nvPr/>
            </p14:nvContentPartPr>
            <p14:xfrm>
              <a:off x="1106760" y="4896880"/>
              <a:ext cx="340920" cy="284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28D354C-1CD2-4408-B4E8-B201725069C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89120" y="4878880"/>
                <a:ext cx="3765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F292C5F-C9C4-49F9-8B9E-4835E9B0CE52}"/>
                  </a:ext>
                </a:extLst>
              </p14:cNvPr>
              <p14:cNvContentPartPr/>
              <p14:nvPr/>
            </p14:nvContentPartPr>
            <p14:xfrm>
              <a:off x="705360" y="4653160"/>
              <a:ext cx="249840" cy="5932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F292C5F-C9C4-49F9-8B9E-4835E9B0CE5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87720" y="4635160"/>
                <a:ext cx="285480" cy="62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109C321-ADA1-46DC-BB30-67CC44627389}"/>
                  </a:ext>
                </a:extLst>
              </p14:cNvPr>
              <p14:cNvContentPartPr/>
              <p14:nvPr/>
            </p14:nvContentPartPr>
            <p14:xfrm>
              <a:off x="2203680" y="4917040"/>
              <a:ext cx="246600" cy="253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109C321-ADA1-46DC-BB30-67CC4462738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186040" y="4899400"/>
                <a:ext cx="28224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028F381-6C8C-4D45-B874-0C81AF5ABEBA}"/>
                  </a:ext>
                </a:extLst>
              </p14:cNvPr>
              <p14:cNvContentPartPr/>
              <p14:nvPr/>
            </p14:nvContentPartPr>
            <p14:xfrm>
              <a:off x="2305560" y="5282800"/>
              <a:ext cx="11160" cy="84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028F381-6C8C-4D45-B874-0C81AF5ABEB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287560" y="5264800"/>
                <a:ext cx="468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455DDF-76B3-4F50-90F0-F1142318926D}"/>
                  </a:ext>
                </a:extLst>
              </p14:cNvPr>
              <p14:cNvContentPartPr/>
              <p14:nvPr/>
            </p14:nvContentPartPr>
            <p14:xfrm>
              <a:off x="2340840" y="5215480"/>
              <a:ext cx="6120" cy="6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455DDF-76B3-4F50-90F0-F1142318926D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322840" y="5197840"/>
                <a:ext cx="417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52E9E45-77FE-49D2-9589-08D0B79EBD8B}"/>
                  </a:ext>
                </a:extLst>
              </p14:cNvPr>
              <p14:cNvContentPartPr/>
              <p14:nvPr/>
            </p14:nvContentPartPr>
            <p14:xfrm>
              <a:off x="2604000" y="4896880"/>
              <a:ext cx="27360" cy="267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52E9E45-77FE-49D2-9589-08D0B79EBD8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586360" y="4878880"/>
                <a:ext cx="630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1B3E977-DAE0-41DB-867E-12E3277C6A82}"/>
                  </a:ext>
                </a:extLst>
              </p14:cNvPr>
              <p14:cNvContentPartPr/>
              <p14:nvPr/>
            </p14:nvContentPartPr>
            <p14:xfrm>
              <a:off x="3718200" y="4882840"/>
              <a:ext cx="264240" cy="197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1B3E977-DAE0-41DB-867E-12E3277C6A8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700200" y="4865200"/>
                <a:ext cx="29988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B94A7A7-D499-4007-9B5E-EB1709F0E216}"/>
                  </a:ext>
                </a:extLst>
              </p14:cNvPr>
              <p14:cNvContentPartPr/>
              <p14:nvPr/>
            </p14:nvContentPartPr>
            <p14:xfrm>
              <a:off x="4071360" y="5059240"/>
              <a:ext cx="2520" cy="37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B94A7A7-D499-4007-9B5E-EB1709F0E21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053720" y="5041600"/>
                <a:ext cx="3816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05A1221-1608-42EB-8877-2F2B55E07EA3}"/>
                  </a:ext>
                </a:extLst>
              </p14:cNvPr>
              <p14:cNvContentPartPr/>
              <p14:nvPr/>
            </p14:nvContentPartPr>
            <p14:xfrm>
              <a:off x="4096200" y="4896880"/>
              <a:ext cx="8280" cy="82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05A1221-1608-42EB-8877-2F2B55E07EA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078560" y="487888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A3CF707-4D49-4007-A9A0-000B51A5B6A3}"/>
                  </a:ext>
                </a:extLst>
              </p14:cNvPr>
              <p14:cNvContentPartPr/>
              <p14:nvPr/>
            </p14:nvContentPartPr>
            <p14:xfrm>
              <a:off x="2773560" y="4796080"/>
              <a:ext cx="821880" cy="4413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A3CF707-4D49-4007-A9A0-000B51A5B6A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755568" y="4778426"/>
                <a:ext cx="857504" cy="477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82DA9453-3D33-408E-914A-123863A8E309}"/>
                  </a:ext>
                </a:extLst>
              </p14:cNvPr>
              <p14:cNvContentPartPr/>
              <p14:nvPr/>
            </p14:nvContentPartPr>
            <p14:xfrm>
              <a:off x="5404800" y="4909480"/>
              <a:ext cx="915480" cy="363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82DA9453-3D33-408E-914A-123863A8E30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386807" y="4891480"/>
                <a:ext cx="951106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E4C5E310-CE1F-4A17-9D72-534881A821B0}"/>
                  </a:ext>
                </a:extLst>
              </p14:cNvPr>
              <p14:cNvContentPartPr/>
              <p14:nvPr/>
            </p14:nvContentPartPr>
            <p14:xfrm>
              <a:off x="4541160" y="5110000"/>
              <a:ext cx="598320" cy="225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E4C5E310-CE1F-4A17-9D72-534881A821B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523160" y="5092000"/>
                <a:ext cx="63396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2C65F7C-3AF1-4669-83C0-46DD6A1C4D54}"/>
                  </a:ext>
                </a:extLst>
              </p14:cNvPr>
              <p14:cNvContentPartPr/>
              <p14:nvPr/>
            </p14:nvContentPartPr>
            <p14:xfrm>
              <a:off x="3189360" y="5729920"/>
              <a:ext cx="406080" cy="3934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2C65F7C-3AF1-4669-83C0-46DD6A1C4D54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171720" y="5711920"/>
                <a:ext cx="4417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FC62DE60-5A78-4CC0-A491-1A0C4702D185}"/>
                  </a:ext>
                </a:extLst>
              </p14:cNvPr>
              <p14:cNvContentPartPr/>
              <p14:nvPr/>
            </p14:nvContentPartPr>
            <p14:xfrm>
              <a:off x="3149400" y="5567560"/>
              <a:ext cx="200880" cy="71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FC62DE60-5A78-4CC0-A491-1A0C4702D185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131760" y="5549560"/>
                <a:ext cx="2365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6156559D-E9FB-4610-9AEF-DABCA1977E4A}"/>
                  </a:ext>
                </a:extLst>
              </p14:cNvPr>
              <p14:cNvContentPartPr/>
              <p14:nvPr/>
            </p14:nvContentPartPr>
            <p14:xfrm>
              <a:off x="3758880" y="5841520"/>
              <a:ext cx="188280" cy="20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6156559D-E9FB-4610-9AEF-DABCA1977E4A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740880" y="5823520"/>
                <a:ext cx="22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43691009-D769-4C9E-9129-931D256DDF96}"/>
                  </a:ext>
                </a:extLst>
              </p14:cNvPr>
              <p14:cNvContentPartPr/>
              <p14:nvPr/>
            </p14:nvContentPartPr>
            <p14:xfrm>
              <a:off x="3768960" y="5984080"/>
              <a:ext cx="139320" cy="4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43691009-D769-4C9E-9129-931D256DDF96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750960" y="5966080"/>
                <a:ext cx="174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D6061BC-B88E-4283-B347-04C57BCC3A1C}"/>
                  </a:ext>
                </a:extLst>
              </p14:cNvPr>
              <p14:cNvContentPartPr/>
              <p14:nvPr/>
            </p14:nvContentPartPr>
            <p14:xfrm>
              <a:off x="4073880" y="5628040"/>
              <a:ext cx="891360" cy="427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D6061BC-B88E-4283-B347-04C57BCC3A1C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055887" y="5610400"/>
                <a:ext cx="926986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6492801-3DBA-4EB0-A300-775E8C1B4BDB}"/>
                  </a:ext>
                </a:extLst>
              </p14:cNvPr>
              <p14:cNvContentPartPr/>
              <p14:nvPr/>
            </p14:nvContentPartPr>
            <p14:xfrm>
              <a:off x="5252160" y="5750080"/>
              <a:ext cx="264600" cy="267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6492801-3DBA-4EB0-A300-775E8C1B4BD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5234520" y="5732440"/>
                <a:ext cx="3002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E84B1856-6B63-40BF-BB66-31DA9D9CF62B}"/>
                  </a:ext>
                </a:extLst>
              </p14:cNvPr>
              <p14:cNvContentPartPr/>
              <p14:nvPr/>
            </p14:nvContentPartPr>
            <p14:xfrm>
              <a:off x="6278520" y="5911000"/>
              <a:ext cx="183960" cy="12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E84B1856-6B63-40BF-BB66-31DA9D9CF62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6260880" y="5893000"/>
                <a:ext cx="21960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619E138-7FBA-4580-AA67-58E9D8AC60BC}"/>
                  </a:ext>
                </a:extLst>
              </p14:cNvPr>
              <p14:cNvContentPartPr/>
              <p14:nvPr/>
            </p14:nvContentPartPr>
            <p14:xfrm>
              <a:off x="6278520" y="6024760"/>
              <a:ext cx="142920" cy="8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619E138-7FBA-4580-AA67-58E9D8AC60B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260880" y="6006760"/>
                <a:ext cx="178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0F3A356-D52B-4EF5-8E8F-4615848E6E58}"/>
                  </a:ext>
                </a:extLst>
              </p14:cNvPr>
              <p14:cNvContentPartPr/>
              <p14:nvPr/>
            </p14:nvContentPartPr>
            <p14:xfrm>
              <a:off x="5912760" y="5593120"/>
              <a:ext cx="249120" cy="136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0F3A356-D52B-4EF5-8E8F-4615848E6E58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894760" y="5575167"/>
                <a:ext cx="284760" cy="1723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E0B261-FF92-4089-A2F5-4261794CBA90}"/>
                  </a:ext>
                </a:extLst>
              </p14:cNvPr>
              <p14:cNvContentPartPr/>
              <p14:nvPr/>
            </p14:nvContentPartPr>
            <p14:xfrm>
              <a:off x="5873520" y="5821000"/>
              <a:ext cx="212400" cy="304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E0B261-FF92-4089-A2F5-4261794CBA9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855850" y="5803360"/>
                <a:ext cx="248101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5CF08823-74AF-41BF-928A-0F6606C26DCA}"/>
                  </a:ext>
                </a:extLst>
              </p14:cNvPr>
              <p14:cNvContentPartPr/>
              <p14:nvPr/>
            </p14:nvContentPartPr>
            <p14:xfrm>
              <a:off x="6593520" y="5719840"/>
              <a:ext cx="793080" cy="4269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5CF08823-74AF-41BF-928A-0F6606C26DCA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575520" y="5701840"/>
                <a:ext cx="828720" cy="4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858299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14:cNvPr>
              <p14:cNvContentPartPr/>
              <p14:nvPr/>
            </p14:nvContentPartPr>
            <p14:xfrm>
              <a:off x="767640" y="913840"/>
              <a:ext cx="15120" cy="24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9640" y="896200"/>
                <a:ext cx="50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14:cNvPr>
              <p14:cNvContentPartPr/>
              <p14:nvPr/>
            </p14:nvContentPartPr>
            <p14:xfrm>
              <a:off x="668640" y="883240"/>
              <a:ext cx="2689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1000" y="865600"/>
                <a:ext cx="304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14:cNvPr>
              <p14:cNvContentPartPr/>
              <p14:nvPr/>
            </p14:nvContentPartPr>
            <p14:xfrm>
              <a:off x="619320" y="1107160"/>
              <a:ext cx="304200" cy="3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1320" y="1089160"/>
                <a:ext cx="33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14:cNvPr>
              <p14:cNvContentPartPr/>
              <p14:nvPr/>
            </p14:nvContentPartPr>
            <p14:xfrm>
              <a:off x="680160" y="775960"/>
              <a:ext cx="284040" cy="16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2520" y="757960"/>
                <a:ext cx="31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14:cNvPr>
              <p14:cNvContentPartPr/>
              <p14:nvPr/>
            </p14:nvContentPartPr>
            <p14:xfrm>
              <a:off x="1066440" y="883600"/>
              <a:ext cx="131040" cy="2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8800" y="865960"/>
                <a:ext cx="16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14:cNvPr>
              <p14:cNvContentPartPr/>
              <p14:nvPr/>
            </p14:nvContentPartPr>
            <p14:xfrm>
              <a:off x="1066440" y="964600"/>
              <a:ext cx="12132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8800" y="94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14:cNvPr>
              <p14:cNvContentPartPr/>
              <p14:nvPr/>
            </p14:nvContentPartPr>
            <p14:xfrm>
              <a:off x="1056360" y="1052080"/>
              <a:ext cx="14760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8360" y="103444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14:cNvPr>
              <p14:cNvContentPartPr/>
              <p14:nvPr/>
            </p14:nvContentPartPr>
            <p14:xfrm>
              <a:off x="1378920" y="833920"/>
              <a:ext cx="25992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60920" y="816280"/>
                <a:ext cx="295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14:cNvPr>
              <p14:cNvContentPartPr/>
              <p14:nvPr/>
            </p14:nvContentPartPr>
            <p14:xfrm>
              <a:off x="1473960" y="1218760"/>
              <a:ext cx="9360" cy="5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5960" y="1201120"/>
                <a:ext cx="45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14:cNvPr>
              <p14:cNvContentPartPr/>
              <p14:nvPr/>
            </p14:nvContentPartPr>
            <p14:xfrm>
              <a:off x="1523640" y="1147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640" y="113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14:cNvPr>
              <p14:cNvContentPartPr/>
              <p14:nvPr/>
            </p14:nvContentPartPr>
            <p14:xfrm>
              <a:off x="1808040" y="842920"/>
              <a:ext cx="11520" cy="19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90400" y="825280"/>
                <a:ext cx="47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14:cNvPr>
              <p14:cNvContentPartPr/>
              <p14:nvPr/>
            </p14:nvContentPartPr>
            <p14:xfrm>
              <a:off x="2052840" y="1056040"/>
              <a:ext cx="936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5200" y="1038400"/>
                <a:ext cx="4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14:cNvPr>
              <p14:cNvContentPartPr/>
              <p14:nvPr/>
            </p14:nvContentPartPr>
            <p14:xfrm>
              <a:off x="2681760" y="860200"/>
              <a:ext cx="181800" cy="145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63760" y="842560"/>
                <a:ext cx="217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14:cNvPr>
              <p14:cNvContentPartPr/>
              <p14:nvPr/>
            </p14:nvContentPartPr>
            <p14:xfrm>
              <a:off x="2961840" y="985120"/>
              <a:ext cx="4680" cy="67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44200" y="967120"/>
                <a:ext cx="40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14:cNvPr>
              <p14:cNvContentPartPr/>
              <p14:nvPr/>
            </p14:nvContentPartPr>
            <p14:xfrm>
              <a:off x="2994600" y="883600"/>
              <a:ext cx="28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960" y="86596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ECFBBED-3AFF-456F-A02E-E9FDFB181A56}"/>
                  </a:ext>
                </a:extLst>
              </p14:cNvPr>
              <p14:cNvContentPartPr/>
              <p14:nvPr/>
            </p14:nvContentPartPr>
            <p14:xfrm>
              <a:off x="1938360" y="741040"/>
              <a:ext cx="658080" cy="284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ECFBBED-3AFF-456F-A02E-E9FDFB181A5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1920720" y="723378"/>
                <a:ext cx="693720" cy="3200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972808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14:cNvPr>
              <p14:cNvContentPartPr/>
              <p14:nvPr/>
            </p14:nvContentPartPr>
            <p14:xfrm>
              <a:off x="767640" y="913840"/>
              <a:ext cx="15120" cy="24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9640" y="896200"/>
                <a:ext cx="50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14:cNvPr>
              <p14:cNvContentPartPr/>
              <p14:nvPr/>
            </p14:nvContentPartPr>
            <p14:xfrm>
              <a:off x="668640" y="883240"/>
              <a:ext cx="2689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1000" y="865600"/>
                <a:ext cx="304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14:cNvPr>
              <p14:cNvContentPartPr/>
              <p14:nvPr/>
            </p14:nvContentPartPr>
            <p14:xfrm>
              <a:off x="619320" y="1107160"/>
              <a:ext cx="304200" cy="3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1320" y="1089160"/>
                <a:ext cx="33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14:cNvPr>
              <p14:cNvContentPartPr/>
              <p14:nvPr/>
            </p14:nvContentPartPr>
            <p14:xfrm>
              <a:off x="680160" y="775960"/>
              <a:ext cx="284040" cy="16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2520" y="757960"/>
                <a:ext cx="31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14:cNvPr>
              <p14:cNvContentPartPr/>
              <p14:nvPr/>
            </p14:nvContentPartPr>
            <p14:xfrm>
              <a:off x="1066440" y="883600"/>
              <a:ext cx="131040" cy="2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8800" y="865960"/>
                <a:ext cx="16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14:cNvPr>
              <p14:cNvContentPartPr/>
              <p14:nvPr/>
            </p14:nvContentPartPr>
            <p14:xfrm>
              <a:off x="1066440" y="964600"/>
              <a:ext cx="12132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8800" y="94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14:cNvPr>
              <p14:cNvContentPartPr/>
              <p14:nvPr/>
            </p14:nvContentPartPr>
            <p14:xfrm>
              <a:off x="1056360" y="1052080"/>
              <a:ext cx="14760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8360" y="103444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14:cNvPr>
              <p14:cNvContentPartPr/>
              <p14:nvPr/>
            </p14:nvContentPartPr>
            <p14:xfrm>
              <a:off x="1378920" y="833920"/>
              <a:ext cx="25992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60920" y="816280"/>
                <a:ext cx="295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14:cNvPr>
              <p14:cNvContentPartPr/>
              <p14:nvPr/>
            </p14:nvContentPartPr>
            <p14:xfrm>
              <a:off x="1473960" y="1218760"/>
              <a:ext cx="9360" cy="5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5960" y="1201120"/>
                <a:ext cx="45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14:cNvPr>
              <p14:cNvContentPartPr/>
              <p14:nvPr/>
            </p14:nvContentPartPr>
            <p14:xfrm>
              <a:off x="1523640" y="1147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640" y="113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14:cNvPr>
              <p14:cNvContentPartPr/>
              <p14:nvPr/>
            </p14:nvContentPartPr>
            <p14:xfrm>
              <a:off x="1808040" y="842920"/>
              <a:ext cx="11520" cy="19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90400" y="825280"/>
                <a:ext cx="47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14:cNvPr>
              <p14:cNvContentPartPr/>
              <p14:nvPr/>
            </p14:nvContentPartPr>
            <p14:xfrm>
              <a:off x="1940160" y="780280"/>
              <a:ext cx="142560" cy="32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22520" y="762640"/>
                <a:ext cx="178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14:cNvPr>
              <p14:cNvContentPartPr/>
              <p14:nvPr/>
            </p14:nvContentPartPr>
            <p14:xfrm>
              <a:off x="2052840" y="1056040"/>
              <a:ext cx="936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5200" y="1038400"/>
                <a:ext cx="4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14:cNvPr>
              <p14:cNvContentPartPr/>
              <p14:nvPr/>
            </p14:nvContentPartPr>
            <p14:xfrm>
              <a:off x="1938360" y="877120"/>
              <a:ext cx="164520" cy="145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20720" y="859120"/>
                <a:ext cx="200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14:cNvPr>
              <p14:cNvContentPartPr/>
              <p14:nvPr/>
            </p14:nvContentPartPr>
            <p14:xfrm>
              <a:off x="2681760" y="860200"/>
              <a:ext cx="181800" cy="145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63760" y="842560"/>
                <a:ext cx="217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14:cNvPr>
              <p14:cNvContentPartPr/>
              <p14:nvPr/>
            </p14:nvContentPartPr>
            <p14:xfrm>
              <a:off x="2961840" y="985120"/>
              <a:ext cx="4680" cy="67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44200" y="967120"/>
                <a:ext cx="40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14:cNvPr>
              <p14:cNvContentPartPr/>
              <p14:nvPr/>
            </p14:nvContentPartPr>
            <p14:xfrm>
              <a:off x="2994600" y="883600"/>
              <a:ext cx="28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960" y="86596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14:cNvPr>
              <p14:cNvContentPartPr/>
              <p14:nvPr/>
            </p14:nvContentPartPr>
            <p14:xfrm>
              <a:off x="2183880" y="764800"/>
              <a:ext cx="412560" cy="260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66240" y="746800"/>
                <a:ext cx="448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14:cNvPr>
              <p14:cNvContentPartPr/>
              <p14:nvPr/>
            </p14:nvContentPartPr>
            <p14:xfrm>
              <a:off x="2671680" y="139156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404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14:cNvPr>
              <p14:cNvContentPartPr/>
              <p14:nvPr/>
            </p14:nvContentPartPr>
            <p14:xfrm>
              <a:off x="2639640" y="1472560"/>
              <a:ext cx="174240" cy="14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21677" y="1454920"/>
                <a:ext cx="209807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14:cNvPr>
              <p14:cNvContentPartPr/>
              <p14:nvPr/>
            </p14:nvContentPartPr>
            <p14:xfrm>
              <a:off x="1645680" y="1472560"/>
              <a:ext cx="84348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7680" y="1454920"/>
                <a:ext cx="8791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14:cNvPr>
              <p14:cNvContentPartPr/>
              <p14:nvPr/>
            </p14:nvContentPartPr>
            <p14:xfrm>
              <a:off x="842880" y="1394080"/>
              <a:ext cx="564480" cy="37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4891" y="1376080"/>
                <a:ext cx="600097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14:cNvPr>
              <p14:cNvContentPartPr/>
              <p14:nvPr/>
            </p14:nvContentPartPr>
            <p14:xfrm>
              <a:off x="4345320" y="1323160"/>
              <a:ext cx="352080" cy="172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27320" y="1305483"/>
                <a:ext cx="387720" cy="207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14:cNvPr>
              <p14:cNvContentPartPr/>
              <p14:nvPr/>
            </p14:nvContentPartPr>
            <p14:xfrm>
              <a:off x="3443880" y="1226680"/>
              <a:ext cx="659160" cy="51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26240" y="1208680"/>
                <a:ext cx="6948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14:cNvPr>
              <p14:cNvContentPartPr/>
              <p14:nvPr/>
            </p14:nvContentPartPr>
            <p14:xfrm>
              <a:off x="3005760" y="1451320"/>
              <a:ext cx="352080" cy="14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87760" y="1433680"/>
                <a:ext cx="3877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14:cNvPr>
              <p14:cNvContentPartPr/>
              <p14:nvPr/>
            </p14:nvContentPartPr>
            <p14:xfrm>
              <a:off x="4775880" y="1311280"/>
              <a:ext cx="336240" cy="22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880" y="1293280"/>
                <a:ext cx="3718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14:cNvPr>
              <p14:cNvContentPartPr/>
              <p14:nvPr/>
            </p14:nvContentPartPr>
            <p14:xfrm>
              <a:off x="5498400" y="1278880"/>
              <a:ext cx="165600" cy="25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0760" y="1261240"/>
                <a:ext cx="2012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14:cNvPr>
              <p14:cNvContentPartPr/>
              <p14:nvPr/>
            </p14:nvContentPartPr>
            <p14:xfrm>
              <a:off x="5770560" y="1392640"/>
              <a:ext cx="10224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52920" y="1374640"/>
                <a:ext cx="137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14:cNvPr>
              <p14:cNvContentPartPr/>
              <p14:nvPr/>
            </p14:nvContentPartPr>
            <p14:xfrm>
              <a:off x="5971080" y="1200760"/>
              <a:ext cx="239040" cy="307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53440" y="1182760"/>
                <a:ext cx="2746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14:cNvPr>
              <p14:cNvContentPartPr/>
              <p14:nvPr/>
            </p14:nvContentPartPr>
            <p14:xfrm>
              <a:off x="6545640" y="1114720"/>
              <a:ext cx="1418400" cy="591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28000" y="1096720"/>
                <a:ext cx="145404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3C8BD08-5AFE-45C1-B3C8-0BD00D3EE65A}"/>
                  </a:ext>
                </a:extLst>
              </p14:cNvPr>
              <p14:cNvContentPartPr/>
              <p14:nvPr/>
            </p14:nvContentPartPr>
            <p14:xfrm>
              <a:off x="2147160" y="741040"/>
              <a:ext cx="16920" cy="45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3C8BD08-5AFE-45C1-B3C8-0BD00D3EE65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129160" y="723400"/>
                <a:ext cx="52560" cy="81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00103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14:cNvPr>
              <p14:cNvContentPartPr/>
              <p14:nvPr/>
            </p14:nvContentPartPr>
            <p14:xfrm>
              <a:off x="767640" y="913840"/>
              <a:ext cx="15120" cy="24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9640" y="896200"/>
                <a:ext cx="50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14:cNvPr>
              <p14:cNvContentPartPr/>
              <p14:nvPr/>
            </p14:nvContentPartPr>
            <p14:xfrm>
              <a:off x="668640" y="883240"/>
              <a:ext cx="2689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1000" y="865600"/>
                <a:ext cx="304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14:cNvPr>
              <p14:cNvContentPartPr/>
              <p14:nvPr/>
            </p14:nvContentPartPr>
            <p14:xfrm>
              <a:off x="619320" y="1107160"/>
              <a:ext cx="304200" cy="3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1320" y="1089160"/>
                <a:ext cx="33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14:cNvPr>
              <p14:cNvContentPartPr/>
              <p14:nvPr/>
            </p14:nvContentPartPr>
            <p14:xfrm>
              <a:off x="680160" y="775960"/>
              <a:ext cx="284040" cy="16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2520" y="757960"/>
                <a:ext cx="31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14:cNvPr>
              <p14:cNvContentPartPr/>
              <p14:nvPr/>
            </p14:nvContentPartPr>
            <p14:xfrm>
              <a:off x="1066440" y="883600"/>
              <a:ext cx="131040" cy="2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8800" y="865960"/>
                <a:ext cx="16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14:cNvPr>
              <p14:cNvContentPartPr/>
              <p14:nvPr/>
            </p14:nvContentPartPr>
            <p14:xfrm>
              <a:off x="1066440" y="964600"/>
              <a:ext cx="12132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8800" y="94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14:cNvPr>
              <p14:cNvContentPartPr/>
              <p14:nvPr/>
            </p14:nvContentPartPr>
            <p14:xfrm>
              <a:off x="1056360" y="1052080"/>
              <a:ext cx="14760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8360" y="103444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14:cNvPr>
              <p14:cNvContentPartPr/>
              <p14:nvPr/>
            </p14:nvContentPartPr>
            <p14:xfrm>
              <a:off x="1378920" y="833920"/>
              <a:ext cx="25992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60920" y="816280"/>
                <a:ext cx="295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14:cNvPr>
              <p14:cNvContentPartPr/>
              <p14:nvPr/>
            </p14:nvContentPartPr>
            <p14:xfrm>
              <a:off x="1473960" y="1218760"/>
              <a:ext cx="9360" cy="5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5960" y="1201120"/>
                <a:ext cx="45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14:cNvPr>
              <p14:cNvContentPartPr/>
              <p14:nvPr/>
            </p14:nvContentPartPr>
            <p14:xfrm>
              <a:off x="1523640" y="1147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640" y="113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14:cNvPr>
              <p14:cNvContentPartPr/>
              <p14:nvPr/>
            </p14:nvContentPartPr>
            <p14:xfrm>
              <a:off x="1808040" y="842920"/>
              <a:ext cx="11520" cy="19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90400" y="825280"/>
                <a:ext cx="47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14:cNvPr>
              <p14:cNvContentPartPr/>
              <p14:nvPr/>
            </p14:nvContentPartPr>
            <p14:xfrm>
              <a:off x="1940160" y="780280"/>
              <a:ext cx="142560" cy="32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22520" y="762640"/>
                <a:ext cx="178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14:cNvPr>
              <p14:cNvContentPartPr/>
              <p14:nvPr/>
            </p14:nvContentPartPr>
            <p14:xfrm>
              <a:off x="2052840" y="1056040"/>
              <a:ext cx="936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5200" y="1038400"/>
                <a:ext cx="4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14:cNvPr>
              <p14:cNvContentPartPr/>
              <p14:nvPr/>
            </p14:nvContentPartPr>
            <p14:xfrm>
              <a:off x="1938360" y="877120"/>
              <a:ext cx="164520" cy="145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20720" y="859120"/>
                <a:ext cx="200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14:cNvPr>
              <p14:cNvContentPartPr/>
              <p14:nvPr/>
            </p14:nvContentPartPr>
            <p14:xfrm>
              <a:off x="2681760" y="860200"/>
              <a:ext cx="181800" cy="145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63760" y="842560"/>
                <a:ext cx="217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14:cNvPr>
              <p14:cNvContentPartPr/>
              <p14:nvPr/>
            </p14:nvContentPartPr>
            <p14:xfrm>
              <a:off x="2961840" y="985120"/>
              <a:ext cx="4680" cy="67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44200" y="967120"/>
                <a:ext cx="40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14:cNvPr>
              <p14:cNvContentPartPr/>
              <p14:nvPr/>
            </p14:nvContentPartPr>
            <p14:xfrm>
              <a:off x="2994600" y="883600"/>
              <a:ext cx="28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960" y="86596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14:cNvPr>
              <p14:cNvContentPartPr/>
              <p14:nvPr/>
            </p14:nvContentPartPr>
            <p14:xfrm>
              <a:off x="2183880" y="764800"/>
              <a:ext cx="412560" cy="260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66240" y="746800"/>
                <a:ext cx="448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14:cNvPr>
              <p14:cNvContentPartPr/>
              <p14:nvPr/>
            </p14:nvContentPartPr>
            <p14:xfrm>
              <a:off x="2671680" y="139156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404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14:cNvPr>
              <p14:cNvContentPartPr/>
              <p14:nvPr/>
            </p14:nvContentPartPr>
            <p14:xfrm>
              <a:off x="2639640" y="1472560"/>
              <a:ext cx="174240" cy="14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21677" y="1454920"/>
                <a:ext cx="209807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14:cNvPr>
              <p14:cNvContentPartPr/>
              <p14:nvPr/>
            </p14:nvContentPartPr>
            <p14:xfrm>
              <a:off x="1645680" y="1472560"/>
              <a:ext cx="84348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7680" y="1454920"/>
                <a:ext cx="8791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14:cNvPr>
              <p14:cNvContentPartPr/>
              <p14:nvPr/>
            </p14:nvContentPartPr>
            <p14:xfrm>
              <a:off x="842880" y="1394080"/>
              <a:ext cx="564480" cy="37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4891" y="1376080"/>
                <a:ext cx="600097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14:cNvPr>
              <p14:cNvContentPartPr/>
              <p14:nvPr/>
            </p14:nvContentPartPr>
            <p14:xfrm>
              <a:off x="4345320" y="1323160"/>
              <a:ext cx="352080" cy="172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27320" y="1305483"/>
                <a:ext cx="387720" cy="207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14:cNvPr>
              <p14:cNvContentPartPr/>
              <p14:nvPr/>
            </p14:nvContentPartPr>
            <p14:xfrm>
              <a:off x="3443880" y="1226680"/>
              <a:ext cx="659160" cy="51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26240" y="1208680"/>
                <a:ext cx="6948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14:cNvPr>
              <p14:cNvContentPartPr/>
              <p14:nvPr/>
            </p14:nvContentPartPr>
            <p14:xfrm>
              <a:off x="3005760" y="1451320"/>
              <a:ext cx="352080" cy="14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87760" y="1433680"/>
                <a:ext cx="3877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14:cNvPr>
              <p14:cNvContentPartPr/>
              <p14:nvPr/>
            </p14:nvContentPartPr>
            <p14:xfrm>
              <a:off x="4775880" y="1311280"/>
              <a:ext cx="336240" cy="22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880" y="1293280"/>
                <a:ext cx="3718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14:cNvPr>
              <p14:cNvContentPartPr/>
              <p14:nvPr/>
            </p14:nvContentPartPr>
            <p14:xfrm>
              <a:off x="5498400" y="1278880"/>
              <a:ext cx="165600" cy="25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0760" y="1261240"/>
                <a:ext cx="2012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14:cNvPr>
              <p14:cNvContentPartPr/>
              <p14:nvPr/>
            </p14:nvContentPartPr>
            <p14:xfrm>
              <a:off x="5770560" y="1392640"/>
              <a:ext cx="10224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52920" y="1374640"/>
                <a:ext cx="137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14:cNvPr>
              <p14:cNvContentPartPr/>
              <p14:nvPr/>
            </p14:nvContentPartPr>
            <p14:xfrm>
              <a:off x="5971080" y="1200760"/>
              <a:ext cx="239040" cy="307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53440" y="1182760"/>
                <a:ext cx="2746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14:cNvPr>
              <p14:cNvContentPartPr/>
              <p14:nvPr/>
            </p14:nvContentPartPr>
            <p14:xfrm>
              <a:off x="6545640" y="1114720"/>
              <a:ext cx="1418400" cy="591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28000" y="1096720"/>
                <a:ext cx="145404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14:cNvPr>
              <p14:cNvContentPartPr/>
              <p14:nvPr/>
            </p14:nvContentPartPr>
            <p14:xfrm>
              <a:off x="444720" y="1983400"/>
              <a:ext cx="280440" cy="15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080" y="1965760"/>
                <a:ext cx="3160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14:cNvPr>
              <p14:cNvContentPartPr/>
              <p14:nvPr/>
            </p14:nvContentPartPr>
            <p14:xfrm>
              <a:off x="846840" y="2021560"/>
              <a:ext cx="6840" cy="4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8840" y="200356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14:cNvPr>
              <p14:cNvContentPartPr/>
              <p14:nvPr/>
            </p14:nvContentPartPr>
            <p14:xfrm>
              <a:off x="822720" y="1879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080" y="186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14:cNvPr>
              <p14:cNvContentPartPr/>
              <p14:nvPr/>
            </p14:nvContentPartPr>
            <p14:xfrm>
              <a:off x="924240" y="1848760"/>
              <a:ext cx="348480" cy="243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06240" y="1830760"/>
                <a:ext cx="3841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14:cNvPr>
              <p14:cNvContentPartPr/>
              <p14:nvPr/>
            </p14:nvContentPartPr>
            <p14:xfrm>
              <a:off x="1675560" y="1909240"/>
              <a:ext cx="1080720" cy="22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657560" y="1891240"/>
                <a:ext cx="1116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14:cNvPr>
              <p14:cNvContentPartPr/>
              <p14:nvPr/>
            </p14:nvContentPartPr>
            <p14:xfrm>
              <a:off x="2966160" y="1837240"/>
              <a:ext cx="291960" cy="23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48520" y="1819240"/>
                <a:ext cx="3276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CECF174-2895-4B99-A361-79A3B1D16444}"/>
                  </a:ext>
                </a:extLst>
              </p14:cNvPr>
              <p14:cNvContentPartPr/>
              <p14:nvPr/>
            </p14:nvContentPartPr>
            <p14:xfrm>
              <a:off x="2148960" y="720880"/>
              <a:ext cx="45360" cy="43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CECF174-2895-4B99-A361-79A3B1D1644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131320" y="702880"/>
                <a:ext cx="81000" cy="7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216869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83B752-8DB6-41B3-A7A6-912C7F3CDA47}"/>
                  </a:ext>
                </a:extLst>
              </p14:cNvPr>
              <p14:cNvContentPartPr/>
              <p14:nvPr/>
            </p14:nvContentPartPr>
            <p14:xfrm>
              <a:off x="253560" y="156040"/>
              <a:ext cx="1397160" cy="717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83B752-8DB6-41B3-A7A6-912C7F3CDA4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5920" y="138049"/>
                <a:ext cx="1432800" cy="7534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91A3268-A64E-4EFF-9A48-EB4C89C7E20B}"/>
                  </a:ext>
                </a:extLst>
              </p14:cNvPr>
              <p14:cNvContentPartPr/>
              <p14:nvPr/>
            </p14:nvContentPartPr>
            <p14:xfrm>
              <a:off x="1906320" y="111400"/>
              <a:ext cx="613440" cy="391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91A3268-A64E-4EFF-9A48-EB4C89C7E20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88320" y="93760"/>
                <a:ext cx="64908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6B8B4BF-7C9D-49D7-B706-2C74D4A56781}"/>
                  </a:ext>
                </a:extLst>
              </p14:cNvPr>
              <p14:cNvContentPartPr/>
              <p14:nvPr/>
            </p14:nvContentPartPr>
            <p14:xfrm>
              <a:off x="203160" y="1299400"/>
              <a:ext cx="2163600" cy="7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6B8B4BF-7C9D-49D7-B706-2C74D4A5678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5160" y="1281760"/>
                <a:ext cx="21992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C199295-D9CA-46EE-98C8-D580BEF612D8}"/>
                  </a:ext>
                </a:extLst>
              </p14:cNvPr>
              <p14:cNvContentPartPr/>
              <p14:nvPr/>
            </p14:nvContentPartPr>
            <p14:xfrm>
              <a:off x="2687880" y="934360"/>
              <a:ext cx="715680" cy="414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C199295-D9CA-46EE-98C8-D580BEF612D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670240" y="916720"/>
                <a:ext cx="751320" cy="45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979B02EC-F065-4C82-8D70-84ECACACF260}"/>
                  </a:ext>
                </a:extLst>
              </p14:cNvPr>
              <p14:cNvContentPartPr/>
              <p14:nvPr/>
            </p14:nvContentPartPr>
            <p14:xfrm>
              <a:off x="191451" y="906103"/>
              <a:ext cx="1791360" cy="6537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979B02EC-F065-4C82-8D70-84ECACACF26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3451" y="888463"/>
                <a:ext cx="1827000" cy="68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D826E81-3048-4A1E-B90E-0B03A0A402C8}"/>
                  </a:ext>
                </a:extLst>
              </p14:cNvPr>
              <p14:cNvContentPartPr/>
              <p14:nvPr/>
            </p14:nvContentPartPr>
            <p14:xfrm>
              <a:off x="7666491" y="156583"/>
              <a:ext cx="1245600" cy="58716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D826E81-3048-4A1E-B90E-0B03A0A402C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648851" y="138943"/>
                <a:ext cx="1281240" cy="62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633401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14:cNvPr>
              <p14:cNvContentPartPr/>
              <p14:nvPr/>
            </p14:nvContentPartPr>
            <p14:xfrm>
              <a:off x="767640" y="913840"/>
              <a:ext cx="15120" cy="24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9640" y="896200"/>
                <a:ext cx="50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14:cNvPr>
              <p14:cNvContentPartPr/>
              <p14:nvPr/>
            </p14:nvContentPartPr>
            <p14:xfrm>
              <a:off x="668640" y="883240"/>
              <a:ext cx="2689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1000" y="865600"/>
                <a:ext cx="304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14:cNvPr>
              <p14:cNvContentPartPr/>
              <p14:nvPr/>
            </p14:nvContentPartPr>
            <p14:xfrm>
              <a:off x="619320" y="1107160"/>
              <a:ext cx="304200" cy="3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1320" y="1089160"/>
                <a:ext cx="33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14:cNvPr>
              <p14:cNvContentPartPr/>
              <p14:nvPr/>
            </p14:nvContentPartPr>
            <p14:xfrm>
              <a:off x="680160" y="775960"/>
              <a:ext cx="284040" cy="16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2520" y="757960"/>
                <a:ext cx="31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14:cNvPr>
              <p14:cNvContentPartPr/>
              <p14:nvPr/>
            </p14:nvContentPartPr>
            <p14:xfrm>
              <a:off x="1066440" y="883600"/>
              <a:ext cx="131040" cy="2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8800" y="865960"/>
                <a:ext cx="16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14:cNvPr>
              <p14:cNvContentPartPr/>
              <p14:nvPr/>
            </p14:nvContentPartPr>
            <p14:xfrm>
              <a:off x="1066440" y="964600"/>
              <a:ext cx="12132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8800" y="94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14:cNvPr>
              <p14:cNvContentPartPr/>
              <p14:nvPr/>
            </p14:nvContentPartPr>
            <p14:xfrm>
              <a:off x="1056360" y="1052080"/>
              <a:ext cx="14760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8360" y="103444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14:cNvPr>
              <p14:cNvContentPartPr/>
              <p14:nvPr/>
            </p14:nvContentPartPr>
            <p14:xfrm>
              <a:off x="1378920" y="833920"/>
              <a:ext cx="25992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60920" y="816280"/>
                <a:ext cx="295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14:cNvPr>
              <p14:cNvContentPartPr/>
              <p14:nvPr/>
            </p14:nvContentPartPr>
            <p14:xfrm>
              <a:off x="1473960" y="1218760"/>
              <a:ext cx="9360" cy="5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5960" y="1201120"/>
                <a:ext cx="45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14:cNvPr>
              <p14:cNvContentPartPr/>
              <p14:nvPr/>
            </p14:nvContentPartPr>
            <p14:xfrm>
              <a:off x="1523640" y="1147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640" y="113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14:cNvPr>
              <p14:cNvContentPartPr/>
              <p14:nvPr/>
            </p14:nvContentPartPr>
            <p14:xfrm>
              <a:off x="1808040" y="842920"/>
              <a:ext cx="11520" cy="19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90400" y="825280"/>
                <a:ext cx="47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14:cNvPr>
              <p14:cNvContentPartPr/>
              <p14:nvPr/>
            </p14:nvContentPartPr>
            <p14:xfrm>
              <a:off x="1940160" y="780280"/>
              <a:ext cx="142560" cy="32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22520" y="762640"/>
                <a:ext cx="178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14:cNvPr>
              <p14:cNvContentPartPr/>
              <p14:nvPr/>
            </p14:nvContentPartPr>
            <p14:xfrm>
              <a:off x="2052840" y="1056040"/>
              <a:ext cx="936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5200" y="1038400"/>
                <a:ext cx="4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14:cNvPr>
              <p14:cNvContentPartPr/>
              <p14:nvPr/>
            </p14:nvContentPartPr>
            <p14:xfrm>
              <a:off x="1938360" y="877120"/>
              <a:ext cx="164520" cy="145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20720" y="859120"/>
                <a:ext cx="200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14:cNvPr>
              <p14:cNvContentPartPr/>
              <p14:nvPr/>
            </p14:nvContentPartPr>
            <p14:xfrm>
              <a:off x="2681760" y="860200"/>
              <a:ext cx="181800" cy="145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63760" y="842560"/>
                <a:ext cx="217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14:cNvPr>
              <p14:cNvContentPartPr/>
              <p14:nvPr/>
            </p14:nvContentPartPr>
            <p14:xfrm>
              <a:off x="2961840" y="985120"/>
              <a:ext cx="4680" cy="67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44200" y="967120"/>
                <a:ext cx="40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14:cNvPr>
              <p14:cNvContentPartPr/>
              <p14:nvPr/>
            </p14:nvContentPartPr>
            <p14:xfrm>
              <a:off x="2994600" y="883600"/>
              <a:ext cx="28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960" y="86596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14:cNvPr>
              <p14:cNvContentPartPr/>
              <p14:nvPr/>
            </p14:nvContentPartPr>
            <p14:xfrm>
              <a:off x="2183880" y="764800"/>
              <a:ext cx="412560" cy="260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66240" y="746800"/>
                <a:ext cx="448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14:cNvPr>
              <p14:cNvContentPartPr/>
              <p14:nvPr/>
            </p14:nvContentPartPr>
            <p14:xfrm>
              <a:off x="2671680" y="139156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404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14:cNvPr>
              <p14:cNvContentPartPr/>
              <p14:nvPr/>
            </p14:nvContentPartPr>
            <p14:xfrm>
              <a:off x="2639640" y="1472560"/>
              <a:ext cx="174240" cy="14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21677" y="1454920"/>
                <a:ext cx="209807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14:cNvPr>
              <p14:cNvContentPartPr/>
              <p14:nvPr/>
            </p14:nvContentPartPr>
            <p14:xfrm>
              <a:off x="1645680" y="1472560"/>
              <a:ext cx="84348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7680" y="1454920"/>
                <a:ext cx="8791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14:cNvPr>
              <p14:cNvContentPartPr/>
              <p14:nvPr/>
            </p14:nvContentPartPr>
            <p14:xfrm>
              <a:off x="842880" y="1394080"/>
              <a:ext cx="564480" cy="37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4891" y="1376080"/>
                <a:ext cx="600097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14:cNvPr>
              <p14:cNvContentPartPr/>
              <p14:nvPr/>
            </p14:nvContentPartPr>
            <p14:xfrm>
              <a:off x="4345320" y="1323160"/>
              <a:ext cx="352080" cy="172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27320" y="1305483"/>
                <a:ext cx="387720" cy="207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14:cNvPr>
              <p14:cNvContentPartPr/>
              <p14:nvPr/>
            </p14:nvContentPartPr>
            <p14:xfrm>
              <a:off x="3443880" y="1226680"/>
              <a:ext cx="659160" cy="51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26240" y="1208680"/>
                <a:ext cx="6948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14:cNvPr>
              <p14:cNvContentPartPr/>
              <p14:nvPr/>
            </p14:nvContentPartPr>
            <p14:xfrm>
              <a:off x="3005760" y="1451320"/>
              <a:ext cx="352080" cy="14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87760" y="1433680"/>
                <a:ext cx="3877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14:cNvPr>
              <p14:cNvContentPartPr/>
              <p14:nvPr/>
            </p14:nvContentPartPr>
            <p14:xfrm>
              <a:off x="4775880" y="1311280"/>
              <a:ext cx="336240" cy="22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880" y="1293280"/>
                <a:ext cx="3718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14:cNvPr>
              <p14:cNvContentPartPr/>
              <p14:nvPr/>
            </p14:nvContentPartPr>
            <p14:xfrm>
              <a:off x="5498400" y="1278880"/>
              <a:ext cx="165600" cy="25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0760" y="1261240"/>
                <a:ext cx="2012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14:cNvPr>
              <p14:cNvContentPartPr/>
              <p14:nvPr/>
            </p14:nvContentPartPr>
            <p14:xfrm>
              <a:off x="5770560" y="1392640"/>
              <a:ext cx="10224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52920" y="1374640"/>
                <a:ext cx="137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14:cNvPr>
              <p14:cNvContentPartPr/>
              <p14:nvPr/>
            </p14:nvContentPartPr>
            <p14:xfrm>
              <a:off x="5971080" y="1200760"/>
              <a:ext cx="239040" cy="307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53440" y="1182760"/>
                <a:ext cx="2746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14:cNvPr>
              <p14:cNvContentPartPr/>
              <p14:nvPr/>
            </p14:nvContentPartPr>
            <p14:xfrm>
              <a:off x="6545640" y="1114720"/>
              <a:ext cx="1418400" cy="591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28000" y="1096720"/>
                <a:ext cx="145404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14:cNvPr>
              <p14:cNvContentPartPr/>
              <p14:nvPr/>
            </p14:nvContentPartPr>
            <p14:xfrm>
              <a:off x="444720" y="1983400"/>
              <a:ext cx="280440" cy="15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080" y="1965760"/>
                <a:ext cx="3160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14:cNvPr>
              <p14:cNvContentPartPr/>
              <p14:nvPr/>
            </p14:nvContentPartPr>
            <p14:xfrm>
              <a:off x="846840" y="2021560"/>
              <a:ext cx="6840" cy="4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8840" y="200356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14:cNvPr>
              <p14:cNvContentPartPr/>
              <p14:nvPr/>
            </p14:nvContentPartPr>
            <p14:xfrm>
              <a:off x="822720" y="1879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080" y="186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14:cNvPr>
              <p14:cNvContentPartPr/>
              <p14:nvPr/>
            </p14:nvContentPartPr>
            <p14:xfrm>
              <a:off x="924240" y="1848760"/>
              <a:ext cx="348480" cy="243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06240" y="1830760"/>
                <a:ext cx="3841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14:cNvPr>
              <p14:cNvContentPartPr/>
              <p14:nvPr/>
            </p14:nvContentPartPr>
            <p14:xfrm>
              <a:off x="1675560" y="1909240"/>
              <a:ext cx="1080720" cy="22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657560" y="1891240"/>
                <a:ext cx="1116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14:cNvPr>
              <p14:cNvContentPartPr/>
              <p14:nvPr/>
            </p14:nvContentPartPr>
            <p14:xfrm>
              <a:off x="2966160" y="1837240"/>
              <a:ext cx="291960" cy="23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48520" y="1819240"/>
                <a:ext cx="3276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14:cNvPr>
              <p14:cNvContentPartPr/>
              <p14:nvPr/>
            </p14:nvContentPartPr>
            <p14:xfrm>
              <a:off x="3343440" y="2039560"/>
              <a:ext cx="110880" cy="11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325800" y="2021560"/>
                <a:ext cx="146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14:cNvPr>
              <p14:cNvContentPartPr/>
              <p14:nvPr/>
            </p14:nvContentPartPr>
            <p14:xfrm>
              <a:off x="3687960" y="1767760"/>
              <a:ext cx="894960" cy="311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9967" y="1749781"/>
                <a:ext cx="930586" cy="347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14:cNvPr>
              <p14:cNvContentPartPr/>
              <p14:nvPr/>
            </p14:nvContentPartPr>
            <p14:xfrm>
              <a:off x="5562840" y="2011480"/>
              <a:ext cx="5040" cy="50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45200" y="1993840"/>
                <a:ext cx="40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14:cNvPr>
              <p14:cNvContentPartPr/>
              <p14:nvPr/>
            </p14:nvContentPartPr>
            <p14:xfrm>
              <a:off x="5597760" y="18592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14:cNvPr>
              <p14:cNvContentPartPr/>
              <p14:nvPr/>
            </p14:nvContentPartPr>
            <p14:xfrm>
              <a:off x="4983600" y="1831120"/>
              <a:ext cx="482040" cy="19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5613" y="1813120"/>
                <a:ext cx="517653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14:cNvPr>
              <p14:cNvContentPartPr/>
              <p14:nvPr/>
            </p14:nvContentPartPr>
            <p14:xfrm>
              <a:off x="5872080" y="1888720"/>
              <a:ext cx="18468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54080" y="187108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14:cNvPr>
              <p14:cNvContentPartPr/>
              <p14:nvPr/>
            </p14:nvContentPartPr>
            <p14:xfrm>
              <a:off x="5882520" y="1970800"/>
              <a:ext cx="11628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64520" y="19528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14:cNvPr>
              <p14:cNvContentPartPr/>
              <p14:nvPr/>
            </p14:nvContentPartPr>
            <p14:xfrm>
              <a:off x="6207240" y="1655800"/>
              <a:ext cx="831960" cy="545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89600" y="1638148"/>
                <a:ext cx="867600" cy="581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14:cNvPr>
              <p14:cNvContentPartPr/>
              <p14:nvPr/>
            </p14:nvContentPartPr>
            <p14:xfrm>
              <a:off x="7128480" y="1767760"/>
              <a:ext cx="404640" cy="19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10824" y="1749760"/>
                <a:ext cx="440312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14:cNvPr>
              <p14:cNvContentPartPr/>
              <p14:nvPr/>
            </p14:nvContentPartPr>
            <p14:xfrm>
              <a:off x="8307480" y="1615120"/>
              <a:ext cx="74520" cy="108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289840" y="1597480"/>
                <a:ext cx="1101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14:cNvPr>
              <p14:cNvContentPartPr/>
              <p14:nvPr/>
            </p14:nvContentPartPr>
            <p14:xfrm>
              <a:off x="7667760" y="1694680"/>
              <a:ext cx="533160" cy="448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49760" y="1676680"/>
                <a:ext cx="5688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4A4FDD8-9D0E-416E-854A-3C479C24C068}"/>
                  </a:ext>
                </a:extLst>
              </p14:cNvPr>
              <p14:cNvContentPartPr/>
              <p14:nvPr/>
            </p14:nvContentPartPr>
            <p14:xfrm>
              <a:off x="2148960" y="731320"/>
              <a:ext cx="35280" cy="41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4A4FDD8-9D0E-416E-854A-3C479C24C06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131320" y="713320"/>
                <a:ext cx="70920" cy="7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8438262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14:cNvPr>
              <p14:cNvContentPartPr/>
              <p14:nvPr/>
            </p14:nvContentPartPr>
            <p14:xfrm>
              <a:off x="767640" y="913840"/>
              <a:ext cx="15120" cy="24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9640" y="896200"/>
                <a:ext cx="50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14:cNvPr>
              <p14:cNvContentPartPr/>
              <p14:nvPr/>
            </p14:nvContentPartPr>
            <p14:xfrm>
              <a:off x="668640" y="883240"/>
              <a:ext cx="2689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1000" y="865600"/>
                <a:ext cx="304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14:cNvPr>
              <p14:cNvContentPartPr/>
              <p14:nvPr/>
            </p14:nvContentPartPr>
            <p14:xfrm>
              <a:off x="619320" y="1107160"/>
              <a:ext cx="304200" cy="3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1320" y="1089160"/>
                <a:ext cx="33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14:cNvPr>
              <p14:cNvContentPartPr/>
              <p14:nvPr/>
            </p14:nvContentPartPr>
            <p14:xfrm>
              <a:off x="680160" y="775960"/>
              <a:ext cx="284040" cy="16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2520" y="757960"/>
                <a:ext cx="31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14:cNvPr>
              <p14:cNvContentPartPr/>
              <p14:nvPr/>
            </p14:nvContentPartPr>
            <p14:xfrm>
              <a:off x="1066440" y="883600"/>
              <a:ext cx="131040" cy="2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8800" y="865960"/>
                <a:ext cx="16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14:cNvPr>
              <p14:cNvContentPartPr/>
              <p14:nvPr/>
            </p14:nvContentPartPr>
            <p14:xfrm>
              <a:off x="1066440" y="964600"/>
              <a:ext cx="12132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8800" y="94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14:cNvPr>
              <p14:cNvContentPartPr/>
              <p14:nvPr/>
            </p14:nvContentPartPr>
            <p14:xfrm>
              <a:off x="1056360" y="1052080"/>
              <a:ext cx="14760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8360" y="103444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14:cNvPr>
              <p14:cNvContentPartPr/>
              <p14:nvPr/>
            </p14:nvContentPartPr>
            <p14:xfrm>
              <a:off x="1378920" y="833920"/>
              <a:ext cx="25992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60920" y="816280"/>
                <a:ext cx="295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14:cNvPr>
              <p14:cNvContentPartPr/>
              <p14:nvPr/>
            </p14:nvContentPartPr>
            <p14:xfrm>
              <a:off x="1473960" y="1218760"/>
              <a:ext cx="9360" cy="5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5960" y="1201120"/>
                <a:ext cx="45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14:cNvPr>
              <p14:cNvContentPartPr/>
              <p14:nvPr/>
            </p14:nvContentPartPr>
            <p14:xfrm>
              <a:off x="1523640" y="1147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640" y="113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14:cNvPr>
              <p14:cNvContentPartPr/>
              <p14:nvPr/>
            </p14:nvContentPartPr>
            <p14:xfrm>
              <a:off x="1808040" y="842920"/>
              <a:ext cx="11520" cy="19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90400" y="825280"/>
                <a:ext cx="47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14:cNvPr>
              <p14:cNvContentPartPr/>
              <p14:nvPr/>
            </p14:nvContentPartPr>
            <p14:xfrm>
              <a:off x="1940160" y="780280"/>
              <a:ext cx="142560" cy="32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22520" y="762640"/>
                <a:ext cx="178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14:cNvPr>
              <p14:cNvContentPartPr/>
              <p14:nvPr/>
            </p14:nvContentPartPr>
            <p14:xfrm>
              <a:off x="2052840" y="1056040"/>
              <a:ext cx="936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5200" y="1038400"/>
                <a:ext cx="4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14:cNvPr>
              <p14:cNvContentPartPr/>
              <p14:nvPr/>
            </p14:nvContentPartPr>
            <p14:xfrm>
              <a:off x="1938360" y="877120"/>
              <a:ext cx="164520" cy="145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20720" y="859120"/>
                <a:ext cx="200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14:cNvPr>
              <p14:cNvContentPartPr/>
              <p14:nvPr/>
            </p14:nvContentPartPr>
            <p14:xfrm>
              <a:off x="2681760" y="860200"/>
              <a:ext cx="181800" cy="145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63760" y="842560"/>
                <a:ext cx="217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14:cNvPr>
              <p14:cNvContentPartPr/>
              <p14:nvPr/>
            </p14:nvContentPartPr>
            <p14:xfrm>
              <a:off x="2961840" y="985120"/>
              <a:ext cx="4680" cy="67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44200" y="967120"/>
                <a:ext cx="40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14:cNvPr>
              <p14:cNvContentPartPr/>
              <p14:nvPr/>
            </p14:nvContentPartPr>
            <p14:xfrm>
              <a:off x="2994600" y="883600"/>
              <a:ext cx="28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960" y="86596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14:cNvPr>
              <p14:cNvContentPartPr/>
              <p14:nvPr/>
            </p14:nvContentPartPr>
            <p14:xfrm>
              <a:off x="2183880" y="764800"/>
              <a:ext cx="412560" cy="260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66240" y="746800"/>
                <a:ext cx="448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14:cNvPr>
              <p14:cNvContentPartPr/>
              <p14:nvPr/>
            </p14:nvContentPartPr>
            <p14:xfrm>
              <a:off x="2671680" y="139156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404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14:cNvPr>
              <p14:cNvContentPartPr/>
              <p14:nvPr/>
            </p14:nvContentPartPr>
            <p14:xfrm>
              <a:off x="2639640" y="1472560"/>
              <a:ext cx="174240" cy="14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21677" y="1454920"/>
                <a:ext cx="209807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14:cNvPr>
              <p14:cNvContentPartPr/>
              <p14:nvPr/>
            </p14:nvContentPartPr>
            <p14:xfrm>
              <a:off x="1645680" y="1472560"/>
              <a:ext cx="84348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7680" y="1454920"/>
                <a:ext cx="8791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14:cNvPr>
              <p14:cNvContentPartPr/>
              <p14:nvPr/>
            </p14:nvContentPartPr>
            <p14:xfrm>
              <a:off x="842880" y="1394080"/>
              <a:ext cx="564480" cy="37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4891" y="1376080"/>
                <a:ext cx="600097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14:cNvPr>
              <p14:cNvContentPartPr/>
              <p14:nvPr/>
            </p14:nvContentPartPr>
            <p14:xfrm>
              <a:off x="4345320" y="1323160"/>
              <a:ext cx="352080" cy="172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27320" y="1305483"/>
                <a:ext cx="387720" cy="207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14:cNvPr>
              <p14:cNvContentPartPr/>
              <p14:nvPr/>
            </p14:nvContentPartPr>
            <p14:xfrm>
              <a:off x="3443880" y="1226680"/>
              <a:ext cx="659160" cy="51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26240" y="1208680"/>
                <a:ext cx="6948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14:cNvPr>
              <p14:cNvContentPartPr/>
              <p14:nvPr/>
            </p14:nvContentPartPr>
            <p14:xfrm>
              <a:off x="3005760" y="1451320"/>
              <a:ext cx="352080" cy="14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87760" y="1433680"/>
                <a:ext cx="3877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14:cNvPr>
              <p14:cNvContentPartPr/>
              <p14:nvPr/>
            </p14:nvContentPartPr>
            <p14:xfrm>
              <a:off x="4775880" y="1311280"/>
              <a:ext cx="336240" cy="22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880" y="1293280"/>
                <a:ext cx="3718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14:cNvPr>
              <p14:cNvContentPartPr/>
              <p14:nvPr/>
            </p14:nvContentPartPr>
            <p14:xfrm>
              <a:off x="5498400" y="1278880"/>
              <a:ext cx="165600" cy="25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0760" y="1261240"/>
                <a:ext cx="2012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14:cNvPr>
              <p14:cNvContentPartPr/>
              <p14:nvPr/>
            </p14:nvContentPartPr>
            <p14:xfrm>
              <a:off x="5770560" y="1392640"/>
              <a:ext cx="10224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52920" y="1374640"/>
                <a:ext cx="137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14:cNvPr>
              <p14:cNvContentPartPr/>
              <p14:nvPr/>
            </p14:nvContentPartPr>
            <p14:xfrm>
              <a:off x="5971080" y="1200760"/>
              <a:ext cx="239040" cy="307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53440" y="1182760"/>
                <a:ext cx="2746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14:cNvPr>
              <p14:cNvContentPartPr/>
              <p14:nvPr/>
            </p14:nvContentPartPr>
            <p14:xfrm>
              <a:off x="6545640" y="1114720"/>
              <a:ext cx="1418400" cy="591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28000" y="1096720"/>
                <a:ext cx="145404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14:cNvPr>
              <p14:cNvContentPartPr/>
              <p14:nvPr/>
            </p14:nvContentPartPr>
            <p14:xfrm>
              <a:off x="444720" y="1983400"/>
              <a:ext cx="280440" cy="15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080" y="1965760"/>
                <a:ext cx="3160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14:cNvPr>
              <p14:cNvContentPartPr/>
              <p14:nvPr/>
            </p14:nvContentPartPr>
            <p14:xfrm>
              <a:off x="846840" y="2021560"/>
              <a:ext cx="6840" cy="4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8840" y="200356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14:cNvPr>
              <p14:cNvContentPartPr/>
              <p14:nvPr/>
            </p14:nvContentPartPr>
            <p14:xfrm>
              <a:off x="822720" y="1879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080" y="186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14:cNvPr>
              <p14:cNvContentPartPr/>
              <p14:nvPr/>
            </p14:nvContentPartPr>
            <p14:xfrm>
              <a:off x="924240" y="1848760"/>
              <a:ext cx="348480" cy="243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06240" y="1830760"/>
                <a:ext cx="3841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14:cNvPr>
              <p14:cNvContentPartPr/>
              <p14:nvPr/>
            </p14:nvContentPartPr>
            <p14:xfrm>
              <a:off x="1675560" y="1909240"/>
              <a:ext cx="1080720" cy="22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657560" y="1891240"/>
                <a:ext cx="1116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14:cNvPr>
              <p14:cNvContentPartPr/>
              <p14:nvPr/>
            </p14:nvContentPartPr>
            <p14:xfrm>
              <a:off x="2966160" y="1837240"/>
              <a:ext cx="291960" cy="23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48520" y="1819240"/>
                <a:ext cx="3276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14:cNvPr>
              <p14:cNvContentPartPr/>
              <p14:nvPr/>
            </p14:nvContentPartPr>
            <p14:xfrm>
              <a:off x="3343440" y="2039560"/>
              <a:ext cx="110880" cy="11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325800" y="2021560"/>
                <a:ext cx="146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14:cNvPr>
              <p14:cNvContentPartPr/>
              <p14:nvPr/>
            </p14:nvContentPartPr>
            <p14:xfrm>
              <a:off x="3687960" y="1767760"/>
              <a:ext cx="894960" cy="311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9967" y="1749781"/>
                <a:ext cx="930586" cy="347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14:cNvPr>
              <p14:cNvContentPartPr/>
              <p14:nvPr/>
            </p14:nvContentPartPr>
            <p14:xfrm>
              <a:off x="5562840" y="2011480"/>
              <a:ext cx="5040" cy="50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45200" y="1993840"/>
                <a:ext cx="40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14:cNvPr>
              <p14:cNvContentPartPr/>
              <p14:nvPr/>
            </p14:nvContentPartPr>
            <p14:xfrm>
              <a:off x="5597760" y="18592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14:cNvPr>
              <p14:cNvContentPartPr/>
              <p14:nvPr/>
            </p14:nvContentPartPr>
            <p14:xfrm>
              <a:off x="4983600" y="1831120"/>
              <a:ext cx="482040" cy="19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5613" y="1813120"/>
                <a:ext cx="517653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14:cNvPr>
              <p14:cNvContentPartPr/>
              <p14:nvPr/>
            </p14:nvContentPartPr>
            <p14:xfrm>
              <a:off x="5872080" y="1888720"/>
              <a:ext cx="18468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54080" y="187108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14:cNvPr>
              <p14:cNvContentPartPr/>
              <p14:nvPr/>
            </p14:nvContentPartPr>
            <p14:xfrm>
              <a:off x="5882520" y="1970800"/>
              <a:ext cx="11628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64520" y="19528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14:cNvPr>
              <p14:cNvContentPartPr/>
              <p14:nvPr/>
            </p14:nvContentPartPr>
            <p14:xfrm>
              <a:off x="6207240" y="1655800"/>
              <a:ext cx="831960" cy="545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89600" y="1638148"/>
                <a:ext cx="867600" cy="581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14:cNvPr>
              <p14:cNvContentPartPr/>
              <p14:nvPr/>
            </p14:nvContentPartPr>
            <p14:xfrm>
              <a:off x="7128480" y="1767760"/>
              <a:ext cx="404640" cy="19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10824" y="1749760"/>
                <a:ext cx="440312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14:cNvPr>
              <p14:cNvContentPartPr/>
              <p14:nvPr/>
            </p14:nvContentPartPr>
            <p14:xfrm>
              <a:off x="8307480" y="1615120"/>
              <a:ext cx="74520" cy="108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289840" y="1597480"/>
                <a:ext cx="1101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14:cNvPr>
              <p14:cNvContentPartPr/>
              <p14:nvPr/>
            </p14:nvContentPartPr>
            <p14:xfrm>
              <a:off x="7667760" y="1694680"/>
              <a:ext cx="533160" cy="448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49760" y="1676680"/>
                <a:ext cx="5688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14:cNvPr>
              <p14:cNvContentPartPr/>
              <p14:nvPr/>
            </p14:nvContentPartPr>
            <p14:xfrm>
              <a:off x="500880" y="2559400"/>
              <a:ext cx="847800" cy="312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82880" y="2541400"/>
                <a:ext cx="883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14:cNvPr>
              <p14:cNvContentPartPr/>
              <p14:nvPr/>
            </p14:nvContentPartPr>
            <p14:xfrm>
              <a:off x="1869240" y="2498920"/>
              <a:ext cx="18216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51240" y="248128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14:cNvPr>
              <p14:cNvContentPartPr/>
              <p14:nvPr/>
            </p14:nvContentPartPr>
            <p14:xfrm>
              <a:off x="1808040" y="2590360"/>
              <a:ext cx="259560" cy="23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790400" y="2572720"/>
                <a:ext cx="295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14:cNvPr>
              <p14:cNvContentPartPr/>
              <p14:nvPr/>
            </p14:nvContentPartPr>
            <p14:xfrm>
              <a:off x="2326080" y="2681440"/>
              <a:ext cx="13572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308440" y="2663800"/>
                <a:ext cx="171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14:cNvPr>
              <p14:cNvContentPartPr/>
              <p14:nvPr/>
            </p14:nvContentPartPr>
            <p14:xfrm>
              <a:off x="2346600" y="2773240"/>
              <a:ext cx="10728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328600" y="2755600"/>
                <a:ext cx="142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14:cNvPr>
              <p14:cNvContentPartPr/>
              <p14:nvPr/>
            </p14:nvContentPartPr>
            <p14:xfrm>
              <a:off x="2623080" y="2559760"/>
              <a:ext cx="292680" cy="246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05440" y="2542120"/>
                <a:ext cx="3283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14:cNvPr>
              <p14:cNvContentPartPr/>
              <p14:nvPr/>
            </p14:nvContentPartPr>
            <p14:xfrm>
              <a:off x="2713080" y="2946040"/>
              <a:ext cx="50400" cy="40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95080" y="2928400"/>
                <a:ext cx="860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14:cNvPr>
              <p14:cNvContentPartPr/>
              <p14:nvPr/>
            </p14:nvContentPartPr>
            <p14:xfrm>
              <a:off x="2737200" y="2875120"/>
              <a:ext cx="612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19200" y="2857120"/>
                <a:ext cx="41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14:cNvPr>
              <p14:cNvContentPartPr/>
              <p14:nvPr/>
            </p14:nvContentPartPr>
            <p14:xfrm>
              <a:off x="3016560" y="2552200"/>
              <a:ext cx="703440" cy="319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8920" y="2534560"/>
                <a:ext cx="7390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14:cNvPr>
              <p14:cNvContentPartPr/>
              <p14:nvPr/>
            </p14:nvContentPartPr>
            <p14:xfrm>
              <a:off x="5287080" y="2488840"/>
              <a:ext cx="16560" cy="28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69440" y="2470840"/>
                <a:ext cx="522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14:cNvPr>
              <p14:cNvContentPartPr/>
              <p14:nvPr/>
            </p14:nvContentPartPr>
            <p14:xfrm>
              <a:off x="5722680" y="2468320"/>
              <a:ext cx="37800" cy="8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05040" y="2450680"/>
                <a:ext cx="73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14:cNvPr>
              <p14:cNvContentPartPr/>
              <p14:nvPr/>
            </p14:nvContentPartPr>
            <p14:xfrm>
              <a:off x="5248560" y="2570200"/>
              <a:ext cx="356400" cy="311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30902" y="2552560"/>
                <a:ext cx="392076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14:cNvPr>
              <p14:cNvContentPartPr/>
              <p14:nvPr/>
            </p14:nvContentPartPr>
            <p14:xfrm>
              <a:off x="3820440" y="2407480"/>
              <a:ext cx="1330920" cy="529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802440" y="2389480"/>
                <a:ext cx="136656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FDA0DF3-A047-4AB4-B076-456442D7A1D5}"/>
                  </a:ext>
                </a:extLst>
              </p14:cNvPr>
              <p14:cNvContentPartPr/>
              <p14:nvPr/>
            </p14:nvContentPartPr>
            <p14:xfrm>
              <a:off x="2162640" y="738880"/>
              <a:ext cx="25920" cy="29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FDA0DF3-A047-4AB4-B076-456442D7A1D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145000" y="721240"/>
                <a:ext cx="61560" cy="6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720491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14:cNvPr>
              <p14:cNvContentPartPr/>
              <p14:nvPr/>
            </p14:nvContentPartPr>
            <p14:xfrm>
              <a:off x="767640" y="913840"/>
              <a:ext cx="15120" cy="24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9640" y="896200"/>
                <a:ext cx="50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14:cNvPr>
              <p14:cNvContentPartPr/>
              <p14:nvPr/>
            </p14:nvContentPartPr>
            <p14:xfrm>
              <a:off x="668640" y="883240"/>
              <a:ext cx="2689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1000" y="865600"/>
                <a:ext cx="304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14:cNvPr>
              <p14:cNvContentPartPr/>
              <p14:nvPr/>
            </p14:nvContentPartPr>
            <p14:xfrm>
              <a:off x="619320" y="1107160"/>
              <a:ext cx="304200" cy="3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1320" y="1089160"/>
                <a:ext cx="33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14:cNvPr>
              <p14:cNvContentPartPr/>
              <p14:nvPr/>
            </p14:nvContentPartPr>
            <p14:xfrm>
              <a:off x="680160" y="775960"/>
              <a:ext cx="284040" cy="16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2520" y="757960"/>
                <a:ext cx="31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14:cNvPr>
              <p14:cNvContentPartPr/>
              <p14:nvPr/>
            </p14:nvContentPartPr>
            <p14:xfrm>
              <a:off x="1066440" y="883600"/>
              <a:ext cx="131040" cy="2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8800" y="865960"/>
                <a:ext cx="16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14:cNvPr>
              <p14:cNvContentPartPr/>
              <p14:nvPr/>
            </p14:nvContentPartPr>
            <p14:xfrm>
              <a:off x="1066440" y="964600"/>
              <a:ext cx="12132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8800" y="94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14:cNvPr>
              <p14:cNvContentPartPr/>
              <p14:nvPr/>
            </p14:nvContentPartPr>
            <p14:xfrm>
              <a:off x="1056360" y="1052080"/>
              <a:ext cx="14760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8360" y="103444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14:cNvPr>
              <p14:cNvContentPartPr/>
              <p14:nvPr/>
            </p14:nvContentPartPr>
            <p14:xfrm>
              <a:off x="1378920" y="833920"/>
              <a:ext cx="25992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60920" y="816280"/>
                <a:ext cx="295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14:cNvPr>
              <p14:cNvContentPartPr/>
              <p14:nvPr/>
            </p14:nvContentPartPr>
            <p14:xfrm>
              <a:off x="1473960" y="1218760"/>
              <a:ext cx="9360" cy="5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5960" y="1201120"/>
                <a:ext cx="45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14:cNvPr>
              <p14:cNvContentPartPr/>
              <p14:nvPr/>
            </p14:nvContentPartPr>
            <p14:xfrm>
              <a:off x="1523640" y="1147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640" y="113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14:cNvPr>
              <p14:cNvContentPartPr/>
              <p14:nvPr/>
            </p14:nvContentPartPr>
            <p14:xfrm>
              <a:off x="1808040" y="842920"/>
              <a:ext cx="11520" cy="19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90400" y="825280"/>
                <a:ext cx="47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14:cNvPr>
              <p14:cNvContentPartPr/>
              <p14:nvPr/>
            </p14:nvContentPartPr>
            <p14:xfrm>
              <a:off x="1940160" y="780280"/>
              <a:ext cx="142560" cy="32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22520" y="762640"/>
                <a:ext cx="178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14:cNvPr>
              <p14:cNvContentPartPr/>
              <p14:nvPr/>
            </p14:nvContentPartPr>
            <p14:xfrm>
              <a:off x="2052840" y="1056040"/>
              <a:ext cx="936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5200" y="1038400"/>
                <a:ext cx="4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14:cNvPr>
              <p14:cNvContentPartPr/>
              <p14:nvPr/>
            </p14:nvContentPartPr>
            <p14:xfrm>
              <a:off x="1938360" y="877120"/>
              <a:ext cx="164520" cy="145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20720" y="859120"/>
                <a:ext cx="200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14:cNvPr>
              <p14:cNvContentPartPr/>
              <p14:nvPr/>
            </p14:nvContentPartPr>
            <p14:xfrm>
              <a:off x="2681760" y="860200"/>
              <a:ext cx="181800" cy="145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63760" y="842560"/>
                <a:ext cx="217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14:cNvPr>
              <p14:cNvContentPartPr/>
              <p14:nvPr/>
            </p14:nvContentPartPr>
            <p14:xfrm>
              <a:off x="2961840" y="985120"/>
              <a:ext cx="4680" cy="67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44200" y="967120"/>
                <a:ext cx="40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14:cNvPr>
              <p14:cNvContentPartPr/>
              <p14:nvPr/>
            </p14:nvContentPartPr>
            <p14:xfrm>
              <a:off x="2994600" y="883600"/>
              <a:ext cx="28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960" y="86596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14:cNvPr>
              <p14:cNvContentPartPr/>
              <p14:nvPr/>
            </p14:nvContentPartPr>
            <p14:xfrm>
              <a:off x="2183880" y="764800"/>
              <a:ext cx="412560" cy="260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66240" y="746800"/>
                <a:ext cx="448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14:cNvPr>
              <p14:cNvContentPartPr/>
              <p14:nvPr/>
            </p14:nvContentPartPr>
            <p14:xfrm>
              <a:off x="2671680" y="139156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404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14:cNvPr>
              <p14:cNvContentPartPr/>
              <p14:nvPr/>
            </p14:nvContentPartPr>
            <p14:xfrm>
              <a:off x="2639640" y="1472560"/>
              <a:ext cx="174240" cy="14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21677" y="1454920"/>
                <a:ext cx="209807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14:cNvPr>
              <p14:cNvContentPartPr/>
              <p14:nvPr/>
            </p14:nvContentPartPr>
            <p14:xfrm>
              <a:off x="1645680" y="1472560"/>
              <a:ext cx="84348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7680" y="1454920"/>
                <a:ext cx="8791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14:cNvPr>
              <p14:cNvContentPartPr/>
              <p14:nvPr/>
            </p14:nvContentPartPr>
            <p14:xfrm>
              <a:off x="842880" y="1394080"/>
              <a:ext cx="564480" cy="37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4891" y="1376080"/>
                <a:ext cx="600097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14:cNvPr>
              <p14:cNvContentPartPr/>
              <p14:nvPr/>
            </p14:nvContentPartPr>
            <p14:xfrm>
              <a:off x="4345320" y="1323160"/>
              <a:ext cx="352080" cy="172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27320" y="1305483"/>
                <a:ext cx="387720" cy="207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14:cNvPr>
              <p14:cNvContentPartPr/>
              <p14:nvPr/>
            </p14:nvContentPartPr>
            <p14:xfrm>
              <a:off x="3443880" y="1226680"/>
              <a:ext cx="659160" cy="51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26240" y="1208680"/>
                <a:ext cx="6948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14:cNvPr>
              <p14:cNvContentPartPr/>
              <p14:nvPr/>
            </p14:nvContentPartPr>
            <p14:xfrm>
              <a:off x="3005760" y="1451320"/>
              <a:ext cx="352080" cy="14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87760" y="1433680"/>
                <a:ext cx="3877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14:cNvPr>
              <p14:cNvContentPartPr/>
              <p14:nvPr/>
            </p14:nvContentPartPr>
            <p14:xfrm>
              <a:off x="4775880" y="1311280"/>
              <a:ext cx="336240" cy="22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880" y="1293280"/>
                <a:ext cx="3718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14:cNvPr>
              <p14:cNvContentPartPr/>
              <p14:nvPr/>
            </p14:nvContentPartPr>
            <p14:xfrm>
              <a:off x="5498400" y="1278880"/>
              <a:ext cx="165600" cy="25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0760" y="1261240"/>
                <a:ext cx="2012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14:cNvPr>
              <p14:cNvContentPartPr/>
              <p14:nvPr/>
            </p14:nvContentPartPr>
            <p14:xfrm>
              <a:off x="5770560" y="1392640"/>
              <a:ext cx="10224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52920" y="1374640"/>
                <a:ext cx="137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14:cNvPr>
              <p14:cNvContentPartPr/>
              <p14:nvPr/>
            </p14:nvContentPartPr>
            <p14:xfrm>
              <a:off x="5971080" y="1200760"/>
              <a:ext cx="239040" cy="307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53440" y="1182760"/>
                <a:ext cx="2746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14:cNvPr>
              <p14:cNvContentPartPr/>
              <p14:nvPr/>
            </p14:nvContentPartPr>
            <p14:xfrm>
              <a:off x="6545640" y="1114720"/>
              <a:ext cx="1418400" cy="591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28000" y="1096720"/>
                <a:ext cx="145404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14:cNvPr>
              <p14:cNvContentPartPr/>
              <p14:nvPr/>
            </p14:nvContentPartPr>
            <p14:xfrm>
              <a:off x="444720" y="1983400"/>
              <a:ext cx="280440" cy="15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080" y="1965760"/>
                <a:ext cx="3160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14:cNvPr>
              <p14:cNvContentPartPr/>
              <p14:nvPr/>
            </p14:nvContentPartPr>
            <p14:xfrm>
              <a:off x="846840" y="2021560"/>
              <a:ext cx="6840" cy="4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8840" y="200356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14:cNvPr>
              <p14:cNvContentPartPr/>
              <p14:nvPr/>
            </p14:nvContentPartPr>
            <p14:xfrm>
              <a:off x="822720" y="1879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080" y="186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14:cNvPr>
              <p14:cNvContentPartPr/>
              <p14:nvPr/>
            </p14:nvContentPartPr>
            <p14:xfrm>
              <a:off x="924240" y="1848760"/>
              <a:ext cx="348480" cy="243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06240" y="1830760"/>
                <a:ext cx="3841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14:cNvPr>
              <p14:cNvContentPartPr/>
              <p14:nvPr/>
            </p14:nvContentPartPr>
            <p14:xfrm>
              <a:off x="1675560" y="1909240"/>
              <a:ext cx="1080720" cy="22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657560" y="1891240"/>
                <a:ext cx="1116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14:cNvPr>
              <p14:cNvContentPartPr/>
              <p14:nvPr/>
            </p14:nvContentPartPr>
            <p14:xfrm>
              <a:off x="2966160" y="1837240"/>
              <a:ext cx="291960" cy="23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48520" y="1819240"/>
                <a:ext cx="3276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14:cNvPr>
              <p14:cNvContentPartPr/>
              <p14:nvPr/>
            </p14:nvContentPartPr>
            <p14:xfrm>
              <a:off x="3343440" y="2039560"/>
              <a:ext cx="110880" cy="11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325800" y="2021560"/>
                <a:ext cx="146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14:cNvPr>
              <p14:cNvContentPartPr/>
              <p14:nvPr/>
            </p14:nvContentPartPr>
            <p14:xfrm>
              <a:off x="3687960" y="1767760"/>
              <a:ext cx="894960" cy="311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9967" y="1749781"/>
                <a:ext cx="930586" cy="347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14:cNvPr>
              <p14:cNvContentPartPr/>
              <p14:nvPr/>
            </p14:nvContentPartPr>
            <p14:xfrm>
              <a:off x="5562840" y="2011480"/>
              <a:ext cx="5040" cy="50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45200" y="1993840"/>
                <a:ext cx="40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14:cNvPr>
              <p14:cNvContentPartPr/>
              <p14:nvPr/>
            </p14:nvContentPartPr>
            <p14:xfrm>
              <a:off x="5597760" y="18592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14:cNvPr>
              <p14:cNvContentPartPr/>
              <p14:nvPr/>
            </p14:nvContentPartPr>
            <p14:xfrm>
              <a:off x="4983600" y="1831120"/>
              <a:ext cx="482040" cy="19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5613" y="1813120"/>
                <a:ext cx="517653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14:cNvPr>
              <p14:cNvContentPartPr/>
              <p14:nvPr/>
            </p14:nvContentPartPr>
            <p14:xfrm>
              <a:off x="5872080" y="1888720"/>
              <a:ext cx="18468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54080" y="187108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14:cNvPr>
              <p14:cNvContentPartPr/>
              <p14:nvPr/>
            </p14:nvContentPartPr>
            <p14:xfrm>
              <a:off x="5882520" y="1970800"/>
              <a:ext cx="11628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64520" y="19528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14:cNvPr>
              <p14:cNvContentPartPr/>
              <p14:nvPr/>
            </p14:nvContentPartPr>
            <p14:xfrm>
              <a:off x="6207240" y="1655800"/>
              <a:ext cx="831960" cy="545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89600" y="1638148"/>
                <a:ext cx="867600" cy="581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14:cNvPr>
              <p14:cNvContentPartPr/>
              <p14:nvPr/>
            </p14:nvContentPartPr>
            <p14:xfrm>
              <a:off x="7128480" y="1767760"/>
              <a:ext cx="404640" cy="19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10824" y="1749760"/>
                <a:ext cx="440312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14:cNvPr>
              <p14:cNvContentPartPr/>
              <p14:nvPr/>
            </p14:nvContentPartPr>
            <p14:xfrm>
              <a:off x="8307480" y="1615120"/>
              <a:ext cx="74520" cy="108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289840" y="1597480"/>
                <a:ext cx="1101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14:cNvPr>
              <p14:cNvContentPartPr/>
              <p14:nvPr/>
            </p14:nvContentPartPr>
            <p14:xfrm>
              <a:off x="7667760" y="1694680"/>
              <a:ext cx="533160" cy="448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49760" y="1676680"/>
                <a:ext cx="5688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14:cNvPr>
              <p14:cNvContentPartPr/>
              <p14:nvPr/>
            </p14:nvContentPartPr>
            <p14:xfrm>
              <a:off x="500880" y="2559400"/>
              <a:ext cx="847800" cy="312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82880" y="2541400"/>
                <a:ext cx="883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14:cNvPr>
              <p14:cNvContentPartPr/>
              <p14:nvPr/>
            </p14:nvContentPartPr>
            <p14:xfrm>
              <a:off x="1869240" y="2498920"/>
              <a:ext cx="18216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51240" y="248128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14:cNvPr>
              <p14:cNvContentPartPr/>
              <p14:nvPr/>
            </p14:nvContentPartPr>
            <p14:xfrm>
              <a:off x="1808040" y="2590360"/>
              <a:ext cx="259560" cy="23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790400" y="2572720"/>
                <a:ext cx="295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14:cNvPr>
              <p14:cNvContentPartPr/>
              <p14:nvPr/>
            </p14:nvContentPartPr>
            <p14:xfrm>
              <a:off x="2326080" y="2681440"/>
              <a:ext cx="13572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308440" y="2663800"/>
                <a:ext cx="171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14:cNvPr>
              <p14:cNvContentPartPr/>
              <p14:nvPr/>
            </p14:nvContentPartPr>
            <p14:xfrm>
              <a:off x="2346600" y="2773240"/>
              <a:ext cx="10728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328600" y="2755600"/>
                <a:ext cx="142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14:cNvPr>
              <p14:cNvContentPartPr/>
              <p14:nvPr/>
            </p14:nvContentPartPr>
            <p14:xfrm>
              <a:off x="2623080" y="2559760"/>
              <a:ext cx="292680" cy="246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05440" y="2542120"/>
                <a:ext cx="3283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14:cNvPr>
              <p14:cNvContentPartPr/>
              <p14:nvPr/>
            </p14:nvContentPartPr>
            <p14:xfrm>
              <a:off x="2713080" y="2946040"/>
              <a:ext cx="50400" cy="40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95080" y="2928400"/>
                <a:ext cx="860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14:cNvPr>
              <p14:cNvContentPartPr/>
              <p14:nvPr/>
            </p14:nvContentPartPr>
            <p14:xfrm>
              <a:off x="2737200" y="2875120"/>
              <a:ext cx="612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19200" y="2857120"/>
                <a:ext cx="41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14:cNvPr>
              <p14:cNvContentPartPr/>
              <p14:nvPr/>
            </p14:nvContentPartPr>
            <p14:xfrm>
              <a:off x="3016560" y="2552200"/>
              <a:ext cx="703440" cy="319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8920" y="2534560"/>
                <a:ext cx="7390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14:cNvPr>
              <p14:cNvContentPartPr/>
              <p14:nvPr/>
            </p14:nvContentPartPr>
            <p14:xfrm>
              <a:off x="5287080" y="2488840"/>
              <a:ext cx="16560" cy="28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69440" y="2470840"/>
                <a:ext cx="522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14:cNvPr>
              <p14:cNvContentPartPr/>
              <p14:nvPr/>
            </p14:nvContentPartPr>
            <p14:xfrm>
              <a:off x="5722680" y="2468320"/>
              <a:ext cx="37800" cy="8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05040" y="2450680"/>
                <a:ext cx="73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14:cNvPr>
              <p14:cNvContentPartPr/>
              <p14:nvPr/>
            </p14:nvContentPartPr>
            <p14:xfrm>
              <a:off x="5248560" y="2570200"/>
              <a:ext cx="356400" cy="311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30902" y="2552560"/>
                <a:ext cx="392076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14:cNvPr>
              <p14:cNvContentPartPr/>
              <p14:nvPr/>
            </p14:nvContentPartPr>
            <p14:xfrm>
              <a:off x="3820440" y="2407480"/>
              <a:ext cx="1330920" cy="529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802440" y="2389480"/>
                <a:ext cx="136656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315037-51A0-434C-B8DA-910657536461}"/>
                  </a:ext>
                </a:extLst>
              </p14:cNvPr>
              <p14:cNvContentPartPr/>
              <p14:nvPr/>
            </p14:nvContentPartPr>
            <p14:xfrm>
              <a:off x="6459600" y="2336200"/>
              <a:ext cx="29700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315037-51A0-434C-B8DA-9106575364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1600" y="2318560"/>
                <a:ext cx="3326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23FE5D0-E89B-4007-BB44-A8C0D6A2C3FE}"/>
                  </a:ext>
                </a:extLst>
              </p14:cNvPr>
              <p14:cNvContentPartPr/>
              <p14:nvPr/>
            </p14:nvContentPartPr>
            <p14:xfrm>
              <a:off x="508080" y="3097600"/>
              <a:ext cx="711360" cy="426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23FE5D0-E89B-4007-BB44-A8C0D6A2C3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0440" y="3079615"/>
                <a:ext cx="747000" cy="462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8979A6-00DF-4A70-B6C9-815248597E8B}"/>
                  </a:ext>
                </a:extLst>
              </p14:cNvPr>
              <p14:cNvContentPartPr/>
              <p14:nvPr/>
            </p14:nvContentPartPr>
            <p14:xfrm>
              <a:off x="982920" y="3850360"/>
              <a:ext cx="23040" cy="5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8979A6-00DF-4A70-B6C9-815248597E8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65280" y="3832720"/>
                <a:ext cx="5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AA5C315-53A1-4880-8889-FE21F0DB5902}"/>
                  </a:ext>
                </a:extLst>
              </p14:cNvPr>
              <p14:cNvContentPartPr/>
              <p14:nvPr/>
            </p14:nvContentPartPr>
            <p14:xfrm>
              <a:off x="1335000" y="3628960"/>
              <a:ext cx="87120" cy="109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AA5C315-53A1-4880-8889-FE21F0DB59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17360" y="3610960"/>
                <a:ext cx="1227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118D64-2598-4AEC-81A4-BBEEC54538A8}"/>
                  </a:ext>
                </a:extLst>
              </p14:cNvPr>
              <p14:cNvContentPartPr/>
              <p14:nvPr/>
            </p14:nvContentPartPr>
            <p14:xfrm>
              <a:off x="1092000" y="3911560"/>
              <a:ext cx="1234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118D64-2598-4AEC-81A4-BBEEC54538A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74000" y="3893560"/>
                <a:ext cx="1591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0E8E8ED-4247-4B14-BA74-06FE0A74D386}"/>
                  </a:ext>
                </a:extLst>
              </p14:cNvPr>
              <p14:cNvContentPartPr/>
              <p14:nvPr/>
            </p14:nvContentPartPr>
            <p14:xfrm>
              <a:off x="1318440" y="3871240"/>
              <a:ext cx="112320" cy="11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0E8E8ED-4247-4B14-BA74-06FE0A74D38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300440" y="3853240"/>
                <a:ext cx="147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DC108E1-42C1-4592-BDAF-E8E3363E706B}"/>
                  </a:ext>
                </a:extLst>
              </p14:cNvPr>
              <p14:cNvContentPartPr/>
              <p14:nvPr/>
            </p14:nvContentPartPr>
            <p14:xfrm>
              <a:off x="615720" y="3606640"/>
              <a:ext cx="605160" cy="19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DC108E1-42C1-4592-BDAF-E8E3363E70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8080" y="3588674"/>
                <a:ext cx="640800" cy="227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555FE7-BE3A-4928-A2CD-A9B941D08397}"/>
                  </a:ext>
                </a:extLst>
              </p14:cNvPr>
              <p14:cNvContentPartPr/>
              <p14:nvPr/>
            </p14:nvContentPartPr>
            <p14:xfrm>
              <a:off x="591240" y="3901120"/>
              <a:ext cx="314640" cy="253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555FE7-BE3A-4928-A2CD-A9B941D0839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3600" y="3883480"/>
                <a:ext cx="350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AA6737-5BEE-48EC-8BAA-8459B7B11E2C}"/>
                  </a:ext>
                </a:extLst>
              </p14:cNvPr>
              <p14:cNvContentPartPr/>
              <p14:nvPr/>
            </p14:nvContentPartPr>
            <p14:xfrm>
              <a:off x="1457400" y="3301720"/>
              <a:ext cx="249840" cy="267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AA6737-5BEE-48EC-8BAA-8459B7B11E2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39760" y="3284080"/>
                <a:ext cx="285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DDB195-FE1A-4D2C-8CE3-564F9F771507}"/>
                  </a:ext>
                </a:extLst>
              </p14:cNvPr>
              <p14:cNvContentPartPr/>
              <p14:nvPr/>
            </p14:nvContentPartPr>
            <p14:xfrm>
              <a:off x="1605000" y="3718240"/>
              <a:ext cx="12960" cy="16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DDB195-FE1A-4D2C-8CE3-564F9F77150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87000" y="3700600"/>
                <a:ext cx="486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6F676A8-8115-4573-AFA0-AA6AD380E211}"/>
                  </a:ext>
                </a:extLst>
              </p14:cNvPr>
              <p14:cNvContentPartPr/>
              <p14:nvPr/>
            </p14:nvContentPartPr>
            <p14:xfrm>
              <a:off x="1612920" y="3616720"/>
              <a:ext cx="12960" cy="23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6F676A8-8115-4573-AFA0-AA6AD380E21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94920" y="359872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A7E268B-ED27-491C-91F4-206B4BC9B720}"/>
                  </a:ext>
                </a:extLst>
              </p14:cNvPr>
              <p14:cNvContentPartPr/>
              <p14:nvPr/>
            </p14:nvContentPartPr>
            <p14:xfrm>
              <a:off x="1818120" y="3352480"/>
              <a:ext cx="21240" cy="223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A7E268B-ED27-491C-91F4-206B4BC9B72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00120" y="3334480"/>
                <a:ext cx="568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4D749D-0992-419D-BBAB-B01924FA9848}"/>
                  </a:ext>
                </a:extLst>
              </p14:cNvPr>
              <p14:cNvContentPartPr/>
              <p14:nvPr/>
            </p14:nvContentPartPr>
            <p14:xfrm>
              <a:off x="2255880" y="3281200"/>
              <a:ext cx="9720" cy="284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4D749D-0992-419D-BBAB-B01924FA984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8240" y="3263560"/>
                <a:ext cx="453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CC0C440-020A-48AE-9314-3A885B3E6E73}"/>
                  </a:ext>
                </a:extLst>
              </p14:cNvPr>
              <p14:cNvContentPartPr/>
              <p14:nvPr/>
            </p14:nvContentPartPr>
            <p14:xfrm>
              <a:off x="1950240" y="3330520"/>
              <a:ext cx="224280" cy="276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CC0C440-020A-48AE-9314-3A885B3E6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32240" y="3312520"/>
                <a:ext cx="2599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BA83E00-C94B-4C26-868D-6E2D0585262A}"/>
                  </a:ext>
                </a:extLst>
              </p14:cNvPr>
              <p14:cNvContentPartPr/>
              <p14:nvPr/>
            </p14:nvContentPartPr>
            <p14:xfrm>
              <a:off x="2356680" y="3230800"/>
              <a:ext cx="1159560" cy="473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BA83E00-C94B-4C26-868D-6E2D0585262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39040" y="3212800"/>
                <a:ext cx="1195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08EA560-CEAB-49B0-8948-36A14DC20AC3}"/>
                  </a:ext>
                </a:extLst>
              </p14:cNvPr>
              <p14:cNvContentPartPr/>
              <p14:nvPr/>
            </p14:nvContentPartPr>
            <p14:xfrm>
              <a:off x="4105200" y="3230800"/>
              <a:ext cx="9360" cy="64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08EA560-CEAB-49B0-8948-36A14DC20AC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087560" y="3212800"/>
                <a:ext cx="45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37AF21-55BB-4190-9678-53811B36DD03}"/>
                  </a:ext>
                </a:extLst>
              </p14:cNvPr>
              <p14:cNvContentPartPr/>
              <p14:nvPr/>
            </p14:nvContentPartPr>
            <p14:xfrm>
              <a:off x="4555560" y="3261040"/>
              <a:ext cx="16560" cy="4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37AF21-55BB-4190-9678-53811B36DD0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37560" y="3243040"/>
                <a:ext cx="52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40BE667-1933-4E8A-A070-1628AB9CE714}"/>
                  </a:ext>
                </a:extLst>
              </p14:cNvPr>
              <p14:cNvContentPartPr/>
              <p14:nvPr/>
            </p14:nvContentPartPr>
            <p14:xfrm>
              <a:off x="4117440" y="3352480"/>
              <a:ext cx="363960" cy="328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40BE667-1933-4E8A-A070-1628AB9CE71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99783" y="3334480"/>
                <a:ext cx="399635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82789B1-CA11-4C4B-A7DC-02DED62E979B}"/>
                  </a:ext>
                </a:extLst>
              </p14:cNvPr>
              <p14:cNvContentPartPr/>
              <p14:nvPr/>
            </p14:nvContentPartPr>
            <p14:xfrm>
              <a:off x="3652320" y="3331960"/>
              <a:ext cx="340920" cy="221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82789B1-CA11-4C4B-A7DC-02DED62E979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634320" y="3314320"/>
                <a:ext cx="376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4FCE746-7423-4CEE-BE8E-BC278537B612}"/>
                  </a:ext>
                </a:extLst>
              </p14:cNvPr>
              <p14:cNvContentPartPr/>
              <p14:nvPr/>
            </p14:nvContentPartPr>
            <p14:xfrm>
              <a:off x="4856160" y="3393880"/>
              <a:ext cx="185040" cy="29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4FCE746-7423-4CEE-BE8E-BC278537B61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38520" y="3375880"/>
                <a:ext cx="2206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A1D50A0-D3F5-44D5-B224-E473CA6FB18B}"/>
                  </a:ext>
                </a:extLst>
              </p14:cNvPr>
              <p14:cNvContentPartPr/>
              <p14:nvPr/>
            </p14:nvContentPartPr>
            <p14:xfrm>
              <a:off x="4876320" y="3474160"/>
              <a:ext cx="17208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A1D50A0-D3F5-44D5-B224-E473CA6FB18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8320" y="345652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C509A6F-E376-471D-A741-DB034A815A45}"/>
                  </a:ext>
                </a:extLst>
              </p14:cNvPr>
              <p14:cNvContentPartPr/>
              <p14:nvPr/>
            </p14:nvContentPartPr>
            <p14:xfrm>
              <a:off x="5389320" y="3217120"/>
              <a:ext cx="178200" cy="4737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C509A6F-E376-471D-A741-DB034A815A4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371680" y="3199120"/>
                <a:ext cx="21384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0387248-8D47-442E-AE32-46A7AA8A36F0}"/>
                  </a:ext>
                </a:extLst>
              </p14:cNvPr>
              <p14:cNvContentPartPr/>
              <p14:nvPr/>
            </p14:nvContentPartPr>
            <p14:xfrm>
              <a:off x="6471480" y="3251320"/>
              <a:ext cx="100800" cy="1116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0387248-8D47-442E-AE32-46A7AA8A36F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53480" y="3233320"/>
                <a:ext cx="13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EA03D6-6FC0-426C-9E80-6E114E8E2CE5}"/>
                  </a:ext>
                </a:extLst>
              </p14:cNvPr>
              <p14:cNvContentPartPr/>
              <p14:nvPr/>
            </p14:nvContentPartPr>
            <p14:xfrm>
              <a:off x="5698560" y="3203080"/>
              <a:ext cx="663480" cy="498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EA03D6-6FC0-426C-9E80-6E114E8E2CE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680560" y="3185440"/>
                <a:ext cx="69912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7C29EBE-D7B1-41AF-A480-FAE38204EA9A}"/>
                  </a:ext>
                </a:extLst>
              </p14:cNvPr>
              <p14:cNvContentPartPr/>
              <p14:nvPr/>
            </p14:nvContentPartPr>
            <p14:xfrm>
              <a:off x="6695760" y="3179680"/>
              <a:ext cx="731880" cy="547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7C29EBE-D7B1-41AF-A480-FAE38204EA9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77769" y="3161680"/>
                <a:ext cx="767502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BC5D880-A6CF-402C-A323-B15BE3194C5E}"/>
                  </a:ext>
                </a:extLst>
              </p14:cNvPr>
              <p14:cNvContentPartPr/>
              <p14:nvPr/>
            </p14:nvContentPartPr>
            <p14:xfrm>
              <a:off x="7590720" y="3189760"/>
              <a:ext cx="892800" cy="467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BC5D880-A6CF-402C-A323-B15BE3194C5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73080" y="3172106"/>
                <a:ext cx="928440" cy="503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046B068-4820-404C-B170-73FF0F617674}"/>
                  </a:ext>
                </a:extLst>
              </p14:cNvPr>
              <p14:cNvContentPartPr/>
              <p14:nvPr/>
            </p14:nvContentPartPr>
            <p14:xfrm>
              <a:off x="2128440" y="761560"/>
              <a:ext cx="25560" cy="57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046B068-4820-404C-B170-73FF0F61767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10800" y="743920"/>
                <a:ext cx="61200" cy="9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7353734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14:cNvPr>
              <p14:cNvContentPartPr/>
              <p14:nvPr/>
            </p14:nvContentPartPr>
            <p14:xfrm>
              <a:off x="767640" y="913840"/>
              <a:ext cx="15120" cy="24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9640" y="896200"/>
                <a:ext cx="50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14:cNvPr>
              <p14:cNvContentPartPr/>
              <p14:nvPr/>
            </p14:nvContentPartPr>
            <p14:xfrm>
              <a:off x="668640" y="883240"/>
              <a:ext cx="2689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1000" y="865600"/>
                <a:ext cx="304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14:cNvPr>
              <p14:cNvContentPartPr/>
              <p14:nvPr/>
            </p14:nvContentPartPr>
            <p14:xfrm>
              <a:off x="619320" y="1107160"/>
              <a:ext cx="304200" cy="3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1320" y="1089160"/>
                <a:ext cx="33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14:cNvPr>
              <p14:cNvContentPartPr/>
              <p14:nvPr/>
            </p14:nvContentPartPr>
            <p14:xfrm>
              <a:off x="680160" y="775960"/>
              <a:ext cx="284040" cy="16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2520" y="757960"/>
                <a:ext cx="31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14:cNvPr>
              <p14:cNvContentPartPr/>
              <p14:nvPr/>
            </p14:nvContentPartPr>
            <p14:xfrm>
              <a:off x="1066440" y="883600"/>
              <a:ext cx="131040" cy="2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8800" y="865960"/>
                <a:ext cx="16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14:cNvPr>
              <p14:cNvContentPartPr/>
              <p14:nvPr/>
            </p14:nvContentPartPr>
            <p14:xfrm>
              <a:off x="1066440" y="964600"/>
              <a:ext cx="12132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8800" y="94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14:cNvPr>
              <p14:cNvContentPartPr/>
              <p14:nvPr/>
            </p14:nvContentPartPr>
            <p14:xfrm>
              <a:off x="1056360" y="1052080"/>
              <a:ext cx="14760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8360" y="103444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14:cNvPr>
              <p14:cNvContentPartPr/>
              <p14:nvPr/>
            </p14:nvContentPartPr>
            <p14:xfrm>
              <a:off x="1378920" y="833920"/>
              <a:ext cx="25992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60920" y="816280"/>
                <a:ext cx="295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14:cNvPr>
              <p14:cNvContentPartPr/>
              <p14:nvPr/>
            </p14:nvContentPartPr>
            <p14:xfrm>
              <a:off x="1473960" y="1218760"/>
              <a:ext cx="9360" cy="5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5960" y="1201120"/>
                <a:ext cx="45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14:cNvPr>
              <p14:cNvContentPartPr/>
              <p14:nvPr/>
            </p14:nvContentPartPr>
            <p14:xfrm>
              <a:off x="1523640" y="1147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640" y="113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14:cNvPr>
              <p14:cNvContentPartPr/>
              <p14:nvPr/>
            </p14:nvContentPartPr>
            <p14:xfrm>
              <a:off x="1808040" y="842920"/>
              <a:ext cx="11520" cy="19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90400" y="825280"/>
                <a:ext cx="47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14:cNvPr>
              <p14:cNvContentPartPr/>
              <p14:nvPr/>
            </p14:nvContentPartPr>
            <p14:xfrm>
              <a:off x="1940160" y="780280"/>
              <a:ext cx="142560" cy="32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22520" y="762640"/>
                <a:ext cx="178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14:cNvPr>
              <p14:cNvContentPartPr/>
              <p14:nvPr/>
            </p14:nvContentPartPr>
            <p14:xfrm>
              <a:off x="2052840" y="1056040"/>
              <a:ext cx="936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5200" y="1038400"/>
                <a:ext cx="4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14:cNvPr>
              <p14:cNvContentPartPr/>
              <p14:nvPr/>
            </p14:nvContentPartPr>
            <p14:xfrm>
              <a:off x="1938360" y="877120"/>
              <a:ext cx="164520" cy="145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20720" y="859120"/>
                <a:ext cx="200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14:cNvPr>
              <p14:cNvContentPartPr/>
              <p14:nvPr/>
            </p14:nvContentPartPr>
            <p14:xfrm>
              <a:off x="2681760" y="860200"/>
              <a:ext cx="181800" cy="145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63760" y="842560"/>
                <a:ext cx="217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14:cNvPr>
              <p14:cNvContentPartPr/>
              <p14:nvPr/>
            </p14:nvContentPartPr>
            <p14:xfrm>
              <a:off x="2961840" y="985120"/>
              <a:ext cx="4680" cy="67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44200" y="967120"/>
                <a:ext cx="40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14:cNvPr>
              <p14:cNvContentPartPr/>
              <p14:nvPr/>
            </p14:nvContentPartPr>
            <p14:xfrm>
              <a:off x="2994600" y="883600"/>
              <a:ext cx="28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960" y="86596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14:cNvPr>
              <p14:cNvContentPartPr/>
              <p14:nvPr/>
            </p14:nvContentPartPr>
            <p14:xfrm>
              <a:off x="2183880" y="764800"/>
              <a:ext cx="412560" cy="260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66240" y="746800"/>
                <a:ext cx="448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14:cNvPr>
              <p14:cNvContentPartPr/>
              <p14:nvPr/>
            </p14:nvContentPartPr>
            <p14:xfrm>
              <a:off x="2671680" y="139156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404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14:cNvPr>
              <p14:cNvContentPartPr/>
              <p14:nvPr/>
            </p14:nvContentPartPr>
            <p14:xfrm>
              <a:off x="2639640" y="1472560"/>
              <a:ext cx="174240" cy="14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21677" y="1454920"/>
                <a:ext cx="209807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14:cNvPr>
              <p14:cNvContentPartPr/>
              <p14:nvPr/>
            </p14:nvContentPartPr>
            <p14:xfrm>
              <a:off x="1645680" y="1472560"/>
              <a:ext cx="84348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7680" y="1454920"/>
                <a:ext cx="8791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14:cNvPr>
              <p14:cNvContentPartPr/>
              <p14:nvPr/>
            </p14:nvContentPartPr>
            <p14:xfrm>
              <a:off x="842880" y="1394080"/>
              <a:ext cx="564480" cy="37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4891" y="1376080"/>
                <a:ext cx="600097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14:cNvPr>
              <p14:cNvContentPartPr/>
              <p14:nvPr/>
            </p14:nvContentPartPr>
            <p14:xfrm>
              <a:off x="4345320" y="1323160"/>
              <a:ext cx="352080" cy="172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27320" y="1305483"/>
                <a:ext cx="387720" cy="207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14:cNvPr>
              <p14:cNvContentPartPr/>
              <p14:nvPr/>
            </p14:nvContentPartPr>
            <p14:xfrm>
              <a:off x="3443880" y="1226680"/>
              <a:ext cx="659160" cy="51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26240" y="1208680"/>
                <a:ext cx="6948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14:cNvPr>
              <p14:cNvContentPartPr/>
              <p14:nvPr/>
            </p14:nvContentPartPr>
            <p14:xfrm>
              <a:off x="3005760" y="1451320"/>
              <a:ext cx="352080" cy="14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87760" y="1433680"/>
                <a:ext cx="3877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14:cNvPr>
              <p14:cNvContentPartPr/>
              <p14:nvPr/>
            </p14:nvContentPartPr>
            <p14:xfrm>
              <a:off x="4775880" y="1311280"/>
              <a:ext cx="336240" cy="22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880" y="1293280"/>
                <a:ext cx="3718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14:cNvPr>
              <p14:cNvContentPartPr/>
              <p14:nvPr/>
            </p14:nvContentPartPr>
            <p14:xfrm>
              <a:off x="5498400" y="1278880"/>
              <a:ext cx="165600" cy="25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0760" y="1261240"/>
                <a:ext cx="2012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14:cNvPr>
              <p14:cNvContentPartPr/>
              <p14:nvPr/>
            </p14:nvContentPartPr>
            <p14:xfrm>
              <a:off x="5770560" y="1392640"/>
              <a:ext cx="10224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52920" y="1374640"/>
                <a:ext cx="137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14:cNvPr>
              <p14:cNvContentPartPr/>
              <p14:nvPr/>
            </p14:nvContentPartPr>
            <p14:xfrm>
              <a:off x="5971080" y="1200760"/>
              <a:ext cx="239040" cy="307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53440" y="1182760"/>
                <a:ext cx="2746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14:cNvPr>
              <p14:cNvContentPartPr/>
              <p14:nvPr/>
            </p14:nvContentPartPr>
            <p14:xfrm>
              <a:off x="6545640" y="1114720"/>
              <a:ext cx="1418400" cy="591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28000" y="1096720"/>
                <a:ext cx="145404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14:cNvPr>
              <p14:cNvContentPartPr/>
              <p14:nvPr/>
            </p14:nvContentPartPr>
            <p14:xfrm>
              <a:off x="444720" y="1983400"/>
              <a:ext cx="280440" cy="15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080" y="1965760"/>
                <a:ext cx="3160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14:cNvPr>
              <p14:cNvContentPartPr/>
              <p14:nvPr/>
            </p14:nvContentPartPr>
            <p14:xfrm>
              <a:off x="846840" y="2021560"/>
              <a:ext cx="6840" cy="4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8840" y="200356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14:cNvPr>
              <p14:cNvContentPartPr/>
              <p14:nvPr/>
            </p14:nvContentPartPr>
            <p14:xfrm>
              <a:off x="822720" y="1879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080" y="186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14:cNvPr>
              <p14:cNvContentPartPr/>
              <p14:nvPr/>
            </p14:nvContentPartPr>
            <p14:xfrm>
              <a:off x="924240" y="1848760"/>
              <a:ext cx="348480" cy="243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06240" y="1830760"/>
                <a:ext cx="3841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14:cNvPr>
              <p14:cNvContentPartPr/>
              <p14:nvPr/>
            </p14:nvContentPartPr>
            <p14:xfrm>
              <a:off x="1675560" y="1909240"/>
              <a:ext cx="1080720" cy="22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657560" y="1891240"/>
                <a:ext cx="1116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14:cNvPr>
              <p14:cNvContentPartPr/>
              <p14:nvPr/>
            </p14:nvContentPartPr>
            <p14:xfrm>
              <a:off x="2966160" y="1837240"/>
              <a:ext cx="291960" cy="23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48520" y="1819240"/>
                <a:ext cx="3276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14:cNvPr>
              <p14:cNvContentPartPr/>
              <p14:nvPr/>
            </p14:nvContentPartPr>
            <p14:xfrm>
              <a:off x="3343440" y="2039560"/>
              <a:ext cx="110880" cy="11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325800" y="2021560"/>
                <a:ext cx="146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14:cNvPr>
              <p14:cNvContentPartPr/>
              <p14:nvPr/>
            </p14:nvContentPartPr>
            <p14:xfrm>
              <a:off x="3687960" y="1767760"/>
              <a:ext cx="894960" cy="311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9967" y="1749781"/>
                <a:ext cx="930586" cy="347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14:cNvPr>
              <p14:cNvContentPartPr/>
              <p14:nvPr/>
            </p14:nvContentPartPr>
            <p14:xfrm>
              <a:off x="5562840" y="2011480"/>
              <a:ext cx="5040" cy="50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45200" y="1993840"/>
                <a:ext cx="40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14:cNvPr>
              <p14:cNvContentPartPr/>
              <p14:nvPr/>
            </p14:nvContentPartPr>
            <p14:xfrm>
              <a:off x="5597760" y="18592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14:cNvPr>
              <p14:cNvContentPartPr/>
              <p14:nvPr/>
            </p14:nvContentPartPr>
            <p14:xfrm>
              <a:off x="4983600" y="1831120"/>
              <a:ext cx="482040" cy="19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5613" y="1813120"/>
                <a:ext cx="517653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14:cNvPr>
              <p14:cNvContentPartPr/>
              <p14:nvPr/>
            </p14:nvContentPartPr>
            <p14:xfrm>
              <a:off x="5872080" y="1888720"/>
              <a:ext cx="18468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54080" y="187108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14:cNvPr>
              <p14:cNvContentPartPr/>
              <p14:nvPr/>
            </p14:nvContentPartPr>
            <p14:xfrm>
              <a:off x="5882520" y="1970800"/>
              <a:ext cx="11628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64520" y="19528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14:cNvPr>
              <p14:cNvContentPartPr/>
              <p14:nvPr/>
            </p14:nvContentPartPr>
            <p14:xfrm>
              <a:off x="6207240" y="1655800"/>
              <a:ext cx="831960" cy="545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89600" y="1638148"/>
                <a:ext cx="867600" cy="581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14:cNvPr>
              <p14:cNvContentPartPr/>
              <p14:nvPr/>
            </p14:nvContentPartPr>
            <p14:xfrm>
              <a:off x="7128480" y="1767760"/>
              <a:ext cx="404640" cy="19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10824" y="1749760"/>
                <a:ext cx="440312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14:cNvPr>
              <p14:cNvContentPartPr/>
              <p14:nvPr/>
            </p14:nvContentPartPr>
            <p14:xfrm>
              <a:off x="8307480" y="1615120"/>
              <a:ext cx="74520" cy="108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289840" y="1597480"/>
                <a:ext cx="1101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14:cNvPr>
              <p14:cNvContentPartPr/>
              <p14:nvPr/>
            </p14:nvContentPartPr>
            <p14:xfrm>
              <a:off x="7667760" y="1694680"/>
              <a:ext cx="533160" cy="448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49760" y="1676680"/>
                <a:ext cx="5688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14:cNvPr>
              <p14:cNvContentPartPr/>
              <p14:nvPr/>
            </p14:nvContentPartPr>
            <p14:xfrm>
              <a:off x="500880" y="2559400"/>
              <a:ext cx="847800" cy="312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82880" y="2541400"/>
                <a:ext cx="883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14:cNvPr>
              <p14:cNvContentPartPr/>
              <p14:nvPr/>
            </p14:nvContentPartPr>
            <p14:xfrm>
              <a:off x="1869240" y="2498920"/>
              <a:ext cx="18216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51240" y="248128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14:cNvPr>
              <p14:cNvContentPartPr/>
              <p14:nvPr/>
            </p14:nvContentPartPr>
            <p14:xfrm>
              <a:off x="1808040" y="2590360"/>
              <a:ext cx="259560" cy="23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790400" y="2572720"/>
                <a:ext cx="295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14:cNvPr>
              <p14:cNvContentPartPr/>
              <p14:nvPr/>
            </p14:nvContentPartPr>
            <p14:xfrm>
              <a:off x="2326080" y="2681440"/>
              <a:ext cx="13572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308440" y="2663800"/>
                <a:ext cx="171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14:cNvPr>
              <p14:cNvContentPartPr/>
              <p14:nvPr/>
            </p14:nvContentPartPr>
            <p14:xfrm>
              <a:off x="2346600" y="2773240"/>
              <a:ext cx="10728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328600" y="2755600"/>
                <a:ext cx="142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14:cNvPr>
              <p14:cNvContentPartPr/>
              <p14:nvPr/>
            </p14:nvContentPartPr>
            <p14:xfrm>
              <a:off x="2623080" y="2559760"/>
              <a:ext cx="292680" cy="246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05440" y="2542120"/>
                <a:ext cx="3283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14:cNvPr>
              <p14:cNvContentPartPr/>
              <p14:nvPr/>
            </p14:nvContentPartPr>
            <p14:xfrm>
              <a:off x="2713080" y="2946040"/>
              <a:ext cx="50400" cy="40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95080" y="2928400"/>
                <a:ext cx="860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14:cNvPr>
              <p14:cNvContentPartPr/>
              <p14:nvPr/>
            </p14:nvContentPartPr>
            <p14:xfrm>
              <a:off x="2737200" y="2875120"/>
              <a:ext cx="612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19200" y="2857120"/>
                <a:ext cx="41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14:cNvPr>
              <p14:cNvContentPartPr/>
              <p14:nvPr/>
            </p14:nvContentPartPr>
            <p14:xfrm>
              <a:off x="3016560" y="2552200"/>
              <a:ext cx="703440" cy="319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8920" y="2534560"/>
                <a:ext cx="7390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14:cNvPr>
              <p14:cNvContentPartPr/>
              <p14:nvPr/>
            </p14:nvContentPartPr>
            <p14:xfrm>
              <a:off x="5287080" y="2488840"/>
              <a:ext cx="16560" cy="28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69440" y="2470840"/>
                <a:ext cx="522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14:cNvPr>
              <p14:cNvContentPartPr/>
              <p14:nvPr/>
            </p14:nvContentPartPr>
            <p14:xfrm>
              <a:off x="5722680" y="2468320"/>
              <a:ext cx="37800" cy="8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05040" y="2450680"/>
                <a:ext cx="73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14:cNvPr>
              <p14:cNvContentPartPr/>
              <p14:nvPr/>
            </p14:nvContentPartPr>
            <p14:xfrm>
              <a:off x="5248560" y="2570200"/>
              <a:ext cx="356400" cy="311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30902" y="2552560"/>
                <a:ext cx="392076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14:cNvPr>
              <p14:cNvContentPartPr/>
              <p14:nvPr/>
            </p14:nvContentPartPr>
            <p14:xfrm>
              <a:off x="3820440" y="2407480"/>
              <a:ext cx="1330920" cy="529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802440" y="2389480"/>
                <a:ext cx="136656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315037-51A0-434C-B8DA-910657536461}"/>
                  </a:ext>
                </a:extLst>
              </p14:cNvPr>
              <p14:cNvContentPartPr/>
              <p14:nvPr/>
            </p14:nvContentPartPr>
            <p14:xfrm>
              <a:off x="6459600" y="2336200"/>
              <a:ext cx="29700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315037-51A0-434C-B8DA-9106575364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1600" y="2318560"/>
                <a:ext cx="3326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23FE5D0-E89B-4007-BB44-A8C0D6A2C3FE}"/>
                  </a:ext>
                </a:extLst>
              </p14:cNvPr>
              <p14:cNvContentPartPr/>
              <p14:nvPr/>
            </p14:nvContentPartPr>
            <p14:xfrm>
              <a:off x="508080" y="3097600"/>
              <a:ext cx="711360" cy="426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23FE5D0-E89B-4007-BB44-A8C0D6A2C3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0440" y="3079615"/>
                <a:ext cx="747000" cy="462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8979A6-00DF-4A70-B6C9-815248597E8B}"/>
                  </a:ext>
                </a:extLst>
              </p14:cNvPr>
              <p14:cNvContentPartPr/>
              <p14:nvPr/>
            </p14:nvContentPartPr>
            <p14:xfrm>
              <a:off x="982920" y="3850360"/>
              <a:ext cx="23040" cy="5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8979A6-00DF-4A70-B6C9-815248597E8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65280" y="3832720"/>
                <a:ext cx="5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AA5C315-53A1-4880-8889-FE21F0DB5902}"/>
                  </a:ext>
                </a:extLst>
              </p14:cNvPr>
              <p14:cNvContentPartPr/>
              <p14:nvPr/>
            </p14:nvContentPartPr>
            <p14:xfrm>
              <a:off x="1335000" y="3628960"/>
              <a:ext cx="87120" cy="109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AA5C315-53A1-4880-8889-FE21F0DB59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17360" y="3610960"/>
                <a:ext cx="1227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118D64-2598-4AEC-81A4-BBEEC54538A8}"/>
                  </a:ext>
                </a:extLst>
              </p14:cNvPr>
              <p14:cNvContentPartPr/>
              <p14:nvPr/>
            </p14:nvContentPartPr>
            <p14:xfrm>
              <a:off x="1092000" y="3911560"/>
              <a:ext cx="1234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118D64-2598-4AEC-81A4-BBEEC54538A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74000" y="3893560"/>
                <a:ext cx="1591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0E8E8ED-4247-4B14-BA74-06FE0A74D386}"/>
                  </a:ext>
                </a:extLst>
              </p14:cNvPr>
              <p14:cNvContentPartPr/>
              <p14:nvPr/>
            </p14:nvContentPartPr>
            <p14:xfrm>
              <a:off x="1318440" y="3871240"/>
              <a:ext cx="112320" cy="11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0E8E8ED-4247-4B14-BA74-06FE0A74D38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300440" y="3853240"/>
                <a:ext cx="147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DC108E1-42C1-4592-BDAF-E8E3363E706B}"/>
                  </a:ext>
                </a:extLst>
              </p14:cNvPr>
              <p14:cNvContentPartPr/>
              <p14:nvPr/>
            </p14:nvContentPartPr>
            <p14:xfrm>
              <a:off x="615720" y="3606640"/>
              <a:ext cx="605160" cy="19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DC108E1-42C1-4592-BDAF-E8E3363E70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8080" y="3588674"/>
                <a:ext cx="640800" cy="227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555FE7-BE3A-4928-A2CD-A9B941D08397}"/>
                  </a:ext>
                </a:extLst>
              </p14:cNvPr>
              <p14:cNvContentPartPr/>
              <p14:nvPr/>
            </p14:nvContentPartPr>
            <p14:xfrm>
              <a:off x="591240" y="3901120"/>
              <a:ext cx="314640" cy="253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555FE7-BE3A-4928-A2CD-A9B941D0839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3600" y="3883480"/>
                <a:ext cx="350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AA6737-5BEE-48EC-8BAA-8459B7B11E2C}"/>
                  </a:ext>
                </a:extLst>
              </p14:cNvPr>
              <p14:cNvContentPartPr/>
              <p14:nvPr/>
            </p14:nvContentPartPr>
            <p14:xfrm>
              <a:off x="1457400" y="3301720"/>
              <a:ext cx="249840" cy="267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AA6737-5BEE-48EC-8BAA-8459B7B11E2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39760" y="3284080"/>
                <a:ext cx="285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DDB195-FE1A-4D2C-8CE3-564F9F771507}"/>
                  </a:ext>
                </a:extLst>
              </p14:cNvPr>
              <p14:cNvContentPartPr/>
              <p14:nvPr/>
            </p14:nvContentPartPr>
            <p14:xfrm>
              <a:off x="1605000" y="3718240"/>
              <a:ext cx="12960" cy="16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DDB195-FE1A-4D2C-8CE3-564F9F77150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87000" y="3700600"/>
                <a:ext cx="486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6F676A8-8115-4573-AFA0-AA6AD380E211}"/>
                  </a:ext>
                </a:extLst>
              </p14:cNvPr>
              <p14:cNvContentPartPr/>
              <p14:nvPr/>
            </p14:nvContentPartPr>
            <p14:xfrm>
              <a:off x="1612920" y="3616720"/>
              <a:ext cx="12960" cy="23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6F676A8-8115-4573-AFA0-AA6AD380E21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94920" y="359872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A7E268B-ED27-491C-91F4-206B4BC9B720}"/>
                  </a:ext>
                </a:extLst>
              </p14:cNvPr>
              <p14:cNvContentPartPr/>
              <p14:nvPr/>
            </p14:nvContentPartPr>
            <p14:xfrm>
              <a:off x="1818120" y="3352480"/>
              <a:ext cx="21240" cy="223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A7E268B-ED27-491C-91F4-206B4BC9B72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00120" y="3334480"/>
                <a:ext cx="568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4D749D-0992-419D-BBAB-B01924FA9848}"/>
                  </a:ext>
                </a:extLst>
              </p14:cNvPr>
              <p14:cNvContentPartPr/>
              <p14:nvPr/>
            </p14:nvContentPartPr>
            <p14:xfrm>
              <a:off x="2255880" y="3281200"/>
              <a:ext cx="9720" cy="284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4D749D-0992-419D-BBAB-B01924FA984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8240" y="3263560"/>
                <a:ext cx="453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CC0C440-020A-48AE-9314-3A885B3E6E73}"/>
                  </a:ext>
                </a:extLst>
              </p14:cNvPr>
              <p14:cNvContentPartPr/>
              <p14:nvPr/>
            </p14:nvContentPartPr>
            <p14:xfrm>
              <a:off x="1950240" y="3330520"/>
              <a:ext cx="224280" cy="276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CC0C440-020A-48AE-9314-3A885B3E6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32240" y="3312520"/>
                <a:ext cx="2599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BA83E00-C94B-4C26-868D-6E2D0585262A}"/>
                  </a:ext>
                </a:extLst>
              </p14:cNvPr>
              <p14:cNvContentPartPr/>
              <p14:nvPr/>
            </p14:nvContentPartPr>
            <p14:xfrm>
              <a:off x="2356680" y="3230800"/>
              <a:ext cx="1159560" cy="473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BA83E00-C94B-4C26-868D-6E2D0585262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39040" y="3212800"/>
                <a:ext cx="1195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08EA560-CEAB-49B0-8948-36A14DC20AC3}"/>
                  </a:ext>
                </a:extLst>
              </p14:cNvPr>
              <p14:cNvContentPartPr/>
              <p14:nvPr/>
            </p14:nvContentPartPr>
            <p14:xfrm>
              <a:off x="4105200" y="3230800"/>
              <a:ext cx="9360" cy="64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08EA560-CEAB-49B0-8948-36A14DC20AC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087560" y="3212800"/>
                <a:ext cx="45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37AF21-55BB-4190-9678-53811B36DD03}"/>
                  </a:ext>
                </a:extLst>
              </p14:cNvPr>
              <p14:cNvContentPartPr/>
              <p14:nvPr/>
            </p14:nvContentPartPr>
            <p14:xfrm>
              <a:off x="4555560" y="3261040"/>
              <a:ext cx="16560" cy="4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37AF21-55BB-4190-9678-53811B36DD0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37560" y="3243040"/>
                <a:ext cx="52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40BE667-1933-4E8A-A070-1628AB9CE714}"/>
                  </a:ext>
                </a:extLst>
              </p14:cNvPr>
              <p14:cNvContentPartPr/>
              <p14:nvPr/>
            </p14:nvContentPartPr>
            <p14:xfrm>
              <a:off x="4117440" y="3352480"/>
              <a:ext cx="363960" cy="328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40BE667-1933-4E8A-A070-1628AB9CE71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99783" y="3334480"/>
                <a:ext cx="399635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82789B1-CA11-4C4B-A7DC-02DED62E979B}"/>
                  </a:ext>
                </a:extLst>
              </p14:cNvPr>
              <p14:cNvContentPartPr/>
              <p14:nvPr/>
            </p14:nvContentPartPr>
            <p14:xfrm>
              <a:off x="3652320" y="3331960"/>
              <a:ext cx="340920" cy="221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82789B1-CA11-4C4B-A7DC-02DED62E979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634320" y="3314320"/>
                <a:ext cx="376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4FCE746-7423-4CEE-BE8E-BC278537B612}"/>
                  </a:ext>
                </a:extLst>
              </p14:cNvPr>
              <p14:cNvContentPartPr/>
              <p14:nvPr/>
            </p14:nvContentPartPr>
            <p14:xfrm>
              <a:off x="4856160" y="3393880"/>
              <a:ext cx="185040" cy="29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4FCE746-7423-4CEE-BE8E-BC278537B61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38520" y="3375880"/>
                <a:ext cx="2206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A1D50A0-D3F5-44D5-B224-E473CA6FB18B}"/>
                  </a:ext>
                </a:extLst>
              </p14:cNvPr>
              <p14:cNvContentPartPr/>
              <p14:nvPr/>
            </p14:nvContentPartPr>
            <p14:xfrm>
              <a:off x="4876320" y="3474160"/>
              <a:ext cx="17208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A1D50A0-D3F5-44D5-B224-E473CA6FB18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8320" y="345652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C509A6F-E376-471D-A741-DB034A815A45}"/>
                  </a:ext>
                </a:extLst>
              </p14:cNvPr>
              <p14:cNvContentPartPr/>
              <p14:nvPr/>
            </p14:nvContentPartPr>
            <p14:xfrm>
              <a:off x="5389320" y="3217120"/>
              <a:ext cx="178200" cy="4737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C509A6F-E376-471D-A741-DB034A815A4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371680" y="3199120"/>
                <a:ext cx="21384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0387248-8D47-442E-AE32-46A7AA8A36F0}"/>
                  </a:ext>
                </a:extLst>
              </p14:cNvPr>
              <p14:cNvContentPartPr/>
              <p14:nvPr/>
            </p14:nvContentPartPr>
            <p14:xfrm>
              <a:off x="6471480" y="3251320"/>
              <a:ext cx="100800" cy="1116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0387248-8D47-442E-AE32-46A7AA8A36F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53480" y="3233320"/>
                <a:ext cx="13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EA03D6-6FC0-426C-9E80-6E114E8E2CE5}"/>
                  </a:ext>
                </a:extLst>
              </p14:cNvPr>
              <p14:cNvContentPartPr/>
              <p14:nvPr/>
            </p14:nvContentPartPr>
            <p14:xfrm>
              <a:off x="5698560" y="3203080"/>
              <a:ext cx="663480" cy="498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EA03D6-6FC0-426C-9E80-6E114E8E2CE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680560" y="3185440"/>
                <a:ext cx="69912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7C29EBE-D7B1-41AF-A480-FAE38204EA9A}"/>
                  </a:ext>
                </a:extLst>
              </p14:cNvPr>
              <p14:cNvContentPartPr/>
              <p14:nvPr/>
            </p14:nvContentPartPr>
            <p14:xfrm>
              <a:off x="6695760" y="3179680"/>
              <a:ext cx="731880" cy="547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7C29EBE-D7B1-41AF-A480-FAE38204EA9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77769" y="3161680"/>
                <a:ext cx="767502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BC5D880-A6CF-402C-A323-B15BE3194C5E}"/>
                  </a:ext>
                </a:extLst>
              </p14:cNvPr>
              <p14:cNvContentPartPr/>
              <p14:nvPr/>
            </p14:nvContentPartPr>
            <p14:xfrm>
              <a:off x="7590720" y="3189760"/>
              <a:ext cx="892800" cy="467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BC5D880-A6CF-402C-A323-B15BE3194C5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73080" y="3172106"/>
                <a:ext cx="928440" cy="503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046B068-4820-404C-B170-73FF0F617674}"/>
                  </a:ext>
                </a:extLst>
              </p14:cNvPr>
              <p14:cNvContentPartPr/>
              <p14:nvPr/>
            </p14:nvContentPartPr>
            <p14:xfrm>
              <a:off x="2128440" y="761560"/>
              <a:ext cx="25560" cy="57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046B068-4820-404C-B170-73FF0F61767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10800" y="743920"/>
                <a:ext cx="6120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15C0586-C567-48A1-A840-362B4972C04B}"/>
                  </a:ext>
                </a:extLst>
              </p14:cNvPr>
              <p14:cNvContentPartPr/>
              <p14:nvPr/>
            </p14:nvContentPartPr>
            <p14:xfrm>
              <a:off x="2031600" y="4130800"/>
              <a:ext cx="480240" cy="392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15C0586-C567-48A1-A840-362B4972C04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013600" y="4113160"/>
                <a:ext cx="5158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0F1094-96F2-4B4F-BFD0-7F7B81E76F32}"/>
                  </a:ext>
                </a:extLst>
              </p14:cNvPr>
              <p14:cNvContentPartPr/>
              <p14:nvPr/>
            </p14:nvContentPartPr>
            <p14:xfrm>
              <a:off x="2622000" y="4397560"/>
              <a:ext cx="120600" cy="104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0F1094-96F2-4B4F-BFD0-7F7B81E76F3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604000" y="4379560"/>
                <a:ext cx="1562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4E09CCA-986C-4495-B5F6-E05BB4C04263}"/>
                  </a:ext>
                </a:extLst>
              </p14:cNvPr>
              <p14:cNvContentPartPr/>
              <p14:nvPr/>
            </p14:nvContentPartPr>
            <p14:xfrm>
              <a:off x="2898840" y="4498360"/>
              <a:ext cx="84600" cy="97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4E09CCA-986C-4495-B5F6-E05BB4C0426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880840" y="4480360"/>
                <a:ext cx="1202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5A9D839-361F-47C3-99BD-5FAC5826EC75}"/>
                  </a:ext>
                </a:extLst>
              </p14:cNvPr>
              <p14:cNvContentPartPr/>
              <p14:nvPr/>
            </p14:nvContentPartPr>
            <p14:xfrm>
              <a:off x="3333360" y="4084000"/>
              <a:ext cx="303120" cy="64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5A9D839-361F-47C3-99BD-5FAC5826EC7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15360" y="4065990"/>
                <a:ext cx="338760" cy="685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3AEE2-5592-4994-AFE4-A8B302861F06}"/>
                  </a:ext>
                </a:extLst>
              </p14:cNvPr>
              <p14:cNvContentPartPr/>
              <p14:nvPr/>
            </p14:nvContentPartPr>
            <p14:xfrm>
              <a:off x="4815840" y="4281640"/>
              <a:ext cx="569160" cy="168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3AEE2-5592-4994-AFE4-A8B302861F0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97840" y="4263678"/>
                <a:ext cx="604800" cy="204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B13F72D-E3AE-4981-BA66-540330CB6DB3}"/>
                  </a:ext>
                </a:extLst>
              </p14:cNvPr>
              <p14:cNvContentPartPr/>
              <p14:nvPr/>
            </p14:nvContentPartPr>
            <p14:xfrm>
              <a:off x="4063800" y="4095520"/>
              <a:ext cx="659880" cy="4456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B13F72D-E3AE-4981-BA66-540330CB6DB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45800" y="4077880"/>
                <a:ext cx="69552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DC1811A-52BC-4086-9C38-42958E46C301}"/>
                  </a:ext>
                </a:extLst>
              </p14:cNvPr>
              <p14:cNvContentPartPr/>
              <p14:nvPr/>
            </p14:nvContentPartPr>
            <p14:xfrm>
              <a:off x="5689200" y="4307560"/>
              <a:ext cx="813600" cy="152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DC1811A-52BC-4086-9C38-42958E46C30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671192" y="4289560"/>
                <a:ext cx="849256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9780AF18-06F5-4B3A-824F-54ACD75D9461}"/>
                  </a:ext>
                </a:extLst>
              </p14:cNvPr>
              <p14:cNvContentPartPr/>
              <p14:nvPr/>
            </p14:nvContentPartPr>
            <p14:xfrm>
              <a:off x="6737160" y="4094440"/>
              <a:ext cx="2080800" cy="359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9780AF18-06F5-4B3A-824F-54ACD75D946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719160" y="4076458"/>
                <a:ext cx="2116440" cy="3952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049419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14:cNvPr>
              <p14:cNvContentPartPr/>
              <p14:nvPr/>
            </p14:nvContentPartPr>
            <p14:xfrm>
              <a:off x="767640" y="913840"/>
              <a:ext cx="15120" cy="24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9640" y="896200"/>
                <a:ext cx="50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14:cNvPr>
              <p14:cNvContentPartPr/>
              <p14:nvPr/>
            </p14:nvContentPartPr>
            <p14:xfrm>
              <a:off x="668640" y="883240"/>
              <a:ext cx="2689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1000" y="865600"/>
                <a:ext cx="304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14:cNvPr>
              <p14:cNvContentPartPr/>
              <p14:nvPr/>
            </p14:nvContentPartPr>
            <p14:xfrm>
              <a:off x="619320" y="1107160"/>
              <a:ext cx="304200" cy="3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1320" y="1089160"/>
                <a:ext cx="33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14:cNvPr>
              <p14:cNvContentPartPr/>
              <p14:nvPr/>
            </p14:nvContentPartPr>
            <p14:xfrm>
              <a:off x="680160" y="775960"/>
              <a:ext cx="284040" cy="16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2520" y="757960"/>
                <a:ext cx="31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14:cNvPr>
              <p14:cNvContentPartPr/>
              <p14:nvPr/>
            </p14:nvContentPartPr>
            <p14:xfrm>
              <a:off x="1066440" y="883600"/>
              <a:ext cx="131040" cy="2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8800" y="865960"/>
                <a:ext cx="16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14:cNvPr>
              <p14:cNvContentPartPr/>
              <p14:nvPr/>
            </p14:nvContentPartPr>
            <p14:xfrm>
              <a:off x="1066440" y="964600"/>
              <a:ext cx="12132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8800" y="94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14:cNvPr>
              <p14:cNvContentPartPr/>
              <p14:nvPr/>
            </p14:nvContentPartPr>
            <p14:xfrm>
              <a:off x="1056360" y="1052080"/>
              <a:ext cx="14760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8360" y="103444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14:cNvPr>
              <p14:cNvContentPartPr/>
              <p14:nvPr/>
            </p14:nvContentPartPr>
            <p14:xfrm>
              <a:off x="1378920" y="833920"/>
              <a:ext cx="25992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60920" y="816280"/>
                <a:ext cx="295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14:cNvPr>
              <p14:cNvContentPartPr/>
              <p14:nvPr/>
            </p14:nvContentPartPr>
            <p14:xfrm>
              <a:off x="1473960" y="1218760"/>
              <a:ext cx="9360" cy="5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5960" y="1201120"/>
                <a:ext cx="45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14:cNvPr>
              <p14:cNvContentPartPr/>
              <p14:nvPr/>
            </p14:nvContentPartPr>
            <p14:xfrm>
              <a:off x="1523640" y="1147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640" y="113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14:cNvPr>
              <p14:cNvContentPartPr/>
              <p14:nvPr/>
            </p14:nvContentPartPr>
            <p14:xfrm>
              <a:off x="1808040" y="842920"/>
              <a:ext cx="11520" cy="19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90400" y="825280"/>
                <a:ext cx="47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14:cNvPr>
              <p14:cNvContentPartPr/>
              <p14:nvPr/>
            </p14:nvContentPartPr>
            <p14:xfrm>
              <a:off x="1940160" y="780280"/>
              <a:ext cx="142560" cy="32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22520" y="762640"/>
                <a:ext cx="178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14:cNvPr>
              <p14:cNvContentPartPr/>
              <p14:nvPr/>
            </p14:nvContentPartPr>
            <p14:xfrm>
              <a:off x="2052840" y="1056040"/>
              <a:ext cx="936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5200" y="1038400"/>
                <a:ext cx="4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14:cNvPr>
              <p14:cNvContentPartPr/>
              <p14:nvPr/>
            </p14:nvContentPartPr>
            <p14:xfrm>
              <a:off x="1938360" y="877120"/>
              <a:ext cx="164520" cy="145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20720" y="859120"/>
                <a:ext cx="200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14:cNvPr>
              <p14:cNvContentPartPr/>
              <p14:nvPr/>
            </p14:nvContentPartPr>
            <p14:xfrm>
              <a:off x="2681760" y="860200"/>
              <a:ext cx="181800" cy="145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63760" y="842560"/>
                <a:ext cx="217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14:cNvPr>
              <p14:cNvContentPartPr/>
              <p14:nvPr/>
            </p14:nvContentPartPr>
            <p14:xfrm>
              <a:off x="2961840" y="985120"/>
              <a:ext cx="4680" cy="67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44200" y="967120"/>
                <a:ext cx="40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14:cNvPr>
              <p14:cNvContentPartPr/>
              <p14:nvPr/>
            </p14:nvContentPartPr>
            <p14:xfrm>
              <a:off x="2994600" y="883600"/>
              <a:ext cx="28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960" y="86596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14:cNvPr>
              <p14:cNvContentPartPr/>
              <p14:nvPr/>
            </p14:nvContentPartPr>
            <p14:xfrm>
              <a:off x="2183880" y="764800"/>
              <a:ext cx="412560" cy="260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66240" y="746800"/>
                <a:ext cx="448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14:cNvPr>
              <p14:cNvContentPartPr/>
              <p14:nvPr/>
            </p14:nvContentPartPr>
            <p14:xfrm>
              <a:off x="2671680" y="139156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404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14:cNvPr>
              <p14:cNvContentPartPr/>
              <p14:nvPr/>
            </p14:nvContentPartPr>
            <p14:xfrm>
              <a:off x="2639640" y="1472560"/>
              <a:ext cx="174240" cy="14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21677" y="1454920"/>
                <a:ext cx="209807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14:cNvPr>
              <p14:cNvContentPartPr/>
              <p14:nvPr/>
            </p14:nvContentPartPr>
            <p14:xfrm>
              <a:off x="1645680" y="1472560"/>
              <a:ext cx="84348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7680" y="1454920"/>
                <a:ext cx="8791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14:cNvPr>
              <p14:cNvContentPartPr/>
              <p14:nvPr/>
            </p14:nvContentPartPr>
            <p14:xfrm>
              <a:off x="842880" y="1394080"/>
              <a:ext cx="564480" cy="37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4891" y="1376080"/>
                <a:ext cx="600097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14:cNvPr>
              <p14:cNvContentPartPr/>
              <p14:nvPr/>
            </p14:nvContentPartPr>
            <p14:xfrm>
              <a:off x="4345320" y="1323160"/>
              <a:ext cx="352080" cy="172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27320" y="1305483"/>
                <a:ext cx="387720" cy="207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14:cNvPr>
              <p14:cNvContentPartPr/>
              <p14:nvPr/>
            </p14:nvContentPartPr>
            <p14:xfrm>
              <a:off x="3443880" y="1226680"/>
              <a:ext cx="659160" cy="51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26240" y="1208680"/>
                <a:ext cx="6948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14:cNvPr>
              <p14:cNvContentPartPr/>
              <p14:nvPr/>
            </p14:nvContentPartPr>
            <p14:xfrm>
              <a:off x="3005760" y="1451320"/>
              <a:ext cx="352080" cy="14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87760" y="1433680"/>
                <a:ext cx="3877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14:cNvPr>
              <p14:cNvContentPartPr/>
              <p14:nvPr/>
            </p14:nvContentPartPr>
            <p14:xfrm>
              <a:off x="4775880" y="1311280"/>
              <a:ext cx="336240" cy="22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880" y="1293280"/>
                <a:ext cx="3718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14:cNvPr>
              <p14:cNvContentPartPr/>
              <p14:nvPr/>
            </p14:nvContentPartPr>
            <p14:xfrm>
              <a:off x="5498400" y="1278880"/>
              <a:ext cx="165600" cy="25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0760" y="1261240"/>
                <a:ext cx="2012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14:cNvPr>
              <p14:cNvContentPartPr/>
              <p14:nvPr/>
            </p14:nvContentPartPr>
            <p14:xfrm>
              <a:off x="5770560" y="1392640"/>
              <a:ext cx="10224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52920" y="1374640"/>
                <a:ext cx="137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14:cNvPr>
              <p14:cNvContentPartPr/>
              <p14:nvPr/>
            </p14:nvContentPartPr>
            <p14:xfrm>
              <a:off x="5971080" y="1200760"/>
              <a:ext cx="239040" cy="307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53440" y="1182760"/>
                <a:ext cx="2746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14:cNvPr>
              <p14:cNvContentPartPr/>
              <p14:nvPr/>
            </p14:nvContentPartPr>
            <p14:xfrm>
              <a:off x="6545640" y="1114720"/>
              <a:ext cx="1418400" cy="591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28000" y="1096720"/>
                <a:ext cx="145404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14:cNvPr>
              <p14:cNvContentPartPr/>
              <p14:nvPr/>
            </p14:nvContentPartPr>
            <p14:xfrm>
              <a:off x="444720" y="1983400"/>
              <a:ext cx="280440" cy="15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080" y="1965760"/>
                <a:ext cx="3160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14:cNvPr>
              <p14:cNvContentPartPr/>
              <p14:nvPr/>
            </p14:nvContentPartPr>
            <p14:xfrm>
              <a:off x="846840" y="2021560"/>
              <a:ext cx="6840" cy="4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8840" y="200356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14:cNvPr>
              <p14:cNvContentPartPr/>
              <p14:nvPr/>
            </p14:nvContentPartPr>
            <p14:xfrm>
              <a:off x="822720" y="1879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080" y="186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14:cNvPr>
              <p14:cNvContentPartPr/>
              <p14:nvPr/>
            </p14:nvContentPartPr>
            <p14:xfrm>
              <a:off x="924240" y="1848760"/>
              <a:ext cx="348480" cy="243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06240" y="1830760"/>
                <a:ext cx="3841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14:cNvPr>
              <p14:cNvContentPartPr/>
              <p14:nvPr/>
            </p14:nvContentPartPr>
            <p14:xfrm>
              <a:off x="1675560" y="1909240"/>
              <a:ext cx="1080720" cy="22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657560" y="1891240"/>
                <a:ext cx="1116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14:cNvPr>
              <p14:cNvContentPartPr/>
              <p14:nvPr/>
            </p14:nvContentPartPr>
            <p14:xfrm>
              <a:off x="2966160" y="1837240"/>
              <a:ext cx="291960" cy="23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48520" y="1819240"/>
                <a:ext cx="3276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14:cNvPr>
              <p14:cNvContentPartPr/>
              <p14:nvPr/>
            </p14:nvContentPartPr>
            <p14:xfrm>
              <a:off x="3343440" y="2039560"/>
              <a:ext cx="110880" cy="11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325800" y="2021560"/>
                <a:ext cx="146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14:cNvPr>
              <p14:cNvContentPartPr/>
              <p14:nvPr/>
            </p14:nvContentPartPr>
            <p14:xfrm>
              <a:off x="3687960" y="1767760"/>
              <a:ext cx="894960" cy="311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9967" y="1749781"/>
                <a:ext cx="930586" cy="347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14:cNvPr>
              <p14:cNvContentPartPr/>
              <p14:nvPr/>
            </p14:nvContentPartPr>
            <p14:xfrm>
              <a:off x="5562840" y="2011480"/>
              <a:ext cx="5040" cy="50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45200" y="1993840"/>
                <a:ext cx="40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14:cNvPr>
              <p14:cNvContentPartPr/>
              <p14:nvPr/>
            </p14:nvContentPartPr>
            <p14:xfrm>
              <a:off x="5597760" y="18592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14:cNvPr>
              <p14:cNvContentPartPr/>
              <p14:nvPr/>
            </p14:nvContentPartPr>
            <p14:xfrm>
              <a:off x="4983600" y="1831120"/>
              <a:ext cx="482040" cy="19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5613" y="1813120"/>
                <a:ext cx="517653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14:cNvPr>
              <p14:cNvContentPartPr/>
              <p14:nvPr/>
            </p14:nvContentPartPr>
            <p14:xfrm>
              <a:off x="5872080" y="1888720"/>
              <a:ext cx="18468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54080" y="187108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14:cNvPr>
              <p14:cNvContentPartPr/>
              <p14:nvPr/>
            </p14:nvContentPartPr>
            <p14:xfrm>
              <a:off x="5882520" y="1970800"/>
              <a:ext cx="11628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64520" y="19528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14:cNvPr>
              <p14:cNvContentPartPr/>
              <p14:nvPr/>
            </p14:nvContentPartPr>
            <p14:xfrm>
              <a:off x="6207240" y="1655800"/>
              <a:ext cx="831960" cy="545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89600" y="1638148"/>
                <a:ext cx="867600" cy="581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14:cNvPr>
              <p14:cNvContentPartPr/>
              <p14:nvPr/>
            </p14:nvContentPartPr>
            <p14:xfrm>
              <a:off x="7128480" y="1767760"/>
              <a:ext cx="404640" cy="19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10824" y="1749760"/>
                <a:ext cx="440312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14:cNvPr>
              <p14:cNvContentPartPr/>
              <p14:nvPr/>
            </p14:nvContentPartPr>
            <p14:xfrm>
              <a:off x="8307480" y="1615120"/>
              <a:ext cx="74520" cy="108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289840" y="1597480"/>
                <a:ext cx="1101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14:cNvPr>
              <p14:cNvContentPartPr/>
              <p14:nvPr/>
            </p14:nvContentPartPr>
            <p14:xfrm>
              <a:off x="7667760" y="1694680"/>
              <a:ext cx="533160" cy="448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49760" y="1676680"/>
                <a:ext cx="5688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14:cNvPr>
              <p14:cNvContentPartPr/>
              <p14:nvPr/>
            </p14:nvContentPartPr>
            <p14:xfrm>
              <a:off x="500880" y="2559400"/>
              <a:ext cx="847800" cy="312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82880" y="2541400"/>
                <a:ext cx="883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14:cNvPr>
              <p14:cNvContentPartPr/>
              <p14:nvPr/>
            </p14:nvContentPartPr>
            <p14:xfrm>
              <a:off x="1869240" y="2498920"/>
              <a:ext cx="18216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51240" y="248128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14:cNvPr>
              <p14:cNvContentPartPr/>
              <p14:nvPr/>
            </p14:nvContentPartPr>
            <p14:xfrm>
              <a:off x="1808040" y="2590360"/>
              <a:ext cx="259560" cy="23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790400" y="2572720"/>
                <a:ext cx="295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14:cNvPr>
              <p14:cNvContentPartPr/>
              <p14:nvPr/>
            </p14:nvContentPartPr>
            <p14:xfrm>
              <a:off x="2326080" y="2681440"/>
              <a:ext cx="13572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308440" y="2663800"/>
                <a:ext cx="171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14:cNvPr>
              <p14:cNvContentPartPr/>
              <p14:nvPr/>
            </p14:nvContentPartPr>
            <p14:xfrm>
              <a:off x="2346600" y="2773240"/>
              <a:ext cx="10728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328600" y="2755600"/>
                <a:ext cx="142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14:cNvPr>
              <p14:cNvContentPartPr/>
              <p14:nvPr/>
            </p14:nvContentPartPr>
            <p14:xfrm>
              <a:off x="2623080" y="2559760"/>
              <a:ext cx="292680" cy="246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05440" y="2542120"/>
                <a:ext cx="3283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14:cNvPr>
              <p14:cNvContentPartPr/>
              <p14:nvPr/>
            </p14:nvContentPartPr>
            <p14:xfrm>
              <a:off x="2713080" y="2946040"/>
              <a:ext cx="50400" cy="40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95080" y="2928400"/>
                <a:ext cx="860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14:cNvPr>
              <p14:cNvContentPartPr/>
              <p14:nvPr/>
            </p14:nvContentPartPr>
            <p14:xfrm>
              <a:off x="2737200" y="2875120"/>
              <a:ext cx="612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19200" y="2857120"/>
                <a:ext cx="41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14:cNvPr>
              <p14:cNvContentPartPr/>
              <p14:nvPr/>
            </p14:nvContentPartPr>
            <p14:xfrm>
              <a:off x="3016560" y="2552200"/>
              <a:ext cx="703440" cy="319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8920" y="2534560"/>
                <a:ext cx="7390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14:cNvPr>
              <p14:cNvContentPartPr/>
              <p14:nvPr/>
            </p14:nvContentPartPr>
            <p14:xfrm>
              <a:off x="5287080" y="2488840"/>
              <a:ext cx="16560" cy="28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69440" y="2470840"/>
                <a:ext cx="522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14:cNvPr>
              <p14:cNvContentPartPr/>
              <p14:nvPr/>
            </p14:nvContentPartPr>
            <p14:xfrm>
              <a:off x="5722680" y="2468320"/>
              <a:ext cx="37800" cy="8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05040" y="2450680"/>
                <a:ext cx="73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14:cNvPr>
              <p14:cNvContentPartPr/>
              <p14:nvPr/>
            </p14:nvContentPartPr>
            <p14:xfrm>
              <a:off x="5248560" y="2570200"/>
              <a:ext cx="356400" cy="311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30902" y="2552560"/>
                <a:ext cx="392076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14:cNvPr>
              <p14:cNvContentPartPr/>
              <p14:nvPr/>
            </p14:nvContentPartPr>
            <p14:xfrm>
              <a:off x="3820440" y="2407480"/>
              <a:ext cx="1330920" cy="529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802440" y="2389480"/>
                <a:ext cx="136656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315037-51A0-434C-B8DA-910657536461}"/>
                  </a:ext>
                </a:extLst>
              </p14:cNvPr>
              <p14:cNvContentPartPr/>
              <p14:nvPr/>
            </p14:nvContentPartPr>
            <p14:xfrm>
              <a:off x="6459600" y="2336200"/>
              <a:ext cx="29700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315037-51A0-434C-B8DA-9106575364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1600" y="2318560"/>
                <a:ext cx="3326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23FE5D0-E89B-4007-BB44-A8C0D6A2C3FE}"/>
                  </a:ext>
                </a:extLst>
              </p14:cNvPr>
              <p14:cNvContentPartPr/>
              <p14:nvPr/>
            </p14:nvContentPartPr>
            <p14:xfrm>
              <a:off x="508080" y="3097600"/>
              <a:ext cx="711360" cy="426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23FE5D0-E89B-4007-BB44-A8C0D6A2C3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0440" y="3079615"/>
                <a:ext cx="747000" cy="462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8979A6-00DF-4A70-B6C9-815248597E8B}"/>
                  </a:ext>
                </a:extLst>
              </p14:cNvPr>
              <p14:cNvContentPartPr/>
              <p14:nvPr/>
            </p14:nvContentPartPr>
            <p14:xfrm>
              <a:off x="982920" y="3850360"/>
              <a:ext cx="23040" cy="5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8979A6-00DF-4A70-B6C9-815248597E8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65280" y="3832720"/>
                <a:ext cx="5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AA5C315-53A1-4880-8889-FE21F0DB5902}"/>
                  </a:ext>
                </a:extLst>
              </p14:cNvPr>
              <p14:cNvContentPartPr/>
              <p14:nvPr/>
            </p14:nvContentPartPr>
            <p14:xfrm>
              <a:off x="1335000" y="3628960"/>
              <a:ext cx="87120" cy="109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AA5C315-53A1-4880-8889-FE21F0DB59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17360" y="3610960"/>
                <a:ext cx="1227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118D64-2598-4AEC-81A4-BBEEC54538A8}"/>
                  </a:ext>
                </a:extLst>
              </p14:cNvPr>
              <p14:cNvContentPartPr/>
              <p14:nvPr/>
            </p14:nvContentPartPr>
            <p14:xfrm>
              <a:off x="1092000" y="3911560"/>
              <a:ext cx="1234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118D64-2598-4AEC-81A4-BBEEC54538A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74000" y="3893560"/>
                <a:ext cx="1591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0E8E8ED-4247-4B14-BA74-06FE0A74D386}"/>
                  </a:ext>
                </a:extLst>
              </p14:cNvPr>
              <p14:cNvContentPartPr/>
              <p14:nvPr/>
            </p14:nvContentPartPr>
            <p14:xfrm>
              <a:off x="1318440" y="3871240"/>
              <a:ext cx="112320" cy="11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0E8E8ED-4247-4B14-BA74-06FE0A74D38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300440" y="3853240"/>
                <a:ext cx="147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DC108E1-42C1-4592-BDAF-E8E3363E706B}"/>
                  </a:ext>
                </a:extLst>
              </p14:cNvPr>
              <p14:cNvContentPartPr/>
              <p14:nvPr/>
            </p14:nvContentPartPr>
            <p14:xfrm>
              <a:off x="615720" y="3606640"/>
              <a:ext cx="605160" cy="19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DC108E1-42C1-4592-BDAF-E8E3363E70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8080" y="3588674"/>
                <a:ext cx="640800" cy="227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555FE7-BE3A-4928-A2CD-A9B941D08397}"/>
                  </a:ext>
                </a:extLst>
              </p14:cNvPr>
              <p14:cNvContentPartPr/>
              <p14:nvPr/>
            </p14:nvContentPartPr>
            <p14:xfrm>
              <a:off x="591240" y="3901120"/>
              <a:ext cx="314640" cy="253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555FE7-BE3A-4928-A2CD-A9B941D0839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3600" y="3883480"/>
                <a:ext cx="350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AA6737-5BEE-48EC-8BAA-8459B7B11E2C}"/>
                  </a:ext>
                </a:extLst>
              </p14:cNvPr>
              <p14:cNvContentPartPr/>
              <p14:nvPr/>
            </p14:nvContentPartPr>
            <p14:xfrm>
              <a:off x="1457400" y="3301720"/>
              <a:ext cx="249840" cy="267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AA6737-5BEE-48EC-8BAA-8459B7B11E2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39760" y="3284080"/>
                <a:ext cx="285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DDB195-FE1A-4D2C-8CE3-564F9F771507}"/>
                  </a:ext>
                </a:extLst>
              </p14:cNvPr>
              <p14:cNvContentPartPr/>
              <p14:nvPr/>
            </p14:nvContentPartPr>
            <p14:xfrm>
              <a:off x="1605000" y="3718240"/>
              <a:ext cx="12960" cy="16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DDB195-FE1A-4D2C-8CE3-564F9F77150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87000" y="3700600"/>
                <a:ext cx="486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6F676A8-8115-4573-AFA0-AA6AD380E211}"/>
                  </a:ext>
                </a:extLst>
              </p14:cNvPr>
              <p14:cNvContentPartPr/>
              <p14:nvPr/>
            </p14:nvContentPartPr>
            <p14:xfrm>
              <a:off x="1612920" y="3616720"/>
              <a:ext cx="12960" cy="23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6F676A8-8115-4573-AFA0-AA6AD380E21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94920" y="359872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A7E268B-ED27-491C-91F4-206B4BC9B720}"/>
                  </a:ext>
                </a:extLst>
              </p14:cNvPr>
              <p14:cNvContentPartPr/>
              <p14:nvPr/>
            </p14:nvContentPartPr>
            <p14:xfrm>
              <a:off x="1818120" y="3352480"/>
              <a:ext cx="21240" cy="223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A7E268B-ED27-491C-91F4-206B4BC9B72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00120" y="3334480"/>
                <a:ext cx="568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4D749D-0992-419D-BBAB-B01924FA9848}"/>
                  </a:ext>
                </a:extLst>
              </p14:cNvPr>
              <p14:cNvContentPartPr/>
              <p14:nvPr/>
            </p14:nvContentPartPr>
            <p14:xfrm>
              <a:off x="2255880" y="3281200"/>
              <a:ext cx="9720" cy="284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4D749D-0992-419D-BBAB-B01924FA984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8240" y="3263560"/>
                <a:ext cx="453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CC0C440-020A-48AE-9314-3A885B3E6E73}"/>
                  </a:ext>
                </a:extLst>
              </p14:cNvPr>
              <p14:cNvContentPartPr/>
              <p14:nvPr/>
            </p14:nvContentPartPr>
            <p14:xfrm>
              <a:off x="1950240" y="3330520"/>
              <a:ext cx="224280" cy="276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CC0C440-020A-48AE-9314-3A885B3E6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32240" y="3312520"/>
                <a:ext cx="2599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BA83E00-C94B-4C26-868D-6E2D0585262A}"/>
                  </a:ext>
                </a:extLst>
              </p14:cNvPr>
              <p14:cNvContentPartPr/>
              <p14:nvPr/>
            </p14:nvContentPartPr>
            <p14:xfrm>
              <a:off x="2356680" y="3230800"/>
              <a:ext cx="1159560" cy="473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BA83E00-C94B-4C26-868D-6E2D0585262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39040" y="3212800"/>
                <a:ext cx="1195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08EA560-CEAB-49B0-8948-36A14DC20AC3}"/>
                  </a:ext>
                </a:extLst>
              </p14:cNvPr>
              <p14:cNvContentPartPr/>
              <p14:nvPr/>
            </p14:nvContentPartPr>
            <p14:xfrm>
              <a:off x="4105200" y="3230800"/>
              <a:ext cx="9360" cy="64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08EA560-CEAB-49B0-8948-36A14DC20AC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087560" y="3212800"/>
                <a:ext cx="45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37AF21-55BB-4190-9678-53811B36DD03}"/>
                  </a:ext>
                </a:extLst>
              </p14:cNvPr>
              <p14:cNvContentPartPr/>
              <p14:nvPr/>
            </p14:nvContentPartPr>
            <p14:xfrm>
              <a:off x="4555560" y="3261040"/>
              <a:ext cx="16560" cy="4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37AF21-55BB-4190-9678-53811B36DD0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37560" y="3243040"/>
                <a:ext cx="52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40BE667-1933-4E8A-A070-1628AB9CE714}"/>
                  </a:ext>
                </a:extLst>
              </p14:cNvPr>
              <p14:cNvContentPartPr/>
              <p14:nvPr/>
            </p14:nvContentPartPr>
            <p14:xfrm>
              <a:off x="4117440" y="3352480"/>
              <a:ext cx="363960" cy="328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40BE667-1933-4E8A-A070-1628AB9CE71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99783" y="3334480"/>
                <a:ext cx="399635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82789B1-CA11-4C4B-A7DC-02DED62E979B}"/>
                  </a:ext>
                </a:extLst>
              </p14:cNvPr>
              <p14:cNvContentPartPr/>
              <p14:nvPr/>
            </p14:nvContentPartPr>
            <p14:xfrm>
              <a:off x="3652320" y="3331960"/>
              <a:ext cx="340920" cy="221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82789B1-CA11-4C4B-A7DC-02DED62E979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634320" y="3314320"/>
                <a:ext cx="376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4FCE746-7423-4CEE-BE8E-BC278537B612}"/>
                  </a:ext>
                </a:extLst>
              </p14:cNvPr>
              <p14:cNvContentPartPr/>
              <p14:nvPr/>
            </p14:nvContentPartPr>
            <p14:xfrm>
              <a:off x="4856160" y="3393880"/>
              <a:ext cx="185040" cy="29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4FCE746-7423-4CEE-BE8E-BC278537B61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38520" y="3375880"/>
                <a:ext cx="2206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A1D50A0-D3F5-44D5-B224-E473CA6FB18B}"/>
                  </a:ext>
                </a:extLst>
              </p14:cNvPr>
              <p14:cNvContentPartPr/>
              <p14:nvPr/>
            </p14:nvContentPartPr>
            <p14:xfrm>
              <a:off x="4876320" y="3474160"/>
              <a:ext cx="17208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A1D50A0-D3F5-44D5-B224-E473CA6FB18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8320" y="345652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C509A6F-E376-471D-A741-DB034A815A45}"/>
                  </a:ext>
                </a:extLst>
              </p14:cNvPr>
              <p14:cNvContentPartPr/>
              <p14:nvPr/>
            </p14:nvContentPartPr>
            <p14:xfrm>
              <a:off x="5389320" y="3217120"/>
              <a:ext cx="178200" cy="4737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C509A6F-E376-471D-A741-DB034A815A4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371680" y="3199120"/>
                <a:ext cx="21384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0387248-8D47-442E-AE32-46A7AA8A36F0}"/>
                  </a:ext>
                </a:extLst>
              </p14:cNvPr>
              <p14:cNvContentPartPr/>
              <p14:nvPr/>
            </p14:nvContentPartPr>
            <p14:xfrm>
              <a:off x="6471480" y="3251320"/>
              <a:ext cx="100800" cy="1116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0387248-8D47-442E-AE32-46A7AA8A36F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53480" y="3233320"/>
                <a:ext cx="13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EA03D6-6FC0-426C-9E80-6E114E8E2CE5}"/>
                  </a:ext>
                </a:extLst>
              </p14:cNvPr>
              <p14:cNvContentPartPr/>
              <p14:nvPr/>
            </p14:nvContentPartPr>
            <p14:xfrm>
              <a:off x="5698560" y="3203080"/>
              <a:ext cx="663480" cy="498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EA03D6-6FC0-426C-9E80-6E114E8E2CE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680560" y="3185440"/>
                <a:ext cx="69912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7C29EBE-D7B1-41AF-A480-FAE38204EA9A}"/>
                  </a:ext>
                </a:extLst>
              </p14:cNvPr>
              <p14:cNvContentPartPr/>
              <p14:nvPr/>
            </p14:nvContentPartPr>
            <p14:xfrm>
              <a:off x="6695760" y="3179680"/>
              <a:ext cx="731880" cy="547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7C29EBE-D7B1-41AF-A480-FAE38204EA9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77769" y="3161680"/>
                <a:ext cx="767502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BC5D880-A6CF-402C-A323-B15BE3194C5E}"/>
                  </a:ext>
                </a:extLst>
              </p14:cNvPr>
              <p14:cNvContentPartPr/>
              <p14:nvPr/>
            </p14:nvContentPartPr>
            <p14:xfrm>
              <a:off x="7590720" y="3189760"/>
              <a:ext cx="892800" cy="467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BC5D880-A6CF-402C-A323-B15BE3194C5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73080" y="3172106"/>
                <a:ext cx="928440" cy="503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046B068-4820-404C-B170-73FF0F617674}"/>
                  </a:ext>
                </a:extLst>
              </p14:cNvPr>
              <p14:cNvContentPartPr/>
              <p14:nvPr/>
            </p14:nvContentPartPr>
            <p14:xfrm>
              <a:off x="2128440" y="761560"/>
              <a:ext cx="25560" cy="57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046B068-4820-404C-B170-73FF0F61767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10800" y="743920"/>
                <a:ext cx="6120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15C0586-C567-48A1-A840-362B4972C04B}"/>
                  </a:ext>
                </a:extLst>
              </p14:cNvPr>
              <p14:cNvContentPartPr/>
              <p14:nvPr/>
            </p14:nvContentPartPr>
            <p14:xfrm>
              <a:off x="2031600" y="4130800"/>
              <a:ext cx="480240" cy="392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15C0586-C567-48A1-A840-362B4972C04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013600" y="4113160"/>
                <a:ext cx="5158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0F1094-96F2-4B4F-BFD0-7F7B81E76F32}"/>
                  </a:ext>
                </a:extLst>
              </p14:cNvPr>
              <p14:cNvContentPartPr/>
              <p14:nvPr/>
            </p14:nvContentPartPr>
            <p14:xfrm>
              <a:off x="2622000" y="4397560"/>
              <a:ext cx="120600" cy="104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0F1094-96F2-4B4F-BFD0-7F7B81E76F3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604000" y="4379560"/>
                <a:ext cx="1562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4E09CCA-986C-4495-B5F6-E05BB4C04263}"/>
                  </a:ext>
                </a:extLst>
              </p14:cNvPr>
              <p14:cNvContentPartPr/>
              <p14:nvPr/>
            </p14:nvContentPartPr>
            <p14:xfrm>
              <a:off x="2898840" y="4498360"/>
              <a:ext cx="84600" cy="97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4E09CCA-986C-4495-B5F6-E05BB4C0426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880840" y="4480360"/>
                <a:ext cx="1202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5A9D839-361F-47C3-99BD-5FAC5826EC75}"/>
                  </a:ext>
                </a:extLst>
              </p14:cNvPr>
              <p14:cNvContentPartPr/>
              <p14:nvPr/>
            </p14:nvContentPartPr>
            <p14:xfrm>
              <a:off x="3333360" y="4084000"/>
              <a:ext cx="303120" cy="64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5A9D839-361F-47C3-99BD-5FAC5826EC7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15360" y="4065990"/>
                <a:ext cx="338760" cy="685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3AEE2-5592-4994-AFE4-A8B302861F06}"/>
                  </a:ext>
                </a:extLst>
              </p14:cNvPr>
              <p14:cNvContentPartPr/>
              <p14:nvPr/>
            </p14:nvContentPartPr>
            <p14:xfrm>
              <a:off x="4815840" y="4281640"/>
              <a:ext cx="569160" cy="168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3AEE2-5592-4994-AFE4-A8B302861F0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97840" y="4263678"/>
                <a:ext cx="604800" cy="204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B13F72D-E3AE-4981-BA66-540330CB6DB3}"/>
                  </a:ext>
                </a:extLst>
              </p14:cNvPr>
              <p14:cNvContentPartPr/>
              <p14:nvPr/>
            </p14:nvContentPartPr>
            <p14:xfrm>
              <a:off x="4063800" y="4095520"/>
              <a:ext cx="659880" cy="4456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B13F72D-E3AE-4981-BA66-540330CB6DB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45800" y="4077880"/>
                <a:ext cx="69552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DC1811A-52BC-4086-9C38-42958E46C301}"/>
                  </a:ext>
                </a:extLst>
              </p14:cNvPr>
              <p14:cNvContentPartPr/>
              <p14:nvPr/>
            </p14:nvContentPartPr>
            <p14:xfrm>
              <a:off x="5689200" y="4307560"/>
              <a:ext cx="813600" cy="152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DC1811A-52BC-4086-9C38-42958E46C30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671192" y="4289560"/>
                <a:ext cx="849256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9780AF18-06F5-4B3A-824F-54ACD75D9461}"/>
                  </a:ext>
                </a:extLst>
              </p14:cNvPr>
              <p14:cNvContentPartPr/>
              <p14:nvPr/>
            </p14:nvContentPartPr>
            <p14:xfrm>
              <a:off x="6737160" y="4094440"/>
              <a:ext cx="2080800" cy="359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9780AF18-06F5-4B3A-824F-54ACD75D946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719160" y="4076458"/>
                <a:ext cx="211644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38E01A-E8AA-42A4-AE2D-E2F6F04CC8D8}"/>
                  </a:ext>
                </a:extLst>
              </p14:cNvPr>
              <p14:cNvContentPartPr/>
              <p14:nvPr/>
            </p14:nvContentPartPr>
            <p14:xfrm>
              <a:off x="1060320" y="4866280"/>
              <a:ext cx="6840" cy="275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38E01A-E8AA-42A4-AE2D-E2F6F04CC8D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042320" y="4848280"/>
                <a:ext cx="424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206DF5-6F90-494A-83A6-869ECFF96D40}"/>
                  </a:ext>
                </a:extLst>
              </p14:cNvPr>
              <p14:cNvContentPartPr/>
              <p14:nvPr/>
            </p14:nvContentPartPr>
            <p14:xfrm>
              <a:off x="934680" y="4854760"/>
              <a:ext cx="330480" cy="52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206DF5-6F90-494A-83A6-869ECFF96D4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16680" y="4837120"/>
                <a:ext cx="3661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D2F52A-5A83-42E4-A73A-BAE2618AEF54}"/>
                  </a:ext>
                </a:extLst>
              </p14:cNvPr>
              <p14:cNvContentPartPr/>
              <p14:nvPr/>
            </p14:nvContentPartPr>
            <p14:xfrm>
              <a:off x="934680" y="5107840"/>
              <a:ext cx="309600" cy="5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D2F52A-5A83-42E4-A73A-BAE2618AEF5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16680" y="5090200"/>
                <a:ext cx="3452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5A3D1D6-D3E9-4CC7-B879-4C2290BCB518}"/>
                  </a:ext>
                </a:extLst>
              </p14:cNvPr>
              <p14:cNvContentPartPr/>
              <p14:nvPr/>
            </p14:nvContentPartPr>
            <p14:xfrm>
              <a:off x="954840" y="4780960"/>
              <a:ext cx="252720" cy="1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5A3D1D6-D3E9-4CC7-B879-4C2290BCB51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937200" y="4763320"/>
                <a:ext cx="2883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BAB28A8-B800-4F82-9278-3159640CEF37}"/>
                  </a:ext>
                </a:extLst>
              </p14:cNvPr>
              <p14:cNvContentPartPr/>
              <p14:nvPr/>
            </p14:nvContentPartPr>
            <p14:xfrm>
              <a:off x="2487360" y="4784920"/>
              <a:ext cx="113760" cy="531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BAB28A8-B800-4F82-9278-3159640CEF3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69720" y="4766920"/>
                <a:ext cx="149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72CCA70-AA41-46A5-986E-0558CF20C55C}"/>
                  </a:ext>
                </a:extLst>
              </p14:cNvPr>
              <p14:cNvContentPartPr/>
              <p14:nvPr/>
            </p14:nvContentPartPr>
            <p14:xfrm>
              <a:off x="1442640" y="4753240"/>
              <a:ext cx="914400" cy="51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72CCA70-AA41-46A5-986E-0558CF20C55C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24640" y="4735600"/>
                <a:ext cx="950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F73FD65-4FC9-4957-9AA6-496EA103A4FA}"/>
                  </a:ext>
                </a:extLst>
              </p14:cNvPr>
              <p14:cNvContentPartPr/>
              <p14:nvPr/>
            </p14:nvContentPartPr>
            <p14:xfrm>
              <a:off x="3220320" y="4852960"/>
              <a:ext cx="374400" cy="342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F73FD65-4FC9-4957-9AA6-496EA103A4F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02680" y="4835301"/>
                <a:ext cx="410040" cy="378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8E2123A-2454-4C1D-8F5E-0B3AE00C0FC4}"/>
                  </a:ext>
                </a:extLst>
              </p14:cNvPr>
              <p14:cNvContentPartPr/>
              <p14:nvPr/>
            </p14:nvContentPartPr>
            <p14:xfrm>
              <a:off x="2712720" y="4789960"/>
              <a:ext cx="383040" cy="53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8E2123A-2454-4C1D-8F5E-0B3AE00C0FC4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695080" y="4772320"/>
                <a:ext cx="41868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4E30C75-A75D-43B3-BF6F-51D3D3F295B4}"/>
                  </a:ext>
                </a:extLst>
              </p14:cNvPr>
              <p14:cNvContentPartPr/>
              <p14:nvPr/>
            </p14:nvContentPartPr>
            <p14:xfrm>
              <a:off x="4888920" y="4795000"/>
              <a:ext cx="28440" cy="58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4E30C75-A75D-43B3-BF6F-51D3D3F295B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71280" y="4777360"/>
                <a:ext cx="640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81063E3-824B-458B-BB90-1C0B063ECC3A}"/>
                  </a:ext>
                </a:extLst>
              </p14:cNvPr>
              <p14:cNvContentPartPr/>
              <p14:nvPr/>
            </p14:nvContentPartPr>
            <p14:xfrm>
              <a:off x="4198080" y="4816960"/>
              <a:ext cx="578520" cy="496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81063E3-824B-458B-BB90-1C0B063ECC3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80440" y="4798973"/>
                <a:ext cx="614160" cy="531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71945B-CA62-49EB-8077-39BF6CC67335}"/>
                  </a:ext>
                </a:extLst>
              </p14:cNvPr>
              <p14:cNvContentPartPr/>
              <p14:nvPr/>
            </p14:nvContentPartPr>
            <p14:xfrm>
              <a:off x="3696600" y="4797880"/>
              <a:ext cx="398520" cy="354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71945B-CA62-49EB-8077-39BF6CC6733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678600" y="4779880"/>
                <a:ext cx="434160" cy="39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745960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14:cNvPr>
              <p14:cNvContentPartPr/>
              <p14:nvPr/>
            </p14:nvContentPartPr>
            <p14:xfrm>
              <a:off x="2732880" y="128680"/>
              <a:ext cx="3544920" cy="48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CFA0158-5433-4F2E-B44D-D1F7E0ED11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714880" y="111040"/>
                <a:ext cx="358056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14:cNvPr>
              <p14:cNvContentPartPr/>
              <p14:nvPr/>
            </p14:nvContentPartPr>
            <p14:xfrm>
              <a:off x="767640" y="913840"/>
              <a:ext cx="15120" cy="249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5649D1-BAEF-40B3-9062-464FEA63C70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49640" y="896200"/>
                <a:ext cx="5076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14:cNvPr>
              <p14:cNvContentPartPr/>
              <p14:nvPr/>
            </p14:nvContentPartPr>
            <p14:xfrm>
              <a:off x="668640" y="883240"/>
              <a:ext cx="268920" cy="21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BEC674-1F1F-4A35-8E5C-0F634BD642C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51000" y="865600"/>
                <a:ext cx="30456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14:cNvPr>
              <p14:cNvContentPartPr/>
              <p14:nvPr/>
            </p14:nvContentPartPr>
            <p14:xfrm>
              <a:off x="619320" y="1107160"/>
              <a:ext cx="304200" cy="37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9750E2-4A51-43A6-9F4E-B8A7564C91D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1320" y="1089160"/>
                <a:ext cx="33984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14:cNvPr>
              <p14:cNvContentPartPr/>
              <p14:nvPr/>
            </p14:nvContentPartPr>
            <p14:xfrm>
              <a:off x="680160" y="775960"/>
              <a:ext cx="284040" cy="16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BFD1625-D674-483C-948E-BC30B8C8226E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62520" y="757960"/>
                <a:ext cx="3196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14:cNvPr>
              <p14:cNvContentPartPr/>
              <p14:nvPr/>
            </p14:nvContentPartPr>
            <p14:xfrm>
              <a:off x="1066440" y="883600"/>
              <a:ext cx="131040" cy="21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634A809-D1AA-4571-9DC3-ED20C3BEFD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8800" y="865960"/>
                <a:ext cx="1666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14:cNvPr>
              <p14:cNvContentPartPr/>
              <p14:nvPr/>
            </p14:nvContentPartPr>
            <p14:xfrm>
              <a:off x="1066440" y="964600"/>
              <a:ext cx="12132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C1E3B63-605C-41DD-8038-30016A749E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8800" y="946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14:cNvPr>
              <p14:cNvContentPartPr/>
              <p14:nvPr/>
            </p14:nvContentPartPr>
            <p14:xfrm>
              <a:off x="1056360" y="1052080"/>
              <a:ext cx="14760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5A75555-85D1-4F1C-93ED-08AB0C3AEB5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38360" y="103444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14:cNvPr>
              <p14:cNvContentPartPr/>
              <p14:nvPr/>
            </p14:nvContentPartPr>
            <p14:xfrm>
              <a:off x="1378920" y="833920"/>
              <a:ext cx="259920" cy="273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C2A9F3-DA9B-4E76-95FE-00C6E88986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60920" y="816280"/>
                <a:ext cx="2955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14:cNvPr>
              <p14:cNvContentPartPr/>
              <p14:nvPr/>
            </p14:nvContentPartPr>
            <p14:xfrm>
              <a:off x="1473960" y="1218760"/>
              <a:ext cx="9360" cy="50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BFFDDB1-577E-4668-AC6D-602C6836E89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455960" y="1201120"/>
                <a:ext cx="4500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14:cNvPr>
              <p14:cNvContentPartPr/>
              <p14:nvPr/>
            </p14:nvContentPartPr>
            <p14:xfrm>
              <a:off x="1523640" y="1147840"/>
              <a:ext cx="360" cy="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D36AD-0A95-4B3A-BC73-46EE7E9E59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505640" y="1130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14:cNvPr>
              <p14:cNvContentPartPr/>
              <p14:nvPr/>
            </p14:nvContentPartPr>
            <p14:xfrm>
              <a:off x="1808040" y="842920"/>
              <a:ext cx="11520" cy="198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27E582B-4C62-4DF8-86F2-EEF6C2DF3C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90400" y="825280"/>
                <a:ext cx="471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14:cNvPr>
              <p14:cNvContentPartPr/>
              <p14:nvPr/>
            </p14:nvContentPartPr>
            <p14:xfrm>
              <a:off x="1940160" y="780280"/>
              <a:ext cx="142560" cy="32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8BE5B4-B953-4583-AEDA-E11D7D7A54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922520" y="762640"/>
                <a:ext cx="1782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14:cNvPr>
              <p14:cNvContentPartPr/>
              <p14:nvPr/>
            </p14:nvContentPartPr>
            <p14:xfrm>
              <a:off x="2052840" y="1056040"/>
              <a:ext cx="9360" cy="18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327F081-747E-4BFD-955A-890C9550ECA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035200" y="1038400"/>
                <a:ext cx="45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14:cNvPr>
              <p14:cNvContentPartPr/>
              <p14:nvPr/>
            </p14:nvContentPartPr>
            <p14:xfrm>
              <a:off x="1938360" y="877120"/>
              <a:ext cx="164520" cy="145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9EE5C28-7F4B-4016-BCB6-1C40CECB731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20720" y="859120"/>
                <a:ext cx="200160" cy="18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14:cNvPr>
              <p14:cNvContentPartPr/>
              <p14:nvPr/>
            </p14:nvContentPartPr>
            <p14:xfrm>
              <a:off x="2681760" y="860200"/>
              <a:ext cx="181800" cy="145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1266F61-CF68-4955-B9A0-A799B7C112B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63760" y="842560"/>
                <a:ext cx="21744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14:cNvPr>
              <p14:cNvContentPartPr/>
              <p14:nvPr/>
            </p14:nvContentPartPr>
            <p14:xfrm>
              <a:off x="2961840" y="985120"/>
              <a:ext cx="4680" cy="67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3313450-3EA2-4F62-8E12-F60B8B2F22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44200" y="967120"/>
                <a:ext cx="4032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14:cNvPr>
              <p14:cNvContentPartPr/>
              <p14:nvPr/>
            </p14:nvContentPartPr>
            <p14:xfrm>
              <a:off x="2994600" y="883600"/>
              <a:ext cx="288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818E6D7-8DDE-4EFC-A6E1-0CC8A8A19B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76960" y="865960"/>
                <a:ext cx="3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14:cNvPr>
              <p14:cNvContentPartPr/>
              <p14:nvPr/>
            </p14:nvContentPartPr>
            <p14:xfrm>
              <a:off x="2183880" y="764800"/>
              <a:ext cx="412560" cy="2606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1A11BB9-076F-41BD-B9EF-58BCF14CCCB7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166240" y="746800"/>
                <a:ext cx="44820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14:cNvPr>
              <p14:cNvContentPartPr/>
              <p14:nvPr/>
            </p14:nvContentPartPr>
            <p14:xfrm>
              <a:off x="2671680" y="1391560"/>
              <a:ext cx="360" cy="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595177-659F-408C-8819-EAD24109C7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54040" y="1373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14:cNvPr>
              <p14:cNvContentPartPr/>
              <p14:nvPr/>
            </p14:nvContentPartPr>
            <p14:xfrm>
              <a:off x="2639640" y="1472560"/>
              <a:ext cx="174240" cy="140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5DCB2EA-5DC9-4A03-8D7F-1BF7C24E5FA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21677" y="1454920"/>
                <a:ext cx="209807" cy="17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14:cNvPr>
              <p14:cNvContentPartPr/>
              <p14:nvPr/>
            </p14:nvContentPartPr>
            <p14:xfrm>
              <a:off x="1645680" y="1472560"/>
              <a:ext cx="843480" cy="22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A157C4B-D999-48EB-A0D8-32890613F00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7680" y="1454920"/>
                <a:ext cx="8791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14:cNvPr>
              <p14:cNvContentPartPr/>
              <p14:nvPr/>
            </p14:nvContentPartPr>
            <p14:xfrm>
              <a:off x="842880" y="1394080"/>
              <a:ext cx="564480" cy="374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E71BEEE-C8A4-4BF5-A302-ADC41A93FD6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24891" y="1376080"/>
                <a:ext cx="600097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14:cNvPr>
              <p14:cNvContentPartPr/>
              <p14:nvPr/>
            </p14:nvContentPartPr>
            <p14:xfrm>
              <a:off x="4345320" y="1323160"/>
              <a:ext cx="352080" cy="172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AD6A1330-B0DF-4432-BC7F-153947527C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327320" y="1305483"/>
                <a:ext cx="387720" cy="207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14:cNvPr>
              <p14:cNvContentPartPr/>
              <p14:nvPr/>
            </p14:nvContentPartPr>
            <p14:xfrm>
              <a:off x="3443880" y="1226680"/>
              <a:ext cx="659160" cy="51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8E3B1E0-3FD4-4D84-8156-2695855C1DD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26240" y="1208680"/>
                <a:ext cx="69480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14:cNvPr>
              <p14:cNvContentPartPr/>
              <p14:nvPr/>
            </p14:nvContentPartPr>
            <p14:xfrm>
              <a:off x="3005760" y="1451320"/>
              <a:ext cx="352080" cy="143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3ED1441-CDA6-4151-8A22-112BC5EF25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87760" y="1433680"/>
                <a:ext cx="38772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14:cNvPr>
              <p14:cNvContentPartPr/>
              <p14:nvPr/>
            </p14:nvContentPartPr>
            <p14:xfrm>
              <a:off x="4775880" y="1311280"/>
              <a:ext cx="336240" cy="225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09047E-8EC3-400F-9EC8-9DF925A0EA5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757880" y="1293280"/>
                <a:ext cx="3718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14:cNvPr>
              <p14:cNvContentPartPr/>
              <p14:nvPr/>
            </p14:nvContentPartPr>
            <p14:xfrm>
              <a:off x="5498400" y="1278880"/>
              <a:ext cx="165600" cy="2566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4295A05-E5F8-430D-B76C-2D90DCF9A48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80760" y="1261240"/>
                <a:ext cx="201240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14:cNvPr>
              <p14:cNvContentPartPr/>
              <p14:nvPr/>
            </p14:nvContentPartPr>
            <p14:xfrm>
              <a:off x="5770560" y="1392640"/>
              <a:ext cx="102240" cy="9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96DCE61-71FC-4847-8B5F-B2402641C0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52920" y="1374640"/>
                <a:ext cx="1378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14:cNvPr>
              <p14:cNvContentPartPr/>
              <p14:nvPr/>
            </p14:nvContentPartPr>
            <p14:xfrm>
              <a:off x="5971080" y="1200760"/>
              <a:ext cx="239040" cy="307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91EBE2E3-F564-42D7-9856-7FE6A779729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53440" y="1182760"/>
                <a:ext cx="2746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14:cNvPr>
              <p14:cNvContentPartPr/>
              <p14:nvPr/>
            </p14:nvContentPartPr>
            <p14:xfrm>
              <a:off x="6545640" y="1114720"/>
              <a:ext cx="1418400" cy="591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EC82095-7B59-4A0D-91CF-DBA72EF37CB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528000" y="1096720"/>
                <a:ext cx="1454040" cy="62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14:cNvPr>
              <p14:cNvContentPartPr/>
              <p14:nvPr/>
            </p14:nvContentPartPr>
            <p14:xfrm>
              <a:off x="444720" y="1983400"/>
              <a:ext cx="280440" cy="15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013EA0A-3B65-4E67-BD45-245C0ED09593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7080" y="1965760"/>
                <a:ext cx="31608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14:cNvPr>
              <p14:cNvContentPartPr/>
              <p14:nvPr/>
            </p14:nvContentPartPr>
            <p14:xfrm>
              <a:off x="846840" y="2021560"/>
              <a:ext cx="6840" cy="47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AC6548-4C9F-472B-A715-3794F38FF62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8840" y="2003560"/>
                <a:ext cx="4248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14:cNvPr>
              <p14:cNvContentPartPr/>
              <p14:nvPr/>
            </p14:nvContentPartPr>
            <p14:xfrm>
              <a:off x="822720" y="1879360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346D8A-F14D-42C8-93FC-F81E2BBB5D8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5080" y="186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14:cNvPr>
              <p14:cNvContentPartPr/>
              <p14:nvPr/>
            </p14:nvContentPartPr>
            <p14:xfrm>
              <a:off x="924240" y="1848760"/>
              <a:ext cx="348480" cy="243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9348CA0-B021-4C89-BBB6-126F0D258053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06240" y="1830760"/>
                <a:ext cx="38412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14:cNvPr>
              <p14:cNvContentPartPr/>
              <p14:nvPr/>
            </p14:nvContentPartPr>
            <p14:xfrm>
              <a:off x="1675560" y="1909240"/>
              <a:ext cx="1080720" cy="223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23200C7-AE65-4741-BC6F-7AC85EA4308F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657560" y="1891240"/>
                <a:ext cx="11163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14:cNvPr>
              <p14:cNvContentPartPr/>
              <p14:nvPr/>
            </p14:nvContentPartPr>
            <p14:xfrm>
              <a:off x="2966160" y="1837240"/>
              <a:ext cx="291960" cy="235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C5823AA-9399-42A1-A932-A06AB93B21CB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2948520" y="1819240"/>
                <a:ext cx="32760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14:cNvPr>
              <p14:cNvContentPartPr/>
              <p14:nvPr/>
            </p14:nvContentPartPr>
            <p14:xfrm>
              <a:off x="3343440" y="2039560"/>
              <a:ext cx="110880" cy="11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511A035-8FC6-43B7-AAB7-6B282AE70273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325800" y="2021560"/>
                <a:ext cx="1465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14:cNvPr>
              <p14:cNvContentPartPr/>
              <p14:nvPr/>
            </p14:nvContentPartPr>
            <p14:xfrm>
              <a:off x="3687960" y="1767760"/>
              <a:ext cx="894960" cy="311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54EA680-3909-4AE3-8099-E476A4B8C81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69967" y="1749781"/>
                <a:ext cx="930586" cy="347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14:cNvPr>
              <p14:cNvContentPartPr/>
              <p14:nvPr/>
            </p14:nvContentPartPr>
            <p14:xfrm>
              <a:off x="5562840" y="2011480"/>
              <a:ext cx="5040" cy="50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9A6AA8C-F5BD-4A39-945B-52472BBC4AC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545200" y="1993840"/>
                <a:ext cx="406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14:cNvPr>
              <p14:cNvContentPartPr/>
              <p14:nvPr/>
            </p14:nvContentPartPr>
            <p14:xfrm>
              <a:off x="5597760" y="1859200"/>
              <a:ext cx="360" cy="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C0951CF-3963-4E23-8A1B-AFF2EDCD60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84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14:cNvPr>
              <p14:cNvContentPartPr/>
              <p14:nvPr/>
            </p14:nvContentPartPr>
            <p14:xfrm>
              <a:off x="4983600" y="1831120"/>
              <a:ext cx="482040" cy="195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C99DCCD-7D6E-488E-A228-BE1A63C7D5B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5613" y="1813120"/>
                <a:ext cx="517653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14:cNvPr>
              <p14:cNvContentPartPr/>
              <p14:nvPr/>
            </p14:nvContentPartPr>
            <p14:xfrm>
              <a:off x="5872080" y="1888720"/>
              <a:ext cx="184680" cy="21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60368FC-C67F-42DC-BC5B-561CA2252E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854080" y="1871080"/>
                <a:ext cx="2203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14:cNvPr>
              <p14:cNvContentPartPr/>
              <p14:nvPr/>
            </p14:nvContentPartPr>
            <p14:xfrm>
              <a:off x="5882520" y="1970800"/>
              <a:ext cx="11628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95BC336-DE9D-42D8-8F4C-91F64A413D9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864520" y="1952800"/>
                <a:ext cx="151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14:cNvPr>
              <p14:cNvContentPartPr/>
              <p14:nvPr/>
            </p14:nvContentPartPr>
            <p14:xfrm>
              <a:off x="6207240" y="1655800"/>
              <a:ext cx="831960" cy="5457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9F6301-7638-4C3F-92B8-9127D7CA3F5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6189600" y="1638148"/>
                <a:ext cx="867600" cy="5814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14:cNvPr>
              <p14:cNvContentPartPr/>
              <p14:nvPr/>
            </p14:nvContentPartPr>
            <p14:xfrm>
              <a:off x="7128480" y="1767760"/>
              <a:ext cx="404640" cy="195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D435602-1E19-4985-AE03-BB2C2457586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7110824" y="1749760"/>
                <a:ext cx="440312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14:cNvPr>
              <p14:cNvContentPartPr/>
              <p14:nvPr/>
            </p14:nvContentPartPr>
            <p14:xfrm>
              <a:off x="8307480" y="1615120"/>
              <a:ext cx="74520" cy="108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5D184FF-772A-4C62-AB94-9FE1712282F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8289840" y="1597480"/>
                <a:ext cx="11016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14:cNvPr>
              <p14:cNvContentPartPr/>
              <p14:nvPr/>
            </p14:nvContentPartPr>
            <p14:xfrm>
              <a:off x="7667760" y="1694680"/>
              <a:ext cx="533160" cy="448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AEA7E04-4C48-471D-8CBD-53D65E712399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49760" y="1676680"/>
                <a:ext cx="56880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14:cNvPr>
              <p14:cNvContentPartPr/>
              <p14:nvPr/>
            </p14:nvContentPartPr>
            <p14:xfrm>
              <a:off x="500880" y="2559400"/>
              <a:ext cx="847800" cy="3124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632BF95-6EED-4FAC-9E77-FE143C54547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82880" y="2541400"/>
                <a:ext cx="883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14:cNvPr>
              <p14:cNvContentPartPr/>
              <p14:nvPr/>
            </p14:nvContentPartPr>
            <p14:xfrm>
              <a:off x="1869240" y="2498920"/>
              <a:ext cx="182160" cy="108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D70A163-FACD-4DC2-B63F-6F92BC8D865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851240" y="2481280"/>
                <a:ext cx="2178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14:cNvPr>
              <p14:cNvContentPartPr/>
              <p14:nvPr/>
            </p14:nvContentPartPr>
            <p14:xfrm>
              <a:off x="1808040" y="2590360"/>
              <a:ext cx="259560" cy="232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2A22E37-20F7-467F-A123-30F923DD1A88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790400" y="2572720"/>
                <a:ext cx="29520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14:cNvPr>
              <p14:cNvContentPartPr/>
              <p14:nvPr/>
            </p14:nvContentPartPr>
            <p14:xfrm>
              <a:off x="2326080" y="2681440"/>
              <a:ext cx="13572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2BC2A1-E104-4CE3-B309-CC00832CD0E1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308440" y="2663800"/>
                <a:ext cx="1713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14:cNvPr>
              <p14:cNvContentPartPr/>
              <p14:nvPr/>
            </p14:nvContentPartPr>
            <p14:xfrm>
              <a:off x="2346600" y="2773240"/>
              <a:ext cx="107280" cy="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E29E578-EE30-413A-8875-A37AF6E7324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328600" y="2755600"/>
                <a:ext cx="142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14:cNvPr>
              <p14:cNvContentPartPr/>
              <p14:nvPr/>
            </p14:nvContentPartPr>
            <p14:xfrm>
              <a:off x="2623080" y="2559760"/>
              <a:ext cx="292680" cy="246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908A070-48BB-43EE-8DBC-91DE705AA70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605440" y="2542120"/>
                <a:ext cx="32832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14:cNvPr>
              <p14:cNvContentPartPr/>
              <p14:nvPr/>
            </p14:nvContentPartPr>
            <p14:xfrm>
              <a:off x="2713080" y="2946040"/>
              <a:ext cx="50400" cy="40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878760-D0B7-4CB6-AD57-8CE7C90580C7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695080" y="2928400"/>
                <a:ext cx="8604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14:cNvPr>
              <p14:cNvContentPartPr/>
              <p14:nvPr/>
            </p14:nvContentPartPr>
            <p14:xfrm>
              <a:off x="2737200" y="2875120"/>
              <a:ext cx="6120" cy="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0B2B39F-A8E2-4CEB-B2F2-DAEBF24CEFD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19200" y="2857120"/>
                <a:ext cx="41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14:cNvPr>
              <p14:cNvContentPartPr/>
              <p14:nvPr/>
            </p14:nvContentPartPr>
            <p14:xfrm>
              <a:off x="3016560" y="2552200"/>
              <a:ext cx="703440" cy="319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ED4C713-5E6B-43E1-B836-0D82754342B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98920" y="2534560"/>
                <a:ext cx="7390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14:cNvPr>
              <p14:cNvContentPartPr/>
              <p14:nvPr/>
            </p14:nvContentPartPr>
            <p14:xfrm>
              <a:off x="5287080" y="2488840"/>
              <a:ext cx="16560" cy="284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14ABF5E-3220-4A22-A8F8-26C01D8A19D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69440" y="2470840"/>
                <a:ext cx="522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14:cNvPr>
              <p14:cNvContentPartPr/>
              <p14:nvPr/>
            </p14:nvContentPartPr>
            <p14:xfrm>
              <a:off x="5722680" y="2468320"/>
              <a:ext cx="37800" cy="80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797A629-F886-4293-83CD-AC25023A216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05040" y="2450680"/>
                <a:ext cx="73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14:cNvPr>
              <p14:cNvContentPartPr/>
              <p14:nvPr/>
            </p14:nvContentPartPr>
            <p14:xfrm>
              <a:off x="5248560" y="2570200"/>
              <a:ext cx="356400" cy="311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4C48638-BFEC-42A0-AA14-3B5A29199E3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30902" y="2552560"/>
                <a:ext cx="392076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14:cNvPr>
              <p14:cNvContentPartPr/>
              <p14:nvPr/>
            </p14:nvContentPartPr>
            <p14:xfrm>
              <a:off x="3820440" y="2407480"/>
              <a:ext cx="1330920" cy="529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C58F65-9836-4C09-891F-68439CF42C9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802440" y="2389480"/>
                <a:ext cx="136656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F315037-51A0-434C-B8DA-910657536461}"/>
                  </a:ext>
                </a:extLst>
              </p14:cNvPr>
              <p14:cNvContentPartPr/>
              <p14:nvPr/>
            </p14:nvContentPartPr>
            <p14:xfrm>
              <a:off x="6459600" y="2336200"/>
              <a:ext cx="297000" cy="569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F315037-51A0-434C-B8DA-9106575364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41600" y="2318560"/>
                <a:ext cx="3326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23FE5D0-E89B-4007-BB44-A8C0D6A2C3FE}"/>
                  </a:ext>
                </a:extLst>
              </p14:cNvPr>
              <p14:cNvContentPartPr/>
              <p14:nvPr/>
            </p14:nvContentPartPr>
            <p14:xfrm>
              <a:off x="508080" y="3097600"/>
              <a:ext cx="711360" cy="426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23FE5D0-E89B-4007-BB44-A8C0D6A2C3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90440" y="3079615"/>
                <a:ext cx="747000" cy="462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F8979A6-00DF-4A70-B6C9-815248597E8B}"/>
                  </a:ext>
                </a:extLst>
              </p14:cNvPr>
              <p14:cNvContentPartPr/>
              <p14:nvPr/>
            </p14:nvContentPartPr>
            <p14:xfrm>
              <a:off x="982920" y="3850360"/>
              <a:ext cx="23040" cy="511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F8979A6-00DF-4A70-B6C9-815248597E8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65280" y="3832720"/>
                <a:ext cx="586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AA5C315-53A1-4880-8889-FE21F0DB5902}"/>
                  </a:ext>
                </a:extLst>
              </p14:cNvPr>
              <p14:cNvContentPartPr/>
              <p14:nvPr/>
            </p14:nvContentPartPr>
            <p14:xfrm>
              <a:off x="1335000" y="3628960"/>
              <a:ext cx="87120" cy="109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AA5C315-53A1-4880-8889-FE21F0DB590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317360" y="3610960"/>
                <a:ext cx="12276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D118D64-2598-4AEC-81A4-BBEEC54538A8}"/>
                  </a:ext>
                </a:extLst>
              </p14:cNvPr>
              <p14:cNvContentPartPr/>
              <p14:nvPr/>
            </p14:nvContentPartPr>
            <p14:xfrm>
              <a:off x="1092000" y="3911560"/>
              <a:ext cx="123480" cy="85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D118D64-2598-4AEC-81A4-BBEEC54538A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74000" y="3893560"/>
                <a:ext cx="15912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0E8E8ED-4247-4B14-BA74-06FE0A74D386}"/>
                  </a:ext>
                </a:extLst>
              </p14:cNvPr>
              <p14:cNvContentPartPr/>
              <p14:nvPr/>
            </p14:nvContentPartPr>
            <p14:xfrm>
              <a:off x="1318440" y="3871240"/>
              <a:ext cx="112320" cy="11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0E8E8ED-4247-4B14-BA74-06FE0A74D38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300440" y="3853240"/>
                <a:ext cx="147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DC108E1-42C1-4592-BDAF-E8E3363E706B}"/>
                  </a:ext>
                </a:extLst>
              </p14:cNvPr>
              <p14:cNvContentPartPr/>
              <p14:nvPr/>
            </p14:nvContentPartPr>
            <p14:xfrm>
              <a:off x="615720" y="3606640"/>
              <a:ext cx="605160" cy="191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DC108E1-42C1-4592-BDAF-E8E3363E706B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98080" y="3588674"/>
                <a:ext cx="640800" cy="2274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6555FE7-BE3A-4928-A2CD-A9B941D08397}"/>
                  </a:ext>
                </a:extLst>
              </p14:cNvPr>
              <p14:cNvContentPartPr/>
              <p14:nvPr/>
            </p14:nvContentPartPr>
            <p14:xfrm>
              <a:off x="591240" y="3901120"/>
              <a:ext cx="314640" cy="253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6555FE7-BE3A-4928-A2CD-A9B941D0839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3600" y="3883480"/>
                <a:ext cx="3502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5AA6737-5BEE-48EC-8BAA-8459B7B11E2C}"/>
                  </a:ext>
                </a:extLst>
              </p14:cNvPr>
              <p14:cNvContentPartPr/>
              <p14:nvPr/>
            </p14:nvContentPartPr>
            <p14:xfrm>
              <a:off x="1457400" y="3301720"/>
              <a:ext cx="249840" cy="267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5AA6737-5BEE-48EC-8BAA-8459B7B11E2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39760" y="3284080"/>
                <a:ext cx="2854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DDB195-FE1A-4D2C-8CE3-564F9F771507}"/>
                  </a:ext>
                </a:extLst>
              </p14:cNvPr>
              <p14:cNvContentPartPr/>
              <p14:nvPr/>
            </p14:nvContentPartPr>
            <p14:xfrm>
              <a:off x="1605000" y="3718240"/>
              <a:ext cx="12960" cy="16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DDB195-FE1A-4D2C-8CE3-564F9F77150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87000" y="3700600"/>
                <a:ext cx="486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6F676A8-8115-4573-AFA0-AA6AD380E211}"/>
                  </a:ext>
                </a:extLst>
              </p14:cNvPr>
              <p14:cNvContentPartPr/>
              <p14:nvPr/>
            </p14:nvContentPartPr>
            <p14:xfrm>
              <a:off x="1612920" y="3616720"/>
              <a:ext cx="12960" cy="230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6F676A8-8115-4573-AFA0-AA6AD380E21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594920" y="3598720"/>
                <a:ext cx="48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A7E268B-ED27-491C-91F4-206B4BC9B720}"/>
                  </a:ext>
                </a:extLst>
              </p14:cNvPr>
              <p14:cNvContentPartPr/>
              <p14:nvPr/>
            </p14:nvContentPartPr>
            <p14:xfrm>
              <a:off x="1818120" y="3352480"/>
              <a:ext cx="21240" cy="223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A7E268B-ED27-491C-91F4-206B4BC9B720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800120" y="3334480"/>
                <a:ext cx="5688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04D749D-0992-419D-BBAB-B01924FA9848}"/>
                  </a:ext>
                </a:extLst>
              </p14:cNvPr>
              <p14:cNvContentPartPr/>
              <p14:nvPr/>
            </p14:nvContentPartPr>
            <p14:xfrm>
              <a:off x="2255880" y="3281200"/>
              <a:ext cx="9720" cy="2840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04D749D-0992-419D-BBAB-B01924FA984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38240" y="3263560"/>
                <a:ext cx="4536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CC0C440-020A-48AE-9314-3A885B3E6E73}"/>
                  </a:ext>
                </a:extLst>
              </p14:cNvPr>
              <p14:cNvContentPartPr/>
              <p14:nvPr/>
            </p14:nvContentPartPr>
            <p14:xfrm>
              <a:off x="1950240" y="3330520"/>
              <a:ext cx="224280" cy="276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CC0C440-020A-48AE-9314-3A885B3E6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932240" y="3312520"/>
                <a:ext cx="2599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BA83E00-C94B-4C26-868D-6E2D0585262A}"/>
                  </a:ext>
                </a:extLst>
              </p14:cNvPr>
              <p14:cNvContentPartPr/>
              <p14:nvPr/>
            </p14:nvContentPartPr>
            <p14:xfrm>
              <a:off x="2356680" y="3230800"/>
              <a:ext cx="1159560" cy="473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BA83E00-C94B-4C26-868D-6E2D0585262A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339040" y="3212800"/>
                <a:ext cx="119520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08EA560-CEAB-49B0-8948-36A14DC20AC3}"/>
                  </a:ext>
                </a:extLst>
              </p14:cNvPr>
              <p14:cNvContentPartPr/>
              <p14:nvPr/>
            </p14:nvContentPartPr>
            <p14:xfrm>
              <a:off x="4105200" y="3230800"/>
              <a:ext cx="9360" cy="64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08EA560-CEAB-49B0-8948-36A14DC20AC3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087560" y="3212800"/>
                <a:ext cx="45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237AF21-55BB-4190-9678-53811B36DD03}"/>
                  </a:ext>
                </a:extLst>
              </p14:cNvPr>
              <p14:cNvContentPartPr/>
              <p14:nvPr/>
            </p14:nvContentPartPr>
            <p14:xfrm>
              <a:off x="4555560" y="3261040"/>
              <a:ext cx="16560" cy="42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237AF21-55BB-4190-9678-53811B36DD0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37560" y="3243040"/>
                <a:ext cx="522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40BE667-1933-4E8A-A070-1628AB9CE714}"/>
                  </a:ext>
                </a:extLst>
              </p14:cNvPr>
              <p14:cNvContentPartPr/>
              <p14:nvPr/>
            </p14:nvContentPartPr>
            <p14:xfrm>
              <a:off x="4117440" y="3352480"/>
              <a:ext cx="363960" cy="3283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40BE667-1933-4E8A-A070-1628AB9CE71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99783" y="3334480"/>
                <a:ext cx="399635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82789B1-CA11-4C4B-A7DC-02DED62E979B}"/>
                  </a:ext>
                </a:extLst>
              </p14:cNvPr>
              <p14:cNvContentPartPr/>
              <p14:nvPr/>
            </p14:nvContentPartPr>
            <p14:xfrm>
              <a:off x="3652320" y="3331960"/>
              <a:ext cx="340920" cy="221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82789B1-CA11-4C4B-A7DC-02DED62E979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634320" y="3314320"/>
                <a:ext cx="376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4FCE746-7423-4CEE-BE8E-BC278537B612}"/>
                  </a:ext>
                </a:extLst>
              </p14:cNvPr>
              <p14:cNvContentPartPr/>
              <p14:nvPr/>
            </p14:nvContentPartPr>
            <p14:xfrm>
              <a:off x="4856160" y="3393880"/>
              <a:ext cx="185040" cy="29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4FCE746-7423-4CEE-BE8E-BC278537B61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38520" y="3375880"/>
                <a:ext cx="220680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A1D50A0-D3F5-44D5-B224-E473CA6FB18B}"/>
                  </a:ext>
                </a:extLst>
              </p14:cNvPr>
              <p14:cNvContentPartPr/>
              <p14:nvPr/>
            </p14:nvContentPartPr>
            <p14:xfrm>
              <a:off x="4876320" y="3474160"/>
              <a:ext cx="17208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A1D50A0-D3F5-44D5-B224-E473CA6FB18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58320" y="3456520"/>
                <a:ext cx="2077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0C509A6F-E376-471D-A741-DB034A815A45}"/>
                  </a:ext>
                </a:extLst>
              </p14:cNvPr>
              <p14:cNvContentPartPr/>
              <p14:nvPr/>
            </p14:nvContentPartPr>
            <p14:xfrm>
              <a:off x="5389320" y="3217120"/>
              <a:ext cx="178200" cy="4737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0C509A6F-E376-471D-A741-DB034A815A4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371680" y="3199120"/>
                <a:ext cx="213840" cy="50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0387248-8D47-442E-AE32-46A7AA8A36F0}"/>
                  </a:ext>
                </a:extLst>
              </p14:cNvPr>
              <p14:cNvContentPartPr/>
              <p14:nvPr/>
            </p14:nvContentPartPr>
            <p14:xfrm>
              <a:off x="6471480" y="3251320"/>
              <a:ext cx="100800" cy="11160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0387248-8D47-442E-AE32-46A7AA8A36F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453480" y="3233320"/>
                <a:ext cx="13644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AEA03D6-6FC0-426C-9E80-6E114E8E2CE5}"/>
                  </a:ext>
                </a:extLst>
              </p14:cNvPr>
              <p14:cNvContentPartPr/>
              <p14:nvPr/>
            </p14:nvContentPartPr>
            <p14:xfrm>
              <a:off x="5698560" y="3203080"/>
              <a:ext cx="663480" cy="498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9AEA03D6-6FC0-426C-9E80-6E114E8E2CE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680560" y="3185440"/>
                <a:ext cx="69912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37C29EBE-D7B1-41AF-A480-FAE38204EA9A}"/>
                  </a:ext>
                </a:extLst>
              </p14:cNvPr>
              <p14:cNvContentPartPr/>
              <p14:nvPr/>
            </p14:nvContentPartPr>
            <p14:xfrm>
              <a:off x="6695760" y="3179680"/>
              <a:ext cx="731880" cy="5479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37C29EBE-D7B1-41AF-A480-FAE38204EA9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677769" y="3161680"/>
                <a:ext cx="767502" cy="58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CBC5D880-A6CF-402C-A323-B15BE3194C5E}"/>
                  </a:ext>
                </a:extLst>
              </p14:cNvPr>
              <p14:cNvContentPartPr/>
              <p14:nvPr/>
            </p14:nvContentPartPr>
            <p14:xfrm>
              <a:off x="7590720" y="3189760"/>
              <a:ext cx="892800" cy="4676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CBC5D880-A6CF-402C-A323-B15BE3194C5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573080" y="3172106"/>
                <a:ext cx="928440" cy="503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B046B068-4820-404C-B170-73FF0F617674}"/>
                  </a:ext>
                </a:extLst>
              </p14:cNvPr>
              <p14:cNvContentPartPr/>
              <p14:nvPr/>
            </p14:nvContentPartPr>
            <p14:xfrm>
              <a:off x="2128440" y="761560"/>
              <a:ext cx="25560" cy="576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B046B068-4820-404C-B170-73FF0F61767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110800" y="743920"/>
                <a:ext cx="6120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15C0586-C567-48A1-A840-362B4972C04B}"/>
                  </a:ext>
                </a:extLst>
              </p14:cNvPr>
              <p14:cNvContentPartPr/>
              <p14:nvPr/>
            </p14:nvContentPartPr>
            <p14:xfrm>
              <a:off x="2031600" y="4130800"/>
              <a:ext cx="480240" cy="392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15C0586-C567-48A1-A840-362B4972C04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013600" y="4113160"/>
                <a:ext cx="51588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80F1094-96F2-4B4F-BFD0-7F7B81E76F32}"/>
                  </a:ext>
                </a:extLst>
              </p14:cNvPr>
              <p14:cNvContentPartPr/>
              <p14:nvPr/>
            </p14:nvContentPartPr>
            <p14:xfrm>
              <a:off x="2622000" y="4397560"/>
              <a:ext cx="120600" cy="104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80F1094-96F2-4B4F-BFD0-7F7B81E76F3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604000" y="4379560"/>
                <a:ext cx="1562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4E09CCA-986C-4495-B5F6-E05BB4C04263}"/>
                  </a:ext>
                </a:extLst>
              </p14:cNvPr>
              <p14:cNvContentPartPr/>
              <p14:nvPr/>
            </p14:nvContentPartPr>
            <p14:xfrm>
              <a:off x="2898840" y="4498360"/>
              <a:ext cx="84600" cy="97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4E09CCA-986C-4495-B5F6-E05BB4C0426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880840" y="4480360"/>
                <a:ext cx="1202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95A9D839-361F-47C3-99BD-5FAC5826EC75}"/>
                  </a:ext>
                </a:extLst>
              </p14:cNvPr>
              <p14:cNvContentPartPr/>
              <p14:nvPr/>
            </p14:nvContentPartPr>
            <p14:xfrm>
              <a:off x="3333360" y="4084000"/>
              <a:ext cx="303120" cy="64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95A9D839-361F-47C3-99BD-5FAC5826EC7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15360" y="4065990"/>
                <a:ext cx="338760" cy="685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3AEE2-5592-4994-AFE4-A8B302861F06}"/>
                  </a:ext>
                </a:extLst>
              </p14:cNvPr>
              <p14:cNvContentPartPr/>
              <p14:nvPr/>
            </p14:nvContentPartPr>
            <p14:xfrm>
              <a:off x="4815840" y="4281640"/>
              <a:ext cx="569160" cy="1684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3AEE2-5592-4994-AFE4-A8B302861F0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797840" y="4263678"/>
                <a:ext cx="604800" cy="204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B13F72D-E3AE-4981-BA66-540330CB6DB3}"/>
                  </a:ext>
                </a:extLst>
              </p14:cNvPr>
              <p14:cNvContentPartPr/>
              <p14:nvPr/>
            </p14:nvContentPartPr>
            <p14:xfrm>
              <a:off x="4063800" y="4095520"/>
              <a:ext cx="659880" cy="4456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B13F72D-E3AE-4981-BA66-540330CB6DB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045800" y="4077880"/>
                <a:ext cx="695520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DC1811A-52BC-4086-9C38-42958E46C301}"/>
                  </a:ext>
                </a:extLst>
              </p14:cNvPr>
              <p14:cNvContentPartPr/>
              <p14:nvPr/>
            </p14:nvContentPartPr>
            <p14:xfrm>
              <a:off x="5689200" y="4307560"/>
              <a:ext cx="813600" cy="152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DC1811A-52BC-4086-9C38-42958E46C30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671192" y="4289560"/>
                <a:ext cx="849256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9780AF18-06F5-4B3A-824F-54ACD75D9461}"/>
                  </a:ext>
                </a:extLst>
              </p14:cNvPr>
              <p14:cNvContentPartPr/>
              <p14:nvPr/>
            </p14:nvContentPartPr>
            <p14:xfrm>
              <a:off x="6737160" y="4094440"/>
              <a:ext cx="2080800" cy="359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9780AF18-06F5-4B3A-824F-54ACD75D946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719160" y="4076458"/>
                <a:ext cx="2116440" cy="3952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938E01A-E8AA-42A4-AE2D-E2F6F04CC8D8}"/>
                  </a:ext>
                </a:extLst>
              </p14:cNvPr>
              <p14:cNvContentPartPr/>
              <p14:nvPr/>
            </p14:nvContentPartPr>
            <p14:xfrm>
              <a:off x="1060320" y="4866280"/>
              <a:ext cx="6840" cy="275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938E01A-E8AA-42A4-AE2D-E2F6F04CC8D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042320" y="4848280"/>
                <a:ext cx="4248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2206DF5-6F90-494A-83A6-869ECFF96D40}"/>
                  </a:ext>
                </a:extLst>
              </p14:cNvPr>
              <p14:cNvContentPartPr/>
              <p14:nvPr/>
            </p14:nvContentPartPr>
            <p14:xfrm>
              <a:off x="934680" y="4854760"/>
              <a:ext cx="330480" cy="52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2206DF5-6F90-494A-83A6-869ECFF96D4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16680" y="4837120"/>
                <a:ext cx="3661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0D2F52A-5A83-42E4-A73A-BAE2618AEF54}"/>
                  </a:ext>
                </a:extLst>
              </p14:cNvPr>
              <p14:cNvContentPartPr/>
              <p14:nvPr/>
            </p14:nvContentPartPr>
            <p14:xfrm>
              <a:off x="934680" y="5107840"/>
              <a:ext cx="309600" cy="5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0D2F52A-5A83-42E4-A73A-BAE2618AEF5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16680" y="5090200"/>
                <a:ext cx="3452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5A3D1D6-D3E9-4CC7-B879-4C2290BCB518}"/>
                  </a:ext>
                </a:extLst>
              </p14:cNvPr>
              <p14:cNvContentPartPr/>
              <p14:nvPr/>
            </p14:nvContentPartPr>
            <p14:xfrm>
              <a:off x="954840" y="4780960"/>
              <a:ext cx="252720" cy="1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5A3D1D6-D3E9-4CC7-B879-4C2290BCB51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937200" y="4763320"/>
                <a:ext cx="2883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BAB28A8-B800-4F82-9278-3159640CEF37}"/>
                  </a:ext>
                </a:extLst>
              </p14:cNvPr>
              <p14:cNvContentPartPr/>
              <p14:nvPr/>
            </p14:nvContentPartPr>
            <p14:xfrm>
              <a:off x="2487360" y="4784920"/>
              <a:ext cx="113760" cy="5313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BAB28A8-B800-4F82-9278-3159640CEF3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69720" y="4766920"/>
                <a:ext cx="1494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72CCA70-AA41-46A5-986E-0558CF20C55C}"/>
                  </a:ext>
                </a:extLst>
              </p14:cNvPr>
              <p14:cNvContentPartPr/>
              <p14:nvPr/>
            </p14:nvContentPartPr>
            <p14:xfrm>
              <a:off x="1442640" y="4753240"/>
              <a:ext cx="914400" cy="519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72CCA70-AA41-46A5-986E-0558CF20C55C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1424640" y="4735600"/>
                <a:ext cx="95004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F73FD65-4FC9-4957-9AA6-496EA103A4FA}"/>
                  </a:ext>
                </a:extLst>
              </p14:cNvPr>
              <p14:cNvContentPartPr/>
              <p14:nvPr/>
            </p14:nvContentPartPr>
            <p14:xfrm>
              <a:off x="3220320" y="4852960"/>
              <a:ext cx="374400" cy="342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F73FD65-4FC9-4957-9AA6-496EA103A4F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02680" y="4835301"/>
                <a:ext cx="410040" cy="378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8E2123A-2454-4C1D-8F5E-0B3AE00C0FC4}"/>
                  </a:ext>
                </a:extLst>
              </p14:cNvPr>
              <p14:cNvContentPartPr/>
              <p14:nvPr/>
            </p14:nvContentPartPr>
            <p14:xfrm>
              <a:off x="2712720" y="4789960"/>
              <a:ext cx="383040" cy="53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8E2123A-2454-4C1D-8F5E-0B3AE00C0FC4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695080" y="4772320"/>
                <a:ext cx="41868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4E30C75-A75D-43B3-BF6F-51D3D3F295B4}"/>
                  </a:ext>
                </a:extLst>
              </p14:cNvPr>
              <p14:cNvContentPartPr/>
              <p14:nvPr/>
            </p14:nvContentPartPr>
            <p14:xfrm>
              <a:off x="4888920" y="4795000"/>
              <a:ext cx="28440" cy="58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4E30C75-A75D-43B3-BF6F-51D3D3F295B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71280" y="4777360"/>
                <a:ext cx="6408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881063E3-824B-458B-BB90-1C0B063ECC3A}"/>
                  </a:ext>
                </a:extLst>
              </p14:cNvPr>
              <p14:cNvContentPartPr/>
              <p14:nvPr/>
            </p14:nvContentPartPr>
            <p14:xfrm>
              <a:off x="4198080" y="4816960"/>
              <a:ext cx="578520" cy="4960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881063E3-824B-458B-BB90-1C0B063ECC3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180440" y="4798973"/>
                <a:ext cx="614160" cy="531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1471945B-CA62-49EB-8077-39BF6CC67335}"/>
                  </a:ext>
                </a:extLst>
              </p14:cNvPr>
              <p14:cNvContentPartPr/>
              <p14:nvPr/>
            </p14:nvContentPartPr>
            <p14:xfrm>
              <a:off x="3696600" y="4797880"/>
              <a:ext cx="398520" cy="354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1471945B-CA62-49EB-8077-39BF6CC6733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678600" y="4779880"/>
                <a:ext cx="43416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470EEA0-0A7F-43F4-B688-3EC78D89FE07}"/>
                  </a:ext>
                </a:extLst>
              </p14:cNvPr>
              <p14:cNvContentPartPr/>
              <p14:nvPr/>
            </p14:nvContentPartPr>
            <p14:xfrm>
              <a:off x="5778480" y="4890760"/>
              <a:ext cx="315000" cy="524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470EEA0-0A7F-43F4-B688-3EC78D89FE0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760480" y="4873120"/>
                <a:ext cx="350640" cy="56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A6BA36E-D10C-4FAD-A861-911539A6522B}"/>
                  </a:ext>
                </a:extLst>
              </p14:cNvPr>
              <p14:cNvContentPartPr/>
              <p14:nvPr/>
            </p14:nvContentPartPr>
            <p14:xfrm>
              <a:off x="6150000" y="5130160"/>
              <a:ext cx="131040" cy="1360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A6BA36E-D10C-4FAD-A861-911539A6522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32360" y="5112520"/>
                <a:ext cx="1666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9AEE2A-B5E1-41EB-A667-DC166A80776D}"/>
                  </a:ext>
                </a:extLst>
              </p14:cNvPr>
              <p14:cNvContentPartPr/>
              <p14:nvPr/>
            </p14:nvContentPartPr>
            <p14:xfrm>
              <a:off x="6364920" y="5130880"/>
              <a:ext cx="97560" cy="142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9AEE2A-B5E1-41EB-A667-DC166A80776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347280" y="5113240"/>
                <a:ext cx="13320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D0C97AE-B46C-4C6B-AF79-F03CBF0B59A6}"/>
                  </a:ext>
                </a:extLst>
              </p14:cNvPr>
              <p14:cNvContentPartPr/>
              <p14:nvPr/>
            </p14:nvContentPartPr>
            <p14:xfrm>
              <a:off x="6674160" y="4914160"/>
              <a:ext cx="1098720" cy="4795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D0C97AE-B46C-4C6B-AF79-F03CBF0B59A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56520" y="4896507"/>
                <a:ext cx="1134360" cy="515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0881B62-625C-44B0-AFC4-C0B79ED07F03}"/>
                  </a:ext>
                </a:extLst>
              </p14:cNvPr>
              <p14:cNvContentPartPr/>
              <p14:nvPr/>
            </p14:nvContentPartPr>
            <p14:xfrm>
              <a:off x="2530920" y="5455600"/>
              <a:ext cx="110880" cy="133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0881B62-625C-44B0-AFC4-C0B79ED07F0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512920" y="5437600"/>
                <a:ext cx="146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360DE96-AAE1-4818-B018-600EE21198F8}"/>
                  </a:ext>
                </a:extLst>
              </p14:cNvPr>
              <p14:cNvContentPartPr/>
              <p14:nvPr/>
            </p14:nvContentPartPr>
            <p14:xfrm>
              <a:off x="1625160" y="5323120"/>
              <a:ext cx="801720" cy="305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360DE96-AAE1-4818-B018-600EE21198F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607520" y="5305120"/>
                <a:ext cx="83736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DEDCA86-83B6-4647-A1CC-C7896015D952}"/>
                  </a:ext>
                </a:extLst>
              </p14:cNvPr>
              <p14:cNvContentPartPr/>
              <p14:nvPr/>
            </p14:nvContentPartPr>
            <p14:xfrm>
              <a:off x="657480" y="5383960"/>
              <a:ext cx="875520" cy="2782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DEDCA86-83B6-4647-A1CC-C7896015D952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39480" y="5365960"/>
                <a:ext cx="91116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FDA6E92-B81C-41FF-88E8-9EC9E3CBDBF5}"/>
                  </a:ext>
                </a:extLst>
              </p14:cNvPr>
              <p14:cNvContentPartPr/>
              <p14:nvPr/>
            </p14:nvContentPartPr>
            <p14:xfrm>
              <a:off x="4241280" y="5679160"/>
              <a:ext cx="46440" cy="1004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FDA6E92-B81C-41FF-88E8-9EC9E3CBDBF5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223280" y="5661160"/>
                <a:ext cx="820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46472BB4-14EB-4E43-96F3-E4A9A75B7BCF}"/>
                  </a:ext>
                </a:extLst>
              </p14:cNvPr>
              <p14:cNvContentPartPr/>
              <p14:nvPr/>
            </p14:nvContentPartPr>
            <p14:xfrm>
              <a:off x="4460160" y="5805160"/>
              <a:ext cx="309240" cy="188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46472BB4-14EB-4E43-96F3-E4A9A75B7BCF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4442160" y="5787160"/>
                <a:ext cx="3448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D4DE757-D16F-4760-BB09-50E7B13D47C1}"/>
                  </a:ext>
                </a:extLst>
              </p14:cNvPr>
              <p14:cNvContentPartPr/>
              <p14:nvPr/>
            </p14:nvContentPartPr>
            <p14:xfrm>
              <a:off x="3615600" y="5629840"/>
              <a:ext cx="511920" cy="5727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D4DE757-D16F-4760-BB09-50E7B13D47C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597600" y="5612200"/>
                <a:ext cx="547560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C6D905C-5607-4C08-BAAF-4694059F9D55}"/>
                  </a:ext>
                </a:extLst>
              </p14:cNvPr>
              <p14:cNvContentPartPr/>
              <p14:nvPr/>
            </p14:nvContentPartPr>
            <p14:xfrm>
              <a:off x="3035280" y="5615800"/>
              <a:ext cx="470160" cy="36900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C6D905C-5607-4C08-BAAF-4694059F9D55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017280" y="5598160"/>
                <a:ext cx="50580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D3EAB989-6A50-4147-87C2-E7C96DB9DB9B}"/>
                  </a:ext>
                </a:extLst>
              </p14:cNvPr>
              <p14:cNvContentPartPr/>
              <p14:nvPr/>
            </p14:nvContentPartPr>
            <p14:xfrm>
              <a:off x="5048040" y="5651080"/>
              <a:ext cx="1578600" cy="3693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D3EAB989-6A50-4147-87C2-E7C96DB9DB9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030040" y="5633440"/>
                <a:ext cx="1614240" cy="40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427598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280656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284220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3E7A3B8-48E8-4227-8E46-5B2E2DB0D5EB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3E7A3B8-48E8-4227-8E46-5B2E2DB0D5E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982720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64065AA-797E-4CEF-848E-81A04314A95F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64065AA-797E-4CEF-848E-81A04314A95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560442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68694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14:cNvPr>
              <p14:cNvContentPartPr/>
              <p14:nvPr/>
            </p14:nvContentPartPr>
            <p14:xfrm>
              <a:off x="4652760" y="1290040"/>
              <a:ext cx="23292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272040"/>
                <a:ext cx="26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127680"/>
              <a:ext cx="567720" cy="444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756820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14:cNvPr>
              <p14:cNvContentPartPr/>
              <p14:nvPr/>
            </p14:nvContentPartPr>
            <p14:xfrm>
              <a:off x="4652760" y="1290040"/>
              <a:ext cx="23292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272040"/>
                <a:ext cx="26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127680"/>
              <a:ext cx="567720" cy="444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5982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14:cNvPr>
              <p14:cNvContentPartPr/>
              <p14:nvPr/>
            </p14:nvContentPartPr>
            <p14:xfrm>
              <a:off x="4652760" y="1290040"/>
              <a:ext cx="23292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272040"/>
                <a:ext cx="26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127680"/>
              <a:ext cx="567720" cy="444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14:cNvPr>
              <p14:cNvContentPartPr/>
              <p14:nvPr/>
            </p14:nvContentPartPr>
            <p14:xfrm>
              <a:off x="2153640" y="2864680"/>
              <a:ext cx="269280" cy="1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36000" y="2847040"/>
                <a:ext cx="30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71496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14:cNvPr>
              <p14:cNvContentPartPr/>
              <p14:nvPr/>
            </p14:nvContentPartPr>
            <p14:xfrm>
              <a:off x="6504960" y="2773240"/>
              <a:ext cx="48240" cy="5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86960" y="2755600"/>
                <a:ext cx="838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761920" y="2824360"/>
              <a:ext cx="61812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839241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14:cNvPr>
              <p14:cNvContentPartPr/>
              <p14:nvPr/>
            </p14:nvContentPartPr>
            <p14:xfrm>
              <a:off x="4652760" y="1290040"/>
              <a:ext cx="23292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272040"/>
                <a:ext cx="26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127680"/>
              <a:ext cx="567720" cy="444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14:cNvPr>
              <p14:cNvContentPartPr/>
              <p14:nvPr/>
            </p14:nvContentPartPr>
            <p14:xfrm>
              <a:off x="2153640" y="2864680"/>
              <a:ext cx="269280" cy="1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36000" y="2847040"/>
                <a:ext cx="30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71496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14:cNvPr>
              <p14:cNvContentPartPr/>
              <p14:nvPr/>
            </p14:nvContentPartPr>
            <p14:xfrm>
              <a:off x="6504960" y="2773240"/>
              <a:ext cx="48240" cy="5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86960" y="2755600"/>
                <a:ext cx="838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761920" y="2824360"/>
              <a:ext cx="61812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14:cNvPr>
              <p14:cNvContentPartPr/>
              <p14:nvPr/>
            </p14:nvContentPartPr>
            <p14:xfrm>
              <a:off x="8574600" y="2882680"/>
              <a:ext cx="92160" cy="25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6600" y="2864680"/>
                <a:ext cx="127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14:cNvPr>
              <p14:cNvContentPartPr/>
              <p14:nvPr/>
            </p14:nvContentPartPr>
            <p14:xfrm>
              <a:off x="8754600" y="2743000"/>
              <a:ext cx="5400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736960" y="2725360"/>
                <a:ext cx="896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14:cNvPr>
              <p14:cNvContentPartPr/>
              <p14:nvPr/>
            </p14:nvContentPartPr>
            <p14:xfrm>
              <a:off x="6684960" y="2618440"/>
              <a:ext cx="1760040" cy="72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66960" y="2600449"/>
                <a:ext cx="1795680" cy="7595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025825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14:cNvPr>
              <p14:cNvContentPartPr/>
              <p14:nvPr/>
            </p14:nvContentPartPr>
            <p14:xfrm>
              <a:off x="4652760" y="1290040"/>
              <a:ext cx="23292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272040"/>
                <a:ext cx="26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127680"/>
              <a:ext cx="567720" cy="444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14:cNvPr>
              <p14:cNvContentPartPr/>
              <p14:nvPr/>
            </p14:nvContentPartPr>
            <p14:xfrm>
              <a:off x="2153640" y="2864680"/>
              <a:ext cx="269280" cy="1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36000" y="2847040"/>
                <a:ext cx="30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71496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14:cNvPr>
              <p14:cNvContentPartPr/>
              <p14:nvPr/>
            </p14:nvContentPartPr>
            <p14:xfrm>
              <a:off x="6504960" y="2773240"/>
              <a:ext cx="48240" cy="5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86960" y="2755600"/>
                <a:ext cx="838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761920" y="2824360"/>
              <a:ext cx="61812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14:cNvPr>
              <p14:cNvContentPartPr/>
              <p14:nvPr/>
            </p14:nvContentPartPr>
            <p14:xfrm>
              <a:off x="8574600" y="2882680"/>
              <a:ext cx="92160" cy="25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6600" y="2864680"/>
                <a:ext cx="127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14:cNvPr>
              <p14:cNvContentPartPr/>
              <p14:nvPr/>
            </p14:nvContentPartPr>
            <p14:xfrm>
              <a:off x="8754600" y="2743000"/>
              <a:ext cx="5400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736960" y="2725360"/>
                <a:ext cx="896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14:cNvPr>
              <p14:cNvContentPartPr/>
              <p14:nvPr/>
            </p14:nvContentPartPr>
            <p14:xfrm>
              <a:off x="6684960" y="2618440"/>
              <a:ext cx="1760040" cy="72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66960" y="2600449"/>
                <a:ext cx="1795680" cy="75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14:cNvPr>
              <p14:cNvContentPartPr/>
              <p14:nvPr/>
            </p14:nvContentPartPr>
            <p14:xfrm>
              <a:off x="2377200" y="3677560"/>
              <a:ext cx="23292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59200" y="3659560"/>
                <a:ext cx="268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14:cNvPr>
              <p14:cNvContentPartPr/>
              <p14:nvPr/>
            </p14:nvContentPartPr>
            <p14:xfrm>
              <a:off x="2326080" y="3758200"/>
              <a:ext cx="279000" cy="22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08440" y="3740560"/>
                <a:ext cx="314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14:cNvPr>
              <p14:cNvContentPartPr/>
              <p14:nvPr/>
            </p14:nvContentPartPr>
            <p14:xfrm>
              <a:off x="1350840" y="3698080"/>
              <a:ext cx="40248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2840" y="3680080"/>
                <a:ext cx="43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14:cNvPr>
              <p14:cNvContentPartPr/>
              <p14:nvPr/>
            </p14:nvContentPartPr>
            <p14:xfrm>
              <a:off x="2803800" y="3823720"/>
              <a:ext cx="1047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86160" y="3806080"/>
                <a:ext cx="140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14:cNvPr>
              <p14:cNvContentPartPr/>
              <p14:nvPr/>
            </p14:nvContentPartPr>
            <p14:xfrm>
              <a:off x="2783640" y="3917320"/>
              <a:ext cx="1281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65640" y="3899680"/>
                <a:ext cx="163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14:cNvPr>
              <p14:cNvContentPartPr/>
              <p14:nvPr/>
            </p14:nvContentPartPr>
            <p14:xfrm>
              <a:off x="3137880" y="3555520"/>
              <a:ext cx="857520" cy="686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19880" y="3537880"/>
                <a:ext cx="8931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14:cNvPr>
              <p14:cNvContentPartPr/>
              <p14:nvPr/>
            </p14:nvContentPartPr>
            <p14:xfrm>
              <a:off x="4154520" y="3724720"/>
              <a:ext cx="89640" cy="260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6520" y="3707080"/>
                <a:ext cx="125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14:cNvPr>
              <p14:cNvContentPartPr/>
              <p14:nvPr/>
            </p14:nvContentPartPr>
            <p14:xfrm>
              <a:off x="4351080" y="3677560"/>
              <a:ext cx="27720" cy="40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33440" y="3659920"/>
                <a:ext cx="633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14:cNvPr>
              <p14:cNvContentPartPr/>
              <p14:nvPr/>
            </p14:nvContentPartPr>
            <p14:xfrm>
              <a:off x="4500480" y="3514840"/>
              <a:ext cx="71640" cy="20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82480" y="3497169"/>
                <a:ext cx="1072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14:cNvPr>
              <p14:cNvContentPartPr/>
              <p14:nvPr/>
            </p14:nvContentPartPr>
            <p14:xfrm>
              <a:off x="4724040" y="3415840"/>
              <a:ext cx="266760" cy="707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06400" y="3397831"/>
                <a:ext cx="302400" cy="74341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31044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14:cNvPr>
              <p14:cNvContentPartPr/>
              <p14:nvPr/>
            </p14:nvContentPartPr>
            <p14:xfrm>
              <a:off x="4652760" y="1290040"/>
              <a:ext cx="23292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272040"/>
                <a:ext cx="26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127680"/>
              <a:ext cx="567720" cy="444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14:cNvPr>
              <p14:cNvContentPartPr/>
              <p14:nvPr/>
            </p14:nvContentPartPr>
            <p14:xfrm>
              <a:off x="2153640" y="2864680"/>
              <a:ext cx="269280" cy="1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36000" y="2847040"/>
                <a:ext cx="30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71496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14:cNvPr>
              <p14:cNvContentPartPr/>
              <p14:nvPr/>
            </p14:nvContentPartPr>
            <p14:xfrm>
              <a:off x="6504960" y="2773240"/>
              <a:ext cx="48240" cy="5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86960" y="2755600"/>
                <a:ext cx="838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761920" y="2824360"/>
              <a:ext cx="61812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14:cNvPr>
              <p14:cNvContentPartPr/>
              <p14:nvPr/>
            </p14:nvContentPartPr>
            <p14:xfrm>
              <a:off x="8574600" y="2882680"/>
              <a:ext cx="92160" cy="25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6600" y="2864680"/>
                <a:ext cx="127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14:cNvPr>
              <p14:cNvContentPartPr/>
              <p14:nvPr/>
            </p14:nvContentPartPr>
            <p14:xfrm>
              <a:off x="8754600" y="2743000"/>
              <a:ext cx="5400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736960" y="2725360"/>
                <a:ext cx="896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14:cNvPr>
              <p14:cNvContentPartPr/>
              <p14:nvPr/>
            </p14:nvContentPartPr>
            <p14:xfrm>
              <a:off x="6684960" y="2618440"/>
              <a:ext cx="1760040" cy="72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66960" y="2600449"/>
                <a:ext cx="1795680" cy="75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14:cNvPr>
              <p14:cNvContentPartPr/>
              <p14:nvPr/>
            </p14:nvContentPartPr>
            <p14:xfrm>
              <a:off x="2377200" y="3677560"/>
              <a:ext cx="23292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59200" y="3659560"/>
                <a:ext cx="268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14:cNvPr>
              <p14:cNvContentPartPr/>
              <p14:nvPr/>
            </p14:nvContentPartPr>
            <p14:xfrm>
              <a:off x="2326080" y="3758200"/>
              <a:ext cx="279000" cy="22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08440" y="3740560"/>
                <a:ext cx="314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14:cNvPr>
              <p14:cNvContentPartPr/>
              <p14:nvPr/>
            </p14:nvContentPartPr>
            <p14:xfrm>
              <a:off x="1350840" y="3698080"/>
              <a:ext cx="40248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2840" y="3680080"/>
                <a:ext cx="43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14:cNvPr>
              <p14:cNvContentPartPr/>
              <p14:nvPr/>
            </p14:nvContentPartPr>
            <p14:xfrm>
              <a:off x="2803800" y="3823720"/>
              <a:ext cx="1047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86160" y="3806080"/>
                <a:ext cx="140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14:cNvPr>
              <p14:cNvContentPartPr/>
              <p14:nvPr/>
            </p14:nvContentPartPr>
            <p14:xfrm>
              <a:off x="2783640" y="3917320"/>
              <a:ext cx="1281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65640" y="3899680"/>
                <a:ext cx="163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14:cNvPr>
              <p14:cNvContentPartPr/>
              <p14:nvPr/>
            </p14:nvContentPartPr>
            <p14:xfrm>
              <a:off x="3137880" y="3555520"/>
              <a:ext cx="857520" cy="686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19880" y="3537880"/>
                <a:ext cx="8931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14:cNvPr>
              <p14:cNvContentPartPr/>
              <p14:nvPr/>
            </p14:nvContentPartPr>
            <p14:xfrm>
              <a:off x="4154520" y="3724720"/>
              <a:ext cx="89640" cy="260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6520" y="3707080"/>
                <a:ext cx="125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14:cNvPr>
              <p14:cNvContentPartPr/>
              <p14:nvPr/>
            </p14:nvContentPartPr>
            <p14:xfrm>
              <a:off x="4351080" y="3677560"/>
              <a:ext cx="27720" cy="40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33440" y="3659920"/>
                <a:ext cx="633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14:cNvPr>
              <p14:cNvContentPartPr/>
              <p14:nvPr/>
            </p14:nvContentPartPr>
            <p14:xfrm>
              <a:off x="4500480" y="3514840"/>
              <a:ext cx="71640" cy="20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82480" y="3497169"/>
                <a:ext cx="1072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14:cNvPr>
              <p14:cNvContentPartPr/>
              <p14:nvPr/>
            </p14:nvContentPartPr>
            <p14:xfrm>
              <a:off x="4724040" y="3415840"/>
              <a:ext cx="266760" cy="707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06400" y="3397831"/>
                <a:ext cx="302400" cy="74341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023348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14:cNvPr>
              <p14:cNvContentPartPr/>
              <p14:nvPr/>
            </p14:nvContentPartPr>
            <p14:xfrm>
              <a:off x="4652760" y="1290040"/>
              <a:ext cx="23292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272040"/>
                <a:ext cx="26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127680"/>
              <a:ext cx="567720" cy="444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14:cNvPr>
              <p14:cNvContentPartPr/>
              <p14:nvPr/>
            </p14:nvContentPartPr>
            <p14:xfrm>
              <a:off x="2153640" y="2864680"/>
              <a:ext cx="269280" cy="1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36000" y="2847040"/>
                <a:ext cx="30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71496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14:cNvPr>
              <p14:cNvContentPartPr/>
              <p14:nvPr/>
            </p14:nvContentPartPr>
            <p14:xfrm>
              <a:off x="6504960" y="2773240"/>
              <a:ext cx="48240" cy="5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86960" y="2755600"/>
                <a:ext cx="838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761920" y="2824360"/>
              <a:ext cx="61812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14:cNvPr>
              <p14:cNvContentPartPr/>
              <p14:nvPr/>
            </p14:nvContentPartPr>
            <p14:xfrm>
              <a:off x="8574600" y="2882680"/>
              <a:ext cx="92160" cy="25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6600" y="2864680"/>
                <a:ext cx="127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14:cNvPr>
              <p14:cNvContentPartPr/>
              <p14:nvPr/>
            </p14:nvContentPartPr>
            <p14:xfrm>
              <a:off x="8754600" y="2743000"/>
              <a:ext cx="5400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736960" y="2725360"/>
                <a:ext cx="896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14:cNvPr>
              <p14:cNvContentPartPr/>
              <p14:nvPr/>
            </p14:nvContentPartPr>
            <p14:xfrm>
              <a:off x="6684960" y="2618440"/>
              <a:ext cx="1760040" cy="72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66960" y="2600449"/>
                <a:ext cx="1795680" cy="75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14:cNvPr>
              <p14:cNvContentPartPr/>
              <p14:nvPr/>
            </p14:nvContentPartPr>
            <p14:xfrm>
              <a:off x="2377200" y="3677560"/>
              <a:ext cx="23292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59200" y="3659560"/>
                <a:ext cx="268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14:cNvPr>
              <p14:cNvContentPartPr/>
              <p14:nvPr/>
            </p14:nvContentPartPr>
            <p14:xfrm>
              <a:off x="2326080" y="3758200"/>
              <a:ext cx="279000" cy="22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08440" y="3740560"/>
                <a:ext cx="314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14:cNvPr>
              <p14:cNvContentPartPr/>
              <p14:nvPr/>
            </p14:nvContentPartPr>
            <p14:xfrm>
              <a:off x="1350840" y="3698080"/>
              <a:ext cx="40248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2840" y="3680080"/>
                <a:ext cx="43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14:cNvPr>
              <p14:cNvContentPartPr/>
              <p14:nvPr/>
            </p14:nvContentPartPr>
            <p14:xfrm>
              <a:off x="2803800" y="3823720"/>
              <a:ext cx="1047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86160" y="3806080"/>
                <a:ext cx="140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14:cNvPr>
              <p14:cNvContentPartPr/>
              <p14:nvPr/>
            </p14:nvContentPartPr>
            <p14:xfrm>
              <a:off x="2783640" y="3917320"/>
              <a:ext cx="1281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65640" y="3899680"/>
                <a:ext cx="163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14:cNvPr>
              <p14:cNvContentPartPr/>
              <p14:nvPr/>
            </p14:nvContentPartPr>
            <p14:xfrm>
              <a:off x="3137880" y="3555520"/>
              <a:ext cx="857520" cy="686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19880" y="3537880"/>
                <a:ext cx="8931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14:cNvPr>
              <p14:cNvContentPartPr/>
              <p14:nvPr/>
            </p14:nvContentPartPr>
            <p14:xfrm>
              <a:off x="4154520" y="3724720"/>
              <a:ext cx="89640" cy="260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6520" y="3707080"/>
                <a:ext cx="125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14:cNvPr>
              <p14:cNvContentPartPr/>
              <p14:nvPr/>
            </p14:nvContentPartPr>
            <p14:xfrm>
              <a:off x="4351080" y="3677560"/>
              <a:ext cx="27720" cy="40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33440" y="3659920"/>
                <a:ext cx="633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14:cNvPr>
              <p14:cNvContentPartPr/>
              <p14:nvPr/>
            </p14:nvContentPartPr>
            <p14:xfrm>
              <a:off x="4500480" y="3514840"/>
              <a:ext cx="71640" cy="20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82480" y="3497169"/>
                <a:ext cx="1072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14:cNvPr>
              <p14:cNvContentPartPr/>
              <p14:nvPr/>
            </p14:nvContentPartPr>
            <p14:xfrm>
              <a:off x="4724040" y="3415840"/>
              <a:ext cx="266760" cy="707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06400" y="3397831"/>
                <a:ext cx="302400" cy="743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65BD935-349F-4CD4-9694-0B7A278C7A4D}"/>
                  </a:ext>
                </a:extLst>
              </p14:cNvPr>
              <p14:cNvContentPartPr/>
              <p14:nvPr/>
            </p14:nvContentPartPr>
            <p14:xfrm>
              <a:off x="1401960" y="4720120"/>
              <a:ext cx="2530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65BD935-349F-4CD4-9694-0B7A278C7A4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383960" y="4702120"/>
                <a:ext cx="288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2297BA-8AA9-4EDA-8326-C43EC8D51142}"/>
                  </a:ext>
                </a:extLst>
              </p14:cNvPr>
              <p14:cNvContentPartPr/>
              <p14:nvPr/>
            </p14:nvContentPartPr>
            <p14:xfrm>
              <a:off x="1422120" y="4825960"/>
              <a:ext cx="2224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2297BA-8AA9-4EDA-8326-C43EC8D5114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04480" y="4807960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4338D78-97FD-47E6-A5EA-723744CF5E49}"/>
                  </a:ext>
                </a:extLst>
              </p14:cNvPr>
              <p14:cNvContentPartPr/>
              <p14:nvPr/>
            </p14:nvContentPartPr>
            <p14:xfrm>
              <a:off x="1538400" y="4650640"/>
              <a:ext cx="19620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4338D78-97FD-47E6-A5EA-723744CF5E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20760" y="4633000"/>
                <a:ext cx="2318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E8FE17-0B77-4ECD-A8F2-5D7CD40E3539}"/>
                  </a:ext>
                </a:extLst>
              </p14:cNvPr>
              <p14:cNvContentPartPr/>
              <p14:nvPr/>
            </p14:nvContentPartPr>
            <p14:xfrm>
              <a:off x="2592120" y="4703560"/>
              <a:ext cx="19080" cy="22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E8FE17-0B77-4ECD-A8F2-5D7CD40E353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4120" y="4685920"/>
                <a:ext cx="547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BD8A06-774B-4D62-9C40-423E096C237D}"/>
                  </a:ext>
                </a:extLst>
              </p14:cNvPr>
              <p14:cNvContentPartPr/>
              <p14:nvPr/>
            </p14:nvContentPartPr>
            <p14:xfrm>
              <a:off x="2498880" y="4722640"/>
              <a:ext cx="265680" cy="2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BD8A06-774B-4D62-9C40-423E096C237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1240" y="4705000"/>
                <a:ext cx="30132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D9594B-E01B-4669-AB9E-AA4F557E353A}"/>
                  </a:ext>
                </a:extLst>
              </p14:cNvPr>
              <p14:cNvContentPartPr/>
              <p14:nvPr/>
            </p14:nvContentPartPr>
            <p14:xfrm>
              <a:off x="2519400" y="4926760"/>
              <a:ext cx="22284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D9594B-E01B-4669-AB9E-AA4F557E35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01400" y="490876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C99606B-7DB4-4B0B-A7A9-28B1FDC88809}"/>
                  </a:ext>
                </a:extLst>
              </p14:cNvPr>
              <p14:cNvContentPartPr/>
              <p14:nvPr/>
            </p14:nvContentPartPr>
            <p14:xfrm>
              <a:off x="2478720" y="4642720"/>
              <a:ext cx="26352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C99606B-7DB4-4B0B-A7A9-28B1FDC8880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60720" y="4624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F17258-969B-411B-9DB3-0ED2A4855A93}"/>
                  </a:ext>
                </a:extLst>
              </p14:cNvPr>
              <p14:cNvContentPartPr/>
              <p14:nvPr/>
            </p14:nvContentPartPr>
            <p14:xfrm>
              <a:off x="2946000" y="4788880"/>
              <a:ext cx="165960" cy="1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F17258-969B-411B-9DB3-0ED2A4855A9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28000" y="4771240"/>
                <a:ext cx="2016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4D9871-629E-438C-9FF0-3C49898CECC1}"/>
                  </a:ext>
                </a:extLst>
              </p14:cNvPr>
              <p14:cNvContentPartPr/>
              <p14:nvPr/>
            </p14:nvContentPartPr>
            <p14:xfrm>
              <a:off x="2997120" y="4886080"/>
              <a:ext cx="161640" cy="1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4D9871-629E-438C-9FF0-3C49898CECC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79120" y="4868440"/>
                <a:ext cx="197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F07E33-E53D-4E7A-9829-E160985D5200}"/>
                  </a:ext>
                </a:extLst>
              </p14:cNvPr>
              <p14:cNvContentPartPr/>
              <p14:nvPr/>
            </p14:nvContentPartPr>
            <p14:xfrm>
              <a:off x="3524880" y="4853680"/>
              <a:ext cx="582480" cy="53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F07E33-E53D-4E7A-9829-E160985D52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07240" y="4836040"/>
                <a:ext cx="6181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6CF9A8B-21D4-4535-A0C2-CF7BDAE9F68D}"/>
                  </a:ext>
                </a:extLst>
              </p14:cNvPr>
              <p14:cNvContentPartPr/>
              <p14:nvPr/>
            </p14:nvContentPartPr>
            <p14:xfrm>
              <a:off x="3799560" y="4957000"/>
              <a:ext cx="216720" cy="154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6CF9A8B-21D4-4535-A0C2-CF7BDAE9F6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81560" y="4939360"/>
                <a:ext cx="2523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CAF9801-347E-483E-9453-2F4A506B81C3}"/>
                  </a:ext>
                </a:extLst>
              </p14:cNvPr>
              <p14:cNvContentPartPr/>
              <p14:nvPr/>
            </p14:nvContentPartPr>
            <p14:xfrm>
              <a:off x="3562680" y="4548400"/>
              <a:ext cx="713520" cy="254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CAF9801-347E-483E-9453-2F4A506B81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44689" y="4530400"/>
                <a:ext cx="749142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401994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14:cNvPr>
              <p14:cNvContentPartPr/>
              <p14:nvPr/>
            </p14:nvContentPartPr>
            <p14:xfrm>
              <a:off x="4652760" y="1290040"/>
              <a:ext cx="23292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272040"/>
                <a:ext cx="26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127680"/>
              <a:ext cx="567720" cy="444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14:cNvPr>
              <p14:cNvContentPartPr/>
              <p14:nvPr/>
            </p14:nvContentPartPr>
            <p14:xfrm>
              <a:off x="2153640" y="2864680"/>
              <a:ext cx="269280" cy="1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36000" y="2847040"/>
                <a:ext cx="30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71496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14:cNvPr>
              <p14:cNvContentPartPr/>
              <p14:nvPr/>
            </p14:nvContentPartPr>
            <p14:xfrm>
              <a:off x="6504960" y="2773240"/>
              <a:ext cx="48240" cy="5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86960" y="2755600"/>
                <a:ext cx="838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761920" y="2824360"/>
              <a:ext cx="61812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14:cNvPr>
              <p14:cNvContentPartPr/>
              <p14:nvPr/>
            </p14:nvContentPartPr>
            <p14:xfrm>
              <a:off x="8574600" y="2882680"/>
              <a:ext cx="92160" cy="25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6600" y="2864680"/>
                <a:ext cx="127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14:cNvPr>
              <p14:cNvContentPartPr/>
              <p14:nvPr/>
            </p14:nvContentPartPr>
            <p14:xfrm>
              <a:off x="8754600" y="2743000"/>
              <a:ext cx="5400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736960" y="2725360"/>
                <a:ext cx="896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14:cNvPr>
              <p14:cNvContentPartPr/>
              <p14:nvPr/>
            </p14:nvContentPartPr>
            <p14:xfrm>
              <a:off x="6684960" y="2618440"/>
              <a:ext cx="1760040" cy="72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66960" y="2600449"/>
                <a:ext cx="1795680" cy="75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14:cNvPr>
              <p14:cNvContentPartPr/>
              <p14:nvPr/>
            </p14:nvContentPartPr>
            <p14:xfrm>
              <a:off x="2377200" y="3677560"/>
              <a:ext cx="23292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59200" y="3659560"/>
                <a:ext cx="268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14:cNvPr>
              <p14:cNvContentPartPr/>
              <p14:nvPr/>
            </p14:nvContentPartPr>
            <p14:xfrm>
              <a:off x="2326080" y="3758200"/>
              <a:ext cx="279000" cy="22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08440" y="3740560"/>
                <a:ext cx="314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14:cNvPr>
              <p14:cNvContentPartPr/>
              <p14:nvPr/>
            </p14:nvContentPartPr>
            <p14:xfrm>
              <a:off x="1350840" y="3698080"/>
              <a:ext cx="40248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2840" y="3680080"/>
                <a:ext cx="43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14:cNvPr>
              <p14:cNvContentPartPr/>
              <p14:nvPr/>
            </p14:nvContentPartPr>
            <p14:xfrm>
              <a:off x="2803800" y="3823720"/>
              <a:ext cx="1047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86160" y="3806080"/>
                <a:ext cx="140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14:cNvPr>
              <p14:cNvContentPartPr/>
              <p14:nvPr/>
            </p14:nvContentPartPr>
            <p14:xfrm>
              <a:off x="2783640" y="3917320"/>
              <a:ext cx="1281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65640" y="3899680"/>
                <a:ext cx="163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14:cNvPr>
              <p14:cNvContentPartPr/>
              <p14:nvPr/>
            </p14:nvContentPartPr>
            <p14:xfrm>
              <a:off x="3137880" y="3555520"/>
              <a:ext cx="857520" cy="686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19880" y="3537880"/>
                <a:ext cx="8931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14:cNvPr>
              <p14:cNvContentPartPr/>
              <p14:nvPr/>
            </p14:nvContentPartPr>
            <p14:xfrm>
              <a:off x="4154520" y="3724720"/>
              <a:ext cx="89640" cy="260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6520" y="3707080"/>
                <a:ext cx="125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14:cNvPr>
              <p14:cNvContentPartPr/>
              <p14:nvPr/>
            </p14:nvContentPartPr>
            <p14:xfrm>
              <a:off x="4351080" y="3677560"/>
              <a:ext cx="27720" cy="40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33440" y="3659920"/>
                <a:ext cx="633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14:cNvPr>
              <p14:cNvContentPartPr/>
              <p14:nvPr/>
            </p14:nvContentPartPr>
            <p14:xfrm>
              <a:off x="4500480" y="3514840"/>
              <a:ext cx="71640" cy="20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82480" y="3497169"/>
                <a:ext cx="1072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14:cNvPr>
              <p14:cNvContentPartPr/>
              <p14:nvPr/>
            </p14:nvContentPartPr>
            <p14:xfrm>
              <a:off x="4724040" y="3415840"/>
              <a:ext cx="266760" cy="707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06400" y="3397831"/>
                <a:ext cx="302400" cy="743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65BD935-349F-4CD4-9694-0B7A278C7A4D}"/>
                  </a:ext>
                </a:extLst>
              </p14:cNvPr>
              <p14:cNvContentPartPr/>
              <p14:nvPr/>
            </p14:nvContentPartPr>
            <p14:xfrm>
              <a:off x="1401960" y="4720120"/>
              <a:ext cx="2530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65BD935-349F-4CD4-9694-0B7A278C7A4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383960" y="4702120"/>
                <a:ext cx="288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2297BA-8AA9-4EDA-8326-C43EC8D51142}"/>
                  </a:ext>
                </a:extLst>
              </p14:cNvPr>
              <p14:cNvContentPartPr/>
              <p14:nvPr/>
            </p14:nvContentPartPr>
            <p14:xfrm>
              <a:off x="1422120" y="4825960"/>
              <a:ext cx="2224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2297BA-8AA9-4EDA-8326-C43EC8D5114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04480" y="4807960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4338D78-97FD-47E6-A5EA-723744CF5E49}"/>
                  </a:ext>
                </a:extLst>
              </p14:cNvPr>
              <p14:cNvContentPartPr/>
              <p14:nvPr/>
            </p14:nvContentPartPr>
            <p14:xfrm>
              <a:off x="1538400" y="4650640"/>
              <a:ext cx="19620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4338D78-97FD-47E6-A5EA-723744CF5E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20760" y="4633000"/>
                <a:ext cx="2318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E8FE17-0B77-4ECD-A8F2-5D7CD40E3539}"/>
                  </a:ext>
                </a:extLst>
              </p14:cNvPr>
              <p14:cNvContentPartPr/>
              <p14:nvPr/>
            </p14:nvContentPartPr>
            <p14:xfrm>
              <a:off x="2592120" y="4703560"/>
              <a:ext cx="19080" cy="22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E8FE17-0B77-4ECD-A8F2-5D7CD40E353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4120" y="4685920"/>
                <a:ext cx="547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BD8A06-774B-4D62-9C40-423E096C237D}"/>
                  </a:ext>
                </a:extLst>
              </p14:cNvPr>
              <p14:cNvContentPartPr/>
              <p14:nvPr/>
            </p14:nvContentPartPr>
            <p14:xfrm>
              <a:off x="2498880" y="4722640"/>
              <a:ext cx="265680" cy="2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BD8A06-774B-4D62-9C40-423E096C237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1240" y="4705000"/>
                <a:ext cx="30132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D9594B-E01B-4669-AB9E-AA4F557E353A}"/>
                  </a:ext>
                </a:extLst>
              </p14:cNvPr>
              <p14:cNvContentPartPr/>
              <p14:nvPr/>
            </p14:nvContentPartPr>
            <p14:xfrm>
              <a:off x="2519400" y="4926760"/>
              <a:ext cx="22284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D9594B-E01B-4669-AB9E-AA4F557E35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01400" y="490876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C99606B-7DB4-4B0B-A7A9-28B1FDC88809}"/>
                  </a:ext>
                </a:extLst>
              </p14:cNvPr>
              <p14:cNvContentPartPr/>
              <p14:nvPr/>
            </p14:nvContentPartPr>
            <p14:xfrm>
              <a:off x="2478720" y="4642720"/>
              <a:ext cx="26352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C99606B-7DB4-4B0B-A7A9-28B1FDC8880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60720" y="4624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F17258-969B-411B-9DB3-0ED2A4855A93}"/>
                  </a:ext>
                </a:extLst>
              </p14:cNvPr>
              <p14:cNvContentPartPr/>
              <p14:nvPr/>
            </p14:nvContentPartPr>
            <p14:xfrm>
              <a:off x="2946000" y="4788880"/>
              <a:ext cx="165960" cy="1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F17258-969B-411B-9DB3-0ED2A4855A9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28000" y="4771240"/>
                <a:ext cx="2016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4D9871-629E-438C-9FF0-3C49898CECC1}"/>
                  </a:ext>
                </a:extLst>
              </p14:cNvPr>
              <p14:cNvContentPartPr/>
              <p14:nvPr/>
            </p14:nvContentPartPr>
            <p14:xfrm>
              <a:off x="2997120" y="4886080"/>
              <a:ext cx="161640" cy="1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4D9871-629E-438C-9FF0-3C49898CECC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79120" y="4868440"/>
                <a:ext cx="197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F07E33-E53D-4E7A-9829-E160985D5200}"/>
                  </a:ext>
                </a:extLst>
              </p14:cNvPr>
              <p14:cNvContentPartPr/>
              <p14:nvPr/>
            </p14:nvContentPartPr>
            <p14:xfrm>
              <a:off x="3524880" y="4853680"/>
              <a:ext cx="582480" cy="53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F07E33-E53D-4E7A-9829-E160985D52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07240" y="4836040"/>
                <a:ext cx="6181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6CF9A8B-21D4-4535-A0C2-CF7BDAE9F68D}"/>
                  </a:ext>
                </a:extLst>
              </p14:cNvPr>
              <p14:cNvContentPartPr/>
              <p14:nvPr/>
            </p14:nvContentPartPr>
            <p14:xfrm>
              <a:off x="3799560" y="4957000"/>
              <a:ext cx="216720" cy="154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6CF9A8B-21D4-4535-A0C2-CF7BDAE9F6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81560" y="4939360"/>
                <a:ext cx="2523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CAF9801-347E-483E-9453-2F4A506B81C3}"/>
                  </a:ext>
                </a:extLst>
              </p14:cNvPr>
              <p14:cNvContentPartPr/>
              <p14:nvPr/>
            </p14:nvContentPartPr>
            <p14:xfrm>
              <a:off x="3562680" y="4548400"/>
              <a:ext cx="713520" cy="254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CAF9801-347E-483E-9453-2F4A506B81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44689" y="4530400"/>
                <a:ext cx="74914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571A457-BE77-41CA-84C1-B2217907282A}"/>
                  </a:ext>
                </a:extLst>
              </p14:cNvPr>
              <p14:cNvContentPartPr/>
              <p14:nvPr/>
            </p14:nvContentPartPr>
            <p14:xfrm>
              <a:off x="4917000" y="4598800"/>
              <a:ext cx="664560" cy="391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571A457-BE77-41CA-84C1-B2217907282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98990" y="4580800"/>
                <a:ext cx="700219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7558EBE-B541-48E1-B324-8F6DFF146F5E}"/>
                  </a:ext>
                </a:extLst>
              </p14:cNvPr>
              <p14:cNvContentPartPr/>
              <p14:nvPr/>
            </p14:nvContentPartPr>
            <p14:xfrm>
              <a:off x="3732240" y="5515720"/>
              <a:ext cx="1614240" cy="614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7558EBE-B541-48E1-B324-8F6DFF146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14240" y="5497709"/>
                <a:ext cx="1649880" cy="650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3BB6C3B-7567-4CC0-A2E2-C0BC6D156E39}"/>
                  </a:ext>
                </a:extLst>
              </p14:cNvPr>
              <p14:cNvContentPartPr/>
              <p14:nvPr/>
            </p14:nvContentPartPr>
            <p14:xfrm>
              <a:off x="5072160" y="5544520"/>
              <a:ext cx="217440" cy="76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3BB6C3B-7567-4CC0-A2E2-C0BC6D156E3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54160" y="5526520"/>
                <a:ext cx="253080" cy="11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360121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14:cNvPr>
              <p14:cNvContentPartPr/>
              <p14:nvPr/>
            </p14:nvContentPartPr>
            <p14:xfrm>
              <a:off x="1493400" y="111400"/>
              <a:ext cx="2406960" cy="437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97846EB-E325-47E8-BF10-24E98227D00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5400" y="93760"/>
                <a:ext cx="244260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14:cNvPr>
              <p14:cNvContentPartPr/>
              <p14:nvPr/>
            </p14:nvContentPartPr>
            <p14:xfrm>
              <a:off x="993360" y="629440"/>
              <a:ext cx="3161520" cy="1991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EE62C9-F077-4F2B-AF9B-798543AB515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5720" y="611800"/>
                <a:ext cx="3197160" cy="20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14:cNvPr>
              <p14:cNvContentPartPr/>
              <p14:nvPr/>
            </p14:nvContentPartPr>
            <p14:xfrm>
              <a:off x="2285760" y="1197520"/>
              <a:ext cx="240480" cy="1332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9AF31DF-8A8E-4281-AB41-39EEFE9FB8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68120" y="1179520"/>
                <a:ext cx="2761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14:cNvPr>
              <p14:cNvContentPartPr/>
              <p14:nvPr/>
            </p14:nvContentPartPr>
            <p14:xfrm>
              <a:off x="1432560" y="1798000"/>
              <a:ext cx="232920" cy="242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391F188-AC28-4984-82C7-8AED734C07F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14560" y="1780360"/>
                <a:ext cx="268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14:cNvPr>
              <p14:cNvContentPartPr/>
              <p14:nvPr/>
            </p14:nvContentPartPr>
            <p14:xfrm>
              <a:off x="1818120" y="1417840"/>
              <a:ext cx="630720" cy="421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04A545A-A745-445C-A52D-55103F6BC32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800110" y="1399840"/>
                <a:ext cx="666380" cy="45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14:cNvPr>
              <p14:cNvContentPartPr/>
              <p14:nvPr/>
            </p14:nvContentPartPr>
            <p14:xfrm>
              <a:off x="4642680" y="1378960"/>
              <a:ext cx="25416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6335861-42D3-4D14-BE43-273D6C6E682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25040" y="1361320"/>
                <a:ext cx="28980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14:cNvPr>
              <p14:cNvContentPartPr/>
              <p14:nvPr/>
            </p14:nvContentPartPr>
            <p14:xfrm>
              <a:off x="4652760" y="1290040"/>
              <a:ext cx="232920" cy="104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7013F5-75BA-4627-9B77-5374156BEF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35120" y="1272040"/>
                <a:ext cx="268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14:cNvPr>
              <p14:cNvContentPartPr/>
              <p14:nvPr/>
            </p14:nvContentPartPr>
            <p14:xfrm>
              <a:off x="5069280" y="1401640"/>
              <a:ext cx="1317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7A8C5E-941A-44EE-BF92-5CF512E9A88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51640" y="1384000"/>
                <a:ext cx="1674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14:cNvPr>
              <p14:cNvContentPartPr/>
              <p14:nvPr/>
            </p14:nvContentPartPr>
            <p14:xfrm>
              <a:off x="5079720" y="1472560"/>
              <a:ext cx="11124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F455164-618F-490E-B0B7-314F016548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062080" y="1454920"/>
                <a:ext cx="146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14:cNvPr>
              <p14:cNvContentPartPr/>
              <p14:nvPr/>
            </p14:nvContentPartPr>
            <p14:xfrm>
              <a:off x="5382840" y="1178080"/>
              <a:ext cx="553320" cy="486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275570-507D-4284-8465-62AC699321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65200" y="1160440"/>
                <a:ext cx="588960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14:cNvPr>
              <p14:cNvContentPartPr/>
              <p14:nvPr/>
            </p14:nvContentPartPr>
            <p14:xfrm>
              <a:off x="6083760" y="1020040"/>
              <a:ext cx="1401840" cy="724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EF6E847-4870-4FD5-95CD-14712011C14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66120" y="1002040"/>
                <a:ext cx="1437480" cy="76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14:cNvPr>
              <p14:cNvContentPartPr/>
              <p14:nvPr/>
            </p14:nvContentPartPr>
            <p14:xfrm>
              <a:off x="8291640" y="1127680"/>
              <a:ext cx="567720" cy="444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B3581D4-452E-4F16-AFBE-2D79FF25ED7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73651" y="1109695"/>
                <a:ext cx="603337" cy="480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14:cNvPr>
              <p14:cNvContentPartPr/>
              <p14:nvPr/>
            </p14:nvContentPartPr>
            <p14:xfrm>
              <a:off x="7599360" y="1261240"/>
              <a:ext cx="574200" cy="320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3C61AAB-3C8D-497A-8C17-596EC4C5547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581360" y="1243240"/>
                <a:ext cx="60984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14:cNvPr>
              <p14:cNvContentPartPr/>
              <p14:nvPr/>
            </p14:nvContentPartPr>
            <p14:xfrm>
              <a:off x="3528840" y="2235040"/>
              <a:ext cx="238680" cy="2250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39584F5-1077-426C-83CC-1C2A56A8C78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511200" y="2217040"/>
                <a:ext cx="2743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14:cNvPr>
              <p14:cNvContentPartPr/>
              <p14:nvPr/>
            </p14:nvContentPartPr>
            <p14:xfrm>
              <a:off x="4468440" y="2194360"/>
              <a:ext cx="12240" cy="23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BEB64EC-17CB-4290-9D46-A6CD634887E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450440" y="2176360"/>
                <a:ext cx="47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14:cNvPr>
              <p14:cNvContentPartPr/>
              <p14:nvPr/>
            </p14:nvContentPartPr>
            <p14:xfrm>
              <a:off x="4476360" y="2336200"/>
              <a:ext cx="4320" cy="147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6EAB409-EAF0-4F7B-9D02-9F2A1E8F0F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58360" y="2318560"/>
                <a:ext cx="3996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14:cNvPr>
              <p14:cNvContentPartPr/>
              <p14:nvPr/>
            </p14:nvContentPartPr>
            <p14:xfrm>
              <a:off x="3902160" y="2133160"/>
              <a:ext cx="438840" cy="26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AF3A63E-DD51-46B1-9436-A225B242394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884534" y="2115520"/>
                <a:ext cx="474451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14:cNvPr>
              <p14:cNvContentPartPr/>
              <p14:nvPr/>
            </p14:nvContentPartPr>
            <p14:xfrm>
              <a:off x="4845000" y="2183920"/>
              <a:ext cx="230400" cy="302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FC354EE-E06B-4092-BF4B-BB4D594ADD8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27000" y="2165920"/>
                <a:ext cx="26604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14:cNvPr>
              <p14:cNvContentPartPr/>
              <p14:nvPr/>
            </p14:nvContentPartPr>
            <p14:xfrm>
              <a:off x="5232000" y="2315680"/>
              <a:ext cx="15912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2895E4-42C1-4E41-A6C6-CF68056441D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14000" y="2297680"/>
                <a:ext cx="194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14:cNvPr>
              <p14:cNvContentPartPr/>
              <p14:nvPr/>
            </p14:nvContentPartPr>
            <p14:xfrm>
              <a:off x="5242080" y="2373280"/>
              <a:ext cx="127080" cy="1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7DF3B6-C972-4787-BD74-685C773319B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4440" y="2355280"/>
                <a:ext cx="1627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14:cNvPr>
              <p14:cNvContentPartPr/>
              <p14:nvPr/>
            </p14:nvContentPartPr>
            <p14:xfrm>
              <a:off x="6156480" y="2093920"/>
              <a:ext cx="112680" cy="110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1A7E0C4-9071-4FC1-AA38-6B25233C503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138840" y="2076280"/>
                <a:ext cx="1483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14:cNvPr>
              <p14:cNvContentPartPr/>
              <p14:nvPr/>
            </p14:nvContentPartPr>
            <p14:xfrm>
              <a:off x="5516400" y="2154040"/>
              <a:ext cx="559080" cy="267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2644B88-A891-46F2-B90C-7F1398025D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498412" y="2136400"/>
                <a:ext cx="594697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14:cNvPr>
              <p14:cNvContentPartPr/>
              <p14:nvPr/>
            </p14:nvContentPartPr>
            <p14:xfrm>
              <a:off x="324840" y="1686400"/>
              <a:ext cx="1026360" cy="1161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6C820629-85D4-4719-BACF-934FD9D3F58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6840" y="1668400"/>
                <a:ext cx="1062000" cy="11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14:cNvPr>
              <p14:cNvContentPartPr/>
              <p14:nvPr/>
            </p14:nvContentPartPr>
            <p14:xfrm>
              <a:off x="6705120" y="2277880"/>
              <a:ext cx="327600" cy="1904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E037510-AFF5-4E33-9DC2-474BFFCBA8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87480" y="2260240"/>
                <a:ext cx="36324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14:cNvPr>
              <p14:cNvContentPartPr/>
              <p14:nvPr/>
            </p14:nvContentPartPr>
            <p14:xfrm>
              <a:off x="7175280" y="2275360"/>
              <a:ext cx="16020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AD463D-ED3E-41F7-A688-D5E7EC222DF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157280" y="2257360"/>
                <a:ext cx="1958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14:cNvPr>
              <p14:cNvContentPartPr/>
              <p14:nvPr/>
            </p14:nvContentPartPr>
            <p14:xfrm>
              <a:off x="2153640" y="2864680"/>
              <a:ext cx="269280" cy="12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0C0043-0626-4DF1-8341-4A657850E48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136000" y="2847040"/>
                <a:ext cx="30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14:cNvPr>
              <p14:cNvContentPartPr/>
              <p14:nvPr/>
            </p14:nvContentPartPr>
            <p14:xfrm>
              <a:off x="2610840" y="3000760"/>
              <a:ext cx="12492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53666C8-94A2-4C94-B6FC-0A43325E490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92840" y="2982760"/>
                <a:ext cx="160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14:cNvPr>
              <p14:cNvContentPartPr/>
              <p14:nvPr/>
            </p14:nvContentPartPr>
            <p14:xfrm>
              <a:off x="2610840" y="3082120"/>
              <a:ext cx="131760" cy="6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AE1BB33-E816-4B66-9737-21D5CE4E4F0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2840" y="3064120"/>
                <a:ext cx="16740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14:cNvPr>
              <p14:cNvContentPartPr/>
              <p14:nvPr/>
            </p14:nvContentPartPr>
            <p14:xfrm>
              <a:off x="2133480" y="2944960"/>
              <a:ext cx="303120" cy="214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99C4986-2475-4FF3-826E-6C1D5A4529D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15480" y="2927320"/>
                <a:ext cx="33876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14:cNvPr>
              <p14:cNvContentPartPr/>
              <p14:nvPr/>
            </p14:nvContentPartPr>
            <p14:xfrm>
              <a:off x="2885880" y="2803840"/>
              <a:ext cx="854640" cy="580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E0679AB-D350-46E0-822F-BDC56DD6FDC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868247" y="2785840"/>
                <a:ext cx="890265" cy="61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14:cNvPr>
              <p14:cNvContentPartPr/>
              <p14:nvPr/>
            </p14:nvContentPartPr>
            <p14:xfrm>
              <a:off x="3843120" y="2777560"/>
              <a:ext cx="374040" cy="565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3394375-8558-422E-AE08-B4F69D1DBE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25120" y="2759571"/>
                <a:ext cx="409680" cy="6011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14:cNvPr>
              <p14:cNvContentPartPr/>
              <p14:nvPr/>
            </p14:nvContentPartPr>
            <p14:xfrm>
              <a:off x="4324440" y="2728600"/>
              <a:ext cx="714960" cy="56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F22BEF2-7791-407D-80DF-68CDB3BDFBC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06800" y="2710960"/>
                <a:ext cx="7506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14:cNvPr>
              <p14:cNvContentPartPr/>
              <p14:nvPr/>
            </p14:nvContentPartPr>
            <p14:xfrm>
              <a:off x="5140560" y="2836960"/>
              <a:ext cx="66960" cy="128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7E52A3E-2165-494A-9FF1-B8E61CFFB31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122560" y="2818960"/>
                <a:ext cx="1026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14:cNvPr>
              <p14:cNvContentPartPr/>
              <p14:nvPr/>
            </p14:nvContentPartPr>
            <p14:xfrm>
              <a:off x="5311920" y="2885200"/>
              <a:ext cx="17136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2EEA0-01C5-4C97-94AF-D33EB27887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94280" y="2867200"/>
                <a:ext cx="20700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14:cNvPr>
              <p14:cNvContentPartPr/>
              <p14:nvPr/>
            </p14:nvContentPartPr>
            <p14:xfrm>
              <a:off x="5577600" y="2930200"/>
              <a:ext cx="86400" cy="198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41B5E85-6095-4F58-8CB6-26EE70B48C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559600" y="2912560"/>
                <a:ext cx="12204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14:cNvPr>
              <p14:cNvContentPartPr/>
              <p14:nvPr/>
            </p14:nvContentPartPr>
            <p14:xfrm>
              <a:off x="6504960" y="2773240"/>
              <a:ext cx="48240" cy="56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A2173F-85A7-4D67-92DA-40DBE688B66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486960" y="2755600"/>
                <a:ext cx="8388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14:cNvPr>
              <p14:cNvContentPartPr/>
              <p14:nvPr/>
            </p14:nvContentPartPr>
            <p14:xfrm>
              <a:off x="5761920" y="2824360"/>
              <a:ext cx="618120" cy="316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CCF03940-C1AD-4AAF-90FD-29E84F0EAC4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744280" y="2806360"/>
                <a:ext cx="653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14:cNvPr>
              <p14:cNvContentPartPr/>
              <p14:nvPr/>
            </p14:nvContentPartPr>
            <p14:xfrm>
              <a:off x="8574600" y="2882680"/>
              <a:ext cx="92160" cy="253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70C67-7881-4CFE-827D-2CC68C923EC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556600" y="2864680"/>
                <a:ext cx="12780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14:cNvPr>
              <p14:cNvContentPartPr/>
              <p14:nvPr/>
            </p14:nvContentPartPr>
            <p14:xfrm>
              <a:off x="8754600" y="2743000"/>
              <a:ext cx="5400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52B991B-3157-4DBD-8E58-1475C849FA2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736960" y="2725360"/>
                <a:ext cx="8964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14:cNvPr>
              <p14:cNvContentPartPr/>
              <p14:nvPr/>
            </p14:nvContentPartPr>
            <p14:xfrm>
              <a:off x="6684960" y="2618440"/>
              <a:ext cx="1760040" cy="723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B143507-FBB1-4F33-A329-59A415874F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666960" y="2600449"/>
                <a:ext cx="1795680" cy="7595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14:cNvPr>
              <p14:cNvContentPartPr/>
              <p14:nvPr/>
            </p14:nvContentPartPr>
            <p14:xfrm>
              <a:off x="2377200" y="3677560"/>
              <a:ext cx="232920" cy="20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B2E0E72-025E-4CB5-8F4D-947D610907F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359200" y="3659560"/>
                <a:ext cx="2685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14:cNvPr>
              <p14:cNvContentPartPr/>
              <p14:nvPr/>
            </p14:nvContentPartPr>
            <p14:xfrm>
              <a:off x="2326080" y="3758200"/>
              <a:ext cx="279000" cy="223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5716B05-6793-424C-8CAE-4CE7A4C568D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308440" y="3740560"/>
                <a:ext cx="31464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14:cNvPr>
              <p14:cNvContentPartPr/>
              <p14:nvPr/>
            </p14:nvContentPartPr>
            <p14:xfrm>
              <a:off x="1350840" y="3698080"/>
              <a:ext cx="402480" cy="288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1F1F05-22C1-4A06-B1D6-BC59D20CB77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32840" y="3680080"/>
                <a:ext cx="43812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14:cNvPr>
              <p14:cNvContentPartPr/>
              <p14:nvPr/>
            </p14:nvContentPartPr>
            <p14:xfrm>
              <a:off x="2803800" y="3823720"/>
              <a:ext cx="104760" cy="6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778A8EC-EDEA-4558-B2D9-9342B034AF2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786160" y="3806080"/>
                <a:ext cx="1404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14:cNvPr>
              <p14:cNvContentPartPr/>
              <p14:nvPr/>
            </p14:nvContentPartPr>
            <p14:xfrm>
              <a:off x="2783640" y="3917320"/>
              <a:ext cx="128160" cy="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E08895-1358-4A6D-B9CF-56CC168BADD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65640" y="3899680"/>
                <a:ext cx="1638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14:cNvPr>
              <p14:cNvContentPartPr/>
              <p14:nvPr/>
            </p14:nvContentPartPr>
            <p14:xfrm>
              <a:off x="3137880" y="3555520"/>
              <a:ext cx="857520" cy="686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FDC537A-19FE-4A71-9E1D-6466C6DA82C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19880" y="3537880"/>
                <a:ext cx="893160" cy="72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14:cNvPr>
              <p14:cNvContentPartPr/>
              <p14:nvPr/>
            </p14:nvContentPartPr>
            <p14:xfrm>
              <a:off x="4154520" y="3724720"/>
              <a:ext cx="89640" cy="260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654B96B-FEA0-41F6-A6F3-26E7C31F0F2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36520" y="3707080"/>
                <a:ext cx="12528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14:cNvPr>
              <p14:cNvContentPartPr/>
              <p14:nvPr/>
            </p14:nvContentPartPr>
            <p14:xfrm>
              <a:off x="4351080" y="3677560"/>
              <a:ext cx="27720" cy="40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CC91A09-6A20-4C27-B759-94D10FE7B8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33440" y="3659920"/>
                <a:ext cx="633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14:cNvPr>
              <p14:cNvContentPartPr/>
              <p14:nvPr/>
            </p14:nvContentPartPr>
            <p14:xfrm>
              <a:off x="4500480" y="3514840"/>
              <a:ext cx="71640" cy="203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01E9AFA-51A9-4749-8932-F748175FE81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482480" y="3497169"/>
                <a:ext cx="107280" cy="238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14:cNvPr>
              <p14:cNvContentPartPr/>
              <p14:nvPr/>
            </p14:nvContentPartPr>
            <p14:xfrm>
              <a:off x="4724040" y="3415840"/>
              <a:ext cx="266760" cy="707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4BBC3FF-7A04-4D57-A012-F69C9DE080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706400" y="3397831"/>
                <a:ext cx="302400" cy="7434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65BD935-349F-4CD4-9694-0B7A278C7A4D}"/>
                  </a:ext>
                </a:extLst>
              </p14:cNvPr>
              <p14:cNvContentPartPr/>
              <p14:nvPr/>
            </p14:nvContentPartPr>
            <p14:xfrm>
              <a:off x="1401960" y="4720120"/>
              <a:ext cx="253080" cy="4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65BD935-349F-4CD4-9694-0B7A278C7A4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383960" y="4702120"/>
                <a:ext cx="288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2297BA-8AA9-4EDA-8326-C43EC8D51142}"/>
                  </a:ext>
                </a:extLst>
              </p14:cNvPr>
              <p14:cNvContentPartPr/>
              <p14:nvPr/>
            </p14:nvContentPartPr>
            <p14:xfrm>
              <a:off x="1422120" y="4825960"/>
              <a:ext cx="22248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2297BA-8AA9-4EDA-8326-C43EC8D5114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04480" y="4807960"/>
                <a:ext cx="258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4338D78-97FD-47E6-A5EA-723744CF5E49}"/>
                  </a:ext>
                </a:extLst>
              </p14:cNvPr>
              <p14:cNvContentPartPr/>
              <p14:nvPr/>
            </p14:nvContentPartPr>
            <p14:xfrm>
              <a:off x="1538400" y="4650640"/>
              <a:ext cx="196200" cy="297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4338D78-97FD-47E6-A5EA-723744CF5E4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520760" y="4633000"/>
                <a:ext cx="2318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CE8FE17-0B77-4ECD-A8F2-5D7CD40E3539}"/>
                  </a:ext>
                </a:extLst>
              </p14:cNvPr>
              <p14:cNvContentPartPr/>
              <p14:nvPr/>
            </p14:nvContentPartPr>
            <p14:xfrm>
              <a:off x="2592120" y="4703560"/>
              <a:ext cx="19080" cy="226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CE8FE17-0B77-4ECD-A8F2-5D7CD40E353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4120" y="4685920"/>
                <a:ext cx="547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BD8A06-774B-4D62-9C40-423E096C237D}"/>
                  </a:ext>
                </a:extLst>
              </p14:cNvPr>
              <p14:cNvContentPartPr/>
              <p14:nvPr/>
            </p14:nvContentPartPr>
            <p14:xfrm>
              <a:off x="2498880" y="4722640"/>
              <a:ext cx="265680" cy="2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BD8A06-774B-4D62-9C40-423E096C237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81240" y="4705000"/>
                <a:ext cx="30132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7D9594B-E01B-4669-AB9E-AA4F557E353A}"/>
                  </a:ext>
                </a:extLst>
              </p14:cNvPr>
              <p14:cNvContentPartPr/>
              <p14:nvPr/>
            </p14:nvContentPartPr>
            <p14:xfrm>
              <a:off x="2519400" y="4926760"/>
              <a:ext cx="222840" cy="21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7D9594B-E01B-4669-AB9E-AA4F557E35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501400" y="4908760"/>
                <a:ext cx="2584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C99606B-7DB4-4B0B-A7A9-28B1FDC88809}"/>
                  </a:ext>
                </a:extLst>
              </p14:cNvPr>
              <p14:cNvContentPartPr/>
              <p14:nvPr/>
            </p14:nvContentPartPr>
            <p14:xfrm>
              <a:off x="2478720" y="4642720"/>
              <a:ext cx="26352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C99606B-7DB4-4B0B-A7A9-28B1FDC8880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460720" y="4624720"/>
                <a:ext cx="29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CF17258-969B-411B-9DB3-0ED2A4855A93}"/>
                  </a:ext>
                </a:extLst>
              </p14:cNvPr>
              <p14:cNvContentPartPr/>
              <p14:nvPr/>
            </p14:nvContentPartPr>
            <p14:xfrm>
              <a:off x="2946000" y="4788880"/>
              <a:ext cx="165960" cy="16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CF17258-969B-411B-9DB3-0ED2A4855A9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28000" y="4771240"/>
                <a:ext cx="2016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F4D9871-629E-438C-9FF0-3C49898CECC1}"/>
                  </a:ext>
                </a:extLst>
              </p14:cNvPr>
              <p14:cNvContentPartPr/>
              <p14:nvPr/>
            </p14:nvContentPartPr>
            <p14:xfrm>
              <a:off x="2997120" y="4886080"/>
              <a:ext cx="161640" cy="10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F4D9871-629E-438C-9FF0-3C49898CECC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979120" y="4868440"/>
                <a:ext cx="197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4F07E33-E53D-4E7A-9829-E160985D5200}"/>
                  </a:ext>
                </a:extLst>
              </p14:cNvPr>
              <p14:cNvContentPartPr/>
              <p14:nvPr/>
            </p14:nvContentPartPr>
            <p14:xfrm>
              <a:off x="3524880" y="4853680"/>
              <a:ext cx="582480" cy="536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4F07E33-E53D-4E7A-9829-E160985D520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07240" y="4836040"/>
                <a:ext cx="6181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6CF9A8B-21D4-4535-A0C2-CF7BDAE9F68D}"/>
                  </a:ext>
                </a:extLst>
              </p14:cNvPr>
              <p14:cNvContentPartPr/>
              <p14:nvPr/>
            </p14:nvContentPartPr>
            <p14:xfrm>
              <a:off x="3799560" y="4957000"/>
              <a:ext cx="216720" cy="154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6CF9A8B-21D4-4535-A0C2-CF7BDAE9F6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81560" y="4939360"/>
                <a:ext cx="2523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CAF9801-347E-483E-9453-2F4A506B81C3}"/>
                  </a:ext>
                </a:extLst>
              </p14:cNvPr>
              <p14:cNvContentPartPr/>
              <p14:nvPr/>
            </p14:nvContentPartPr>
            <p14:xfrm>
              <a:off x="3562680" y="4548400"/>
              <a:ext cx="713520" cy="254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CAF9801-347E-483E-9453-2F4A506B81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544689" y="4530400"/>
                <a:ext cx="749142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571A457-BE77-41CA-84C1-B2217907282A}"/>
                  </a:ext>
                </a:extLst>
              </p14:cNvPr>
              <p14:cNvContentPartPr/>
              <p14:nvPr/>
            </p14:nvContentPartPr>
            <p14:xfrm>
              <a:off x="4917000" y="4598800"/>
              <a:ext cx="664560" cy="391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571A457-BE77-41CA-84C1-B2217907282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898990" y="4580800"/>
                <a:ext cx="700219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7558EBE-B541-48E1-B324-8F6DFF146F5E}"/>
                  </a:ext>
                </a:extLst>
              </p14:cNvPr>
              <p14:cNvContentPartPr/>
              <p14:nvPr/>
            </p14:nvContentPartPr>
            <p14:xfrm>
              <a:off x="3732240" y="5515720"/>
              <a:ext cx="1614240" cy="614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7558EBE-B541-48E1-B324-8F6DFF146F5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14240" y="5497709"/>
                <a:ext cx="1649880" cy="650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DAA248-1288-465A-A400-BDA432DC03E1}"/>
                  </a:ext>
                </a:extLst>
              </p14:cNvPr>
              <p14:cNvContentPartPr/>
              <p14:nvPr/>
            </p14:nvContentPartPr>
            <p14:xfrm>
              <a:off x="5597760" y="5658640"/>
              <a:ext cx="220320" cy="257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DAA248-1288-465A-A400-BDA432DC03E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0120" y="5641000"/>
                <a:ext cx="2559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18586B6-5D9A-47D1-A792-6B896AE6F0F1}"/>
                  </a:ext>
                </a:extLst>
              </p14:cNvPr>
              <p14:cNvContentPartPr/>
              <p14:nvPr/>
            </p14:nvContentPartPr>
            <p14:xfrm>
              <a:off x="7863240" y="5677720"/>
              <a:ext cx="588600" cy="222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18586B6-5D9A-47D1-A792-6B896AE6F0F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845600" y="5660080"/>
                <a:ext cx="624240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90F8765-392F-4E42-92B3-C3EFF01C0777}"/>
                  </a:ext>
                </a:extLst>
              </p14:cNvPr>
              <p14:cNvContentPartPr/>
              <p14:nvPr/>
            </p14:nvContentPartPr>
            <p14:xfrm>
              <a:off x="6121200" y="5425360"/>
              <a:ext cx="1629000" cy="638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90F8765-392F-4E42-92B3-C3EFF01C077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03200" y="5407370"/>
                <a:ext cx="1664640" cy="673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CC4F754-B328-40AA-8205-ECFCFC10B072}"/>
                  </a:ext>
                </a:extLst>
              </p14:cNvPr>
              <p14:cNvContentPartPr/>
              <p14:nvPr/>
            </p14:nvContentPartPr>
            <p14:xfrm>
              <a:off x="7995360" y="5544520"/>
              <a:ext cx="290880" cy="53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CC4F754-B328-40AA-8205-ECFCFC10B07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977720" y="5526520"/>
                <a:ext cx="3265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3BB6C3B-7567-4CC0-A2E2-C0BC6D156E39}"/>
                  </a:ext>
                </a:extLst>
              </p14:cNvPr>
              <p14:cNvContentPartPr/>
              <p14:nvPr/>
            </p14:nvContentPartPr>
            <p14:xfrm>
              <a:off x="5072160" y="5544520"/>
              <a:ext cx="217440" cy="76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3BB6C3B-7567-4CC0-A2E2-C0BC6D156E3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054160" y="5526520"/>
                <a:ext cx="253080" cy="11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663454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14:cNvPr>
              <p14:cNvContentPartPr/>
              <p14:nvPr/>
            </p14:nvContentPartPr>
            <p14:xfrm>
              <a:off x="1777800" y="1801240"/>
              <a:ext cx="253080" cy="251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59800" y="1783600"/>
                <a:ext cx="288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14:cNvPr>
              <p14:cNvContentPartPr/>
              <p14:nvPr/>
            </p14:nvContentPartPr>
            <p14:xfrm>
              <a:off x="2118000" y="1910680"/>
              <a:ext cx="16848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00000" y="1893040"/>
                <a:ext cx="2041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14:cNvPr>
              <p14:cNvContentPartPr/>
              <p14:nvPr/>
            </p14:nvContentPartPr>
            <p14:xfrm>
              <a:off x="5037960" y="1883680"/>
              <a:ext cx="46008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9974" y="1865680"/>
                <a:ext cx="495692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14:cNvPr>
              <p14:cNvContentPartPr/>
              <p14:nvPr/>
            </p14:nvContentPartPr>
            <p14:xfrm>
              <a:off x="5780640" y="1886920"/>
              <a:ext cx="900000" cy="16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869280"/>
                <a:ext cx="9356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14:cNvPr>
              <p14:cNvContentPartPr/>
              <p14:nvPr/>
            </p14:nvContentPartPr>
            <p14:xfrm>
              <a:off x="2648640" y="1736800"/>
              <a:ext cx="2126880" cy="465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30640" y="1719160"/>
                <a:ext cx="216252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14:cNvPr>
              <p14:cNvContentPartPr/>
              <p14:nvPr/>
            </p14:nvContentPartPr>
            <p14:xfrm>
              <a:off x="6999960" y="1637800"/>
              <a:ext cx="825480" cy="361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1960" y="1619800"/>
                <a:ext cx="861120" cy="39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271876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043184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175460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598691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182280" y="1137400"/>
              <a:ext cx="2734560" cy="1726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64640" y="1119760"/>
                <a:ext cx="2770200" cy="1762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958798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998580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6804296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826878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2BC9A59-3F49-4C24-92E8-457D257121E4}"/>
                  </a:ext>
                </a:extLst>
              </p14:cNvPr>
              <p14:cNvContentPartPr/>
              <p14:nvPr/>
            </p14:nvContentPartPr>
            <p14:xfrm>
              <a:off x="3240840" y="3058000"/>
              <a:ext cx="437760" cy="427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2BC9A59-3F49-4C24-92E8-457D257121E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222855" y="3040015"/>
                <a:ext cx="473371" cy="463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91F7265-5865-4915-A09F-2AC9709E2AFC}"/>
                  </a:ext>
                </a:extLst>
              </p14:cNvPr>
              <p14:cNvContentPartPr/>
              <p14:nvPr/>
            </p14:nvContentPartPr>
            <p14:xfrm>
              <a:off x="3778680" y="3199840"/>
              <a:ext cx="123840" cy="29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91F7265-5865-4915-A09F-2AC9709E2AF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761040" y="3182200"/>
                <a:ext cx="159480" cy="32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42D121-B08D-454B-A593-A2BB0569361D}"/>
                  </a:ext>
                </a:extLst>
              </p14:cNvPr>
              <p14:cNvContentPartPr/>
              <p14:nvPr/>
            </p14:nvContentPartPr>
            <p14:xfrm>
              <a:off x="3977400" y="3088240"/>
              <a:ext cx="25920" cy="47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42D121-B08D-454B-A593-A2BB0569361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59400" y="3070240"/>
                <a:ext cx="6156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63B60FD-838F-4911-B5CF-752D11F87BB1}"/>
                  </a:ext>
                </a:extLst>
              </p14:cNvPr>
              <p14:cNvContentPartPr/>
              <p14:nvPr/>
            </p14:nvContentPartPr>
            <p14:xfrm>
              <a:off x="4094040" y="3071680"/>
              <a:ext cx="48960" cy="103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63B60FD-838F-4911-B5CF-752D11F87BB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076400" y="3054040"/>
                <a:ext cx="846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FAE54CC-987C-483A-A927-8BE684476249}"/>
                  </a:ext>
                </a:extLst>
              </p14:cNvPr>
              <p14:cNvContentPartPr/>
              <p14:nvPr/>
            </p14:nvContentPartPr>
            <p14:xfrm>
              <a:off x="4195920" y="3271120"/>
              <a:ext cx="147600" cy="4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FAE54CC-987C-483A-A927-8BE68447624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77920" y="3253120"/>
                <a:ext cx="1832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C3878B6-8A62-4D70-BD10-EF32DF140180}"/>
                  </a:ext>
                </a:extLst>
              </p14:cNvPr>
              <p14:cNvContentPartPr/>
              <p14:nvPr/>
            </p14:nvContentPartPr>
            <p14:xfrm>
              <a:off x="5313360" y="3270400"/>
              <a:ext cx="141840" cy="1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C3878B6-8A62-4D70-BD10-EF32DF14018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295360" y="3252760"/>
                <a:ext cx="1774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62DFA11-5929-43B0-951C-ADFCABCD6872}"/>
                  </a:ext>
                </a:extLst>
              </p14:cNvPr>
              <p14:cNvContentPartPr/>
              <p14:nvPr/>
            </p14:nvContentPartPr>
            <p14:xfrm>
              <a:off x="4459080" y="3022000"/>
              <a:ext cx="734760" cy="457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62DFA11-5929-43B0-951C-ADFCABCD687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441080" y="3004346"/>
                <a:ext cx="770400" cy="4928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53A4E820-AD5D-4380-8717-151CAAEC2E7C}"/>
                  </a:ext>
                </a:extLst>
              </p14:cNvPr>
              <p14:cNvContentPartPr/>
              <p14:nvPr/>
            </p14:nvContentPartPr>
            <p14:xfrm>
              <a:off x="5575800" y="3088240"/>
              <a:ext cx="582840" cy="3672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53A4E820-AD5D-4380-8717-151CAAEC2E7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557800" y="3070240"/>
                <a:ext cx="61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741EA47F-1A4A-4B76-9BE4-98D617CA1712}"/>
                  </a:ext>
                </a:extLst>
              </p14:cNvPr>
              <p14:cNvContentPartPr/>
              <p14:nvPr/>
            </p14:nvContentPartPr>
            <p14:xfrm>
              <a:off x="6300120" y="3202000"/>
              <a:ext cx="151200" cy="2613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741EA47F-1A4A-4B76-9BE4-98D617CA171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282480" y="3184000"/>
                <a:ext cx="18684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AC8B5FF-4094-4479-BA26-7DE2135B9D92}"/>
                  </a:ext>
                </a:extLst>
              </p14:cNvPr>
              <p14:cNvContentPartPr/>
              <p14:nvPr/>
            </p14:nvContentPartPr>
            <p14:xfrm>
              <a:off x="6498480" y="3088240"/>
              <a:ext cx="34200" cy="493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AC8B5FF-4094-4479-BA26-7DE2135B9D9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80840" y="3070240"/>
                <a:ext cx="6984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1411560" cy="8348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625880" y="2784408"/>
                <a:ext cx="1447200" cy="870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827FF65-7325-45CB-B7BF-A3C97E3282CE}"/>
                  </a:ext>
                </a:extLst>
              </p14:cNvPr>
              <p14:cNvContentPartPr/>
              <p14:nvPr/>
            </p14:nvContentPartPr>
            <p14:xfrm>
              <a:off x="6917160" y="3079600"/>
              <a:ext cx="133920" cy="263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827FF65-7325-45CB-B7BF-A3C97E3282C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99520" y="3061960"/>
                <a:ext cx="16956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A95CC2D-84F5-4D0F-97E3-2D2BF4F451EE}"/>
                  </a:ext>
                </a:extLst>
              </p14:cNvPr>
              <p14:cNvContentPartPr/>
              <p14:nvPr/>
            </p14:nvContentPartPr>
            <p14:xfrm>
              <a:off x="7139280" y="3190120"/>
              <a:ext cx="114120" cy="2750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A95CC2D-84F5-4D0F-97E3-2D2BF4F451E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21640" y="3172120"/>
                <a:ext cx="14976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D4EF659-04A9-4BBF-A62C-6BC0D98A2E0E}"/>
                  </a:ext>
                </a:extLst>
              </p14:cNvPr>
              <p14:cNvContentPartPr/>
              <p14:nvPr/>
            </p14:nvContentPartPr>
            <p14:xfrm>
              <a:off x="7319280" y="3078160"/>
              <a:ext cx="46800" cy="432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D4EF659-04A9-4BBF-A62C-6BC0D98A2E0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01280" y="3060520"/>
                <a:ext cx="824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2488F7-DE1D-437A-A1D7-15D3C46E8F78}"/>
                  </a:ext>
                </a:extLst>
              </p14:cNvPr>
              <p14:cNvContentPartPr/>
              <p14:nvPr/>
            </p14:nvContentPartPr>
            <p14:xfrm>
              <a:off x="6623760" y="3038920"/>
              <a:ext cx="143280" cy="408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2488F7-DE1D-437A-A1D7-15D3C46E8F7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606076" y="3020920"/>
                <a:ext cx="179010" cy="44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564155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08400"/>
              <a:ext cx="222480" cy="420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14:cNvPr>
              <p14:cNvContentPartPr/>
              <p14:nvPr/>
            </p14:nvContentPartPr>
            <p14:xfrm>
              <a:off x="5399040" y="3108400"/>
              <a:ext cx="46800" cy="8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81400" y="3090760"/>
                <a:ext cx="824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16131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08400"/>
              <a:ext cx="222480" cy="420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14:cNvPr>
              <p14:cNvContentPartPr/>
              <p14:nvPr/>
            </p14:nvContentPartPr>
            <p14:xfrm>
              <a:off x="5399040" y="3108400"/>
              <a:ext cx="46800" cy="8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81400" y="3090760"/>
                <a:ext cx="824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14:cNvPr>
              <p14:cNvContentPartPr/>
              <p14:nvPr/>
            </p14:nvContentPartPr>
            <p14:xfrm>
              <a:off x="6994200" y="3067720"/>
              <a:ext cx="16200" cy="5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76200" y="30500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68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440" cy="87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94780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14:cNvPr>
              <p14:cNvContentPartPr/>
              <p14:nvPr/>
            </p14:nvContentPartPr>
            <p14:xfrm>
              <a:off x="1777800" y="1801240"/>
              <a:ext cx="253080" cy="251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59800" y="1783600"/>
                <a:ext cx="288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14:cNvPr>
              <p14:cNvContentPartPr/>
              <p14:nvPr/>
            </p14:nvContentPartPr>
            <p14:xfrm>
              <a:off x="2118000" y="1910680"/>
              <a:ext cx="16848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00000" y="1893040"/>
                <a:ext cx="2041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14:cNvPr>
              <p14:cNvContentPartPr/>
              <p14:nvPr/>
            </p14:nvContentPartPr>
            <p14:xfrm>
              <a:off x="5037960" y="1883680"/>
              <a:ext cx="46008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9974" y="1865680"/>
                <a:ext cx="495692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14:cNvPr>
              <p14:cNvContentPartPr/>
              <p14:nvPr/>
            </p14:nvContentPartPr>
            <p14:xfrm>
              <a:off x="5780640" y="1886920"/>
              <a:ext cx="900000" cy="16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869280"/>
                <a:ext cx="9356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14:cNvPr>
              <p14:cNvContentPartPr/>
              <p14:nvPr/>
            </p14:nvContentPartPr>
            <p14:xfrm>
              <a:off x="464520" y="2346640"/>
              <a:ext cx="275400" cy="17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520" y="2329000"/>
                <a:ext cx="311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14:cNvPr>
              <p14:cNvContentPartPr/>
              <p14:nvPr/>
            </p14:nvContentPartPr>
            <p14:xfrm>
              <a:off x="2468640" y="1736800"/>
              <a:ext cx="2336760" cy="104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50643" y="1719154"/>
                <a:ext cx="2372395" cy="108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14:cNvPr>
              <p14:cNvContentPartPr/>
              <p14:nvPr/>
            </p14:nvContentPartPr>
            <p14:xfrm>
              <a:off x="947640" y="2235040"/>
              <a:ext cx="1253880" cy="56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9640" y="2217040"/>
                <a:ext cx="12895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14:cNvPr>
              <p14:cNvContentPartPr/>
              <p14:nvPr/>
            </p14:nvContentPartPr>
            <p14:xfrm>
              <a:off x="6999960" y="1602160"/>
              <a:ext cx="1667160" cy="54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81960" y="1584520"/>
                <a:ext cx="1702800" cy="57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135468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08400"/>
              <a:ext cx="222480" cy="420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14:cNvPr>
              <p14:cNvContentPartPr/>
              <p14:nvPr/>
            </p14:nvContentPartPr>
            <p14:xfrm>
              <a:off x="5399040" y="3108400"/>
              <a:ext cx="46800" cy="8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81400" y="3090760"/>
                <a:ext cx="824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14:cNvPr>
              <p14:cNvContentPartPr/>
              <p14:nvPr/>
            </p14:nvContentPartPr>
            <p14:xfrm>
              <a:off x="6994200" y="3067720"/>
              <a:ext cx="16200" cy="5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76200" y="30500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68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440" cy="87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14:cNvPr>
              <p14:cNvContentPartPr/>
              <p14:nvPr/>
            </p14:nvContentPartPr>
            <p14:xfrm>
              <a:off x="1035840" y="3951880"/>
              <a:ext cx="2440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18200" y="3933880"/>
                <a:ext cx="27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55040"/>
              <a:ext cx="594720" cy="564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37400"/>
                <a:ext cx="63036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45D7BB11-69F7-47D2-8762-D9580ACF43EB}"/>
                  </a:ext>
                </a:extLst>
              </p14:cNvPr>
              <p14:cNvContentPartPr/>
              <p14:nvPr/>
            </p14:nvContentPartPr>
            <p14:xfrm>
              <a:off x="3111600" y="3869800"/>
              <a:ext cx="527040" cy="458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45D7BB11-69F7-47D2-8762-D9580ACF43E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093600" y="3852160"/>
                <a:ext cx="562680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C551833-3FDF-4A13-88DC-C65A70DB5BE1}"/>
                  </a:ext>
                </a:extLst>
              </p14:cNvPr>
              <p14:cNvContentPartPr/>
              <p14:nvPr/>
            </p14:nvContentPartPr>
            <p14:xfrm>
              <a:off x="3829800" y="4012720"/>
              <a:ext cx="144000" cy="1656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C551833-3FDF-4A13-88DC-C65A70DB5BE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12160" y="3995080"/>
                <a:ext cx="17964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353E950-E636-4D81-BDBB-D8FB0F16EF3C}"/>
                  </a:ext>
                </a:extLst>
              </p14:cNvPr>
              <p14:cNvContentPartPr/>
              <p14:nvPr/>
            </p14:nvContentPartPr>
            <p14:xfrm>
              <a:off x="4104480" y="3901120"/>
              <a:ext cx="437040" cy="3996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353E950-E636-4D81-BDBB-D8FB0F16EF3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86480" y="3883464"/>
                <a:ext cx="472680" cy="435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3881AD34-CE4F-4AC6-B4EA-55EBD66D5BC2}"/>
                  </a:ext>
                </a:extLst>
              </p14:cNvPr>
              <p14:cNvContentPartPr/>
              <p14:nvPr/>
            </p14:nvContentPartPr>
            <p14:xfrm>
              <a:off x="4642680" y="3769000"/>
              <a:ext cx="530640" cy="506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3881AD34-CE4F-4AC6-B4EA-55EBD66D5BC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625040" y="3751360"/>
                <a:ext cx="56628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2E4366A-4251-4321-BAC5-54F8435AC799}"/>
                  </a:ext>
                </a:extLst>
              </p14:cNvPr>
              <p14:cNvContentPartPr/>
              <p14:nvPr/>
            </p14:nvContentPartPr>
            <p14:xfrm>
              <a:off x="5364120" y="4083640"/>
              <a:ext cx="133200" cy="111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2E4366A-4251-4321-BAC5-54F8435AC79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346120" y="4065640"/>
                <a:ext cx="168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C37CF95-738A-49E3-8B2D-F6B65447F43D}"/>
                  </a:ext>
                </a:extLst>
              </p14:cNvPr>
              <p14:cNvContentPartPr/>
              <p14:nvPr/>
            </p14:nvContentPartPr>
            <p14:xfrm>
              <a:off x="5607120" y="3813640"/>
              <a:ext cx="547200" cy="4834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C37CF95-738A-49E3-8B2D-F6B65447F43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589492" y="3795640"/>
                <a:ext cx="582817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282DABA-839A-47FC-93A9-BC9AB5A1528A}"/>
                  </a:ext>
                </a:extLst>
              </p14:cNvPr>
              <p14:cNvContentPartPr/>
              <p14:nvPr/>
            </p14:nvContentPartPr>
            <p14:xfrm>
              <a:off x="6258360" y="3880960"/>
              <a:ext cx="547920" cy="4035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282DABA-839A-47FC-93A9-BC9AB5A1528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240360" y="3862976"/>
                <a:ext cx="583560" cy="439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CBF21AD-3C69-436E-AC95-BB357DB90DAB}"/>
                  </a:ext>
                </a:extLst>
              </p14:cNvPr>
              <p14:cNvContentPartPr/>
              <p14:nvPr/>
            </p14:nvContentPartPr>
            <p14:xfrm>
              <a:off x="6917520" y="3860080"/>
              <a:ext cx="295920" cy="3988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CBF21AD-3C69-436E-AC95-BB357DB90DA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99520" y="3842080"/>
                <a:ext cx="331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C2D45B2-3238-408D-A316-746570AFA273}"/>
                  </a:ext>
                </a:extLst>
              </p14:cNvPr>
              <p14:cNvContentPartPr/>
              <p14:nvPr/>
            </p14:nvContentPartPr>
            <p14:xfrm>
              <a:off x="7395240" y="3830200"/>
              <a:ext cx="187920" cy="3855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C2D45B2-3238-408D-A316-746570AFA27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377634" y="3812200"/>
                <a:ext cx="223492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DD1325F-FB34-4C67-98ED-2C2C39CDBC7E}"/>
                  </a:ext>
                </a:extLst>
              </p14:cNvPr>
              <p14:cNvContentPartPr/>
              <p14:nvPr/>
            </p14:nvContentPartPr>
            <p14:xfrm>
              <a:off x="7710600" y="3728680"/>
              <a:ext cx="558000" cy="4989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DD1325F-FB34-4C67-98ED-2C2C39CDBC7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692588" y="3710680"/>
                <a:ext cx="593663" cy="53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608091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08400"/>
              <a:ext cx="222480" cy="420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14:cNvPr>
              <p14:cNvContentPartPr/>
              <p14:nvPr/>
            </p14:nvContentPartPr>
            <p14:xfrm>
              <a:off x="5399040" y="3108400"/>
              <a:ext cx="46800" cy="8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81400" y="3090760"/>
                <a:ext cx="824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14:cNvPr>
              <p14:cNvContentPartPr/>
              <p14:nvPr/>
            </p14:nvContentPartPr>
            <p14:xfrm>
              <a:off x="6994200" y="3067720"/>
              <a:ext cx="16200" cy="5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76200" y="30500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68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440" cy="87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14:cNvPr>
              <p14:cNvContentPartPr/>
              <p14:nvPr/>
            </p14:nvContentPartPr>
            <p14:xfrm>
              <a:off x="1035840" y="3951880"/>
              <a:ext cx="2440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18200" y="3933880"/>
                <a:ext cx="27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6095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08400"/>
              <a:ext cx="222480" cy="420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14:cNvPr>
              <p14:cNvContentPartPr/>
              <p14:nvPr/>
            </p14:nvContentPartPr>
            <p14:xfrm>
              <a:off x="5399040" y="3108400"/>
              <a:ext cx="46800" cy="8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81400" y="3090760"/>
                <a:ext cx="824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14:cNvPr>
              <p14:cNvContentPartPr/>
              <p14:nvPr/>
            </p14:nvContentPartPr>
            <p14:xfrm>
              <a:off x="6994200" y="3067720"/>
              <a:ext cx="16200" cy="5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76200" y="30500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68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440" cy="87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14:cNvPr>
              <p14:cNvContentPartPr/>
              <p14:nvPr/>
            </p14:nvContentPartPr>
            <p14:xfrm>
              <a:off x="1035840" y="3951880"/>
              <a:ext cx="2440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18200" y="3933880"/>
                <a:ext cx="27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14:cNvPr>
              <p14:cNvContentPartPr/>
              <p14:nvPr/>
            </p14:nvContentPartPr>
            <p14:xfrm>
              <a:off x="4815480" y="3758560"/>
              <a:ext cx="1524600" cy="62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97836" y="3740920"/>
                <a:ext cx="1560248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14:cNvPr>
              <p14:cNvContentPartPr/>
              <p14:nvPr/>
            </p14:nvContentPartPr>
            <p14:xfrm>
              <a:off x="6480840" y="3843160"/>
              <a:ext cx="784080" cy="46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63200" y="3825520"/>
                <a:ext cx="81972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14:cNvPr>
              <p14:cNvContentPartPr/>
              <p14:nvPr/>
            </p14:nvContentPartPr>
            <p14:xfrm>
              <a:off x="7386240" y="3739480"/>
              <a:ext cx="386640" cy="467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68257" y="3721480"/>
                <a:ext cx="422247" cy="50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985704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08400"/>
              <a:ext cx="222480" cy="420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14:cNvPr>
              <p14:cNvContentPartPr/>
              <p14:nvPr/>
            </p14:nvContentPartPr>
            <p14:xfrm>
              <a:off x="5399040" y="3108400"/>
              <a:ext cx="46800" cy="8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81400" y="3090760"/>
                <a:ext cx="824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14:cNvPr>
              <p14:cNvContentPartPr/>
              <p14:nvPr/>
            </p14:nvContentPartPr>
            <p14:xfrm>
              <a:off x="6994200" y="3067720"/>
              <a:ext cx="16200" cy="5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76200" y="30500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68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440" cy="87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14:cNvPr>
              <p14:cNvContentPartPr/>
              <p14:nvPr/>
            </p14:nvContentPartPr>
            <p14:xfrm>
              <a:off x="1035840" y="3951880"/>
              <a:ext cx="2440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18200" y="3933880"/>
                <a:ext cx="27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14:cNvPr>
              <p14:cNvContentPartPr/>
              <p14:nvPr/>
            </p14:nvContentPartPr>
            <p14:xfrm>
              <a:off x="4815480" y="3758560"/>
              <a:ext cx="1524600" cy="62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97836" y="3740920"/>
                <a:ext cx="1560248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14:cNvPr>
              <p14:cNvContentPartPr/>
              <p14:nvPr/>
            </p14:nvContentPartPr>
            <p14:xfrm>
              <a:off x="6480840" y="3843160"/>
              <a:ext cx="784080" cy="46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63200" y="3825520"/>
                <a:ext cx="81972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14:cNvPr>
              <p14:cNvContentPartPr/>
              <p14:nvPr/>
            </p14:nvContentPartPr>
            <p14:xfrm>
              <a:off x="7386240" y="3739480"/>
              <a:ext cx="386640" cy="467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68257" y="3721480"/>
                <a:ext cx="422247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14:cNvPr>
              <p14:cNvContentPartPr/>
              <p14:nvPr/>
            </p14:nvContentPartPr>
            <p14:xfrm>
              <a:off x="649920" y="4673320"/>
              <a:ext cx="63000" cy="26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32280" y="4655680"/>
                <a:ext cx="986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14:cNvPr>
              <p14:cNvContentPartPr/>
              <p14:nvPr/>
            </p14:nvContentPartPr>
            <p14:xfrm>
              <a:off x="619320" y="4624000"/>
              <a:ext cx="23544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1320" y="4606000"/>
                <a:ext cx="271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14:cNvPr>
              <p14:cNvContentPartPr/>
              <p14:nvPr/>
            </p14:nvContentPartPr>
            <p14:xfrm>
              <a:off x="934680" y="4555960"/>
              <a:ext cx="383040" cy="321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16680" y="4537960"/>
                <a:ext cx="41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14:cNvPr>
              <p14:cNvContentPartPr/>
              <p14:nvPr/>
            </p14:nvContentPartPr>
            <p14:xfrm>
              <a:off x="1127280" y="4642000"/>
              <a:ext cx="2523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09280" y="4624000"/>
                <a:ext cx="28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14:cNvPr>
              <p14:cNvContentPartPr/>
              <p14:nvPr/>
            </p14:nvContentPartPr>
            <p14:xfrm>
              <a:off x="1700400" y="4527520"/>
              <a:ext cx="1133640" cy="32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682400" y="4509880"/>
                <a:ext cx="1169280" cy="35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144702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08400"/>
              <a:ext cx="222480" cy="420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14:cNvPr>
              <p14:cNvContentPartPr/>
              <p14:nvPr/>
            </p14:nvContentPartPr>
            <p14:xfrm>
              <a:off x="5399040" y="3108400"/>
              <a:ext cx="46800" cy="8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81400" y="3090760"/>
                <a:ext cx="824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14:cNvPr>
              <p14:cNvContentPartPr/>
              <p14:nvPr/>
            </p14:nvContentPartPr>
            <p14:xfrm>
              <a:off x="6994200" y="3067720"/>
              <a:ext cx="16200" cy="5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76200" y="30500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68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440" cy="87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14:cNvPr>
              <p14:cNvContentPartPr/>
              <p14:nvPr/>
            </p14:nvContentPartPr>
            <p14:xfrm>
              <a:off x="1035840" y="3951880"/>
              <a:ext cx="2440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18200" y="3933880"/>
                <a:ext cx="27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14:cNvPr>
              <p14:cNvContentPartPr/>
              <p14:nvPr/>
            </p14:nvContentPartPr>
            <p14:xfrm>
              <a:off x="4815480" y="3758560"/>
              <a:ext cx="1524600" cy="62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97836" y="3740920"/>
                <a:ext cx="1560248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14:cNvPr>
              <p14:cNvContentPartPr/>
              <p14:nvPr/>
            </p14:nvContentPartPr>
            <p14:xfrm>
              <a:off x="6480840" y="3843160"/>
              <a:ext cx="784080" cy="46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63200" y="3825520"/>
                <a:ext cx="81972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14:cNvPr>
              <p14:cNvContentPartPr/>
              <p14:nvPr/>
            </p14:nvContentPartPr>
            <p14:xfrm>
              <a:off x="7386240" y="3739480"/>
              <a:ext cx="386640" cy="467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68257" y="3721480"/>
                <a:ext cx="422247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14:cNvPr>
              <p14:cNvContentPartPr/>
              <p14:nvPr/>
            </p14:nvContentPartPr>
            <p14:xfrm>
              <a:off x="649920" y="4673320"/>
              <a:ext cx="63000" cy="26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32280" y="4655680"/>
                <a:ext cx="986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14:cNvPr>
              <p14:cNvContentPartPr/>
              <p14:nvPr/>
            </p14:nvContentPartPr>
            <p14:xfrm>
              <a:off x="619320" y="4624000"/>
              <a:ext cx="23544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1320" y="4606000"/>
                <a:ext cx="271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14:cNvPr>
              <p14:cNvContentPartPr/>
              <p14:nvPr/>
            </p14:nvContentPartPr>
            <p14:xfrm>
              <a:off x="934680" y="4555960"/>
              <a:ext cx="383040" cy="321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16680" y="4537960"/>
                <a:ext cx="41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14:cNvPr>
              <p14:cNvContentPartPr/>
              <p14:nvPr/>
            </p14:nvContentPartPr>
            <p14:xfrm>
              <a:off x="1127280" y="4642000"/>
              <a:ext cx="2523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09280" y="4624000"/>
                <a:ext cx="28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14:cNvPr>
              <p14:cNvContentPartPr/>
              <p14:nvPr/>
            </p14:nvContentPartPr>
            <p14:xfrm>
              <a:off x="1700400" y="4527520"/>
              <a:ext cx="1133640" cy="32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682400" y="4509880"/>
                <a:ext cx="116928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F21779-5557-4D5C-AF14-D93F5130058B}"/>
                  </a:ext>
                </a:extLst>
              </p14:cNvPr>
              <p14:cNvContentPartPr/>
              <p14:nvPr/>
            </p14:nvContentPartPr>
            <p14:xfrm>
              <a:off x="3210240" y="4635880"/>
              <a:ext cx="276120" cy="19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F21779-5557-4D5C-AF14-D93F513005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92240" y="4617880"/>
                <a:ext cx="3117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CD20CE-A374-4C03-874B-B0AF04268732}"/>
                  </a:ext>
                </a:extLst>
              </p14:cNvPr>
              <p14:cNvContentPartPr/>
              <p14:nvPr/>
            </p14:nvContentPartPr>
            <p14:xfrm>
              <a:off x="3630000" y="4672600"/>
              <a:ext cx="13032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CD20CE-A374-4C03-874B-B0AF0426873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12000" y="4654960"/>
                <a:ext cx="1659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A8FE0B-4FE0-4183-958C-8AA4B5E129FD}"/>
                  </a:ext>
                </a:extLst>
              </p14:cNvPr>
              <p14:cNvContentPartPr/>
              <p14:nvPr/>
            </p14:nvContentPartPr>
            <p14:xfrm>
              <a:off x="4398960" y="4622200"/>
              <a:ext cx="252720" cy="1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A8FE0B-4FE0-4183-958C-8AA4B5E129F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80960" y="4604560"/>
                <a:ext cx="288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D360E-FE53-4988-BAC6-F61CD3285883}"/>
                  </a:ext>
                </a:extLst>
              </p14:cNvPr>
              <p14:cNvContentPartPr/>
              <p14:nvPr/>
            </p14:nvContentPartPr>
            <p14:xfrm>
              <a:off x="4866240" y="4733440"/>
              <a:ext cx="1882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D360E-FE53-4988-BAC6-F61CD328588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48600" y="471580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C2F8024-81EE-40FB-86AE-408B791E1C37}"/>
                  </a:ext>
                </a:extLst>
              </p14:cNvPr>
              <p14:cNvContentPartPr/>
              <p14:nvPr/>
            </p14:nvContentPartPr>
            <p14:xfrm>
              <a:off x="4927440" y="4815520"/>
              <a:ext cx="15192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C2F8024-81EE-40FB-86AE-408B791E1C3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09440" y="4797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1C29D23-ADEC-4BCB-A503-7214B5AD6DED}"/>
                  </a:ext>
                </a:extLst>
              </p14:cNvPr>
              <p14:cNvContentPartPr/>
              <p14:nvPr/>
            </p14:nvContentPartPr>
            <p14:xfrm>
              <a:off x="4368720" y="4705000"/>
              <a:ext cx="299520" cy="22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1C29D23-ADEC-4BCB-A503-7214B5AD6DE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350742" y="4687000"/>
                <a:ext cx="335117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EA99CCA-13E8-4479-A365-AA569149D647}"/>
                  </a:ext>
                </a:extLst>
              </p14:cNvPr>
              <p14:cNvContentPartPr/>
              <p14:nvPr/>
            </p14:nvContentPartPr>
            <p14:xfrm>
              <a:off x="5303280" y="4424200"/>
              <a:ext cx="1871280" cy="572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EA99CCA-13E8-4479-A365-AA569149D64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85283" y="4406560"/>
                <a:ext cx="190691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649D090-C848-4CEC-BD05-57970A674F37}"/>
                  </a:ext>
                </a:extLst>
              </p14:cNvPr>
              <p14:cNvContentPartPr/>
              <p14:nvPr/>
            </p14:nvContentPartPr>
            <p14:xfrm>
              <a:off x="3959040" y="4197760"/>
              <a:ext cx="3484080" cy="101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649D090-C848-4CEC-BD05-57970A674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040" y="4162120"/>
                <a:ext cx="3519720" cy="108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033432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08400"/>
              <a:ext cx="222480" cy="420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14:cNvPr>
              <p14:cNvContentPartPr/>
              <p14:nvPr/>
            </p14:nvContentPartPr>
            <p14:xfrm>
              <a:off x="5399040" y="3108400"/>
              <a:ext cx="46800" cy="8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81400" y="3090760"/>
                <a:ext cx="824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14:cNvPr>
              <p14:cNvContentPartPr/>
              <p14:nvPr/>
            </p14:nvContentPartPr>
            <p14:xfrm>
              <a:off x="6994200" y="3067720"/>
              <a:ext cx="16200" cy="5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76200" y="30500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68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440" cy="87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14:cNvPr>
              <p14:cNvContentPartPr/>
              <p14:nvPr/>
            </p14:nvContentPartPr>
            <p14:xfrm>
              <a:off x="1035840" y="3951880"/>
              <a:ext cx="2440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18200" y="3933880"/>
                <a:ext cx="27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14:cNvPr>
              <p14:cNvContentPartPr/>
              <p14:nvPr/>
            </p14:nvContentPartPr>
            <p14:xfrm>
              <a:off x="4815480" y="3758560"/>
              <a:ext cx="1524600" cy="62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97836" y="3740920"/>
                <a:ext cx="1560248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14:cNvPr>
              <p14:cNvContentPartPr/>
              <p14:nvPr/>
            </p14:nvContentPartPr>
            <p14:xfrm>
              <a:off x="6480840" y="3843160"/>
              <a:ext cx="784080" cy="46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63200" y="3825520"/>
                <a:ext cx="81972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14:cNvPr>
              <p14:cNvContentPartPr/>
              <p14:nvPr/>
            </p14:nvContentPartPr>
            <p14:xfrm>
              <a:off x="7386240" y="3739480"/>
              <a:ext cx="386640" cy="467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68257" y="3721480"/>
                <a:ext cx="422247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14:cNvPr>
              <p14:cNvContentPartPr/>
              <p14:nvPr/>
            </p14:nvContentPartPr>
            <p14:xfrm>
              <a:off x="649920" y="4673320"/>
              <a:ext cx="63000" cy="26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32280" y="4655680"/>
                <a:ext cx="986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14:cNvPr>
              <p14:cNvContentPartPr/>
              <p14:nvPr/>
            </p14:nvContentPartPr>
            <p14:xfrm>
              <a:off x="619320" y="4624000"/>
              <a:ext cx="23544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1320" y="4606000"/>
                <a:ext cx="271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14:cNvPr>
              <p14:cNvContentPartPr/>
              <p14:nvPr/>
            </p14:nvContentPartPr>
            <p14:xfrm>
              <a:off x="934680" y="4555960"/>
              <a:ext cx="383040" cy="321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16680" y="4537960"/>
                <a:ext cx="41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14:cNvPr>
              <p14:cNvContentPartPr/>
              <p14:nvPr/>
            </p14:nvContentPartPr>
            <p14:xfrm>
              <a:off x="1127280" y="4642000"/>
              <a:ext cx="2523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09280" y="4624000"/>
                <a:ext cx="28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14:cNvPr>
              <p14:cNvContentPartPr/>
              <p14:nvPr/>
            </p14:nvContentPartPr>
            <p14:xfrm>
              <a:off x="1700400" y="4527520"/>
              <a:ext cx="1133640" cy="32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682400" y="4509880"/>
                <a:ext cx="116928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F21779-5557-4D5C-AF14-D93F5130058B}"/>
                  </a:ext>
                </a:extLst>
              </p14:cNvPr>
              <p14:cNvContentPartPr/>
              <p14:nvPr/>
            </p14:nvContentPartPr>
            <p14:xfrm>
              <a:off x="3210240" y="4635880"/>
              <a:ext cx="276120" cy="19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F21779-5557-4D5C-AF14-D93F513005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92240" y="4617880"/>
                <a:ext cx="3117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CD20CE-A374-4C03-874B-B0AF04268732}"/>
                  </a:ext>
                </a:extLst>
              </p14:cNvPr>
              <p14:cNvContentPartPr/>
              <p14:nvPr/>
            </p14:nvContentPartPr>
            <p14:xfrm>
              <a:off x="3630000" y="4672600"/>
              <a:ext cx="13032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CD20CE-A374-4C03-874B-B0AF0426873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12000" y="4654960"/>
                <a:ext cx="1659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A8FE0B-4FE0-4183-958C-8AA4B5E129FD}"/>
                  </a:ext>
                </a:extLst>
              </p14:cNvPr>
              <p14:cNvContentPartPr/>
              <p14:nvPr/>
            </p14:nvContentPartPr>
            <p14:xfrm>
              <a:off x="4398960" y="4622200"/>
              <a:ext cx="252720" cy="1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A8FE0B-4FE0-4183-958C-8AA4B5E129F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80960" y="4604560"/>
                <a:ext cx="288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D360E-FE53-4988-BAC6-F61CD3285883}"/>
                  </a:ext>
                </a:extLst>
              </p14:cNvPr>
              <p14:cNvContentPartPr/>
              <p14:nvPr/>
            </p14:nvContentPartPr>
            <p14:xfrm>
              <a:off x="4866240" y="4733440"/>
              <a:ext cx="1882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D360E-FE53-4988-BAC6-F61CD328588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48600" y="471580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C2F8024-81EE-40FB-86AE-408B791E1C37}"/>
                  </a:ext>
                </a:extLst>
              </p14:cNvPr>
              <p14:cNvContentPartPr/>
              <p14:nvPr/>
            </p14:nvContentPartPr>
            <p14:xfrm>
              <a:off x="4927440" y="4815520"/>
              <a:ext cx="15192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C2F8024-81EE-40FB-86AE-408B791E1C3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09440" y="4797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1C29D23-ADEC-4BCB-A503-7214B5AD6DED}"/>
                  </a:ext>
                </a:extLst>
              </p14:cNvPr>
              <p14:cNvContentPartPr/>
              <p14:nvPr/>
            </p14:nvContentPartPr>
            <p14:xfrm>
              <a:off x="4368720" y="4705000"/>
              <a:ext cx="299520" cy="22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1C29D23-ADEC-4BCB-A503-7214B5AD6DE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350742" y="4687000"/>
                <a:ext cx="335117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EA99CCA-13E8-4479-A365-AA569149D647}"/>
                  </a:ext>
                </a:extLst>
              </p14:cNvPr>
              <p14:cNvContentPartPr/>
              <p14:nvPr/>
            </p14:nvContentPartPr>
            <p14:xfrm>
              <a:off x="5303280" y="4424200"/>
              <a:ext cx="1871280" cy="572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EA99CCA-13E8-4479-A365-AA569149D64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85283" y="4406560"/>
                <a:ext cx="190691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649D090-C848-4CEC-BD05-57970A674F37}"/>
                  </a:ext>
                </a:extLst>
              </p14:cNvPr>
              <p14:cNvContentPartPr/>
              <p14:nvPr/>
            </p14:nvContentPartPr>
            <p14:xfrm>
              <a:off x="3959040" y="4197760"/>
              <a:ext cx="3484080" cy="101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649D090-C848-4CEC-BD05-57970A674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040" y="4162120"/>
                <a:ext cx="3519720" cy="10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9E11A46-8B05-446E-BC93-EEE8DCF9F370}"/>
                  </a:ext>
                </a:extLst>
              </p14:cNvPr>
              <p14:cNvContentPartPr/>
              <p14:nvPr/>
            </p14:nvContentPartPr>
            <p14:xfrm>
              <a:off x="1503120" y="5400520"/>
              <a:ext cx="211680" cy="44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9E11A46-8B05-446E-BC93-EEE8DCF9F37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85480" y="5382520"/>
                <a:ext cx="2473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ED91260-CA1B-4971-A455-7A9A3FB024FD}"/>
                  </a:ext>
                </a:extLst>
              </p14:cNvPr>
              <p14:cNvContentPartPr/>
              <p14:nvPr/>
            </p14:nvContentPartPr>
            <p14:xfrm>
              <a:off x="1452720" y="5547040"/>
              <a:ext cx="490320" cy="398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ED91260-CA1B-4971-A455-7A9A3FB024F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34733" y="5529040"/>
                <a:ext cx="525934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814805D-BC6F-42FB-A049-EFF6280A7094}"/>
                  </a:ext>
                </a:extLst>
              </p14:cNvPr>
              <p14:cNvContentPartPr/>
              <p14:nvPr/>
            </p14:nvContentPartPr>
            <p14:xfrm>
              <a:off x="827040" y="5262280"/>
              <a:ext cx="270360" cy="57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814805D-BC6F-42FB-A049-EFF6280A709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09040" y="5244640"/>
                <a:ext cx="30600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3158416-2A83-4DCA-B0EF-A9FAA03325B0}"/>
                  </a:ext>
                </a:extLst>
              </p14:cNvPr>
              <p14:cNvContentPartPr/>
              <p14:nvPr/>
            </p14:nvContentPartPr>
            <p14:xfrm>
              <a:off x="2112960" y="5416720"/>
              <a:ext cx="1048680" cy="4251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3158416-2A83-4DCA-B0EF-A9FAA03325B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095320" y="5398720"/>
                <a:ext cx="1084320" cy="46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56221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14:cNvPr>
              <p14:cNvContentPartPr/>
              <p14:nvPr/>
            </p14:nvContentPartPr>
            <p14:xfrm>
              <a:off x="2641440" y="122920"/>
              <a:ext cx="2579760" cy="5378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E1DE82-2D19-493E-A2B1-3ECC5D624D9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3440" y="105280"/>
                <a:ext cx="261540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14:cNvPr>
              <p14:cNvContentPartPr/>
              <p14:nvPr/>
            </p14:nvContentPartPr>
            <p14:xfrm>
              <a:off x="802200" y="375640"/>
              <a:ext cx="3058560" cy="1851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910F107-68E8-4F5A-881B-311A9BF6865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84202" y="358000"/>
                <a:ext cx="3094196" cy="18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14:cNvPr>
              <p14:cNvContentPartPr/>
              <p14:nvPr/>
            </p14:nvContentPartPr>
            <p14:xfrm>
              <a:off x="4100520" y="782080"/>
              <a:ext cx="34560" cy="648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0294A3C2-5699-487E-B69A-3032CBD9518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082880" y="764080"/>
                <a:ext cx="7020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14:cNvPr>
              <p14:cNvContentPartPr/>
              <p14:nvPr/>
            </p14:nvContentPartPr>
            <p14:xfrm>
              <a:off x="2295840" y="842200"/>
              <a:ext cx="1667880" cy="5148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D84EBC-2588-49BD-93DD-4D02F72C27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77836" y="824200"/>
                <a:ext cx="1703528" cy="55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14:cNvPr>
              <p14:cNvContentPartPr/>
              <p14:nvPr/>
            </p14:nvContentPartPr>
            <p14:xfrm>
              <a:off x="1726680" y="1236760"/>
              <a:ext cx="598320" cy="399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7FAA75D-7380-446F-8825-47300A1474E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709040" y="1219104"/>
                <a:ext cx="633960" cy="4349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14:cNvPr>
              <p14:cNvContentPartPr/>
              <p14:nvPr/>
            </p14:nvContentPartPr>
            <p14:xfrm>
              <a:off x="259680" y="1137400"/>
              <a:ext cx="2657160" cy="1669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B2DD846-D120-4FEC-A274-CBA9B285E3B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2040" y="1119760"/>
                <a:ext cx="2692800" cy="170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14:cNvPr>
              <p14:cNvContentPartPr/>
              <p14:nvPr/>
            </p14:nvContentPartPr>
            <p14:xfrm>
              <a:off x="4866240" y="772000"/>
              <a:ext cx="21960" cy="233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721A4B7-0CD8-4696-9E69-330DAD37951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48600" y="754000"/>
                <a:ext cx="576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14:cNvPr>
              <p14:cNvContentPartPr/>
              <p14:nvPr/>
            </p14:nvContentPartPr>
            <p14:xfrm>
              <a:off x="4734120" y="750760"/>
              <a:ext cx="283320" cy="31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0F0C227-1FEA-4160-9806-4F2CDB7224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16480" y="733120"/>
                <a:ext cx="3189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14:cNvPr>
              <p14:cNvContentPartPr/>
              <p14:nvPr/>
            </p14:nvContentPartPr>
            <p14:xfrm>
              <a:off x="4774800" y="953440"/>
              <a:ext cx="243000" cy="32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84C07E0-9586-4AD0-A7EC-1B269BC70D2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57160" y="935800"/>
                <a:ext cx="2786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14:cNvPr>
              <p14:cNvContentPartPr/>
              <p14:nvPr/>
            </p14:nvContentPartPr>
            <p14:xfrm>
              <a:off x="4774800" y="639520"/>
              <a:ext cx="234720" cy="2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11A4493-AAA1-4CDE-A464-4A408324322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57160" y="621520"/>
                <a:ext cx="2703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14:cNvPr>
              <p14:cNvContentPartPr/>
              <p14:nvPr/>
            </p14:nvContentPartPr>
            <p14:xfrm>
              <a:off x="5160720" y="787120"/>
              <a:ext cx="117360" cy="15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4451E7E-07D0-4346-A258-6D1ED7C9546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43080" y="769480"/>
                <a:ext cx="1530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14:cNvPr>
              <p14:cNvContentPartPr/>
              <p14:nvPr/>
            </p14:nvContentPartPr>
            <p14:xfrm>
              <a:off x="5171160" y="853000"/>
              <a:ext cx="143640" cy="20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246FEB4-EDAC-494E-9AA9-F2C7097D3A8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53520" y="835360"/>
                <a:ext cx="179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14:cNvPr>
              <p14:cNvContentPartPr/>
              <p14:nvPr/>
            </p14:nvContentPartPr>
            <p14:xfrm>
              <a:off x="6045960" y="611800"/>
              <a:ext cx="80640" cy="4719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235E375-FE4A-42DA-A433-C3F340FE330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27960" y="594160"/>
                <a:ext cx="11628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14:cNvPr>
              <p14:cNvContentPartPr/>
              <p14:nvPr/>
            </p14:nvContentPartPr>
            <p14:xfrm>
              <a:off x="5472480" y="639880"/>
              <a:ext cx="461520" cy="432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3E0E719-E136-48A5-82FB-DEBF2BCF631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454480" y="621880"/>
                <a:ext cx="49716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14:cNvPr>
              <p14:cNvContentPartPr/>
              <p14:nvPr/>
            </p14:nvContentPartPr>
            <p14:xfrm>
              <a:off x="6211200" y="604960"/>
              <a:ext cx="100080" cy="447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E38F8EE-E16A-4C6A-A6A1-91266832F9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93200" y="586960"/>
                <a:ext cx="13572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14:cNvPr>
              <p14:cNvContentPartPr/>
              <p14:nvPr/>
            </p14:nvContentPartPr>
            <p14:xfrm>
              <a:off x="6501360" y="747160"/>
              <a:ext cx="78480" cy="206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429AD0-154C-4A85-A09A-3D77EFE07F9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483720" y="729160"/>
                <a:ext cx="1141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14:cNvPr>
              <p14:cNvContentPartPr/>
              <p14:nvPr/>
            </p14:nvContentPartPr>
            <p14:xfrm>
              <a:off x="6685680" y="621880"/>
              <a:ext cx="578520" cy="335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8E0F3B1-2845-468D-8867-EA9C840CE4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668040" y="604221"/>
                <a:ext cx="614160" cy="371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14:cNvPr>
              <p14:cNvContentPartPr/>
              <p14:nvPr/>
            </p14:nvContentPartPr>
            <p14:xfrm>
              <a:off x="7911480" y="609280"/>
              <a:ext cx="43560" cy="83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0F9EC98-5538-4CB5-AE39-B2BFA19EC11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893840" y="591280"/>
                <a:ext cx="7920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14:cNvPr>
              <p14:cNvContentPartPr/>
              <p14:nvPr/>
            </p14:nvContentPartPr>
            <p14:xfrm>
              <a:off x="7384080" y="659320"/>
              <a:ext cx="399600" cy="401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1D86DF-ED9B-4482-9B6C-FA4A5DA1A70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66440" y="641336"/>
                <a:ext cx="435240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14:cNvPr>
              <p14:cNvContentPartPr/>
              <p14:nvPr/>
            </p14:nvContentPartPr>
            <p14:xfrm>
              <a:off x="4571760" y="1349440"/>
              <a:ext cx="202320" cy="324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4102B5D-6723-4B8B-8FD3-78A6E9E8AF7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53760" y="1331800"/>
                <a:ext cx="2379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14:cNvPr>
              <p14:cNvContentPartPr/>
              <p14:nvPr/>
            </p14:nvContentPartPr>
            <p14:xfrm>
              <a:off x="4978200" y="1473280"/>
              <a:ext cx="142560" cy="20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EEBAC6C-1F33-4B13-908C-F0658C2584B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60200" y="1455640"/>
                <a:ext cx="178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14:cNvPr>
              <p14:cNvContentPartPr/>
              <p14:nvPr/>
            </p14:nvContentPartPr>
            <p14:xfrm>
              <a:off x="5008440" y="1537360"/>
              <a:ext cx="131760" cy="17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76D52BE-7306-427E-BD17-D02BBD893B6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990440" y="1519720"/>
                <a:ext cx="16740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14:cNvPr>
              <p14:cNvContentPartPr/>
              <p14:nvPr/>
            </p14:nvContentPartPr>
            <p14:xfrm>
              <a:off x="4561320" y="1441960"/>
              <a:ext cx="272520" cy="194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542D748-4DCA-405B-A2BF-670F9FED604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3657" y="1424287"/>
                <a:ext cx="308207" cy="2297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14:cNvPr>
              <p14:cNvContentPartPr/>
              <p14:nvPr/>
            </p14:nvContentPartPr>
            <p14:xfrm>
              <a:off x="4094040" y="1472560"/>
              <a:ext cx="239760" cy="202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0D5FFB5-8E88-4729-A51E-D1CCB07B906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6400" y="1454920"/>
                <a:ext cx="2754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14:cNvPr>
              <p14:cNvContentPartPr/>
              <p14:nvPr/>
            </p14:nvContentPartPr>
            <p14:xfrm>
              <a:off x="7274280" y="1465000"/>
              <a:ext cx="518400" cy="480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58B553D-6E3C-4FB5-B54A-142FE6CDDA1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256640" y="1447360"/>
                <a:ext cx="55404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14:cNvPr>
              <p14:cNvContentPartPr/>
              <p14:nvPr/>
            </p14:nvContentPartPr>
            <p14:xfrm>
              <a:off x="5301480" y="1178080"/>
              <a:ext cx="1891800" cy="86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B48A0DB-E5BB-4C47-80FE-18B388A63F3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83840" y="1160433"/>
                <a:ext cx="1927440" cy="90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14:cNvPr>
              <p14:cNvContentPartPr/>
              <p14:nvPr/>
            </p14:nvContentPartPr>
            <p14:xfrm>
              <a:off x="7873680" y="1391560"/>
              <a:ext cx="164520" cy="422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6E12D68-752F-4C86-821A-20C449FEA31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856001" y="1373920"/>
                <a:ext cx="200238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14:cNvPr>
              <p14:cNvContentPartPr/>
              <p14:nvPr/>
            </p14:nvContentPartPr>
            <p14:xfrm>
              <a:off x="8559120" y="1434040"/>
              <a:ext cx="422280" cy="455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40B99064-7964-4C9B-B8C8-2AF3FBA9C77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1480" y="1416054"/>
                <a:ext cx="457920" cy="490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14:cNvPr>
              <p14:cNvContentPartPr/>
              <p14:nvPr/>
            </p14:nvContentPartPr>
            <p14:xfrm>
              <a:off x="8137560" y="1444480"/>
              <a:ext cx="336240" cy="313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ED243B-84E6-4585-B8AE-7BA32A16C05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119901" y="1426840"/>
                <a:ext cx="371918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14:cNvPr>
              <p14:cNvContentPartPr/>
              <p14:nvPr/>
            </p14:nvContentPartPr>
            <p14:xfrm>
              <a:off x="3576000" y="2224600"/>
              <a:ext cx="229320" cy="244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F92939D-5B61-46E0-8B09-EBB47B3A2F4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8360" y="2206960"/>
                <a:ext cx="26496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14:cNvPr>
              <p14:cNvContentPartPr/>
              <p14:nvPr/>
            </p14:nvContentPartPr>
            <p14:xfrm>
              <a:off x="4053360" y="2183920"/>
              <a:ext cx="122400" cy="8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06BCFA-2148-4B45-91D6-1442CF6BB3B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035360" y="2165920"/>
                <a:ext cx="158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14:cNvPr>
              <p14:cNvContentPartPr/>
              <p14:nvPr/>
            </p14:nvContentPartPr>
            <p14:xfrm>
              <a:off x="4317600" y="2376880"/>
              <a:ext cx="113040" cy="9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3A8F86-9AB7-4050-8CF5-DB678FB7B4B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99600" y="2359240"/>
                <a:ext cx="148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14:cNvPr>
              <p14:cNvContentPartPr/>
              <p14:nvPr/>
            </p14:nvContentPartPr>
            <p14:xfrm>
              <a:off x="4328040" y="2478760"/>
              <a:ext cx="8064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10EB004-134D-4FE7-A4BF-6ECDA7D7013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10040" y="2461120"/>
                <a:ext cx="116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14:cNvPr>
              <p14:cNvContentPartPr/>
              <p14:nvPr/>
            </p14:nvContentPartPr>
            <p14:xfrm>
              <a:off x="3982440" y="2295520"/>
              <a:ext cx="231120" cy="223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111DB45-8F9B-4ACF-9582-58B36E7AF4A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64440" y="2277880"/>
                <a:ext cx="2667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14:cNvPr>
              <p14:cNvContentPartPr/>
              <p14:nvPr/>
            </p14:nvContentPartPr>
            <p14:xfrm>
              <a:off x="5354040" y="2853880"/>
              <a:ext cx="64800" cy="89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7E99CF8-E52D-493F-A66D-6862053E444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336040" y="2836240"/>
                <a:ext cx="100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14:cNvPr>
              <p14:cNvContentPartPr/>
              <p14:nvPr/>
            </p14:nvContentPartPr>
            <p14:xfrm>
              <a:off x="6340080" y="2238640"/>
              <a:ext cx="467280" cy="4305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4A8E9EFB-4355-4F61-89C2-CE4800A4A1D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22080" y="2221000"/>
                <a:ext cx="50292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14:cNvPr>
              <p14:cNvContentPartPr/>
              <p14:nvPr/>
            </p14:nvContentPartPr>
            <p14:xfrm>
              <a:off x="6034800" y="2427640"/>
              <a:ext cx="147600" cy="163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E745F3C-BB43-4AB0-8490-ABB2712471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016800" y="2410000"/>
                <a:ext cx="183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14:cNvPr>
              <p14:cNvContentPartPr/>
              <p14:nvPr/>
            </p14:nvContentPartPr>
            <p14:xfrm>
              <a:off x="4550160" y="2051800"/>
              <a:ext cx="1409760" cy="75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B960CB8-2C0C-4C95-9652-DFC286BF8BE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32160" y="2034160"/>
                <a:ext cx="1445400" cy="78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14:cNvPr>
              <p14:cNvContentPartPr/>
              <p14:nvPr/>
            </p14:nvContentPartPr>
            <p14:xfrm>
              <a:off x="6906720" y="2204080"/>
              <a:ext cx="177120" cy="3729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D912FE-977A-4192-8125-8D11789040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888683" y="2186440"/>
                <a:ext cx="212833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14:cNvPr>
              <p14:cNvContentPartPr/>
              <p14:nvPr/>
            </p14:nvContentPartPr>
            <p14:xfrm>
              <a:off x="7181040" y="2021560"/>
              <a:ext cx="398880" cy="824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1062E14-5621-45F9-B574-36B2E623F8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63040" y="2003568"/>
                <a:ext cx="434520" cy="8603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14:cNvPr>
              <p14:cNvContentPartPr/>
              <p14:nvPr/>
            </p14:nvContentPartPr>
            <p14:xfrm>
              <a:off x="7683960" y="2164840"/>
              <a:ext cx="226800" cy="329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80EEFE8-6635-4547-815F-B980733413B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65960" y="2147200"/>
                <a:ext cx="26244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14:cNvPr>
              <p14:cNvContentPartPr/>
              <p14:nvPr/>
            </p14:nvContentPartPr>
            <p14:xfrm>
              <a:off x="8014800" y="2298400"/>
              <a:ext cx="16560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219BE7D-DD0E-43B6-9B9D-371257E42F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996800" y="2280400"/>
                <a:ext cx="20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14:cNvPr>
              <p14:cNvContentPartPr/>
              <p14:nvPr/>
            </p14:nvContentPartPr>
            <p14:xfrm>
              <a:off x="8307480" y="2163400"/>
              <a:ext cx="74880" cy="76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B2C1A58B-6F0E-43E3-B08B-9CC8BB16A50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89480" y="2145760"/>
                <a:ext cx="11052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14:cNvPr>
              <p14:cNvContentPartPr/>
              <p14:nvPr/>
            </p14:nvContentPartPr>
            <p14:xfrm>
              <a:off x="568560" y="3108400"/>
              <a:ext cx="250920" cy="272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7FADFFD-0DB0-4697-8D93-07484BCF1B9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534" y="3090760"/>
                <a:ext cx="286611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14:cNvPr>
              <p14:cNvContentPartPr/>
              <p14:nvPr/>
            </p14:nvContentPartPr>
            <p14:xfrm>
              <a:off x="1046280" y="3108760"/>
              <a:ext cx="176040" cy="1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F1AD1F5-619D-4097-B311-B852F77BB65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8280" y="3090760"/>
                <a:ext cx="211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14:cNvPr>
              <p14:cNvContentPartPr/>
              <p14:nvPr/>
            </p14:nvContentPartPr>
            <p14:xfrm>
              <a:off x="1391520" y="3263200"/>
              <a:ext cx="122040" cy="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64437D0-0566-41FF-9A30-60431C5C35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73520" y="3245200"/>
                <a:ext cx="157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14:cNvPr>
              <p14:cNvContentPartPr/>
              <p14:nvPr/>
            </p14:nvContentPartPr>
            <p14:xfrm>
              <a:off x="1401960" y="3342400"/>
              <a:ext cx="126720" cy="9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AD9BDA1-EEA5-4727-A629-932F30704B8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383960" y="3324760"/>
                <a:ext cx="162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14:cNvPr>
              <p14:cNvContentPartPr/>
              <p14:nvPr/>
            </p14:nvContentPartPr>
            <p14:xfrm>
              <a:off x="1005600" y="3220360"/>
              <a:ext cx="275760" cy="223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556580-8130-4878-BE35-60F4E7F3BFD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87600" y="3202360"/>
                <a:ext cx="3114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14:cNvPr>
              <p14:cNvContentPartPr/>
              <p14:nvPr/>
            </p14:nvContentPartPr>
            <p14:xfrm>
              <a:off x="2498880" y="3687640"/>
              <a:ext cx="67680" cy="102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C717BF8-BC4D-4B41-B87B-81B740CB13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81240" y="3670000"/>
                <a:ext cx="10332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14:cNvPr>
              <p14:cNvContentPartPr/>
              <p14:nvPr/>
            </p14:nvContentPartPr>
            <p14:xfrm>
              <a:off x="1643880" y="2802400"/>
              <a:ext cx="968400" cy="83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8C6993F-DBAE-42D3-A960-EE5743527CE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625880" y="2784400"/>
                <a:ext cx="1004040" cy="87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14:cNvPr>
              <p14:cNvContentPartPr/>
              <p14:nvPr/>
            </p14:nvContentPartPr>
            <p14:xfrm>
              <a:off x="3657000" y="3222160"/>
              <a:ext cx="123480" cy="18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6B143F-36FA-4769-9CF9-64F72EAE36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639360" y="3204520"/>
                <a:ext cx="159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14:cNvPr>
              <p14:cNvContentPartPr/>
              <p14:nvPr/>
            </p14:nvContentPartPr>
            <p14:xfrm>
              <a:off x="3728640" y="3179680"/>
              <a:ext cx="360" cy="162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F8AF1C-952D-4DEC-B107-180DF895EFC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3161680"/>
                <a:ext cx="3600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14:cNvPr>
              <p14:cNvContentPartPr/>
              <p14:nvPr/>
            </p14:nvContentPartPr>
            <p14:xfrm>
              <a:off x="3960840" y="3205600"/>
              <a:ext cx="258840" cy="137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28DCF8-BD07-4934-9ED1-6152620E7D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42840" y="3187600"/>
                <a:ext cx="294480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14:cNvPr>
              <p14:cNvContentPartPr/>
              <p14:nvPr/>
            </p14:nvContentPartPr>
            <p14:xfrm>
              <a:off x="4319040" y="3108400"/>
              <a:ext cx="222480" cy="420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75A8208-1A93-4A40-81F0-F11A18DFEFE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01371" y="3090745"/>
                <a:ext cx="258178" cy="4557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14:cNvPr>
              <p14:cNvContentPartPr/>
              <p14:nvPr/>
            </p14:nvContentPartPr>
            <p14:xfrm>
              <a:off x="5399040" y="3108400"/>
              <a:ext cx="46800" cy="83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387E49A-FFA7-47C6-AF0C-4B7F00C3F90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381400" y="3090760"/>
                <a:ext cx="82440" cy="11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14:cNvPr>
              <p14:cNvContentPartPr/>
              <p14:nvPr/>
            </p14:nvContentPartPr>
            <p14:xfrm>
              <a:off x="4626120" y="3025600"/>
              <a:ext cx="667440" cy="5342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DD0984A-40A0-4347-B992-9F72002E189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608120" y="3007948"/>
                <a:ext cx="703080" cy="5699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14:cNvPr>
              <p14:cNvContentPartPr/>
              <p14:nvPr/>
            </p14:nvContentPartPr>
            <p14:xfrm>
              <a:off x="2610480" y="3013360"/>
              <a:ext cx="855000" cy="4654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5EDEEA-FDD2-4950-A60C-D75C476202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92840" y="2995720"/>
                <a:ext cx="89064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14:cNvPr>
              <p14:cNvContentPartPr/>
              <p14:nvPr/>
            </p14:nvContentPartPr>
            <p14:xfrm>
              <a:off x="6994200" y="3067720"/>
              <a:ext cx="16200" cy="5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5A88392-47B5-4923-AF07-647BE9F988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76200" y="3050080"/>
                <a:ext cx="5184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14:cNvPr>
              <p14:cNvContentPartPr/>
              <p14:nvPr/>
            </p14:nvContentPartPr>
            <p14:xfrm>
              <a:off x="5587680" y="3019840"/>
              <a:ext cx="1296360" cy="62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06D1C91-B6FE-4BCA-BD42-32772D0969A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570040" y="3002200"/>
                <a:ext cx="1332000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14:cNvPr>
              <p14:cNvContentPartPr/>
              <p14:nvPr/>
            </p14:nvContentPartPr>
            <p14:xfrm>
              <a:off x="7070880" y="3199840"/>
              <a:ext cx="133920" cy="1540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8BA767-2FF6-4870-9955-C94F4CC0D4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52880" y="3182200"/>
                <a:ext cx="16956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14:cNvPr>
              <p14:cNvContentPartPr/>
              <p14:nvPr/>
            </p14:nvContentPartPr>
            <p14:xfrm>
              <a:off x="7314600" y="2893480"/>
              <a:ext cx="787680" cy="6343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810C3B4-6DAA-45D8-B94C-1DBC5EF6067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96952" y="2875480"/>
                <a:ext cx="823336" cy="66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14:cNvPr>
              <p14:cNvContentPartPr/>
              <p14:nvPr/>
            </p14:nvContentPartPr>
            <p14:xfrm>
              <a:off x="8186880" y="2681800"/>
              <a:ext cx="487440" cy="873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0C0D55D-40DC-4697-A33E-4CED977CB2C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8169240" y="2664153"/>
                <a:ext cx="523080" cy="909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14:cNvPr>
              <p14:cNvContentPartPr/>
              <p14:nvPr/>
            </p14:nvContentPartPr>
            <p14:xfrm>
              <a:off x="1035840" y="3951880"/>
              <a:ext cx="244080" cy="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8AA76C-5B83-4AF1-B31A-31631BEEAA5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018200" y="3933880"/>
                <a:ext cx="279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14:cNvPr>
              <p14:cNvContentPartPr/>
              <p14:nvPr/>
            </p14:nvContentPartPr>
            <p14:xfrm>
              <a:off x="964920" y="4043320"/>
              <a:ext cx="313560" cy="193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3B5701-81F6-4ABD-8974-352033405372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46920" y="4025353"/>
                <a:ext cx="349200" cy="228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14:cNvPr>
              <p14:cNvContentPartPr/>
              <p14:nvPr/>
            </p14:nvContentPartPr>
            <p14:xfrm>
              <a:off x="477120" y="3890680"/>
              <a:ext cx="263880" cy="264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39398E2-4DEC-45BC-AA52-36DC8C25269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9480" y="387304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14:cNvPr>
              <p14:cNvContentPartPr/>
              <p14:nvPr/>
            </p14:nvContentPartPr>
            <p14:xfrm>
              <a:off x="1411680" y="3890680"/>
              <a:ext cx="873360" cy="515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AB0ECC8-BD30-4BB5-8EFB-A94EBFD6E9B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040" y="3873040"/>
                <a:ext cx="90900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14:cNvPr>
              <p14:cNvContentPartPr/>
              <p14:nvPr/>
            </p14:nvContentPartPr>
            <p14:xfrm>
              <a:off x="2407800" y="3890320"/>
              <a:ext cx="143280" cy="5288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FCCD652-980C-4401-BAC0-FB97A0BEA94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90160" y="3872320"/>
                <a:ext cx="1789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14:cNvPr>
              <p14:cNvContentPartPr/>
              <p14:nvPr/>
            </p14:nvContentPartPr>
            <p14:xfrm>
              <a:off x="2641440" y="3809680"/>
              <a:ext cx="659160" cy="31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70A4272-42C6-4DC1-8A11-3542560724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623440" y="3792040"/>
                <a:ext cx="69480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14:cNvPr>
              <p14:cNvContentPartPr/>
              <p14:nvPr/>
            </p14:nvContentPartPr>
            <p14:xfrm>
              <a:off x="2870760" y="4195600"/>
              <a:ext cx="236880" cy="178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DDE03BB-BDEF-43C2-834D-F06DF080760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52787" y="4177960"/>
                <a:ext cx="272466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14:cNvPr>
              <p14:cNvContentPartPr/>
              <p14:nvPr/>
            </p14:nvContentPartPr>
            <p14:xfrm>
              <a:off x="3565560" y="4033240"/>
              <a:ext cx="164160" cy="1166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D21E8DD5-09F1-4F2F-9ECB-F45D91F1CAE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547920" y="4015600"/>
                <a:ext cx="1998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14:cNvPr>
              <p14:cNvContentPartPr/>
              <p14:nvPr/>
            </p14:nvContentPartPr>
            <p14:xfrm>
              <a:off x="3922320" y="3739480"/>
              <a:ext cx="691200" cy="604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69EDF5D-3532-4BB8-AD78-24D8708CDA3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04671" y="3721480"/>
                <a:ext cx="726859" cy="64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14:cNvPr>
              <p14:cNvContentPartPr/>
              <p14:nvPr/>
            </p14:nvContentPartPr>
            <p14:xfrm>
              <a:off x="4815480" y="3758560"/>
              <a:ext cx="1524600" cy="6282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43D4D49-99C8-4AC2-BDAA-74D9A6DE218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797836" y="3740920"/>
                <a:ext cx="1560248" cy="66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14:cNvPr>
              <p14:cNvContentPartPr/>
              <p14:nvPr/>
            </p14:nvContentPartPr>
            <p14:xfrm>
              <a:off x="6480840" y="3843160"/>
              <a:ext cx="784080" cy="4633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5B1E15B-BD2F-4F13-BAFF-1EB0CEF4996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463200" y="3825520"/>
                <a:ext cx="81972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14:cNvPr>
              <p14:cNvContentPartPr/>
              <p14:nvPr/>
            </p14:nvContentPartPr>
            <p14:xfrm>
              <a:off x="7386240" y="3739480"/>
              <a:ext cx="386640" cy="4676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5BF100-584D-4A43-BEA0-653F83BA4EF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68257" y="3721480"/>
                <a:ext cx="422247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14:cNvPr>
              <p14:cNvContentPartPr/>
              <p14:nvPr/>
            </p14:nvContentPartPr>
            <p14:xfrm>
              <a:off x="649920" y="4673320"/>
              <a:ext cx="63000" cy="26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74ED29F-8EE8-4AA4-BDCE-F06569236DF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32280" y="4655680"/>
                <a:ext cx="986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14:cNvPr>
              <p14:cNvContentPartPr/>
              <p14:nvPr/>
            </p14:nvContentPartPr>
            <p14:xfrm>
              <a:off x="619320" y="4624000"/>
              <a:ext cx="23544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70B4-4714-479A-B746-4511B9D65D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01320" y="4606000"/>
                <a:ext cx="27108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14:cNvPr>
              <p14:cNvContentPartPr/>
              <p14:nvPr/>
            </p14:nvContentPartPr>
            <p14:xfrm>
              <a:off x="934680" y="4555960"/>
              <a:ext cx="383040" cy="321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4F3CB3F-965F-4688-97AE-00AF9C39FF5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16680" y="4537960"/>
                <a:ext cx="41868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14:cNvPr>
              <p14:cNvContentPartPr/>
              <p14:nvPr/>
            </p14:nvContentPartPr>
            <p14:xfrm>
              <a:off x="1127280" y="4642000"/>
              <a:ext cx="25236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E391EC-29AA-496C-9628-9B94BEDF3ED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09280" y="4624000"/>
                <a:ext cx="28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14:cNvPr>
              <p14:cNvContentPartPr/>
              <p14:nvPr/>
            </p14:nvContentPartPr>
            <p14:xfrm>
              <a:off x="1700400" y="4527520"/>
              <a:ext cx="1133640" cy="320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BC50E1A-503A-4A8B-A099-0CF72A6949D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682400" y="4509880"/>
                <a:ext cx="116928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4F21779-5557-4D5C-AF14-D93F5130058B}"/>
                  </a:ext>
                </a:extLst>
              </p14:cNvPr>
              <p14:cNvContentPartPr/>
              <p14:nvPr/>
            </p14:nvContentPartPr>
            <p14:xfrm>
              <a:off x="3210240" y="4635880"/>
              <a:ext cx="276120" cy="19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4F21779-5557-4D5C-AF14-D93F513005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192240" y="4617880"/>
                <a:ext cx="31176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FCD20CE-A374-4C03-874B-B0AF04268732}"/>
                  </a:ext>
                </a:extLst>
              </p14:cNvPr>
              <p14:cNvContentPartPr/>
              <p14:nvPr/>
            </p14:nvContentPartPr>
            <p14:xfrm>
              <a:off x="3630000" y="4672600"/>
              <a:ext cx="130320" cy="148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FCD20CE-A374-4C03-874B-B0AF0426873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612000" y="4654960"/>
                <a:ext cx="1659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AA8FE0B-4FE0-4183-958C-8AA4B5E129FD}"/>
                  </a:ext>
                </a:extLst>
              </p14:cNvPr>
              <p14:cNvContentPartPr/>
              <p14:nvPr/>
            </p14:nvContentPartPr>
            <p14:xfrm>
              <a:off x="4398960" y="4622200"/>
              <a:ext cx="252720" cy="111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AA8FE0B-4FE0-4183-958C-8AA4B5E129F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380960" y="4604560"/>
                <a:ext cx="288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6DD360E-FE53-4988-BAC6-F61CD3285883}"/>
                  </a:ext>
                </a:extLst>
              </p14:cNvPr>
              <p14:cNvContentPartPr/>
              <p14:nvPr/>
            </p14:nvContentPartPr>
            <p14:xfrm>
              <a:off x="4866240" y="4733440"/>
              <a:ext cx="188280" cy="11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6DD360E-FE53-4988-BAC6-F61CD328588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848600" y="4715800"/>
                <a:ext cx="223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C2F8024-81EE-40FB-86AE-408B791E1C37}"/>
                  </a:ext>
                </a:extLst>
              </p14:cNvPr>
              <p14:cNvContentPartPr/>
              <p14:nvPr/>
            </p14:nvContentPartPr>
            <p14:xfrm>
              <a:off x="4927440" y="4815520"/>
              <a:ext cx="15192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C2F8024-81EE-40FB-86AE-408B791E1C3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909440" y="4797520"/>
                <a:ext cx="1875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1C29D23-ADEC-4BCB-A503-7214B5AD6DED}"/>
                  </a:ext>
                </a:extLst>
              </p14:cNvPr>
              <p14:cNvContentPartPr/>
              <p14:nvPr/>
            </p14:nvContentPartPr>
            <p14:xfrm>
              <a:off x="4368720" y="4705000"/>
              <a:ext cx="299520" cy="2224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1C29D23-ADEC-4BCB-A503-7214B5AD6DED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350742" y="4687000"/>
                <a:ext cx="335117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EA99CCA-13E8-4479-A365-AA569149D647}"/>
                  </a:ext>
                </a:extLst>
              </p14:cNvPr>
              <p14:cNvContentPartPr/>
              <p14:nvPr/>
            </p14:nvContentPartPr>
            <p14:xfrm>
              <a:off x="5303280" y="4424200"/>
              <a:ext cx="1871280" cy="572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EA99CCA-13E8-4479-A365-AA569149D64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85283" y="4406560"/>
                <a:ext cx="1906913" cy="60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649D090-C848-4CEC-BD05-57970A674F37}"/>
                  </a:ext>
                </a:extLst>
              </p14:cNvPr>
              <p14:cNvContentPartPr/>
              <p14:nvPr/>
            </p14:nvContentPartPr>
            <p14:xfrm>
              <a:off x="3959040" y="4197760"/>
              <a:ext cx="3484080" cy="1014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649D090-C848-4CEC-BD05-57970A674F3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040" y="4162120"/>
                <a:ext cx="3519720" cy="10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9E11A46-8B05-446E-BC93-EEE8DCF9F370}"/>
                  </a:ext>
                </a:extLst>
              </p14:cNvPr>
              <p14:cNvContentPartPr/>
              <p14:nvPr/>
            </p14:nvContentPartPr>
            <p14:xfrm>
              <a:off x="1503120" y="5400520"/>
              <a:ext cx="211680" cy="44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9E11A46-8B05-446E-BC93-EEE8DCF9F37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85480" y="5382520"/>
                <a:ext cx="24732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ED91260-CA1B-4971-A455-7A9A3FB024FD}"/>
                  </a:ext>
                </a:extLst>
              </p14:cNvPr>
              <p14:cNvContentPartPr/>
              <p14:nvPr/>
            </p14:nvContentPartPr>
            <p14:xfrm>
              <a:off x="1452720" y="5547040"/>
              <a:ext cx="490320" cy="3985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ED91260-CA1B-4971-A455-7A9A3FB024F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34733" y="5529040"/>
                <a:ext cx="525934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814805D-BC6F-42FB-A049-EFF6280A7094}"/>
                  </a:ext>
                </a:extLst>
              </p14:cNvPr>
              <p14:cNvContentPartPr/>
              <p14:nvPr/>
            </p14:nvContentPartPr>
            <p14:xfrm>
              <a:off x="827040" y="5262280"/>
              <a:ext cx="270360" cy="5706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814805D-BC6F-42FB-A049-EFF6280A709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09040" y="5244640"/>
                <a:ext cx="306000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83158416-2A83-4DCA-B0EF-A9FAA03325B0}"/>
                  </a:ext>
                </a:extLst>
              </p14:cNvPr>
              <p14:cNvContentPartPr/>
              <p14:nvPr/>
            </p14:nvContentPartPr>
            <p14:xfrm>
              <a:off x="2112960" y="5416720"/>
              <a:ext cx="1048680" cy="4251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83158416-2A83-4DCA-B0EF-A9FAA03325B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095320" y="5398720"/>
                <a:ext cx="1084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2074A8D-55FF-43D2-AA04-215CCB5F4EBA}"/>
                  </a:ext>
                </a:extLst>
              </p14:cNvPr>
              <p14:cNvContentPartPr/>
              <p14:nvPr/>
            </p14:nvContentPartPr>
            <p14:xfrm>
              <a:off x="4565280" y="5617960"/>
              <a:ext cx="425880" cy="3268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2074A8D-55FF-43D2-AA04-215CCB5F4EB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547295" y="5600320"/>
                <a:ext cx="46149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0C27957-809B-40B2-B6E0-A1B306D068CA}"/>
                  </a:ext>
                </a:extLst>
              </p14:cNvPr>
              <p14:cNvContentPartPr/>
              <p14:nvPr/>
            </p14:nvContentPartPr>
            <p14:xfrm>
              <a:off x="3677520" y="5536960"/>
              <a:ext cx="272160" cy="320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0C27957-809B-40B2-B6E0-A1B306D068C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659520" y="5519320"/>
                <a:ext cx="3078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193A318-2CA3-4A39-AB3F-09572B01166E}"/>
                  </a:ext>
                </a:extLst>
              </p14:cNvPr>
              <p14:cNvContentPartPr/>
              <p14:nvPr/>
            </p14:nvContentPartPr>
            <p14:xfrm>
              <a:off x="4598400" y="5477200"/>
              <a:ext cx="194400" cy="60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193A318-2CA3-4A39-AB3F-09572B01166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580400" y="5459200"/>
                <a:ext cx="230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A15C712-2E13-4774-A549-621D502C3EBB}"/>
                  </a:ext>
                </a:extLst>
              </p14:cNvPr>
              <p14:cNvContentPartPr/>
              <p14:nvPr/>
            </p14:nvContentPartPr>
            <p14:xfrm>
              <a:off x="5140560" y="5639200"/>
              <a:ext cx="185400" cy="97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A15C712-2E13-4774-A549-621D502C3EBB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22560" y="5621560"/>
                <a:ext cx="2210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B7B24A4-A244-4643-8194-39C7C9DB4248}"/>
                  </a:ext>
                </a:extLst>
              </p14:cNvPr>
              <p14:cNvContentPartPr/>
              <p14:nvPr/>
            </p14:nvContentPartPr>
            <p14:xfrm>
              <a:off x="5160720" y="5719480"/>
              <a:ext cx="174240" cy="68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B7B24A4-A244-4643-8194-39C7C9DB424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143080" y="5701840"/>
                <a:ext cx="2098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19F1C3A-DFBD-44E1-AD90-1C52919FC59B}"/>
                  </a:ext>
                </a:extLst>
              </p14:cNvPr>
              <p14:cNvContentPartPr/>
              <p14:nvPr/>
            </p14:nvContentPartPr>
            <p14:xfrm>
              <a:off x="5471400" y="5364160"/>
              <a:ext cx="2349720" cy="6109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19F1C3A-DFBD-44E1-AD90-1C52919FC59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453400" y="5346520"/>
                <a:ext cx="2385360" cy="64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C79A1CC-46B1-4E50-A501-002A369FD687}"/>
                  </a:ext>
                </a:extLst>
              </p14:cNvPr>
              <p14:cNvContentPartPr/>
              <p14:nvPr/>
            </p14:nvContentPartPr>
            <p14:xfrm>
              <a:off x="3999720" y="4995160"/>
              <a:ext cx="4141080" cy="12571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C79A1CC-46B1-4E50-A501-002A369FD687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982080" y="4959160"/>
                <a:ext cx="4176720" cy="1328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615162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449974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38638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14:cNvPr>
              <p14:cNvContentPartPr/>
              <p14:nvPr/>
            </p14:nvContentPartPr>
            <p14:xfrm>
              <a:off x="1777800" y="1801240"/>
              <a:ext cx="253080" cy="251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59800" y="1783600"/>
                <a:ext cx="288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14:cNvPr>
              <p14:cNvContentPartPr/>
              <p14:nvPr/>
            </p14:nvContentPartPr>
            <p14:xfrm>
              <a:off x="2118000" y="1910680"/>
              <a:ext cx="16848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00000" y="1893040"/>
                <a:ext cx="2041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14:cNvPr>
              <p14:cNvContentPartPr/>
              <p14:nvPr/>
            </p14:nvContentPartPr>
            <p14:xfrm>
              <a:off x="5037960" y="1883680"/>
              <a:ext cx="46008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9974" y="1865680"/>
                <a:ext cx="495692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14:cNvPr>
              <p14:cNvContentPartPr/>
              <p14:nvPr/>
            </p14:nvContentPartPr>
            <p14:xfrm>
              <a:off x="5780640" y="1886920"/>
              <a:ext cx="900000" cy="16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869280"/>
                <a:ext cx="9356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14:cNvPr>
              <p14:cNvContentPartPr/>
              <p14:nvPr/>
            </p14:nvContentPartPr>
            <p14:xfrm>
              <a:off x="464520" y="2346640"/>
              <a:ext cx="275400" cy="17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520" y="2329000"/>
                <a:ext cx="311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14:cNvPr>
              <p14:cNvContentPartPr/>
              <p14:nvPr/>
            </p14:nvContentPartPr>
            <p14:xfrm>
              <a:off x="2468640" y="1736800"/>
              <a:ext cx="2336760" cy="104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50643" y="1719154"/>
                <a:ext cx="2372395" cy="108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14:cNvPr>
              <p14:cNvContentPartPr/>
              <p14:nvPr/>
            </p14:nvContentPartPr>
            <p14:xfrm>
              <a:off x="947640" y="2235040"/>
              <a:ext cx="1253880" cy="56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9640" y="2217040"/>
                <a:ext cx="12895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14:cNvPr>
              <p14:cNvContentPartPr/>
              <p14:nvPr/>
            </p14:nvContentPartPr>
            <p14:xfrm>
              <a:off x="6999960" y="1602160"/>
              <a:ext cx="1667160" cy="54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81960" y="1584520"/>
                <a:ext cx="17028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14:cNvPr>
              <p14:cNvContentPartPr/>
              <p14:nvPr/>
            </p14:nvContentPartPr>
            <p14:xfrm>
              <a:off x="2642520" y="3271120"/>
              <a:ext cx="100440" cy="15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24880" y="3253120"/>
                <a:ext cx="1360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14:cNvPr>
              <p14:cNvContentPartPr/>
              <p14:nvPr/>
            </p14:nvContentPartPr>
            <p14:xfrm>
              <a:off x="1589880" y="3055480"/>
              <a:ext cx="957960" cy="41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71880" y="3037840"/>
                <a:ext cx="99360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14:cNvPr>
              <p14:cNvContentPartPr/>
              <p14:nvPr/>
            </p14:nvContentPartPr>
            <p14:xfrm>
              <a:off x="2985240" y="3220000"/>
              <a:ext cx="396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67600" y="3202000"/>
                <a:ext cx="39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14:cNvPr>
              <p14:cNvContentPartPr/>
              <p14:nvPr/>
            </p14:nvContentPartPr>
            <p14:xfrm>
              <a:off x="2984880" y="3382720"/>
              <a:ext cx="12240" cy="8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67240" y="3365080"/>
                <a:ext cx="47880" cy="4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0449378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883228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882620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75645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3897199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493383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6157023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14:cNvPr>
              <p14:cNvContentPartPr/>
              <p14:nvPr/>
            </p14:nvContentPartPr>
            <p14:xfrm>
              <a:off x="1696440" y="3992200"/>
              <a:ext cx="192600" cy="21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78440" y="397420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14:cNvPr>
              <p14:cNvContentPartPr/>
              <p14:nvPr/>
            </p14:nvContentPartPr>
            <p14:xfrm>
              <a:off x="1635240" y="4084000"/>
              <a:ext cx="284040" cy="218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7600" y="4066000"/>
                <a:ext cx="3196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14:cNvPr>
              <p14:cNvContentPartPr/>
              <p14:nvPr/>
            </p14:nvContentPartPr>
            <p14:xfrm>
              <a:off x="678720" y="3972040"/>
              <a:ext cx="34128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080" y="3954400"/>
                <a:ext cx="376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14:cNvPr>
              <p14:cNvContentPartPr/>
              <p14:nvPr/>
            </p14:nvContentPartPr>
            <p14:xfrm>
              <a:off x="3789120" y="4167160"/>
              <a:ext cx="1573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4149160"/>
                <a:ext cx="192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14:cNvPr>
              <p14:cNvContentPartPr/>
              <p14:nvPr/>
            </p14:nvContentPartPr>
            <p14:xfrm>
              <a:off x="4072800" y="3887080"/>
              <a:ext cx="783720" cy="532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4808" y="3869080"/>
                <a:ext cx="819344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14:cNvPr>
              <p14:cNvContentPartPr/>
              <p14:nvPr/>
            </p14:nvContentPartPr>
            <p14:xfrm>
              <a:off x="2072280" y="3884200"/>
              <a:ext cx="1560600" cy="56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54640" y="3866200"/>
                <a:ext cx="1596240" cy="60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505761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14:cNvPr>
              <p14:cNvContentPartPr/>
              <p14:nvPr/>
            </p14:nvContentPartPr>
            <p14:xfrm>
              <a:off x="1696440" y="3992200"/>
              <a:ext cx="192600" cy="21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78440" y="397420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14:cNvPr>
              <p14:cNvContentPartPr/>
              <p14:nvPr/>
            </p14:nvContentPartPr>
            <p14:xfrm>
              <a:off x="1635240" y="4084000"/>
              <a:ext cx="284040" cy="218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7600" y="4066000"/>
                <a:ext cx="3196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14:cNvPr>
              <p14:cNvContentPartPr/>
              <p14:nvPr/>
            </p14:nvContentPartPr>
            <p14:xfrm>
              <a:off x="678720" y="3972040"/>
              <a:ext cx="34128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080" y="3954400"/>
                <a:ext cx="376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14:cNvPr>
              <p14:cNvContentPartPr/>
              <p14:nvPr/>
            </p14:nvContentPartPr>
            <p14:xfrm>
              <a:off x="3789120" y="4167160"/>
              <a:ext cx="1573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4149160"/>
                <a:ext cx="192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14:cNvPr>
              <p14:cNvContentPartPr/>
              <p14:nvPr/>
            </p14:nvContentPartPr>
            <p14:xfrm>
              <a:off x="4072800" y="3887080"/>
              <a:ext cx="783720" cy="532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4808" y="3869080"/>
                <a:ext cx="819344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14:cNvPr>
              <p14:cNvContentPartPr/>
              <p14:nvPr/>
            </p14:nvContentPartPr>
            <p14:xfrm>
              <a:off x="2072280" y="3884200"/>
              <a:ext cx="1560600" cy="56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54640" y="3866200"/>
                <a:ext cx="159624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14:cNvPr>
              <p14:cNvContentPartPr/>
              <p14:nvPr/>
            </p14:nvContentPartPr>
            <p14:xfrm>
              <a:off x="5069280" y="4002640"/>
              <a:ext cx="243000" cy="29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51640" y="3984640"/>
                <a:ext cx="278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C91735-1CFD-49AF-B0BA-14A45A284E34}"/>
                  </a:ext>
                </a:extLst>
              </p14:cNvPr>
              <p14:cNvContentPartPr/>
              <p14:nvPr/>
            </p14:nvContentPartPr>
            <p14:xfrm>
              <a:off x="5791080" y="3972040"/>
              <a:ext cx="2134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C91735-1CFD-49AF-B0BA-14A45A284E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73080" y="3954400"/>
                <a:ext cx="249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14:cNvPr>
              <p14:cNvContentPartPr/>
              <p14:nvPr/>
            </p14:nvContentPartPr>
            <p14:xfrm>
              <a:off x="5750400" y="4061680"/>
              <a:ext cx="343080" cy="30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2400" y="4044040"/>
                <a:ext cx="3787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14:cNvPr>
              <p14:cNvContentPartPr/>
              <p14:nvPr/>
            </p14:nvContentPartPr>
            <p14:xfrm>
              <a:off x="6309120" y="4174720"/>
              <a:ext cx="162000" cy="2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91120" y="415708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14:cNvPr>
              <p14:cNvContentPartPr/>
              <p14:nvPr/>
            </p14:nvContentPartPr>
            <p14:xfrm>
              <a:off x="6329280" y="4246720"/>
              <a:ext cx="153720" cy="3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11640" y="4228720"/>
                <a:ext cx="189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14:cNvPr>
              <p14:cNvContentPartPr/>
              <p14:nvPr/>
            </p14:nvContentPartPr>
            <p14:xfrm>
              <a:off x="6623760" y="3911200"/>
              <a:ext cx="771840" cy="593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6120" y="3893189"/>
                <a:ext cx="80748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14:cNvPr>
              <p14:cNvContentPartPr/>
              <p14:nvPr/>
            </p14:nvContentPartPr>
            <p14:xfrm>
              <a:off x="5453040" y="3712840"/>
              <a:ext cx="2151360" cy="89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35400" y="3677200"/>
                <a:ext cx="2187000" cy="96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815625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14:cNvPr>
              <p14:cNvContentPartPr/>
              <p14:nvPr/>
            </p14:nvContentPartPr>
            <p14:xfrm>
              <a:off x="1696440" y="3992200"/>
              <a:ext cx="192600" cy="21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78440" y="397420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14:cNvPr>
              <p14:cNvContentPartPr/>
              <p14:nvPr/>
            </p14:nvContentPartPr>
            <p14:xfrm>
              <a:off x="1635240" y="4084000"/>
              <a:ext cx="284040" cy="218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7600" y="4066000"/>
                <a:ext cx="3196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14:cNvPr>
              <p14:cNvContentPartPr/>
              <p14:nvPr/>
            </p14:nvContentPartPr>
            <p14:xfrm>
              <a:off x="678720" y="3972040"/>
              <a:ext cx="34128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080" y="3954400"/>
                <a:ext cx="376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14:cNvPr>
              <p14:cNvContentPartPr/>
              <p14:nvPr/>
            </p14:nvContentPartPr>
            <p14:xfrm>
              <a:off x="3789120" y="4167160"/>
              <a:ext cx="1573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4149160"/>
                <a:ext cx="192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14:cNvPr>
              <p14:cNvContentPartPr/>
              <p14:nvPr/>
            </p14:nvContentPartPr>
            <p14:xfrm>
              <a:off x="4072800" y="3887080"/>
              <a:ext cx="783720" cy="532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4808" y="3869080"/>
                <a:ext cx="819344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14:cNvPr>
              <p14:cNvContentPartPr/>
              <p14:nvPr/>
            </p14:nvContentPartPr>
            <p14:xfrm>
              <a:off x="2072280" y="3884200"/>
              <a:ext cx="1560600" cy="56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54640" y="3866200"/>
                <a:ext cx="159624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14:cNvPr>
              <p14:cNvContentPartPr/>
              <p14:nvPr/>
            </p14:nvContentPartPr>
            <p14:xfrm>
              <a:off x="5069280" y="4002640"/>
              <a:ext cx="243000" cy="29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51640" y="3984640"/>
                <a:ext cx="278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C91735-1CFD-49AF-B0BA-14A45A284E34}"/>
                  </a:ext>
                </a:extLst>
              </p14:cNvPr>
              <p14:cNvContentPartPr/>
              <p14:nvPr/>
            </p14:nvContentPartPr>
            <p14:xfrm>
              <a:off x="5791080" y="3972040"/>
              <a:ext cx="2134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C91735-1CFD-49AF-B0BA-14A45A284E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73080" y="3954400"/>
                <a:ext cx="249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14:cNvPr>
              <p14:cNvContentPartPr/>
              <p14:nvPr/>
            </p14:nvContentPartPr>
            <p14:xfrm>
              <a:off x="5750400" y="4061680"/>
              <a:ext cx="343080" cy="30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2400" y="4044040"/>
                <a:ext cx="3787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14:cNvPr>
              <p14:cNvContentPartPr/>
              <p14:nvPr/>
            </p14:nvContentPartPr>
            <p14:xfrm>
              <a:off x="6309120" y="4174720"/>
              <a:ext cx="162000" cy="2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91120" y="415708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14:cNvPr>
              <p14:cNvContentPartPr/>
              <p14:nvPr/>
            </p14:nvContentPartPr>
            <p14:xfrm>
              <a:off x="6329280" y="4246720"/>
              <a:ext cx="153720" cy="3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11640" y="4228720"/>
                <a:ext cx="189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14:cNvPr>
              <p14:cNvContentPartPr/>
              <p14:nvPr/>
            </p14:nvContentPartPr>
            <p14:xfrm>
              <a:off x="6623760" y="3911200"/>
              <a:ext cx="771840" cy="593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6120" y="3893189"/>
                <a:ext cx="80748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14:cNvPr>
              <p14:cNvContentPartPr/>
              <p14:nvPr/>
            </p14:nvContentPartPr>
            <p14:xfrm>
              <a:off x="5453040" y="3712840"/>
              <a:ext cx="2151360" cy="89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35400" y="3677200"/>
                <a:ext cx="2187000" cy="9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E0DD71D-1721-4DF4-810A-9C6DC59B5024}"/>
                  </a:ext>
                </a:extLst>
              </p14:cNvPr>
              <p14:cNvContentPartPr/>
              <p14:nvPr/>
            </p14:nvContentPartPr>
            <p14:xfrm>
              <a:off x="707520" y="4580800"/>
              <a:ext cx="4330800" cy="580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E0DD71D-1721-4DF4-810A-9C6DC59B5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9520" y="4563171"/>
                <a:ext cx="4366440" cy="61593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032523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14:cNvPr>
              <p14:cNvContentPartPr/>
              <p14:nvPr/>
            </p14:nvContentPartPr>
            <p14:xfrm>
              <a:off x="1696440" y="3992200"/>
              <a:ext cx="192600" cy="21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78440" y="397420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14:cNvPr>
              <p14:cNvContentPartPr/>
              <p14:nvPr/>
            </p14:nvContentPartPr>
            <p14:xfrm>
              <a:off x="1635240" y="4084000"/>
              <a:ext cx="284040" cy="218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7600" y="4066000"/>
                <a:ext cx="3196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14:cNvPr>
              <p14:cNvContentPartPr/>
              <p14:nvPr/>
            </p14:nvContentPartPr>
            <p14:xfrm>
              <a:off x="678720" y="3972040"/>
              <a:ext cx="34128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080" y="3954400"/>
                <a:ext cx="376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14:cNvPr>
              <p14:cNvContentPartPr/>
              <p14:nvPr/>
            </p14:nvContentPartPr>
            <p14:xfrm>
              <a:off x="3789120" y="4167160"/>
              <a:ext cx="1573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4149160"/>
                <a:ext cx="192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14:cNvPr>
              <p14:cNvContentPartPr/>
              <p14:nvPr/>
            </p14:nvContentPartPr>
            <p14:xfrm>
              <a:off x="4072800" y="3887080"/>
              <a:ext cx="783720" cy="532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4808" y="3869080"/>
                <a:ext cx="819344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14:cNvPr>
              <p14:cNvContentPartPr/>
              <p14:nvPr/>
            </p14:nvContentPartPr>
            <p14:xfrm>
              <a:off x="2072280" y="3884200"/>
              <a:ext cx="1560600" cy="56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54640" y="3866200"/>
                <a:ext cx="159624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14:cNvPr>
              <p14:cNvContentPartPr/>
              <p14:nvPr/>
            </p14:nvContentPartPr>
            <p14:xfrm>
              <a:off x="5069280" y="4002640"/>
              <a:ext cx="243000" cy="29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51640" y="3984640"/>
                <a:ext cx="278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C91735-1CFD-49AF-B0BA-14A45A284E34}"/>
                  </a:ext>
                </a:extLst>
              </p14:cNvPr>
              <p14:cNvContentPartPr/>
              <p14:nvPr/>
            </p14:nvContentPartPr>
            <p14:xfrm>
              <a:off x="5791080" y="3972040"/>
              <a:ext cx="2134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C91735-1CFD-49AF-B0BA-14A45A284E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73080" y="3954400"/>
                <a:ext cx="249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14:cNvPr>
              <p14:cNvContentPartPr/>
              <p14:nvPr/>
            </p14:nvContentPartPr>
            <p14:xfrm>
              <a:off x="5750400" y="4061680"/>
              <a:ext cx="343080" cy="30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2400" y="4044040"/>
                <a:ext cx="3787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14:cNvPr>
              <p14:cNvContentPartPr/>
              <p14:nvPr/>
            </p14:nvContentPartPr>
            <p14:xfrm>
              <a:off x="6309120" y="4174720"/>
              <a:ext cx="162000" cy="2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91120" y="415708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14:cNvPr>
              <p14:cNvContentPartPr/>
              <p14:nvPr/>
            </p14:nvContentPartPr>
            <p14:xfrm>
              <a:off x="6329280" y="4246720"/>
              <a:ext cx="153720" cy="3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11640" y="4228720"/>
                <a:ext cx="189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14:cNvPr>
              <p14:cNvContentPartPr/>
              <p14:nvPr/>
            </p14:nvContentPartPr>
            <p14:xfrm>
              <a:off x="6623760" y="3911200"/>
              <a:ext cx="771840" cy="593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6120" y="3893189"/>
                <a:ext cx="80748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14:cNvPr>
              <p14:cNvContentPartPr/>
              <p14:nvPr/>
            </p14:nvContentPartPr>
            <p14:xfrm>
              <a:off x="5453040" y="3712840"/>
              <a:ext cx="2151360" cy="89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35400" y="3677200"/>
                <a:ext cx="2187000" cy="9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E0DD71D-1721-4DF4-810A-9C6DC59B5024}"/>
                  </a:ext>
                </a:extLst>
              </p14:cNvPr>
              <p14:cNvContentPartPr/>
              <p14:nvPr/>
            </p14:nvContentPartPr>
            <p14:xfrm>
              <a:off x="707520" y="4580800"/>
              <a:ext cx="4330800" cy="580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E0DD71D-1721-4DF4-810A-9C6DC59B5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9520" y="4563171"/>
                <a:ext cx="436644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CE3D633-A51B-46DD-A733-27E7FAB0A05B}"/>
                  </a:ext>
                </a:extLst>
              </p14:cNvPr>
              <p14:cNvContentPartPr/>
              <p14:nvPr/>
            </p14:nvContentPartPr>
            <p14:xfrm>
              <a:off x="1178400" y="5430040"/>
              <a:ext cx="10800" cy="20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CE3D633-A51B-46DD-A733-27E7FAB0A05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60400" y="5412400"/>
                <a:ext cx="46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BE3EF6C-6F8A-44CB-AA68-3446229F387D}"/>
                  </a:ext>
                </a:extLst>
              </p14:cNvPr>
              <p14:cNvContentPartPr/>
              <p14:nvPr/>
            </p14:nvContentPartPr>
            <p14:xfrm>
              <a:off x="1015680" y="5404840"/>
              <a:ext cx="296640" cy="14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BE3EF6C-6F8A-44CB-AA68-3446229F38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97680" y="5387200"/>
                <a:ext cx="33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D9A79B-7486-4FA1-B8EA-8775563B90DF}"/>
                  </a:ext>
                </a:extLst>
              </p14:cNvPr>
              <p14:cNvContentPartPr/>
              <p14:nvPr/>
            </p14:nvContentPartPr>
            <p14:xfrm>
              <a:off x="1035840" y="5611840"/>
              <a:ext cx="236880" cy="1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D9A79B-7486-4FA1-B8EA-8775563B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5594200"/>
                <a:ext cx="272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634CDE-F944-414A-91BF-ECF32D9F67DF}"/>
                  </a:ext>
                </a:extLst>
              </p14:cNvPr>
              <p14:cNvContentPartPr/>
              <p14:nvPr/>
            </p14:nvContentPartPr>
            <p14:xfrm>
              <a:off x="1086600" y="5323480"/>
              <a:ext cx="20304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634CDE-F944-414A-91BF-ECF32D9F67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68600" y="530584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DE27B5-246D-43D7-9285-BEB1AAD76376}"/>
                  </a:ext>
                </a:extLst>
              </p14:cNvPr>
              <p14:cNvContentPartPr/>
              <p14:nvPr/>
            </p14:nvContentPartPr>
            <p14:xfrm>
              <a:off x="1340400" y="5541640"/>
              <a:ext cx="140400" cy="159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DE27B5-246D-43D7-9285-BEB1AAD7637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22760" y="5524000"/>
                <a:ext cx="1760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A99F634-4CB9-4666-BCFA-3F65992D69C2}"/>
                  </a:ext>
                </a:extLst>
              </p14:cNvPr>
              <p14:cNvContentPartPr/>
              <p14:nvPr/>
            </p14:nvContentPartPr>
            <p14:xfrm>
              <a:off x="1527600" y="5496280"/>
              <a:ext cx="6840" cy="11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A99F634-4CB9-4666-BCFA-3F65992D69C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09600" y="5478640"/>
                <a:ext cx="4248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EC6D0-2456-4C7F-879F-4CBC241E510F}"/>
                  </a:ext>
                </a:extLst>
              </p14:cNvPr>
              <p14:cNvContentPartPr/>
              <p14:nvPr/>
            </p14:nvContentPartPr>
            <p14:xfrm>
              <a:off x="1592400" y="5376760"/>
              <a:ext cx="307800" cy="253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EC6D0-2456-4C7F-879F-4CBC241E510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74760" y="5358760"/>
                <a:ext cx="34344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7843854-B31E-455C-B4A9-F793B8D80E06}"/>
                  </a:ext>
                </a:extLst>
              </p14:cNvPr>
              <p14:cNvContentPartPr/>
              <p14:nvPr/>
            </p14:nvContentPartPr>
            <p14:xfrm>
              <a:off x="1777800" y="5475760"/>
              <a:ext cx="16452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7843854-B31E-455C-B4A9-F793B8D80E0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59800" y="545812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19900C-49C4-4CE5-A63C-312D16BA9067}"/>
                  </a:ext>
                </a:extLst>
              </p14:cNvPr>
              <p14:cNvContentPartPr/>
              <p14:nvPr/>
            </p14:nvContentPartPr>
            <p14:xfrm>
              <a:off x="1973640" y="5470360"/>
              <a:ext cx="108000" cy="139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19900C-49C4-4CE5-A63C-312D16BA906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56000" y="5452720"/>
                <a:ext cx="143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1AF0CE7-F885-4828-B620-D3ED3A2E3CE0}"/>
                  </a:ext>
                </a:extLst>
              </p14:cNvPr>
              <p14:cNvContentPartPr/>
              <p14:nvPr/>
            </p14:nvContentPartPr>
            <p14:xfrm>
              <a:off x="2356680" y="5394040"/>
              <a:ext cx="275760" cy="31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1AF0CE7-F885-4828-B620-D3ED3A2E3C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39040" y="5376040"/>
                <a:ext cx="311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E2410C-5E1F-4253-A29A-465BE35489E3}"/>
                  </a:ext>
                </a:extLst>
              </p14:cNvPr>
              <p14:cNvContentPartPr/>
              <p14:nvPr/>
            </p14:nvContentPartPr>
            <p14:xfrm>
              <a:off x="2427960" y="5508520"/>
              <a:ext cx="20556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E2410C-5E1F-4253-A29A-465BE35489E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09960" y="5490520"/>
                <a:ext cx="2412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23C5527-242E-4CF2-97B3-9C9F1F73813F}"/>
                  </a:ext>
                </a:extLst>
              </p14:cNvPr>
              <p14:cNvContentPartPr/>
              <p14:nvPr/>
            </p14:nvContentPartPr>
            <p14:xfrm>
              <a:off x="2899920" y="5140600"/>
              <a:ext cx="2151360" cy="68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23C5527-242E-4CF2-97B3-9C9F1F7381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82277" y="5122960"/>
                <a:ext cx="2187006" cy="71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219129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14:cNvPr>
              <p14:cNvContentPartPr/>
              <p14:nvPr/>
            </p14:nvContentPartPr>
            <p14:xfrm>
              <a:off x="1777800" y="1801240"/>
              <a:ext cx="253080" cy="251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59800" y="1783600"/>
                <a:ext cx="288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14:cNvPr>
              <p14:cNvContentPartPr/>
              <p14:nvPr/>
            </p14:nvContentPartPr>
            <p14:xfrm>
              <a:off x="2118000" y="1910680"/>
              <a:ext cx="16848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00000" y="1893040"/>
                <a:ext cx="2041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14:cNvPr>
              <p14:cNvContentPartPr/>
              <p14:nvPr/>
            </p14:nvContentPartPr>
            <p14:xfrm>
              <a:off x="5037960" y="1883680"/>
              <a:ext cx="46008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9974" y="1865680"/>
                <a:ext cx="495692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14:cNvPr>
              <p14:cNvContentPartPr/>
              <p14:nvPr/>
            </p14:nvContentPartPr>
            <p14:xfrm>
              <a:off x="5780640" y="1886920"/>
              <a:ext cx="900000" cy="16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869280"/>
                <a:ext cx="9356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14:cNvPr>
              <p14:cNvContentPartPr/>
              <p14:nvPr/>
            </p14:nvContentPartPr>
            <p14:xfrm>
              <a:off x="464520" y="2346640"/>
              <a:ext cx="275400" cy="17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520" y="2329000"/>
                <a:ext cx="311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14:cNvPr>
              <p14:cNvContentPartPr/>
              <p14:nvPr/>
            </p14:nvContentPartPr>
            <p14:xfrm>
              <a:off x="2468640" y="1736800"/>
              <a:ext cx="2336760" cy="104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50643" y="1719154"/>
                <a:ext cx="2372395" cy="108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14:cNvPr>
              <p14:cNvContentPartPr/>
              <p14:nvPr/>
            </p14:nvContentPartPr>
            <p14:xfrm>
              <a:off x="947640" y="2235040"/>
              <a:ext cx="1253880" cy="56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9640" y="2217040"/>
                <a:ext cx="12895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14:cNvPr>
              <p14:cNvContentPartPr/>
              <p14:nvPr/>
            </p14:nvContentPartPr>
            <p14:xfrm>
              <a:off x="6999960" y="1602160"/>
              <a:ext cx="1667160" cy="54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81960" y="1584520"/>
                <a:ext cx="17028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14:cNvPr>
              <p14:cNvContentPartPr/>
              <p14:nvPr/>
            </p14:nvContentPartPr>
            <p14:xfrm>
              <a:off x="2642520" y="3271120"/>
              <a:ext cx="100440" cy="15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24880" y="3253120"/>
                <a:ext cx="1360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14:cNvPr>
              <p14:cNvContentPartPr/>
              <p14:nvPr/>
            </p14:nvContentPartPr>
            <p14:xfrm>
              <a:off x="1589880" y="3055480"/>
              <a:ext cx="957960" cy="41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71880" y="3037840"/>
                <a:ext cx="99360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14:cNvPr>
              <p14:cNvContentPartPr/>
              <p14:nvPr/>
            </p14:nvContentPartPr>
            <p14:xfrm>
              <a:off x="2985240" y="3220000"/>
              <a:ext cx="396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67600" y="3202000"/>
                <a:ext cx="39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14:cNvPr>
              <p14:cNvContentPartPr/>
              <p14:nvPr/>
            </p14:nvContentPartPr>
            <p14:xfrm>
              <a:off x="2984880" y="3382720"/>
              <a:ext cx="12240" cy="8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67240" y="3365080"/>
                <a:ext cx="47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14:cNvPr>
              <p14:cNvContentPartPr/>
              <p14:nvPr/>
            </p14:nvContentPartPr>
            <p14:xfrm>
              <a:off x="3424440" y="3118840"/>
              <a:ext cx="263520" cy="371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06800" y="3101200"/>
                <a:ext cx="2991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14:cNvPr>
              <p14:cNvContentPartPr/>
              <p14:nvPr/>
            </p14:nvContentPartPr>
            <p14:xfrm>
              <a:off x="3891000" y="2947480"/>
              <a:ext cx="17820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73000" y="2929480"/>
                <a:ext cx="2138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14:cNvPr>
              <p14:cNvContentPartPr/>
              <p14:nvPr/>
            </p14:nvContentPartPr>
            <p14:xfrm>
              <a:off x="4266840" y="3240520"/>
              <a:ext cx="13752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49200" y="3222880"/>
                <a:ext cx="173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14:cNvPr>
              <p14:cNvContentPartPr/>
              <p14:nvPr/>
            </p14:nvContentPartPr>
            <p14:xfrm>
              <a:off x="4256400" y="3331960"/>
              <a:ext cx="143280" cy="14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38760" y="3314320"/>
                <a:ext cx="178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14:cNvPr>
              <p14:cNvContentPartPr/>
              <p14:nvPr/>
            </p14:nvContentPartPr>
            <p14:xfrm>
              <a:off x="3860400" y="3132880"/>
              <a:ext cx="251640" cy="30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42400" y="3114901"/>
                <a:ext cx="287280" cy="337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14:cNvPr>
              <p14:cNvContentPartPr/>
              <p14:nvPr/>
            </p14:nvContentPartPr>
            <p14:xfrm>
              <a:off x="4978200" y="3028840"/>
              <a:ext cx="243000" cy="5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0200" y="3010840"/>
                <a:ext cx="278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14:cNvPr>
              <p14:cNvContentPartPr/>
              <p14:nvPr/>
            </p14:nvContentPartPr>
            <p14:xfrm>
              <a:off x="4978200" y="2945680"/>
              <a:ext cx="206640" cy="1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0200" y="2928040"/>
                <a:ext cx="242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14:cNvPr>
              <p14:cNvContentPartPr/>
              <p14:nvPr/>
            </p14:nvContentPartPr>
            <p14:xfrm>
              <a:off x="4591560" y="3170680"/>
              <a:ext cx="659880" cy="178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73910" y="3153040"/>
                <a:ext cx="695539" cy="21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994171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14:cNvPr>
              <p14:cNvContentPartPr/>
              <p14:nvPr/>
            </p14:nvContentPartPr>
            <p14:xfrm>
              <a:off x="2127000" y="220480"/>
              <a:ext cx="1406160" cy="330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A1F030-1B93-481F-A73F-066C9CE7348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09360" y="202840"/>
                <a:ext cx="144180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14:cNvPr>
              <p14:cNvContentPartPr/>
              <p14:nvPr/>
            </p14:nvContentPartPr>
            <p14:xfrm>
              <a:off x="3820440" y="192400"/>
              <a:ext cx="628560" cy="316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BE330B9-7392-49F7-BA87-E71D9F631D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800" y="174740"/>
                <a:ext cx="6642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14:cNvPr>
              <p14:cNvContentPartPr/>
              <p14:nvPr/>
            </p14:nvContentPartPr>
            <p14:xfrm>
              <a:off x="2001360" y="666160"/>
              <a:ext cx="2463840" cy="36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966CB5-B723-46B4-AA97-72E450F2F95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83360" y="648520"/>
                <a:ext cx="249948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14:cNvPr>
              <p14:cNvContentPartPr/>
              <p14:nvPr/>
            </p14:nvContentPartPr>
            <p14:xfrm>
              <a:off x="1625160" y="1056040"/>
              <a:ext cx="3343320" cy="86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C60DA3-E598-4AA1-A51C-8DE657DAAD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07520" y="1038400"/>
                <a:ext cx="3378960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14:cNvPr>
              <p14:cNvContentPartPr/>
              <p14:nvPr/>
            </p14:nvContentPartPr>
            <p14:xfrm>
              <a:off x="5628720" y="446560"/>
              <a:ext cx="2752200" cy="910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85388C9-2B1A-480B-8233-23B9FB66A4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611080" y="428913"/>
                <a:ext cx="2787840" cy="9457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14:cNvPr>
              <p14:cNvContentPartPr/>
              <p14:nvPr/>
            </p14:nvContentPartPr>
            <p14:xfrm>
              <a:off x="5023560" y="1513600"/>
              <a:ext cx="50760" cy="7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98EFAE0-E4BE-46D2-9F6C-B7C9FC119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05920" y="1495600"/>
                <a:ext cx="86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14:cNvPr>
              <p14:cNvContentPartPr/>
              <p14:nvPr/>
            </p14:nvContentPartPr>
            <p14:xfrm>
              <a:off x="2376480" y="987640"/>
              <a:ext cx="112680" cy="325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C4E869-ECAF-45E2-BADC-2DBB3F0F9A9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358480" y="969640"/>
                <a:ext cx="14832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14:cNvPr>
              <p14:cNvContentPartPr/>
              <p14:nvPr/>
            </p14:nvContentPartPr>
            <p14:xfrm>
              <a:off x="2597880" y="899440"/>
              <a:ext cx="35640" cy="55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71DC767-7D10-498B-B1BF-C5116075879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80240" y="881800"/>
                <a:ext cx="712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14:cNvPr>
              <p14:cNvContentPartPr/>
              <p14:nvPr/>
            </p14:nvContentPartPr>
            <p14:xfrm>
              <a:off x="2113680" y="1777480"/>
              <a:ext cx="19080" cy="1414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6CAF67D-90D8-4910-8501-233C8452BFA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096040" y="1759840"/>
                <a:ext cx="547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14:cNvPr>
              <p14:cNvContentPartPr/>
              <p14:nvPr/>
            </p14:nvContentPartPr>
            <p14:xfrm>
              <a:off x="2193600" y="1775320"/>
              <a:ext cx="9000" cy="133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E0ABF9-6C5C-4E2F-8A04-3D5DC3C81A5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175960" y="1757680"/>
                <a:ext cx="4464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14:cNvPr>
              <p14:cNvContentPartPr/>
              <p14:nvPr/>
            </p14:nvContentPartPr>
            <p14:xfrm>
              <a:off x="1298640" y="1206880"/>
              <a:ext cx="212400" cy="3250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720D3BB-FBA9-456F-A28D-324D8C6BBB6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0640" y="1188880"/>
                <a:ext cx="2480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14:cNvPr>
              <p14:cNvContentPartPr/>
              <p14:nvPr/>
            </p14:nvContentPartPr>
            <p14:xfrm>
              <a:off x="1565040" y="1330720"/>
              <a:ext cx="90720" cy="174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84DFC3D-EDAA-4724-96E2-306441BE5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47400" y="1312720"/>
                <a:ext cx="1263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14:cNvPr>
              <p14:cNvContentPartPr/>
              <p14:nvPr/>
            </p14:nvContentPartPr>
            <p14:xfrm>
              <a:off x="1554240" y="1299760"/>
              <a:ext cx="87840" cy="198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939D35-EF45-4FB5-B8F6-DD7B7F4DD7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36600" y="1282120"/>
                <a:ext cx="1234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14:cNvPr>
              <p14:cNvContentPartPr/>
              <p14:nvPr/>
            </p14:nvContentPartPr>
            <p14:xfrm>
              <a:off x="1755120" y="1168360"/>
              <a:ext cx="63360" cy="8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22F3A11-6E21-48AF-BA8C-4D1F9A80FC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37120" y="1150360"/>
                <a:ext cx="9900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14:cNvPr>
              <p14:cNvContentPartPr/>
              <p14:nvPr/>
            </p14:nvContentPartPr>
            <p14:xfrm>
              <a:off x="1747200" y="1462480"/>
              <a:ext cx="328680" cy="236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7D1B6DC-610D-4773-930C-4D5AA40EB3D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29200" y="1444840"/>
                <a:ext cx="36432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14:cNvPr>
              <p14:cNvContentPartPr/>
              <p14:nvPr/>
            </p14:nvContentPartPr>
            <p14:xfrm>
              <a:off x="2155080" y="1732840"/>
              <a:ext cx="637920" cy="484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A6C6A46-495B-49A6-88CA-563DF7693B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37430" y="1715200"/>
                <a:ext cx="6735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14:cNvPr>
              <p14:cNvContentPartPr/>
              <p14:nvPr/>
            </p14:nvContentPartPr>
            <p14:xfrm>
              <a:off x="6755880" y="1861720"/>
              <a:ext cx="437760" cy="351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E500B8-C2D8-4B90-BF75-C3C87F6137A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38225" y="1844080"/>
                <a:ext cx="473429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14:cNvPr>
              <p14:cNvContentPartPr/>
              <p14:nvPr/>
            </p14:nvContentPartPr>
            <p14:xfrm>
              <a:off x="5597400" y="1787560"/>
              <a:ext cx="920880" cy="351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615F060-D741-45C4-A327-1A6767A9A15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579753" y="1769920"/>
                <a:ext cx="956534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14:cNvPr>
              <p14:cNvContentPartPr/>
              <p14:nvPr/>
            </p14:nvContentPartPr>
            <p14:xfrm>
              <a:off x="6841920" y="2275360"/>
              <a:ext cx="210960" cy="243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F92B296-F9E9-40DA-9B51-2A66D327CAE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824280" y="2257360"/>
                <a:ext cx="24660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14:cNvPr>
              <p14:cNvContentPartPr/>
              <p14:nvPr/>
            </p14:nvContentPartPr>
            <p14:xfrm>
              <a:off x="7325040" y="2129920"/>
              <a:ext cx="286920" cy="153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9F8C6A2-4D99-4F93-9455-F462208F40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07040" y="2112280"/>
                <a:ext cx="3225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14:cNvPr>
              <p14:cNvContentPartPr/>
              <p14:nvPr/>
            </p14:nvContentPartPr>
            <p14:xfrm>
              <a:off x="7971240" y="2265280"/>
              <a:ext cx="212400" cy="203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9D01FA5-EE52-49AE-B37D-AB6415FB298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53240" y="2247640"/>
                <a:ext cx="24804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14:cNvPr>
              <p14:cNvContentPartPr/>
              <p14:nvPr/>
            </p14:nvContentPartPr>
            <p14:xfrm>
              <a:off x="7843080" y="1928320"/>
              <a:ext cx="406440" cy="284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DDCED88-7111-4BDC-9CD8-164F328D8D2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25080" y="1910680"/>
                <a:ext cx="44208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14:cNvPr>
              <p14:cNvContentPartPr/>
              <p14:nvPr/>
            </p14:nvContentPartPr>
            <p14:xfrm>
              <a:off x="1401960" y="2113000"/>
              <a:ext cx="2922840" cy="648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0412D1E-40BF-4C4D-B1D6-18DE56447AE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83960" y="2095000"/>
                <a:ext cx="2958480" cy="68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14:cNvPr>
              <p14:cNvContentPartPr/>
              <p14:nvPr/>
            </p14:nvContentPartPr>
            <p14:xfrm>
              <a:off x="1053840" y="3250600"/>
              <a:ext cx="929880" cy="271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1CFDF16-7EBA-4CBD-BD63-EFF15F0F0B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36200" y="3232960"/>
                <a:ext cx="96552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14:cNvPr>
              <p14:cNvContentPartPr/>
              <p14:nvPr/>
            </p14:nvContentPartPr>
            <p14:xfrm>
              <a:off x="2427960" y="2905360"/>
              <a:ext cx="2672640" cy="9036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B5E0318E-F8DE-4657-86B8-D8D27BCEBCB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09960" y="2887720"/>
                <a:ext cx="2708280" cy="9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14:cNvPr>
              <p14:cNvContentPartPr/>
              <p14:nvPr/>
            </p14:nvContentPartPr>
            <p14:xfrm>
              <a:off x="5282760" y="2966200"/>
              <a:ext cx="2009160" cy="698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49AC807-FDE5-445F-9D7D-1217986CB8D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265120" y="2948569"/>
                <a:ext cx="2044800" cy="7340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14:cNvPr>
              <p14:cNvContentPartPr/>
              <p14:nvPr/>
            </p14:nvContentPartPr>
            <p14:xfrm>
              <a:off x="7416480" y="2824000"/>
              <a:ext cx="526680" cy="917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C70ED1-F272-4F8B-886F-5B49DC373B8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98480" y="2806360"/>
                <a:ext cx="562320" cy="9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14:cNvPr>
              <p14:cNvContentPartPr/>
              <p14:nvPr/>
            </p14:nvContentPartPr>
            <p14:xfrm>
              <a:off x="1696440" y="3992200"/>
              <a:ext cx="192600" cy="21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B7A4841-1D09-4EB6-B51A-D971234F526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78440" y="3974200"/>
                <a:ext cx="2282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14:cNvPr>
              <p14:cNvContentPartPr/>
              <p14:nvPr/>
            </p14:nvContentPartPr>
            <p14:xfrm>
              <a:off x="1635240" y="4084000"/>
              <a:ext cx="284040" cy="218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84FD5FF-4FE4-4AC1-A8D3-A686C51EBBA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7600" y="4066000"/>
                <a:ext cx="31968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14:cNvPr>
              <p14:cNvContentPartPr/>
              <p14:nvPr/>
            </p14:nvContentPartPr>
            <p14:xfrm>
              <a:off x="678720" y="3972040"/>
              <a:ext cx="34128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210A1042-69C0-47BD-A75B-6240FFAEDE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1080" y="3954400"/>
                <a:ext cx="376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14:cNvPr>
              <p14:cNvContentPartPr/>
              <p14:nvPr/>
            </p14:nvContentPartPr>
            <p14:xfrm>
              <a:off x="3789120" y="4167160"/>
              <a:ext cx="157320" cy="190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F1518C9-DD46-4539-85CA-1522E4E79A0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71480" y="4149160"/>
                <a:ext cx="1929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14:cNvPr>
              <p14:cNvContentPartPr/>
              <p14:nvPr/>
            </p14:nvContentPartPr>
            <p14:xfrm>
              <a:off x="4072800" y="3887080"/>
              <a:ext cx="783720" cy="5324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B0A42D-B431-4292-8B7E-CC66C86757D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4808" y="3869080"/>
                <a:ext cx="819344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14:cNvPr>
              <p14:cNvContentPartPr/>
              <p14:nvPr/>
            </p14:nvContentPartPr>
            <p14:xfrm>
              <a:off x="2072280" y="3884200"/>
              <a:ext cx="1560600" cy="56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FBC0388-B800-42ED-BF7D-BFD3771D6D9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54640" y="3866200"/>
                <a:ext cx="1596240" cy="60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14:cNvPr>
              <p14:cNvContentPartPr/>
              <p14:nvPr/>
            </p14:nvContentPartPr>
            <p14:xfrm>
              <a:off x="5069280" y="4002640"/>
              <a:ext cx="243000" cy="297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0418588-3BB7-400C-8433-E49CE44DB8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51640" y="3984640"/>
                <a:ext cx="27864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2C91735-1CFD-49AF-B0BA-14A45A284E34}"/>
                  </a:ext>
                </a:extLst>
              </p14:cNvPr>
              <p14:cNvContentPartPr/>
              <p14:nvPr/>
            </p14:nvContentPartPr>
            <p14:xfrm>
              <a:off x="5791080" y="3972040"/>
              <a:ext cx="21348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2C91735-1CFD-49AF-B0BA-14A45A284E3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73080" y="3954400"/>
                <a:ext cx="249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14:cNvPr>
              <p14:cNvContentPartPr/>
              <p14:nvPr/>
            </p14:nvContentPartPr>
            <p14:xfrm>
              <a:off x="5750400" y="4061680"/>
              <a:ext cx="343080" cy="302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85E1D77-96E5-487D-8ABC-773CE192375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2400" y="4044040"/>
                <a:ext cx="3787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14:cNvPr>
              <p14:cNvContentPartPr/>
              <p14:nvPr/>
            </p14:nvContentPartPr>
            <p14:xfrm>
              <a:off x="6309120" y="4174720"/>
              <a:ext cx="162000" cy="2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F23EAF0-6EC9-4AA5-BE80-CAD1EBA13C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291120" y="4157080"/>
                <a:ext cx="1976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14:cNvPr>
              <p14:cNvContentPartPr/>
              <p14:nvPr/>
            </p14:nvContentPartPr>
            <p14:xfrm>
              <a:off x="6329280" y="4246720"/>
              <a:ext cx="153720" cy="3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4254ACA-A496-4B99-A80F-CEC5B9E8712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11640" y="4228720"/>
                <a:ext cx="1893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14:cNvPr>
              <p14:cNvContentPartPr/>
              <p14:nvPr/>
            </p14:nvContentPartPr>
            <p14:xfrm>
              <a:off x="6623760" y="3911200"/>
              <a:ext cx="771840" cy="5936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B0B6837-0AA8-44C3-BA4B-BA86AEC19D5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6120" y="3893189"/>
                <a:ext cx="807480" cy="6293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14:cNvPr>
              <p14:cNvContentPartPr/>
              <p14:nvPr/>
            </p14:nvContentPartPr>
            <p14:xfrm>
              <a:off x="5453040" y="3712840"/>
              <a:ext cx="2151360" cy="891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BC96B07-8710-4E2C-82FD-71739C28AE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35400" y="3677200"/>
                <a:ext cx="2187000" cy="9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E0DD71D-1721-4DF4-810A-9C6DC59B5024}"/>
                  </a:ext>
                </a:extLst>
              </p14:cNvPr>
              <p14:cNvContentPartPr/>
              <p14:nvPr/>
            </p14:nvContentPartPr>
            <p14:xfrm>
              <a:off x="707520" y="4580800"/>
              <a:ext cx="4330800" cy="580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E0DD71D-1721-4DF4-810A-9C6DC59B5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89520" y="4563171"/>
                <a:ext cx="4366440" cy="615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CE3D633-A51B-46DD-A733-27E7FAB0A05B}"/>
                  </a:ext>
                </a:extLst>
              </p14:cNvPr>
              <p14:cNvContentPartPr/>
              <p14:nvPr/>
            </p14:nvContentPartPr>
            <p14:xfrm>
              <a:off x="1178400" y="5430040"/>
              <a:ext cx="10800" cy="2055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CE3D633-A51B-46DD-A733-27E7FAB0A05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60400" y="5412400"/>
                <a:ext cx="46440" cy="24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BE3EF6C-6F8A-44CB-AA68-3446229F387D}"/>
                  </a:ext>
                </a:extLst>
              </p14:cNvPr>
              <p14:cNvContentPartPr/>
              <p14:nvPr/>
            </p14:nvContentPartPr>
            <p14:xfrm>
              <a:off x="1015680" y="5404840"/>
              <a:ext cx="296640" cy="14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BE3EF6C-6F8A-44CB-AA68-3446229F38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97680" y="5387200"/>
                <a:ext cx="33228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D9A79B-7486-4FA1-B8EA-8775563B90DF}"/>
                  </a:ext>
                </a:extLst>
              </p14:cNvPr>
              <p14:cNvContentPartPr/>
              <p14:nvPr/>
            </p14:nvContentPartPr>
            <p14:xfrm>
              <a:off x="1035840" y="5611840"/>
              <a:ext cx="236880" cy="16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D9A79B-7486-4FA1-B8EA-8775563B90D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18200" y="5594200"/>
                <a:ext cx="2725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B634CDE-F944-414A-91BF-ECF32D9F67DF}"/>
                  </a:ext>
                </a:extLst>
              </p14:cNvPr>
              <p14:cNvContentPartPr/>
              <p14:nvPr/>
            </p14:nvContentPartPr>
            <p14:xfrm>
              <a:off x="1086600" y="5323480"/>
              <a:ext cx="203040" cy="10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B634CDE-F944-414A-91BF-ECF32D9F67D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68600" y="5305840"/>
                <a:ext cx="2386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FDE27B5-246D-43D7-9285-BEB1AAD76376}"/>
                  </a:ext>
                </a:extLst>
              </p14:cNvPr>
              <p14:cNvContentPartPr/>
              <p14:nvPr/>
            </p14:nvContentPartPr>
            <p14:xfrm>
              <a:off x="1340400" y="5541640"/>
              <a:ext cx="140400" cy="159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FDE27B5-246D-43D7-9285-BEB1AAD7637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22760" y="5524000"/>
                <a:ext cx="17604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A99F634-4CB9-4666-BCFA-3F65992D69C2}"/>
                  </a:ext>
                </a:extLst>
              </p14:cNvPr>
              <p14:cNvContentPartPr/>
              <p14:nvPr/>
            </p14:nvContentPartPr>
            <p14:xfrm>
              <a:off x="1527600" y="5496280"/>
              <a:ext cx="6840" cy="11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A99F634-4CB9-4666-BCFA-3F65992D69C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509600" y="5478640"/>
                <a:ext cx="4248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A2EC6D0-2456-4C7F-879F-4CBC241E510F}"/>
                  </a:ext>
                </a:extLst>
              </p14:cNvPr>
              <p14:cNvContentPartPr/>
              <p14:nvPr/>
            </p14:nvContentPartPr>
            <p14:xfrm>
              <a:off x="1592400" y="5376760"/>
              <a:ext cx="307800" cy="253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A2EC6D0-2456-4C7F-879F-4CBC241E510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74760" y="5358760"/>
                <a:ext cx="34344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7843854-B31E-455C-B4A9-F793B8D80E06}"/>
                  </a:ext>
                </a:extLst>
              </p14:cNvPr>
              <p14:cNvContentPartPr/>
              <p14:nvPr/>
            </p14:nvContentPartPr>
            <p14:xfrm>
              <a:off x="1777800" y="5475760"/>
              <a:ext cx="164520" cy="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7843854-B31E-455C-B4A9-F793B8D80E0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59800" y="5458120"/>
                <a:ext cx="200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E19900C-49C4-4CE5-A63C-312D16BA9067}"/>
                  </a:ext>
                </a:extLst>
              </p14:cNvPr>
              <p14:cNvContentPartPr/>
              <p14:nvPr/>
            </p14:nvContentPartPr>
            <p14:xfrm>
              <a:off x="1973640" y="5470360"/>
              <a:ext cx="108000" cy="139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E19900C-49C4-4CE5-A63C-312D16BA906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956000" y="5452720"/>
                <a:ext cx="1436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1AF0CE7-F885-4828-B620-D3ED3A2E3CE0}"/>
                  </a:ext>
                </a:extLst>
              </p14:cNvPr>
              <p14:cNvContentPartPr/>
              <p14:nvPr/>
            </p14:nvContentPartPr>
            <p14:xfrm>
              <a:off x="2356680" y="5394040"/>
              <a:ext cx="275760" cy="31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1AF0CE7-F885-4828-B620-D3ED3A2E3C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39040" y="5376040"/>
                <a:ext cx="3114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7E2410C-5E1F-4253-A29A-465BE35489E3}"/>
                  </a:ext>
                </a:extLst>
              </p14:cNvPr>
              <p14:cNvContentPartPr/>
              <p14:nvPr/>
            </p14:nvContentPartPr>
            <p14:xfrm>
              <a:off x="2427960" y="5508520"/>
              <a:ext cx="205560" cy="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7E2410C-5E1F-4253-A29A-465BE35489E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09960" y="5490520"/>
                <a:ext cx="24120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23C5527-242E-4CF2-97B3-9C9F1F73813F}"/>
                  </a:ext>
                </a:extLst>
              </p14:cNvPr>
              <p14:cNvContentPartPr/>
              <p14:nvPr/>
            </p14:nvContentPartPr>
            <p14:xfrm>
              <a:off x="2899920" y="5140600"/>
              <a:ext cx="2151360" cy="68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23C5527-242E-4CF2-97B3-9C9F1F73813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882277" y="5122960"/>
                <a:ext cx="2187006" cy="71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CE30320-3E28-4D53-9CA3-9FA6335C720E}"/>
                  </a:ext>
                </a:extLst>
              </p14:cNvPr>
              <p14:cNvContentPartPr/>
              <p14:nvPr/>
            </p14:nvContentPartPr>
            <p14:xfrm>
              <a:off x="7496760" y="4968520"/>
              <a:ext cx="783720" cy="4384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CE30320-3E28-4D53-9CA3-9FA6335C720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478760" y="4950505"/>
                <a:ext cx="819360" cy="474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2283FAD-3554-444F-A29A-5B254433AFCE}"/>
                  </a:ext>
                </a:extLst>
              </p14:cNvPr>
              <p14:cNvContentPartPr/>
              <p14:nvPr/>
            </p14:nvContentPartPr>
            <p14:xfrm>
              <a:off x="5724840" y="5069680"/>
              <a:ext cx="1499040" cy="3384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2283FAD-3554-444F-A29A-5B254433AFC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06840" y="5051680"/>
                <a:ext cx="1534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CE695BD-AA7C-4CE3-8F5D-D916A0DB1226}"/>
                  </a:ext>
                </a:extLst>
              </p14:cNvPr>
              <p14:cNvContentPartPr/>
              <p14:nvPr/>
            </p14:nvContentPartPr>
            <p14:xfrm>
              <a:off x="5567520" y="5719840"/>
              <a:ext cx="360" cy="799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CE695BD-AA7C-4CE3-8F5D-D916A0DB122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549520" y="5701840"/>
                <a:ext cx="360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D2A6553-31C2-4B53-9A0D-8DB7D2CCFA38}"/>
                  </a:ext>
                </a:extLst>
              </p14:cNvPr>
              <p14:cNvContentPartPr/>
              <p14:nvPr/>
            </p14:nvContentPartPr>
            <p14:xfrm>
              <a:off x="5557080" y="5506360"/>
              <a:ext cx="360" cy="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D2A6553-31C2-4B53-9A0D-8DB7D2CCFA3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539440" y="5488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5586ACA-737D-4C41-808B-E3C4C3E2F712}"/>
                  </a:ext>
                </a:extLst>
              </p14:cNvPr>
              <p14:cNvContentPartPr/>
              <p14:nvPr/>
            </p14:nvContentPartPr>
            <p14:xfrm>
              <a:off x="6156480" y="5733520"/>
              <a:ext cx="193680" cy="331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5586ACA-737D-4C41-808B-E3C4C3E2F71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138840" y="5715520"/>
                <a:ext cx="2293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3425130-8862-4387-97E4-0CDE893A94C7}"/>
                  </a:ext>
                </a:extLst>
              </p14:cNvPr>
              <p14:cNvContentPartPr/>
              <p14:nvPr/>
            </p14:nvContentPartPr>
            <p14:xfrm>
              <a:off x="6306600" y="5536960"/>
              <a:ext cx="2520" cy="19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3425130-8862-4387-97E4-0CDE893A94C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288960" y="5519320"/>
                <a:ext cx="3816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4D608B59-7CC9-4A44-AC2E-88AAB04B952E}"/>
                  </a:ext>
                </a:extLst>
              </p14:cNvPr>
              <p14:cNvContentPartPr/>
              <p14:nvPr/>
            </p14:nvContentPartPr>
            <p14:xfrm>
              <a:off x="6420720" y="5580520"/>
              <a:ext cx="668880" cy="2512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4D608B59-7CC9-4A44-AC2E-88AAB04B952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402720" y="5562520"/>
                <a:ext cx="70452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8B50785A-33C9-44DF-8FA4-5A45158F7EB4}"/>
                  </a:ext>
                </a:extLst>
              </p14:cNvPr>
              <p14:cNvContentPartPr/>
              <p14:nvPr/>
            </p14:nvContentPartPr>
            <p14:xfrm>
              <a:off x="6898440" y="5668720"/>
              <a:ext cx="255240" cy="1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8B50785A-33C9-44DF-8FA4-5A45158F7EB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0440" y="5650720"/>
                <a:ext cx="290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5C1FD64-48E3-48FF-BA01-30FE3C6B8D8F}"/>
                  </a:ext>
                </a:extLst>
              </p14:cNvPr>
              <p14:cNvContentPartPr/>
              <p14:nvPr/>
            </p14:nvContentPartPr>
            <p14:xfrm>
              <a:off x="7477320" y="5717320"/>
              <a:ext cx="303480" cy="120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5C1FD64-48E3-48FF-BA01-30FE3C6B8D8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59680" y="5699680"/>
                <a:ext cx="3391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DDA7556-35EF-4468-9C59-0012F29F7901}"/>
                  </a:ext>
                </a:extLst>
              </p14:cNvPr>
              <p14:cNvContentPartPr/>
              <p14:nvPr/>
            </p14:nvContentPartPr>
            <p14:xfrm>
              <a:off x="4645200" y="6133480"/>
              <a:ext cx="467280" cy="188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DDA7556-35EF-4468-9C59-0012F29F790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627200" y="6115480"/>
                <a:ext cx="5029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578CF9A-B35C-43E4-9937-B773480BBD55}"/>
                  </a:ext>
                </a:extLst>
              </p14:cNvPr>
              <p14:cNvContentPartPr/>
              <p14:nvPr/>
            </p14:nvContentPartPr>
            <p14:xfrm>
              <a:off x="5700720" y="5645680"/>
              <a:ext cx="155880" cy="157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578CF9A-B35C-43E4-9937-B773480BBD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682720" y="5627721"/>
                <a:ext cx="191520" cy="1932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C3A7F4-3DB6-46C4-9263-ABDD24C31E76}"/>
                  </a:ext>
                </a:extLst>
              </p14:cNvPr>
              <p14:cNvContentPartPr/>
              <p14:nvPr/>
            </p14:nvContentPartPr>
            <p14:xfrm>
              <a:off x="5232000" y="6034480"/>
              <a:ext cx="587880" cy="382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C3A7F4-3DB6-46C4-9263-ABDD24C31E7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214000" y="6016840"/>
                <a:ext cx="62352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C97EA66-7608-4AE1-A5D1-3630D09109D8}"/>
                  </a:ext>
                </a:extLst>
              </p14:cNvPr>
              <p14:cNvContentPartPr/>
              <p14:nvPr/>
            </p14:nvContentPartPr>
            <p14:xfrm>
              <a:off x="7996080" y="5487280"/>
              <a:ext cx="945000" cy="4705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C97EA66-7608-4AE1-A5D1-3630D09109D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978447" y="5469626"/>
                <a:ext cx="980626" cy="506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21AEF3C-B973-4B21-AC09-1CD3EB6B84AA}"/>
                  </a:ext>
                </a:extLst>
              </p14:cNvPr>
              <p14:cNvContentPartPr/>
              <p14:nvPr/>
            </p14:nvContentPartPr>
            <p14:xfrm>
              <a:off x="6158640" y="6207280"/>
              <a:ext cx="337320" cy="181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21AEF3C-B973-4B21-AC09-1CD3EB6B84A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41000" y="6189640"/>
                <a:ext cx="37296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E4B6344-68D8-4E75-A4A3-934F260B4BE9}"/>
                  </a:ext>
                </a:extLst>
              </p14:cNvPr>
              <p14:cNvContentPartPr/>
              <p14:nvPr/>
            </p14:nvContentPartPr>
            <p14:xfrm>
              <a:off x="6652920" y="6197920"/>
              <a:ext cx="965880" cy="217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E4B6344-68D8-4E75-A4A3-934F260B4BE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635280" y="6179920"/>
                <a:ext cx="1001520" cy="25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007726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5649222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3910192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337603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4672546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3497238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87C0394-2A7F-4F36-8F21-9456B16F0AA6}"/>
                  </a:ext>
                </a:extLst>
              </p14:cNvPr>
              <p14:cNvContentPartPr/>
              <p14:nvPr/>
            </p14:nvContentPartPr>
            <p14:xfrm>
              <a:off x="1350840" y="4289920"/>
              <a:ext cx="141840" cy="110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87C0394-2A7F-4F36-8F21-9456B16F0A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2840" y="4271920"/>
                <a:ext cx="177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042623-AB60-44D2-A063-9EB81704278F}"/>
                  </a:ext>
                </a:extLst>
              </p14:cNvPr>
              <p14:cNvContentPartPr/>
              <p14:nvPr/>
            </p14:nvContentPartPr>
            <p14:xfrm>
              <a:off x="933960" y="4348240"/>
              <a:ext cx="295560" cy="362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042623-AB60-44D2-A063-9EB8170427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16298" y="4330240"/>
                <a:ext cx="331243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4CE6C6F-CF52-49DE-A849-D7B30DA7E2E3}"/>
                  </a:ext>
                </a:extLst>
              </p14:cNvPr>
              <p14:cNvContentPartPr/>
              <p14:nvPr/>
            </p14:nvContentPartPr>
            <p14:xfrm>
              <a:off x="7441680" y="3513760"/>
              <a:ext cx="857520" cy="305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4CE6C6F-CF52-49DE-A849-D7B30DA7E2E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24033" y="3496120"/>
                <a:ext cx="893175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A750C93-E621-4B74-83EB-DD7B885FE2EA}"/>
                  </a:ext>
                </a:extLst>
              </p14:cNvPr>
              <p14:cNvContentPartPr/>
              <p14:nvPr/>
            </p14:nvContentPartPr>
            <p14:xfrm>
              <a:off x="638400" y="2963680"/>
              <a:ext cx="6555600" cy="1157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A750C93-E621-4B74-83EB-DD7B885FE2E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400" y="2945686"/>
                <a:ext cx="6591240" cy="11933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411168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87C0394-2A7F-4F36-8F21-9456B16F0AA6}"/>
                  </a:ext>
                </a:extLst>
              </p14:cNvPr>
              <p14:cNvContentPartPr/>
              <p14:nvPr/>
            </p14:nvContentPartPr>
            <p14:xfrm>
              <a:off x="1350840" y="4289920"/>
              <a:ext cx="141840" cy="110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87C0394-2A7F-4F36-8F21-9456B16F0A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2840" y="4271920"/>
                <a:ext cx="177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042623-AB60-44D2-A063-9EB81704278F}"/>
                  </a:ext>
                </a:extLst>
              </p14:cNvPr>
              <p14:cNvContentPartPr/>
              <p14:nvPr/>
            </p14:nvContentPartPr>
            <p14:xfrm>
              <a:off x="933960" y="4348240"/>
              <a:ext cx="295560" cy="362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042623-AB60-44D2-A063-9EB8170427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16298" y="4330240"/>
                <a:ext cx="331243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4CE6C6F-CF52-49DE-A849-D7B30DA7E2E3}"/>
                  </a:ext>
                </a:extLst>
              </p14:cNvPr>
              <p14:cNvContentPartPr/>
              <p14:nvPr/>
            </p14:nvContentPartPr>
            <p14:xfrm>
              <a:off x="7441680" y="3513760"/>
              <a:ext cx="857520" cy="305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4CE6C6F-CF52-49DE-A849-D7B30DA7E2E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24033" y="3496120"/>
                <a:ext cx="893175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A750C93-E621-4B74-83EB-DD7B885FE2EA}"/>
                  </a:ext>
                </a:extLst>
              </p14:cNvPr>
              <p14:cNvContentPartPr/>
              <p14:nvPr/>
            </p14:nvContentPartPr>
            <p14:xfrm>
              <a:off x="638400" y="2963680"/>
              <a:ext cx="6555600" cy="1157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A750C93-E621-4B74-83EB-DD7B885FE2E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400" y="2945686"/>
                <a:ext cx="6591240" cy="1193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534F84-4349-4DD6-A5DB-CEEF0E91A0EC}"/>
                  </a:ext>
                </a:extLst>
              </p14:cNvPr>
              <p14:cNvContentPartPr/>
              <p14:nvPr/>
            </p14:nvContentPartPr>
            <p14:xfrm>
              <a:off x="1970040" y="4210360"/>
              <a:ext cx="275400" cy="424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534F84-4349-4DD6-A5DB-CEEF0E91A0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52400" y="4192360"/>
                <a:ext cx="3110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F7CDBC-48A0-40C0-904F-626DC83C1E8D}"/>
                  </a:ext>
                </a:extLst>
              </p14:cNvPr>
              <p14:cNvContentPartPr/>
              <p14:nvPr/>
            </p14:nvContentPartPr>
            <p14:xfrm>
              <a:off x="2355240" y="4387120"/>
              <a:ext cx="24264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F7CDBC-48A0-40C0-904F-626DC83C1E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37600" y="4369480"/>
                <a:ext cx="2782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6B889F-2549-41F3-A6C8-772A9797D3B0}"/>
                  </a:ext>
                </a:extLst>
              </p14:cNvPr>
              <p14:cNvContentPartPr/>
              <p14:nvPr/>
            </p14:nvContentPartPr>
            <p14:xfrm>
              <a:off x="2744040" y="4348240"/>
              <a:ext cx="110880" cy="17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6B889F-2549-41F3-A6C8-772A9797D3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726400" y="4330240"/>
                <a:ext cx="146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E0DD8D2-BBD4-4F69-B51F-6E646B697041}"/>
                  </a:ext>
                </a:extLst>
              </p14:cNvPr>
              <p14:cNvContentPartPr/>
              <p14:nvPr/>
            </p14:nvContentPartPr>
            <p14:xfrm>
              <a:off x="3188280" y="4347520"/>
              <a:ext cx="324000" cy="15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E0DD8D2-BBD4-4F69-B51F-6E646B6970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70640" y="4329520"/>
                <a:ext cx="359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DE75B4E-C7AA-40BD-898D-E328EF519F7D}"/>
                  </a:ext>
                </a:extLst>
              </p14:cNvPr>
              <p14:cNvContentPartPr/>
              <p14:nvPr/>
            </p14:nvContentPartPr>
            <p14:xfrm>
              <a:off x="3616680" y="4314760"/>
              <a:ext cx="111600" cy="167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DE75B4E-C7AA-40BD-898D-E328EF519F7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99040" y="4297120"/>
                <a:ext cx="14724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6B6AA88-E53F-4844-A7DD-795050E252D3}"/>
                  </a:ext>
                </a:extLst>
              </p14:cNvPr>
              <p14:cNvContentPartPr/>
              <p14:nvPr/>
            </p14:nvContentPartPr>
            <p14:xfrm>
              <a:off x="3988200" y="4179400"/>
              <a:ext cx="343080" cy="36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6B6AA88-E53F-4844-A7DD-795050E252D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70200" y="4161400"/>
                <a:ext cx="378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62DC783-42C6-422A-9E1F-0AB383E1C45F}"/>
                  </a:ext>
                </a:extLst>
              </p14:cNvPr>
              <p14:cNvContentPartPr/>
              <p14:nvPr/>
            </p14:nvContentPartPr>
            <p14:xfrm>
              <a:off x="4348920" y="4316920"/>
              <a:ext cx="139320" cy="155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62DC783-42C6-422A-9E1F-0AB383E1C45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30920" y="4298920"/>
                <a:ext cx="174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0B36E-33F3-4E62-86F9-5A15AFBFC9A9}"/>
                  </a:ext>
                </a:extLst>
              </p14:cNvPr>
              <p14:cNvContentPartPr/>
              <p14:nvPr/>
            </p14:nvContentPartPr>
            <p14:xfrm>
              <a:off x="4736640" y="4195600"/>
              <a:ext cx="263160" cy="498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0B36E-33F3-4E62-86F9-5A15AFBFC9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18640" y="4177960"/>
                <a:ext cx="29880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5178500-4D3E-4D12-AD56-7292BF708743}"/>
                  </a:ext>
                </a:extLst>
              </p14:cNvPr>
              <p14:cNvContentPartPr/>
              <p14:nvPr/>
            </p14:nvContentPartPr>
            <p14:xfrm>
              <a:off x="4993680" y="4368400"/>
              <a:ext cx="133560" cy="15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5178500-4D3E-4D12-AD56-7292BF7087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75680" y="4350760"/>
                <a:ext cx="1692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05D4F1-2055-4476-972F-05F8C4DDB9E6}"/>
                  </a:ext>
                </a:extLst>
              </p14:cNvPr>
              <p14:cNvContentPartPr/>
              <p14:nvPr/>
            </p14:nvContentPartPr>
            <p14:xfrm>
              <a:off x="5163600" y="4335640"/>
              <a:ext cx="112320" cy="16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05D4F1-2055-4476-972F-05F8C4DDB9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45960" y="4318000"/>
                <a:ext cx="1479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59418D2-12A6-4110-ADA1-4DD5C9465CA1}"/>
                  </a:ext>
                </a:extLst>
              </p14:cNvPr>
              <p14:cNvContentPartPr/>
              <p14:nvPr/>
            </p14:nvContentPartPr>
            <p14:xfrm>
              <a:off x="6512520" y="4130080"/>
              <a:ext cx="125028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59418D2-12A6-4110-ADA1-4DD5C9465CA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880" y="4112080"/>
                <a:ext cx="12859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366BE3-FFA5-4089-89AE-05FACA30D0EE}"/>
                  </a:ext>
                </a:extLst>
              </p14:cNvPr>
              <p14:cNvContentPartPr/>
              <p14:nvPr/>
            </p14:nvContentPartPr>
            <p14:xfrm>
              <a:off x="5570040" y="4162840"/>
              <a:ext cx="535680" cy="379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366BE3-FFA5-4089-89AE-05FACA30D0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52040" y="4145200"/>
                <a:ext cx="571320" cy="415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4065594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87C0394-2A7F-4F36-8F21-9456B16F0AA6}"/>
                  </a:ext>
                </a:extLst>
              </p14:cNvPr>
              <p14:cNvContentPartPr/>
              <p14:nvPr/>
            </p14:nvContentPartPr>
            <p14:xfrm>
              <a:off x="1350840" y="4289920"/>
              <a:ext cx="141840" cy="110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87C0394-2A7F-4F36-8F21-9456B16F0A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2840" y="4271920"/>
                <a:ext cx="177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042623-AB60-44D2-A063-9EB81704278F}"/>
                  </a:ext>
                </a:extLst>
              </p14:cNvPr>
              <p14:cNvContentPartPr/>
              <p14:nvPr/>
            </p14:nvContentPartPr>
            <p14:xfrm>
              <a:off x="933960" y="4348240"/>
              <a:ext cx="295560" cy="362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042623-AB60-44D2-A063-9EB8170427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16298" y="4330240"/>
                <a:ext cx="331243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4CE6C6F-CF52-49DE-A849-D7B30DA7E2E3}"/>
                  </a:ext>
                </a:extLst>
              </p14:cNvPr>
              <p14:cNvContentPartPr/>
              <p14:nvPr/>
            </p14:nvContentPartPr>
            <p14:xfrm>
              <a:off x="7441680" y="3513760"/>
              <a:ext cx="857520" cy="305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4CE6C6F-CF52-49DE-A849-D7B30DA7E2E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24033" y="3496120"/>
                <a:ext cx="893175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A750C93-E621-4B74-83EB-DD7B885FE2EA}"/>
                  </a:ext>
                </a:extLst>
              </p14:cNvPr>
              <p14:cNvContentPartPr/>
              <p14:nvPr/>
            </p14:nvContentPartPr>
            <p14:xfrm>
              <a:off x="638400" y="2963680"/>
              <a:ext cx="6555600" cy="1157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A750C93-E621-4B74-83EB-DD7B885FE2E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400" y="2945686"/>
                <a:ext cx="6591240" cy="1193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534F84-4349-4DD6-A5DB-CEEF0E91A0EC}"/>
                  </a:ext>
                </a:extLst>
              </p14:cNvPr>
              <p14:cNvContentPartPr/>
              <p14:nvPr/>
            </p14:nvContentPartPr>
            <p14:xfrm>
              <a:off x="1970040" y="4210360"/>
              <a:ext cx="275400" cy="424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534F84-4349-4DD6-A5DB-CEEF0E91A0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52400" y="4192360"/>
                <a:ext cx="3110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F7CDBC-48A0-40C0-904F-626DC83C1E8D}"/>
                  </a:ext>
                </a:extLst>
              </p14:cNvPr>
              <p14:cNvContentPartPr/>
              <p14:nvPr/>
            </p14:nvContentPartPr>
            <p14:xfrm>
              <a:off x="2355240" y="4387120"/>
              <a:ext cx="24264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F7CDBC-48A0-40C0-904F-626DC83C1E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37600" y="4369480"/>
                <a:ext cx="2782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6B889F-2549-41F3-A6C8-772A9797D3B0}"/>
                  </a:ext>
                </a:extLst>
              </p14:cNvPr>
              <p14:cNvContentPartPr/>
              <p14:nvPr/>
            </p14:nvContentPartPr>
            <p14:xfrm>
              <a:off x="2744040" y="4348240"/>
              <a:ext cx="110880" cy="17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6B889F-2549-41F3-A6C8-772A9797D3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726400" y="4330240"/>
                <a:ext cx="146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E0DD8D2-BBD4-4F69-B51F-6E646B697041}"/>
                  </a:ext>
                </a:extLst>
              </p14:cNvPr>
              <p14:cNvContentPartPr/>
              <p14:nvPr/>
            </p14:nvContentPartPr>
            <p14:xfrm>
              <a:off x="3188280" y="4347520"/>
              <a:ext cx="324000" cy="15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E0DD8D2-BBD4-4F69-B51F-6E646B6970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70640" y="4329520"/>
                <a:ext cx="359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DE75B4E-C7AA-40BD-898D-E328EF519F7D}"/>
                  </a:ext>
                </a:extLst>
              </p14:cNvPr>
              <p14:cNvContentPartPr/>
              <p14:nvPr/>
            </p14:nvContentPartPr>
            <p14:xfrm>
              <a:off x="3616680" y="4314760"/>
              <a:ext cx="111600" cy="167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DE75B4E-C7AA-40BD-898D-E328EF519F7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99040" y="4297120"/>
                <a:ext cx="14724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6B6AA88-E53F-4844-A7DD-795050E252D3}"/>
                  </a:ext>
                </a:extLst>
              </p14:cNvPr>
              <p14:cNvContentPartPr/>
              <p14:nvPr/>
            </p14:nvContentPartPr>
            <p14:xfrm>
              <a:off x="3988200" y="4179400"/>
              <a:ext cx="343080" cy="36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6B6AA88-E53F-4844-A7DD-795050E252D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70200" y="4161400"/>
                <a:ext cx="378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62DC783-42C6-422A-9E1F-0AB383E1C45F}"/>
                  </a:ext>
                </a:extLst>
              </p14:cNvPr>
              <p14:cNvContentPartPr/>
              <p14:nvPr/>
            </p14:nvContentPartPr>
            <p14:xfrm>
              <a:off x="4348920" y="4316920"/>
              <a:ext cx="139320" cy="155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62DC783-42C6-422A-9E1F-0AB383E1C45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30920" y="4298920"/>
                <a:ext cx="174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0B36E-33F3-4E62-86F9-5A15AFBFC9A9}"/>
                  </a:ext>
                </a:extLst>
              </p14:cNvPr>
              <p14:cNvContentPartPr/>
              <p14:nvPr/>
            </p14:nvContentPartPr>
            <p14:xfrm>
              <a:off x="4736640" y="4195600"/>
              <a:ext cx="263160" cy="498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0B36E-33F3-4E62-86F9-5A15AFBFC9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18640" y="4177960"/>
                <a:ext cx="29880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5178500-4D3E-4D12-AD56-7292BF708743}"/>
                  </a:ext>
                </a:extLst>
              </p14:cNvPr>
              <p14:cNvContentPartPr/>
              <p14:nvPr/>
            </p14:nvContentPartPr>
            <p14:xfrm>
              <a:off x="4993680" y="4368400"/>
              <a:ext cx="133560" cy="15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5178500-4D3E-4D12-AD56-7292BF7087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75680" y="4350760"/>
                <a:ext cx="1692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05D4F1-2055-4476-972F-05F8C4DDB9E6}"/>
                  </a:ext>
                </a:extLst>
              </p14:cNvPr>
              <p14:cNvContentPartPr/>
              <p14:nvPr/>
            </p14:nvContentPartPr>
            <p14:xfrm>
              <a:off x="5163600" y="4335640"/>
              <a:ext cx="112320" cy="16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05D4F1-2055-4476-972F-05F8C4DDB9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45960" y="4318000"/>
                <a:ext cx="1479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59418D2-12A6-4110-ADA1-4DD5C9465CA1}"/>
                  </a:ext>
                </a:extLst>
              </p14:cNvPr>
              <p14:cNvContentPartPr/>
              <p14:nvPr/>
            </p14:nvContentPartPr>
            <p14:xfrm>
              <a:off x="6512520" y="4130080"/>
              <a:ext cx="125028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59418D2-12A6-4110-ADA1-4DD5C9465CA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880" y="4112080"/>
                <a:ext cx="12859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366BE3-FFA5-4089-89AE-05FACA30D0EE}"/>
                  </a:ext>
                </a:extLst>
              </p14:cNvPr>
              <p14:cNvContentPartPr/>
              <p14:nvPr/>
            </p14:nvContentPartPr>
            <p14:xfrm>
              <a:off x="5570040" y="4162840"/>
              <a:ext cx="535680" cy="379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366BE3-FFA5-4089-89AE-05FACA30D0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52040" y="4145200"/>
                <a:ext cx="57132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8DEC11-9284-4B8C-B453-9B03E946C101}"/>
                  </a:ext>
                </a:extLst>
              </p14:cNvPr>
              <p14:cNvContentPartPr/>
              <p14:nvPr/>
            </p14:nvContentPartPr>
            <p14:xfrm>
              <a:off x="2031600" y="4890400"/>
              <a:ext cx="541800" cy="220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8DEC11-9284-4B8C-B453-9B03E946C1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3600" y="4872760"/>
                <a:ext cx="5774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D0DDEDE-B0EE-47AB-A8E0-47E09DB784BB}"/>
                  </a:ext>
                </a:extLst>
              </p14:cNvPr>
              <p14:cNvContentPartPr/>
              <p14:nvPr/>
            </p14:nvContentPartPr>
            <p14:xfrm>
              <a:off x="628680" y="4742080"/>
              <a:ext cx="1130040" cy="486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D0DDEDE-B0EE-47AB-A8E0-47E09DB784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680" y="4724093"/>
                <a:ext cx="1165680" cy="521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41B731-64FA-41A8-938E-4E363DB6A579}"/>
                  </a:ext>
                </a:extLst>
              </p14:cNvPr>
              <p14:cNvContentPartPr/>
              <p14:nvPr/>
            </p14:nvContentPartPr>
            <p14:xfrm>
              <a:off x="4287360" y="487636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41B731-64FA-41A8-938E-4E363DB6A5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485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062CC6-2CA8-410B-8939-8E07B7D18DAD}"/>
                  </a:ext>
                </a:extLst>
              </p14:cNvPr>
              <p14:cNvContentPartPr/>
              <p14:nvPr/>
            </p14:nvContentPartPr>
            <p14:xfrm>
              <a:off x="4917000" y="4774840"/>
              <a:ext cx="537480" cy="33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062CC6-2CA8-410B-8939-8E07B7D18DA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99000" y="4756840"/>
                <a:ext cx="57312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709A11A-C1EE-4068-8A17-C569F30CC312}"/>
                  </a:ext>
                </a:extLst>
              </p14:cNvPr>
              <p14:cNvContentPartPr/>
              <p14:nvPr/>
            </p14:nvContentPartPr>
            <p14:xfrm>
              <a:off x="4317960" y="4988320"/>
              <a:ext cx="227880" cy="132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709A11A-C1EE-4068-8A17-C569F30CC31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300320" y="4970320"/>
                <a:ext cx="26352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76903A-8338-487C-ADF7-481CA50FDD22}"/>
                  </a:ext>
                </a:extLst>
              </p14:cNvPr>
              <p14:cNvContentPartPr/>
              <p14:nvPr/>
            </p14:nvContentPartPr>
            <p14:xfrm>
              <a:off x="2905680" y="4851160"/>
              <a:ext cx="110988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76903A-8338-487C-ADF7-481CA50FDD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88040" y="4833160"/>
                <a:ext cx="1145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D262D7C-E6A3-4C45-8EB9-06F1A88860A9}"/>
                  </a:ext>
                </a:extLst>
              </p14:cNvPr>
              <p14:cNvContentPartPr/>
              <p14:nvPr/>
            </p14:nvContentPartPr>
            <p14:xfrm>
              <a:off x="5809440" y="4712200"/>
              <a:ext cx="1604520" cy="384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D262D7C-E6A3-4C45-8EB9-06F1A88860A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91440" y="4694200"/>
                <a:ext cx="164016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62EE6C-E2A0-4FC5-A5E3-4E66ECEB3421}"/>
                  </a:ext>
                </a:extLst>
              </p14:cNvPr>
              <p14:cNvContentPartPr/>
              <p14:nvPr/>
            </p14:nvContentPartPr>
            <p14:xfrm>
              <a:off x="7619160" y="4706440"/>
              <a:ext cx="487800" cy="544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62EE6C-E2A0-4FC5-A5E3-4E66ECEB342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01520" y="4688440"/>
                <a:ext cx="52344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A5E1A19-5BB2-455E-93EE-95FF5BD3060D}"/>
                  </a:ext>
                </a:extLst>
              </p14:cNvPr>
              <p14:cNvContentPartPr/>
              <p14:nvPr/>
            </p14:nvContentPartPr>
            <p14:xfrm>
              <a:off x="1201440" y="5374240"/>
              <a:ext cx="38520" cy="280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A5E1A19-5BB2-455E-93EE-95FF5BD3060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83800" y="5356240"/>
                <a:ext cx="741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933CB8E-8DE9-4CA8-B01C-0C460D91B121}"/>
                  </a:ext>
                </a:extLst>
              </p14:cNvPr>
              <p14:cNvContentPartPr/>
              <p14:nvPr/>
            </p14:nvContentPartPr>
            <p14:xfrm>
              <a:off x="1106760" y="5514280"/>
              <a:ext cx="207000" cy="53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933CB8E-8DE9-4CA8-B01C-0C460D91B12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089120" y="5496640"/>
                <a:ext cx="242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802D80-CBC8-4854-BFCB-937CC593E6FD}"/>
                  </a:ext>
                </a:extLst>
              </p14:cNvPr>
              <p14:cNvContentPartPr/>
              <p14:nvPr/>
            </p14:nvContentPartPr>
            <p14:xfrm>
              <a:off x="1401960" y="5503840"/>
              <a:ext cx="159840" cy="143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802D80-CBC8-4854-BFCB-937CC593E6F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83960" y="5485840"/>
                <a:ext cx="195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2E93693-BFD5-40FE-BF66-1F10CE66E125}"/>
                  </a:ext>
                </a:extLst>
              </p14:cNvPr>
              <p14:cNvContentPartPr/>
              <p14:nvPr/>
            </p14:nvContentPartPr>
            <p14:xfrm>
              <a:off x="4199520" y="5346880"/>
              <a:ext cx="902160" cy="326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2E93693-BFD5-40FE-BF66-1F10CE66E12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81520" y="5328880"/>
                <a:ext cx="9378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F64FBA3-9208-40ED-9958-DCB85A0464CC}"/>
                  </a:ext>
                </a:extLst>
              </p14:cNvPr>
              <p14:cNvContentPartPr/>
              <p14:nvPr/>
            </p14:nvContentPartPr>
            <p14:xfrm>
              <a:off x="1950240" y="5294680"/>
              <a:ext cx="1913760" cy="602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F64FBA3-9208-40ED-9958-DCB85A0464C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932243" y="5277029"/>
                <a:ext cx="1949393" cy="63794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205977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14:cNvPr>
              <p14:cNvContentPartPr/>
              <p14:nvPr/>
            </p14:nvContentPartPr>
            <p14:xfrm>
              <a:off x="1822440" y="335320"/>
              <a:ext cx="128160" cy="141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2BED08-7C51-4FC9-8ECF-B67A569537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4800" y="317320"/>
                <a:ext cx="16380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14:cNvPr>
              <p14:cNvContentPartPr/>
              <p14:nvPr/>
            </p14:nvContentPartPr>
            <p14:xfrm>
              <a:off x="2067960" y="325960"/>
              <a:ext cx="515520" cy="1616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DAF756-612A-4563-BB1C-677BD69280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049960" y="307960"/>
                <a:ext cx="55116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14:cNvPr>
              <p14:cNvContentPartPr/>
              <p14:nvPr/>
            </p14:nvContentPartPr>
            <p14:xfrm>
              <a:off x="1056000" y="211480"/>
              <a:ext cx="507960" cy="29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57BBC5-BDF2-4208-A5A1-D0594DF0CC0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8360" y="193840"/>
                <a:ext cx="54360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14:cNvPr>
              <p14:cNvContentPartPr/>
              <p14:nvPr/>
            </p14:nvContentPartPr>
            <p14:xfrm>
              <a:off x="2963280" y="162160"/>
              <a:ext cx="13680" cy="309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4AB6132-79EA-48D1-9CFD-CB044DE2C1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45280" y="144160"/>
                <a:ext cx="4932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14:cNvPr>
              <p14:cNvContentPartPr/>
              <p14:nvPr/>
            </p14:nvContentPartPr>
            <p14:xfrm>
              <a:off x="2834040" y="328480"/>
              <a:ext cx="241200" cy="111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D61DFD9-3050-4AC0-B55E-B438AB77106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16400" y="310840"/>
                <a:ext cx="2768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14:cNvPr>
              <p14:cNvContentPartPr/>
              <p14:nvPr/>
            </p14:nvContentPartPr>
            <p14:xfrm>
              <a:off x="3126360" y="142720"/>
              <a:ext cx="318960" cy="334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9446BF1-A5BC-4EF9-BFC1-E5EE605145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108360" y="125080"/>
                <a:ext cx="35460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14:cNvPr>
              <p14:cNvContentPartPr/>
              <p14:nvPr/>
            </p14:nvContentPartPr>
            <p14:xfrm>
              <a:off x="3423720" y="223360"/>
              <a:ext cx="101520" cy="228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61873D7-8C47-431F-9EDA-00A54E24C8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05720" y="205360"/>
                <a:ext cx="13716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14:cNvPr>
              <p14:cNvContentPartPr/>
              <p14:nvPr/>
            </p14:nvContentPartPr>
            <p14:xfrm>
              <a:off x="3596160" y="292480"/>
              <a:ext cx="192960" cy="1764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2E8DBC0-AE9E-4A22-B324-3F65AC4D84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78160" y="274840"/>
                <a:ext cx="228600" cy="21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14:cNvPr>
              <p14:cNvContentPartPr/>
              <p14:nvPr/>
            </p14:nvContentPartPr>
            <p14:xfrm>
              <a:off x="7082400" y="274120"/>
              <a:ext cx="210240" cy="113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C30C07-B2EB-4E08-998E-15387149E54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64400" y="256480"/>
                <a:ext cx="24588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14:cNvPr>
              <p14:cNvContentPartPr/>
              <p14:nvPr/>
            </p14:nvContentPartPr>
            <p14:xfrm>
              <a:off x="7397400" y="243520"/>
              <a:ext cx="120960" cy="1440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D626491-1532-49BB-B0A2-0133D3D628D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9760" y="225520"/>
                <a:ext cx="1566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14:cNvPr>
              <p14:cNvContentPartPr/>
              <p14:nvPr/>
            </p14:nvContentPartPr>
            <p14:xfrm>
              <a:off x="7833720" y="256840"/>
              <a:ext cx="302400" cy="11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DF984BF-AA25-4045-B3CF-60E4718595A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16080" y="239200"/>
                <a:ext cx="33804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14:cNvPr>
              <p14:cNvContentPartPr/>
              <p14:nvPr/>
            </p14:nvContentPartPr>
            <p14:xfrm>
              <a:off x="385680" y="678040"/>
              <a:ext cx="1564200" cy="474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9DAA422-2683-406B-99FE-B4495DC5E16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8036" y="660040"/>
                <a:ext cx="1599848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14:cNvPr>
              <p14:cNvContentPartPr/>
              <p14:nvPr/>
            </p14:nvContentPartPr>
            <p14:xfrm>
              <a:off x="7263480" y="527920"/>
              <a:ext cx="1687320" cy="584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B549225-679C-438E-8C30-58C8F6743A4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245840" y="510280"/>
                <a:ext cx="172296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14:cNvPr>
              <p14:cNvContentPartPr/>
              <p14:nvPr/>
            </p14:nvContentPartPr>
            <p14:xfrm>
              <a:off x="346800" y="1279960"/>
              <a:ext cx="49320" cy="328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8A8BF3F-2291-4DD4-869A-817E3800C3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8800" y="1262320"/>
                <a:ext cx="8496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14:cNvPr>
              <p14:cNvContentPartPr/>
              <p14:nvPr/>
            </p14:nvContentPartPr>
            <p14:xfrm>
              <a:off x="182640" y="1447720"/>
              <a:ext cx="261000" cy="45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8703C6-8986-4ACD-9454-18AA721F73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4640" y="1430080"/>
                <a:ext cx="2966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14:cNvPr>
              <p14:cNvContentPartPr/>
              <p14:nvPr/>
            </p14:nvContentPartPr>
            <p14:xfrm>
              <a:off x="466320" y="1269520"/>
              <a:ext cx="157680" cy="3031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AB113-1D31-41C4-9598-7D8F3BC4F44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8320" y="1251880"/>
                <a:ext cx="19332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14:cNvPr>
              <p14:cNvContentPartPr/>
              <p14:nvPr/>
            </p14:nvContentPartPr>
            <p14:xfrm>
              <a:off x="772320" y="1224520"/>
              <a:ext cx="356760" cy="340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38C187-3597-419B-9A73-5B9A0076C01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4320" y="1206880"/>
                <a:ext cx="3924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14:cNvPr>
              <p14:cNvContentPartPr/>
              <p14:nvPr/>
            </p14:nvContentPartPr>
            <p14:xfrm>
              <a:off x="944400" y="1350880"/>
              <a:ext cx="239760" cy="20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E56B58F-9E3D-428C-B9D3-493C6ED28D4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26760" y="1333240"/>
                <a:ext cx="275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14:cNvPr>
              <p14:cNvContentPartPr/>
              <p14:nvPr/>
            </p14:nvContentPartPr>
            <p14:xfrm>
              <a:off x="1512480" y="1369960"/>
              <a:ext cx="280080" cy="171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4DAEBFC-5EA7-4967-A4C7-73AE8A834EE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94480" y="1351960"/>
                <a:ext cx="31572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14:cNvPr>
              <p14:cNvContentPartPr/>
              <p14:nvPr/>
            </p14:nvContentPartPr>
            <p14:xfrm>
              <a:off x="1910280" y="1381840"/>
              <a:ext cx="120600" cy="182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B3666E2-F7D0-48C0-84BF-9EB9C1EBCD3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2280" y="1363840"/>
                <a:ext cx="15624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14:cNvPr>
              <p14:cNvContentPartPr/>
              <p14:nvPr/>
            </p14:nvContentPartPr>
            <p14:xfrm>
              <a:off x="2209080" y="664000"/>
              <a:ext cx="1590480" cy="9000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08C4324-E92B-4036-9BFC-D7D2DEDBE74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191080" y="646000"/>
                <a:ext cx="1626120" cy="9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14:cNvPr>
              <p14:cNvContentPartPr/>
              <p14:nvPr/>
            </p14:nvContentPartPr>
            <p14:xfrm>
              <a:off x="4002600" y="161800"/>
              <a:ext cx="2976840" cy="15512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00BE3E2-87E2-46C9-A647-5528957752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84960" y="143800"/>
                <a:ext cx="3012480" cy="158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14:cNvPr>
              <p14:cNvContentPartPr/>
              <p14:nvPr/>
            </p14:nvContentPartPr>
            <p14:xfrm>
              <a:off x="1777800" y="1801240"/>
              <a:ext cx="253080" cy="251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B1580E-CE7D-448D-85D7-68CDD16A2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59800" y="1783600"/>
                <a:ext cx="2887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14:cNvPr>
              <p14:cNvContentPartPr/>
              <p14:nvPr/>
            </p14:nvContentPartPr>
            <p14:xfrm>
              <a:off x="2118000" y="1910680"/>
              <a:ext cx="168480" cy="138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B1851D6-F6B6-4275-9CE7-AF9C492D75C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00000" y="1893040"/>
                <a:ext cx="20412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14:cNvPr>
              <p14:cNvContentPartPr/>
              <p14:nvPr/>
            </p14:nvContentPartPr>
            <p14:xfrm>
              <a:off x="5037960" y="1883680"/>
              <a:ext cx="460080" cy="159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F7CB58F-69A2-4D8C-A2BD-F4E6FF761F0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019974" y="1865680"/>
                <a:ext cx="495692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14:cNvPr>
              <p14:cNvContentPartPr/>
              <p14:nvPr/>
            </p14:nvContentPartPr>
            <p14:xfrm>
              <a:off x="5780640" y="1886920"/>
              <a:ext cx="900000" cy="167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206CDA3-00C6-4675-994A-16B649D8AB7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62640" y="1869280"/>
                <a:ext cx="9356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14:cNvPr>
              <p14:cNvContentPartPr/>
              <p14:nvPr/>
            </p14:nvContentPartPr>
            <p14:xfrm>
              <a:off x="464520" y="2346640"/>
              <a:ext cx="275400" cy="179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96D2F6-246E-4DF0-95F7-CA3DD626E36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520" y="2329000"/>
                <a:ext cx="3110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14:cNvPr>
              <p14:cNvContentPartPr/>
              <p14:nvPr/>
            </p14:nvContentPartPr>
            <p14:xfrm>
              <a:off x="2468640" y="1736800"/>
              <a:ext cx="2336760" cy="10454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CDF0CFA-900B-473C-A0F9-4548134F74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50643" y="1719154"/>
                <a:ext cx="2372395" cy="1081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14:cNvPr>
              <p14:cNvContentPartPr/>
              <p14:nvPr/>
            </p14:nvContentPartPr>
            <p14:xfrm>
              <a:off x="947640" y="2235040"/>
              <a:ext cx="1253880" cy="564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2B200FE-B47C-4839-BF8F-E5521691ECC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29640" y="2217040"/>
                <a:ext cx="128952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14:cNvPr>
              <p14:cNvContentPartPr/>
              <p14:nvPr/>
            </p14:nvContentPartPr>
            <p14:xfrm>
              <a:off x="6999960" y="1602160"/>
              <a:ext cx="1667160" cy="542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F13140DE-6131-4751-8F9C-499A06ACD14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81960" y="1584520"/>
                <a:ext cx="17028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14:cNvPr>
              <p14:cNvContentPartPr/>
              <p14:nvPr/>
            </p14:nvContentPartPr>
            <p14:xfrm>
              <a:off x="2642520" y="3271120"/>
              <a:ext cx="100440" cy="15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9812486-99CE-46DF-AC7A-8FF2E4D3A9C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624880" y="3253120"/>
                <a:ext cx="13608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14:cNvPr>
              <p14:cNvContentPartPr/>
              <p14:nvPr/>
            </p14:nvContentPartPr>
            <p14:xfrm>
              <a:off x="1589880" y="3055480"/>
              <a:ext cx="957960" cy="41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ED84F5A-D078-4B27-9544-5B56964532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571880" y="3037840"/>
                <a:ext cx="99360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14:cNvPr>
              <p14:cNvContentPartPr/>
              <p14:nvPr/>
            </p14:nvContentPartPr>
            <p14:xfrm>
              <a:off x="2985240" y="3220000"/>
              <a:ext cx="3960" cy="11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87F21DF-E8F0-45C5-B0E5-01D31E125E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67600" y="3202000"/>
                <a:ext cx="396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14:cNvPr>
              <p14:cNvContentPartPr/>
              <p14:nvPr/>
            </p14:nvContentPartPr>
            <p14:xfrm>
              <a:off x="2984880" y="3382720"/>
              <a:ext cx="12240" cy="8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E7CBDC3-EA9E-4E6E-A83E-EA8F2131AD3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967240" y="3365080"/>
                <a:ext cx="478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14:cNvPr>
              <p14:cNvContentPartPr/>
              <p14:nvPr/>
            </p14:nvContentPartPr>
            <p14:xfrm>
              <a:off x="3424440" y="3118840"/>
              <a:ext cx="263520" cy="371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F27CC36-855E-443B-9D29-D8ECAE5C58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406800" y="3101200"/>
                <a:ext cx="29916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14:cNvPr>
              <p14:cNvContentPartPr/>
              <p14:nvPr/>
            </p14:nvContentPartPr>
            <p14:xfrm>
              <a:off x="3891000" y="2947480"/>
              <a:ext cx="178200" cy="90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A5FA584-9B08-4A1A-8231-FFC8F3D3BD0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73000" y="2929480"/>
                <a:ext cx="2138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14:cNvPr>
              <p14:cNvContentPartPr/>
              <p14:nvPr/>
            </p14:nvContentPartPr>
            <p14:xfrm>
              <a:off x="4266840" y="3240520"/>
              <a:ext cx="137520" cy="10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398EEE-FBAD-4535-9668-40A5D8372BF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49200" y="3222880"/>
                <a:ext cx="173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14:cNvPr>
              <p14:cNvContentPartPr/>
              <p14:nvPr/>
            </p14:nvContentPartPr>
            <p14:xfrm>
              <a:off x="4256400" y="3331960"/>
              <a:ext cx="143280" cy="147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5DBB2EE-C1E2-45EC-B1F5-9CB7139717C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38760" y="3314320"/>
                <a:ext cx="17892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14:cNvPr>
              <p14:cNvContentPartPr/>
              <p14:nvPr/>
            </p14:nvContentPartPr>
            <p14:xfrm>
              <a:off x="3860400" y="3132880"/>
              <a:ext cx="251640" cy="30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3191444-FC73-4567-B44A-4575E8A5B10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42400" y="3114901"/>
                <a:ext cx="287280" cy="337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14:cNvPr>
              <p14:cNvContentPartPr/>
              <p14:nvPr/>
            </p14:nvContentPartPr>
            <p14:xfrm>
              <a:off x="4978200" y="3028840"/>
              <a:ext cx="243000" cy="59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8118005-99F2-4582-A13C-CCD36DBC947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60200" y="3010840"/>
                <a:ext cx="278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14:cNvPr>
              <p14:cNvContentPartPr/>
              <p14:nvPr/>
            </p14:nvContentPartPr>
            <p14:xfrm>
              <a:off x="4978200" y="2945680"/>
              <a:ext cx="206640" cy="1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DF5CEA4-46D1-4AA9-A590-7FF29E6BBF9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0200" y="2928040"/>
                <a:ext cx="2422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14:cNvPr>
              <p14:cNvContentPartPr/>
              <p14:nvPr/>
            </p14:nvContentPartPr>
            <p14:xfrm>
              <a:off x="4591560" y="3170680"/>
              <a:ext cx="659880" cy="1785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3AF8AF-AC1F-4A41-973A-F0BC67D5ACF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573910" y="3153040"/>
                <a:ext cx="695539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14:cNvPr>
              <p14:cNvContentPartPr/>
              <p14:nvPr/>
            </p14:nvContentPartPr>
            <p14:xfrm>
              <a:off x="5395800" y="3301720"/>
              <a:ext cx="141480" cy="127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6EA03F9-33AC-421A-8A19-3A212A8EF5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77800" y="3284080"/>
                <a:ext cx="17712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14:cNvPr>
              <p14:cNvContentPartPr/>
              <p14:nvPr/>
            </p14:nvContentPartPr>
            <p14:xfrm>
              <a:off x="5739960" y="3196960"/>
              <a:ext cx="239040" cy="122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49F34CD-1605-467C-A886-6DE077A45F2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21960" y="3179320"/>
                <a:ext cx="274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14:cNvPr>
              <p14:cNvContentPartPr/>
              <p14:nvPr/>
            </p14:nvContentPartPr>
            <p14:xfrm>
              <a:off x="6094920" y="2996800"/>
              <a:ext cx="133560" cy="321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50C718B-D9BB-421B-A3BD-5D79B92F5C8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77280" y="2979160"/>
                <a:ext cx="1692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14:cNvPr>
              <p14:cNvContentPartPr/>
              <p14:nvPr/>
            </p14:nvContentPartPr>
            <p14:xfrm>
              <a:off x="6272400" y="3189400"/>
              <a:ext cx="137520" cy="123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FC4FBC8-E391-491E-B473-5F66DBDD0EA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254760" y="3171760"/>
                <a:ext cx="1731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14:cNvPr>
              <p14:cNvContentPartPr/>
              <p14:nvPr/>
            </p14:nvContentPartPr>
            <p14:xfrm>
              <a:off x="6420720" y="3196600"/>
              <a:ext cx="90720" cy="125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4D2A487-6D75-4B5D-A047-017DD8A9D5B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402720" y="3178960"/>
                <a:ext cx="12636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14:cNvPr>
              <p14:cNvContentPartPr/>
              <p14:nvPr/>
            </p14:nvContentPartPr>
            <p14:xfrm>
              <a:off x="6534120" y="3180040"/>
              <a:ext cx="123480" cy="142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993E486-7EDA-4BA0-8723-4CAB00C7ABE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16120" y="3162040"/>
                <a:ext cx="15912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14:cNvPr>
              <p14:cNvContentPartPr/>
              <p14:nvPr/>
            </p14:nvContentPartPr>
            <p14:xfrm>
              <a:off x="6931200" y="2996800"/>
              <a:ext cx="2628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A4779B-043B-4989-A094-A9B55ADD054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13200" y="2979160"/>
                <a:ext cx="619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14:cNvPr>
              <p14:cNvContentPartPr/>
              <p14:nvPr/>
            </p14:nvContentPartPr>
            <p14:xfrm>
              <a:off x="6847320" y="3132160"/>
              <a:ext cx="24804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869C408-7188-4DAD-84F0-DE9779B1D3C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829680" y="3114520"/>
                <a:ext cx="28368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14:cNvPr>
              <p14:cNvContentPartPr/>
              <p14:nvPr/>
            </p14:nvContentPartPr>
            <p14:xfrm>
              <a:off x="7099680" y="2986720"/>
              <a:ext cx="132840" cy="295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DAD77AC-149F-43CC-A5F8-DB66B20EB5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82040" y="2969080"/>
                <a:ext cx="1684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14:cNvPr>
              <p14:cNvContentPartPr/>
              <p14:nvPr/>
            </p14:nvContentPartPr>
            <p14:xfrm>
              <a:off x="7304520" y="3157360"/>
              <a:ext cx="141480" cy="135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BCB674-409A-4656-99B6-BD1790D01F9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86880" y="3139360"/>
                <a:ext cx="1771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14:cNvPr>
              <p14:cNvContentPartPr/>
              <p14:nvPr/>
            </p14:nvContentPartPr>
            <p14:xfrm>
              <a:off x="7731480" y="2976640"/>
              <a:ext cx="608760" cy="304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ACBDB0B-BD75-4AC5-B0DE-CBDC8B2159B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713480" y="2958640"/>
                <a:ext cx="6444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14:cNvPr>
              <p14:cNvContentPartPr/>
              <p14:nvPr/>
            </p14:nvContentPartPr>
            <p14:xfrm>
              <a:off x="563160" y="3722200"/>
              <a:ext cx="110880" cy="160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1C3D682-8FD5-48CE-B6FE-143E4FD745B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45160" y="3704200"/>
                <a:ext cx="1465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14:cNvPr>
              <p14:cNvContentPartPr/>
              <p14:nvPr/>
            </p14:nvContentPartPr>
            <p14:xfrm>
              <a:off x="809760" y="3697000"/>
              <a:ext cx="497520" cy="215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43B5F9A-A585-429E-9A32-07C784F0F3B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92133" y="3679360"/>
                <a:ext cx="533134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14:cNvPr>
              <p14:cNvContentPartPr/>
              <p14:nvPr/>
            </p14:nvContentPartPr>
            <p14:xfrm>
              <a:off x="1694280" y="3551560"/>
              <a:ext cx="2622960" cy="387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74005A7-F462-4965-A580-DAE89197068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76640" y="3533920"/>
                <a:ext cx="26586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14:cNvPr>
              <p14:cNvContentPartPr/>
              <p14:nvPr/>
            </p14:nvContentPartPr>
            <p14:xfrm>
              <a:off x="4632600" y="3535360"/>
              <a:ext cx="1718640" cy="508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8DF737-DB3E-47DF-ABB6-02E677293DC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14600" y="3517373"/>
                <a:ext cx="1754280" cy="544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14:cNvPr>
              <p14:cNvContentPartPr/>
              <p14:nvPr/>
            </p14:nvContentPartPr>
            <p14:xfrm>
              <a:off x="6643200" y="3518440"/>
              <a:ext cx="2145240" cy="5518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DCB44EDC-EC49-415C-A97A-63B8EB789BA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25200" y="3500440"/>
                <a:ext cx="2180880" cy="58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091783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87C0394-2A7F-4F36-8F21-9456B16F0AA6}"/>
                  </a:ext>
                </a:extLst>
              </p14:cNvPr>
              <p14:cNvContentPartPr/>
              <p14:nvPr/>
            </p14:nvContentPartPr>
            <p14:xfrm>
              <a:off x="1350840" y="4289920"/>
              <a:ext cx="141840" cy="110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87C0394-2A7F-4F36-8F21-9456B16F0AA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2840" y="4271920"/>
                <a:ext cx="1774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042623-AB60-44D2-A063-9EB81704278F}"/>
                  </a:ext>
                </a:extLst>
              </p14:cNvPr>
              <p14:cNvContentPartPr/>
              <p14:nvPr/>
            </p14:nvContentPartPr>
            <p14:xfrm>
              <a:off x="933960" y="4348240"/>
              <a:ext cx="295560" cy="362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042623-AB60-44D2-A063-9EB8170427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16298" y="4330240"/>
                <a:ext cx="331243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4CE6C6F-CF52-49DE-A849-D7B30DA7E2E3}"/>
                  </a:ext>
                </a:extLst>
              </p14:cNvPr>
              <p14:cNvContentPartPr/>
              <p14:nvPr/>
            </p14:nvContentPartPr>
            <p14:xfrm>
              <a:off x="7441680" y="3513760"/>
              <a:ext cx="857520" cy="305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4CE6C6F-CF52-49DE-A849-D7B30DA7E2E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24033" y="3496120"/>
                <a:ext cx="893175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A750C93-E621-4B74-83EB-DD7B885FE2EA}"/>
                  </a:ext>
                </a:extLst>
              </p14:cNvPr>
              <p14:cNvContentPartPr/>
              <p14:nvPr/>
            </p14:nvContentPartPr>
            <p14:xfrm>
              <a:off x="638400" y="2963680"/>
              <a:ext cx="6555600" cy="11577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A750C93-E621-4B74-83EB-DD7B885FE2E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400" y="2945686"/>
                <a:ext cx="6591240" cy="1193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4534F84-4349-4DD6-A5DB-CEEF0E91A0EC}"/>
                  </a:ext>
                </a:extLst>
              </p14:cNvPr>
              <p14:cNvContentPartPr/>
              <p14:nvPr/>
            </p14:nvContentPartPr>
            <p14:xfrm>
              <a:off x="1970040" y="4210360"/>
              <a:ext cx="275400" cy="4248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4534F84-4349-4DD6-A5DB-CEEF0E91A0E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52400" y="4192360"/>
                <a:ext cx="31104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4F7CDBC-48A0-40C0-904F-626DC83C1E8D}"/>
                  </a:ext>
                </a:extLst>
              </p14:cNvPr>
              <p14:cNvContentPartPr/>
              <p14:nvPr/>
            </p14:nvContentPartPr>
            <p14:xfrm>
              <a:off x="2355240" y="4387120"/>
              <a:ext cx="242640" cy="147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4F7CDBC-48A0-40C0-904F-626DC83C1E8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337600" y="4369480"/>
                <a:ext cx="2782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E6B889F-2549-41F3-A6C8-772A9797D3B0}"/>
                  </a:ext>
                </a:extLst>
              </p14:cNvPr>
              <p14:cNvContentPartPr/>
              <p14:nvPr/>
            </p14:nvContentPartPr>
            <p14:xfrm>
              <a:off x="2744040" y="4348240"/>
              <a:ext cx="110880" cy="173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E6B889F-2549-41F3-A6C8-772A9797D3B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726400" y="4330240"/>
                <a:ext cx="146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E0DD8D2-BBD4-4F69-B51F-6E646B697041}"/>
                  </a:ext>
                </a:extLst>
              </p14:cNvPr>
              <p14:cNvContentPartPr/>
              <p14:nvPr/>
            </p14:nvContentPartPr>
            <p14:xfrm>
              <a:off x="3188280" y="4347520"/>
              <a:ext cx="324000" cy="151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E0DD8D2-BBD4-4F69-B51F-6E646B6970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70640" y="4329520"/>
                <a:ext cx="359640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DE75B4E-C7AA-40BD-898D-E328EF519F7D}"/>
                  </a:ext>
                </a:extLst>
              </p14:cNvPr>
              <p14:cNvContentPartPr/>
              <p14:nvPr/>
            </p14:nvContentPartPr>
            <p14:xfrm>
              <a:off x="3616680" y="4314760"/>
              <a:ext cx="111600" cy="167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DE75B4E-C7AA-40BD-898D-E328EF519F7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99040" y="4297120"/>
                <a:ext cx="14724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6B6AA88-E53F-4844-A7DD-795050E252D3}"/>
                  </a:ext>
                </a:extLst>
              </p14:cNvPr>
              <p14:cNvContentPartPr/>
              <p14:nvPr/>
            </p14:nvContentPartPr>
            <p14:xfrm>
              <a:off x="3988200" y="4179400"/>
              <a:ext cx="343080" cy="36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6B6AA88-E53F-4844-A7DD-795050E252D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70200" y="4161400"/>
                <a:ext cx="3787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62DC783-42C6-422A-9E1F-0AB383E1C45F}"/>
                  </a:ext>
                </a:extLst>
              </p14:cNvPr>
              <p14:cNvContentPartPr/>
              <p14:nvPr/>
            </p14:nvContentPartPr>
            <p14:xfrm>
              <a:off x="4348920" y="4316920"/>
              <a:ext cx="139320" cy="155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62DC783-42C6-422A-9E1F-0AB383E1C45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30920" y="4298920"/>
                <a:ext cx="1749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90B36E-33F3-4E62-86F9-5A15AFBFC9A9}"/>
                  </a:ext>
                </a:extLst>
              </p14:cNvPr>
              <p14:cNvContentPartPr/>
              <p14:nvPr/>
            </p14:nvContentPartPr>
            <p14:xfrm>
              <a:off x="4736640" y="4195600"/>
              <a:ext cx="263160" cy="498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90B36E-33F3-4E62-86F9-5A15AFBFC9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18640" y="4177960"/>
                <a:ext cx="29880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5178500-4D3E-4D12-AD56-7292BF708743}"/>
                  </a:ext>
                </a:extLst>
              </p14:cNvPr>
              <p14:cNvContentPartPr/>
              <p14:nvPr/>
            </p14:nvContentPartPr>
            <p14:xfrm>
              <a:off x="4993680" y="4368400"/>
              <a:ext cx="133560" cy="156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5178500-4D3E-4D12-AD56-7292BF7087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75680" y="4350760"/>
                <a:ext cx="16920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05D4F1-2055-4476-972F-05F8C4DDB9E6}"/>
                  </a:ext>
                </a:extLst>
              </p14:cNvPr>
              <p14:cNvContentPartPr/>
              <p14:nvPr/>
            </p14:nvContentPartPr>
            <p14:xfrm>
              <a:off x="5163600" y="4335640"/>
              <a:ext cx="112320" cy="163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05D4F1-2055-4476-972F-05F8C4DDB9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145960" y="4318000"/>
                <a:ext cx="14796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59418D2-12A6-4110-ADA1-4DD5C9465CA1}"/>
                  </a:ext>
                </a:extLst>
              </p14:cNvPr>
              <p14:cNvContentPartPr/>
              <p14:nvPr/>
            </p14:nvContentPartPr>
            <p14:xfrm>
              <a:off x="6512520" y="4130080"/>
              <a:ext cx="1250280" cy="472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59418D2-12A6-4110-ADA1-4DD5C9465CA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494880" y="4112080"/>
                <a:ext cx="12859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366BE3-FFA5-4089-89AE-05FACA30D0EE}"/>
                  </a:ext>
                </a:extLst>
              </p14:cNvPr>
              <p14:cNvContentPartPr/>
              <p14:nvPr/>
            </p14:nvContentPartPr>
            <p14:xfrm>
              <a:off x="5570040" y="4162840"/>
              <a:ext cx="535680" cy="379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366BE3-FFA5-4089-89AE-05FACA30D0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52040" y="4145200"/>
                <a:ext cx="57132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88DEC11-9284-4B8C-B453-9B03E946C101}"/>
                  </a:ext>
                </a:extLst>
              </p14:cNvPr>
              <p14:cNvContentPartPr/>
              <p14:nvPr/>
            </p14:nvContentPartPr>
            <p14:xfrm>
              <a:off x="2031600" y="4890400"/>
              <a:ext cx="541800" cy="220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88DEC11-9284-4B8C-B453-9B03E946C10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3600" y="4872760"/>
                <a:ext cx="57744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D0DDEDE-B0EE-47AB-A8E0-47E09DB784BB}"/>
                  </a:ext>
                </a:extLst>
              </p14:cNvPr>
              <p14:cNvContentPartPr/>
              <p14:nvPr/>
            </p14:nvContentPartPr>
            <p14:xfrm>
              <a:off x="628680" y="4742080"/>
              <a:ext cx="1130040" cy="486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D0DDEDE-B0EE-47AB-A8E0-47E09DB784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0680" y="4724093"/>
                <a:ext cx="1165680" cy="5219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41B731-64FA-41A8-938E-4E363DB6A579}"/>
                  </a:ext>
                </a:extLst>
              </p14:cNvPr>
              <p14:cNvContentPartPr/>
              <p14:nvPr/>
            </p14:nvContentPartPr>
            <p14:xfrm>
              <a:off x="4287360" y="4876360"/>
              <a:ext cx="36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41B731-64FA-41A8-938E-4E363DB6A5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9360" y="4858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6062CC6-2CA8-410B-8939-8E07B7D18DAD}"/>
                  </a:ext>
                </a:extLst>
              </p14:cNvPr>
              <p14:cNvContentPartPr/>
              <p14:nvPr/>
            </p14:nvContentPartPr>
            <p14:xfrm>
              <a:off x="4917000" y="4774840"/>
              <a:ext cx="537480" cy="339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6062CC6-2CA8-410B-8939-8E07B7D18DA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99000" y="4756840"/>
                <a:ext cx="57312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709A11A-C1EE-4068-8A17-C569F30CC312}"/>
                  </a:ext>
                </a:extLst>
              </p14:cNvPr>
              <p14:cNvContentPartPr/>
              <p14:nvPr/>
            </p14:nvContentPartPr>
            <p14:xfrm>
              <a:off x="4317960" y="4988320"/>
              <a:ext cx="227880" cy="132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709A11A-C1EE-4068-8A17-C569F30CC31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300320" y="4970320"/>
                <a:ext cx="26352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D76903A-8338-487C-ADF7-481CA50FDD22}"/>
                  </a:ext>
                </a:extLst>
              </p14:cNvPr>
              <p14:cNvContentPartPr/>
              <p14:nvPr/>
            </p14:nvContentPartPr>
            <p14:xfrm>
              <a:off x="2905680" y="4851160"/>
              <a:ext cx="110988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D76903A-8338-487C-ADF7-481CA50FDD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88040" y="4833160"/>
                <a:ext cx="11455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D262D7C-E6A3-4C45-8EB9-06F1A88860A9}"/>
                  </a:ext>
                </a:extLst>
              </p14:cNvPr>
              <p14:cNvContentPartPr/>
              <p14:nvPr/>
            </p14:nvContentPartPr>
            <p14:xfrm>
              <a:off x="5809440" y="4712200"/>
              <a:ext cx="1604520" cy="384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D262D7C-E6A3-4C45-8EB9-06F1A88860A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91440" y="4694200"/>
                <a:ext cx="164016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D62EE6C-E2A0-4FC5-A5E3-4E66ECEB3421}"/>
                  </a:ext>
                </a:extLst>
              </p14:cNvPr>
              <p14:cNvContentPartPr/>
              <p14:nvPr/>
            </p14:nvContentPartPr>
            <p14:xfrm>
              <a:off x="7619160" y="4706440"/>
              <a:ext cx="487800" cy="544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D62EE6C-E2A0-4FC5-A5E3-4E66ECEB342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601520" y="4688440"/>
                <a:ext cx="52344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A5E1A19-5BB2-455E-93EE-95FF5BD3060D}"/>
                  </a:ext>
                </a:extLst>
              </p14:cNvPr>
              <p14:cNvContentPartPr/>
              <p14:nvPr/>
            </p14:nvContentPartPr>
            <p14:xfrm>
              <a:off x="1201440" y="5374240"/>
              <a:ext cx="38520" cy="2800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A5E1A19-5BB2-455E-93EE-95FF5BD3060D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83800" y="5356240"/>
                <a:ext cx="7416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933CB8E-8DE9-4CA8-B01C-0C460D91B121}"/>
                  </a:ext>
                </a:extLst>
              </p14:cNvPr>
              <p14:cNvContentPartPr/>
              <p14:nvPr/>
            </p14:nvContentPartPr>
            <p14:xfrm>
              <a:off x="1106760" y="5514280"/>
              <a:ext cx="207000" cy="53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933CB8E-8DE9-4CA8-B01C-0C460D91B12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089120" y="5496640"/>
                <a:ext cx="242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2802D80-CBC8-4854-BFCB-937CC593E6FD}"/>
                  </a:ext>
                </a:extLst>
              </p14:cNvPr>
              <p14:cNvContentPartPr/>
              <p14:nvPr/>
            </p14:nvContentPartPr>
            <p14:xfrm>
              <a:off x="1401960" y="5503840"/>
              <a:ext cx="159840" cy="143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2802D80-CBC8-4854-BFCB-937CC593E6F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383960" y="5485840"/>
                <a:ext cx="195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2E93693-BFD5-40FE-BF66-1F10CE66E125}"/>
                  </a:ext>
                </a:extLst>
              </p14:cNvPr>
              <p14:cNvContentPartPr/>
              <p14:nvPr/>
            </p14:nvContentPartPr>
            <p14:xfrm>
              <a:off x="4199520" y="5346880"/>
              <a:ext cx="902160" cy="3261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2E93693-BFD5-40FE-BF66-1F10CE66E12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181520" y="5328880"/>
                <a:ext cx="9378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F64FBA3-9208-40ED-9958-DCB85A0464CC}"/>
                  </a:ext>
                </a:extLst>
              </p14:cNvPr>
              <p14:cNvContentPartPr/>
              <p14:nvPr/>
            </p14:nvContentPartPr>
            <p14:xfrm>
              <a:off x="1950240" y="5294680"/>
              <a:ext cx="1913760" cy="602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F64FBA3-9208-40ED-9958-DCB85A0464C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932243" y="5277029"/>
                <a:ext cx="1949393" cy="637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EEC0ED6-89CB-4B16-89CE-A264AAB265A7}"/>
                  </a:ext>
                </a:extLst>
              </p14:cNvPr>
              <p14:cNvContentPartPr/>
              <p14:nvPr/>
            </p14:nvContentPartPr>
            <p14:xfrm>
              <a:off x="6105720" y="540484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EEC0ED6-89CB-4B16-89CE-A264AAB265A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88080" y="5387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0947268-D17A-46B6-B9D7-24E0BEDE216F}"/>
                  </a:ext>
                </a:extLst>
              </p14:cNvPr>
              <p14:cNvContentPartPr/>
              <p14:nvPr/>
            </p14:nvContentPartPr>
            <p14:xfrm>
              <a:off x="7660200" y="5364160"/>
              <a:ext cx="393480" cy="255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0947268-D17A-46B6-B9D7-24E0BEDE216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7642560" y="5346520"/>
                <a:ext cx="4291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40A51D3-44BD-42B1-8D42-D90EC7EE2415}"/>
                  </a:ext>
                </a:extLst>
              </p14:cNvPr>
              <p14:cNvContentPartPr/>
              <p14:nvPr/>
            </p14:nvContentPartPr>
            <p14:xfrm>
              <a:off x="6390480" y="5364160"/>
              <a:ext cx="997920" cy="285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40A51D3-44BD-42B1-8D42-D90EC7EE241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72480" y="5346520"/>
                <a:ext cx="10335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8683D2A-7840-4201-95E8-80DF15A5C7F4}"/>
                  </a:ext>
                </a:extLst>
              </p14:cNvPr>
              <p14:cNvContentPartPr/>
              <p14:nvPr/>
            </p14:nvContentPartPr>
            <p14:xfrm>
              <a:off x="6075840" y="5526520"/>
              <a:ext cx="219240" cy="153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8683D2A-7840-4201-95E8-80DF15A5C7F4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057840" y="5508880"/>
                <a:ext cx="25488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782AF50-268C-4802-8CCE-86EC7B31B7CC}"/>
                  </a:ext>
                </a:extLst>
              </p14:cNvPr>
              <p14:cNvContentPartPr/>
              <p14:nvPr/>
            </p14:nvContentPartPr>
            <p14:xfrm>
              <a:off x="4285560" y="6197200"/>
              <a:ext cx="42480" cy="806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782AF50-268C-4802-8CCE-86EC7B31B7CC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67920" y="6179200"/>
                <a:ext cx="7812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B6A2D6F-935A-430B-8C1D-8EF0089E4B3D}"/>
                  </a:ext>
                </a:extLst>
              </p14:cNvPr>
              <p14:cNvContentPartPr/>
              <p14:nvPr/>
            </p14:nvContentPartPr>
            <p14:xfrm>
              <a:off x="4284840" y="6078760"/>
              <a:ext cx="2880" cy="47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B6A2D6F-935A-430B-8C1D-8EF0089E4B3D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267200" y="6060760"/>
                <a:ext cx="385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43A3931-D784-45F2-8ECB-2CDF315BBC35}"/>
                  </a:ext>
                </a:extLst>
              </p14:cNvPr>
              <p14:cNvContentPartPr/>
              <p14:nvPr/>
            </p14:nvContentPartPr>
            <p14:xfrm>
              <a:off x="3576000" y="6116200"/>
              <a:ext cx="618840" cy="24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43A3931-D784-45F2-8ECB-2CDF315BBC35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558360" y="6098200"/>
                <a:ext cx="654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DA14BDE7-126F-448B-92FF-C71ED8C936CF}"/>
                  </a:ext>
                </a:extLst>
              </p14:cNvPr>
              <p14:cNvContentPartPr/>
              <p14:nvPr/>
            </p14:nvContentPartPr>
            <p14:xfrm>
              <a:off x="1503120" y="5918200"/>
              <a:ext cx="1751040" cy="4284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DA14BDE7-126F-448B-92FF-C71ED8C936CF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485476" y="5900560"/>
                <a:ext cx="1786687" cy="46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4AC884-352A-473B-8FBF-7DA30260F273}"/>
                  </a:ext>
                </a:extLst>
              </p14:cNvPr>
              <p14:cNvContentPartPr/>
              <p14:nvPr/>
            </p14:nvContentPartPr>
            <p14:xfrm>
              <a:off x="4461240" y="6166600"/>
              <a:ext cx="100080" cy="183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4AC884-352A-473B-8FBF-7DA30260F273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4443600" y="6148960"/>
                <a:ext cx="1357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3ECAF669-29C7-4CF3-B31E-A569A2D144C8}"/>
                  </a:ext>
                </a:extLst>
              </p14:cNvPr>
              <p14:cNvContentPartPr/>
              <p14:nvPr/>
            </p14:nvContentPartPr>
            <p14:xfrm>
              <a:off x="5527560" y="5256520"/>
              <a:ext cx="456840" cy="5407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3ECAF669-29C7-4CF3-B31E-A569A2D144C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509574" y="5238880"/>
                <a:ext cx="492452" cy="57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C1B84FF-6683-49C6-AC35-116CE930C279}"/>
                  </a:ext>
                </a:extLst>
              </p14:cNvPr>
              <p14:cNvContentPartPr/>
              <p14:nvPr/>
            </p14:nvContentPartPr>
            <p14:xfrm>
              <a:off x="4795320" y="5990560"/>
              <a:ext cx="505800" cy="5464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C1B84FF-6683-49C6-AC35-116CE930C279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777333" y="5972560"/>
                <a:ext cx="541415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BD37489-C21F-4F95-BC07-A73C31E05928}"/>
                  </a:ext>
                </a:extLst>
              </p14:cNvPr>
              <p14:cNvContentPartPr/>
              <p14:nvPr/>
            </p14:nvContentPartPr>
            <p14:xfrm>
              <a:off x="5424960" y="5957440"/>
              <a:ext cx="120960" cy="118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BD37489-C21F-4F95-BC07-A73C31E05928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407320" y="5939800"/>
                <a:ext cx="15660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DEEE9D5-6114-4608-9E74-C83904184C41}"/>
                  </a:ext>
                </a:extLst>
              </p14:cNvPr>
              <p14:cNvContentPartPr/>
              <p14:nvPr/>
            </p14:nvContentPartPr>
            <p14:xfrm>
              <a:off x="6048120" y="5993800"/>
              <a:ext cx="139680" cy="416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DEEE9D5-6114-4608-9E74-C83904184C41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6030120" y="5976160"/>
                <a:ext cx="17532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C01AD0F-D906-45DB-879C-92670326A514}"/>
                  </a:ext>
                </a:extLst>
              </p14:cNvPr>
              <p14:cNvContentPartPr/>
              <p14:nvPr/>
            </p14:nvContentPartPr>
            <p14:xfrm>
              <a:off x="6969720" y="6004240"/>
              <a:ext cx="1035000" cy="2952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C01AD0F-D906-45DB-879C-92670326A51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6951720" y="5986578"/>
                <a:ext cx="1070640" cy="3308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2965BC12-13DC-47B5-AE01-2F2DE4E8FF55}"/>
                  </a:ext>
                </a:extLst>
              </p14:cNvPr>
              <p14:cNvContentPartPr/>
              <p14:nvPr/>
            </p14:nvContentPartPr>
            <p14:xfrm>
              <a:off x="6340800" y="5963200"/>
              <a:ext cx="515520" cy="469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2965BC12-13DC-47B5-AE01-2F2DE4E8FF55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6322800" y="5945560"/>
                <a:ext cx="551160" cy="50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348278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14:cNvPr>
              <p14:cNvContentPartPr/>
              <p14:nvPr/>
            </p14:nvContentPartPr>
            <p14:xfrm>
              <a:off x="1909920" y="3189040"/>
              <a:ext cx="1623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91920" y="3171400"/>
                <a:ext cx="19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14:cNvPr>
              <p14:cNvContentPartPr/>
              <p14:nvPr/>
            </p14:nvContentPartPr>
            <p14:xfrm>
              <a:off x="1869240" y="3301720"/>
              <a:ext cx="52992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1240" y="3284080"/>
                <a:ext cx="565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14:cNvPr>
              <p14:cNvContentPartPr/>
              <p14:nvPr/>
            </p14:nvContentPartPr>
            <p14:xfrm>
              <a:off x="671880" y="3220720"/>
              <a:ext cx="788040" cy="28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4232" y="3202743"/>
                <a:ext cx="823696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14:cNvPr>
              <p14:cNvContentPartPr/>
              <p14:nvPr/>
            </p14:nvContentPartPr>
            <p14:xfrm>
              <a:off x="2502120" y="3002560"/>
              <a:ext cx="1202040" cy="643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4475" y="2984560"/>
                <a:ext cx="1237691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14:cNvPr>
              <p14:cNvContentPartPr/>
              <p14:nvPr/>
            </p14:nvContentPartPr>
            <p14:xfrm>
              <a:off x="3802440" y="2984560"/>
              <a:ext cx="566640" cy="638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84789" y="2966920"/>
                <a:ext cx="602303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14:cNvPr>
              <p14:cNvContentPartPr/>
              <p14:nvPr/>
            </p14:nvContentPartPr>
            <p14:xfrm>
              <a:off x="4449720" y="3108400"/>
              <a:ext cx="550080" cy="285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1720" y="3090738"/>
                <a:ext cx="585720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14:cNvPr>
              <p14:cNvContentPartPr/>
              <p14:nvPr/>
            </p14:nvContentPartPr>
            <p14:xfrm>
              <a:off x="5099160" y="3189760"/>
              <a:ext cx="135720" cy="33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1160" y="3172120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14:cNvPr>
              <p14:cNvContentPartPr/>
              <p14:nvPr/>
            </p14:nvContentPartPr>
            <p14:xfrm>
              <a:off x="5331000" y="3118840"/>
              <a:ext cx="53640" cy="70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13360" y="3101200"/>
                <a:ext cx="89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14:cNvPr>
              <p14:cNvContentPartPr/>
              <p14:nvPr/>
            </p14:nvContentPartPr>
            <p14:xfrm>
              <a:off x="5454840" y="3100120"/>
              <a:ext cx="145800" cy="27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36840" y="3082120"/>
                <a:ext cx="181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14:cNvPr>
              <p14:cNvContentPartPr/>
              <p14:nvPr/>
            </p14:nvContentPartPr>
            <p14:xfrm>
              <a:off x="5669040" y="3216040"/>
              <a:ext cx="62280" cy="141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651400" y="3198400"/>
                <a:ext cx="9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14:cNvPr>
              <p14:cNvContentPartPr/>
              <p14:nvPr/>
            </p14:nvContentPartPr>
            <p14:xfrm>
              <a:off x="5808000" y="3006880"/>
              <a:ext cx="1039680" cy="439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0000" y="2988895"/>
                <a:ext cx="1075320" cy="4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A19DA20-CF1E-428F-958C-28489F58C9ED}"/>
                  </a:ext>
                </a:extLst>
              </p14:cNvPr>
              <p14:cNvContentPartPr/>
              <p14:nvPr/>
            </p14:nvContentPartPr>
            <p14:xfrm>
              <a:off x="4998360" y="3067360"/>
              <a:ext cx="98640" cy="131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A19DA20-CF1E-428F-958C-28489F58C9E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980720" y="3049360"/>
                <a:ext cx="134280" cy="16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4306375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14:cNvPr>
              <p14:cNvContentPartPr/>
              <p14:nvPr/>
            </p14:nvContentPartPr>
            <p14:xfrm>
              <a:off x="1909920" y="3189040"/>
              <a:ext cx="1623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91920" y="3171400"/>
                <a:ext cx="19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14:cNvPr>
              <p14:cNvContentPartPr/>
              <p14:nvPr/>
            </p14:nvContentPartPr>
            <p14:xfrm>
              <a:off x="1869240" y="3301720"/>
              <a:ext cx="52992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1240" y="3284080"/>
                <a:ext cx="565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14:cNvPr>
              <p14:cNvContentPartPr/>
              <p14:nvPr/>
            </p14:nvContentPartPr>
            <p14:xfrm>
              <a:off x="671880" y="3220720"/>
              <a:ext cx="788040" cy="28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4232" y="3202743"/>
                <a:ext cx="823696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14:cNvPr>
              <p14:cNvContentPartPr/>
              <p14:nvPr/>
            </p14:nvContentPartPr>
            <p14:xfrm>
              <a:off x="2502120" y="3002560"/>
              <a:ext cx="1202040" cy="643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4475" y="2984560"/>
                <a:ext cx="1237691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14:cNvPr>
              <p14:cNvContentPartPr/>
              <p14:nvPr/>
            </p14:nvContentPartPr>
            <p14:xfrm>
              <a:off x="3802440" y="2984560"/>
              <a:ext cx="566640" cy="638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84789" y="2966920"/>
                <a:ext cx="602303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14:cNvPr>
              <p14:cNvContentPartPr/>
              <p14:nvPr/>
            </p14:nvContentPartPr>
            <p14:xfrm>
              <a:off x="4449720" y="3108400"/>
              <a:ext cx="550080" cy="285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1720" y="3090738"/>
                <a:ext cx="585720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14:cNvPr>
              <p14:cNvContentPartPr/>
              <p14:nvPr/>
            </p14:nvContentPartPr>
            <p14:xfrm>
              <a:off x="5099160" y="3189760"/>
              <a:ext cx="135720" cy="33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1160" y="3172120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14:cNvPr>
              <p14:cNvContentPartPr/>
              <p14:nvPr/>
            </p14:nvContentPartPr>
            <p14:xfrm>
              <a:off x="5331000" y="3118840"/>
              <a:ext cx="53640" cy="70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13360" y="3101200"/>
                <a:ext cx="89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14:cNvPr>
              <p14:cNvContentPartPr/>
              <p14:nvPr/>
            </p14:nvContentPartPr>
            <p14:xfrm>
              <a:off x="5454840" y="3100120"/>
              <a:ext cx="145800" cy="27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36840" y="3082120"/>
                <a:ext cx="181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14:cNvPr>
              <p14:cNvContentPartPr/>
              <p14:nvPr/>
            </p14:nvContentPartPr>
            <p14:xfrm>
              <a:off x="5669040" y="3216040"/>
              <a:ext cx="62280" cy="141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651400" y="3198400"/>
                <a:ext cx="9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14:cNvPr>
              <p14:cNvContentPartPr/>
              <p14:nvPr/>
            </p14:nvContentPartPr>
            <p14:xfrm>
              <a:off x="5808000" y="3006880"/>
              <a:ext cx="1039680" cy="439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0000" y="2988895"/>
                <a:ext cx="1075320" cy="4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14:cNvPr>
              <p14:cNvContentPartPr/>
              <p14:nvPr/>
            </p14:nvContentPartPr>
            <p14:xfrm>
              <a:off x="2305920" y="3945400"/>
              <a:ext cx="175680" cy="1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87920" y="3927760"/>
                <a:ext cx="211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14:cNvPr>
              <p14:cNvContentPartPr/>
              <p14:nvPr/>
            </p14:nvContentPartPr>
            <p14:xfrm>
              <a:off x="2356680" y="4033240"/>
              <a:ext cx="15192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40" y="4015240"/>
                <a:ext cx="187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14:cNvPr>
              <p14:cNvContentPartPr/>
              <p14:nvPr/>
            </p14:nvContentPartPr>
            <p14:xfrm>
              <a:off x="2732880" y="3901120"/>
              <a:ext cx="318600" cy="163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714880" y="3883120"/>
                <a:ext cx="354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14:cNvPr>
              <p14:cNvContentPartPr/>
              <p14:nvPr/>
            </p14:nvContentPartPr>
            <p14:xfrm>
              <a:off x="2722440" y="4113880"/>
              <a:ext cx="304920" cy="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04440" y="4096240"/>
                <a:ext cx="340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14:cNvPr>
              <p14:cNvContentPartPr/>
              <p14:nvPr/>
            </p14:nvContentPartPr>
            <p14:xfrm>
              <a:off x="2885160" y="4175440"/>
              <a:ext cx="173160" cy="16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867520" y="4157440"/>
                <a:ext cx="208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14:cNvPr>
              <p14:cNvContentPartPr/>
              <p14:nvPr/>
            </p14:nvContentPartPr>
            <p14:xfrm>
              <a:off x="2613360" y="3921640"/>
              <a:ext cx="108000" cy="411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95720" y="3903640"/>
                <a:ext cx="1436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14:cNvPr>
              <p14:cNvContentPartPr/>
              <p14:nvPr/>
            </p14:nvContentPartPr>
            <p14:xfrm>
              <a:off x="3889560" y="3851800"/>
              <a:ext cx="83160" cy="414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871560" y="3833800"/>
                <a:ext cx="1188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14:cNvPr>
              <p14:cNvContentPartPr/>
              <p14:nvPr/>
            </p14:nvContentPartPr>
            <p14:xfrm>
              <a:off x="4052280" y="4154920"/>
              <a:ext cx="82800" cy="10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034640" y="4137280"/>
                <a:ext cx="1184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14:cNvPr>
              <p14:cNvContentPartPr/>
              <p14:nvPr/>
            </p14:nvContentPartPr>
            <p14:xfrm>
              <a:off x="4341360" y="3798520"/>
              <a:ext cx="88200" cy="47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323360" y="3780520"/>
                <a:ext cx="12384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14:cNvPr>
              <p14:cNvContentPartPr/>
              <p14:nvPr/>
            </p14:nvContentPartPr>
            <p14:xfrm>
              <a:off x="4548000" y="4127560"/>
              <a:ext cx="84600" cy="120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530360" y="4109560"/>
                <a:ext cx="1202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14:cNvPr>
              <p14:cNvContentPartPr/>
              <p14:nvPr/>
            </p14:nvContentPartPr>
            <p14:xfrm>
              <a:off x="4571760" y="3757120"/>
              <a:ext cx="173880" cy="14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53760" y="3739120"/>
                <a:ext cx="2095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14:cNvPr>
              <p14:cNvContentPartPr/>
              <p14:nvPr/>
            </p14:nvContentPartPr>
            <p14:xfrm>
              <a:off x="4134720" y="3757120"/>
              <a:ext cx="117360" cy="173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17080" y="3739157"/>
                <a:ext cx="15300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14:cNvPr>
              <p14:cNvContentPartPr/>
              <p14:nvPr/>
            </p14:nvContentPartPr>
            <p14:xfrm>
              <a:off x="3161280" y="3901120"/>
              <a:ext cx="641520" cy="39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143280" y="3883480"/>
                <a:ext cx="6771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14:cNvPr>
              <p14:cNvContentPartPr/>
              <p14:nvPr/>
            </p14:nvContentPartPr>
            <p14:xfrm>
              <a:off x="4856160" y="3889960"/>
              <a:ext cx="76320" cy="23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38520" y="3871960"/>
                <a:ext cx="1119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14:cNvPr>
              <p14:cNvContentPartPr/>
              <p14:nvPr/>
            </p14:nvContentPartPr>
            <p14:xfrm>
              <a:off x="5047680" y="3809680"/>
              <a:ext cx="42480" cy="6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29680" y="3792040"/>
                <a:ext cx="78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14:cNvPr>
              <p14:cNvContentPartPr/>
              <p14:nvPr/>
            </p14:nvContentPartPr>
            <p14:xfrm>
              <a:off x="5337120" y="3931360"/>
              <a:ext cx="118800" cy="180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19480" y="3913720"/>
                <a:ext cx="154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14:cNvPr>
              <p14:cNvContentPartPr/>
              <p14:nvPr/>
            </p14:nvContentPartPr>
            <p14:xfrm>
              <a:off x="5539080" y="4012720"/>
              <a:ext cx="8280" cy="28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1080" y="399508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14:cNvPr>
              <p14:cNvContentPartPr/>
              <p14:nvPr/>
            </p14:nvContentPartPr>
            <p14:xfrm>
              <a:off x="5557080" y="379924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394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14:cNvPr>
              <p14:cNvContentPartPr/>
              <p14:nvPr/>
            </p14:nvContentPartPr>
            <p14:xfrm>
              <a:off x="5628000" y="3982480"/>
              <a:ext cx="154440" cy="71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610360" y="3964840"/>
                <a:ext cx="1900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14:cNvPr>
              <p14:cNvContentPartPr/>
              <p14:nvPr/>
            </p14:nvContentPartPr>
            <p14:xfrm>
              <a:off x="5850480" y="3891760"/>
              <a:ext cx="165240" cy="297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2480" y="3873760"/>
                <a:ext cx="2008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14:cNvPr>
              <p14:cNvContentPartPr/>
              <p14:nvPr/>
            </p14:nvContentPartPr>
            <p14:xfrm>
              <a:off x="5197440" y="3738400"/>
              <a:ext cx="75600" cy="11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179716" y="3720400"/>
                <a:ext cx="111411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14:cNvPr>
              <p14:cNvContentPartPr/>
              <p14:nvPr/>
            </p14:nvContentPartPr>
            <p14:xfrm>
              <a:off x="6364200" y="3907600"/>
              <a:ext cx="89280" cy="150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346200" y="3889600"/>
                <a:ext cx="124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14:cNvPr>
              <p14:cNvContentPartPr/>
              <p14:nvPr/>
            </p14:nvContentPartPr>
            <p14:xfrm>
              <a:off x="7004640" y="3758560"/>
              <a:ext cx="66240" cy="11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987000" y="3740920"/>
                <a:ext cx="101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14:cNvPr>
              <p14:cNvContentPartPr/>
              <p14:nvPr/>
            </p14:nvContentPartPr>
            <p14:xfrm>
              <a:off x="6513960" y="3758560"/>
              <a:ext cx="425520" cy="452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95960" y="3740906"/>
                <a:ext cx="461160" cy="488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14:cNvPr>
              <p14:cNvContentPartPr/>
              <p14:nvPr/>
            </p14:nvContentPartPr>
            <p14:xfrm>
              <a:off x="6088440" y="3809680"/>
              <a:ext cx="189360" cy="29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70800" y="3792040"/>
                <a:ext cx="225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5FBC921-8540-4DB1-9F68-A6C52F0C0297}"/>
                  </a:ext>
                </a:extLst>
              </p14:cNvPr>
              <p14:cNvContentPartPr/>
              <p14:nvPr/>
            </p14:nvContentPartPr>
            <p14:xfrm>
              <a:off x="4998360" y="3067360"/>
              <a:ext cx="98640" cy="13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5FBC921-8540-4DB1-9F68-A6C52F0C029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980720" y="3049360"/>
                <a:ext cx="134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DFD9BA-4CDE-4634-A154-E5C98BECE3DA}"/>
                  </a:ext>
                </a:extLst>
              </p14:cNvPr>
              <p14:cNvContentPartPr/>
              <p14:nvPr/>
            </p14:nvContentPartPr>
            <p14:xfrm>
              <a:off x="5796840" y="3753160"/>
              <a:ext cx="75960" cy="14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DFD9BA-4CDE-4634-A154-E5C98BECE3D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779200" y="3735520"/>
                <a:ext cx="111600" cy="18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594946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14:cNvPr>
              <p14:cNvContentPartPr/>
              <p14:nvPr/>
            </p14:nvContentPartPr>
            <p14:xfrm>
              <a:off x="1909920" y="3189040"/>
              <a:ext cx="1623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91920" y="3171400"/>
                <a:ext cx="19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14:cNvPr>
              <p14:cNvContentPartPr/>
              <p14:nvPr/>
            </p14:nvContentPartPr>
            <p14:xfrm>
              <a:off x="1869240" y="3301720"/>
              <a:ext cx="52992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1240" y="3284080"/>
                <a:ext cx="565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14:cNvPr>
              <p14:cNvContentPartPr/>
              <p14:nvPr/>
            </p14:nvContentPartPr>
            <p14:xfrm>
              <a:off x="671880" y="3220720"/>
              <a:ext cx="788040" cy="28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4232" y="3202743"/>
                <a:ext cx="823696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14:cNvPr>
              <p14:cNvContentPartPr/>
              <p14:nvPr/>
            </p14:nvContentPartPr>
            <p14:xfrm>
              <a:off x="2502120" y="3002560"/>
              <a:ext cx="1202040" cy="643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4475" y="2984560"/>
                <a:ext cx="1237691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14:cNvPr>
              <p14:cNvContentPartPr/>
              <p14:nvPr/>
            </p14:nvContentPartPr>
            <p14:xfrm>
              <a:off x="3802440" y="2984560"/>
              <a:ext cx="566640" cy="638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84789" y="2966920"/>
                <a:ext cx="602303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14:cNvPr>
              <p14:cNvContentPartPr/>
              <p14:nvPr/>
            </p14:nvContentPartPr>
            <p14:xfrm>
              <a:off x="4449720" y="3108400"/>
              <a:ext cx="550080" cy="285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1720" y="3090738"/>
                <a:ext cx="585720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14:cNvPr>
              <p14:cNvContentPartPr/>
              <p14:nvPr/>
            </p14:nvContentPartPr>
            <p14:xfrm>
              <a:off x="5099160" y="3189760"/>
              <a:ext cx="135720" cy="33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1160" y="3172120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14:cNvPr>
              <p14:cNvContentPartPr/>
              <p14:nvPr/>
            </p14:nvContentPartPr>
            <p14:xfrm>
              <a:off x="5331000" y="3118840"/>
              <a:ext cx="53640" cy="70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13360" y="3101200"/>
                <a:ext cx="89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14:cNvPr>
              <p14:cNvContentPartPr/>
              <p14:nvPr/>
            </p14:nvContentPartPr>
            <p14:xfrm>
              <a:off x="5454840" y="3100120"/>
              <a:ext cx="145800" cy="27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36840" y="3082120"/>
                <a:ext cx="181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14:cNvPr>
              <p14:cNvContentPartPr/>
              <p14:nvPr/>
            </p14:nvContentPartPr>
            <p14:xfrm>
              <a:off x="5669040" y="3216040"/>
              <a:ext cx="62280" cy="141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651400" y="3198400"/>
                <a:ext cx="9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14:cNvPr>
              <p14:cNvContentPartPr/>
              <p14:nvPr/>
            </p14:nvContentPartPr>
            <p14:xfrm>
              <a:off x="5808000" y="3006880"/>
              <a:ext cx="1039680" cy="439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0000" y="2988895"/>
                <a:ext cx="1075320" cy="4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14:cNvPr>
              <p14:cNvContentPartPr/>
              <p14:nvPr/>
            </p14:nvContentPartPr>
            <p14:xfrm>
              <a:off x="2305920" y="3945400"/>
              <a:ext cx="175680" cy="1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87920" y="3927760"/>
                <a:ext cx="211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14:cNvPr>
              <p14:cNvContentPartPr/>
              <p14:nvPr/>
            </p14:nvContentPartPr>
            <p14:xfrm>
              <a:off x="2356680" y="4033240"/>
              <a:ext cx="15192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40" y="4015240"/>
                <a:ext cx="187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14:cNvPr>
              <p14:cNvContentPartPr/>
              <p14:nvPr/>
            </p14:nvContentPartPr>
            <p14:xfrm>
              <a:off x="2732880" y="3901120"/>
              <a:ext cx="318600" cy="163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714880" y="3883120"/>
                <a:ext cx="354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14:cNvPr>
              <p14:cNvContentPartPr/>
              <p14:nvPr/>
            </p14:nvContentPartPr>
            <p14:xfrm>
              <a:off x="2722440" y="4113880"/>
              <a:ext cx="304920" cy="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04440" y="4096240"/>
                <a:ext cx="340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14:cNvPr>
              <p14:cNvContentPartPr/>
              <p14:nvPr/>
            </p14:nvContentPartPr>
            <p14:xfrm>
              <a:off x="2885160" y="4175440"/>
              <a:ext cx="173160" cy="16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867520" y="4157440"/>
                <a:ext cx="208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14:cNvPr>
              <p14:cNvContentPartPr/>
              <p14:nvPr/>
            </p14:nvContentPartPr>
            <p14:xfrm>
              <a:off x="2613360" y="3921640"/>
              <a:ext cx="108000" cy="411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95720" y="3903640"/>
                <a:ext cx="1436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14:cNvPr>
              <p14:cNvContentPartPr/>
              <p14:nvPr/>
            </p14:nvContentPartPr>
            <p14:xfrm>
              <a:off x="3889560" y="3851800"/>
              <a:ext cx="83160" cy="414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871560" y="3833800"/>
                <a:ext cx="1188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14:cNvPr>
              <p14:cNvContentPartPr/>
              <p14:nvPr/>
            </p14:nvContentPartPr>
            <p14:xfrm>
              <a:off x="4052280" y="4154920"/>
              <a:ext cx="82800" cy="10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034640" y="4137280"/>
                <a:ext cx="1184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14:cNvPr>
              <p14:cNvContentPartPr/>
              <p14:nvPr/>
            </p14:nvContentPartPr>
            <p14:xfrm>
              <a:off x="4341360" y="3798520"/>
              <a:ext cx="88200" cy="47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323360" y="3780520"/>
                <a:ext cx="12384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14:cNvPr>
              <p14:cNvContentPartPr/>
              <p14:nvPr/>
            </p14:nvContentPartPr>
            <p14:xfrm>
              <a:off x="4548000" y="4127560"/>
              <a:ext cx="84600" cy="120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530360" y="4109560"/>
                <a:ext cx="1202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14:cNvPr>
              <p14:cNvContentPartPr/>
              <p14:nvPr/>
            </p14:nvContentPartPr>
            <p14:xfrm>
              <a:off x="4571760" y="3757120"/>
              <a:ext cx="173880" cy="14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53760" y="3739120"/>
                <a:ext cx="2095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14:cNvPr>
              <p14:cNvContentPartPr/>
              <p14:nvPr/>
            </p14:nvContentPartPr>
            <p14:xfrm>
              <a:off x="4134720" y="3757120"/>
              <a:ext cx="117360" cy="173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17080" y="3739157"/>
                <a:ext cx="15300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14:cNvPr>
              <p14:cNvContentPartPr/>
              <p14:nvPr/>
            </p14:nvContentPartPr>
            <p14:xfrm>
              <a:off x="3161280" y="3901120"/>
              <a:ext cx="641520" cy="39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143280" y="3883480"/>
                <a:ext cx="6771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14:cNvPr>
              <p14:cNvContentPartPr/>
              <p14:nvPr/>
            </p14:nvContentPartPr>
            <p14:xfrm>
              <a:off x="4856160" y="3889960"/>
              <a:ext cx="76320" cy="23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38520" y="3871960"/>
                <a:ext cx="1119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14:cNvPr>
              <p14:cNvContentPartPr/>
              <p14:nvPr/>
            </p14:nvContentPartPr>
            <p14:xfrm>
              <a:off x="5047680" y="3809680"/>
              <a:ext cx="42480" cy="6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29680" y="3792040"/>
                <a:ext cx="78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14:cNvPr>
              <p14:cNvContentPartPr/>
              <p14:nvPr/>
            </p14:nvContentPartPr>
            <p14:xfrm>
              <a:off x="5337120" y="3931360"/>
              <a:ext cx="118800" cy="180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19480" y="3913720"/>
                <a:ext cx="154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14:cNvPr>
              <p14:cNvContentPartPr/>
              <p14:nvPr/>
            </p14:nvContentPartPr>
            <p14:xfrm>
              <a:off x="5539080" y="4012720"/>
              <a:ext cx="8280" cy="28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1080" y="399508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14:cNvPr>
              <p14:cNvContentPartPr/>
              <p14:nvPr/>
            </p14:nvContentPartPr>
            <p14:xfrm>
              <a:off x="5557080" y="379924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394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14:cNvPr>
              <p14:cNvContentPartPr/>
              <p14:nvPr/>
            </p14:nvContentPartPr>
            <p14:xfrm>
              <a:off x="5628000" y="3982480"/>
              <a:ext cx="154440" cy="71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610360" y="3964840"/>
                <a:ext cx="1900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14:cNvPr>
              <p14:cNvContentPartPr/>
              <p14:nvPr/>
            </p14:nvContentPartPr>
            <p14:xfrm>
              <a:off x="5850480" y="3891760"/>
              <a:ext cx="165240" cy="297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2480" y="3873760"/>
                <a:ext cx="2008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14:cNvPr>
              <p14:cNvContentPartPr/>
              <p14:nvPr/>
            </p14:nvContentPartPr>
            <p14:xfrm>
              <a:off x="5197440" y="3738400"/>
              <a:ext cx="75600" cy="11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179716" y="3720400"/>
                <a:ext cx="111411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14:cNvPr>
              <p14:cNvContentPartPr/>
              <p14:nvPr/>
            </p14:nvContentPartPr>
            <p14:xfrm>
              <a:off x="6364200" y="3907600"/>
              <a:ext cx="89280" cy="150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346200" y="3889600"/>
                <a:ext cx="124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14:cNvPr>
              <p14:cNvContentPartPr/>
              <p14:nvPr/>
            </p14:nvContentPartPr>
            <p14:xfrm>
              <a:off x="7004640" y="3758560"/>
              <a:ext cx="66240" cy="11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987000" y="3740920"/>
                <a:ext cx="101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14:cNvPr>
              <p14:cNvContentPartPr/>
              <p14:nvPr/>
            </p14:nvContentPartPr>
            <p14:xfrm>
              <a:off x="6513960" y="3758560"/>
              <a:ext cx="425520" cy="452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95960" y="3740906"/>
                <a:ext cx="461160" cy="488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14:cNvPr>
              <p14:cNvContentPartPr/>
              <p14:nvPr/>
            </p14:nvContentPartPr>
            <p14:xfrm>
              <a:off x="6088440" y="3809680"/>
              <a:ext cx="189360" cy="29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70800" y="3792040"/>
                <a:ext cx="225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5FBC921-8540-4DB1-9F68-A6C52F0C0297}"/>
                  </a:ext>
                </a:extLst>
              </p14:cNvPr>
              <p14:cNvContentPartPr/>
              <p14:nvPr/>
            </p14:nvContentPartPr>
            <p14:xfrm>
              <a:off x="4998360" y="3067360"/>
              <a:ext cx="98640" cy="131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5FBC921-8540-4DB1-9F68-A6C52F0C029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4980720" y="3049360"/>
                <a:ext cx="134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DFD9BA-4CDE-4634-A154-E5C98BECE3DA}"/>
                  </a:ext>
                </a:extLst>
              </p14:cNvPr>
              <p14:cNvContentPartPr/>
              <p14:nvPr/>
            </p14:nvContentPartPr>
            <p14:xfrm>
              <a:off x="5796840" y="3753160"/>
              <a:ext cx="75960" cy="1472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DFD9BA-4CDE-4634-A154-E5C98BECE3DA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779200" y="3735520"/>
                <a:ext cx="111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C8624F-C0B7-48CE-BB84-B434FD7BD708}"/>
                  </a:ext>
                </a:extLst>
              </p14:cNvPr>
              <p14:cNvContentPartPr/>
              <p14:nvPr/>
            </p14:nvContentPartPr>
            <p14:xfrm>
              <a:off x="1522920" y="4831000"/>
              <a:ext cx="1006200" cy="411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C8624F-C0B7-48CE-BB84-B434FD7BD708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505280" y="4813016"/>
                <a:ext cx="1041840" cy="4467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9B9380-2050-4EAD-BE10-1492F87C9AA8}"/>
                  </a:ext>
                </a:extLst>
              </p14:cNvPr>
              <p14:cNvContentPartPr/>
              <p14:nvPr/>
            </p14:nvContentPartPr>
            <p14:xfrm>
              <a:off x="4401120" y="4544800"/>
              <a:ext cx="325800" cy="329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9B9380-2050-4EAD-BE10-1492F87C9AA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383120" y="4526800"/>
                <a:ext cx="36144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F5BCA3C-F712-46CE-AEEA-51A13C408795}"/>
                  </a:ext>
                </a:extLst>
              </p14:cNvPr>
              <p14:cNvContentPartPr/>
              <p14:nvPr/>
            </p14:nvContentPartPr>
            <p14:xfrm>
              <a:off x="6136320" y="4419160"/>
              <a:ext cx="428400" cy="269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F5BCA3C-F712-46CE-AEEA-51A13C40879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118335" y="4401520"/>
                <a:ext cx="46401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56CE4DC-FAD4-400C-B16C-2A76A20F9F18}"/>
                  </a:ext>
                </a:extLst>
              </p14:cNvPr>
              <p14:cNvContentPartPr/>
              <p14:nvPr/>
            </p14:nvContentPartPr>
            <p14:xfrm>
              <a:off x="4844280" y="4449760"/>
              <a:ext cx="681480" cy="493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56CE4DC-FAD4-400C-B16C-2A76A20F9F18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826290" y="4432107"/>
                <a:ext cx="717101" cy="528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3FE9E54-DA6F-4A68-8929-BA5E9297DA31}"/>
                  </a:ext>
                </a:extLst>
              </p14:cNvPr>
              <p14:cNvContentPartPr/>
              <p14:nvPr/>
            </p14:nvContentPartPr>
            <p14:xfrm>
              <a:off x="2789400" y="5422480"/>
              <a:ext cx="350640" cy="704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3FE9E54-DA6F-4A68-8929-BA5E9297DA3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771760" y="5404480"/>
                <a:ext cx="38628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0BD7EC69-6F9F-4F92-A4DC-780815F61721}"/>
                  </a:ext>
                </a:extLst>
              </p14:cNvPr>
              <p14:cNvContentPartPr/>
              <p14:nvPr/>
            </p14:nvContentPartPr>
            <p14:xfrm>
              <a:off x="3250920" y="5365960"/>
              <a:ext cx="730440" cy="5335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0BD7EC69-6F9F-4F92-A4DC-780815F61721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3232920" y="5348320"/>
                <a:ext cx="766080" cy="56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02C1FF1-08F0-40F2-B127-C748EDDAFFB1}"/>
                  </a:ext>
                </a:extLst>
              </p14:cNvPr>
              <p14:cNvContentPartPr/>
              <p14:nvPr/>
            </p14:nvContentPartPr>
            <p14:xfrm>
              <a:off x="2865000" y="4696720"/>
              <a:ext cx="1288080" cy="5288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02C1FF1-08F0-40F2-B127-C748EDDAFFB1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847000" y="4679080"/>
                <a:ext cx="1323720" cy="56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ADFE3A2-EC88-4BE7-A2C5-77747DF026B6}"/>
                  </a:ext>
                </a:extLst>
              </p14:cNvPr>
              <p14:cNvContentPartPr/>
              <p14:nvPr/>
            </p14:nvContentPartPr>
            <p14:xfrm>
              <a:off x="4578600" y="5339680"/>
              <a:ext cx="394920" cy="561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ADFE3A2-EC88-4BE7-A2C5-77747DF026B6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4560600" y="5322040"/>
                <a:ext cx="430560" cy="59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1BA373F-FECA-4D02-B3F2-A00AEA3EC7AE}"/>
                  </a:ext>
                </a:extLst>
              </p14:cNvPr>
              <p14:cNvContentPartPr/>
              <p14:nvPr/>
            </p14:nvContentPartPr>
            <p14:xfrm>
              <a:off x="5084760" y="5188120"/>
              <a:ext cx="637560" cy="4899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1BA373F-FECA-4D02-B3F2-A00AEA3EC7AE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067120" y="5170480"/>
                <a:ext cx="67320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AF9C337-5DF9-4250-983D-8D7FE10226D1}"/>
                  </a:ext>
                </a:extLst>
              </p14:cNvPr>
              <p14:cNvContentPartPr/>
              <p14:nvPr/>
            </p14:nvContentPartPr>
            <p14:xfrm>
              <a:off x="6369960" y="5010280"/>
              <a:ext cx="194760" cy="1814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AF9C337-5DF9-4250-983D-8D7FE10226D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352287" y="4992280"/>
                <a:ext cx="230466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C96ED8A-59F1-4392-8C69-307FD173A6CF}"/>
                  </a:ext>
                </a:extLst>
              </p14:cNvPr>
              <p14:cNvContentPartPr/>
              <p14:nvPr/>
            </p14:nvContentPartPr>
            <p14:xfrm>
              <a:off x="5845080" y="5068600"/>
              <a:ext cx="384840" cy="3754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C96ED8A-59F1-4392-8C69-307FD173A6CF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827080" y="5050600"/>
                <a:ext cx="420480" cy="41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480D44DE-4556-47C9-8BAC-4FAE3B74779C}"/>
                  </a:ext>
                </a:extLst>
              </p14:cNvPr>
              <p14:cNvContentPartPr/>
              <p14:nvPr/>
            </p14:nvContentPartPr>
            <p14:xfrm>
              <a:off x="6794400" y="4713640"/>
              <a:ext cx="439560" cy="669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480D44DE-4556-47C9-8BAC-4FAE3B74779C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776760" y="4696000"/>
                <a:ext cx="475200" cy="70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912698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14:cNvPr>
              <p14:cNvContentPartPr/>
              <p14:nvPr/>
            </p14:nvContentPartPr>
            <p14:xfrm>
              <a:off x="1909920" y="3189040"/>
              <a:ext cx="1623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91920" y="3171400"/>
                <a:ext cx="19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14:cNvPr>
              <p14:cNvContentPartPr/>
              <p14:nvPr/>
            </p14:nvContentPartPr>
            <p14:xfrm>
              <a:off x="1869240" y="3301720"/>
              <a:ext cx="52992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1240" y="3284080"/>
                <a:ext cx="565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14:cNvPr>
              <p14:cNvContentPartPr/>
              <p14:nvPr/>
            </p14:nvContentPartPr>
            <p14:xfrm>
              <a:off x="671880" y="3220720"/>
              <a:ext cx="788040" cy="28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4232" y="3202743"/>
                <a:ext cx="823696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14:cNvPr>
              <p14:cNvContentPartPr/>
              <p14:nvPr/>
            </p14:nvContentPartPr>
            <p14:xfrm>
              <a:off x="2502120" y="3002560"/>
              <a:ext cx="1202040" cy="643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4475" y="2984560"/>
                <a:ext cx="1237691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14:cNvPr>
              <p14:cNvContentPartPr/>
              <p14:nvPr/>
            </p14:nvContentPartPr>
            <p14:xfrm>
              <a:off x="3802440" y="2984560"/>
              <a:ext cx="566640" cy="638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84789" y="2966920"/>
                <a:ext cx="602303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14:cNvPr>
              <p14:cNvContentPartPr/>
              <p14:nvPr/>
            </p14:nvContentPartPr>
            <p14:xfrm>
              <a:off x="4449720" y="3108400"/>
              <a:ext cx="550080" cy="285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1720" y="3090738"/>
                <a:ext cx="585720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14:cNvPr>
              <p14:cNvContentPartPr/>
              <p14:nvPr/>
            </p14:nvContentPartPr>
            <p14:xfrm>
              <a:off x="5099160" y="3189760"/>
              <a:ext cx="135720" cy="33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1160" y="3172120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14:cNvPr>
              <p14:cNvContentPartPr/>
              <p14:nvPr/>
            </p14:nvContentPartPr>
            <p14:xfrm>
              <a:off x="5331000" y="3118840"/>
              <a:ext cx="53640" cy="70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13360" y="3101200"/>
                <a:ext cx="89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14:cNvPr>
              <p14:cNvContentPartPr/>
              <p14:nvPr/>
            </p14:nvContentPartPr>
            <p14:xfrm>
              <a:off x="5454840" y="3100120"/>
              <a:ext cx="145800" cy="27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36840" y="3082120"/>
                <a:ext cx="181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14:cNvPr>
              <p14:cNvContentPartPr/>
              <p14:nvPr/>
            </p14:nvContentPartPr>
            <p14:xfrm>
              <a:off x="5669040" y="3216040"/>
              <a:ext cx="62280" cy="141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651400" y="3198400"/>
                <a:ext cx="9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14:cNvPr>
              <p14:cNvContentPartPr/>
              <p14:nvPr/>
            </p14:nvContentPartPr>
            <p14:xfrm>
              <a:off x="5808000" y="3006880"/>
              <a:ext cx="1039680" cy="439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0000" y="2988895"/>
                <a:ext cx="1075320" cy="4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14:cNvPr>
              <p14:cNvContentPartPr/>
              <p14:nvPr/>
            </p14:nvContentPartPr>
            <p14:xfrm>
              <a:off x="2305920" y="3945400"/>
              <a:ext cx="175680" cy="1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87920" y="3927760"/>
                <a:ext cx="211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14:cNvPr>
              <p14:cNvContentPartPr/>
              <p14:nvPr/>
            </p14:nvContentPartPr>
            <p14:xfrm>
              <a:off x="2356680" y="4033240"/>
              <a:ext cx="15192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40" y="4015240"/>
                <a:ext cx="187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14:cNvPr>
              <p14:cNvContentPartPr/>
              <p14:nvPr/>
            </p14:nvContentPartPr>
            <p14:xfrm>
              <a:off x="2732880" y="3901120"/>
              <a:ext cx="318600" cy="163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714880" y="3883120"/>
                <a:ext cx="354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14:cNvPr>
              <p14:cNvContentPartPr/>
              <p14:nvPr/>
            </p14:nvContentPartPr>
            <p14:xfrm>
              <a:off x="2722440" y="4113880"/>
              <a:ext cx="304920" cy="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04440" y="4096240"/>
                <a:ext cx="340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14:cNvPr>
              <p14:cNvContentPartPr/>
              <p14:nvPr/>
            </p14:nvContentPartPr>
            <p14:xfrm>
              <a:off x="2885160" y="4175440"/>
              <a:ext cx="173160" cy="16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867520" y="4157440"/>
                <a:ext cx="208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14:cNvPr>
              <p14:cNvContentPartPr/>
              <p14:nvPr/>
            </p14:nvContentPartPr>
            <p14:xfrm>
              <a:off x="2613360" y="3921640"/>
              <a:ext cx="108000" cy="411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95720" y="3903640"/>
                <a:ext cx="1436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14:cNvPr>
              <p14:cNvContentPartPr/>
              <p14:nvPr/>
            </p14:nvContentPartPr>
            <p14:xfrm>
              <a:off x="3889560" y="3851800"/>
              <a:ext cx="83160" cy="414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871560" y="3833800"/>
                <a:ext cx="1188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14:cNvPr>
              <p14:cNvContentPartPr/>
              <p14:nvPr/>
            </p14:nvContentPartPr>
            <p14:xfrm>
              <a:off x="4052280" y="4154920"/>
              <a:ext cx="82800" cy="10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034640" y="4137280"/>
                <a:ext cx="1184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14:cNvPr>
              <p14:cNvContentPartPr/>
              <p14:nvPr/>
            </p14:nvContentPartPr>
            <p14:xfrm>
              <a:off x="4341360" y="3798520"/>
              <a:ext cx="88200" cy="47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323360" y="3780520"/>
                <a:ext cx="12384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14:cNvPr>
              <p14:cNvContentPartPr/>
              <p14:nvPr/>
            </p14:nvContentPartPr>
            <p14:xfrm>
              <a:off x="4548000" y="4127560"/>
              <a:ext cx="84600" cy="120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530360" y="4109560"/>
                <a:ext cx="1202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14:cNvPr>
              <p14:cNvContentPartPr/>
              <p14:nvPr/>
            </p14:nvContentPartPr>
            <p14:xfrm>
              <a:off x="4571760" y="3757120"/>
              <a:ext cx="173880" cy="14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53760" y="3739120"/>
                <a:ext cx="2095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14:cNvPr>
              <p14:cNvContentPartPr/>
              <p14:nvPr/>
            </p14:nvContentPartPr>
            <p14:xfrm>
              <a:off x="4134720" y="3757120"/>
              <a:ext cx="117360" cy="173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17080" y="3739157"/>
                <a:ext cx="15300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14:cNvPr>
              <p14:cNvContentPartPr/>
              <p14:nvPr/>
            </p14:nvContentPartPr>
            <p14:xfrm>
              <a:off x="3161280" y="3901120"/>
              <a:ext cx="641520" cy="39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143280" y="3883480"/>
                <a:ext cx="6771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14:cNvPr>
              <p14:cNvContentPartPr/>
              <p14:nvPr/>
            </p14:nvContentPartPr>
            <p14:xfrm>
              <a:off x="4856160" y="3889960"/>
              <a:ext cx="76320" cy="23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38520" y="3871960"/>
                <a:ext cx="1119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14:cNvPr>
              <p14:cNvContentPartPr/>
              <p14:nvPr/>
            </p14:nvContentPartPr>
            <p14:xfrm>
              <a:off x="5047680" y="3809680"/>
              <a:ext cx="42480" cy="6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29680" y="3792040"/>
                <a:ext cx="78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14:cNvPr>
              <p14:cNvContentPartPr/>
              <p14:nvPr/>
            </p14:nvContentPartPr>
            <p14:xfrm>
              <a:off x="5337120" y="3931360"/>
              <a:ext cx="118800" cy="180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19480" y="3913720"/>
                <a:ext cx="154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14:cNvPr>
              <p14:cNvContentPartPr/>
              <p14:nvPr/>
            </p14:nvContentPartPr>
            <p14:xfrm>
              <a:off x="5539080" y="4012720"/>
              <a:ext cx="8280" cy="28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1080" y="399508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14:cNvPr>
              <p14:cNvContentPartPr/>
              <p14:nvPr/>
            </p14:nvContentPartPr>
            <p14:xfrm>
              <a:off x="5557080" y="379924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394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14:cNvPr>
              <p14:cNvContentPartPr/>
              <p14:nvPr/>
            </p14:nvContentPartPr>
            <p14:xfrm>
              <a:off x="5628000" y="3982480"/>
              <a:ext cx="154440" cy="71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610360" y="3964840"/>
                <a:ext cx="1900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14:cNvPr>
              <p14:cNvContentPartPr/>
              <p14:nvPr/>
            </p14:nvContentPartPr>
            <p14:xfrm>
              <a:off x="5850480" y="3891760"/>
              <a:ext cx="165240" cy="297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2480" y="3873760"/>
                <a:ext cx="2008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14:cNvPr>
              <p14:cNvContentPartPr/>
              <p14:nvPr/>
            </p14:nvContentPartPr>
            <p14:xfrm>
              <a:off x="5197440" y="3738400"/>
              <a:ext cx="75600" cy="11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179716" y="3720400"/>
                <a:ext cx="111411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14:cNvPr>
              <p14:cNvContentPartPr/>
              <p14:nvPr/>
            </p14:nvContentPartPr>
            <p14:xfrm>
              <a:off x="6364200" y="3907600"/>
              <a:ext cx="89280" cy="150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346200" y="3889600"/>
                <a:ext cx="124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14:cNvPr>
              <p14:cNvContentPartPr/>
              <p14:nvPr/>
            </p14:nvContentPartPr>
            <p14:xfrm>
              <a:off x="7004640" y="3758560"/>
              <a:ext cx="66240" cy="11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987000" y="3740920"/>
                <a:ext cx="101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14:cNvPr>
              <p14:cNvContentPartPr/>
              <p14:nvPr/>
            </p14:nvContentPartPr>
            <p14:xfrm>
              <a:off x="6513960" y="3758560"/>
              <a:ext cx="425520" cy="452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95960" y="3740906"/>
                <a:ext cx="461160" cy="488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14:cNvPr>
              <p14:cNvContentPartPr/>
              <p14:nvPr/>
            </p14:nvContentPartPr>
            <p14:xfrm>
              <a:off x="6088440" y="3809680"/>
              <a:ext cx="189360" cy="29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70800" y="3792040"/>
                <a:ext cx="225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14:cNvPr>
              <p14:cNvContentPartPr/>
              <p14:nvPr/>
            </p14:nvContentPartPr>
            <p14:xfrm>
              <a:off x="2387280" y="4652800"/>
              <a:ext cx="172080" cy="9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369280" y="4634800"/>
                <a:ext cx="2077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14:cNvPr>
              <p14:cNvContentPartPr/>
              <p14:nvPr/>
            </p14:nvContentPartPr>
            <p14:xfrm>
              <a:off x="2417880" y="4724440"/>
              <a:ext cx="1857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400240" y="4706800"/>
                <a:ext cx="221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14:cNvPr>
              <p14:cNvContentPartPr/>
              <p14:nvPr/>
            </p14:nvContentPartPr>
            <p14:xfrm>
              <a:off x="4067760" y="4419880"/>
              <a:ext cx="3142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049760" y="4401880"/>
                <a:ext cx="3499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14:cNvPr>
              <p14:cNvContentPartPr/>
              <p14:nvPr/>
            </p14:nvContentPartPr>
            <p14:xfrm>
              <a:off x="3222120" y="4510600"/>
              <a:ext cx="752400" cy="36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04480" y="4492600"/>
                <a:ext cx="7880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14:cNvPr>
              <p14:cNvContentPartPr/>
              <p14:nvPr/>
            </p14:nvContentPartPr>
            <p14:xfrm>
              <a:off x="2719560" y="4507000"/>
              <a:ext cx="401760" cy="468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1936" y="4489360"/>
                <a:ext cx="437368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14:cNvPr>
              <p14:cNvContentPartPr/>
              <p14:nvPr/>
            </p14:nvContentPartPr>
            <p14:xfrm>
              <a:off x="4488240" y="4556320"/>
              <a:ext cx="74520" cy="23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470240" y="4538680"/>
                <a:ext cx="1101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14:cNvPr>
              <p14:cNvContentPartPr/>
              <p14:nvPr/>
            </p14:nvContentPartPr>
            <p14:xfrm>
              <a:off x="4666440" y="4490080"/>
              <a:ext cx="37800" cy="4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648800" y="4472440"/>
                <a:ext cx="734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14:cNvPr>
              <p14:cNvContentPartPr/>
              <p14:nvPr/>
            </p14:nvContentPartPr>
            <p14:xfrm>
              <a:off x="4811160" y="4419160"/>
              <a:ext cx="75600" cy="135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93245" y="4401520"/>
                <a:ext cx="111071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14:cNvPr>
              <p14:cNvContentPartPr/>
              <p14:nvPr/>
            </p14:nvContentPartPr>
            <p14:xfrm>
              <a:off x="5412360" y="4439680"/>
              <a:ext cx="43920" cy="8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94360" y="4421680"/>
                <a:ext cx="795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14:cNvPr>
              <p14:cNvContentPartPr/>
              <p14:nvPr/>
            </p14:nvContentPartPr>
            <p14:xfrm>
              <a:off x="4875960" y="4473160"/>
              <a:ext cx="408600" cy="30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58320" y="4455160"/>
                <a:ext cx="4442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14:cNvPr>
              <p14:cNvContentPartPr/>
              <p14:nvPr/>
            </p14:nvContentPartPr>
            <p14:xfrm>
              <a:off x="4998360" y="3067360"/>
              <a:ext cx="98640" cy="131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980720" y="3049360"/>
                <a:ext cx="134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14:cNvPr>
              <p14:cNvContentPartPr/>
              <p14:nvPr/>
            </p14:nvContentPartPr>
            <p14:xfrm>
              <a:off x="5796840" y="3753160"/>
              <a:ext cx="75960" cy="147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79200" y="3735520"/>
                <a:ext cx="111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14:cNvPr>
              <p14:cNvContentPartPr/>
              <p14:nvPr/>
            </p14:nvContentPartPr>
            <p14:xfrm>
              <a:off x="3464400" y="4451200"/>
              <a:ext cx="374760" cy="457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446400" y="4433214"/>
                <a:ext cx="410400" cy="4931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8677165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14:cNvPr>
              <p14:cNvContentPartPr/>
              <p14:nvPr/>
            </p14:nvContentPartPr>
            <p14:xfrm>
              <a:off x="1909920" y="3189040"/>
              <a:ext cx="1623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91920" y="3171400"/>
                <a:ext cx="19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14:cNvPr>
              <p14:cNvContentPartPr/>
              <p14:nvPr/>
            </p14:nvContentPartPr>
            <p14:xfrm>
              <a:off x="1869240" y="3301720"/>
              <a:ext cx="52992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1240" y="3284080"/>
                <a:ext cx="565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14:cNvPr>
              <p14:cNvContentPartPr/>
              <p14:nvPr/>
            </p14:nvContentPartPr>
            <p14:xfrm>
              <a:off x="671880" y="3220720"/>
              <a:ext cx="788040" cy="28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4232" y="3202743"/>
                <a:ext cx="823696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14:cNvPr>
              <p14:cNvContentPartPr/>
              <p14:nvPr/>
            </p14:nvContentPartPr>
            <p14:xfrm>
              <a:off x="2502120" y="3002560"/>
              <a:ext cx="1202040" cy="643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4475" y="2984560"/>
                <a:ext cx="1237691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14:cNvPr>
              <p14:cNvContentPartPr/>
              <p14:nvPr/>
            </p14:nvContentPartPr>
            <p14:xfrm>
              <a:off x="3802440" y="2984560"/>
              <a:ext cx="566640" cy="638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84789" y="2966920"/>
                <a:ext cx="602303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14:cNvPr>
              <p14:cNvContentPartPr/>
              <p14:nvPr/>
            </p14:nvContentPartPr>
            <p14:xfrm>
              <a:off x="4449720" y="3108400"/>
              <a:ext cx="550080" cy="285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1720" y="3090738"/>
                <a:ext cx="585720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14:cNvPr>
              <p14:cNvContentPartPr/>
              <p14:nvPr/>
            </p14:nvContentPartPr>
            <p14:xfrm>
              <a:off x="5099160" y="3189760"/>
              <a:ext cx="135720" cy="33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1160" y="3172120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14:cNvPr>
              <p14:cNvContentPartPr/>
              <p14:nvPr/>
            </p14:nvContentPartPr>
            <p14:xfrm>
              <a:off x="5331000" y="3118840"/>
              <a:ext cx="53640" cy="70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13360" y="3101200"/>
                <a:ext cx="89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14:cNvPr>
              <p14:cNvContentPartPr/>
              <p14:nvPr/>
            </p14:nvContentPartPr>
            <p14:xfrm>
              <a:off x="5454840" y="3100120"/>
              <a:ext cx="145800" cy="27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36840" y="3082120"/>
                <a:ext cx="181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14:cNvPr>
              <p14:cNvContentPartPr/>
              <p14:nvPr/>
            </p14:nvContentPartPr>
            <p14:xfrm>
              <a:off x="5669040" y="3216040"/>
              <a:ext cx="62280" cy="141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651400" y="3198400"/>
                <a:ext cx="9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14:cNvPr>
              <p14:cNvContentPartPr/>
              <p14:nvPr/>
            </p14:nvContentPartPr>
            <p14:xfrm>
              <a:off x="5808000" y="3006880"/>
              <a:ext cx="1039680" cy="439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0000" y="2988895"/>
                <a:ext cx="1075320" cy="4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14:cNvPr>
              <p14:cNvContentPartPr/>
              <p14:nvPr/>
            </p14:nvContentPartPr>
            <p14:xfrm>
              <a:off x="2305920" y="3945400"/>
              <a:ext cx="175680" cy="1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87920" y="3927760"/>
                <a:ext cx="211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14:cNvPr>
              <p14:cNvContentPartPr/>
              <p14:nvPr/>
            </p14:nvContentPartPr>
            <p14:xfrm>
              <a:off x="2356680" y="4033240"/>
              <a:ext cx="15192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40" y="4015240"/>
                <a:ext cx="187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14:cNvPr>
              <p14:cNvContentPartPr/>
              <p14:nvPr/>
            </p14:nvContentPartPr>
            <p14:xfrm>
              <a:off x="2732880" y="3901120"/>
              <a:ext cx="318600" cy="163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714880" y="3883120"/>
                <a:ext cx="354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14:cNvPr>
              <p14:cNvContentPartPr/>
              <p14:nvPr/>
            </p14:nvContentPartPr>
            <p14:xfrm>
              <a:off x="2722440" y="4113880"/>
              <a:ext cx="304920" cy="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04440" y="4096240"/>
                <a:ext cx="340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14:cNvPr>
              <p14:cNvContentPartPr/>
              <p14:nvPr/>
            </p14:nvContentPartPr>
            <p14:xfrm>
              <a:off x="2885160" y="4175440"/>
              <a:ext cx="173160" cy="16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867520" y="4157440"/>
                <a:ext cx="208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14:cNvPr>
              <p14:cNvContentPartPr/>
              <p14:nvPr/>
            </p14:nvContentPartPr>
            <p14:xfrm>
              <a:off x="2613360" y="3921640"/>
              <a:ext cx="108000" cy="411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95720" y="3903640"/>
                <a:ext cx="1436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14:cNvPr>
              <p14:cNvContentPartPr/>
              <p14:nvPr/>
            </p14:nvContentPartPr>
            <p14:xfrm>
              <a:off x="3889560" y="3851800"/>
              <a:ext cx="83160" cy="414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871560" y="3833800"/>
                <a:ext cx="1188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14:cNvPr>
              <p14:cNvContentPartPr/>
              <p14:nvPr/>
            </p14:nvContentPartPr>
            <p14:xfrm>
              <a:off x="4052280" y="4154920"/>
              <a:ext cx="82800" cy="10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034640" y="4137280"/>
                <a:ext cx="1184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14:cNvPr>
              <p14:cNvContentPartPr/>
              <p14:nvPr/>
            </p14:nvContentPartPr>
            <p14:xfrm>
              <a:off x="4341360" y="3798520"/>
              <a:ext cx="88200" cy="47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323360" y="3780520"/>
                <a:ext cx="12384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14:cNvPr>
              <p14:cNvContentPartPr/>
              <p14:nvPr/>
            </p14:nvContentPartPr>
            <p14:xfrm>
              <a:off x="4548000" y="4127560"/>
              <a:ext cx="84600" cy="120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530360" y="4109560"/>
                <a:ext cx="1202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14:cNvPr>
              <p14:cNvContentPartPr/>
              <p14:nvPr/>
            </p14:nvContentPartPr>
            <p14:xfrm>
              <a:off x="4571760" y="3757120"/>
              <a:ext cx="173880" cy="14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53760" y="3739120"/>
                <a:ext cx="2095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14:cNvPr>
              <p14:cNvContentPartPr/>
              <p14:nvPr/>
            </p14:nvContentPartPr>
            <p14:xfrm>
              <a:off x="4134720" y="3757120"/>
              <a:ext cx="117360" cy="173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17080" y="3739157"/>
                <a:ext cx="15300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14:cNvPr>
              <p14:cNvContentPartPr/>
              <p14:nvPr/>
            </p14:nvContentPartPr>
            <p14:xfrm>
              <a:off x="3161280" y="3901120"/>
              <a:ext cx="641520" cy="39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143280" y="3883480"/>
                <a:ext cx="6771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14:cNvPr>
              <p14:cNvContentPartPr/>
              <p14:nvPr/>
            </p14:nvContentPartPr>
            <p14:xfrm>
              <a:off x="4856160" y="3889960"/>
              <a:ext cx="76320" cy="23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38520" y="3871960"/>
                <a:ext cx="1119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14:cNvPr>
              <p14:cNvContentPartPr/>
              <p14:nvPr/>
            </p14:nvContentPartPr>
            <p14:xfrm>
              <a:off x="5047680" y="3809680"/>
              <a:ext cx="42480" cy="6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29680" y="3792040"/>
                <a:ext cx="78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14:cNvPr>
              <p14:cNvContentPartPr/>
              <p14:nvPr/>
            </p14:nvContentPartPr>
            <p14:xfrm>
              <a:off x="5337120" y="3931360"/>
              <a:ext cx="118800" cy="180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19480" y="3913720"/>
                <a:ext cx="154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14:cNvPr>
              <p14:cNvContentPartPr/>
              <p14:nvPr/>
            </p14:nvContentPartPr>
            <p14:xfrm>
              <a:off x="5539080" y="4012720"/>
              <a:ext cx="8280" cy="28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1080" y="399508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14:cNvPr>
              <p14:cNvContentPartPr/>
              <p14:nvPr/>
            </p14:nvContentPartPr>
            <p14:xfrm>
              <a:off x="5557080" y="379924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394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14:cNvPr>
              <p14:cNvContentPartPr/>
              <p14:nvPr/>
            </p14:nvContentPartPr>
            <p14:xfrm>
              <a:off x="5628000" y="3982480"/>
              <a:ext cx="154440" cy="71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610360" y="3964840"/>
                <a:ext cx="1900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14:cNvPr>
              <p14:cNvContentPartPr/>
              <p14:nvPr/>
            </p14:nvContentPartPr>
            <p14:xfrm>
              <a:off x="5850480" y="3891760"/>
              <a:ext cx="165240" cy="297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2480" y="3873760"/>
                <a:ext cx="2008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14:cNvPr>
              <p14:cNvContentPartPr/>
              <p14:nvPr/>
            </p14:nvContentPartPr>
            <p14:xfrm>
              <a:off x="5197440" y="3738400"/>
              <a:ext cx="75600" cy="11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179716" y="3720400"/>
                <a:ext cx="111411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14:cNvPr>
              <p14:cNvContentPartPr/>
              <p14:nvPr/>
            </p14:nvContentPartPr>
            <p14:xfrm>
              <a:off x="6364200" y="3907600"/>
              <a:ext cx="89280" cy="150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346200" y="3889600"/>
                <a:ext cx="124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14:cNvPr>
              <p14:cNvContentPartPr/>
              <p14:nvPr/>
            </p14:nvContentPartPr>
            <p14:xfrm>
              <a:off x="7004640" y="3758560"/>
              <a:ext cx="66240" cy="11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987000" y="3740920"/>
                <a:ext cx="101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14:cNvPr>
              <p14:cNvContentPartPr/>
              <p14:nvPr/>
            </p14:nvContentPartPr>
            <p14:xfrm>
              <a:off x="6513960" y="3758560"/>
              <a:ext cx="425520" cy="452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95960" y="3740906"/>
                <a:ext cx="461160" cy="488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14:cNvPr>
              <p14:cNvContentPartPr/>
              <p14:nvPr/>
            </p14:nvContentPartPr>
            <p14:xfrm>
              <a:off x="6088440" y="3809680"/>
              <a:ext cx="189360" cy="29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70800" y="3792040"/>
                <a:ext cx="225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14:cNvPr>
              <p14:cNvContentPartPr/>
              <p14:nvPr/>
            </p14:nvContentPartPr>
            <p14:xfrm>
              <a:off x="2387280" y="4652800"/>
              <a:ext cx="172080" cy="9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369280" y="4634800"/>
                <a:ext cx="2077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14:cNvPr>
              <p14:cNvContentPartPr/>
              <p14:nvPr/>
            </p14:nvContentPartPr>
            <p14:xfrm>
              <a:off x="2417880" y="4724440"/>
              <a:ext cx="1857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400240" y="4706800"/>
                <a:ext cx="221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14:cNvPr>
              <p14:cNvContentPartPr/>
              <p14:nvPr/>
            </p14:nvContentPartPr>
            <p14:xfrm>
              <a:off x="4067760" y="4419880"/>
              <a:ext cx="3142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049760" y="4401880"/>
                <a:ext cx="3499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14:cNvPr>
              <p14:cNvContentPartPr/>
              <p14:nvPr/>
            </p14:nvContentPartPr>
            <p14:xfrm>
              <a:off x="3222120" y="4510600"/>
              <a:ext cx="752400" cy="36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04480" y="4492600"/>
                <a:ext cx="7880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14:cNvPr>
              <p14:cNvContentPartPr/>
              <p14:nvPr/>
            </p14:nvContentPartPr>
            <p14:xfrm>
              <a:off x="2719560" y="4507000"/>
              <a:ext cx="401760" cy="468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1936" y="4489360"/>
                <a:ext cx="437368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14:cNvPr>
              <p14:cNvContentPartPr/>
              <p14:nvPr/>
            </p14:nvContentPartPr>
            <p14:xfrm>
              <a:off x="4488240" y="4556320"/>
              <a:ext cx="74520" cy="23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470240" y="4538680"/>
                <a:ext cx="1101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14:cNvPr>
              <p14:cNvContentPartPr/>
              <p14:nvPr/>
            </p14:nvContentPartPr>
            <p14:xfrm>
              <a:off x="4666440" y="4490080"/>
              <a:ext cx="37800" cy="4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648800" y="4472440"/>
                <a:ext cx="734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14:cNvPr>
              <p14:cNvContentPartPr/>
              <p14:nvPr/>
            </p14:nvContentPartPr>
            <p14:xfrm>
              <a:off x="4811160" y="4419160"/>
              <a:ext cx="75600" cy="135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93245" y="4401520"/>
                <a:ext cx="111071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14:cNvPr>
              <p14:cNvContentPartPr/>
              <p14:nvPr/>
            </p14:nvContentPartPr>
            <p14:xfrm>
              <a:off x="5412360" y="4439680"/>
              <a:ext cx="43920" cy="8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94360" y="4421680"/>
                <a:ext cx="795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14:cNvPr>
              <p14:cNvContentPartPr/>
              <p14:nvPr/>
            </p14:nvContentPartPr>
            <p14:xfrm>
              <a:off x="4875960" y="4473160"/>
              <a:ext cx="408600" cy="30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58320" y="4455160"/>
                <a:ext cx="4442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14:cNvPr>
              <p14:cNvContentPartPr/>
              <p14:nvPr/>
            </p14:nvContentPartPr>
            <p14:xfrm>
              <a:off x="4998360" y="3067360"/>
              <a:ext cx="98640" cy="131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980720" y="3049360"/>
                <a:ext cx="134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14:cNvPr>
              <p14:cNvContentPartPr/>
              <p14:nvPr/>
            </p14:nvContentPartPr>
            <p14:xfrm>
              <a:off x="5796840" y="3753160"/>
              <a:ext cx="75960" cy="147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79200" y="3735520"/>
                <a:ext cx="111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14:cNvPr>
              <p14:cNvContentPartPr/>
              <p14:nvPr/>
            </p14:nvContentPartPr>
            <p14:xfrm>
              <a:off x="3464400" y="4451200"/>
              <a:ext cx="374760" cy="457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446400" y="4433214"/>
                <a:ext cx="410400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84DB91-9522-427A-A87E-32B9F3801C40}"/>
                  </a:ext>
                </a:extLst>
              </p14:cNvPr>
              <p14:cNvContentPartPr/>
              <p14:nvPr/>
            </p14:nvContentPartPr>
            <p14:xfrm>
              <a:off x="5780640" y="4642360"/>
              <a:ext cx="1558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84DB91-9522-427A-A87E-32B9F3801C4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762640" y="462436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066C4DB-923D-4516-90F2-3F3402082010}"/>
                  </a:ext>
                </a:extLst>
              </p14:cNvPr>
              <p14:cNvContentPartPr/>
              <p14:nvPr/>
            </p14:nvContentPartPr>
            <p14:xfrm>
              <a:off x="5800800" y="4733800"/>
              <a:ext cx="14760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066C4DB-923D-4516-90F2-3F340208201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83160" y="4716160"/>
                <a:ext cx="183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26AB95-36C0-4D32-8FAE-43B9572633A1}"/>
                  </a:ext>
                </a:extLst>
              </p14:cNvPr>
              <p14:cNvContentPartPr/>
              <p14:nvPr/>
            </p14:nvContentPartPr>
            <p14:xfrm>
              <a:off x="6122640" y="4510600"/>
              <a:ext cx="305280" cy="47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26AB95-36C0-4D32-8FAE-43B9572633A1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105000" y="4492600"/>
                <a:ext cx="3409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BE0DE81-28F4-4BB4-A3E4-1E3F461064DF}"/>
                  </a:ext>
                </a:extLst>
              </p14:cNvPr>
              <p14:cNvContentPartPr/>
              <p14:nvPr/>
            </p14:nvContentPartPr>
            <p14:xfrm>
              <a:off x="6540600" y="4490080"/>
              <a:ext cx="923040" cy="533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BE0DE81-28F4-4BB4-A3E4-1E3F461064D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522607" y="4472428"/>
                <a:ext cx="958666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5CB9B3F-6FEC-43EE-B2AC-AE1E5823F5D6}"/>
                  </a:ext>
                </a:extLst>
              </p14:cNvPr>
              <p14:cNvContentPartPr/>
              <p14:nvPr/>
            </p14:nvContentPartPr>
            <p14:xfrm>
              <a:off x="7589280" y="4378120"/>
              <a:ext cx="550440" cy="621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5CB9B3F-6FEC-43EE-B2AC-AE1E5823F5D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71292" y="4360120"/>
                <a:ext cx="586057" cy="65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40162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14:cNvPr>
              <p14:cNvContentPartPr/>
              <p14:nvPr/>
            </p14:nvContentPartPr>
            <p14:xfrm>
              <a:off x="1909920" y="3189040"/>
              <a:ext cx="1623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91920" y="3171400"/>
                <a:ext cx="19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14:cNvPr>
              <p14:cNvContentPartPr/>
              <p14:nvPr/>
            </p14:nvContentPartPr>
            <p14:xfrm>
              <a:off x="1869240" y="3301720"/>
              <a:ext cx="52992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1240" y="3284080"/>
                <a:ext cx="565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14:cNvPr>
              <p14:cNvContentPartPr/>
              <p14:nvPr/>
            </p14:nvContentPartPr>
            <p14:xfrm>
              <a:off x="671880" y="3220720"/>
              <a:ext cx="788040" cy="28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4232" y="3202743"/>
                <a:ext cx="823696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14:cNvPr>
              <p14:cNvContentPartPr/>
              <p14:nvPr/>
            </p14:nvContentPartPr>
            <p14:xfrm>
              <a:off x="2502120" y="3002560"/>
              <a:ext cx="1202040" cy="643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4475" y="2984560"/>
                <a:ext cx="1237691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14:cNvPr>
              <p14:cNvContentPartPr/>
              <p14:nvPr/>
            </p14:nvContentPartPr>
            <p14:xfrm>
              <a:off x="3802440" y="2984560"/>
              <a:ext cx="566640" cy="638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84789" y="2966920"/>
                <a:ext cx="602303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14:cNvPr>
              <p14:cNvContentPartPr/>
              <p14:nvPr/>
            </p14:nvContentPartPr>
            <p14:xfrm>
              <a:off x="4449720" y="3108400"/>
              <a:ext cx="550080" cy="285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1720" y="3090738"/>
                <a:ext cx="585720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14:cNvPr>
              <p14:cNvContentPartPr/>
              <p14:nvPr/>
            </p14:nvContentPartPr>
            <p14:xfrm>
              <a:off x="5099160" y="3189760"/>
              <a:ext cx="135720" cy="33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1160" y="3172120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14:cNvPr>
              <p14:cNvContentPartPr/>
              <p14:nvPr/>
            </p14:nvContentPartPr>
            <p14:xfrm>
              <a:off x="5331000" y="3118840"/>
              <a:ext cx="53640" cy="70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13360" y="3101200"/>
                <a:ext cx="89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14:cNvPr>
              <p14:cNvContentPartPr/>
              <p14:nvPr/>
            </p14:nvContentPartPr>
            <p14:xfrm>
              <a:off x="5454840" y="3100120"/>
              <a:ext cx="145800" cy="27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36840" y="3082120"/>
                <a:ext cx="181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14:cNvPr>
              <p14:cNvContentPartPr/>
              <p14:nvPr/>
            </p14:nvContentPartPr>
            <p14:xfrm>
              <a:off x="5669040" y="3216040"/>
              <a:ext cx="62280" cy="141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651400" y="3198400"/>
                <a:ext cx="9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14:cNvPr>
              <p14:cNvContentPartPr/>
              <p14:nvPr/>
            </p14:nvContentPartPr>
            <p14:xfrm>
              <a:off x="5808000" y="3006880"/>
              <a:ext cx="1039680" cy="439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0000" y="2988895"/>
                <a:ext cx="1075320" cy="4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14:cNvPr>
              <p14:cNvContentPartPr/>
              <p14:nvPr/>
            </p14:nvContentPartPr>
            <p14:xfrm>
              <a:off x="2305920" y="3945400"/>
              <a:ext cx="175680" cy="1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87920" y="3927760"/>
                <a:ext cx="211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14:cNvPr>
              <p14:cNvContentPartPr/>
              <p14:nvPr/>
            </p14:nvContentPartPr>
            <p14:xfrm>
              <a:off x="2356680" y="4033240"/>
              <a:ext cx="15192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40" y="4015240"/>
                <a:ext cx="187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14:cNvPr>
              <p14:cNvContentPartPr/>
              <p14:nvPr/>
            </p14:nvContentPartPr>
            <p14:xfrm>
              <a:off x="2732880" y="3901120"/>
              <a:ext cx="318600" cy="163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714880" y="3883120"/>
                <a:ext cx="354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14:cNvPr>
              <p14:cNvContentPartPr/>
              <p14:nvPr/>
            </p14:nvContentPartPr>
            <p14:xfrm>
              <a:off x="2722440" y="4113880"/>
              <a:ext cx="304920" cy="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04440" y="4096240"/>
                <a:ext cx="340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14:cNvPr>
              <p14:cNvContentPartPr/>
              <p14:nvPr/>
            </p14:nvContentPartPr>
            <p14:xfrm>
              <a:off x="2885160" y="4175440"/>
              <a:ext cx="173160" cy="16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867520" y="4157440"/>
                <a:ext cx="208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14:cNvPr>
              <p14:cNvContentPartPr/>
              <p14:nvPr/>
            </p14:nvContentPartPr>
            <p14:xfrm>
              <a:off x="2613360" y="3921640"/>
              <a:ext cx="108000" cy="411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95720" y="3903640"/>
                <a:ext cx="1436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14:cNvPr>
              <p14:cNvContentPartPr/>
              <p14:nvPr/>
            </p14:nvContentPartPr>
            <p14:xfrm>
              <a:off x="3889560" y="3851800"/>
              <a:ext cx="83160" cy="414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871560" y="3833800"/>
                <a:ext cx="1188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14:cNvPr>
              <p14:cNvContentPartPr/>
              <p14:nvPr/>
            </p14:nvContentPartPr>
            <p14:xfrm>
              <a:off x="4052280" y="4154920"/>
              <a:ext cx="82800" cy="10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034640" y="4137280"/>
                <a:ext cx="1184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14:cNvPr>
              <p14:cNvContentPartPr/>
              <p14:nvPr/>
            </p14:nvContentPartPr>
            <p14:xfrm>
              <a:off x="4341360" y="3798520"/>
              <a:ext cx="88200" cy="47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323360" y="3780520"/>
                <a:ext cx="12384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14:cNvPr>
              <p14:cNvContentPartPr/>
              <p14:nvPr/>
            </p14:nvContentPartPr>
            <p14:xfrm>
              <a:off x="4548000" y="4127560"/>
              <a:ext cx="84600" cy="120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530360" y="4109560"/>
                <a:ext cx="1202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14:cNvPr>
              <p14:cNvContentPartPr/>
              <p14:nvPr/>
            </p14:nvContentPartPr>
            <p14:xfrm>
              <a:off x="4571760" y="3757120"/>
              <a:ext cx="173880" cy="14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53760" y="3739120"/>
                <a:ext cx="2095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14:cNvPr>
              <p14:cNvContentPartPr/>
              <p14:nvPr/>
            </p14:nvContentPartPr>
            <p14:xfrm>
              <a:off x="4134720" y="3757120"/>
              <a:ext cx="117360" cy="173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17080" y="3739157"/>
                <a:ext cx="15300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14:cNvPr>
              <p14:cNvContentPartPr/>
              <p14:nvPr/>
            </p14:nvContentPartPr>
            <p14:xfrm>
              <a:off x="3161280" y="3901120"/>
              <a:ext cx="641520" cy="39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143280" y="3883480"/>
                <a:ext cx="6771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14:cNvPr>
              <p14:cNvContentPartPr/>
              <p14:nvPr/>
            </p14:nvContentPartPr>
            <p14:xfrm>
              <a:off x="4856160" y="3889960"/>
              <a:ext cx="76320" cy="23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38520" y="3871960"/>
                <a:ext cx="1119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14:cNvPr>
              <p14:cNvContentPartPr/>
              <p14:nvPr/>
            </p14:nvContentPartPr>
            <p14:xfrm>
              <a:off x="5047680" y="3809680"/>
              <a:ext cx="42480" cy="6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29680" y="3792040"/>
                <a:ext cx="78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14:cNvPr>
              <p14:cNvContentPartPr/>
              <p14:nvPr/>
            </p14:nvContentPartPr>
            <p14:xfrm>
              <a:off x="5337120" y="3931360"/>
              <a:ext cx="118800" cy="180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19480" y="3913720"/>
                <a:ext cx="154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14:cNvPr>
              <p14:cNvContentPartPr/>
              <p14:nvPr/>
            </p14:nvContentPartPr>
            <p14:xfrm>
              <a:off x="5539080" y="4012720"/>
              <a:ext cx="8280" cy="28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1080" y="399508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14:cNvPr>
              <p14:cNvContentPartPr/>
              <p14:nvPr/>
            </p14:nvContentPartPr>
            <p14:xfrm>
              <a:off x="5557080" y="379924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394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14:cNvPr>
              <p14:cNvContentPartPr/>
              <p14:nvPr/>
            </p14:nvContentPartPr>
            <p14:xfrm>
              <a:off x="5628000" y="3982480"/>
              <a:ext cx="154440" cy="71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610360" y="3964840"/>
                <a:ext cx="1900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14:cNvPr>
              <p14:cNvContentPartPr/>
              <p14:nvPr/>
            </p14:nvContentPartPr>
            <p14:xfrm>
              <a:off x="5850480" y="3891760"/>
              <a:ext cx="165240" cy="297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2480" y="3873760"/>
                <a:ext cx="2008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14:cNvPr>
              <p14:cNvContentPartPr/>
              <p14:nvPr/>
            </p14:nvContentPartPr>
            <p14:xfrm>
              <a:off x="5197440" y="3738400"/>
              <a:ext cx="75600" cy="11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179716" y="3720400"/>
                <a:ext cx="111411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14:cNvPr>
              <p14:cNvContentPartPr/>
              <p14:nvPr/>
            </p14:nvContentPartPr>
            <p14:xfrm>
              <a:off x="6364200" y="3907600"/>
              <a:ext cx="89280" cy="150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346200" y="3889600"/>
                <a:ext cx="124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14:cNvPr>
              <p14:cNvContentPartPr/>
              <p14:nvPr/>
            </p14:nvContentPartPr>
            <p14:xfrm>
              <a:off x="7004640" y="3758560"/>
              <a:ext cx="66240" cy="11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987000" y="3740920"/>
                <a:ext cx="101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14:cNvPr>
              <p14:cNvContentPartPr/>
              <p14:nvPr/>
            </p14:nvContentPartPr>
            <p14:xfrm>
              <a:off x="6513960" y="3758560"/>
              <a:ext cx="425520" cy="452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95960" y="3740906"/>
                <a:ext cx="461160" cy="488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14:cNvPr>
              <p14:cNvContentPartPr/>
              <p14:nvPr/>
            </p14:nvContentPartPr>
            <p14:xfrm>
              <a:off x="6088440" y="3809680"/>
              <a:ext cx="189360" cy="29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70800" y="3792040"/>
                <a:ext cx="225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14:cNvPr>
              <p14:cNvContentPartPr/>
              <p14:nvPr/>
            </p14:nvContentPartPr>
            <p14:xfrm>
              <a:off x="2387280" y="4652800"/>
              <a:ext cx="172080" cy="9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369280" y="4634800"/>
                <a:ext cx="2077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14:cNvPr>
              <p14:cNvContentPartPr/>
              <p14:nvPr/>
            </p14:nvContentPartPr>
            <p14:xfrm>
              <a:off x="2417880" y="4724440"/>
              <a:ext cx="1857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400240" y="4706800"/>
                <a:ext cx="221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14:cNvPr>
              <p14:cNvContentPartPr/>
              <p14:nvPr/>
            </p14:nvContentPartPr>
            <p14:xfrm>
              <a:off x="4067760" y="4419880"/>
              <a:ext cx="3142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049760" y="4401880"/>
                <a:ext cx="3499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14:cNvPr>
              <p14:cNvContentPartPr/>
              <p14:nvPr/>
            </p14:nvContentPartPr>
            <p14:xfrm>
              <a:off x="3222120" y="4510600"/>
              <a:ext cx="752400" cy="36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04480" y="4492600"/>
                <a:ext cx="7880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14:cNvPr>
              <p14:cNvContentPartPr/>
              <p14:nvPr/>
            </p14:nvContentPartPr>
            <p14:xfrm>
              <a:off x="2719560" y="4507000"/>
              <a:ext cx="401760" cy="468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1936" y="4489360"/>
                <a:ext cx="437368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14:cNvPr>
              <p14:cNvContentPartPr/>
              <p14:nvPr/>
            </p14:nvContentPartPr>
            <p14:xfrm>
              <a:off x="4488240" y="4556320"/>
              <a:ext cx="74520" cy="23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470240" y="4538680"/>
                <a:ext cx="1101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14:cNvPr>
              <p14:cNvContentPartPr/>
              <p14:nvPr/>
            </p14:nvContentPartPr>
            <p14:xfrm>
              <a:off x="4666440" y="4490080"/>
              <a:ext cx="37800" cy="4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648800" y="4472440"/>
                <a:ext cx="734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14:cNvPr>
              <p14:cNvContentPartPr/>
              <p14:nvPr/>
            </p14:nvContentPartPr>
            <p14:xfrm>
              <a:off x="4811160" y="4419160"/>
              <a:ext cx="75600" cy="135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93245" y="4401520"/>
                <a:ext cx="111071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14:cNvPr>
              <p14:cNvContentPartPr/>
              <p14:nvPr/>
            </p14:nvContentPartPr>
            <p14:xfrm>
              <a:off x="5412360" y="4439680"/>
              <a:ext cx="43920" cy="8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94360" y="4421680"/>
                <a:ext cx="795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14:cNvPr>
              <p14:cNvContentPartPr/>
              <p14:nvPr/>
            </p14:nvContentPartPr>
            <p14:xfrm>
              <a:off x="4875960" y="4473160"/>
              <a:ext cx="408600" cy="30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58320" y="4455160"/>
                <a:ext cx="4442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14:cNvPr>
              <p14:cNvContentPartPr/>
              <p14:nvPr/>
            </p14:nvContentPartPr>
            <p14:xfrm>
              <a:off x="4998360" y="3067360"/>
              <a:ext cx="98640" cy="131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980720" y="3049360"/>
                <a:ext cx="134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14:cNvPr>
              <p14:cNvContentPartPr/>
              <p14:nvPr/>
            </p14:nvContentPartPr>
            <p14:xfrm>
              <a:off x="5796840" y="3753160"/>
              <a:ext cx="75960" cy="147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79200" y="3735520"/>
                <a:ext cx="111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14:cNvPr>
              <p14:cNvContentPartPr/>
              <p14:nvPr/>
            </p14:nvContentPartPr>
            <p14:xfrm>
              <a:off x="3464400" y="4451200"/>
              <a:ext cx="374760" cy="457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446400" y="4433214"/>
                <a:ext cx="410400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84DB91-9522-427A-A87E-32B9F3801C40}"/>
                  </a:ext>
                </a:extLst>
              </p14:cNvPr>
              <p14:cNvContentPartPr/>
              <p14:nvPr/>
            </p14:nvContentPartPr>
            <p14:xfrm>
              <a:off x="5780640" y="4642360"/>
              <a:ext cx="1558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84DB91-9522-427A-A87E-32B9F3801C4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762640" y="462436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066C4DB-923D-4516-90F2-3F3402082010}"/>
                  </a:ext>
                </a:extLst>
              </p14:cNvPr>
              <p14:cNvContentPartPr/>
              <p14:nvPr/>
            </p14:nvContentPartPr>
            <p14:xfrm>
              <a:off x="5800800" y="4733800"/>
              <a:ext cx="14760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066C4DB-923D-4516-90F2-3F340208201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83160" y="4716160"/>
                <a:ext cx="183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26AB95-36C0-4D32-8FAE-43B9572633A1}"/>
                  </a:ext>
                </a:extLst>
              </p14:cNvPr>
              <p14:cNvContentPartPr/>
              <p14:nvPr/>
            </p14:nvContentPartPr>
            <p14:xfrm>
              <a:off x="6122640" y="4510600"/>
              <a:ext cx="305280" cy="47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26AB95-36C0-4D32-8FAE-43B9572633A1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105000" y="4492600"/>
                <a:ext cx="3409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BE0DE81-28F4-4BB4-A3E4-1E3F461064DF}"/>
                  </a:ext>
                </a:extLst>
              </p14:cNvPr>
              <p14:cNvContentPartPr/>
              <p14:nvPr/>
            </p14:nvContentPartPr>
            <p14:xfrm>
              <a:off x="6540600" y="4490080"/>
              <a:ext cx="923040" cy="533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BE0DE81-28F4-4BB4-A3E4-1E3F461064D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522607" y="4472428"/>
                <a:ext cx="958666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5CB9B3F-6FEC-43EE-B2AC-AE1E5823F5D6}"/>
                  </a:ext>
                </a:extLst>
              </p14:cNvPr>
              <p14:cNvContentPartPr/>
              <p14:nvPr/>
            </p14:nvContentPartPr>
            <p14:xfrm>
              <a:off x="7589280" y="4378120"/>
              <a:ext cx="550440" cy="621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5CB9B3F-6FEC-43EE-B2AC-AE1E5823F5D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71292" y="4360120"/>
                <a:ext cx="586057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296DD29-DDCB-4E07-94EA-4E745ADD2244}"/>
                  </a:ext>
                </a:extLst>
              </p14:cNvPr>
              <p14:cNvContentPartPr/>
              <p14:nvPr/>
            </p14:nvContentPartPr>
            <p14:xfrm>
              <a:off x="1137720" y="5182000"/>
              <a:ext cx="843840" cy="37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296DD29-DDCB-4E07-94EA-4E745ADD2244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119720" y="5164017"/>
                <a:ext cx="879480" cy="4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1F81E6-DBC1-415D-B7FF-ECE9DAEB4358}"/>
                  </a:ext>
                </a:extLst>
              </p14:cNvPr>
              <p14:cNvContentPartPr/>
              <p14:nvPr/>
            </p14:nvContentPartPr>
            <p14:xfrm>
              <a:off x="2631000" y="5332120"/>
              <a:ext cx="193680" cy="249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1F81E6-DBC1-415D-B7FF-ECE9DAEB435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613360" y="5314120"/>
                <a:ext cx="2293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52B766-754A-4A6B-A220-5A771035F577}"/>
                  </a:ext>
                </a:extLst>
              </p14:cNvPr>
              <p14:cNvContentPartPr/>
              <p14:nvPr/>
            </p14:nvContentPartPr>
            <p14:xfrm>
              <a:off x="2956440" y="5385040"/>
              <a:ext cx="14328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52B766-754A-4A6B-A220-5A771035F57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938440" y="5367040"/>
                <a:ext cx="178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98974B-A16F-4894-8BB2-7E4AC39C9DEF}"/>
                  </a:ext>
                </a:extLst>
              </p14:cNvPr>
              <p14:cNvContentPartPr/>
              <p14:nvPr/>
            </p14:nvContentPartPr>
            <p14:xfrm>
              <a:off x="2976600" y="5459560"/>
              <a:ext cx="99000" cy="26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98974B-A16F-4894-8BB2-7E4AC39C9DE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958960" y="5441920"/>
                <a:ext cx="1346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044BF11-BD70-48DC-B56C-A8842072B80A}"/>
                  </a:ext>
                </a:extLst>
              </p14:cNvPr>
              <p14:cNvContentPartPr/>
              <p14:nvPr/>
            </p14:nvContentPartPr>
            <p14:xfrm>
              <a:off x="3311760" y="5511760"/>
              <a:ext cx="109800" cy="133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044BF11-BD70-48DC-B56C-A8842072B80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294120" y="5493760"/>
                <a:ext cx="145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BDA18A-A7B5-453E-B166-55CB4808E9A1}"/>
                  </a:ext>
                </a:extLst>
              </p14:cNvPr>
              <p14:cNvContentPartPr/>
              <p14:nvPr/>
            </p14:nvContentPartPr>
            <p14:xfrm>
              <a:off x="3230400" y="5191360"/>
              <a:ext cx="1962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BDA18A-A7B5-453E-B166-55CB4808E9A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212760" y="5173720"/>
                <a:ext cx="231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9F5D2C2-EC41-49C4-9967-7F4B250AA9A2}"/>
                  </a:ext>
                </a:extLst>
              </p14:cNvPr>
              <p14:cNvContentPartPr/>
              <p14:nvPr/>
            </p14:nvContentPartPr>
            <p14:xfrm>
              <a:off x="3336240" y="5567200"/>
              <a:ext cx="57600" cy="23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9F5D2C2-EC41-49C4-9967-7F4B250AA9A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318240" y="5549560"/>
                <a:ext cx="932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9B86BAD-A242-4949-989E-BC1FE5D5C7A8}"/>
                  </a:ext>
                </a:extLst>
              </p14:cNvPr>
              <p14:cNvContentPartPr/>
              <p14:nvPr/>
            </p14:nvContentPartPr>
            <p14:xfrm>
              <a:off x="3597240" y="5344000"/>
              <a:ext cx="9360" cy="131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9B86BAD-A242-4949-989E-BC1FE5D5C7A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579600" y="5326000"/>
                <a:ext cx="450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2C42CA0-6BF2-4DC4-BA62-F1097E1BF33D}"/>
                  </a:ext>
                </a:extLst>
              </p14:cNvPr>
              <p14:cNvContentPartPr/>
              <p14:nvPr/>
            </p14:nvContentPartPr>
            <p14:xfrm>
              <a:off x="3666720" y="5333560"/>
              <a:ext cx="31320" cy="175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2C42CA0-6BF2-4DC4-BA62-F1097E1BF33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648720" y="5315560"/>
                <a:ext cx="669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02C2879-455A-4884-B7CA-5D0E003BBC85}"/>
                  </a:ext>
                </a:extLst>
              </p14:cNvPr>
              <p14:cNvContentPartPr/>
              <p14:nvPr/>
            </p14:nvContentPartPr>
            <p14:xfrm>
              <a:off x="3565560" y="5302960"/>
              <a:ext cx="255600" cy="91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02C2879-455A-4884-B7CA-5D0E003BBC85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547920" y="5285320"/>
                <a:ext cx="291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458524E-7508-44A3-9052-D5189A4ADBA5}"/>
                  </a:ext>
                </a:extLst>
              </p14:cNvPr>
              <p14:cNvContentPartPr/>
              <p14:nvPr/>
            </p14:nvContentPartPr>
            <p14:xfrm>
              <a:off x="3876600" y="5252560"/>
              <a:ext cx="14760" cy="280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458524E-7508-44A3-9052-D5189A4ADBA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58600" y="5234560"/>
                <a:ext cx="504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A491912-DA7C-400D-955B-D1840BA29FAA}"/>
                  </a:ext>
                </a:extLst>
              </p14:cNvPr>
              <p14:cNvContentPartPr/>
              <p14:nvPr/>
            </p14:nvContentPartPr>
            <p14:xfrm>
              <a:off x="3840240" y="5200000"/>
              <a:ext cx="181440" cy="29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A491912-DA7C-400D-955B-D1840BA29FA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822240" y="5182000"/>
                <a:ext cx="2170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835B1EE-36F4-472C-B5C0-7BDF49A9DA51}"/>
                  </a:ext>
                </a:extLst>
              </p14:cNvPr>
              <p14:cNvContentPartPr/>
              <p14:nvPr/>
            </p14:nvContentPartPr>
            <p14:xfrm>
              <a:off x="4151640" y="5098120"/>
              <a:ext cx="121680" cy="195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835B1EE-36F4-472C-B5C0-7BDF49A9DA5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134000" y="5080120"/>
                <a:ext cx="157320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20565907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14:cNvPr>
              <p14:cNvContentPartPr/>
              <p14:nvPr/>
            </p14:nvContentPartPr>
            <p14:xfrm>
              <a:off x="1909920" y="3189040"/>
              <a:ext cx="1623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91920" y="3171400"/>
                <a:ext cx="19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14:cNvPr>
              <p14:cNvContentPartPr/>
              <p14:nvPr/>
            </p14:nvContentPartPr>
            <p14:xfrm>
              <a:off x="1869240" y="3301720"/>
              <a:ext cx="52992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1240" y="3284080"/>
                <a:ext cx="565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14:cNvPr>
              <p14:cNvContentPartPr/>
              <p14:nvPr/>
            </p14:nvContentPartPr>
            <p14:xfrm>
              <a:off x="671880" y="3220720"/>
              <a:ext cx="788040" cy="28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4232" y="3202743"/>
                <a:ext cx="823696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14:cNvPr>
              <p14:cNvContentPartPr/>
              <p14:nvPr/>
            </p14:nvContentPartPr>
            <p14:xfrm>
              <a:off x="2502120" y="3002560"/>
              <a:ext cx="1202040" cy="643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4475" y="2984560"/>
                <a:ext cx="1237691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14:cNvPr>
              <p14:cNvContentPartPr/>
              <p14:nvPr/>
            </p14:nvContentPartPr>
            <p14:xfrm>
              <a:off x="3802440" y="2984560"/>
              <a:ext cx="566640" cy="638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84789" y="2966920"/>
                <a:ext cx="602303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14:cNvPr>
              <p14:cNvContentPartPr/>
              <p14:nvPr/>
            </p14:nvContentPartPr>
            <p14:xfrm>
              <a:off x="4449720" y="3108400"/>
              <a:ext cx="550080" cy="285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1720" y="3090738"/>
                <a:ext cx="585720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14:cNvPr>
              <p14:cNvContentPartPr/>
              <p14:nvPr/>
            </p14:nvContentPartPr>
            <p14:xfrm>
              <a:off x="5099160" y="3189760"/>
              <a:ext cx="135720" cy="33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1160" y="3172120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14:cNvPr>
              <p14:cNvContentPartPr/>
              <p14:nvPr/>
            </p14:nvContentPartPr>
            <p14:xfrm>
              <a:off x="5331000" y="3118840"/>
              <a:ext cx="53640" cy="70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13360" y="3101200"/>
                <a:ext cx="89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14:cNvPr>
              <p14:cNvContentPartPr/>
              <p14:nvPr/>
            </p14:nvContentPartPr>
            <p14:xfrm>
              <a:off x="5454840" y="3100120"/>
              <a:ext cx="145800" cy="27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36840" y="3082120"/>
                <a:ext cx="181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14:cNvPr>
              <p14:cNvContentPartPr/>
              <p14:nvPr/>
            </p14:nvContentPartPr>
            <p14:xfrm>
              <a:off x="5669040" y="3216040"/>
              <a:ext cx="62280" cy="141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651400" y="3198400"/>
                <a:ext cx="9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14:cNvPr>
              <p14:cNvContentPartPr/>
              <p14:nvPr/>
            </p14:nvContentPartPr>
            <p14:xfrm>
              <a:off x="5808000" y="3006880"/>
              <a:ext cx="1039680" cy="439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0000" y="2988895"/>
                <a:ext cx="1075320" cy="4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14:cNvPr>
              <p14:cNvContentPartPr/>
              <p14:nvPr/>
            </p14:nvContentPartPr>
            <p14:xfrm>
              <a:off x="2305920" y="3945400"/>
              <a:ext cx="175680" cy="1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87920" y="3927760"/>
                <a:ext cx="211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14:cNvPr>
              <p14:cNvContentPartPr/>
              <p14:nvPr/>
            </p14:nvContentPartPr>
            <p14:xfrm>
              <a:off x="2356680" y="4033240"/>
              <a:ext cx="15192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40" y="4015240"/>
                <a:ext cx="187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14:cNvPr>
              <p14:cNvContentPartPr/>
              <p14:nvPr/>
            </p14:nvContentPartPr>
            <p14:xfrm>
              <a:off x="2732880" y="3901120"/>
              <a:ext cx="318600" cy="163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714880" y="3883120"/>
                <a:ext cx="354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14:cNvPr>
              <p14:cNvContentPartPr/>
              <p14:nvPr/>
            </p14:nvContentPartPr>
            <p14:xfrm>
              <a:off x="2722440" y="4113880"/>
              <a:ext cx="304920" cy="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04440" y="4096240"/>
                <a:ext cx="340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14:cNvPr>
              <p14:cNvContentPartPr/>
              <p14:nvPr/>
            </p14:nvContentPartPr>
            <p14:xfrm>
              <a:off x="2885160" y="4175440"/>
              <a:ext cx="173160" cy="16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867520" y="4157440"/>
                <a:ext cx="208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14:cNvPr>
              <p14:cNvContentPartPr/>
              <p14:nvPr/>
            </p14:nvContentPartPr>
            <p14:xfrm>
              <a:off x="2613360" y="3921640"/>
              <a:ext cx="108000" cy="411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95720" y="3903640"/>
                <a:ext cx="1436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14:cNvPr>
              <p14:cNvContentPartPr/>
              <p14:nvPr/>
            </p14:nvContentPartPr>
            <p14:xfrm>
              <a:off x="3889560" y="3851800"/>
              <a:ext cx="83160" cy="414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871560" y="3833800"/>
                <a:ext cx="1188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14:cNvPr>
              <p14:cNvContentPartPr/>
              <p14:nvPr/>
            </p14:nvContentPartPr>
            <p14:xfrm>
              <a:off x="4052280" y="4154920"/>
              <a:ext cx="82800" cy="10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034640" y="4137280"/>
                <a:ext cx="1184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14:cNvPr>
              <p14:cNvContentPartPr/>
              <p14:nvPr/>
            </p14:nvContentPartPr>
            <p14:xfrm>
              <a:off x="4341360" y="3798520"/>
              <a:ext cx="88200" cy="47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323360" y="3780520"/>
                <a:ext cx="12384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14:cNvPr>
              <p14:cNvContentPartPr/>
              <p14:nvPr/>
            </p14:nvContentPartPr>
            <p14:xfrm>
              <a:off x="4548000" y="4127560"/>
              <a:ext cx="84600" cy="120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530360" y="4109560"/>
                <a:ext cx="1202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14:cNvPr>
              <p14:cNvContentPartPr/>
              <p14:nvPr/>
            </p14:nvContentPartPr>
            <p14:xfrm>
              <a:off x="4571760" y="3757120"/>
              <a:ext cx="173880" cy="14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53760" y="3739120"/>
                <a:ext cx="2095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14:cNvPr>
              <p14:cNvContentPartPr/>
              <p14:nvPr/>
            </p14:nvContentPartPr>
            <p14:xfrm>
              <a:off x="4134720" y="3757120"/>
              <a:ext cx="117360" cy="173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17080" y="3739157"/>
                <a:ext cx="15300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14:cNvPr>
              <p14:cNvContentPartPr/>
              <p14:nvPr/>
            </p14:nvContentPartPr>
            <p14:xfrm>
              <a:off x="3161280" y="3901120"/>
              <a:ext cx="641520" cy="39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143280" y="3883480"/>
                <a:ext cx="6771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14:cNvPr>
              <p14:cNvContentPartPr/>
              <p14:nvPr/>
            </p14:nvContentPartPr>
            <p14:xfrm>
              <a:off x="4856160" y="3889960"/>
              <a:ext cx="76320" cy="23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38520" y="3871960"/>
                <a:ext cx="1119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14:cNvPr>
              <p14:cNvContentPartPr/>
              <p14:nvPr/>
            </p14:nvContentPartPr>
            <p14:xfrm>
              <a:off x="5047680" y="3809680"/>
              <a:ext cx="42480" cy="6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29680" y="3792040"/>
                <a:ext cx="78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14:cNvPr>
              <p14:cNvContentPartPr/>
              <p14:nvPr/>
            </p14:nvContentPartPr>
            <p14:xfrm>
              <a:off x="5337120" y="3931360"/>
              <a:ext cx="118800" cy="180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19480" y="3913720"/>
                <a:ext cx="154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14:cNvPr>
              <p14:cNvContentPartPr/>
              <p14:nvPr/>
            </p14:nvContentPartPr>
            <p14:xfrm>
              <a:off x="5539080" y="4012720"/>
              <a:ext cx="8280" cy="28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1080" y="399508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14:cNvPr>
              <p14:cNvContentPartPr/>
              <p14:nvPr/>
            </p14:nvContentPartPr>
            <p14:xfrm>
              <a:off x="5557080" y="379924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394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14:cNvPr>
              <p14:cNvContentPartPr/>
              <p14:nvPr/>
            </p14:nvContentPartPr>
            <p14:xfrm>
              <a:off x="5628000" y="3982480"/>
              <a:ext cx="154440" cy="71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610360" y="3964840"/>
                <a:ext cx="1900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14:cNvPr>
              <p14:cNvContentPartPr/>
              <p14:nvPr/>
            </p14:nvContentPartPr>
            <p14:xfrm>
              <a:off x="5850480" y="3891760"/>
              <a:ext cx="165240" cy="297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2480" y="3873760"/>
                <a:ext cx="2008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14:cNvPr>
              <p14:cNvContentPartPr/>
              <p14:nvPr/>
            </p14:nvContentPartPr>
            <p14:xfrm>
              <a:off x="5197440" y="3738400"/>
              <a:ext cx="75600" cy="11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179716" y="3720400"/>
                <a:ext cx="111411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14:cNvPr>
              <p14:cNvContentPartPr/>
              <p14:nvPr/>
            </p14:nvContentPartPr>
            <p14:xfrm>
              <a:off x="6364200" y="3907600"/>
              <a:ext cx="89280" cy="150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346200" y="3889600"/>
                <a:ext cx="124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14:cNvPr>
              <p14:cNvContentPartPr/>
              <p14:nvPr/>
            </p14:nvContentPartPr>
            <p14:xfrm>
              <a:off x="7004640" y="3758560"/>
              <a:ext cx="66240" cy="11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987000" y="3740920"/>
                <a:ext cx="101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14:cNvPr>
              <p14:cNvContentPartPr/>
              <p14:nvPr/>
            </p14:nvContentPartPr>
            <p14:xfrm>
              <a:off x="6513960" y="3758560"/>
              <a:ext cx="425520" cy="452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95960" y="3740906"/>
                <a:ext cx="461160" cy="488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14:cNvPr>
              <p14:cNvContentPartPr/>
              <p14:nvPr/>
            </p14:nvContentPartPr>
            <p14:xfrm>
              <a:off x="6088440" y="3809680"/>
              <a:ext cx="189360" cy="29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70800" y="3792040"/>
                <a:ext cx="225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14:cNvPr>
              <p14:cNvContentPartPr/>
              <p14:nvPr/>
            </p14:nvContentPartPr>
            <p14:xfrm>
              <a:off x="2387280" y="4652800"/>
              <a:ext cx="172080" cy="9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369280" y="4634800"/>
                <a:ext cx="2077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14:cNvPr>
              <p14:cNvContentPartPr/>
              <p14:nvPr/>
            </p14:nvContentPartPr>
            <p14:xfrm>
              <a:off x="2417880" y="4724440"/>
              <a:ext cx="1857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400240" y="4706800"/>
                <a:ext cx="221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14:cNvPr>
              <p14:cNvContentPartPr/>
              <p14:nvPr/>
            </p14:nvContentPartPr>
            <p14:xfrm>
              <a:off x="4067760" y="4419880"/>
              <a:ext cx="3142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049760" y="4401880"/>
                <a:ext cx="3499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14:cNvPr>
              <p14:cNvContentPartPr/>
              <p14:nvPr/>
            </p14:nvContentPartPr>
            <p14:xfrm>
              <a:off x="3222120" y="4510600"/>
              <a:ext cx="752400" cy="36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04480" y="4492600"/>
                <a:ext cx="7880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14:cNvPr>
              <p14:cNvContentPartPr/>
              <p14:nvPr/>
            </p14:nvContentPartPr>
            <p14:xfrm>
              <a:off x="2719560" y="4507000"/>
              <a:ext cx="401760" cy="468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1936" y="4489360"/>
                <a:ext cx="437368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14:cNvPr>
              <p14:cNvContentPartPr/>
              <p14:nvPr/>
            </p14:nvContentPartPr>
            <p14:xfrm>
              <a:off x="4488240" y="4556320"/>
              <a:ext cx="74520" cy="23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470240" y="4538680"/>
                <a:ext cx="1101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14:cNvPr>
              <p14:cNvContentPartPr/>
              <p14:nvPr/>
            </p14:nvContentPartPr>
            <p14:xfrm>
              <a:off x="4666440" y="4490080"/>
              <a:ext cx="37800" cy="4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648800" y="4472440"/>
                <a:ext cx="734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14:cNvPr>
              <p14:cNvContentPartPr/>
              <p14:nvPr/>
            </p14:nvContentPartPr>
            <p14:xfrm>
              <a:off x="4811160" y="4419160"/>
              <a:ext cx="75600" cy="135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93245" y="4401520"/>
                <a:ext cx="111071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14:cNvPr>
              <p14:cNvContentPartPr/>
              <p14:nvPr/>
            </p14:nvContentPartPr>
            <p14:xfrm>
              <a:off x="5412360" y="4439680"/>
              <a:ext cx="43920" cy="8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94360" y="4421680"/>
                <a:ext cx="795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14:cNvPr>
              <p14:cNvContentPartPr/>
              <p14:nvPr/>
            </p14:nvContentPartPr>
            <p14:xfrm>
              <a:off x="4875960" y="4473160"/>
              <a:ext cx="408600" cy="30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58320" y="4455160"/>
                <a:ext cx="4442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14:cNvPr>
              <p14:cNvContentPartPr/>
              <p14:nvPr/>
            </p14:nvContentPartPr>
            <p14:xfrm>
              <a:off x="4998360" y="3067360"/>
              <a:ext cx="98640" cy="131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980720" y="3049360"/>
                <a:ext cx="134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14:cNvPr>
              <p14:cNvContentPartPr/>
              <p14:nvPr/>
            </p14:nvContentPartPr>
            <p14:xfrm>
              <a:off x="5796840" y="3753160"/>
              <a:ext cx="75960" cy="147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79200" y="3735520"/>
                <a:ext cx="111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14:cNvPr>
              <p14:cNvContentPartPr/>
              <p14:nvPr/>
            </p14:nvContentPartPr>
            <p14:xfrm>
              <a:off x="3464400" y="4451200"/>
              <a:ext cx="374760" cy="457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446400" y="4433214"/>
                <a:ext cx="410400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84DB91-9522-427A-A87E-32B9F3801C40}"/>
                  </a:ext>
                </a:extLst>
              </p14:cNvPr>
              <p14:cNvContentPartPr/>
              <p14:nvPr/>
            </p14:nvContentPartPr>
            <p14:xfrm>
              <a:off x="5780640" y="4642360"/>
              <a:ext cx="1558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84DB91-9522-427A-A87E-32B9F3801C4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762640" y="462436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066C4DB-923D-4516-90F2-3F3402082010}"/>
                  </a:ext>
                </a:extLst>
              </p14:cNvPr>
              <p14:cNvContentPartPr/>
              <p14:nvPr/>
            </p14:nvContentPartPr>
            <p14:xfrm>
              <a:off x="5800800" y="4733800"/>
              <a:ext cx="14760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066C4DB-923D-4516-90F2-3F340208201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83160" y="4716160"/>
                <a:ext cx="183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26AB95-36C0-4D32-8FAE-43B9572633A1}"/>
                  </a:ext>
                </a:extLst>
              </p14:cNvPr>
              <p14:cNvContentPartPr/>
              <p14:nvPr/>
            </p14:nvContentPartPr>
            <p14:xfrm>
              <a:off x="6122640" y="4510600"/>
              <a:ext cx="305280" cy="47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26AB95-36C0-4D32-8FAE-43B9572633A1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105000" y="4492600"/>
                <a:ext cx="3409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BE0DE81-28F4-4BB4-A3E4-1E3F461064DF}"/>
                  </a:ext>
                </a:extLst>
              </p14:cNvPr>
              <p14:cNvContentPartPr/>
              <p14:nvPr/>
            </p14:nvContentPartPr>
            <p14:xfrm>
              <a:off x="6540600" y="4490080"/>
              <a:ext cx="923040" cy="533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BE0DE81-28F4-4BB4-A3E4-1E3F461064D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522607" y="4472428"/>
                <a:ext cx="958666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5CB9B3F-6FEC-43EE-B2AC-AE1E5823F5D6}"/>
                  </a:ext>
                </a:extLst>
              </p14:cNvPr>
              <p14:cNvContentPartPr/>
              <p14:nvPr/>
            </p14:nvContentPartPr>
            <p14:xfrm>
              <a:off x="7589280" y="4378120"/>
              <a:ext cx="550440" cy="621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5CB9B3F-6FEC-43EE-B2AC-AE1E5823F5D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71292" y="4360120"/>
                <a:ext cx="586057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296DD29-DDCB-4E07-94EA-4E745ADD2244}"/>
                  </a:ext>
                </a:extLst>
              </p14:cNvPr>
              <p14:cNvContentPartPr/>
              <p14:nvPr/>
            </p14:nvContentPartPr>
            <p14:xfrm>
              <a:off x="1137720" y="5182000"/>
              <a:ext cx="843840" cy="37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296DD29-DDCB-4E07-94EA-4E745ADD2244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119720" y="5164017"/>
                <a:ext cx="879480" cy="4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1F81E6-DBC1-415D-B7FF-ECE9DAEB4358}"/>
                  </a:ext>
                </a:extLst>
              </p14:cNvPr>
              <p14:cNvContentPartPr/>
              <p14:nvPr/>
            </p14:nvContentPartPr>
            <p14:xfrm>
              <a:off x="2631000" y="5332120"/>
              <a:ext cx="193680" cy="249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1F81E6-DBC1-415D-B7FF-ECE9DAEB435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613360" y="5314120"/>
                <a:ext cx="2293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52B766-754A-4A6B-A220-5A771035F577}"/>
                  </a:ext>
                </a:extLst>
              </p14:cNvPr>
              <p14:cNvContentPartPr/>
              <p14:nvPr/>
            </p14:nvContentPartPr>
            <p14:xfrm>
              <a:off x="2956440" y="5385040"/>
              <a:ext cx="14328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52B766-754A-4A6B-A220-5A771035F57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938440" y="5367040"/>
                <a:ext cx="178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98974B-A16F-4894-8BB2-7E4AC39C9DEF}"/>
                  </a:ext>
                </a:extLst>
              </p14:cNvPr>
              <p14:cNvContentPartPr/>
              <p14:nvPr/>
            </p14:nvContentPartPr>
            <p14:xfrm>
              <a:off x="2976600" y="5459560"/>
              <a:ext cx="99000" cy="26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98974B-A16F-4894-8BB2-7E4AC39C9DE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958960" y="5441920"/>
                <a:ext cx="1346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044BF11-BD70-48DC-B56C-A8842072B80A}"/>
                  </a:ext>
                </a:extLst>
              </p14:cNvPr>
              <p14:cNvContentPartPr/>
              <p14:nvPr/>
            </p14:nvContentPartPr>
            <p14:xfrm>
              <a:off x="3311760" y="5511760"/>
              <a:ext cx="109800" cy="133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044BF11-BD70-48DC-B56C-A8842072B80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294120" y="5493760"/>
                <a:ext cx="145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BDA18A-A7B5-453E-B166-55CB4808E9A1}"/>
                  </a:ext>
                </a:extLst>
              </p14:cNvPr>
              <p14:cNvContentPartPr/>
              <p14:nvPr/>
            </p14:nvContentPartPr>
            <p14:xfrm>
              <a:off x="3230400" y="5191360"/>
              <a:ext cx="1962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BDA18A-A7B5-453E-B166-55CB4808E9A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212760" y="5173720"/>
                <a:ext cx="231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9F5D2C2-EC41-49C4-9967-7F4B250AA9A2}"/>
                  </a:ext>
                </a:extLst>
              </p14:cNvPr>
              <p14:cNvContentPartPr/>
              <p14:nvPr/>
            </p14:nvContentPartPr>
            <p14:xfrm>
              <a:off x="3336240" y="5567200"/>
              <a:ext cx="57600" cy="23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9F5D2C2-EC41-49C4-9967-7F4B250AA9A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318240" y="5549560"/>
                <a:ext cx="932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9B86BAD-A242-4949-989E-BC1FE5D5C7A8}"/>
                  </a:ext>
                </a:extLst>
              </p14:cNvPr>
              <p14:cNvContentPartPr/>
              <p14:nvPr/>
            </p14:nvContentPartPr>
            <p14:xfrm>
              <a:off x="3597240" y="5344000"/>
              <a:ext cx="9360" cy="131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9B86BAD-A242-4949-989E-BC1FE5D5C7A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579600" y="5326000"/>
                <a:ext cx="450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2C42CA0-6BF2-4DC4-BA62-F1097E1BF33D}"/>
                  </a:ext>
                </a:extLst>
              </p14:cNvPr>
              <p14:cNvContentPartPr/>
              <p14:nvPr/>
            </p14:nvContentPartPr>
            <p14:xfrm>
              <a:off x="3666720" y="5333560"/>
              <a:ext cx="31320" cy="175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2C42CA0-6BF2-4DC4-BA62-F1097E1BF33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648720" y="5315560"/>
                <a:ext cx="669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02C2879-455A-4884-B7CA-5D0E003BBC85}"/>
                  </a:ext>
                </a:extLst>
              </p14:cNvPr>
              <p14:cNvContentPartPr/>
              <p14:nvPr/>
            </p14:nvContentPartPr>
            <p14:xfrm>
              <a:off x="3565560" y="5302960"/>
              <a:ext cx="255600" cy="91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02C2879-455A-4884-B7CA-5D0E003BBC85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547920" y="5285320"/>
                <a:ext cx="291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458524E-7508-44A3-9052-D5189A4ADBA5}"/>
                  </a:ext>
                </a:extLst>
              </p14:cNvPr>
              <p14:cNvContentPartPr/>
              <p14:nvPr/>
            </p14:nvContentPartPr>
            <p14:xfrm>
              <a:off x="3876600" y="5252560"/>
              <a:ext cx="14760" cy="280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458524E-7508-44A3-9052-D5189A4ADBA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58600" y="5234560"/>
                <a:ext cx="504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A491912-DA7C-400D-955B-D1840BA29FAA}"/>
                  </a:ext>
                </a:extLst>
              </p14:cNvPr>
              <p14:cNvContentPartPr/>
              <p14:nvPr/>
            </p14:nvContentPartPr>
            <p14:xfrm>
              <a:off x="3840240" y="5200000"/>
              <a:ext cx="181440" cy="29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A491912-DA7C-400D-955B-D1840BA29FA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822240" y="5182000"/>
                <a:ext cx="2170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835B1EE-36F4-472C-B5C0-7BDF49A9DA51}"/>
                  </a:ext>
                </a:extLst>
              </p14:cNvPr>
              <p14:cNvContentPartPr/>
              <p14:nvPr/>
            </p14:nvContentPartPr>
            <p14:xfrm>
              <a:off x="4151640" y="5098120"/>
              <a:ext cx="121680" cy="195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835B1EE-36F4-472C-B5C0-7BDF49A9DA5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134000" y="5080120"/>
                <a:ext cx="157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C670F6-46D0-4999-BF59-71215575FA53}"/>
                  </a:ext>
                </a:extLst>
              </p14:cNvPr>
              <p14:cNvContentPartPr/>
              <p14:nvPr/>
            </p14:nvContentPartPr>
            <p14:xfrm>
              <a:off x="4690920" y="5282800"/>
              <a:ext cx="135360" cy="194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C670F6-46D0-4999-BF59-71215575FA53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672920" y="5264800"/>
                <a:ext cx="1710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ABA5C-704C-46E7-A3D3-BC2EACEC0FF4}"/>
                  </a:ext>
                </a:extLst>
              </p14:cNvPr>
              <p14:cNvContentPartPr/>
              <p14:nvPr/>
            </p14:nvContentPartPr>
            <p14:xfrm>
              <a:off x="4920240" y="5342560"/>
              <a:ext cx="109080" cy="118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ABA5C-704C-46E7-A3D3-BC2EACEC0FF4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02240" y="5324920"/>
                <a:ext cx="14472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42667D-2A75-496D-8823-3C0A9ECACFBD}"/>
                  </a:ext>
                </a:extLst>
              </p14:cNvPr>
              <p14:cNvContentPartPr/>
              <p14:nvPr/>
            </p14:nvContentPartPr>
            <p14:xfrm>
              <a:off x="5232000" y="5200720"/>
              <a:ext cx="191160" cy="2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42667D-2A75-496D-8823-3C0A9ECACFB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14000" y="5183080"/>
                <a:ext cx="226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28DA9C2-44C8-4345-BD8B-CB0BC4035136}"/>
                  </a:ext>
                </a:extLst>
              </p14:cNvPr>
              <p14:cNvContentPartPr/>
              <p14:nvPr/>
            </p14:nvContentPartPr>
            <p14:xfrm>
              <a:off x="5587680" y="5374240"/>
              <a:ext cx="12204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28DA9C2-44C8-4345-BD8B-CB0BC40351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570040" y="535624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DDE9D5E-E9D7-4531-9543-75274BAA7176}"/>
                  </a:ext>
                </a:extLst>
              </p14:cNvPr>
              <p14:cNvContentPartPr/>
              <p14:nvPr/>
            </p14:nvContentPartPr>
            <p14:xfrm>
              <a:off x="5597760" y="5445160"/>
              <a:ext cx="106200" cy="2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DDE9D5E-E9D7-4531-9543-75274BAA717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580120" y="5427520"/>
                <a:ext cx="1418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57E643D-4074-41B9-8527-7A08811CD545}"/>
                  </a:ext>
                </a:extLst>
              </p14:cNvPr>
              <p14:cNvContentPartPr/>
              <p14:nvPr/>
            </p14:nvContentPartPr>
            <p14:xfrm>
              <a:off x="5221920" y="5313400"/>
              <a:ext cx="259200" cy="201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57E643D-4074-41B9-8527-7A08811CD54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203920" y="5295728"/>
                <a:ext cx="29484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32C01A1-E7D6-41FE-95F0-3D9984204A04}"/>
                  </a:ext>
                </a:extLst>
              </p14:cNvPr>
              <p14:cNvContentPartPr/>
              <p14:nvPr/>
            </p14:nvContentPartPr>
            <p14:xfrm>
              <a:off x="5799720" y="5099920"/>
              <a:ext cx="1854000" cy="711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32C01A1-E7D6-41FE-95F0-3D9984204A04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782080" y="5082280"/>
                <a:ext cx="1889640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A994FDB-41FC-4775-9638-76781A2A389F}"/>
                  </a:ext>
                </a:extLst>
              </p14:cNvPr>
              <p14:cNvContentPartPr/>
              <p14:nvPr/>
            </p14:nvContentPartPr>
            <p14:xfrm>
              <a:off x="7768920" y="5055280"/>
              <a:ext cx="658440" cy="624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A994FDB-41FC-4775-9638-76781A2A389F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750920" y="5037640"/>
                <a:ext cx="694080" cy="65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591104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14:cNvPr>
              <p14:cNvContentPartPr/>
              <p14:nvPr/>
            </p14:nvContentPartPr>
            <p14:xfrm>
              <a:off x="2646840" y="166120"/>
              <a:ext cx="1690200" cy="484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2F871AB-B68F-47D5-A17D-76EC8BBA7A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29200" y="148133"/>
                <a:ext cx="1725840" cy="51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14:cNvPr>
              <p14:cNvContentPartPr/>
              <p14:nvPr/>
            </p14:nvContentPartPr>
            <p14:xfrm>
              <a:off x="1167240" y="2181760"/>
              <a:ext cx="31680" cy="90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C1E858-EB4C-487B-A80D-8B6D667014D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149600" y="2163760"/>
                <a:ext cx="673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14:cNvPr>
              <p14:cNvContentPartPr/>
              <p14:nvPr/>
            </p14:nvContentPartPr>
            <p14:xfrm>
              <a:off x="1346160" y="405880"/>
              <a:ext cx="2209680" cy="1975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0482A0D-4848-4277-9956-EE9D440DAFB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28163" y="388240"/>
                <a:ext cx="2245314" cy="20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14:cNvPr>
              <p14:cNvContentPartPr/>
              <p14:nvPr/>
            </p14:nvContentPartPr>
            <p14:xfrm>
              <a:off x="989040" y="2387320"/>
              <a:ext cx="20772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BB8A9C3-6ACC-4408-A17A-9BD1239F576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971400" y="2369680"/>
                <a:ext cx="243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14:cNvPr>
              <p14:cNvContentPartPr/>
              <p14:nvPr/>
            </p14:nvContentPartPr>
            <p14:xfrm>
              <a:off x="5089800" y="477160"/>
              <a:ext cx="905760" cy="443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43C628-47AB-4752-9DA3-758B204A05B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2160" y="459160"/>
                <a:ext cx="941400" cy="47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14:cNvPr>
              <p14:cNvContentPartPr/>
              <p14:nvPr/>
            </p14:nvContentPartPr>
            <p14:xfrm>
              <a:off x="8259600" y="449440"/>
              <a:ext cx="572760" cy="3506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FA4B7F6-A3D1-4D83-BCBC-5A6AEC1B966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41960" y="431800"/>
                <a:ext cx="60840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14:cNvPr>
              <p14:cNvContentPartPr/>
              <p14:nvPr/>
            </p14:nvContentPartPr>
            <p14:xfrm>
              <a:off x="7203360" y="448000"/>
              <a:ext cx="880560" cy="315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571F0D-2142-42EF-9470-728058142A4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185360" y="430000"/>
                <a:ext cx="91620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14:cNvPr>
              <p14:cNvContentPartPr/>
              <p14:nvPr/>
            </p14:nvContentPartPr>
            <p14:xfrm>
              <a:off x="6387240" y="605680"/>
              <a:ext cx="556920" cy="157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B043EE6-0A4E-445F-81F5-8B4DF9D28C1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369589" y="587680"/>
                <a:ext cx="592583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14:cNvPr>
              <p14:cNvContentPartPr/>
              <p14:nvPr/>
            </p14:nvContentPartPr>
            <p14:xfrm>
              <a:off x="2240040" y="842920"/>
              <a:ext cx="1153440" cy="541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73E6544-BB27-499C-9B4C-F1F4F64F8B8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222400" y="825280"/>
                <a:ext cx="1189080" cy="57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14:cNvPr>
              <p14:cNvContentPartPr/>
              <p14:nvPr/>
            </p14:nvContentPartPr>
            <p14:xfrm>
              <a:off x="4218600" y="1096720"/>
              <a:ext cx="1154880" cy="324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97A54AB-BF67-4A1E-A229-B4676524173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00606" y="1079080"/>
                <a:ext cx="1190509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14:cNvPr>
              <p14:cNvContentPartPr/>
              <p14:nvPr/>
            </p14:nvContentPartPr>
            <p14:xfrm>
              <a:off x="5750760" y="1015720"/>
              <a:ext cx="3285720" cy="47268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B18711-FC90-4220-948B-5E5A37B2A63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732760" y="998080"/>
                <a:ext cx="332136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14:cNvPr>
              <p14:cNvContentPartPr/>
              <p14:nvPr/>
            </p14:nvContentPartPr>
            <p14:xfrm>
              <a:off x="4568160" y="1684960"/>
              <a:ext cx="747360" cy="337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3E29C8E-0C65-4A03-987A-D2E01F3AFA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50160" y="1666960"/>
                <a:ext cx="7830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14:cNvPr>
              <p14:cNvContentPartPr/>
              <p14:nvPr/>
            </p14:nvContentPartPr>
            <p14:xfrm>
              <a:off x="4002600" y="1635640"/>
              <a:ext cx="258840" cy="253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2B0BB9C-FE54-4B17-BE3C-00688FB6273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84935" y="1617640"/>
                <a:ext cx="29453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14:cNvPr>
              <p14:cNvContentPartPr/>
              <p14:nvPr/>
            </p14:nvContentPartPr>
            <p14:xfrm>
              <a:off x="5556720" y="1784680"/>
              <a:ext cx="86400" cy="213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ABDBF0A-0A63-4000-A5B2-3A2246B2C60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38720" y="1767040"/>
                <a:ext cx="1220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14:cNvPr>
              <p14:cNvContentPartPr/>
              <p14:nvPr/>
            </p14:nvContentPartPr>
            <p14:xfrm>
              <a:off x="5724480" y="1696120"/>
              <a:ext cx="56160" cy="74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2C5C11C-ED84-41A6-B75A-4AEA7DFE4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06840" y="1678480"/>
                <a:ext cx="918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14:cNvPr>
              <p14:cNvContentPartPr/>
              <p14:nvPr/>
            </p14:nvContentPartPr>
            <p14:xfrm>
              <a:off x="6586320" y="1757680"/>
              <a:ext cx="151560" cy="346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87EECDF-58BE-4616-9B1D-3729717AF8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68680" y="1740040"/>
                <a:ext cx="1872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14:cNvPr>
              <p14:cNvContentPartPr/>
              <p14:nvPr/>
            </p14:nvContentPartPr>
            <p14:xfrm>
              <a:off x="5892240" y="1690360"/>
              <a:ext cx="610920" cy="287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FA155F0-357D-4B53-B5C9-A3D3121BA2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4600" y="1672360"/>
                <a:ext cx="64656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14:cNvPr>
              <p14:cNvContentPartPr/>
              <p14:nvPr/>
            </p14:nvContentPartPr>
            <p14:xfrm>
              <a:off x="6870360" y="1645360"/>
              <a:ext cx="404640" cy="304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0FED5FB-A299-4722-95E9-1E02F1FB15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52360" y="1627720"/>
                <a:ext cx="44028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14:cNvPr>
              <p14:cNvContentPartPr/>
              <p14:nvPr/>
            </p14:nvContentPartPr>
            <p14:xfrm>
              <a:off x="8330520" y="1705120"/>
              <a:ext cx="267480" cy="225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904D87D-3004-472E-8E7B-5418558474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312520" y="1687480"/>
                <a:ext cx="30312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14:cNvPr>
              <p14:cNvContentPartPr/>
              <p14:nvPr/>
            </p14:nvContentPartPr>
            <p14:xfrm>
              <a:off x="7363200" y="1605040"/>
              <a:ext cx="875520" cy="433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6DAC56-1567-41EC-80B5-BA2E6E5F175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45200" y="1587055"/>
                <a:ext cx="911160" cy="469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14:cNvPr>
              <p14:cNvContentPartPr/>
              <p14:nvPr/>
            </p14:nvContentPartPr>
            <p14:xfrm>
              <a:off x="8708160" y="1625200"/>
              <a:ext cx="62280" cy="61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A31C10C-E845-4E0C-BB7A-C9AB5B853AB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690160" y="1607200"/>
                <a:ext cx="97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14:cNvPr>
              <p14:cNvContentPartPr/>
              <p14:nvPr/>
            </p14:nvContentPartPr>
            <p14:xfrm>
              <a:off x="1990920" y="1339000"/>
              <a:ext cx="518760" cy="3272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FCDE56D-C019-4AF9-9509-0E41F2C098E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72920" y="1321360"/>
                <a:ext cx="55440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14:cNvPr>
              <p14:cNvContentPartPr/>
              <p14:nvPr/>
            </p14:nvContentPartPr>
            <p14:xfrm>
              <a:off x="2665200" y="2266360"/>
              <a:ext cx="910080" cy="336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83CE15F-9151-4E11-8DE1-2943103D228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47560" y="2248720"/>
                <a:ext cx="94572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14:cNvPr>
              <p14:cNvContentPartPr/>
              <p14:nvPr/>
            </p14:nvContentPartPr>
            <p14:xfrm>
              <a:off x="4825560" y="2350600"/>
              <a:ext cx="353880" cy="417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600FD3-0806-4F93-B66F-19716CC7C1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807920" y="2332600"/>
                <a:ext cx="3895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14:cNvPr>
              <p14:cNvContentPartPr/>
              <p14:nvPr/>
            </p14:nvContentPartPr>
            <p14:xfrm>
              <a:off x="3941760" y="2326120"/>
              <a:ext cx="689760" cy="4460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56EA387-C6E1-41EB-9AF3-6690908A121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923769" y="2308480"/>
                <a:ext cx="725381" cy="48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14:cNvPr>
              <p14:cNvContentPartPr/>
              <p14:nvPr/>
            </p14:nvContentPartPr>
            <p14:xfrm>
              <a:off x="5659320" y="2305960"/>
              <a:ext cx="162360" cy="4744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9985F21-00F2-416B-AB4D-C4C4F604C28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41680" y="2288320"/>
                <a:ext cx="19800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14:cNvPr>
              <p14:cNvContentPartPr/>
              <p14:nvPr/>
            </p14:nvContentPartPr>
            <p14:xfrm>
              <a:off x="6156480" y="2428360"/>
              <a:ext cx="149400" cy="244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2B283DC-1EE7-4145-A1D5-158B5112A9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38840" y="2410360"/>
                <a:ext cx="185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14:cNvPr>
              <p14:cNvContentPartPr/>
              <p14:nvPr/>
            </p14:nvContentPartPr>
            <p14:xfrm>
              <a:off x="6441240" y="2488480"/>
              <a:ext cx="123480" cy="82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66DA83D-729A-426E-BA3D-913EF36444F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23240" y="2470480"/>
                <a:ext cx="1591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14:cNvPr>
              <p14:cNvContentPartPr/>
              <p14:nvPr/>
            </p14:nvContentPartPr>
            <p14:xfrm>
              <a:off x="6684960" y="2297680"/>
              <a:ext cx="753120" cy="423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986BA92-0078-418D-9878-26A4AA642D8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66960" y="2280025"/>
                <a:ext cx="788760" cy="4590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14:cNvPr>
              <p14:cNvContentPartPr/>
              <p14:nvPr/>
            </p14:nvContentPartPr>
            <p14:xfrm>
              <a:off x="487200" y="995560"/>
              <a:ext cx="1047240" cy="1067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0A56D88-C40D-4870-99E8-7A85A3037F2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69200" y="977560"/>
                <a:ext cx="1082880" cy="11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14:cNvPr>
              <p14:cNvContentPartPr/>
              <p14:nvPr/>
            </p14:nvContentPartPr>
            <p14:xfrm>
              <a:off x="1909920" y="3189040"/>
              <a:ext cx="16236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18EA17-3043-4067-8CE6-FD6A61C89B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91920" y="3171400"/>
                <a:ext cx="1980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14:cNvPr>
              <p14:cNvContentPartPr/>
              <p14:nvPr/>
            </p14:nvContentPartPr>
            <p14:xfrm>
              <a:off x="1869240" y="3301720"/>
              <a:ext cx="529920" cy="234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4189253-6893-43BA-9011-32416C64068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51240" y="3284080"/>
                <a:ext cx="56556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14:cNvPr>
              <p14:cNvContentPartPr/>
              <p14:nvPr/>
            </p14:nvContentPartPr>
            <p14:xfrm>
              <a:off x="671880" y="3220720"/>
              <a:ext cx="788040" cy="28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2EDC99F-C437-4443-8958-16B7CA4F0AD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54232" y="3202743"/>
                <a:ext cx="823696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14:cNvPr>
              <p14:cNvContentPartPr/>
              <p14:nvPr/>
            </p14:nvContentPartPr>
            <p14:xfrm>
              <a:off x="2502120" y="3002560"/>
              <a:ext cx="1202040" cy="643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8037946-48F6-44C3-B780-200CA115C60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484475" y="2984560"/>
                <a:ext cx="1237691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14:cNvPr>
              <p14:cNvContentPartPr/>
              <p14:nvPr/>
            </p14:nvContentPartPr>
            <p14:xfrm>
              <a:off x="3802440" y="2984560"/>
              <a:ext cx="566640" cy="638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8FBEABA-8094-4CBB-A8A9-A72D699DA1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84789" y="2966920"/>
                <a:ext cx="602303" cy="67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14:cNvPr>
              <p14:cNvContentPartPr/>
              <p14:nvPr/>
            </p14:nvContentPartPr>
            <p14:xfrm>
              <a:off x="4449720" y="3108400"/>
              <a:ext cx="550080" cy="285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5619866-A388-4C60-B4BA-59D537E24B6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31720" y="3090738"/>
                <a:ext cx="585720" cy="3211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14:cNvPr>
              <p14:cNvContentPartPr/>
              <p14:nvPr/>
            </p14:nvContentPartPr>
            <p14:xfrm>
              <a:off x="5099160" y="3189760"/>
              <a:ext cx="135720" cy="33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BA7DE8-2A2D-4BEC-AF72-8F048C9CC86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081160" y="3172120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14:cNvPr>
              <p14:cNvContentPartPr/>
              <p14:nvPr/>
            </p14:nvContentPartPr>
            <p14:xfrm>
              <a:off x="5331000" y="3118840"/>
              <a:ext cx="53640" cy="705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096F4D1-3002-4806-A9D1-D965FAD6106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313360" y="3101200"/>
                <a:ext cx="8928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14:cNvPr>
              <p14:cNvContentPartPr/>
              <p14:nvPr/>
            </p14:nvContentPartPr>
            <p14:xfrm>
              <a:off x="5454840" y="3100120"/>
              <a:ext cx="145800" cy="277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E5011B11-13D6-4286-A327-D7197DB79CDC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436840" y="3082120"/>
                <a:ext cx="1814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14:cNvPr>
              <p14:cNvContentPartPr/>
              <p14:nvPr/>
            </p14:nvContentPartPr>
            <p14:xfrm>
              <a:off x="5669040" y="3216040"/>
              <a:ext cx="62280" cy="1414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888F1E9-9BDA-4FD0-BC60-518CCFB2892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651400" y="3198400"/>
                <a:ext cx="9792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14:cNvPr>
              <p14:cNvContentPartPr/>
              <p14:nvPr/>
            </p14:nvContentPartPr>
            <p14:xfrm>
              <a:off x="5808000" y="3006880"/>
              <a:ext cx="1039680" cy="439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A771D3F-EC97-4724-9EA8-9EB04E31CC8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90000" y="2988895"/>
                <a:ext cx="1075320" cy="4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14:cNvPr>
              <p14:cNvContentPartPr/>
              <p14:nvPr/>
            </p14:nvContentPartPr>
            <p14:xfrm>
              <a:off x="2305920" y="3945400"/>
              <a:ext cx="175680" cy="1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5B05E-87E7-4CE5-9BD3-BC802EC13C63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287920" y="3927760"/>
                <a:ext cx="21132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14:cNvPr>
              <p14:cNvContentPartPr/>
              <p14:nvPr/>
            </p14:nvContentPartPr>
            <p14:xfrm>
              <a:off x="2356680" y="4033240"/>
              <a:ext cx="151920" cy="104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FD75857-9A00-4780-A6A1-56FC3B8999E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339040" y="4015240"/>
                <a:ext cx="187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14:cNvPr>
              <p14:cNvContentPartPr/>
              <p14:nvPr/>
            </p14:nvContentPartPr>
            <p14:xfrm>
              <a:off x="2732880" y="3901120"/>
              <a:ext cx="318600" cy="163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1B5AE3A-5AEC-414D-84C9-952850F56AC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714880" y="3883120"/>
                <a:ext cx="35424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14:cNvPr>
              <p14:cNvContentPartPr/>
              <p14:nvPr/>
            </p14:nvContentPartPr>
            <p14:xfrm>
              <a:off x="2722440" y="4113880"/>
              <a:ext cx="304920" cy="7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172768-B847-4D62-93E7-B6A3E35CE77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704440" y="4096240"/>
                <a:ext cx="3405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14:cNvPr>
              <p14:cNvContentPartPr/>
              <p14:nvPr/>
            </p14:nvContentPartPr>
            <p14:xfrm>
              <a:off x="2885160" y="4175440"/>
              <a:ext cx="173160" cy="1674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7D391B4-F191-4691-A9EF-C8F71E84A577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867520" y="4157440"/>
                <a:ext cx="20880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14:cNvPr>
              <p14:cNvContentPartPr/>
              <p14:nvPr/>
            </p14:nvContentPartPr>
            <p14:xfrm>
              <a:off x="2613360" y="3921640"/>
              <a:ext cx="108000" cy="411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1E5059-C64B-4174-860A-7822CAD8B169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95720" y="3903640"/>
                <a:ext cx="14364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14:cNvPr>
              <p14:cNvContentPartPr/>
              <p14:nvPr/>
            </p14:nvContentPartPr>
            <p14:xfrm>
              <a:off x="3889560" y="3851800"/>
              <a:ext cx="83160" cy="414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C2E84EF-0F6A-4C20-A240-E390AFEB1CA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871560" y="3833800"/>
                <a:ext cx="11880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14:cNvPr>
              <p14:cNvContentPartPr/>
              <p14:nvPr/>
            </p14:nvContentPartPr>
            <p14:xfrm>
              <a:off x="4052280" y="4154920"/>
              <a:ext cx="82800" cy="10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E4744EA-B2B2-442D-81AA-82BABBE0DE52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034640" y="4137280"/>
                <a:ext cx="1184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14:cNvPr>
              <p14:cNvContentPartPr/>
              <p14:nvPr/>
            </p14:nvContentPartPr>
            <p14:xfrm>
              <a:off x="4341360" y="3798520"/>
              <a:ext cx="88200" cy="47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1E50925-EAA1-459A-983E-3DD76F3AF6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323360" y="3780520"/>
                <a:ext cx="123840" cy="5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14:cNvPr>
              <p14:cNvContentPartPr/>
              <p14:nvPr/>
            </p14:nvContentPartPr>
            <p14:xfrm>
              <a:off x="4548000" y="4127560"/>
              <a:ext cx="84600" cy="1202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759613-6585-456C-A091-2E4AFAEC287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530360" y="4109560"/>
                <a:ext cx="12024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14:cNvPr>
              <p14:cNvContentPartPr/>
              <p14:nvPr/>
            </p14:nvContentPartPr>
            <p14:xfrm>
              <a:off x="4571760" y="3757120"/>
              <a:ext cx="173880" cy="143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929B38-A863-4DF8-8CB9-D4B74417DCDA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53760" y="3739120"/>
                <a:ext cx="20952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14:cNvPr>
              <p14:cNvContentPartPr/>
              <p14:nvPr/>
            </p14:nvContentPartPr>
            <p14:xfrm>
              <a:off x="4134720" y="3757120"/>
              <a:ext cx="117360" cy="173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7B7FA09-E725-4F49-AE9B-78AE3E5FA53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17080" y="3739157"/>
                <a:ext cx="153000" cy="2094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14:cNvPr>
              <p14:cNvContentPartPr/>
              <p14:nvPr/>
            </p14:nvContentPartPr>
            <p14:xfrm>
              <a:off x="3161280" y="3901120"/>
              <a:ext cx="641520" cy="39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4766BD2-917A-474B-8306-498C80A5C927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143280" y="3883480"/>
                <a:ext cx="67716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14:cNvPr>
              <p14:cNvContentPartPr/>
              <p14:nvPr/>
            </p14:nvContentPartPr>
            <p14:xfrm>
              <a:off x="4856160" y="3889960"/>
              <a:ext cx="76320" cy="231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59EF7BB-E1E0-4BA8-A5C2-DF7C48EE4AE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838520" y="3871960"/>
                <a:ext cx="11196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14:cNvPr>
              <p14:cNvContentPartPr/>
              <p14:nvPr/>
            </p14:nvContentPartPr>
            <p14:xfrm>
              <a:off x="5047680" y="3809680"/>
              <a:ext cx="42480" cy="69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2DE9E9F-02E2-4A0D-82BB-3CF0F93F5ACE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5029680" y="3792040"/>
                <a:ext cx="78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14:cNvPr>
              <p14:cNvContentPartPr/>
              <p14:nvPr/>
            </p14:nvContentPartPr>
            <p14:xfrm>
              <a:off x="5337120" y="3931360"/>
              <a:ext cx="118800" cy="180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D9087ED-CFD9-47AA-BC0E-BAD200A9E68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5319480" y="3913720"/>
                <a:ext cx="1544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14:cNvPr>
              <p14:cNvContentPartPr/>
              <p14:nvPr/>
            </p14:nvContentPartPr>
            <p14:xfrm>
              <a:off x="5539080" y="4012720"/>
              <a:ext cx="8280" cy="28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CB291D5-50A2-45EE-A1C3-9BB77228CDE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1080" y="3995080"/>
                <a:ext cx="439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14:cNvPr>
              <p14:cNvContentPartPr/>
              <p14:nvPr/>
            </p14:nvContentPartPr>
            <p14:xfrm>
              <a:off x="5557080" y="3799240"/>
              <a:ext cx="360" cy="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2D07F4F-6D5C-464A-B67F-1FE36461EFA0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539440" y="3781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14:cNvPr>
              <p14:cNvContentPartPr/>
              <p14:nvPr/>
            </p14:nvContentPartPr>
            <p14:xfrm>
              <a:off x="5628000" y="3982480"/>
              <a:ext cx="154440" cy="716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64D0AE0-5FBB-45D5-97BF-7B41FDC19DF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610360" y="3964840"/>
                <a:ext cx="1900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14:cNvPr>
              <p14:cNvContentPartPr/>
              <p14:nvPr/>
            </p14:nvContentPartPr>
            <p14:xfrm>
              <a:off x="5850480" y="3891760"/>
              <a:ext cx="165240" cy="297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2E7F913-A952-4EEA-8C53-531499571F4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832480" y="3873760"/>
                <a:ext cx="2008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14:cNvPr>
              <p14:cNvContentPartPr/>
              <p14:nvPr/>
            </p14:nvContentPartPr>
            <p14:xfrm>
              <a:off x="5197440" y="3738400"/>
              <a:ext cx="75600" cy="1166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6B5A08A-2EF1-4DBE-A252-1D852324FC7C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179716" y="3720400"/>
                <a:ext cx="111411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14:cNvPr>
              <p14:cNvContentPartPr/>
              <p14:nvPr/>
            </p14:nvContentPartPr>
            <p14:xfrm>
              <a:off x="6364200" y="3907600"/>
              <a:ext cx="89280" cy="150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BFDCD38-A319-4257-A275-C9D76863A85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346200" y="3889600"/>
                <a:ext cx="1249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14:cNvPr>
              <p14:cNvContentPartPr/>
              <p14:nvPr/>
            </p14:nvContentPartPr>
            <p14:xfrm>
              <a:off x="7004640" y="3758560"/>
              <a:ext cx="66240" cy="1170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CA6E277-2873-4DD6-B6BC-56D47A31CE79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987000" y="3740920"/>
                <a:ext cx="1018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14:cNvPr>
              <p14:cNvContentPartPr/>
              <p14:nvPr/>
            </p14:nvContentPartPr>
            <p14:xfrm>
              <a:off x="6513960" y="3758560"/>
              <a:ext cx="425520" cy="4528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140FEA03-049F-41A4-9446-03D13B3E556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495960" y="3740906"/>
                <a:ext cx="461160" cy="4885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14:cNvPr>
              <p14:cNvContentPartPr/>
              <p14:nvPr/>
            </p14:nvContentPartPr>
            <p14:xfrm>
              <a:off x="6088440" y="3809680"/>
              <a:ext cx="189360" cy="29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B8F2B28-2CE9-4D23-8C4C-DD5EB994E8B1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70800" y="3792040"/>
                <a:ext cx="22500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14:cNvPr>
              <p14:cNvContentPartPr/>
              <p14:nvPr/>
            </p14:nvContentPartPr>
            <p14:xfrm>
              <a:off x="2387280" y="4652800"/>
              <a:ext cx="172080" cy="9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366A283-2929-4536-95CE-1EEAB3F57C9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369280" y="4634800"/>
                <a:ext cx="20772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14:cNvPr>
              <p14:cNvContentPartPr/>
              <p14:nvPr/>
            </p14:nvContentPartPr>
            <p14:xfrm>
              <a:off x="2417880" y="4724440"/>
              <a:ext cx="1857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0ED2F6-4AAC-4546-8036-4C342E011C9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400240" y="4706800"/>
                <a:ext cx="2214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14:cNvPr>
              <p14:cNvContentPartPr/>
              <p14:nvPr/>
            </p14:nvContentPartPr>
            <p14:xfrm>
              <a:off x="4067760" y="4419880"/>
              <a:ext cx="314280" cy="45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FB1DB01-D9F4-424E-AC24-A217E40A7357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049760" y="4401880"/>
                <a:ext cx="34992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14:cNvPr>
              <p14:cNvContentPartPr/>
              <p14:nvPr/>
            </p14:nvContentPartPr>
            <p14:xfrm>
              <a:off x="3222120" y="4510600"/>
              <a:ext cx="752400" cy="36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CD84833-7CC2-489E-9850-DB3267B80596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04480" y="4492600"/>
                <a:ext cx="788040" cy="3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14:cNvPr>
              <p14:cNvContentPartPr/>
              <p14:nvPr/>
            </p14:nvContentPartPr>
            <p14:xfrm>
              <a:off x="2719560" y="4507000"/>
              <a:ext cx="401760" cy="4687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510FAE9-5823-4EC5-8621-0A5C70942B55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701936" y="4489360"/>
                <a:ext cx="437368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14:cNvPr>
              <p14:cNvContentPartPr/>
              <p14:nvPr/>
            </p14:nvContentPartPr>
            <p14:xfrm>
              <a:off x="4488240" y="4556320"/>
              <a:ext cx="74520" cy="23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CC85D92-33D2-4333-95B0-FE68AF952264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4470240" y="4538680"/>
                <a:ext cx="11016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14:cNvPr>
              <p14:cNvContentPartPr/>
              <p14:nvPr/>
            </p14:nvContentPartPr>
            <p14:xfrm>
              <a:off x="4666440" y="4490080"/>
              <a:ext cx="37800" cy="4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86FA11D-A4CB-46E2-9A31-565AFD67B17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648800" y="4472440"/>
                <a:ext cx="7344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14:cNvPr>
              <p14:cNvContentPartPr/>
              <p14:nvPr/>
            </p14:nvContentPartPr>
            <p14:xfrm>
              <a:off x="4811160" y="4419160"/>
              <a:ext cx="75600" cy="1357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091A528-786D-49A3-AACE-44A44A1F68F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793245" y="4401520"/>
                <a:ext cx="111071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14:cNvPr>
              <p14:cNvContentPartPr/>
              <p14:nvPr/>
            </p14:nvContentPartPr>
            <p14:xfrm>
              <a:off x="5412360" y="4439680"/>
              <a:ext cx="43920" cy="838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0300965-5D74-484D-9AB6-61DC6B2C9A5D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94360" y="4421680"/>
                <a:ext cx="795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14:cNvPr>
              <p14:cNvContentPartPr/>
              <p14:nvPr/>
            </p14:nvContentPartPr>
            <p14:xfrm>
              <a:off x="4875960" y="4473160"/>
              <a:ext cx="408600" cy="302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646A0E-9FB5-4691-B132-349ED4697D18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58320" y="4455160"/>
                <a:ext cx="4442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14:cNvPr>
              <p14:cNvContentPartPr/>
              <p14:nvPr/>
            </p14:nvContentPartPr>
            <p14:xfrm>
              <a:off x="4998360" y="3067360"/>
              <a:ext cx="98640" cy="1314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33C267A-0A62-49C6-8D2E-C17EC8C2710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4980720" y="3049360"/>
                <a:ext cx="13428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14:cNvPr>
              <p14:cNvContentPartPr/>
              <p14:nvPr/>
            </p14:nvContentPartPr>
            <p14:xfrm>
              <a:off x="5796840" y="3753160"/>
              <a:ext cx="75960" cy="147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34E1A3C-6E85-4D86-87F8-89579E18FDA0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779200" y="3735520"/>
                <a:ext cx="11160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14:cNvPr>
              <p14:cNvContentPartPr/>
              <p14:nvPr/>
            </p14:nvContentPartPr>
            <p14:xfrm>
              <a:off x="3464400" y="4451200"/>
              <a:ext cx="374760" cy="457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860975-D259-4BAC-9BB0-A2F0CF59725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446400" y="4433214"/>
                <a:ext cx="410400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84DB91-9522-427A-A87E-32B9F3801C40}"/>
                  </a:ext>
                </a:extLst>
              </p14:cNvPr>
              <p14:cNvContentPartPr/>
              <p14:nvPr/>
            </p14:nvContentPartPr>
            <p14:xfrm>
              <a:off x="5780640" y="4642360"/>
              <a:ext cx="155880" cy="11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84DB91-9522-427A-A87E-32B9F3801C40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762640" y="4624360"/>
                <a:ext cx="1915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066C4DB-923D-4516-90F2-3F3402082010}"/>
                  </a:ext>
                </a:extLst>
              </p14:cNvPr>
              <p14:cNvContentPartPr/>
              <p14:nvPr/>
            </p14:nvContentPartPr>
            <p14:xfrm>
              <a:off x="5800800" y="4733800"/>
              <a:ext cx="147600" cy="19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066C4DB-923D-4516-90F2-3F340208201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5783160" y="4716160"/>
                <a:ext cx="183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26AB95-36C0-4D32-8FAE-43B9572633A1}"/>
                  </a:ext>
                </a:extLst>
              </p14:cNvPr>
              <p14:cNvContentPartPr/>
              <p14:nvPr/>
            </p14:nvContentPartPr>
            <p14:xfrm>
              <a:off x="6122640" y="4510600"/>
              <a:ext cx="305280" cy="471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26AB95-36C0-4D32-8FAE-43B9572633A1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105000" y="4492600"/>
                <a:ext cx="340920" cy="50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BE0DE81-28F4-4BB4-A3E4-1E3F461064DF}"/>
                  </a:ext>
                </a:extLst>
              </p14:cNvPr>
              <p14:cNvContentPartPr/>
              <p14:nvPr/>
            </p14:nvContentPartPr>
            <p14:xfrm>
              <a:off x="6540600" y="4490080"/>
              <a:ext cx="923040" cy="533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BE0DE81-28F4-4BB4-A3E4-1E3F461064DF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522607" y="4472428"/>
                <a:ext cx="958666" cy="569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35CB9B3F-6FEC-43EE-B2AC-AE1E5823F5D6}"/>
                  </a:ext>
                </a:extLst>
              </p14:cNvPr>
              <p14:cNvContentPartPr/>
              <p14:nvPr/>
            </p14:nvContentPartPr>
            <p14:xfrm>
              <a:off x="7589280" y="4378120"/>
              <a:ext cx="550440" cy="621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35CB9B3F-6FEC-43EE-B2AC-AE1E5823F5D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571292" y="4360120"/>
                <a:ext cx="586057" cy="65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296DD29-DDCB-4E07-94EA-4E745ADD2244}"/>
                  </a:ext>
                </a:extLst>
              </p14:cNvPr>
              <p14:cNvContentPartPr/>
              <p14:nvPr/>
            </p14:nvContentPartPr>
            <p14:xfrm>
              <a:off x="1137720" y="5182000"/>
              <a:ext cx="843840" cy="378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296DD29-DDCB-4E07-94EA-4E745ADD2244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119720" y="5164017"/>
                <a:ext cx="879480" cy="414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D1F81E6-DBC1-415D-B7FF-ECE9DAEB4358}"/>
                  </a:ext>
                </a:extLst>
              </p14:cNvPr>
              <p14:cNvContentPartPr/>
              <p14:nvPr/>
            </p14:nvContentPartPr>
            <p14:xfrm>
              <a:off x="2631000" y="5332120"/>
              <a:ext cx="193680" cy="249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D1F81E6-DBC1-415D-B7FF-ECE9DAEB435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613360" y="5314120"/>
                <a:ext cx="2293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052B766-754A-4A6B-A220-5A771035F577}"/>
                  </a:ext>
                </a:extLst>
              </p14:cNvPr>
              <p14:cNvContentPartPr/>
              <p14:nvPr/>
            </p14:nvContentPartPr>
            <p14:xfrm>
              <a:off x="2956440" y="5385040"/>
              <a:ext cx="14328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052B766-754A-4A6B-A220-5A771035F577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938440" y="5367040"/>
                <a:ext cx="1789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98974B-A16F-4894-8BB2-7E4AC39C9DEF}"/>
                  </a:ext>
                </a:extLst>
              </p14:cNvPr>
              <p14:cNvContentPartPr/>
              <p14:nvPr/>
            </p14:nvContentPartPr>
            <p14:xfrm>
              <a:off x="2976600" y="5459560"/>
              <a:ext cx="99000" cy="26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98974B-A16F-4894-8BB2-7E4AC39C9DEF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958960" y="5441920"/>
                <a:ext cx="1346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044BF11-BD70-48DC-B56C-A8842072B80A}"/>
                  </a:ext>
                </a:extLst>
              </p14:cNvPr>
              <p14:cNvContentPartPr/>
              <p14:nvPr/>
            </p14:nvContentPartPr>
            <p14:xfrm>
              <a:off x="3311760" y="5511760"/>
              <a:ext cx="109800" cy="1339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044BF11-BD70-48DC-B56C-A8842072B80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294120" y="5493760"/>
                <a:ext cx="145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6BDA18A-A7B5-453E-B166-55CB4808E9A1}"/>
                  </a:ext>
                </a:extLst>
              </p14:cNvPr>
              <p14:cNvContentPartPr/>
              <p14:nvPr/>
            </p14:nvContentPartPr>
            <p14:xfrm>
              <a:off x="3230400" y="5191360"/>
              <a:ext cx="196200" cy="2646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6BDA18A-A7B5-453E-B166-55CB4808E9A1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3212760" y="5173720"/>
                <a:ext cx="2318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9F5D2C2-EC41-49C4-9967-7F4B250AA9A2}"/>
                  </a:ext>
                </a:extLst>
              </p14:cNvPr>
              <p14:cNvContentPartPr/>
              <p14:nvPr/>
            </p14:nvContentPartPr>
            <p14:xfrm>
              <a:off x="3336240" y="5567200"/>
              <a:ext cx="57600" cy="23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9F5D2C2-EC41-49C4-9967-7F4B250AA9A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318240" y="5549560"/>
                <a:ext cx="932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9B86BAD-A242-4949-989E-BC1FE5D5C7A8}"/>
                  </a:ext>
                </a:extLst>
              </p14:cNvPr>
              <p14:cNvContentPartPr/>
              <p14:nvPr/>
            </p14:nvContentPartPr>
            <p14:xfrm>
              <a:off x="3597240" y="5344000"/>
              <a:ext cx="9360" cy="131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9B86BAD-A242-4949-989E-BC1FE5D5C7A8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3579600" y="5326000"/>
                <a:ext cx="450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92C42CA0-6BF2-4DC4-BA62-F1097E1BF33D}"/>
                  </a:ext>
                </a:extLst>
              </p14:cNvPr>
              <p14:cNvContentPartPr/>
              <p14:nvPr/>
            </p14:nvContentPartPr>
            <p14:xfrm>
              <a:off x="3666720" y="5333560"/>
              <a:ext cx="31320" cy="175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92C42CA0-6BF2-4DC4-BA62-F1097E1BF33D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648720" y="5315560"/>
                <a:ext cx="6696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702C2879-455A-4884-B7CA-5D0E003BBC85}"/>
                  </a:ext>
                </a:extLst>
              </p14:cNvPr>
              <p14:cNvContentPartPr/>
              <p14:nvPr/>
            </p14:nvContentPartPr>
            <p14:xfrm>
              <a:off x="3565560" y="5302960"/>
              <a:ext cx="255600" cy="91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702C2879-455A-4884-B7CA-5D0E003BBC85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547920" y="5285320"/>
                <a:ext cx="291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458524E-7508-44A3-9052-D5189A4ADBA5}"/>
                  </a:ext>
                </a:extLst>
              </p14:cNvPr>
              <p14:cNvContentPartPr/>
              <p14:nvPr/>
            </p14:nvContentPartPr>
            <p14:xfrm>
              <a:off x="3876600" y="5252560"/>
              <a:ext cx="14760" cy="280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458524E-7508-44A3-9052-D5189A4ADBA5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858600" y="5234560"/>
                <a:ext cx="504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A491912-DA7C-400D-955B-D1840BA29FAA}"/>
                  </a:ext>
                </a:extLst>
              </p14:cNvPr>
              <p14:cNvContentPartPr/>
              <p14:nvPr/>
            </p14:nvContentPartPr>
            <p14:xfrm>
              <a:off x="3840240" y="5200000"/>
              <a:ext cx="181440" cy="291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A491912-DA7C-400D-955B-D1840BA29FAA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822240" y="5182000"/>
                <a:ext cx="21708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835B1EE-36F4-472C-B5C0-7BDF49A9DA51}"/>
                  </a:ext>
                </a:extLst>
              </p14:cNvPr>
              <p14:cNvContentPartPr/>
              <p14:nvPr/>
            </p14:nvContentPartPr>
            <p14:xfrm>
              <a:off x="4151640" y="5098120"/>
              <a:ext cx="121680" cy="195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835B1EE-36F4-472C-B5C0-7BDF49A9DA5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134000" y="5080120"/>
                <a:ext cx="157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C670F6-46D0-4999-BF59-71215575FA53}"/>
                  </a:ext>
                </a:extLst>
              </p14:cNvPr>
              <p14:cNvContentPartPr/>
              <p14:nvPr/>
            </p14:nvContentPartPr>
            <p14:xfrm>
              <a:off x="4690920" y="5282800"/>
              <a:ext cx="135360" cy="194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C670F6-46D0-4999-BF59-71215575FA53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4672920" y="5264800"/>
                <a:ext cx="1710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68ABA5C-704C-46E7-A3D3-BC2EACEC0FF4}"/>
                  </a:ext>
                </a:extLst>
              </p14:cNvPr>
              <p14:cNvContentPartPr/>
              <p14:nvPr/>
            </p14:nvContentPartPr>
            <p14:xfrm>
              <a:off x="4920240" y="5342560"/>
              <a:ext cx="109080" cy="118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68ABA5C-704C-46E7-A3D3-BC2EACEC0FF4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4902240" y="5324920"/>
                <a:ext cx="14472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42667D-2A75-496D-8823-3C0A9ECACFBD}"/>
                  </a:ext>
                </a:extLst>
              </p14:cNvPr>
              <p14:cNvContentPartPr/>
              <p14:nvPr/>
            </p14:nvContentPartPr>
            <p14:xfrm>
              <a:off x="5232000" y="5200720"/>
              <a:ext cx="191160" cy="21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42667D-2A75-496D-8823-3C0A9ECACFB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14000" y="5183080"/>
                <a:ext cx="2268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28DA9C2-44C8-4345-BD8B-CB0BC4035136}"/>
                  </a:ext>
                </a:extLst>
              </p14:cNvPr>
              <p14:cNvContentPartPr/>
              <p14:nvPr/>
            </p14:nvContentPartPr>
            <p14:xfrm>
              <a:off x="5587680" y="5374240"/>
              <a:ext cx="12204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28DA9C2-44C8-4345-BD8B-CB0BC403513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570040" y="5356240"/>
                <a:ext cx="157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DDE9D5E-E9D7-4531-9543-75274BAA7176}"/>
                  </a:ext>
                </a:extLst>
              </p14:cNvPr>
              <p14:cNvContentPartPr/>
              <p14:nvPr/>
            </p14:nvContentPartPr>
            <p14:xfrm>
              <a:off x="5597760" y="5445160"/>
              <a:ext cx="106200" cy="2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DDE9D5E-E9D7-4531-9543-75274BAA7176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580120" y="5427520"/>
                <a:ext cx="1418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57E643D-4074-41B9-8527-7A08811CD545}"/>
                  </a:ext>
                </a:extLst>
              </p14:cNvPr>
              <p14:cNvContentPartPr/>
              <p14:nvPr/>
            </p14:nvContentPartPr>
            <p14:xfrm>
              <a:off x="5221920" y="5313400"/>
              <a:ext cx="259200" cy="2016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57E643D-4074-41B9-8527-7A08811CD54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5203920" y="5295728"/>
                <a:ext cx="294840" cy="237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32C01A1-E7D6-41FE-95F0-3D9984204A04}"/>
                  </a:ext>
                </a:extLst>
              </p14:cNvPr>
              <p14:cNvContentPartPr/>
              <p14:nvPr/>
            </p14:nvContentPartPr>
            <p14:xfrm>
              <a:off x="5799720" y="5099920"/>
              <a:ext cx="1854000" cy="7113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32C01A1-E7D6-41FE-95F0-3D9984204A04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5782080" y="5082280"/>
                <a:ext cx="1889640" cy="74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9A994FDB-41FC-4775-9638-76781A2A389F}"/>
                  </a:ext>
                </a:extLst>
              </p14:cNvPr>
              <p14:cNvContentPartPr/>
              <p14:nvPr/>
            </p14:nvContentPartPr>
            <p14:xfrm>
              <a:off x="7768920" y="5055280"/>
              <a:ext cx="658440" cy="62424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9A994FDB-41FC-4775-9638-76781A2A389F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7750920" y="5037640"/>
                <a:ext cx="694080" cy="65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96F33D5-ED3A-4500-A285-C422D8F1EBF8}"/>
                  </a:ext>
                </a:extLst>
              </p14:cNvPr>
              <p14:cNvContentPartPr/>
              <p14:nvPr/>
            </p14:nvContentPartPr>
            <p14:xfrm>
              <a:off x="2844480" y="5984080"/>
              <a:ext cx="259920" cy="43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96F33D5-ED3A-4500-A285-C422D8F1EBF8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826840" y="5966080"/>
                <a:ext cx="2955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8C485CA-975F-4810-8343-115EADFC12D2}"/>
                  </a:ext>
                </a:extLst>
              </p14:cNvPr>
              <p14:cNvContentPartPr/>
              <p14:nvPr/>
            </p14:nvContentPartPr>
            <p14:xfrm>
              <a:off x="3342360" y="6136360"/>
              <a:ext cx="152640" cy="2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8C485CA-975F-4810-8343-115EADFC12D2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324360" y="6118360"/>
                <a:ext cx="18828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1BA85DA1-1B60-4660-A741-9E9CCBD8649E}"/>
                  </a:ext>
                </a:extLst>
              </p14:cNvPr>
              <p14:cNvContentPartPr/>
              <p14:nvPr/>
            </p14:nvContentPartPr>
            <p14:xfrm>
              <a:off x="3352440" y="6217000"/>
              <a:ext cx="175320" cy="11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1BA85DA1-1B60-4660-A741-9E9CCBD8649E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334800" y="6199000"/>
                <a:ext cx="210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B2CEADD-4A33-417B-9D95-6A1007EF33D7}"/>
                  </a:ext>
                </a:extLst>
              </p14:cNvPr>
              <p14:cNvContentPartPr/>
              <p14:nvPr/>
            </p14:nvContentPartPr>
            <p14:xfrm>
              <a:off x="2834040" y="6095320"/>
              <a:ext cx="330480" cy="223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B2CEADD-4A33-417B-9D95-6A1007EF33D7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2816400" y="6077680"/>
                <a:ext cx="3661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96EC89C2-EB7C-431B-9C31-E0C379CF92B5}"/>
                  </a:ext>
                </a:extLst>
              </p14:cNvPr>
              <p14:cNvContentPartPr/>
              <p14:nvPr/>
            </p14:nvContentPartPr>
            <p14:xfrm>
              <a:off x="1899480" y="6004240"/>
              <a:ext cx="327960" cy="328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96EC89C2-EB7C-431B-9C31-E0C379CF92B5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1881840" y="5986600"/>
                <a:ext cx="36360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BE1230E-BA7C-4B3E-8F9E-285015D57473}"/>
                  </a:ext>
                </a:extLst>
              </p14:cNvPr>
              <p14:cNvContentPartPr/>
              <p14:nvPr/>
            </p14:nvContentPartPr>
            <p14:xfrm>
              <a:off x="3823320" y="5942680"/>
              <a:ext cx="209160" cy="1238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BE1230E-BA7C-4B3E-8F9E-285015D57473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3805680" y="5925040"/>
                <a:ext cx="244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5C08709-4251-4A01-8C7C-4E77B4476781}"/>
                  </a:ext>
                </a:extLst>
              </p14:cNvPr>
              <p14:cNvContentPartPr/>
              <p14:nvPr/>
            </p14:nvContentPartPr>
            <p14:xfrm>
              <a:off x="3819720" y="6135640"/>
              <a:ext cx="233640" cy="212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5C08709-4251-4A01-8C7C-4E77B4476781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3802080" y="6118000"/>
                <a:ext cx="269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CBC733F1-0775-4A32-B81D-5AED13B246E5}"/>
                  </a:ext>
                </a:extLst>
              </p14:cNvPr>
              <p14:cNvContentPartPr/>
              <p14:nvPr/>
            </p14:nvContentPartPr>
            <p14:xfrm>
              <a:off x="3882360" y="6217000"/>
              <a:ext cx="191160" cy="174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CBC733F1-0775-4A32-B81D-5AED13B246E5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864360" y="6199324"/>
                <a:ext cx="226800" cy="2103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18AAA0A-4A36-451D-8F48-E6D18D4D5B20}"/>
                  </a:ext>
                </a:extLst>
              </p14:cNvPr>
              <p14:cNvContentPartPr/>
              <p14:nvPr/>
            </p14:nvContentPartPr>
            <p14:xfrm>
              <a:off x="4198800" y="6001000"/>
              <a:ext cx="819000" cy="288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18AAA0A-4A36-451D-8F48-E6D18D4D5B20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4181160" y="5983338"/>
                <a:ext cx="854640" cy="3244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38ADC86-96F2-4343-B0A0-7A67F2145879}"/>
                  </a:ext>
                </a:extLst>
              </p14:cNvPr>
              <p14:cNvContentPartPr/>
              <p14:nvPr/>
            </p14:nvContentPartPr>
            <p14:xfrm>
              <a:off x="2448480" y="5775640"/>
              <a:ext cx="2818800" cy="773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38ADC86-96F2-4343-B0A0-7A67F2145879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430840" y="5740000"/>
                <a:ext cx="2854440" cy="84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2106292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14:cNvPr>
              <p14:cNvContentPartPr/>
              <p14:nvPr/>
            </p14:nvContentPartPr>
            <p14:xfrm>
              <a:off x="2529480" y="111400"/>
              <a:ext cx="4323240" cy="5385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D46FC38-DCF6-444A-962F-A1725618A6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11840" y="93760"/>
                <a:ext cx="4358880" cy="57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52273</TotalTime>
  <Words>236</Words>
  <Application>Microsoft Office PowerPoint</Application>
  <PresentationFormat>On-screen Show (4:3)</PresentationFormat>
  <Paragraphs>236</Paragraphs>
  <Slides>236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236</vt:i4>
      </vt:variant>
    </vt:vector>
  </HeadingPairs>
  <TitlesOfParts>
    <vt:vector size="241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355</cp:revision>
  <dcterms:created xsi:type="dcterms:W3CDTF">2010-09-30T20:09:09Z</dcterms:created>
  <dcterms:modified xsi:type="dcterms:W3CDTF">2021-03-11T01:28:55Z</dcterms:modified>
</cp:coreProperties>
</file>